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fntdata" ContentType="application/x-fontdata"/>
  <Default Extension="wdp" ContentType="image/vnd.ms-photo"/>
  <Default Extension="avi" ContentType="video/avi"/>
  <Default Extension="wmv" ContentType="video/x-ms-wmv"/>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1.xml" ContentType="application/vnd.openxmlformats-officedocument.drawingml.chart+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theme/themeOverride1.xml" ContentType="application/vnd.openxmlformats-officedocument.themeOverride+xml"/>
  <Override PartName="/ppt/notesSlides/notesSlide56.xml" ContentType="application/vnd.openxmlformats-officedocument.presentationml.notesSlid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notesSlides/notesSlide57.xml" ContentType="application/vnd.openxmlformats-officedocument.presentationml.notesSlide+xml"/>
  <Override PartName="/ppt/charts/chart14.xml" ContentType="application/vnd.openxmlformats-officedocument.drawingml.chart+xml"/>
  <Override PartName="/ppt/charts/chart15.xml" ContentType="application/vnd.openxmlformats-officedocument.drawingml.chart+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charts/chart16.xml" ContentType="application/vnd.openxmlformats-officedocument.drawingml.chart+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charts/chart17.xml" ContentType="application/vnd.openxmlformats-officedocument.drawingml.chart+xml"/>
  <Override PartName="/ppt/notesSlides/notesSlide87.xml" ContentType="application/vnd.openxmlformats-officedocument.presentationml.notesSlide+xml"/>
  <Override PartName="/ppt/charts/chart18.xml" ContentType="application/vnd.openxmlformats-officedocument.drawingml.chart+xml"/>
  <Override PartName="/ppt/notesSlides/notesSlide88.xml" ContentType="application/vnd.openxmlformats-officedocument.presentationml.notesSlide+xml"/>
  <Override PartName="/ppt/charts/chart19.xml" ContentType="application/vnd.openxmlformats-officedocument.drawingml.chart+xml"/>
  <Override PartName="/ppt/notesSlides/notesSlide89.xml" ContentType="application/vnd.openxmlformats-officedocument.presentationml.notesSlide+xml"/>
  <Override PartName="/ppt/charts/chart20.xml" ContentType="application/vnd.openxmlformats-officedocument.drawingml.chart+xml"/>
  <Override PartName="/ppt/charts/chart21.xml" ContentType="application/vnd.openxmlformats-officedocument.drawingml.chart+xml"/>
  <Override PartName="/ppt/theme/themeOverride2.xml" ContentType="application/vnd.openxmlformats-officedocument.themeOverride+xml"/>
  <Override PartName="/ppt/notesSlides/notesSlide90.xml" ContentType="application/vnd.openxmlformats-officedocument.presentationml.notesSlide+xml"/>
  <Override PartName="/ppt/charts/chart22.xml" ContentType="application/vnd.openxmlformats-officedocument.drawingml.chart+xml"/>
  <Override PartName="/ppt/notesSlides/notesSlide91.xml" ContentType="application/vnd.openxmlformats-officedocument.presentationml.notesSlide+xml"/>
  <Override PartName="/ppt/charts/chart23.xml" ContentType="application/vnd.openxmlformats-officedocument.drawingml.chart+xml"/>
  <Override PartName="/ppt/notesSlides/notesSlide92.xml" ContentType="application/vnd.openxmlformats-officedocument.presentationml.notesSlide+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notesSlides/notesSlide93.xml" ContentType="application/vnd.openxmlformats-officedocument.presentationml.notesSlide+xml"/>
  <Override PartName="/ppt/charts/chart28.xml" ContentType="application/vnd.openxmlformats-officedocument.drawingml.chart+xml"/>
  <Override PartName="/ppt/notesSlides/notesSlide94.xml" ContentType="application/vnd.openxmlformats-officedocument.presentationml.notesSlide+xml"/>
  <Override PartName="/ppt/charts/chart29.xml" ContentType="application/vnd.openxmlformats-officedocument.drawingml.chart+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notesSlides/notesSlide102.xml" ContentType="application/vnd.openxmlformats-officedocument.presentationml.notesSlide+xml"/>
  <Override PartName="/ppt/charts/chart33.xml" ContentType="application/vnd.openxmlformats-officedocument.drawingml.chart+xml"/>
  <Override PartName="/ppt/charts/chart34.xml" ContentType="application/vnd.openxmlformats-officedocument.drawingml.chart+xml"/>
  <Override PartName="/ppt/charts/chart35.xml" ContentType="application/vnd.openxmlformats-officedocument.drawingml.chart+xml"/>
  <Override PartName="/ppt/notesSlides/notesSlide103.xml" ContentType="application/vnd.openxmlformats-officedocument.presentationml.notesSlide+xml"/>
  <Override PartName="/ppt/charts/chart36.xml" ContentType="application/vnd.openxmlformats-officedocument.drawingml.chart+xml"/>
  <Override PartName="/ppt/charts/chart37.xml" ContentType="application/vnd.openxmlformats-officedocument.drawingml.chart+xml"/>
  <Override PartName="/ppt/charts/chart38.xml" ContentType="application/vnd.openxmlformats-officedocument.drawingml.chart+xml"/>
  <Override PartName="/ppt/charts/chart39.xml" ContentType="application/vnd.openxmlformats-officedocument.drawingml.chart+xml"/>
  <Override PartName="/ppt/charts/chart40.xml" ContentType="application/vnd.openxmlformats-officedocument.drawingml.chart+xml"/>
  <Override PartName="/ppt/notesSlides/notesSlide104.xml" ContentType="application/vnd.openxmlformats-officedocument.presentationml.notesSlide+xml"/>
  <Override PartName="/ppt/charts/chart41.xml" ContentType="application/vnd.openxmlformats-officedocument.drawingml.chart+xml"/>
  <Override PartName="/ppt/charts/chart42.xml" ContentType="application/vnd.openxmlformats-officedocument.drawingml.chart+xml"/>
  <Override PartName="/ppt/charts/chart43.xml" ContentType="application/vnd.openxmlformats-officedocument.drawingml.chart+xml"/>
  <Override PartName="/ppt/charts/chart44.xml" ContentType="application/vnd.openxmlformats-officedocument.drawingml.chart+xml"/>
  <Override PartName="/ppt/charts/chart45.xml" ContentType="application/vnd.openxmlformats-officedocument.drawingml.chart+xml"/>
  <Override PartName="/ppt/charts/chart46.xml" ContentType="application/vnd.openxmlformats-officedocument.drawingml.chart+xml"/>
  <Override PartName="/ppt/charts/chart47.xml" ContentType="application/vnd.openxmlformats-officedocument.drawingml.chart+xml"/>
  <Override PartName="/ppt/charts/chart48.xml" ContentType="application/vnd.openxmlformats-officedocument.drawingml.chart+xml"/>
  <Override PartName="/ppt/charts/chart49.xml" ContentType="application/vnd.openxmlformats-officedocument.drawingml.chart+xml"/>
  <Override PartName="/ppt/charts/chart50.xml" ContentType="application/vnd.openxmlformats-officedocument.drawingml.chart+xml"/>
  <Override PartName="/ppt/notesSlides/notesSlide105.xml" ContentType="application/vnd.openxmlformats-officedocument.presentationml.notesSlide+xml"/>
  <Override PartName="/ppt/charts/chart51.xml" ContentType="application/vnd.openxmlformats-officedocument.drawingml.chart+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charts/chart52.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 id="2147483660" r:id="rId2"/>
  </p:sldMasterIdLst>
  <p:notesMasterIdLst>
    <p:notesMasterId r:id="rId171"/>
  </p:notesMasterIdLst>
  <p:sldIdLst>
    <p:sldId id="907" r:id="rId3"/>
    <p:sldId id="904" r:id="rId4"/>
    <p:sldId id="905" r:id="rId5"/>
    <p:sldId id="906" r:id="rId6"/>
    <p:sldId id="900" r:id="rId7"/>
    <p:sldId id="899" r:id="rId8"/>
    <p:sldId id="903" r:id="rId9"/>
    <p:sldId id="1076" r:id="rId10"/>
    <p:sldId id="908" r:id="rId11"/>
    <p:sldId id="1082" r:id="rId12"/>
    <p:sldId id="910" r:id="rId13"/>
    <p:sldId id="1061" r:id="rId14"/>
    <p:sldId id="911" r:id="rId15"/>
    <p:sldId id="1092" r:id="rId16"/>
    <p:sldId id="1090" r:id="rId17"/>
    <p:sldId id="915" r:id="rId18"/>
    <p:sldId id="916" r:id="rId19"/>
    <p:sldId id="917" r:id="rId20"/>
    <p:sldId id="918" r:id="rId21"/>
    <p:sldId id="919" r:id="rId22"/>
    <p:sldId id="914" r:id="rId23"/>
    <p:sldId id="1117" r:id="rId24"/>
    <p:sldId id="1122" r:id="rId25"/>
    <p:sldId id="1096" r:id="rId26"/>
    <p:sldId id="1224" r:id="rId27"/>
    <p:sldId id="1087" r:id="rId28"/>
    <p:sldId id="1088" r:id="rId29"/>
    <p:sldId id="931" r:id="rId30"/>
    <p:sldId id="933" r:id="rId31"/>
    <p:sldId id="1099" r:id="rId32"/>
    <p:sldId id="1098" r:id="rId33"/>
    <p:sldId id="934" r:id="rId34"/>
    <p:sldId id="1042" r:id="rId35"/>
    <p:sldId id="1097" r:id="rId36"/>
    <p:sldId id="1123" r:id="rId37"/>
    <p:sldId id="1031" r:id="rId38"/>
    <p:sldId id="1103" r:id="rId39"/>
    <p:sldId id="942" r:id="rId40"/>
    <p:sldId id="1059" r:id="rId41"/>
    <p:sldId id="1045" r:id="rId42"/>
    <p:sldId id="1047" r:id="rId43"/>
    <p:sldId id="1052" r:id="rId44"/>
    <p:sldId id="1043" r:id="rId45"/>
    <p:sldId id="1225" r:id="rId46"/>
    <p:sldId id="1130" r:id="rId47"/>
    <p:sldId id="1111" r:id="rId48"/>
    <p:sldId id="1128" r:id="rId49"/>
    <p:sldId id="1107" r:id="rId50"/>
    <p:sldId id="1108" r:id="rId51"/>
    <p:sldId id="1109" r:id="rId52"/>
    <p:sldId id="1110" r:id="rId53"/>
    <p:sldId id="1229" r:id="rId54"/>
    <p:sldId id="1126" r:id="rId55"/>
    <p:sldId id="1124" r:id="rId56"/>
    <p:sldId id="1154" r:id="rId57"/>
    <p:sldId id="1156" r:id="rId58"/>
    <p:sldId id="1157" r:id="rId59"/>
    <p:sldId id="1158" r:id="rId60"/>
    <p:sldId id="1159" r:id="rId61"/>
    <p:sldId id="1215" r:id="rId62"/>
    <p:sldId id="1164" r:id="rId63"/>
    <p:sldId id="1165" r:id="rId64"/>
    <p:sldId id="1166" r:id="rId65"/>
    <p:sldId id="1167" r:id="rId66"/>
    <p:sldId id="1168" r:id="rId67"/>
    <p:sldId id="1169" r:id="rId68"/>
    <p:sldId id="1170" r:id="rId69"/>
    <p:sldId id="1171" r:id="rId70"/>
    <p:sldId id="1172" r:id="rId71"/>
    <p:sldId id="1173" r:id="rId72"/>
    <p:sldId id="1174" r:id="rId73"/>
    <p:sldId id="1175" r:id="rId74"/>
    <p:sldId id="1176" r:id="rId75"/>
    <p:sldId id="1177" r:id="rId76"/>
    <p:sldId id="1178" r:id="rId77"/>
    <p:sldId id="1179" r:id="rId78"/>
    <p:sldId id="1180" r:id="rId79"/>
    <p:sldId id="1181" r:id="rId80"/>
    <p:sldId id="1182" r:id="rId81"/>
    <p:sldId id="1183" r:id="rId82"/>
    <p:sldId id="1184" r:id="rId83"/>
    <p:sldId id="1185" r:id="rId84"/>
    <p:sldId id="1186" r:id="rId85"/>
    <p:sldId id="1187" r:id="rId86"/>
    <p:sldId id="1188" r:id="rId87"/>
    <p:sldId id="1189" r:id="rId88"/>
    <p:sldId id="1190" r:id="rId89"/>
    <p:sldId id="1228" r:id="rId90"/>
    <p:sldId id="1191" r:id="rId91"/>
    <p:sldId id="1192" r:id="rId92"/>
    <p:sldId id="1193" r:id="rId93"/>
    <p:sldId id="1217" r:id="rId94"/>
    <p:sldId id="1195" r:id="rId95"/>
    <p:sldId id="1196" r:id="rId96"/>
    <p:sldId id="1197" r:id="rId97"/>
    <p:sldId id="1198" r:id="rId98"/>
    <p:sldId id="1220" r:id="rId99"/>
    <p:sldId id="1199" r:id="rId100"/>
    <p:sldId id="1200" r:id="rId101"/>
    <p:sldId id="1201" r:id="rId102"/>
    <p:sldId id="1202" r:id="rId103"/>
    <p:sldId id="1203" r:id="rId104"/>
    <p:sldId id="1204" r:id="rId105"/>
    <p:sldId id="1205" r:id="rId106"/>
    <p:sldId id="1218" r:id="rId107"/>
    <p:sldId id="1219" r:id="rId108"/>
    <p:sldId id="1221" r:id="rId109"/>
    <p:sldId id="1222" r:id="rId110"/>
    <p:sldId id="1226" r:id="rId111"/>
    <p:sldId id="1227" r:id="rId112"/>
    <p:sldId id="1214" r:id="rId113"/>
    <p:sldId id="1060" r:id="rId114"/>
    <p:sldId id="1048" r:id="rId115"/>
    <p:sldId id="1055" r:id="rId116"/>
    <p:sldId id="1050" r:id="rId117"/>
    <p:sldId id="1054" r:id="rId118"/>
    <p:sldId id="1053" r:id="rId119"/>
    <p:sldId id="1049" r:id="rId120"/>
    <p:sldId id="1041" r:id="rId121"/>
    <p:sldId id="1040" r:id="rId122"/>
    <p:sldId id="1062" r:id="rId123"/>
    <p:sldId id="1063" r:id="rId124"/>
    <p:sldId id="1064" r:id="rId125"/>
    <p:sldId id="1065" r:id="rId126"/>
    <p:sldId id="1066" r:id="rId127"/>
    <p:sldId id="1067" r:id="rId128"/>
    <p:sldId id="1068" r:id="rId129"/>
    <p:sldId id="1073" r:id="rId130"/>
    <p:sldId id="1074" r:id="rId131"/>
    <p:sldId id="1075" r:id="rId132"/>
    <p:sldId id="972" r:id="rId133"/>
    <p:sldId id="974" r:id="rId134"/>
    <p:sldId id="1078" r:id="rId135"/>
    <p:sldId id="1080" r:id="rId136"/>
    <p:sldId id="1081" r:id="rId137"/>
    <p:sldId id="1079" r:id="rId138"/>
    <p:sldId id="1077" r:id="rId139"/>
    <p:sldId id="1093" r:id="rId140"/>
    <p:sldId id="896" r:id="rId141"/>
    <p:sldId id="1038" r:id="rId142"/>
    <p:sldId id="1035" r:id="rId143"/>
    <p:sldId id="927" r:id="rId144"/>
    <p:sldId id="935" r:id="rId145"/>
    <p:sldId id="936" r:id="rId146"/>
    <p:sldId id="937" r:id="rId147"/>
    <p:sldId id="938" r:id="rId148"/>
    <p:sldId id="939" r:id="rId149"/>
    <p:sldId id="940" r:id="rId150"/>
    <p:sldId id="941" r:id="rId151"/>
    <p:sldId id="945" r:id="rId152"/>
    <p:sldId id="1058" r:id="rId153"/>
    <p:sldId id="1118" r:id="rId154"/>
    <p:sldId id="1119" r:id="rId155"/>
    <p:sldId id="1113" r:id="rId156"/>
    <p:sldId id="1114" r:id="rId157"/>
    <p:sldId id="1116" r:id="rId158"/>
    <p:sldId id="1100" r:id="rId159"/>
    <p:sldId id="1101" r:id="rId160"/>
    <p:sldId id="930" r:id="rId161"/>
    <p:sldId id="1129" r:id="rId162"/>
    <p:sldId id="1039" r:id="rId163"/>
    <p:sldId id="1036" r:id="rId164"/>
    <p:sldId id="1037" r:id="rId165"/>
    <p:sldId id="932" r:id="rId166"/>
    <p:sldId id="1046" r:id="rId167"/>
    <p:sldId id="1051" r:id="rId168"/>
    <p:sldId id="1057" r:id="rId169"/>
    <p:sldId id="1056" r:id="rId170"/>
  </p:sldIdLst>
  <p:sldSz cx="9144000" cy="6858000" type="screen4x3"/>
  <p:notesSz cx="6858000" cy="9144000"/>
  <p:embeddedFontLst>
    <p:embeddedFont>
      <p:font typeface="Calibri" pitchFamily="34" charset="0"/>
      <p:regular r:id="rId172"/>
      <p:bold r:id="rId173"/>
      <p:italic r:id="rId174"/>
      <p:boldItalic r:id="rId175"/>
    </p:embeddedFont>
    <p:embeddedFont>
      <p:font typeface="Segoe WP Semibold" pitchFamily="34" charset="0"/>
      <p:bold r:id="rId176"/>
    </p:embeddedFont>
    <p:embeddedFont>
      <p:font typeface="Segoe Condensed" pitchFamily="34" charset="0"/>
      <p:regular r:id="rId177"/>
      <p:bold r:id="rId178"/>
    </p:embeddedFont>
    <p:embeddedFont>
      <p:font typeface="Arial Black" pitchFamily="34" charset="0"/>
      <p:bold r:id="rId179"/>
    </p:embeddedFont>
    <p:embeddedFont>
      <p:font typeface="Segoe UI Semibold" pitchFamily="34" charset="0"/>
      <p:bold r:id="rId180"/>
    </p:embeddedFont>
    <p:embeddedFont>
      <p:font typeface="Segoe Script" pitchFamily="34" charset="0"/>
      <p:regular r:id="rId181"/>
      <p:bold r:id="rId182"/>
    </p:embeddedFont>
    <p:embeddedFont>
      <p:font typeface="Segoe UI" pitchFamily="34" charset="0"/>
      <p:regular r:id="rId183"/>
      <p:bold r:id="rId184"/>
      <p:italic r:id="rId185"/>
      <p:boldItalic r:id="rId186"/>
    </p:embeddedFont>
    <p:embeddedFont>
      <p:font typeface="Segoe UI Light" pitchFamily="34" charset="0"/>
      <p:regular r:id="rId187"/>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Intro and Past Work" id="{562CD55B-8AEF-493C-B336-F41BA57582F6}">
          <p14:sldIdLst>
            <p14:sldId id="907"/>
            <p14:sldId id="904"/>
            <p14:sldId id="905"/>
            <p14:sldId id="906"/>
            <p14:sldId id="900"/>
            <p14:sldId id="899"/>
            <p14:sldId id="903"/>
            <p14:sldId id="1076"/>
            <p14:sldId id="908"/>
            <p14:sldId id="1082"/>
            <p14:sldId id="910"/>
            <p14:sldId id="1061"/>
            <p14:sldId id="911"/>
            <p14:sldId id="1092"/>
            <p14:sldId id="1090"/>
            <p14:sldId id="915"/>
            <p14:sldId id="916"/>
            <p14:sldId id="917"/>
            <p14:sldId id="918"/>
            <p14:sldId id="919"/>
            <p14:sldId id="914"/>
            <p14:sldId id="1117"/>
            <p14:sldId id="1122"/>
          </p14:sldIdLst>
        </p14:section>
        <p14:section name="Ground Truth Sensors" id="{8C375046-1BDC-4EBB-8E74-7BE934045848}">
          <p14:sldIdLst>
            <p14:sldId id="1096"/>
            <p14:sldId id="1224"/>
            <p14:sldId id="1087"/>
            <p14:sldId id="1088"/>
            <p14:sldId id="931"/>
            <p14:sldId id="933"/>
            <p14:sldId id="1099"/>
            <p14:sldId id="1098"/>
            <p14:sldId id="934"/>
            <p14:sldId id="1042"/>
            <p14:sldId id="1097"/>
          </p14:sldIdLst>
        </p14:section>
        <p14:section name="HydroSense 2.0 Deployment" id="{3AB9E1AE-95EB-4165-8FCD-BB8B25B80E53}">
          <p14:sldIdLst>
            <p14:sldId id="1123"/>
            <p14:sldId id="1031"/>
            <p14:sldId id="1103"/>
            <p14:sldId id="942"/>
            <p14:sldId id="1059"/>
            <p14:sldId id="1045"/>
            <p14:sldId id="1047"/>
            <p14:sldId id="1052"/>
            <p14:sldId id="1043"/>
            <p14:sldId id="1225"/>
            <p14:sldId id="1130"/>
            <p14:sldId id="1111"/>
            <p14:sldId id="1128"/>
            <p14:sldId id="1107"/>
            <p14:sldId id="1108"/>
            <p14:sldId id="1109"/>
            <p14:sldId id="1110"/>
            <p14:sldId id="1229"/>
            <p14:sldId id="1126"/>
          </p14:sldIdLst>
        </p14:section>
        <p14:section name="algorithm" id="{A87F3E3D-8D23-434D-95B6-1B6F2544BBE1}">
          <p14:sldIdLst>
            <p14:sldId id="1124"/>
            <p14:sldId id="1154"/>
            <p14:sldId id="1156"/>
            <p14:sldId id="1157"/>
            <p14:sldId id="1158"/>
            <p14:sldId id="1159"/>
            <p14:sldId id="1215"/>
            <p14:sldId id="1164"/>
            <p14:sldId id="1165"/>
            <p14:sldId id="1166"/>
            <p14:sldId id="1167"/>
            <p14:sldId id="1168"/>
            <p14:sldId id="1169"/>
            <p14:sldId id="1170"/>
            <p14:sldId id="1171"/>
            <p14:sldId id="1172"/>
            <p14:sldId id="1173"/>
            <p14:sldId id="1174"/>
            <p14:sldId id="1175"/>
            <p14:sldId id="1176"/>
            <p14:sldId id="1177"/>
            <p14:sldId id="1178"/>
            <p14:sldId id="1179"/>
            <p14:sldId id="1180"/>
            <p14:sldId id="1181"/>
            <p14:sldId id="1182"/>
            <p14:sldId id="1183"/>
            <p14:sldId id="1184"/>
            <p14:sldId id="1185"/>
            <p14:sldId id="1186"/>
            <p14:sldId id="1187"/>
            <p14:sldId id="1188"/>
            <p14:sldId id="1189"/>
            <p14:sldId id="1190"/>
            <p14:sldId id="1228"/>
            <p14:sldId id="1191"/>
            <p14:sldId id="1192"/>
            <p14:sldId id="1193"/>
          </p14:sldIdLst>
        </p14:section>
        <p14:section name="evaluation" id="{5EECCA22-0D53-4979-9F32-5FAC46BD88DF}">
          <p14:sldIdLst>
            <p14:sldId id="1217"/>
            <p14:sldId id="1195"/>
            <p14:sldId id="1196"/>
            <p14:sldId id="1197"/>
            <p14:sldId id="1198"/>
            <p14:sldId id="1220"/>
            <p14:sldId id="1199"/>
            <p14:sldId id="1200"/>
            <p14:sldId id="1201"/>
            <p14:sldId id="1202"/>
            <p14:sldId id="1203"/>
            <p14:sldId id="1204"/>
            <p14:sldId id="1205"/>
            <p14:sldId id="1218"/>
            <p14:sldId id="1219"/>
          </p14:sldIdLst>
        </p14:section>
        <p14:section name="conclusion and future work" id="{EEDA79D7-15A4-4F81-8F38-97CCFFF5B180}">
          <p14:sldIdLst>
            <p14:sldId id="1221"/>
            <p14:sldId id="1222"/>
            <p14:sldId id="1226"/>
            <p14:sldId id="1227"/>
            <p14:sldId id="1214"/>
          </p14:sldIdLst>
        </p14:section>
        <p14:section name="Design Sandbox" id="{64C83585-1F97-484C-B254-8378CB17BBF0}">
          <p14:sldIdLst>
            <p14:sldId id="1060"/>
            <p14:sldId id="1048"/>
            <p14:sldId id="1055"/>
            <p14:sldId id="1050"/>
            <p14:sldId id="1054"/>
            <p14:sldId id="1053"/>
            <p14:sldId id="1049"/>
            <p14:sldId id="1041"/>
            <p14:sldId id="1040"/>
            <p14:sldId id="1062"/>
            <p14:sldId id="1063"/>
            <p14:sldId id="1064"/>
            <p14:sldId id="1065"/>
            <p14:sldId id="1066"/>
            <p14:sldId id="1067"/>
            <p14:sldId id="1068"/>
            <p14:sldId id="1073"/>
            <p14:sldId id="1074"/>
            <p14:sldId id="1075"/>
            <p14:sldId id="972"/>
            <p14:sldId id="974"/>
            <p14:sldId id="1078"/>
            <p14:sldId id="1080"/>
            <p14:sldId id="1081"/>
            <p14:sldId id="1079"/>
            <p14:sldId id="1077"/>
            <p14:sldId id="1093"/>
            <p14:sldId id="896"/>
            <p14:sldId id="1038"/>
            <p14:sldId id="1035"/>
            <p14:sldId id="927"/>
            <p14:sldId id="935"/>
            <p14:sldId id="936"/>
            <p14:sldId id="937"/>
            <p14:sldId id="938"/>
            <p14:sldId id="939"/>
            <p14:sldId id="940"/>
            <p14:sldId id="941"/>
            <p14:sldId id="945"/>
            <p14:sldId id="1058"/>
            <p14:sldId id="1118"/>
            <p14:sldId id="1119"/>
            <p14:sldId id="1113"/>
            <p14:sldId id="1114"/>
            <p14:sldId id="1116"/>
            <p14:sldId id="1100"/>
            <p14:sldId id="1101"/>
            <p14:sldId id="930"/>
            <p14:sldId id="1129"/>
            <p14:sldId id="1039"/>
            <p14:sldId id="1036"/>
            <p14:sldId id="1037"/>
            <p14:sldId id="932"/>
          </p14:sldIdLst>
        </p14:section>
        <p14:section name="Fun Section" id="{2781CA64-956D-469F-B98A-D3D98119D642}">
          <p14:sldIdLst>
            <p14:sldId id="1046"/>
            <p14:sldId id="1051"/>
            <p14:sldId id="1057"/>
            <p14:sldId id="1056"/>
          </p14:sldIdLst>
        </p14:section>
      </p14:section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Rg st="1" end="111"/>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3DE00"/>
    <a:srgbClr val="E2DD00"/>
    <a:srgbClr val="FF0000"/>
    <a:srgbClr val="00FF00"/>
    <a:srgbClr val="404040"/>
    <a:srgbClr val="595959"/>
    <a:srgbClr val="BFBFBF"/>
    <a:srgbClr val="000000"/>
    <a:srgbClr val="996600"/>
    <a:srgbClr val="CC99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882" autoAdjust="0"/>
    <p:restoredTop sz="83959" autoAdjust="0"/>
  </p:normalViewPr>
  <p:slideViewPr>
    <p:cSldViewPr>
      <p:cViewPr>
        <p:scale>
          <a:sx n="85" d="100"/>
          <a:sy n="85" d="100"/>
        </p:scale>
        <p:origin x="-702" y="-1590"/>
      </p:cViewPr>
      <p:guideLst>
        <p:guide orient="horz" pos="2160"/>
        <p:guide pos="2880"/>
      </p:guideLst>
    </p:cSldViewPr>
  </p:slideViewPr>
  <p:notesTextViewPr>
    <p:cViewPr>
      <p:scale>
        <a:sx n="66" d="100"/>
        <a:sy n="66" d="100"/>
      </p:scale>
      <p:origin x="0" y="0"/>
    </p:cViewPr>
  </p:notesTextViewPr>
  <p:sorterViewPr>
    <p:cViewPr>
      <p:scale>
        <a:sx n="50" d="100"/>
        <a:sy n="50" d="100"/>
      </p:scale>
      <p:origin x="0" y="3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38" Type="http://schemas.openxmlformats.org/officeDocument/2006/relationships/slide" Target="slides/slide136.xml"/><Relationship Id="rId154" Type="http://schemas.openxmlformats.org/officeDocument/2006/relationships/slide" Target="slides/slide152.xml"/><Relationship Id="rId159" Type="http://schemas.openxmlformats.org/officeDocument/2006/relationships/slide" Target="slides/slide157.xml"/><Relationship Id="rId175" Type="http://schemas.openxmlformats.org/officeDocument/2006/relationships/font" Target="fonts/font4.fntdata"/><Relationship Id="rId170" Type="http://schemas.openxmlformats.org/officeDocument/2006/relationships/slide" Target="slides/slide168.xml"/><Relationship Id="rId191" Type="http://schemas.openxmlformats.org/officeDocument/2006/relationships/tableStyles" Target="tableStyles.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28" Type="http://schemas.openxmlformats.org/officeDocument/2006/relationships/slide" Target="slides/slide126.xml"/><Relationship Id="rId144" Type="http://schemas.openxmlformats.org/officeDocument/2006/relationships/slide" Target="slides/slide142.xml"/><Relationship Id="rId149" Type="http://schemas.openxmlformats.org/officeDocument/2006/relationships/slide" Target="slides/slide147.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160" Type="http://schemas.openxmlformats.org/officeDocument/2006/relationships/slide" Target="slides/slide158.xml"/><Relationship Id="rId165" Type="http://schemas.openxmlformats.org/officeDocument/2006/relationships/slide" Target="slides/slide163.xml"/><Relationship Id="rId181" Type="http://schemas.openxmlformats.org/officeDocument/2006/relationships/font" Target="fonts/font10.fntdata"/><Relationship Id="rId186" Type="http://schemas.openxmlformats.org/officeDocument/2006/relationships/font" Target="fonts/font15.fntdata"/><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134" Type="http://schemas.openxmlformats.org/officeDocument/2006/relationships/slide" Target="slides/slide132.xml"/><Relationship Id="rId139" Type="http://schemas.openxmlformats.org/officeDocument/2006/relationships/slide" Target="slides/slide137.xml"/><Relationship Id="rId80" Type="http://schemas.openxmlformats.org/officeDocument/2006/relationships/slide" Target="slides/slide78.xml"/><Relationship Id="rId85" Type="http://schemas.openxmlformats.org/officeDocument/2006/relationships/slide" Target="slides/slide83.xml"/><Relationship Id="rId150" Type="http://schemas.openxmlformats.org/officeDocument/2006/relationships/slide" Target="slides/slide148.xml"/><Relationship Id="rId155" Type="http://schemas.openxmlformats.org/officeDocument/2006/relationships/slide" Target="slides/slide153.xml"/><Relationship Id="rId171" Type="http://schemas.openxmlformats.org/officeDocument/2006/relationships/notesMaster" Target="notesMasters/notesMaster1.xml"/><Relationship Id="rId176" Type="http://schemas.openxmlformats.org/officeDocument/2006/relationships/font" Target="fonts/font5.fntdata"/><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slide" Target="slides/slide122.xml"/><Relationship Id="rId129" Type="http://schemas.openxmlformats.org/officeDocument/2006/relationships/slide" Target="slides/slide127.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slide" Target="slides/slide138.xml"/><Relationship Id="rId145" Type="http://schemas.openxmlformats.org/officeDocument/2006/relationships/slide" Target="slides/slide143.xml"/><Relationship Id="rId161" Type="http://schemas.openxmlformats.org/officeDocument/2006/relationships/slide" Target="slides/slide159.xml"/><Relationship Id="rId166" Type="http://schemas.openxmlformats.org/officeDocument/2006/relationships/slide" Target="slides/slide164.xml"/><Relationship Id="rId182" Type="http://schemas.openxmlformats.org/officeDocument/2006/relationships/font" Target="fonts/font11.fntdata"/><Relationship Id="rId187" Type="http://schemas.openxmlformats.org/officeDocument/2006/relationships/font" Target="fonts/font16.fntdata"/><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119" Type="http://schemas.openxmlformats.org/officeDocument/2006/relationships/slide" Target="slides/slide117.xml"/><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slide" Target="slides/slide128.xml"/><Relationship Id="rId135" Type="http://schemas.openxmlformats.org/officeDocument/2006/relationships/slide" Target="slides/slide133.xml"/><Relationship Id="rId151" Type="http://schemas.openxmlformats.org/officeDocument/2006/relationships/slide" Target="slides/slide149.xml"/><Relationship Id="rId156" Type="http://schemas.openxmlformats.org/officeDocument/2006/relationships/slide" Target="slides/slide154.xml"/><Relationship Id="rId177" Type="http://schemas.openxmlformats.org/officeDocument/2006/relationships/font" Target="fonts/font6.fntdata"/><Relationship Id="rId172" Type="http://schemas.openxmlformats.org/officeDocument/2006/relationships/font" Target="fonts/font1.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slide" Target="slides/slide139.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presProps" Target="presProps.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162" Type="http://schemas.openxmlformats.org/officeDocument/2006/relationships/slide" Target="slides/slide160.xml"/><Relationship Id="rId183" Type="http://schemas.openxmlformats.org/officeDocument/2006/relationships/font" Target="fonts/font12.fntdata"/><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font" Target="fonts/font7.fntdata"/><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slide" Target="slides/slide150.xml"/><Relationship Id="rId173" Type="http://schemas.openxmlformats.org/officeDocument/2006/relationships/font" Target="fonts/font2.fntdata"/><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font" Target="fonts/font13.fntdata"/><Relationship Id="rId189" Type="http://schemas.openxmlformats.org/officeDocument/2006/relationships/viewProps" Target="viewProps.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font" Target="fonts/font3.fntdata"/><Relationship Id="rId179" Type="http://schemas.openxmlformats.org/officeDocument/2006/relationships/font" Target="fonts/font8.fntdata"/><Relationship Id="rId190" Type="http://schemas.openxmlformats.org/officeDocument/2006/relationships/theme" Target="theme/theme1.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slide" Target="slides/slide146.xml"/><Relationship Id="rId164" Type="http://schemas.openxmlformats.org/officeDocument/2006/relationships/slide" Target="slides/slide162.xml"/><Relationship Id="rId169" Type="http://schemas.openxmlformats.org/officeDocument/2006/relationships/slide" Target="slides/slide167.xml"/><Relationship Id="rId185" Type="http://schemas.openxmlformats.org/officeDocument/2006/relationships/font" Target="fonts/font14.fntdata"/><Relationship Id="rId4" Type="http://schemas.openxmlformats.org/officeDocument/2006/relationships/slide" Target="slides/slide2.xml"/><Relationship Id="rId9" Type="http://schemas.openxmlformats.org/officeDocument/2006/relationships/slide" Target="slides/slide7.xml"/><Relationship Id="rId180" Type="http://schemas.openxmlformats.org/officeDocument/2006/relationships/font" Target="fonts/font9.fntdata"/></Relationships>
</file>

<file path=ppt/charts/_rels/chart1.xml.rels><?xml version="1.0" encoding="UTF-8" standalone="yes"?>
<Relationships xmlns="http://schemas.openxmlformats.org/package/2006/relationships"><Relationship Id="rId1" Type="http://schemas.openxmlformats.org/officeDocument/2006/relationships/oleObject" Target="file:///C:\Users\Eric\Documents\HydroSenseDocs\Hydrosense_Accuracy_CrossValidation_v2.xls" TargetMode="External"/></Relationships>
</file>

<file path=ppt/charts/_rels/chart10.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11.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12.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13.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14.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15.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16.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17.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18.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19.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20.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21.xml.rels><?xml version="1.0" encoding="UTF-8" standalone="yes"?>
<Relationships xmlns="http://schemas.openxmlformats.org/package/2006/relationships"><Relationship Id="rId2" Type="http://schemas.openxmlformats.org/officeDocument/2006/relationships/oleObject" Target="file:///C:\Users\Eric\Desktop\HydroSense_Pervasive\Results.xlsx" TargetMode="External"/><Relationship Id="rId1" Type="http://schemas.openxmlformats.org/officeDocument/2006/relationships/themeOverride" Target="../theme/themeOverride2.xml"/></Relationships>
</file>

<file path=ppt/charts/_rels/chart22.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23.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24.xml.rels><?xml version="1.0" encoding="UTF-8" standalone="yes"?>
<Relationships xmlns="http://schemas.openxmlformats.org/package/2006/relationships"><Relationship Id="rId1" Type="http://schemas.openxmlformats.org/officeDocument/2006/relationships/oleObject" Target="file:///C:\Users\Eric\Desktop\HydroSense_Pervasive\MinimalTrainingByDayAnalysis_v2.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file:///C:\Users\Eric\Desktop\HydroSense_Pervasive\MinimalTrainingByDayAnalysis_v2.xlsx" TargetMode="External"/></Relationships>
</file>

<file path=ppt/charts/_rels/chart26.xml.rels><?xml version="1.0" encoding="UTF-8" standalone="yes"?>
<Relationships xmlns="http://schemas.openxmlformats.org/package/2006/relationships"><Relationship Id="rId1" Type="http://schemas.openxmlformats.org/officeDocument/2006/relationships/oleObject" Target="file:///C:\Users\Eric\Desktop\HydroSense_Pervasive\MinimalTrainingByDayAnalysis_v2.xlsx" TargetMode="External"/></Relationships>
</file>

<file path=ppt/charts/_rels/chart27.xml.rels><?xml version="1.0" encoding="UTF-8" standalone="yes"?>
<Relationships xmlns="http://schemas.openxmlformats.org/package/2006/relationships"><Relationship Id="rId1" Type="http://schemas.openxmlformats.org/officeDocument/2006/relationships/oleObject" Target="file:///C:\Users\Eric\Desktop\HydroSense_Pervasive\MinimalTrainingByDayAnalysis_v2.xlsx" TargetMode="External"/></Relationships>
</file>

<file path=ppt/charts/_rels/chart28.xml.rels><?xml version="1.0" encoding="UTF-8" standalone="yes"?>
<Relationships xmlns="http://schemas.openxmlformats.org/package/2006/relationships"><Relationship Id="rId1" Type="http://schemas.openxmlformats.org/officeDocument/2006/relationships/oleObject" Target="file:///C:\Users\Eric\Desktop\HydroSense_Pervasive\MinimalTrainingByDayAnalysis_v2.xlsx" TargetMode="External"/></Relationships>
</file>

<file path=ppt/charts/_rels/chart29.xml.rels><?xml version="1.0" encoding="UTF-8" standalone="yes"?>
<Relationships xmlns="http://schemas.openxmlformats.org/package/2006/relationships"><Relationship Id="rId1" Type="http://schemas.openxmlformats.org/officeDocument/2006/relationships/oleObject" Target="file:///C:\Users\Eric\Desktop\HydroSense_Pervasive\MinimalTrainingByDayAnalysis_v2.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30.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1.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2.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3.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4.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5.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6.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7.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8.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39.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40.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1.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2.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3.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4.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5.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6.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7.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8.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49.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5.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50.xml.rels><?xml version="1.0" encoding="UTF-8" standalone="yes"?>
<Relationships xmlns="http://schemas.openxmlformats.org/package/2006/relationships"><Relationship Id="rId1" Type="http://schemas.openxmlformats.org/officeDocument/2006/relationships/oleObject" Target="file:///C:\Users\eclarson\Dropbox\HydroSense_Pervasive\UbicompPresentationStreams_v2.xls" TargetMode="External"/></Relationships>
</file>

<file path=ppt/charts/_rels/chart51.xml.rels><?xml version="1.0" encoding="UTF-8" standalone="yes"?>
<Relationships xmlns="http://schemas.openxmlformats.org/package/2006/relationships"><Relationship Id="rId1" Type="http://schemas.openxmlformats.org/officeDocument/2006/relationships/oleObject" Target="file:///C:\research\talks\Pervasive2011-HydroSense2.0\Fogarty'sKitchenSinkThenBathroomSinkCold.xlsx" TargetMode="External"/></Relationships>
</file>

<file path=ppt/charts/_rels/chart52.xml.rels><?xml version="1.0" encoding="UTF-8" standalone="yes"?>
<Relationships xmlns="http://schemas.openxmlformats.org/package/2006/relationships"><Relationship Id="rId1" Type="http://schemas.openxmlformats.org/officeDocument/2006/relationships/oleObject" Target="file:///C:\Users\Eric\Desktop\HydroSense_Pervasive\Results.xlsx" TargetMode="External"/></Relationships>
</file>

<file path=ppt/charts/_rels/chart6.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7.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_rels/chart8.xml.rels><?xml version="1.0" encoding="UTF-8" standalone="yes"?>
<Relationships xmlns="http://schemas.openxmlformats.org/package/2006/relationships"><Relationship Id="rId2" Type="http://schemas.openxmlformats.org/officeDocument/2006/relationships/oleObject" Target="file:///C:\Users\Eric\Documents\HydroSenseDocs\UbicompPresentationStreams_v2.xls" TargetMode="External"/><Relationship Id="rId1" Type="http://schemas.openxmlformats.org/officeDocument/2006/relationships/themeOverride" Target="../theme/themeOverride1.xml"/></Relationships>
</file>

<file path=ppt/charts/_rels/chart9.xml.rels><?xml version="1.0" encoding="UTF-8" standalone="yes"?>
<Relationships xmlns="http://schemas.openxmlformats.org/package/2006/relationships"><Relationship Id="rId1" Type="http://schemas.openxmlformats.org/officeDocument/2006/relationships/oleObject" Target="file:///C:\Users\Eric\Documents\HydroSenseDocs\UbicompPresentationStreams_v2.xls"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manualLayout>
          <c:layoutTarget val="inner"/>
          <c:xMode val="edge"/>
          <c:yMode val="edge"/>
          <c:x val="7.9666666666666705E-2"/>
          <c:y val="9.7193082719498697E-2"/>
          <c:w val="0.90505555555555595"/>
          <c:h val="0.69482156464313005"/>
        </c:manualLayout>
      </c:layout>
      <c:barChart>
        <c:barDir val="col"/>
        <c:grouping val="clustered"/>
        <c:varyColors val="0"/>
        <c:ser>
          <c:idx val="0"/>
          <c:order val="0"/>
          <c:tx>
            <c:v>Open Events</c:v>
          </c:tx>
          <c:invertIfNegative val="0"/>
          <c:dLbls>
            <c:delete val="1"/>
          </c:dLbls>
          <c:cat>
            <c:strRef>
              <c:f>Sheet2!$A$1:$A$12</c:f>
              <c:strCache>
                <c:ptCount val="12"/>
                <c:pt idx="0">
                  <c:v>H1 (12 valves) </c:v>
                </c:pt>
                <c:pt idx="1">
                  <c:v>H2 (8 valves) </c:v>
                </c:pt>
                <c:pt idx="2">
                  <c:v>H3 (6 valves) </c:v>
                </c:pt>
                <c:pt idx="3">
                  <c:v>H4 (5 valves) </c:v>
                </c:pt>
                <c:pt idx="4">
                  <c:v>H5 (9 valves) </c:v>
                </c:pt>
                <c:pt idx="5">
                  <c:v>H6 (8 valves) </c:v>
                </c:pt>
                <c:pt idx="6">
                  <c:v>H7 (8 valves) </c:v>
                </c:pt>
                <c:pt idx="7">
                  <c:v>H8 (6 valves) </c:v>
                </c:pt>
                <c:pt idx="8">
                  <c:v>H9 (7 valves) </c:v>
                </c:pt>
                <c:pt idx="9">
                  <c:v>H10 (7 valves) </c:v>
                </c:pt>
                <c:pt idx="10">
                  <c:v>Aggregate </c:v>
                </c:pt>
                <c:pt idx="11">
                  <c:v>Overall</c:v>
                </c:pt>
              </c:strCache>
            </c:strRef>
          </c:cat>
          <c:val>
            <c:numRef>
              <c:f>Sheet2!$B$1:$B$12</c:f>
              <c:numCache>
                <c:formatCode>0.00%</c:formatCode>
                <c:ptCount val="12"/>
                <c:pt idx="0">
                  <c:v>1</c:v>
                </c:pt>
                <c:pt idx="1">
                  <c:v>0.96400000000000097</c:v>
                </c:pt>
                <c:pt idx="2">
                  <c:v>1</c:v>
                </c:pt>
                <c:pt idx="3">
                  <c:v>0.96200000000000097</c:v>
                </c:pt>
                <c:pt idx="4">
                  <c:v>1</c:v>
                </c:pt>
                <c:pt idx="5">
                  <c:v>1</c:v>
                </c:pt>
                <c:pt idx="6">
                  <c:v>1</c:v>
                </c:pt>
                <c:pt idx="7">
                  <c:v>1</c:v>
                </c:pt>
                <c:pt idx="8">
                  <c:v>0.97100000000000097</c:v>
                </c:pt>
                <c:pt idx="9">
                  <c:v>0.97100000000000097</c:v>
                </c:pt>
                <c:pt idx="10">
                  <c:v>0.98899999999999999</c:v>
                </c:pt>
                <c:pt idx="11">
                  <c:v>0.97900000000000098</c:v>
                </c:pt>
              </c:numCache>
            </c:numRef>
          </c:val>
        </c:ser>
        <c:ser>
          <c:idx val="1"/>
          <c:order val="1"/>
          <c:tx>
            <c:v>Close Events</c:v>
          </c:tx>
          <c:spPr>
            <a:gradFill>
              <a:gsLst>
                <a:gs pos="0">
                  <a:schemeClr val="accent3">
                    <a:lumMod val="75000"/>
                  </a:schemeClr>
                </a:gs>
                <a:gs pos="100000">
                  <a:schemeClr val="accent3"/>
                </a:gs>
                <a:gs pos="100000">
                  <a:schemeClr val="accent3">
                    <a:lumMod val="40000"/>
                    <a:lumOff val="60000"/>
                  </a:schemeClr>
                </a:gs>
              </a:gsLst>
              <a:lin ang="16200000" scaled="0"/>
            </a:gradFill>
          </c:spPr>
          <c:invertIfNegative val="0"/>
          <c:dLbls>
            <c:delete val="1"/>
          </c:dLbls>
          <c:cat>
            <c:strRef>
              <c:f>Sheet2!$A$1:$A$12</c:f>
              <c:strCache>
                <c:ptCount val="12"/>
                <c:pt idx="0">
                  <c:v>H1 (12 valves) </c:v>
                </c:pt>
                <c:pt idx="1">
                  <c:v>H2 (8 valves) </c:v>
                </c:pt>
                <c:pt idx="2">
                  <c:v>H3 (6 valves) </c:v>
                </c:pt>
                <c:pt idx="3">
                  <c:v>H4 (5 valves) </c:v>
                </c:pt>
                <c:pt idx="4">
                  <c:v>H5 (9 valves) </c:v>
                </c:pt>
                <c:pt idx="5">
                  <c:v>H6 (8 valves) </c:v>
                </c:pt>
                <c:pt idx="6">
                  <c:v>H7 (8 valves) </c:v>
                </c:pt>
                <c:pt idx="7">
                  <c:v>H8 (6 valves) </c:v>
                </c:pt>
                <c:pt idx="8">
                  <c:v>H9 (7 valves) </c:v>
                </c:pt>
                <c:pt idx="9">
                  <c:v>H10 (7 valves) </c:v>
                </c:pt>
                <c:pt idx="10">
                  <c:v>Aggregate </c:v>
                </c:pt>
                <c:pt idx="11">
                  <c:v>Overall</c:v>
                </c:pt>
              </c:strCache>
            </c:strRef>
          </c:cat>
          <c:val>
            <c:numRef>
              <c:f>Sheet2!$C$1:$C$12</c:f>
              <c:numCache>
                <c:formatCode>0.00%</c:formatCode>
                <c:ptCount val="12"/>
                <c:pt idx="0">
                  <c:v>1</c:v>
                </c:pt>
                <c:pt idx="1">
                  <c:v>1</c:v>
                </c:pt>
                <c:pt idx="2">
                  <c:v>1</c:v>
                </c:pt>
                <c:pt idx="3">
                  <c:v>1</c:v>
                </c:pt>
                <c:pt idx="4">
                  <c:v>1</c:v>
                </c:pt>
                <c:pt idx="5">
                  <c:v>0.9</c:v>
                </c:pt>
                <c:pt idx="6">
                  <c:v>1</c:v>
                </c:pt>
                <c:pt idx="7">
                  <c:v>0.97100000000000097</c:v>
                </c:pt>
                <c:pt idx="8">
                  <c:v>0.97100000000000097</c:v>
                </c:pt>
                <c:pt idx="9">
                  <c:v>0.77100000000000202</c:v>
                </c:pt>
                <c:pt idx="10">
                  <c:v>0.96800000000000097</c:v>
                </c:pt>
              </c:numCache>
            </c:numRef>
          </c:val>
        </c:ser>
        <c:dLbls>
          <c:showLegendKey val="0"/>
          <c:showVal val="1"/>
          <c:showCatName val="0"/>
          <c:showSerName val="0"/>
          <c:showPercent val="0"/>
          <c:showBubbleSize val="0"/>
        </c:dLbls>
        <c:gapWidth val="74"/>
        <c:overlap val="-1"/>
        <c:axId val="43579264"/>
        <c:axId val="43580800"/>
      </c:barChart>
      <c:catAx>
        <c:axId val="43579264"/>
        <c:scaling>
          <c:orientation val="minMax"/>
        </c:scaling>
        <c:delete val="0"/>
        <c:axPos val="b"/>
        <c:majorTickMark val="out"/>
        <c:minorTickMark val="none"/>
        <c:tickLblPos val="nextTo"/>
        <c:txPr>
          <a:bodyPr rot="-1980000" vert="horz"/>
          <a:lstStyle/>
          <a:p>
            <a:pPr>
              <a:defRPr sz="1600"/>
            </a:pPr>
            <a:endParaRPr lang="en-US"/>
          </a:p>
        </c:txPr>
        <c:crossAx val="43580800"/>
        <c:crosses val="autoZero"/>
        <c:auto val="1"/>
        <c:lblAlgn val="ctr"/>
        <c:lblOffset val="100"/>
        <c:noMultiLvlLbl val="0"/>
      </c:catAx>
      <c:valAx>
        <c:axId val="43580800"/>
        <c:scaling>
          <c:orientation val="minMax"/>
          <c:max val="1"/>
          <c:min val="0"/>
        </c:scaling>
        <c:delete val="0"/>
        <c:axPos val="l"/>
        <c:majorGridlines/>
        <c:numFmt formatCode="0%" sourceLinked="0"/>
        <c:majorTickMark val="out"/>
        <c:minorTickMark val="none"/>
        <c:tickLblPos val="nextTo"/>
        <c:crossAx val="43579264"/>
        <c:crosses val="autoZero"/>
        <c:crossBetween val="between"/>
        <c:majorUnit val="0.2"/>
      </c:valAx>
    </c:plotArea>
    <c:legend>
      <c:legendPos val="t"/>
      <c:layout/>
      <c:overlay val="0"/>
    </c:legend>
    <c:plotVisOnly val="1"/>
    <c:dispBlanksAs val="gap"/>
    <c:showDLblsOverMax val="0"/>
  </c:chart>
  <c:txPr>
    <a:bodyPr/>
    <a:lstStyle/>
    <a:p>
      <a:pPr>
        <a:defRPr sz="1800">
          <a:solidFill>
            <a:schemeClr val="bg1">
              <a:lumMod val="85000"/>
            </a:schemeClr>
          </a:solidFill>
          <a:latin typeface="Segoe Condensed" pitchFamily="34" charset="0"/>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dLbls>
          <c:showLegendKey val="0"/>
          <c:showVal val="0"/>
          <c:showCatName val="0"/>
          <c:showSerName val="0"/>
          <c:showPercent val="0"/>
          <c:showBubbleSize val="0"/>
        </c:dLbls>
        <c:axId val="44846464"/>
        <c:axId val="44904832"/>
      </c:scatterChart>
      <c:valAx>
        <c:axId val="44846464"/>
        <c:scaling>
          <c:orientation val="minMax"/>
          <c:max val="45"/>
          <c:min val="0"/>
        </c:scaling>
        <c:delete val="1"/>
        <c:axPos val="b"/>
        <c:numFmt formatCode="General" sourceLinked="1"/>
        <c:majorTickMark val="none"/>
        <c:minorTickMark val="none"/>
        <c:tickLblPos val="none"/>
        <c:crossAx val="44904832"/>
        <c:crosses val="autoZero"/>
        <c:crossBetween val="midCat"/>
        <c:majorUnit val="5"/>
        <c:minorUnit val="4"/>
      </c:valAx>
      <c:valAx>
        <c:axId val="44904832"/>
        <c:scaling>
          <c:orientation val="minMax"/>
          <c:max val="4"/>
          <c:min val="-4"/>
        </c:scaling>
        <c:delete val="1"/>
        <c:axPos val="l"/>
        <c:numFmt formatCode="General" sourceLinked="1"/>
        <c:majorTickMark val="out"/>
        <c:minorTickMark val="none"/>
        <c:tickLblPos val="none"/>
        <c:crossAx val="44846464"/>
        <c:crossesAt val="0"/>
        <c:crossBetween val="midCat"/>
        <c:majorUnit val="2"/>
      </c:valAx>
      <c:spPr>
        <a:noFill/>
        <a:ln w="25400">
          <a:noFill/>
        </a:ln>
      </c:spPr>
    </c:plotArea>
    <c:plotVisOnly val="1"/>
    <c:dispBlanksAs val="gap"/>
    <c:showDLblsOverMax val="0"/>
  </c:chart>
  <c:spPr>
    <a:noFill/>
    <a:ln>
      <a:noFill/>
    </a:ln>
  </c:sp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38100">
              <a:solidFill>
                <a:schemeClr val="bg1"/>
              </a:solidFill>
            </a:ln>
          </c:spPr>
          <c:marker>
            <c:symbol val="none"/>
          </c:marker>
          <c:dPt>
            <c:idx val="37"/>
            <c:bubble3D val="0"/>
            <c:spPr>
              <a:ln w="38100">
                <a:solidFill>
                  <a:schemeClr val="bg1"/>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faucetStreamToFile.csv!$C$1:$C$448</c:f>
              <c:numCache>
                <c:formatCode>General</c:formatCode>
                <c:ptCount val="448"/>
                <c:pt idx="0">
                  <c:v>46.578000000000003</c:v>
                </c:pt>
                <c:pt idx="1">
                  <c:v>46.585000000000001</c:v>
                </c:pt>
                <c:pt idx="2">
                  <c:v>46.591000000000001</c:v>
                </c:pt>
                <c:pt idx="3">
                  <c:v>46.595000000000013</c:v>
                </c:pt>
                <c:pt idx="4">
                  <c:v>46.6</c:v>
                </c:pt>
                <c:pt idx="5">
                  <c:v>46.604000000000013</c:v>
                </c:pt>
                <c:pt idx="6">
                  <c:v>46.601000000000013</c:v>
                </c:pt>
                <c:pt idx="7">
                  <c:v>46.597000000000001</c:v>
                </c:pt>
                <c:pt idx="8">
                  <c:v>46.592000000000013</c:v>
                </c:pt>
                <c:pt idx="9">
                  <c:v>46.586000000000013</c:v>
                </c:pt>
                <c:pt idx="10">
                  <c:v>46.581000000000003</c:v>
                </c:pt>
                <c:pt idx="11">
                  <c:v>46.575000000000003</c:v>
                </c:pt>
                <c:pt idx="12">
                  <c:v>46.574000000000012</c:v>
                </c:pt>
                <c:pt idx="13">
                  <c:v>46.575000000000003</c:v>
                </c:pt>
                <c:pt idx="14">
                  <c:v>46.579000000000001</c:v>
                </c:pt>
                <c:pt idx="15">
                  <c:v>46.585000000000001</c:v>
                </c:pt>
                <c:pt idx="16">
                  <c:v>46.593000000000011</c:v>
                </c:pt>
                <c:pt idx="17">
                  <c:v>46.603000000000002</c:v>
                </c:pt>
                <c:pt idx="18">
                  <c:v>46.613999999999997</c:v>
                </c:pt>
                <c:pt idx="19">
                  <c:v>46.627000000000002</c:v>
                </c:pt>
                <c:pt idx="20">
                  <c:v>46.641000000000012</c:v>
                </c:pt>
                <c:pt idx="21">
                  <c:v>46.658000000000001</c:v>
                </c:pt>
                <c:pt idx="22">
                  <c:v>46.675000000000011</c:v>
                </c:pt>
                <c:pt idx="23">
                  <c:v>46.6920000000001</c:v>
                </c:pt>
                <c:pt idx="24">
                  <c:v>46.711000000000013</c:v>
                </c:pt>
                <c:pt idx="25">
                  <c:v>46.730000000000011</c:v>
                </c:pt>
                <c:pt idx="26">
                  <c:v>46.731000000000002</c:v>
                </c:pt>
                <c:pt idx="27">
                  <c:v>46.563000000000002</c:v>
                </c:pt>
                <c:pt idx="28">
                  <c:v>46.442</c:v>
                </c:pt>
                <c:pt idx="29">
                  <c:v>46.39</c:v>
                </c:pt>
                <c:pt idx="30">
                  <c:v>46.224000000000011</c:v>
                </c:pt>
                <c:pt idx="31">
                  <c:v>46.096000000000011</c:v>
                </c:pt>
                <c:pt idx="32">
                  <c:v>46.055</c:v>
                </c:pt>
                <c:pt idx="33">
                  <c:v>45.97</c:v>
                </c:pt>
                <c:pt idx="34">
                  <c:v>45.898000000000003</c:v>
                </c:pt>
                <c:pt idx="35">
                  <c:v>45.898000000000003</c:v>
                </c:pt>
                <c:pt idx="36">
                  <c:v>45.878</c:v>
                </c:pt>
                <c:pt idx="37">
                  <c:v>45.896000000000001</c:v>
                </c:pt>
                <c:pt idx="38">
                  <c:v>45.817</c:v>
                </c:pt>
                <c:pt idx="39">
                  <c:v>45.664000000000001</c:v>
                </c:pt>
                <c:pt idx="40">
                  <c:v>45.616999999999997</c:v>
                </c:pt>
                <c:pt idx="41">
                  <c:v>45.529000000000003</c:v>
                </c:pt>
                <c:pt idx="42">
                  <c:v>45.392000000000003</c:v>
                </c:pt>
                <c:pt idx="43">
                  <c:v>45.325000000000003</c:v>
                </c:pt>
                <c:pt idx="44">
                  <c:v>45.259</c:v>
                </c:pt>
                <c:pt idx="45">
                  <c:v>45.151000000000003</c:v>
                </c:pt>
                <c:pt idx="46">
                  <c:v>45.083000000000013</c:v>
                </c:pt>
                <c:pt idx="47">
                  <c:v>45.038000000000011</c:v>
                </c:pt>
                <c:pt idx="48">
                  <c:v>44.965000000000003</c:v>
                </c:pt>
                <c:pt idx="49">
                  <c:v>44.911000000000001</c:v>
                </c:pt>
                <c:pt idx="50">
                  <c:v>44.88</c:v>
                </c:pt>
                <c:pt idx="51">
                  <c:v>44.839000000000013</c:v>
                </c:pt>
                <c:pt idx="52">
                  <c:v>44.804000000000002</c:v>
                </c:pt>
                <c:pt idx="53">
                  <c:v>44.786000000000001</c:v>
                </c:pt>
                <c:pt idx="54">
                  <c:v>44.7650000000001</c:v>
                </c:pt>
                <c:pt idx="55">
                  <c:v>44.746000000000002</c:v>
                </c:pt>
                <c:pt idx="56">
                  <c:v>44.742000000000012</c:v>
                </c:pt>
                <c:pt idx="57">
                  <c:v>44.739000000000011</c:v>
                </c:pt>
                <c:pt idx="58">
                  <c:v>44.735000000000063</c:v>
                </c:pt>
                <c:pt idx="59">
                  <c:v>44.739000000000011</c:v>
                </c:pt>
                <c:pt idx="60">
                  <c:v>44.749000000000002</c:v>
                </c:pt>
                <c:pt idx="61">
                  <c:v>44.760000000000012</c:v>
                </c:pt>
                <c:pt idx="62">
                  <c:v>44.778000000000013</c:v>
                </c:pt>
                <c:pt idx="63">
                  <c:v>44.8</c:v>
                </c:pt>
                <c:pt idx="64">
                  <c:v>44.823</c:v>
                </c:pt>
                <c:pt idx="65">
                  <c:v>44.850999999999999</c:v>
                </c:pt>
                <c:pt idx="66">
                  <c:v>44.884999999999998</c:v>
                </c:pt>
                <c:pt idx="67">
                  <c:v>44.918999999999997</c:v>
                </c:pt>
                <c:pt idx="68">
                  <c:v>44.956000000000003</c:v>
                </c:pt>
                <c:pt idx="69">
                  <c:v>44.996000000000002</c:v>
                </c:pt>
                <c:pt idx="70">
                  <c:v>45.04</c:v>
                </c:pt>
                <c:pt idx="71">
                  <c:v>45.086000000000013</c:v>
                </c:pt>
                <c:pt idx="72">
                  <c:v>45.133000000000003</c:v>
                </c:pt>
                <c:pt idx="73">
                  <c:v>45.182000000000002</c:v>
                </c:pt>
                <c:pt idx="74">
                  <c:v>45.233000000000011</c:v>
                </c:pt>
                <c:pt idx="75">
                  <c:v>45.286000000000001</c:v>
                </c:pt>
                <c:pt idx="76">
                  <c:v>45.338000000000001</c:v>
                </c:pt>
                <c:pt idx="77">
                  <c:v>45.39</c:v>
                </c:pt>
                <c:pt idx="78">
                  <c:v>45.442</c:v>
                </c:pt>
                <c:pt idx="79">
                  <c:v>45.493000000000002</c:v>
                </c:pt>
                <c:pt idx="80">
                  <c:v>45.543000000000013</c:v>
                </c:pt>
                <c:pt idx="81">
                  <c:v>45.593000000000011</c:v>
                </c:pt>
                <c:pt idx="82">
                  <c:v>45.64</c:v>
                </c:pt>
                <c:pt idx="83">
                  <c:v>45.686999999999998</c:v>
                </c:pt>
                <c:pt idx="84">
                  <c:v>45.733000000000011</c:v>
                </c:pt>
                <c:pt idx="85">
                  <c:v>45.778000000000013</c:v>
                </c:pt>
                <c:pt idx="86">
                  <c:v>45.821000000000012</c:v>
                </c:pt>
                <c:pt idx="87">
                  <c:v>45.860999999999997</c:v>
                </c:pt>
                <c:pt idx="88">
                  <c:v>45.901000000000003</c:v>
                </c:pt>
                <c:pt idx="89">
                  <c:v>45.939</c:v>
                </c:pt>
                <c:pt idx="90">
                  <c:v>45.973000000000013</c:v>
                </c:pt>
                <c:pt idx="91">
                  <c:v>46.007000000000012</c:v>
                </c:pt>
                <c:pt idx="92">
                  <c:v>46.040999999999997</c:v>
                </c:pt>
                <c:pt idx="93">
                  <c:v>46.071000000000012</c:v>
                </c:pt>
                <c:pt idx="94">
                  <c:v>46.101000000000013</c:v>
                </c:pt>
                <c:pt idx="95">
                  <c:v>46.127000000000002</c:v>
                </c:pt>
                <c:pt idx="96">
                  <c:v>46.153000000000013</c:v>
                </c:pt>
                <c:pt idx="97">
                  <c:v>46.177</c:v>
                </c:pt>
                <c:pt idx="98">
                  <c:v>46.1950000000001</c:v>
                </c:pt>
                <c:pt idx="99">
                  <c:v>46.213000000000001</c:v>
                </c:pt>
                <c:pt idx="100">
                  <c:v>46.229000000000013</c:v>
                </c:pt>
                <c:pt idx="101">
                  <c:v>46.242000000000012</c:v>
                </c:pt>
                <c:pt idx="102">
                  <c:v>46.253999999999998</c:v>
                </c:pt>
                <c:pt idx="103">
                  <c:v>46.263000000000012</c:v>
                </c:pt>
                <c:pt idx="104">
                  <c:v>46.2680000000001</c:v>
                </c:pt>
                <c:pt idx="105">
                  <c:v>46.27</c:v>
                </c:pt>
                <c:pt idx="106">
                  <c:v>46.27</c:v>
                </c:pt>
                <c:pt idx="107">
                  <c:v>46.2650000000001</c:v>
                </c:pt>
                <c:pt idx="108">
                  <c:v>46.260000000000012</c:v>
                </c:pt>
                <c:pt idx="109">
                  <c:v>46.252000000000002</c:v>
                </c:pt>
                <c:pt idx="110">
                  <c:v>46.244</c:v>
                </c:pt>
                <c:pt idx="111">
                  <c:v>46.235000000000063</c:v>
                </c:pt>
                <c:pt idx="112">
                  <c:v>46.223000000000013</c:v>
                </c:pt>
                <c:pt idx="113">
                  <c:v>46.21</c:v>
                </c:pt>
                <c:pt idx="114">
                  <c:v>46.194000000000003</c:v>
                </c:pt>
                <c:pt idx="115">
                  <c:v>46.177</c:v>
                </c:pt>
                <c:pt idx="116">
                  <c:v>46.158000000000001</c:v>
                </c:pt>
                <c:pt idx="117">
                  <c:v>46.135000000000012</c:v>
                </c:pt>
                <c:pt idx="118">
                  <c:v>46.110999999999997</c:v>
                </c:pt>
                <c:pt idx="119">
                  <c:v>46.087000000000003</c:v>
                </c:pt>
                <c:pt idx="120">
                  <c:v>46.061</c:v>
                </c:pt>
                <c:pt idx="121">
                  <c:v>46.035000000000011</c:v>
                </c:pt>
                <c:pt idx="122">
                  <c:v>46.01</c:v>
                </c:pt>
                <c:pt idx="123">
                  <c:v>45.984999999999999</c:v>
                </c:pt>
                <c:pt idx="124">
                  <c:v>45.959000000000003</c:v>
                </c:pt>
                <c:pt idx="125">
                  <c:v>45.933999999999997</c:v>
                </c:pt>
                <c:pt idx="126">
                  <c:v>45.906999999999996</c:v>
                </c:pt>
                <c:pt idx="127">
                  <c:v>45.881999999999998</c:v>
                </c:pt>
                <c:pt idx="128">
                  <c:v>45.856999999999999</c:v>
                </c:pt>
                <c:pt idx="129">
                  <c:v>45.833000000000013</c:v>
                </c:pt>
                <c:pt idx="130">
                  <c:v>45.805</c:v>
                </c:pt>
                <c:pt idx="131">
                  <c:v>45.781000000000013</c:v>
                </c:pt>
                <c:pt idx="132">
                  <c:v>45.756</c:v>
                </c:pt>
                <c:pt idx="133">
                  <c:v>45.732000000000063</c:v>
                </c:pt>
                <c:pt idx="134">
                  <c:v>45.71</c:v>
                </c:pt>
                <c:pt idx="135">
                  <c:v>45.686999999999998</c:v>
                </c:pt>
                <c:pt idx="136">
                  <c:v>45.666000000000011</c:v>
                </c:pt>
                <c:pt idx="137">
                  <c:v>45.648000000000003</c:v>
                </c:pt>
                <c:pt idx="138">
                  <c:v>45.6280000000001</c:v>
                </c:pt>
                <c:pt idx="139">
                  <c:v>45.61</c:v>
                </c:pt>
                <c:pt idx="140">
                  <c:v>45.598000000000013</c:v>
                </c:pt>
                <c:pt idx="141">
                  <c:v>45.583000000000013</c:v>
                </c:pt>
                <c:pt idx="142">
                  <c:v>45.567</c:v>
                </c:pt>
                <c:pt idx="143">
                  <c:v>45.555</c:v>
                </c:pt>
                <c:pt idx="144">
                  <c:v>45.545000000000002</c:v>
                </c:pt>
                <c:pt idx="145">
                  <c:v>45.535000000000011</c:v>
                </c:pt>
                <c:pt idx="146">
                  <c:v>45.526000000000003</c:v>
                </c:pt>
                <c:pt idx="147">
                  <c:v>45.518000000000001</c:v>
                </c:pt>
                <c:pt idx="148">
                  <c:v>45.511000000000003</c:v>
                </c:pt>
                <c:pt idx="149">
                  <c:v>45.508000000000003</c:v>
                </c:pt>
                <c:pt idx="150">
                  <c:v>45.503999999999998</c:v>
                </c:pt>
                <c:pt idx="151">
                  <c:v>45.500999999999998</c:v>
                </c:pt>
                <c:pt idx="152">
                  <c:v>45.502000000000002</c:v>
                </c:pt>
                <c:pt idx="153">
                  <c:v>45.499000000000002</c:v>
                </c:pt>
                <c:pt idx="154">
                  <c:v>45.497</c:v>
                </c:pt>
                <c:pt idx="155">
                  <c:v>45.499000000000002</c:v>
                </c:pt>
                <c:pt idx="156">
                  <c:v>45.499000000000002</c:v>
                </c:pt>
                <c:pt idx="157">
                  <c:v>45.498000000000012</c:v>
                </c:pt>
                <c:pt idx="158">
                  <c:v>45.503</c:v>
                </c:pt>
                <c:pt idx="159">
                  <c:v>45.508000000000003</c:v>
                </c:pt>
                <c:pt idx="160">
                  <c:v>45.512</c:v>
                </c:pt>
                <c:pt idx="161">
                  <c:v>45.519000000000013</c:v>
                </c:pt>
                <c:pt idx="162">
                  <c:v>45.527000000000001</c:v>
                </c:pt>
                <c:pt idx="163">
                  <c:v>45.534000000000013</c:v>
                </c:pt>
                <c:pt idx="164">
                  <c:v>45.540999999999997</c:v>
                </c:pt>
                <c:pt idx="165">
                  <c:v>45.55</c:v>
                </c:pt>
                <c:pt idx="166">
                  <c:v>45.558</c:v>
                </c:pt>
                <c:pt idx="167">
                  <c:v>45.565000000000012</c:v>
                </c:pt>
                <c:pt idx="168">
                  <c:v>45.573</c:v>
                </c:pt>
                <c:pt idx="169">
                  <c:v>45.579000000000001</c:v>
                </c:pt>
                <c:pt idx="170">
                  <c:v>45.589000000000013</c:v>
                </c:pt>
                <c:pt idx="171">
                  <c:v>45.599000000000011</c:v>
                </c:pt>
                <c:pt idx="172">
                  <c:v>45.609000000000002</c:v>
                </c:pt>
                <c:pt idx="173">
                  <c:v>45.619</c:v>
                </c:pt>
                <c:pt idx="174">
                  <c:v>45.6280000000001</c:v>
                </c:pt>
                <c:pt idx="175">
                  <c:v>45.635000000000012</c:v>
                </c:pt>
                <c:pt idx="176">
                  <c:v>45.64</c:v>
                </c:pt>
                <c:pt idx="177">
                  <c:v>45.645000000000003</c:v>
                </c:pt>
                <c:pt idx="178">
                  <c:v>45.648000000000003</c:v>
                </c:pt>
                <c:pt idx="179">
                  <c:v>45.651000000000003</c:v>
                </c:pt>
                <c:pt idx="180">
                  <c:v>45.652000000000001</c:v>
                </c:pt>
                <c:pt idx="181">
                  <c:v>45.654000000000003</c:v>
                </c:pt>
                <c:pt idx="182">
                  <c:v>45.655000000000001</c:v>
                </c:pt>
                <c:pt idx="183">
                  <c:v>45.658000000000001</c:v>
                </c:pt>
                <c:pt idx="184">
                  <c:v>45.661000000000001</c:v>
                </c:pt>
                <c:pt idx="185">
                  <c:v>45.661000000000001</c:v>
                </c:pt>
                <c:pt idx="186">
                  <c:v>45.659000000000013</c:v>
                </c:pt>
                <c:pt idx="187">
                  <c:v>45.655000000000001</c:v>
                </c:pt>
                <c:pt idx="188">
                  <c:v>45.65</c:v>
                </c:pt>
                <c:pt idx="189">
                  <c:v>45.644000000000013</c:v>
                </c:pt>
                <c:pt idx="190">
                  <c:v>45.637</c:v>
                </c:pt>
                <c:pt idx="191">
                  <c:v>45.627000000000002</c:v>
                </c:pt>
                <c:pt idx="192">
                  <c:v>45.619</c:v>
                </c:pt>
                <c:pt idx="193">
                  <c:v>45.606000000000002</c:v>
                </c:pt>
                <c:pt idx="194">
                  <c:v>45.594000000000001</c:v>
                </c:pt>
                <c:pt idx="195">
                  <c:v>45.582000000000001</c:v>
                </c:pt>
                <c:pt idx="196">
                  <c:v>45.571000000000012</c:v>
                </c:pt>
                <c:pt idx="197">
                  <c:v>45.56</c:v>
                </c:pt>
                <c:pt idx="198">
                  <c:v>45.558</c:v>
                </c:pt>
                <c:pt idx="199">
                  <c:v>45.619</c:v>
                </c:pt>
                <c:pt idx="200">
                  <c:v>45.868000000000002</c:v>
                </c:pt>
                <c:pt idx="201">
                  <c:v>45.96</c:v>
                </c:pt>
                <c:pt idx="202">
                  <c:v>46.043999999999997</c:v>
                </c:pt>
                <c:pt idx="203">
                  <c:v>46.269000000000013</c:v>
                </c:pt>
                <c:pt idx="204">
                  <c:v>46.393000000000001</c:v>
                </c:pt>
                <c:pt idx="205">
                  <c:v>46.436999999999998</c:v>
                </c:pt>
                <c:pt idx="206">
                  <c:v>46.555</c:v>
                </c:pt>
                <c:pt idx="207">
                  <c:v>46.627000000000002</c:v>
                </c:pt>
                <c:pt idx="208">
                  <c:v>46.606000000000002</c:v>
                </c:pt>
                <c:pt idx="209">
                  <c:v>46.624000000000002</c:v>
                </c:pt>
                <c:pt idx="210">
                  <c:v>46.612000000000002</c:v>
                </c:pt>
                <c:pt idx="211">
                  <c:v>46.753999999999998</c:v>
                </c:pt>
                <c:pt idx="212">
                  <c:v>46.857999999999997</c:v>
                </c:pt>
                <c:pt idx="213">
                  <c:v>46.87</c:v>
                </c:pt>
                <c:pt idx="214">
                  <c:v>46.965000000000003</c:v>
                </c:pt>
                <c:pt idx="215">
                  <c:v>47.083000000000013</c:v>
                </c:pt>
                <c:pt idx="216">
                  <c:v>47.123000000000012</c:v>
                </c:pt>
                <c:pt idx="217">
                  <c:v>47.186999999999998</c:v>
                </c:pt>
                <c:pt idx="218">
                  <c:v>47.296000000000063</c:v>
                </c:pt>
                <c:pt idx="219">
                  <c:v>47.347999999999999</c:v>
                </c:pt>
                <c:pt idx="220">
                  <c:v>47.381</c:v>
                </c:pt>
                <c:pt idx="221">
                  <c:v>47.466000000000001</c:v>
                </c:pt>
                <c:pt idx="222">
                  <c:v>47.527000000000001</c:v>
                </c:pt>
                <c:pt idx="223">
                  <c:v>47.55</c:v>
                </c:pt>
                <c:pt idx="224">
                  <c:v>47.601000000000013</c:v>
                </c:pt>
                <c:pt idx="225">
                  <c:v>47.651000000000003</c:v>
                </c:pt>
                <c:pt idx="226">
                  <c:v>47.672000000000011</c:v>
                </c:pt>
                <c:pt idx="227">
                  <c:v>47.704000000000001</c:v>
                </c:pt>
                <c:pt idx="228">
                  <c:v>47.738000000000063</c:v>
                </c:pt>
                <c:pt idx="229">
                  <c:v>47.744</c:v>
                </c:pt>
                <c:pt idx="230">
                  <c:v>47.753</c:v>
                </c:pt>
                <c:pt idx="231">
                  <c:v>47.766000000000012</c:v>
                </c:pt>
                <c:pt idx="232">
                  <c:v>47.761000000000003</c:v>
                </c:pt>
                <c:pt idx="233">
                  <c:v>47.75</c:v>
                </c:pt>
                <c:pt idx="234">
                  <c:v>47.742000000000012</c:v>
                </c:pt>
                <c:pt idx="235">
                  <c:v>47.722000000000122</c:v>
                </c:pt>
                <c:pt idx="236">
                  <c:v>47.697000000000003</c:v>
                </c:pt>
                <c:pt idx="237">
                  <c:v>47.674000000000007</c:v>
                </c:pt>
                <c:pt idx="238">
                  <c:v>47.641000000000012</c:v>
                </c:pt>
                <c:pt idx="239">
                  <c:v>47.602000000000011</c:v>
                </c:pt>
                <c:pt idx="240">
                  <c:v>47.562000000000012</c:v>
                </c:pt>
                <c:pt idx="241">
                  <c:v>47.519000000000013</c:v>
                </c:pt>
                <c:pt idx="242">
                  <c:v>47.468000000000011</c:v>
                </c:pt>
                <c:pt idx="243">
                  <c:v>47.417999999999999</c:v>
                </c:pt>
                <c:pt idx="244">
                  <c:v>47.365000000000002</c:v>
                </c:pt>
                <c:pt idx="245">
                  <c:v>47.308</c:v>
                </c:pt>
                <c:pt idx="246">
                  <c:v>47.253</c:v>
                </c:pt>
                <c:pt idx="247">
                  <c:v>47.1950000000001</c:v>
                </c:pt>
                <c:pt idx="248">
                  <c:v>47.136000000000003</c:v>
                </c:pt>
                <c:pt idx="249">
                  <c:v>47.076000000000001</c:v>
                </c:pt>
                <c:pt idx="250">
                  <c:v>47.019000000000013</c:v>
                </c:pt>
                <c:pt idx="251">
                  <c:v>46.959000000000003</c:v>
                </c:pt>
                <c:pt idx="252">
                  <c:v>46.9</c:v>
                </c:pt>
                <c:pt idx="253">
                  <c:v>46.841999999999999</c:v>
                </c:pt>
                <c:pt idx="254">
                  <c:v>46.785000000000011</c:v>
                </c:pt>
                <c:pt idx="255">
                  <c:v>46.732000000000063</c:v>
                </c:pt>
                <c:pt idx="256">
                  <c:v>46.679000000000002</c:v>
                </c:pt>
                <c:pt idx="257">
                  <c:v>46.626000000000012</c:v>
                </c:pt>
                <c:pt idx="258">
                  <c:v>46.575000000000003</c:v>
                </c:pt>
                <c:pt idx="259">
                  <c:v>46.526000000000003</c:v>
                </c:pt>
                <c:pt idx="260">
                  <c:v>46.48</c:v>
                </c:pt>
                <c:pt idx="261">
                  <c:v>46.436</c:v>
                </c:pt>
                <c:pt idx="262">
                  <c:v>46.394000000000013</c:v>
                </c:pt>
                <c:pt idx="263">
                  <c:v>46.354999999999997</c:v>
                </c:pt>
                <c:pt idx="264">
                  <c:v>46.317</c:v>
                </c:pt>
                <c:pt idx="265">
                  <c:v>46.282000000000011</c:v>
                </c:pt>
                <c:pt idx="266">
                  <c:v>46.249000000000002</c:v>
                </c:pt>
                <c:pt idx="267">
                  <c:v>46.220000000000013</c:v>
                </c:pt>
                <c:pt idx="268">
                  <c:v>46.1920000000001</c:v>
                </c:pt>
                <c:pt idx="269">
                  <c:v>46.168000000000013</c:v>
                </c:pt>
                <c:pt idx="270">
                  <c:v>46.145000000000003</c:v>
                </c:pt>
                <c:pt idx="271">
                  <c:v>46.125000000000099</c:v>
                </c:pt>
                <c:pt idx="272">
                  <c:v>46.109000000000002</c:v>
                </c:pt>
                <c:pt idx="273">
                  <c:v>46.097000000000001</c:v>
                </c:pt>
                <c:pt idx="274">
                  <c:v>46.088000000000001</c:v>
                </c:pt>
                <c:pt idx="275">
                  <c:v>46.081000000000003</c:v>
                </c:pt>
                <c:pt idx="276">
                  <c:v>46.076000000000001</c:v>
                </c:pt>
                <c:pt idx="277">
                  <c:v>46.072000000000003</c:v>
                </c:pt>
                <c:pt idx="278">
                  <c:v>46.071000000000012</c:v>
                </c:pt>
                <c:pt idx="279">
                  <c:v>46.072000000000003</c:v>
                </c:pt>
                <c:pt idx="280">
                  <c:v>46.077000000000012</c:v>
                </c:pt>
                <c:pt idx="281">
                  <c:v>46.084000000000003</c:v>
                </c:pt>
                <c:pt idx="282">
                  <c:v>46.094000000000001</c:v>
                </c:pt>
                <c:pt idx="283">
                  <c:v>46.108000000000011</c:v>
                </c:pt>
                <c:pt idx="284">
                  <c:v>46.124000000000002</c:v>
                </c:pt>
                <c:pt idx="285">
                  <c:v>46.142000000000003</c:v>
                </c:pt>
                <c:pt idx="286">
                  <c:v>46.163000000000011</c:v>
                </c:pt>
                <c:pt idx="287">
                  <c:v>46.183999999999997</c:v>
                </c:pt>
                <c:pt idx="288">
                  <c:v>46.206000000000003</c:v>
                </c:pt>
                <c:pt idx="289">
                  <c:v>46.229000000000013</c:v>
                </c:pt>
                <c:pt idx="290">
                  <c:v>46.255000000000003</c:v>
                </c:pt>
                <c:pt idx="291">
                  <c:v>46.281000000000013</c:v>
                </c:pt>
                <c:pt idx="292">
                  <c:v>46.308</c:v>
                </c:pt>
                <c:pt idx="293">
                  <c:v>46.34</c:v>
                </c:pt>
                <c:pt idx="294">
                  <c:v>46.372999999999998</c:v>
                </c:pt>
                <c:pt idx="295">
                  <c:v>46.406000000000013</c:v>
                </c:pt>
                <c:pt idx="296">
                  <c:v>46.438000000000002</c:v>
                </c:pt>
                <c:pt idx="297">
                  <c:v>46.47</c:v>
                </c:pt>
                <c:pt idx="298">
                  <c:v>46.503</c:v>
                </c:pt>
                <c:pt idx="299">
                  <c:v>46.534000000000013</c:v>
                </c:pt>
                <c:pt idx="300">
                  <c:v>46.564</c:v>
                </c:pt>
                <c:pt idx="301">
                  <c:v>46.594000000000001</c:v>
                </c:pt>
                <c:pt idx="302">
                  <c:v>46.623000000000012</c:v>
                </c:pt>
                <c:pt idx="303">
                  <c:v>46.654000000000003</c:v>
                </c:pt>
                <c:pt idx="304">
                  <c:v>46.683999999999997</c:v>
                </c:pt>
                <c:pt idx="305">
                  <c:v>46.714000000000013</c:v>
                </c:pt>
                <c:pt idx="306">
                  <c:v>46.744</c:v>
                </c:pt>
                <c:pt idx="307">
                  <c:v>46.77</c:v>
                </c:pt>
                <c:pt idx="308">
                  <c:v>46.795000000000122</c:v>
                </c:pt>
                <c:pt idx="309">
                  <c:v>46.819000000000003</c:v>
                </c:pt>
                <c:pt idx="310">
                  <c:v>46.841000000000001</c:v>
                </c:pt>
                <c:pt idx="311">
                  <c:v>46.862000000000002</c:v>
                </c:pt>
                <c:pt idx="312">
                  <c:v>46.88</c:v>
                </c:pt>
                <c:pt idx="313">
                  <c:v>46.894000000000013</c:v>
                </c:pt>
                <c:pt idx="314">
                  <c:v>46.911000000000001</c:v>
                </c:pt>
                <c:pt idx="315">
                  <c:v>46.925000000000011</c:v>
                </c:pt>
                <c:pt idx="316">
                  <c:v>46.94</c:v>
                </c:pt>
                <c:pt idx="317">
                  <c:v>46.953000000000003</c:v>
                </c:pt>
                <c:pt idx="318">
                  <c:v>46.966000000000001</c:v>
                </c:pt>
                <c:pt idx="319">
                  <c:v>46.975000000000001</c:v>
                </c:pt>
                <c:pt idx="320">
                  <c:v>46.982999999999997</c:v>
                </c:pt>
                <c:pt idx="321">
                  <c:v>46.99</c:v>
                </c:pt>
                <c:pt idx="322">
                  <c:v>46.995000000000012</c:v>
                </c:pt>
                <c:pt idx="323">
                  <c:v>46.997</c:v>
                </c:pt>
                <c:pt idx="324">
                  <c:v>46.997</c:v>
                </c:pt>
                <c:pt idx="325">
                  <c:v>46.996000000000002</c:v>
                </c:pt>
                <c:pt idx="326">
                  <c:v>46.993000000000002</c:v>
                </c:pt>
                <c:pt idx="327">
                  <c:v>46.99</c:v>
                </c:pt>
                <c:pt idx="328">
                  <c:v>46.987000000000002</c:v>
                </c:pt>
                <c:pt idx="329">
                  <c:v>46.982999999999997</c:v>
                </c:pt>
                <c:pt idx="330">
                  <c:v>46.976999999999997</c:v>
                </c:pt>
                <c:pt idx="331">
                  <c:v>46.97</c:v>
                </c:pt>
                <c:pt idx="332">
                  <c:v>46.964000000000013</c:v>
                </c:pt>
                <c:pt idx="333">
                  <c:v>46.956000000000003</c:v>
                </c:pt>
                <c:pt idx="334">
                  <c:v>46.945</c:v>
                </c:pt>
                <c:pt idx="335">
                  <c:v>46.933999999999997</c:v>
                </c:pt>
                <c:pt idx="336">
                  <c:v>46.923000000000002</c:v>
                </c:pt>
                <c:pt idx="337">
                  <c:v>46.909000000000013</c:v>
                </c:pt>
                <c:pt idx="338">
                  <c:v>46.895000000000003</c:v>
                </c:pt>
                <c:pt idx="339">
                  <c:v>46.881999999999998</c:v>
                </c:pt>
                <c:pt idx="340">
                  <c:v>46.868000000000002</c:v>
                </c:pt>
                <c:pt idx="341">
                  <c:v>46.851999999999997</c:v>
                </c:pt>
                <c:pt idx="342">
                  <c:v>46.837000000000003</c:v>
                </c:pt>
                <c:pt idx="343">
                  <c:v>46.82</c:v>
                </c:pt>
                <c:pt idx="344">
                  <c:v>46.804000000000002</c:v>
                </c:pt>
                <c:pt idx="345">
                  <c:v>46.787000000000013</c:v>
                </c:pt>
                <c:pt idx="346">
                  <c:v>46.769000000000013</c:v>
                </c:pt>
                <c:pt idx="347">
                  <c:v>46.753</c:v>
                </c:pt>
                <c:pt idx="348">
                  <c:v>46.735000000000063</c:v>
                </c:pt>
                <c:pt idx="349">
                  <c:v>46.717000000000013</c:v>
                </c:pt>
                <c:pt idx="350">
                  <c:v>46.699000000000012</c:v>
                </c:pt>
                <c:pt idx="351">
                  <c:v>46.682000000000002</c:v>
                </c:pt>
                <c:pt idx="352">
                  <c:v>46.666000000000011</c:v>
                </c:pt>
                <c:pt idx="353">
                  <c:v>46.651000000000003</c:v>
                </c:pt>
                <c:pt idx="354">
                  <c:v>46.636000000000003</c:v>
                </c:pt>
                <c:pt idx="355">
                  <c:v>46.621000000000002</c:v>
                </c:pt>
                <c:pt idx="356">
                  <c:v>46.608000000000011</c:v>
                </c:pt>
                <c:pt idx="357">
                  <c:v>46.593000000000011</c:v>
                </c:pt>
                <c:pt idx="358">
                  <c:v>46.581000000000003</c:v>
                </c:pt>
                <c:pt idx="359">
                  <c:v>46.568000000000012</c:v>
                </c:pt>
                <c:pt idx="360">
                  <c:v>46.557000000000002</c:v>
                </c:pt>
                <c:pt idx="361">
                  <c:v>46.546000000000006</c:v>
                </c:pt>
                <c:pt idx="362">
                  <c:v>46.537000000000013</c:v>
                </c:pt>
                <c:pt idx="363">
                  <c:v>46.531000000000013</c:v>
                </c:pt>
                <c:pt idx="364">
                  <c:v>46.526000000000003</c:v>
                </c:pt>
                <c:pt idx="365">
                  <c:v>46.52</c:v>
                </c:pt>
                <c:pt idx="366">
                  <c:v>46.515000000000001</c:v>
                </c:pt>
                <c:pt idx="367">
                  <c:v>46.51</c:v>
                </c:pt>
                <c:pt idx="368">
                  <c:v>46.505000000000003</c:v>
                </c:pt>
                <c:pt idx="369">
                  <c:v>46.5</c:v>
                </c:pt>
                <c:pt idx="370">
                  <c:v>46.497</c:v>
                </c:pt>
                <c:pt idx="371">
                  <c:v>46.495000000000012</c:v>
                </c:pt>
                <c:pt idx="372">
                  <c:v>46.494</c:v>
                </c:pt>
                <c:pt idx="373">
                  <c:v>46.494</c:v>
                </c:pt>
                <c:pt idx="374">
                  <c:v>46.497</c:v>
                </c:pt>
                <c:pt idx="375">
                  <c:v>46.5</c:v>
                </c:pt>
                <c:pt idx="376">
                  <c:v>46.503</c:v>
                </c:pt>
                <c:pt idx="377">
                  <c:v>46.505000000000003</c:v>
                </c:pt>
                <c:pt idx="378">
                  <c:v>46.508000000000003</c:v>
                </c:pt>
                <c:pt idx="379">
                  <c:v>46.513000000000012</c:v>
                </c:pt>
                <c:pt idx="380">
                  <c:v>46.517000000000003</c:v>
                </c:pt>
                <c:pt idx="381">
                  <c:v>46.522000000000013</c:v>
                </c:pt>
                <c:pt idx="382">
                  <c:v>46.526000000000003</c:v>
                </c:pt>
                <c:pt idx="383">
                  <c:v>46.532000000000011</c:v>
                </c:pt>
                <c:pt idx="384">
                  <c:v>46.537000000000013</c:v>
                </c:pt>
                <c:pt idx="385">
                  <c:v>46.542000000000002</c:v>
                </c:pt>
                <c:pt idx="386">
                  <c:v>46.546000000000006</c:v>
                </c:pt>
                <c:pt idx="387">
                  <c:v>46.551000000000002</c:v>
                </c:pt>
                <c:pt idx="388">
                  <c:v>46.555</c:v>
                </c:pt>
                <c:pt idx="389">
                  <c:v>46.558</c:v>
                </c:pt>
                <c:pt idx="390">
                  <c:v>46.563000000000002</c:v>
                </c:pt>
                <c:pt idx="391">
                  <c:v>46.568000000000012</c:v>
                </c:pt>
                <c:pt idx="392">
                  <c:v>46.572000000000003</c:v>
                </c:pt>
                <c:pt idx="393">
                  <c:v>46.576000000000001</c:v>
                </c:pt>
                <c:pt idx="394">
                  <c:v>46.579000000000001</c:v>
                </c:pt>
                <c:pt idx="395">
                  <c:v>46.582000000000001</c:v>
                </c:pt>
                <c:pt idx="396">
                  <c:v>46.586000000000013</c:v>
                </c:pt>
                <c:pt idx="397">
                  <c:v>46.589000000000013</c:v>
                </c:pt>
                <c:pt idx="398">
                  <c:v>46.591000000000001</c:v>
                </c:pt>
                <c:pt idx="399">
                  <c:v>46.591000000000001</c:v>
                </c:pt>
                <c:pt idx="400">
                  <c:v>46.59</c:v>
                </c:pt>
                <c:pt idx="401">
                  <c:v>46.589000000000013</c:v>
                </c:pt>
                <c:pt idx="402">
                  <c:v>46.587000000000003</c:v>
                </c:pt>
                <c:pt idx="403">
                  <c:v>46.583000000000013</c:v>
                </c:pt>
                <c:pt idx="404">
                  <c:v>46.578000000000003</c:v>
                </c:pt>
                <c:pt idx="405">
                  <c:v>46.575000000000003</c:v>
                </c:pt>
                <c:pt idx="406">
                  <c:v>46.57</c:v>
                </c:pt>
                <c:pt idx="407">
                  <c:v>46.566000000000003</c:v>
                </c:pt>
                <c:pt idx="408">
                  <c:v>46.563000000000002</c:v>
                </c:pt>
                <c:pt idx="409">
                  <c:v>46.56</c:v>
                </c:pt>
                <c:pt idx="410">
                  <c:v>46.557000000000002</c:v>
                </c:pt>
                <c:pt idx="411">
                  <c:v>46.552</c:v>
                </c:pt>
                <c:pt idx="412">
                  <c:v>46.546999999999997</c:v>
                </c:pt>
                <c:pt idx="413">
                  <c:v>46.542000000000002</c:v>
                </c:pt>
                <c:pt idx="414">
                  <c:v>46.535000000000011</c:v>
                </c:pt>
                <c:pt idx="415">
                  <c:v>46.526000000000003</c:v>
                </c:pt>
                <c:pt idx="416">
                  <c:v>46.518000000000001</c:v>
                </c:pt>
                <c:pt idx="417">
                  <c:v>46.508000000000003</c:v>
                </c:pt>
                <c:pt idx="418">
                  <c:v>46.499000000000002</c:v>
                </c:pt>
                <c:pt idx="419">
                  <c:v>46.488999999999997</c:v>
                </c:pt>
                <c:pt idx="420">
                  <c:v>46.48</c:v>
                </c:pt>
                <c:pt idx="421">
                  <c:v>46.469000000000001</c:v>
                </c:pt>
                <c:pt idx="422">
                  <c:v>46.46</c:v>
                </c:pt>
                <c:pt idx="423">
                  <c:v>46.451000000000001</c:v>
                </c:pt>
                <c:pt idx="424">
                  <c:v>46.442999999999998</c:v>
                </c:pt>
                <c:pt idx="425">
                  <c:v>46.435000000000002</c:v>
                </c:pt>
                <c:pt idx="426">
                  <c:v>46.429000000000002</c:v>
                </c:pt>
                <c:pt idx="427">
                  <c:v>46.424000000000007</c:v>
                </c:pt>
                <c:pt idx="428">
                  <c:v>46.417000000000002</c:v>
                </c:pt>
                <c:pt idx="429">
                  <c:v>46.411999999999999</c:v>
                </c:pt>
                <c:pt idx="430">
                  <c:v>46.408000000000001</c:v>
                </c:pt>
                <c:pt idx="431">
                  <c:v>46.404000000000003</c:v>
                </c:pt>
                <c:pt idx="432">
                  <c:v>46.399000000000001</c:v>
                </c:pt>
                <c:pt idx="433">
                  <c:v>46.396000000000001</c:v>
                </c:pt>
                <c:pt idx="434">
                  <c:v>46.393000000000001</c:v>
                </c:pt>
                <c:pt idx="435">
                  <c:v>46.393000000000001</c:v>
                </c:pt>
                <c:pt idx="436">
                  <c:v>46.394000000000013</c:v>
                </c:pt>
                <c:pt idx="437">
                  <c:v>46.396000000000001</c:v>
                </c:pt>
                <c:pt idx="438">
                  <c:v>46.403000000000013</c:v>
                </c:pt>
                <c:pt idx="439">
                  <c:v>46.409000000000013</c:v>
                </c:pt>
                <c:pt idx="440">
                  <c:v>46.414999999999999</c:v>
                </c:pt>
                <c:pt idx="441">
                  <c:v>46.422000000000011</c:v>
                </c:pt>
                <c:pt idx="442">
                  <c:v>46.430999999999997</c:v>
                </c:pt>
                <c:pt idx="443">
                  <c:v>46.44</c:v>
                </c:pt>
                <c:pt idx="444">
                  <c:v>46.451000000000001</c:v>
                </c:pt>
                <c:pt idx="445">
                  <c:v>46.461000000000013</c:v>
                </c:pt>
                <c:pt idx="446">
                  <c:v>46.473999999999997</c:v>
                </c:pt>
                <c:pt idx="447">
                  <c:v>46.488</c:v>
                </c:pt>
              </c:numCache>
            </c:numRef>
          </c:yVal>
          <c:smooth val="1"/>
        </c:ser>
        <c:dLbls>
          <c:showLegendKey val="0"/>
          <c:showVal val="0"/>
          <c:showCatName val="0"/>
          <c:showSerName val="0"/>
          <c:showPercent val="0"/>
          <c:showBubbleSize val="0"/>
        </c:dLbls>
        <c:axId val="44920832"/>
        <c:axId val="44922368"/>
      </c:scatterChart>
      <c:valAx>
        <c:axId val="44920832"/>
        <c:scaling>
          <c:orientation val="minMax"/>
          <c:max val="45"/>
          <c:min val="0"/>
        </c:scaling>
        <c:delete val="1"/>
        <c:axPos val="b"/>
        <c:numFmt formatCode="General" sourceLinked="1"/>
        <c:majorTickMark val="in"/>
        <c:minorTickMark val="none"/>
        <c:tickLblPos val="none"/>
        <c:crossAx val="44922368"/>
        <c:crosses val="autoZero"/>
        <c:crossBetween val="midCat"/>
        <c:majorUnit val="5"/>
        <c:minorUnit val="4"/>
      </c:valAx>
      <c:valAx>
        <c:axId val="44922368"/>
        <c:scaling>
          <c:orientation val="minMax"/>
          <c:max val="50"/>
          <c:min val="42"/>
        </c:scaling>
        <c:delete val="1"/>
        <c:axPos val="l"/>
        <c:numFmt formatCode="General" sourceLinked="1"/>
        <c:majorTickMark val="out"/>
        <c:minorTickMark val="none"/>
        <c:tickLblPos val="none"/>
        <c:crossAx val="44920832"/>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19050"/>
          </c:spPr>
          <c:marker>
            <c:symbol val="none"/>
          </c:marker>
          <c:dPt>
            <c:idx val="37"/>
            <c:bubble3D val="0"/>
            <c:spPr>
              <a:ln w="19050">
                <a:solidFill>
                  <a:schemeClr val="accent1"/>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faucetStreamToFile.csv!$B$1:$B$448</c:f>
              <c:numCache>
                <c:formatCode>General</c:formatCode>
                <c:ptCount val="448"/>
                <c:pt idx="0">
                  <c:v>46.564</c:v>
                </c:pt>
                <c:pt idx="1">
                  <c:v>46.572000000000003</c:v>
                </c:pt>
                <c:pt idx="2">
                  <c:v>46.699000000000012</c:v>
                </c:pt>
                <c:pt idx="3">
                  <c:v>46.585000000000001</c:v>
                </c:pt>
                <c:pt idx="4">
                  <c:v>46.715000000000003</c:v>
                </c:pt>
                <c:pt idx="5">
                  <c:v>46.563000000000002</c:v>
                </c:pt>
                <c:pt idx="6">
                  <c:v>46.476999999999997</c:v>
                </c:pt>
                <c:pt idx="7">
                  <c:v>46.609000000000002</c:v>
                </c:pt>
                <c:pt idx="8">
                  <c:v>46.651000000000003</c:v>
                </c:pt>
                <c:pt idx="9">
                  <c:v>46.472000000000001</c:v>
                </c:pt>
                <c:pt idx="10">
                  <c:v>46.615000000000002</c:v>
                </c:pt>
                <c:pt idx="11">
                  <c:v>46.583000000000013</c:v>
                </c:pt>
                <c:pt idx="12">
                  <c:v>46.58</c:v>
                </c:pt>
                <c:pt idx="13">
                  <c:v>46.54</c:v>
                </c:pt>
                <c:pt idx="14">
                  <c:v>46.691000000000003</c:v>
                </c:pt>
                <c:pt idx="15">
                  <c:v>46.509</c:v>
                </c:pt>
                <c:pt idx="16">
                  <c:v>46.518000000000001</c:v>
                </c:pt>
                <c:pt idx="17">
                  <c:v>46.623000000000012</c:v>
                </c:pt>
                <c:pt idx="18">
                  <c:v>46.624000000000002</c:v>
                </c:pt>
                <c:pt idx="19">
                  <c:v>46.651000000000003</c:v>
                </c:pt>
                <c:pt idx="20">
                  <c:v>46.555</c:v>
                </c:pt>
                <c:pt idx="21">
                  <c:v>46.645000000000003</c:v>
                </c:pt>
                <c:pt idx="22">
                  <c:v>46.613999999999997</c:v>
                </c:pt>
                <c:pt idx="23">
                  <c:v>46.643000000000001</c:v>
                </c:pt>
                <c:pt idx="24">
                  <c:v>46.671000000000006</c:v>
                </c:pt>
                <c:pt idx="25">
                  <c:v>46.785000000000011</c:v>
                </c:pt>
                <c:pt idx="26">
                  <c:v>46.743000000000002</c:v>
                </c:pt>
                <c:pt idx="27">
                  <c:v>46.752000000000002</c:v>
                </c:pt>
                <c:pt idx="28">
                  <c:v>46.908000000000001</c:v>
                </c:pt>
                <c:pt idx="29">
                  <c:v>46.688000000000002</c:v>
                </c:pt>
                <c:pt idx="30">
                  <c:v>46.878999999999998</c:v>
                </c:pt>
                <c:pt idx="31">
                  <c:v>45.426000000000002</c:v>
                </c:pt>
                <c:pt idx="32">
                  <c:v>42.592000000000013</c:v>
                </c:pt>
                <c:pt idx="33">
                  <c:v>49.049000000000007</c:v>
                </c:pt>
                <c:pt idx="34">
                  <c:v>46.291000000000011</c:v>
                </c:pt>
                <c:pt idx="35">
                  <c:v>44.079000000000001</c:v>
                </c:pt>
                <c:pt idx="36">
                  <c:v>47.402000000000001</c:v>
                </c:pt>
                <c:pt idx="37">
                  <c:v>46.333000000000013</c:v>
                </c:pt>
                <c:pt idx="38">
                  <c:v>44.221000000000011</c:v>
                </c:pt>
                <c:pt idx="39">
                  <c:v>46.183999999999997</c:v>
                </c:pt>
                <c:pt idx="40">
                  <c:v>46.264000000000003</c:v>
                </c:pt>
                <c:pt idx="41">
                  <c:v>44.712000000000003</c:v>
                </c:pt>
                <c:pt idx="42">
                  <c:v>45.231000000000002</c:v>
                </c:pt>
                <c:pt idx="43">
                  <c:v>45.979000000000013</c:v>
                </c:pt>
                <c:pt idx="44">
                  <c:v>44.899000000000001</c:v>
                </c:pt>
                <c:pt idx="45">
                  <c:v>44.908000000000001</c:v>
                </c:pt>
                <c:pt idx="46">
                  <c:v>45.274000000000001</c:v>
                </c:pt>
                <c:pt idx="47">
                  <c:v>44.826000000000001</c:v>
                </c:pt>
                <c:pt idx="48">
                  <c:v>44.604000000000013</c:v>
                </c:pt>
                <c:pt idx="49">
                  <c:v>45.134</c:v>
                </c:pt>
                <c:pt idx="50">
                  <c:v>44.769000000000013</c:v>
                </c:pt>
                <c:pt idx="51">
                  <c:v>44.592000000000013</c:v>
                </c:pt>
                <c:pt idx="52">
                  <c:v>44.889000000000003</c:v>
                </c:pt>
                <c:pt idx="53">
                  <c:v>44.91</c:v>
                </c:pt>
                <c:pt idx="54">
                  <c:v>44.68</c:v>
                </c:pt>
                <c:pt idx="55">
                  <c:v>44.784000000000013</c:v>
                </c:pt>
                <c:pt idx="56">
                  <c:v>44.737000000000002</c:v>
                </c:pt>
                <c:pt idx="57">
                  <c:v>44.659000000000013</c:v>
                </c:pt>
                <c:pt idx="58">
                  <c:v>44.725000000000122</c:v>
                </c:pt>
                <c:pt idx="59">
                  <c:v>44.897000000000013</c:v>
                </c:pt>
                <c:pt idx="60">
                  <c:v>44.759</c:v>
                </c:pt>
                <c:pt idx="61">
                  <c:v>44.7650000000001</c:v>
                </c:pt>
                <c:pt idx="62">
                  <c:v>44.620000000000012</c:v>
                </c:pt>
                <c:pt idx="63">
                  <c:v>44.774000000000001</c:v>
                </c:pt>
                <c:pt idx="64">
                  <c:v>44.798000000000123</c:v>
                </c:pt>
                <c:pt idx="65">
                  <c:v>44.829000000000001</c:v>
                </c:pt>
                <c:pt idx="66">
                  <c:v>44.936</c:v>
                </c:pt>
                <c:pt idx="67">
                  <c:v>44.895000000000003</c:v>
                </c:pt>
                <c:pt idx="68">
                  <c:v>44.909000000000013</c:v>
                </c:pt>
                <c:pt idx="69">
                  <c:v>44.973999999999997</c:v>
                </c:pt>
                <c:pt idx="70">
                  <c:v>44.787000000000013</c:v>
                </c:pt>
                <c:pt idx="71">
                  <c:v>44.962000000000003</c:v>
                </c:pt>
                <c:pt idx="72">
                  <c:v>45.159000000000013</c:v>
                </c:pt>
                <c:pt idx="73">
                  <c:v>45.132000000000012</c:v>
                </c:pt>
                <c:pt idx="74">
                  <c:v>45.2680000000001</c:v>
                </c:pt>
                <c:pt idx="75">
                  <c:v>45.332000000000001</c:v>
                </c:pt>
                <c:pt idx="76">
                  <c:v>45.332000000000001</c:v>
                </c:pt>
                <c:pt idx="77">
                  <c:v>45.35</c:v>
                </c:pt>
                <c:pt idx="78">
                  <c:v>45.274000000000001</c:v>
                </c:pt>
                <c:pt idx="79">
                  <c:v>45.513000000000012</c:v>
                </c:pt>
                <c:pt idx="80">
                  <c:v>45.469000000000001</c:v>
                </c:pt>
                <c:pt idx="81">
                  <c:v>45.456000000000003</c:v>
                </c:pt>
                <c:pt idx="82">
                  <c:v>45.612000000000002</c:v>
                </c:pt>
                <c:pt idx="83">
                  <c:v>45.67</c:v>
                </c:pt>
                <c:pt idx="84">
                  <c:v>45.903000000000013</c:v>
                </c:pt>
                <c:pt idx="85">
                  <c:v>45.685000000000002</c:v>
                </c:pt>
                <c:pt idx="86">
                  <c:v>45.808999999999997</c:v>
                </c:pt>
                <c:pt idx="87">
                  <c:v>45.911000000000001</c:v>
                </c:pt>
                <c:pt idx="88">
                  <c:v>45.912999999999997</c:v>
                </c:pt>
                <c:pt idx="89">
                  <c:v>46.052999999999997</c:v>
                </c:pt>
                <c:pt idx="90">
                  <c:v>46.036000000000001</c:v>
                </c:pt>
                <c:pt idx="91">
                  <c:v>45.978000000000002</c:v>
                </c:pt>
                <c:pt idx="92">
                  <c:v>46.063000000000002</c:v>
                </c:pt>
                <c:pt idx="93">
                  <c:v>46.2620000000001</c:v>
                </c:pt>
                <c:pt idx="94">
                  <c:v>45.988</c:v>
                </c:pt>
                <c:pt idx="95">
                  <c:v>46.124000000000002</c:v>
                </c:pt>
                <c:pt idx="96">
                  <c:v>46.217000000000013</c:v>
                </c:pt>
                <c:pt idx="97">
                  <c:v>46.137</c:v>
                </c:pt>
                <c:pt idx="98">
                  <c:v>46.169000000000011</c:v>
                </c:pt>
                <c:pt idx="99">
                  <c:v>46.311</c:v>
                </c:pt>
                <c:pt idx="100">
                  <c:v>46.190000000000012</c:v>
                </c:pt>
                <c:pt idx="101">
                  <c:v>46.381</c:v>
                </c:pt>
                <c:pt idx="102">
                  <c:v>46.224000000000011</c:v>
                </c:pt>
                <c:pt idx="103">
                  <c:v>46.236000000000011</c:v>
                </c:pt>
                <c:pt idx="104">
                  <c:v>46.199000000000012</c:v>
                </c:pt>
                <c:pt idx="105">
                  <c:v>46.212000000000003</c:v>
                </c:pt>
                <c:pt idx="106">
                  <c:v>46.31</c:v>
                </c:pt>
                <c:pt idx="107">
                  <c:v>46.264000000000003</c:v>
                </c:pt>
                <c:pt idx="108">
                  <c:v>46.138000000000012</c:v>
                </c:pt>
                <c:pt idx="109">
                  <c:v>46.247</c:v>
                </c:pt>
                <c:pt idx="110">
                  <c:v>46.274000000000001</c:v>
                </c:pt>
                <c:pt idx="111">
                  <c:v>46.230000000000011</c:v>
                </c:pt>
                <c:pt idx="112">
                  <c:v>46.273000000000003</c:v>
                </c:pt>
                <c:pt idx="113">
                  <c:v>46.229000000000013</c:v>
                </c:pt>
                <c:pt idx="114">
                  <c:v>46.225000000000122</c:v>
                </c:pt>
                <c:pt idx="115">
                  <c:v>46.245000000000012</c:v>
                </c:pt>
                <c:pt idx="116">
                  <c:v>46.099000000000011</c:v>
                </c:pt>
                <c:pt idx="117">
                  <c:v>46.156000000000013</c:v>
                </c:pt>
                <c:pt idx="118">
                  <c:v>45.936</c:v>
                </c:pt>
                <c:pt idx="119">
                  <c:v>46.171000000000006</c:v>
                </c:pt>
                <c:pt idx="120">
                  <c:v>46.037000000000013</c:v>
                </c:pt>
                <c:pt idx="121">
                  <c:v>45.927</c:v>
                </c:pt>
                <c:pt idx="122">
                  <c:v>46.011000000000003</c:v>
                </c:pt>
                <c:pt idx="123">
                  <c:v>45.895000000000003</c:v>
                </c:pt>
                <c:pt idx="124">
                  <c:v>45.976999999999997</c:v>
                </c:pt>
                <c:pt idx="125">
                  <c:v>45.991</c:v>
                </c:pt>
                <c:pt idx="126">
                  <c:v>45.841999999999999</c:v>
                </c:pt>
                <c:pt idx="127">
                  <c:v>45.839000000000013</c:v>
                </c:pt>
                <c:pt idx="128">
                  <c:v>45.88</c:v>
                </c:pt>
                <c:pt idx="129">
                  <c:v>45.837000000000003</c:v>
                </c:pt>
                <c:pt idx="130">
                  <c:v>45.854999999999997</c:v>
                </c:pt>
                <c:pt idx="131">
                  <c:v>45.982999999999997</c:v>
                </c:pt>
                <c:pt idx="132">
                  <c:v>45.723000000000013</c:v>
                </c:pt>
                <c:pt idx="133">
                  <c:v>45.677</c:v>
                </c:pt>
                <c:pt idx="134">
                  <c:v>45.651000000000003</c:v>
                </c:pt>
                <c:pt idx="135">
                  <c:v>45.701000000000001</c:v>
                </c:pt>
                <c:pt idx="136">
                  <c:v>45.771000000000001</c:v>
                </c:pt>
                <c:pt idx="137">
                  <c:v>45.642000000000003</c:v>
                </c:pt>
                <c:pt idx="138">
                  <c:v>45.67</c:v>
                </c:pt>
                <c:pt idx="139">
                  <c:v>45.57</c:v>
                </c:pt>
                <c:pt idx="140">
                  <c:v>45.505000000000003</c:v>
                </c:pt>
                <c:pt idx="141">
                  <c:v>45.526000000000003</c:v>
                </c:pt>
                <c:pt idx="142">
                  <c:v>45.662000000000013</c:v>
                </c:pt>
                <c:pt idx="143">
                  <c:v>45.436</c:v>
                </c:pt>
                <c:pt idx="144">
                  <c:v>45.595000000000013</c:v>
                </c:pt>
                <c:pt idx="145">
                  <c:v>45.500999999999998</c:v>
                </c:pt>
                <c:pt idx="146">
                  <c:v>44.886000000000003</c:v>
                </c:pt>
                <c:pt idx="147">
                  <c:v>45.51</c:v>
                </c:pt>
                <c:pt idx="148">
                  <c:v>45.484000000000002</c:v>
                </c:pt>
                <c:pt idx="149">
                  <c:v>45.626000000000012</c:v>
                </c:pt>
                <c:pt idx="150">
                  <c:v>45.468000000000011</c:v>
                </c:pt>
                <c:pt idx="151">
                  <c:v>45.476999999999997</c:v>
                </c:pt>
                <c:pt idx="152">
                  <c:v>45.397000000000013</c:v>
                </c:pt>
                <c:pt idx="153">
                  <c:v>45.365000000000002</c:v>
                </c:pt>
                <c:pt idx="154">
                  <c:v>45.562000000000012</c:v>
                </c:pt>
                <c:pt idx="155">
                  <c:v>45.499000000000002</c:v>
                </c:pt>
                <c:pt idx="156">
                  <c:v>45.436</c:v>
                </c:pt>
                <c:pt idx="157">
                  <c:v>45.465000000000003</c:v>
                </c:pt>
                <c:pt idx="158">
                  <c:v>45.381999999999998</c:v>
                </c:pt>
                <c:pt idx="159">
                  <c:v>45.45</c:v>
                </c:pt>
                <c:pt idx="160">
                  <c:v>45.506</c:v>
                </c:pt>
                <c:pt idx="161">
                  <c:v>45.44</c:v>
                </c:pt>
                <c:pt idx="162">
                  <c:v>45.505000000000003</c:v>
                </c:pt>
                <c:pt idx="163">
                  <c:v>45.616999999999997</c:v>
                </c:pt>
                <c:pt idx="164">
                  <c:v>45.555</c:v>
                </c:pt>
                <c:pt idx="165">
                  <c:v>45.589000000000013</c:v>
                </c:pt>
                <c:pt idx="166">
                  <c:v>45.532000000000011</c:v>
                </c:pt>
                <c:pt idx="167">
                  <c:v>45.495000000000012</c:v>
                </c:pt>
                <c:pt idx="168">
                  <c:v>45.126000000000012</c:v>
                </c:pt>
                <c:pt idx="169">
                  <c:v>45.563000000000002</c:v>
                </c:pt>
                <c:pt idx="170">
                  <c:v>45.641000000000012</c:v>
                </c:pt>
                <c:pt idx="171">
                  <c:v>45.548000000000002</c:v>
                </c:pt>
                <c:pt idx="172">
                  <c:v>45.615000000000002</c:v>
                </c:pt>
                <c:pt idx="173">
                  <c:v>45.696000000000012</c:v>
                </c:pt>
                <c:pt idx="174">
                  <c:v>45.46</c:v>
                </c:pt>
                <c:pt idx="175">
                  <c:v>45.769000000000013</c:v>
                </c:pt>
                <c:pt idx="176">
                  <c:v>45.665000000000013</c:v>
                </c:pt>
                <c:pt idx="177">
                  <c:v>45.557000000000002</c:v>
                </c:pt>
                <c:pt idx="178">
                  <c:v>45.596000000000011</c:v>
                </c:pt>
                <c:pt idx="179">
                  <c:v>45.588000000000001</c:v>
                </c:pt>
                <c:pt idx="180">
                  <c:v>45.593000000000011</c:v>
                </c:pt>
                <c:pt idx="181">
                  <c:v>45.647000000000013</c:v>
                </c:pt>
                <c:pt idx="182">
                  <c:v>45.638000000000012</c:v>
                </c:pt>
                <c:pt idx="183">
                  <c:v>45.714000000000013</c:v>
                </c:pt>
                <c:pt idx="184">
                  <c:v>45.503</c:v>
                </c:pt>
                <c:pt idx="185">
                  <c:v>45.655000000000001</c:v>
                </c:pt>
                <c:pt idx="186">
                  <c:v>45.637</c:v>
                </c:pt>
                <c:pt idx="187">
                  <c:v>45.534000000000013</c:v>
                </c:pt>
                <c:pt idx="188">
                  <c:v>45.64</c:v>
                </c:pt>
                <c:pt idx="189">
                  <c:v>45.629000000000012</c:v>
                </c:pt>
                <c:pt idx="190">
                  <c:v>45.647000000000013</c:v>
                </c:pt>
                <c:pt idx="191">
                  <c:v>45.613999999999997</c:v>
                </c:pt>
                <c:pt idx="192">
                  <c:v>45.648000000000003</c:v>
                </c:pt>
                <c:pt idx="193">
                  <c:v>45.571000000000012</c:v>
                </c:pt>
                <c:pt idx="194">
                  <c:v>45.646000000000001</c:v>
                </c:pt>
                <c:pt idx="195">
                  <c:v>45.363</c:v>
                </c:pt>
                <c:pt idx="196">
                  <c:v>45.583000000000013</c:v>
                </c:pt>
                <c:pt idx="197">
                  <c:v>45.524000000000001</c:v>
                </c:pt>
                <c:pt idx="198">
                  <c:v>45.473999999999997</c:v>
                </c:pt>
                <c:pt idx="199">
                  <c:v>45.521000000000001</c:v>
                </c:pt>
                <c:pt idx="200">
                  <c:v>45.48</c:v>
                </c:pt>
                <c:pt idx="201">
                  <c:v>45.072000000000003</c:v>
                </c:pt>
                <c:pt idx="202">
                  <c:v>45.552</c:v>
                </c:pt>
                <c:pt idx="203">
                  <c:v>45.841000000000001</c:v>
                </c:pt>
                <c:pt idx="204">
                  <c:v>48.586000000000013</c:v>
                </c:pt>
                <c:pt idx="205">
                  <c:v>47.975000000000001</c:v>
                </c:pt>
                <c:pt idx="206">
                  <c:v>43.266000000000012</c:v>
                </c:pt>
                <c:pt idx="207">
                  <c:v>46.742000000000012</c:v>
                </c:pt>
                <c:pt idx="208">
                  <c:v>48.833000000000013</c:v>
                </c:pt>
                <c:pt idx="209">
                  <c:v>44.442999999999998</c:v>
                </c:pt>
                <c:pt idx="210">
                  <c:v>46.260000000000012</c:v>
                </c:pt>
                <c:pt idx="211">
                  <c:v>49.073</c:v>
                </c:pt>
                <c:pt idx="212">
                  <c:v>45.632000000000012</c:v>
                </c:pt>
                <c:pt idx="213">
                  <c:v>45.86</c:v>
                </c:pt>
                <c:pt idx="214">
                  <c:v>48.717000000000013</c:v>
                </c:pt>
                <c:pt idx="215">
                  <c:v>46.91</c:v>
                </c:pt>
                <c:pt idx="216">
                  <c:v>45.957999999999998</c:v>
                </c:pt>
                <c:pt idx="217">
                  <c:v>47.961000000000013</c:v>
                </c:pt>
                <c:pt idx="218">
                  <c:v>47.470999999999997</c:v>
                </c:pt>
                <c:pt idx="219">
                  <c:v>46.750999999999998</c:v>
                </c:pt>
                <c:pt idx="220">
                  <c:v>47.674000000000007</c:v>
                </c:pt>
                <c:pt idx="221">
                  <c:v>47.715000000000003</c:v>
                </c:pt>
                <c:pt idx="222">
                  <c:v>46.988999999999997</c:v>
                </c:pt>
                <c:pt idx="223">
                  <c:v>47.199000000000012</c:v>
                </c:pt>
                <c:pt idx="224">
                  <c:v>48.054000000000002</c:v>
                </c:pt>
                <c:pt idx="225">
                  <c:v>47.2680000000001</c:v>
                </c:pt>
                <c:pt idx="226">
                  <c:v>47.429000000000002</c:v>
                </c:pt>
                <c:pt idx="227">
                  <c:v>47.844999999999999</c:v>
                </c:pt>
                <c:pt idx="228">
                  <c:v>47.721000000000011</c:v>
                </c:pt>
                <c:pt idx="229">
                  <c:v>47.717000000000013</c:v>
                </c:pt>
                <c:pt idx="230">
                  <c:v>47.790000000000013</c:v>
                </c:pt>
                <c:pt idx="231">
                  <c:v>47.704000000000001</c:v>
                </c:pt>
                <c:pt idx="232">
                  <c:v>47.619</c:v>
                </c:pt>
                <c:pt idx="233">
                  <c:v>48.017000000000003</c:v>
                </c:pt>
                <c:pt idx="234">
                  <c:v>47.702000000000012</c:v>
                </c:pt>
                <c:pt idx="235">
                  <c:v>47.552999999999997</c:v>
                </c:pt>
                <c:pt idx="236">
                  <c:v>47.6920000000001</c:v>
                </c:pt>
                <c:pt idx="237">
                  <c:v>47.572000000000003</c:v>
                </c:pt>
                <c:pt idx="238">
                  <c:v>47.6280000000001</c:v>
                </c:pt>
                <c:pt idx="239">
                  <c:v>47.742000000000012</c:v>
                </c:pt>
                <c:pt idx="240">
                  <c:v>47.517000000000003</c:v>
                </c:pt>
                <c:pt idx="241">
                  <c:v>47.375</c:v>
                </c:pt>
                <c:pt idx="242">
                  <c:v>47.438000000000002</c:v>
                </c:pt>
                <c:pt idx="243">
                  <c:v>47.52</c:v>
                </c:pt>
                <c:pt idx="244">
                  <c:v>47.365000000000002</c:v>
                </c:pt>
                <c:pt idx="245">
                  <c:v>47.2620000000001</c:v>
                </c:pt>
                <c:pt idx="246">
                  <c:v>47.273000000000003</c:v>
                </c:pt>
                <c:pt idx="247">
                  <c:v>47.222000000000122</c:v>
                </c:pt>
                <c:pt idx="248">
                  <c:v>47.046999999999997</c:v>
                </c:pt>
                <c:pt idx="249">
                  <c:v>47.073</c:v>
                </c:pt>
                <c:pt idx="250">
                  <c:v>46.908000000000001</c:v>
                </c:pt>
                <c:pt idx="251">
                  <c:v>46.832000000000001</c:v>
                </c:pt>
                <c:pt idx="252">
                  <c:v>46.817999999999998</c:v>
                </c:pt>
                <c:pt idx="253">
                  <c:v>46.833000000000013</c:v>
                </c:pt>
                <c:pt idx="254">
                  <c:v>46.728000000000122</c:v>
                </c:pt>
                <c:pt idx="255">
                  <c:v>46.713000000000001</c:v>
                </c:pt>
                <c:pt idx="256">
                  <c:v>46.814</c:v>
                </c:pt>
                <c:pt idx="257">
                  <c:v>46.655000000000001</c:v>
                </c:pt>
                <c:pt idx="258">
                  <c:v>46.686999999999998</c:v>
                </c:pt>
                <c:pt idx="259">
                  <c:v>46.518000000000001</c:v>
                </c:pt>
                <c:pt idx="260">
                  <c:v>46.353000000000002</c:v>
                </c:pt>
                <c:pt idx="261">
                  <c:v>46.552</c:v>
                </c:pt>
                <c:pt idx="262">
                  <c:v>46.137</c:v>
                </c:pt>
                <c:pt idx="263">
                  <c:v>46.186</c:v>
                </c:pt>
                <c:pt idx="264">
                  <c:v>46.278000000000013</c:v>
                </c:pt>
                <c:pt idx="265">
                  <c:v>46.243000000000002</c:v>
                </c:pt>
                <c:pt idx="266">
                  <c:v>46.281000000000013</c:v>
                </c:pt>
                <c:pt idx="267">
                  <c:v>46.217000000000013</c:v>
                </c:pt>
                <c:pt idx="268">
                  <c:v>46.134</c:v>
                </c:pt>
                <c:pt idx="269">
                  <c:v>46.166000000000011</c:v>
                </c:pt>
                <c:pt idx="270">
                  <c:v>46.125000000000099</c:v>
                </c:pt>
                <c:pt idx="271">
                  <c:v>46.04</c:v>
                </c:pt>
                <c:pt idx="272">
                  <c:v>46.02</c:v>
                </c:pt>
                <c:pt idx="273">
                  <c:v>46.071000000000012</c:v>
                </c:pt>
                <c:pt idx="274">
                  <c:v>46.01</c:v>
                </c:pt>
                <c:pt idx="275">
                  <c:v>46.038000000000011</c:v>
                </c:pt>
                <c:pt idx="276">
                  <c:v>46.063000000000002</c:v>
                </c:pt>
                <c:pt idx="277">
                  <c:v>46.136000000000003</c:v>
                </c:pt>
                <c:pt idx="278">
                  <c:v>46.141000000000012</c:v>
                </c:pt>
                <c:pt idx="279">
                  <c:v>46.042000000000002</c:v>
                </c:pt>
                <c:pt idx="280">
                  <c:v>46.065000000000012</c:v>
                </c:pt>
                <c:pt idx="281">
                  <c:v>46.259</c:v>
                </c:pt>
                <c:pt idx="282">
                  <c:v>46.176000000000002</c:v>
                </c:pt>
                <c:pt idx="283">
                  <c:v>46.055999999999997</c:v>
                </c:pt>
                <c:pt idx="284">
                  <c:v>45.714000000000013</c:v>
                </c:pt>
                <c:pt idx="285">
                  <c:v>46.121000000000002</c:v>
                </c:pt>
                <c:pt idx="286">
                  <c:v>46.15</c:v>
                </c:pt>
                <c:pt idx="287">
                  <c:v>46.072000000000003</c:v>
                </c:pt>
                <c:pt idx="288">
                  <c:v>46.204000000000001</c:v>
                </c:pt>
                <c:pt idx="289">
                  <c:v>46.149000000000001</c:v>
                </c:pt>
                <c:pt idx="290">
                  <c:v>46.24</c:v>
                </c:pt>
                <c:pt idx="291">
                  <c:v>46.372</c:v>
                </c:pt>
                <c:pt idx="292">
                  <c:v>46.341999999999999</c:v>
                </c:pt>
                <c:pt idx="293">
                  <c:v>46.295000000000122</c:v>
                </c:pt>
                <c:pt idx="294">
                  <c:v>46.369</c:v>
                </c:pt>
                <c:pt idx="295">
                  <c:v>46.509</c:v>
                </c:pt>
                <c:pt idx="296">
                  <c:v>46.378</c:v>
                </c:pt>
                <c:pt idx="297">
                  <c:v>46.537000000000013</c:v>
                </c:pt>
                <c:pt idx="298">
                  <c:v>46.478000000000002</c:v>
                </c:pt>
                <c:pt idx="299">
                  <c:v>46.348999999999997</c:v>
                </c:pt>
                <c:pt idx="300">
                  <c:v>46.511000000000003</c:v>
                </c:pt>
                <c:pt idx="301">
                  <c:v>46.591000000000001</c:v>
                </c:pt>
                <c:pt idx="302">
                  <c:v>46.55</c:v>
                </c:pt>
                <c:pt idx="303">
                  <c:v>46.676000000000002</c:v>
                </c:pt>
                <c:pt idx="304">
                  <c:v>46.690000000000012</c:v>
                </c:pt>
                <c:pt idx="305">
                  <c:v>46.561</c:v>
                </c:pt>
                <c:pt idx="306">
                  <c:v>46.851999999999997</c:v>
                </c:pt>
                <c:pt idx="307">
                  <c:v>46.796000000000063</c:v>
                </c:pt>
                <c:pt idx="308">
                  <c:v>46.779000000000003</c:v>
                </c:pt>
                <c:pt idx="309">
                  <c:v>46.819000000000003</c:v>
                </c:pt>
                <c:pt idx="310">
                  <c:v>46.924000000000007</c:v>
                </c:pt>
                <c:pt idx="311">
                  <c:v>46.756999999999998</c:v>
                </c:pt>
                <c:pt idx="312">
                  <c:v>46.775000000000013</c:v>
                </c:pt>
                <c:pt idx="313">
                  <c:v>46.89</c:v>
                </c:pt>
                <c:pt idx="314">
                  <c:v>46.85</c:v>
                </c:pt>
                <c:pt idx="315">
                  <c:v>46.918999999999997</c:v>
                </c:pt>
                <c:pt idx="316">
                  <c:v>46.945</c:v>
                </c:pt>
                <c:pt idx="317">
                  <c:v>46.918999999999997</c:v>
                </c:pt>
                <c:pt idx="318">
                  <c:v>46.945</c:v>
                </c:pt>
                <c:pt idx="319">
                  <c:v>46.96</c:v>
                </c:pt>
                <c:pt idx="320">
                  <c:v>46.91</c:v>
                </c:pt>
                <c:pt idx="321">
                  <c:v>46.909000000000013</c:v>
                </c:pt>
                <c:pt idx="322">
                  <c:v>47.134</c:v>
                </c:pt>
                <c:pt idx="323">
                  <c:v>46.98</c:v>
                </c:pt>
                <c:pt idx="324">
                  <c:v>46.956000000000003</c:v>
                </c:pt>
                <c:pt idx="325">
                  <c:v>46.981000000000002</c:v>
                </c:pt>
                <c:pt idx="326">
                  <c:v>47.014000000000003</c:v>
                </c:pt>
                <c:pt idx="327">
                  <c:v>46.957999999999998</c:v>
                </c:pt>
                <c:pt idx="328">
                  <c:v>46.988999999999997</c:v>
                </c:pt>
                <c:pt idx="329">
                  <c:v>46.903000000000013</c:v>
                </c:pt>
                <c:pt idx="330">
                  <c:v>46.831000000000003</c:v>
                </c:pt>
                <c:pt idx="331">
                  <c:v>46.851999999999997</c:v>
                </c:pt>
                <c:pt idx="332">
                  <c:v>46.993000000000002</c:v>
                </c:pt>
                <c:pt idx="333">
                  <c:v>47.113</c:v>
                </c:pt>
                <c:pt idx="334">
                  <c:v>46.927</c:v>
                </c:pt>
                <c:pt idx="335">
                  <c:v>46.65</c:v>
                </c:pt>
                <c:pt idx="336">
                  <c:v>46.819000000000003</c:v>
                </c:pt>
                <c:pt idx="337">
                  <c:v>46.884999999999998</c:v>
                </c:pt>
                <c:pt idx="338">
                  <c:v>46.473000000000013</c:v>
                </c:pt>
                <c:pt idx="339">
                  <c:v>46.957000000000001</c:v>
                </c:pt>
                <c:pt idx="340">
                  <c:v>46.914000000000001</c:v>
                </c:pt>
                <c:pt idx="341">
                  <c:v>46.792000000000122</c:v>
                </c:pt>
                <c:pt idx="342">
                  <c:v>46.853000000000002</c:v>
                </c:pt>
                <c:pt idx="343">
                  <c:v>46.78</c:v>
                </c:pt>
                <c:pt idx="344">
                  <c:v>46.637</c:v>
                </c:pt>
                <c:pt idx="345">
                  <c:v>46.878999999999998</c:v>
                </c:pt>
                <c:pt idx="346">
                  <c:v>46.82</c:v>
                </c:pt>
                <c:pt idx="347">
                  <c:v>46.636000000000003</c:v>
                </c:pt>
                <c:pt idx="348">
                  <c:v>46.705000000000013</c:v>
                </c:pt>
                <c:pt idx="349">
                  <c:v>46.831000000000003</c:v>
                </c:pt>
                <c:pt idx="350">
                  <c:v>46.663000000000011</c:v>
                </c:pt>
                <c:pt idx="351">
                  <c:v>46.585000000000001</c:v>
                </c:pt>
                <c:pt idx="352">
                  <c:v>46.528000000000013</c:v>
                </c:pt>
                <c:pt idx="353">
                  <c:v>46.699000000000012</c:v>
                </c:pt>
                <c:pt idx="354">
                  <c:v>46.552999999999997</c:v>
                </c:pt>
                <c:pt idx="355">
                  <c:v>46.606000000000002</c:v>
                </c:pt>
                <c:pt idx="356">
                  <c:v>46.627000000000002</c:v>
                </c:pt>
                <c:pt idx="357">
                  <c:v>46.563000000000002</c:v>
                </c:pt>
                <c:pt idx="358">
                  <c:v>46.621000000000002</c:v>
                </c:pt>
                <c:pt idx="359">
                  <c:v>46.571000000000012</c:v>
                </c:pt>
                <c:pt idx="360">
                  <c:v>46.506</c:v>
                </c:pt>
                <c:pt idx="361">
                  <c:v>46.497</c:v>
                </c:pt>
                <c:pt idx="362">
                  <c:v>45.93</c:v>
                </c:pt>
                <c:pt idx="363">
                  <c:v>46.608000000000011</c:v>
                </c:pt>
                <c:pt idx="364">
                  <c:v>46.917000000000002</c:v>
                </c:pt>
                <c:pt idx="365">
                  <c:v>46.56</c:v>
                </c:pt>
                <c:pt idx="366">
                  <c:v>46.462000000000003</c:v>
                </c:pt>
                <c:pt idx="367">
                  <c:v>46.641000000000012</c:v>
                </c:pt>
                <c:pt idx="368">
                  <c:v>46.591000000000001</c:v>
                </c:pt>
                <c:pt idx="369">
                  <c:v>46.532000000000011</c:v>
                </c:pt>
                <c:pt idx="370">
                  <c:v>46.451000000000001</c:v>
                </c:pt>
                <c:pt idx="371">
                  <c:v>46.42</c:v>
                </c:pt>
                <c:pt idx="372">
                  <c:v>46.555</c:v>
                </c:pt>
                <c:pt idx="373">
                  <c:v>46.417999999999999</c:v>
                </c:pt>
                <c:pt idx="374">
                  <c:v>46.396000000000001</c:v>
                </c:pt>
                <c:pt idx="375">
                  <c:v>46.465000000000003</c:v>
                </c:pt>
                <c:pt idx="376">
                  <c:v>46.378999999999998</c:v>
                </c:pt>
                <c:pt idx="377">
                  <c:v>46.387999999999998</c:v>
                </c:pt>
                <c:pt idx="378">
                  <c:v>46.507000000000012</c:v>
                </c:pt>
                <c:pt idx="379">
                  <c:v>46.565000000000012</c:v>
                </c:pt>
                <c:pt idx="380">
                  <c:v>46.496000000000002</c:v>
                </c:pt>
                <c:pt idx="381">
                  <c:v>46.567</c:v>
                </c:pt>
                <c:pt idx="382">
                  <c:v>46.423000000000002</c:v>
                </c:pt>
                <c:pt idx="383">
                  <c:v>46.468000000000011</c:v>
                </c:pt>
                <c:pt idx="384">
                  <c:v>46.568000000000012</c:v>
                </c:pt>
                <c:pt idx="385">
                  <c:v>46.438000000000002</c:v>
                </c:pt>
                <c:pt idx="386">
                  <c:v>46.481000000000002</c:v>
                </c:pt>
                <c:pt idx="387">
                  <c:v>46.502000000000002</c:v>
                </c:pt>
                <c:pt idx="388">
                  <c:v>46.557000000000002</c:v>
                </c:pt>
                <c:pt idx="389">
                  <c:v>46.626000000000012</c:v>
                </c:pt>
                <c:pt idx="390">
                  <c:v>46.433999999999997</c:v>
                </c:pt>
                <c:pt idx="391">
                  <c:v>46.615000000000002</c:v>
                </c:pt>
                <c:pt idx="392">
                  <c:v>46.567</c:v>
                </c:pt>
                <c:pt idx="393">
                  <c:v>46.528000000000013</c:v>
                </c:pt>
                <c:pt idx="394">
                  <c:v>46.516000000000012</c:v>
                </c:pt>
                <c:pt idx="395">
                  <c:v>46.476999999999997</c:v>
                </c:pt>
                <c:pt idx="396">
                  <c:v>46.552</c:v>
                </c:pt>
                <c:pt idx="397">
                  <c:v>46.633000000000003</c:v>
                </c:pt>
                <c:pt idx="398">
                  <c:v>46.602000000000011</c:v>
                </c:pt>
                <c:pt idx="399">
                  <c:v>46.609000000000002</c:v>
                </c:pt>
                <c:pt idx="400">
                  <c:v>46.599000000000011</c:v>
                </c:pt>
                <c:pt idx="401">
                  <c:v>46.503999999999998</c:v>
                </c:pt>
                <c:pt idx="402">
                  <c:v>46.65</c:v>
                </c:pt>
                <c:pt idx="403">
                  <c:v>46.645000000000003</c:v>
                </c:pt>
                <c:pt idx="404">
                  <c:v>46.627000000000002</c:v>
                </c:pt>
                <c:pt idx="405">
                  <c:v>46.484999999999999</c:v>
                </c:pt>
                <c:pt idx="406">
                  <c:v>46.546999999999997</c:v>
                </c:pt>
                <c:pt idx="407">
                  <c:v>46.55</c:v>
                </c:pt>
                <c:pt idx="408">
                  <c:v>46.555999999999997</c:v>
                </c:pt>
                <c:pt idx="409">
                  <c:v>46.395000000000003</c:v>
                </c:pt>
                <c:pt idx="410">
                  <c:v>46.418999999999997</c:v>
                </c:pt>
                <c:pt idx="411">
                  <c:v>46.399000000000001</c:v>
                </c:pt>
                <c:pt idx="412">
                  <c:v>46.492000000000012</c:v>
                </c:pt>
                <c:pt idx="413">
                  <c:v>46.425000000000011</c:v>
                </c:pt>
                <c:pt idx="414">
                  <c:v>46.44</c:v>
                </c:pt>
                <c:pt idx="415">
                  <c:v>46.555999999999997</c:v>
                </c:pt>
                <c:pt idx="416">
                  <c:v>46.449000000000012</c:v>
                </c:pt>
                <c:pt idx="417">
                  <c:v>46.392000000000003</c:v>
                </c:pt>
                <c:pt idx="418">
                  <c:v>46.558</c:v>
                </c:pt>
                <c:pt idx="419">
                  <c:v>46.519000000000013</c:v>
                </c:pt>
                <c:pt idx="420">
                  <c:v>46.529000000000003</c:v>
                </c:pt>
                <c:pt idx="421">
                  <c:v>46.448</c:v>
                </c:pt>
                <c:pt idx="422">
                  <c:v>46.311999999999998</c:v>
                </c:pt>
                <c:pt idx="423">
                  <c:v>46.421000000000006</c:v>
                </c:pt>
                <c:pt idx="424">
                  <c:v>46.484999999999999</c:v>
                </c:pt>
                <c:pt idx="425">
                  <c:v>46.551000000000002</c:v>
                </c:pt>
                <c:pt idx="426">
                  <c:v>46.272000000000013</c:v>
                </c:pt>
                <c:pt idx="427">
                  <c:v>46.564</c:v>
                </c:pt>
                <c:pt idx="428">
                  <c:v>46.444000000000003</c:v>
                </c:pt>
                <c:pt idx="429">
                  <c:v>46.369</c:v>
                </c:pt>
                <c:pt idx="430">
                  <c:v>46.350999999999999</c:v>
                </c:pt>
                <c:pt idx="431">
                  <c:v>46.515000000000001</c:v>
                </c:pt>
                <c:pt idx="432">
                  <c:v>46.31</c:v>
                </c:pt>
                <c:pt idx="433">
                  <c:v>46.378999999999998</c:v>
                </c:pt>
                <c:pt idx="434">
                  <c:v>46.558999999999997</c:v>
                </c:pt>
                <c:pt idx="435">
                  <c:v>46.417000000000002</c:v>
                </c:pt>
                <c:pt idx="436">
                  <c:v>46.470999999999997</c:v>
                </c:pt>
                <c:pt idx="437">
                  <c:v>46.444000000000003</c:v>
                </c:pt>
                <c:pt idx="438">
                  <c:v>46.17</c:v>
                </c:pt>
                <c:pt idx="439">
                  <c:v>46.387</c:v>
                </c:pt>
                <c:pt idx="440">
                  <c:v>46.522000000000013</c:v>
                </c:pt>
                <c:pt idx="441">
                  <c:v>46.35</c:v>
                </c:pt>
                <c:pt idx="442">
                  <c:v>46.494</c:v>
                </c:pt>
                <c:pt idx="443">
                  <c:v>46.464000000000013</c:v>
                </c:pt>
                <c:pt idx="444">
                  <c:v>46.301000000000002</c:v>
                </c:pt>
                <c:pt idx="445">
                  <c:v>46.456000000000003</c:v>
                </c:pt>
                <c:pt idx="446">
                  <c:v>46.4</c:v>
                </c:pt>
                <c:pt idx="447">
                  <c:v>46.509</c:v>
                </c:pt>
              </c:numCache>
            </c:numRef>
          </c:yVal>
          <c:smooth val="1"/>
        </c:ser>
        <c:dLbls>
          <c:showLegendKey val="0"/>
          <c:showVal val="0"/>
          <c:showCatName val="0"/>
          <c:showSerName val="0"/>
          <c:showPercent val="0"/>
          <c:showBubbleSize val="0"/>
        </c:dLbls>
        <c:axId val="44950656"/>
        <c:axId val="44952192"/>
      </c:scatterChart>
      <c:valAx>
        <c:axId val="44950656"/>
        <c:scaling>
          <c:orientation val="minMax"/>
          <c:max val="45"/>
          <c:min val="0"/>
        </c:scaling>
        <c:delete val="0"/>
        <c:axPos val="b"/>
        <c:numFmt formatCode="General" sourceLinked="1"/>
        <c:majorTickMark val="in"/>
        <c:minorTickMark val="none"/>
        <c:tickLblPos val="low"/>
        <c:txPr>
          <a:bodyPr rot="0" vert="horz"/>
          <a:lstStyle/>
          <a:p>
            <a:pPr>
              <a:defRPr sz="1800" b="0" i="0" u="none" strike="noStrike" baseline="0">
                <a:solidFill>
                  <a:schemeClr val="bg1"/>
                </a:solidFill>
                <a:latin typeface="Calibri"/>
                <a:ea typeface="Calibri"/>
                <a:cs typeface="Calibri"/>
              </a:defRPr>
            </a:pPr>
            <a:endParaRPr lang="en-US"/>
          </a:p>
        </c:txPr>
        <c:crossAx val="44952192"/>
        <c:crosses val="autoZero"/>
        <c:crossBetween val="midCat"/>
        <c:majorUnit val="5"/>
        <c:minorUnit val="4"/>
      </c:valAx>
      <c:valAx>
        <c:axId val="44952192"/>
        <c:scaling>
          <c:orientation val="minMax"/>
          <c:max val="50"/>
          <c:min val="42"/>
        </c:scaling>
        <c:delete val="0"/>
        <c:axPos val="l"/>
        <c:numFmt formatCode="General" sourceLinked="1"/>
        <c:majorTickMark val="out"/>
        <c:minorTickMark val="none"/>
        <c:tickLblPos val="nextTo"/>
        <c:txPr>
          <a:bodyPr/>
          <a:lstStyle/>
          <a:p>
            <a:pPr>
              <a:defRPr sz="1800">
                <a:solidFill>
                  <a:schemeClr val="bg1"/>
                </a:solidFill>
              </a:defRPr>
            </a:pPr>
            <a:endParaRPr lang="en-US"/>
          </a:p>
        </c:txPr>
        <c:crossAx val="44950656"/>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599"/>
          <c:y val="7.4016112569262202E-2"/>
          <c:w val="0.83516206628054701"/>
          <c:h val="0.81648918885139299"/>
        </c:manualLayout>
      </c:layout>
      <c:scatterChart>
        <c:scatterStyle val="smoothMarker"/>
        <c:varyColors val="0"/>
        <c:ser>
          <c:idx val="0"/>
          <c:order val="0"/>
          <c:spPr>
            <a:ln w="15875">
              <a:solidFill>
                <a:srgbClr val="FFFF00"/>
              </a:solidFill>
            </a:ln>
          </c:spPr>
          <c:marker>
            <c:symbol val="none"/>
          </c:marker>
          <c:dPt>
            <c:idx val="37"/>
            <c:bubble3D val="0"/>
            <c:spPr>
              <a:ln w="15875">
                <a:solidFill>
                  <a:srgbClr val="FFFF00"/>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0.60099999999999998</c:v>
                </c:pt>
                <c:pt idx="7">
                  <c:v>0.70099999999999996</c:v>
                </c:pt>
                <c:pt idx="8">
                  <c:v>0.80100000000000005</c:v>
                </c:pt>
                <c:pt idx="9">
                  <c:v>0.90100000000000002</c:v>
                </c:pt>
                <c:pt idx="10">
                  <c:v>1.0009999999999999</c:v>
                </c:pt>
                <c:pt idx="11">
                  <c:v>1.101</c:v>
                </c:pt>
                <c:pt idx="12">
                  <c:v>1.2010000000000001</c:v>
                </c:pt>
                <c:pt idx="13">
                  <c:v>1.3009999999999999</c:v>
                </c:pt>
                <c:pt idx="14">
                  <c:v>1.401</c:v>
                </c:pt>
                <c:pt idx="15">
                  <c:v>1.5009999999999999</c:v>
                </c:pt>
                <c:pt idx="16">
                  <c:v>1.601</c:v>
                </c:pt>
                <c:pt idx="17">
                  <c:v>1.7010000000000001</c:v>
                </c:pt>
                <c:pt idx="18">
                  <c:v>1.8009999999999999</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faucetStreamToFile.csv!$E$1:$E$448</c:f>
              <c:numCache>
                <c:formatCode>General</c:formatCode>
                <c:ptCount val="448"/>
                <c:pt idx="0">
                  <c:v>-1.4000000000002901E-2</c:v>
                </c:pt>
                <c:pt idx="1">
                  <c:v>-1.29999999999981E-2</c:v>
                </c:pt>
                <c:pt idx="2">
                  <c:v>0.107999999999997</c:v>
                </c:pt>
                <c:pt idx="3">
                  <c:v>-9.9999999999980105E-3</c:v>
                </c:pt>
                <c:pt idx="4">
                  <c:v>0.115000000000002</c:v>
                </c:pt>
                <c:pt idx="5">
                  <c:v>-4.0999999999996803E-2</c:v>
                </c:pt>
                <c:pt idx="6">
                  <c:v>-0.124000000000002</c:v>
                </c:pt>
                <c:pt idx="7">
                  <c:v>1.20000000000005E-2</c:v>
                </c:pt>
                <c:pt idx="8">
                  <c:v>5.9000000000004597E-2</c:v>
                </c:pt>
                <c:pt idx="9">
                  <c:v>-0.11399999999999701</c:v>
                </c:pt>
                <c:pt idx="10">
                  <c:v>3.3999999999998899E-2</c:v>
                </c:pt>
                <c:pt idx="11">
                  <c:v>7.9999999999955697E-3</c:v>
                </c:pt>
                <c:pt idx="12">
                  <c:v>6.00000000000023E-3</c:v>
                </c:pt>
                <c:pt idx="13">
                  <c:v>-3.5000000000003702E-2</c:v>
                </c:pt>
                <c:pt idx="14">
                  <c:v>0.112000000000002</c:v>
                </c:pt>
                <c:pt idx="15">
                  <c:v>-7.6000000000000498E-2</c:v>
                </c:pt>
                <c:pt idx="16">
                  <c:v>-7.5000000000002801E-2</c:v>
                </c:pt>
                <c:pt idx="17">
                  <c:v>1.9999999999996E-2</c:v>
                </c:pt>
                <c:pt idx="18">
                  <c:v>1.00000000000051E-2</c:v>
                </c:pt>
                <c:pt idx="19">
                  <c:v>2.4000000000000899E-2</c:v>
                </c:pt>
                <c:pt idx="20">
                  <c:v>-8.5999999999998494E-2</c:v>
                </c:pt>
                <c:pt idx="21">
                  <c:v>-1.29999999999981E-2</c:v>
                </c:pt>
                <c:pt idx="22">
                  <c:v>-6.0999999999999902E-2</c:v>
                </c:pt>
                <c:pt idx="23">
                  <c:v>-4.8999999999999502E-2</c:v>
                </c:pt>
                <c:pt idx="24">
                  <c:v>-3.9999999999999099E-2</c:v>
                </c:pt>
                <c:pt idx="25">
                  <c:v>5.4999999999999702E-2</c:v>
                </c:pt>
                <c:pt idx="26">
                  <c:v>1.20000000000005E-2</c:v>
                </c:pt>
                <c:pt idx="27">
                  <c:v>0.189</c:v>
                </c:pt>
                <c:pt idx="28">
                  <c:v>0.46600000000000102</c:v>
                </c:pt>
                <c:pt idx="29">
                  <c:v>0.29800000000000199</c:v>
                </c:pt>
                <c:pt idx="30">
                  <c:v>0.65500000000000103</c:v>
                </c:pt>
                <c:pt idx="31">
                  <c:v>-0.66999999999999504</c:v>
                </c:pt>
                <c:pt idx="32">
                  <c:v>-3.463000000000001</c:v>
                </c:pt>
                <c:pt idx="33">
                  <c:v>3.0790000000000002</c:v>
                </c:pt>
                <c:pt idx="34">
                  <c:v>0.39299999999999402</c:v>
                </c:pt>
                <c:pt idx="35">
                  <c:v>-1.8190000000000031</c:v>
                </c:pt>
                <c:pt idx="36">
                  <c:v>1.5240000000000009</c:v>
                </c:pt>
                <c:pt idx="37">
                  <c:v>0.436999999999998</c:v>
                </c:pt>
                <c:pt idx="38">
                  <c:v>-1.5960000000000041</c:v>
                </c:pt>
                <c:pt idx="39">
                  <c:v>0.51999999999999602</c:v>
                </c:pt>
                <c:pt idx="40">
                  <c:v>0.64700000000000601</c:v>
                </c:pt>
                <c:pt idx="41">
                  <c:v>-0.81699999999999995</c:v>
                </c:pt>
                <c:pt idx="42">
                  <c:v>-0.161000000000001</c:v>
                </c:pt>
                <c:pt idx="43">
                  <c:v>0.65399999999999603</c:v>
                </c:pt>
                <c:pt idx="44">
                  <c:v>-0.35999999999999899</c:v>
                </c:pt>
                <c:pt idx="45">
                  <c:v>-0.24300000000000199</c:v>
                </c:pt>
                <c:pt idx="46">
                  <c:v>0.191000000000002</c:v>
                </c:pt>
                <c:pt idx="47">
                  <c:v>-0.211999999999996</c:v>
                </c:pt>
                <c:pt idx="48">
                  <c:v>-0.36100000000000398</c:v>
                </c:pt>
                <c:pt idx="49">
                  <c:v>0.222999999999999</c:v>
                </c:pt>
                <c:pt idx="50">
                  <c:v>-0.111000000000004</c:v>
                </c:pt>
                <c:pt idx="51">
                  <c:v>-0.247</c:v>
                </c:pt>
                <c:pt idx="52">
                  <c:v>8.5000000000000894E-2</c:v>
                </c:pt>
                <c:pt idx="53">
                  <c:v>0.123999999999995</c:v>
                </c:pt>
                <c:pt idx="54">
                  <c:v>-8.5000000000000894E-2</c:v>
                </c:pt>
                <c:pt idx="55">
                  <c:v>3.7999999999996703E-2</c:v>
                </c:pt>
                <c:pt idx="56">
                  <c:v>-4.9999999999954499E-3</c:v>
                </c:pt>
                <c:pt idx="57">
                  <c:v>-7.9999999999998295E-2</c:v>
                </c:pt>
                <c:pt idx="58">
                  <c:v>-9.9999999999980105E-3</c:v>
                </c:pt>
                <c:pt idx="59">
                  <c:v>0.158000000000001</c:v>
                </c:pt>
                <c:pt idx="60">
                  <c:v>9.9999999999980105E-3</c:v>
                </c:pt>
                <c:pt idx="61">
                  <c:v>5.0000000000025597E-3</c:v>
                </c:pt>
                <c:pt idx="62">
                  <c:v>-0.158000000000001</c:v>
                </c:pt>
                <c:pt idx="63">
                  <c:v>-2.59999999999962E-2</c:v>
                </c:pt>
                <c:pt idx="64">
                  <c:v>-2.49999999999986E-2</c:v>
                </c:pt>
                <c:pt idx="65">
                  <c:v>-2.19999999999985E-2</c:v>
                </c:pt>
                <c:pt idx="66">
                  <c:v>5.1000000000001898E-2</c:v>
                </c:pt>
                <c:pt idx="67">
                  <c:v>-2.3999999999993801E-2</c:v>
                </c:pt>
                <c:pt idx="68">
                  <c:v>-4.7000000000004101E-2</c:v>
                </c:pt>
                <c:pt idx="69">
                  <c:v>-2.2000000000005598E-2</c:v>
                </c:pt>
                <c:pt idx="70">
                  <c:v>-0.253</c:v>
                </c:pt>
                <c:pt idx="71">
                  <c:v>-0.123999999999995</c:v>
                </c:pt>
                <c:pt idx="72">
                  <c:v>2.59999999999962E-2</c:v>
                </c:pt>
                <c:pt idx="73">
                  <c:v>-5.0000000000004298E-2</c:v>
                </c:pt>
                <c:pt idx="74">
                  <c:v>3.5000000000003702E-2</c:v>
                </c:pt>
                <c:pt idx="75">
                  <c:v>4.5999999999999402E-2</c:v>
                </c:pt>
                <c:pt idx="76">
                  <c:v>-6.00000000000023E-3</c:v>
                </c:pt>
                <c:pt idx="77">
                  <c:v>-3.9999999999999099E-2</c:v>
                </c:pt>
                <c:pt idx="78">
                  <c:v>-0.16799999999999901</c:v>
                </c:pt>
                <c:pt idx="79">
                  <c:v>1.9999999999996E-2</c:v>
                </c:pt>
                <c:pt idx="80">
                  <c:v>-7.3999999999998095E-2</c:v>
                </c:pt>
                <c:pt idx="81">
                  <c:v>-0.13700000000000001</c:v>
                </c:pt>
                <c:pt idx="82">
                  <c:v>-2.79999999999987E-2</c:v>
                </c:pt>
                <c:pt idx="83">
                  <c:v>-1.69999999999959E-2</c:v>
                </c:pt>
                <c:pt idx="84">
                  <c:v>0.17000000000000201</c:v>
                </c:pt>
                <c:pt idx="85">
                  <c:v>-9.2999999999996405E-2</c:v>
                </c:pt>
                <c:pt idx="86">
                  <c:v>-1.20000000000005E-2</c:v>
                </c:pt>
                <c:pt idx="87">
                  <c:v>5.0000000000004298E-2</c:v>
                </c:pt>
                <c:pt idx="88">
                  <c:v>1.1999999999993301E-2</c:v>
                </c:pt>
                <c:pt idx="89">
                  <c:v>0.11399999999999701</c:v>
                </c:pt>
                <c:pt idx="90">
                  <c:v>6.3000000000002401E-2</c:v>
                </c:pt>
                <c:pt idx="91">
                  <c:v>-2.89999999999964E-2</c:v>
                </c:pt>
                <c:pt idx="92">
                  <c:v>2.2000000000005598E-2</c:v>
                </c:pt>
                <c:pt idx="93">
                  <c:v>0.191000000000002</c:v>
                </c:pt>
                <c:pt idx="94">
                  <c:v>-0.113</c:v>
                </c:pt>
                <c:pt idx="95">
                  <c:v>-3.0000000000001098E-3</c:v>
                </c:pt>
                <c:pt idx="96">
                  <c:v>6.4000000000000098E-2</c:v>
                </c:pt>
                <c:pt idx="97">
                  <c:v>-3.9999999999999099E-2</c:v>
                </c:pt>
                <c:pt idx="98">
                  <c:v>-2.6000000000003399E-2</c:v>
                </c:pt>
                <c:pt idx="99">
                  <c:v>9.7999999999999005E-2</c:v>
                </c:pt>
                <c:pt idx="100">
                  <c:v>-3.9000000000001499E-2</c:v>
                </c:pt>
                <c:pt idx="101">
                  <c:v>0.13900000000000301</c:v>
                </c:pt>
                <c:pt idx="102">
                  <c:v>-3.0000000000001099E-2</c:v>
                </c:pt>
                <c:pt idx="103">
                  <c:v>-2.7000000000000999E-2</c:v>
                </c:pt>
                <c:pt idx="104">
                  <c:v>-6.9000000000002601E-2</c:v>
                </c:pt>
                <c:pt idx="105">
                  <c:v>-5.7999999999999802E-2</c:v>
                </c:pt>
                <c:pt idx="106">
                  <c:v>3.9999999999999099E-2</c:v>
                </c:pt>
                <c:pt idx="107">
                  <c:v>-9.9999999999767007E-4</c:v>
                </c:pt>
                <c:pt idx="108">
                  <c:v>-0.122</c:v>
                </c:pt>
                <c:pt idx="109">
                  <c:v>-5.0000000000025597E-3</c:v>
                </c:pt>
                <c:pt idx="110">
                  <c:v>3.0000000000001099E-2</c:v>
                </c:pt>
                <c:pt idx="111">
                  <c:v>-5.0000000000025597E-3</c:v>
                </c:pt>
                <c:pt idx="112">
                  <c:v>5.0000000000004298E-2</c:v>
                </c:pt>
                <c:pt idx="113">
                  <c:v>1.89999999999984E-2</c:v>
                </c:pt>
                <c:pt idx="114">
                  <c:v>3.0999999999998799E-2</c:v>
                </c:pt>
                <c:pt idx="115">
                  <c:v>6.7999999999997895E-2</c:v>
                </c:pt>
                <c:pt idx="116">
                  <c:v>-5.9000000000004597E-2</c:v>
                </c:pt>
                <c:pt idx="117">
                  <c:v>2.1000000000000799E-2</c:v>
                </c:pt>
                <c:pt idx="118">
                  <c:v>-0.17499999999999699</c:v>
                </c:pt>
                <c:pt idx="119">
                  <c:v>8.3999999999996106E-2</c:v>
                </c:pt>
                <c:pt idx="120">
                  <c:v>-2.4000000000000899E-2</c:v>
                </c:pt>
                <c:pt idx="121">
                  <c:v>-0.107999999999997</c:v>
                </c:pt>
                <c:pt idx="122">
                  <c:v>1.0000000000047701E-3</c:v>
                </c:pt>
                <c:pt idx="123">
                  <c:v>-8.9999999999996305E-2</c:v>
                </c:pt>
                <c:pt idx="124">
                  <c:v>1.7999999999993601E-2</c:v>
                </c:pt>
                <c:pt idx="125">
                  <c:v>5.7000000000002202E-2</c:v>
                </c:pt>
                <c:pt idx="126">
                  <c:v>-6.4999999999997699E-2</c:v>
                </c:pt>
                <c:pt idx="127">
                  <c:v>-4.2999999999999303E-2</c:v>
                </c:pt>
                <c:pt idx="128">
                  <c:v>2.3000000000003198E-2</c:v>
                </c:pt>
                <c:pt idx="129">
                  <c:v>4.0000000000048903E-3</c:v>
                </c:pt>
                <c:pt idx="130">
                  <c:v>4.9999999999997199E-2</c:v>
                </c:pt>
                <c:pt idx="131">
                  <c:v>0.20199999999999799</c:v>
                </c:pt>
                <c:pt idx="132">
                  <c:v>-3.3000000000001202E-2</c:v>
                </c:pt>
                <c:pt idx="133">
                  <c:v>-5.4999999999999702E-2</c:v>
                </c:pt>
                <c:pt idx="134">
                  <c:v>-5.8999999999997499E-2</c:v>
                </c:pt>
                <c:pt idx="135">
                  <c:v>1.4000000000002901E-2</c:v>
                </c:pt>
                <c:pt idx="136">
                  <c:v>0.10500000000000401</c:v>
                </c:pt>
                <c:pt idx="137">
                  <c:v>-6.00000000000023E-3</c:v>
                </c:pt>
                <c:pt idx="138">
                  <c:v>4.2000000000001599E-2</c:v>
                </c:pt>
                <c:pt idx="139">
                  <c:v>-3.9999999999999099E-2</c:v>
                </c:pt>
                <c:pt idx="140">
                  <c:v>-9.2999999999996405E-2</c:v>
                </c:pt>
                <c:pt idx="141">
                  <c:v>-5.6999999999995103E-2</c:v>
                </c:pt>
                <c:pt idx="142">
                  <c:v>9.4999999999998905E-2</c:v>
                </c:pt>
                <c:pt idx="143">
                  <c:v>-0.11899999999999999</c:v>
                </c:pt>
                <c:pt idx="144">
                  <c:v>4.9999999999997199E-2</c:v>
                </c:pt>
                <c:pt idx="145">
                  <c:v>-3.3999999999998899E-2</c:v>
                </c:pt>
                <c:pt idx="146">
                  <c:v>-0.64000000000000101</c:v>
                </c:pt>
                <c:pt idx="147">
                  <c:v>-8.0000000000026699E-3</c:v>
                </c:pt>
                <c:pt idx="148">
                  <c:v>-2.7000000000000999E-2</c:v>
                </c:pt>
                <c:pt idx="149">
                  <c:v>0.117999999999995</c:v>
                </c:pt>
                <c:pt idx="150">
                  <c:v>-3.59999999999943E-2</c:v>
                </c:pt>
                <c:pt idx="151">
                  <c:v>-2.4000000000000899E-2</c:v>
                </c:pt>
                <c:pt idx="152">
                  <c:v>-0.10500000000000401</c:v>
                </c:pt>
                <c:pt idx="153">
                  <c:v>-0.13400000000000001</c:v>
                </c:pt>
                <c:pt idx="154">
                  <c:v>6.4999999999997699E-2</c:v>
                </c:pt>
                <c:pt idx="155">
                  <c:v>0</c:v>
                </c:pt>
                <c:pt idx="156">
                  <c:v>-6.3000000000002401E-2</c:v>
                </c:pt>
                <c:pt idx="157">
                  <c:v>-3.2999999999994097E-2</c:v>
                </c:pt>
                <c:pt idx="158">
                  <c:v>-0.12100000000000199</c:v>
                </c:pt>
                <c:pt idx="159">
                  <c:v>-5.7999999999999802E-2</c:v>
                </c:pt>
                <c:pt idx="160">
                  <c:v>-6.00000000000023E-3</c:v>
                </c:pt>
                <c:pt idx="161">
                  <c:v>-7.9000000000000598E-2</c:v>
                </c:pt>
                <c:pt idx="162">
                  <c:v>-2.19999999999985E-2</c:v>
                </c:pt>
                <c:pt idx="163">
                  <c:v>8.2999999999998395E-2</c:v>
                </c:pt>
                <c:pt idx="164">
                  <c:v>1.4000000000002901E-2</c:v>
                </c:pt>
                <c:pt idx="165">
                  <c:v>3.9000000000001499E-2</c:v>
                </c:pt>
                <c:pt idx="166">
                  <c:v>-2.6000000000003399E-2</c:v>
                </c:pt>
                <c:pt idx="167">
                  <c:v>-7.0000000000000298E-2</c:v>
                </c:pt>
                <c:pt idx="168">
                  <c:v>-0.44700000000000301</c:v>
                </c:pt>
                <c:pt idx="169">
                  <c:v>-1.59999999999982E-2</c:v>
                </c:pt>
                <c:pt idx="170">
                  <c:v>5.1999999999999602E-2</c:v>
                </c:pt>
                <c:pt idx="171">
                  <c:v>-5.0999999999994799E-2</c:v>
                </c:pt>
                <c:pt idx="172">
                  <c:v>6.00000000000023E-3</c:v>
                </c:pt>
                <c:pt idx="173">
                  <c:v>7.6999999999998195E-2</c:v>
                </c:pt>
                <c:pt idx="174">
                  <c:v>-0.16799999999999901</c:v>
                </c:pt>
                <c:pt idx="175">
                  <c:v>0.13400000000000001</c:v>
                </c:pt>
                <c:pt idx="176">
                  <c:v>2.49999999999986E-2</c:v>
                </c:pt>
                <c:pt idx="177">
                  <c:v>-8.8000000000000994E-2</c:v>
                </c:pt>
                <c:pt idx="178">
                  <c:v>-5.2000000000006701E-2</c:v>
                </c:pt>
                <c:pt idx="179">
                  <c:v>-6.3000000000002401E-2</c:v>
                </c:pt>
                <c:pt idx="180">
                  <c:v>-5.8999999999997499E-2</c:v>
                </c:pt>
                <c:pt idx="181">
                  <c:v>-7.0000000000049996E-3</c:v>
                </c:pt>
                <c:pt idx="182">
                  <c:v>-1.7000000000002999E-2</c:v>
                </c:pt>
                <c:pt idx="183">
                  <c:v>5.5999999999997399E-2</c:v>
                </c:pt>
                <c:pt idx="184">
                  <c:v>-0.158000000000001</c:v>
                </c:pt>
                <c:pt idx="185">
                  <c:v>-6.00000000000023E-3</c:v>
                </c:pt>
                <c:pt idx="186">
                  <c:v>-2.19999999999985E-2</c:v>
                </c:pt>
                <c:pt idx="187">
                  <c:v>-0.12100000000000199</c:v>
                </c:pt>
                <c:pt idx="188">
                  <c:v>-9.9999999999980105E-3</c:v>
                </c:pt>
                <c:pt idx="189">
                  <c:v>-1.50000000000006E-2</c:v>
                </c:pt>
                <c:pt idx="190">
                  <c:v>9.9999999999980105E-3</c:v>
                </c:pt>
                <c:pt idx="191">
                  <c:v>-1.30000000000052E-2</c:v>
                </c:pt>
                <c:pt idx="192">
                  <c:v>2.9000000000003499E-2</c:v>
                </c:pt>
                <c:pt idx="193">
                  <c:v>-3.5000000000003702E-2</c:v>
                </c:pt>
                <c:pt idx="194">
                  <c:v>5.1999999999999602E-2</c:v>
                </c:pt>
                <c:pt idx="195">
                  <c:v>-0.219000000000001</c:v>
                </c:pt>
                <c:pt idx="196">
                  <c:v>1.20000000000005E-2</c:v>
                </c:pt>
                <c:pt idx="197">
                  <c:v>-3.6000000000001399E-2</c:v>
                </c:pt>
                <c:pt idx="198">
                  <c:v>-8.4000000000003197E-2</c:v>
                </c:pt>
                <c:pt idx="199">
                  <c:v>-9.7999999999999005E-2</c:v>
                </c:pt>
                <c:pt idx="200">
                  <c:v>-0.38800000000000501</c:v>
                </c:pt>
                <c:pt idx="201">
                  <c:v>-0.88799999999999801</c:v>
                </c:pt>
                <c:pt idx="202">
                  <c:v>-0.491999999999997</c:v>
                </c:pt>
                <c:pt idx="203">
                  <c:v>-0.42799999999999699</c:v>
                </c:pt>
                <c:pt idx="204">
                  <c:v>2.1929999999999978</c:v>
                </c:pt>
                <c:pt idx="205">
                  <c:v>1.538000000000004</c:v>
                </c:pt>
                <c:pt idx="206">
                  <c:v>-3.289000000000001</c:v>
                </c:pt>
                <c:pt idx="207">
                  <c:v>0.114999999999995</c:v>
                </c:pt>
                <c:pt idx="208">
                  <c:v>2.2269999999999972</c:v>
                </c:pt>
                <c:pt idx="209">
                  <c:v>-2.181000000000004</c:v>
                </c:pt>
                <c:pt idx="210">
                  <c:v>-0.35200000000000398</c:v>
                </c:pt>
                <c:pt idx="211">
                  <c:v>2.3190000000000022</c:v>
                </c:pt>
                <c:pt idx="212">
                  <c:v>-1.2259999999999991</c:v>
                </c:pt>
                <c:pt idx="213">
                  <c:v>-1.009999999999998</c:v>
                </c:pt>
                <c:pt idx="214">
                  <c:v>1.7519999999999949</c:v>
                </c:pt>
                <c:pt idx="215">
                  <c:v>-0.17300000000000201</c:v>
                </c:pt>
                <c:pt idx="216">
                  <c:v>-1.1649999999999989</c:v>
                </c:pt>
                <c:pt idx="217">
                  <c:v>0.77400000000000102</c:v>
                </c:pt>
                <c:pt idx="218">
                  <c:v>0.17499999999999699</c:v>
                </c:pt>
                <c:pt idx="219">
                  <c:v>-0.59700000000000097</c:v>
                </c:pt>
                <c:pt idx="220">
                  <c:v>0.29299999999999898</c:v>
                </c:pt>
                <c:pt idx="221">
                  <c:v>0.249000000000002</c:v>
                </c:pt>
                <c:pt idx="222">
                  <c:v>-0.53800000000000403</c:v>
                </c:pt>
                <c:pt idx="223">
                  <c:v>-0.35099999999999898</c:v>
                </c:pt>
                <c:pt idx="224">
                  <c:v>0.45300000000000301</c:v>
                </c:pt>
                <c:pt idx="225">
                  <c:v>-0.383000000000003</c:v>
                </c:pt>
                <c:pt idx="226">
                  <c:v>-0.242999999999995</c:v>
                </c:pt>
                <c:pt idx="227">
                  <c:v>0.14099999999999799</c:v>
                </c:pt>
                <c:pt idx="228">
                  <c:v>-1.7000000000002999E-2</c:v>
                </c:pt>
                <c:pt idx="229">
                  <c:v>-2.7000000000000999E-2</c:v>
                </c:pt>
                <c:pt idx="230">
                  <c:v>3.6999999999998999E-2</c:v>
                </c:pt>
                <c:pt idx="231">
                  <c:v>-6.1999999999997599E-2</c:v>
                </c:pt>
                <c:pt idx="232">
                  <c:v>-0.14200000000000301</c:v>
                </c:pt>
                <c:pt idx="233">
                  <c:v>0.26700000000000301</c:v>
                </c:pt>
                <c:pt idx="234">
                  <c:v>-3.9999999999999099E-2</c:v>
                </c:pt>
                <c:pt idx="235">
                  <c:v>-0.16900000000000401</c:v>
                </c:pt>
                <c:pt idx="236">
                  <c:v>-5.0000000000025597E-3</c:v>
                </c:pt>
                <c:pt idx="237">
                  <c:v>-0.101999999999997</c:v>
                </c:pt>
                <c:pt idx="238">
                  <c:v>-1.29999999999981E-2</c:v>
                </c:pt>
                <c:pt idx="239">
                  <c:v>0.14000000000000101</c:v>
                </c:pt>
                <c:pt idx="240">
                  <c:v>-4.49999999999946E-2</c:v>
                </c:pt>
                <c:pt idx="241">
                  <c:v>-0.14399999999999799</c:v>
                </c:pt>
                <c:pt idx="242">
                  <c:v>-3.0000000000001099E-2</c:v>
                </c:pt>
                <c:pt idx="243">
                  <c:v>0.102000000000004</c:v>
                </c:pt>
                <c:pt idx="244">
                  <c:v>0</c:v>
                </c:pt>
                <c:pt idx="245">
                  <c:v>-4.5999999999999402E-2</c:v>
                </c:pt>
                <c:pt idx="246">
                  <c:v>2.0000000000003099E-2</c:v>
                </c:pt>
                <c:pt idx="247">
                  <c:v>2.7000000000000999E-2</c:v>
                </c:pt>
                <c:pt idx="248">
                  <c:v>-8.90000000000057E-2</c:v>
                </c:pt>
                <c:pt idx="249">
                  <c:v>-3.0000000000001098E-3</c:v>
                </c:pt>
                <c:pt idx="250">
                  <c:v>-0.110999999999997</c:v>
                </c:pt>
                <c:pt idx="251">
                  <c:v>-0.127000000000002</c:v>
                </c:pt>
                <c:pt idx="252">
                  <c:v>-8.2000000000000697E-2</c:v>
                </c:pt>
                <c:pt idx="253">
                  <c:v>-9.0000000000003393E-3</c:v>
                </c:pt>
                <c:pt idx="254">
                  <c:v>-5.6999999999995103E-2</c:v>
                </c:pt>
                <c:pt idx="255">
                  <c:v>-1.89999999999984E-2</c:v>
                </c:pt>
                <c:pt idx="256">
                  <c:v>0.13499999999999801</c:v>
                </c:pt>
                <c:pt idx="257">
                  <c:v>2.9000000000003499E-2</c:v>
                </c:pt>
                <c:pt idx="258">
                  <c:v>0.11199999999999501</c:v>
                </c:pt>
                <c:pt idx="259">
                  <c:v>-8.0000000000026699E-3</c:v>
                </c:pt>
                <c:pt idx="260">
                  <c:v>-0.12699999999999501</c:v>
                </c:pt>
                <c:pt idx="261">
                  <c:v>0.11600000000000001</c:v>
                </c:pt>
                <c:pt idx="262">
                  <c:v>-0.25699999999999801</c:v>
                </c:pt>
                <c:pt idx="263">
                  <c:v>-0.16899999999999701</c:v>
                </c:pt>
                <c:pt idx="264">
                  <c:v>-3.9000000000001499E-2</c:v>
                </c:pt>
                <c:pt idx="265">
                  <c:v>-3.89999999999944E-2</c:v>
                </c:pt>
                <c:pt idx="266">
                  <c:v>3.1999999999996503E-2</c:v>
                </c:pt>
                <c:pt idx="267">
                  <c:v>-3.0000000000001098E-3</c:v>
                </c:pt>
                <c:pt idx="268">
                  <c:v>-5.7999999999999802E-2</c:v>
                </c:pt>
                <c:pt idx="269">
                  <c:v>-2.0000000000024399E-3</c:v>
                </c:pt>
                <c:pt idx="270">
                  <c:v>-2.0000000000003099E-2</c:v>
                </c:pt>
                <c:pt idx="271">
                  <c:v>-8.5000000000000894E-2</c:v>
                </c:pt>
                <c:pt idx="272">
                  <c:v>-8.8999999999998705E-2</c:v>
                </c:pt>
                <c:pt idx="273">
                  <c:v>-2.6000000000003399E-2</c:v>
                </c:pt>
                <c:pt idx="274">
                  <c:v>-7.8000000000002997E-2</c:v>
                </c:pt>
                <c:pt idx="275">
                  <c:v>-4.3000000000006401E-2</c:v>
                </c:pt>
                <c:pt idx="276">
                  <c:v>-1.29999999999981E-2</c:v>
                </c:pt>
                <c:pt idx="277">
                  <c:v>6.4000000000000098E-2</c:v>
                </c:pt>
                <c:pt idx="278">
                  <c:v>7.0000000000000298E-2</c:v>
                </c:pt>
                <c:pt idx="279">
                  <c:v>-3.0000000000001099E-2</c:v>
                </c:pt>
                <c:pt idx="280">
                  <c:v>-1.20000000000005E-2</c:v>
                </c:pt>
                <c:pt idx="281">
                  <c:v>0.17499999999999699</c:v>
                </c:pt>
                <c:pt idx="282">
                  <c:v>8.2000000000000697E-2</c:v>
                </c:pt>
                <c:pt idx="283">
                  <c:v>-5.1999999999999602E-2</c:v>
                </c:pt>
                <c:pt idx="284">
                  <c:v>-0.41000000000000397</c:v>
                </c:pt>
                <c:pt idx="285">
                  <c:v>-2.1000000000000799E-2</c:v>
                </c:pt>
                <c:pt idx="286">
                  <c:v>-1.29999999999981E-2</c:v>
                </c:pt>
                <c:pt idx="287">
                  <c:v>-0.11199999999999501</c:v>
                </c:pt>
                <c:pt idx="288">
                  <c:v>-2.0000000000024399E-3</c:v>
                </c:pt>
                <c:pt idx="289">
                  <c:v>-7.9999999999998295E-2</c:v>
                </c:pt>
                <c:pt idx="290">
                  <c:v>-1.50000000000006E-2</c:v>
                </c:pt>
                <c:pt idx="291">
                  <c:v>9.1000000000001094E-2</c:v>
                </c:pt>
                <c:pt idx="292">
                  <c:v>3.3999999999998899E-2</c:v>
                </c:pt>
                <c:pt idx="293">
                  <c:v>-4.5000000000001698E-2</c:v>
                </c:pt>
                <c:pt idx="294">
                  <c:v>-3.9999999999977796E-3</c:v>
                </c:pt>
                <c:pt idx="295">
                  <c:v>0.10300000000000201</c:v>
                </c:pt>
                <c:pt idx="296">
                  <c:v>-6.0000000000002301E-2</c:v>
                </c:pt>
                <c:pt idx="297">
                  <c:v>6.7000000000000198E-2</c:v>
                </c:pt>
                <c:pt idx="298">
                  <c:v>-2.49999999999986E-2</c:v>
                </c:pt>
                <c:pt idx="299">
                  <c:v>-0.185000000000002</c:v>
                </c:pt>
                <c:pt idx="300">
                  <c:v>-5.2999999999997299E-2</c:v>
                </c:pt>
                <c:pt idx="301">
                  <c:v>-3.0000000000001098E-3</c:v>
                </c:pt>
                <c:pt idx="302">
                  <c:v>-7.3000000000000398E-2</c:v>
                </c:pt>
                <c:pt idx="303">
                  <c:v>2.19999999999985E-2</c:v>
                </c:pt>
                <c:pt idx="304">
                  <c:v>6.00000000000023E-3</c:v>
                </c:pt>
                <c:pt idx="305">
                  <c:v>-0.152999999999999</c:v>
                </c:pt>
                <c:pt idx="306">
                  <c:v>0.107999999999997</c:v>
                </c:pt>
                <c:pt idx="307">
                  <c:v>2.59999999999962E-2</c:v>
                </c:pt>
                <c:pt idx="308">
                  <c:v>-1.59999999999982E-2</c:v>
                </c:pt>
                <c:pt idx="309">
                  <c:v>0</c:v>
                </c:pt>
                <c:pt idx="310">
                  <c:v>8.2999999999998395E-2</c:v>
                </c:pt>
                <c:pt idx="311">
                  <c:v>-0.10500000000000401</c:v>
                </c:pt>
                <c:pt idx="312">
                  <c:v>-0.10500000000000401</c:v>
                </c:pt>
                <c:pt idx="313">
                  <c:v>-3.9999999999977796E-3</c:v>
                </c:pt>
                <c:pt idx="314">
                  <c:v>-6.0999999999999902E-2</c:v>
                </c:pt>
                <c:pt idx="315">
                  <c:v>-6.00000000000023E-3</c:v>
                </c:pt>
                <c:pt idx="316">
                  <c:v>5.0000000000025597E-3</c:v>
                </c:pt>
                <c:pt idx="317">
                  <c:v>-3.4000000000005998E-2</c:v>
                </c:pt>
                <c:pt idx="318">
                  <c:v>-2.1000000000000799E-2</c:v>
                </c:pt>
                <c:pt idx="319">
                  <c:v>-1.50000000000006E-2</c:v>
                </c:pt>
                <c:pt idx="320">
                  <c:v>-7.3000000000000398E-2</c:v>
                </c:pt>
                <c:pt idx="321">
                  <c:v>-8.1000000000003097E-2</c:v>
                </c:pt>
                <c:pt idx="322">
                  <c:v>0.13900000000000301</c:v>
                </c:pt>
                <c:pt idx="323">
                  <c:v>-1.7000000000002999E-2</c:v>
                </c:pt>
                <c:pt idx="324">
                  <c:v>-4.0999999999996803E-2</c:v>
                </c:pt>
                <c:pt idx="325">
                  <c:v>-1.50000000000006E-2</c:v>
                </c:pt>
                <c:pt idx="326">
                  <c:v>2.1000000000000799E-2</c:v>
                </c:pt>
                <c:pt idx="327">
                  <c:v>-3.2000000000003602E-2</c:v>
                </c:pt>
                <c:pt idx="328">
                  <c:v>1.9999999999953401E-3</c:v>
                </c:pt>
                <c:pt idx="329">
                  <c:v>-7.9999999999998295E-2</c:v>
                </c:pt>
                <c:pt idx="330">
                  <c:v>-0.145999999999994</c:v>
                </c:pt>
                <c:pt idx="331">
                  <c:v>-0.11800000000000201</c:v>
                </c:pt>
                <c:pt idx="332">
                  <c:v>2.9000000000003499E-2</c:v>
                </c:pt>
                <c:pt idx="333">
                  <c:v>0.156999999999997</c:v>
                </c:pt>
                <c:pt idx="334">
                  <c:v>-1.8000000000000699E-2</c:v>
                </c:pt>
                <c:pt idx="335">
                  <c:v>-0.28399999999999898</c:v>
                </c:pt>
                <c:pt idx="336">
                  <c:v>-0.103999999999999</c:v>
                </c:pt>
                <c:pt idx="337">
                  <c:v>-2.4000000000000899E-2</c:v>
                </c:pt>
                <c:pt idx="338">
                  <c:v>-0.42200000000000398</c:v>
                </c:pt>
                <c:pt idx="339">
                  <c:v>7.5000000000002801E-2</c:v>
                </c:pt>
                <c:pt idx="340">
                  <c:v>4.5999999999999402E-2</c:v>
                </c:pt>
                <c:pt idx="341">
                  <c:v>-5.9999999999995203E-2</c:v>
                </c:pt>
                <c:pt idx="342">
                  <c:v>1.59999999999982E-2</c:v>
                </c:pt>
                <c:pt idx="343">
                  <c:v>-3.9999999999999099E-2</c:v>
                </c:pt>
                <c:pt idx="344">
                  <c:v>-0.16700000000000201</c:v>
                </c:pt>
                <c:pt idx="345">
                  <c:v>9.1999999999998694E-2</c:v>
                </c:pt>
                <c:pt idx="346">
                  <c:v>5.1000000000001898E-2</c:v>
                </c:pt>
                <c:pt idx="347">
                  <c:v>-0.116999999999997</c:v>
                </c:pt>
                <c:pt idx="348">
                  <c:v>-3.0000000000001099E-2</c:v>
                </c:pt>
                <c:pt idx="349">
                  <c:v>0.114000000000004</c:v>
                </c:pt>
                <c:pt idx="350">
                  <c:v>-3.6000000000001399E-2</c:v>
                </c:pt>
                <c:pt idx="351">
                  <c:v>-9.7000000000001294E-2</c:v>
                </c:pt>
                <c:pt idx="352">
                  <c:v>-0.13799999999999801</c:v>
                </c:pt>
                <c:pt idx="353">
                  <c:v>4.79999999999947E-2</c:v>
                </c:pt>
                <c:pt idx="354">
                  <c:v>-8.30000000000055E-2</c:v>
                </c:pt>
                <c:pt idx="355">
                  <c:v>-1.50000000000006E-2</c:v>
                </c:pt>
                <c:pt idx="356">
                  <c:v>1.9000000000005499E-2</c:v>
                </c:pt>
                <c:pt idx="357">
                  <c:v>-3.0000000000001099E-2</c:v>
                </c:pt>
                <c:pt idx="358">
                  <c:v>3.9999999999999099E-2</c:v>
                </c:pt>
                <c:pt idx="359">
                  <c:v>3.0000000000001098E-3</c:v>
                </c:pt>
                <c:pt idx="360">
                  <c:v>-5.1000000000001898E-2</c:v>
                </c:pt>
                <c:pt idx="361">
                  <c:v>-4.8999999999999502E-2</c:v>
                </c:pt>
                <c:pt idx="362">
                  <c:v>-0.60699999999999898</c:v>
                </c:pt>
                <c:pt idx="363">
                  <c:v>7.6999999999998195E-2</c:v>
                </c:pt>
                <c:pt idx="364">
                  <c:v>0.39099999999999802</c:v>
                </c:pt>
                <c:pt idx="365">
                  <c:v>3.9999999999999099E-2</c:v>
                </c:pt>
                <c:pt idx="366">
                  <c:v>-5.2999999999997299E-2</c:v>
                </c:pt>
                <c:pt idx="367">
                  <c:v>0.13100000000000001</c:v>
                </c:pt>
                <c:pt idx="368">
                  <c:v>8.5999999999998494E-2</c:v>
                </c:pt>
                <c:pt idx="369">
                  <c:v>3.1999999999996503E-2</c:v>
                </c:pt>
                <c:pt idx="370">
                  <c:v>-4.5999999999999402E-2</c:v>
                </c:pt>
                <c:pt idx="371">
                  <c:v>-7.4999999999995806E-2</c:v>
                </c:pt>
                <c:pt idx="372">
                  <c:v>6.0999999999999902E-2</c:v>
                </c:pt>
                <c:pt idx="373">
                  <c:v>-7.6000000000000498E-2</c:v>
                </c:pt>
                <c:pt idx="374">
                  <c:v>-0.10099999999999899</c:v>
                </c:pt>
                <c:pt idx="375">
                  <c:v>-3.4999999999996603E-2</c:v>
                </c:pt>
                <c:pt idx="376">
                  <c:v>-0.124000000000002</c:v>
                </c:pt>
                <c:pt idx="377">
                  <c:v>-0.117000000000004</c:v>
                </c:pt>
                <c:pt idx="378">
                  <c:v>-1.0000000000047701E-3</c:v>
                </c:pt>
                <c:pt idx="379">
                  <c:v>5.1999999999999602E-2</c:v>
                </c:pt>
                <c:pt idx="380">
                  <c:v>-2.1000000000000799E-2</c:v>
                </c:pt>
                <c:pt idx="381">
                  <c:v>4.5000000000001698E-2</c:v>
                </c:pt>
                <c:pt idx="382">
                  <c:v>-0.10300000000000201</c:v>
                </c:pt>
                <c:pt idx="383">
                  <c:v>-6.3999999999993007E-2</c:v>
                </c:pt>
                <c:pt idx="384">
                  <c:v>3.0999999999998799E-2</c:v>
                </c:pt>
                <c:pt idx="385">
                  <c:v>-0.103999999999999</c:v>
                </c:pt>
                <c:pt idx="386">
                  <c:v>-6.4999999999997699E-2</c:v>
                </c:pt>
                <c:pt idx="387">
                  <c:v>-4.8999999999999502E-2</c:v>
                </c:pt>
                <c:pt idx="388">
                  <c:v>2.0000000000024399E-3</c:v>
                </c:pt>
                <c:pt idx="389">
                  <c:v>6.7999999999997895E-2</c:v>
                </c:pt>
                <c:pt idx="390">
                  <c:v>-0.129000000000005</c:v>
                </c:pt>
                <c:pt idx="391">
                  <c:v>4.7000000000004101E-2</c:v>
                </c:pt>
                <c:pt idx="392">
                  <c:v>-5.0000000000025597E-3</c:v>
                </c:pt>
                <c:pt idx="393">
                  <c:v>-4.8000000000001798E-2</c:v>
                </c:pt>
                <c:pt idx="394">
                  <c:v>-6.3000000000002401E-2</c:v>
                </c:pt>
                <c:pt idx="395">
                  <c:v>-0.10500000000000401</c:v>
                </c:pt>
                <c:pt idx="396">
                  <c:v>-3.3999999999998899E-2</c:v>
                </c:pt>
                <c:pt idx="397">
                  <c:v>4.4000000000004001E-2</c:v>
                </c:pt>
                <c:pt idx="398">
                  <c:v>1.0999999999995701E-2</c:v>
                </c:pt>
                <c:pt idx="399">
                  <c:v>1.8000000000000699E-2</c:v>
                </c:pt>
                <c:pt idx="400">
                  <c:v>8.9999999999932408E-3</c:v>
                </c:pt>
                <c:pt idx="401">
                  <c:v>-8.5000000000000894E-2</c:v>
                </c:pt>
                <c:pt idx="402">
                  <c:v>6.2999999999995296E-2</c:v>
                </c:pt>
                <c:pt idx="403">
                  <c:v>6.2000000000004697E-2</c:v>
                </c:pt>
                <c:pt idx="404">
                  <c:v>4.8999999999999502E-2</c:v>
                </c:pt>
                <c:pt idx="405">
                  <c:v>-9.0000000000003397E-2</c:v>
                </c:pt>
                <c:pt idx="406">
                  <c:v>-2.3000000000003198E-2</c:v>
                </c:pt>
                <c:pt idx="407">
                  <c:v>-1.6000000000005302E-2</c:v>
                </c:pt>
                <c:pt idx="408">
                  <c:v>-7.0000000000049996E-3</c:v>
                </c:pt>
                <c:pt idx="409">
                  <c:v>-0.16499999999999901</c:v>
                </c:pt>
                <c:pt idx="410">
                  <c:v>-0.13800000000000501</c:v>
                </c:pt>
                <c:pt idx="411">
                  <c:v>-0.152999999999999</c:v>
                </c:pt>
                <c:pt idx="412">
                  <c:v>-5.4999999999999702E-2</c:v>
                </c:pt>
                <c:pt idx="413">
                  <c:v>-0.117000000000004</c:v>
                </c:pt>
                <c:pt idx="414">
                  <c:v>-9.4999999999998905E-2</c:v>
                </c:pt>
                <c:pt idx="415">
                  <c:v>2.9999999999994E-2</c:v>
                </c:pt>
                <c:pt idx="416">
                  <c:v>-6.9000000000002601E-2</c:v>
                </c:pt>
                <c:pt idx="417">
                  <c:v>-0.11600000000000001</c:v>
                </c:pt>
                <c:pt idx="418">
                  <c:v>5.8999999999997499E-2</c:v>
                </c:pt>
                <c:pt idx="419">
                  <c:v>3.0000000000001099E-2</c:v>
                </c:pt>
                <c:pt idx="420">
                  <c:v>4.9000000000006601E-2</c:v>
                </c:pt>
                <c:pt idx="421">
                  <c:v>-2.1000000000000799E-2</c:v>
                </c:pt>
                <c:pt idx="422">
                  <c:v>-0.14800000000000299</c:v>
                </c:pt>
                <c:pt idx="423">
                  <c:v>-3.0000000000001099E-2</c:v>
                </c:pt>
                <c:pt idx="424">
                  <c:v>4.2000000000001599E-2</c:v>
                </c:pt>
                <c:pt idx="425">
                  <c:v>0.11600000000000001</c:v>
                </c:pt>
                <c:pt idx="426">
                  <c:v>-0.157000000000004</c:v>
                </c:pt>
                <c:pt idx="427">
                  <c:v>0.14000000000000101</c:v>
                </c:pt>
                <c:pt idx="428">
                  <c:v>2.7000000000000999E-2</c:v>
                </c:pt>
                <c:pt idx="429">
                  <c:v>-4.2999999999999303E-2</c:v>
                </c:pt>
                <c:pt idx="430">
                  <c:v>-5.7000000000002202E-2</c:v>
                </c:pt>
                <c:pt idx="431">
                  <c:v>0.110999999999997</c:v>
                </c:pt>
                <c:pt idx="432">
                  <c:v>-8.8999999999998705E-2</c:v>
                </c:pt>
                <c:pt idx="433">
                  <c:v>-1.7000000000002999E-2</c:v>
                </c:pt>
                <c:pt idx="434">
                  <c:v>0.16599999999999701</c:v>
                </c:pt>
                <c:pt idx="435">
                  <c:v>2.4000000000000899E-2</c:v>
                </c:pt>
                <c:pt idx="436">
                  <c:v>7.6999999999998195E-2</c:v>
                </c:pt>
                <c:pt idx="437">
                  <c:v>4.8000000000001798E-2</c:v>
                </c:pt>
                <c:pt idx="438">
                  <c:v>-0.23299999999999699</c:v>
                </c:pt>
                <c:pt idx="439">
                  <c:v>-2.19999999999985E-2</c:v>
                </c:pt>
                <c:pt idx="440">
                  <c:v>0.106999999999999</c:v>
                </c:pt>
                <c:pt idx="441">
                  <c:v>-7.1999999999995595E-2</c:v>
                </c:pt>
                <c:pt idx="442">
                  <c:v>6.3000000000002401E-2</c:v>
                </c:pt>
                <c:pt idx="443">
                  <c:v>2.4000000000000899E-2</c:v>
                </c:pt>
                <c:pt idx="444">
                  <c:v>-0.149999999999999</c:v>
                </c:pt>
                <c:pt idx="445">
                  <c:v>-4.9999999999954499E-3</c:v>
                </c:pt>
                <c:pt idx="446">
                  <c:v>-7.3999999999998095E-2</c:v>
                </c:pt>
                <c:pt idx="447">
                  <c:v>2.1000000000000799E-2</c:v>
                </c:pt>
              </c:numCache>
            </c:numRef>
          </c:yVal>
          <c:smooth val="1"/>
        </c:ser>
        <c:dLbls>
          <c:showLegendKey val="0"/>
          <c:showVal val="0"/>
          <c:showCatName val="0"/>
          <c:showSerName val="0"/>
          <c:showPercent val="0"/>
          <c:showBubbleSize val="0"/>
        </c:dLbls>
        <c:axId val="44972288"/>
        <c:axId val="44974080"/>
      </c:scatterChart>
      <c:valAx>
        <c:axId val="44972288"/>
        <c:scaling>
          <c:orientation val="minMax"/>
          <c:max val="45"/>
          <c:min val="0"/>
        </c:scaling>
        <c:delete val="1"/>
        <c:axPos val="b"/>
        <c:numFmt formatCode="General" sourceLinked="1"/>
        <c:majorTickMark val="in"/>
        <c:minorTickMark val="none"/>
        <c:tickLblPos val="low"/>
        <c:crossAx val="44974080"/>
        <c:crosses val="autoZero"/>
        <c:crossBetween val="midCat"/>
        <c:majorUnit val="5"/>
        <c:minorUnit val="4"/>
      </c:valAx>
      <c:valAx>
        <c:axId val="44974080"/>
        <c:scaling>
          <c:orientation val="minMax"/>
          <c:max val="4"/>
          <c:min val="-4"/>
        </c:scaling>
        <c:delete val="0"/>
        <c:axPos val="l"/>
        <c:numFmt formatCode="General" sourceLinked="1"/>
        <c:majorTickMark val="out"/>
        <c:minorTickMark val="none"/>
        <c:tickLblPos val="nextTo"/>
        <c:txPr>
          <a:bodyPr/>
          <a:lstStyle/>
          <a:p>
            <a:pPr>
              <a:defRPr sz="1800">
                <a:solidFill>
                  <a:schemeClr val="bg1"/>
                </a:solidFill>
              </a:defRPr>
            </a:pPr>
            <a:endParaRPr lang="en-US"/>
          </a:p>
        </c:txPr>
        <c:crossAx val="44972288"/>
        <c:crossesAt val="0"/>
        <c:crossBetween val="midCat"/>
        <c:majorUnit val="4"/>
        <c:minorUnit val="1"/>
      </c:valAx>
      <c:spPr>
        <a:noFill/>
        <a:ln w="25400">
          <a:noFill/>
        </a:ln>
      </c:spPr>
    </c:plotArea>
    <c:plotVisOnly val="1"/>
    <c:dispBlanksAs val="gap"/>
    <c:showDLblsOverMax val="0"/>
  </c:chart>
  <c:spPr>
    <a:noFill/>
    <a:ln>
      <a:noFill/>
    </a:ln>
  </c:sp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19050"/>
          </c:spPr>
          <c:marker>
            <c:symbol val="none"/>
          </c:marker>
          <c:dPt>
            <c:idx val="37"/>
            <c:bubble3D val="0"/>
            <c:spPr>
              <a:ln w="19050">
                <a:solidFill>
                  <a:schemeClr val="accent1"/>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faucetStreamToFile.csv!$B$1:$B$448</c:f>
              <c:numCache>
                <c:formatCode>General</c:formatCode>
                <c:ptCount val="448"/>
                <c:pt idx="0">
                  <c:v>46.564</c:v>
                </c:pt>
                <c:pt idx="1">
                  <c:v>46.572000000000003</c:v>
                </c:pt>
                <c:pt idx="2">
                  <c:v>46.699000000000012</c:v>
                </c:pt>
                <c:pt idx="3">
                  <c:v>46.585000000000001</c:v>
                </c:pt>
                <c:pt idx="4">
                  <c:v>46.715000000000003</c:v>
                </c:pt>
                <c:pt idx="5">
                  <c:v>46.563000000000002</c:v>
                </c:pt>
                <c:pt idx="6">
                  <c:v>46.476999999999997</c:v>
                </c:pt>
                <c:pt idx="7">
                  <c:v>46.609000000000002</c:v>
                </c:pt>
                <c:pt idx="8">
                  <c:v>46.651000000000003</c:v>
                </c:pt>
                <c:pt idx="9">
                  <c:v>46.472000000000001</c:v>
                </c:pt>
                <c:pt idx="10">
                  <c:v>46.615000000000002</c:v>
                </c:pt>
                <c:pt idx="11">
                  <c:v>46.583000000000013</c:v>
                </c:pt>
                <c:pt idx="12">
                  <c:v>46.58</c:v>
                </c:pt>
                <c:pt idx="13">
                  <c:v>46.54</c:v>
                </c:pt>
                <c:pt idx="14">
                  <c:v>46.691000000000003</c:v>
                </c:pt>
                <c:pt idx="15">
                  <c:v>46.509</c:v>
                </c:pt>
                <c:pt idx="16">
                  <c:v>46.518000000000001</c:v>
                </c:pt>
                <c:pt idx="17">
                  <c:v>46.623000000000012</c:v>
                </c:pt>
                <c:pt idx="18">
                  <c:v>46.624000000000002</c:v>
                </c:pt>
                <c:pt idx="19">
                  <c:v>46.651000000000003</c:v>
                </c:pt>
                <c:pt idx="20">
                  <c:v>46.555</c:v>
                </c:pt>
                <c:pt idx="21">
                  <c:v>46.645000000000003</c:v>
                </c:pt>
                <c:pt idx="22">
                  <c:v>46.613999999999997</c:v>
                </c:pt>
                <c:pt idx="23">
                  <c:v>46.643000000000001</c:v>
                </c:pt>
                <c:pt idx="24">
                  <c:v>46.671000000000006</c:v>
                </c:pt>
                <c:pt idx="25">
                  <c:v>46.785000000000011</c:v>
                </c:pt>
                <c:pt idx="26">
                  <c:v>46.743000000000002</c:v>
                </c:pt>
                <c:pt idx="27">
                  <c:v>46.752000000000002</c:v>
                </c:pt>
                <c:pt idx="28">
                  <c:v>46.908000000000001</c:v>
                </c:pt>
                <c:pt idx="29">
                  <c:v>46.688000000000002</c:v>
                </c:pt>
                <c:pt idx="30">
                  <c:v>46.878999999999998</c:v>
                </c:pt>
                <c:pt idx="31">
                  <c:v>45.426000000000002</c:v>
                </c:pt>
                <c:pt idx="32">
                  <c:v>42.592000000000013</c:v>
                </c:pt>
                <c:pt idx="33">
                  <c:v>49.049000000000007</c:v>
                </c:pt>
                <c:pt idx="34">
                  <c:v>46.291000000000011</c:v>
                </c:pt>
                <c:pt idx="35">
                  <c:v>44.079000000000001</c:v>
                </c:pt>
                <c:pt idx="36">
                  <c:v>47.402000000000001</c:v>
                </c:pt>
                <c:pt idx="37">
                  <c:v>46.333000000000013</c:v>
                </c:pt>
                <c:pt idx="38">
                  <c:v>44.221000000000011</c:v>
                </c:pt>
                <c:pt idx="39">
                  <c:v>46.183999999999997</c:v>
                </c:pt>
                <c:pt idx="40">
                  <c:v>46.264000000000003</c:v>
                </c:pt>
                <c:pt idx="41">
                  <c:v>44.712000000000003</c:v>
                </c:pt>
                <c:pt idx="42">
                  <c:v>45.231000000000002</c:v>
                </c:pt>
                <c:pt idx="43">
                  <c:v>45.979000000000013</c:v>
                </c:pt>
                <c:pt idx="44">
                  <c:v>44.899000000000001</c:v>
                </c:pt>
                <c:pt idx="45">
                  <c:v>44.908000000000001</c:v>
                </c:pt>
                <c:pt idx="46">
                  <c:v>45.274000000000001</c:v>
                </c:pt>
                <c:pt idx="47">
                  <c:v>44.826000000000001</c:v>
                </c:pt>
                <c:pt idx="48">
                  <c:v>44.604000000000013</c:v>
                </c:pt>
                <c:pt idx="49">
                  <c:v>45.134</c:v>
                </c:pt>
                <c:pt idx="50">
                  <c:v>44.769000000000013</c:v>
                </c:pt>
                <c:pt idx="51">
                  <c:v>44.592000000000013</c:v>
                </c:pt>
                <c:pt idx="52">
                  <c:v>44.889000000000003</c:v>
                </c:pt>
                <c:pt idx="53">
                  <c:v>44.91</c:v>
                </c:pt>
                <c:pt idx="54">
                  <c:v>44.68</c:v>
                </c:pt>
                <c:pt idx="55">
                  <c:v>44.784000000000013</c:v>
                </c:pt>
                <c:pt idx="56">
                  <c:v>44.737000000000002</c:v>
                </c:pt>
                <c:pt idx="57">
                  <c:v>44.659000000000013</c:v>
                </c:pt>
                <c:pt idx="58">
                  <c:v>44.725000000000122</c:v>
                </c:pt>
                <c:pt idx="59">
                  <c:v>44.897000000000013</c:v>
                </c:pt>
                <c:pt idx="60">
                  <c:v>44.759</c:v>
                </c:pt>
                <c:pt idx="61">
                  <c:v>44.7650000000001</c:v>
                </c:pt>
                <c:pt idx="62">
                  <c:v>44.620000000000012</c:v>
                </c:pt>
                <c:pt idx="63">
                  <c:v>44.774000000000001</c:v>
                </c:pt>
                <c:pt idx="64">
                  <c:v>44.798000000000123</c:v>
                </c:pt>
                <c:pt idx="65">
                  <c:v>44.829000000000001</c:v>
                </c:pt>
                <c:pt idx="66">
                  <c:v>44.936</c:v>
                </c:pt>
                <c:pt idx="67">
                  <c:v>44.895000000000003</c:v>
                </c:pt>
                <c:pt idx="68">
                  <c:v>44.909000000000013</c:v>
                </c:pt>
                <c:pt idx="69">
                  <c:v>44.973999999999997</c:v>
                </c:pt>
                <c:pt idx="70">
                  <c:v>44.787000000000013</c:v>
                </c:pt>
                <c:pt idx="71">
                  <c:v>44.962000000000003</c:v>
                </c:pt>
                <c:pt idx="72">
                  <c:v>45.159000000000013</c:v>
                </c:pt>
                <c:pt idx="73">
                  <c:v>45.132000000000012</c:v>
                </c:pt>
                <c:pt idx="74">
                  <c:v>45.2680000000001</c:v>
                </c:pt>
                <c:pt idx="75">
                  <c:v>45.332000000000001</c:v>
                </c:pt>
                <c:pt idx="76">
                  <c:v>45.332000000000001</c:v>
                </c:pt>
                <c:pt idx="77">
                  <c:v>45.35</c:v>
                </c:pt>
                <c:pt idx="78">
                  <c:v>45.274000000000001</c:v>
                </c:pt>
                <c:pt idx="79">
                  <c:v>45.513000000000012</c:v>
                </c:pt>
                <c:pt idx="80">
                  <c:v>45.469000000000001</c:v>
                </c:pt>
                <c:pt idx="81">
                  <c:v>45.456000000000003</c:v>
                </c:pt>
                <c:pt idx="82">
                  <c:v>45.612000000000002</c:v>
                </c:pt>
                <c:pt idx="83">
                  <c:v>45.67</c:v>
                </c:pt>
                <c:pt idx="84">
                  <c:v>45.903000000000013</c:v>
                </c:pt>
                <c:pt idx="85">
                  <c:v>45.685000000000002</c:v>
                </c:pt>
                <c:pt idx="86">
                  <c:v>45.808999999999997</c:v>
                </c:pt>
                <c:pt idx="87">
                  <c:v>45.911000000000001</c:v>
                </c:pt>
                <c:pt idx="88">
                  <c:v>45.912999999999997</c:v>
                </c:pt>
                <c:pt idx="89">
                  <c:v>46.052999999999997</c:v>
                </c:pt>
                <c:pt idx="90">
                  <c:v>46.036000000000001</c:v>
                </c:pt>
                <c:pt idx="91">
                  <c:v>45.978000000000002</c:v>
                </c:pt>
                <c:pt idx="92">
                  <c:v>46.063000000000002</c:v>
                </c:pt>
                <c:pt idx="93">
                  <c:v>46.2620000000001</c:v>
                </c:pt>
                <c:pt idx="94">
                  <c:v>45.988</c:v>
                </c:pt>
                <c:pt idx="95">
                  <c:v>46.124000000000002</c:v>
                </c:pt>
                <c:pt idx="96">
                  <c:v>46.217000000000013</c:v>
                </c:pt>
                <c:pt idx="97">
                  <c:v>46.137</c:v>
                </c:pt>
                <c:pt idx="98">
                  <c:v>46.169000000000011</c:v>
                </c:pt>
                <c:pt idx="99">
                  <c:v>46.311</c:v>
                </c:pt>
                <c:pt idx="100">
                  <c:v>46.190000000000012</c:v>
                </c:pt>
                <c:pt idx="101">
                  <c:v>46.381</c:v>
                </c:pt>
                <c:pt idx="102">
                  <c:v>46.224000000000011</c:v>
                </c:pt>
                <c:pt idx="103">
                  <c:v>46.236000000000011</c:v>
                </c:pt>
                <c:pt idx="104">
                  <c:v>46.199000000000012</c:v>
                </c:pt>
                <c:pt idx="105">
                  <c:v>46.212000000000003</c:v>
                </c:pt>
                <c:pt idx="106">
                  <c:v>46.31</c:v>
                </c:pt>
                <c:pt idx="107">
                  <c:v>46.264000000000003</c:v>
                </c:pt>
                <c:pt idx="108">
                  <c:v>46.138000000000012</c:v>
                </c:pt>
                <c:pt idx="109">
                  <c:v>46.247</c:v>
                </c:pt>
                <c:pt idx="110">
                  <c:v>46.274000000000001</c:v>
                </c:pt>
                <c:pt idx="111">
                  <c:v>46.230000000000011</c:v>
                </c:pt>
                <c:pt idx="112">
                  <c:v>46.273000000000003</c:v>
                </c:pt>
                <c:pt idx="113">
                  <c:v>46.229000000000013</c:v>
                </c:pt>
                <c:pt idx="114">
                  <c:v>46.225000000000122</c:v>
                </c:pt>
                <c:pt idx="115">
                  <c:v>46.245000000000012</c:v>
                </c:pt>
                <c:pt idx="116">
                  <c:v>46.099000000000011</c:v>
                </c:pt>
                <c:pt idx="117">
                  <c:v>46.156000000000013</c:v>
                </c:pt>
                <c:pt idx="118">
                  <c:v>45.936</c:v>
                </c:pt>
                <c:pt idx="119">
                  <c:v>46.171000000000006</c:v>
                </c:pt>
                <c:pt idx="120">
                  <c:v>46.037000000000013</c:v>
                </c:pt>
                <c:pt idx="121">
                  <c:v>45.927</c:v>
                </c:pt>
                <c:pt idx="122">
                  <c:v>46.011000000000003</c:v>
                </c:pt>
                <c:pt idx="123">
                  <c:v>45.895000000000003</c:v>
                </c:pt>
                <c:pt idx="124">
                  <c:v>45.976999999999997</c:v>
                </c:pt>
                <c:pt idx="125">
                  <c:v>45.991</c:v>
                </c:pt>
                <c:pt idx="126">
                  <c:v>45.841999999999999</c:v>
                </c:pt>
                <c:pt idx="127">
                  <c:v>45.839000000000013</c:v>
                </c:pt>
                <c:pt idx="128">
                  <c:v>45.88</c:v>
                </c:pt>
                <c:pt idx="129">
                  <c:v>45.837000000000003</c:v>
                </c:pt>
                <c:pt idx="130">
                  <c:v>45.854999999999997</c:v>
                </c:pt>
                <c:pt idx="131">
                  <c:v>45.982999999999997</c:v>
                </c:pt>
                <c:pt idx="132">
                  <c:v>45.723000000000013</c:v>
                </c:pt>
                <c:pt idx="133">
                  <c:v>45.677</c:v>
                </c:pt>
                <c:pt idx="134">
                  <c:v>45.651000000000003</c:v>
                </c:pt>
                <c:pt idx="135">
                  <c:v>45.701000000000001</c:v>
                </c:pt>
                <c:pt idx="136">
                  <c:v>45.771000000000001</c:v>
                </c:pt>
                <c:pt idx="137">
                  <c:v>45.642000000000003</c:v>
                </c:pt>
                <c:pt idx="138">
                  <c:v>45.67</c:v>
                </c:pt>
                <c:pt idx="139">
                  <c:v>45.57</c:v>
                </c:pt>
                <c:pt idx="140">
                  <c:v>45.505000000000003</c:v>
                </c:pt>
                <c:pt idx="141">
                  <c:v>45.526000000000003</c:v>
                </c:pt>
                <c:pt idx="142">
                  <c:v>45.662000000000013</c:v>
                </c:pt>
                <c:pt idx="143">
                  <c:v>45.436</c:v>
                </c:pt>
                <c:pt idx="144">
                  <c:v>45.595000000000013</c:v>
                </c:pt>
                <c:pt idx="145">
                  <c:v>45.500999999999998</c:v>
                </c:pt>
                <c:pt idx="146">
                  <c:v>44.886000000000003</c:v>
                </c:pt>
                <c:pt idx="147">
                  <c:v>45.51</c:v>
                </c:pt>
                <c:pt idx="148">
                  <c:v>45.484000000000002</c:v>
                </c:pt>
                <c:pt idx="149">
                  <c:v>45.626000000000012</c:v>
                </c:pt>
                <c:pt idx="150">
                  <c:v>45.468000000000011</c:v>
                </c:pt>
                <c:pt idx="151">
                  <c:v>45.476999999999997</c:v>
                </c:pt>
                <c:pt idx="152">
                  <c:v>45.397000000000013</c:v>
                </c:pt>
                <c:pt idx="153">
                  <c:v>45.365000000000002</c:v>
                </c:pt>
                <c:pt idx="154">
                  <c:v>45.562000000000012</c:v>
                </c:pt>
                <c:pt idx="155">
                  <c:v>45.499000000000002</c:v>
                </c:pt>
                <c:pt idx="156">
                  <c:v>45.436</c:v>
                </c:pt>
                <c:pt idx="157">
                  <c:v>45.465000000000003</c:v>
                </c:pt>
                <c:pt idx="158">
                  <c:v>45.381999999999998</c:v>
                </c:pt>
                <c:pt idx="159">
                  <c:v>45.45</c:v>
                </c:pt>
                <c:pt idx="160">
                  <c:v>45.506</c:v>
                </c:pt>
                <c:pt idx="161">
                  <c:v>45.44</c:v>
                </c:pt>
                <c:pt idx="162">
                  <c:v>45.505000000000003</c:v>
                </c:pt>
                <c:pt idx="163">
                  <c:v>45.616999999999997</c:v>
                </c:pt>
                <c:pt idx="164">
                  <c:v>45.555</c:v>
                </c:pt>
                <c:pt idx="165">
                  <c:v>45.589000000000013</c:v>
                </c:pt>
                <c:pt idx="166">
                  <c:v>45.532000000000011</c:v>
                </c:pt>
                <c:pt idx="167">
                  <c:v>45.495000000000012</c:v>
                </c:pt>
                <c:pt idx="168">
                  <c:v>45.126000000000012</c:v>
                </c:pt>
                <c:pt idx="169">
                  <c:v>45.563000000000002</c:v>
                </c:pt>
                <c:pt idx="170">
                  <c:v>45.641000000000012</c:v>
                </c:pt>
                <c:pt idx="171">
                  <c:v>45.548000000000002</c:v>
                </c:pt>
                <c:pt idx="172">
                  <c:v>45.615000000000002</c:v>
                </c:pt>
                <c:pt idx="173">
                  <c:v>45.696000000000012</c:v>
                </c:pt>
                <c:pt idx="174">
                  <c:v>45.46</c:v>
                </c:pt>
                <c:pt idx="175">
                  <c:v>45.769000000000013</c:v>
                </c:pt>
                <c:pt idx="176">
                  <c:v>45.665000000000013</c:v>
                </c:pt>
                <c:pt idx="177">
                  <c:v>45.557000000000002</c:v>
                </c:pt>
                <c:pt idx="178">
                  <c:v>45.596000000000011</c:v>
                </c:pt>
                <c:pt idx="179">
                  <c:v>45.588000000000001</c:v>
                </c:pt>
                <c:pt idx="180">
                  <c:v>45.593000000000011</c:v>
                </c:pt>
                <c:pt idx="181">
                  <c:v>45.647000000000013</c:v>
                </c:pt>
                <c:pt idx="182">
                  <c:v>45.638000000000012</c:v>
                </c:pt>
                <c:pt idx="183">
                  <c:v>45.714000000000013</c:v>
                </c:pt>
                <c:pt idx="184">
                  <c:v>45.503</c:v>
                </c:pt>
                <c:pt idx="185">
                  <c:v>45.655000000000001</c:v>
                </c:pt>
                <c:pt idx="186">
                  <c:v>45.637</c:v>
                </c:pt>
                <c:pt idx="187">
                  <c:v>45.534000000000013</c:v>
                </c:pt>
                <c:pt idx="188">
                  <c:v>45.64</c:v>
                </c:pt>
                <c:pt idx="189">
                  <c:v>45.629000000000012</c:v>
                </c:pt>
                <c:pt idx="190">
                  <c:v>45.647000000000013</c:v>
                </c:pt>
                <c:pt idx="191">
                  <c:v>45.613999999999997</c:v>
                </c:pt>
                <c:pt idx="192">
                  <c:v>45.648000000000003</c:v>
                </c:pt>
                <c:pt idx="193">
                  <c:v>45.571000000000012</c:v>
                </c:pt>
                <c:pt idx="194">
                  <c:v>45.646000000000001</c:v>
                </c:pt>
                <c:pt idx="195">
                  <c:v>45.363</c:v>
                </c:pt>
                <c:pt idx="196">
                  <c:v>45.583000000000013</c:v>
                </c:pt>
                <c:pt idx="197">
                  <c:v>45.524000000000001</c:v>
                </c:pt>
                <c:pt idx="198">
                  <c:v>45.473999999999997</c:v>
                </c:pt>
                <c:pt idx="199">
                  <c:v>45.521000000000001</c:v>
                </c:pt>
                <c:pt idx="200">
                  <c:v>45.48</c:v>
                </c:pt>
                <c:pt idx="201">
                  <c:v>45.072000000000003</c:v>
                </c:pt>
                <c:pt idx="202">
                  <c:v>45.552</c:v>
                </c:pt>
                <c:pt idx="203">
                  <c:v>45.841000000000001</c:v>
                </c:pt>
                <c:pt idx="204">
                  <c:v>48.586000000000013</c:v>
                </c:pt>
                <c:pt idx="205">
                  <c:v>47.975000000000001</c:v>
                </c:pt>
                <c:pt idx="206">
                  <c:v>43.266000000000012</c:v>
                </c:pt>
                <c:pt idx="207">
                  <c:v>46.742000000000012</c:v>
                </c:pt>
                <c:pt idx="208">
                  <c:v>48.833000000000013</c:v>
                </c:pt>
                <c:pt idx="209">
                  <c:v>44.442999999999998</c:v>
                </c:pt>
                <c:pt idx="210">
                  <c:v>46.260000000000012</c:v>
                </c:pt>
                <c:pt idx="211">
                  <c:v>49.073</c:v>
                </c:pt>
                <c:pt idx="212">
                  <c:v>45.632000000000012</c:v>
                </c:pt>
                <c:pt idx="213">
                  <c:v>45.86</c:v>
                </c:pt>
                <c:pt idx="214">
                  <c:v>48.717000000000013</c:v>
                </c:pt>
                <c:pt idx="215">
                  <c:v>46.91</c:v>
                </c:pt>
                <c:pt idx="216">
                  <c:v>45.957999999999998</c:v>
                </c:pt>
                <c:pt idx="217">
                  <c:v>47.961000000000013</c:v>
                </c:pt>
                <c:pt idx="218">
                  <c:v>47.470999999999997</c:v>
                </c:pt>
                <c:pt idx="219">
                  <c:v>46.750999999999998</c:v>
                </c:pt>
                <c:pt idx="220">
                  <c:v>47.674000000000007</c:v>
                </c:pt>
                <c:pt idx="221">
                  <c:v>47.715000000000003</c:v>
                </c:pt>
                <c:pt idx="222">
                  <c:v>46.988999999999997</c:v>
                </c:pt>
                <c:pt idx="223">
                  <c:v>47.199000000000012</c:v>
                </c:pt>
                <c:pt idx="224">
                  <c:v>48.054000000000002</c:v>
                </c:pt>
                <c:pt idx="225">
                  <c:v>47.2680000000001</c:v>
                </c:pt>
                <c:pt idx="226">
                  <c:v>47.429000000000002</c:v>
                </c:pt>
                <c:pt idx="227">
                  <c:v>47.844999999999999</c:v>
                </c:pt>
                <c:pt idx="228">
                  <c:v>47.721000000000011</c:v>
                </c:pt>
                <c:pt idx="229">
                  <c:v>47.717000000000013</c:v>
                </c:pt>
                <c:pt idx="230">
                  <c:v>47.790000000000013</c:v>
                </c:pt>
                <c:pt idx="231">
                  <c:v>47.704000000000001</c:v>
                </c:pt>
                <c:pt idx="232">
                  <c:v>47.619</c:v>
                </c:pt>
                <c:pt idx="233">
                  <c:v>48.017000000000003</c:v>
                </c:pt>
                <c:pt idx="234">
                  <c:v>47.702000000000012</c:v>
                </c:pt>
                <c:pt idx="235">
                  <c:v>47.552999999999997</c:v>
                </c:pt>
                <c:pt idx="236">
                  <c:v>47.6920000000001</c:v>
                </c:pt>
                <c:pt idx="237">
                  <c:v>47.572000000000003</c:v>
                </c:pt>
                <c:pt idx="238">
                  <c:v>47.6280000000001</c:v>
                </c:pt>
                <c:pt idx="239">
                  <c:v>47.742000000000012</c:v>
                </c:pt>
                <c:pt idx="240">
                  <c:v>47.517000000000003</c:v>
                </c:pt>
                <c:pt idx="241">
                  <c:v>47.375</c:v>
                </c:pt>
                <c:pt idx="242">
                  <c:v>47.438000000000002</c:v>
                </c:pt>
                <c:pt idx="243">
                  <c:v>47.52</c:v>
                </c:pt>
                <c:pt idx="244">
                  <c:v>47.365000000000002</c:v>
                </c:pt>
                <c:pt idx="245">
                  <c:v>47.2620000000001</c:v>
                </c:pt>
                <c:pt idx="246">
                  <c:v>47.273000000000003</c:v>
                </c:pt>
                <c:pt idx="247">
                  <c:v>47.222000000000122</c:v>
                </c:pt>
                <c:pt idx="248">
                  <c:v>47.046999999999997</c:v>
                </c:pt>
                <c:pt idx="249">
                  <c:v>47.073</c:v>
                </c:pt>
                <c:pt idx="250">
                  <c:v>46.908000000000001</c:v>
                </c:pt>
                <c:pt idx="251">
                  <c:v>46.832000000000001</c:v>
                </c:pt>
                <c:pt idx="252">
                  <c:v>46.817999999999998</c:v>
                </c:pt>
                <c:pt idx="253">
                  <c:v>46.833000000000013</c:v>
                </c:pt>
                <c:pt idx="254">
                  <c:v>46.728000000000122</c:v>
                </c:pt>
                <c:pt idx="255">
                  <c:v>46.713000000000001</c:v>
                </c:pt>
                <c:pt idx="256">
                  <c:v>46.814</c:v>
                </c:pt>
                <c:pt idx="257">
                  <c:v>46.655000000000001</c:v>
                </c:pt>
                <c:pt idx="258">
                  <c:v>46.686999999999998</c:v>
                </c:pt>
                <c:pt idx="259">
                  <c:v>46.518000000000001</c:v>
                </c:pt>
                <c:pt idx="260">
                  <c:v>46.353000000000002</c:v>
                </c:pt>
                <c:pt idx="261">
                  <c:v>46.552</c:v>
                </c:pt>
                <c:pt idx="262">
                  <c:v>46.137</c:v>
                </c:pt>
                <c:pt idx="263">
                  <c:v>46.186</c:v>
                </c:pt>
                <c:pt idx="264">
                  <c:v>46.278000000000013</c:v>
                </c:pt>
                <c:pt idx="265">
                  <c:v>46.243000000000002</c:v>
                </c:pt>
                <c:pt idx="266">
                  <c:v>46.281000000000013</c:v>
                </c:pt>
                <c:pt idx="267">
                  <c:v>46.217000000000013</c:v>
                </c:pt>
                <c:pt idx="268">
                  <c:v>46.134</c:v>
                </c:pt>
                <c:pt idx="269">
                  <c:v>46.166000000000011</c:v>
                </c:pt>
                <c:pt idx="270">
                  <c:v>46.125000000000099</c:v>
                </c:pt>
                <c:pt idx="271">
                  <c:v>46.04</c:v>
                </c:pt>
                <c:pt idx="272">
                  <c:v>46.02</c:v>
                </c:pt>
                <c:pt idx="273">
                  <c:v>46.071000000000012</c:v>
                </c:pt>
                <c:pt idx="274">
                  <c:v>46.01</c:v>
                </c:pt>
                <c:pt idx="275">
                  <c:v>46.038000000000011</c:v>
                </c:pt>
                <c:pt idx="276">
                  <c:v>46.063000000000002</c:v>
                </c:pt>
                <c:pt idx="277">
                  <c:v>46.136000000000003</c:v>
                </c:pt>
                <c:pt idx="278">
                  <c:v>46.141000000000012</c:v>
                </c:pt>
                <c:pt idx="279">
                  <c:v>46.042000000000002</c:v>
                </c:pt>
                <c:pt idx="280">
                  <c:v>46.065000000000012</c:v>
                </c:pt>
                <c:pt idx="281">
                  <c:v>46.259</c:v>
                </c:pt>
                <c:pt idx="282">
                  <c:v>46.176000000000002</c:v>
                </c:pt>
                <c:pt idx="283">
                  <c:v>46.055999999999997</c:v>
                </c:pt>
                <c:pt idx="284">
                  <c:v>45.714000000000013</c:v>
                </c:pt>
                <c:pt idx="285">
                  <c:v>46.121000000000002</c:v>
                </c:pt>
                <c:pt idx="286">
                  <c:v>46.15</c:v>
                </c:pt>
                <c:pt idx="287">
                  <c:v>46.072000000000003</c:v>
                </c:pt>
                <c:pt idx="288">
                  <c:v>46.204000000000001</c:v>
                </c:pt>
                <c:pt idx="289">
                  <c:v>46.149000000000001</c:v>
                </c:pt>
                <c:pt idx="290">
                  <c:v>46.24</c:v>
                </c:pt>
                <c:pt idx="291">
                  <c:v>46.372</c:v>
                </c:pt>
                <c:pt idx="292">
                  <c:v>46.341999999999999</c:v>
                </c:pt>
                <c:pt idx="293">
                  <c:v>46.295000000000122</c:v>
                </c:pt>
                <c:pt idx="294">
                  <c:v>46.369</c:v>
                </c:pt>
                <c:pt idx="295">
                  <c:v>46.509</c:v>
                </c:pt>
                <c:pt idx="296">
                  <c:v>46.378</c:v>
                </c:pt>
                <c:pt idx="297">
                  <c:v>46.537000000000013</c:v>
                </c:pt>
                <c:pt idx="298">
                  <c:v>46.478000000000002</c:v>
                </c:pt>
                <c:pt idx="299">
                  <c:v>46.348999999999997</c:v>
                </c:pt>
                <c:pt idx="300">
                  <c:v>46.511000000000003</c:v>
                </c:pt>
                <c:pt idx="301">
                  <c:v>46.591000000000001</c:v>
                </c:pt>
                <c:pt idx="302">
                  <c:v>46.55</c:v>
                </c:pt>
                <c:pt idx="303">
                  <c:v>46.676000000000002</c:v>
                </c:pt>
                <c:pt idx="304">
                  <c:v>46.690000000000012</c:v>
                </c:pt>
                <c:pt idx="305">
                  <c:v>46.561</c:v>
                </c:pt>
                <c:pt idx="306">
                  <c:v>46.851999999999997</c:v>
                </c:pt>
                <c:pt idx="307">
                  <c:v>46.796000000000063</c:v>
                </c:pt>
                <c:pt idx="308">
                  <c:v>46.779000000000003</c:v>
                </c:pt>
                <c:pt idx="309">
                  <c:v>46.819000000000003</c:v>
                </c:pt>
                <c:pt idx="310">
                  <c:v>46.924000000000007</c:v>
                </c:pt>
                <c:pt idx="311">
                  <c:v>46.756999999999998</c:v>
                </c:pt>
                <c:pt idx="312">
                  <c:v>46.775000000000013</c:v>
                </c:pt>
                <c:pt idx="313">
                  <c:v>46.89</c:v>
                </c:pt>
                <c:pt idx="314">
                  <c:v>46.85</c:v>
                </c:pt>
                <c:pt idx="315">
                  <c:v>46.918999999999997</c:v>
                </c:pt>
                <c:pt idx="316">
                  <c:v>46.945</c:v>
                </c:pt>
                <c:pt idx="317">
                  <c:v>46.918999999999997</c:v>
                </c:pt>
                <c:pt idx="318">
                  <c:v>46.945</c:v>
                </c:pt>
                <c:pt idx="319">
                  <c:v>46.96</c:v>
                </c:pt>
                <c:pt idx="320">
                  <c:v>46.91</c:v>
                </c:pt>
                <c:pt idx="321">
                  <c:v>46.909000000000013</c:v>
                </c:pt>
                <c:pt idx="322">
                  <c:v>47.134</c:v>
                </c:pt>
                <c:pt idx="323">
                  <c:v>46.98</c:v>
                </c:pt>
                <c:pt idx="324">
                  <c:v>46.956000000000003</c:v>
                </c:pt>
                <c:pt idx="325">
                  <c:v>46.981000000000002</c:v>
                </c:pt>
                <c:pt idx="326">
                  <c:v>47.014000000000003</c:v>
                </c:pt>
                <c:pt idx="327">
                  <c:v>46.957999999999998</c:v>
                </c:pt>
                <c:pt idx="328">
                  <c:v>46.988999999999997</c:v>
                </c:pt>
                <c:pt idx="329">
                  <c:v>46.903000000000013</c:v>
                </c:pt>
                <c:pt idx="330">
                  <c:v>46.831000000000003</c:v>
                </c:pt>
                <c:pt idx="331">
                  <c:v>46.851999999999997</c:v>
                </c:pt>
                <c:pt idx="332">
                  <c:v>46.993000000000002</c:v>
                </c:pt>
                <c:pt idx="333">
                  <c:v>47.113</c:v>
                </c:pt>
                <c:pt idx="334">
                  <c:v>46.927</c:v>
                </c:pt>
                <c:pt idx="335">
                  <c:v>46.65</c:v>
                </c:pt>
                <c:pt idx="336">
                  <c:v>46.819000000000003</c:v>
                </c:pt>
                <c:pt idx="337">
                  <c:v>46.884999999999998</c:v>
                </c:pt>
                <c:pt idx="338">
                  <c:v>46.473000000000013</c:v>
                </c:pt>
                <c:pt idx="339">
                  <c:v>46.957000000000001</c:v>
                </c:pt>
                <c:pt idx="340">
                  <c:v>46.914000000000001</c:v>
                </c:pt>
                <c:pt idx="341">
                  <c:v>46.792000000000122</c:v>
                </c:pt>
                <c:pt idx="342">
                  <c:v>46.853000000000002</c:v>
                </c:pt>
                <c:pt idx="343">
                  <c:v>46.78</c:v>
                </c:pt>
                <c:pt idx="344">
                  <c:v>46.637</c:v>
                </c:pt>
                <c:pt idx="345">
                  <c:v>46.878999999999998</c:v>
                </c:pt>
                <c:pt idx="346">
                  <c:v>46.82</c:v>
                </c:pt>
                <c:pt idx="347">
                  <c:v>46.636000000000003</c:v>
                </c:pt>
                <c:pt idx="348">
                  <c:v>46.705000000000013</c:v>
                </c:pt>
                <c:pt idx="349">
                  <c:v>46.831000000000003</c:v>
                </c:pt>
                <c:pt idx="350">
                  <c:v>46.663000000000011</c:v>
                </c:pt>
                <c:pt idx="351">
                  <c:v>46.585000000000001</c:v>
                </c:pt>
                <c:pt idx="352">
                  <c:v>46.528000000000013</c:v>
                </c:pt>
                <c:pt idx="353">
                  <c:v>46.699000000000012</c:v>
                </c:pt>
                <c:pt idx="354">
                  <c:v>46.552999999999997</c:v>
                </c:pt>
                <c:pt idx="355">
                  <c:v>46.606000000000002</c:v>
                </c:pt>
                <c:pt idx="356">
                  <c:v>46.627000000000002</c:v>
                </c:pt>
                <c:pt idx="357">
                  <c:v>46.563000000000002</c:v>
                </c:pt>
                <c:pt idx="358">
                  <c:v>46.621000000000002</c:v>
                </c:pt>
                <c:pt idx="359">
                  <c:v>46.571000000000012</c:v>
                </c:pt>
                <c:pt idx="360">
                  <c:v>46.506</c:v>
                </c:pt>
                <c:pt idx="361">
                  <c:v>46.497</c:v>
                </c:pt>
                <c:pt idx="362">
                  <c:v>45.93</c:v>
                </c:pt>
                <c:pt idx="363">
                  <c:v>46.608000000000011</c:v>
                </c:pt>
                <c:pt idx="364">
                  <c:v>46.917000000000002</c:v>
                </c:pt>
                <c:pt idx="365">
                  <c:v>46.56</c:v>
                </c:pt>
                <c:pt idx="366">
                  <c:v>46.462000000000003</c:v>
                </c:pt>
                <c:pt idx="367">
                  <c:v>46.641000000000012</c:v>
                </c:pt>
                <c:pt idx="368">
                  <c:v>46.591000000000001</c:v>
                </c:pt>
                <c:pt idx="369">
                  <c:v>46.532000000000011</c:v>
                </c:pt>
                <c:pt idx="370">
                  <c:v>46.451000000000001</c:v>
                </c:pt>
                <c:pt idx="371">
                  <c:v>46.42</c:v>
                </c:pt>
                <c:pt idx="372">
                  <c:v>46.555</c:v>
                </c:pt>
                <c:pt idx="373">
                  <c:v>46.417999999999999</c:v>
                </c:pt>
                <c:pt idx="374">
                  <c:v>46.396000000000001</c:v>
                </c:pt>
                <c:pt idx="375">
                  <c:v>46.465000000000003</c:v>
                </c:pt>
                <c:pt idx="376">
                  <c:v>46.378999999999998</c:v>
                </c:pt>
                <c:pt idx="377">
                  <c:v>46.387999999999998</c:v>
                </c:pt>
                <c:pt idx="378">
                  <c:v>46.507000000000012</c:v>
                </c:pt>
                <c:pt idx="379">
                  <c:v>46.565000000000012</c:v>
                </c:pt>
                <c:pt idx="380">
                  <c:v>46.496000000000002</c:v>
                </c:pt>
                <c:pt idx="381">
                  <c:v>46.567</c:v>
                </c:pt>
                <c:pt idx="382">
                  <c:v>46.423000000000002</c:v>
                </c:pt>
                <c:pt idx="383">
                  <c:v>46.468000000000011</c:v>
                </c:pt>
                <c:pt idx="384">
                  <c:v>46.568000000000012</c:v>
                </c:pt>
                <c:pt idx="385">
                  <c:v>46.438000000000002</c:v>
                </c:pt>
                <c:pt idx="386">
                  <c:v>46.481000000000002</c:v>
                </c:pt>
                <c:pt idx="387">
                  <c:v>46.502000000000002</c:v>
                </c:pt>
                <c:pt idx="388">
                  <c:v>46.557000000000002</c:v>
                </c:pt>
                <c:pt idx="389">
                  <c:v>46.626000000000012</c:v>
                </c:pt>
                <c:pt idx="390">
                  <c:v>46.433999999999997</c:v>
                </c:pt>
                <c:pt idx="391">
                  <c:v>46.615000000000002</c:v>
                </c:pt>
                <c:pt idx="392">
                  <c:v>46.567</c:v>
                </c:pt>
                <c:pt idx="393">
                  <c:v>46.528000000000013</c:v>
                </c:pt>
                <c:pt idx="394">
                  <c:v>46.516000000000012</c:v>
                </c:pt>
                <c:pt idx="395">
                  <c:v>46.476999999999997</c:v>
                </c:pt>
                <c:pt idx="396">
                  <c:v>46.552</c:v>
                </c:pt>
                <c:pt idx="397">
                  <c:v>46.633000000000003</c:v>
                </c:pt>
                <c:pt idx="398">
                  <c:v>46.602000000000011</c:v>
                </c:pt>
                <c:pt idx="399">
                  <c:v>46.609000000000002</c:v>
                </c:pt>
                <c:pt idx="400">
                  <c:v>46.599000000000011</c:v>
                </c:pt>
                <c:pt idx="401">
                  <c:v>46.503999999999998</c:v>
                </c:pt>
                <c:pt idx="402">
                  <c:v>46.65</c:v>
                </c:pt>
                <c:pt idx="403">
                  <c:v>46.645000000000003</c:v>
                </c:pt>
                <c:pt idx="404">
                  <c:v>46.627000000000002</c:v>
                </c:pt>
                <c:pt idx="405">
                  <c:v>46.484999999999999</c:v>
                </c:pt>
                <c:pt idx="406">
                  <c:v>46.546999999999997</c:v>
                </c:pt>
                <c:pt idx="407">
                  <c:v>46.55</c:v>
                </c:pt>
                <c:pt idx="408">
                  <c:v>46.555999999999997</c:v>
                </c:pt>
                <c:pt idx="409">
                  <c:v>46.395000000000003</c:v>
                </c:pt>
                <c:pt idx="410">
                  <c:v>46.418999999999997</c:v>
                </c:pt>
                <c:pt idx="411">
                  <c:v>46.399000000000001</c:v>
                </c:pt>
                <c:pt idx="412">
                  <c:v>46.492000000000012</c:v>
                </c:pt>
                <c:pt idx="413">
                  <c:v>46.425000000000011</c:v>
                </c:pt>
                <c:pt idx="414">
                  <c:v>46.44</c:v>
                </c:pt>
                <c:pt idx="415">
                  <c:v>46.555999999999997</c:v>
                </c:pt>
                <c:pt idx="416">
                  <c:v>46.449000000000012</c:v>
                </c:pt>
                <c:pt idx="417">
                  <c:v>46.392000000000003</c:v>
                </c:pt>
                <c:pt idx="418">
                  <c:v>46.558</c:v>
                </c:pt>
                <c:pt idx="419">
                  <c:v>46.519000000000013</c:v>
                </c:pt>
                <c:pt idx="420">
                  <c:v>46.529000000000003</c:v>
                </c:pt>
                <c:pt idx="421">
                  <c:v>46.448</c:v>
                </c:pt>
                <c:pt idx="422">
                  <c:v>46.311999999999998</c:v>
                </c:pt>
                <c:pt idx="423">
                  <c:v>46.421000000000006</c:v>
                </c:pt>
                <c:pt idx="424">
                  <c:v>46.484999999999999</c:v>
                </c:pt>
                <c:pt idx="425">
                  <c:v>46.551000000000002</c:v>
                </c:pt>
                <c:pt idx="426">
                  <c:v>46.272000000000013</c:v>
                </c:pt>
                <c:pt idx="427">
                  <c:v>46.564</c:v>
                </c:pt>
                <c:pt idx="428">
                  <c:v>46.444000000000003</c:v>
                </c:pt>
                <c:pt idx="429">
                  <c:v>46.369</c:v>
                </c:pt>
                <c:pt idx="430">
                  <c:v>46.350999999999999</c:v>
                </c:pt>
                <c:pt idx="431">
                  <c:v>46.515000000000001</c:v>
                </c:pt>
                <c:pt idx="432">
                  <c:v>46.31</c:v>
                </c:pt>
                <c:pt idx="433">
                  <c:v>46.378999999999998</c:v>
                </c:pt>
                <c:pt idx="434">
                  <c:v>46.558999999999997</c:v>
                </c:pt>
                <c:pt idx="435">
                  <c:v>46.417000000000002</c:v>
                </c:pt>
                <c:pt idx="436">
                  <c:v>46.470999999999997</c:v>
                </c:pt>
                <c:pt idx="437">
                  <c:v>46.444000000000003</c:v>
                </c:pt>
                <c:pt idx="438">
                  <c:v>46.17</c:v>
                </c:pt>
                <c:pt idx="439">
                  <c:v>46.387</c:v>
                </c:pt>
                <c:pt idx="440">
                  <c:v>46.522000000000013</c:v>
                </c:pt>
                <c:pt idx="441">
                  <c:v>46.35</c:v>
                </c:pt>
                <c:pt idx="442">
                  <c:v>46.494</c:v>
                </c:pt>
                <c:pt idx="443">
                  <c:v>46.464000000000013</c:v>
                </c:pt>
                <c:pt idx="444">
                  <c:v>46.301000000000002</c:v>
                </c:pt>
                <c:pt idx="445">
                  <c:v>46.456000000000003</c:v>
                </c:pt>
                <c:pt idx="446">
                  <c:v>46.4</c:v>
                </c:pt>
                <c:pt idx="447">
                  <c:v>46.509</c:v>
                </c:pt>
              </c:numCache>
            </c:numRef>
          </c:yVal>
          <c:smooth val="1"/>
        </c:ser>
        <c:dLbls>
          <c:showLegendKey val="0"/>
          <c:showVal val="0"/>
          <c:showCatName val="0"/>
          <c:showSerName val="0"/>
          <c:showPercent val="0"/>
          <c:showBubbleSize val="0"/>
        </c:dLbls>
        <c:axId val="46403584"/>
        <c:axId val="46405120"/>
      </c:scatterChart>
      <c:valAx>
        <c:axId val="46403584"/>
        <c:scaling>
          <c:orientation val="minMax"/>
          <c:max val="45"/>
          <c:min val="0"/>
        </c:scaling>
        <c:delete val="0"/>
        <c:axPos val="b"/>
        <c:numFmt formatCode="General" sourceLinked="1"/>
        <c:majorTickMark val="in"/>
        <c:minorTickMark val="none"/>
        <c:tickLblPos val="low"/>
        <c:txPr>
          <a:bodyPr rot="0" vert="horz"/>
          <a:lstStyle/>
          <a:p>
            <a:pPr>
              <a:defRPr sz="1800" b="0" i="0" u="none" strike="noStrike" baseline="0">
                <a:solidFill>
                  <a:schemeClr val="bg1"/>
                </a:solidFill>
                <a:latin typeface="Calibri"/>
                <a:ea typeface="Calibri"/>
                <a:cs typeface="Calibri"/>
              </a:defRPr>
            </a:pPr>
            <a:endParaRPr lang="en-US"/>
          </a:p>
        </c:txPr>
        <c:crossAx val="46405120"/>
        <c:crosses val="autoZero"/>
        <c:crossBetween val="midCat"/>
        <c:majorUnit val="5"/>
        <c:minorUnit val="4"/>
      </c:valAx>
      <c:valAx>
        <c:axId val="46405120"/>
        <c:scaling>
          <c:orientation val="minMax"/>
          <c:max val="50"/>
          <c:min val="42"/>
        </c:scaling>
        <c:delete val="0"/>
        <c:axPos val="l"/>
        <c:numFmt formatCode="General" sourceLinked="1"/>
        <c:majorTickMark val="out"/>
        <c:minorTickMark val="none"/>
        <c:tickLblPos val="nextTo"/>
        <c:txPr>
          <a:bodyPr/>
          <a:lstStyle/>
          <a:p>
            <a:pPr>
              <a:defRPr sz="1800">
                <a:solidFill>
                  <a:schemeClr val="bg1"/>
                </a:solidFill>
              </a:defRPr>
            </a:pPr>
            <a:endParaRPr lang="en-US"/>
          </a:p>
        </c:txPr>
        <c:crossAx val="46403584"/>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2700">
              <a:solidFill>
                <a:schemeClr val="bg1"/>
              </a:solidFill>
            </a:ln>
          </c:spPr>
          <c:marker>
            <c:symbol val="none"/>
          </c:marker>
          <c:xVal>
            <c:numRef>
              <c:f>Sheet3!$A$1:$A$449</c:f>
              <c:numCache>
                <c:formatCode>General</c:formatCode>
                <c:ptCount val="449"/>
                <c:pt idx="0">
                  <c:v>1</c:v>
                </c:pt>
                <c:pt idx="1">
                  <c:v>2</c:v>
                </c:pt>
                <c:pt idx="2">
                  <c:v>3</c:v>
                </c:pt>
                <c:pt idx="3">
                  <c:v>4</c:v>
                </c:pt>
                <c:pt idx="4">
                  <c:v>5</c:v>
                </c:pt>
                <c:pt idx="5">
                  <c:v>6</c:v>
                </c:pt>
                <c:pt idx="6">
                  <c:v>7</c:v>
                </c:pt>
                <c:pt idx="7">
                  <c:v>8</c:v>
                </c:pt>
                <c:pt idx="8">
                  <c:v>9</c:v>
                </c:pt>
                <c:pt idx="9">
                  <c:v>10</c:v>
                </c:pt>
                <c:pt idx="10">
                  <c:v>11</c:v>
                </c:pt>
                <c:pt idx="11">
                  <c:v>12</c:v>
                </c:pt>
                <c:pt idx="12">
                  <c:v>13</c:v>
                </c:pt>
                <c:pt idx="13">
                  <c:v>14</c:v>
                </c:pt>
                <c:pt idx="14">
                  <c:v>15</c:v>
                </c:pt>
                <c:pt idx="15">
                  <c:v>16</c:v>
                </c:pt>
                <c:pt idx="16">
                  <c:v>17</c:v>
                </c:pt>
                <c:pt idx="17">
                  <c:v>18</c:v>
                </c:pt>
                <c:pt idx="18">
                  <c:v>19</c:v>
                </c:pt>
                <c:pt idx="19">
                  <c:v>20</c:v>
                </c:pt>
                <c:pt idx="20">
                  <c:v>21</c:v>
                </c:pt>
                <c:pt idx="21">
                  <c:v>22</c:v>
                </c:pt>
                <c:pt idx="22">
                  <c:v>23</c:v>
                </c:pt>
                <c:pt idx="23">
                  <c:v>24</c:v>
                </c:pt>
                <c:pt idx="24">
                  <c:v>25</c:v>
                </c:pt>
                <c:pt idx="25">
                  <c:v>26</c:v>
                </c:pt>
                <c:pt idx="26">
                  <c:v>27</c:v>
                </c:pt>
                <c:pt idx="27">
                  <c:v>28</c:v>
                </c:pt>
                <c:pt idx="28">
                  <c:v>29</c:v>
                </c:pt>
                <c:pt idx="29">
                  <c:v>30</c:v>
                </c:pt>
                <c:pt idx="30">
                  <c:v>31</c:v>
                </c:pt>
                <c:pt idx="31">
                  <c:v>32</c:v>
                </c:pt>
                <c:pt idx="32">
                  <c:v>33</c:v>
                </c:pt>
                <c:pt idx="33">
                  <c:v>34</c:v>
                </c:pt>
                <c:pt idx="34">
                  <c:v>35</c:v>
                </c:pt>
                <c:pt idx="35">
                  <c:v>36</c:v>
                </c:pt>
                <c:pt idx="36">
                  <c:v>37</c:v>
                </c:pt>
                <c:pt idx="37">
                  <c:v>38</c:v>
                </c:pt>
                <c:pt idx="38">
                  <c:v>39</c:v>
                </c:pt>
                <c:pt idx="39">
                  <c:v>40</c:v>
                </c:pt>
                <c:pt idx="40">
                  <c:v>41</c:v>
                </c:pt>
                <c:pt idx="41">
                  <c:v>42</c:v>
                </c:pt>
                <c:pt idx="42">
                  <c:v>43</c:v>
                </c:pt>
                <c:pt idx="43">
                  <c:v>44</c:v>
                </c:pt>
                <c:pt idx="44">
                  <c:v>45</c:v>
                </c:pt>
                <c:pt idx="45">
                  <c:v>46</c:v>
                </c:pt>
                <c:pt idx="46">
                  <c:v>47</c:v>
                </c:pt>
                <c:pt idx="47">
                  <c:v>48</c:v>
                </c:pt>
                <c:pt idx="48">
                  <c:v>49</c:v>
                </c:pt>
                <c:pt idx="49">
                  <c:v>50</c:v>
                </c:pt>
                <c:pt idx="50">
                  <c:v>51</c:v>
                </c:pt>
                <c:pt idx="51">
                  <c:v>52</c:v>
                </c:pt>
                <c:pt idx="52">
                  <c:v>53</c:v>
                </c:pt>
                <c:pt idx="53">
                  <c:v>54</c:v>
                </c:pt>
                <c:pt idx="54">
                  <c:v>55</c:v>
                </c:pt>
                <c:pt idx="55">
                  <c:v>56</c:v>
                </c:pt>
                <c:pt idx="56">
                  <c:v>57</c:v>
                </c:pt>
                <c:pt idx="57">
                  <c:v>58</c:v>
                </c:pt>
                <c:pt idx="58">
                  <c:v>59</c:v>
                </c:pt>
                <c:pt idx="59">
                  <c:v>60</c:v>
                </c:pt>
                <c:pt idx="60">
                  <c:v>61</c:v>
                </c:pt>
                <c:pt idx="61">
                  <c:v>62</c:v>
                </c:pt>
                <c:pt idx="62">
                  <c:v>63</c:v>
                </c:pt>
                <c:pt idx="63">
                  <c:v>64</c:v>
                </c:pt>
                <c:pt idx="64">
                  <c:v>65</c:v>
                </c:pt>
                <c:pt idx="65">
                  <c:v>66</c:v>
                </c:pt>
                <c:pt idx="66">
                  <c:v>67</c:v>
                </c:pt>
                <c:pt idx="67">
                  <c:v>68</c:v>
                </c:pt>
                <c:pt idx="68">
                  <c:v>69</c:v>
                </c:pt>
                <c:pt idx="69">
                  <c:v>70</c:v>
                </c:pt>
                <c:pt idx="70">
                  <c:v>71</c:v>
                </c:pt>
                <c:pt idx="71">
                  <c:v>72</c:v>
                </c:pt>
              </c:numCache>
            </c:numRef>
          </c:xVal>
          <c:yVal>
            <c:numRef>
              <c:f>Sheet3!$B$1:$B$449</c:f>
              <c:numCache>
                <c:formatCode>General</c:formatCode>
                <c:ptCount val="449"/>
                <c:pt idx="0">
                  <c:v>58.632300000000001</c:v>
                </c:pt>
                <c:pt idx="1">
                  <c:v>8.9137000000000004</c:v>
                </c:pt>
                <c:pt idx="2">
                  <c:v>1.8581000000000001</c:v>
                </c:pt>
                <c:pt idx="3">
                  <c:v>-8.1009000000000011</c:v>
                </c:pt>
                <c:pt idx="4">
                  <c:v>-2.4384000000000001</c:v>
                </c:pt>
                <c:pt idx="5">
                  <c:v>-0.25</c:v>
                </c:pt>
                <c:pt idx="6">
                  <c:v>5.4001000000000001</c:v>
                </c:pt>
                <c:pt idx="7">
                  <c:v>0.62250000000000005</c:v>
                </c:pt>
                <c:pt idx="8">
                  <c:v>0.85719999999999996</c:v>
                </c:pt>
                <c:pt idx="9">
                  <c:v>-2.6337999999999999</c:v>
                </c:pt>
                <c:pt idx="10">
                  <c:v>0.52710000000000001</c:v>
                </c:pt>
                <c:pt idx="11">
                  <c:v>-1.5270999999999999</c:v>
                </c:pt>
                <c:pt idx="12">
                  <c:v>1.2748999999999999</c:v>
                </c:pt>
                <c:pt idx="13">
                  <c:v>-0.49959999999999999</c:v>
                </c:pt>
                <c:pt idx="14">
                  <c:v>2.1844999999999999</c:v>
                </c:pt>
                <c:pt idx="15">
                  <c:v>-0.65710000000000002</c:v>
                </c:pt>
                <c:pt idx="16">
                  <c:v>0.64439999999999997</c:v>
                </c:pt>
                <c:pt idx="17">
                  <c:v>-1.5610999999999999</c:v>
                </c:pt>
                <c:pt idx="18">
                  <c:v>1.4212</c:v>
                </c:pt>
                <c:pt idx="19">
                  <c:v>-1.6000000000000001E-3</c:v>
                </c:pt>
                <c:pt idx="20">
                  <c:v>1.677</c:v>
                </c:pt>
                <c:pt idx="21">
                  <c:v>-0.93210000000000004</c:v>
                </c:pt>
                <c:pt idx="22">
                  <c:v>0.75719999999999998</c:v>
                </c:pt>
                <c:pt idx="23">
                  <c:v>-0.81720000000000004</c:v>
                </c:pt>
                <c:pt idx="24">
                  <c:v>1.1762999999999999</c:v>
                </c:pt>
                <c:pt idx="25">
                  <c:v>-0.41839999999999999</c:v>
                </c:pt>
                <c:pt idx="26">
                  <c:v>1.3906000000000001</c:v>
                </c:pt>
                <c:pt idx="27">
                  <c:v>-5.0099999999999999E-2</c:v>
                </c:pt>
                <c:pt idx="28">
                  <c:v>1.3681000000000001</c:v>
                </c:pt>
                <c:pt idx="29">
                  <c:v>-0.26469999999999999</c:v>
                </c:pt>
                <c:pt idx="30">
                  <c:v>1.0714999999999999</c:v>
                </c:pt>
                <c:pt idx="31">
                  <c:v>-9.8299999999999998E-2</c:v>
                </c:pt>
                <c:pt idx="32">
                  <c:v>1.1833</c:v>
                </c:pt>
                <c:pt idx="33">
                  <c:v>4.6100000000000002E-2</c:v>
                </c:pt>
                <c:pt idx="34">
                  <c:v>1.0908</c:v>
                </c:pt>
                <c:pt idx="35">
                  <c:v>1.14E-2</c:v>
                </c:pt>
                <c:pt idx="36">
                  <c:v>0.66169999999999995</c:v>
                </c:pt>
                <c:pt idx="37">
                  <c:v>-0.2893</c:v>
                </c:pt>
                <c:pt idx="38">
                  <c:v>0.54559999999999997</c:v>
                </c:pt>
                <c:pt idx="39">
                  <c:v>2.0299999999999999E-2</c:v>
                </c:pt>
                <c:pt idx="40">
                  <c:v>0.44190000000000002</c:v>
                </c:pt>
                <c:pt idx="41">
                  <c:v>-0.1976</c:v>
                </c:pt>
                <c:pt idx="42">
                  <c:v>0.31740000000000002</c:v>
                </c:pt>
                <c:pt idx="43">
                  <c:v>0.2621</c:v>
                </c:pt>
                <c:pt idx="44">
                  <c:v>0.45469999999999999</c:v>
                </c:pt>
                <c:pt idx="45">
                  <c:v>9.6199999999999994E-2</c:v>
                </c:pt>
                <c:pt idx="46">
                  <c:v>0.14299999999999999</c:v>
                </c:pt>
                <c:pt idx="47">
                  <c:v>0.33929999999999999</c:v>
                </c:pt>
                <c:pt idx="48">
                  <c:v>0.2422</c:v>
                </c:pt>
                <c:pt idx="49">
                  <c:v>0.16089999999999999</c:v>
                </c:pt>
                <c:pt idx="50">
                  <c:v>-0.1232</c:v>
                </c:pt>
                <c:pt idx="51">
                  <c:v>0.33739999999999998</c:v>
                </c:pt>
                <c:pt idx="52">
                  <c:v>0.1164</c:v>
                </c:pt>
                <c:pt idx="53">
                  <c:v>0.3281</c:v>
                </c:pt>
                <c:pt idx="54">
                  <c:v>-0.1638</c:v>
                </c:pt>
                <c:pt idx="55">
                  <c:v>0.40029999999999999</c:v>
                </c:pt>
                <c:pt idx="56">
                  <c:v>5.3999999999999999E-2</c:v>
                </c:pt>
                <c:pt idx="57">
                  <c:v>0.38790000000000002</c:v>
                </c:pt>
                <c:pt idx="58">
                  <c:v>-0.20599999999999999</c:v>
                </c:pt>
                <c:pt idx="59">
                  <c:v>0.36990000000000001</c:v>
                </c:pt>
                <c:pt idx="60">
                  <c:v>1.55E-2</c:v>
                </c:pt>
                <c:pt idx="61">
                  <c:v>0.3417</c:v>
                </c:pt>
                <c:pt idx="62">
                  <c:v>-0.29110000000000003</c:v>
                </c:pt>
                <c:pt idx="63">
                  <c:v>0.15679999999999999</c:v>
                </c:pt>
                <c:pt idx="64">
                  <c:v>-6.0999999999999999E-2</c:v>
                </c:pt>
                <c:pt idx="65">
                  <c:v>0.2848</c:v>
                </c:pt>
                <c:pt idx="66">
                  <c:v>-0.15870000000000001</c:v>
                </c:pt>
                <c:pt idx="67">
                  <c:v>0.13239999999999999</c:v>
                </c:pt>
                <c:pt idx="68">
                  <c:v>9.1800000000000007E-2</c:v>
                </c:pt>
                <c:pt idx="69">
                  <c:v>0.30690000000000001</c:v>
                </c:pt>
                <c:pt idx="70">
                  <c:v>-8.3999999999999995E-3</c:v>
                </c:pt>
                <c:pt idx="71">
                  <c:v>-6.6799999999999998E-2</c:v>
                </c:pt>
              </c:numCache>
            </c:numRef>
          </c:yVal>
          <c:smooth val="1"/>
        </c:ser>
        <c:dLbls>
          <c:showLegendKey val="0"/>
          <c:showVal val="0"/>
          <c:showCatName val="0"/>
          <c:showSerName val="0"/>
          <c:showPercent val="0"/>
          <c:showBubbleSize val="0"/>
        </c:dLbls>
        <c:axId val="46462080"/>
        <c:axId val="46463616"/>
      </c:scatterChart>
      <c:valAx>
        <c:axId val="46462080"/>
        <c:scaling>
          <c:orientation val="minMax"/>
        </c:scaling>
        <c:delete val="1"/>
        <c:axPos val="b"/>
        <c:numFmt formatCode="General" sourceLinked="1"/>
        <c:majorTickMark val="out"/>
        <c:minorTickMark val="none"/>
        <c:tickLblPos val="nextTo"/>
        <c:crossAx val="46463616"/>
        <c:crosses val="autoZero"/>
        <c:crossBetween val="midCat"/>
      </c:valAx>
      <c:valAx>
        <c:axId val="46463616"/>
        <c:scaling>
          <c:orientation val="minMax"/>
          <c:max val="40"/>
          <c:min val="-10"/>
        </c:scaling>
        <c:delete val="0"/>
        <c:axPos val="l"/>
        <c:majorGridlines/>
        <c:numFmt formatCode="General" sourceLinked="1"/>
        <c:majorTickMark val="out"/>
        <c:minorTickMark val="none"/>
        <c:tickLblPos val="nextTo"/>
        <c:txPr>
          <a:bodyPr/>
          <a:lstStyle/>
          <a:p>
            <a:pPr>
              <a:defRPr sz="1800">
                <a:solidFill>
                  <a:schemeClr val="bg1"/>
                </a:solidFill>
              </a:defRPr>
            </a:pPr>
            <a:endParaRPr lang="en-US"/>
          </a:p>
        </c:txPr>
        <c:crossAx val="46462080"/>
        <c:crosses val="autoZero"/>
        <c:crossBetween val="midCat"/>
        <c:majorUnit val="20"/>
        <c:minorUnit val="2"/>
      </c:valAx>
    </c:plotArea>
    <c:plotVisOnly val="1"/>
    <c:dispBlanksAs val="gap"/>
    <c:showDLblsOverMax val="0"/>
  </c:chart>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a:solidFill>
                <a:schemeClr val="bg1"/>
              </a:solidFill>
            </a:ln>
          </c:spPr>
          <c:marker>
            <c:symbol val="none"/>
          </c:marker>
          <c:xVal>
            <c:numRef>
              <c:f>Sheet2!$C$1:$C$29789</c:f>
              <c:numCache>
                <c:formatCode>General</c:formatCode>
                <c:ptCount val="29789"/>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pt idx="3280">
                  <c:v>65.601999999999975</c:v>
                </c:pt>
                <c:pt idx="3281">
                  <c:v>65.621999999999986</c:v>
                </c:pt>
                <c:pt idx="3282">
                  <c:v>65.641999999999996</c:v>
                </c:pt>
                <c:pt idx="3283">
                  <c:v>65.662000000000006</c:v>
                </c:pt>
                <c:pt idx="3284">
                  <c:v>65.681999999999974</c:v>
                </c:pt>
                <c:pt idx="3285">
                  <c:v>65.702000000000012</c:v>
                </c:pt>
                <c:pt idx="3286">
                  <c:v>65.721999999999994</c:v>
                </c:pt>
                <c:pt idx="3287">
                  <c:v>65.742000000000004</c:v>
                </c:pt>
                <c:pt idx="3288">
                  <c:v>65.762</c:v>
                </c:pt>
                <c:pt idx="3289">
                  <c:v>65.781999999999996</c:v>
                </c:pt>
                <c:pt idx="3290">
                  <c:v>65.802000000000007</c:v>
                </c:pt>
                <c:pt idx="3291">
                  <c:v>65.821999999999974</c:v>
                </c:pt>
                <c:pt idx="3292">
                  <c:v>65.842000000000013</c:v>
                </c:pt>
                <c:pt idx="3293">
                  <c:v>65.861999999999995</c:v>
                </c:pt>
                <c:pt idx="3294">
                  <c:v>65.882000000000005</c:v>
                </c:pt>
                <c:pt idx="3295">
                  <c:v>65.902000000000001</c:v>
                </c:pt>
                <c:pt idx="3296">
                  <c:v>65.921999999999997</c:v>
                </c:pt>
                <c:pt idx="3297">
                  <c:v>65.941999999999993</c:v>
                </c:pt>
                <c:pt idx="3298">
                  <c:v>65.962000000000003</c:v>
                </c:pt>
                <c:pt idx="3299">
                  <c:v>65.982000000000014</c:v>
                </c:pt>
                <c:pt idx="3300">
                  <c:v>66.001999999999995</c:v>
                </c:pt>
                <c:pt idx="3301">
                  <c:v>66.022000000000006</c:v>
                </c:pt>
                <c:pt idx="3302">
                  <c:v>66.042000000000002</c:v>
                </c:pt>
                <c:pt idx="3303">
                  <c:v>66.062000000000012</c:v>
                </c:pt>
                <c:pt idx="3304">
                  <c:v>66.081999999999994</c:v>
                </c:pt>
                <c:pt idx="3305">
                  <c:v>66.101999999999975</c:v>
                </c:pt>
                <c:pt idx="3306">
                  <c:v>66.121999999999986</c:v>
                </c:pt>
                <c:pt idx="3307">
                  <c:v>66.141999999999996</c:v>
                </c:pt>
                <c:pt idx="3308">
                  <c:v>66.162000000000006</c:v>
                </c:pt>
                <c:pt idx="3309">
                  <c:v>66.181999999999974</c:v>
                </c:pt>
                <c:pt idx="3310">
                  <c:v>66.202000000000012</c:v>
                </c:pt>
                <c:pt idx="3311">
                  <c:v>66.221999999999994</c:v>
                </c:pt>
                <c:pt idx="3312">
                  <c:v>66.242000000000004</c:v>
                </c:pt>
                <c:pt idx="3313">
                  <c:v>66.262</c:v>
                </c:pt>
                <c:pt idx="3314">
                  <c:v>66.281999999999996</c:v>
                </c:pt>
                <c:pt idx="3315">
                  <c:v>66.302000000000007</c:v>
                </c:pt>
                <c:pt idx="3316">
                  <c:v>66.321999999999974</c:v>
                </c:pt>
                <c:pt idx="3317">
                  <c:v>66.342000000000013</c:v>
                </c:pt>
                <c:pt idx="3318">
                  <c:v>66.361999999999995</c:v>
                </c:pt>
                <c:pt idx="3319">
                  <c:v>66.382000000000005</c:v>
                </c:pt>
                <c:pt idx="3320">
                  <c:v>66.402000000000001</c:v>
                </c:pt>
                <c:pt idx="3321">
                  <c:v>66.421999999999997</c:v>
                </c:pt>
                <c:pt idx="3322">
                  <c:v>66.441999999999993</c:v>
                </c:pt>
                <c:pt idx="3323">
                  <c:v>66.462000000000003</c:v>
                </c:pt>
                <c:pt idx="3324">
                  <c:v>66.482000000000014</c:v>
                </c:pt>
                <c:pt idx="3325">
                  <c:v>66.501999999999995</c:v>
                </c:pt>
                <c:pt idx="3326">
                  <c:v>66.522000000000006</c:v>
                </c:pt>
                <c:pt idx="3327">
                  <c:v>66.542000000000002</c:v>
                </c:pt>
                <c:pt idx="3328">
                  <c:v>66.562000000000012</c:v>
                </c:pt>
                <c:pt idx="3329">
                  <c:v>66.581999999999994</c:v>
                </c:pt>
                <c:pt idx="3330">
                  <c:v>66.601999999999975</c:v>
                </c:pt>
                <c:pt idx="3331">
                  <c:v>66.621999999999986</c:v>
                </c:pt>
                <c:pt idx="3332">
                  <c:v>66.641999999999996</c:v>
                </c:pt>
                <c:pt idx="3333">
                  <c:v>66.662000000000006</c:v>
                </c:pt>
                <c:pt idx="3334">
                  <c:v>66.681999999999974</c:v>
                </c:pt>
                <c:pt idx="3335">
                  <c:v>66.702000000000012</c:v>
                </c:pt>
                <c:pt idx="3336">
                  <c:v>66.721999999999994</c:v>
                </c:pt>
                <c:pt idx="3337">
                  <c:v>66.742000000000004</c:v>
                </c:pt>
                <c:pt idx="3338">
                  <c:v>66.762</c:v>
                </c:pt>
                <c:pt idx="3339">
                  <c:v>66.781999999999996</c:v>
                </c:pt>
                <c:pt idx="3340">
                  <c:v>66.802000000000007</c:v>
                </c:pt>
                <c:pt idx="3341">
                  <c:v>66.821999999999974</c:v>
                </c:pt>
                <c:pt idx="3342">
                  <c:v>66.842000000000013</c:v>
                </c:pt>
                <c:pt idx="3343">
                  <c:v>66.861999999999995</c:v>
                </c:pt>
                <c:pt idx="3344">
                  <c:v>66.882000000000005</c:v>
                </c:pt>
                <c:pt idx="3345">
                  <c:v>66.902000000000001</c:v>
                </c:pt>
                <c:pt idx="3346">
                  <c:v>66.921999999999997</c:v>
                </c:pt>
                <c:pt idx="3347">
                  <c:v>66.941999999999993</c:v>
                </c:pt>
                <c:pt idx="3348">
                  <c:v>66.962000000000003</c:v>
                </c:pt>
                <c:pt idx="3349">
                  <c:v>66.982000000000014</c:v>
                </c:pt>
                <c:pt idx="3350">
                  <c:v>67.001999999999995</c:v>
                </c:pt>
                <c:pt idx="3351">
                  <c:v>67.022000000000006</c:v>
                </c:pt>
                <c:pt idx="3352">
                  <c:v>67.042000000000002</c:v>
                </c:pt>
                <c:pt idx="3353">
                  <c:v>67.062000000000012</c:v>
                </c:pt>
                <c:pt idx="3354">
                  <c:v>67.081999999999994</c:v>
                </c:pt>
                <c:pt idx="3355">
                  <c:v>67.101999999999975</c:v>
                </c:pt>
                <c:pt idx="3356">
                  <c:v>67.121999999999986</c:v>
                </c:pt>
                <c:pt idx="3357">
                  <c:v>67.141999999999996</c:v>
                </c:pt>
                <c:pt idx="3358">
                  <c:v>67.162000000000006</c:v>
                </c:pt>
                <c:pt idx="3359">
                  <c:v>67.181999999999974</c:v>
                </c:pt>
                <c:pt idx="3360">
                  <c:v>67.202000000000012</c:v>
                </c:pt>
                <c:pt idx="3361">
                  <c:v>67.221999999999994</c:v>
                </c:pt>
                <c:pt idx="3362">
                  <c:v>67.242000000000004</c:v>
                </c:pt>
                <c:pt idx="3363">
                  <c:v>67.262</c:v>
                </c:pt>
                <c:pt idx="3364">
                  <c:v>67.281999999999996</c:v>
                </c:pt>
                <c:pt idx="3365">
                  <c:v>67.302000000000007</c:v>
                </c:pt>
                <c:pt idx="3366">
                  <c:v>67.321999999999974</c:v>
                </c:pt>
                <c:pt idx="3367">
                  <c:v>67.342000000000013</c:v>
                </c:pt>
                <c:pt idx="3368">
                  <c:v>67.361999999999995</c:v>
                </c:pt>
                <c:pt idx="3369">
                  <c:v>67.382000000000005</c:v>
                </c:pt>
                <c:pt idx="3370">
                  <c:v>67.402000000000001</c:v>
                </c:pt>
                <c:pt idx="3371">
                  <c:v>67.421999999999997</c:v>
                </c:pt>
                <c:pt idx="3372">
                  <c:v>67.441999999999993</c:v>
                </c:pt>
                <c:pt idx="3373">
                  <c:v>67.462000000000003</c:v>
                </c:pt>
                <c:pt idx="3374">
                  <c:v>67.482000000000014</c:v>
                </c:pt>
                <c:pt idx="3375">
                  <c:v>67.501999999999995</c:v>
                </c:pt>
                <c:pt idx="3376">
                  <c:v>67.522000000000006</c:v>
                </c:pt>
                <c:pt idx="3377">
                  <c:v>67.542000000000002</c:v>
                </c:pt>
                <c:pt idx="3378">
                  <c:v>67.562000000000012</c:v>
                </c:pt>
                <c:pt idx="3379">
                  <c:v>67.581999999999994</c:v>
                </c:pt>
                <c:pt idx="3380">
                  <c:v>67.601999999999975</c:v>
                </c:pt>
                <c:pt idx="3381">
                  <c:v>67.621999999999986</c:v>
                </c:pt>
                <c:pt idx="3382">
                  <c:v>67.641999999999996</c:v>
                </c:pt>
                <c:pt idx="3383">
                  <c:v>67.662000000000006</c:v>
                </c:pt>
                <c:pt idx="3384">
                  <c:v>67.681999999999974</c:v>
                </c:pt>
                <c:pt idx="3385">
                  <c:v>67.702000000000012</c:v>
                </c:pt>
                <c:pt idx="3386">
                  <c:v>67.721999999999994</c:v>
                </c:pt>
                <c:pt idx="3387">
                  <c:v>67.742000000000004</c:v>
                </c:pt>
                <c:pt idx="3388">
                  <c:v>67.762</c:v>
                </c:pt>
                <c:pt idx="3389">
                  <c:v>67.781999999999996</c:v>
                </c:pt>
                <c:pt idx="3390">
                  <c:v>67.802000000000007</c:v>
                </c:pt>
                <c:pt idx="3391">
                  <c:v>67.821999999999974</c:v>
                </c:pt>
                <c:pt idx="3392">
                  <c:v>67.842000000000013</c:v>
                </c:pt>
                <c:pt idx="3393">
                  <c:v>67.861999999999995</c:v>
                </c:pt>
                <c:pt idx="3394">
                  <c:v>67.882000000000005</c:v>
                </c:pt>
                <c:pt idx="3395">
                  <c:v>67.902000000000001</c:v>
                </c:pt>
                <c:pt idx="3396">
                  <c:v>67.921999999999997</c:v>
                </c:pt>
                <c:pt idx="3397">
                  <c:v>67.941999999999993</c:v>
                </c:pt>
                <c:pt idx="3398">
                  <c:v>67.962000000000003</c:v>
                </c:pt>
                <c:pt idx="3399">
                  <c:v>67.982000000000014</c:v>
                </c:pt>
                <c:pt idx="3400">
                  <c:v>68.001999999999995</c:v>
                </c:pt>
                <c:pt idx="3401">
                  <c:v>68.022000000000006</c:v>
                </c:pt>
                <c:pt idx="3402">
                  <c:v>68.042000000000002</c:v>
                </c:pt>
                <c:pt idx="3403">
                  <c:v>68.062000000000012</c:v>
                </c:pt>
                <c:pt idx="3404">
                  <c:v>68.081999999999994</c:v>
                </c:pt>
                <c:pt idx="3405">
                  <c:v>68.101999999999975</c:v>
                </c:pt>
                <c:pt idx="3406">
                  <c:v>68.121999999999986</c:v>
                </c:pt>
                <c:pt idx="3407">
                  <c:v>68.141999999999996</c:v>
                </c:pt>
                <c:pt idx="3408">
                  <c:v>68.162000000000006</c:v>
                </c:pt>
                <c:pt idx="3409">
                  <c:v>68.181999999999974</c:v>
                </c:pt>
                <c:pt idx="3410">
                  <c:v>68.202000000000012</c:v>
                </c:pt>
                <c:pt idx="3411">
                  <c:v>68.221999999999994</c:v>
                </c:pt>
                <c:pt idx="3412">
                  <c:v>68.242000000000004</c:v>
                </c:pt>
                <c:pt idx="3413">
                  <c:v>68.262</c:v>
                </c:pt>
                <c:pt idx="3414">
                  <c:v>68.281999999999996</c:v>
                </c:pt>
                <c:pt idx="3415">
                  <c:v>68.302000000000007</c:v>
                </c:pt>
                <c:pt idx="3416">
                  <c:v>68.321999999999974</c:v>
                </c:pt>
                <c:pt idx="3417">
                  <c:v>68.342000000000013</c:v>
                </c:pt>
                <c:pt idx="3418">
                  <c:v>68.361999999999995</c:v>
                </c:pt>
                <c:pt idx="3419">
                  <c:v>68.382000000000005</c:v>
                </c:pt>
                <c:pt idx="3420">
                  <c:v>68.402000000000001</c:v>
                </c:pt>
                <c:pt idx="3421">
                  <c:v>68.421999999999997</c:v>
                </c:pt>
                <c:pt idx="3422">
                  <c:v>68.441999999999993</c:v>
                </c:pt>
                <c:pt idx="3423">
                  <c:v>68.462000000000003</c:v>
                </c:pt>
                <c:pt idx="3424">
                  <c:v>68.482000000000014</c:v>
                </c:pt>
                <c:pt idx="3425">
                  <c:v>68.501999999999995</c:v>
                </c:pt>
                <c:pt idx="3426">
                  <c:v>68.522000000000006</c:v>
                </c:pt>
                <c:pt idx="3427">
                  <c:v>68.542000000000002</c:v>
                </c:pt>
                <c:pt idx="3428">
                  <c:v>68.562000000000012</c:v>
                </c:pt>
                <c:pt idx="3429">
                  <c:v>68.581999999999994</c:v>
                </c:pt>
                <c:pt idx="3430">
                  <c:v>68.601999999999975</c:v>
                </c:pt>
                <c:pt idx="3431">
                  <c:v>68.621999999999986</c:v>
                </c:pt>
                <c:pt idx="3432">
                  <c:v>68.641999999999996</c:v>
                </c:pt>
                <c:pt idx="3433">
                  <c:v>68.662000000000006</c:v>
                </c:pt>
                <c:pt idx="3434">
                  <c:v>68.681999999999974</c:v>
                </c:pt>
                <c:pt idx="3435">
                  <c:v>68.702000000000012</c:v>
                </c:pt>
                <c:pt idx="3436">
                  <c:v>68.721999999999994</c:v>
                </c:pt>
                <c:pt idx="3437">
                  <c:v>68.742000000000004</c:v>
                </c:pt>
                <c:pt idx="3438">
                  <c:v>68.762</c:v>
                </c:pt>
                <c:pt idx="3439">
                  <c:v>68.781999999999996</c:v>
                </c:pt>
                <c:pt idx="3440">
                  <c:v>68.802000000000007</c:v>
                </c:pt>
                <c:pt idx="3441">
                  <c:v>68.821999999999974</c:v>
                </c:pt>
                <c:pt idx="3442">
                  <c:v>68.842000000000013</c:v>
                </c:pt>
                <c:pt idx="3443">
                  <c:v>68.861999999999995</c:v>
                </c:pt>
                <c:pt idx="3444">
                  <c:v>68.882000000000005</c:v>
                </c:pt>
                <c:pt idx="3445">
                  <c:v>68.902000000000001</c:v>
                </c:pt>
                <c:pt idx="3446">
                  <c:v>68.921999999999997</c:v>
                </c:pt>
                <c:pt idx="3447">
                  <c:v>68.941999999999993</c:v>
                </c:pt>
              </c:numCache>
            </c:numRef>
          </c:xVal>
          <c:yVal>
            <c:numRef>
              <c:f>Sheet2!$D$1:$D$29789</c:f>
              <c:numCache>
                <c:formatCode>General</c:formatCode>
                <c:ptCount val="29789"/>
                <c:pt idx="0">
                  <c:v>63.911499999999997</c:v>
                </c:pt>
                <c:pt idx="1">
                  <c:v>63.837899999999998</c:v>
                </c:pt>
                <c:pt idx="2">
                  <c:v>63.7834</c:v>
                </c:pt>
                <c:pt idx="3">
                  <c:v>63.846499999999999</c:v>
                </c:pt>
                <c:pt idx="4">
                  <c:v>63.928600000000003</c:v>
                </c:pt>
                <c:pt idx="5">
                  <c:v>63.9392</c:v>
                </c:pt>
                <c:pt idx="6">
                  <c:v>63.908800000000006</c:v>
                </c:pt>
                <c:pt idx="7">
                  <c:v>63.903100000000002</c:v>
                </c:pt>
                <c:pt idx="8">
                  <c:v>63.926499999999997</c:v>
                </c:pt>
                <c:pt idx="9">
                  <c:v>63.947400000000002</c:v>
                </c:pt>
                <c:pt idx="10">
                  <c:v>63.911700000000003</c:v>
                </c:pt>
                <c:pt idx="11">
                  <c:v>63.796500000000002</c:v>
                </c:pt>
                <c:pt idx="12">
                  <c:v>63.742899999999999</c:v>
                </c:pt>
                <c:pt idx="13">
                  <c:v>63.816800000000001</c:v>
                </c:pt>
                <c:pt idx="14">
                  <c:v>63.916699999999999</c:v>
                </c:pt>
                <c:pt idx="15">
                  <c:v>63.940199999999997</c:v>
                </c:pt>
                <c:pt idx="16">
                  <c:v>63.9101</c:v>
                </c:pt>
                <c:pt idx="17">
                  <c:v>63.884300000000003</c:v>
                </c:pt>
                <c:pt idx="18">
                  <c:v>63.875800000000012</c:v>
                </c:pt>
                <c:pt idx="19">
                  <c:v>63.870199999999997</c:v>
                </c:pt>
                <c:pt idx="20">
                  <c:v>63.825000000000003</c:v>
                </c:pt>
                <c:pt idx="21">
                  <c:v>63.744300000000003</c:v>
                </c:pt>
                <c:pt idx="22">
                  <c:v>63.701700000000002</c:v>
                </c:pt>
                <c:pt idx="23">
                  <c:v>63.696000000000012</c:v>
                </c:pt>
                <c:pt idx="24">
                  <c:v>63.641000000000012</c:v>
                </c:pt>
                <c:pt idx="25">
                  <c:v>63.622600000000013</c:v>
                </c:pt>
                <c:pt idx="26">
                  <c:v>63.667999999999999</c:v>
                </c:pt>
                <c:pt idx="27">
                  <c:v>63.679299999999998</c:v>
                </c:pt>
                <c:pt idx="28">
                  <c:v>63.659500000000001</c:v>
                </c:pt>
                <c:pt idx="29">
                  <c:v>63.6327</c:v>
                </c:pt>
                <c:pt idx="30">
                  <c:v>63.619700000000002</c:v>
                </c:pt>
                <c:pt idx="31">
                  <c:v>63.6417</c:v>
                </c:pt>
                <c:pt idx="32">
                  <c:v>63.643000000000001</c:v>
                </c:pt>
                <c:pt idx="33">
                  <c:v>63.599400000000003</c:v>
                </c:pt>
                <c:pt idx="34">
                  <c:v>63.567400000000013</c:v>
                </c:pt>
                <c:pt idx="35">
                  <c:v>63.6023</c:v>
                </c:pt>
                <c:pt idx="36">
                  <c:v>63.654800000000002</c:v>
                </c:pt>
                <c:pt idx="37">
                  <c:v>63.639000000000003</c:v>
                </c:pt>
                <c:pt idx="38">
                  <c:v>63.5792</c:v>
                </c:pt>
                <c:pt idx="39">
                  <c:v>63.5321</c:v>
                </c:pt>
                <c:pt idx="40">
                  <c:v>63.521900000000002</c:v>
                </c:pt>
                <c:pt idx="41">
                  <c:v>63.537799999999997</c:v>
                </c:pt>
                <c:pt idx="42">
                  <c:v>63.540100000000002</c:v>
                </c:pt>
                <c:pt idx="43">
                  <c:v>63.496000000000002</c:v>
                </c:pt>
                <c:pt idx="44">
                  <c:v>63.425400000000003</c:v>
                </c:pt>
                <c:pt idx="45">
                  <c:v>63.4129</c:v>
                </c:pt>
                <c:pt idx="46">
                  <c:v>63.455399999999997</c:v>
                </c:pt>
                <c:pt idx="47">
                  <c:v>63.497700000000002</c:v>
                </c:pt>
                <c:pt idx="48">
                  <c:v>63.583000000000013</c:v>
                </c:pt>
                <c:pt idx="49">
                  <c:v>63.674200000000013</c:v>
                </c:pt>
                <c:pt idx="50">
                  <c:v>63.68</c:v>
                </c:pt>
                <c:pt idx="51">
                  <c:v>63.621000000000002</c:v>
                </c:pt>
                <c:pt idx="52">
                  <c:v>63.628</c:v>
                </c:pt>
                <c:pt idx="53">
                  <c:v>63.686200000000007</c:v>
                </c:pt>
                <c:pt idx="54">
                  <c:v>63.673299999999998</c:v>
                </c:pt>
                <c:pt idx="55">
                  <c:v>63.648400000000002</c:v>
                </c:pt>
                <c:pt idx="56">
                  <c:v>63.698400000000007</c:v>
                </c:pt>
                <c:pt idx="57">
                  <c:v>63.745800000000003</c:v>
                </c:pt>
                <c:pt idx="58">
                  <c:v>63.752400000000002</c:v>
                </c:pt>
                <c:pt idx="59">
                  <c:v>63.757100000000001</c:v>
                </c:pt>
                <c:pt idx="60">
                  <c:v>63.763600000000011</c:v>
                </c:pt>
                <c:pt idx="61">
                  <c:v>63.768099999999997</c:v>
                </c:pt>
                <c:pt idx="62">
                  <c:v>63.794600000000003</c:v>
                </c:pt>
                <c:pt idx="63">
                  <c:v>63.822000000000003</c:v>
                </c:pt>
                <c:pt idx="64">
                  <c:v>63.817100000000003</c:v>
                </c:pt>
                <c:pt idx="65">
                  <c:v>63.834899999999998</c:v>
                </c:pt>
                <c:pt idx="66">
                  <c:v>63.900300000000001</c:v>
                </c:pt>
                <c:pt idx="67">
                  <c:v>63.943100000000001</c:v>
                </c:pt>
                <c:pt idx="68">
                  <c:v>63.983400000000003</c:v>
                </c:pt>
                <c:pt idx="69">
                  <c:v>64.024799999999999</c:v>
                </c:pt>
                <c:pt idx="70">
                  <c:v>64.011300000000006</c:v>
                </c:pt>
                <c:pt idx="71">
                  <c:v>63.959899999999998</c:v>
                </c:pt>
                <c:pt idx="72">
                  <c:v>63.927</c:v>
                </c:pt>
                <c:pt idx="73">
                  <c:v>63.940399999999997</c:v>
                </c:pt>
                <c:pt idx="74">
                  <c:v>63.968699999999998</c:v>
                </c:pt>
                <c:pt idx="75">
                  <c:v>63.981200000000001</c:v>
                </c:pt>
                <c:pt idx="76">
                  <c:v>63.9893</c:v>
                </c:pt>
                <c:pt idx="77">
                  <c:v>63.9803</c:v>
                </c:pt>
                <c:pt idx="78">
                  <c:v>63.924300000000002</c:v>
                </c:pt>
                <c:pt idx="79">
                  <c:v>63.852800000000002</c:v>
                </c:pt>
                <c:pt idx="80">
                  <c:v>63.825899999999997</c:v>
                </c:pt>
                <c:pt idx="81">
                  <c:v>63.863400000000013</c:v>
                </c:pt>
                <c:pt idx="82">
                  <c:v>63.920299999999997</c:v>
                </c:pt>
                <c:pt idx="83">
                  <c:v>63.9285</c:v>
                </c:pt>
                <c:pt idx="84">
                  <c:v>63.872</c:v>
                </c:pt>
                <c:pt idx="85">
                  <c:v>63.816699999999997</c:v>
                </c:pt>
                <c:pt idx="86">
                  <c:v>63.834899999999998</c:v>
                </c:pt>
                <c:pt idx="87">
                  <c:v>63.875</c:v>
                </c:pt>
                <c:pt idx="88">
                  <c:v>63.863700000000001</c:v>
                </c:pt>
                <c:pt idx="89">
                  <c:v>63.803699999999999</c:v>
                </c:pt>
                <c:pt idx="90">
                  <c:v>63.758000000000003</c:v>
                </c:pt>
                <c:pt idx="91">
                  <c:v>63.776699999999998</c:v>
                </c:pt>
                <c:pt idx="92">
                  <c:v>63.811199999999999</c:v>
                </c:pt>
                <c:pt idx="93">
                  <c:v>63.821100000000001</c:v>
                </c:pt>
                <c:pt idx="94">
                  <c:v>63.826600000000013</c:v>
                </c:pt>
                <c:pt idx="95">
                  <c:v>63.835800000000013</c:v>
                </c:pt>
                <c:pt idx="96">
                  <c:v>63.834899999999998</c:v>
                </c:pt>
                <c:pt idx="97">
                  <c:v>63.822099999999999</c:v>
                </c:pt>
                <c:pt idx="98">
                  <c:v>63.793100000000003</c:v>
                </c:pt>
                <c:pt idx="99">
                  <c:v>63.771700000000003</c:v>
                </c:pt>
                <c:pt idx="100">
                  <c:v>63.751100000000001</c:v>
                </c:pt>
                <c:pt idx="101">
                  <c:v>63.729000000000013</c:v>
                </c:pt>
                <c:pt idx="102">
                  <c:v>63.765800000000013</c:v>
                </c:pt>
                <c:pt idx="103">
                  <c:v>63.815899999999999</c:v>
                </c:pt>
                <c:pt idx="104">
                  <c:v>63.799900000000001</c:v>
                </c:pt>
                <c:pt idx="105">
                  <c:v>63.749200000000002</c:v>
                </c:pt>
                <c:pt idx="106">
                  <c:v>63.726400000000012</c:v>
                </c:pt>
                <c:pt idx="107">
                  <c:v>63.740099999999998</c:v>
                </c:pt>
                <c:pt idx="108">
                  <c:v>63.762600000000013</c:v>
                </c:pt>
                <c:pt idx="109">
                  <c:v>63.778300000000002</c:v>
                </c:pt>
                <c:pt idx="110">
                  <c:v>63.783700000000003</c:v>
                </c:pt>
                <c:pt idx="111">
                  <c:v>63.792400000000001</c:v>
                </c:pt>
                <c:pt idx="112">
                  <c:v>63.8065</c:v>
                </c:pt>
                <c:pt idx="113">
                  <c:v>63.818899999999999</c:v>
                </c:pt>
                <c:pt idx="114">
                  <c:v>63.821399999999997</c:v>
                </c:pt>
                <c:pt idx="115">
                  <c:v>63.825299999999999</c:v>
                </c:pt>
                <c:pt idx="116">
                  <c:v>63.8645</c:v>
                </c:pt>
                <c:pt idx="117">
                  <c:v>63.921600000000012</c:v>
                </c:pt>
                <c:pt idx="118">
                  <c:v>63.937800000000003</c:v>
                </c:pt>
                <c:pt idx="119">
                  <c:v>63.939900000000002</c:v>
                </c:pt>
                <c:pt idx="120">
                  <c:v>63.9495</c:v>
                </c:pt>
                <c:pt idx="121">
                  <c:v>63.928200000000011</c:v>
                </c:pt>
                <c:pt idx="122">
                  <c:v>63.905900000000003</c:v>
                </c:pt>
                <c:pt idx="123">
                  <c:v>63.921200000000013</c:v>
                </c:pt>
                <c:pt idx="124">
                  <c:v>63.967799999999997</c:v>
                </c:pt>
                <c:pt idx="125">
                  <c:v>64.006200000000007</c:v>
                </c:pt>
                <c:pt idx="126">
                  <c:v>64.018600000000006</c:v>
                </c:pt>
                <c:pt idx="127">
                  <c:v>64.019900000000007</c:v>
                </c:pt>
                <c:pt idx="128">
                  <c:v>64.003799999999998</c:v>
                </c:pt>
                <c:pt idx="129">
                  <c:v>63.9649</c:v>
                </c:pt>
                <c:pt idx="130">
                  <c:v>63.918100000000003</c:v>
                </c:pt>
                <c:pt idx="131">
                  <c:v>63.910400000000003</c:v>
                </c:pt>
                <c:pt idx="132">
                  <c:v>63.9771</c:v>
                </c:pt>
                <c:pt idx="133">
                  <c:v>64.070999999999998</c:v>
                </c:pt>
                <c:pt idx="134">
                  <c:v>64.133499999999998</c:v>
                </c:pt>
                <c:pt idx="135">
                  <c:v>64.152499999999989</c:v>
                </c:pt>
                <c:pt idx="136">
                  <c:v>64.128499999999988</c:v>
                </c:pt>
                <c:pt idx="137">
                  <c:v>64.049099999999996</c:v>
                </c:pt>
                <c:pt idx="138">
                  <c:v>63.976999999999997</c:v>
                </c:pt>
                <c:pt idx="139">
                  <c:v>63.981200000000001</c:v>
                </c:pt>
                <c:pt idx="140">
                  <c:v>64.032200000000003</c:v>
                </c:pt>
                <c:pt idx="141">
                  <c:v>64.059899999999999</c:v>
                </c:pt>
                <c:pt idx="142">
                  <c:v>64.063199999999995</c:v>
                </c:pt>
                <c:pt idx="143">
                  <c:v>64.067300000000003</c:v>
                </c:pt>
                <c:pt idx="144">
                  <c:v>64.063000000000002</c:v>
                </c:pt>
                <c:pt idx="145">
                  <c:v>64.082699999999974</c:v>
                </c:pt>
                <c:pt idx="146">
                  <c:v>64.0989</c:v>
                </c:pt>
                <c:pt idx="147">
                  <c:v>64.067899999999995</c:v>
                </c:pt>
                <c:pt idx="148">
                  <c:v>63.978400000000001</c:v>
                </c:pt>
                <c:pt idx="149">
                  <c:v>63.8596</c:v>
                </c:pt>
                <c:pt idx="150">
                  <c:v>63.859400000000001</c:v>
                </c:pt>
                <c:pt idx="151">
                  <c:v>63.988999999999997</c:v>
                </c:pt>
                <c:pt idx="152">
                  <c:v>64.049499999999995</c:v>
                </c:pt>
                <c:pt idx="153">
                  <c:v>64.050899999999999</c:v>
                </c:pt>
                <c:pt idx="154">
                  <c:v>64.0595</c:v>
                </c:pt>
                <c:pt idx="155">
                  <c:v>64.042599999999993</c:v>
                </c:pt>
                <c:pt idx="156">
                  <c:v>64.038300000000007</c:v>
                </c:pt>
                <c:pt idx="157">
                  <c:v>64.059799999999981</c:v>
                </c:pt>
                <c:pt idx="158">
                  <c:v>64.063800000000001</c:v>
                </c:pt>
                <c:pt idx="159">
                  <c:v>64.055099999999982</c:v>
                </c:pt>
                <c:pt idx="160">
                  <c:v>64.029499999999999</c:v>
                </c:pt>
                <c:pt idx="161">
                  <c:v>63.977800000000002</c:v>
                </c:pt>
                <c:pt idx="162">
                  <c:v>63.986400000000003</c:v>
                </c:pt>
                <c:pt idx="163">
                  <c:v>64.039500000000004</c:v>
                </c:pt>
                <c:pt idx="164">
                  <c:v>64.042299999999997</c:v>
                </c:pt>
                <c:pt idx="165">
                  <c:v>64.047200000000004</c:v>
                </c:pt>
                <c:pt idx="166">
                  <c:v>64.083100000000002</c:v>
                </c:pt>
                <c:pt idx="167">
                  <c:v>64.093700000000013</c:v>
                </c:pt>
                <c:pt idx="168">
                  <c:v>64.083399999999983</c:v>
                </c:pt>
                <c:pt idx="169">
                  <c:v>64.078999999999979</c:v>
                </c:pt>
                <c:pt idx="170">
                  <c:v>64.081500000000005</c:v>
                </c:pt>
                <c:pt idx="171">
                  <c:v>64.062200000000004</c:v>
                </c:pt>
                <c:pt idx="172">
                  <c:v>64.035499999999999</c:v>
                </c:pt>
                <c:pt idx="173">
                  <c:v>64.074200000000005</c:v>
                </c:pt>
                <c:pt idx="174">
                  <c:v>64.128199999999993</c:v>
                </c:pt>
                <c:pt idx="175">
                  <c:v>64.127899999999983</c:v>
                </c:pt>
                <c:pt idx="176">
                  <c:v>64.111800000000002</c:v>
                </c:pt>
                <c:pt idx="177">
                  <c:v>64.100799999999992</c:v>
                </c:pt>
                <c:pt idx="178">
                  <c:v>64.087000000000003</c:v>
                </c:pt>
                <c:pt idx="179">
                  <c:v>64.066999999999993</c:v>
                </c:pt>
                <c:pt idx="180">
                  <c:v>64.033500000000004</c:v>
                </c:pt>
                <c:pt idx="181">
                  <c:v>64.02579999999999</c:v>
                </c:pt>
                <c:pt idx="182">
                  <c:v>64.0625</c:v>
                </c:pt>
                <c:pt idx="183">
                  <c:v>64.046300000000002</c:v>
                </c:pt>
                <c:pt idx="184">
                  <c:v>63.959499999999998</c:v>
                </c:pt>
                <c:pt idx="185">
                  <c:v>63.903700000000001</c:v>
                </c:pt>
                <c:pt idx="186">
                  <c:v>63.920400000000001</c:v>
                </c:pt>
                <c:pt idx="187">
                  <c:v>63.932699999999997</c:v>
                </c:pt>
                <c:pt idx="188">
                  <c:v>63.942600000000013</c:v>
                </c:pt>
                <c:pt idx="189">
                  <c:v>64.003299999999996</c:v>
                </c:pt>
                <c:pt idx="190">
                  <c:v>64.035600000000002</c:v>
                </c:pt>
                <c:pt idx="191">
                  <c:v>63.992200000000011</c:v>
                </c:pt>
                <c:pt idx="192">
                  <c:v>63.896600000000007</c:v>
                </c:pt>
                <c:pt idx="193">
                  <c:v>63.8703</c:v>
                </c:pt>
                <c:pt idx="194">
                  <c:v>63.945600000000013</c:v>
                </c:pt>
                <c:pt idx="195">
                  <c:v>63.9694</c:v>
                </c:pt>
                <c:pt idx="196">
                  <c:v>63.925800000000002</c:v>
                </c:pt>
                <c:pt idx="197">
                  <c:v>63.885100000000001</c:v>
                </c:pt>
                <c:pt idx="198">
                  <c:v>63.869300000000003</c:v>
                </c:pt>
                <c:pt idx="199">
                  <c:v>63.876300000000001</c:v>
                </c:pt>
                <c:pt idx="200">
                  <c:v>63.886600000000001</c:v>
                </c:pt>
                <c:pt idx="201">
                  <c:v>63.846800000000002</c:v>
                </c:pt>
                <c:pt idx="202">
                  <c:v>63.758899999999997</c:v>
                </c:pt>
                <c:pt idx="203">
                  <c:v>63.736499999999999</c:v>
                </c:pt>
                <c:pt idx="204">
                  <c:v>63.786299999999997</c:v>
                </c:pt>
                <c:pt idx="205">
                  <c:v>63.819400000000002</c:v>
                </c:pt>
                <c:pt idx="206">
                  <c:v>63.813400000000001</c:v>
                </c:pt>
                <c:pt idx="207">
                  <c:v>63.799000000000007</c:v>
                </c:pt>
                <c:pt idx="208">
                  <c:v>63.802300000000002</c:v>
                </c:pt>
                <c:pt idx="209">
                  <c:v>63.813400000000001</c:v>
                </c:pt>
                <c:pt idx="210">
                  <c:v>63.793400000000013</c:v>
                </c:pt>
                <c:pt idx="211">
                  <c:v>63.743299999999998</c:v>
                </c:pt>
                <c:pt idx="212">
                  <c:v>63.732900000000001</c:v>
                </c:pt>
                <c:pt idx="213">
                  <c:v>63.760600000000011</c:v>
                </c:pt>
                <c:pt idx="214">
                  <c:v>63.762099999999997</c:v>
                </c:pt>
                <c:pt idx="215">
                  <c:v>63.737699999999997</c:v>
                </c:pt>
                <c:pt idx="216">
                  <c:v>63.693100000000001</c:v>
                </c:pt>
                <c:pt idx="217">
                  <c:v>63.698300000000003</c:v>
                </c:pt>
                <c:pt idx="218">
                  <c:v>63.757399999999997</c:v>
                </c:pt>
                <c:pt idx="219">
                  <c:v>63.7896</c:v>
                </c:pt>
                <c:pt idx="220">
                  <c:v>63.803699999999999</c:v>
                </c:pt>
                <c:pt idx="221">
                  <c:v>63.816099999999999</c:v>
                </c:pt>
                <c:pt idx="222">
                  <c:v>63.807200000000002</c:v>
                </c:pt>
                <c:pt idx="223">
                  <c:v>63.757599999999996</c:v>
                </c:pt>
                <c:pt idx="224">
                  <c:v>63.689400000000013</c:v>
                </c:pt>
                <c:pt idx="225">
                  <c:v>63.727200000000003</c:v>
                </c:pt>
                <c:pt idx="226">
                  <c:v>63.834099999999999</c:v>
                </c:pt>
                <c:pt idx="227">
                  <c:v>63.864699999999999</c:v>
                </c:pt>
                <c:pt idx="228">
                  <c:v>63.847000000000001</c:v>
                </c:pt>
                <c:pt idx="229">
                  <c:v>63.860799999999998</c:v>
                </c:pt>
                <c:pt idx="230">
                  <c:v>63.885899999999999</c:v>
                </c:pt>
                <c:pt idx="231">
                  <c:v>63.912400000000012</c:v>
                </c:pt>
                <c:pt idx="232">
                  <c:v>63.953899999999997</c:v>
                </c:pt>
                <c:pt idx="233">
                  <c:v>63.9664</c:v>
                </c:pt>
                <c:pt idx="234">
                  <c:v>63.930799999999998</c:v>
                </c:pt>
                <c:pt idx="235">
                  <c:v>63.870199999999997</c:v>
                </c:pt>
                <c:pt idx="236">
                  <c:v>63.821800000000003</c:v>
                </c:pt>
                <c:pt idx="237">
                  <c:v>63.812199999999997</c:v>
                </c:pt>
                <c:pt idx="238">
                  <c:v>63.841299999999997</c:v>
                </c:pt>
                <c:pt idx="239">
                  <c:v>63.876899999999999</c:v>
                </c:pt>
                <c:pt idx="240">
                  <c:v>63.902700000000003</c:v>
                </c:pt>
                <c:pt idx="241">
                  <c:v>63.9099</c:v>
                </c:pt>
                <c:pt idx="242">
                  <c:v>63.8904</c:v>
                </c:pt>
                <c:pt idx="243">
                  <c:v>63.862499999999997</c:v>
                </c:pt>
                <c:pt idx="244">
                  <c:v>63.836399999999998</c:v>
                </c:pt>
                <c:pt idx="245">
                  <c:v>63.795000000000002</c:v>
                </c:pt>
                <c:pt idx="246">
                  <c:v>63.757399999999997</c:v>
                </c:pt>
                <c:pt idx="247">
                  <c:v>63.778200000000012</c:v>
                </c:pt>
                <c:pt idx="248">
                  <c:v>63.837400000000002</c:v>
                </c:pt>
                <c:pt idx="249">
                  <c:v>63.865200000000002</c:v>
                </c:pt>
                <c:pt idx="250">
                  <c:v>63.866799999999998</c:v>
                </c:pt>
                <c:pt idx="251">
                  <c:v>63.864800000000002</c:v>
                </c:pt>
                <c:pt idx="252">
                  <c:v>63.832099999999997</c:v>
                </c:pt>
                <c:pt idx="253">
                  <c:v>63.771999999999998</c:v>
                </c:pt>
                <c:pt idx="254">
                  <c:v>63.717700000000001</c:v>
                </c:pt>
                <c:pt idx="255">
                  <c:v>63.695400000000006</c:v>
                </c:pt>
                <c:pt idx="256">
                  <c:v>63.706800000000001</c:v>
                </c:pt>
                <c:pt idx="257">
                  <c:v>63.713800000000013</c:v>
                </c:pt>
                <c:pt idx="258">
                  <c:v>63.695600000000013</c:v>
                </c:pt>
                <c:pt idx="259">
                  <c:v>63.676000000000002</c:v>
                </c:pt>
                <c:pt idx="260">
                  <c:v>63.6721</c:v>
                </c:pt>
                <c:pt idx="261">
                  <c:v>63.643099999999997</c:v>
                </c:pt>
                <c:pt idx="262">
                  <c:v>63.5732</c:v>
                </c:pt>
                <c:pt idx="263">
                  <c:v>63.543500000000002</c:v>
                </c:pt>
                <c:pt idx="264">
                  <c:v>63.591200000000001</c:v>
                </c:pt>
                <c:pt idx="265">
                  <c:v>63.632300000000001</c:v>
                </c:pt>
                <c:pt idx="266">
                  <c:v>63.629200000000012</c:v>
                </c:pt>
                <c:pt idx="267">
                  <c:v>63.622700000000002</c:v>
                </c:pt>
                <c:pt idx="268">
                  <c:v>63.589200000000012</c:v>
                </c:pt>
                <c:pt idx="269">
                  <c:v>63.551600000000001</c:v>
                </c:pt>
                <c:pt idx="270">
                  <c:v>63.561999999999998</c:v>
                </c:pt>
                <c:pt idx="271">
                  <c:v>63.596600000000002</c:v>
                </c:pt>
                <c:pt idx="272">
                  <c:v>63.622900000000001</c:v>
                </c:pt>
                <c:pt idx="273">
                  <c:v>63.615699999999997</c:v>
                </c:pt>
                <c:pt idx="274">
                  <c:v>63.568600000000011</c:v>
                </c:pt>
                <c:pt idx="275">
                  <c:v>63.555200000000013</c:v>
                </c:pt>
                <c:pt idx="276">
                  <c:v>63.584000000000003</c:v>
                </c:pt>
                <c:pt idx="277">
                  <c:v>63.5976</c:v>
                </c:pt>
                <c:pt idx="278">
                  <c:v>63.558700000000002</c:v>
                </c:pt>
                <c:pt idx="279">
                  <c:v>63.547800000000002</c:v>
                </c:pt>
                <c:pt idx="280">
                  <c:v>63.608899999999998</c:v>
                </c:pt>
                <c:pt idx="281">
                  <c:v>63.663400000000003</c:v>
                </c:pt>
                <c:pt idx="282">
                  <c:v>63.700200000000002</c:v>
                </c:pt>
                <c:pt idx="283">
                  <c:v>63.6798</c:v>
                </c:pt>
                <c:pt idx="284">
                  <c:v>63.6434</c:v>
                </c:pt>
                <c:pt idx="285">
                  <c:v>63.680400000000013</c:v>
                </c:pt>
                <c:pt idx="286">
                  <c:v>63.753700000000002</c:v>
                </c:pt>
                <c:pt idx="287">
                  <c:v>63.7971</c:v>
                </c:pt>
                <c:pt idx="288">
                  <c:v>63.792200000000001</c:v>
                </c:pt>
                <c:pt idx="289">
                  <c:v>63.749099999999999</c:v>
                </c:pt>
                <c:pt idx="290">
                  <c:v>63.735800000000012</c:v>
                </c:pt>
                <c:pt idx="291">
                  <c:v>63.765099999999997</c:v>
                </c:pt>
                <c:pt idx="292">
                  <c:v>63.797400000000003</c:v>
                </c:pt>
                <c:pt idx="293">
                  <c:v>63.817500000000003</c:v>
                </c:pt>
                <c:pt idx="294">
                  <c:v>63.826700000000002</c:v>
                </c:pt>
                <c:pt idx="295">
                  <c:v>63.823700000000002</c:v>
                </c:pt>
                <c:pt idx="296">
                  <c:v>63.774900000000002</c:v>
                </c:pt>
                <c:pt idx="297">
                  <c:v>63.703200000000002</c:v>
                </c:pt>
                <c:pt idx="298">
                  <c:v>63.657400000000003</c:v>
                </c:pt>
                <c:pt idx="299">
                  <c:v>63.669600000000003</c:v>
                </c:pt>
                <c:pt idx="300">
                  <c:v>63.762900000000002</c:v>
                </c:pt>
                <c:pt idx="301">
                  <c:v>63.8795</c:v>
                </c:pt>
                <c:pt idx="302">
                  <c:v>63.938099999999999</c:v>
                </c:pt>
                <c:pt idx="303">
                  <c:v>63.915500000000002</c:v>
                </c:pt>
                <c:pt idx="304">
                  <c:v>63.858699999999999</c:v>
                </c:pt>
                <c:pt idx="305">
                  <c:v>63.833300000000001</c:v>
                </c:pt>
                <c:pt idx="306">
                  <c:v>63.8277</c:v>
                </c:pt>
                <c:pt idx="307">
                  <c:v>63.636200000000002</c:v>
                </c:pt>
                <c:pt idx="308">
                  <c:v>62.822200000000002</c:v>
                </c:pt>
                <c:pt idx="309">
                  <c:v>60.951000000000001</c:v>
                </c:pt>
                <c:pt idx="310">
                  <c:v>58.6614</c:v>
                </c:pt>
                <c:pt idx="311">
                  <c:v>57.680900000000001</c:v>
                </c:pt>
                <c:pt idx="312">
                  <c:v>58.928400000000003</c:v>
                </c:pt>
                <c:pt idx="313">
                  <c:v>61.214799999999997</c:v>
                </c:pt>
                <c:pt idx="314">
                  <c:v>62.066699999999997</c:v>
                </c:pt>
                <c:pt idx="315">
                  <c:v>60.0578</c:v>
                </c:pt>
                <c:pt idx="316">
                  <c:v>56.493400000000001</c:v>
                </c:pt>
                <c:pt idx="317">
                  <c:v>54.047400000000003</c:v>
                </c:pt>
                <c:pt idx="318">
                  <c:v>54.217200000000012</c:v>
                </c:pt>
                <c:pt idx="319">
                  <c:v>56.180100000000003</c:v>
                </c:pt>
                <c:pt idx="320">
                  <c:v>57.602200000000003</c:v>
                </c:pt>
                <c:pt idx="321">
                  <c:v>56.9666</c:v>
                </c:pt>
                <c:pt idx="322">
                  <c:v>54.845100000000002</c:v>
                </c:pt>
                <c:pt idx="323">
                  <c:v>52.951099999999997</c:v>
                </c:pt>
                <c:pt idx="324">
                  <c:v>52.5458</c:v>
                </c:pt>
                <c:pt idx="325">
                  <c:v>53.542700000000011</c:v>
                </c:pt>
                <c:pt idx="326">
                  <c:v>54.782699999999998</c:v>
                </c:pt>
                <c:pt idx="327">
                  <c:v>55.1678</c:v>
                </c:pt>
                <c:pt idx="328">
                  <c:v>54.510599999999997</c:v>
                </c:pt>
                <c:pt idx="329">
                  <c:v>53.437800000000003</c:v>
                </c:pt>
                <c:pt idx="330">
                  <c:v>52.838500000000003</c:v>
                </c:pt>
                <c:pt idx="331">
                  <c:v>53.1113</c:v>
                </c:pt>
                <c:pt idx="332">
                  <c:v>53.940300000000001</c:v>
                </c:pt>
                <c:pt idx="333">
                  <c:v>54.672899999999998</c:v>
                </c:pt>
                <c:pt idx="334">
                  <c:v>54.821899999999999</c:v>
                </c:pt>
                <c:pt idx="335">
                  <c:v>54.431399999999996</c:v>
                </c:pt>
                <c:pt idx="336">
                  <c:v>53.941000000000003</c:v>
                </c:pt>
                <c:pt idx="337">
                  <c:v>53.804499999999997</c:v>
                </c:pt>
                <c:pt idx="338">
                  <c:v>54.166699999999999</c:v>
                </c:pt>
                <c:pt idx="339">
                  <c:v>54.782499999999999</c:v>
                </c:pt>
                <c:pt idx="340">
                  <c:v>55.245699999999999</c:v>
                </c:pt>
                <c:pt idx="341">
                  <c:v>55.274500000000003</c:v>
                </c:pt>
                <c:pt idx="342">
                  <c:v>55.008499999999998</c:v>
                </c:pt>
                <c:pt idx="343">
                  <c:v>54.808300000000003</c:v>
                </c:pt>
                <c:pt idx="344">
                  <c:v>54.886200000000002</c:v>
                </c:pt>
                <c:pt idx="345">
                  <c:v>55.233899999999998</c:v>
                </c:pt>
                <c:pt idx="346">
                  <c:v>55.6571</c:v>
                </c:pt>
                <c:pt idx="347">
                  <c:v>55.8369</c:v>
                </c:pt>
                <c:pt idx="348">
                  <c:v>55.675800000000002</c:v>
                </c:pt>
                <c:pt idx="349">
                  <c:v>55.4435</c:v>
                </c:pt>
                <c:pt idx="350">
                  <c:v>55.403399999999998</c:v>
                </c:pt>
                <c:pt idx="351">
                  <c:v>55.623400000000011</c:v>
                </c:pt>
                <c:pt idx="352">
                  <c:v>55.933300000000003</c:v>
                </c:pt>
                <c:pt idx="353">
                  <c:v>56.122900000000001</c:v>
                </c:pt>
                <c:pt idx="354">
                  <c:v>56.120800000000003</c:v>
                </c:pt>
                <c:pt idx="355">
                  <c:v>55.997800000000012</c:v>
                </c:pt>
                <c:pt idx="356">
                  <c:v>55.889699999999998</c:v>
                </c:pt>
                <c:pt idx="357">
                  <c:v>55.923499999999997</c:v>
                </c:pt>
                <c:pt idx="358">
                  <c:v>56.084299999999999</c:v>
                </c:pt>
                <c:pt idx="359">
                  <c:v>56.195600000000013</c:v>
                </c:pt>
                <c:pt idx="360">
                  <c:v>56.197899999999997</c:v>
                </c:pt>
                <c:pt idx="361">
                  <c:v>56.1571</c:v>
                </c:pt>
                <c:pt idx="362">
                  <c:v>56.096600000000002</c:v>
                </c:pt>
                <c:pt idx="363">
                  <c:v>56.069000000000003</c:v>
                </c:pt>
                <c:pt idx="364">
                  <c:v>56.122200000000007</c:v>
                </c:pt>
                <c:pt idx="365">
                  <c:v>56.1783</c:v>
                </c:pt>
                <c:pt idx="366">
                  <c:v>56.195400000000006</c:v>
                </c:pt>
                <c:pt idx="367">
                  <c:v>56.198</c:v>
                </c:pt>
                <c:pt idx="368">
                  <c:v>56.1646</c:v>
                </c:pt>
                <c:pt idx="369">
                  <c:v>56.121899999999997</c:v>
                </c:pt>
                <c:pt idx="370">
                  <c:v>56.152000000000001</c:v>
                </c:pt>
                <c:pt idx="371">
                  <c:v>56.252099999999999</c:v>
                </c:pt>
                <c:pt idx="372">
                  <c:v>56.319099999999999</c:v>
                </c:pt>
                <c:pt idx="373">
                  <c:v>56.303899999999999</c:v>
                </c:pt>
                <c:pt idx="374">
                  <c:v>56.222299999999997</c:v>
                </c:pt>
                <c:pt idx="375">
                  <c:v>56.134400000000007</c:v>
                </c:pt>
                <c:pt idx="376">
                  <c:v>56.112299999999998</c:v>
                </c:pt>
                <c:pt idx="377">
                  <c:v>56.160200000000003</c:v>
                </c:pt>
                <c:pt idx="378">
                  <c:v>56.221800000000002</c:v>
                </c:pt>
                <c:pt idx="379">
                  <c:v>56.265099999999997</c:v>
                </c:pt>
                <c:pt idx="380">
                  <c:v>56.261800000000001</c:v>
                </c:pt>
                <c:pt idx="381">
                  <c:v>56.219299999999997</c:v>
                </c:pt>
                <c:pt idx="382">
                  <c:v>56.201900000000002</c:v>
                </c:pt>
                <c:pt idx="383">
                  <c:v>56.242699999999999</c:v>
                </c:pt>
                <c:pt idx="384">
                  <c:v>56.305799999999998</c:v>
                </c:pt>
                <c:pt idx="385">
                  <c:v>56.302799999999998</c:v>
                </c:pt>
                <c:pt idx="386">
                  <c:v>56.189</c:v>
                </c:pt>
                <c:pt idx="387">
                  <c:v>56.084899999999998</c:v>
                </c:pt>
                <c:pt idx="388">
                  <c:v>56.078299999999999</c:v>
                </c:pt>
                <c:pt idx="389">
                  <c:v>56.092600000000012</c:v>
                </c:pt>
                <c:pt idx="390">
                  <c:v>56.103400000000001</c:v>
                </c:pt>
                <c:pt idx="391">
                  <c:v>56.144300000000001</c:v>
                </c:pt>
                <c:pt idx="392">
                  <c:v>56.201900000000002</c:v>
                </c:pt>
                <c:pt idx="393">
                  <c:v>56.219499999999996</c:v>
                </c:pt>
                <c:pt idx="394">
                  <c:v>56.212899999999998</c:v>
                </c:pt>
                <c:pt idx="395">
                  <c:v>56.211300000000001</c:v>
                </c:pt>
                <c:pt idx="396">
                  <c:v>56.219099999999997</c:v>
                </c:pt>
                <c:pt idx="397">
                  <c:v>56.214000000000013</c:v>
                </c:pt>
                <c:pt idx="398">
                  <c:v>56.191800000000001</c:v>
                </c:pt>
                <c:pt idx="399">
                  <c:v>56.161700000000003</c:v>
                </c:pt>
                <c:pt idx="400">
                  <c:v>56.1357</c:v>
                </c:pt>
                <c:pt idx="401">
                  <c:v>56.155099999999997</c:v>
                </c:pt>
                <c:pt idx="402">
                  <c:v>56.185400000000001</c:v>
                </c:pt>
                <c:pt idx="403">
                  <c:v>56.163499999999999</c:v>
                </c:pt>
                <c:pt idx="404">
                  <c:v>56.129100000000001</c:v>
                </c:pt>
                <c:pt idx="405">
                  <c:v>56.120100000000001</c:v>
                </c:pt>
                <c:pt idx="406">
                  <c:v>56.127499999999998</c:v>
                </c:pt>
                <c:pt idx="407">
                  <c:v>56.171100000000003</c:v>
                </c:pt>
                <c:pt idx="408">
                  <c:v>56.2027</c:v>
                </c:pt>
                <c:pt idx="409">
                  <c:v>56.208100000000002</c:v>
                </c:pt>
                <c:pt idx="410">
                  <c:v>56.215699999999998</c:v>
                </c:pt>
                <c:pt idx="411">
                  <c:v>56.159400000000012</c:v>
                </c:pt>
                <c:pt idx="412">
                  <c:v>56.064400000000013</c:v>
                </c:pt>
                <c:pt idx="413">
                  <c:v>56.0685</c:v>
                </c:pt>
                <c:pt idx="414">
                  <c:v>56.1447</c:v>
                </c:pt>
                <c:pt idx="415">
                  <c:v>56.182499999999997</c:v>
                </c:pt>
                <c:pt idx="416">
                  <c:v>56.161499999999997</c:v>
                </c:pt>
                <c:pt idx="417">
                  <c:v>56.077500000000001</c:v>
                </c:pt>
                <c:pt idx="418">
                  <c:v>55.999200000000002</c:v>
                </c:pt>
                <c:pt idx="419">
                  <c:v>56.043500000000002</c:v>
                </c:pt>
                <c:pt idx="420">
                  <c:v>56.1434</c:v>
                </c:pt>
                <c:pt idx="421">
                  <c:v>56.180400000000013</c:v>
                </c:pt>
                <c:pt idx="422">
                  <c:v>56.145800000000001</c:v>
                </c:pt>
                <c:pt idx="423">
                  <c:v>56.118099999999998</c:v>
                </c:pt>
                <c:pt idx="424">
                  <c:v>56.128400000000013</c:v>
                </c:pt>
                <c:pt idx="425">
                  <c:v>56.1374</c:v>
                </c:pt>
                <c:pt idx="426">
                  <c:v>56.135800000000003</c:v>
                </c:pt>
                <c:pt idx="427">
                  <c:v>56.137</c:v>
                </c:pt>
                <c:pt idx="428">
                  <c:v>56.137800000000013</c:v>
                </c:pt>
                <c:pt idx="429">
                  <c:v>56.139800000000001</c:v>
                </c:pt>
                <c:pt idx="430">
                  <c:v>56.153500000000001</c:v>
                </c:pt>
                <c:pt idx="431">
                  <c:v>56.164099999999998</c:v>
                </c:pt>
                <c:pt idx="432">
                  <c:v>56.163499999999999</c:v>
                </c:pt>
                <c:pt idx="433">
                  <c:v>56.139299999999999</c:v>
                </c:pt>
                <c:pt idx="434">
                  <c:v>56.086200000000012</c:v>
                </c:pt>
                <c:pt idx="435">
                  <c:v>56.100099999999998</c:v>
                </c:pt>
                <c:pt idx="436">
                  <c:v>56.156300000000002</c:v>
                </c:pt>
                <c:pt idx="437">
                  <c:v>56.142800000000001</c:v>
                </c:pt>
                <c:pt idx="438">
                  <c:v>56.1188</c:v>
                </c:pt>
                <c:pt idx="439">
                  <c:v>56.159100000000002</c:v>
                </c:pt>
                <c:pt idx="440">
                  <c:v>56.21</c:v>
                </c:pt>
                <c:pt idx="441">
                  <c:v>56.198900000000002</c:v>
                </c:pt>
                <c:pt idx="442">
                  <c:v>56.145400000000002</c:v>
                </c:pt>
                <c:pt idx="443">
                  <c:v>56.1203</c:v>
                </c:pt>
                <c:pt idx="444">
                  <c:v>56.125</c:v>
                </c:pt>
                <c:pt idx="445">
                  <c:v>56.131999999999998</c:v>
                </c:pt>
                <c:pt idx="446">
                  <c:v>56.118400000000001</c:v>
                </c:pt>
                <c:pt idx="447">
                  <c:v>56.107100000000003</c:v>
                </c:pt>
                <c:pt idx="448">
                  <c:v>56.138400000000011</c:v>
                </c:pt>
                <c:pt idx="449">
                  <c:v>56.1813</c:v>
                </c:pt>
                <c:pt idx="450">
                  <c:v>56.188099999999999</c:v>
                </c:pt>
                <c:pt idx="451">
                  <c:v>56.172800000000002</c:v>
                </c:pt>
                <c:pt idx="452">
                  <c:v>56.150599999999997</c:v>
                </c:pt>
                <c:pt idx="453">
                  <c:v>56.149099999999997</c:v>
                </c:pt>
                <c:pt idx="454">
                  <c:v>56.1755</c:v>
                </c:pt>
                <c:pt idx="455">
                  <c:v>56.187899999999999</c:v>
                </c:pt>
                <c:pt idx="456">
                  <c:v>56.171600000000012</c:v>
                </c:pt>
                <c:pt idx="457">
                  <c:v>56.140300000000003</c:v>
                </c:pt>
                <c:pt idx="458">
                  <c:v>56.104799999999997</c:v>
                </c:pt>
                <c:pt idx="459">
                  <c:v>56.060699999999997</c:v>
                </c:pt>
                <c:pt idx="460">
                  <c:v>56.024900000000002</c:v>
                </c:pt>
                <c:pt idx="461">
                  <c:v>56.006100000000011</c:v>
                </c:pt>
                <c:pt idx="462">
                  <c:v>55.998100000000001</c:v>
                </c:pt>
                <c:pt idx="463">
                  <c:v>56.049300000000002</c:v>
                </c:pt>
                <c:pt idx="464">
                  <c:v>56.1477</c:v>
                </c:pt>
                <c:pt idx="465">
                  <c:v>56.194200000000002</c:v>
                </c:pt>
                <c:pt idx="466">
                  <c:v>56.177700000000002</c:v>
                </c:pt>
                <c:pt idx="467">
                  <c:v>56.143900000000002</c:v>
                </c:pt>
                <c:pt idx="468">
                  <c:v>56.106699999999996</c:v>
                </c:pt>
                <c:pt idx="469">
                  <c:v>56.055799999999998</c:v>
                </c:pt>
                <c:pt idx="470">
                  <c:v>56.047600000000003</c:v>
                </c:pt>
                <c:pt idx="471">
                  <c:v>56.110300000000002</c:v>
                </c:pt>
                <c:pt idx="472">
                  <c:v>56.148699999999998</c:v>
                </c:pt>
                <c:pt idx="473">
                  <c:v>56.123699999999999</c:v>
                </c:pt>
                <c:pt idx="474">
                  <c:v>56.1098</c:v>
                </c:pt>
                <c:pt idx="475">
                  <c:v>56.132100000000001</c:v>
                </c:pt>
                <c:pt idx="476">
                  <c:v>56.1586</c:v>
                </c:pt>
                <c:pt idx="477">
                  <c:v>56.163899999999998</c:v>
                </c:pt>
                <c:pt idx="478">
                  <c:v>56.137800000000013</c:v>
                </c:pt>
                <c:pt idx="479">
                  <c:v>56.088299999999997</c:v>
                </c:pt>
                <c:pt idx="480">
                  <c:v>56.068600000000011</c:v>
                </c:pt>
                <c:pt idx="481">
                  <c:v>56.115200000000002</c:v>
                </c:pt>
                <c:pt idx="482">
                  <c:v>56.166400000000003</c:v>
                </c:pt>
                <c:pt idx="483">
                  <c:v>56.164400000000001</c:v>
                </c:pt>
                <c:pt idx="484">
                  <c:v>56.126000000000012</c:v>
                </c:pt>
                <c:pt idx="485">
                  <c:v>56.1004</c:v>
                </c:pt>
                <c:pt idx="486">
                  <c:v>56.090800000000002</c:v>
                </c:pt>
                <c:pt idx="487">
                  <c:v>56.097000000000001</c:v>
                </c:pt>
                <c:pt idx="488">
                  <c:v>56.081200000000003</c:v>
                </c:pt>
                <c:pt idx="489">
                  <c:v>56.020200000000003</c:v>
                </c:pt>
                <c:pt idx="490">
                  <c:v>56.004199999999997</c:v>
                </c:pt>
                <c:pt idx="491">
                  <c:v>56.0122</c:v>
                </c:pt>
                <c:pt idx="492">
                  <c:v>55.965200000000003</c:v>
                </c:pt>
                <c:pt idx="493">
                  <c:v>55.980699999999999</c:v>
                </c:pt>
                <c:pt idx="494">
                  <c:v>56.044499999999999</c:v>
                </c:pt>
                <c:pt idx="495">
                  <c:v>56.030500000000011</c:v>
                </c:pt>
                <c:pt idx="496">
                  <c:v>56.013000000000012</c:v>
                </c:pt>
                <c:pt idx="497">
                  <c:v>56.058600000000013</c:v>
                </c:pt>
                <c:pt idx="498">
                  <c:v>56.1173</c:v>
                </c:pt>
                <c:pt idx="499">
                  <c:v>56.139899999999997</c:v>
                </c:pt>
                <c:pt idx="500">
                  <c:v>56.131800000000013</c:v>
                </c:pt>
                <c:pt idx="501">
                  <c:v>56.119400000000013</c:v>
                </c:pt>
                <c:pt idx="502">
                  <c:v>56.107200000000013</c:v>
                </c:pt>
                <c:pt idx="503">
                  <c:v>56.117199999999997</c:v>
                </c:pt>
                <c:pt idx="504">
                  <c:v>56.1462</c:v>
                </c:pt>
                <c:pt idx="505">
                  <c:v>56.1755</c:v>
                </c:pt>
                <c:pt idx="506">
                  <c:v>56.210800000000013</c:v>
                </c:pt>
                <c:pt idx="507">
                  <c:v>56.2136</c:v>
                </c:pt>
                <c:pt idx="508">
                  <c:v>56.1691</c:v>
                </c:pt>
                <c:pt idx="509">
                  <c:v>56.116900000000001</c:v>
                </c:pt>
                <c:pt idx="510">
                  <c:v>56.065800000000003</c:v>
                </c:pt>
                <c:pt idx="511">
                  <c:v>56.066699999999997</c:v>
                </c:pt>
                <c:pt idx="512">
                  <c:v>56.093000000000011</c:v>
                </c:pt>
                <c:pt idx="513">
                  <c:v>56.084099999999999</c:v>
                </c:pt>
                <c:pt idx="514">
                  <c:v>56.087200000000003</c:v>
                </c:pt>
                <c:pt idx="515">
                  <c:v>56.070099999999996</c:v>
                </c:pt>
                <c:pt idx="516">
                  <c:v>56.040500000000002</c:v>
                </c:pt>
                <c:pt idx="517">
                  <c:v>56.077800000000003</c:v>
                </c:pt>
                <c:pt idx="518">
                  <c:v>56.1432</c:v>
                </c:pt>
                <c:pt idx="519">
                  <c:v>56.153500000000001</c:v>
                </c:pt>
                <c:pt idx="520">
                  <c:v>56.110700000000001</c:v>
                </c:pt>
                <c:pt idx="521">
                  <c:v>56.0794</c:v>
                </c:pt>
                <c:pt idx="522">
                  <c:v>56.0809</c:v>
                </c:pt>
                <c:pt idx="523">
                  <c:v>56.111600000000003</c:v>
                </c:pt>
                <c:pt idx="524">
                  <c:v>56.145200000000003</c:v>
                </c:pt>
                <c:pt idx="525">
                  <c:v>56.1569</c:v>
                </c:pt>
                <c:pt idx="526">
                  <c:v>56.172899999999998</c:v>
                </c:pt>
                <c:pt idx="527">
                  <c:v>56.175699999999999</c:v>
                </c:pt>
                <c:pt idx="528">
                  <c:v>56.142600000000002</c:v>
                </c:pt>
                <c:pt idx="529">
                  <c:v>56.109900000000003</c:v>
                </c:pt>
                <c:pt idx="530">
                  <c:v>56.093600000000002</c:v>
                </c:pt>
                <c:pt idx="531">
                  <c:v>56.067500000000003</c:v>
                </c:pt>
                <c:pt idx="532">
                  <c:v>56.047199999999997</c:v>
                </c:pt>
                <c:pt idx="533">
                  <c:v>56.064400000000013</c:v>
                </c:pt>
                <c:pt idx="534">
                  <c:v>56.082500000000003</c:v>
                </c:pt>
                <c:pt idx="535">
                  <c:v>56.0809</c:v>
                </c:pt>
                <c:pt idx="536">
                  <c:v>56.093600000000002</c:v>
                </c:pt>
                <c:pt idx="537">
                  <c:v>56.149800000000013</c:v>
                </c:pt>
                <c:pt idx="538">
                  <c:v>56.161099999999998</c:v>
                </c:pt>
                <c:pt idx="539">
                  <c:v>56.095500000000001</c:v>
                </c:pt>
                <c:pt idx="540">
                  <c:v>56.070700000000002</c:v>
                </c:pt>
                <c:pt idx="541">
                  <c:v>56.127000000000002</c:v>
                </c:pt>
                <c:pt idx="542">
                  <c:v>56.172800000000002</c:v>
                </c:pt>
                <c:pt idx="543">
                  <c:v>56.1708</c:v>
                </c:pt>
                <c:pt idx="544">
                  <c:v>56.146800000000013</c:v>
                </c:pt>
                <c:pt idx="545">
                  <c:v>56.1462</c:v>
                </c:pt>
                <c:pt idx="546">
                  <c:v>56.164200000000001</c:v>
                </c:pt>
                <c:pt idx="547">
                  <c:v>56.158700000000003</c:v>
                </c:pt>
                <c:pt idx="548">
                  <c:v>56.139200000000002</c:v>
                </c:pt>
                <c:pt idx="549">
                  <c:v>56.132100000000001</c:v>
                </c:pt>
                <c:pt idx="550">
                  <c:v>56.1783</c:v>
                </c:pt>
                <c:pt idx="551">
                  <c:v>56.231299999999997</c:v>
                </c:pt>
                <c:pt idx="552">
                  <c:v>56.206400000000002</c:v>
                </c:pt>
                <c:pt idx="553">
                  <c:v>56.155900000000003</c:v>
                </c:pt>
                <c:pt idx="554">
                  <c:v>56.157299999999999</c:v>
                </c:pt>
                <c:pt idx="555">
                  <c:v>56.190100000000001</c:v>
                </c:pt>
                <c:pt idx="556">
                  <c:v>56.192700000000002</c:v>
                </c:pt>
                <c:pt idx="557">
                  <c:v>56.170299999999997</c:v>
                </c:pt>
                <c:pt idx="558">
                  <c:v>56.153000000000013</c:v>
                </c:pt>
                <c:pt idx="559">
                  <c:v>56.1496</c:v>
                </c:pt>
                <c:pt idx="560">
                  <c:v>56.164700000000003</c:v>
                </c:pt>
                <c:pt idx="561">
                  <c:v>56.182099999999998</c:v>
                </c:pt>
                <c:pt idx="562">
                  <c:v>56.189100000000003</c:v>
                </c:pt>
                <c:pt idx="563">
                  <c:v>56.192</c:v>
                </c:pt>
                <c:pt idx="564">
                  <c:v>56.183</c:v>
                </c:pt>
                <c:pt idx="565">
                  <c:v>56.162700000000001</c:v>
                </c:pt>
                <c:pt idx="566">
                  <c:v>56.143800000000013</c:v>
                </c:pt>
                <c:pt idx="567">
                  <c:v>56.152099999999997</c:v>
                </c:pt>
                <c:pt idx="568">
                  <c:v>56.197699999999998</c:v>
                </c:pt>
                <c:pt idx="569">
                  <c:v>56.227699999999999</c:v>
                </c:pt>
                <c:pt idx="570">
                  <c:v>56.162800000000011</c:v>
                </c:pt>
                <c:pt idx="571">
                  <c:v>56.0503</c:v>
                </c:pt>
                <c:pt idx="572">
                  <c:v>55.982599999999998</c:v>
                </c:pt>
                <c:pt idx="573">
                  <c:v>55.976000000000013</c:v>
                </c:pt>
                <c:pt idx="574">
                  <c:v>56.015700000000002</c:v>
                </c:pt>
                <c:pt idx="575">
                  <c:v>56.1</c:v>
                </c:pt>
                <c:pt idx="576">
                  <c:v>56.19</c:v>
                </c:pt>
                <c:pt idx="577">
                  <c:v>56.222200000000001</c:v>
                </c:pt>
                <c:pt idx="578">
                  <c:v>56.218699999999998</c:v>
                </c:pt>
                <c:pt idx="579">
                  <c:v>56.197499999999998</c:v>
                </c:pt>
                <c:pt idx="580">
                  <c:v>56.158800000000006</c:v>
                </c:pt>
                <c:pt idx="581">
                  <c:v>56.1113</c:v>
                </c:pt>
                <c:pt idx="582">
                  <c:v>56.0976</c:v>
                </c:pt>
                <c:pt idx="583">
                  <c:v>56.123200000000011</c:v>
                </c:pt>
                <c:pt idx="584">
                  <c:v>56.106699999999996</c:v>
                </c:pt>
                <c:pt idx="585">
                  <c:v>56.040100000000002</c:v>
                </c:pt>
                <c:pt idx="586">
                  <c:v>56.005499999999998</c:v>
                </c:pt>
                <c:pt idx="587">
                  <c:v>56.039700000000003</c:v>
                </c:pt>
                <c:pt idx="588">
                  <c:v>56.134600000000013</c:v>
                </c:pt>
                <c:pt idx="589">
                  <c:v>56.2318</c:v>
                </c:pt>
                <c:pt idx="590">
                  <c:v>56.262900000000002</c:v>
                </c:pt>
                <c:pt idx="591">
                  <c:v>56.222000000000001</c:v>
                </c:pt>
                <c:pt idx="592">
                  <c:v>56.129200000000012</c:v>
                </c:pt>
                <c:pt idx="593">
                  <c:v>56.041600000000003</c:v>
                </c:pt>
                <c:pt idx="594">
                  <c:v>56.019599999999997</c:v>
                </c:pt>
                <c:pt idx="595">
                  <c:v>56.0002</c:v>
                </c:pt>
                <c:pt idx="596">
                  <c:v>55.965200000000003</c:v>
                </c:pt>
                <c:pt idx="597">
                  <c:v>56.010399999999997</c:v>
                </c:pt>
                <c:pt idx="598">
                  <c:v>56.091200000000001</c:v>
                </c:pt>
                <c:pt idx="599">
                  <c:v>56.137600000000013</c:v>
                </c:pt>
                <c:pt idx="600">
                  <c:v>56.144399999999997</c:v>
                </c:pt>
                <c:pt idx="601">
                  <c:v>56.119300000000003</c:v>
                </c:pt>
                <c:pt idx="602">
                  <c:v>56.0989</c:v>
                </c:pt>
                <c:pt idx="603">
                  <c:v>56.099299999999999</c:v>
                </c:pt>
                <c:pt idx="604">
                  <c:v>56.112699999999997</c:v>
                </c:pt>
                <c:pt idx="605">
                  <c:v>56.164400000000001</c:v>
                </c:pt>
                <c:pt idx="606">
                  <c:v>56.2087</c:v>
                </c:pt>
                <c:pt idx="607">
                  <c:v>56.204300000000003</c:v>
                </c:pt>
                <c:pt idx="608">
                  <c:v>56.190800000000003</c:v>
                </c:pt>
                <c:pt idx="609">
                  <c:v>56.178100000000001</c:v>
                </c:pt>
                <c:pt idx="610">
                  <c:v>56.152200000000001</c:v>
                </c:pt>
                <c:pt idx="611">
                  <c:v>56.1265</c:v>
                </c:pt>
                <c:pt idx="612">
                  <c:v>56.0777</c:v>
                </c:pt>
                <c:pt idx="613">
                  <c:v>56.033900000000003</c:v>
                </c:pt>
                <c:pt idx="614">
                  <c:v>56.061</c:v>
                </c:pt>
                <c:pt idx="615">
                  <c:v>56.089300000000001</c:v>
                </c:pt>
                <c:pt idx="616">
                  <c:v>56.059600000000003</c:v>
                </c:pt>
                <c:pt idx="617">
                  <c:v>56.064800000000012</c:v>
                </c:pt>
                <c:pt idx="618">
                  <c:v>56.118299999999998</c:v>
                </c:pt>
                <c:pt idx="619">
                  <c:v>56.1387</c:v>
                </c:pt>
                <c:pt idx="620">
                  <c:v>56.1417</c:v>
                </c:pt>
                <c:pt idx="621">
                  <c:v>56.176400000000001</c:v>
                </c:pt>
                <c:pt idx="622">
                  <c:v>56.213200000000001</c:v>
                </c:pt>
                <c:pt idx="623">
                  <c:v>56.205100000000002</c:v>
                </c:pt>
                <c:pt idx="624">
                  <c:v>56.136299999999999</c:v>
                </c:pt>
                <c:pt idx="625">
                  <c:v>56.058500000000002</c:v>
                </c:pt>
                <c:pt idx="626">
                  <c:v>56.035200000000003</c:v>
                </c:pt>
                <c:pt idx="627">
                  <c:v>56.040599999999998</c:v>
                </c:pt>
                <c:pt idx="628">
                  <c:v>56.088000000000001</c:v>
                </c:pt>
                <c:pt idx="629">
                  <c:v>56.176299999999998</c:v>
                </c:pt>
                <c:pt idx="630">
                  <c:v>56.240099999999998</c:v>
                </c:pt>
                <c:pt idx="631">
                  <c:v>56.220200000000013</c:v>
                </c:pt>
                <c:pt idx="632">
                  <c:v>56.134400000000007</c:v>
                </c:pt>
                <c:pt idx="633">
                  <c:v>56.09</c:v>
                </c:pt>
                <c:pt idx="634">
                  <c:v>56.107799999999997</c:v>
                </c:pt>
                <c:pt idx="635">
                  <c:v>56.1419</c:v>
                </c:pt>
                <c:pt idx="636">
                  <c:v>56.186300000000003</c:v>
                </c:pt>
                <c:pt idx="637">
                  <c:v>56.183</c:v>
                </c:pt>
                <c:pt idx="638">
                  <c:v>56.131500000000003</c:v>
                </c:pt>
                <c:pt idx="639">
                  <c:v>56.115900000000003</c:v>
                </c:pt>
                <c:pt idx="640">
                  <c:v>56.141000000000012</c:v>
                </c:pt>
                <c:pt idx="641">
                  <c:v>56.165400000000012</c:v>
                </c:pt>
                <c:pt idx="642">
                  <c:v>56.192800000000013</c:v>
                </c:pt>
                <c:pt idx="643">
                  <c:v>56.214300000000001</c:v>
                </c:pt>
                <c:pt idx="644">
                  <c:v>56.200800000000001</c:v>
                </c:pt>
                <c:pt idx="645">
                  <c:v>56.173299999999998</c:v>
                </c:pt>
                <c:pt idx="646">
                  <c:v>56.200400000000002</c:v>
                </c:pt>
                <c:pt idx="647">
                  <c:v>56.251600000000003</c:v>
                </c:pt>
                <c:pt idx="648">
                  <c:v>56.220300000000002</c:v>
                </c:pt>
                <c:pt idx="649">
                  <c:v>56.132800000000003</c:v>
                </c:pt>
                <c:pt idx="650">
                  <c:v>56.094000000000001</c:v>
                </c:pt>
                <c:pt idx="651">
                  <c:v>56.110900000000001</c:v>
                </c:pt>
                <c:pt idx="652">
                  <c:v>56.172200000000011</c:v>
                </c:pt>
                <c:pt idx="653">
                  <c:v>56.231900000000003</c:v>
                </c:pt>
                <c:pt idx="654">
                  <c:v>56.2468</c:v>
                </c:pt>
                <c:pt idx="655">
                  <c:v>56.220500000000001</c:v>
                </c:pt>
                <c:pt idx="656">
                  <c:v>56.196000000000012</c:v>
                </c:pt>
                <c:pt idx="657">
                  <c:v>56.185400000000001</c:v>
                </c:pt>
                <c:pt idx="658">
                  <c:v>56.178400000000003</c:v>
                </c:pt>
                <c:pt idx="659">
                  <c:v>56.1738</c:v>
                </c:pt>
                <c:pt idx="660">
                  <c:v>56.166600000000003</c:v>
                </c:pt>
                <c:pt idx="661">
                  <c:v>56.179699999999997</c:v>
                </c:pt>
                <c:pt idx="662">
                  <c:v>56.202400000000011</c:v>
                </c:pt>
                <c:pt idx="663">
                  <c:v>56.215400000000002</c:v>
                </c:pt>
                <c:pt idx="664">
                  <c:v>56.234499999999997</c:v>
                </c:pt>
                <c:pt idx="665">
                  <c:v>56.259099999999997</c:v>
                </c:pt>
                <c:pt idx="666">
                  <c:v>56.267699999999998</c:v>
                </c:pt>
                <c:pt idx="667">
                  <c:v>56.2667</c:v>
                </c:pt>
                <c:pt idx="668">
                  <c:v>56.252800000000001</c:v>
                </c:pt>
                <c:pt idx="669">
                  <c:v>56.2286</c:v>
                </c:pt>
                <c:pt idx="670">
                  <c:v>56.226800000000011</c:v>
                </c:pt>
                <c:pt idx="671">
                  <c:v>56.2455</c:v>
                </c:pt>
                <c:pt idx="672">
                  <c:v>56.250400000000013</c:v>
                </c:pt>
                <c:pt idx="673">
                  <c:v>56.226900000000001</c:v>
                </c:pt>
                <c:pt idx="674">
                  <c:v>56.190600000000003</c:v>
                </c:pt>
                <c:pt idx="675">
                  <c:v>56.201900000000002</c:v>
                </c:pt>
                <c:pt idx="676">
                  <c:v>56.254600000000003</c:v>
                </c:pt>
                <c:pt idx="677">
                  <c:v>56.286099999999998</c:v>
                </c:pt>
                <c:pt idx="678">
                  <c:v>56.269100000000002</c:v>
                </c:pt>
                <c:pt idx="679">
                  <c:v>56.201800000000013</c:v>
                </c:pt>
                <c:pt idx="680">
                  <c:v>56.145099999999999</c:v>
                </c:pt>
                <c:pt idx="681">
                  <c:v>56.139000000000003</c:v>
                </c:pt>
                <c:pt idx="682">
                  <c:v>56.135300000000001</c:v>
                </c:pt>
                <c:pt idx="683">
                  <c:v>56.126000000000012</c:v>
                </c:pt>
                <c:pt idx="684">
                  <c:v>56.150799999999997</c:v>
                </c:pt>
                <c:pt idx="685">
                  <c:v>56.217500000000001</c:v>
                </c:pt>
                <c:pt idx="686">
                  <c:v>56.257199999999997</c:v>
                </c:pt>
                <c:pt idx="687">
                  <c:v>56.260300000000001</c:v>
                </c:pt>
                <c:pt idx="688">
                  <c:v>56.250600000000013</c:v>
                </c:pt>
                <c:pt idx="689">
                  <c:v>56.243400000000001</c:v>
                </c:pt>
                <c:pt idx="690">
                  <c:v>56.223300000000002</c:v>
                </c:pt>
                <c:pt idx="691">
                  <c:v>56.205500000000001</c:v>
                </c:pt>
                <c:pt idx="692">
                  <c:v>56.218600000000002</c:v>
                </c:pt>
                <c:pt idx="693">
                  <c:v>56.228400000000001</c:v>
                </c:pt>
                <c:pt idx="694">
                  <c:v>56.211200000000012</c:v>
                </c:pt>
                <c:pt idx="695">
                  <c:v>56.184899999999999</c:v>
                </c:pt>
                <c:pt idx="696">
                  <c:v>56.171500000000002</c:v>
                </c:pt>
                <c:pt idx="697">
                  <c:v>56.1691</c:v>
                </c:pt>
                <c:pt idx="698">
                  <c:v>56.132800000000003</c:v>
                </c:pt>
                <c:pt idx="699">
                  <c:v>56.1143</c:v>
                </c:pt>
                <c:pt idx="700">
                  <c:v>56.169200000000011</c:v>
                </c:pt>
                <c:pt idx="701">
                  <c:v>56.228700000000003</c:v>
                </c:pt>
                <c:pt idx="702">
                  <c:v>56.263600000000011</c:v>
                </c:pt>
                <c:pt idx="703">
                  <c:v>56.264899999999997</c:v>
                </c:pt>
                <c:pt idx="704">
                  <c:v>56.228900000000003</c:v>
                </c:pt>
                <c:pt idx="705">
                  <c:v>56.179200000000002</c:v>
                </c:pt>
                <c:pt idx="706">
                  <c:v>56.177300000000002</c:v>
                </c:pt>
                <c:pt idx="707">
                  <c:v>56.207800000000013</c:v>
                </c:pt>
                <c:pt idx="708">
                  <c:v>56.2102</c:v>
                </c:pt>
                <c:pt idx="709">
                  <c:v>56.207800000000013</c:v>
                </c:pt>
                <c:pt idx="710">
                  <c:v>56.218699999999998</c:v>
                </c:pt>
                <c:pt idx="711">
                  <c:v>56.235400000000013</c:v>
                </c:pt>
                <c:pt idx="712">
                  <c:v>56.232600000000012</c:v>
                </c:pt>
                <c:pt idx="713">
                  <c:v>56.211100000000002</c:v>
                </c:pt>
                <c:pt idx="714">
                  <c:v>56.1815</c:v>
                </c:pt>
                <c:pt idx="715">
                  <c:v>56.16</c:v>
                </c:pt>
                <c:pt idx="716">
                  <c:v>56.169899999999998</c:v>
                </c:pt>
                <c:pt idx="717">
                  <c:v>56.194499999999998</c:v>
                </c:pt>
                <c:pt idx="718">
                  <c:v>56.199100000000001</c:v>
                </c:pt>
                <c:pt idx="719">
                  <c:v>56.173000000000002</c:v>
                </c:pt>
                <c:pt idx="720">
                  <c:v>56.130600000000001</c:v>
                </c:pt>
                <c:pt idx="721">
                  <c:v>56.1111</c:v>
                </c:pt>
                <c:pt idx="722">
                  <c:v>56.1053</c:v>
                </c:pt>
                <c:pt idx="723">
                  <c:v>56.058900000000001</c:v>
                </c:pt>
                <c:pt idx="724">
                  <c:v>56.014600000000002</c:v>
                </c:pt>
                <c:pt idx="725">
                  <c:v>56.030500000000011</c:v>
                </c:pt>
                <c:pt idx="726">
                  <c:v>56.061400000000013</c:v>
                </c:pt>
                <c:pt idx="727">
                  <c:v>56.066899999999997</c:v>
                </c:pt>
                <c:pt idx="728">
                  <c:v>56.075400000000002</c:v>
                </c:pt>
                <c:pt idx="729">
                  <c:v>56.090499999999999</c:v>
                </c:pt>
                <c:pt idx="730">
                  <c:v>56.121200000000002</c:v>
                </c:pt>
                <c:pt idx="731">
                  <c:v>56.140800000000013</c:v>
                </c:pt>
                <c:pt idx="732">
                  <c:v>56.094000000000001</c:v>
                </c:pt>
                <c:pt idx="733">
                  <c:v>56.022800000000011</c:v>
                </c:pt>
                <c:pt idx="734">
                  <c:v>56.003999999999998</c:v>
                </c:pt>
                <c:pt idx="735">
                  <c:v>55.998899999999999</c:v>
                </c:pt>
                <c:pt idx="736">
                  <c:v>55.976500000000001</c:v>
                </c:pt>
                <c:pt idx="737">
                  <c:v>55.985100000000003</c:v>
                </c:pt>
                <c:pt idx="738">
                  <c:v>56.0227</c:v>
                </c:pt>
                <c:pt idx="739">
                  <c:v>56.049400000000013</c:v>
                </c:pt>
                <c:pt idx="740">
                  <c:v>56.059600000000003</c:v>
                </c:pt>
                <c:pt idx="741">
                  <c:v>56.081499999999998</c:v>
                </c:pt>
                <c:pt idx="742">
                  <c:v>56.119600000000013</c:v>
                </c:pt>
                <c:pt idx="743">
                  <c:v>56.145000000000003</c:v>
                </c:pt>
                <c:pt idx="744">
                  <c:v>56.113400000000013</c:v>
                </c:pt>
                <c:pt idx="745">
                  <c:v>56.046600000000012</c:v>
                </c:pt>
                <c:pt idx="746">
                  <c:v>56.019500000000001</c:v>
                </c:pt>
                <c:pt idx="747">
                  <c:v>56.023600000000002</c:v>
                </c:pt>
                <c:pt idx="748">
                  <c:v>56.018600000000013</c:v>
                </c:pt>
                <c:pt idx="749">
                  <c:v>56.02</c:v>
                </c:pt>
                <c:pt idx="750">
                  <c:v>56.040500000000002</c:v>
                </c:pt>
                <c:pt idx="751">
                  <c:v>56.0717</c:v>
                </c:pt>
                <c:pt idx="752">
                  <c:v>56.099400000000003</c:v>
                </c:pt>
                <c:pt idx="753">
                  <c:v>56.1175</c:v>
                </c:pt>
                <c:pt idx="754">
                  <c:v>56.136699999999998</c:v>
                </c:pt>
                <c:pt idx="755">
                  <c:v>56.153200000000012</c:v>
                </c:pt>
                <c:pt idx="756">
                  <c:v>56.157600000000002</c:v>
                </c:pt>
                <c:pt idx="757">
                  <c:v>56.146000000000001</c:v>
                </c:pt>
                <c:pt idx="758">
                  <c:v>56.130699999999997</c:v>
                </c:pt>
                <c:pt idx="759">
                  <c:v>56.105800000000002</c:v>
                </c:pt>
                <c:pt idx="760">
                  <c:v>56.078099999999999</c:v>
                </c:pt>
                <c:pt idx="761">
                  <c:v>56.0989</c:v>
                </c:pt>
                <c:pt idx="762">
                  <c:v>56.135800000000003</c:v>
                </c:pt>
                <c:pt idx="763">
                  <c:v>56.130299999999998</c:v>
                </c:pt>
                <c:pt idx="764">
                  <c:v>56.072899999999997</c:v>
                </c:pt>
                <c:pt idx="765">
                  <c:v>56.0137</c:v>
                </c:pt>
                <c:pt idx="766">
                  <c:v>56.014600000000002</c:v>
                </c:pt>
                <c:pt idx="767">
                  <c:v>56.047600000000003</c:v>
                </c:pt>
                <c:pt idx="768">
                  <c:v>56.066499999999998</c:v>
                </c:pt>
                <c:pt idx="769">
                  <c:v>56.066499999999998</c:v>
                </c:pt>
                <c:pt idx="770">
                  <c:v>56.100099999999998</c:v>
                </c:pt>
                <c:pt idx="771">
                  <c:v>56.152200000000001</c:v>
                </c:pt>
                <c:pt idx="772">
                  <c:v>56.179000000000002</c:v>
                </c:pt>
                <c:pt idx="773">
                  <c:v>56.188299999999998</c:v>
                </c:pt>
                <c:pt idx="774">
                  <c:v>56.187100000000001</c:v>
                </c:pt>
                <c:pt idx="775">
                  <c:v>56.171100000000003</c:v>
                </c:pt>
                <c:pt idx="776">
                  <c:v>56.142600000000002</c:v>
                </c:pt>
                <c:pt idx="777">
                  <c:v>56.156100000000002</c:v>
                </c:pt>
                <c:pt idx="778">
                  <c:v>56.192500000000003</c:v>
                </c:pt>
                <c:pt idx="779">
                  <c:v>56.197200000000002</c:v>
                </c:pt>
                <c:pt idx="780">
                  <c:v>56.165600000000012</c:v>
                </c:pt>
                <c:pt idx="781">
                  <c:v>56.119</c:v>
                </c:pt>
                <c:pt idx="782">
                  <c:v>56.11</c:v>
                </c:pt>
                <c:pt idx="783">
                  <c:v>56.157600000000002</c:v>
                </c:pt>
                <c:pt idx="784">
                  <c:v>56.198900000000002</c:v>
                </c:pt>
                <c:pt idx="785">
                  <c:v>56.206200000000003</c:v>
                </c:pt>
                <c:pt idx="786">
                  <c:v>56.198700000000002</c:v>
                </c:pt>
                <c:pt idx="787">
                  <c:v>56.209400000000002</c:v>
                </c:pt>
                <c:pt idx="788">
                  <c:v>56.218299999999999</c:v>
                </c:pt>
                <c:pt idx="789">
                  <c:v>56.192400000000013</c:v>
                </c:pt>
                <c:pt idx="790">
                  <c:v>56.165700000000001</c:v>
                </c:pt>
                <c:pt idx="791">
                  <c:v>56.167400000000001</c:v>
                </c:pt>
                <c:pt idx="792">
                  <c:v>56.182899999999997</c:v>
                </c:pt>
                <c:pt idx="793">
                  <c:v>56.206200000000003</c:v>
                </c:pt>
                <c:pt idx="794">
                  <c:v>56.219499999999996</c:v>
                </c:pt>
                <c:pt idx="795">
                  <c:v>56.201700000000002</c:v>
                </c:pt>
                <c:pt idx="796">
                  <c:v>56.184399999999997</c:v>
                </c:pt>
                <c:pt idx="797">
                  <c:v>56.214700000000001</c:v>
                </c:pt>
                <c:pt idx="798">
                  <c:v>56.2699</c:v>
                </c:pt>
                <c:pt idx="799">
                  <c:v>56.3035</c:v>
                </c:pt>
                <c:pt idx="800">
                  <c:v>56.274900000000002</c:v>
                </c:pt>
                <c:pt idx="801">
                  <c:v>56.1815</c:v>
                </c:pt>
                <c:pt idx="802">
                  <c:v>56.122300000000003</c:v>
                </c:pt>
                <c:pt idx="803">
                  <c:v>56.139400000000002</c:v>
                </c:pt>
                <c:pt idx="804">
                  <c:v>56.168600000000012</c:v>
                </c:pt>
                <c:pt idx="805">
                  <c:v>56.186700000000002</c:v>
                </c:pt>
                <c:pt idx="806">
                  <c:v>56.199800000000003</c:v>
                </c:pt>
                <c:pt idx="807">
                  <c:v>56.216200000000001</c:v>
                </c:pt>
                <c:pt idx="808">
                  <c:v>56.2288</c:v>
                </c:pt>
                <c:pt idx="809">
                  <c:v>56.219000000000001</c:v>
                </c:pt>
                <c:pt idx="810">
                  <c:v>56.231499999999997</c:v>
                </c:pt>
                <c:pt idx="811">
                  <c:v>56.283900000000003</c:v>
                </c:pt>
                <c:pt idx="812">
                  <c:v>56.327000000000012</c:v>
                </c:pt>
                <c:pt idx="813">
                  <c:v>56.310699999999997</c:v>
                </c:pt>
                <c:pt idx="814">
                  <c:v>56.246699999999997</c:v>
                </c:pt>
                <c:pt idx="815">
                  <c:v>56.2166</c:v>
                </c:pt>
                <c:pt idx="816">
                  <c:v>56.234099999999998</c:v>
                </c:pt>
                <c:pt idx="817">
                  <c:v>56.248100000000001</c:v>
                </c:pt>
                <c:pt idx="818">
                  <c:v>56.2455</c:v>
                </c:pt>
                <c:pt idx="819">
                  <c:v>56.193200000000012</c:v>
                </c:pt>
                <c:pt idx="820">
                  <c:v>56.102400000000003</c:v>
                </c:pt>
                <c:pt idx="821">
                  <c:v>56.083500000000001</c:v>
                </c:pt>
                <c:pt idx="822">
                  <c:v>56.151600000000002</c:v>
                </c:pt>
                <c:pt idx="823">
                  <c:v>56.228200000000001</c:v>
                </c:pt>
                <c:pt idx="824">
                  <c:v>56.276600000000002</c:v>
                </c:pt>
                <c:pt idx="825">
                  <c:v>56.331699999999998</c:v>
                </c:pt>
                <c:pt idx="826">
                  <c:v>56.387999999999998</c:v>
                </c:pt>
                <c:pt idx="827">
                  <c:v>56.4009</c:v>
                </c:pt>
                <c:pt idx="828">
                  <c:v>56.376899999999999</c:v>
                </c:pt>
                <c:pt idx="829">
                  <c:v>56.352499999999999</c:v>
                </c:pt>
                <c:pt idx="830">
                  <c:v>56.3568</c:v>
                </c:pt>
                <c:pt idx="831">
                  <c:v>56.368699999999997</c:v>
                </c:pt>
                <c:pt idx="832">
                  <c:v>56.370600000000003</c:v>
                </c:pt>
                <c:pt idx="833">
                  <c:v>56.364400000000003</c:v>
                </c:pt>
                <c:pt idx="834">
                  <c:v>56.347299999999997</c:v>
                </c:pt>
                <c:pt idx="835">
                  <c:v>56.336100000000002</c:v>
                </c:pt>
                <c:pt idx="836">
                  <c:v>56.339700000000001</c:v>
                </c:pt>
                <c:pt idx="837">
                  <c:v>56.315800000000003</c:v>
                </c:pt>
                <c:pt idx="838">
                  <c:v>56.2821</c:v>
                </c:pt>
                <c:pt idx="839">
                  <c:v>56.309600000000003</c:v>
                </c:pt>
                <c:pt idx="840">
                  <c:v>56.3748</c:v>
                </c:pt>
                <c:pt idx="841">
                  <c:v>56.428899999999999</c:v>
                </c:pt>
                <c:pt idx="842">
                  <c:v>56.461799999999997</c:v>
                </c:pt>
                <c:pt idx="843">
                  <c:v>56.448300000000003</c:v>
                </c:pt>
                <c:pt idx="844">
                  <c:v>56.386299999999999</c:v>
                </c:pt>
                <c:pt idx="845">
                  <c:v>56.342300000000002</c:v>
                </c:pt>
                <c:pt idx="846">
                  <c:v>56.320500000000003</c:v>
                </c:pt>
                <c:pt idx="847">
                  <c:v>56.305999999999997</c:v>
                </c:pt>
                <c:pt idx="848">
                  <c:v>56.341299999999997</c:v>
                </c:pt>
                <c:pt idx="849">
                  <c:v>56.339300000000001</c:v>
                </c:pt>
                <c:pt idx="850">
                  <c:v>56.286200000000001</c:v>
                </c:pt>
                <c:pt idx="851">
                  <c:v>56.315199999999997</c:v>
                </c:pt>
                <c:pt idx="852">
                  <c:v>56.412300000000002</c:v>
                </c:pt>
                <c:pt idx="853">
                  <c:v>56.501300000000001</c:v>
                </c:pt>
                <c:pt idx="854">
                  <c:v>56.56</c:v>
                </c:pt>
                <c:pt idx="855">
                  <c:v>56.555100000000003</c:v>
                </c:pt>
                <c:pt idx="856">
                  <c:v>56.510100000000001</c:v>
                </c:pt>
                <c:pt idx="857">
                  <c:v>56.471600000000002</c:v>
                </c:pt>
                <c:pt idx="858">
                  <c:v>56.434699999999999</c:v>
                </c:pt>
                <c:pt idx="859">
                  <c:v>56.397599999999997</c:v>
                </c:pt>
                <c:pt idx="860">
                  <c:v>56.367100000000001</c:v>
                </c:pt>
                <c:pt idx="861">
                  <c:v>56.3386</c:v>
                </c:pt>
                <c:pt idx="862">
                  <c:v>56.371400000000001</c:v>
                </c:pt>
                <c:pt idx="863">
                  <c:v>56.4056</c:v>
                </c:pt>
                <c:pt idx="864">
                  <c:v>56.4193</c:v>
                </c:pt>
                <c:pt idx="865">
                  <c:v>56.465899999999998</c:v>
                </c:pt>
                <c:pt idx="866">
                  <c:v>56.48</c:v>
                </c:pt>
                <c:pt idx="867">
                  <c:v>56.470200000000013</c:v>
                </c:pt>
                <c:pt idx="868">
                  <c:v>56.504100000000001</c:v>
                </c:pt>
                <c:pt idx="869">
                  <c:v>56.538699999999999</c:v>
                </c:pt>
                <c:pt idx="870">
                  <c:v>56.51</c:v>
                </c:pt>
                <c:pt idx="871">
                  <c:v>56.450499999999998</c:v>
                </c:pt>
                <c:pt idx="872">
                  <c:v>56.421100000000003</c:v>
                </c:pt>
                <c:pt idx="873">
                  <c:v>56.414700000000003</c:v>
                </c:pt>
                <c:pt idx="874">
                  <c:v>56.405000000000001</c:v>
                </c:pt>
                <c:pt idx="875">
                  <c:v>56.417099999999998</c:v>
                </c:pt>
                <c:pt idx="876">
                  <c:v>56.433700000000002</c:v>
                </c:pt>
                <c:pt idx="877">
                  <c:v>56.448500000000003</c:v>
                </c:pt>
                <c:pt idx="878">
                  <c:v>56.466299999999997</c:v>
                </c:pt>
                <c:pt idx="879">
                  <c:v>56.4833</c:v>
                </c:pt>
                <c:pt idx="880">
                  <c:v>56.508099999999999</c:v>
                </c:pt>
                <c:pt idx="881">
                  <c:v>56.527800000000013</c:v>
                </c:pt>
                <c:pt idx="882">
                  <c:v>56.509700000000002</c:v>
                </c:pt>
                <c:pt idx="883">
                  <c:v>56.468400000000003</c:v>
                </c:pt>
                <c:pt idx="884">
                  <c:v>56.4617</c:v>
                </c:pt>
                <c:pt idx="885">
                  <c:v>56.497200000000007</c:v>
                </c:pt>
                <c:pt idx="886">
                  <c:v>56.516199999999998</c:v>
                </c:pt>
                <c:pt idx="887">
                  <c:v>56.507000000000012</c:v>
                </c:pt>
                <c:pt idx="888">
                  <c:v>56.4681</c:v>
                </c:pt>
                <c:pt idx="889">
                  <c:v>56.394399999999997</c:v>
                </c:pt>
                <c:pt idx="890">
                  <c:v>56.338800000000013</c:v>
                </c:pt>
                <c:pt idx="891">
                  <c:v>56.3551</c:v>
                </c:pt>
                <c:pt idx="892">
                  <c:v>56.438800000000001</c:v>
                </c:pt>
                <c:pt idx="893">
                  <c:v>56.504300000000001</c:v>
                </c:pt>
                <c:pt idx="894">
                  <c:v>56.506400000000014</c:v>
                </c:pt>
                <c:pt idx="895">
                  <c:v>56.474400000000003</c:v>
                </c:pt>
                <c:pt idx="896">
                  <c:v>56.424799999999998</c:v>
                </c:pt>
                <c:pt idx="897">
                  <c:v>56.401200000000003</c:v>
                </c:pt>
                <c:pt idx="898">
                  <c:v>56.418900000000001</c:v>
                </c:pt>
                <c:pt idx="899">
                  <c:v>56.438800000000001</c:v>
                </c:pt>
                <c:pt idx="900">
                  <c:v>56.435200000000002</c:v>
                </c:pt>
                <c:pt idx="901">
                  <c:v>56.415799999999997</c:v>
                </c:pt>
                <c:pt idx="902">
                  <c:v>56.394000000000013</c:v>
                </c:pt>
                <c:pt idx="903">
                  <c:v>56.383400000000002</c:v>
                </c:pt>
                <c:pt idx="904">
                  <c:v>56.380800000000001</c:v>
                </c:pt>
                <c:pt idx="905">
                  <c:v>56.383499999999998</c:v>
                </c:pt>
                <c:pt idx="906">
                  <c:v>56.400700000000001</c:v>
                </c:pt>
                <c:pt idx="907">
                  <c:v>56.404499999999999</c:v>
                </c:pt>
                <c:pt idx="908">
                  <c:v>56.398000000000003</c:v>
                </c:pt>
                <c:pt idx="909">
                  <c:v>56.414200000000001</c:v>
                </c:pt>
                <c:pt idx="910">
                  <c:v>56.430700000000002</c:v>
                </c:pt>
                <c:pt idx="911">
                  <c:v>56.421999999999997</c:v>
                </c:pt>
                <c:pt idx="912">
                  <c:v>56.384899999999988</c:v>
                </c:pt>
                <c:pt idx="913">
                  <c:v>56.318800000000003</c:v>
                </c:pt>
                <c:pt idx="914">
                  <c:v>56.249200000000002</c:v>
                </c:pt>
                <c:pt idx="915">
                  <c:v>56.236400000000003</c:v>
                </c:pt>
                <c:pt idx="916">
                  <c:v>56.274700000000003</c:v>
                </c:pt>
                <c:pt idx="917">
                  <c:v>56.2879</c:v>
                </c:pt>
                <c:pt idx="918">
                  <c:v>56.313699999999997</c:v>
                </c:pt>
                <c:pt idx="919">
                  <c:v>56.3583</c:v>
                </c:pt>
                <c:pt idx="920">
                  <c:v>56.375600000000013</c:v>
                </c:pt>
                <c:pt idx="921">
                  <c:v>56.379100000000001</c:v>
                </c:pt>
                <c:pt idx="922">
                  <c:v>56.383600000000001</c:v>
                </c:pt>
                <c:pt idx="923">
                  <c:v>56.397399999999998</c:v>
                </c:pt>
                <c:pt idx="924">
                  <c:v>56.4056</c:v>
                </c:pt>
                <c:pt idx="925">
                  <c:v>56.397599999999997</c:v>
                </c:pt>
                <c:pt idx="926">
                  <c:v>56.367100000000001</c:v>
                </c:pt>
                <c:pt idx="927">
                  <c:v>56.321100000000001</c:v>
                </c:pt>
                <c:pt idx="928">
                  <c:v>56.337000000000003</c:v>
                </c:pt>
                <c:pt idx="929">
                  <c:v>56.396299999999997</c:v>
                </c:pt>
                <c:pt idx="930">
                  <c:v>56.420299999999997</c:v>
                </c:pt>
                <c:pt idx="931">
                  <c:v>56.419199999999996</c:v>
                </c:pt>
                <c:pt idx="932">
                  <c:v>56.414900000000003</c:v>
                </c:pt>
                <c:pt idx="933">
                  <c:v>56.403599999999997</c:v>
                </c:pt>
                <c:pt idx="934">
                  <c:v>56.375500000000002</c:v>
                </c:pt>
                <c:pt idx="935">
                  <c:v>56.354599999999998</c:v>
                </c:pt>
                <c:pt idx="936">
                  <c:v>56.366799999999998</c:v>
                </c:pt>
                <c:pt idx="937">
                  <c:v>56.390800000000013</c:v>
                </c:pt>
                <c:pt idx="938">
                  <c:v>56.389699999999998</c:v>
                </c:pt>
                <c:pt idx="939">
                  <c:v>56.370100000000001</c:v>
                </c:pt>
                <c:pt idx="940">
                  <c:v>56.366900000000001</c:v>
                </c:pt>
                <c:pt idx="941">
                  <c:v>56.388800000000003</c:v>
                </c:pt>
                <c:pt idx="942">
                  <c:v>56.392400000000002</c:v>
                </c:pt>
                <c:pt idx="943">
                  <c:v>56.344299999999997</c:v>
                </c:pt>
                <c:pt idx="944">
                  <c:v>56.2864</c:v>
                </c:pt>
                <c:pt idx="945">
                  <c:v>56.2911</c:v>
                </c:pt>
                <c:pt idx="946">
                  <c:v>56.319899999999997</c:v>
                </c:pt>
                <c:pt idx="947">
                  <c:v>56.304900000000004</c:v>
                </c:pt>
                <c:pt idx="948">
                  <c:v>56.232300000000002</c:v>
                </c:pt>
                <c:pt idx="949">
                  <c:v>56.199300000000001</c:v>
                </c:pt>
                <c:pt idx="950">
                  <c:v>56.278300000000002</c:v>
                </c:pt>
                <c:pt idx="951">
                  <c:v>56.348500000000001</c:v>
                </c:pt>
                <c:pt idx="952">
                  <c:v>56.353499999999997</c:v>
                </c:pt>
                <c:pt idx="953">
                  <c:v>56.341099999999997</c:v>
                </c:pt>
                <c:pt idx="954">
                  <c:v>56.343200000000003</c:v>
                </c:pt>
                <c:pt idx="955">
                  <c:v>56.368099999999998</c:v>
                </c:pt>
                <c:pt idx="956">
                  <c:v>56.384500000000003</c:v>
                </c:pt>
                <c:pt idx="957">
                  <c:v>56.362299999999998</c:v>
                </c:pt>
                <c:pt idx="958">
                  <c:v>56.336200000000012</c:v>
                </c:pt>
                <c:pt idx="959">
                  <c:v>56.356099999999998</c:v>
                </c:pt>
                <c:pt idx="960">
                  <c:v>56.397100000000002</c:v>
                </c:pt>
                <c:pt idx="961">
                  <c:v>56.3782</c:v>
                </c:pt>
                <c:pt idx="962">
                  <c:v>56.325000000000003</c:v>
                </c:pt>
                <c:pt idx="963">
                  <c:v>56.317500000000003</c:v>
                </c:pt>
                <c:pt idx="964">
                  <c:v>56.340899999999998</c:v>
                </c:pt>
                <c:pt idx="965">
                  <c:v>56.3795</c:v>
                </c:pt>
                <c:pt idx="966">
                  <c:v>56.418300000000002</c:v>
                </c:pt>
                <c:pt idx="967">
                  <c:v>56.404499999999999</c:v>
                </c:pt>
                <c:pt idx="968">
                  <c:v>56.3414</c:v>
                </c:pt>
                <c:pt idx="969">
                  <c:v>56.297499999999999</c:v>
                </c:pt>
                <c:pt idx="970">
                  <c:v>56.319299999999998</c:v>
                </c:pt>
                <c:pt idx="971">
                  <c:v>56.365699999999997</c:v>
                </c:pt>
                <c:pt idx="972">
                  <c:v>56.356699999999996</c:v>
                </c:pt>
                <c:pt idx="973">
                  <c:v>56.2941</c:v>
                </c:pt>
                <c:pt idx="974">
                  <c:v>56.217200000000012</c:v>
                </c:pt>
                <c:pt idx="975">
                  <c:v>56.193899999999999</c:v>
                </c:pt>
                <c:pt idx="976">
                  <c:v>56.198900000000002</c:v>
                </c:pt>
                <c:pt idx="977">
                  <c:v>56.230200000000011</c:v>
                </c:pt>
                <c:pt idx="978">
                  <c:v>56.278600000000012</c:v>
                </c:pt>
                <c:pt idx="979">
                  <c:v>56.260100000000001</c:v>
                </c:pt>
                <c:pt idx="980">
                  <c:v>56.210900000000002</c:v>
                </c:pt>
                <c:pt idx="981">
                  <c:v>56.196000000000012</c:v>
                </c:pt>
                <c:pt idx="982">
                  <c:v>56.214200000000012</c:v>
                </c:pt>
                <c:pt idx="983">
                  <c:v>56.239200000000011</c:v>
                </c:pt>
                <c:pt idx="984">
                  <c:v>56.267800000000001</c:v>
                </c:pt>
                <c:pt idx="985">
                  <c:v>56.305600000000013</c:v>
                </c:pt>
                <c:pt idx="986">
                  <c:v>56.314300000000003</c:v>
                </c:pt>
                <c:pt idx="987">
                  <c:v>56.310200000000002</c:v>
                </c:pt>
                <c:pt idx="988">
                  <c:v>56.343000000000004</c:v>
                </c:pt>
                <c:pt idx="989">
                  <c:v>56.354699999999987</c:v>
                </c:pt>
                <c:pt idx="990">
                  <c:v>56.331200000000003</c:v>
                </c:pt>
                <c:pt idx="991">
                  <c:v>56.330100000000002</c:v>
                </c:pt>
                <c:pt idx="992">
                  <c:v>56.325299999999999</c:v>
                </c:pt>
                <c:pt idx="993">
                  <c:v>56.312199999999997</c:v>
                </c:pt>
                <c:pt idx="994">
                  <c:v>56.311799999999998</c:v>
                </c:pt>
                <c:pt idx="995">
                  <c:v>56.358699999999999</c:v>
                </c:pt>
                <c:pt idx="996">
                  <c:v>56.433</c:v>
                </c:pt>
                <c:pt idx="997">
                  <c:v>56.466099999999997</c:v>
                </c:pt>
                <c:pt idx="998">
                  <c:v>56.445800000000013</c:v>
                </c:pt>
                <c:pt idx="999">
                  <c:v>56.383600000000001</c:v>
                </c:pt>
                <c:pt idx="1000">
                  <c:v>56.326099999999997</c:v>
                </c:pt>
                <c:pt idx="1001">
                  <c:v>56.315899999999999</c:v>
                </c:pt>
                <c:pt idx="1002">
                  <c:v>56.3279</c:v>
                </c:pt>
                <c:pt idx="1003">
                  <c:v>56.331200000000003</c:v>
                </c:pt>
                <c:pt idx="1004">
                  <c:v>56.314899999999987</c:v>
                </c:pt>
                <c:pt idx="1005">
                  <c:v>56.271700000000003</c:v>
                </c:pt>
                <c:pt idx="1006">
                  <c:v>56.263400000000011</c:v>
                </c:pt>
                <c:pt idx="1007">
                  <c:v>56.330399999999997</c:v>
                </c:pt>
                <c:pt idx="1008">
                  <c:v>56.378900000000002</c:v>
                </c:pt>
                <c:pt idx="1009">
                  <c:v>56.372700000000002</c:v>
                </c:pt>
                <c:pt idx="1010">
                  <c:v>56.357799999999997</c:v>
                </c:pt>
                <c:pt idx="1011">
                  <c:v>56.364600000000003</c:v>
                </c:pt>
                <c:pt idx="1012">
                  <c:v>56.346499999999999</c:v>
                </c:pt>
                <c:pt idx="1013">
                  <c:v>56.309399999999997</c:v>
                </c:pt>
                <c:pt idx="1014">
                  <c:v>56.309800000000003</c:v>
                </c:pt>
                <c:pt idx="1015">
                  <c:v>56.355200000000004</c:v>
                </c:pt>
                <c:pt idx="1016">
                  <c:v>56.392099999999999</c:v>
                </c:pt>
                <c:pt idx="1017">
                  <c:v>56.404000000000003</c:v>
                </c:pt>
                <c:pt idx="1018">
                  <c:v>56.394000000000013</c:v>
                </c:pt>
                <c:pt idx="1019">
                  <c:v>56.340699999999998</c:v>
                </c:pt>
                <c:pt idx="1020">
                  <c:v>56.301400000000001</c:v>
                </c:pt>
                <c:pt idx="1021">
                  <c:v>56.311599999999999</c:v>
                </c:pt>
                <c:pt idx="1022">
                  <c:v>56.337499999999999</c:v>
                </c:pt>
                <c:pt idx="1023">
                  <c:v>56.392800000000001</c:v>
                </c:pt>
                <c:pt idx="1024">
                  <c:v>56.406300000000002</c:v>
                </c:pt>
                <c:pt idx="1025">
                  <c:v>56.306699999999999</c:v>
                </c:pt>
                <c:pt idx="1026">
                  <c:v>56.214300000000001</c:v>
                </c:pt>
                <c:pt idx="1027">
                  <c:v>56.253500000000003</c:v>
                </c:pt>
                <c:pt idx="1028">
                  <c:v>56.334400000000002</c:v>
                </c:pt>
                <c:pt idx="1029">
                  <c:v>56.373600000000003</c:v>
                </c:pt>
                <c:pt idx="1030">
                  <c:v>56.349800000000002</c:v>
                </c:pt>
                <c:pt idx="1031">
                  <c:v>56.238500000000002</c:v>
                </c:pt>
                <c:pt idx="1032">
                  <c:v>56.127299999999998</c:v>
                </c:pt>
                <c:pt idx="1033">
                  <c:v>56.1462</c:v>
                </c:pt>
                <c:pt idx="1034">
                  <c:v>56.251800000000003</c:v>
                </c:pt>
                <c:pt idx="1035">
                  <c:v>56.336599999999997</c:v>
                </c:pt>
                <c:pt idx="1036">
                  <c:v>56.348700000000001</c:v>
                </c:pt>
                <c:pt idx="1037">
                  <c:v>56.327500000000001</c:v>
                </c:pt>
                <c:pt idx="1038">
                  <c:v>56.337699999999998</c:v>
                </c:pt>
                <c:pt idx="1039">
                  <c:v>56.3461</c:v>
                </c:pt>
                <c:pt idx="1040">
                  <c:v>56.336500000000001</c:v>
                </c:pt>
                <c:pt idx="1041">
                  <c:v>56.305799999999998</c:v>
                </c:pt>
                <c:pt idx="1042">
                  <c:v>56.243899999999996</c:v>
                </c:pt>
                <c:pt idx="1043">
                  <c:v>56.206400000000002</c:v>
                </c:pt>
                <c:pt idx="1044">
                  <c:v>56.260100000000001</c:v>
                </c:pt>
                <c:pt idx="1045">
                  <c:v>56.348200000000013</c:v>
                </c:pt>
                <c:pt idx="1046">
                  <c:v>56.39</c:v>
                </c:pt>
                <c:pt idx="1047">
                  <c:v>56.389699999999998</c:v>
                </c:pt>
                <c:pt idx="1048">
                  <c:v>56.383600000000001</c:v>
                </c:pt>
                <c:pt idx="1049">
                  <c:v>56.380099999999999</c:v>
                </c:pt>
                <c:pt idx="1050">
                  <c:v>56.392099999999999</c:v>
                </c:pt>
                <c:pt idx="1051">
                  <c:v>56.4178</c:v>
                </c:pt>
                <c:pt idx="1052">
                  <c:v>56.405500000000011</c:v>
                </c:pt>
                <c:pt idx="1053">
                  <c:v>56.332000000000001</c:v>
                </c:pt>
                <c:pt idx="1054">
                  <c:v>56.285800000000002</c:v>
                </c:pt>
                <c:pt idx="1055">
                  <c:v>56.312800000000003</c:v>
                </c:pt>
                <c:pt idx="1056">
                  <c:v>56.346400000000003</c:v>
                </c:pt>
                <c:pt idx="1057">
                  <c:v>56.3157</c:v>
                </c:pt>
                <c:pt idx="1058">
                  <c:v>56.233400000000003</c:v>
                </c:pt>
                <c:pt idx="1059">
                  <c:v>56.227699999999999</c:v>
                </c:pt>
                <c:pt idx="1060">
                  <c:v>56.319699999999997</c:v>
                </c:pt>
                <c:pt idx="1061">
                  <c:v>56.408299999999997</c:v>
                </c:pt>
                <c:pt idx="1062">
                  <c:v>56.442500000000003</c:v>
                </c:pt>
                <c:pt idx="1063">
                  <c:v>56.4268</c:v>
                </c:pt>
                <c:pt idx="1064">
                  <c:v>56.390600000000013</c:v>
                </c:pt>
                <c:pt idx="1065">
                  <c:v>56.385800000000003</c:v>
                </c:pt>
                <c:pt idx="1066">
                  <c:v>56.401400000000002</c:v>
                </c:pt>
                <c:pt idx="1067">
                  <c:v>56.396800000000013</c:v>
                </c:pt>
                <c:pt idx="1068">
                  <c:v>56.372300000000003</c:v>
                </c:pt>
                <c:pt idx="1069">
                  <c:v>56.343600000000002</c:v>
                </c:pt>
                <c:pt idx="1070">
                  <c:v>56.342599999999997</c:v>
                </c:pt>
                <c:pt idx="1071">
                  <c:v>56.3628</c:v>
                </c:pt>
                <c:pt idx="1072">
                  <c:v>56.354599999999998</c:v>
                </c:pt>
                <c:pt idx="1073">
                  <c:v>56.345999999999997</c:v>
                </c:pt>
                <c:pt idx="1074">
                  <c:v>56.38</c:v>
                </c:pt>
                <c:pt idx="1075">
                  <c:v>56.407299999999999</c:v>
                </c:pt>
                <c:pt idx="1076">
                  <c:v>56.355800000000002</c:v>
                </c:pt>
                <c:pt idx="1077">
                  <c:v>56.305500000000002</c:v>
                </c:pt>
                <c:pt idx="1078">
                  <c:v>56.324800000000003</c:v>
                </c:pt>
                <c:pt idx="1079">
                  <c:v>56.364699999999999</c:v>
                </c:pt>
                <c:pt idx="1080">
                  <c:v>56.4148</c:v>
                </c:pt>
                <c:pt idx="1081">
                  <c:v>56.442</c:v>
                </c:pt>
                <c:pt idx="1082">
                  <c:v>56.388599999999997</c:v>
                </c:pt>
                <c:pt idx="1083">
                  <c:v>56.319499999999998</c:v>
                </c:pt>
                <c:pt idx="1084">
                  <c:v>56.320300000000003</c:v>
                </c:pt>
                <c:pt idx="1085">
                  <c:v>56.367899999999999</c:v>
                </c:pt>
                <c:pt idx="1086">
                  <c:v>56.428200000000011</c:v>
                </c:pt>
                <c:pt idx="1087">
                  <c:v>56.4604</c:v>
                </c:pt>
                <c:pt idx="1088">
                  <c:v>56.464200000000012</c:v>
                </c:pt>
                <c:pt idx="1089">
                  <c:v>56.4621</c:v>
                </c:pt>
                <c:pt idx="1090">
                  <c:v>56.423400000000001</c:v>
                </c:pt>
                <c:pt idx="1091">
                  <c:v>56.368299999999998</c:v>
                </c:pt>
                <c:pt idx="1092">
                  <c:v>56.383099999999999</c:v>
                </c:pt>
                <c:pt idx="1093">
                  <c:v>56.444899999999997</c:v>
                </c:pt>
                <c:pt idx="1094">
                  <c:v>56.479500000000002</c:v>
                </c:pt>
                <c:pt idx="1095">
                  <c:v>56.479500000000002</c:v>
                </c:pt>
                <c:pt idx="1096">
                  <c:v>56.462800000000001</c:v>
                </c:pt>
                <c:pt idx="1097">
                  <c:v>56.4497</c:v>
                </c:pt>
                <c:pt idx="1098">
                  <c:v>56.456099999999999</c:v>
                </c:pt>
                <c:pt idx="1099">
                  <c:v>56.456600000000002</c:v>
                </c:pt>
                <c:pt idx="1100">
                  <c:v>56.456899999999997</c:v>
                </c:pt>
                <c:pt idx="1101">
                  <c:v>56.475700000000003</c:v>
                </c:pt>
                <c:pt idx="1102">
                  <c:v>56.485900000000001</c:v>
                </c:pt>
                <c:pt idx="1103">
                  <c:v>56.454899999999988</c:v>
                </c:pt>
                <c:pt idx="1104">
                  <c:v>56.4133</c:v>
                </c:pt>
                <c:pt idx="1105">
                  <c:v>56.409100000000002</c:v>
                </c:pt>
                <c:pt idx="1106">
                  <c:v>56.400100000000002</c:v>
                </c:pt>
                <c:pt idx="1107">
                  <c:v>56.356200000000001</c:v>
                </c:pt>
                <c:pt idx="1108">
                  <c:v>56.385100000000001</c:v>
                </c:pt>
                <c:pt idx="1109">
                  <c:v>56.480800000000002</c:v>
                </c:pt>
                <c:pt idx="1110">
                  <c:v>56.5396</c:v>
                </c:pt>
                <c:pt idx="1111">
                  <c:v>56.5473</c:v>
                </c:pt>
                <c:pt idx="1112">
                  <c:v>56.543500000000002</c:v>
                </c:pt>
                <c:pt idx="1113">
                  <c:v>56.5565</c:v>
                </c:pt>
                <c:pt idx="1114">
                  <c:v>56.588700000000003</c:v>
                </c:pt>
                <c:pt idx="1115">
                  <c:v>56.5946</c:v>
                </c:pt>
                <c:pt idx="1116">
                  <c:v>56.578400000000002</c:v>
                </c:pt>
                <c:pt idx="1117">
                  <c:v>56.576800000000013</c:v>
                </c:pt>
                <c:pt idx="1118">
                  <c:v>56.563400000000001</c:v>
                </c:pt>
                <c:pt idx="1119">
                  <c:v>56.519100000000002</c:v>
                </c:pt>
                <c:pt idx="1120">
                  <c:v>56.479500000000002</c:v>
                </c:pt>
                <c:pt idx="1121">
                  <c:v>56.457900000000002</c:v>
                </c:pt>
                <c:pt idx="1122">
                  <c:v>56.4343</c:v>
                </c:pt>
                <c:pt idx="1123">
                  <c:v>56.444299999999998</c:v>
                </c:pt>
                <c:pt idx="1124">
                  <c:v>56.494600000000013</c:v>
                </c:pt>
                <c:pt idx="1125">
                  <c:v>56.529800000000002</c:v>
                </c:pt>
                <c:pt idx="1126">
                  <c:v>56.533299999999997</c:v>
                </c:pt>
                <c:pt idx="1127">
                  <c:v>56.509600000000013</c:v>
                </c:pt>
                <c:pt idx="1128">
                  <c:v>56.485799999999998</c:v>
                </c:pt>
                <c:pt idx="1129">
                  <c:v>56.518500000000003</c:v>
                </c:pt>
                <c:pt idx="1130">
                  <c:v>56.519199999999998</c:v>
                </c:pt>
                <c:pt idx="1131">
                  <c:v>56.472800000000007</c:v>
                </c:pt>
                <c:pt idx="1132">
                  <c:v>56.456600000000002</c:v>
                </c:pt>
                <c:pt idx="1133">
                  <c:v>56.411999999999999</c:v>
                </c:pt>
                <c:pt idx="1134">
                  <c:v>56.369</c:v>
                </c:pt>
                <c:pt idx="1135">
                  <c:v>56.420400000000001</c:v>
                </c:pt>
                <c:pt idx="1136">
                  <c:v>56.474800000000002</c:v>
                </c:pt>
                <c:pt idx="1137">
                  <c:v>56.487699999999997</c:v>
                </c:pt>
                <c:pt idx="1138">
                  <c:v>56.463500000000003</c:v>
                </c:pt>
                <c:pt idx="1139">
                  <c:v>56.383499999999998</c:v>
                </c:pt>
                <c:pt idx="1140">
                  <c:v>56.344999999999999</c:v>
                </c:pt>
                <c:pt idx="1141">
                  <c:v>56.388800000000003</c:v>
                </c:pt>
                <c:pt idx="1142">
                  <c:v>56.419400000000003</c:v>
                </c:pt>
                <c:pt idx="1143">
                  <c:v>56.424700000000001</c:v>
                </c:pt>
                <c:pt idx="1144">
                  <c:v>56.4405</c:v>
                </c:pt>
                <c:pt idx="1145">
                  <c:v>56.436100000000003</c:v>
                </c:pt>
                <c:pt idx="1146">
                  <c:v>56.422200000000011</c:v>
                </c:pt>
                <c:pt idx="1147">
                  <c:v>56.4178</c:v>
                </c:pt>
                <c:pt idx="1148">
                  <c:v>56.403599999999997</c:v>
                </c:pt>
                <c:pt idx="1149">
                  <c:v>56.374400000000001</c:v>
                </c:pt>
                <c:pt idx="1150">
                  <c:v>56.360300000000002</c:v>
                </c:pt>
                <c:pt idx="1151">
                  <c:v>56.335800000000013</c:v>
                </c:pt>
                <c:pt idx="1152">
                  <c:v>56.332099999999997</c:v>
                </c:pt>
                <c:pt idx="1153">
                  <c:v>56.382399999999997</c:v>
                </c:pt>
                <c:pt idx="1154">
                  <c:v>56.410800000000002</c:v>
                </c:pt>
                <c:pt idx="1155">
                  <c:v>56.394300000000001</c:v>
                </c:pt>
                <c:pt idx="1156">
                  <c:v>56.3536</c:v>
                </c:pt>
                <c:pt idx="1157">
                  <c:v>56.288400000000003</c:v>
                </c:pt>
                <c:pt idx="1158">
                  <c:v>56.264600000000002</c:v>
                </c:pt>
                <c:pt idx="1159">
                  <c:v>56.322800000000001</c:v>
                </c:pt>
                <c:pt idx="1160">
                  <c:v>56.3735</c:v>
                </c:pt>
                <c:pt idx="1161">
                  <c:v>56.384399999999999</c:v>
                </c:pt>
                <c:pt idx="1162">
                  <c:v>56.3748</c:v>
                </c:pt>
                <c:pt idx="1163">
                  <c:v>56.353999999999999</c:v>
                </c:pt>
                <c:pt idx="1164">
                  <c:v>56.292099999999998</c:v>
                </c:pt>
                <c:pt idx="1165">
                  <c:v>56.2271</c:v>
                </c:pt>
                <c:pt idx="1166">
                  <c:v>56.275700000000001</c:v>
                </c:pt>
                <c:pt idx="1167">
                  <c:v>56.3444</c:v>
                </c:pt>
                <c:pt idx="1168">
                  <c:v>56.364600000000003</c:v>
                </c:pt>
                <c:pt idx="1169">
                  <c:v>56.365900000000003</c:v>
                </c:pt>
                <c:pt idx="1170">
                  <c:v>56.325699999999998</c:v>
                </c:pt>
                <c:pt idx="1171">
                  <c:v>56.279600000000002</c:v>
                </c:pt>
                <c:pt idx="1172">
                  <c:v>56.304499999999997</c:v>
                </c:pt>
                <c:pt idx="1173">
                  <c:v>56.3506</c:v>
                </c:pt>
                <c:pt idx="1174">
                  <c:v>56.3598</c:v>
                </c:pt>
                <c:pt idx="1175">
                  <c:v>56.361199999999997</c:v>
                </c:pt>
                <c:pt idx="1176">
                  <c:v>56.399900000000002</c:v>
                </c:pt>
                <c:pt idx="1177">
                  <c:v>56.433400000000013</c:v>
                </c:pt>
                <c:pt idx="1178">
                  <c:v>56.429699999999997</c:v>
                </c:pt>
                <c:pt idx="1179">
                  <c:v>56.374600000000001</c:v>
                </c:pt>
                <c:pt idx="1180">
                  <c:v>56.311300000000003</c:v>
                </c:pt>
                <c:pt idx="1181">
                  <c:v>56.337499999999999</c:v>
                </c:pt>
                <c:pt idx="1182">
                  <c:v>56.388500000000001</c:v>
                </c:pt>
                <c:pt idx="1183">
                  <c:v>56.367800000000003</c:v>
                </c:pt>
                <c:pt idx="1184">
                  <c:v>56.311300000000003</c:v>
                </c:pt>
                <c:pt idx="1185">
                  <c:v>56.3035</c:v>
                </c:pt>
                <c:pt idx="1186">
                  <c:v>56.338299999999997</c:v>
                </c:pt>
                <c:pt idx="1187">
                  <c:v>56.360700000000001</c:v>
                </c:pt>
                <c:pt idx="1188">
                  <c:v>56.380099999999999</c:v>
                </c:pt>
                <c:pt idx="1189">
                  <c:v>56.402700000000003</c:v>
                </c:pt>
                <c:pt idx="1190">
                  <c:v>56.385199999999998</c:v>
                </c:pt>
                <c:pt idx="1191">
                  <c:v>56.333599999999997</c:v>
                </c:pt>
                <c:pt idx="1192">
                  <c:v>56.322299999999998</c:v>
                </c:pt>
                <c:pt idx="1193">
                  <c:v>56.366300000000003</c:v>
                </c:pt>
                <c:pt idx="1194">
                  <c:v>56.378300000000003</c:v>
                </c:pt>
                <c:pt idx="1195">
                  <c:v>56.3339</c:v>
                </c:pt>
                <c:pt idx="1196">
                  <c:v>56.3125</c:v>
                </c:pt>
                <c:pt idx="1197">
                  <c:v>56.288699999999999</c:v>
                </c:pt>
                <c:pt idx="1198">
                  <c:v>56.260100000000001</c:v>
                </c:pt>
                <c:pt idx="1199">
                  <c:v>56.288200000000003</c:v>
                </c:pt>
                <c:pt idx="1200">
                  <c:v>56.336399999999998</c:v>
                </c:pt>
                <c:pt idx="1201">
                  <c:v>56.341700000000003</c:v>
                </c:pt>
                <c:pt idx="1202">
                  <c:v>56.2851</c:v>
                </c:pt>
                <c:pt idx="1203">
                  <c:v>56.253999999999998</c:v>
                </c:pt>
                <c:pt idx="1204">
                  <c:v>56.286099999999998</c:v>
                </c:pt>
                <c:pt idx="1205">
                  <c:v>56.330300000000001</c:v>
                </c:pt>
                <c:pt idx="1206">
                  <c:v>56.363999999999997</c:v>
                </c:pt>
                <c:pt idx="1207">
                  <c:v>56.359900000000003</c:v>
                </c:pt>
                <c:pt idx="1208">
                  <c:v>56.317799999999998</c:v>
                </c:pt>
                <c:pt idx="1209">
                  <c:v>56.265300000000003</c:v>
                </c:pt>
                <c:pt idx="1210">
                  <c:v>56.213000000000001</c:v>
                </c:pt>
                <c:pt idx="1211">
                  <c:v>56.211100000000002</c:v>
                </c:pt>
                <c:pt idx="1212">
                  <c:v>56.285800000000002</c:v>
                </c:pt>
                <c:pt idx="1213">
                  <c:v>56.360500000000002</c:v>
                </c:pt>
                <c:pt idx="1214">
                  <c:v>56.394399999999997</c:v>
                </c:pt>
                <c:pt idx="1215">
                  <c:v>56.3904</c:v>
                </c:pt>
                <c:pt idx="1216">
                  <c:v>56.3705</c:v>
                </c:pt>
                <c:pt idx="1217">
                  <c:v>56.348799999999997</c:v>
                </c:pt>
                <c:pt idx="1218">
                  <c:v>56.328699999999998</c:v>
                </c:pt>
                <c:pt idx="1219">
                  <c:v>56.339500000000001</c:v>
                </c:pt>
                <c:pt idx="1220">
                  <c:v>56.345300000000002</c:v>
                </c:pt>
                <c:pt idx="1221">
                  <c:v>56.302100000000003</c:v>
                </c:pt>
                <c:pt idx="1222">
                  <c:v>56.234999999999999</c:v>
                </c:pt>
                <c:pt idx="1223">
                  <c:v>56.220800000000011</c:v>
                </c:pt>
                <c:pt idx="1224">
                  <c:v>56.267699999999998</c:v>
                </c:pt>
                <c:pt idx="1225">
                  <c:v>56.299200000000013</c:v>
                </c:pt>
                <c:pt idx="1226">
                  <c:v>56.3215</c:v>
                </c:pt>
                <c:pt idx="1227">
                  <c:v>56.365200000000002</c:v>
                </c:pt>
                <c:pt idx="1228">
                  <c:v>56.3872</c:v>
                </c:pt>
                <c:pt idx="1229">
                  <c:v>56.374200000000002</c:v>
                </c:pt>
                <c:pt idx="1230">
                  <c:v>56.369600000000013</c:v>
                </c:pt>
                <c:pt idx="1231">
                  <c:v>56.349800000000002</c:v>
                </c:pt>
                <c:pt idx="1232">
                  <c:v>56.282899999999998</c:v>
                </c:pt>
                <c:pt idx="1233">
                  <c:v>56.253700000000002</c:v>
                </c:pt>
                <c:pt idx="1234">
                  <c:v>56.291699999999999</c:v>
                </c:pt>
                <c:pt idx="1235">
                  <c:v>56.298499999999997</c:v>
                </c:pt>
                <c:pt idx="1236">
                  <c:v>56.2834</c:v>
                </c:pt>
                <c:pt idx="1237">
                  <c:v>56.299500000000002</c:v>
                </c:pt>
                <c:pt idx="1238">
                  <c:v>56.320900000000002</c:v>
                </c:pt>
                <c:pt idx="1239">
                  <c:v>56.310400000000001</c:v>
                </c:pt>
                <c:pt idx="1240">
                  <c:v>56.266800000000003</c:v>
                </c:pt>
                <c:pt idx="1241">
                  <c:v>56.241400000000013</c:v>
                </c:pt>
                <c:pt idx="1242">
                  <c:v>56.268800000000013</c:v>
                </c:pt>
                <c:pt idx="1243">
                  <c:v>56.293600000000012</c:v>
                </c:pt>
                <c:pt idx="1244">
                  <c:v>56.265800000000013</c:v>
                </c:pt>
                <c:pt idx="1245">
                  <c:v>56.224400000000003</c:v>
                </c:pt>
                <c:pt idx="1246">
                  <c:v>56.2318</c:v>
                </c:pt>
                <c:pt idx="1247">
                  <c:v>56.236800000000002</c:v>
                </c:pt>
                <c:pt idx="1248">
                  <c:v>56.189</c:v>
                </c:pt>
                <c:pt idx="1249">
                  <c:v>56.144100000000002</c:v>
                </c:pt>
                <c:pt idx="1250">
                  <c:v>56.176499999999997</c:v>
                </c:pt>
                <c:pt idx="1251">
                  <c:v>56.248800000000003</c:v>
                </c:pt>
                <c:pt idx="1252">
                  <c:v>56.281500000000001</c:v>
                </c:pt>
                <c:pt idx="1253">
                  <c:v>56.249499999999998</c:v>
                </c:pt>
                <c:pt idx="1254">
                  <c:v>56.219299999999997</c:v>
                </c:pt>
                <c:pt idx="1255">
                  <c:v>56.250600000000013</c:v>
                </c:pt>
                <c:pt idx="1256">
                  <c:v>56.287400000000012</c:v>
                </c:pt>
                <c:pt idx="1257">
                  <c:v>56.324399999999997</c:v>
                </c:pt>
                <c:pt idx="1258">
                  <c:v>56.335500000000003</c:v>
                </c:pt>
                <c:pt idx="1259">
                  <c:v>56.297499999999999</c:v>
                </c:pt>
                <c:pt idx="1260">
                  <c:v>56.236000000000011</c:v>
                </c:pt>
                <c:pt idx="1261">
                  <c:v>56.168500000000002</c:v>
                </c:pt>
                <c:pt idx="1262">
                  <c:v>56.142499999999998</c:v>
                </c:pt>
                <c:pt idx="1263">
                  <c:v>56.177200000000013</c:v>
                </c:pt>
                <c:pt idx="1264">
                  <c:v>56.224499999999999</c:v>
                </c:pt>
                <c:pt idx="1265">
                  <c:v>56.236499999999999</c:v>
                </c:pt>
                <c:pt idx="1266">
                  <c:v>56.243600000000001</c:v>
                </c:pt>
                <c:pt idx="1267">
                  <c:v>56.231999999999999</c:v>
                </c:pt>
                <c:pt idx="1268">
                  <c:v>56.156999999999996</c:v>
                </c:pt>
                <c:pt idx="1269">
                  <c:v>56.1126</c:v>
                </c:pt>
                <c:pt idx="1270">
                  <c:v>56.199400000000011</c:v>
                </c:pt>
                <c:pt idx="1271">
                  <c:v>56.2864</c:v>
                </c:pt>
                <c:pt idx="1272">
                  <c:v>56.300899999999999</c:v>
                </c:pt>
                <c:pt idx="1273">
                  <c:v>56.307200000000002</c:v>
                </c:pt>
                <c:pt idx="1274">
                  <c:v>56.317899999999987</c:v>
                </c:pt>
                <c:pt idx="1275">
                  <c:v>56.307899999999997</c:v>
                </c:pt>
                <c:pt idx="1276">
                  <c:v>56.295499999999997</c:v>
                </c:pt>
                <c:pt idx="1277">
                  <c:v>56.285699999999999</c:v>
                </c:pt>
                <c:pt idx="1278">
                  <c:v>56.269400000000012</c:v>
                </c:pt>
                <c:pt idx="1279">
                  <c:v>56.221899999999998</c:v>
                </c:pt>
                <c:pt idx="1280">
                  <c:v>56.175200000000011</c:v>
                </c:pt>
                <c:pt idx="1281">
                  <c:v>56.198400000000007</c:v>
                </c:pt>
                <c:pt idx="1282">
                  <c:v>56.247300000000003</c:v>
                </c:pt>
                <c:pt idx="1283">
                  <c:v>56.267000000000003</c:v>
                </c:pt>
                <c:pt idx="1284">
                  <c:v>56.266400000000012</c:v>
                </c:pt>
                <c:pt idx="1285">
                  <c:v>56.281300000000002</c:v>
                </c:pt>
                <c:pt idx="1286">
                  <c:v>56.287999999999997</c:v>
                </c:pt>
                <c:pt idx="1287">
                  <c:v>56.257199999999997</c:v>
                </c:pt>
                <c:pt idx="1288">
                  <c:v>56.218699999999998</c:v>
                </c:pt>
                <c:pt idx="1289">
                  <c:v>56.234900000000003</c:v>
                </c:pt>
                <c:pt idx="1290">
                  <c:v>56.272300000000001</c:v>
                </c:pt>
                <c:pt idx="1291">
                  <c:v>56.282600000000002</c:v>
                </c:pt>
                <c:pt idx="1292">
                  <c:v>56.287000000000013</c:v>
                </c:pt>
                <c:pt idx="1293">
                  <c:v>56.284700000000001</c:v>
                </c:pt>
                <c:pt idx="1294">
                  <c:v>56.247</c:v>
                </c:pt>
                <c:pt idx="1295">
                  <c:v>56.203400000000002</c:v>
                </c:pt>
                <c:pt idx="1296">
                  <c:v>56.207800000000013</c:v>
                </c:pt>
                <c:pt idx="1297">
                  <c:v>56.278600000000012</c:v>
                </c:pt>
                <c:pt idx="1298">
                  <c:v>56.332099999999997</c:v>
                </c:pt>
                <c:pt idx="1299">
                  <c:v>56.290800000000011</c:v>
                </c:pt>
                <c:pt idx="1300">
                  <c:v>56.233499999999999</c:v>
                </c:pt>
                <c:pt idx="1301">
                  <c:v>56.240299999999998</c:v>
                </c:pt>
                <c:pt idx="1302">
                  <c:v>56.259800000000013</c:v>
                </c:pt>
                <c:pt idx="1303">
                  <c:v>56.249099999999999</c:v>
                </c:pt>
                <c:pt idx="1304">
                  <c:v>56.214799999999997</c:v>
                </c:pt>
                <c:pt idx="1305">
                  <c:v>56.175899999999999</c:v>
                </c:pt>
                <c:pt idx="1306">
                  <c:v>56.134999999999998</c:v>
                </c:pt>
                <c:pt idx="1307">
                  <c:v>56.162800000000011</c:v>
                </c:pt>
                <c:pt idx="1308">
                  <c:v>56.237400000000001</c:v>
                </c:pt>
                <c:pt idx="1309">
                  <c:v>56.270400000000002</c:v>
                </c:pt>
                <c:pt idx="1310">
                  <c:v>56.299800000000012</c:v>
                </c:pt>
                <c:pt idx="1311">
                  <c:v>56.331400000000002</c:v>
                </c:pt>
                <c:pt idx="1312">
                  <c:v>56.322000000000003</c:v>
                </c:pt>
                <c:pt idx="1313">
                  <c:v>56.304499999999997</c:v>
                </c:pt>
                <c:pt idx="1314">
                  <c:v>56.298000000000002</c:v>
                </c:pt>
                <c:pt idx="1315">
                  <c:v>56.2729</c:v>
                </c:pt>
                <c:pt idx="1316">
                  <c:v>56.230400000000003</c:v>
                </c:pt>
                <c:pt idx="1317">
                  <c:v>56.224800000000002</c:v>
                </c:pt>
                <c:pt idx="1318">
                  <c:v>56.279299999999999</c:v>
                </c:pt>
                <c:pt idx="1319">
                  <c:v>56.302300000000002</c:v>
                </c:pt>
                <c:pt idx="1320">
                  <c:v>56.242600000000003</c:v>
                </c:pt>
                <c:pt idx="1321">
                  <c:v>56.168800000000012</c:v>
                </c:pt>
                <c:pt idx="1322">
                  <c:v>56.168300000000002</c:v>
                </c:pt>
                <c:pt idx="1323">
                  <c:v>56.209699999999998</c:v>
                </c:pt>
                <c:pt idx="1324">
                  <c:v>56.220500000000001</c:v>
                </c:pt>
                <c:pt idx="1325">
                  <c:v>56.2271</c:v>
                </c:pt>
                <c:pt idx="1326">
                  <c:v>56.247100000000003</c:v>
                </c:pt>
                <c:pt idx="1327">
                  <c:v>56.224000000000011</c:v>
                </c:pt>
                <c:pt idx="1328">
                  <c:v>56.175800000000002</c:v>
                </c:pt>
                <c:pt idx="1329">
                  <c:v>56.152099999999997</c:v>
                </c:pt>
                <c:pt idx="1330">
                  <c:v>56.162300000000002</c:v>
                </c:pt>
                <c:pt idx="1331">
                  <c:v>56.214799999999997</c:v>
                </c:pt>
                <c:pt idx="1332">
                  <c:v>56.26</c:v>
                </c:pt>
                <c:pt idx="1333">
                  <c:v>56.260400000000011</c:v>
                </c:pt>
                <c:pt idx="1334">
                  <c:v>56.255499999999998</c:v>
                </c:pt>
                <c:pt idx="1335">
                  <c:v>56.258899999999997</c:v>
                </c:pt>
                <c:pt idx="1336">
                  <c:v>56.274099999999997</c:v>
                </c:pt>
                <c:pt idx="1337">
                  <c:v>56.283099999999997</c:v>
                </c:pt>
                <c:pt idx="1338">
                  <c:v>56.250300000000003</c:v>
                </c:pt>
                <c:pt idx="1339">
                  <c:v>56.208300000000001</c:v>
                </c:pt>
                <c:pt idx="1340">
                  <c:v>56.1691</c:v>
                </c:pt>
                <c:pt idx="1341">
                  <c:v>56.184899999999999</c:v>
                </c:pt>
                <c:pt idx="1342">
                  <c:v>56.27</c:v>
                </c:pt>
                <c:pt idx="1343">
                  <c:v>56.34</c:v>
                </c:pt>
                <c:pt idx="1344">
                  <c:v>56.334600000000002</c:v>
                </c:pt>
                <c:pt idx="1345">
                  <c:v>56.247200000000007</c:v>
                </c:pt>
                <c:pt idx="1346">
                  <c:v>56.167999999999999</c:v>
                </c:pt>
                <c:pt idx="1347">
                  <c:v>56.165800000000011</c:v>
                </c:pt>
                <c:pt idx="1348">
                  <c:v>56.202500000000001</c:v>
                </c:pt>
                <c:pt idx="1349">
                  <c:v>56.189500000000002</c:v>
                </c:pt>
                <c:pt idx="1350">
                  <c:v>56.153599999999997</c:v>
                </c:pt>
                <c:pt idx="1351">
                  <c:v>56.1616</c:v>
                </c:pt>
                <c:pt idx="1352">
                  <c:v>56.170099999999998</c:v>
                </c:pt>
                <c:pt idx="1353">
                  <c:v>56.161900000000003</c:v>
                </c:pt>
                <c:pt idx="1354">
                  <c:v>56.172800000000002</c:v>
                </c:pt>
                <c:pt idx="1355">
                  <c:v>56.194000000000003</c:v>
                </c:pt>
                <c:pt idx="1356">
                  <c:v>56.1967</c:v>
                </c:pt>
                <c:pt idx="1357">
                  <c:v>56.194099999999999</c:v>
                </c:pt>
                <c:pt idx="1358">
                  <c:v>56.214399999999998</c:v>
                </c:pt>
                <c:pt idx="1359">
                  <c:v>56.234900000000003</c:v>
                </c:pt>
                <c:pt idx="1360">
                  <c:v>56.226500000000001</c:v>
                </c:pt>
                <c:pt idx="1361">
                  <c:v>56.199600000000011</c:v>
                </c:pt>
                <c:pt idx="1362">
                  <c:v>56.206899999999997</c:v>
                </c:pt>
                <c:pt idx="1363">
                  <c:v>56.235300000000002</c:v>
                </c:pt>
                <c:pt idx="1364">
                  <c:v>56.2532</c:v>
                </c:pt>
                <c:pt idx="1365">
                  <c:v>56.255600000000001</c:v>
                </c:pt>
                <c:pt idx="1366">
                  <c:v>56.238100000000003</c:v>
                </c:pt>
                <c:pt idx="1367">
                  <c:v>56.232600000000012</c:v>
                </c:pt>
                <c:pt idx="1368">
                  <c:v>56.2776</c:v>
                </c:pt>
                <c:pt idx="1369">
                  <c:v>56.326700000000002</c:v>
                </c:pt>
                <c:pt idx="1370">
                  <c:v>56.317899999999987</c:v>
                </c:pt>
                <c:pt idx="1371">
                  <c:v>56.248699999999999</c:v>
                </c:pt>
                <c:pt idx="1372">
                  <c:v>56.168100000000003</c:v>
                </c:pt>
                <c:pt idx="1373">
                  <c:v>56.125100000000003</c:v>
                </c:pt>
                <c:pt idx="1374">
                  <c:v>56.1325</c:v>
                </c:pt>
                <c:pt idx="1375">
                  <c:v>56.171700000000001</c:v>
                </c:pt>
                <c:pt idx="1376">
                  <c:v>56.186600000000013</c:v>
                </c:pt>
                <c:pt idx="1377">
                  <c:v>56.1755</c:v>
                </c:pt>
                <c:pt idx="1378">
                  <c:v>56.169699999999999</c:v>
                </c:pt>
                <c:pt idx="1379">
                  <c:v>56.192100000000003</c:v>
                </c:pt>
                <c:pt idx="1380">
                  <c:v>56.191899999999997</c:v>
                </c:pt>
                <c:pt idx="1381">
                  <c:v>56.145600000000002</c:v>
                </c:pt>
                <c:pt idx="1382">
                  <c:v>56.1355</c:v>
                </c:pt>
                <c:pt idx="1383">
                  <c:v>56.183900000000001</c:v>
                </c:pt>
                <c:pt idx="1384">
                  <c:v>56.215499999999999</c:v>
                </c:pt>
                <c:pt idx="1385">
                  <c:v>56.215200000000003</c:v>
                </c:pt>
                <c:pt idx="1386">
                  <c:v>56.206600000000002</c:v>
                </c:pt>
                <c:pt idx="1387">
                  <c:v>56.216299999999997</c:v>
                </c:pt>
                <c:pt idx="1388">
                  <c:v>56.224000000000011</c:v>
                </c:pt>
                <c:pt idx="1389">
                  <c:v>56.195300000000003</c:v>
                </c:pt>
                <c:pt idx="1390">
                  <c:v>56.156000000000013</c:v>
                </c:pt>
                <c:pt idx="1391">
                  <c:v>56.153700000000001</c:v>
                </c:pt>
                <c:pt idx="1392">
                  <c:v>56.189</c:v>
                </c:pt>
                <c:pt idx="1393">
                  <c:v>56.202600000000011</c:v>
                </c:pt>
                <c:pt idx="1394">
                  <c:v>56.177</c:v>
                </c:pt>
                <c:pt idx="1395">
                  <c:v>56.154400000000003</c:v>
                </c:pt>
                <c:pt idx="1396">
                  <c:v>56.157899999999998</c:v>
                </c:pt>
                <c:pt idx="1397">
                  <c:v>56.194400000000002</c:v>
                </c:pt>
                <c:pt idx="1398">
                  <c:v>56.232600000000012</c:v>
                </c:pt>
                <c:pt idx="1399">
                  <c:v>56.237099999999998</c:v>
                </c:pt>
                <c:pt idx="1400">
                  <c:v>56.217399999999998</c:v>
                </c:pt>
                <c:pt idx="1401">
                  <c:v>56.1828</c:v>
                </c:pt>
                <c:pt idx="1402">
                  <c:v>56.148000000000003</c:v>
                </c:pt>
                <c:pt idx="1403">
                  <c:v>56.142699999999998</c:v>
                </c:pt>
                <c:pt idx="1404">
                  <c:v>56.150100000000002</c:v>
                </c:pt>
                <c:pt idx="1405">
                  <c:v>56.136699999999998</c:v>
                </c:pt>
                <c:pt idx="1406">
                  <c:v>56.1233</c:v>
                </c:pt>
                <c:pt idx="1407">
                  <c:v>56.132600000000011</c:v>
                </c:pt>
                <c:pt idx="1408">
                  <c:v>56.12</c:v>
                </c:pt>
                <c:pt idx="1409">
                  <c:v>56.085700000000003</c:v>
                </c:pt>
                <c:pt idx="1410">
                  <c:v>56.097700000000003</c:v>
                </c:pt>
                <c:pt idx="1411">
                  <c:v>56.124099999999999</c:v>
                </c:pt>
                <c:pt idx="1412">
                  <c:v>56.107500000000002</c:v>
                </c:pt>
                <c:pt idx="1413">
                  <c:v>56.073</c:v>
                </c:pt>
                <c:pt idx="1414">
                  <c:v>56.041400000000003</c:v>
                </c:pt>
                <c:pt idx="1415">
                  <c:v>56.021999999999998</c:v>
                </c:pt>
                <c:pt idx="1416">
                  <c:v>56.024700000000003</c:v>
                </c:pt>
                <c:pt idx="1417">
                  <c:v>56.048699999999997</c:v>
                </c:pt>
                <c:pt idx="1418">
                  <c:v>56.0794</c:v>
                </c:pt>
                <c:pt idx="1419">
                  <c:v>56.076700000000002</c:v>
                </c:pt>
                <c:pt idx="1420">
                  <c:v>56.064500000000002</c:v>
                </c:pt>
                <c:pt idx="1421">
                  <c:v>56.080300000000001</c:v>
                </c:pt>
                <c:pt idx="1422">
                  <c:v>56.097099999999998</c:v>
                </c:pt>
                <c:pt idx="1423">
                  <c:v>56.076500000000003</c:v>
                </c:pt>
                <c:pt idx="1424">
                  <c:v>56.0214</c:v>
                </c:pt>
                <c:pt idx="1425">
                  <c:v>55.972700000000003</c:v>
                </c:pt>
                <c:pt idx="1426">
                  <c:v>55.948300000000003</c:v>
                </c:pt>
                <c:pt idx="1427">
                  <c:v>55.927100000000003</c:v>
                </c:pt>
                <c:pt idx="1428">
                  <c:v>55.94</c:v>
                </c:pt>
                <c:pt idx="1429">
                  <c:v>55.9848</c:v>
                </c:pt>
                <c:pt idx="1430">
                  <c:v>55.976300000000002</c:v>
                </c:pt>
                <c:pt idx="1431">
                  <c:v>55.9435</c:v>
                </c:pt>
                <c:pt idx="1432">
                  <c:v>55.962699999999998</c:v>
                </c:pt>
                <c:pt idx="1433">
                  <c:v>55.974899999999998</c:v>
                </c:pt>
                <c:pt idx="1434">
                  <c:v>55.938400000000001</c:v>
                </c:pt>
                <c:pt idx="1435">
                  <c:v>55.880499999999998</c:v>
                </c:pt>
                <c:pt idx="1436">
                  <c:v>55.813699999999997</c:v>
                </c:pt>
                <c:pt idx="1437">
                  <c:v>55.788400000000003</c:v>
                </c:pt>
                <c:pt idx="1438">
                  <c:v>55.884399999999999</c:v>
                </c:pt>
                <c:pt idx="1439">
                  <c:v>55.988500000000002</c:v>
                </c:pt>
                <c:pt idx="1440">
                  <c:v>55.993099999999998</c:v>
                </c:pt>
                <c:pt idx="1441">
                  <c:v>55.945500000000003</c:v>
                </c:pt>
                <c:pt idx="1442">
                  <c:v>55.912599999999998</c:v>
                </c:pt>
                <c:pt idx="1443">
                  <c:v>55.938000000000002</c:v>
                </c:pt>
                <c:pt idx="1444">
                  <c:v>55.986499999999999</c:v>
                </c:pt>
                <c:pt idx="1445">
                  <c:v>55.9833</c:v>
                </c:pt>
                <c:pt idx="1446">
                  <c:v>55.918100000000003</c:v>
                </c:pt>
                <c:pt idx="1447">
                  <c:v>55.875400000000013</c:v>
                </c:pt>
                <c:pt idx="1448">
                  <c:v>55.917900000000003</c:v>
                </c:pt>
                <c:pt idx="1449">
                  <c:v>55.989800000000002</c:v>
                </c:pt>
                <c:pt idx="1450">
                  <c:v>56.028200000000012</c:v>
                </c:pt>
                <c:pt idx="1451">
                  <c:v>56.005800000000001</c:v>
                </c:pt>
                <c:pt idx="1452">
                  <c:v>55.941600000000001</c:v>
                </c:pt>
                <c:pt idx="1453">
                  <c:v>55.935899999999997</c:v>
                </c:pt>
                <c:pt idx="1454">
                  <c:v>56.012800000000013</c:v>
                </c:pt>
                <c:pt idx="1455">
                  <c:v>56.058200000000006</c:v>
                </c:pt>
                <c:pt idx="1456">
                  <c:v>56.053199999999997</c:v>
                </c:pt>
                <c:pt idx="1457">
                  <c:v>56.057600000000001</c:v>
                </c:pt>
                <c:pt idx="1458">
                  <c:v>56.074399999999997</c:v>
                </c:pt>
                <c:pt idx="1459">
                  <c:v>56.0623</c:v>
                </c:pt>
                <c:pt idx="1460">
                  <c:v>56.0139</c:v>
                </c:pt>
                <c:pt idx="1461">
                  <c:v>55.9407</c:v>
                </c:pt>
                <c:pt idx="1462">
                  <c:v>55.886600000000001</c:v>
                </c:pt>
                <c:pt idx="1463">
                  <c:v>55.927900000000001</c:v>
                </c:pt>
                <c:pt idx="1464">
                  <c:v>55.982799999999997</c:v>
                </c:pt>
                <c:pt idx="1465">
                  <c:v>55.977699999999999</c:v>
                </c:pt>
                <c:pt idx="1466">
                  <c:v>55.993899999999996</c:v>
                </c:pt>
                <c:pt idx="1467">
                  <c:v>56.051000000000002</c:v>
                </c:pt>
                <c:pt idx="1468">
                  <c:v>56.0764</c:v>
                </c:pt>
                <c:pt idx="1469">
                  <c:v>56.058100000000003</c:v>
                </c:pt>
                <c:pt idx="1470">
                  <c:v>56.052600000000012</c:v>
                </c:pt>
                <c:pt idx="1471">
                  <c:v>56.082600000000014</c:v>
                </c:pt>
                <c:pt idx="1472">
                  <c:v>56.110500000000002</c:v>
                </c:pt>
                <c:pt idx="1473">
                  <c:v>56.1233</c:v>
                </c:pt>
                <c:pt idx="1474">
                  <c:v>56.123200000000011</c:v>
                </c:pt>
                <c:pt idx="1475">
                  <c:v>56.080500000000001</c:v>
                </c:pt>
                <c:pt idx="1476">
                  <c:v>56.0244</c:v>
                </c:pt>
                <c:pt idx="1477">
                  <c:v>56.017200000000003</c:v>
                </c:pt>
                <c:pt idx="1478">
                  <c:v>56.05</c:v>
                </c:pt>
                <c:pt idx="1479">
                  <c:v>56.107999999999997</c:v>
                </c:pt>
                <c:pt idx="1480">
                  <c:v>56.165200000000013</c:v>
                </c:pt>
                <c:pt idx="1481">
                  <c:v>56.183400000000013</c:v>
                </c:pt>
                <c:pt idx="1482">
                  <c:v>56.172499999999999</c:v>
                </c:pt>
                <c:pt idx="1483">
                  <c:v>56.16</c:v>
                </c:pt>
                <c:pt idx="1484">
                  <c:v>56.128700000000002</c:v>
                </c:pt>
                <c:pt idx="1485">
                  <c:v>56.085600000000007</c:v>
                </c:pt>
                <c:pt idx="1486">
                  <c:v>56.068600000000011</c:v>
                </c:pt>
                <c:pt idx="1487">
                  <c:v>56.075800000000001</c:v>
                </c:pt>
                <c:pt idx="1488">
                  <c:v>56.088700000000003</c:v>
                </c:pt>
                <c:pt idx="1489">
                  <c:v>56.081600000000002</c:v>
                </c:pt>
                <c:pt idx="1490">
                  <c:v>56.066099999999999</c:v>
                </c:pt>
                <c:pt idx="1491">
                  <c:v>56.083300000000001</c:v>
                </c:pt>
                <c:pt idx="1492">
                  <c:v>56.124200000000002</c:v>
                </c:pt>
                <c:pt idx="1493">
                  <c:v>56.1417</c:v>
                </c:pt>
                <c:pt idx="1494">
                  <c:v>56.154499999999999</c:v>
                </c:pt>
                <c:pt idx="1495">
                  <c:v>56.183800000000012</c:v>
                </c:pt>
                <c:pt idx="1496">
                  <c:v>56.168800000000012</c:v>
                </c:pt>
                <c:pt idx="1497">
                  <c:v>56.105600000000003</c:v>
                </c:pt>
                <c:pt idx="1498">
                  <c:v>56.073900000000002</c:v>
                </c:pt>
                <c:pt idx="1499">
                  <c:v>56.094299999999997</c:v>
                </c:pt>
                <c:pt idx="1500">
                  <c:v>56.13</c:v>
                </c:pt>
                <c:pt idx="1501">
                  <c:v>56.136600000000001</c:v>
                </c:pt>
                <c:pt idx="1502">
                  <c:v>56.111400000000003</c:v>
                </c:pt>
                <c:pt idx="1503">
                  <c:v>56.0762</c:v>
                </c:pt>
                <c:pt idx="1504">
                  <c:v>56.072499999999998</c:v>
                </c:pt>
                <c:pt idx="1505">
                  <c:v>56.118499999999997</c:v>
                </c:pt>
                <c:pt idx="1506">
                  <c:v>56.183500000000002</c:v>
                </c:pt>
                <c:pt idx="1507">
                  <c:v>56.241799999999998</c:v>
                </c:pt>
                <c:pt idx="1508">
                  <c:v>56.243600000000001</c:v>
                </c:pt>
                <c:pt idx="1509">
                  <c:v>56.194899999999997</c:v>
                </c:pt>
                <c:pt idx="1510">
                  <c:v>56.159300000000002</c:v>
                </c:pt>
                <c:pt idx="1511">
                  <c:v>56.128700000000002</c:v>
                </c:pt>
                <c:pt idx="1512">
                  <c:v>56.098200000000013</c:v>
                </c:pt>
                <c:pt idx="1513">
                  <c:v>56.100299999999997</c:v>
                </c:pt>
                <c:pt idx="1514">
                  <c:v>56.143600000000013</c:v>
                </c:pt>
                <c:pt idx="1515">
                  <c:v>56.191099999999999</c:v>
                </c:pt>
                <c:pt idx="1516">
                  <c:v>56.175200000000011</c:v>
                </c:pt>
                <c:pt idx="1517">
                  <c:v>56.085800000000013</c:v>
                </c:pt>
                <c:pt idx="1518">
                  <c:v>55.991799999999998</c:v>
                </c:pt>
                <c:pt idx="1519">
                  <c:v>56.005600000000001</c:v>
                </c:pt>
                <c:pt idx="1520">
                  <c:v>56.123000000000012</c:v>
                </c:pt>
                <c:pt idx="1521">
                  <c:v>56.201800000000013</c:v>
                </c:pt>
                <c:pt idx="1522">
                  <c:v>56.2271</c:v>
                </c:pt>
                <c:pt idx="1523">
                  <c:v>56.238700000000001</c:v>
                </c:pt>
                <c:pt idx="1524">
                  <c:v>56.223400000000012</c:v>
                </c:pt>
                <c:pt idx="1525">
                  <c:v>56.160200000000003</c:v>
                </c:pt>
                <c:pt idx="1526">
                  <c:v>56.084899999999998</c:v>
                </c:pt>
                <c:pt idx="1527">
                  <c:v>56.078800000000001</c:v>
                </c:pt>
                <c:pt idx="1528">
                  <c:v>56.147399999999998</c:v>
                </c:pt>
                <c:pt idx="1529">
                  <c:v>56.204000000000001</c:v>
                </c:pt>
                <c:pt idx="1530">
                  <c:v>56.234099999999998</c:v>
                </c:pt>
                <c:pt idx="1531">
                  <c:v>56.238</c:v>
                </c:pt>
                <c:pt idx="1532">
                  <c:v>56.197200000000002</c:v>
                </c:pt>
                <c:pt idx="1533">
                  <c:v>56.155299999999997</c:v>
                </c:pt>
                <c:pt idx="1534">
                  <c:v>56.158200000000001</c:v>
                </c:pt>
                <c:pt idx="1535">
                  <c:v>56.171799999999998</c:v>
                </c:pt>
                <c:pt idx="1536">
                  <c:v>56.1464</c:v>
                </c:pt>
                <c:pt idx="1537">
                  <c:v>56.139099999999999</c:v>
                </c:pt>
                <c:pt idx="1538">
                  <c:v>56.1877</c:v>
                </c:pt>
                <c:pt idx="1539">
                  <c:v>56.208300000000001</c:v>
                </c:pt>
                <c:pt idx="1540">
                  <c:v>56.213500000000003</c:v>
                </c:pt>
                <c:pt idx="1541">
                  <c:v>56.253400000000013</c:v>
                </c:pt>
                <c:pt idx="1542">
                  <c:v>56.266800000000003</c:v>
                </c:pt>
                <c:pt idx="1543">
                  <c:v>56.224299999999999</c:v>
                </c:pt>
                <c:pt idx="1544">
                  <c:v>56.165400000000012</c:v>
                </c:pt>
                <c:pt idx="1545">
                  <c:v>56.153799999999997</c:v>
                </c:pt>
                <c:pt idx="1546">
                  <c:v>56.183500000000002</c:v>
                </c:pt>
                <c:pt idx="1547">
                  <c:v>56.217399999999998</c:v>
                </c:pt>
                <c:pt idx="1548">
                  <c:v>56.271299999999997</c:v>
                </c:pt>
                <c:pt idx="1549">
                  <c:v>56.324000000000012</c:v>
                </c:pt>
                <c:pt idx="1550">
                  <c:v>56.356200000000001</c:v>
                </c:pt>
                <c:pt idx="1551">
                  <c:v>56.379199999999997</c:v>
                </c:pt>
                <c:pt idx="1552">
                  <c:v>56.389200000000002</c:v>
                </c:pt>
                <c:pt idx="1553">
                  <c:v>56.3782</c:v>
                </c:pt>
                <c:pt idx="1554">
                  <c:v>56.334699999999998</c:v>
                </c:pt>
                <c:pt idx="1555">
                  <c:v>56.291800000000002</c:v>
                </c:pt>
                <c:pt idx="1556">
                  <c:v>56.3123</c:v>
                </c:pt>
                <c:pt idx="1557">
                  <c:v>56.362900000000003</c:v>
                </c:pt>
                <c:pt idx="1558">
                  <c:v>56.371000000000002</c:v>
                </c:pt>
                <c:pt idx="1559">
                  <c:v>56.329000000000001</c:v>
                </c:pt>
                <c:pt idx="1560">
                  <c:v>56.270499999999998</c:v>
                </c:pt>
                <c:pt idx="1561">
                  <c:v>56.235500000000002</c:v>
                </c:pt>
                <c:pt idx="1562">
                  <c:v>56.185299999999998</c:v>
                </c:pt>
                <c:pt idx="1563">
                  <c:v>56.144500000000001</c:v>
                </c:pt>
                <c:pt idx="1564">
                  <c:v>56.1661</c:v>
                </c:pt>
                <c:pt idx="1565">
                  <c:v>56.231499999999997</c:v>
                </c:pt>
                <c:pt idx="1566">
                  <c:v>56.285600000000002</c:v>
                </c:pt>
                <c:pt idx="1567">
                  <c:v>56.282299999999999</c:v>
                </c:pt>
                <c:pt idx="1568">
                  <c:v>56.2761</c:v>
                </c:pt>
                <c:pt idx="1569">
                  <c:v>56.293300000000002</c:v>
                </c:pt>
                <c:pt idx="1570">
                  <c:v>56.300699999999999</c:v>
                </c:pt>
                <c:pt idx="1571">
                  <c:v>56.31</c:v>
                </c:pt>
                <c:pt idx="1572">
                  <c:v>56.315800000000003</c:v>
                </c:pt>
                <c:pt idx="1573">
                  <c:v>56.342200000000012</c:v>
                </c:pt>
                <c:pt idx="1574">
                  <c:v>56.392400000000002</c:v>
                </c:pt>
                <c:pt idx="1575">
                  <c:v>56.426600000000001</c:v>
                </c:pt>
                <c:pt idx="1576">
                  <c:v>56.436</c:v>
                </c:pt>
                <c:pt idx="1577">
                  <c:v>56.419600000000003</c:v>
                </c:pt>
                <c:pt idx="1578">
                  <c:v>56.3962</c:v>
                </c:pt>
                <c:pt idx="1579">
                  <c:v>56.381699999999988</c:v>
                </c:pt>
                <c:pt idx="1580">
                  <c:v>56.359400000000001</c:v>
                </c:pt>
                <c:pt idx="1581">
                  <c:v>56.3185</c:v>
                </c:pt>
                <c:pt idx="1582">
                  <c:v>56.313299999999998</c:v>
                </c:pt>
                <c:pt idx="1583">
                  <c:v>56.3551</c:v>
                </c:pt>
                <c:pt idx="1584">
                  <c:v>56.370699999999999</c:v>
                </c:pt>
                <c:pt idx="1585">
                  <c:v>56.340699999999998</c:v>
                </c:pt>
                <c:pt idx="1586">
                  <c:v>56.337200000000003</c:v>
                </c:pt>
                <c:pt idx="1587">
                  <c:v>56.351100000000002</c:v>
                </c:pt>
                <c:pt idx="1588">
                  <c:v>56.3476</c:v>
                </c:pt>
                <c:pt idx="1589">
                  <c:v>56.348799999999997</c:v>
                </c:pt>
                <c:pt idx="1590">
                  <c:v>56.375800000000012</c:v>
                </c:pt>
                <c:pt idx="1591">
                  <c:v>56.410600000000002</c:v>
                </c:pt>
                <c:pt idx="1592">
                  <c:v>56.408299999999997</c:v>
                </c:pt>
                <c:pt idx="1593">
                  <c:v>56.350099999999998</c:v>
                </c:pt>
                <c:pt idx="1594">
                  <c:v>56.2727</c:v>
                </c:pt>
                <c:pt idx="1595">
                  <c:v>56.259600000000013</c:v>
                </c:pt>
                <c:pt idx="1596">
                  <c:v>56.327399999999997</c:v>
                </c:pt>
                <c:pt idx="1597">
                  <c:v>56.378800000000012</c:v>
                </c:pt>
                <c:pt idx="1598">
                  <c:v>56.354899999999986</c:v>
                </c:pt>
                <c:pt idx="1599">
                  <c:v>56.281399999999998</c:v>
                </c:pt>
                <c:pt idx="1600">
                  <c:v>56.2346</c:v>
                </c:pt>
                <c:pt idx="1601">
                  <c:v>56.244300000000003</c:v>
                </c:pt>
                <c:pt idx="1602">
                  <c:v>56.293100000000003</c:v>
                </c:pt>
                <c:pt idx="1603">
                  <c:v>56.358800000000002</c:v>
                </c:pt>
                <c:pt idx="1604">
                  <c:v>56.376800000000003</c:v>
                </c:pt>
                <c:pt idx="1605">
                  <c:v>56.3371</c:v>
                </c:pt>
                <c:pt idx="1606">
                  <c:v>56.287000000000013</c:v>
                </c:pt>
                <c:pt idx="1607">
                  <c:v>56.246899999999997</c:v>
                </c:pt>
                <c:pt idx="1608">
                  <c:v>56.250600000000013</c:v>
                </c:pt>
                <c:pt idx="1609">
                  <c:v>56.285299999999999</c:v>
                </c:pt>
                <c:pt idx="1610">
                  <c:v>56.307200000000002</c:v>
                </c:pt>
                <c:pt idx="1611">
                  <c:v>56.302100000000003</c:v>
                </c:pt>
                <c:pt idx="1612">
                  <c:v>56.282800000000002</c:v>
                </c:pt>
                <c:pt idx="1613">
                  <c:v>56.264600000000002</c:v>
                </c:pt>
                <c:pt idx="1614">
                  <c:v>56.239000000000011</c:v>
                </c:pt>
                <c:pt idx="1615">
                  <c:v>56.223400000000012</c:v>
                </c:pt>
                <c:pt idx="1616">
                  <c:v>56.257800000000003</c:v>
                </c:pt>
                <c:pt idx="1617">
                  <c:v>56.278700000000001</c:v>
                </c:pt>
                <c:pt idx="1618">
                  <c:v>56.244700000000002</c:v>
                </c:pt>
                <c:pt idx="1619">
                  <c:v>56.207299999999996</c:v>
                </c:pt>
                <c:pt idx="1620">
                  <c:v>56.221200000000003</c:v>
                </c:pt>
                <c:pt idx="1621">
                  <c:v>56.274099999999997</c:v>
                </c:pt>
                <c:pt idx="1622">
                  <c:v>56.311599999999999</c:v>
                </c:pt>
                <c:pt idx="1623">
                  <c:v>56.299000000000007</c:v>
                </c:pt>
                <c:pt idx="1624">
                  <c:v>56.264400000000002</c:v>
                </c:pt>
                <c:pt idx="1625">
                  <c:v>56.256600000000013</c:v>
                </c:pt>
                <c:pt idx="1626">
                  <c:v>56.259099999999997</c:v>
                </c:pt>
                <c:pt idx="1627">
                  <c:v>56.244700000000002</c:v>
                </c:pt>
                <c:pt idx="1628">
                  <c:v>56.234299999999998</c:v>
                </c:pt>
                <c:pt idx="1629">
                  <c:v>56.218400000000003</c:v>
                </c:pt>
                <c:pt idx="1630">
                  <c:v>56.2211</c:v>
                </c:pt>
                <c:pt idx="1631">
                  <c:v>56.251800000000003</c:v>
                </c:pt>
                <c:pt idx="1632">
                  <c:v>56.243400000000001</c:v>
                </c:pt>
                <c:pt idx="1633">
                  <c:v>56.198099999999997</c:v>
                </c:pt>
                <c:pt idx="1634">
                  <c:v>56.183800000000012</c:v>
                </c:pt>
                <c:pt idx="1635">
                  <c:v>56.176499999999997</c:v>
                </c:pt>
                <c:pt idx="1636">
                  <c:v>56.141100000000002</c:v>
                </c:pt>
                <c:pt idx="1637">
                  <c:v>56.140500000000003</c:v>
                </c:pt>
                <c:pt idx="1638">
                  <c:v>56.183300000000003</c:v>
                </c:pt>
                <c:pt idx="1639">
                  <c:v>56.224899999999998</c:v>
                </c:pt>
                <c:pt idx="1640">
                  <c:v>56.238500000000002</c:v>
                </c:pt>
                <c:pt idx="1641">
                  <c:v>56.2134</c:v>
                </c:pt>
                <c:pt idx="1642">
                  <c:v>56.183999999999997</c:v>
                </c:pt>
                <c:pt idx="1643">
                  <c:v>56.214599999999997</c:v>
                </c:pt>
                <c:pt idx="1644">
                  <c:v>56.278300000000002</c:v>
                </c:pt>
                <c:pt idx="1645">
                  <c:v>56.282699999999998</c:v>
                </c:pt>
                <c:pt idx="1646">
                  <c:v>56.226200000000013</c:v>
                </c:pt>
                <c:pt idx="1647">
                  <c:v>56.167099999999998</c:v>
                </c:pt>
                <c:pt idx="1648">
                  <c:v>56.136600000000001</c:v>
                </c:pt>
                <c:pt idx="1649">
                  <c:v>56.135300000000001</c:v>
                </c:pt>
                <c:pt idx="1650">
                  <c:v>56.145099999999999</c:v>
                </c:pt>
                <c:pt idx="1651">
                  <c:v>56.1753</c:v>
                </c:pt>
                <c:pt idx="1652">
                  <c:v>56.2149</c:v>
                </c:pt>
                <c:pt idx="1653">
                  <c:v>56.235900000000001</c:v>
                </c:pt>
                <c:pt idx="1654">
                  <c:v>56.2333</c:v>
                </c:pt>
                <c:pt idx="1655">
                  <c:v>56.206200000000003</c:v>
                </c:pt>
                <c:pt idx="1656">
                  <c:v>56.1629</c:v>
                </c:pt>
                <c:pt idx="1657">
                  <c:v>56.146800000000013</c:v>
                </c:pt>
                <c:pt idx="1658">
                  <c:v>56.175200000000011</c:v>
                </c:pt>
                <c:pt idx="1659">
                  <c:v>56.207900000000002</c:v>
                </c:pt>
                <c:pt idx="1660">
                  <c:v>56.218200000000003</c:v>
                </c:pt>
                <c:pt idx="1661">
                  <c:v>56.190200000000011</c:v>
                </c:pt>
                <c:pt idx="1662">
                  <c:v>56.153500000000001</c:v>
                </c:pt>
                <c:pt idx="1663">
                  <c:v>56.137</c:v>
                </c:pt>
                <c:pt idx="1664">
                  <c:v>56.089100000000002</c:v>
                </c:pt>
                <c:pt idx="1665">
                  <c:v>56.001800000000003</c:v>
                </c:pt>
                <c:pt idx="1666">
                  <c:v>55.9861</c:v>
                </c:pt>
                <c:pt idx="1667">
                  <c:v>56.030900000000003</c:v>
                </c:pt>
                <c:pt idx="1668">
                  <c:v>56.0578</c:v>
                </c:pt>
                <c:pt idx="1669">
                  <c:v>56.091700000000003</c:v>
                </c:pt>
                <c:pt idx="1670">
                  <c:v>56.1235</c:v>
                </c:pt>
                <c:pt idx="1671">
                  <c:v>56.134500000000003</c:v>
                </c:pt>
                <c:pt idx="1672">
                  <c:v>56.140500000000003</c:v>
                </c:pt>
                <c:pt idx="1673">
                  <c:v>56.173000000000002</c:v>
                </c:pt>
                <c:pt idx="1674">
                  <c:v>56.204700000000003</c:v>
                </c:pt>
                <c:pt idx="1675">
                  <c:v>56.1648</c:v>
                </c:pt>
                <c:pt idx="1676">
                  <c:v>56.0822</c:v>
                </c:pt>
                <c:pt idx="1677">
                  <c:v>56.065100000000001</c:v>
                </c:pt>
                <c:pt idx="1678">
                  <c:v>56.1188</c:v>
                </c:pt>
                <c:pt idx="1679">
                  <c:v>56.177600000000012</c:v>
                </c:pt>
                <c:pt idx="1680">
                  <c:v>56.227000000000011</c:v>
                </c:pt>
                <c:pt idx="1681">
                  <c:v>56.238200000000013</c:v>
                </c:pt>
                <c:pt idx="1682">
                  <c:v>56.195300000000003</c:v>
                </c:pt>
                <c:pt idx="1683">
                  <c:v>56.150500000000001</c:v>
                </c:pt>
                <c:pt idx="1684">
                  <c:v>56.160299999999999</c:v>
                </c:pt>
                <c:pt idx="1685">
                  <c:v>56.178899999999999</c:v>
                </c:pt>
                <c:pt idx="1686">
                  <c:v>56.184199999999997</c:v>
                </c:pt>
                <c:pt idx="1687">
                  <c:v>56.178699999999999</c:v>
                </c:pt>
                <c:pt idx="1688">
                  <c:v>56.1188</c:v>
                </c:pt>
                <c:pt idx="1689">
                  <c:v>56.097200000000001</c:v>
                </c:pt>
                <c:pt idx="1690">
                  <c:v>56.1342</c:v>
                </c:pt>
                <c:pt idx="1691">
                  <c:v>56.141399999999997</c:v>
                </c:pt>
                <c:pt idx="1692">
                  <c:v>56.154200000000003</c:v>
                </c:pt>
                <c:pt idx="1693">
                  <c:v>56.183800000000012</c:v>
                </c:pt>
                <c:pt idx="1694">
                  <c:v>56.1937</c:v>
                </c:pt>
                <c:pt idx="1695">
                  <c:v>56.181199999999997</c:v>
                </c:pt>
                <c:pt idx="1696">
                  <c:v>56.2012</c:v>
                </c:pt>
                <c:pt idx="1697">
                  <c:v>56.232900000000001</c:v>
                </c:pt>
                <c:pt idx="1698">
                  <c:v>56.24</c:v>
                </c:pt>
                <c:pt idx="1699">
                  <c:v>56.248100000000001</c:v>
                </c:pt>
                <c:pt idx="1700">
                  <c:v>56.25</c:v>
                </c:pt>
                <c:pt idx="1701">
                  <c:v>56.243499999999997</c:v>
                </c:pt>
                <c:pt idx="1702">
                  <c:v>56.257599999999996</c:v>
                </c:pt>
                <c:pt idx="1703">
                  <c:v>56.240699999999997</c:v>
                </c:pt>
                <c:pt idx="1704">
                  <c:v>56.179600000000001</c:v>
                </c:pt>
                <c:pt idx="1705">
                  <c:v>56.151499999999999</c:v>
                </c:pt>
                <c:pt idx="1706">
                  <c:v>56.156100000000002</c:v>
                </c:pt>
                <c:pt idx="1707">
                  <c:v>56.188699999999997</c:v>
                </c:pt>
                <c:pt idx="1708">
                  <c:v>56.2301</c:v>
                </c:pt>
                <c:pt idx="1709">
                  <c:v>56.225099999999998</c:v>
                </c:pt>
                <c:pt idx="1710">
                  <c:v>56.200099999999999</c:v>
                </c:pt>
                <c:pt idx="1711">
                  <c:v>56.211300000000001</c:v>
                </c:pt>
                <c:pt idx="1712">
                  <c:v>56.244300000000003</c:v>
                </c:pt>
                <c:pt idx="1713">
                  <c:v>56.260800000000003</c:v>
                </c:pt>
                <c:pt idx="1714">
                  <c:v>56.255200000000002</c:v>
                </c:pt>
                <c:pt idx="1715">
                  <c:v>56.238100000000003</c:v>
                </c:pt>
                <c:pt idx="1716">
                  <c:v>56.227800000000002</c:v>
                </c:pt>
                <c:pt idx="1717">
                  <c:v>56.2318</c:v>
                </c:pt>
                <c:pt idx="1718">
                  <c:v>56.242100000000001</c:v>
                </c:pt>
                <c:pt idx="1719">
                  <c:v>56.236200000000011</c:v>
                </c:pt>
                <c:pt idx="1720">
                  <c:v>56.210600000000007</c:v>
                </c:pt>
                <c:pt idx="1721">
                  <c:v>56.193000000000012</c:v>
                </c:pt>
                <c:pt idx="1722">
                  <c:v>56.211500000000001</c:v>
                </c:pt>
                <c:pt idx="1723">
                  <c:v>56.258200000000002</c:v>
                </c:pt>
                <c:pt idx="1724">
                  <c:v>56.279499999999999</c:v>
                </c:pt>
                <c:pt idx="1725">
                  <c:v>56.249400000000001</c:v>
                </c:pt>
                <c:pt idx="1726">
                  <c:v>56.219299999999997</c:v>
                </c:pt>
                <c:pt idx="1727">
                  <c:v>56.221200000000003</c:v>
                </c:pt>
                <c:pt idx="1728">
                  <c:v>56.217599999999997</c:v>
                </c:pt>
                <c:pt idx="1729">
                  <c:v>56.189800000000012</c:v>
                </c:pt>
                <c:pt idx="1730">
                  <c:v>56.1447</c:v>
                </c:pt>
                <c:pt idx="1731">
                  <c:v>56.124499999999998</c:v>
                </c:pt>
                <c:pt idx="1732">
                  <c:v>56.169400000000003</c:v>
                </c:pt>
                <c:pt idx="1733">
                  <c:v>56.2271</c:v>
                </c:pt>
                <c:pt idx="1734">
                  <c:v>56.261699999999998</c:v>
                </c:pt>
                <c:pt idx="1735">
                  <c:v>56.283200000000001</c:v>
                </c:pt>
                <c:pt idx="1736">
                  <c:v>56.290400000000012</c:v>
                </c:pt>
                <c:pt idx="1737">
                  <c:v>56.253600000000013</c:v>
                </c:pt>
                <c:pt idx="1738">
                  <c:v>56.189600000000013</c:v>
                </c:pt>
                <c:pt idx="1739">
                  <c:v>56.190200000000011</c:v>
                </c:pt>
                <c:pt idx="1740">
                  <c:v>56.239699999999999</c:v>
                </c:pt>
                <c:pt idx="1741">
                  <c:v>56.256900000000002</c:v>
                </c:pt>
                <c:pt idx="1742">
                  <c:v>56.269100000000002</c:v>
                </c:pt>
                <c:pt idx="1743">
                  <c:v>56.297499999999999</c:v>
                </c:pt>
                <c:pt idx="1744">
                  <c:v>56.299100000000003</c:v>
                </c:pt>
                <c:pt idx="1745">
                  <c:v>56.266800000000003</c:v>
                </c:pt>
                <c:pt idx="1746">
                  <c:v>56.2455</c:v>
                </c:pt>
                <c:pt idx="1747">
                  <c:v>56.239100000000001</c:v>
                </c:pt>
                <c:pt idx="1748">
                  <c:v>56.240200000000002</c:v>
                </c:pt>
                <c:pt idx="1749">
                  <c:v>56.235400000000013</c:v>
                </c:pt>
                <c:pt idx="1750">
                  <c:v>56.2468</c:v>
                </c:pt>
                <c:pt idx="1751">
                  <c:v>56.292900000000003</c:v>
                </c:pt>
                <c:pt idx="1752">
                  <c:v>56.311899999999987</c:v>
                </c:pt>
                <c:pt idx="1753">
                  <c:v>56.305500000000002</c:v>
                </c:pt>
                <c:pt idx="1754">
                  <c:v>56.313200000000002</c:v>
                </c:pt>
                <c:pt idx="1755">
                  <c:v>56.3155</c:v>
                </c:pt>
                <c:pt idx="1756">
                  <c:v>56.284500000000001</c:v>
                </c:pt>
                <c:pt idx="1757">
                  <c:v>56.248800000000003</c:v>
                </c:pt>
                <c:pt idx="1758">
                  <c:v>56.262300000000003</c:v>
                </c:pt>
                <c:pt idx="1759">
                  <c:v>56.262700000000002</c:v>
                </c:pt>
                <c:pt idx="1760">
                  <c:v>56.2089</c:v>
                </c:pt>
                <c:pt idx="1761">
                  <c:v>56.208300000000001</c:v>
                </c:pt>
                <c:pt idx="1762">
                  <c:v>56.2498</c:v>
                </c:pt>
                <c:pt idx="1763">
                  <c:v>56.2502</c:v>
                </c:pt>
                <c:pt idx="1764">
                  <c:v>56.230600000000003</c:v>
                </c:pt>
                <c:pt idx="1765">
                  <c:v>56.2239</c:v>
                </c:pt>
                <c:pt idx="1766">
                  <c:v>56.234400000000001</c:v>
                </c:pt>
                <c:pt idx="1767">
                  <c:v>56.249499999999998</c:v>
                </c:pt>
                <c:pt idx="1768">
                  <c:v>56.249899999999997</c:v>
                </c:pt>
                <c:pt idx="1769">
                  <c:v>56.270699999999998</c:v>
                </c:pt>
                <c:pt idx="1770">
                  <c:v>56.306899999999999</c:v>
                </c:pt>
                <c:pt idx="1771">
                  <c:v>56.299700000000001</c:v>
                </c:pt>
                <c:pt idx="1772">
                  <c:v>56.2639</c:v>
                </c:pt>
                <c:pt idx="1773">
                  <c:v>56.2575</c:v>
                </c:pt>
                <c:pt idx="1774">
                  <c:v>56.2286</c:v>
                </c:pt>
                <c:pt idx="1775">
                  <c:v>56.163400000000003</c:v>
                </c:pt>
                <c:pt idx="1776">
                  <c:v>56.163699999999999</c:v>
                </c:pt>
                <c:pt idx="1777">
                  <c:v>56.2166</c:v>
                </c:pt>
                <c:pt idx="1778">
                  <c:v>56.279499999999999</c:v>
                </c:pt>
                <c:pt idx="1779">
                  <c:v>56.308800000000012</c:v>
                </c:pt>
                <c:pt idx="1780">
                  <c:v>56.258699999999997</c:v>
                </c:pt>
                <c:pt idx="1781">
                  <c:v>56.1783</c:v>
                </c:pt>
                <c:pt idx="1782">
                  <c:v>56.155800000000013</c:v>
                </c:pt>
                <c:pt idx="1783">
                  <c:v>56.161099999999998</c:v>
                </c:pt>
                <c:pt idx="1784">
                  <c:v>56.151000000000003</c:v>
                </c:pt>
                <c:pt idx="1785">
                  <c:v>56.168700000000001</c:v>
                </c:pt>
                <c:pt idx="1786">
                  <c:v>56.214500000000001</c:v>
                </c:pt>
                <c:pt idx="1787">
                  <c:v>56.263800000000003</c:v>
                </c:pt>
                <c:pt idx="1788">
                  <c:v>56.273000000000003</c:v>
                </c:pt>
                <c:pt idx="1789">
                  <c:v>56.2331</c:v>
                </c:pt>
                <c:pt idx="1790">
                  <c:v>56.184899999999999</c:v>
                </c:pt>
                <c:pt idx="1791">
                  <c:v>56.183600000000013</c:v>
                </c:pt>
                <c:pt idx="1792">
                  <c:v>56.225099999999998</c:v>
                </c:pt>
                <c:pt idx="1793">
                  <c:v>56.241999999999997</c:v>
                </c:pt>
                <c:pt idx="1794">
                  <c:v>56.206000000000003</c:v>
                </c:pt>
                <c:pt idx="1795">
                  <c:v>56.177999999999997</c:v>
                </c:pt>
                <c:pt idx="1796">
                  <c:v>56.201099999999997</c:v>
                </c:pt>
                <c:pt idx="1797">
                  <c:v>56.236899999999999</c:v>
                </c:pt>
                <c:pt idx="1798">
                  <c:v>56.235400000000013</c:v>
                </c:pt>
                <c:pt idx="1799">
                  <c:v>56.202300000000001</c:v>
                </c:pt>
                <c:pt idx="1800">
                  <c:v>56.198700000000002</c:v>
                </c:pt>
                <c:pt idx="1801">
                  <c:v>56.2256</c:v>
                </c:pt>
                <c:pt idx="1802">
                  <c:v>56.226900000000001</c:v>
                </c:pt>
                <c:pt idx="1803">
                  <c:v>56.167000000000002</c:v>
                </c:pt>
                <c:pt idx="1804">
                  <c:v>56.093699999999998</c:v>
                </c:pt>
                <c:pt idx="1805">
                  <c:v>56.060499999999998</c:v>
                </c:pt>
                <c:pt idx="1806">
                  <c:v>56.086000000000013</c:v>
                </c:pt>
                <c:pt idx="1807">
                  <c:v>56.151499999999999</c:v>
                </c:pt>
                <c:pt idx="1808">
                  <c:v>56.142200000000003</c:v>
                </c:pt>
                <c:pt idx="1809">
                  <c:v>56.065200000000011</c:v>
                </c:pt>
                <c:pt idx="1810">
                  <c:v>56.061800000000012</c:v>
                </c:pt>
                <c:pt idx="1811">
                  <c:v>56.125100000000003</c:v>
                </c:pt>
                <c:pt idx="1812">
                  <c:v>56.179600000000001</c:v>
                </c:pt>
                <c:pt idx="1813">
                  <c:v>56.169200000000011</c:v>
                </c:pt>
                <c:pt idx="1814">
                  <c:v>56.1038</c:v>
                </c:pt>
                <c:pt idx="1815">
                  <c:v>56.075200000000002</c:v>
                </c:pt>
                <c:pt idx="1816">
                  <c:v>56.096699999999998</c:v>
                </c:pt>
                <c:pt idx="1817">
                  <c:v>56.131900000000002</c:v>
                </c:pt>
                <c:pt idx="1818">
                  <c:v>56.166000000000011</c:v>
                </c:pt>
                <c:pt idx="1819">
                  <c:v>56.185400000000001</c:v>
                </c:pt>
                <c:pt idx="1820">
                  <c:v>56.1785</c:v>
                </c:pt>
                <c:pt idx="1821">
                  <c:v>56.16</c:v>
                </c:pt>
                <c:pt idx="1822">
                  <c:v>56.138600000000011</c:v>
                </c:pt>
                <c:pt idx="1823">
                  <c:v>56.093699999999998</c:v>
                </c:pt>
                <c:pt idx="1824">
                  <c:v>56.047899999999998</c:v>
                </c:pt>
                <c:pt idx="1825">
                  <c:v>56.070300000000003</c:v>
                </c:pt>
                <c:pt idx="1826">
                  <c:v>56.129300000000001</c:v>
                </c:pt>
                <c:pt idx="1827">
                  <c:v>56.1434</c:v>
                </c:pt>
                <c:pt idx="1828">
                  <c:v>56.140600000000013</c:v>
                </c:pt>
                <c:pt idx="1829">
                  <c:v>56.1477</c:v>
                </c:pt>
                <c:pt idx="1830">
                  <c:v>56.1554</c:v>
                </c:pt>
                <c:pt idx="1831">
                  <c:v>56.159200000000013</c:v>
                </c:pt>
                <c:pt idx="1832">
                  <c:v>56.156599999999997</c:v>
                </c:pt>
                <c:pt idx="1833">
                  <c:v>56.162800000000011</c:v>
                </c:pt>
                <c:pt idx="1834">
                  <c:v>56.181199999999997</c:v>
                </c:pt>
                <c:pt idx="1835">
                  <c:v>56.184199999999997</c:v>
                </c:pt>
                <c:pt idx="1836">
                  <c:v>56.140900000000002</c:v>
                </c:pt>
                <c:pt idx="1837">
                  <c:v>56.098400000000012</c:v>
                </c:pt>
                <c:pt idx="1838">
                  <c:v>56.1248</c:v>
                </c:pt>
                <c:pt idx="1839">
                  <c:v>56.177200000000013</c:v>
                </c:pt>
                <c:pt idx="1840">
                  <c:v>56.2102</c:v>
                </c:pt>
                <c:pt idx="1841">
                  <c:v>56.209800000000001</c:v>
                </c:pt>
                <c:pt idx="1842">
                  <c:v>56.181699999999999</c:v>
                </c:pt>
                <c:pt idx="1843">
                  <c:v>56.154200000000003</c:v>
                </c:pt>
                <c:pt idx="1844">
                  <c:v>56.131500000000003</c:v>
                </c:pt>
                <c:pt idx="1845">
                  <c:v>56.115000000000002</c:v>
                </c:pt>
                <c:pt idx="1846">
                  <c:v>56.1081</c:v>
                </c:pt>
                <c:pt idx="1847">
                  <c:v>56.122100000000003</c:v>
                </c:pt>
                <c:pt idx="1848">
                  <c:v>56.142899999999997</c:v>
                </c:pt>
                <c:pt idx="1849">
                  <c:v>56.140900000000002</c:v>
                </c:pt>
                <c:pt idx="1850">
                  <c:v>56.137300000000003</c:v>
                </c:pt>
                <c:pt idx="1851">
                  <c:v>56.146500000000003</c:v>
                </c:pt>
                <c:pt idx="1852">
                  <c:v>56.178400000000003</c:v>
                </c:pt>
                <c:pt idx="1853">
                  <c:v>56.211100000000002</c:v>
                </c:pt>
                <c:pt idx="1854">
                  <c:v>56.194899999999997</c:v>
                </c:pt>
                <c:pt idx="1855">
                  <c:v>56.144300000000001</c:v>
                </c:pt>
                <c:pt idx="1856">
                  <c:v>56.156000000000013</c:v>
                </c:pt>
                <c:pt idx="1857">
                  <c:v>56.214799999999997</c:v>
                </c:pt>
                <c:pt idx="1858">
                  <c:v>56.234299999999998</c:v>
                </c:pt>
                <c:pt idx="1859">
                  <c:v>56.2532</c:v>
                </c:pt>
                <c:pt idx="1860">
                  <c:v>56.299500000000002</c:v>
                </c:pt>
                <c:pt idx="1861">
                  <c:v>56.314300000000003</c:v>
                </c:pt>
                <c:pt idx="1862">
                  <c:v>56.257199999999997</c:v>
                </c:pt>
                <c:pt idx="1863">
                  <c:v>56.187399999999997</c:v>
                </c:pt>
                <c:pt idx="1864">
                  <c:v>56.140900000000002</c:v>
                </c:pt>
                <c:pt idx="1865">
                  <c:v>56.105800000000002</c:v>
                </c:pt>
                <c:pt idx="1866">
                  <c:v>56.0976</c:v>
                </c:pt>
                <c:pt idx="1867">
                  <c:v>56.150100000000002</c:v>
                </c:pt>
                <c:pt idx="1868">
                  <c:v>56.2104</c:v>
                </c:pt>
                <c:pt idx="1869">
                  <c:v>56.231499999999997</c:v>
                </c:pt>
                <c:pt idx="1870">
                  <c:v>56.260400000000011</c:v>
                </c:pt>
                <c:pt idx="1871">
                  <c:v>56.301499999999997</c:v>
                </c:pt>
                <c:pt idx="1872">
                  <c:v>56.3232</c:v>
                </c:pt>
                <c:pt idx="1873">
                  <c:v>56.283000000000001</c:v>
                </c:pt>
                <c:pt idx="1874">
                  <c:v>56.223400000000012</c:v>
                </c:pt>
                <c:pt idx="1875">
                  <c:v>56.2395</c:v>
                </c:pt>
                <c:pt idx="1876">
                  <c:v>56.265000000000001</c:v>
                </c:pt>
                <c:pt idx="1877">
                  <c:v>56.259900000000002</c:v>
                </c:pt>
                <c:pt idx="1878">
                  <c:v>56.299100000000003</c:v>
                </c:pt>
                <c:pt idx="1879">
                  <c:v>56.361499999999999</c:v>
                </c:pt>
                <c:pt idx="1880">
                  <c:v>56.389200000000002</c:v>
                </c:pt>
                <c:pt idx="1881">
                  <c:v>56.400399999999998</c:v>
                </c:pt>
                <c:pt idx="1882">
                  <c:v>56.422699999999999</c:v>
                </c:pt>
                <c:pt idx="1883">
                  <c:v>56.427100000000003</c:v>
                </c:pt>
                <c:pt idx="1884">
                  <c:v>56.402500000000003</c:v>
                </c:pt>
                <c:pt idx="1885">
                  <c:v>56.344499999999996</c:v>
                </c:pt>
                <c:pt idx="1886">
                  <c:v>56.263100000000001</c:v>
                </c:pt>
                <c:pt idx="1887">
                  <c:v>56.214300000000001</c:v>
                </c:pt>
                <c:pt idx="1888">
                  <c:v>56.247500000000002</c:v>
                </c:pt>
                <c:pt idx="1889">
                  <c:v>56.327599999999997</c:v>
                </c:pt>
                <c:pt idx="1890">
                  <c:v>56.358800000000002</c:v>
                </c:pt>
                <c:pt idx="1891">
                  <c:v>56.339500000000001</c:v>
                </c:pt>
                <c:pt idx="1892">
                  <c:v>56.344299999999997</c:v>
                </c:pt>
                <c:pt idx="1893">
                  <c:v>56.384700000000002</c:v>
                </c:pt>
                <c:pt idx="1894">
                  <c:v>56.418500000000002</c:v>
                </c:pt>
                <c:pt idx="1895">
                  <c:v>56.434899999999999</c:v>
                </c:pt>
                <c:pt idx="1896">
                  <c:v>56.463000000000001</c:v>
                </c:pt>
                <c:pt idx="1897">
                  <c:v>56.486899999999999</c:v>
                </c:pt>
                <c:pt idx="1898">
                  <c:v>56.478000000000002</c:v>
                </c:pt>
                <c:pt idx="1899">
                  <c:v>56.452100000000002</c:v>
                </c:pt>
                <c:pt idx="1900">
                  <c:v>56.440899999999999</c:v>
                </c:pt>
                <c:pt idx="1901">
                  <c:v>56.444400000000002</c:v>
                </c:pt>
                <c:pt idx="1902">
                  <c:v>56.4373</c:v>
                </c:pt>
                <c:pt idx="1903">
                  <c:v>56.405200000000001</c:v>
                </c:pt>
                <c:pt idx="1904">
                  <c:v>56.383800000000001</c:v>
                </c:pt>
                <c:pt idx="1905">
                  <c:v>56.409100000000002</c:v>
                </c:pt>
                <c:pt idx="1906">
                  <c:v>56.4176</c:v>
                </c:pt>
                <c:pt idx="1907">
                  <c:v>56.353000000000002</c:v>
                </c:pt>
                <c:pt idx="1908">
                  <c:v>56.308999999999997</c:v>
                </c:pt>
                <c:pt idx="1909">
                  <c:v>56.3688</c:v>
                </c:pt>
                <c:pt idx="1910">
                  <c:v>56.4238</c:v>
                </c:pt>
                <c:pt idx="1911">
                  <c:v>56.435200000000002</c:v>
                </c:pt>
                <c:pt idx="1912">
                  <c:v>56.466000000000001</c:v>
                </c:pt>
                <c:pt idx="1913">
                  <c:v>56.492100000000001</c:v>
                </c:pt>
                <c:pt idx="1914">
                  <c:v>56.468499999999999</c:v>
                </c:pt>
                <c:pt idx="1915">
                  <c:v>56.433100000000003</c:v>
                </c:pt>
                <c:pt idx="1916">
                  <c:v>56.4086</c:v>
                </c:pt>
                <c:pt idx="1917">
                  <c:v>56.377099999999999</c:v>
                </c:pt>
                <c:pt idx="1918">
                  <c:v>56.371099999999998</c:v>
                </c:pt>
                <c:pt idx="1919">
                  <c:v>56.389499999999998</c:v>
                </c:pt>
                <c:pt idx="1920">
                  <c:v>56.411499999999997</c:v>
                </c:pt>
                <c:pt idx="1921">
                  <c:v>56.418599999999998</c:v>
                </c:pt>
                <c:pt idx="1922">
                  <c:v>56.413200000000003</c:v>
                </c:pt>
                <c:pt idx="1923">
                  <c:v>56.429000000000002</c:v>
                </c:pt>
                <c:pt idx="1924">
                  <c:v>56.462000000000003</c:v>
                </c:pt>
                <c:pt idx="1925">
                  <c:v>56.485500000000002</c:v>
                </c:pt>
                <c:pt idx="1926">
                  <c:v>56.485600000000012</c:v>
                </c:pt>
                <c:pt idx="1927">
                  <c:v>56.462899999999998</c:v>
                </c:pt>
                <c:pt idx="1928">
                  <c:v>56.385399999999997</c:v>
                </c:pt>
                <c:pt idx="1929">
                  <c:v>56.256300000000003</c:v>
                </c:pt>
                <c:pt idx="1930">
                  <c:v>56.236400000000003</c:v>
                </c:pt>
                <c:pt idx="1931">
                  <c:v>56.3658</c:v>
                </c:pt>
                <c:pt idx="1932">
                  <c:v>56.4696</c:v>
                </c:pt>
                <c:pt idx="1933">
                  <c:v>56.481000000000002</c:v>
                </c:pt>
                <c:pt idx="1934">
                  <c:v>56.4407</c:v>
                </c:pt>
                <c:pt idx="1935">
                  <c:v>56.398699999999998</c:v>
                </c:pt>
                <c:pt idx="1936">
                  <c:v>56.379800000000003</c:v>
                </c:pt>
                <c:pt idx="1937">
                  <c:v>56.382199999999997</c:v>
                </c:pt>
                <c:pt idx="1938">
                  <c:v>56.393000000000001</c:v>
                </c:pt>
                <c:pt idx="1939">
                  <c:v>56.381100000000004</c:v>
                </c:pt>
                <c:pt idx="1940">
                  <c:v>56.329300000000003</c:v>
                </c:pt>
                <c:pt idx="1941">
                  <c:v>56.3001</c:v>
                </c:pt>
                <c:pt idx="1942">
                  <c:v>56.356000000000002</c:v>
                </c:pt>
                <c:pt idx="1943">
                  <c:v>56.4193</c:v>
                </c:pt>
                <c:pt idx="1944">
                  <c:v>56.411999999999999</c:v>
                </c:pt>
                <c:pt idx="1945">
                  <c:v>56.358699999999999</c:v>
                </c:pt>
                <c:pt idx="1946">
                  <c:v>56.328499999999998</c:v>
                </c:pt>
                <c:pt idx="1947">
                  <c:v>56.336000000000013</c:v>
                </c:pt>
                <c:pt idx="1948">
                  <c:v>56.346499999999999</c:v>
                </c:pt>
                <c:pt idx="1949">
                  <c:v>56.344200000000001</c:v>
                </c:pt>
                <c:pt idx="1950">
                  <c:v>56.344099999999997</c:v>
                </c:pt>
                <c:pt idx="1951">
                  <c:v>56.382399999999997</c:v>
                </c:pt>
                <c:pt idx="1952">
                  <c:v>56.427900000000001</c:v>
                </c:pt>
                <c:pt idx="1953">
                  <c:v>56.416800000000002</c:v>
                </c:pt>
                <c:pt idx="1954">
                  <c:v>56.384099999999997</c:v>
                </c:pt>
                <c:pt idx="1955">
                  <c:v>56.402700000000003</c:v>
                </c:pt>
                <c:pt idx="1956">
                  <c:v>56.4467</c:v>
                </c:pt>
                <c:pt idx="1957">
                  <c:v>56.435000000000002</c:v>
                </c:pt>
                <c:pt idx="1958">
                  <c:v>56.408900000000003</c:v>
                </c:pt>
                <c:pt idx="1959">
                  <c:v>56.409500000000001</c:v>
                </c:pt>
                <c:pt idx="1960">
                  <c:v>56.391100000000002</c:v>
                </c:pt>
                <c:pt idx="1961">
                  <c:v>56.326300000000003</c:v>
                </c:pt>
                <c:pt idx="1962">
                  <c:v>56.2502</c:v>
                </c:pt>
                <c:pt idx="1963">
                  <c:v>56.233600000000003</c:v>
                </c:pt>
                <c:pt idx="1964">
                  <c:v>56.269400000000012</c:v>
                </c:pt>
                <c:pt idx="1965">
                  <c:v>56.308900000000001</c:v>
                </c:pt>
                <c:pt idx="1966">
                  <c:v>56.335099999999997</c:v>
                </c:pt>
                <c:pt idx="1967">
                  <c:v>56.3202</c:v>
                </c:pt>
                <c:pt idx="1968">
                  <c:v>56.2971</c:v>
                </c:pt>
                <c:pt idx="1969">
                  <c:v>56.3018</c:v>
                </c:pt>
                <c:pt idx="1970">
                  <c:v>56.298000000000002</c:v>
                </c:pt>
                <c:pt idx="1971">
                  <c:v>56.2776</c:v>
                </c:pt>
                <c:pt idx="1972">
                  <c:v>56.285200000000003</c:v>
                </c:pt>
                <c:pt idx="1973">
                  <c:v>56.335099999999997</c:v>
                </c:pt>
                <c:pt idx="1974">
                  <c:v>56.376600000000003</c:v>
                </c:pt>
                <c:pt idx="1975">
                  <c:v>56.360400000000013</c:v>
                </c:pt>
                <c:pt idx="1976">
                  <c:v>56.276200000000003</c:v>
                </c:pt>
                <c:pt idx="1977">
                  <c:v>56.224400000000003</c:v>
                </c:pt>
                <c:pt idx="1978">
                  <c:v>56.295299999999997</c:v>
                </c:pt>
                <c:pt idx="1979">
                  <c:v>56.372</c:v>
                </c:pt>
                <c:pt idx="1980">
                  <c:v>56.357199999999999</c:v>
                </c:pt>
                <c:pt idx="1981">
                  <c:v>56.322600000000001</c:v>
                </c:pt>
                <c:pt idx="1982">
                  <c:v>56.319499999999998</c:v>
                </c:pt>
                <c:pt idx="1983">
                  <c:v>56.318199999999997</c:v>
                </c:pt>
                <c:pt idx="1984">
                  <c:v>56.342100000000002</c:v>
                </c:pt>
                <c:pt idx="1985">
                  <c:v>56.404600000000002</c:v>
                </c:pt>
                <c:pt idx="1986">
                  <c:v>56.433999999999997</c:v>
                </c:pt>
                <c:pt idx="1987">
                  <c:v>56.4039</c:v>
                </c:pt>
                <c:pt idx="1988">
                  <c:v>56.368699999999997</c:v>
                </c:pt>
                <c:pt idx="1989">
                  <c:v>56.351100000000002</c:v>
                </c:pt>
                <c:pt idx="1990">
                  <c:v>56.348400000000012</c:v>
                </c:pt>
                <c:pt idx="1991">
                  <c:v>56.375600000000013</c:v>
                </c:pt>
                <c:pt idx="1992">
                  <c:v>56.401000000000003</c:v>
                </c:pt>
                <c:pt idx="1993">
                  <c:v>56.404699999999998</c:v>
                </c:pt>
                <c:pt idx="1994">
                  <c:v>56.394199999999998</c:v>
                </c:pt>
                <c:pt idx="1995">
                  <c:v>56.378400000000013</c:v>
                </c:pt>
                <c:pt idx="1996">
                  <c:v>56.387899999999988</c:v>
                </c:pt>
                <c:pt idx="1997">
                  <c:v>56.414700000000003</c:v>
                </c:pt>
                <c:pt idx="1998">
                  <c:v>56.4163</c:v>
                </c:pt>
                <c:pt idx="1999">
                  <c:v>56.4133</c:v>
                </c:pt>
                <c:pt idx="2000">
                  <c:v>56.438299999999998</c:v>
                </c:pt>
                <c:pt idx="2001">
                  <c:v>56.439600000000013</c:v>
                </c:pt>
                <c:pt idx="2002">
                  <c:v>56.380499999999998</c:v>
                </c:pt>
                <c:pt idx="2003">
                  <c:v>56.351399999999998</c:v>
                </c:pt>
                <c:pt idx="2004">
                  <c:v>56.390800000000013</c:v>
                </c:pt>
                <c:pt idx="2005">
                  <c:v>56.421999999999997</c:v>
                </c:pt>
                <c:pt idx="2006">
                  <c:v>56.438499999999998</c:v>
                </c:pt>
                <c:pt idx="2007">
                  <c:v>56.443300000000001</c:v>
                </c:pt>
                <c:pt idx="2008">
                  <c:v>56.423499999999997</c:v>
                </c:pt>
                <c:pt idx="2009">
                  <c:v>56.392600000000002</c:v>
                </c:pt>
                <c:pt idx="2010">
                  <c:v>56.367100000000001</c:v>
                </c:pt>
                <c:pt idx="2011">
                  <c:v>56.332000000000001</c:v>
                </c:pt>
                <c:pt idx="2012">
                  <c:v>56.317300000000003</c:v>
                </c:pt>
                <c:pt idx="2013">
                  <c:v>56.307099999999998</c:v>
                </c:pt>
                <c:pt idx="2014">
                  <c:v>56.268800000000013</c:v>
                </c:pt>
                <c:pt idx="2015">
                  <c:v>56.255000000000003</c:v>
                </c:pt>
                <c:pt idx="2016">
                  <c:v>56.289299999999997</c:v>
                </c:pt>
                <c:pt idx="2017">
                  <c:v>56.336399999999998</c:v>
                </c:pt>
                <c:pt idx="2018">
                  <c:v>56.372400000000013</c:v>
                </c:pt>
                <c:pt idx="2019">
                  <c:v>56.393800000000013</c:v>
                </c:pt>
                <c:pt idx="2020">
                  <c:v>56.403399999999998</c:v>
                </c:pt>
                <c:pt idx="2021">
                  <c:v>56.412500000000001</c:v>
                </c:pt>
                <c:pt idx="2022">
                  <c:v>56.418999999999997</c:v>
                </c:pt>
                <c:pt idx="2023">
                  <c:v>56.402700000000003</c:v>
                </c:pt>
                <c:pt idx="2024">
                  <c:v>56.382899999999999</c:v>
                </c:pt>
                <c:pt idx="2025">
                  <c:v>56.383499999999998</c:v>
                </c:pt>
                <c:pt idx="2026">
                  <c:v>56.407200000000003</c:v>
                </c:pt>
                <c:pt idx="2027">
                  <c:v>56.455399999999997</c:v>
                </c:pt>
                <c:pt idx="2028">
                  <c:v>56.4758</c:v>
                </c:pt>
                <c:pt idx="2029">
                  <c:v>56.4589</c:v>
                </c:pt>
                <c:pt idx="2030">
                  <c:v>56.428600000000003</c:v>
                </c:pt>
                <c:pt idx="2031">
                  <c:v>56.4129</c:v>
                </c:pt>
                <c:pt idx="2032">
                  <c:v>56.402700000000003</c:v>
                </c:pt>
                <c:pt idx="2033">
                  <c:v>56.386299999999999</c:v>
                </c:pt>
                <c:pt idx="2034">
                  <c:v>56.404299999999999</c:v>
                </c:pt>
                <c:pt idx="2035">
                  <c:v>56.4208</c:v>
                </c:pt>
                <c:pt idx="2036">
                  <c:v>56.4208</c:v>
                </c:pt>
                <c:pt idx="2037">
                  <c:v>56.424400000000013</c:v>
                </c:pt>
                <c:pt idx="2038">
                  <c:v>56.4298</c:v>
                </c:pt>
                <c:pt idx="2039">
                  <c:v>56.444499999999998</c:v>
                </c:pt>
                <c:pt idx="2040">
                  <c:v>56.445500000000003</c:v>
                </c:pt>
                <c:pt idx="2041">
                  <c:v>56.412100000000002</c:v>
                </c:pt>
                <c:pt idx="2042">
                  <c:v>56.399099999999997</c:v>
                </c:pt>
                <c:pt idx="2043">
                  <c:v>56.427</c:v>
                </c:pt>
                <c:pt idx="2044">
                  <c:v>56.424300000000002</c:v>
                </c:pt>
                <c:pt idx="2045">
                  <c:v>56.397000000000013</c:v>
                </c:pt>
                <c:pt idx="2046">
                  <c:v>56.381699999999988</c:v>
                </c:pt>
                <c:pt idx="2047">
                  <c:v>56.365400000000001</c:v>
                </c:pt>
                <c:pt idx="2048">
                  <c:v>56.349699999999999</c:v>
                </c:pt>
                <c:pt idx="2049">
                  <c:v>56.353200000000001</c:v>
                </c:pt>
                <c:pt idx="2050">
                  <c:v>56.360500000000002</c:v>
                </c:pt>
                <c:pt idx="2051">
                  <c:v>56.369600000000013</c:v>
                </c:pt>
                <c:pt idx="2052">
                  <c:v>56.3949</c:v>
                </c:pt>
                <c:pt idx="2053">
                  <c:v>56.417000000000002</c:v>
                </c:pt>
                <c:pt idx="2054">
                  <c:v>56.407299999999999</c:v>
                </c:pt>
                <c:pt idx="2055">
                  <c:v>56.375600000000013</c:v>
                </c:pt>
                <c:pt idx="2056">
                  <c:v>56.377600000000001</c:v>
                </c:pt>
                <c:pt idx="2057">
                  <c:v>56.418700000000001</c:v>
                </c:pt>
                <c:pt idx="2058">
                  <c:v>56.427900000000001</c:v>
                </c:pt>
                <c:pt idx="2059">
                  <c:v>56.394300000000001</c:v>
                </c:pt>
                <c:pt idx="2060">
                  <c:v>56.363</c:v>
                </c:pt>
                <c:pt idx="2061">
                  <c:v>56.316200000000002</c:v>
                </c:pt>
                <c:pt idx="2062">
                  <c:v>56.268500000000003</c:v>
                </c:pt>
                <c:pt idx="2063">
                  <c:v>56.290500000000002</c:v>
                </c:pt>
                <c:pt idx="2064">
                  <c:v>56.334099999999999</c:v>
                </c:pt>
                <c:pt idx="2065">
                  <c:v>56.345300000000002</c:v>
                </c:pt>
                <c:pt idx="2066">
                  <c:v>56.3429</c:v>
                </c:pt>
                <c:pt idx="2067">
                  <c:v>56.346699999999998</c:v>
                </c:pt>
                <c:pt idx="2068">
                  <c:v>56.3504</c:v>
                </c:pt>
                <c:pt idx="2069">
                  <c:v>56.339200000000012</c:v>
                </c:pt>
                <c:pt idx="2070">
                  <c:v>56.325800000000001</c:v>
                </c:pt>
                <c:pt idx="2071">
                  <c:v>56.310899999999997</c:v>
                </c:pt>
                <c:pt idx="2072">
                  <c:v>56.2684</c:v>
                </c:pt>
                <c:pt idx="2073">
                  <c:v>56.245800000000003</c:v>
                </c:pt>
                <c:pt idx="2074">
                  <c:v>56.267499999999998</c:v>
                </c:pt>
                <c:pt idx="2075">
                  <c:v>56.283299999999997</c:v>
                </c:pt>
                <c:pt idx="2076">
                  <c:v>56.3001</c:v>
                </c:pt>
                <c:pt idx="2077">
                  <c:v>56.322499999999998</c:v>
                </c:pt>
                <c:pt idx="2078">
                  <c:v>56.322099999999999</c:v>
                </c:pt>
                <c:pt idx="2079">
                  <c:v>56.2849</c:v>
                </c:pt>
                <c:pt idx="2080">
                  <c:v>56.258099999999999</c:v>
                </c:pt>
                <c:pt idx="2081">
                  <c:v>56.254300000000001</c:v>
                </c:pt>
                <c:pt idx="2082">
                  <c:v>56.276499999999999</c:v>
                </c:pt>
                <c:pt idx="2083">
                  <c:v>56.328800000000001</c:v>
                </c:pt>
                <c:pt idx="2084">
                  <c:v>56.395200000000003</c:v>
                </c:pt>
                <c:pt idx="2085">
                  <c:v>56.423299999999998</c:v>
                </c:pt>
                <c:pt idx="2086">
                  <c:v>56.390300000000003</c:v>
                </c:pt>
                <c:pt idx="2087">
                  <c:v>56.341900000000003</c:v>
                </c:pt>
                <c:pt idx="2088">
                  <c:v>56.299500000000002</c:v>
                </c:pt>
                <c:pt idx="2089">
                  <c:v>56.273600000000002</c:v>
                </c:pt>
                <c:pt idx="2090">
                  <c:v>56.276899999999998</c:v>
                </c:pt>
                <c:pt idx="2091">
                  <c:v>56.311</c:v>
                </c:pt>
                <c:pt idx="2092">
                  <c:v>56.359499999999997</c:v>
                </c:pt>
                <c:pt idx="2093">
                  <c:v>56.357399999999998</c:v>
                </c:pt>
                <c:pt idx="2094">
                  <c:v>56.290600000000012</c:v>
                </c:pt>
                <c:pt idx="2095">
                  <c:v>56.247900000000001</c:v>
                </c:pt>
                <c:pt idx="2096">
                  <c:v>56.268700000000003</c:v>
                </c:pt>
                <c:pt idx="2097">
                  <c:v>56.323400000000007</c:v>
                </c:pt>
                <c:pt idx="2098">
                  <c:v>56.363900000000001</c:v>
                </c:pt>
                <c:pt idx="2099">
                  <c:v>56.372999999999998</c:v>
                </c:pt>
                <c:pt idx="2100">
                  <c:v>56.3386</c:v>
                </c:pt>
                <c:pt idx="2101">
                  <c:v>56.281500000000001</c:v>
                </c:pt>
                <c:pt idx="2102">
                  <c:v>56.266400000000012</c:v>
                </c:pt>
                <c:pt idx="2103">
                  <c:v>56.297000000000011</c:v>
                </c:pt>
                <c:pt idx="2104">
                  <c:v>56.326700000000002</c:v>
                </c:pt>
                <c:pt idx="2105">
                  <c:v>56.307099999999998</c:v>
                </c:pt>
                <c:pt idx="2106">
                  <c:v>56.269100000000002</c:v>
                </c:pt>
                <c:pt idx="2107">
                  <c:v>56.301000000000002</c:v>
                </c:pt>
                <c:pt idx="2108">
                  <c:v>56.354599999999998</c:v>
                </c:pt>
                <c:pt idx="2109">
                  <c:v>56.374000000000002</c:v>
                </c:pt>
                <c:pt idx="2110">
                  <c:v>56.3461</c:v>
                </c:pt>
                <c:pt idx="2111">
                  <c:v>56.282800000000002</c:v>
                </c:pt>
                <c:pt idx="2112">
                  <c:v>56.237499999999997</c:v>
                </c:pt>
                <c:pt idx="2113">
                  <c:v>56.225900000000003</c:v>
                </c:pt>
                <c:pt idx="2114">
                  <c:v>56.239400000000003</c:v>
                </c:pt>
                <c:pt idx="2115">
                  <c:v>56.282600000000002</c:v>
                </c:pt>
                <c:pt idx="2116">
                  <c:v>56.303199999999997</c:v>
                </c:pt>
                <c:pt idx="2117">
                  <c:v>56.282800000000002</c:v>
                </c:pt>
                <c:pt idx="2118">
                  <c:v>56.279699999999998</c:v>
                </c:pt>
                <c:pt idx="2119">
                  <c:v>56.311699999999988</c:v>
                </c:pt>
                <c:pt idx="2120">
                  <c:v>56.337800000000001</c:v>
                </c:pt>
                <c:pt idx="2121">
                  <c:v>56.343800000000002</c:v>
                </c:pt>
                <c:pt idx="2122">
                  <c:v>56.3157</c:v>
                </c:pt>
                <c:pt idx="2123">
                  <c:v>56.282800000000002</c:v>
                </c:pt>
                <c:pt idx="2124">
                  <c:v>56.282600000000002</c:v>
                </c:pt>
                <c:pt idx="2125">
                  <c:v>56.29</c:v>
                </c:pt>
                <c:pt idx="2126">
                  <c:v>56.293500000000002</c:v>
                </c:pt>
                <c:pt idx="2127">
                  <c:v>56.276200000000003</c:v>
                </c:pt>
                <c:pt idx="2128">
                  <c:v>56.225299999999997</c:v>
                </c:pt>
                <c:pt idx="2129">
                  <c:v>56.158900000000003</c:v>
                </c:pt>
                <c:pt idx="2130">
                  <c:v>56.123000000000012</c:v>
                </c:pt>
                <c:pt idx="2131">
                  <c:v>56.1526</c:v>
                </c:pt>
                <c:pt idx="2132">
                  <c:v>56.2059</c:v>
                </c:pt>
                <c:pt idx="2133">
                  <c:v>56.245800000000003</c:v>
                </c:pt>
                <c:pt idx="2134">
                  <c:v>56.279400000000003</c:v>
                </c:pt>
                <c:pt idx="2135">
                  <c:v>56.299300000000002</c:v>
                </c:pt>
                <c:pt idx="2136">
                  <c:v>56.291899999999998</c:v>
                </c:pt>
                <c:pt idx="2137">
                  <c:v>56.27</c:v>
                </c:pt>
                <c:pt idx="2138">
                  <c:v>56.233800000000002</c:v>
                </c:pt>
                <c:pt idx="2139">
                  <c:v>56.219800000000014</c:v>
                </c:pt>
                <c:pt idx="2140">
                  <c:v>56.250999999999998</c:v>
                </c:pt>
                <c:pt idx="2141">
                  <c:v>56.243299999999998</c:v>
                </c:pt>
                <c:pt idx="2142">
                  <c:v>56.165200000000013</c:v>
                </c:pt>
                <c:pt idx="2143">
                  <c:v>56.084099999999999</c:v>
                </c:pt>
                <c:pt idx="2144">
                  <c:v>56.031500000000001</c:v>
                </c:pt>
                <c:pt idx="2145">
                  <c:v>55.988799999999998</c:v>
                </c:pt>
                <c:pt idx="2146">
                  <c:v>56.006400000000014</c:v>
                </c:pt>
                <c:pt idx="2147">
                  <c:v>56.120699999999999</c:v>
                </c:pt>
                <c:pt idx="2148">
                  <c:v>56.2</c:v>
                </c:pt>
                <c:pt idx="2149">
                  <c:v>56.195900000000002</c:v>
                </c:pt>
                <c:pt idx="2150">
                  <c:v>56.197299999999998</c:v>
                </c:pt>
                <c:pt idx="2151">
                  <c:v>56.239400000000003</c:v>
                </c:pt>
                <c:pt idx="2152">
                  <c:v>56.235100000000003</c:v>
                </c:pt>
                <c:pt idx="2153">
                  <c:v>56.170200000000001</c:v>
                </c:pt>
                <c:pt idx="2154">
                  <c:v>56.139400000000002</c:v>
                </c:pt>
                <c:pt idx="2155">
                  <c:v>56.169699999999999</c:v>
                </c:pt>
                <c:pt idx="2156">
                  <c:v>56.228499999999997</c:v>
                </c:pt>
                <c:pt idx="2157">
                  <c:v>56.2821</c:v>
                </c:pt>
                <c:pt idx="2158">
                  <c:v>56.303899999999999</c:v>
                </c:pt>
                <c:pt idx="2159">
                  <c:v>56.296300000000002</c:v>
                </c:pt>
                <c:pt idx="2160">
                  <c:v>56.271500000000003</c:v>
                </c:pt>
                <c:pt idx="2161">
                  <c:v>56.256600000000013</c:v>
                </c:pt>
                <c:pt idx="2162">
                  <c:v>56.266100000000002</c:v>
                </c:pt>
                <c:pt idx="2163">
                  <c:v>56.263800000000003</c:v>
                </c:pt>
                <c:pt idx="2164">
                  <c:v>56.256500000000003</c:v>
                </c:pt>
                <c:pt idx="2165">
                  <c:v>56.258499999999998</c:v>
                </c:pt>
                <c:pt idx="2166">
                  <c:v>56.241</c:v>
                </c:pt>
                <c:pt idx="2167">
                  <c:v>56.228299999999997</c:v>
                </c:pt>
                <c:pt idx="2168">
                  <c:v>56.235600000000012</c:v>
                </c:pt>
                <c:pt idx="2169">
                  <c:v>56.2378</c:v>
                </c:pt>
                <c:pt idx="2170">
                  <c:v>56.237000000000002</c:v>
                </c:pt>
                <c:pt idx="2171">
                  <c:v>56.2273</c:v>
                </c:pt>
                <c:pt idx="2172">
                  <c:v>56.248800000000003</c:v>
                </c:pt>
                <c:pt idx="2173">
                  <c:v>56.2956</c:v>
                </c:pt>
                <c:pt idx="2174">
                  <c:v>56.299800000000012</c:v>
                </c:pt>
                <c:pt idx="2175">
                  <c:v>56.268800000000013</c:v>
                </c:pt>
                <c:pt idx="2176">
                  <c:v>56.254600000000003</c:v>
                </c:pt>
                <c:pt idx="2177">
                  <c:v>56.250400000000013</c:v>
                </c:pt>
                <c:pt idx="2178">
                  <c:v>56.217200000000012</c:v>
                </c:pt>
                <c:pt idx="2179">
                  <c:v>56.197299999999998</c:v>
                </c:pt>
                <c:pt idx="2180">
                  <c:v>56.230400000000003</c:v>
                </c:pt>
                <c:pt idx="2181">
                  <c:v>56.263500000000001</c:v>
                </c:pt>
                <c:pt idx="2182">
                  <c:v>56.2286</c:v>
                </c:pt>
                <c:pt idx="2183">
                  <c:v>56.140800000000013</c:v>
                </c:pt>
                <c:pt idx="2184">
                  <c:v>56.113300000000002</c:v>
                </c:pt>
                <c:pt idx="2185">
                  <c:v>56.172499999999999</c:v>
                </c:pt>
                <c:pt idx="2186">
                  <c:v>56.203899999999997</c:v>
                </c:pt>
                <c:pt idx="2187">
                  <c:v>56.2057</c:v>
                </c:pt>
                <c:pt idx="2188">
                  <c:v>56.210900000000002</c:v>
                </c:pt>
                <c:pt idx="2189">
                  <c:v>56.196200000000012</c:v>
                </c:pt>
                <c:pt idx="2190">
                  <c:v>56.240900000000003</c:v>
                </c:pt>
                <c:pt idx="2191">
                  <c:v>56.313099999999999</c:v>
                </c:pt>
                <c:pt idx="2192">
                  <c:v>56.360400000000013</c:v>
                </c:pt>
                <c:pt idx="2193">
                  <c:v>56.380400000000002</c:v>
                </c:pt>
                <c:pt idx="2194">
                  <c:v>56.348100000000002</c:v>
                </c:pt>
                <c:pt idx="2195">
                  <c:v>56.275100000000002</c:v>
                </c:pt>
                <c:pt idx="2196">
                  <c:v>56.219200000000001</c:v>
                </c:pt>
                <c:pt idx="2197">
                  <c:v>56.219700000000003</c:v>
                </c:pt>
                <c:pt idx="2198">
                  <c:v>56.224299999999999</c:v>
                </c:pt>
                <c:pt idx="2199">
                  <c:v>56.208300000000001</c:v>
                </c:pt>
                <c:pt idx="2200">
                  <c:v>56.2149</c:v>
                </c:pt>
                <c:pt idx="2201">
                  <c:v>56.276699999999998</c:v>
                </c:pt>
                <c:pt idx="2202">
                  <c:v>56.341900000000003</c:v>
                </c:pt>
                <c:pt idx="2203">
                  <c:v>56.393000000000001</c:v>
                </c:pt>
                <c:pt idx="2204">
                  <c:v>56.419800000000002</c:v>
                </c:pt>
                <c:pt idx="2205">
                  <c:v>56.398699999999998</c:v>
                </c:pt>
                <c:pt idx="2206">
                  <c:v>56.358499999999999</c:v>
                </c:pt>
                <c:pt idx="2207">
                  <c:v>56.332099999999997</c:v>
                </c:pt>
                <c:pt idx="2208">
                  <c:v>56.322400000000002</c:v>
                </c:pt>
                <c:pt idx="2209">
                  <c:v>56.290800000000011</c:v>
                </c:pt>
                <c:pt idx="2210">
                  <c:v>56.2378</c:v>
                </c:pt>
                <c:pt idx="2211">
                  <c:v>56.1541</c:v>
                </c:pt>
                <c:pt idx="2212">
                  <c:v>56.111699999999999</c:v>
                </c:pt>
                <c:pt idx="2213">
                  <c:v>56.193899999999999</c:v>
                </c:pt>
                <c:pt idx="2214">
                  <c:v>56.292499999999997</c:v>
                </c:pt>
                <c:pt idx="2215">
                  <c:v>56.323600000000013</c:v>
                </c:pt>
                <c:pt idx="2216">
                  <c:v>56.290400000000012</c:v>
                </c:pt>
                <c:pt idx="2217">
                  <c:v>56.277999999999999</c:v>
                </c:pt>
                <c:pt idx="2218">
                  <c:v>56.336599999999997</c:v>
                </c:pt>
                <c:pt idx="2219">
                  <c:v>56.389899999999997</c:v>
                </c:pt>
                <c:pt idx="2220">
                  <c:v>56.409100000000002</c:v>
                </c:pt>
                <c:pt idx="2221">
                  <c:v>56.411799999999999</c:v>
                </c:pt>
                <c:pt idx="2222">
                  <c:v>56.388300000000001</c:v>
                </c:pt>
                <c:pt idx="2223">
                  <c:v>56.370399999999997</c:v>
                </c:pt>
                <c:pt idx="2224">
                  <c:v>56.373800000000003</c:v>
                </c:pt>
                <c:pt idx="2225">
                  <c:v>56.362299999999998</c:v>
                </c:pt>
                <c:pt idx="2226">
                  <c:v>56.365000000000002</c:v>
                </c:pt>
                <c:pt idx="2227">
                  <c:v>56.39</c:v>
                </c:pt>
                <c:pt idx="2228">
                  <c:v>56.380600000000001</c:v>
                </c:pt>
                <c:pt idx="2229">
                  <c:v>56.3384</c:v>
                </c:pt>
                <c:pt idx="2230">
                  <c:v>56.308600000000013</c:v>
                </c:pt>
                <c:pt idx="2231">
                  <c:v>56.3733</c:v>
                </c:pt>
                <c:pt idx="2232">
                  <c:v>56.463700000000003</c:v>
                </c:pt>
                <c:pt idx="2233">
                  <c:v>56.461200000000012</c:v>
                </c:pt>
                <c:pt idx="2234">
                  <c:v>56.411900000000003</c:v>
                </c:pt>
                <c:pt idx="2235">
                  <c:v>56.380800000000001</c:v>
                </c:pt>
                <c:pt idx="2236">
                  <c:v>56.384599999999999</c:v>
                </c:pt>
                <c:pt idx="2237">
                  <c:v>56.406000000000013</c:v>
                </c:pt>
                <c:pt idx="2238">
                  <c:v>56.366400000000013</c:v>
                </c:pt>
                <c:pt idx="2239">
                  <c:v>56.298200000000001</c:v>
                </c:pt>
                <c:pt idx="2240">
                  <c:v>56.334600000000002</c:v>
                </c:pt>
                <c:pt idx="2241">
                  <c:v>56.424799999999998</c:v>
                </c:pt>
                <c:pt idx="2242">
                  <c:v>56.468699999999998</c:v>
                </c:pt>
                <c:pt idx="2243">
                  <c:v>56.483600000000003</c:v>
                </c:pt>
                <c:pt idx="2244">
                  <c:v>56.488500000000002</c:v>
                </c:pt>
                <c:pt idx="2245">
                  <c:v>56.490499999999997</c:v>
                </c:pt>
                <c:pt idx="2246">
                  <c:v>56.49</c:v>
                </c:pt>
                <c:pt idx="2247">
                  <c:v>56.498800000000003</c:v>
                </c:pt>
                <c:pt idx="2248">
                  <c:v>56.513300000000001</c:v>
                </c:pt>
                <c:pt idx="2249">
                  <c:v>56.519000000000013</c:v>
                </c:pt>
                <c:pt idx="2250">
                  <c:v>56.511299999999999</c:v>
                </c:pt>
                <c:pt idx="2251">
                  <c:v>56.471499999999999</c:v>
                </c:pt>
                <c:pt idx="2252">
                  <c:v>56.426600000000001</c:v>
                </c:pt>
                <c:pt idx="2253">
                  <c:v>56.450400000000002</c:v>
                </c:pt>
                <c:pt idx="2254">
                  <c:v>56.490900000000003</c:v>
                </c:pt>
                <c:pt idx="2255">
                  <c:v>56.476300000000002</c:v>
                </c:pt>
                <c:pt idx="2256">
                  <c:v>56.442100000000003</c:v>
                </c:pt>
                <c:pt idx="2257">
                  <c:v>56.434399999999997</c:v>
                </c:pt>
                <c:pt idx="2258">
                  <c:v>56.442800000000013</c:v>
                </c:pt>
                <c:pt idx="2259">
                  <c:v>56.481400000000001</c:v>
                </c:pt>
                <c:pt idx="2260">
                  <c:v>56.495899999999999</c:v>
                </c:pt>
                <c:pt idx="2261">
                  <c:v>56.421300000000002</c:v>
                </c:pt>
                <c:pt idx="2262">
                  <c:v>56.383600000000001</c:v>
                </c:pt>
                <c:pt idx="2263">
                  <c:v>56.467500000000001</c:v>
                </c:pt>
                <c:pt idx="2264">
                  <c:v>56.565800000000003</c:v>
                </c:pt>
                <c:pt idx="2265">
                  <c:v>56.6143</c:v>
                </c:pt>
                <c:pt idx="2266">
                  <c:v>56.618499999999997</c:v>
                </c:pt>
                <c:pt idx="2267">
                  <c:v>56.596200000000003</c:v>
                </c:pt>
                <c:pt idx="2268">
                  <c:v>56.589399999999998</c:v>
                </c:pt>
                <c:pt idx="2269">
                  <c:v>56.6081</c:v>
                </c:pt>
                <c:pt idx="2270">
                  <c:v>56.640500000000003</c:v>
                </c:pt>
                <c:pt idx="2271">
                  <c:v>56.673000000000002</c:v>
                </c:pt>
                <c:pt idx="2272">
                  <c:v>56.675600000000003</c:v>
                </c:pt>
                <c:pt idx="2273">
                  <c:v>56.648499999999999</c:v>
                </c:pt>
                <c:pt idx="2274">
                  <c:v>56.616400000000013</c:v>
                </c:pt>
                <c:pt idx="2275">
                  <c:v>56.591000000000001</c:v>
                </c:pt>
                <c:pt idx="2276">
                  <c:v>56.563400000000001</c:v>
                </c:pt>
                <c:pt idx="2277">
                  <c:v>56.546300000000002</c:v>
                </c:pt>
                <c:pt idx="2278">
                  <c:v>56.577500000000001</c:v>
                </c:pt>
                <c:pt idx="2279">
                  <c:v>56.622900000000001</c:v>
                </c:pt>
                <c:pt idx="2280">
                  <c:v>56.649900000000002</c:v>
                </c:pt>
                <c:pt idx="2281">
                  <c:v>56.651899999999998</c:v>
                </c:pt>
                <c:pt idx="2282">
                  <c:v>56.618299999999998</c:v>
                </c:pt>
                <c:pt idx="2283">
                  <c:v>56.6098</c:v>
                </c:pt>
                <c:pt idx="2284">
                  <c:v>56.639800000000001</c:v>
                </c:pt>
                <c:pt idx="2285">
                  <c:v>56.633299999999998</c:v>
                </c:pt>
                <c:pt idx="2286">
                  <c:v>56.611699999999999</c:v>
                </c:pt>
                <c:pt idx="2287">
                  <c:v>56.611199999999997</c:v>
                </c:pt>
                <c:pt idx="2288">
                  <c:v>56.624899999999997</c:v>
                </c:pt>
                <c:pt idx="2289">
                  <c:v>56.655800000000013</c:v>
                </c:pt>
                <c:pt idx="2290">
                  <c:v>56.671599999999998</c:v>
                </c:pt>
                <c:pt idx="2291">
                  <c:v>56.624600000000001</c:v>
                </c:pt>
                <c:pt idx="2292">
                  <c:v>56.567800000000013</c:v>
                </c:pt>
                <c:pt idx="2293">
                  <c:v>56.563899999999997</c:v>
                </c:pt>
                <c:pt idx="2294">
                  <c:v>56.5471</c:v>
                </c:pt>
                <c:pt idx="2295">
                  <c:v>56.481400000000001</c:v>
                </c:pt>
                <c:pt idx="2296">
                  <c:v>56.482400000000013</c:v>
                </c:pt>
                <c:pt idx="2297">
                  <c:v>56.557099999999998</c:v>
                </c:pt>
                <c:pt idx="2298">
                  <c:v>56.604200000000013</c:v>
                </c:pt>
                <c:pt idx="2299">
                  <c:v>56.601700000000001</c:v>
                </c:pt>
                <c:pt idx="2300">
                  <c:v>56.587499999999999</c:v>
                </c:pt>
                <c:pt idx="2301">
                  <c:v>56.5642</c:v>
                </c:pt>
                <c:pt idx="2302">
                  <c:v>56.546600000000012</c:v>
                </c:pt>
                <c:pt idx="2303">
                  <c:v>56.554600000000001</c:v>
                </c:pt>
                <c:pt idx="2304">
                  <c:v>56.551000000000002</c:v>
                </c:pt>
                <c:pt idx="2305">
                  <c:v>56.544899999999998</c:v>
                </c:pt>
                <c:pt idx="2306">
                  <c:v>56.557099999999998</c:v>
                </c:pt>
                <c:pt idx="2307">
                  <c:v>56.561</c:v>
                </c:pt>
                <c:pt idx="2308">
                  <c:v>56.530900000000003</c:v>
                </c:pt>
                <c:pt idx="2309">
                  <c:v>56.479900000000001</c:v>
                </c:pt>
                <c:pt idx="2310">
                  <c:v>56.447200000000002</c:v>
                </c:pt>
                <c:pt idx="2311">
                  <c:v>56.447800000000001</c:v>
                </c:pt>
                <c:pt idx="2312">
                  <c:v>56.438899999999997</c:v>
                </c:pt>
                <c:pt idx="2313">
                  <c:v>56.415999999999997</c:v>
                </c:pt>
                <c:pt idx="2314">
                  <c:v>56.3934</c:v>
                </c:pt>
                <c:pt idx="2315">
                  <c:v>56.377099999999999</c:v>
                </c:pt>
                <c:pt idx="2316">
                  <c:v>56.392800000000001</c:v>
                </c:pt>
                <c:pt idx="2317">
                  <c:v>56.3977</c:v>
                </c:pt>
                <c:pt idx="2318">
                  <c:v>56.381899999999987</c:v>
                </c:pt>
                <c:pt idx="2319">
                  <c:v>56.405200000000001</c:v>
                </c:pt>
                <c:pt idx="2320">
                  <c:v>56.477800000000002</c:v>
                </c:pt>
                <c:pt idx="2321">
                  <c:v>56.508400000000002</c:v>
                </c:pt>
                <c:pt idx="2322">
                  <c:v>56.4696</c:v>
                </c:pt>
                <c:pt idx="2323">
                  <c:v>56.4116</c:v>
                </c:pt>
                <c:pt idx="2324">
                  <c:v>56.3643</c:v>
                </c:pt>
                <c:pt idx="2325">
                  <c:v>56.3187</c:v>
                </c:pt>
                <c:pt idx="2326">
                  <c:v>56.305200000000013</c:v>
                </c:pt>
                <c:pt idx="2327">
                  <c:v>56.351899999999993</c:v>
                </c:pt>
                <c:pt idx="2328">
                  <c:v>56.4191</c:v>
                </c:pt>
                <c:pt idx="2329">
                  <c:v>56.4392</c:v>
                </c:pt>
                <c:pt idx="2330">
                  <c:v>56.432600000000001</c:v>
                </c:pt>
                <c:pt idx="2331">
                  <c:v>56.448700000000002</c:v>
                </c:pt>
                <c:pt idx="2332">
                  <c:v>56.459699999999998</c:v>
                </c:pt>
                <c:pt idx="2333">
                  <c:v>56.465299999999999</c:v>
                </c:pt>
                <c:pt idx="2334">
                  <c:v>56.467100000000002</c:v>
                </c:pt>
                <c:pt idx="2335">
                  <c:v>56.4435</c:v>
                </c:pt>
                <c:pt idx="2336">
                  <c:v>56.406200000000013</c:v>
                </c:pt>
                <c:pt idx="2337">
                  <c:v>56.365900000000003</c:v>
                </c:pt>
                <c:pt idx="2338">
                  <c:v>56.379600000000003</c:v>
                </c:pt>
                <c:pt idx="2339">
                  <c:v>56.441800000000001</c:v>
                </c:pt>
                <c:pt idx="2340">
                  <c:v>56.472299999999997</c:v>
                </c:pt>
                <c:pt idx="2341">
                  <c:v>56.472299999999997</c:v>
                </c:pt>
                <c:pt idx="2342">
                  <c:v>56.468600000000002</c:v>
                </c:pt>
                <c:pt idx="2343">
                  <c:v>56.452399999999997</c:v>
                </c:pt>
                <c:pt idx="2344">
                  <c:v>56.400500000000001</c:v>
                </c:pt>
                <c:pt idx="2345">
                  <c:v>56.363300000000002</c:v>
                </c:pt>
                <c:pt idx="2346">
                  <c:v>56.382899999999999</c:v>
                </c:pt>
                <c:pt idx="2347">
                  <c:v>56.4373</c:v>
                </c:pt>
                <c:pt idx="2348">
                  <c:v>56.4754</c:v>
                </c:pt>
                <c:pt idx="2349">
                  <c:v>56.475499999999997</c:v>
                </c:pt>
                <c:pt idx="2350">
                  <c:v>56.444600000000001</c:v>
                </c:pt>
                <c:pt idx="2351">
                  <c:v>56.386499999999998</c:v>
                </c:pt>
                <c:pt idx="2352">
                  <c:v>56.3489</c:v>
                </c:pt>
                <c:pt idx="2353">
                  <c:v>56.345100000000002</c:v>
                </c:pt>
                <c:pt idx="2354">
                  <c:v>56.352899999999998</c:v>
                </c:pt>
                <c:pt idx="2355">
                  <c:v>56.396800000000013</c:v>
                </c:pt>
                <c:pt idx="2356">
                  <c:v>56.430300000000003</c:v>
                </c:pt>
                <c:pt idx="2357">
                  <c:v>56.4131</c:v>
                </c:pt>
                <c:pt idx="2358">
                  <c:v>56.349200000000003</c:v>
                </c:pt>
                <c:pt idx="2359">
                  <c:v>56.299200000000013</c:v>
                </c:pt>
                <c:pt idx="2360">
                  <c:v>56.326900000000002</c:v>
                </c:pt>
                <c:pt idx="2361">
                  <c:v>56.3521</c:v>
                </c:pt>
                <c:pt idx="2362">
                  <c:v>56.326000000000001</c:v>
                </c:pt>
                <c:pt idx="2363">
                  <c:v>56.254600000000003</c:v>
                </c:pt>
                <c:pt idx="2364">
                  <c:v>56.205800000000011</c:v>
                </c:pt>
                <c:pt idx="2365">
                  <c:v>56.238200000000013</c:v>
                </c:pt>
                <c:pt idx="2366">
                  <c:v>56.305400000000013</c:v>
                </c:pt>
                <c:pt idx="2367">
                  <c:v>56.365900000000003</c:v>
                </c:pt>
                <c:pt idx="2368">
                  <c:v>56.407600000000002</c:v>
                </c:pt>
                <c:pt idx="2369">
                  <c:v>56.427</c:v>
                </c:pt>
                <c:pt idx="2370">
                  <c:v>56.381599999999999</c:v>
                </c:pt>
                <c:pt idx="2371">
                  <c:v>56.261200000000002</c:v>
                </c:pt>
                <c:pt idx="2372">
                  <c:v>56.219099999999997</c:v>
                </c:pt>
                <c:pt idx="2373">
                  <c:v>56.306800000000003</c:v>
                </c:pt>
                <c:pt idx="2374">
                  <c:v>56.364100000000001</c:v>
                </c:pt>
                <c:pt idx="2375">
                  <c:v>56.343800000000002</c:v>
                </c:pt>
                <c:pt idx="2376">
                  <c:v>56.333599999999997</c:v>
                </c:pt>
                <c:pt idx="2377">
                  <c:v>56.367400000000004</c:v>
                </c:pt>
                <c:pt idx="2378">
                  <c:v>56.395699999999998</c:v>
                </c:pt>
                <c:pt idx="2379">
                  <c:v>56.381999999999998</c:v>
                </c:pt>
                <c:pt idx="2380">
                  <c:v>56.3414</c:v>
                </c:pt>
                <c:pt idx="2381">
                  <c:v>56.330599999999997</c:v>
                </c:pt>
                <c:pt idx="2382">
                  <c:v>56.346899999999998</c:v>
                </c:pt>
                <c:pt idx="2383">
                  <c:v>56.3489</c:v>
                </c:pt>
                <c:pt idx="2384">
                  <c:v>56.329500000000003</c:v>
                </c:pt>
                <c:pt idx="2385">
                  <c:v>56.345100000000002</c:v>
                </c:pt>
                <c:pt idx="2386">
                  <c:v>56.384500000000003</c:v>
                </c:pt>
                <c:pt idx="2387">
                  <c:v>56.383800000000001</c:v>
                </c:pt>
                <c:pt idx="2388">
                  <c:v>56.365200000000002</c:v>
                </c:pt>
                <c:pt idx="2389">
                  <c:v>56.3429</c:v>
                </c:pt>
                <c:pt idx="2390">
                  <c:v>56.335000000000001</c:v>
                </c:pt>
                <c:pt idx="2391">
                  <c:v>56.310299999999998</c:v>
                </c:pt>
                <c:pt idx="2392">
                  <c:v>56.247500000000002</c:v>
                </c:pt>
                <c:pt idx="2393">
                  <c:v>56.249000000000002</c:v>
                </c:pt>
                <c:pt idx="2394">
                  <c:v>56.3093</c:v>
                </c:pt>
                <c:pt idx="2395">
                  <c:v>56.368000000000002</c:v>
                </c:pt>
                <c:pt idx="2396">
                  <c:v>56.406799999999997</c:v>
                </c:pt>
                <c:pt idx="2397">
                  <c:v>56.4176</c:v>
                </c:pt>
                <c:pt idx="2398">
                  <c:v>56.418300000000002</c:v>
                </c:pt>
                <c:pt idx="2399">
                  <c:v>56.391300000000001</c:v>
                </c:pt>
                <c:pt idx="2400">
                  <c:v>56.351799999999997</c:v>
                </c:pt>
                <c:pt idx="2401">
                  <c:v>56.356200000000001</c:v>
                </c:pt>
                <c:pt idx="2402">
                  <c:v>56.378300000000003</c:v>
                </c:pt>
                <c:pt idx="2403">
                  <c:v>56.390700000000002</c:v>
                </c:pt>
                <c:pt idx="2404">
                  <c:v>56.360200000000013</c:v>
                </c:pt>
                <c:pt idx="2405">
                  <c:v>56.285600000000002</c:v>
                </c:pt>
                <c:pt idx="2406">
                  <c:v>56.269500000000001</c:v>
                </c:pt>
                <c:pt idx="2407">
                  <c:v>56.317999999999998</c:v>
                </c:pt>
                <c:pt idx="2408">
                  <c:v>56.334299999999999</c:v>
                </c:pt>
                <c:pt idx="2409">
                  <c:v>56.338200000000001</c:v>
                </c:pt>
                <c:pt idx="2410">
                  <c:v>56.367600000000003</c:v>
                </c:pt>
                <c:pt idx="2411">
                  <c:v>56.384399999999999</c:v>
                </c:pt>
                <c:pt idx="2412">
                  <c:v>56.379800000000003</c:v>
                </c:pt>
                <c:pt idx="2413">
                  <c:v>56.397500000000001</c:v>
                </c:pt>
                <c:pt idx="2414">
                  <c:v>56.438200000000002</c:v>
                </c:pt>
                <c:pt idx="2415">
                  <c:v>56.444000000000003</c:v>
                </c:pt>
                <c:pt idx="2416">
                  <c:v>56.4146</c:v>
                </c:pt>
                <c:pt idx="2417">
                  <c:v>56.382899999999999</c:v>
                </c:pt>
                <c:pt idx="2418">
                  <c:v>56.341700000000003</c:v>
                </c:pt>
                <c:pt idx="2419">
                  <c:v>56.2973</c:v>
                </c:pt>
                <c:pt idx="2420">
                  <c:v>56.3005</c:v>
                </c:pt>
                <c:pt idx="2421">
                  <c:v>56.324399999999997</c:v>
                </c:pt>
                <c:pt idx="2422">
                  <c:v>56.329800000000013</c:v>
                </c:pt>
                <c:pt idx="2423">
                  <c:v>56.3645</c:v>
                </c:pt>
                <c:pt idx="2424">
                  <c:v>56.377299999999998</c:v>
                </c:pt>
                <c:pt idx="2425">
                  <c:v>56.341900000000003</c:v>
                </c:pt>
                <c:pt idx="2426">
                  <c:v>56.327100000000002</c:v>
                </c:pt>
                <c:pt idx="2427">
                  <c:v>56.353000000000002</c:v>
                </c:pt>
                <c:pt idx="2428">
                  <c:v>56.383499999999998</c:v>
                </c:pt>
                <c:pt idx="2429">
                  <c:v>56.384899999999988</c:v>
                </c:pt>
                <c:pt idx="2430">
                  <c:v>56.365499999999997</c:v>
                </c:pt>
                <c:pt idx="2431">
                  <c:v>56.352400000000003</c:v>
                </c:pt>
                <c:pt idx="2432">
                  <c:v>56.308600000000013</c:v>
                </c:pt>
                <c:pt idx="2433">
                  <c:v>56.2425</c:v>
                </c:pt>
                <c:pt idx="2434">
                  <c:v>56.172200000000011</c:v>
                </c:pt>
                <c:pt idx="2435">
                  <c:v>56.089200000000012</c:v>
                </c:pt>
                <c:pt idx="2436">
                  <c:v>56.073300000000003</c:v>
                </c:pt>
                <c:pt idx="2437">
                  <c:v>56.1753</c:v>
                </c:pt>
                <c:pt idx="2438">
                  <c:v>56.301699999999997</c:v>
                </c:pt>
                <c:pt idx="2439">
                  <c:v>56.385800000000003</c:v>
                </c:pt>
                <c:pt idx="2440">
                  <c:v>56.403000000000013</c:v>
                </c:pt>
                <c:pt idx="2441">
                  <c:v>56.378600000000013</c:v>
                </c:pt>
                <c:pt idx="2442">
                  <c:v>56.357699999999987</c:v>
                </c:pt>
                <c:pt idx="2443">
                  <c:v>56.348599999999998</c:v>
                </c:pt>
                <c:pt idx="2444">
                  <c:v>56.341299999999997</c:v>
                </c:pt>
                <c:pt idx="2445">
                  <c:v>56.348999999999997</c:v>
                </c:pt>
                <c:pt idx="2446">
                  <c:v>56.374400000000001</c:v>
                </c:pt>
                <c:pt idx="2447">
                  <c:v>56.389699999999998</c:v>
                </c:pt>
                <c:pt idx="2448">
                  <c:v>56.386800000000001</c:v>
                </c:pt>
                <c:pt idx="2449">
                  <c:v>56.383299999999998</c:v>
                </c:pt>
                <c:pt idx="2450">
                  <c:v>56.3889</c:v>
                </c:pt>
                <c:pt idx="2451">
                  <c:v>56.392499999999998</c:v>
                </c:pt>
                <c:pt idx="2452">
                  <c:v>56.3919</c:v>
                </c:pt>
                <c:pt idx="2453">
                  <c:v>56.367899999999999</c:v>
                </c:pt>
                <c:pt idx="2454">
                  <c:v>56.3264</c:v>
                </c:pt>
                <c:pt idx="2455">
                  <c:v>56.345399999999998</c:v>
                </c:pt>
                <c:pt idx="2456">
                  <c:v>56.414400000000001</c:v>
                </c:pt>
                <c:pt idx="2457">
                  <c:v>56.4283</c:v>
                </c:pt>
                <c:pt idx="2458">
                  <c:v>56.3645</c:v>
                </c:pt>
                <c:pt idx="2459">
                  <c:v>56.321800000000003</c:v>
                </c:pt>
                <c:pt idx="2460">
                  <c:v>56.360900000000001</c:v>
                </c:pt>
                <c:pt idx="2461">
                  <c:v>56.408200000000001</c:v>
                </c:pt>
                <c:pt idx="2462">
                  <c:v>56.435200000000002</c:v>
                </c:pt>
                <c:pt idx="2463">
                  <c:v>56.466099999999997</c:v>
                </c:pt>
                <c:pt idx="2464">
                  <c:v>56.486400000000003</c:v>
                </c:pt>
                <c:pt idx="2465">
                  <c:v>56.462000000000003</c:v>
                </c:pt>
                <c:pt idx="2466">
                  <c:v>56.4114</c:v>
                </c:pt>
                <c:pt idx="2467">
                  <c:v>56.403500000000001</c:v>
                </c:pt>
                <c:pt idx="2468">
                  <c:v>56.426200000000001</c:v>
                </c:pt>
                <c:pt idx="2469">
                  <c:v>56.437600000000003</c:v>
                </c:pt>
                <c:pt idx="2470">
                  <c:v>56.446800000000003</c:v>
                </c:pt>
                <c:pt idx="2471">
                  <c:v>56.458100000000002</c:v>
                </c:pt>
                <c:pt idx="2472">
                  <c:v>56.453400000000002</c:v>
                </c:pt>
                <c:pt idx="2473">
                  <c:v>56.404899999999998</c:v>
                </c:pt>
                <c:pt idx="2474">
                  <c:v>56.3324</c:v>
                </c:pt>
                <c:pt idx="2475">
                  <c:v>56.322699999999998</c:v>
                </c:pt>
                <c:pt idx="2476">
                  <c:v>56.383899999999997</c:v>
                </c:pt>
                <c:pt idx="2477">
                  <c:v>56.445500000000003</c:v>
                </c:pt>
                <c:pt idx="2478">
                  <c:v>56.469000000000001</c:v>
                </c:pt>
                <c:pt idx="2479">
                  <c:v>56.460800000000013</c:v>
                </c:pt>
                <c:pt idx="2480">
                  <c:v>56.4497</c:v>
                </c:pt>
                <c:pt idx="2481">
                  <c:v>56.454899999999988</c:v>
                </c:pt>
                <c:pt idx="2482">
                  <c:v>56.4589</c:v>
                </c:pt>
                <c:pt idx="2483">
                  <c:v>56.449300000000001</c:v>
                </c:pt>
                <c:pt idx="2484">
                  <c:v>56.4298</c:v>
                </c:pt>
                <c:pt idx="2485">
                  <c:v>56.419199999999996</c:v>
                </c:pt>
                <c:pt idx="2486">
                  <c:v>56.394100000000002</c:v>
                </c:pt>
                <c:pt idx="2487">
                  <c:v>56.386499999999998</c:v>
                </c:pt>
                <c:pt idx="2488">
                  <c:v>56.443100000000001</c:v>
                </c:pt>
                <c:pt idx="2489">
                  <c:v>56.478099999999998</c:v>
                </c:pt>
                <c:pt idx="2490">
                  <c:v>56.46</c:v>
                </c:pt>
                <c:pt idx="2491">
                  <c:v>56.434800000000003</c:v>
                </c:pt>
                <c:pt idx="2492">
                  <c:v>56.44</c:v>
                </c:pt>
                <c:pt idx="2493">
                  <c:v>56.435600000000001</c:v>
                </c:pt>
                <c:pt idx="2494">
                  <c:v>56.415999999999997</c:v>
                </c:pt>
                <c:pt idx="2495">
                  <c:v>56.463299999999997</c:v>
                </c:pt>
                <c:pt idx="2496">
                  <c:v>56.505899999999997</c:v>
                </c:pt>
                <c:pt idx="2497">
                  <c:v>56.451999999999998</c:v>
                </c:pt>
                <c:pt idx="2498">
                  <c:v>56.360300000000002</c:v>
                </c:pt>
                <c:pt idx="2499">
                  <c:v>56.3506</c:v>
                </c:pt>
                <c:pt idx="2500">
                  <c:v>56.400700000000001</c:v>
                </c:pt>
                <c:pt idx="2501">
                  <c:v>56.400300000000001</c:v>
                </c:pt>
                <c:pt idx="2502">
                  <c:v>56.3904</c:v>
                </c:pt>
                <c:pt idx="2503">
                  <c:v>56.4223</c:v>
                </c:pt>
                <c:pt idx="2504">
                  <c:v>56.470100000000002</c:v>
                </c:pt>
                <c:pt idx="2505">
                  <c:v>56.498100000000001</c:v>
                </c:pt>
                <c:pt idx="2506">
                  <c:v>56.487699999999997</c:v>
                </c:pt>
                <c:pt idx="2507">
                  <c:v>56.4373</c:v>
                </c:pt>
                <c:pt idx="2508">
                  <c:v>56.412300000000002</c:v>
                </c:pt>
                <c:pt idx="2509">
                  <c:v>56.433100000000003</c:v>
                </c:pt>
                <c:pt idx="2510">
                  <c:v>56.413699999999999</c:v>
                </c:pt>
                <c:pt idx="2511">
                  <c:v>56.422400000000003</c:v>
                </c:pt>
                <c:pt idx="2512">
                  <c:v>56.484099999999998</c:v>
                </c:pt>
                <c:pt idx="2513">
                  <c:v>56.529699999999998</c:v>
                </c:pt>
                <c:pt idx="2514">
                  <c:v>56.542400000000001</c:v>
                </c:pt>
                <c:pt idx="2515">
                  <c:v>56.506100000000011</c:v>
                </c:pt>
                <c:pt idx="2516">
                  <c:v>56.429699999999997</c:v>
                </c:pt>
                <c:pt idx="2517">
                  <c:v>56.405000000000001</c:v>
                </c:pt>
                <c:pt idx="2518">
                  <c:v>56.462000000000003</c:v>
                </c:pt>
                <c:pt idx="2519">
                  <c:v>56.508299999999998</c:v>
                </c:pt>
                <c:pt idx="2520">
                  <c:v>56.529000000000003</c:v>
                </c:pt>
                <c:pt idx="2521">
                  <c:v>56.552600000000012</c:v>
                </c:pt>
                <c:pt idx="2522">
                  <c:v>56.580800000000004</c:v>
                </c:pt>
                <c:pt idx="2523">
                  <c:v>56.593000000000011</c:v>
                </c:pt>
                <c:pt idx="2524">
                  <c:v>56.5824</c:v>
                </c:pt>
                <c:pt idx="2525">
                  <c:v>56.545699999999997</c:v>
                </c:pt>
                <c:pt idx="2526">
                  <c:v>56.48</c:v>
                </c:pt>
                <c:pt idx="2527">
                  <c:v>56.448900000000002</c:v>
                </c:pt>
                <c:pt idx="2528">
                  <c:v>56.481200000000001</c:v>
                </c:pt>
                <c:pt idx="2529">
                  <c:v>56.535600000000002</c:v>
                </c:pt>
                <c:pt idx="2530">
                  <c:v>56.5961</c:v>
                </c:pt>
                <c:pt idx="2531">
                  <c:v>56.664000000000001</c:v>
                </c:pt>
                <c:pt idx="2532">
                  <c:v>56.686900000000001</c:v>
                </c:pt>
                <c:pt idx="2533">
                  <c:v>56.6175</c:v>
                </c:pt>
                <c:pt idx="2534">
                  <c:v>56.516300000000001</c:v>
                </c:pt>
                <c:pt idx="2535">
                  <c:v>56.544199999999996</c:v>
                </c:pt>
                <c:pt idx="2536">
                  <c:v>56.665400000000012</c:v>
                </c:pt>
                <c:pt idx="2537">
                  <c:v>56.732800000000012</c:v>
                </c:pt>
                <c:pt idx="2538">
                  <c:v>56.7363</c:v>
                </c:pt>
                <c:pt idx="2539">
                  <c:v>56.724899999999998</c:v>
                </c:pt>
                <c:pt idx="2540">
                  <c:v>56.739800000000002</c:v>
                </c:pt>
                <c:pt idx="2541">
                  <c:v>56.762900000000002</c:v>
                </c:pt>
                <c:pt idx="2542">
                  <c:v>56.817899999999987</c:v>
                </c:pt>
                <c:pt idx="2543">
                  <c:v>56.911499999999997</c:v>
                </c:pt>
                <c:pt idx="2544">
                  <c:v>56.956299999999999</c:v>
                </c:pt>
                <c:pt idx="2545">
                  <c:v>56.964000000000013</c:v>
                </c:pt>
                <c:pt idx="2546">
                  <c:v>56.9923</c:v>
                </c:pt>
                <c:pt idx="2547">
                  <c:v>57.095500000000001</c:v>
                </c:pt>
                <c:pt idx="2548">
                  <c:v>57.289000000000001</c:v>
                </c:pt>
                <c:pt idx="2549">
                  <c:v>57.507199999999997</c:v>
                </c:pt>
                <c:pt idx="2550">
                  <c:v>57.721499999999999</c:v>
                </c:pt>
                <c:pt idx="2551">
                  <c:v>57.944299999999998</c:v>
                </c:pt>
                <c:pt idx="2552">
                  <c:v>58.316899999999997</c:v>
                </c:pt>
                <c:pt idx="2553">
                  <c:v>58.977699999999999</c:v>
                </c:pt>
                <c:pt idx="2554">
                  <c:v>59.909599999999998</c:v>
                </c:pt>
                <c:pt idx="2555">
                  <c:v>61.0959</c:v>
                </c:pt>
                <c:pt idx="2556">
                  <c:v>62.349499999999999</c:v>
                </c:pt>
                <c:pt idx="2557">
                  <c:v>62.918799999999997</c:v>
                </c:pt>
                <c:pt idx="2558">
                  <c:v>62.234200000000001</c:v>
                </c:pt>
                <c:pt idx="2559">
                  <c:v>61.036900000000003</c:v>
                </c:pt>
                <c:pt idx="2560">
                  <c:v>60.8919</c:v>
                </c:pt>
                <c:pt idx="2561">
                  <c:v>62.674999999999997</c:v>
                </c:pt>
                <c:pt idx="2562">
                  <c:v>65.575799999999987</c:v>
                </c:pt>
                <c:pt idx="2563">
                  <c:v>67.403599999999997</c:v>
                </c:pt>
                <c:pt idx="2564">
                  <c:v>66.828399999999988</c:v>
                </c:pt>
                <c:pt idx="2565">
                  <c:v>65.004000000000005</c:v>
                </c:pt>
                <c:pt idx="2566">
                  <c:v>64.3202</c:v>
                </c:pt>
                <c:pt idx="2567">
                  <c:v>65.88979999999998</c:v>
                </c:pt>
                <c:pt idx="2568">
                  <c:v>68.398200000000003</c:v>
                </c:pt>
                <c:pt idx="2569">
                  <c:v>69.521699999999996</c:v>
                </c:pt>
                <c:pt idx="2570">
                  <c:v>68.517899999999997</c:v>
                </c:pt>
                <c:pt idx="2571">
                  <c:v>66.884399999999999</c:v>
                </c:pt>
                <c:pt idx="2572">
                  <c:v>66.541499999999999</c:v>
                </c:pt>
                <c:pt idx="2573">
                  <c:v>67.797700000000006</c:v>
                </c:pt>
                <c:pt idx="2574">
                  <c:v>69.226799999999983</c:v>
                </c:pt>
                <c:pt idx="2575">
                  <c:v>69.405299999999997</c:v>
                </c:pt>
                <c:pt idx="2576">
                  <c:v>68.406700000000001</c:v>
                </c:pt>
                <c:pt idx="2577">
                  <c:v>67.432000000000002</c:v>
                </c:pt>
                <c:pt idx="2578">
                  <c:v>67.35939999999998</c:v>
                </c:pt>
                <c:pt idx="2579">
                  <c:v>67.915999999999997</c:v>
                </c:pt>
                <c:pt idx="2580">
                  <c:v>68.19289999999998</c:v>
                </c:pt>
                <c:pt idx="2581">
                  <c:v>67.762299999999996</c:v>
                </c:pt>
                <c:pt idx="2582">
                  <c:v>67.009900000000002</c:v>
                </c:pt>
                <c:pt idx="2583">
                  <c:v>66.52579999999999</c:v>
                </c:pt>
                <c:pt idx="2584">
                  <c:v>66.422499999999999</c:v>
                </c:pt>
                <c:pt idx="2585">
                  <c:v>66.347200000000001</c:v>
                </c:pt>
                <c:pt idx="2586">
                  <c:v>66.009699999999995</c:v>
                </c:pt>
                <c:pt idx="2587">
                  <c:v>65.467600000000004</c:v>
                </c:pt>
                <c:pt idx="2588">
                  <c:v>64.996600000000001</c:v>
                </c:pt>
                <c:pt idx="2589">
                  <c:v>64.7179</c:v>
                </c:pt>
                <c:pt idx="2590">
                  <c:v>64.421800000000005</c:v>
                </c:pt>
                <c:pt idx="2591">
                  <c:v>63.981999999999999</c:v>
                </c:pt>
                <c:pt idx="2592">
                  <c:v>63.535499999999999</c:v>
                </c:pt>
                <c:pt idx="2593">
                  <c:v>63.218400000000003</c:v>
                </c:pt>
                <c:pt idx="2594">
                  <c:v>63.0486</c:v>
                </c:pt>
                <c:pt idx="2595">
                  <c:v>62.844000000000001</c:v>
                </c:pt>
                <c:pt idx="2596">
                  <c:v>62.471400000000003</c:v>
                </c:pt>
                <c:pt idx="2597">
                  <c:v>62.071100000000001</c:v>
                </c:pt>
                <c:pt idx="2598">
                  <c:v>61.888399999999997</c:v>
                </c:pt>
                <c:pt idx="2599">
                  <c:v>61.895099999999999</c:v>
                </c:pt>
                <c:pt idx="2600">
                  <c:v>61.8232</c:v>
                </c:pt>
                <c:pt idx="2601">
                  <c:v>61.548699999999997</c:v>
                </c:pt>
                <c:pt idx="2602">
                  <c:v>61.257399999999997</c:v>
                </c:pt>
                <c:pt idx="2603">
                  <c:v>61.162600000000012</c:v>
                </c:pt>
                <c:pt idx="2604">
                  <c:v>61.225000000000001</c:v>
                </c:pt>
                <c:pt idx="2605">
                  <c:v>61.2926</c:v>
                </c:pt>
                <c:pt idx="2606">
                  <c:v>61.2879</c:v>
                </c:pt>
                <c:pt idx="2607">
                  <c:v>61.256400000000014</c:v>
                </c:pt>
                <c:pt idx="2608">
                  <c:v>61.267099999999999</c:v>
                </c:pt>
                <c:pt idx="2609">
                  <c:v>61.360700000000001</c:v>
                </c:pt>
                <c:pt idx="2610">
                  <c:v>61.518600000000013</c:v>
                </c:pt>
                <c:pt idx="2611">
                  <c:v>61.675800000000002</c:v>
                </c:pt>
                <c:pt idx="2612">
                  <c:v>61.762500000000003</c:v>
                </c:pt>
                <c:pt idx="2613">
                  <c:v>61.8446</c:v>
                </c:pt>
                <c:pt idx="2614">
                  <c:v>62.031100000000002</c:v>
                </c:pt>
                <c:pt idx="2615">
                  <c:v>62.290200000000013</c:v>
                </c:pt>
                <c:pt idx="2616">
                  <c:v>62.556600000000003</c:v>
                </c:pt>
                <c:pt idx="2617">
                  <c:v>62.799800000000012</c:v>
                </c:pt>
                <c:pt idx="2618">
                  <c:v>62.984099999999998</c:v>
                </c:pt>
                <c:pt idx="2619">
                  <c:v>63.160800000000002</c:v>
                </c:pt>
                <c:pt idx="2620">
                  <c:v>63.418400000000013</c:v>
                </c:pt>
                <c:pt idx="2621">
                  <c:v>63.702500000000001</c:v>
                </c:pt>
                <c:pt idx="2622">
                  <c:v>63.935699999999997</c:v>
                </c:pt>
                <c:pt idx="2623">
                  <c:v>64.116100000000003</c:v>
                </c:pt>
                <c:pt idx="2624">
                  <c:v>64.270099999999999</c:v>
                </c:pt>
                <c:pt idx="2625">
                  <c:v>64.433499999999995</c:v>
                </c:pt>
                <c:pt idx="2626">
                  <c:v>64.589500000000001</c:v>
                </c:pt>
                <c:pt idx="2627">
                  <c:v>64.714100000000002</c:v>
                </c:pt>
                <c:pt idx="2628">
                  <c:v>64.869299999999996</c:v>
                </c:pt>
                <c:pt idx="2629">
                  <c:v>65.078199999999981</c:v>
                </c:pt>
                <c:pt idx="2630">
                  <c:v>65.255300000000005</c:v>
                </c:pt>
                <c:pt idx="2631">
                  <c:v>65.39579999999998</c:v>
                </c:pt>
                <c:pt idx="2632">
                  <c:v>65.506299999999996</c:v>
                </c:pt>
                <c:pt idx="2633">
                  <c:v>65.589699999999993</c:v>
                </c:pt>
                <c:pt idx="2634">
                  <c:v>65.666300000000007</c:v>
                </c:pt>
                <c:pt idx="2635">
                  <c:v>65.707899999999995</c:v>
                </c:pt>
                <c:pt idx="2636">
                  <c:v>65.708000000000013</c:v>
                </c:pt>
                <c:pt idx="2637">
                  <c:v>65.658799999999985</c:v>
                </c:pt>
                <c:pt idx="2638">
                  <c:v>65.555599999999998</c:v>
                </c:pt>
                <c:pt idx="2639">
                  <c:v>65.482900000000001</c:v>
                </c:pt>
                <c:pt idx="2640">
                  <c:v>65.487399999999994</c:v>
                </c:pt>
                <c:pt idx="2641">
                  <c:v>65.473100000000002</c:v>
                </c:pt>
                <c:pt idx="2642">
                  <c:v>65.394000000000005</c:v>
                </c:pt>
                <c:pt idx="2643">
                  <c:v>65.259500000000003</c:v>
                </c:pt>
                <c:pt idx="2644">
                  <c:v>65.100399999999979</c:v>
                </c:pt>
                <c:pt idx="2645">
                  <c:v>64.989599999999996</c:v>
                </c:pt>
                <c:pt idx="2646">
                  <c:v>64.897800000000004</c:v>
                </c:pt>
                <c:pt idx="2647">
                  <c:v>64.763400000000004</c:v>
                </c:pt>
                <c:pt idx="2648">
                  <c:v>64.599300000000014</c:v>
                </c:pt>
                <c:pt idx="2649">
                  <c:v>64.398099999999999</c:v>
                </c:pt>
                <c:pt idx="2650">
                  <c:v>64.1845</c:v>
                </c:pt>
                <c:pt idx="2651">
                  <c:v>64.02079999999998</c:v>
                </c:pt>
                <c:pt idx="2652">
                  <c:v>63.861699999999999</c:v>
                </c:pt>
                <c:pt idx="2653">
                  <c:v>63.686400000000013</c:v>
                </c:pt>
                <c:pt idx="2654">
                  <c:v>63.533099999999997</c:v>
                </c:pt>
                <c:pt idx="2655">
                  <c:v>63.3949</c:v>
                </c:pt>
                <c:pt idx="2656">
                  <c:v>63.208400000000012</c:v>
                </c:pt>
                <c:pt idx="2657">
                  <c:v>63.022600000000011</c:v>
                </c:pt>
                <c:pt idx="2658">
                  <c:v>62.932699999999997</c:v>
                </c:pt>
                <c:pt idx="2659">
                  <c:v>62.8613</c:v>
                </c:pt>
                <c:pt idx="2660">
                  <c:v>62.7624</c:v>
                </c:pt>
                <c:pt idx="2661">
                  <c:v>62.6723</c:v>
                </c:pt>
                <c:pt idx="2662">
                  <c:v>62.595600000000012</c:v>
                </c:pt>
                <c:pt idx="2663">
                  <c:v>62.5047</c:v>
                </c:pt>
                <c:pt idx="2664">
                  <c:v>62.4133</c:v>
                </c:pt>
                <c:pt idx="2665">
                  <c:v>62.359099999999998</c:v>
                </c:pt>
                <c:pt idx="2666">
                  <c:v>62.355200000000004</c:v>
                </c:pt>
                <c:pt idx="2667">
                  <c:v>62.355899999999998</c:v>
                </c:pt>
                <c:pt idx="2668">
                  <c:v>62.342799999999997</c:v>
                </c:pt>
                <c:pt idx="2669">
                  <c:v>62.3369</c:v>
                </c:pt>
                <c:pt idx="2670">
                  <c:v>62.3369</c:v>
                </c:pt>
                <c:pt idx="2671">
                  <c:v>62.358800000000002</c:v>
                </c:pt>
                <c:pt idx="2672">
                  <c:v>62.419899999999998</c:v>
                </c:pt>
                <c:pt idx="2673">
                  <c:v>62.517800000000001</c:v>
                </c:pt>
                <c:pt idx="2674">
                  <c:v>62.617199999999997</c:v>
                </c:pt>
                <c:pt idx="2675">
                  <c:v>62.703699999999998</c:v>
                </c:pt>
                <c:pt idx="2676">
                  <c:v>62.811300000000003</c:v>
                </c:pt>
                <c:pt idx="2677">
                  <c:v>62.953499999999998</c:v>
                </c:pt>
                <c:pt idx="2678">
                  <c:v>63.068100000000001</c:v>
                </c:pt>
                <c:pt idx="2679">
                  <c:v>63.128700000000002</c:v>
                </c:pt>
                <c:pt idx="2680">
                  <c:v>63.194600000000001</c:v>
                </c:pt>
                <c:pt idx="2681">
                  <c:v>63.294899999999998</c:v>
                </c:pt>
                <c:pt idx="2682">
                  <c:v>63.415200000000013</c:v>
                </c:pt>
                <c:pt idx="2683">
                  <c:v>63.5242</c:v>
                </c:pt>
                <c:pt idx="2684">
                  <c:v>63.614100000000001</c:v>
                </c:pt>
                <c:pt idx="2685">
                  <c:v>63.725700000000003</c:v>
                </c:pt>
                <c:pt idx="2686">
                  <c:v>63.882199999999997</c:v>
                </c:pt>
                <c:pt idx="2687">
                  <c:v>64.025699999999986</c:v>
                </c:pt>
                <c:pt idx="2688">
                  <c:v>64.129799999999989</c:v>
                </c:pt>
                <c:pt idx="2689">
                  <c:v>64.217100000000002</c:v>
                </c:pt>
                <c:pt idx="2690">
                  <c:v>64.311400000000006</c:v>
                </c:pt>
                <c:pt idx="2691">
                  <c:v>64.399799999999999</c:v>
                </c:pt>
                <c:pt idx="2692">
                  <c:v>64.453000000000003</c:v>
                </c:pt>
                <c:pt idx="2693">
                  <c:v>64.498500000000007</c:v>
                </c:pt>
                <c:pt idx="2694">
                  <c:v>64.55</c:v>
                </c:pt>
                <c:pt idx="2695">
                  <c:v>64.589100000000002</c:v>
                </c:pt>
                <c:pt idx="2696">
                  <c:v>64.622599999999991</c:v>
                </c:pt>
                <c:pt idx="2697">
                  <c:v>64.619500000000002</c:v>
                </c:pt>
                <c:pt idx="2698">
                  <c:v>64.589200000000005</c:v>
                </c:pt>
                <c:pt idx="2699">
                  <c:v>64.626299999999986</c:v>
                </c:pt>
                <c:pt idx="2700">
                  <c:v>64.708200000000005</c:v>
                </c:pt>
                <c:pt idx="2701">
                  <c:v>64.723600000000005</c:v>
                </c:pt>
                <c:pt idx="2702">
                  <c:v>64.666799999999981</c:v>
                </c:pt>
                <c:pt idx="2703">
                  <c:v>64.592699999999994</c:v>
                </c:pt>
                <c:pt idx="2704">
                  <c:v>64.558099999999982</c:v>
                </c:pt>
                <c:pt idx="2705">
                  <c:v>64.533900000000003</c:v>
                </c:pt>
                <c:pt idx="2706">
                  <c:v>64.426300000000012</c:v>
                </c:pt>
                <c:pt idx="2707">
                  <c:v>64.283799999999999</c:v>
                </c:pt>
                <c:pt idx="2708">
                  <c:v>64.239099999999993</c:v>
                </c:pt>
                <c:pt idx="2709">
                  <c:v>64.25839999999998</c:v>
                </c:pt>
                <c:pt idx="2710">
                  <c:v>64.226600000000005</c:v>
                </c:pt>
                <c:pt idx="2711">
                  <c:v>64.132499999999979</c:v>
                </c:pt>
                <c:pt idx="2712">
                  <c:v>64.024100000000004</c:v>
                </c:pt>
                <c:pt idx="2713">
                  <c:v>63.940800000000003</c:v>
                </c:pt>
                <c:pt idx="2714">
                  <c:v>63.887700000000002</c:v>
                </c:pt>
                <c:pt idx="2715">
                  <c:v>63.853499999999997</c:v>
                </c:pt>
                <c:pt idx="2716">
                  <c:v>63.805799999999998</c:v>
                </c:pt>
                <c:pt idx="2717">
                  <c:v>63.7149</c:v>
                </c:pt>
                <c:pt idx="2718">
                  <c:v>63.620100000000001</c:v>
                </c:pt>
                <c:pt idx="2719">
                  <c:v>63.528200000000012</c:v>
                </c:pt>
                <c:pt idx="2720">
                  <c:v>63.4148</c:v>
                </c:pt>
                <c:pt idx="2721">
                  <c:v>63.314500000000002</c:v>
                </c:pt>
                <c:pt idx="2722">
                  <c:v>63.253900000000002</c:v>
                </c:pt>
                <c:pt idx="2723">
                  <c:v>63.251100000000001</c:v>
                </c:pt>
                <c:pt idx="2724">
                  <c:v>63.258499999999998</c:v>
                </c:pt>
                <c:pt idx="2725">
                  <c:v>63.228000000000002</c:v>
                </c:pt>
                <c:pt idx="2726">
                  <c:v>63.215299999999999</c:v>
                </c:pt>
                <c:pt idx="2727">
                  <c:v>63.201300000000003</c:v>
                </c:pt>
                <c:pt idx="2728">
                  <c:v>63.170900000000003</c:v>
                </c:pt>
                <c:pt idx="2729">
                  <c:v>63.153100000000002</c:v>
                </c:pt>
                <c:pt idx="2730">
                  <c:v>63.145600000000002</c:v>
                </c:pt>
                <c:pt idx="2731">
                  <c:v>63.136499999999998</c:v>
                </c:pt>
                <c:pt idx="2732">
                  <c:v>63.134700000000002</c:v>
                </c:pt>
                <c:pt idx="2733">
                  <c:v>63.1599</c:v>
                </c:pt>
                <c:pt idx="2734">
                  <c:v>63.190899999999999</c:v>
                </c:pt>
                <c:pt idx="2735">
                  <c:v>63.212400000000002</c:v>
                </c:pt>
                <c:pt idx="2736">
                  <c:v>63.245800000000003</c:v>
                </c:pt>
                <c:pt idx="2737">
                  <c:v>63.327399999999997</c:v>
                </c:pt>
                <c:pt idx="2738">
                  <c:v>63.416499999999999</c:v>
                </c:pt>
                <c:pt idx="2739">
                  <c:v>63.459000000000003</c:v>
                </c:pt>
                <c:pt idx="2740">
                  <c:v>63.4863</c:v>
                </c:pt>
                <c:pt idx="2741">
                  <c:v>63.51</c:v>
                </c:pt>
                <c:pt idx="2742">
                  <c:v>63.5501</c:v>
                </c:pt>
                <c:pt idx="2743">
                  <c:v>63.634300000000003</c:v>
                </c:pt>
                <c:pt idx="2744">
                  <c:v>63.744400000000013</c:v>
                </c:pt>
                <c:pt idx="2745">
                  <c:v>63.845100000000002</c:v>
                </c:pt>
                <c:pt idx="2746">
                  <c:v>63.928699999999999</c:v>
                </c:pt>
                <c:pt idx="2747">
                  <c:v>63.993600000000001</c:v>
                </c:pt>
                <c:pt idx="2748">
                  <c:v>64.014399999999995</c:v>
                </c:pt>
                <c:pt idx="2749">
                  <c:v>63.988400000000013</c:v>
                </c:pt>
                <c:pt idx="2750">
                  <c:v>64.0137</c:v>
                </c:pt>
                <c:pt idx="2751">
                  <c:v>64.1006</c:v>
                </c:pt>
                <c:pt idx="2752">
                  <c:v>64.148200000000003</c:v>
                </c:pt>
                <c:pt idx="2753">
                  <c:v>64.118499999999983</c:v>
                </c:pt>
                <c:pt idx="2754">
                  <c:v>64.055799999999991</c:v>
                </c:pt>
                <c:pt idx="2755">
                  <c:v>64.1006</c:v>
                </c:pt>
                <c:pt idx="2756">
                  <c:v>64.250399999999999</c:v>
                </c:pt>
                <c:pt idx="2757">
                  <c:v>64.349400000000003</c:v>
                </c:pt>
                <c:pt idx="2758">
                  <c:v>64.357100000000003</c:v>
                </c:pt>
                <c:pt idx="2759">
                  <c:v>64.364199999999997</c:v>
                </c:pt>
                <c:pt idx="2760">
                  <c:v>64.421700000000001</c:v>
                </c:pt>
                <c:pt idx="2761">
                  <c:v>64.442499999999995</c:v>
                </c:pt>
                <c:pt idx="2762">
                  <c:v>64.415700000000001</c:v>
                </c:pt>
                <c:pt idx="2763">
                  <c:v>64.4054</c:v>
                </c:pt>
                <c:pt idx="2764">
                  <c:v>64.411500000000004</c:v>
                </c:pt>
                <c:pt idx="2765">
                  <c:v>64.407499999999999</c:v>
                </c:pt>
                <c:pt idx="2766">
                  <c:v>64.376899999999992</c:v>
                </c:pt>
                <c:pt idx="2767">
                  <c:v>64.3215</c:v>
                </c:pt>
                <c:pt idx="2768">
                  <c:v>64.254900000000006</c:v>
                </c:pt>
                <c:pt idx="2769">
                  <c:v>64.179399999999987</c:v>
                </c:pt>
                <c:pt idx="2770">
                  <c:v>64.105899999999991</c:v>
                </c:pt>
                <c:pt idx="2771">
                  <c:v>64.091200000000001</c:v>
                </c:pt>
                <c:pt idx="2772">
                  <c:v>64.105799999999988</c:v>
                </c:pt>
                <c:pt idx="2773">
                  <c:v>64.066800000000001</c:v>
                </c:pt>
                <c:pt idx="2774">
                  <c:v>63.9649</c:v>
                </c:pt>
                <c:pt idx="2775">
                  <c:v>63.884399999999999</c:v>
                </c:pt>
                <c:pt idx="2776">
                  <c:v>63.876600000000003</c:v>
                </c:pt>
                <c:pt idx="2777">
                  <c:v>63.856400000000001</c:v>
                </c:pt>
                <c:pt idx="2778">
                  <c:v>63.808400000000013</c:v>
                </c:pt>
                <c:pt idx="2779">
                  <c:v>63.765800000000013</c:v>
                </c:pt>
                <c:pt idx="2780">
                  <c:v>63.722200000000001</c:v>
                </c:pt>
                <c:pt idx="2781">
                  <c:v>63.651499999999999</c:v>
                </c:pt>
                <c:pt idx="2782">
                  <c:v>63.545299999999997</c:v>
                </c:pt>
                <c:pt idx="2783">
                  <c:v>63.411499999999997</c:v>
                </c:pt>
                <c:pt idx="2784">
                  <c:v>63.339000000000013</c:v>
                </c:pt>
                <c:pt idx="2785">
                  <c:v>63.341799999999999</c:v>
                </c:pt>
                <c:pt idx="2786">
                  <c:v>63.3279</c:v>
                </c:pt>
                <c:pt idx="2787">
                  <c:v>63.320500000000003</c:v>
                </c:pt>
                <c:pt idx="2788">
                  <c:v>63.342300000000002</c:v>
                </c:pt>
                <c:pt idx="2789">
                  <c:v>63.369200000000014</c:v>
                </c:pt>
                <c:pt idx="2790">
                  <c:v>63.386499999999998</c:v>
                </c:pt>
                <c:pt idx="2791">
                  <c:v>63.383200000000002</c:v>
                </c:pt>
                <c:pt idx="2792">
                  <c:v>63.375600000000013</c:v>
                </c:pt>
                <c:pt idx="2793">
                  <c:v>63.377699999999997</c:v>
                </c:pt>
                <c:pt idx="2794">
                  <c:v>63.382800000000003</c:v>
                </c:pt>
                <c:pt idx="2795">
                  <c:v>63.3977</c:v>
                </c:pt>
                <c:pt idx="2796">
                  <c:v>63.426400000000001</c:v>
                </c:pt>
                <c:pt idx="2797">
                  <c:v>63.420699999999997</c:v>
                </c:pt>
                <c:pt idx="2798">
                  <c:v>63.390700000000002</c:v>
                </c:pt>
                <c:pt idx="2799">
                  <c:v>63.410499999999999</c:v>
                </c:pt>
                <c:pt idx="2800">
                  <c:v>63.479200000000013</c:v>
                </c:pt>
                <c:pt idx="2801">
                  <c:v>63.570700000000002</c:v>
                </c:pt>
                <c:pt idx="2802">
                  <c:v>63.625900000000001</c:v>
                </c:pt>
                <c:pt idx="2803">
                  <c:v>63.6312</c:v>
                </c:pt>
                <c:pt idx="2804">
                  <c:v>63.668700000000001</c:v>
                </c:pt>
                <c:pt idx="2805">
                  <c:v>63.746600000000001</c:v>
                </c:pt>
                <c:pt idx="2806">
                  <c:v>63.799100000000003</c:v>
                </c:pt>
                <c:pt idx="2807">
                  <c:v>63.819699999999997</c:v>
                </c:pt>
                <c:pt idx="2808">
                  <c:v>63.816400000000002</c:v>
                </c:pt>
                <c:pt idx="2809">
                  <c:v>63.837800000000001</c:v>
                </c:pt>
                <c:pt idx="2810">
                  <c:v>63.873699999999999</c:v>
                </c:pt>
                <c:pt idx="2811">
                  <c:v>63.884799999999998</c:v>
                </c:pt>
                <c:pt idx="2812">
                  <c:v>63.9499</c:v>
                </c:pt>
                <c:pt idx="2813">
                  <c:v>64.056700000000006</c:v>
                </c:pt>
                <c:pt idx="2814">
                  <c:v>64.112899999999982</c:v>
                </c:pt>
                <c:pt idx="2815">
                  <c:v>64.121200000000002</c:v>
                </c:pt>
                <c:pt idx="2816">
                  <c:v>64.113699999999994</c:v>
                </c:pt>
                <c:pt idx="2817">
                  <c:v>64.090300000000013</c:v>
                </c:pt>
                <c:pt idx="2818">
                  <c:v>64.056700000000006</c:v>
                </c:pt>
                <c:pt idx="2819">
                  <c:v>64.059799999999981</c:v>
                </c:pt>
                <c:pt idx="2820">
                  <c:v>64.081300000000013</c:v>
                </c:pt>
                <c:pt idx="2821">
                  <c:v>64.093999999999994</c:v>
                </c:pt>
                <c:pt idx="2822">
                  <c:v>64.131299999999996</c:v>
                </c:pt>
                <c:pt idx="2823">
                  <c:v>64.133600000000001</c:v>
                </c:pt>
                <c:pt idx="2824">
                  <c:v>64.055799999999991</c:v>
                </c:pt>
                <c:pt idx="2825">
                  <c:v>63.954000000000001</c:v>
                </c:pt>
                <c:pt idx="2826">
                  <c:v>63.911499999999997</c:v>
                </c:pt>
                <c:pt idx="2827">
                  <c:v>63.951799999999999</c:v>
                </c:pt>
                <c:pt idx="2828">
                  <c:v>64.006100000000004</c:v>
                </c:pt>
                <c:pt idx="2829">
                  <c:v>64.008300000000006</c:v>
                </c:pt>
                <c:pt idx="2830">
                  <c:v>63.975499999999997</c:v>
                </c:pt>
                <c:pt idx="2831">
                  <c:v>63.929900000000011</c:v>
                </c:pt>
                <c:pt idx="2832">
                  <c:v>63.918100000000003</c:v>
                </c:pt>
                <c:pt idx="2833">
                  <c:v>63.9133</c:v>
                </c:pt>
                <c:pt idx="2834">
                  <c:v>63.8566</c:v>
                </c:pt>
                <c:pt idx="2835">
                  <c:v>63.769300000000001</c:v>
                </c:pt>
                <c:pt idx="2836">
                  <c:v>63.681399999999996</c:v>
                </c:pt>
                <c:pt idx="2837">
                  <c:v>63.600200000000001</c:v>
                </c:pt>
                <c:pt idx="2838">
                  <c:v>63.526299999999999</c:v>
                </c:pt>
                <c:pt idx="2839">
                  <c:v>63.514800000000001</c:v>
                </c:pt>
                <c:pt idx="2840">
                  <c:v>63.534799999999997</c:v>
                </c:pt>
                <c:pt idx="2841">
                  <c:v>63.522100000000002</c:v>
                </c:pt>
                <c:pt idx="2842">
                  <c:v>63.508899999999997</c:v>
                </c:pt>
                <c:pt idx="2843">
                  <c:v>63.4846</c:v>
                </c:pt>
                <c:pt idx="2844">
                  <c:v>63.4253</c:v>
                </c:pt>
                <c:pt idx="2845">
                  <c:v>63.357399999999998</c:v>
                </c:pt>
                <c:pt idx="2846">
                  <c:v>63.316400000000002</c:v>
                </c:pt>
                <c:pt idx="2847">
                  <c:v>63.287999999999997</c:v>
                </c:pt>
                <c:pt idx="2848">
                  <c:v>63.250800000000012</c:v>
                </c:pt>
                <c:pt idx="2849">
                  <c:v>63.268000000000001</c:v>
                </c:pt>
                <c:pt idx="2850">
                  <c:v>63.312199999999997</c:v>
                </c:pt>
                <c:pt idx="2851">
                  <c:v>63.331099999999999</c:v>
                </c:pt>
                <c:pt idx="2852">
                  <c:v>63.339599999999997</c:v>
                </c:pt>
                <c:pt idx="2853">
                  <c:v>63.339000000000013</c:v>
                </c:pt>
                <c:pt idx="2854">
                  <c:v>63.317100000000003</c:v>
                </c:pt>
                <c:pt idx="2855">
                  <c:v>63.302799999999998</c:v>
                </c:pt>
                <c:pt idx="2856">
                  <c:v>63.320800000000013</c:v>
                </c:pt>
                <c:pt idx="2857">
                  <c:v>63.354399999999998</c:v>
                </c:pt>
                <c:pt idx="2858">
                  <c:v>63.374200000000002</c:v>
                </c:pt>
                <c:pt idx="2859">
                  <c:v>63.374600000000001</c:v>
                </c:pt>
                <c:pt idx="2860">
                  <c:v>63.396099999999997</c:v>
                </c:pt>
                <c:pt idx="2861">
                  <c:v>63.426499999999997</c:v>
                </c:pt>
                <c:pt idx="2862">
                  <c:v>63.419800000000002</c:v>
                </c:pt>
                <c:pt idx="2863">
                  <c:v>63.385399999999997</c:v>
                </c:pt>
                <c:pt idx="2864">
                  <c:v>63.394799999999996</c:v>
                </c:pt>
                <c:pt idx="2865">
                  <c:v>63.491500000000002</c:v>
                </c:pt>
                <c:pt idx="2866">
                  <c:v>63.578600000000002</c:v>
                </c:pt>
                <c:pt idx="2867">
                  <c:v>63.589200000000012</c:v>
                </c:pt>
                <c:pt idx="2868">
                  <c:v>63.58</c:v>
                </c:pt>
                <c:pt idx="2869">
                  <c:v>63.640700000000002</c:v>
                </c:pt>
                <c:pt idx="2870">
                  <c:v>63.754600000000003</c:v>
                </c:pt>
                <c:pt idx="2871">
                  <c:v>63.843200000000003</c:v>
                </c:pt>
                <c:pt idx="2872">
                  <c:v>63.890099999999997</c:v>
                </c:pt>
                <c:pt idx="2873">
                  <c:v>63.923200000000001</c:v>
                </c:pt>
                <c:pt idx="2874">
                  <c:v>63.933600000000013</c:v>
                </c:pt>
                <c:pt idx="2875">
                  <c:v>63.917900000000003</c:v>
                </c:pt>
                <c:pt idx="2876">
                  <c:v>63.931100000000001</c:v>
                </c:pt>
                <c:pt idx="2877">
                  <c:v>63.967599999999997</c:v>
                </c:pt>
                <c:pt idx="2878">
                  <c:v>63.993200000000002</c:v>
                </c:pt>
                <c:pt idx="2879">
                  <c:v>64.0077</c:v>
                </c:pt>
                <c:pt idx="2880">
                  <c:v>64.015299999999996</c:v>
                </c:pt>
                <c:pt idx="2881">
                  <c:v>64.005200000000002</c:v>
                </c:pt>
                <c:pt idx="2882">
                  <c:v>64.007499999999993</c:v>
                </c:pt>
                <c:pt idx="2883">
                  <c:v>64.041399999999996</c:v>
                </c:pt>
                <c:pt idx="2884">
                  <c:v>64.06</c:v>
                </c:pt>
                <c:pt idx="2885">
                  <c:v>64.033100000000005</c:v>
                </c:pt>
                <c:pt idx="2886">
                  <c:v>64.005700000000004</c:v>
                </c:pt>
                <c:pt idx="2887">
                  <c:v>64.0197</c:v>
                </c:pt>
                <c:pt idx="2888">
                  <c:v>64.052299999999974</c:v>
                </c:pt>
                <c:pt idx="2889">
                  <c:v>64.068200000000004</c:v>
                </c:pt>
                <c:pt idx="2890">
                  <c:v>64.041499999999999</c:v>
                </c:pt>
                <c:pt idx="2891">
                  <c:v>63.972499999999997</c:v>
                </c:pt>
                <c:pt idx="2892">
                  <c:v>63.906700000000001</c:v>
                </c:pt>
                <c:pt idx="2893">
                  <c:v>63.9129</c:v>
                </c:pt>
                <c:pt idx="2894">
                  <c:v>63.939900000000002</c:v>
                </c:pt>
                <c:pt idx="2895">
                  <c:v>63.935200000000002</c:v>
                </c:pt>
                <c:pt idx="2896">
                  <c:v>63.900100000000002</c:v>
                </c:pt>
                <c:pt idx="2897">
                  <c:v>63.872500000000002</c:v>
                </c:pt>
                <c:pt idx="2898">
                  <c:v>63.865499999999997</c:v>
                </c:pt>
                <c:pt idx="2899">
                  <c:v>63.834200000000003</c:v>
                </c:pt>
                <c:pt idx="2900">
                  <c:v>63.776899999999998</c:v>
                </c:pt>
                <c:pt idx="2901">
                  <c:v>63.732600000000012</c:v>
                </c:pt>
                <c:pt idx="2902">
                  <c:v>63.701900000000002</c:v>
                </c:pt>
                <c:pt idx="2903">
                  <c:v>63.662200000000013</c:v>
                </c:pt>
                <c:pt idx="2904">
                  <c:v>63.598300000000002</c:v>
                </c:pt>
                <c:pt idx="2905">
                  <c:v>63.5563</c:v>
                </c:pt>
                <c:pt idx="2906">
                  <c:v>63.555300000000003</c:v>
                </c:pt>
                <c:pt idx="2907">
                  <c:v>63.514099999999999</c:v>
                </c:pt>
                <c:pt idx="2908">
                  <c:v>63.472000000000001</c:v>
                </c:pt>
                <c:pt idx="2909">
                  <c:v>63.4876</c:v>
                </c:pt>
                <c:pt idx="2910">
                  <c:v>63.486800000000002</c:v>
                </c:pt>
                <c:pt idx="2911">
                  <c:v>63.472200000000001</c:v>
                </c:pt>
                <c:pt idx="2912">
                  <c:v>63.4574</c:v>
                </c:pt>
                <c:pt idx="2913">
                  <c:v>63.427799999999998</c:v>
                </c:pt>
                <c:pt idx="2914">
                  <c:v>63.430500000000002</c:v>
                </c:pt>
                <c:pt idx="2915">
                  <c:v>63.448600000000013</c:v>
                </c:pt>
                <c:pt idx="2916">
                  <c:v>63.465200000000003</c:v>
                </c:pt>
                <c:pt idx="2917">
                  <c:v>63.457500000000003</c:v>
                </c:pt>
                <c:pt idx="2918">
                  <c:v>63.445099999999996</c:v>
                </c:pt>
                <c:pt idx="2919">
                  <c:v>63.459600000000002</c:v>
                </c:pt>
                <c:pt idx="2920">
                  <c:v>63.519500000000001</c:v>
                </c:pt>
                <c:pt idx="2921">
                  <c:v>63.584299999999999</c:v>
                </c:pt>
                <c:pt idx="2922">
                  <c:v>63.609699999999997</c:v>
                </c:pt>
                <c:pt idx="2923">
                  <c:v>63.645099999999999</c:v>
                </c:pt>
                <c:pt idx="2924">
                  <c:v>63.711500000000001</c:v>
                </c:pt>
                <c:pt idx="2925">
                  <c:v>63.7271</c:v>
                </c:pt>
                <c:pt idx="2926">
                  <c:v>63.709600000000002</c:v>
                </c:pt>
                <c:pt idx="2927">
                  <c:v>63.761499999999998</c:v>
                </c:pt>
                <c:pt idx="2928">
                  <c:v>63.832800000000013</c:v>
                </c:pt>
                <c:pt idx="2929">
                  <c:v>63.8598</c:v>
                </c:pt>
                <c:pt idx="2930">
                  <c:v>63.873800000000003</c:v>
                </c:pt>
                <c:pt idx="2931">
                  <c:v>63.901499999999999</c:v>
                </c:pt>
                <c:pt idx="2932">
                  <c:v>63.9452</c:v>
                </c:pt>
                <c:pt idx="2933">
                  <c:v>63.995400000000011</c:v>
                </c:pt>
                <c:pt idx="2934">
                  <c:v>64.022999999999982</c:v>
                </c:pt>
                <c:pt idx="2935">
                  <c:v>64.003900000000002</c:v>
                </c:pt>
                <c:pt idx="2936">
                  <c:v>63.954899999999988</c:v>
                </c:pt>
                <c:pt idx="2937">
                  <c:v>63.9268</c:v>
                </c:pt>
                <c:pt idx="2938">
                  <c:v>63.982400000000013</c:v>
                </c:pt>
                <c:pt idx="2939">
                  <c:v>64.069100000000006</c:v>
                </c:pt>
                <c:pt idx="2940">
                  <c:v>64.119399999999999</c:v>
                </c:pt>
                <c:pt idx="2941">
                  <c:v>64.146500000000003</c:v>
                </c:pt>
                <c:pt idx="2942">
                  <c:v>64.184600000000003</c:v>
                </c:pt>
                <c:pt idx="2943">
                  <c:v>64.221100000000007</c:v>
                </c:pt>
                <c:pt idx="2944">
                  <c:v>64.18989999999998</c:v>
                </c:pt>
                <c:pt idx="2945">
                  <c:v>64.110200000000006</c:v>
                </c:pt>
                <c:pt idx="2946">
                  <c:v>64.099000000000004</c:v>
                </c:pt>
                <c:pt idx="2947">
                  <c:v>64.134399999999999</c:v>
                </c:pt>
                <c:pt idx="2948">
                  <c:v>64.107200000000006</c:v>
                </c:pt>
                <c:pt idx="2949">
                  <c:v>64.060699999999997</c:v>
                </c:pt>
                <c:pt idx="2950">
                  <c:v>64.078799999999987</c:v>
                </c:pt>
                <c:pt idx="2951">
                  <c:v>64.123799999999989</c:v>
                </c:pt>
                <c:pt idx="2952">
                  <c:v>64.159599999999998</c:v>
                </c:pt>
                <c:pt idx="2953">
                  <c:v>64.177099999999982</c:v>
                </c:pt>
                <c:pt idx="2954">
                  <c:v>64.183299999999974</c:v>
                </c:pt>
                <c:pt idx="2955">
                  <c:v>64.17619999999998</c:v>
                </c:pt>
                <c:pt idx="2956">
                  <c:v>64.131</c:v>
                </c:pt>
                <c:pt idx="2957">
                  <c:v>64.091399999999993</c:v>
                </c:pt>
                <c:pt idx="2958">
                  <c:v>64.105699999999999</c:v>
                </c:pt>
                <c:pt idx="2959">
                  <c:v>64.098100000000002</c:v>
                </c:pt>
                <c:pt idx="2960">
                  <c:v>64.039000000000001</c:v>
                </c:pt>
                <c:pt idx="2961">
                  <c:v>63.968800000000002</c:v>
                </c:pt>
                <c:pt idx="2962">
                  <c:v>63.918799999999997</c:v>
                </c:pt>
                <c:pt idx="2963">
                  <c:v>63.958500000000001</c:v>
                </c:pt>
                <c:pt idx="2964">
                  <c:v>64.039599999999993</c:v>
                </c:pt>
                <c:pt idx="2965">
                  <c:v>64.063999999999993</c:v>
                </c:pt>
                <c:pt idx="2966">
                  <c:v>64.028000000000006</c:v>
                </c:pt>
                <c:pt idx="2967">
                  <c:v>63.986699999999999</c:v>
                </c:pt>
                <c:pt idx="2968">
                  <c:v>63.982300000000002</c:v>
                </c:pt>
                <c:pt idx="2969">
                  <c:v>64.003500000000003</c:v>
                </c:pt>
                <c:pt idx="2970">
                  <c:v>64.011399999999995</c:v>
                </c:pt>
                <c:pt idx="2971">
                  <c:v>63.997999999999998</c:v>
                </c:pt>
                <c:pt idx="2972">
                  <c:v>63.995400000000011</c:v>
                </c:pt>
                <c:pt idx="2973">
                  <c:v>64.025599999999983</c:v>
                </c:pt>
                <c:pt idx="2974">
                  <c:v>64.072399999999988</c:v>
                </c:pt>
                <c:pt idx="2975">
                  <c:v>64.084300000000013</c:v>
                </c:pt>
                <c:pt idx="2976">
                  <c:v>64.048599999999993</c:v>
                </c:pt>
                <c:pt idx="2977">
                  <c:v>64.005300000000005</c:v>
                </c:pt>
                <c:pt idx="2978">
                  <c:v>63.9741</c:v>
                </c:pt>
                <c:pt idx="2979">
                  <c:v>63.971200000000003</c:v>
                </c:pt>
                <c:pt idx="2980">
                  <c:v>63.968800000000002</c:v>
                </c:pt>
                <c:pt idx="2981">
                  <c:v>63.951599999999999</c:v>
                </c:pt>
                <c:pt idx="2982">
                  <c:v>63.980699999999999</c:v>
                </c:pt>
                <c:pt idx="2983">
                  <c:v>64.036900000000003</c:v>
                </c:pt>
                <c:pt idx="2984">
                  <c:v>64.0655</c:v>
                </c:pt>
                <c:pt idx="2985">
                  <c:v>64.081300000000013</c:v>
                </c:pt>
                <c:pt idx="2986">
                  <c:v>64.098600000000005</c:v>
                </c:pt>
                <c:pt idx="2987">
                  <c:v>64.090300000000013</c:v>
                </c:pt>
                <c:pt idx="2988">
                  <c:v>64.046199999999999</c:v>
                </c:pt>
                <c:pt idx="2989">
                  <c:v>64.005200000000002</c:v>
                </c:pt>
                <c:pt idx="2990">
                  <c:v>64.024600000000007</c:v>
                </c:pt>
                <c:pt idx="2991">
                  <c:v>64.066699999999997</c:v>
                </c:pt>
                <c:pt idx="2992">
                  <c:v>64.077399999999983</c:v>
                </c:pt>
                <c:pt idx="2993">
                  <c:v>64.088799999999992</c:v>
                </c:pt>
                <c:pt idx="2994">
                  <c:v>64.0959</c:v>
                </c:pt>
                <c:pt idx="2995">
                  <c:v>64.093900000000005</c:v>
                </c:pt>
                <c:pt idx="2996">
                  <c:v>64.091200000000001</c:v>
                </c:pt>
                <c:pt idx="2997">
                  <c:v>64.0745</c:v>
                </c:pt>
                <c:pt idx="2998">
                  <c:v>64.064599999999999</c:v>
                </c:pt>
                <c:pt idx="2999">
                  <c:v>64.087800000000001</c:v>
                </c:pt>
                <c:pt idx="3000">
                  <c:v>64.108499999999992</c:v>
                </c:pt>
                <c:pt idx="3001">
                  <c:v>64.087700000000012</c:v>
                </c:pt>
                <c:pt idx="3002">
                  <c:v>64.024000000000001</c:v>
                </c:pt>
                <c:pt idx="3003">
                  <c:v>63.962400000000002</c:v>
                </c:pt>
                <c:pt idx="3004">
                  <c:v>63.9268</c:v>
                </c:pt>
                <c:pt idx="3005">
                  <c:v>63.933300000000003</c:v>
                </c:pt>
                <c:pt idx="3006">
                  <c:v>63.944099999999999</c:v>
                </c:pt>
                <c:pt idx="3007">
                  <c:v>63.922499999999999</c:v>
                </c:pt>
                <c:pt idx="3008">
                  <c:v>63.954099999999997</c:v>
                </c:pt>
                <c:pt idx="3009">
                  <c:v>63.9696</c:v>
                </c:pt>
                <c:pt idx="3010">
                  <c:v>63.8782</c:v>
                </c:pt>
                <c:pt idx="3011">
                  <c:v>63.8018</c:v>
                </c:pt>
                <c:pt idx="3012">
                  <c:v>63.863900000000001</c:v>
                </c:pt>
                <c:pt idx="3013">
                  <c:v>63.950499999999998</c:v>
                </c:pt>
                <c:pt idx="3014">
                  <c:v>63.974299999999999</c:v>
                </c:pt>
                <c:pt idx="3015">
                  <c:v>63.963700000000003</c:v>
                </c:pt>
                <c:pt idx="3016">
                  <c:v>63.954300000000003</c:v>
                </c:pt>
                <c:pt idx="3017">
                  <c:v>63.931100000000001</c:v>
                </c:pt>
                <c:pt idx="3018">
                  <c:v>63.874000000000002</c:v>
                </c:pt>
                <c:pt idx="3019">
                  <c:v>63.787799999999997</c:v>
                </c:pt>
                <c:pt idx="3020">
                  <c:v>63.721400000000003</c:v>
                </c:pt>
                <c:pt idx="3021">
                  <c:v>63.694299999999998</c:v>
                </c:pt>
                <c:pt idx="3022">
                  <c:v>63.670900000000003</c:v>
                </c:pt>
                <c:pt idx="3023">
                  <c:v>63.693100000000001</c:v>
                </c:pt>
                <c:pt idx="3024">
                  <c:v>63.738800000000012</c:v>
                </c:pt>
                <c:pt idx="3025">
                  <c:v>63.748200000000011</c:v>
                </c:pt>
                <c:pt idx="3026">
                  <c:v>63.745899999999999</c:v>
                </c:pt>
                <c:pt idx="3027">
                  <c:v>63.718699999999998</c:v>
                </c:pt>
                <c:pt idx="3028">
                  <c:v>63.698300000000003</c:v>
                </c:pt>
                <c:pt idx="3029">
                  <c:v>63.739699999999999</c:v>
                </c:pt>
                <c:pt idx="3030">
                  <c:v>63.792700000000011</c:v>
                </c:pt>
                <c:pt idx="3031">
                  <c:v>63.805100000000003</c:v>
                </c:pt>
                <c:pt idx="3032">
                  <c:v>63.808600000000013</c:v>
                </c:pt>
                <c:pt idx="3033">
                  <c:v>63.836000000000013</c:v>
                </c:pt>
                <c:pt idx="3034">
                  <c:v>63.858400000000003</c:v>
                </c:pt>
                <c:pt idx="3035">
                  <c:v>63.850099999999998</c:v>
                </c:pt>
                <c:pt idx="3036">
                  <c:v>63.797499999999999</c:v>
                </c:pt>
                <c:pt idx="3037">
                  <c:v>63.760100000000001</c:v>
                </c:pt>
                <c:pt idx="3038">
                  <c:v>63.800899999999999</c:v>
                </c:pt>
                <c:pt idx="3039">
                  <c:v>63.801299999999998</c:v>
                </c:pt>
                <c:pt idx="3040">
                  <c:v>63.7134</c:v>
                </c:pt>
                <c:pt idx="3041">
                  <c:v>63.711399999999998</c:v>
                </c:pt>
                <c:pt idx="3042">
                  <c:v>63.825800000000001</c:v>
                </c:pt>
                <c:pt idx="3043">
                  <c:v>63.883699999999997</c:v>
                </c:pt>
                <c:pt idx="3044">
                  <c:v>63.863900000000001</c:v>
                </c:pt>
                <c:pt idx="3045">
                  <c:v>63.853499999999997</c:v>
                </c:pt>
                <c:pt idx="3046">
                  <c:v>63.885599999999997</c:v>
                </c:pt>
                <c:pt idx="3047">
                  <c:v>63.920499999999997</c:v>
                </c:pt>
                <c:pt idx="3048">
                  <c:v>63.920499999999997</c:v>
                </c:pt>
                <c:pt idx="3049">
                  <c:v>63.877600000000001</c:v>
                </c:pt>
                <c:pt idx="3050">
                  <c:v>63.8095</c:v>
                </c:pt>
                <c:pt idx="3051">
                  <c:v>63.828200000000002</c:v>
                </c:pt>
                <c:pt idx="3052">
                  <c:v>63.921900000000001</c:v>
                </c:pt>
                <c:pt idx="3053">
                  <c:v>63.977200000000003</c:v>
                </c:pt>
                <c:pt idx="3054">
                  <c:v>63.986899999999999</c:v>
                </c:pt>
                <c:pt idx="3055">
                  <c:v>63.992200000000011</c:v>
                </c:pt>
                <c:pt idx="3056">
                  <c:v>64.005300000000005</c:v>
                </c:pt>
                <c:pt idx="3057">
                  <c:v>63.998100000000001</c:v>
                </c:pt>
                <c:pt idx="3058">
                  <c:v>63.967599999999997</c:v>
                </c:pt>
                <c:pt idx="3059">
                  <c:v>63.946800000000003</c:v>
                </c:pt>
                <c:pt idx="3060">
                  <c:v>63.958200000000012</c:v>
                </c:pt>
                <c:pt idx="3061">
                  <c:v>63.9726</c:v>
                </c:pt>
                <c:pt idx="3062">
                  <c:v>63.966099999999997</c:v>
                </c:pt>
                <c:pt idx="3063">
                  <c:v>63.949100000000001</c:v>
                </c:pt>
                <c:pt idx="3064">
                  <c:v>63.94</c:v>
                </c:pt>
                <c:pt idx="3065">
                  <c:v>63.936100000000003</c:v>
                </c:pt>
                <c:pt idx="3066">
                  <c:v>63.918300000000002</c:v>
                </c:pt>
                <c:pt idx="3067">
                  <c:v>63.891100000000002</c:v>
                </c:pt>
                <c:pt idx="3068">
                  <c:v>63.851199999999999</c:v>
                </c:pt>
                <c:pt idx="3069">
                  <c:v>63.786099999999998</c:v>
                </c:pt>
                <c:pt idx="3070">
                  <c:v>63.7714</c:v>
                </c:pt>
                <c:pt idx="3071">
                  <c:v>63.8416</c:v>
                </c:pt>
                <c:pt idx="3072">
                  <c:v>63.882599999999996</c:v>
                </c:pt>
                <c:pt idx="3073">
                  <c:v>63.859699999999997</c:v>
                </c:pt>
                <c:pt idx="3074">
                  <c:v>63.818100000000001</c:v>
                </c:pt>
                <c:pt idx="3075">
                  <c:v>63.785800000000002</c:v>
                </c:pt>
                <c:pt idx="3076">
                  <c:v>63.762300000000003</c:v>
                </c:pt>
                <c:pt idx="3077">
                  <c:v>63.741300000000003</c:v>
                </c:pt>
                <c:pt idx="3078">
                  <c:v>63.712299999999999</c:v>
                </c:pt>
                <c:pt idx="3079">
                  <c:v>63.698600000000013</c:v>
                </c:pt>
                <c:pt idx="3080">
                  <c:v>63.6995</c:v>
                </c:pt>
                <c:pt idx="3081">
                  <c:v>63.6755</c:v>
                </c:pt>
                <c:pt idx="3082">
                  <c:v>63.689500000000002</c:v>
                </c:pt>
                <c:pt idx="3083">
                  <c:v>63.734999999999999</c:v>
                </c:pt>
                <c:pt idx="3084">
                  <c:v>63.7502</c:v>
                </c:pt>
                <c:pt idx="3085">
                  <c:v>63.707500000000003</c:v>
                </c:pt>
                <c:pt idx="3086">
                  <c:v>63.648899999999998</c:v>
                </c:pt>
                <c:pt idx="3087">
                  <c:v>63.650799999999997</c:v>
                </c:pt>
                <c:pt idx="3088">
                  <c:v>63.689600000000013</c:v>
                </c:pt>
                <c:pt idx="3089">
                  <c:v>63.6785</c:v>
                </c:pt>
                <c:pt idx="3090">
                  <c:v>63.630200000000002</c:v>
                </c:pt>
                <c:pt idx="3091">
                  <c:v>63.639699999999998</c:v>
                </c:pt>
                <c:pt idx="3092">
                  <c:v>63.711799999999997</c:v>
                </c:pt>
                <c:pt idx="3093">
                  <c:v>63.7639</c:v>
                </c:pt>
                <c:pt idx="3094">
                  <c:v>63.772200000000012</c:v>
                </c:pt>
                <c:pt idx="3095">
                  <c:v>63.808300000000003</c:v>
                </c:pt>
                <c:pt idx="3096">
                  <c:v>63.855200000000004</c:v>
                </c:pt>
                <c:pt idx="3097">
                  <c:v>63.870800000000003</c:v>
                </c:pt>
                <c:pt idx="3098">
                  <c:v>63.872900000000001</c:v>
                </c:pt>
                <c:pt idx="3099">
                  <c:v>63.851299999999988</c:v>
                </c:pt>
                <c:pt idx="3100">
                  <c:v>63.831800000000001</c:v>
                </c:pt>
                <c:pt idx="3101">
                  <c:v>63.869300000000003</c:v>
                </c:pt>
                <c:pt idx="3102">
                  <c:v>63.921999999999997</c:v>
                </c:pt>
                <c:pt idx="3103">
                  <c:v>63.947800000000001</c:v>
                </c:pt>
                <c:pt idx="3104">
                  <c:v>63.952300000000001</c:v>
                </c:pt>
                <c:pt idx="3105">
                  <c:v>63.959099999999999</c:v>
                </c:pt>
                <c:pt idx="3106">
                  <c:v>63.938499999999998</c:v>
                </c:pt>
                <c:pt idx="3107">
                  <c:v>63.8827</c:v>
                </c:pt>
                <c:pt idx="3108">
                  <c:v>63.854999999999997</c:v>
                </c:pt>
                <c:pt idx="3109">
                  <c:v>63.901200000000003</c:v>
                </c:pt>
                <c:pt idx="3110">
                  <c:v>63.961000000000013</c:v>
                </c:pt>
                <c:pt idx="3111">
                  <c:v>63.987200000000001</c:v>
                </c:pt>
                <c:pt idx="3112">
                  <c:v>63.994400000000013</c:v>
                </c:pt>
                <c:pt idx="3113">
                  <c:v>63.994500000000002</c:v>
                </c:pt>
                <c:pt idx="3114">
                  <c:v>64.00539999999998</c:v>
                </c:pt>
                <c:pt idx="3115">
                  <c:v>64.028999999999982</c:v>
                </c:pt>
                <c:pt idx="3116">
                  <c:v>64.049099999999996</c:v>
                </c:pt>
                <c:pt idx="3117">
                  <c:v>64.043599999999998</c:v>
                </c:pt>
                <c:pt idx="3118">
                  <c:v>64.011600000000001</c:v>
                </c:pt>
                <c:pt idx="3119">
                  <c:v>63.988700000000001</c:v>
                </c:pt>
                <c:pt idx="3120">
                  <c:v>63.969099999999997</c:v>
                </c:pt>
                <c:pt idx="3121">
                  <c:v>63.888800000000003</c:v>
                </c:pt>
                <c:pt idx="3122">
                  <c:v>63.806699999999999</c:v>
                </c:pt>
                <c:pt idx="3123">
                  <c:v>63.820400000000006</c:v>
                </c:pt>
                <c:pt idx="3124">
                  <c:v>63.869600000000013</c:v>
                </c:pt>
                <c:pt idx="3125">
                  <c:v>63.925899999999999</c:v>
                </c:pt>
                <c:pt idx="3126">
                  <c:v>63.974800000000002</c:v>
                </c:pt>
                <c:pt idx="3127">
                  <c:v>64.019000000000005</c:v>
                </c:pt>
                <c:pt idx="3128">
                  <c:v>64.027199999999993</c:v>
                </c:pt>
                <c:pt idx="3129">
                  <c:v>63.9529</c:v>
                </c:pt>
                <c:pt idx="3130">
                  <c:v>63.854899999999986</c:v>
                </c:pt>
                <c:pt idx="3131">
                  <c:v>63.801299999999998</c:v>
                </c:pt>
                <c:pt idx="3132">
                  <c:v>63.807200000000002</c:v>
                </c:pt>
                <c:pt idx="3133">
                  <c:v>63.833300000000001</c:v>
                </c:pt>
                <c:pt idx="3134">
                  <c:v>63.8371</c:v>
                </c:pt>
                <c:pt idx="3135">
                  <c:v>63.773600000000002</c:v>
                </c:pt>
                <c:pt idx="3136">
                  <c:v>63.678899999999999</c:v>
                </c:pt>
                <c:pt idx="3137">
                  <c:v>63.631300000000003</c:v>
                </c:pt>
                <c:pt idx="3138">
                  <c:v>63.618699999999997</c:v>
                </c:pt>
                <c:pt idx="3139">
                  <c:v>63.648499999999999</c:v>
                </c:pt>
                <c:pt idx="3140">
                  <c:v>63.71</c:v>
                </c:pt>
                <c:pt idx="3141">
                  <c:v>63.734999999999999</c:v>
                </c:pt>
                <c:pt idx="3142">
                  <c:v>63.7087</c:v>
                </c:pt>
                <c:pt idx="3143">
                  <c:v>63.6601</c:v>
                </c:pt>
                <c:pt idx="3144">
                  <c:v>63.639299999999999</c:v>
                </c:pt>
                <c:pt idx="3145">
                  <c:v>63.686900000000001</c:v>
                </c:pt>
                <c:pt idx="3146">
                  <c:v>63.706000000000003</c:v>
                </c:pt>
                <c:pt idx="3147">
                  <c:v>63.631100000000011</c:v>
                </c:pt>
                <c:pt idx="3148">
                  <c:v>63.621699999999997</c:v>
                </c:pt>
                <c:pt idx="3149">
                  <c:v>63.7119</c:v>
                </c:pt>
                <c:pt idx="3150">
                  <c:v>63.79</c:v>
                </c:pt>
                <c:pt idx="3151">
                  <c:v>63.818800000000003</c:v>
                </c:pt>
                <c:pt idx="3152">
                  <c:v>63.818100000000001</c:v>
                </c:pt>
                <c:pt idx="3153">
                  <c:v>63.804400000000001</c:v>
                </c:pt>
                <c:pt idx="3154">
                  <c:v>63.784799999999997</c:v>
                </c:pt>
                <c:pt idx="3155">
                  <c:v>63.760200000000012</c:v>
                </c:pt>
                <c:pt idx="3156">
                  <c:v>63.7226</c:v>
                </c:pt>
                <c:pt idx="3157">
                  <c:v>63.706600000000002</c:v>
                </c:pt>
                <c:pt idx="3158">
                  <c:v>63.7425</c:v>
                </c:pt>
                <c:pt idx="3159">
                  <c:v>63.808500000000002</c:v>
                </c:pt>
                <c:pt idx="3160">
                  <c:v>63.862099999999998</c:v>
                </c:pt>
                <c:pt idx="3161">
                  <c:v>63.893099999999997</c:v>
                </c:pt>
                <c:pt idx="3162">
                  <c:v>63.9116</c:v>
                </c:pt>
                <c:pt idx="3163">
                  <c:v>63.911900000000003</c:v>
                </c:pt>
                <c:pt idx="3164">
                  <c:v>63.9069</c:v>
                </c:pt>
                <c:pt idx="3165">
                  <c:v>63.8825</c:v>
                </c:pt>
                <c:pt idx="3166">
                  <c:v>63.823400000000007</c:v>
                </c:pt>
                <c:pt idx="3167">
                  <c:v>63.800899999999999</c:v>
                </c:pt>
                <c:pt idx="3168">
                  <c:v>63.812199999999997</c:v>
                </c:pt>
                <c:pt idx="3169">
                  <c:v>63.817699999999988</c:v>
                </c:pt>
                <c:pt idx="3170">
                  <c:v>63.8904</c:v>
                </c:pt>
                <c:pt idx="3171">
                  <c:v>63.976900000000001</c:v>
                </c:pt>
                <c:pt idx="3172">
                  <c:v>64.005899999999983</c:v>
                </c:pt>
                <c:pt idx="3173">
                  <c:v>64.003500000000003</c:v>
                </c:pt>
                <c:pt idx="3174">
                  <c:v>63.980400000000003</c:v>
                </c:pt>
                <c:pt idx="3175">
                  <c:v>63.980600000000003</c:v>
                </c:pt>
                <c:pt idx="3176">
                  <c:v>64.007199999999997</c:v>
                </c:pt>
                <c:pt idx="3177">
                  <c:v>64.02549999999998</c:v>
                </c:pt>
                <c:pt idx="3178">
                  <c:v>64.041399999999996</c:v>
                </c:pt>
                <c:pt idx="3179">
                  <c:v>64.046300000000002</c:v>
                </c:pt>
                <c:pt idx="3180">
                  <c:v>64.030600000000007</c:v>
                </c:pt>
                <c:pt idx="3181">
                  <c:v>64.001099999999994</c:v>
                </c:pt>
                <c:pt idx="3182">
                  <c:v>63.9512</c:v>
                </c:pt>
                <c:pt idx="3183">
                  <c:v>63.9</c:v>
                </c:pt>
                <c:pt idx="3184">
                  <c:v>63.87</c:v>
                </c:pt>
                <c:pt idx="3185">
                  <c:v>63.869200000000014</c:v>
                </c:pt>
                <c:pt idx="3186">
                  <c:v>63.9069</c:v>
                </c:pt>
                <c:pt idx="3187">
                  <c:v>63.927</c:v>
                </c:pt>
                <c:pt idx="3188">
                  <c:v>63.936100000000003</c:v>
                </c:pt>
                <c:pt idx="3189">
                  <c:v>63.95</c:v>
                </c:pt>
                <c:pt idx="3190">
                  <c:v>63.938600000000001</c:v>
                </c:pt>
                <c:pt idx="3191">
                  <c:v>63.915100000000002</c:v>
                </c:pt>
                <c:pt idx="3192">
                  <c:v>63.911000000000001</c:v>
                </c:pt>
                <c:pt idx="3193">
                  <c:v>63.9223</c:v>
                </c:pt>
                <c:pt idx="3194">
                  <c:v>63.917900000000003</c:v>
                </c:pt>
                <c:pt idx="3195">
                  <c:v>63.895600000000002</c:v>
                </c:pt>
                <c:pt idx="3196">
                  <c:v>63.875999999999998</c:v>
                </c:pt>
                <c:pt idx="3197">
                  <c:v>63.855699999999999</c:v>
                </c:pt>
                <c:pt idx="3198">
                  <c:v>63.830800000000004</c:v>
                </c:pt>
                <c:pt idx="3199">
                  <c:v>63.810499999999998</c:v>
                </c:pt>
                <c:pt idx="3200">
                  <c:v>63.796800000000012</c:v>
                </c:pt>
                <c:pt idx="3201">
                  <c:v>63.7928</c:v>
                </c:pt>
                <c:pt idx="3202">
                  <c:v>63.784500000000001</c:v>
                </c:pt>
                <c:pt idx="3203">
                  <c:v>63.729100000000003</c:v>
                </c:pt>
                <c:pt idx="3204">
                  <c:v>63.666800000000002</c:v>
                </c:pt>
                <c:pt idx="3205">
                  <c:v>63.688299999999998</c:v>
                </c:pt>
                <c:pt idx="3206">
                  <c:v>63.741799999999998</c:v>
                </c:pt>
                <c:pt idx="3207">
                  <c:v>63.741700000000002</c:v>
                </c:pt>
                <c:pt idx="3208">
                  <c:v>63.687800000000003</c:v>
                </c:pt>
                <c:pt idx="3209">
                  <c:v>63.691600000000001</c:v>
                </c:pt>
                <c:pt idx="3210">
                  <c:v>63.7742</c:v>
                </c:pt>
                <c:pt idx="3211">
                  <c:v>63.815800000000003</c:v>
                </c:pt>
                <c:pt idx="3212">
                  <c:v>63.786099999999998</c:v>
                </c:pt>
                <c:pt idx="3213">
                  <c:v>63.753800000000012</c:v>
                </c:pt>
                <c:pt idx="3214">
                  <c:v>63.775300000000001</c:v>
                </c:pt>
                <c:pt idx="3215">
                  <c:v>63.812199999999997</c:v>
                </c:pt>
                <c:pt idx="3216">
                  <c:v>63.811599999999999</c:v>
                </c:pt>
                <c:pt idx="3217">
                  <c:v>63.776000000000003</c:v>
                </c:pt>
                <c:pt idx="3218">
                  <c:v>63.746899999999997</c:v>
                </c:pt>
                <c:pt idx="3219">
                  <c:v>63.772600000000011</c:v>
                </c:pt>
                <c:pt idx="3220">
                  <c:v>63.836399999999998</c:v>
                </c:pt>
                <c:pt idx="3221">
                  <c:v>63.884899999999988</c:v>
                </c:pt>
                <c:pt idx="3222">
                  <c:v>63.905500000000011</c:v>
                </c:pt>
                <c:pt idx="3223">
                  <c:v>63.893500000000003</c:v>
                </c:pt>
                <c:pt idx="3224">
                  <c:v>63.8277</c:v>
                </c:pt>
                <c:pt idx="3225">
                  <c:v>63.752099999999999</c:v>
                </c:pt>
                <c:pt idx="3226">
                  <c:v>63.734699999999997</c:v>
                </c:pt>
                <c:pt idx="3227">
                  <c:v>63.792299999999997</c:v>
                </c:pt>
                <c:pt idx="3228">
                  <c:v>63.883400000000002</c:v>
                </c:pt>
                <c:pt idx="3229">
                  <c:v>63.937199999999997</c:v>
                </c:pt>
                <c:pt idx="3230">
                  <c:v>63.956299999999999</c:v>
                </c:pt>
                <c:pt idx="3231">
                  <c:v>63.9497</c:v>
                </c:pt>
                <c:pt idx="3232">
                  <c:v>63.909000000000013</c:v>
                </c:pt>
                <c:pt idx="3233">
                  <c:v>63.883499999999998</c:v>
                </c:pt>
                <c:pt idx="3234">
                  <c:v>63.889299999999999</c:v>
                </c:pt>
                <c:pt idx="3235">
                  <c:v>63.917499999999997</c:v>
                </c:pt>
                <c:pt idx="3236">
                  <c:v>63.961200000000012</c:v>
                </c:pt>
                <c:pt idx="3237">
                  <c:v>63.9895</c:v>
                </c:pt>
                <c:pt idx="3238">
                  <c:v>63.997400000000013</c:v>
                </c:pt>
                <c:pt idx="3239">
                  <c:v>63.9726</c:v>
                </c:pt>
                <c:pt idx="3240">
                  <c:v>63.938800000000001</c:v>
                </c:pt>
                <c:pt idx="3241">
                  <c:v>63.940800000000003</c:v>
                </c:pt>
                <c:pt idx="3242">
                  <c:v>63.975000000000001</c:v>
                </c:pt>
                <c:pt idx="3243">
                  <c:v>64.010300000000001</c:v>
                </c:pt>
                <c:pt idx="3244">
                  <c:v>64.007499999999993</c:v>
                </c:pt>
                <c:pt idx="3245">
                  <c:v>63.973500000000001</c:v>
                </c:pt>
                <c:pt idx="3246">
                  <c:v>63.943800000000003</c:v>
                </c:pt>
                <c:pt idx="3247">
                  <c:v>63.941600000000001</c:v>
                </c:pt>
                <c:pt idx="3248">
                  <c:v>63.956000000000003</c:v>
                </c:pt>
                <c:pt idx="3249">
                  <c:v>63.946800000000003</c:v>
                </c:pt>
                <c:pt idx="3250">
                  <c:v>63.924999999999997</c:v>
                </c:pt>
                <c:pt idx="3251">
                  <c:v>63.9161</c:v>
                </c:pt>
                <c:pt idx="3252">
                  <c:v>63.8962</c:v>
                </c:pt>
                <c:pt idx="3253">
                  <c:v>63.8688</c:v>
                </c:pt>
                <c:pt idx="3254">
                  <c:v>63.847099999999998</c:v>
                </c:pt>
                <c:pt idx="3255">
                  <c:v>63.811799999999998</c:v>
                </c:pt>
                <c:pt idx="3256">
                  <c:v>63.7789</c:v>
                </c:pt>
                <c:pt idx="3257">
                  <c:v>63.793400000000013</c:v>
                </c:pt>
                <c:pt idx="3258">
                  <c:v>63.82</c:v>
                </c:pt>
                <c:pt idx="3259">
                  <c:v>63.816800000000001</c:v>
                </c:pt>
                <c:pt idx="3260">
                  <c:v>63.7926</c:v>
                </c:pt>
                <c:pt idx="3261">
                  <c:v>63.7896</c:v>
                </c:pt>
                <c:pt idx="3262">
                  <c:v>63.818300000000001</c:v>
                </c:pt>
                <c:pt idx="3263">
                  <c:v>63.8202</c:v>
                </c:pt>
                <c:pt idx="3264">
                  <c:v>63.760200000000012</c:v>
                </c:pt>
                <c:pt idx="3265">
                  <c:v>63.710600000000007</c:v>
                </c:pt>
                <c:pt idx="3266">
                  <c:v>63.731900000000003</c:v>
                </c:pt>
                <c:pt idx="3267">
                  <c:v>63.745100000000001</c:v>
                </c:pt>
                <c:pt idx="3268">
                  <c:v>63.707500000000003</c:v>
                </c:pt>
                <c:pt idx="3269">
                  <c:v>63.671799999999998</c:v>
                </c:pt>
                <c:pt idx="3270">
                  <c:v>63.677999999999997</c:v>
                </c:pt>
                <c:pt idx="3271">
                  <c:v>63.685899999999997</c:v>
                </c:pt>
                <c:pt idx="3272">
                  <c:v>63.670099999999998</c:v>
                </c:pt>
                <c:pt idx="3273">
                  <c:v>63.661000000000001</c:v>
                </c:pt>
                <c:pt idx="3274">
                  <c:v>63.667999999999999</c:v>
                </c:pt>
                <c:pt idx="3275">
                  <c:v>63.701099999999997</c:v>
                </c:pt>
                <c:pt idx="3276">
                  <c:v>63.739000000000011</c:v>
                </c:pt>
                <c:pt idx="3277">
                  <c:v>63.7438</c:v>
                </c:pt>
                <c:pt idx="3278">
                  <c:v>63.728299999999997</c:v>
                </c:pt>
                <c:pt idx="3279">
                  <c:v>63.704500000000003</c:v>
                </c:pt>
                <c:pt idx="3280">
                  <c:v>63.685200000000002</c:v>
                </c:pt>
                <c:pt idx="3281">
                  <c:v>63.679699999999997</c:v>
                </c:pt>
                <c:pt idx="3282">
                  <c:v>63.697800000000001</c:v>
                </c:pt>
                <c:pt idx="3283">
                  <c:v>63.709400000000002</c:v>
                </c:pt>
                <c:pt idx="3284">
                  <c:v>63.723800000000011</c:v>
                </c:pt>
                <c:pt idx="3285">
                  <c:v>63.7622</c:v>
                </c:pt>
                <c:pt idx="3286">
                  <c:v>63.7791</c:v>
                </c:pt>
                <c:pt idx="3287">
                  <c:v>63.794000000000011</c:v>
                </c:pt>
                <c:pt idx="3288">
                  <c:v>63.831000000000003</c:v>
                </c:pt>
                <c:pt idx="3289">
                  <c:v>63.865900000000003</c:v>
                </c:pt>
                <c:pt idx="3290">
                  <c:v>63.865400000000001</c:v>
                </c:pt>
                <c:pt idx="3291">
                  <c:v>63.810099999999998</c:v>
                </c:pt>
                <c:pt idx="3292">
                  <c:v>63.760200000000012</c:v>
                </c:pt>
                <c:pt idx="3293">
                  <c:v>63.794200000000011</c:v>
                </c:pt>
                <c:pt idx="3294">
                  <c:v>63.8369</c:v>
                </c:pt>
                <c:pt idx="3295">
                  <c:v>63.837200000000003</c:v>
                </c:pt>
                <c:pt idx="3296">
                  <c:v>63.842399999999998</c:v>
                </c:pt>
                <c:pt idx="3297">
                  <c:v>63.862900000000003</c:v>
                </c:pt>
                <c:pt idx="3298">
                  <c:v>63.879300000000001</c:v>
                </c:pt>
                <c:pt idx="3299">
                  <c:v>63.883899999999997</c:v>
                </c:pt>
                <c:pt idx="3300">
                  <c:v>63.878999999999998</c:v>
                </c:pt>
                <c:pt idx="3301">
                  <c:v>63.869700000000002</c:v>
                </c:pt>
                <c:pt idx="3302">
                  <c:v>63.861899999999999</c:v>
                </c:pt>
                <c:pt idx="3303">
                  <c:v>63.844299999999997</c:v>
                </c:pt>
                <c:pt idx="3304">
                  <c:v>63.816400000000002</c:v>
                </c:pt>
                <c:pt idx="3305">
                  <c:v>63.797800000000002</c:v>
                </c:pt>
                <c:pt idx="3306">
                  <c:v>63.796200000000013</c:v>
                </c:pt>
                <c:pt idx="3307">
                  <c:v>63.8367</c:v>
                </c:pt>
                <c:pt idx="3308">
                  <c:v>63.893300000000011</c:v>
                </c:pt>
                <c:pt idx="3309">
                  <c:v>63.895099999999999</c:v>
                </c:pt>
                <c:pt idx="3310">
                  <c:v>63.862699999999997</c:v>
                </c:pt>
                <c:pt idx="3311">
                  <c:v>63.847200000000001</c:v>
                </c:pt>
                <c:pt idx="3312">
                  <c:v>63.823600000000013</c:v>
                </c:pt>
                <c:pt idx="3313">
                  <c:v>63.8185</c:v>
                </c:pt>
                <c:pt idx="3314">
                  <c:v>63.837800000000001</c:v>
                </c:pt>
                <c:pt idx="3315">
                  <c:v>63.851699999999987</c:v>
                </c:pt>
                <c:pt idx="3316">
                  <c:v>63.889699999999998</c:v>
                </c:pt>
                <c:pt idx="3317">
                  <c:v>63.926000000000002</c:v>
                </c:pt>
                <c:pt idx="3318">
                  <c:v>63.924200000000013</c:v>
                </c:pt>
                <c:pt idx="3319">
                  <c:v>63.898299999999999</c:v>
                </c:pt>
                <c:pt idx="3320">
                  <c:v>63.886099999999999</c:v>
                </c:pt>
                <c:pt idx="3321">
                  <c:v>63.874000000000002</c:v>
                </c:pt>
                <c:pt idx="3322">
                  <c:v>63.8279</c:v>
                </c:pt>
                <c:pt idx="3323">
                  <c:v>63.762600000000013</c:v>
                </c:pt>
                <c:pt idx="3324">
                  <c:v>63.725000000000001</c:v>
                </c:pt>
                <c:pt idx="3325">
                  <c:v>63.733400000000003</c:v>
                </c:pt>
                <c:pt idx="3326">
                  <c:v>63.734499999999997</c:v>
                </c:pt>
                <c:pt idx="3327">
                  <c:v>63.702100000000002</c:v>
                </c:pt>
                <c:pt idx="3328">
                  <c:v>63.726400000000012</c:v>
                </c:pt>
                <c:pt idx="3329">
                  <c:v>63.79</c:v>
                </c:pt>
                <c:pt idx="3330">
                  <c:v>63.810200000000002</c:v>
                </c:pt>
                <c:pt idx="3331">
                  <c:v>63.805500000000002</c:v>
                </c:pt>
                <c:pt idx="3332">
                  <c:v>63.803600000000003</c:v>
                </c:pt>
                <c:pt idx="3333">
                  <c:v>63.765500000000003</c:v>
                </c:pt>
                <c:pt idx="3334">
                  <c:v>63.696100000000001</c:v>
                </c:pt>
                <c:pt idx="3335">
                  <c:v>63.704000000000001</c:v>
                </c:pt>
                <c:pt idx="3336">
                  <c:v>63.752200000000002</c:v>
                </c:pt>
                <c:pt idx="3337">
                  <c:v>63.761400000000002</c:v>
                </c:pt>
                <c:pt idx="3338">
                  <c:v>63.768600000000013</c:v>
                </c:pt>
                <c:pt idx="3339">
                  <c:v>63.7926</c:v>
                </c:pt>
                <c:pt idx="3340">
                  <c:v>63.809199999999997</c:v>
                </c:pt>
                <c:pt idx="3341">
                  <c:v>63.796800000000012</c:v>
                </c:pt>
                <c:pt idx="3342">
                  <c:v>63.749200000000002</c:v>
                </c:pt>
                <c:pt idx="3343">
                  <c:v>63.729800000000012</c:v>
                </c:pt>
                <c:pt idx="3344">
                  <c:v>63.784400000000012</c:v>
                </c:pt>
                <c:pt idx="3345">
                  <c:v>63.8386</c:v>
                </c:pt>
                <c:pt idx="3346">
                  <c:v>63.835700000000003</c:v>
                </c:pt>
                <c:pt idx="3347">
                  <c:v>63.789700000000003</c:v>
                </c:pt>
                <c:pt idx="3348">
                  <c:v>63.758200000000002</c:v>
                </c:pt>
                <c:pt idx="3349">
                  <c:v>63.77</c:v>
                </c:pt>
                <c:pt idx="3350">
                  <c:v>63.783000000000001</c:v>
                </c:pt>
                <c:pt idx="3351">
                  <c:v>63.755699999999997</c:v>
                </c:pt>
                <c:pt idx="3352">
                  <c:v>63.733400000000003</c:v>
                </c:pt>
                <c:pt idx="3353">
                  <c:v>63.754300000000001</c:v>
                </c:pt>
                <c:pt idx="3354">
                  <c:v>63.765600000000013</c:v>
                </c:pt>
                <c:pt idx="3355">
                  <c:v>63.771700000000003</c:v>
                </c:pt>
                <c:pt idx="3356">
                  <c:v>63.819000000000003</c:v>
                </c:pt>
                <c:pt idx="3357">
                  <c:v>63.838700000000003</c:v>
                </c:pt>
                <c:pt idx="3358">
                  <c:v>63.8202</c:v>
                </c:pt>
                <c:pt idx="3359">
                  <c:v>63.829000000000001</c:v>
                </c:pt>
                <c:pt idx="3360">
                  <c:v>63.875300000000003</c:v>
                </c:pt>
                <c:pt idx="3361">
                  <c:v>63.925200000000011</c:v>
                </c:pt>
                <c:pt idx="3362">
                  <c:v>63.948300000000003</c:v>
                </c:pt>
                <c:pt idx="3363">
                  <c:v>63.917999999999999</c:v>
                </c:pt>
                <c:pt idx="3364">
                  <c:v>63.863799999999998</c:v>
                </c:pt>
                <c:pt idx="3365">
                  <c:v>63.8294</c:v>
                </c:pt>
                <c:pt idx="3366">
                  <c:v>63.793600000000012</c:v>
                </c:pt>
                <c:pt idx="3367">
                  <c:v>63.781599999999997</c:v>
                </c:pt>
                <c:pt idx="3368">
                  <c:v>63.828600000000002</c:v>
                </c:pt>
                <c:pt idx="3369">
                  <c:v>63.866600000000012</c:v>
                </c:pt>
                <c:pt idx="3370">
                  <c:v>63.846400000000003</c:v>
                </c:pt>
                <c:pt idx="3371">
                  <c:v>63.825200000000002</c:v>
                </c:pt>
                <c:pt idx="3372">
                  <c:v>63.850200000000001</c:v>
                </c:pt>
                <c:pt idx="3373">
                  <c:v>63.874400000000001</c:v>
                </c:pt>
                <c:pt idx="3374">
                  <c:v>63.872200000000007</c:v>
                </c:pt>
                <c:pt idx="3375">
                  <c:v>63.862099999999998</c:v>
                </c:pt>
                <c:pt idx="3376">
                  <c:v>63.860799999999998</c:v>
                </c:pt>
                <c:pt idx="3377">
                  <c:v>63.791200000000003</c:v>
                </c:pt>
                <c:pt idx="3378">
                  <c:v>63.686200000000007</c:v>
                </c:pt>
                <c:pt idx="3379">
                  <c:v>63.687100000000001</c:v>
                </c:pt>
                <c:pt idx="3380">
                  <c:v>63.719299999999997</c:v>
                </c:pt>
                <c:pt idx="3381">
                  <c:v>63.732300000000002</c:v>
                </c:pt>
                <c:pt idx="3382">
                  <c:v>63.771299999999997</c:v>
                </c:pt>
                <c:pt idx="3383">
                  <c:v>63.828899999999997</c:v>
                </c:pt>
                <c:pt idx="3384">
                  <c:v>63.868200000000002</c:v>
                </c:pt>
                <c:pt idx="3385">
                  <c:v>63.864400000000003</c:v>
                </c:pt>
                <c:pt idx="3386">
                  <c:v>63.836799999999997</c:v>
                </c:pt>
                <c:pt idx="3387">
                  <c:v>63.824399999999997</c:v>
                </c:pt>
                <c:pt idx="3388">
                  <c:v>63.834400000000002</c:v>
                </c:pt>
                <c:pt idx="3389">
                  <c:v>63.84</c:v>
                </c:pt>
                <c:pt idx="3390">
                  <c:v>63.811500000000002</c:v>
                </c:pt>
                <c:pt idx="3391">
                  <c:v>63.7622</c:v>
                </c:pt>
                <c:pt idx="3392">
                  <c:v>63.7363</c:v>
                </c:pt>
                <c:pt idx="3393">
                  <c:v>63.735400000000013</c:v>
                </c:pt>
                <c:pt idx="3394">
                  <c:v>63.737299999999998</c:v>
                </c:pt>
                <c:pt idx="3395">
                  <c:v>63.7667</c:v>
                </c:pt>
                <c:pt idx="3396">
                  <c:v>63.811899999999987</c:v>
                </c:pt>
                <c:pt idx="3397">
                  <c:v>63.808300000000003</c:v>
                </c:pt>
                <c:pt idx="3398">
                  <c:v>63.781100000000002</c:v>
                </c:pt>
                <c:pt idx="3399">
                  <c:v>63.800800000000002</c:v>
                </c:pt>
                <c:pt idx="3400">
                  <c:v>63.838500000000003</c:v>
                </c:pt>
                <c:pt idx="3401">
                  <c:v>63.846600000000002</c:v>
                </c:pt>
                <c:pt idx="3402">
                  <c:v>63.828899999999997</c:v>
                </c:pt>
                <c:pt idx="3403">
                  <c:v>63.828699999999998</c:v>
                </c:pt>
                <c:pt idx="3404">
                  <c:v>63.846400000000003</c:v>
                </c:pt>
                <c:pt idx="3405">
                  <c:v>63.8523</c:v>
                </c:pt>
                <c:pt idx="3406">
                  <c:v>63.842700000000001</c:v>
                </c:pt>
                <c:pt idx="3407">
                  <c:v>63.827000000000012</c:v>
                </c:pt>
                <c:pt idx="3408">
                  <c:v>63.820700000000002</c:v>
                </c:pt>
                <c:pt idx="3409">
                  <c:v>63.828000000000003</c:v>
                </c:pt>
                <c:pt idx="3410">
                  <c:v>63.833000000000013</c:v>
                </c:pt>
                <c:pt idx="3411">
                  <c:v>63.807499999999997</c:v>
                </c:pt>
                <c:pt idx="3412">
                  <c:v>63.7498</c:v>
                </c:pt>
                <c:pt idx="3413">
                  <c:v>63.730400000000003</c:v>
                </c:pt>
                <c:pt idx="3414">
                  <c:v>63.7438</c:v>
                </c:pt>
                <c:pt idx="3415">
                  <c:v>63.7423</c:v>
                </c:pt>
                <c:pt idx="3416">
                  <c:v>63.779499999999999</c:v>
                </c:pt>
                <c:pt idx="3417">
                  <c:v>63.816899999999997</c:v>
                </c:pt>
                <c:pt idx="3418">
                  <c:v>63.818600000000004</c:v>
                </c:pt>
                <c:pt idx="3419">
                  <c:v>63.776400000000002</c:v>
                </c:pt>
                <c:pt idx="3420">
                  <c:v>63.712600000000002</c:v>
                </c:pt>
                <c:pt idx="3421">
                  <c:v>63.721200000000003</c:v>
                </c:pt>
                <c:pt idx="3422">
                  <c:v>63.7699</c:v>
                </c:pt>
                <c:pt idx="3423">
                  <c:v>63.7881</c:v>
                </c:pt>
                <c:pt idx="3424">
                  <c:v>63.793300000000002</c:v>
                </c:pt>
                <c:pt idx="3425">
                  <c:v>63.7973</c:v>
                </c:pt>
                <c:pt idx="3426">
                  <c:v>63.81</c:v>
                </c:pt>
                <c:pt idx="3427">
                  <c:v>63.820600000000013</c:v>
                </c:pt>
                <c:pt idx="3428">
                  <c:v>63.843200000000003</c:v>
                </c:pt>
                <c:pt idx="3429">
                  <c:v>63.880200000000002</c:v>
                </c:pt>
                <c:pt idx="3430">
                  <c:v>63.893000000000001</c:v>
                </c:pt>
                <c:pt idx="3431">
                  <c:v>63.883400000000002</c:v>
                </c:pt>
                <c:pt idx="3432">
                  <c:v>63.872700000000002</c:v>
                </c:pt>
                <c:pt idx="3433">
                  <c:v>63.869900000000001</c:v>
                </c:pt>
                <c:pt idx="3434">
                  <c:v>63.879100000000001</c:v>
                </c:pt>
                <c:pt idx="3435">
                  <c:v>63.8917</c:v>
                </c:pt>
                <c:pt idx="3436">
                  <c:v>63.898000000000003</c:v>
                </c:pt>
                <c:pt idx="3437">
                  <c:v>63.915999999999997</c:v>
                </c:pt>
                <c:pt idx="3438">
                  <c:v>63.929900000000011</c:v>
                </c:pt>
                <c:pt idx="3439">
                  <c:v>63.8934</c:v>
                </c:pt>
                <c:pt idx="3440">
                  <c:v>63.825600000000001</c:v>
                </c:pt>
                <c:pt idx="3441">
                  <c:v>63.807099999999998</c:v>
                </c:pt>
                <c:pt idx="3442">
                  <c:v>63.844000000000001</c:v>
                </c:pt>
                <c:pt idx="3443">
                  <c:v>63.824300000000001</c:v>
                </c:pt>
                <c:pt idx="3444">
                  <c:v>63.761699999999998</c:v>
                </c:pt>
                <c:pt idx="3445">
                  <c:v>63.766600000000011</c:v>
                </c:pt>
                <c:pt idx="3446">
                  <c:v>63.811699999999988</c:v>
                </c:pt>
                <c:pt idx="3447">
                  <c:v>63.836200000000012</c:v>
                </c:pt>
              </c:numCache>
            </c:numRef>
          </c:yVal>
          <c:smooth val="1"/>
        </c:ser>
        <c:dLbls>
          <c:showLegendKey val="0"/>
          <c:showVal val="0"/>
          <c:showCatName val="0"/>
          <c:showSerName val="0"/>
          <c:showPercent val="0"/>
          <c:showBubbleSize val="0"/>
        </c:dLbls>
        <c:axId val="46192512"/>
        <c:axId val="46194048"/>
      </c:scatterChart>
      <c:valAx>
        <c:axId val="46192512"/>
        <c:scaling>
          <c:orientation val="minMax"/>
          <c:max val="65"/>
          <c:min val="0"/>
        </c:scaling>
        <c:delete val="0"/>
        <c:axPos val="b"/>
        <c:numFmt formatCode="General" sourceLinked="1"/>
        <c:majorTickMark val="out"/>
        <c:minorTickMark val="none"/>
        <c:tickLblPos val="nextTo"/>
        <c:crossAx val="46194048"/>
        <c:crosses val="autoZero"/>
        <c:crossBetween val="midCat"/>
        <c:majorUnit val="20"/>
        <c:minorUnit val="4"/>
      </c:valAx>
      <c:valAx>
        <c:axId val="46194048"/>
        <c:scaling>
          <c:orientation val="minMax"/>
          <c:max val="70"/>
          <c:min val="50"/>
        </c:scaling>
        <c:delete val="0"/>
        <c:axPos val="l"/>
        <c:majorGridlines>
          <c:spPr>
            <a:ln>
              <a:solidFill>
                <a:schemeClr val="tx1">
                  <a:lumMod val="50000"/>
                  <a:lumOff val="50000"/>
                  <a:alpha val="46000"/>
                </a:schemeClr>
              </a:solidFill>
            </a:ln>
          </c:spPr>
        </c:majorGridlines>
        <c:numFmt formatCode="General" sourceLinked="1"/>
        <c:majorTickMark val="out"/>
        <c:minorTickMark val="none"/>
        <c:tickLblPos val="nextTo"/>
        <c:spPr>
          <a:ln>
            <a:solidFill>
              <a:schemeClr val="accent1">
                <a:alpha val="50000"/>
              </a:schemeClr>
            </a:solidFill>
          </a:ln>
        </c:spPr>
        <c:crossAx val="46192512"/>
        <c:crosses val="autoZero"/>
        <c:crossBetween val="midCat"/>
        <c:majorUnit val="10"/>
        <c:minorUnit val="10"/>
      </c:valAx>
    </c:plotArea>
    <c:plotVisOnly val="1"/>
    <c:dispBlanksAs val="gap"/>
    <c:showDLblsOverMax val="0"/>
  </c:chart>
  <c:txPr>
    <a:bodyPr/>
    <a:lstStyle/>
    <a:p>
      <a:pPr>
        <a:defRPr sz="1800">
          <a:solidFill>
            <a:schemeClr val="bg1"/>
          </a:solidFill>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invertIfNegative val="0"/>
          <c:val>
            <c:numRef>
              <c:f>Sheet3!$M$10:$O$10</c:f>
              <c:numCache>
                <c:formatCode>General</c:formatCode>
                <c:ptCount val="3"/>
                <c:pt idx="0">
                  <c:v>70.201740000000001</c:v>
                </c:pt>
                <c:pt idx="1">
                  <c:v>72.483800000000002</c:v>
                </c:pt>
                <c:pt idx="2">
                  <c:v>75.491439999999997</c:v>
                </c:pt>
              </c:numCache>
            </c:numRef>
          </c:val>
        </c:ser>
        <c:ser>
          <c:idx val="1"/>
          <c:order val="1"/>
          <c:invertIfNegative val="0"/>
          <c:val>
            <c:numRef>
              <c:f>Sheet3!$M$18:$O$18</c:f>
              <c:numCache>
                <c:formatCode>General</c:formatCode>
                <c:ptCount val="3"/>
                <c:pt idx="0">
                  <c:v>83.426419999999993</c:v>
                </c:pt>
                <c:pt idx="1">
                  <c:v>87.994079999999997</c:v>
                </c:pt>
                <c:pt idx="2">
                  <c:v>89.485600000000005</c:v>
                </c:pt>
              </c:numCache>
            </c:numRef>
          </c:val>
        </c:ser>
        <c:ser>
          <c:idx val="2"/>
          <c:order val="2"/>
          <c:invertIfNegative val="0"/>
          <c:val>
            <c:numRef>
              <c:f>Sheet3!$M$26:$O$26</c:f>
              <c:numCache>
                <c:formatCode>General</c:formatCode>
                <c:ptCount val="3"/>
                <c:pt idx="0">
                  <c:v>93.61336</c:v>
                </c:pt>
                <c:pt idx="1">
                  <c:v>95.364459999999994</c:v>
                </c:pt>
                <c:pt idx="2">
                  <c:v>95.917299999999997</c:v>
                </c:pt>
              </c:numCache>
            </c:numRef>
          </c:val>
        </c:ser>
        <c:dLbls>
          <c:showLegendKey val="0"/>
          <c:showVal val="0"/>
          <c:showCatName val="0"/>
          <c:showSerName val="0"/>
          <c:showPercent val="0"/>
          <c:showBubbleSize val="0"/>
        </c:dLbls>
        <c:gapWidth val="150"/>
        <c:axId val="47617152"/>
        <c:axId val="47618688"/>
      </c:barChart>
      <c:catAx>
        <c:axId val="47617152"/>
        <c:scaling>
          <c:orientation val="minMax"/>
        </c:scaling>
        <c:delete val="1"/>
        <c:axPos val="b"/>
        <c:majorTickMark val="out"/>
        <c:minorTickMark val="none"/>
        <c:tickLblPos val="nextTo"/>
        <c:crossAx val="47618688"/>
        <c:crosses val="autoZero"/>
        <c:auto val="1"/>
        <c:lblAlgn val="ctr"/>
        <c:lblOffset val="100"/>
        <c:noMultiLvlLbl val="0"/>
      </c:catAx>
      <c:valAx>
        <c:axId val="47618688"/>
        <c:scaling>
          <c:orientation val="minMax"/>
          <c:max val="100"/>
          <c:min val="0"/>
        </c:scaling>
        <c:delete val="0"/>
        <c:axPos val="l"/>
        <c:majorGridlines/>
        <c:numFmt formatCode="0&quot;%&quot;" sourceLinked="0"/>
        <c:majorTickMark val="out"/>
        <c:minorTickMark val="none"/>
        <c:tickLblPos val="nextTo"/>
        <c:txPr>
          <a:bodyPr/>
          <a:lstStyle/>
          <a:p>
            <a:pPr>
              <a:defRPr sz="2400"/>
            </a:pPr>
            <a:endParaRPr lang="en-US"/>
          </a:p>
        </c:txPr>
        <c:crossAx val="47617152"/>
        <c:crosses val="autoZero"/>
        <c:crossBetween val="between"/>
        <c:majorUnit val="20"/>
        <c:minorUnit val="4"/>
      </c:valAx>
      <c:spPr>
        <a:solidFill>
          <a:schemeClr val="tx1"/>
        </a:solidFill>
      </c:spPr>
    </c:plotArea>
    <c:plotVisOnly val="1"/>
    <c:dispBlanksAs val="gap"/>
    <c:showDLblsOverMax val="0"/>
  </c:chart>
  <c:spPr>
    <a:solidFill>
      <a:schemeClr val="tx1"/>
    </a:solidFill>
  </c:spPr>
  <c:txPr>
    <a:bodyPr/>
    <a:lstStyle/>
    <a:p>
      <a:pPr>
        <a:defRPr sz="1800">
          <a:solidFill>
            <a:schemeClr val="bg1"/>
          </a:solidFill>
          <a:latin typeface="Segoe UI Light" pitchFamily="34" charset="0"/>
        </a:defRPr>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invertIfNegative val="0"/>
          <c:dLbls>
            <c:numFmt formatCode="0.0&quot;%&quot;" sourceLinked="0"/>
            <c:txPr>
              <a:bodyPr/>
              <a:lstStyle/>
              <a:p>
                <a:pPr>
                  <a:defRPr sz="1400" b="0">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Sheet3!$M$11:$O$11</c:f>
                <c:numCache>
                  <c:formatCode>General</c:formatCode>
                  <c:ptCount val="3"/>
                  <c:pt idx="0">
                    <c:v>3.753503966653037</c:v>
                  </c:pt>
                  <c:pt idx="1">
                    <c:v>4.2938872615847856</c:v>
                  </c:pt>
                  <c:pt idx="2">
                    <c:v>3.929574699083914</c:v>
                  </c:pt>
                </c:numCache>
              </c:numRef>
            </c:plus>
            <c:minus>
              <c:numRef>
                <c:f>Sheet3!$M$11:$O$11</c:f>
                <c:numCache>
                  <c:formatCode>General</c:formatCode>
                  <c:ptCount val="3"/>
                  <c:pt idx="0">
                    <c:v>3.753503966653037</c:v>
                  </c:pt>
                  <c:pt idx="1">
                    <c:v>4.2938872615847856</c:v>
                  </c:pt>
                  <c:pt idx="2">
                    <c:v>3.929574699083914</c:v>
                  </c:pt>
                </c:numCache>
              </c:numRef>
            </c:minus>
            <c:spPr>
              <a:ln w="28575">
                <a:solidFill>
                  <a:schemeClr val="bg1"/>
                </a:solidFill>
              </a:ln>
            </c:spPr>
          </c:errBars>
          <c:val>
            <c:numRef>
              <c:f>Sheet3!$M$10:$O$10</c:f>
              <c:numCache>
                <c:formatCode>General</c:formatCode>
                <c:ptCount val="3"/>
                <c:pt idx="0">
                  <c:v>70.201740000000001</c:v>
                </c:pt>
                <c:pt idx="1">
                  <c:v>72.483800000000002</c:v>
                </c:pt>
                <c:pt idx="2">
                  <c:v>75.491439999999997</c:v>
                </c:pt>
              </c:numCache>
            </c:numRef>
          </c:val>
        </c:ser>
        <c:ser>
          <c:idx val="1"/>
          <c:order val="1"/>
          <c:invertIfNegative val="0"/>
          <c:dLbls>
            <c:dLblPos val="inBase"/>
            <c:showLegendKey val="0"/>
            <c:showVal val="1"/>
            <c:showCatName val="0"/>
            <c:showSerName val="0"/>
            <c:showPercent val="0"/>
            <c:showBubbleSize val="0"/>
            <c:showLeaderLines val="0"/>
          </c:dLbls>
          <c:errBars>
            <c:errBarType val="both"/>
            <c:errValType val="cust"/>
            <c:noEndCap val="0"/>
            <c:plus>
              <c:numRef>
                <c:f>Sheet3!$M$19:$O$19</c:f>
                <c:numCache>
                  <c:formatCode>General</c:formatCode>
                  <c:ptCount val="3"/>
                  <c:pt idx="0">
                    <c:v>2.0797008089434401</c:v>
                  </c:pt>
                  <c:pt idx="1">
                    <c:v>2.6164787958475788</c:v>
                  </c:pt>
                  <c:pt idx="2">
                    <c:v>2.3917666152030819</c:v>
                  </c:pt>
                </c:numCache>
              </c:numRef>
            </c:plus>
            <c:minus>
              <c:numRef>
                <c:f>Sheet3!$M$19:$O$19</c:f>
                <c:numCache>
                  <c:formatCode>General</c:formatCode>
                  <c:ptCount val="3"/>
                  <c:pt idx="0">
                    <c:v>2.0797008089434401</c:v>
                  </c:pt>
                  <c:pt idx="1">
                    <c:v>2.6164787958475788</c:v>
                  </c:pt>
                  <c:pt idx="2">
                    <c:v>2.3917666152030819</c:v>
                  </c:pt>
                </c:numCache>
              </c:numRef>
            </c:minus>
            <c:spPr>
              <a:ln w="28575">
                <a:solidFill>
                  <a:schemeClr val="bg1"/>
                </a:solidFill>
              </a:ln>
            </c:spPr>
          </c:errBars>
          <c:val>
            <c:numRef>
              <c:f>Sheet3!$M$18:$O$18</c:f>
              <c:numCache>
                <c:formatCode>General</c:formatCode>
                <c:ptCount val="3"/>
                <c:pt idx="0">
                  <c:v>83.426419999999993</c:v>
                </c:pt>
                <c:pt idx="1">
                  <c:v>87.994079999999997</c:v>
                </c:pt>
                <c:pt idx="2">
                  <c:v>89.485600000000005</c:v>
                </c:pt>
              </c:numCache>
            </c:numRef>
          </c:val>
        </c:ser>
        <c:ser>
          <c:idx val="2"/>
          <c:order val="2"/>
          <c:invertIfNegative val="0"/>
          <c:dLbls>
            <c:numFmt formatCode="0.0&quot;%&quot;" sourceLinked="0"/>
            <c:txPr>
              <a:bodyPr/>
              <a:lstStyle/>
              <a:p>
                <a:pPr>
                  <a:defRPr sz="1800" b="0">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Sheet3!$M$27:$O$27</c:f>
                <c:numCache>
                  <c:formatCode>General</c:formatCode>
                  <c:ptCount val="3"/>
                  <c:pt idx="0">
                    <c:v>0.84686131691086297</c:v>
                  </c:pt>
                  <c:pt idx="1">
                    <c:v>1.254522778621417</c:v>
                  </c:pt>
                  <c:pt idx="2">
                    <c:v>1.220614700550505</c:v>
                  </c:pt>
                </c:numCache>
              </c:numRef>
            </c:plus>
            <c:minus>
              <c:numRef>
                <c:f>Sheet3!$M$27:$O$27</c:f>
                <c:numCache>
                  <c:formatCode>General</c:formatCode>
                  <c:ptCount val="3"/>
                  <c:pt idx="0">
                    <c:v>0.84686131691086297</c:v>
                  </c:pt>
                  <c:pt idx="1">
                    <c:v>1.254522778621417</c:v>
                  </c:pt>
                  <c:pt idx="2">
                    <c:v>1.220614700550505</c:v>
                  </c:pt>
                </c:numCache>
              </c:numRef>
            </c:minus>
            <c:spPr>
              <a:ln w="28575">
                <a:solidFill>
                  <a:schemeClr val="bg1"/>
                </a:solidFill>
              </a:ln>
            </c:spPr>
          </c:errBars>
          <c:val>
            <c:numRef>
              <c:f>Sheet3!$M$26:$O$26</c:f>
              <c:numCache>
                <c:formatCode>General</c:formatCode>
                <c:ptCount val="3"/>
                <c:pt idx="0">
                  <c:v>93.61336</c:v>
                </c:pt>
                <c:pt idx="1">
                  <c:v>95.364459999999994</c:v>
                </c:pt>
                <c:pt idx="2">
                  <c:v>95.917299999999997</c:v>
                </c:pt>
              </c:numCache>
            </c:numRef>
          </c:val>
        </c:ser>
        <c:dLbls>
          <c:showLegendKey val="0"/>
          <c:showVal val="0"/>
          <c:showCatName val="0"/>
          <c:showSerName val="0"/>
          <c:showPercent val="0"/>
          <c:showBubbleSize val="0"/>
        </c:dLbls>
        <c:gapWidth val="150"/>
        <c:axId val="47673344"/>
        <c:axId val="47674880"/>
      </c:barChart>
      <c:catAx>
        <c:axId val="47673344"/>
        <c:scaling>
          <c:orientation val="minMax"/>
        </c:scaling>
        <c:delete val="1"/>
        <c:axPos val="b"/>
        <c:majorTickMark val="out"/>
        <c:minorTickMark val="none"/>
        <c:tickLblPos val="nextTo"/>
        <c:crossAx val="47674880"/>
        <c:crosses val="autoZero"/>
        <c:auto val="1"/>
        <c:lblAlgn val="ctr"/>
        <c:lblOffset val="100"/>
        <c:noMultiLvlLbl val="0"/>
      </c:catAx>
      <c:valAx>
        <c:axId val="47674880"/>
        <c:scaling>
          <c:orientation val="minMax"/>
          <c:max val="100"/>
          <c:min val="0"/>
        </c:scaling>
        <c:delete val="0"/>
        <c:axPos val="l"/>
        <c:majorGridlines/>
        <c:numFmt formatCode="0&quot;%&quot;" sourceLinked="0"/>
        <c:majorTickMark val="out"/>
        <c:minorTickMark val="none"/>
        <c:tickLblPos val="nextTo"/>
        <c:txPr>
          <a:bodyPr/>
          <a:lstStyle/>
          <a:p>
            <a:pPr>
              <a:defRPr sz="2400"/>
            </a:pPr>
            <a:endParaRPr lang="en-US"/>
          </a:p>
        </c:txPr>
        <c:crossAx val="47673344"/>
        <c:crosses val="autoZero"/>
        <c:crossBetween val="between"/>
        <c:majorUnit val="20"/>
        <c:minorUnit val="4"/>
      </c:valAx>
      <c:spPr>
        <a:solidFill>
          <a:schemeClr val="tx1"/>
        </a:solidFill>
      </c:spPr>
    </c:plotArea>
    <c:plotVisOnly val="1"/>
    <c:dispBlanksAs val="gap"/>
    <c:showDLblsOverMax val="0"/>
  </c:chart>
  <c:spPr>
    <a:solidFill>
      <a:schemeClr val="tx1"/>
    </a:solidFill>
  </c:spPr>
  <c:txPr>
    <a:bodyPr/>
    <a:lstStyle/>
    <a:p>
      <a:pPr>
        <a:defRPr sz="1800">
          <a:solidFill>
            <a:schemeClr val="bg1"/>
          </a:solidFill>
          <a:latin typeface="Segoe UI Light" pitchFamily="34" charset="0"/>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invertIfNegative val="0"/>
          <c:dLbls>
            <c:numFmt formatCode="0.0&quot;%&quot;" sourceLinked="0"/>
            <c:txPr>
              <a:bodyPr/>
              <a:lstStyle/>
              <a:p>
                <a:pPr>
                  <a:defRPr sz="1800">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Sheet3!$M$11:$O$11</c:f>
                <c:numCache>
                  <c:formatCode>General</c:formatCode>
                  <c:ptCount val="3"/>
                  <c:pt idx="0">
                    <c:v>3.753503966653037</c:v>
                  </c:pt>
                  <c:pt idx="1">
                    <c:v>4.2938872615847856</c:v>
                  </c:pt>
                  <c:pt idx="2">
                    <c:v>3.929574699083914</c:v>
                  </c:pt>
                </c:numCache>
              </c:numRef>
            </c:plus>
            <c:minus>
              <c:numRef>
                <c:f>Sheet3!$M$11:$O$11</c:f>
                <c:numCache>
                  <c:formatCode>General</c:formatCode>
                  <c:ptCount val="3"/>
                  <c:pt idx="0">
                    <c:v>3.753503966653037</c:v>
                  </c:pt>
                  <c:pt idx="1">
                    <c:v>4.2938872615847856</c:v>
                  </c:pt>
                  <c:pt idx="2">
                    <c:v>3.929574699083914</c:v>
                  </c:pt>
                </c:numCache>
              </c:numRef>
            </c:minus>
            <c:spPr>
              <a:ln w="19050">
                <a:solidFill>
                  <a:schemeClr val="bg1"/>
                </a:solidFill>
              </a:ln>
            </c:spPr>
          </c:errBars>
          <c:val>
            <c:numRef>
              <c:f>Sheet3!$M$10:$O$10</c:f>
              <c:numCache>
                <c:formatCode>General</c:formatCode>
                <c:ptCount val="3"/>
                <c:pt idx="0">
                  <c:v>70.201740000000001</c:v>
                </c:pt>
                <c:pt idx="1">
                  <c:v>72.483800000000002</c:v>
                </c:pt>
                <c:pt idx="2">
                  <c:v>75.491439999999997</c:v>
                </c:pt>
              </c:numCache>
            </c:numRef>
          </c:val>
        </c:ser>
        <c:ser>
          <c:idx val="1"/>
          <c:order val="1"/>
          <c:invertIfNegative val="0"/>
          <c:dLbls>
            <c:numFmt formatCode="0.0&quot;%&quot;" sourceLinked="0"/>
            <c:txPr>
              <a:bodyPr/>
              <a:lstStyle/>
              <a:p>
                <a:pPr>
                  <a:defRPr sz="1800">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Sheet3!$M$19:$O$19</c:f>
                <c:numCache>
                  <c:formatCode>General</c:formatCode>
                  <c:ptCount val="3"/>
                  <c:pt idx="0">
                    <c:v>2.0797008089434401</c:v>
                  </c:pt>
                  <c:pt idx="1">
                    <c:v>2.6164787958475788</c:v>
                  </c:pt>
                  <c:pt idx="2">
                    <c:v>2.3917666152030819</c:v>
                  </c:pt>
                </c:numCache>
              </c:numRef>
            </c:plus>
            <c:minus>
              <c:numRef>
                <c:f>Sheet3!$M$19:$O$19</c:f>
                <c:numCache>
                  <c:formatCode>General</c:formatCode>
                  <c:ptCount val="3"/>
                  <c:pt idx="0">
                    <c:v>2.0797008089434401</c:v>
                  </c:pt>
                  <c:pt idx="1">
                    <c:v>2.6164787958475788</c:v>
                  </c:pt>
                  <c:pt idx="2">
                    <c:v>2.3917666152030819</c:v>
                  </c:pt>
                </c:numCache>
              </c:numRef>
            </c:minus>
            <c:spPr>
              <a:ln w="19050">
                <a:solidFill>
                  <a:schemeClr val="bg1"/>
                </a:solidFill>
              </a:ln>
            </c:spPr>
          </c:errBars>
          <c:val>
            <c:numRef>
              <c:f>Sheet3!$M$18:$O$18</c:f>
              <c:numCache>
                <c:formatCode>General</c:formatCode>
                <c:ptCount val="3"/>
                <c:pt idx="0">
                  <c:v>83.426419999999993</c:v>
                </c:pt>
                <c:pt idx="1">
                  <c:v>87.994079999999997</c:v>
                </c:pt>
                <c:pt idx="2">
                  <c:v>89.485600000000005</c:v>
                </c:pt>
              </c:numCache>
            </c:numRef>
          </c:val>
        </c:ser>
        <c:ser>
          <c:idx val="2"/>
          <c:order val="2"/>
          <c:invertIfNegative val="0"/>
          <c:dLbls>
            <c:numFmt formatCode="0.0&quot;%&quot;" sourceLinked="0"/>
            <c:txPr>
              <a:bodyPr/>
              <a:lstStyle/>
              <a:p>
                <a:pPr>
                  <a:defRPr sz="1800">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Sheet3!$M$27:$O$27</c:f>
                <c:numCache>
                  <c:formatCode>General</c:formatCode>
                  <c:ptCount val="3"/>
                  <c:pt idx="0">
                    <c:v>0.84686131691086297</c:v>
                  </c:pt>
                  <c:pt idx="1">
                    <c:v>1.254522778621417</c:v>
                  </c:pt>
                  <c:pt idx="2">
                    <c:v>1.220614700550505</c:v>
                  </c:pt>
                </c:numCache>
              </c:numRef>
            </c:plus>
            <c:minus>
              <c:numRef>
                <c:f>Sheet3!$M$27:$O$27</c:f>
                <c:numCache>
                  <c:formatCode>General</c:formatCode>
                  <c:ptCount val="3"/>
                  <c:pt idx="0">
                    <c:v>0.84686131691086297</c:v>
                  </c:pt>
                  <c:pt idx="1">
                    <c:v>1.254522778621417</c:v>
                  </c:pt>
                  <c:pt idx="2">
                    <c:v>1.220614700550505</c:v>
                  </c:pt>
                </c:numCache>
              </c:numRef>
            </c:minus>
            <c:spPr>
              <a:ln w="19050">
                <a:solidFill>
                  <a:schemeClr val="bg1"/>
                </a:solidFill>
              </a:ln>
            </c:spPr>
          </c:errBars>
          <c:val>
            <c:numRef>
              <c:f>Sheet3!$M$26:$O$26</c:f>
              <c:numCache>
                <c:formatCode>General</c:formatCode>
                <c:ptCount val="3"/>
                <c:pt idx="0">
                  <c:v>93.61336</c:v>
                </c:pt>
                <c:pt idx="1">
                  <c:v>95.364459999999994</c:v>
                </c:pt>
                <c:pt idx="2">
                  <c:v>95.917299999999997</c:v>
                </c:pt>
              </c:numCache>
            </c:numRef>
          </c:val>
        </c:ser>
        <c:dLbls>
          <c:showLegendKey val="0"/>
          <c:showVal val="0"/>
          <c:showCatName val="0"/>
          <c:showSerName val="0"/>
          <c:showPercent val="0"/>
          <c:showBubbleSize val="0"/>
        </c:dLbls>
        <c:gapWidth val="150"/>
        <c:axId val="49299456"/>
        <c:axId val="49300992"/>
      </c:barChart>
      <c:catAx>
        <c:axId val="49299456"/>
        <c:scaling>
          <c:orientation val="minMax"/>
        </c:scaling>
        <c:delete val="1"/>
        <c:axPos val="b"/>
        <c:majorTickMark val="out"/>
        <c:minorTickMark val="none"/>
        <c:tickLblPos val="nextTo"/>
        <c:crossAx val="49300992"/>
        <c:crosses val="autoZero"/>
        <c:auto val="1"/>
        <c:lblAlgn val="ctr"/>
        <c:lblOffset val="100"/>
        <c:noMultiLvlLbl val="0"/>
      </c:catAx>
      <c:valAx>
        <c:axId val="49300992"/>
        <c:scaling>
          <c:orientation val="minMax"/>
          <c:max val="100"/>
          <c:min val="50"/>
        </c:scaling>
        <c:delete val="0"/>
        <c:axPos val="l"/>
        <c:majorGridlines/>
        <c:numFmt formatCode="0&quot;%&quot;" sourceLinked="0"/>
        <c:majorTickMark val="out"/>
        <c:minorTickMark val="none"/>
        <c:tickLblPos val="nextTo"/>
        <c:txPr>
          <a:bodyPr/>
          <a:lstStyle/>
          <a:p>
            <a:pPr>
              <a:defRPr sz="2400"/>
            </a:pPr>
            <a:endParaRPr lang="en-US"/>
          </a:p>
        </c:txPr>
        <c:crossAx val="49299456"/>
        <c:crosses val="autoZero"/>
        <c:crossBetween val="between"/>
        <c:majorUnit val="10"/>
        <c:minorUnit val="4"/>
      </c:valAx>
      <c:spPr>
        <a:noFill/>
      </c:spPr>
    </c:plotArea>
    <c:plotVisOnly val="1"/>
    <c:dispBlanksAs val="gap"/>
    <c:showDLblsOverMax val="0"/>
  </c:chart>
  <c:spPr>
    <a:noFill/>
  </c:spPr>
  <c:txPr>
    <a:bodyPr/>
    <a:lstStyle/>
    <a:p>
      <a:pPr>
        <a:defRPr sz="1800">
          <a:solidFill>
            <a:schemeClr val="bg1"/>
          </a:solidFill>
          <a:latin typeface="Segoe UI Light"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0.27771981627296599"/>
          <c:w val="0.83516206628054701"/>
          <c:h val="0.50167432195975503"/>
        </c:manualLayout>
      </c:layout>
      <c:scatterChart>
        <c:scatterStyle val="smoothMarker"/>
        <c:varyColors val="0"/>
        <c:ser>
          <c:idx val="0"/>
          <c:order val="0"/>
          <c:spPr>
            <a:ln w="12700">
              <a:noFill/>
            </a:ln>
          </c:spPr>
          <c:marker>
            <c:symbol val="none"/>
          </c:marker>
          <c:dPt>
            <c:idx val="37"/>
            <c:bubble3D val="0"/>
            <c:spPr>
              <a:ln w="12700">
                <a:no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faucetStreamToFile.csv!$B$1:$B$448</c:f>
              <c:numCache>
                <c:formatCode>General</c:formatCode>
                <c:ptCount val="448"/>
                <c:pt idx="0">
                  <c:v>46.564</c:v>
                </c:pt>
                <c:pt idx="1">
                  <c:v>46.572000000000003</c:v>
                </c:pt>
                <c:pt idx="2">
                  <c:v>46.699000000000012</c:v>
                </c:pt>
                <c:pt idx="3">
                  <c:v>46.585000000000001</c:v>
                </c:pt>
                <c:pt idx="4">
                  <c:v>46.715000000000003</c:v>
                </c:pt>
                <c:pt idx="5">
                  <c:v>46.563000000000002</c:v>
                </c:pt>
                <c:pt idx="6">
                  <c:v>46.476999999999997</c:v>
                </c:pt>
                <c:pt idx="7">
                  <c:v>46.609000000000002</c:v>
                </c:pt>
                <c:pt idx="8">
                  <c:v>46.651000000000003</c:v>
                </c:pt>
                <c:pt idx="9">
                  <c:v>46.472000000000001</c:v>
                </c:pt>
                <c:pt idx="10">
                  <c:v>46.615000000000002</c:v>
                </c:pt>
                <c:pt idx="11">
                  <c:v>46.583000000000013</c:v>
                </c:pt>
                <c:pt idx="12">
                  <c:v>46.58</c:v>
                </c:pt>
                <c:pt idx="13">
                  <c:v>46.54</c:v>
                </c:pt>
                <c:pt idx="14">
                  <c:v>46.691000000000003</c:v>
                </c:pt>
                <c:pt idx="15">
                  <c:v>46.509</c:v>
                </c:pt>
                <c:pt idx="16">
                  <c:v>46.518000000000001</c:v>
                </c:pt>
                <c:pt idx="17">
                  <c:v>46.623000000000012</c:v>
                </c:pt>
                <c:pt idx="18">
                  <c:v>46.624000000000002</c:v>
                </c:pt>
                <c:pt idx="19">
                  <c:v>46.651000000000003</c:v>
                </c:pt>
                <c:pt idx="20">
                  <c:v>46.555</c:v>
                </c:pt>
                <c:pt idx="21">
                  <c:v>46.645000000000003</c:v>
                </c:pt>
                <c:pt idx="22">
                  <c:v>46.613999999999997</c:v>
                </c:pt>
                <c:pt idx="23">
                  <c:v>46.643000000000001</c:v>
                </c:pt>
                <c:pt idx="24">
                  <c:v>46.671000000000006</c:v>
                </c:pt>
                <c:pt idx="25">
                  <c:v>46.785000000000011</c:v>
                </c:pt>
                <c:pt idx="26">
                  <c:v>46.743000000000002</c:v>
                </c:pt>
                <c:pt idx="27">
                  <c:v>46.752000000000002</c:v>
                </c:pt>
                <c:pt idx="28">
                  <c:v>46.908000000000001</c:v>
                </c:pt>
                <c:pt idx="29">
                  <c:v>46.688000000000002</c:v>
                </c:pt>
                <c:pt idx="30">
                  <c:v>46.878999999999998</c:v>
                </c:pt>
                <c:pt idx="31">
                  <c:v>45.426000000000002</c:v>
                </c:pt>
                <c:pt idx="32">
                  <c:v>42.592000000000013</c:v>
                </c:pt>
                <c:pt idx="33">
                  <c:v>49.049000000000007</c:v>
                </c:pt>
                <c:pt idx="34">
                  <c:v>46.291000000000011</c:v>
                </c:pt>
                <c:pt idx="35">
                  <c:v>44.079000000000001</c:v>
                </c:pt>
                <c:pt idx="36">
                  <c:v>47.402000000000001</c:v>
                </c:pt>
                <c:pt idx="37">
                  <c:v>46.333000000000013</c:v>
                </c:pt>
                <c:pt idx="38">
                  <c:v>44.221000000000011</c:v>
                </c:pt>
                <c:pt idx="39">
                  <c:v>46.183999999999997</c:v>
                </c:pt>
                <c:pt idx="40">
                  <c:v>46.264000000000003</c:v>
                </c:pt>
                <c:pt idx="41">
                  <c:v>44.712000000000003</c:v>
                </c:pt>
                <c:pt idx="42">
                  <c:v>45.231000000000002</c:v>
                </c:pt>
                <c:pt idx="43">
                  <c:v>45.979000000000013</c:v>
                </c:pt>
                <c:pt idx="44">
                  <c:v>44.899000000000001</c:v>
                </c:pt>
                <c:pt idx="45">
                  <c:v>44.908000000000001</c:v>
                </c:pt>
                <c:pt idx="46">
                  <c:v>45.274000000000001</c:v>
                </c:pt>
                <c:pt idx="47">
                  <c:v>44.826000000000001</c:v>
                </c:pt>
                <c:pt idx="48">
                  <c:v>44.604000000000013</c:v>
                </c:pt>
                <c:pt idx="49">
                  <c:v>45.134</c:v>
                </c:pt>
                <c:pt idx="50">
                  <c:v>44.769000000000013</c:v>
                </c:pt>
                <c:pt idx="51">
                  <c:v>44.592000000000013</c:v>
                </c:pt>
                <c:pt idx="52">
                  <c:v>44.889000000000003</c:v>
                </c:pt>
                <c:pt idx="53">
                  <c:v>44.91</c:v>
                </c:pt>
                <c:pt idx="54">
                  <c:v>44.68</c:v>
                </c:pt>
                <c:pt idx="55">
                  <c:v>44.784000000000013</c:v>
                </c:pt>
                <c:pt idx="56">
                  <c:v>44.737000000000002</c:v>
                </c:pt>
                <c:pt idx="57">
                  <c:v>44.659000000000013</c:v>
                </c:pt>
                <c:pt idx="58">
                  <c:v>44.725000000000122</c:v>
                </c:pt>
                <c:pt idx="59">
                  <c:v>44.897000000000013</c:v>
                </c:pt>
                <c:pt idx="60">
                  <c:v>44.759</c:v>
                </c:pt>
                <c:pt idx="61">
                  <c:v>44.7650000000001</c:v>
                </c:pt>
                <c:pt idx="62">
                  <c:v>44.620000000000012</c:v>
                </c:pt>
                <c:pt idx="63">
                  <c:v>44.774000000000001</c:v>
                </c:pt>
                <c:pt idx="64">
                  <c:v>44.798000000000123</c:v>
                </c:pt>
                <c:pt idx="65">
                  <c:v>44.829000000000001</c:v>
                </c:pt>
                <c:pt idx="66">
                  <c:v>44.936</c:v>
                </c:pt>
                <c:pt idx="67">
                  <c:v>44.895000000000003</c:v>
                </c:pt>
                <c:pt idx="68">
                  <c:v>44.909000000000013</c:v>
                </c:pt>
                <c:pt idx="69">
                  <c:v>44.973999999999997</c:v>
                </c:pt>
                <c:pt idx="70">
                  <c:v>44.787000000000013</c:v>
                </c:pt>
                <c:pt idx="71">
                  <c:v>44.962000000000003</c:v>
                </c:pt>
                <c:pt idx="72">
                  <c:v>45.159000000000013</c:v>
                </c:pt>
                <c:pt idx="73">
                  <c:v>45.132000000000012</c:v>
                </c:pt>
                <c:pt idx="74">
                  <c:v>45.2680000000001</c:v>
                </c:pt>
                <c:pt idx="75">
                  <c:v>45.332000000000001</c:v>
                </c:pt>
                <c:pt idx="76">
                  <c:v>45.332000000000001</c:v>
                </c:pt>
                <c:pt idx="77">
                  <c:v>45.35</c:v>
                </c:pt>
                <c:pt idx="78">
                  <c:v>45.274000000000001</c:v>
                </c:pt>
                <c:pt idx="79">
                  <c:v>45.513000000000012</c:v>
                </c:pt>
                <c:pt idx="80">
                  <c:v>45.469000000000001</c:v>
                </c:pt>
                <c:pt idx="81">
                  <c:v>45.456000000000003</c:v>
                </c:pt>
                <c:pt idx="82">
                  <c:v>45.612000000000002</c:v>
                </c:pt>
                <c:pt idx="83">
                  <c:v>45.67</c:v>
                </c:pt>
                <c:pt idx="84">
                  <c:v>45.903000000000013</c:v>
                </c:pt>
                <c:pt idx="85">
                  <c:v>45.685000000000002</c:v>
                </c:pt>
                <c:pt idx="86">
                  <c:v>45.808999999999997</c:v>
                </c:pt>
                <c:pt idx="87">
                  <c:v>45.911000000000001</c:v>
                </c:pt>
                <c:pt idx="88">
                  <c:v>45.912999999999997</c:v>
                </c:pt>
                <c:pt idx="89">
                  <c:v>46.052999999999997</c:v>
                </c:pt>
                <c:pt idx="90">
                  <c:v>46.036000000000001</c:v>
                </c:pt>
                <c:pt idx="91">
                  <c:v>45.978000000000002</c:v>
                </c:pt>
                <c:pt idx="92">
                  <c:v>46.063000000000002</c:v>
                </c:pt>
                <c:pt idx="93">
                  <c:v>46.2620000000001</c:v>
                </c:pt>
                <c:pt idx="94">
                  <c:v>45.988</c:v>
                </c:pt>
                <c:pt idx="95">
                  <c:v>46.124000000000002</c:v>
                </c:pt>
                <c:pt idx="96">
                  <c:v>46.217000000000013</c:v>
                </c:pt>
                <c:pt idx="97">
                  <c:v>46.137</c:v>
                </c:pt>
                <c:pt idx="98">
                  <c:v>46.169000000000011</c:v>
                </c:pt>
                <c:pt idx="99">
                  <c:v>46.311</c:v>
                </c:pt>
                <c:pt idx="100">
                  <c:v>46.190000000000012</c:v>
                </c:pt>
                <c:pt idx="101">
                  <c:v>46.381</c:v>
                </c:pt>
                <c:pt idx="102">
                  <c:v>46.224000000000011</c:v>
                </c:pt>
                <c:pt idx="103">
                  <c:v>46.236000000000011</c:v>
                </c:pt>
                <c:pt idx="104">
                  <c:v>46.199000000000012</c:v>
                </c:pt>
                <c:pt idx="105">
                  <c:v>46.212000000000003</c:v>
                </c:pt>
                <c:pt idx="106">
                  <c:v>46.31</c:v>
                </c:pt>
                <c:pt idx="107">
                  <c:v>46.264000000000003</c:v>
                </c:pt>
                <c:pt idx="108">
                  <c:v>46.138000000000012</c:v>
                </c:pt>
                <c:pt idx="109">
                  <c:v>46.247</c:v>
                </c:pt>
                <c:pt idx="110">
                  <c:v>46.274000000000001</c:v>
                </c:pt>
                <c:pt idx="111">
                  <c:v>46.230000000000011</c:v>
                </c:pt>
                <c:pt idx="112">
                  <c:v>46.273000000000003</c:v>
                </c:pt>
                <c:pt idx="113">
                  <c:v>46.229000000000013</c:v>
                </c:pt>
                <c:pt idx="114">
                  <c:v>46.225000000000122</c:v>
                </c:pt>
                <c:pt idx="115">
                  <c:v>46.245000000000012</c:v>
                </c:pt>
                <c:pt idx="116">
                  <c:v>46.099000000000011</c:v>
                </c:pt>
                <c:pt idx="117">
                  <c:v>46.156000000000013</c:v>
                </c:pt>
                <c:pt idx="118">
                  <c:v>45.936</c:v>
                </c:pt>
                <c:pt idx="119">
                  <c:v>46.171000000000006</c:v>
                </c:pt>
                <c:pt idx="120">
                  <c:v>46.037000000000013</c:v>
                </c:pt>
                <c:pt idx="121">
                  <c:v>45.927</c:v>
                </c:pt>
                <c:pt idx="122">
                  <c:v>46.011000000000003</c:v>
                </c:pt>
                <c:pt idx="123">
                  <c:v>45.895000000000003</c:v>
                </c:pt>
                <c:pt idx="124">
                  <c:v>45.976999999999997</c:v>
                </c:pt>
                <c:pt idx="125">
                  <c:v>45.991</c:v>
                </c:pt>
                <c:pt idx="126">
                  <c:v>45.841999999999999</c:v>
                </c:pt>
                <c:pt idx="127">
                  <c:v>45.839000000000013</c:v>
                </c:pt>
                <c:pt idx="128">
                  <c:v>45.88</c:v>
                </c:pt>
                <c:pt idx="129">
                  <c:v>45.837000000000003</c:v>
                </c:pt>
                <c:pt idx="130">
                  <c:v>45.854999999999997</c:v>
                </c:pt>
                <c:pt idx="131">
                  <c:v>45.982999999999997</c:v>
                </c:pt>
                <c:pt idx="132">
                  <c:v>45.723000000000013</c:v>
                </c:pt>
                <c:pt idx="133">
                  <c:v>45.677</c:v>
                </c:pt>
                <c:pt idx="134">
                  <c:v>45.651000000000003</c:v>
                </c:pt>
                <c:pt idx="135">
                  <c:v>45.701000000000001</c:v>
                </c:pt>
                <c:pt idx="136">
                  <c:v>45.771000000000001</c:v>
                </c:pt>
                <c:pt idx="137">
                  <c:v>45.642000000000003</c:v>
                </c:pt>
                <c:pt idx="138">
                  <c:v>45.67</c:v>
                </c:pt>
                <c:pt idx="139">
                  <c:v>45.57</c:v>
                </c:pt>
                <c:pt idx="140">
                  <c:v>45.505000000000003</c:v>
                </c:pt>
                <c:pt idx="141">
                  <c:v>45.526000000000003</c:v>
                </c:pt>
                <c:pt idx="142">
                  <c:v>45.662000000000013</c:v>
                </c:pt>
                <c:pt idx="143">
                  <c:v>45.436</c:v>
                </c:pt>
                <c:pt idx="144">
                  <c:v>45.595000000000013</c:v>
                </c:pt>
                <c:pt idx="145">
                  <c:v>45.500999999999998</c:v>
                </c:pt>
                <c:pt idx="146">
                  <c:v>44.886000000000003</c:v>
                </c:pt>
                <c:pt idx="147">
                  <c:v>45.51</c:v>
                </c:pt>
                <c:pt idx="148">
                  <c:v>45.484000000000002</c:v>
                </c:pt>
                <c:pt idx="149">
                  <c:v>45.626000000000012</c:v>
                </c:pt>
                <c:pt idx="150">
                  <c:v>45.468000000000011</c:v>
                </c:pt>
                <c:pt idx="151">
                  <c:v>45.476999999999997</c:v>
                </c:pt>
                <c:pt idx="152">
                  <c:v>45.397000000000013</c:v>
                </c:pt>
                <c:pt idx="153">
                  <c:v>45.365000000000002</c:v>
                </c:pt>
                <c:pt idx="154">
                  <c:v>45.562000000000012</c:v>
                </c:pt>
                <c:pt idx="155">
                  <c:v>45.499000000000002</c:v>
                </c:pt>
                <c:pt idx="156">
                  <c:v>45.436</c:v>
                </c:pt>
                <c:pt idx="157">
                  <c:v>45.465000000000003</c:v>
                </c:pt>
                <c:pt idx="158">
                  <c:v>45.381999999999998</c:v>
                </c:pt>
                <c:pt idx="159">
                  <c:v>45.45</c:v>
                </c:pt>
                <c:pt idx="160">
                  <c:v>45.506</c:v>
                </c:pt>
                <c:pt idx="161">
                  <c:v>45.44</c:v>
                </c:pt>
                <c:pt idx="162">
                  <c:v>45.505000000000003</c:v>
                </c:pt>
                <c:pt idx="163">
                  <c:v>45.616999999999997</c:v>
                </c:pt>
                <c:pt idx="164">
                  <c:v>45.555</c:v>
                </c:pt>
                <c:pt idx="165">
                  <c:v>45.589000000000013</c:v>
                </c:pt>
                <c:pt idx="166">
                  <c:v>45.532000000000011</c:v>
                </c:pt>
                <c:pt idx="167">
                  <c:v>45.495000000000012</c:v>
                </c:pt>
                <c:pt idx="168">
                  <c:v>45.126000000000012</c:v>
                </c:pt>
                <c:pt idx="169">
                  <c:v>45.563000000000002</c:v>
                </c:pt>
                <c:pt idx="170">
                  <c:v>45.641000000000012</c:v>
                </c:pt>
                <c:pt idx="171">
                  <c:v>45.548000000000002</c:v>
                </c:pt>
                <c:pt idx="172">
                  <c:v>45.615000000000002</c:v>
                </c:pt>
                <c:pt idx="173">
                  <c:v>45.696000000000012</c:v>
                </c:pt>
                <c:pt idx="174">
                  <c:v>45.46</c:v>
                </c:pt>
                <c:pt idx="175">
                  <c:v>45.769000000000013</c:v>
                </c:pt>
                <c:pt idx="176">
                  <c:v>45.665000000000013</c:v>
                </c:pt>
                <c:pt idx="177">
                  <c:v>45.557000000000002</c:v>
                </c:pt>
                <c:pt idx="178">
                  <c:v>45.596000000000011</c:v>
                </c:pt>
                <c:pt idx="179">
                  <c:v>45.588000000000001</c:v>
                </c:pt>
                <c:pt idx="180">
                  <c:v>45.593000000000011</c:v>
                </c:pt>
                <c:pt idx="181">
                  <c:v>45.647000000000013</c:v>
                </c:pt>
                <c:pt idx="182">
                  <c:v>45.638000000000012</c:v>
                </c:pt>
                <c:pt idx="183">
                  <c:v>45.714000000000013</c:v>
                </c:pt>
                <c:pt idx="184">
                  <c:v>45.503</c:v>
                </c:pt>
                <c:pt idx="185">
                  <c:v>45.655000000000001</c:v>
                </c:pt>
                <c:pt idx="186">
                  <c:v>45.637</c:v>
                </c:pt>
                <c:pt idx="187">
                  <c:v>45.534000000000013</c:v>
                </c:pt>
                <c:pt idx="188">
                  <c:v>45.64</c:v>
                </c:pt>
                <c:pt idx="189">
                  <c:v>45.629000000000012</c:v>
                </c:pt>
                <c:pt idx="190">
                  <c:v>45.647000000000013</c:v>
                </c:pt>
                <c:pt idx="191">
                  <c:v>45.613999999999997</c:v>
                </c:pt>
                <c:pt idx="192">
                  <c:v>45.648000000000003</c:v>
                </c:pt>
                <c:pt idx="193">
                  <c:v>45.571000000000012</c:v>
                </c:pt>
                <c:pt idx="194">
                  <c:v>45.646000000000001</c:v>
                </c:pt>
                <c:pt idx="195">
                  <c:v>45.363</c:v>
                </c:pt>
                <c:pt idx="196">
                  <c:v>45.583000000000013</c:v>
                </c:pt>
                <c:pt idx="197">
                  <c:v>45.524000000000001</c:v>
                </c:pt>
                <c:pt idx="198">
                  <c:v>45.473999999999997</c:v>
                </c:pt>
                <c:pt idx="199">
                  <c:v>45.521000000000001</c:v>
                </c:pt>
                <c:pt idx="200">
                  <c:v>45.48</c:v>
                </c:pt>
                <c:pt idx="201">
                  <c:v>45.072000000000003</c:v>
                </c:pt>
                <c:pt idx="202">
                  <c:v>45.552</c:v>
                </c:pt>
                <c:pt idx="203">
                  <c:v>45.841000000000001</c:v>
                </c:pt>
                <c:pt idx="204">
                  <c:v>48.586000000000013</c:v>
                </c:pt>
                <c:pt idx="205">
                  <c:v>47.975000000000001</c:v>
                </c:pt>
                <c:pt idx="206">
                  <c:v>43.266000000000012</c:v>
                </c:pt>
                <c:pt idx="207">
                  <c:v>46.742000000000012</c:v>
                </c:pt>
                <c:pt idx="208">
                  <c:v>48.833000000000013</c:v>
                </c:pt>
                <c:pt idx="209">
                  <c:v>44.442999999999998</c:v>
                </c:pt>
                <c:pt idx="210">
                  <c:v>46.260000000000012</c:v>
                </c:pt>
                <c:pt idx="211">
                  <c:v>49.073</c:v>
                </c:pt>
                <c:pt idx="212">
                  <c:v>45.632000000000012</c:v>
                </c:pt>
                <c:pt idx="213">
                  <c:v>45.86</c:v>
                </c:pt>
                <c:pt idx="214">
                  <c:v>48.717000000000013</c:v>
                </c:pt>
                <c:pt idx="215">
                  <c:v>46.91</c:v>
                </c:pt>
                <c:pt idx="216">
                  <c:v>45.957999999999998</c:v>
                </c:pt>
                <c:pt idx="217">
                  <c:v>47.961000000000013</c:v>
                </c:pt>
                <c:pt idx="218">
                  <c:v>47.470999999999997</c:v>
                </c:pt>
                <c:pt idx="219">
                  <c:v>46.750999999999998</c:v>
                </c:pt>
                <c:pt idx="220">
                  <c:v>47.674000000000007</c:v>
                </c:pt>
                <c:pt idx="221">
                  <c:v>47.715000000000003</c:v>
                </c:pt>
                <c:pt idx="222">
                  <c:v>46.988999999999997</c:v>
                </c:pt>
                <c:pt idx="223">
                  <c:v>47.199000000000012</c:v>
                </c:pt>
                <c:pt idx="224">
                  <c:v>48.054000000000002</c:v>
                </c:pt>
                <c:pt idx="225">
                  <c:v>47.2680000000001</c:v>
                </c:pt>
                <c:pt idx="226">
                  <c:v>47.429000000000002</c:v>
                </c:pt>
                <c:pt idx="227">
                  <c:v>47.844999999999999</c:v>
                </c:pt>
                <c:pt idx="228">
                  <c:v>47.721000000000011</c:v>
                </c:pt>
                <c:pt idx="229">
                  <c:v>47.717000000000013</c:v>
                </c:pt>
                <c:pt idx="230">
                  <c:v>47.790000000000013</c:v>
                </c:pt>
                <c:pt idx="231">
                  <c:v>47.704000000000001</c:v>
                </c:pt>
                <c:pt idx="232">
                  <c:v>47.619</c:v>
                </c:pt>
                <c:pt idx="233">
                  <c:v>48.017000000000003</c:v>
                </c:pt>
                <c:pt idx="234">
                  <c:v>47.702000000000012</c:v>
                </c:pt>
                <c:pt idx="235">
                  <c:v>47.552999999999997</c:v>
                </c:pt>
                <c:pt idx="236">
                  <c:v>47.6920000000001</c:v>
                </c:pt>
                <c:pt idx="237">
                  <c:v>47.572000000000003</c:v>
                </c:pt>
                <c:pt idx="238">
                  <c:v>47.6280000000001</c:v>
                </c:pt>
                <c:pt idx="239">
                  <c:v>47.742000000000012</c:v>
                </c:pt>
                <c:pt idx="240">
                  <c:v>47.517000000000003</c:v>
                </c:pt>
                <c:pt idx="241">
                  <c:v>47.375</c:v>
                </c:pt>
                <c:pt idx="242">
                  <c:v>47.438000000000002</c:v>
                </c:pt>
                <c:pt idx="243">
                  <c:v>47.52</c:v>
                </c:pt>
                <c:pt idx="244">
                  <c:v>47.365000000000002</c:v>
                </c:pt>
                <c:pt idx="245">
                  <c:v>47.2620000000001</c:v>
                </c:pt>
                <c:pt idx="246">
                  <c:v>47.273000000000003</c:v>
                </c:pt>
                <c:pt idx="247">
                  <c:v>47.222000000000122</c:v>
                </c:pt>
                <c:pt idx="248">
                  <c:v>47.046999999999997</c:v>
                </c:pt>
                <c:pt idx="249">
                  <c:v>47.073</c:v>
                </c:pt>
                <c:pt idx="250">
                  <c:v>46.908000000000001</c:v>
                </c:pt>
                <c:pt idx="251">
                  <c:v>46.832000000000001</c:v>
                </c:pt>
                <c:pt idx="252">
                  <c:v>46.817999999999998</c:v>
                </c:pt>
                <c:pt idx="253">
                  <c:v>46.833000000000013</c:v>
                </c:pt>
                <c:pt idx="254">
                  <c:v>46.728000000000122</c:v>
                </c:pt>
                <c:pt idx="255">
                  <c:v>46.713000000000001</c:v>
                </c:pt>
                <c:pt idx="256">
                  <c:v>46.814</c:v>
                </c:pt>
                <c:pt idx="257">
                  <c:v>46.655000000000001</c:v>
                </c:pt>
                <c:pt idx="258">
                  <c:v>46.686999999999998</c:v>
                </c:pt>
                <c:pt idx="259">
                  <c:v>46.518000000000001</c:v>
                </c:pt>
                <c:pt idx="260">
                  <c:v>46.353000000000002</c:v>
                </c:pt>
                <c:pt idx="261">
                  <c:v>46.552</c:v>
                </c:pt>
                <c:pt idx="262">
                  <c:v>46.137</c:v>
                </c:pt>
                <c:pt idx="263">
                  <c:v>46.186</c:v>
                </c:pt>
                <c:pt idx="264">
                  <c:v>46.278000000000013</c:v>
                </c:pt>
                <c:pt idx="265">
                  <c:v>46.243000000000002</c:v>
                </c:pt>
                <c:pt idx="266">
                  <c:v>46.281000000000013</c:v>
                </c:pt>
                <c:pt idx="267">
                  <c:v>46.217000000000013</c:v>
                </c:pt>
                <c:pt idx="268">
                  <c:v>46.134</c:v>
                </c:pt>
                <c:pt idx="269">
                  <c:v>46.166000000000011</c:v>
                </c:pt>
                <c:pt idx="270">
                  <c:v>46.125000000000099</c:v>
                </c:pt>
                <c:pt idx="271">
                  <c:v>46.04</c:v>
                </c:pt>
                <c:pt idx="272">
                  <c:v>46.02</c:v>
                </c:pt>
                <c:pt idx="273">
                  <c:v>46.071000000000012</c:v>
                </c:pt>
                <c:pt idx="274">
                  <c:v>46.01</c:v>
                </c:pt>
                <c:pt idx="275">
                  <c:v>46.038000000000011</c:v>
                </c:pt>
                <c:pt idx="276">
                  <c:v>46.063000000000002</c:v>
                </c:pt>
                <c:pt idx="277">
                  <c:v>46.136000000000003</c:v>
                </c:pt>
                <c:pt idx="278">
                  <c:v>46.141000000000012</c:v>
                </c:pt>
                <c:pt idx="279">
                  <c:v>46.042000000000002</c:v>
                </c:pt>
                <c:pt idx="280">
                  <c:v>46.065000000000012</c:v>
                </c:pt>
                <c:pt idx="281">
                  <c:v>46.259</c:v>
                </c:pt>
                <c:pt idx="282">
                  <c:v>46.176000000000002</c:v>
                </c:pt>
                <c:pt idx="283">
                  <c:v>46.055999999999997</c:v>
                </c:pt>
                <c:pt idx="284">
                  <c:v>45.714000000000013</c:v>
                </c:pt>
                <c:pt idx="285">
                  <c:v>46.121000000000002</c:v>
                </c:pt>
                <c:pt idx="286">
                  <c:v>46.15</c:v>
                </c:pt>
                <c:pt idx="287">
                  <c:v>46.072000000000003</c:v>
                </c:pt>
                <c:pt idx="288">
                  <c:v>46.204000000000001</c:v>
                </c:pt>
                <c:pt idx="289">
                  <c:v>46.149000000000001</c:v>
                </c:pt>
                <c:pt idx="290">
                  <c:v>46.24</c:v>
                </c:pt>
                <c:pt idx="291">
                  <c:v>46.372</c:v>
                </c:pt>
                <c:pt idx="292">
                  <c:v>46.341999999999999</c:v>
                </c:pt>
                <c:pt idx="293">
                  <c:v>46.295000000000122</c:v>
                </c:pt>
                <c:pt idx="294">
                  <c:v>46.369</c:v>
                </c:pt>
                <c:pt idx="295">
                  <c:v>46.509</c:v>
                </c:pt>
                <c:pt idx="296">
                  <c:v>46.378</c:v>
                </c:pt>
                <c:pt idx="297">
                  <c:v>46.537000000000013</c:v>
                </c:pt>
                <c:pt idx="298">
                  <c:v>46.478000000000002</c:v>
                </c:pt>
                <c:pt idx="299">
                  <c:v>46.348999999999997</c:v>
                </c:pt>
                <c:pt idx="300">
                  <c:v>46.511000000000003</c:v>
                </c:pt>
                <c:pt idx="301">
                  <c:v>46.591000000000001</c:v>
                </c:pt>
                <c:pt idx="302">
                  <c:v>46.55</c:v>
                </c:pt>
                <c:pt idx="303">
                  <c:v>46.676000000000002</c:v>
                </c:pt>
                <c:pt idx="304">
                  <c:v>46.690000000000012</c:v>
                </c:pt>
                <c:pt idx="305">
                  <c:v>46.561</c:v>
                </c:pt>
                <c:pt idx="306">
                  <c:v>46.851999999999997</c:v>
                </c:pt>
                <c:pt idx="307">
                  <c:v>46.796000000000063</c:v>
                </c:pt>
                <c:pt idx="308">
                  <c:v>46.779000000000003</c:v>
                </c:pt>
                <c:pt idx="309">
                  <c:v>46.819000000000003</c:v>
                </c:pt>
                <c:pt idx="310">
                  <c:v>46.924000000000007</c:v>
                </c:pt>
                <c:pt idx="311">
                  <c:v>46.756999999999998</c:v>
                </c:pt>
                <c:pt idx="312">
                  <c:v>46.775000000000013</c:v>
                </c:pt>
                <c:pt idx="313">
                  <c:v>46.89</c:v>
                </c:pt>
                <c:pt idx="314">
                  <c:v>46.85</c:v>
                </c:pt>
                <c:pt idx="315">
                  <c:v>46.918999999999997</c:v>
                </c:pt>
                <c:pt idx="316">
                  <c:v>46.945</c:v>
                </c:pt>
                <c:pt idx="317">
                  <c:v>46.918999999999997</c:v>
                </c:pt>
                <c:pt idx="318">
                  <c:v>46.945</c:v>
                </c:pt>
                <c:pt idx="319">
                  <c:v>46.96</c:v>
                </c:pt>
                <c:pt idx="320">
                  <c:v>46.91</c:v>
                </c:pt>
                <c:pt idx="321">
                  <c:v>46.909000000000013</c:v>
                </c:pt>
                <c:pt idx="322">
                  <c:v>47.134</c:v>
                </c:pt>
                <c:pt idx="323">
                  <c:v>46.98</c:v>
                </c:pt>
                <c:pt idx="324">
                  <c:v>46.956000000000003</c:v>
                </c:pt>
                <c:pt idx="325">
                  <c:v>46.981000000000002</c:v>
                </c:pt>
                <c:pt idx="326">
                  <c:v>47.014000000000003</c:v>
                </c:pt>
                <c:pt idx="327">
                  <c:v>46.957999999999998</c:v>
                </c:pt>
                <c:pt idx="328">
                  <c:v>46.988999999999997</c:v>
                </c:pt>
                <c:pt idx="329">
                  <c:v>46.903000000000013</c:v>
                </c:pt>
                <c:pt idx="330">
                  <c:v>46.831000000000003</c:v>
                </c:pt>
                <c:pt idx="331">
                  <c:v>46.851999999999997</c:v>
                </c:pt>
                <c:pt idx="332">
                  <c:v>46.993000000000002</c:v>
                </c:pt>
                <c:pt idx="333">
                  <c:v>47.113</c:v>
                </c:pt>
                <c:pt idx="334">
                  <c:v>46.927</c:v>
                </c:pt>
                <c:pt idx="335">
                  <c:v>46.65</c:v>
                </c:pt>
                <c:pt idx="336">
                  <c:v>46.819000000000003</c:v>
                </c:pt>
                <c:pt idx="337">
                  <c:v>46.884999999999998</c:v>
                </c:pt>
                <c:pt idx="338">
                  <c:v>46.473000000000013</c:v>
                </c:pt>
                <c:pt idx="339">
                  <c:v>46.957000000000001</c:v>
                </c:pt>
                <c:pt idx="340">
                  <c:v>46.914000000000001</c:v>
                </c:pt>
                <c:pt idx="341">
                  <c:v>46.792000000000122</c:v>
                </c:pt>
                <c:pt idx="342">
                  <c:v>46.853000000000002</c:v>
                </c:pt>
                <c:pt idx="343">
                  <c:v>46.78</c:v>
                </c:pt>
                <c:pt idx="344">
                  <c:v>46.637</c:v>
                </c:pt>
                <c:pt idx="345">
                  <c:v>46.878999999999998</c:v>
                </c:pt>
                <c:pt idx="346">
                  <c:v>46.82</c:v>
                </c:pt>
                <c:pt idx="347">
                  <c:v>46.636000000000003</c:v>
                </c:pt>
                <c:pt idx="348">
                  <c:v>46.705000000000013</c:v>
                </c:pt>
                <c:pt idx="349">
                  <c:v>46.831000000000003</c:v>
                </c:pt>
                <c:pt idx="350">
                  <c:v>46.663000000000011</c:v>
                </c:pt>
                <c:pt idx="351">
                  <c:v>46.585000000000001</c:v>
                </c:pt>
                <c:pt idx="352">
                  <c:v>46.528000000000013</c:v>
                </c:pt>
                <c:pt idx="353">
                  <c:v>46.699000000000012</c:v>
                </c:pt>
                <c:pt idx="354">
                  <c:v>46.552999999999997</c:v>
                </c:pt>
                <c:pt idx="355">
                  <c:v>46.606000000000002</c:v>
                </c:pt>
                <c:pt idx="356">
                  <c:v>46.627000000000002</c:v>
                </c:pt>
                <c:pt idx="357">
                  <c:v>46.563000000000002</c:v>
                </c:pt>
                <c:pt idx="358">
                  <c:v>46.621000000000002</c:v>
                </c:pt>
                <c:pt idx="359">
                  <c:v>46.571000000000012</c:v>
                </c:pt>
                <c:pt idx="360">
                  <c:v>46.506</c:v>
                </c:pt>
                <c:pt idx="361">
                  <c:v>46.497</c:v>
                </c:pt>
                <c:pt idx="362">
                  <c:v>45.93</c:v>
                </c:pt>
                <c:pt idx="363">
                  <c:v>46.608000000000011</c:v>
                </c:pt>
                <c:pt idx="364">
                  <c:v>46.917000000000002</c:v>
                </c:pt>
                <c:pt idx="365">
                  <c:v>46.56</c:v>
                </c:pt>
                <c:pt idx="366">
                  <c:v>46.462000000000003</c:v>
                </c:pt>
                <c:pt idx="367">
                  <c:v>46.641000000000012</c:v>
                </c:pt>
                <c:pt idx="368">
                  <c:v>46.591000000000001</c:v>
                </c:pt>
                <c:pt idx="369">
                  <c:v>46.532000000000011</c:v>
                </c:pt>
                <c:pt idx="370">
                  <c:v>46.451000000000001</c:v>
                </c:pt>
                <c:pt idx="371">
                  <c:v>46.42</c:v>
                </c:pt>
                <c:pt idx="372">
                  <c:v>46.555</c:v>
                </c:pt>
                <c:pt idx="373">
                  <c:v>46.417999999999999</c:v>
                </c:pt>
                <c:pt idx="374">
                  <c:v>46.396000000000001</c:v>
                </c:pt>
                <c:pt idx="375">
                  <c:v>46.465000000000003</c:v>
                </c:pt>
                <c:pt idx="376">
                  <c:v>46.378999999999998</c:v>
                </c:pt>
                <c:pt idx="377">
                  <c:v>46.387999999999998</c:v>
                </c:pt>
                <c:pt idx="378">
                  <c:v>46.507000000000012</c:v>
                </c:pt>
                <c:pt idx="379">
                  <c:v>46.565000000000012</c:v>
                </c:pt>
                <c:pt idx="380">
                  <c:v>46.496000000000002</c:v>
                </c:pt>
                <c:pt idx="381">
                  <c:v>46.567</c:v>
                </c:pt>
                <c:pt idx="382">
                  <c:v>46.423000000000002</c:v>
                </c:pt>
                <c:pt idx="383">
                  <c:v>46.468000000000011</c:v>
                </c:pt>
                <c:pt idx="384">
                  <c:v>46.568000000000012</c:v>
                </c:pt>
                <c:pt idx="385">
                  <c:v>46.438000000000002</c:v>
                </c:pt>
                <c:pt idx="386">
                  <c:v>46.481000000000002</c:v>
                </c:pt>
                <c:pt idx="387">
                  <c:v>46.502000000000002</c:v>
                </c:pt>
                <c:pt idx="388">
                  <c:v>46.557000000000002</c:v>
                </c:pt>
                <c:pt idx="389">
                  <c:v>46.626000000000012</c:v>
                </c:pt>
                <c:pt idx="390">
                  <c:v>46.433999999999997</c:v>
                </c:pt>
                <c:pt idx="391">
                  <c:v>46.615000000000002</c:v>
                </c:pt>
                <c:pt idx="392">
                  <c:v>46.567</c:v>
                </c:pt>
                <c:pt idx="393">
                  <c:v>46.528000000000013</c:v>
                </c:pt>
                <c:pt idx="394">
                  <c:v>46.516000000000012</c:v>
                </c:pt>
                <c:pt idx="395">
                  <c:v>46.476999999999997</c:v>
                </c:pt>
                <c:pt idx="396">
                  <c:v>46.552</c:v>
                </c:pt>
                <c:pt idx="397">
                  <c:v>46.633000000000003</c:v>
                </c:pt>
                <c:pt idx="398">
                  <c:v>46.602000000000011</c:v>
                </c:pt>
                <c:pt idx="399">
                  <c:v>46.609000000000002</c:v>
                </c:pt>
                <c:pt idx="400">
                  <c:v>46.599000000000011</c:v>
                </c:pt>
                <c:pt idx="401">
                  <c:v>46.503999999999998</c:v>
                </c:pt>
                <c:pt idx="402">
                  <c:v>46.65</c:v>
                </c:pt>
                <c:pt idx="403">
                  <c:v>46.645000000000003</c:v>
                </c:pt>
                <c:pt idx="404">
                  <c:v>46.627000000000002</c:v>
                </c:pt>
                <c:pt idx="405">
                  <c:v>46.484999999999999</c:v>
                </c:pt>
                <c:pt idx="406">
                  <c:v>46.546999999999997</c:v>
                </c:pt>
                <c:pt idx="407">
                  <c:v>46.55</c:v>
                </c:pt>
                <c:pt idx="408">
                  <c:v>46.555999999999997</c:v>
                </c:pt>
                <c:pt idx="409">
                  <c:v>46.395000000000003</c:v>
                </c:pt>
                <c:pt idx="410">
                  <c:v>46.418999999999997</c:v>
                </c:pt>
                <c:pt idx="411">
                  <c:v>46.399000000000001</c:v>
                </c:pt>
                <c:pt idx="412">
                  <c:v>46.492000000000012</c:v>
                </c:pt>
                <c:pt idx="413">
                  <c:v>46.425000000000011</c:v>
                </c:pt>
                <c:pt idx="414">
                  <c:v>46.44</c:v>
                </c:pt>
                <c:pt idx="415">
                  <c:v>46.555999999999997</c:v>
                </c:pt>
                <c:pt idx="416">
                  <c:v>46.449000000000012</c:v>
                </c:pt>
                <c:pt idx="417">
                  <c:v>46.392000000000003</c:v>
                </c:pt>
                <c:pt idx="418">
                  <c:v>46.558</c:v>
                </c:pt>
                <c:pt idx="419">
                  <c:v>46.519000000000013</c:v>
                </c:pt>
                <c:pt idx="420">
                  <c:v>46.529000000000003</c:v>
                </c:pt>
                <c:pt idx="421">
                  <c:v>46.448</c:v>
                </c:pt>
                <c:pt idx="422">
                  <c:v>46.311999999999998</c:v>
                </c:pt>
                <c:pt idx="423">
                  <c:v>46.421000000000006</c:v>
                </c:pt>
                <c:pt idx="424">
                  <c:v>46.484999999999999</c:v>
                </c:pt>
                <c:pt idx="425">
                  <c:v>46.551000000000002</c:v>
                </c:pt>
                <c:pt idx="426">
                  <c:v>46.272000000000013</c:v>
                </c:pt>
                <c:pt idx="427">
                  <c:v>46.564</c:v>
                </c:pt>
                <c:pt idx="428">
                  <c:v>46.444000000000003</c:v>
                </c:pt>
                <c:pt idx="429">
                  <c:v>46.369</c:v>
                </c:pt>
                <c:pt idx="430">
                  <c:v>46.350999999999999</c:v>
                </c:pt>
                <c:pt idx="431">
                  <c:v>46.515000000000001</c:v>
                </c:pt>
                <c:pt idx="432">
                  <c:v>46.31</c:v>
                </c:pt>
                <c:pt idx="433">
                  <c:v>46.378999999999998</c:v>
                </c:pt>
                <c:pt idx="434">
                  <c:v>46.558999999999997</c:v>
                </c:pt>
                <c:pt idx="435">
                  <c:v>46.417000000000002</c:v>
                </c:pt>
                <c:pt idx="436">
                  <c:v>46.470999999999997</c:v>
                </c:pt>
                <c:pt idx="437">
                  <c:v>46.444000000000003</c:v>
                </c:pt>
                <c:pt idx="438">
                  <c:v>46.17</c:v>
                </c:pt>
                <c:pt idx="439">
                  <c:v>46.387</c:v>
                </c:pt>
                <c:pt idx="440">
                  <c:v>46.522000000000013</c:v>
                </c:pt>
                <c:pt idx="441">
                  <c:v>46.35</c:v>
                </c:pt>
                <c:pt idx="442">
                  <c:v>46.494</c:v>
                </c:pt>
                <c:pt idx="443">
                  <c:v>46.464000000000013</c:v>
                </c:pt>
                <c:pt idx="444">
                  <c:v>46.301000000000002</c:v>
                </c:pt>
                <c:pt idx="445">
                  <c:v>46.456000000000003</c:v>
                </c:pt>
                <c:pt idx="446">
                  <c:v>46.4</c:v>
                </c:pt>
                <c:pt idx="447">
                  <c:v>46.509</c:v>
                </c:pt>
              </c:numCache>
            </c:numRef>
          </c:yVal>
          <c:smooth val="1"/>
        </c:ser>
        <c:dLbls>
          <c:showLegendKey val="0"/>
          <c:showVal val="0"/>
          <c:showCatName val="0"/>
          <c:showSerName val="0"/>
          <c:showPercent val="0"/>
          <c:showBubbleSize val="0"/>
        </c:dLbls>
        <c:axId val="45673856"/>
        <c:axId val="45343872"/>
      </c:scatterChart>
      <c:valAx>
        <c:axId val="45673856"/>
        <c:scaling>
          <c:orientation val="minMax"/>
          <c:max val="45"/>
          <c:min val="0"/>
        </c:scaling>
        <c:delete val="0"/>
        <c:axPos val="b"/>
        <c:numFmt formatCode="General" sourceLinked="1"/>
        <c:majorTickMark val="in"/>
        <c:minorTickMark val="none"/>
        <c:tickLblPos val="none"/>
        <c:txPr>
          <a:bodyPr rot="0" vert="horz"/>
          <a:lstStyle/>
          <a:p>
            <a:pPr>
              <a:defRPr sz="1800" b="0" i="0" u="none" strike="noStrike" baseline="0">
                <a:solidFill>
                  <a:srgbClr val="000000"/>
                </a:solidFill>
                <a:latin typeface="Calibri"/>
                <a:ea typeface="Calibri"/>
                <a:cs typeface="Calibri"/>
              </a:defRPr>
            </a:pPr>
            <a:endParaRPr lang="en-US"/>
          </a:p>
        </c:txPr>
        <c:crossAx val="45343872"/>
        <c:crosses val="autoZero"/>
        <c:crossBetween val="midCat"/>
        <c:majorUnit val="5"/>
        <c:minorUnit val="4"/>
      </c:valAx>
      <c:valAx>
        <c:axId val="45343872"/>
        <c:scaling>
          <c:orientation val="minMax"/>
          <c:max val="48"/>
          <c:min val="44"/>
        </c:scaling>
        <c:delete val="0"/>
        <c:axPos val="l"/>
        <c:numFmt formatCode="General" sourceLinked="1"/>
        <c:majorTickMark val="out"/>
        <c:minorTickMark val="none"/>
        <c:tickLblPos val="nextTo"/>
        <c:txPr>
          <a:bodyPr/>
          <a:lstStyle/>
          <a:p>
            <a:pPr>
              <a:defRPr sz="1800">
                <a:solidFill>
                  <a:schemeClr val="bg1"/>
                </a:solidFill>
              </a:defRPr>
            </a:pPr>
            <a:endParaRPr lang="en-US"/>
          </a:p>
        </c:txPr>
        <c:crossAx val="45673856"/>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invertIfNegative val="0"/>
          <c:dLbls>
            <c:numFmt formatCode="0.0&quot;%&quot;" sourceLinked="0"/>
            <c:txPr>
              <a:bodyPr/>
              <a:lstStyle/>
              <a:p>
                <a:pPr>
                  <a:defRPr sz="1800">
                    <a:latin typeface="Segoe Condensed" pitchFamily="34" charset="0"/>
                  </a:defRPr>
                </a:pPr>
                <a:endParaRPr lang="en-US"/>
              </a:p>
            </c:txPr>
            <c:dLblPos val="inBase"/>
            <c:showLegendKey val="0"/>
            <c:showVal val="1"/>
            <c:showCatName val="0"/>
            <c:showSerName val="0"/>
            <c:showPercent val="0"/>
            <c:showBubbleSize val="0"/>
            <c:showLeaderLines val="0"/>
          </c:dLbls>
          <c:val>
            <c:numRef>
              <c:f>Sheet3!$M$10:$O$10</c:f>
              <c:numCache>
                <c:formatCode>General</c:formatCode>
                <c:ptCount val="3"/>
                <c:pt idx="0">
                  <c:v>70.201740000000001</c:v>
                </c:pt>
                <c:pt idx="1">
                  <c:v>72.483800000000002</c:v>
                </c:pt>
                <c:pt idx="2">
                  <c:v>75.491439999999997</c:v>
                </c:pt>
              </c:numCache>
            </c:numRef>
          </c:val>
        </c:ser>
        <c:ser>
          <c:idx val="1"/>
          <c:order val="1"/>
          <c:invertIfNegative val="0"/>
          <c:dLbls>
            <c:numFmt formatCode="0.0&quot;%&quot;" sourceLinked="0"/>
            <c:txPr>
              <a:bodyPr/>
              <a:lstStyle/>
              <a:p>
                <a:pPr>
                  <a:defRPr sz="1800">
                    <a:latin typeface="Segoe Condensed" pitchFamily="34" charset="0"/>
                  </a:defRPr>
                </a:pPr>
                <a:endParaRPr lang="en-US"/>
              </a:p>
            </c:txPr>
            <c:dLblPos val="inBase"/>
            <c:showLegendKey val="0"/>
            <c:showVal val="1"/>
            <c:showCatName val="0"/>
            <c:showSerName val="0"/>
            <c:showPercent val="0"/>
            <c:showBubbleSize val="0"/>
            <c:showLeaderLines val="0"/>
          </c:dLbls>
          <c:val>
            <c:numRef>
              <c:f>Sheet3!$M$18:$O$18</c:f>
              <c:numCache>
                <c:formatCode>General</c:formatCode>
                <c:ptCount val="3"/>
                <c:pt idx="0">
                  <c:v>83.426419999999993</c:v>
                </c:pt>
                <c:pt idx="1">
                  <c:v>87.994079999999997</c:v>
                </c:pt>
                <c:pt idx="2">
                  <c:v>89.485600000000005</c:v>
                </c:pt>
              </c:numCache>
            </c:numRef>
          </c:val>
        </c:ser>
        <c:ser>
          <c:idx val="2"/>
          <c:order val="2"/>
          <c:invertIfNegative val="0"/>
          <c:dLbls>
            <c:numFmt formatCode="0.0&quot;%&quot;" sourceLinked="0"/>
            <c:txPr>
              <a:bodyPr/>
              <a:lstStyle/>
              <a:p>
                <a:pPr>
                  <a:defRPr sz="1800">
                    <a:latin typeface="Segoe Condensed" pitchFamily="34" charset="0"/>
                  </a:defRPr>
                </a:pPr>
                <a:endParaRPr lang="en-US"/>
              </a:p>
            </c:txPr>
            <c:dLblPos val="inBase"/>
            <c:showLegendKey val="0"/>
            <c:showVal val="1"/>
            <c:showCatName val="0"/>
            <c:showSerName val="0"/>
            <c:showPercent val="0"/>
            <c:showBubbleSize val="0"/>
            <c:showLeaderLines val="0"/>
          </c:dLbls>
          <c:val>
            <c:numRef>
              <c:f>Sheet3!$M$26:$O$26</c:f>
              <c:numCache>
                <c:formatCode>General</c:formatCode>
                <c:ptCount val="3"/>
                <c:pt idx="0">
                  <c:v>93.61336</c:v>
                </c:pt>
                <c:pt idx="1">
                  <c:v>95.364459999999994</c:v>
                </c:pt>
                <c:pt idx="2">
                  <c:v>95.917299999999997</c:v>
                </c:pt>
              </c:numCache>
            </c:numRef>
          </c:val>
        </c:ser>
        <c:dLbls>
          <c:showLegendKey val="0"/>
          <c:showVal val="0"/>
          <c:showCatName val="0"/>
          <c:showSerName val="0"/>
          <c:showPercent val="0"/>
          <c:showBubbleSize val="0"/>
        </c:dLbls>
        <c:gapWidth val="150"/>
        <c:axId val="48802048"/>
        <c:axId val="48820224"/>
      </c:barChart>
      <c:catAx>
        <c:axId val="48802048"/>
        <c:scaling>
          <c:orientation val="minMax"/>
        </c:scaling>
        <c:delete val="1"/>
        <c:axPos val="b"/>
        <c:majorTickMark val="out"/>
        <c:minorTickMark val="none"/>
        <c:tickLblPos val="nextTo"/>
        <c:crossAx val="48820224"/>
        <c:crosses val="autoZero"/>
        <c:auto val="1"/>
        <c:lblAlgn val="ctr"/>
        <c:lblOffset val="100"/>
        <c:noMultiLvlLbl val="0"/>
      </c:catAx>
      <c:valAx>
        <c:axId val="48820224"/>
        <c:scaling>
          <c:orientation val="minMax"/>
          <c:max val="100"/>
          <c:min val="50"/>
        </c:scaling>
        <c:delete val="0"/>
        <c:axPos val="l"/>
        <c:majorGridlines/>
        <c:numFmt formatCode="0&quot;%&quot;" sourceLinked="0"/>
        <c:majorTickMark val="out"/>
        <c:minorTickMark val="none"/>
        <c:tickLblPos val="nextTo"/>
        <c:txPr>
          <a:bodyPr/>
          <a:lstStyle/>
          <a:p>
            <a:pPr>
              <a:defRPr sz="2400"/>
            </a:pPr>
            <a:endParaRPr lang="en-US"/>
          </a:p>
        </c:txPr>
        <c:crossAx val="48802048"/>
        <c:crosses val="autoZero"/>
        <c:crossBetween val="between"/>
        <c:majorUnit val="10"/>
        <c:minorUnit val="4"/>
      </c:valAx>
      <c:spPr>
        <a:noFill/>
      </c:spPr>
    </c:plotArea>
    <c:plotVisOnly val="1"/>
    <c:dispBlanksAs val="gap"/>
    <c:showDLblsOverMax val="0"/>
  </c:chart>
  <c:spPr>
    <a:noFill/>
  </c:spPr>
  <c:txPr>
    <a:bodyPr/>
    <a:lstStyle/>
    <a:p>
      <a:pPr>
        <a:defRPr sz="1800">
          <a:solidFill>
            <a:schemeClr val="bg1"/>
          </a:solidFill>
          <a:latin typeface="Segoe UI Light" pitchFamily="34" charset="0"/>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6.6500000000000004E-2"/>
          <c:y val="0.12878916723459299"/>
          <c:w val="0.9335"/>
          <c:h val="0.76833527310363403"/>
        </c:manualLayout>
      </c:layout>
      <c:barChart>
        <c:barDir val="col"/>
        <c:grouping val="clustered"/>
        <c:varyColors val="0"/>
        <c:ser>
          <c:idx val="0"/>
          <c:order val="0"/>
          <c:tx>
            <c:strRef>
              <c:f>CompoundCollisions!$H$73</c:f>
              <c:strCache>
                <c:ptCount val="1"/>
                <c:pt idx="0">
                  <c:v>Isolated</c:v>
                </c:pt>
              </c:strCache>
            </c:strRef>
          </c:tx>
          <c:spPr>
            <a:gradFill flip="none" rotWithShape="1">
              <a:gsLst>
                <a:gs pos="0">
                  <a:srgbClr val="4F81BD">
                    <a:shade val="30000"/>
                    <a:satMod val="115000"/>
                  </a:srgbClr>
                </a:gs>
                <a:gs pos="50000">
                  <a:srgbClr val="4F81BD">
                    <a:shade val="67500"/>
                    <a:satMod val="115000"/>
                  </a:srgbClr>
                </a:gs>
                <a:gs pos="100000">
                  <a:srgbClr val="4F81BD">
                    <a:shade val="100000"/>
                    <a:satMod val="115000"/>
                  </a:srgbClr>
                </a:gs>
              </a:gsLst>
              <a:lin ang="16200000" scaled="1"/>
              <a:tileRect/>
            </a:gradFill>
            <a:ln w="15875"/>
          </c:spPr>
          <c:invertIfNegative val="0"/>
          <c:dLbls>
            <c:numFmt formatCode="0.0&quot;%&quot;" sourceLinked="0"/>
            <c:txPr>
              <a:bodyPr/>
              <a:lstStyle/>
              <a:p>
                <a:pPr>
                  <a:defRPr sz="1800"/>
                </a:pPr>
                <a:endParaRPr lang="en-US"/>
              </a:p>
            </c:txPr>
            <c:dLblPos val="inBase"/>
            <c:showLegendKey val="0"/>
            <c:showVal val="1"/>
            <c:showCatName val="0"/>
            <c:showSerName val="0"/>
            <c:showPercent val="0"/>
            <c:showBubbleSize val="0"/>
            <c:showLeaderLines val="0"/>
          </c:dLbls>
          <c:errBars>
            <c:errBarType val="both"/>
            <c:errValType val="cust"/>
            <c:noEndCap val="0"/>
            <c:plus>
              <c:numRef>
                <c:f>CompoundCollisions!$G$12:$I$12</c:f>
                <c:numCache>
                  <c:formatCode>General</c:formatCode>
                  <c:ptCount val="3"/>
                  <c:pt idx="0">
                    <c:v>6.8810115535435576</c:v>
                  </c:pt>
                  <c:pt idx="1">
                    <c:v>5.701578728738208</c:v>
                  </c:pt>
                  <c:pt idx="2">
                    <c:v>5.0590908274115778</c:v>
                  </c:pt>
                </c:numCache>
              </c:numRef>
            </c:plus>
            <c:minus>
              <c:numRef>
                <c:f>CompoundCollisions!$G$12:$I$12</c:f>
                <c:numCache>
                  <c:formatCode>General</c:formatCode>
                  <c:ptCount val="3"/>
                  <c:pt idx="0">
                    <c:v>6.8810115535435576</c:v>
                  </c:pt>
                  <c:pt idx="1">
                    <c:v>5.701578728738208</c:v>
                  </c:pt>
                  <c:pt idx="2">
                    <c:v>5.0590908274115778</c:v>
                  </c:pt>
                </c:numCache>
              </c:numRef>
            </c:minus>
            <c:spPr>
              <a:ln w="19050">
                <a:solidFill>
                  <a:sysClr val="window" lastClr="FFFFFF"/>
                </a:solidFill>
              </a:ln>
            </c:spPr>
          </c:errBars>
          <c:cat>
            <c:strRef>
              <c:f>CompoundCollisions!$G$74:$G$76</c:f>
              <c:strCache>
                <c:ptCount val="3"/>
                <c:pt idx="0">
                  <c:v>templ</c:v>
                </c:pt>
                <c:pt idx="1">
                  <c:v>templ+LM</c:v>
                </c:pt>
                <c:pt idx="2">
                  <c:v>templ+LM+priors</c:v>
                </c:pt>
              </c:strCache>
            </c:strRef>
          </c:cat>
          <c:val>
            <c:numRef>
              <c:f>CompoundCollisions!$H$115:$H$117</c:f>
              <c:numCache>
                <c:formatCode>General</c:formatCode>
                <c:ptCount val="3"/>
                <c:pt idx="0">
                  <c:v>65.62</c:v>
                </c:pt>
                <c:pt idx="1">
                  <c:v>72.8</c:v>
                </c:pt>
                <c:pt idx="2">
                  <c:v>72.3</c:v>
                </c:pt>
              </c:numCache>
            </c:numRef>
          </c:val>
        </c:ser>
        <c:ser>
          <c:idx val="1"/>
          <c:order val="1"/>
          <c:tx>
            <c:strRef>
              <c:f>CompoundCollisions!$I$73</c:f>
              <c:strCache>
                <c:ptCount val="1"/>
                <c:pt idx="0">
                  <c:v>Compound</c:v>
                </c:pt>
              </c:strCache>
            </c:strRef>
          </c:tx>
          <c:spPr>
            <a:gradFill flip="none" rotWithShape="1">
              <a:gsLst>
                <a:gs pos="0">
                  <a:srgbClr val="C0504D">
                    <a:shade val="30000"/>
                    <a:satMod val="115000"/>
                  </a:srgbClr>
                </a:gs>
                <a:gs pos="50000">
                  <a:srgbClr val="C0504D">
                    <a:shade val="67500"/>
                    <a:satMod val="115000"/>
                  </a:srgbClr>
                </a:gs>
                <a:gs pos="100000">
                  <a:srgbClr val="C0504D">
                    <a:shade val="100000"/>
                    <a:satMod val="115000"/>
                  </a:srgbClr>
                </a:gs>
              </a:gsLst>
              <a:lin ang="16200000" scaled="1"/>
              <a:tileRect/>
            </a:gradFill>
            <a:ln w="15875"/>
          </c:spPr>
          <c:invertIfNegative val="0"/>
          <c:dLbls>
            <c:numFmt formatCode="0.0&quot;%&quot;" sourceLinked="0"/>
            <c:txPr>
              <a:bodyPr/>
              <a:lstStyle/>
              <a:p>
                <a:pPr>
                  <a:defRPr sz="1800"/>
                </a:pPr>
                <a:endParaRPr lang="en-US"/>
              </a:p>
            </c:txPr>
            <c:dLblPos val="inBase"/>
            <c:showLegendKey val="0"/>
            <c:showVal val="1"/>
            <c:showCatName val="0"/>
            <c:showSerName val="0"/>
            <c:showPercent val="0"/>
            <c:showBubbleSize val="0"/>
            <c:showLeaderLines val="0"/>
          </c:dLbls>
          <c:errBars>
            <c:errBarType val="both"/>
            <c:errValType val="cust"/>
            <c:noEndCap val="0"/>
            <c:plus>
              <c:numRef>
                <c:f>CompoundCollisions!$G$22:$I$22</c:f>
                <c:numCache>
                  <c:formatCode>General</c:formatCode>
                  <c:ptCount val="3"/>
                  <c:pt idx="0">
                    <c:v>5.0677490072023099</c:v>
                  </c:pt>
                  <c:pt idx="1">
                    <c:v>4.1533215623161173</c:v>
                  </c:pt>
                  <c:pt idx="2">
                    <c:v>3.8988613722470311</c:v>
                  </c:pt>
                </c:numCache>
              </c:numRef>
            </c:plus>
            <c:minus>
              <c:numRef>
                <c:f>CompoundCollisions!$G$22:$I$22</c:f>
                <c:numCache>
                  <c:formatCode>General</c:formatCode>
                  <c:ptCount val="3"/>
                  <c:pt idx="0">
                    <c:v>5.0677490072023099</c:v>
                  </c:pt>
                  <c:pt idx="1">
                    <c:v>4.1533215623161173</c:v>
                  </c:pt>
                  <c:pt idx="2">
                    <c:v>3.8988613722470311</c:v>
                  </c:pt>
                </c:numCache>
              </c:numRef>
            </c:minus>
            <c:spPr>
              <a:ln w="19050">
                <a:solidFill>
                  <a:sysClr val="window" lastClr="FFFFFF"/>
                </a:solidFill>
              </a:ln>
            </c:spPr>
          </c:errBars>
          <c:cat>
            <c:strRef>
              <c:f>CompoundCollisions!$G$74:$G$76</c:f>
              <c:strCache>
                <c:ptCount val="3"/>
                <c:pt idx="0">
                  <c:v>templ</c:v>
                </c:pt>
                <c:pt idx="1">
                  <c:v>templ+LM</c:v>
                </c:pt>
                <c:pt idx="2">
                  <c:v>templ+LM+priors</c:v>
                </c:pt>
              </c:strCache>
            </c:strRef>
          </c:cat>
          <c:val>
            <c:numRef>
              <c:f>CompoundCollisions!$I$108:$I$110</c:f>
              <c:numCache>
                <c:formatCode>General</c:formatCode>
                <c:ptCount val="3"/>
                <c:pt idx="0">
                  <c:v>80.84</c:v>
                </c:pt>
                <c:pt idx="1">
                  <c:v>87.16</c:v>
                </c:pt>
                <c:pt idx="2">
                  <c:v>86.22</c:v>
                </c:pt>
              </c:numCache>
            </c:numRef>
          </c:val>
        </c:ser>
        <c:ser>
          <c:idx val="2"/>
          <c:order val="2"/>
          <c:tx>
            <c:v>category</c:v>
          </c:tx>
          <c:spPr>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6200000" scaled="1"/>
              <a:tileRect/>
            </a:gradFill>
          </c:spPr>
          <c:invertIfNegative val="0"/>
          <c:dLbls>
            <c:numFmt formatCode="0.0&quot;%&quot;" sourceLinked="0"/>
            <c:txPr>
              <a:bodyPr/>
              <a:lstStyle/>
              <a:p>
                <a:pPr>
                  <a:defRPr sz="1800"/>
                </a:pPr>
                <a:endParaRPr lang="en-US"/>
              </a:p>
            </c:txPr>
            <c:dLblPos val="inBase"/>
            <c:showLegendKey val="0"/>
            <c:showVal val="1"/>
            <c:showCatName val="0"/>
            <c:showSerName val="0"/>
            <c:showPercent val="0"/>
            <c:showBubbleSize val="0"/>
            <c:showLeaderLines val="0"/>
          </c:dLbls>
          <c:errBars>
            <c:errBarType val="both"/>
            <c:errValType val="cust"/>
            <c:noEndCap val="0"/>
            <c:plus>
              <c:numRef>
                <c:f>CompoundCollisions!$G$32:$I$32</c:f>
                <c:numCache>
                  <c:formatCode>General</c:formatCode>
                  <c:ptCount val="3"/>
                  <c:pt idx="0">
                    <c:v>0.29986663702386102</c:v>
                  </c:pt>
                  <c:pt idx="1">
                    <c:v>0.29745587908125298</c:v>
                  </c:pt>
                  <c:pt idx="2">
                    <c:v>1.1722115849964969</c:v>
                  </c:pt>
                </c:numCache>
              </c:numRef>
            </c:plus>
            <c:minus>
              <c:numRef>
                <c:f>CompoundCollisions!$G$32:$I$32</c:f>
                <c:numCache>
                  <c:formatCode>General</c:formatCode>
                  <c:ptCount val="3"/>
                  <c:pt idx="0">
                    <c:v>0.29986663702386102</c:v>
                  </c:pt>
                  <c:pt idx="1">
                    <c:v>0.29745587908125298</c:v>
                  </c:pt>
                  <c:pt idx="2">
                    <c:v>1.1722115849964969</c:v>
                  </c:pt>
                </c:numCache>
              </c:numRef>
            </c:minus>
            <c:spPr>
              <a:ln w="19050">
                <a:solidFill>
                  <a:sysClr val="window" lastClr="FFFFFF"/>
                </a:solidFill>
              </a:ln>
            </c:spPr>
          </c:errBars>
          <c:val>
            <c:numRef>
              <c:f>CompoundCollisions!$J$115:$L$115</c:f>
              <c:numCache>
                <c:formatCode>General</c:formatCode>
                <c:ptCount val="3"/>
                <c:pt idx="0">
                  <c:v>94.08</c:v>
                </c:pt>
                <c:pt idx="1">
                  <c:v>96.06</c:v>
                </c:pt>
                <c:pt idx="2">
                  <c:v>95.16</c:v>
                </c:pt>
              </c:numCache>
            </c:numRef>
          </c:val>
        </c:ser>
        <c:dLbls>
          <c:showLegendKey val="0"/>
          <c:showVal val="0"/>
          <c:showCatName val="0"/>
          <c:showSerName val="0"/>
          <c:showPercent val="0"/>
          <c:showBubbleSize val="0"/>
        </c:dLbls>
        <c:gapWidth val="150"/>
        <c:axId val="48933888"/>
        <c:axId val="48943872"/>
      </c:barChart>
      <c:catAx>
        <c:axId val="48933888"/>
        <c:scaling>
          <c:orientation val="minMax"/>
        </c:scaling>
        <c:delete val="1"/>
        <c:axPos val="b"/>
        <c:majorTickMark val="out"/>
        <c:minorTickMark val="none"/>
        <c:tickLblPos val="nextTo"/>
        <c:crossAx val="48943872"/>
        <c:crosses val="autoZero"/>
        <c:auto val="1"/>
        <c:lblAlgn val="ctr"/>
        <c:lblOffset val="100"/>
        <c:noMultiLvlLbl val="0"/>
      </c:catAx>
      <c:valAx>
        <c:axId val="48943872"/>
        <c:scaling>
          <c:orientation val="minMax"/>
          <c:max val="100"/>
          <c:min val="50"/>
        </c:scaling>
        <c:delete val="0"/>
        <c:axPos val="l"/>
        <c:majorGridlines>
          <c:spPr>
            <a:ln>
              <a:solidFill>
                <a:sysClr val="window" lastClr="FFFFFF">
                  <a:lumMod val="50000"/>
                </a:sysClr>
              </a:solidFill>
            </a:ln>
          </c:spPr>
        </c:majorGridlines>
        <c:numFmt formatCode="0&quot;%&quot;" sourceLinked="0"/>
        <c:majorTickMark val="out"/>
        <c:minorTickMark val="none"/>
        <c:tickLblPos val="nextTo"/>
        <c:txPr>
          <a:bodyPr/>
          <a:lstStyle/>
          <a:p>
            <a:pPr>
              <a:defRPr>
                <a:latin typeface="Segoe UI Light" pitchFamily="34" charset="0"/>
              </a:defRPr>
            </a:pPr>
            <a:endParaRPr lang="en-US"/>
          </a:p>
        </c:txPr>
        <c:crossAx val="48933888"/>
        <c:crosses val="autoZero"/>
        <c:crossBetween val="between"/>
        <c:majorUnit val="10"/>
        <c:minorUnit val="4"/>
      </c:valAx>
      <c:spPr>
        <a:noFill/>
      </c:spPr>
    </c:plotArea>
    <c:plotVisOnly val="1"/>
    <c:dispBlanksAs val="gap"/>
    <c:showDLblsOverMax val="0"/>
  </c:chart>
  <c:spPr>
    <a:noFill/>
    <a:ln>
      <a:noFill/>
    </a:ln>
  </c:spPr>
  <c:txPr>
    <a:bodyPr/>
    <a:lstStyle/>
    <a:p>
      <a:pPr>
        <a:defRPr sz="2400">
          <a:solidFill>
            <a:schemeClr val="bg1"/>
          </a:solidFill>
          <a:latin typeface="Segoe Condensed" pitchFamily="34" charset="0"/>
        </a:defRPr>
      </a:pPr>
      <a:endParaRPr lang="en-US"/>
    </a:p>
  </c:txPr>
  <c:externalData r:id="rId2">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invertIfNegative val="0"/>
          <c:dLbls>
            <c:numFmt formatCode="0.0&quot;%&quot;" sourceLinked="0"/>
            <c:txPr>
              <a:bodyPr/>
              <a:lstStyle/>
              <a:p>
                <a:pPr>
                  <a:defRPr>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Sheet3!$R$27:$T$27</c:f>
                <c:numCache>
                  <c:formatCode>General</c:formatCode>
                  <c:ptCount val="3"/>
                  <c:pt idx="0">
                    <c:v>3.929574699083914</c:v>
                  </c:pt>
                  <c:pt idx="1">
                    <c:v>2.3917666152030819</c:v>
                  </c:pt>
                  <c:pt idx="2">
                    <c:v>1.220614700550505</c:v>
                  </c:pt>
                </c:numCache>
              </c:numRef>
            </c:plus>
            <c:minus>
              <c:numRef>
                <c:f>Sheet3!$R$27:$T$27</c:f>
                <c:numCache>
                  <c:formatCode>General</c:formatCode>
                  <c:ptCount val="3"/>
                  <c:pt idx="0">
                    <c:v>3.929574699083914</c:v>
                  </c:pt>
                  <c:pt idx="1">
                    <c:v>2.3917666152030819</c:v>
                  </c:pt>
                  <c:pt idx="2">
                    <c:v>1.220614700550505</c:v>
                  </c:pt>
                </c:numCache>
              </c:numRef>
            </c:minus>
            <c:spPr>
              <a:ln w="28575">
                <a:solidFill>
                  <a:schemeClr val="bg1"/>
                </a:solidFill>
              </a:ln>
            </c:spPr>
          </c:errBars>
          <c:val>
            <c:numRef>
              <c:f>Sheet3!$R$26:$T$26</c:f>
              <c:numCache>
                <c:formatCode>General</c:formatCode>
                <c:ptCount val="3"/>
                <c:pt idx="0">
                  <c:v>75.491439999999997</c:v>
                </c:pt>
                <c:pt idx="1">
                  <c:v>89.485600000000005</c:v>
                </c:pt>
                <c:pt idx="2">
                  <c:v>95.917299999999997</c:v>
                </c:pt>
              </c:numCache>
            </c:numRef>
          </c:val>
        </c:ser>
        <c:ser>
          <c:idx val="1"/>
          <c:order val="1"/>
          <c:spPr>
            <a:noFill/>
            <a:ln>
              <a:noFill/>
            </a:ln>
          </c:spPr>
          <c:invertIfNegative val="0"/>
          <c:val>
            <c:numRef>
              <c:f>Sheet3!$R$29:$T$29</c:f>
              <c:numCache>
                <c:formatCode>General</c:formatCode>
                <c:ptCount val="3"/>
                <c:pt idx="0">
                  <c:v>82.417640000000006</c:v>
                </c:pt>
                <c:pt idx="1">
                  <c:v>93.482479999999981</c:v>
                </c:pt>
                <c:pt idx="2">
                  <c:v>97.661959999999993</c:v>
                </c:pt>
              </c:numCache>
            </c:numRef>
          </c:val>
        </c:ser>
        <c:dLbls>
          <c:showLegendKey val="0"/>
          <c:showVal val="0"/>
          <c:showCatName val="0"/>
          <c:showSerName val="0"/>
          <c:showPercent val="0"/>
          <c:showBubbleSize val="0"/>
        </c:dLbls>
        <c:gapWidth val="150"/>
        <c:axId val="49222400"/>
        <c:axId val="49223936"/>
      </c:barChart>
      <c:catAx>
        <c:axId val="49222400"/>
        <c:scaling>
          <c:orientation val="minMax"/>
        </c:scaling>
        <c:delete val="1"/>
        <c:axPos val="b"/>
        <c:majorTickMark val="out"/>
        <c:minorTickMark val="none"/>
        <c:tickLblPos val="nextTo"/>
        <c:crossAx val="49223936"/>
        <c:crosses val="autoZero"/>
        <c:auto val="1"/>
        <c:lblAlgn val="ctr"/>
        <c:lblOffset val="100"/>
        <c:noMultiLvlLbl val="0"/>
      </c:catAx>
      <c:valAx>
        <c:axId val="49223936"/>
        <c:scaling>
          <c:orientation val="minMax"/>
          <c:max val="100"/>
          <c:min val="0"/>
        </c:scaling>
        <c:delete val="0"/>
        <c:axPos val="l"/>
        <c:majorGridlines/>
        <c:numFmt formatCode="0&quot;%&quot;" sourceLinked="0"/>
        <c:majorTickMark val="out"/>
        <c:minorTickMark val="none"/>
        <c:tickLblPos val="nextTo"/>
        <c:crossAx val="49222400"/>
        <c:crosses val="autoZero"/>
        <c:crossBetween val="between"/>
        <c:majorUnit val="20"/>
        <c:minorUnit val="4"/>
      </c:valAx>
      <c:spPr>
        <a:solidFill>
          <a:schemeClr val="tx1"/>
        </a:solidFill>
      </c:spPr>
    </c:plotArea>
    <c:plotVisOnly val="1"/>
    <c:dispBlanksAs val="gap"/>
    <c:showDLblsOverMax val="0"/>
  </c:chart>
  <c:spPr>
    <a:solidFill>
      <a:schemeClr val="tx1"/>
    </a:solidFill>
  </c:spPr>
  <c:txPr>
    <a:bodyPr/>
    <a:lstStyle/>
    <a:p>
      <a:pPr>
        <a:defRPr sz="2400">
          <a:solidFill>
            <a:schemeClr val="bg1"/>
          </a:solidFill>
          <a:latin typeface="Segoe UI Light" pitchFamily="34" charset="0"/>
        </a:defRPr>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invertIfNegative val="0"/>
          <c:dLbls>
            <c:numFmt formatCode="0.0&quot;%&quot;" sourceLinked="0"/>
            <c:txPr>
              <a:bodyPr/>
              <a:lstStyle/>
              <a:p>
                <a:pPr>
                  <a:defRPr>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Sheet3!$R$27:$T$27</c:f>
                <c:numCache>
                  <c:formatCode>General</c:formatCode>
                  <c:ptCount val="3"/>
                  <c:pt idx="0">
                    <c:v>3.929574699083914</c:v>
                  </c:pt>
                  <c:pt idx="1">
                    <c:v>2.3917666152030819</c:v>
                  </c:pt>
                  <c:pt idx="2">
                    <c:v>1.220614700550505</c:v>
                  </c:pt>
                </c:numCache>
              </c:numRef>
            </c:plus>
            <c:minus>
              <c:numRef>
                <c:f>Sheet3!$R$27:$T$27</c:f>
                <c:numCache>
                  <c:formatCode>General</c:formatCode>
                  <c:ptCount val="3"/>
                  <c:pt idx="0">
                    <c:v>3.929574699083914</c:v>
                  </c:pt>
                  <c:pt idx="1">
                    <c:v>2.3917666152030819</c:v>
                  </c:pt>
                  <c:pt idx="2">
                    <c:v>1.220614700550505</c:v>
                  </c:pt>
                </c:numCache>
              </c:numRef>
            </c:minus>
            <c:spPr>
              <a:ln w="28575">
                <a:solidFill>
                  <a:schemeClr val="bg1"/>
                </a:solidFill>
              </a:ln>
            </c:spPr>
          </c:errBars>
          <c:val>
            <c:numRef>
              <c:f>Sheet3!$R$26:$T$26</c:f>
              <c:numCache>
                <c:formatCode>General</c:formatCode>
                <c:ptCount val="3"/>
                <c:pt idx="0">
                  <c:v>75.491439999999997</c:v>
                </c:pt>
                <c:pt idx="1">
                  <c:v>89.485600000000005</c:v>
                </c:pt>
                <c:pt idx="2">
                  <c:v>95.917299999999997</c:v>
                </c:pt>
              </c:numCache>
            </c:numRef>
          </c:val>
        </c:ser>
        <c:ser>
          <c:idx val="1"/>
          <c:order val="1"/>
          <c:invertIfNegative val="0"/>
          <c:dLbls>
            <c:numFmt formatCode="0.0&quot;%&quot;" sourceLinked="0"/>
            <c:txPr>
              <a:bodyPr/>
              <a:lstStyle/>
              <a:p>
                <a:pPr>
                  <a:defRPr>
                    <a:latin typeface="Segoe Condensed" pitchFamily="34" charset="0"/>
                  </a:defRPr>
                </a:pPr>
                <a:endParaRPr lang="en-US"/>
              </a:p>
            </c:txPr>
            <c:dLblPos val="inBase"/>
            <c:showLegendKey val="0"/>
            <c:showVal val="1"/>
            <c:showCatName val="0"/>
            <c:showSerName val="0"/>
            <c:showPercent val="0"/>
            <c:showBubbleSize val="0"/>
            <c:showLeaderLines val="0"/>
          </c:dLbls>
          <c:errBars>
            <c:errBarType val="both"/>
            <c:errValType val="cust"/>
            <c:noEndCap val="0"/>
            <c:plus>
              <c:numRef>
                <c:f>Sheet3!$R$30:$T$30</c:f>
                <c:numCache>
                  <c:formatCode>General</c:formatCode>
                  <c:ptCount val="3"/>
                  <c:pt idx="0">
                    <c:v>3.8001356538523972</c:v>
                  </c:pt>
                  <c:pt idx="1">
                    <c:v>1.561998954007332</c:v>
                  </c:pt>
                  <c:pt idx="2">
                    <c:v>0.48071774221470098</c:v>
                  </c:pt>
                </c:numCache>
              </c:numRef>
            </c:plus>
            <c:minus>
              <c:numRef>
                <c:f>Sheet3!$R$30:$T$30</c:f>
                <c:numCache>
                  <c:formatCode>General</c:formatCode>
                  <c:ptCount val="3"/>
                  <c:pt idx="0">
                    <c:v>3.8001356538523972</c:v>
                  </c:pt>
                  <c:pt idx="1">
                    <c:v>1.561998954007332</c:v>
                  </c:pt>
                  <c:pt idx="2">
                    <c:v>0.48071774221470098</c:v>
                  </c:pt>
                </c:numCache>
              </c:numRef>
            </c:minus>
            <c:spPr>
              <a:ln w="28575">
                <a:solidFill>
                  <a:schemeClr val="bg1"/>
                </a:solidFill>
              </a:ln>
            </c:spPr>
          </c:errBars>
          <c:val>
            <c:numRef>
              <c:f>Sheet3!$R$29:$T$29</c:f>
              <c:numCache>
                <c:formatCode>General</c:formatCode>
                <c:ptCount val="3"/>
                <c:pt idx="0">
                  <c:v>82.417640000000006</c:v>
                </c:pt>
                <c:pt idx="1">
                  <c:v>93.482479999999981</c:v>
                </c:pt>
                <c:pt idx="2">
                  <c:v>97.661959999999993</c:v>
                </c:pt>
              </c:numCache>
            </c:numRef>
          </c:val>
        </c:ser>
        <c:dLbls>
          <c:showLegendKey val="0"/>
          <c:showVal val="0"/>
          <c:showCatName val="0"/>
          <c:showSerName val="0"/>
          <c:showPercent val="0"/>
          <c:showBubbleSize val="0"/>
        </c:dLbls>
        <c:gapWidth val="150"/>
        <c:axId val="49022848"/>
        <c:axId val="49024384"/>
      </c:barChart>
      <c:catAx>
        <c:axId val="49022848"/>
        <c:scaling>
          <c:orientation val="minMax"/>
        </c:scaling>
        <c:delete val="1"/>
        <c:axPos val="b"/>
        <c:majorTickMark val="out"/>
        <c:minorTickMark val="none"/>
        <c:tickLblPos val="nextTo"/>
        <c:crossAx val="49024384"/>
        <c:crosses val="autoZero"/>
        <c:auto val="1"/>
        <c:lblAlgn val="ctr"/>
        <c:lblOffset val="100"/>
        <c:noMultiLvlLbl val="0"/>
      </c:catAx>
      <c:valAx>
        <c:axId val="49024384"/>
        <c:scaling>
          <c:orientation val="minMax"/>
          <c:max val="100"/>
          <c:min val="0"/>
        </c:scaling>
        <c:delete val="0"/>
        <c:axPos val="l"/>
        <c:majorGridlines/>
        <c:numFmt formatCode="0&quot;%&quot;" sourceLinked="0"/>
        <c:majorTickMark val="out"/>
        <c:minorTickMark val="none"/>
        <c:tickLblPos val="nextTo"/>
        <c:crossAx val="49022848"/>
        <c:crosses val="autoZero"/>
        <c:crossBetween val="between"/>
        <c:majorUnit val="20"/>
        <c:minorUnit val="4"/>
      </c:valAx>
      <c:spPr>
        <a:solidFill>
          <a:schemeClr val="tx1"/>
        </a:solidFill>
      </c:spPr>
    </c:plotArea>
    <c:plotVisOnly val="1"/>
    <c:dispBlanksAs val="gap"/>
    <c:showDLblsOverMax val="0"/>
  </c:chart>
  <c:spPr>
    <a:solidFill>
      <a:schemeClr val="tx1"/>
    </a:solidFill>
  </c:spPr>
  <c:txPr>
    <a:bodyPr/>
    <a:lstStyle/>
    <a:p>
      <a:pPr>
        <a:defRPr sz="2400">
          <a:solidFill>
            <a:schemeClr val="bg1"/>
          </a:solidFill>
          <a:latin typeface="Segoe UI Light" pitchFamily="34" charset="0"/>
        </a:defRPr>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5979702537183"/>
          <c:y val="3.6551505135932097E-2"/>
          <c:w val="0.85942029746281701"/>
          <c:h val="0.72277931336580603"/>
        </c:manualLayout>
      </c:layout>
      <c:scatterChart>
        <c:scatterStyle val="lineMarker"/>
        <c:varyColors val="0"/>
        <c:ser>
          <c:idx val="0"/>
          <c:order val="0"/>
          <c:tx>
            <c:strRef>
              <c:f>SingleSensorFixture!$B$52</c:f>
              <c:strCache>
                <c:ptCount val="1"/>
                <c:pt idx="0">
                  <c:v>pipes</c:v>
                </c:pt>
              </c:strCache>
            </c:strRef>
          </c:tx>
          <c:spPr>
            <a:ln w="38100">
              <a:solidFill>
                <a:schemeClr val="bg1"/>
              </a:solidFill>
              <a:prstDash val="dash"/>
            </a:ln>
          </c:spPr>
          <c:marker>
            <c:symbol val="diamond"/>
            <c:size val="18"/>
            <c:spPr>
              <a:solidFill>
                <a:srgbClr val="FF0000"/>
              </a:solidFill>
              <a:ln w="38100">
                <a:solidFill>
                  <a:schemeClr val="bg1"/>
                </a:solidFill>
              </a:ln>
            </c:spPr>
          </c:marker>
          <c:errBars>
            <c:errDir val="y"/>
            <c:errBarType val="both"/>
            <c:errValType val="cust"/>
            <c:noEndCap val="0"/>
            <c:plus>
              <c:numRef>
                <c:f>SingleSensorFixture!$C$64:$G$64</c:f>
                <c:numCache>
                  <c:formatCode>General</c:formatCode>
                  <c:ptCount val="5"/>
                  <c:pt idx="0">
                    <c:v>4.2050764237210201</c:v>
                  </c:pt>
                  <c:pt idx="1">
                    <c:v>2.1561397954522912</c:v>
                  </c:pt>
                  <c:pt idx="2">
                    <c:v>1.2176351712626741</c:v>
                  </c:pt>
                  <c:pt idx="3">
                    <c:v>1.822236392517484</c:v>
                  </c:pt>
                  <c:pt idx="4">
                    <c:v>1.8325931710031631</c:v>
                  </c:pt>
                </c:numCache>
              </c:numRef>
            </c:plus>
            <c:minus>
              <c:numRef>
                <c:f>SingleSensorFixture!$C$67:$G$67</c:f>
                <c:numCache>
                  <c:formatCode>General</c:formatCode>
                  <c:ptCount val="5"/>
                  <c:pt idx="0">
                    <c:v>4.2050764237210201</c:v>
                  </c:pt>
                  <c:pt idx="1">
                    <c:v>2.1561397954522912</c:v>
                  </c:pt>
                  <c:pt idx="2">
                    <c:v>1.2176351712626741</c:v>
                  </c:pt>
                  <c:pt idx="3">
                    <c:v>1.822236392517484</c:v>
                  </c:pt>
                  <c:pt idx="4">
                    <c:v>1.8325931710031631</c:v>
                  </c:pt>
                </c:numCache>
              </c:numRef>
            </c:minus>
            <c:spPr>
              <a:ln w="57150">
                <a:solidFill>
                  <a:schemeClr val="bg1"/>
                </a:solidFill>
              </a:ln>
            </c:spPr>
          </c:errBars>
          <c:errBars>
            <c:errDir val="x"/>
            <c:errBarType val="both"/>
            <c:errValType val="fixedVal"/>
            <c:noEndCap val="0"/>
            <c:val val="1"/>
            <c:spPr>
              <a:ln>
                <a:noFill/>
              </a:ln>
            </c:spPr>
          </c:errBars>
          <c:xVal>
            <c:numRef>
              <c:f>SingleSensorFixture!$C$51:$G$51</c:f>
              <c:numCache>
                <c:formatCode>General</c:formatCode>
                <c:ptCount val="5"/>
                <c:pt idx="0">
                  <c:v>1</c:v>
                </c:pt>
                <c:pt idx="1">
                  <c:v>3</c:v>
                </c:pt>
                <c:pt idx="2">
                  <c:v>5</c:v>
                </c:pt>
                <c:pt idx="3">
                  <c:v>7</c:v>
                </c:pt>
                <c:pt idx="4">
                  <c:v>10</c:v>
                </c:pt>
              </c:numCache>
            </c:numRef>
          </c:xVal>
          <c:yVal>
            <c:numRef>
              <c:f>SingleSensorFixture!$C$52:$G$52</c:f>
              <c:numCache>
                <c:formatCode>General</c:formatCode>
                <c:ptCount val="5"/>
                <c:pt idx="0">
                  <c:v>68.935345000000012</c:v>
                </c:pt>
                <c:pt idx="1">
                  <c:v>78.835110000000014</c:v>
                </c:pt>
                <c:pt idx="2">
                  <c:v>80.577285000000003</c:v>
                </c:pt>
                <c:pt idx="3">
                  <c:v>82.352009999999993</c:v>
                </c:pt>
                <c:pt idx="4">
                  <c:v>82.963295000000002</c:v>
                </c:pt>
              </c:numCache>
            </c:numRef>
          </c:yVal>
          <c:smooth val="0"/>
        </c:ser>
        <c:dLbls>
          <c:showLegendKey val="0"/>
          <c:showVal val="0"/>
          <c:showCatName val="0"/>
          <c:showSerName val="0"/>
          <c:showPercent val="0"/>
          <c:showBubbleSize val="0"/>
        </c:dLbls>
        <c:axId val="49409024"/>
        <c:axId val="50472064"/>
      </c:scatterChart>
      <c:valAx>
        <c:axId val="49409024"/>
        <c:scaling>
          <c:orientation val="minMax"/>
          <c:max val="11"/>
          <c:min val="0"/>
        </c:scaling>
        <c:delete val="0"/>
        <c:axPos val="b"/>
        <c:title>
          <c:tx>
            <c:rich>
              <a:bodyPr/>
              <a:lstStyle/>
              <a:p>
                <a:pPr>
                  <a:defRPr/>
                </a:pPr>
                <a:r>
                  <a:rPr lang="en-US"/>
                  <a:t>Days of Training Data</a:t>
                </a:r>
              </a:p>
            </c:rich>
          </c:tx>
          <c:layout/>
          <c:overlay val="0"/>
        </c:title>
        <c:numFmt formatCode="General" sourceLinked="1"/>
        <c:majorTickMark val="out"/>
        <c:minorTickMark val="none"/>
        <c:tickLblPos val="nextTo"/>
        <c:crossAx val="50472064"/>
        <c:crosses val="autoZero"/>
        <c:crossBetween val="midCat"/>
        <c:majorUnit val="2"/>
      </c:valAx>
      <c:valAx>
        <c:axId val="50472064"/>
        <c:scaling>
          <c:orientation val="minMax"/>
          <c:max val="100"/>
          <c:min val="0"/>
        </c:scaling>
        <c:delete val="0"/>
        <c:axPos val="l"/>
        <c:majorGridlines/>
        <c:numFmt formatCode="General" sourceLinked="1"/>
        <c:majorTickMark val="out"/>
        <c:minorTickMark val="none"/>
        <c:tickLblPos val="nextTo"/>
        <c:crossAx val="49409024"/>
        <c:crosses val="autoZero"/>
        <c:crossBetween val="midCat"/>
        <c:majorUnit val="20"/>
        <c:minorUnit val="1"/>
      </c:valAx>
    </c:plotArea>
    <c:plotVisOnly val="1"/>
    <c:dispBlanksAs val="gap"/>
    <c:showDLblsOverMax val="0"/>
  </c:chart>
  <c:txPr>
    <a:bodyPr/>
    <a:lstStyle/>
    <a:p>
      <a:pPr>
        <a:defRPr sz="2800">
          <a:solidFill>
            <a:schemeClr val="bg1"/>
          </a:solidFill>
          <a:latin typeface="Segoe Condensed" pitchFamily="34" charset="0"/>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5979702537183"/>
          <c:y val="3.6551505135932097E-2"/>
          <c:w val="0.85942029746281701"/>
          <c:h val="0.72277931336580603"/>
        </c:manualLayout>
      </c:layout>
      <c:scatterChart>
        <c:scatterStyle val="lineMarker"/>
        <c:varyColors val="0"/>
        <c:ser>
          <c:idx val="0"/>
          <c:order val="0"/>
          <c:tx>
            <c:strRef>
              <c:f>SingleSensorFixture!$B$52</c:f>
              <c:strCache>
                <c:ptCount val="1"/>
                <c:pt idx="0">
                  <c:v>pipes</c:v>
                </c:pt>
              </c:strCache>
            </c:strRef>
          </c:tx>
          <c:spPr>
            <a:ln w="38100">
              <a:solidFill>
                <a:schemeClr val="bg1"/>
              </a:solidFill>
              <a:prstDash val="dash"/>
            </a:ln>
          </c:spPr>
          <c:marker>
            <c:symbol val="diamond"/>
            <c:size val="18"/>
            <c:spPr>
              <a:solidFill>
                <a:srgbClr val="FF0000"/>
              </a:solidFill>
              <a:ln w="38100">
                <a:solidFill>
                  <a:schemeClr val="bg1"/>
                </a:solidFill>
              </a:ln>
            </c:spPr>
          </c:marker>
          <c:errBars>
            <c:errDir val="y"/>
            <c:errBarType val="both"/>
            <c:errValType val="cust"/>
            <c:noEndCap val="0"/>
            <c:plus>
              <c:numRef>
                <c:f>SingleSensorFixture!$C$64:$G$64</c:f>
                <c:numCache>
                  <c:formatCode>General</c:formatCode>
                  <c:ptCount val="5"/>
                  <c:pt idx="0">
                    <c:v>4.2050764237210201</c:v>
                  </c:pt>
                  <c:pt idx="1">
                    <c:v>2.1561397954522912</c:v>
                  </c:pt>
                  <c:pt idx="2">
                    <c:v>1.2176351712626741</c:v>
                  </c:pt>
                  <c:pt idx="3">
                    <c:v>1.822236392517484</c:v>
                  </c:pt>
                  <c:pt idx="4">
                    <c:v>1.8325931710031631</c:v>
                  </c:pt>
                </c:numCache>
              </c:numRef>
            </c:plus>
            <c:minus>
              <c:numRef>
                <c:f>SingleSensorFixture!$C$67:$G$67</c:f>
                <c:numCache>
                  <c:formatCode>General</c:formatCode>
                  <c:ptCount val="5"/>
                  <c:pt idx="0">
                    <c:v>4.2050764237210201</c:v>
                  </c:pt>
                  <c:pt idx="1">
                    <c:v>2.1561397954522912</c:v>
                  </c:pt>
                  <c:pt idx="2">
                    <c:v>1.2176351712626741</c:v>
                  </c:pt>
                  <c:pt idx="3">
                    <c:v>1.822236392517484</c:v>
                  </c:pt>
                  <c:pt idx="4">
                    <c:v>1.8325931710031631</c:v>
                  </c:pt>
                </c:numCache>
              </c:numRef>
            </c:minus>
            <c:spPr>
              <a:ln w="57150">
                <a:solidFill>
                  <a:schemeClr val="bg1"/>
                </a:solidFill>
              </a:ln>
            </c:spPr>
          </c:errBars>
          <c:errBars>
            <c:errDir val="x"/>
            <c:errBarType val="both"/>
            <c:errValType val="fixedVal"/>
            <c:noEndCap val="0"/>
            <c:val val="1"/>
            <c:spPr>
              <a:ln>
                <a:noFill/>
              </a:ln>
            </c:spPr>
          </c:errBars>
          <c:xVal>
            <c:numRef>
              <c:f>SingleSensorFixture!$C$51:$G$51</c:f>
              <c:numCache>
                <c:formatCode>General</c:formatCode>
                <c:ptCount val="5"/>
                <c:pt idx="0">
                  <c:v>1</c:v>
                </c:pt>
                <c:pt idx="1">
                  <c:v>3</c:v>
                </c:pt>
                <c:pt idx="2">
                  <c:v>5</c:v>
                </c:pt>
                <c:pt idx="3">
                  <c:v>7</c:v>
                </c:pt>
                <c:pt idx="4">
                  <c:v>10</c:v>
                </c:pt>
              </c:numCache>
            </c:numRef>
          </c:xVal>
          <c:yVal>
            <c:numRef>
              <c:f>SingleSensorFixture!$C$52:$G$52</c:f>
              <c:numCache>
                <c:formatCode>General</c:formatCode>
                <c:ptCount val="5"/>
                <c:pt idx="0">
                  <c:v>68.935345000000012</c:v>
                </c:pt>
                <c:pt idx="1">
                  <c:v>78.835110000000014</c:v>
                </c:pt>
                <c:pt idx="2">
                  <c:v>80.577285000000003</c:v>
                </c:pt>
                <c:pt idx="3">
                  <c:v>82.352009999999993</c:v>
                </c:pt>
                <c:pt idx="4">
                  <c:v>82.963295000000002</c:v>
                </c:pt>
              </c:numCache>
            </c:numRef>
          </c:yVal>
          <c:smooth val="0"/>
        </c:ser>
        <c:ser>
          <c:idx val="1"/>
          <c:order val="1"/>
          <c:tx>
            <c:strRef>
              <c:f>SingleSensorFixture!$B$53</c:f>
              <c:strCache>
                <c:ptCount val="1"/>
                <c:pt idx="0">
                  <c:v>pipes+LM</c:v>
                </c:pt>
              </c:strCache>
            </c:strRef>
          </c:tx>
          <c:spPr>
            <a:ln w="50800">
              <a:solidFill>
                <a:schemeClr val="bg1"/>
              </a:solidFill>
              <a:prstDash val="sysDash"/>
            </a:ln>
          </c:spPr>
          <c:marker>
            <c:symbol val="square"/>
            <c:size val="15"/>
            <c:spPr>
              <a:solidFill>
                <a:schemeClr val="tx2"/>
              </a:solidFill>
              <a:ln w="38100">
                <a:solidFill>
                  <a:schemeClr val="bg1"/>
                </a:solidFill>
              </a:ln>
            </c:spPr>
          </c:marker>
          <c:errBars>
            <c:errDir val="y"/>
            <c:errBarType val="both"/>
            <c:errValType val="cust"/>
            <c:noEndCap val="0"/>
            <c:plus>
              <c:numRef>
                <c:f>SingleSensorFixture!$C$65:$G$65</c:f>
                <c:numCache>
                  <c:formatCode>General</c:formatCode>
                  <c:ptCount val="5"/>
                  <c:pt idx="0">
                    <c:v>8.1501772456426007</c:v>
                  </c:pt>
                  <c:pt idx="1">
                    <c:v>1.4203126636630901</c:v>
                  </c:pt>
                  <c:pt idx="2">
                    <c:v>2.295168905166411</c:v>
                  </c:pt>
                  <c:pt idx="3">
                    <c:v>3.9183415334866769</c:v>
                  </c:pt>
                  <c:pt idx="4">
                    <c:v>2.93561949453444</c:v>
                  </c:pt>
                </c:numCache>
              </c:numRef>
            </c:plus>
            <c:minus>
              <c:numRef>
                <c:f>SingleSensorFixture!$C$68:$G$68</c:f>
                <c:numCache>
                  <c:formatCode>General</c:formatCode>
                  <c:ptCount val="5"/>
                  <c:pt idx="0">
                    <c:v>8.1501772456426007</c:v>
                  </c:pt>
                  <c:pt idx="1">
                    <c:v>1.4203126636630901</c:v>
                  </c:pt>
                  <c:pt idx="2">
                    <c:v>2.295168905166411</c:v>
                  </c:pt>
                  <c:pt idx="3">
                    <c:v>3.9183415334866769</c:v>
                  </c:pt>
                  <c:pt idx="4">
                    <c:v>2.93561949453444</c:v>
                  </c:pt>
                </c:numCache>
              </c:numRef>
            </c:minus>
            <c:spPr>
              <a:ln w="57150">
                <a:solidFill>
                  <a:schemeClr val="bg1"/>
                </a:solidFill>
              </a:ln>
            </c:spPr>
          </c:errBars>
          <c:errBars>
            <c:errDir val="x"/>
            <c:errBarType val="both"/>
            <c:errValType val="fixedVal"/>
            <c:noEndCap val="0"/>
            <c:val val="1"/>
            <c:spPr>
              <a:ln>
                <a:noFill/>
              </a:ln>
            </c:spPr>
          </c:errBars>
          <c:xVal>
            <c:numRef>
              <c:f>SingleSensorFixture!$C$50:$G$50</c:f>
              <c:numCache>
                <c:formatCode>General</c:formatCode>
                <c:ptCount val="5"/>
                <c:pt idx="0">
                  <c:v>1.25</c:v>
                </c:pt>
                <c:pt idx="1">
                  <c:v>3.25</c:v>
                </c:pt>
                <c:pt idx="2">
                  <c:v>5.25</c:v>
                </c:pt>
                <c:pt idx="3">
                  <c:v>7.25</c:v>
                </c:pt>
                <c:pt idx="4">
                  <c:v>10.25</c:v>
                </c:pt>
              </c:numCache>
            </c:numRef>
          </c:xVal>
          <c:yVal>
            <c:numRef>
              <c:f>SingleSensorFixture!$C$53:$G$53</c:f>
              <c:numCache>
                <c:formatCode>General</c:formatCode>
                <c:ptCount val="5"/>
                <c:pt idx="0">
                  <c:v>76.503029999999995</c:v>
                </c:pt>
                <c:pt idx="1">
                  <c:v>86.394815000000023</c:v>
                </c:pt>
                <c:pt idx="2">
                  <c:v>87.57967499999998</c:v>
                </c:pt>
                <c:pt idx="3">
                  <c:v>88.378765000000001</c:v>
                </c:pt>
                <c:pt idx="4">
                  <c:v>89.526990000000012</c:v>
                </c:pt>
              </c:numCache>
            </c:numRef>
          </c:yVal>
          <c:smooth val="0"/>
        </c:ser>
        <c:dLbls>
          <c:showLegendKey val="0"/>
          <c:showVal val="0"/>
          <c:showCatName val="0"/>
          <c:showSerName val="0"/>
          <c:showPercent val="0"/>
          <c:showBubbleSize val="0"/>
        </c:dLbls>
        <c:axId val="50517120"/>
        <c:axId val="50519040"/>
      </c:scatterChart>
      <c:valAx>
        <c:axId val="50517120"/>
        <c:scaling>
          <c:orientation val="minMax"/>
          <c:max val="11"/>
          <c:min val="0"/>
        </c:scaling>
        <c:delete val="0"/>
        <c:axPos val="b"/>
        <c:title>
          <c:tx>
            <c:rich>
              <a:bodyPr/>
              <a:lstStyle/>
              <a:p>
                <a:pPr>
                  <a:defRPr/>
                </a:pPr>
                <a:r>
                  <a:rPr lang="en-US"/>
                  <a:t>Days of Training Data</a:t>
                </a:r>
              </a:p>
            </c:rich>
          </c:tx>
          <c:layout/>
          <c:overlay val="0"/>
        </c:title>
        <c:numFmt formatCode="General" sourceLinked="1"/>
        <c:majorTickMark val="out"/>
        <c:minorTickMark val="none"/>
        <c:tickLblPos val="nextTo"/>
        <c:crossAx val="50519040"/>
        <c:crosses val="autoZero"/>
        <c:crossBetween val="midCat"/>
        <c:majorUnit val="2"/>
      </c:valAx>
      <c:valAx>
        <c:axId val="50519040"/>
        <c:scaling>
          <c:orientation val="minMax"/>
          <c:max val="100"/>
          <c:min val="0"/>
        </c:scaling>
        <c:delete val="0"/>
        <c:axPos val="l"/>
        <c:majorGridlines/>
        <c:numFmt formatCode="General" sourceLinked="1"/>
        <c:majorTickMark val="out"/>
        <c:minorTickMark val="none"/>
        <c:tickLblPos val="nextTo"/>
        <c:crossAx val="50517120"/>
        <c:crosses val="autoZero"/>
        <c:crossBetween val="midCat"/>
        <c:majorUnit val="20"/>
        <c:minorUnit val="1"/>
      </c:valAx>
    </c:plotArea>
    <c:plotVisOnly val="1"/>
    <c:dispBlanksAs val="gap"/>
    <c:showDLblsOverMax val="0"/>
  </c:chart>
  <c:txPr>
    <a:bodyPr/>
    <a:lstStyle/>
    <a:p>
      <a:pPr>
        <a:defRPr sz="2800">
          <a:solidFill>
            <a:schemeClr val="bg1"/>
          </a:solidFill>
          <a:latin typeface="Segoe Condensed" pitchFamily="34" charset="0"/>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5979702537183"/>
          <c:y val="3.6551505135932097E-2"/>
          <c:w val="0.85942029746281701"/>
          <c:h val="0.72277931336580603"/>
        </c:manualLayout>
      </c:layout>
      <c:scatterChart>
        <c:scatterStyle val="lineMarker"/>
        <c:varyColors val="0"/>
        <c:ser>
          <c:idx val="0"/>
          <c:order val="0"/>
          <c:tx>
            <c:strRef>
              <c:f>SingleSensorFixture!$B$52</c:f>
              <c:strCache>
                <c:ptCount val="1"/>
                <c:pt idx="0">
                  <c:v>pipes</c:v>
                </c:pt>
              </c:strCache>
            </c:strRef>
          </c:tx>
          <c:spPr>
            <a:ln w="38100">
              <a:solidFill>
                <a:schemeClr val="bg1"/>
              </a:solidFill>
              <a:prstDash val="dash"/>
            </a:ln>
          </c:spPr>
          <c:marker>
            <c:symbol val="diamond"/>
            <c:size val="18"/>
            <c:spPr>
              <a:solidFill>
                <a:srgbClr val="FF0000"/>
              </a:solidFill>
              <a:ln w="38100">
                <a:solidFill>
                  <a:schemeClr val="bg1"/>
                </a:solidFill>
              </a:ln>
            </c:spPr>
          </c:marker>
          <c:errBars>
            <c:errDir val="y"/>
            <c:errBarType val="both"/>
            <c:errValType val="cust"/>
            <c:noEndCap val="0"/>
            <c:plus>
              <c:numRef>
                <c:f>SingleSensorFixture!$C$64:$G$64</c:f>
                <c:numCache>
                  <c:formatCode>General</c:formatCode>
                  <c:ptCount val="5"/>
                  <c:pt idx="0">
                    <c:v>4.2050764237210201</c:v>
                  </c:pt>
                  <c:pt idx="1">
                    <c:v>2.1561397954522912</c:v>
                  </c:pt>
                  <c:pt idx="2">
                    <c:v>1.2176351712626741</c:v>
                  </c:pt>
                  <c:pt idx="3">
                    <c:v>1.822236392517484</c:v>
                  </c:pt>
                  <c:pt idx="4">
                    <c:v>1.8325931710031631</c:v>
                  </c:pt>
                </c:numCache>
              </c:numRef>
            </c:plus>
            <c:minus>
              <c:numRef>
                <c:f>SingleSensorFixture!$C$67:$G$67</c:f>
                <c:numCache>
                  <c:formatCode>General</c:formatCode>
                  <c:ptCount val="5"/>
                  <c:pt idx="0">
                    <c:v>4.2050764237210201</c:v>
                  </c:pt>
                  <c:pt idx="1">
                    <c:v>2.1561397954522912</c:v>
                  </c:pt>
                  <c:pt idx="2">
                    <c:v>1.2176351712626741</c:v>
                  </c:pt>
                  <c:pt idx="3">
                    <c:v>1.822236392517484</c:v>
                  </c:pt>
                  <c:pt idx="4">
                    <c:v>1.8325931710031631</c:v>
                  </c:pt>
                </c:numCache>
              </c:numRef>
            </c:minus>
            <c:spPr>
              <a:ln w="57150">
                <a:solidFill>
                  <a:schemeClr val="bg1"/>
                </a:solidFill>
              </a:ln>
            </c:spPr>
          </c:errBars>
          <c:errBars>
            <c:errDir val="x"/>
            <c:errBarType val="both"/>
            <c:errValType val="fixedVal"/>
            <c:noEndCap val="0"/>
            <c:val val="1"/>
            <c:spPr>
              <a:ln>
                <a:noFill/>
              </a:ln>
            </c:spPr>
          </c:errBars>
          <c:xVal>
            <c:numRef>
              <c:f>SingleSensorFixture!$C$51:$G$51</c:f>
              <c:numCache>
                <c:formatCode>General</c:formatCode>
                <c:ptCount val="5"/>
                <c:pt idx="0">
                  <c:v>1</c:v>
                </c:pt>
                <c:pt idx="1">
                  <c:v>3</c:v>
                </c:pt>
                <c:pt idx="2">
                  <c:v>5</c:v>
                </c:pt>
                <c:pt idx="3">
                  <c:v>7</c:v>
                </c:pt>
                <c:pt idx="4">
                  <c:v>10</c:v>
                </c:pt>
              </c:numCache>
            </c:numRef>
          </c:xVal>
          <c:yVal>
            <c:numRef>
              <c:f>SingleSensorFixture!$C$52:$G$52</c:f>
              <c:numCache>
                <c:formatCode>General</c:formatCode>
                <c:ptCount val="5"/>
                <c:pt idx="0">
                  <c:v>68.935345000000012</c:v>
                </c:pt>
                <c:pt idx="1">
                  <c:v>78.835110000000014</c:v>
                </c:pt>
                <c:pt idx="2">
                  <c:v>80.577285000000003</c:v>
                </c:pt>
                <c:pt idx="3">
                  <c:v>82.352009999999993</c:v>
                </c:pt>
                <c:pt idx="4">
                  <c:v>82.963295000000002</c:v>
                </c:pt>
              </c:numCache>
            </c:numRef>
          </c:yVal>
          <c:smooth val="0"/>
        </c:ser>
        <c:ser>
          <c:idx val="1"/>
          <c:order val="1"/>
          <c:tx>
            <c:strRef>
              <c:f>SingleSensorFixture!$B$53</c:f>
              <c:strCache>
                <c:ptCount val="1"/>
                <c:pt idx="0">
                  <c:v>pipes+LM</c:v>
                </c:pt>
              </c:strCache>
            </c:strRef>
          </c:tx>
          <c:spPr>
            <a:ln w="50800">
              <a:solidFill>
                <a:schemeClr val="bg1"/>
              </a:solidFill>
              <a:prstDash val="sysDash"/>
            </a:ln>
          </c:spPr>
          <c:marker>
            <c:symbol val="square"/>
            <c:size val="15"/>
            <c:spPr>
              <a:solidFill>
                <a:schemeClr val="tx2"/>
              </a:solidFill>
              <a:ln w="38100">
                <a:solidFill>
                  <a:schemeClr val="bg1"/>
                </a:solidFill>
              </a:ln>
            </c:spPr>
          </c:marker>
          <c:errBars>
            <c:errDir val="y"/>
            <c:errBarType val="both"/>
            <c:errValType val="cust"/>
            <c:noEndCap val="0"/>
            <c:plus>
              <c:numRef>
                <c:f>SingleSensorFixture!$C$65:$G$65</c:f>
                <c:numCache>
                  <c:formatCode>General</c:formatCode>
                  <c:ptCount val="5"/>
                  <c:pt idx="0">
                    <c:v>8.1501772456426007</c:v>
                  </c:pt>
                  <c:pt idx="1">
                    <c:v>1.4203126636630901</c:v>
                  </c:pt>
                  <c:pt idx="2">
                    <c:v>2.295168905166411</c:v>
                  </c:pt>
                  <c:pt idx="3">
                    <c:v>3.9183415334866769</c:v>
                  </c:pt>
                  <c:pt idx="4">
                    <c:v>2.93561949453444</c:v>
                  </c:pt>
                </c:numCache>
              </c:numRef>
            </c:plus>
            <c:minus>
              <c:numRef>
                <c:f>SingleSensorFixture!$C$68:$G$68</c:f>
                <c:numCache>
                  <c:formatCode>General</c:formatCode>
                  <c:ptCount val="5"/>
                  <c:pt idx="0">
                    <c:v>8.1501772456426007</c:v>
                  </c:pt>
                  <c:pt idx="1">
                    <c:v>1.4203126636630901</c:v>
                  </c:pt>
                  <c:pt idx="2">
                    <c:v>2.295168905166411</c:v>
                  </c:pt>
                  <c:pt idx="3">
                    <c:v>3.9183415334866769</c:v>
                  </c:pt>
                  <c:pt idx="4">
                    <c:v>2.93561949453444</c:v>
                  </c:pt>
                </c:numCache>
              </c:numRef>
            </c:minus>
            <c:spPr>
              <a:ln w="57150">
                <a:solidFill>
                  <a:schemeClr val="bg1"/>
                </a:solidFill>
              </a:ln>
            </c:spPr>
          </c:errBars>
          <c:errBars>
            <c:errDir val="x"/>
            <c:errBarType val="both"/>
            <c:errValType val="fixedVal"/>
            <c:noEndCap val="0"/>
            <c:val val="1"/>
            <c:spPr>
              <a:ln>
                <a:noFill/>
              </a:ln>
            </c:spPr>
          </c:errBars>
          <c:xVal>
            <c:numRef>
              <c:f>SingleSensorFixture!$C$50:$G$50</c:f>
              <c:numCache>
                <c:formatCode>General</c:formatCode>
                <c:ptCount val="5"/>
                <c:pt idx="0">
                  <c:v>1.25</c:v>
                </c:pt>
                <c:pt idx="1">
                  <c:v>3.25</c:v>
                </c:pt>
                <c:pt idx="2">
                  <c:v>5.25</c:v>
                </c:pt>
                <c:pt idx="3">
                  <c:v>7.25</c:v>
                </c:pt>
                <c:pt idx="4">
                  <c:v>10.25</c:v>
                </c:pt>
              </c:numCache>
            </c:numRef>
          </c:xVal>
          <c:yVal>
            <c:numRef>
              <c:f>SingleSensorFixture!$C$53:$G$53</c:f>
              <c:numCache>
                <c:formatCode>General</c:formatCode>
                <c:ptCount val="5"/>
                <c:pt idx="0">
                  <c:v>76.503029999999995</c:v>
                </c:pt>
                <c:pt idx="1">
                  <c:v>86.394815000000023</c:v>
                </c:pt>
                <c:pt idx="2">
                  <c:v>87.57967499999998</c:v>
                </c:pt>
                <c:pt idx="3">
                  <c:v>88.378765000000001</c:v>
                </c:pt>
                <c:pt idx="4">
                  <c:v>89.526990000000012</c:v>
                </c:pt>
              </c:numCache>
            </c:numRef>
          </c:yVal>
          <c:smooth val="0"/>
        </c:ser>
        <c:ser>
          <c:idx val="2"/>
          <c:order val="2"/>
          <c:tx>
            <c:strRef>
              <c:f>SingleSensorFixture!$B$54</c:f>
              <c:strCache>
                <c:ptCount val="1"/>
                <c:pt idx="0">
                  <c:v>pipes+behavior</c:v>
                </c:pt>
              </c:strCache>
            </c:strRef>
          </c:tx>
          <c:spPr>
            <a:ln w="50800">
              <a:solidFill>
                <a:schemeClr val="bg1"/>
              </a:solidFill>
              <a:prstDash val="sysDot"/>
            </a:ln>
          </c:spPr>
          <c:marker>
            <c:symbol val="triangle"/>
            <c:size val="18"/>
            <c:spPr>
              <a:solidFill>
                <a:schemeClr val="accent3">
                  <a:lumMod val="75000"/>
                </a:schemeClr>
              </a:solidFill>
              <a:ln w="38100">
                <a:solidFill>
                  <a:schemeClr val="bg1"/>
                </a:solidFill>
              </a:ln>
            </c:spPr>
          </c:marker>
          <c:errBars>
            <c:errDir val="y"/>
            <c:errBarType val="both"/>
            <c:errValType val="cust"/>
            <c:noEndCap val="0"/>
            <c:plus>
              <c:numRef>
                <c:f>SingleSensorFixture!$C$66:$G$66</c:f>
                <c:numCache>
                  <c:formatCode>General</c:formatCode>
                  <c:ptCount val="5"/>
                  <c:pt idx="0">
                    <c:v>2.7150216846897601</c:v>
                  </c:pt>
                  <c:pt idx="1">
                    <c:v>2.4135950000562079</c:v>
                  </c:pt>
                  <c:pt idx="2">
                    <c:v>1.6114232961092121</c:v>
                  </c:pt>
                  <c:pt idx="3">
                    <c:v>2.5931275702082011</c:v>
                  </c:pt>
                  <c:pt idx="4">
                    <c:v>2.6508398595187992</c:v>
                  </c:pt>
                </c:numCache>
              </c:numRef>
            </c:plus>
            <c:minus>
              <c:numRef>
                <c:f>SingleSensorFixture!$C$69:$G$69</c:f>
                <c:numCache>
                  <c:formatCode>General</c:formatCode>
                  <c:ptCount val="5"/>
                  <c:pt idx="0">
                    <c:v>2.7150216846897601</c:v>
                  </c:pt>
                  <c:pt idx="1">
                    <c:v>2.4135950000562079</c:v>
                  </c:pt>
                  <c:pt idx="2">
                    <c:v>1.6114232961092121</c:v>
                  </c:pt>
                  <c:pt idx="3">
                    <c:v>2.5931275702082011</c:v>
                  </c:pt>
                  <c:pt idx="4">
                    <c:v>2.6508398595187992</c:v>
                  </c:pt>
                </c:numCache>
              </c:numRef>
            </c:minus>
            <c:spPr>
              <a:ln w="57150">
                <a:solidFill>
                  <a:schemeClr val="bg1"/>
                </a:solidFill>
              </a:ln>
            </c:spPr>
          </c:errBars>
          <c:errBars>
            <c:errDir val="x"/>
            <c:errBarType val="both"/>
            <c:errValType val="fixedVal"/>
            <c:noEndCap val="0"/>
            <c:val val="1"/>
            <c:spPr>
              <a:ln>
                <a:noFill/>
              </a:ln>
            </c:spPr>
          </c:errBars>
          <c:xVal>
            <c:numRef>
              <c:f>SingleSensorFixture!$C$49:$G$49</c:f>
              <c:numCache>
                <c:formatCode>General</c:formatCode>
                <c:ptCount val="5"/>
                <c:pt idx="0">
                  <c:v>1.5</c:v>
                </c:pt>
                <c:pt idx="1">
                  <c:v>3.5</c:v>
                </c:pt>
                <c:pt idx="2">
                  <c:v>5.5</c:v>
                </c:pt>
                <c:pt idx="3">
                  <c:v>7.5</c:v>
                </c:pt>
                <c:pt idx="4">
                  <c:v>10.5</c:v>
                </c:pt>
              </c:numCache>
            </c:numRef>
          </c:xVal>
          <c:yVal>
            <c:numRef>
              <c:f>SingleSensorFixture!$C$54:$G$54</c:f>
              <c:numCache>
                <c:formatCode>General</c:formatCode>
                <c:ptCount val="5"/>
                <c:pt idx="0">
                  <c:v>73.385100000000008</c:v>
                </c:pt>
                <c:pt idx="1">
                  <c:v>86.206305000000015</c:v>
                </c:pt>
                <c:pt idx="2">
                  <c:v>88.882314999999977</c:v>
                </c:pt>
                <c:pt idx="3">
                  <c:v>89.200190000000006</c:v>
                </c:pt>
                <c:pt idx="4">
                  <c:v>89.196214999999995</c:v>
                </c:pt>
              </c:numCache>
            </c:numRef>
          </c:yVal>
          <c:smooth val="0"/>
        </c:ser>
        <c:dLbls>
          <c:showLegendKey val="0"/>
          <c:showVal val="0"/>
          <c:showCatName val="0"/>
          <c:showSerName val="0"/>
          <c:showPercent val="0"/>
          <c:showBubbleSize val="0"/>
        </c:dLbls>
        <c:axId val="46392832"/>
        <c:axId val="46394752"/>
      </c:scatterChart>
      <c:valAx>
        <c:axId val="46392832"/>
        <c:scaling>
          <c:orientation val="minMax"/>
          <c:max val="11"/>
          <c:min val="0"/>
        </c:scaling>
        <c:delete val="0"/>
        <c:axPos val="b"/>
        <c:title>
          <c:tx>
            <c:rich>
              <a:bodyPr/>
              <a:lstStyle/>
              <a:p>
                <a:pPr>
                  <a:defRPr/>
                </a:pPr>
                <a:r>
                  <a:rPr lang="en-US"/>
                  <a:t>Days of Training Data</a:t>
                </a:r>
              </a:p>
            </c:rich>
          </c:tx>
          <c:layout/>
          <c:overlay val="0"/>
        </c:title>
        <c:numFmt formatCode="General" sourceLinked="1"/>
        <c:majorTickMark val="out"/>
        <c:minorTickMark val="none"/>
        <c:tickLblPos val="nextTo"/>
        <c:crossAx val="46394752"/>
        <c:crosses val="autoZero"/>
        <c:crossBetween val="midCat"/>
        <c:majorUnit val="2"/>
      </c:valAx>
      <c:valAx>
        <c:axId val="46394752"/>
        <c:scaling>
          <c:orientation val="minMax"/>
          <c:max val="100"/>
          <c:min val="0"/>
        </c:scaling>
        <c:delete val="0"/>
        <c:axPos val="l"/>
        <c:majorGridlines/>
        <c:numFmt formatCode="General" sourceLinked="1"/>
        <c:majorTickMark val="out"/>
        <c:minorTickMark val="none"/>
        <c:tickLblPos val="nextTo"/>
        <c:crossAx val="46392832"/>
        <c:crosses val="autoZero"/>
        <c:crossBetween val="midCat"/>
        <c:majorUnit val="20"/>
        <c:minorUnit val="1"/>
      </c:valAx>
    </c:plotArea>
    <c:plotVisOnly val="1"/>
    <c:dispBlanksAs val="gap"/>
    <c:showDLblsOverMax val="0"/>
  </c:chart>
  <c:txPr>
    <a:bodyPr/>
    <a:lstStyle/>
    <a:p>
      <a:pPr>
        <a:defRPr sz="2800">
          <a:solidFill>
            <a:schemeClr val="bg1"/>
          </a:solidFill>
          <a:latin typeface="Segoe Condensed" pitchFamily="34" charset="0"/>
        </a:defRPr>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5979702537183"/>
          <c:y val="3.6551505135932097E-2"/>
          <c:w val="0.85942029746281701"/>
          <c:h val="0.72277931336580603"/>
        </c:manualLayout>
      </c:layout>
      <c:scatterChart>
        <c:scatterStyle val="lineMarker"/>
        <c:varyColors val="0"/>
        <c:ser>
          <c:idx val="0"/>
          <c:order val="0"/>
          <c:tx>
            <c:strRef>
              <c:f>SingleSensorFixture!$B$52</c:f>
              <c:strCache>
                <c:ptCount val="1"/>
                <c:pt idx="0">
                  <c:v>pipes</c:v>
                </c:pt>
              </c:strCache>
            </c:strRef>
          </c:tx>
          <c:spPr>
            <a:ln w="38100">
              <a:solidFill>
                <a:schemeClr val="bg1"/>
              </a:solidFill>
              <a:prstDash val="dash"/>
            </a:ln>
          </c:spPr>
          <c:marker>
            <c:symbol val="diamond"/>
            <c:size val="18"/>
            <c:spPr>
              <a:solidFill>
                <a:srgbClr val="FF0000"/>
              </a:solidFill>
              <a:ln w="38100">
                <a:solidFill>
                  <a:schemeClr val="bg1"/>
                </a:solidFill>
              </a:ln>
            </c:spPr>
          </c:marker>
          <c:errBars>
            <c:errDir val="y"/>
            <c:errBarType val="both"/>
            <c:errValType val="cust"/>
            <c:noEndCap val="0"/>
            <c:plus>
              <c:numRef>
                <c:f>SingleSensorFixture!$C$64:$G$64</c:f>
                <c:numCache>
                  <c:formatCode>General</c:formatCode>
                  <c:ptCount val="5"/>
                  <c:pt idx="0">
                    <c:v>4.2050764237210201</c:v>
                  </c:pt>
                  <c:pt idx="1">
                    <c:v>2.1561397954522912</c:v>
                  </c:pt>
                  <c:pt idx="2">
                    <c:v>1.2176351712626741</c:v>
                  </c:pt>
                  <c:pt idx="3">
                    <c:v>1.822236392517484</c:v>
                  </c:pt>
                  <c:pt idx="4">
                    <c:v>1.8325931710031631</c:v>
                  </c:pt>
                </c:numCache>
              </c:numRef>
            </c:plus>
            <c:minus>
              <c:numRef>
                <c:f>SingleSensorFixture!$C$67:$G$67</c:f>
                <c:numCache>
                  <c:formatCode>General</c:formatCode>
                  <c:ptCount val="5"/>
                  <c:pt idx="0">
                    <c:v>4.2050764237210201</c:v>
                  </c:pt>
                  <c:pt idx="1">
                    <c:v>2.1561397954522912</c:v>
                  </c:pt>
                  <c:pt idx="2">
                    <c:v>1.2176351712626741</c:v>
                  </c:pt>
                  <c:pt idx="3">
                    <c:v>1.822236392517484</c:v>
                  </c:pt>
                  <c:pt idx="4">
                    <c:v>1.8325931710031631</c:v>
                  </c:pt>
                </c:numCache>
              </c:numRef>
            </c:minus>
            <c:spPr>
              <a:ln w="57150">
                <a:solidFill>
                  <a:schemeClr val="bg1"/>
                </a:solidFill>
              </a:ln>
            </c:spPr>
          </c:errBars>
          <c:errBars>
            <c:errDir val="x"/>
            <c:errBarType val="both"/>
            <c:errValType val="fixedVal"/>
            <c:noEndCap val="0"/>
            <c:val val="1"/>
            <c:spPr>
              <a:ln>
                <a:noFill/>
              </a:ln>
            </c:spPr>
          </c:errBars>
          <c:xVal>
            <c:numRef>
              <c:f>SingleSensorFixture!$C$51:$G$51</c:f>
              <c:numCache>
                <c:formatCode>General</c:formatCode>
                <c:ptCount val="5"/>
                <c:pt idx="0">
                  <c:v>1</c:v>
                </c:pt>
                <c:pt idx="1">
                  <c:v>3</c:v>
                </c:pt>
                <c:pt idx="2">
                  <c:v>5</c:v>
                </c:pt>
                <c:pt idx="3">
                  <c:v>7</c:v>
                </c:pt>
                <c:pt idx="4">
                  <c:v>10</c:v>
                </c:pt>
              </c:numCache>
            </c:numRef>
          </c:xVal>
          <c:yVal>
            <c:numRef>
              <c:f>SingleSensorFixture!$C$52:$G$52</c:f>
              <c:numCache>
                <c:formatCode>General</c:formatCode>
                <c:ptCount val="5"/>
                <c:pt idx="0">
                  <c:v>68.935345000000012</c:v>
                </c:pt>
                <c:pt idx="1">
                  <c:v>78.835110000000014</c:v>
                </c:pt>
                <c:pt idx="2">
                  <c:v>80.577285000000003</c:v>
                </c:pt>
                <c:pt idx="3">
                  <c:v>82.352009999999993</c:v>
                </c:pt>
                <c:pt idx="4">
                  <c:v>82.963295000000002</c:v>
                </c:pt>
              </c:numCache>
            </c:numRef>
          </c:yVal>
          <c:smooth val="0"/>
        </c:ser>
        <c:ser>
          <c:idx val="1"/>
          <c:order val="1"/>
          <c:tx>
            <c:strRef>
              <c:f>SingleSensorFixture!$B$53</c:f>
              <c:strCache>
                <c:ptCount val="1"/>
                <c:pt idx="0">
                  <c:v>pipes+LM</c:v>
                </c:pt>
              </c:strCache>
            </c:strRef>
          </c:tx>
          <c:spPr>
            <a:ln w="50800">
              <a:solidFill>
                <a:schemeClr val="bg1"/>
              </a:solidFill>
              <a:prstDash val="sysDash"/>
            </a:ln>
          </c:spPr>
          <c:marker>
            <c:symbol val="square"/>
            <c:size val="15"/>
            <c:spPr>
              <a:solidFill>
                <a:schemeClr val="tx2"/>
              </a:solidFill>
              <a:ln w="38100">
                <a:solidFill>
                  <a:schemeClr val="bg1"/>
                </a:solidFill>
              </a:ln>
            </c:spPr>
          </c:marker>
          <c:errBars>
            <c:errDir val="y"/>
            <c:errBarType val="both"/>
            <c:errValType val="cust"/>
            <c:noEndCap val="0"/>
            <c:plus>
              <c:numRef>
                <c:f>SingleSensorFixture!$C$65:$G$65</c:f>
                <c:numCache>
                  <c:formatCode>General</c:formatCode>
                  <c:ptCount val="5"/>
                  <c:pt idx="0">
                    <c:v>8.1501772456426007</c:v>
                  </c:pt>
                  <c:pt idx="1">
                    <c:v>1.4203126636630901</c:v>
                  </c:pt>
                  <c:pt idx="2">
                    <c:v>2.295168905166411</c:v>
                  </c:pt>
                  <c:pt idx="3">
                    <c:v>3.9183415334866769</c:v>
                  </c:pt>
                  <c:pt idx="4">
                    <c:v>2.93561949453444</c:v>
                  </c:pt>
                </c:numCache>
              </c:numRef>
            </c:plus>
            <c:minus>
              <c:numRef>
                <c:f>SingleSensorFixture!$C$68:$G$68</c:f>
                <c:numCache>
                  <c:formatCode>General</c:formatCode>
                  <c:ptCount val="5"/>
                  <c:pt idx="0">
                    <c:v>8.1501772456426007</c:v>
                  </c:pt>
                  <c:pt idx="1">
                    <c:v>1.4203126636630901</c:v>
                  </c:pt>
                  <c:pt idx="2">
                    <c:v>2.295168905166411</c:v>
                  </c:pt>
                  <c:pt idx="3">
                    <c:v>3.9183415334866769</c:v>
                  </c:pt>
                  <c:pt idx="4">
                    <c:v>2.93561949453444</c:v>
                  </c:pt>
                </c:numCache>
              </c:numRef>
            </c:minus>
            <c:spPr>
              <a:ln w="57150">
                <a:solidFill>
                  <a:schemeClr val="bg1"/>
                </a:solidFill>
              </a:ln>
            </c:spPr>
          </c:errBars>
          <c:errBars>
            <c:errDir val="x"/>
            <c:errBarType val="both"/>
            <c:errValType val="fixedVal"/>
            <c:noEndCap val="0"/>
            <c:val val="1"/>
            <c:spPr>
              <a:ln>
                <a:noFill/>
              </a:ln>
            </c:spPr>
          </c:errBars>
          <c:xVal>
            <c:numRef>
              <c:f>SingleSensorFixture!$C$50:$G$50</c:f>
              <c:numCache>
                <c:formatCode>General</c:formatCode>
                <c:ptCount val="5"/>
                <c:pt idx="0">
                  <c:v>1.25</c:v>
                </c:pt>
                <c:pt idx="1">
                  <c:v>3.25</c:v>
                </c:pt>
                <c:pt idx="2">
                  <c:v>5.25</c:v>
                </c:pt>
                <c:pt idx="3">
                  <c:v>7.25</c:v>
                </c:pt>
                <c:pt idx="4">
                  <c:v>10.25</c:v>
                </c:pt>
              </c:numCache>
            </c:numRef>
          </c:xVal>
          <c:yVal>
            <c:numRef>
              <c:f>SingleSensorFixture!$C$53:$G$53</c:f>
              <c:numCache>
                <c:formatCode>General</c:formatCode>
                <c:ptCount val="5"/>
                <c:pt idx="0">
                  <c:v>76.503029999999995</c:v>
                </c:pt>
                <c:pt idx="1">
                  <c:v>86.394815000000023</c:v>
                </c:pt>
                <c:pt idx="2">
                  <c:v>87.57967499999998</c:v>
                </c:pt>
                <c:pt idx="3">
                  <c:v>88.378765000000001</c:v>
                </c:pt>
                <c:pt idx="4">
                  <c:v>89.526990000000012</c:v>
                </c:pt>
              </c:numCache>
            </c:numRef>
          </c:yVal>
          <c:smooth val="0"/>
        </c:ser>
        <c:ser>
          <c:idx val="2"/>
          <c:order val="2"/>
          <c:tx>
            <c:strRef>
              <c:f>SingleSensorFixture!$B$54</c:f>
              <c:strCache>
                <c:ptCount val="1"/>
                <c:pt idx="0">
                  <c:v>pipes+behavior</c:v>
                </c:pt>
              </c:strCache>
            </c:strRef>
          </c:tx>
          <c:spPr>
            <a:ln w="50800">
              <a:solidFill>
                <a:schemeClr val="bg1"/>
              </a:solidFill>
              <a:prstDash val="sysDot"/>
            </a:ln>
          </c:spPr>
          <c:marker>
            <c:symbol val="triangle"/>
            <c:size val="18"/>
            <c:spPr>
              <a:solidFill>
                <a:schemeClr val="accent3">
                  <a:lumMod val="75000"/>
                </a:schemeClr>
              </a:solidFill>
              <a:ln w="38100">
                <a:solidFill>
                  <a:schemeClr val="bg1"/>
                </a:solidFill>
              </a:ln>
            </c:spPr>
          </c:marker>
          <c:errBars>
            <c:errDir val="y"/>
            <c:errBarType val="both"/>
            <c:errValType val="cust"/>
            <c:noEndCap val="0"/>
            <c:plus>
              <c:numRef>
                <c:f>SingleSensorFixture!$C$66:$G$66</c:f>
                <c:numCache>
                  <c:formatCode>General</c:formatCode>
                  <c:ptCount val="5"/>
                  <c:pt idx="0">
                    <c:v>2.7150216846897601</c:v>
                  </c:pt>
                  <c:pt idx="1">
                    <c:v>2.4135950000562079</c:v>
                  </c:pt>
                  <c:pt idx="2">
                    <c:v>1.6114232961092121</c:v>
                  </c:pt>
                  <c:pt idx="3">
                    <c:v>2.5931275702082011</c:v>
                  </c:pt>
                  <c:pt idx="4">
                    <c:v>2.6508398595187992</c:v>
                  </c:pt>
                </c:numCache>
              </c:numRef>
            </c:plus>
            <c:minus>
              <c:numRef>
                <c:f>SingleSensorFixture!$C$69:$G$69</c:f>
                <c:numCache>
                  <c:formatCode>General</c:formatCode>
                  <c:ptCount val="5"/>
                  <c:pt idx="0">
                    <c:v>2.7150216846897601</c:v>
                  </c:pt>
                  <c:pt idx="1">
                    <c:v>2.4135950000562079</c:v>
                  </c:pt>
                  <c:pt idx="2">
                    <c:v>1.6114232961092121</c:v>
                  </c:pt>
                  <c:pt idx="3">
                    <c:v>2.5931275702082011</c:v>
                  </c:pt>
                  <c:pt idx="4">
                    <c:v>2.6508398595187992</c:v>
                  </c:pt>
                </c:numCache>
              </c:numRef>
            </c:minus>
            <c:spPr>
              <a:ln w="57150">
                <a:solidFill>
                  <a:schemeClr val="bg1"/>
                </a:solidFill>
              </a:ln>
            </c:spPr>
          </c:errBars>
          <c:errBars>
            <c:errDir val="x"/>
            <c:errBarType val="both"/>
            <c:errValType val="fixedVal"/>
            <c:noEndCap val="0"/>
            <c:val val="1"/>
            <c:spPr>
              <a:ln>
                <a:noFill/>
              </a:ln>
            </c:spPr>
          </c:errBars>
          <c:xVal>
            <c:numRef>
              <c:f>SingleSensorFixture!$C$49:$G$49</c:f>
              <c:numCache>
                <c:formatCode>General</c:formatCode>
                <c:ptCount val="5"/>
                <c:pt idx="0">
                  <c:v>1.5</c:v>
                </c:pt>
                <c:pt idx="1">
                  <c:v>3.5</c:v>
                </c:pt>
                <c:pt idx="2">
                  <c:v>5.5</c:v>
                </c:pt>
                <c:pt idx="3">
                  <c:v>7.5</c:v>
                </c:pt>
                <c:pt idx="4">
                  <c:v>10.5</c:v>
                </c:pt>
              </c:numCache>
            </c:numRef>
          </c:xVal>
          <c:yVal>
            <c:numRef>
              <c:f>SingleSensorFixture!$C$54:$G$54</c:f>
              <c:numCache>
                <c:formatCode>General</c:formatCode>
                <c:ptCount val="5"/>
                <c:pt idx="0">
                  <c:v>73.385100000000008</c:v>
                </c:pt>
                <c:pt idx="1">
                  <c:v>86.206305000000015</c:v>
                </c:pt>
                <c:pt idx="2">
                  <c:v>88.882314999999977</c:v>
                </c:pt>
                <c:pt idx="3">
                  <c:v>89.200190000000006</c:v>
                </c:pt>
                <c:pt idx="4">
                  <c:v>89.196214999999995</c:v>
                </c:pt>
              </c:numCache>
            </c:numRef>
          </c:yVal>
          <c:smooth val="0"/>
        </c:ser>
        <c:dLbls>
          <c:showLegendKey val="0"/>
          <c:showVal val="0"/>
          <c:showCatName val="0"/>
          <c:showSerName val="0"/>
          <c:showPercent val="0"/>
          <c:showBubbleSize val="0"/>
        </c:dLbls>
        <c:axId val="50662784"/>
        <c:axId val="50673152"/>
      </c:scatterChart>
      <c:valAx>
        <c:axId val="50662784"/>
        <c:scaling>
          <c:orientation val="minMax"/>
          <c:max val="11"/>
          <c:min val="0"/>
        </c:scaling>
        <c:delete val="0"/>
        <c:axPos val="b"/>
        <c:title>
          <c:tx>
            <c:rich>
              <a:bodyPr/>
              <a:lstStyle/>
              <a:p>
                <a:pPr>
                  <a:defRPr/>
                </a:pPr>
                <a:r>
                  <a:rPr lang="en-US"/>
                  <a:t>Days of Training Data</a:t>
                </a:r>
              </a:p>
            </c:rich>
          </c:tx>
          <c:layout/>
          <c:overlay val="0"/>
        </c:title>
        <c:numFmt formatCode="General" sourceLinked="1"/>
        <c:majorTickMark val="out"/>
        <c:minorTickMark val="none"/>
        <c:tickLblPos val="nextTo"/>
        <c:crossAx val="50673152"/>
        <c:crosses val="autoZero"/>
        <c:crossBetween val="midCat"/>
        <c:majorUnit val="2"/>
      </c:valAx>
      <c:valAx>
        <c:axId val="50673152"/>
        <c:scaling>
          <c:orientation val="minMax"/>
          <c:max val="100"/>
          <c:min val="60"/>
        </c:scaling>
        <c:delete val="0"/>
        <c:axPos val="l"/>
        <c:majorGridlines/>
        <c:numFmt formatCode="General" sourceLinked="1"/>
        <c:majorTickMark val="out"/>
        <c:minorTickMark val="none"/>
        <c:tickLblPos val="nextTo"/>
        <c:crossAx val="50662784"/>
        <c:crosses val="autoZero"/>
        <c:crossBetween val="midCat"/>
        <c:majorUnit val="10"/>
        <c:minorUnit val="1"/>
      </c:valAx>
    </c:plotArea>
    <c:plotVisOnly val="1"/>
    <c:dispBlanksAs val="gap"/>
    <c:showDLblsOverMax val="0"/>
  </c:chart>
  <c:txPr>
    <a:bodyPr/>
    <a:lstStyle/>
    <a:p>
      <a:pPr>
        <a:defRPr sz="2800">
          <a:solidFill>
            <a:schemeClr val="bg1"/>
          </a:solidFill>
          <a:latin typeface="Segoe Condensed" pitchFamily="34" charset="0"/>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5979702537183"/>
          <c:y val="3.6551505135932097E-2"/>
          <c:w val="0.85942029746281701"/>
          <c:h val="0.72277931336580603"/>
        </c:manualLayout>
      </c:layout>
      <c:scatterChart>
        <c:scatterStyle val="lineMarker"/>
        <c:varyColors val="0"/>
        <c:ser>
          <c:idx val="2"/>
          <c:order val="0"/>
          <c:tx>
            <c:strRef>
              <c:f>SingleSensorFixture!$B$54</c:f>
              <c:strCache>
                <c:ptCount val="1"/>
                <c:pt idx="0">
                  <c:v>pipes+behavior</c:v>
                </c:pt>
              </c:strCache>
            </c:strRef>
          </c:tx>
          <c:spPr>
            <a:ln w="50800">
              <a:solidFill>
                <a:schemeClr val="bg1"/>
              </a:solidFill>
              <a:prstDash val="sysDot"/>
            </a:ln>
          </c:spPr>
          <c:marker>
            <c:symbol val="triangle"/>
            <c:size val="18"/>
            <c:spPr>
              <a:solidFill>
                <a:schemeClr val="accent3">
                  <a:lumMod val="75000"/>
                </a:schemeClr>
              </a:solidFill>
              <a:ln w="38100">
                <a:solidFill>
                  <a:schemeClr val="bg1"/>
                </a:solidFill>
              </a:ln>
            </c:spPr>
          </c:marker>
          <c:errBars>
            <c:errDir val="y"/>
            <c:errBarType val="both"/>
            <c:errValType val="cust"/>
            <c:noEndCap val="0"/>
            <c:plus>
              <c:numRef>
                <c:f>SingleSensorFixture!$C$66:$G$66</c:f>
                <c:numCache>
                  <c:formatCode>General</c:formatCode>
                  <c:ptCount val="5"/>
                  <c:pt idx="0">
                    <c:v>2.7150216846897601</c:v>
                  </c:pt>
                  <c:pt idx="1">
                    <c:v>2.4135950000562079</c:v>
                  </c:pt>
                  <c:pt idx="2">
                    <c:v>1.6114232961092121</c:v>
                  </c:pt>
                  <c:pt idx="3">
                    <c:v>2.5931275702082011</c:v>
                  </c:pt>
                  <c:pt idx="4">
                    <c:v>2.6508398595187992</c:v>
                  </c:pt>
                </c:numCache>
              </c:numRef>
            </c:plus>
            <c:minus>
              <c:numRef>
                <c:f>SingleSensorFixture!$C$69:$G$69</c:f>
                <c:numCache>
                  <c:formatCode>General</c:formatCode>
                  <c:ptCount val="5"/>
                  <c:pt idx="0">
                    <c:v>2.7150216846897601</c:v>
                  </c:pt>
                  <c:pt idx="1">
                    <c:v>2.4135950000562079</c:v>
                  </c:pt>
                  <c:pt idx="2">
                    <c:v>1.6114232961092121</c:v>
                  </c:pt>
                  <c:pt idx="3">
                    <c:v>2.5931275702082011</c:v>
                  </c:pt>
                  <c:pt idx="4">
                    <c:v>2.6508398595187992</c:v>
                  </c:pt>
                </c:numCache>
              </c:numRef>
            </c:minus>
            <c:spPr>
              <a:ln w="57150">
                <a:solidFill>
                  <a:schemeClr val="bg1"/>
                </a:solidFill>
              </a:ln>
            </c:spPr>
          </c:errBars>
          <c:errBars>
            <c:errDir val="x"/>
            <c:errBarType val="both"/>
            <c:errValType val="fixedVal"/>
            <c:noEndCap val="0"/>
            <c:val val="1"/>
            <c:spPr>
              <a:ln>
                <a:noFill/>
              </a:ln>
            </c:spPr>
          </c:errBars>
          <c:xVal>
            <c:numRef>
              <c:f>SingleSensorFixture!$C$49:$G$49</c:f>
              <c:numCache>
                <c:formatCode>General</c:formatCode>
                <c:ptCount val="5"/>
                <c:pt idx="0">
                  <c:v>1.5</c:v>
                </c:pt>
                <c:pt idx="1">
                  <c:v>3.5</c:v>
                </c:pt>
                <c:pt idx="2">
                  <c:v>5.5</c:v>
                </c:pt>
                <c:pt idx="3">
                  <c:v>7.5</c:v>
                </c:pt>
                <c:pt idx="4">
                  <c:v>10.5</c:v>
                </c:pt>
              </c:numCache>
            </c:numRef>
          </c:xVal>
          <c:yVal>
            <c:numRef>
              <c:f>SingleSensorFixture!$C$54:$G$54</c:f>
              <c:numCache>
                <c:formatCode>General</c:formatCode>
                <c:ptCount val="5"/>
                <c:pt idx="0">
                  <c:v>73.385100000000008</c:v>
                </c:pt>
                <c:pt idx="1">
                  <c:v>86.206305000000015</c:v>
                </c:pt>
                <c:pt idx="2">
                  <c:v>88.882314999999977</c:v>
                </c:pt>
                <c:pt idx="3">
                  <c:v>89.200190000000006</c:v>
                </c:pt>
                <c:pt idx="4">
                  <c:v>89.196214999999995</c:v>
                </c:pt>
              </c:numCache>
            </c:numRef>
          </c:yVal>
          <c:smooth val="0"/>
        </c:ser>
        <c:dLbls>
          <c:showLegendKey val="0"/>
          <c:showVal val="0"/>
          <c:showCatName val="0"/>
          <c:showSerName val="0"/>
          <c:showPercent val="0"/>
          <c:showBubbleSize val="0"/>
        </c:dLbls>
        <c:axId val="50866432"/>
        <c:axId val="50872704"/>
      </c:scatterChart>
      <c:valAx>
        <c:axId val="50866432"/>
        <c:scaling>
          <c:orientation val="minMax"/>
          <c:max val="11"/>
          <c:min val="0"/>
        </c:scaling>
        <c:delete val="0"/>
        <c:axPos val="b"/>
        <c:title>
          <c:tx>
            <c:rich>
              <a:bodyPr/>
              <a:lstStyle/>
              <a:p>
                <a:pPr>
                  <a:defRPr/>
                </a:pPr>
                <a:r>
                  <a:rPr lang="en-US"/>
                  <a:t>Days of Training Data</a:t>
                </a:r>
              </a:p>
            </c:rich>
          </c:tx>
          <c:layout/>
          <c:overlay val="0"/>
        </c:title>
        <c:numFmt formatCode="General" sourceLinked="1"/>
        <c:majorTickMark val="out"/>
        <c:minorTickMark val="none"/>
        <c:tickLblPos val="nextTo"/>
        <c:crossAx val="50872704"/>
        <c:crosses val="autoZero"/>
        <c:crossBetween val="midCat"/>
        <c:majorUnit val="2"/>
      </c:valAx>
      <c:valAx>
        <c:axId val="50872704"/>
        <c:scaling>
          <c:orientation val="minMax"/>
          <c:max val="100"/>
          <c:min val="0"/>
        </c:scaling>
        <c:delete val="0"/>
        <c:axPos val="l"/>
        <c:majorGridlines/>
        <c:numFmt formatCode="General" sourceLinked="1"/>
        <c:majorTickMark val="out"/>
        <c:minorTickMark val="none"/>
        <c:tickLblPos val="nextTo"/>
        <c:crossAx val="50866432"/>
        <c:crosses val="autoZero"/>
        <c:crossBetween val="midCat"/>
        <c:majorUnit val="20"/>
        <c:minorUnit val="1"/>
      </c:valAx>
    </c:plotArea>
    <c:plotVisOnly val="1"/>
    <c:dispBlanksAs val="gap"/>
    <c:showDLblsOverMax val="0"/>
  </c:chart>
  <c:txPr>
    <a:bodyPr/>
    <a:lstStyle/>
    <a:p>
      <a:pPr>
        <a:defRPr sz="2800">
          <a:solidFill>
            <a:schemeClr val="bg1"/>
          </a:solidFill>
          <a:latin typeface="Segoe Condensed" pitchFamily="34" charset="0"/>
        </a:defRPr>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5979702537183"/>
          <c:y val="3.6551505135932097E-2"/>
          <c:w val="0.85942029746281701"/>
          <c:h val="0.72277931336580603"/>
        </c:manualLayout>
      </c:layout>
      <c:scatterChart>
        <c:scatterStyle val="lineMarker"/>
        <c:varyColors val="0"/>
        <c:ser>
          <c:idx val="2"/>
          <c:order val="0"/>
          <c:tx>
            <c:strRef>
              <c:f>SingleSensorFixture!$B$54</c:f>
              <c:strCache>
                <c:ptCount val="1"/>
                <c:pt idx="0">
                  <c:v>pipes+behavior</c:v>
                </c:pt>
              </c:strCache>
            </c:strRef>
          </c:tx>
          <c:spPr>
            <a:ln w="50800">
              <a:solidFill>
                <a:schemeClr val="bg1"/>
              </a:solidFill>
              <a:prstDash val="sysDot"/>
            </a:ln>
          </c:spPr>
          <c:marker>
            <c:symbol val="triangle"/>
            <c:size val="15"/>
            <c:spPr>
              <a:solidFill>
                <a:schemeClr val="accent3">
                  <a:lumMod val="75000"/>
                </a:schemeClr>
              </a:solidFill>
              <a:ln w="38100">
                <a:solidFill>
                  <a:schemeClr val="bg1"/>
                </a:solidFill>
              </a:ln>
            </c:spPr>
          </c:marker>
          <c:errBars>
            <c:errDir val="y"/>
            <c:errBarType val="both"/>
            <c:errValType val="cust"/>
            <c:noEndCap val="0"/>
            <c:plus>
              <c:numRef>
                <c:f>SingleSensorFixture!$C$66:$G$66</c:f>
                <c:numCache>
                  <c:formatCode>General</c:formatCode>
                  <c:ptCount val="5"/>
                  <c:pt idx="0">
                    <c:v>2.7150216846897601</c:v>
                  </c:pt>
                  <c:pt idx="1">
                    <c:v>2.4135950000562079</c:v>
                  </c:pt>
                  <c:pt idx="2">
                    <c:v>1.6114232961092121</c:v>
                  </c:pt>
                  <c:pt idx="3">
                    <c:v>2.5931275702082011</c:v>
                  </c:pt>
                  <c:pt idx="4">
                    <c:v>2.6508398595187992</c:v>
                  </c:pt>
                </c:numCache>
              </c:numRef>
            </c:plus>
            <c:minus>
              <c:numRef>
                <c:f>SingleSensorFixture!$C$69:$G$69</c:f>
                <c:numCache>
                  <c:formatCode>General</c:formatCode>
                  <c:ptCount val="5"/>
                  <c:pt idx="0">
                    <c:v>2.7150216846897601</c:v>
                  </c:pt>
                  <c:pt idx="1">
                    <c:v>2.4135950000562079</c:v>
                  </c:pt>
                  <c:pt idx="2">
                    <c:v>1.6114232961092121</c:v>
                  </c:pt>
                  <c:pt idx="3">
                    <c:v>2.5931275702082011</c:v>
                  </c:pt>
                  <c:pt idx="4">
                    <c:v>2.6508398595187992</c:v>
                  </c:pt>
                </c:numCache>
              </c:numRef>
            </c:minus>
            <c:spPr>
              <a:ln w="22225">
                <a:solidFill>
                  <a:schemeClr val="bg1"/>
                </a:solidFill>
              </a:ln>
            </c:spPr>
          </c:errBars>
          <c:errBars>
            <c:errDir val="x"/>
            <c:errBarType val="both"/>
            <c:errValType val="fixedVal"/>
            <c:noEndCap val="0"/>
            <c:val val="1"/>
            <c:spPr>
              <a:ln>
                <a:noFill/>
              </a:ln>
            </c:spPr>
          </c:errBars>
          <c:xVal>
            <c:numRef>
              <c:f>SingleSensorFixture!$C$49:$G$49</c:f>
              <c:numCache>
                <c:formatCode>General</c:formatCode>
                <c:ptCount val="5"/>
                <c:pt idx="0">
                  <c:v>1.5</c:v>
                </c:pt>
                <c:pt idx="1">
                  <c:v>3.5</c:v>
                </c:pt>
                <c:pt idx="2">
                  <c:v>5.5</c:v>
                </c:pt>
                <c:pt idx="3">
                  <c:v>7.5</c:v>
                </c:pt>
                <c:pt idx="4">
                  <c:v>10.5</c:v>
                </c:pt>
              </c:numCache>
            </c:numRef>
          </c:xVal>
          <c:yVal>
            <c:numRef>
              <c:f>SingleSensorFixture!$C$54:$G$54</c:f>
              <c:numCache>
                <c:formatCode>General</c:formatCode>
                <c:ptCount val="5"/>
                <c:pt idx="0">
                  <c:v>73.385100000000008</c:v>
                </c:pt>
                <c:pt idx="1">
                  <c:v>86.206305000000015</c:v>
                </c:pt>
                <c:pt idx="2">
                  <c:v>88.882314999999977</c:v>
                </c:pt>
                <c:pt idx="3">
                  <c:v>89.200190000000006</c:v>
                </c:pt>
                <c:pt idx="4">
                  <c:v>89.196214999999995</c:v>
                </c:pt>
              </c:numCache>
            </c:numRef>
          </c:yVal>
          <c:smooth val="0"/>
        </c:ser>
        <c:dLbls>
          <c:showLegendKey val="0"/>
          <c:showVal val="0"/>
          <c:showCatName val="0"/>
          <c:showSerName val="0"/>
          <c:showPercent val="0"/>
          <c:showBubbleSize val="0"/>
        </c:dLbls>
        <c:axId val="50790400"/>
        <c:axId val="50792320"/>
      </c:scatterChart>
      <c:valAx>
        <c:axId val="50790400"/>
        <c:scaling>
          <c:orientation val="minMax"/>
          <c:max val="11"/>
          <c:min val="0"/>
        </c:scaling>
        <c:delete val="0"/>
        <c:axPos val="b"/>
        <c:title>
          <c:tx>
            <c:rich>
              <a:bodyPr/>
              <a:lstStyle/>
              <a:p>
                <a:pPr>
                  <a:defRPr/>
                </a:pPr>
                <a:r>
                  <a:rPr lang="en-US"/>
                  <a:t>Days of Training Data</a:t>
                </a:r>
              </a:p>
            </c:rich>
          </c:tx>
          <c:layout/>
          <c:overlay val="0"/>
        </c:title>
        <c:numFmt formatCode="General" sourceLinked="1"/>
        <c:majorTickMark val="out"/>
        <c:minorTickMark val="none"/>
        <c:tickLblPos val="nextTo"/>
        <c:crossAx val="50792320"/>
        <c:crosses val="autoZero"/>
        <c:crossBetween val="midCat"/>
        <c:majorUnit val="2"/>
      </c:valAx>
      <c:valAx>
        <c:axId val="50792320"/>
        <c:scaling>
          <c:orientation val="minMax"/>
          <c:max val="100"/>
          <c:min val="60"/>
        </c:scaling>
        <c:delete val="0"/>
        <c:axPos val="l"/>
        <c:majorGridlines/>
        <c:numFmt formatCode="General" sourceLinked="1"/>
        <c:majorTickMark val="out"/>
        <c:minorTickMark val="none"/>
        <c:tickLblPos val="nextTo"/>
        <c:crossAx val="50790400"/>
        <c:crosses val="autoZero"/>
        <c:crossBetween val="midCat"/>
        <c:majorUnit val="10"/>
        <c:minorUnit val="1"/>
      </c:valAx>
    </c:plotArea>
    <c:plotVisOnly val="1"/>
    <c:dispBlanksAs val="gap"/>
    <c:showDLblsOverMax val="0"/>
  </c:chart>
  <c:txPr>
    <a:bodyPr/>
    <a:lstStyle/>
    <a:p>
      <a:pPr>
        <a:defRPr sz="2800">
          <a:solidFill>
            <a:schemeClr val="bg1"/>
          </a:solidFill>
          <a:latin typeface="Segoe Condensed" pitchFamily="34" charset="0"/>
        </a:defRPr>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0.27771981627296599"/>
          <c:w val="0.83516206628054701"/>
          <c:h val="0.50167432195975503"/>
        </c:manualLayout>
      </c:layout>
      <c:scatterChart>
        <c:scatterStyle val="smoothMarker"/>
        <c:varyColors val="0"/>
        <c:ser>
          <c:idx val="0"/>
          <c:order val="0"/>
          <c:spPr>
            <a:ln w="25400">
              <a:noFill/>
            </a:ln>
          </c:spPr>
          <c:marker>
            <c:symbol val="none"/>
          </c:marker>
          <c:dPt>
            <c:idx val="37"/>
            <c:bubble3D val="0"/>
            <c:spPr>
              <a:ln w="25400">
                <a:no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faucetStreamToFile.csv!$B$1:$B$448</c:f>
              <c:numCache>
                <c:formatCode>General</c:formatCode>
                <c:ptCount val="448"/>
                <c:pt idx="0">
                  <c:v>46.564</c:v>
                </c:pt>
                <c:pt idx="1">
                  <c:v>46.572000000000003</c:v>
                </c:pt>
                <c:pt idx="2">
                  <c:v>46.699000000000012</c:v>
                </c:pt>
                <c:pt idx="3">
                  <c:v>46.585000000000001</c:v>
                </c:pt>
                <c:pt idx="4">
                  <c:v>46.715000000000003</c:v>
                </c:pt>
                <c:pt idx="5">
                  <c:v>46.563000000000002</c:v>
                </c:pt>
                <c:pt idx="6">
                  <c:v>46.476999999999997</c:v>
                </c:pt>
                <c:pt idx="7">
                  <c:v>46.609000000000002</c:v>
                </c:pt>
                <c:pt idx="8">
                  <c:v>46.651000000000003</c:v>
                </c:pt>
                <c:pt idx="9">
                  <c:v>46.472000000000001</c:v>
                </c:pt>
                <c:pt idx="10">
                  <c:v>46.615000000000002</c:v>
                </c:pt>
                <c:pt idx="11">
                  <c:v>46.583000000000013</c:v>
                </c:pt>
                <c:pt idx="12">
                  <c:v>46.58</c:v>
                </c:pt>
                <c:pt idx="13">
                  <c:v>46.54</c:v>
                </c:pt>
                <c:pt idx="14">
                  <c:v>46.691000000000003</c:v>
                </c:pt>
                <c:pt idx="15">
                  <c:v>46.509</c:v>
                </c:pt>
                <c:pt idx="16">
                  <c:v>46.518000000000001</c:v>
                </c:pt>
                <c:pt idx="17">
                  <c:v>46.623000000000012</c:v>
                </c:pt>
                <c:pt idx="18">
                  <c:v>46.624000000000002</c:v>
                </c:pt>
                <c:pt idx="19">
                  <c:v>46.651000000000003</c:v>
                </c:pt>
                <c:pt idx="20">
                  <c:v>46.555</c:v>
                </c:pt>
                <c:pt idx="21">
                  <c:v>46.645000000000003</c:v>
                </c:pt>
                <c:pt idx="22">
                  <c:v>46.613999999999997</c:v>
                </c:pt>
                <c:pt idx="23">
                  <c:v>46.643000000000001</c:v>
                </c:pt>
                <c:pt idx="24">
                  <c:v>46.671000000000006</c:v>
                </c:pt>
                <c:pt idx="25">
                  <c:v>46.785000000000011</c:v>
                </c:pt>
                <c:pt idx="26">
                  <c:v>46.743000000000002</c:v>
                </c:pt>
                <c:pt idx="27">
                  <c:v>46.752000000000002</c:v>
                </c:pt>
                <c:pt idx="28">
                  <c:v>46.908000000000001</c:v>
                </c:pt>
                <c:pt idx="29">
                  <c:v>46.688000000000002</c:v>
                </c:pt>
                <c:pt idx="30">
                  <c:v>46.878999999999998</c:v>
                </c:pt>
                <c:pt idx="31">
                  <c:v>45.426000000000002</c:v>
                </c:pt>
                <c:pt idx="32">
                  <c:v>42.592000000000013</c:v>
                </c:pt>
                <c:pt idx="33">
                  <c:v>49.049000000000007</c:v>
                </c:pt>
                <c:pt idx="34">
                  <c:v>46.291000000000011</c:v>
                </c:pt>
                <c:pt idx="35">
                  <c:v>44.079000000000001</c:v>
                </c:pt>
                <c:pt idx="36">
                  <c:v>47.402000000000001</c:v>
                </c:pt>
                <c:pt idx="37">
                  <c:v>46.333000000000013</c:v>
                </c:pt>
                <c:pt idx="38">
                  <c:v>44.221000000000011</c:v>
                </c:pt>
                <c:pt idx="39">
                  <c:v>46.183999999999997</c:v>
                </c:pt>
                <c:pt idx="40">
                  <c:v>46.264000000000003</c:v>
                </c:pt>
                <c:pt idx="41">
                  <c:v>44.712000000000003</c:v>
                </c:pt>
                <c:pt idx="42">
                  <c:v>45.231000000000002</c:v>
                </c:pt>
                <c:pt idx="43">
                  <c:v>45.979000000000013</c:v>
                </c:pt>
                <c:pt idx="44">
                  <c:v>44.899000000000001</c:v>
                </c:pt>
                <c:pt idx="45">
                  <c:v>44.908000000000001</c:v>
                </c:pt>
                <c:pt idx="46">
                  <c:v>45.274000000000001</c:v>
                </c:pt>
                <c:pt idx="47">
                  <c:v>44.826000000000001</c:v>
                </c:pt>
                <c:pt idx="48">
                  <c:v>44.604000000000013</c:v>
                </c:pt>
                <c:pt idx="49">
                  <c:v>45.134</c:v>
                </c:pt>
                <c:pt idx="50">
                  <c:v>44.769000000000013</c:v>
                </c:pt>
                <c:pt idx="51">
                  <c:v>44.592000000000013</c:v>
                </c:pt>
                <c:pt idx="52">
                  <c:v>44.889000000000003</c:v>
                </c:pt>
                <c:pt idx="53">
                  <c:v>44.91</c:v>
                </c:pt>
                <c:pt idx="54">
                  <c:v>44.68</c:v>
                </c:pt>
                <c:pt idx="55">
                  <c:v>44.784000000000013</c:v>
                </c:pt>
                <c:pt idx="56">
                  <c:v>44.737000000000002</c:v>
                </c:pt>
                <c:pt idx="57">
                  <c:v>44.659000000000013</c:v>
                </c:pt>
                <c:pt idx="58">
                  <c:v>44.725000000000122</c:v>
                </c:pt>
                <c:pt idx="59">
                  <c:v>44.897000000000013</c:v>
                </c:pt>
                <c:pt idx="60">
                  <c:v>44.759</c:v>
                </c:pt>
                <c:pt idx="61">
                  <c:v>44.7650000000001</c:v>
                </c:pt>
                <c:pt idx="62">
                  <c:v>44.620000000000012</c:v>
                </c:pt>
                <c:pt idx="63">
                  <c:v>44.774000000000001</c:v>
                </c:pt>
                <c:pt idx="64">
                  <c:v>44.798000000000123</c:v>
                </c:pt>
                <c:pt idx="65">
                  <c:v>44.829000000000001</c:v>
                </c:pt>
                <c:pt idx="66">
                  <c:v>44.936</c:v>
                </c:pt>
                <c:pt idx="67">
                  <c:v>44.895000000000003</c:v>
                </c:pt>
                <c:pt idx="68">
                  <c:v>44.909000000000013</c:v>
                </c:pt>
                <c:pt idx="69">
                  <c:v>44.973999999999997</c:v>
                </c:pt>
                <c:pt idx="70">
                  <c:v>44.787000000000013</c:v>
                </c:pt>
                <c:pt idx="71">
                  <c:v>44.962000000000003</c:v>
                </c:pt>
                <c:pt idx="72">
                  <c:v>45.159000000000013</c:v>
                </c:pt>
                <c:pt idx="73">
                  <c:v>45.132000000000012</c:v>
                </c:pt>
                <c:pt idx="74">
                  <c:v>45.2680000000001</c:v>
                </c:pt>
                <c:pt idx="75">
                  <c:v>45.332000000000001</c:v>
                </c:pt>
                <c:pt idx="76">
                  <c:v>45.332000000000001</c:v>
                </c:pt>
                <c:pt idx="77">
                  <c:v>45.35</c:v>
                </c:pt>
                <c:pt idx="78">
                  <c:v>45.274000000000001</c:v>
                </c:pt>
                <c:pt idx="79">
                  <c:v>45.513000000000012</c:v>
                </c:pt>
                <c:pt idx="80">
                  <c:v>45.469000000000001</c:v>
                </c:pt>
                <c:pt idx="81">
                  <c:v>45.456000000000003</c:v>
                </c:pt>
                <c:pt idx="82">
                  <c:v>45.612000000000002</c:v>
                </c:pt>
                <c:pt idx="83">
                  <c:v>45.67</c:v>
                </c:pt>
                <c:pt idx="84">
                  <c:v>45.903000000000013</c:v>
                </c:pt>
                <c:pt idx="85">
                  <c:v>45.685000000000002</c:v>
                </c:pt>
                <c:pt idx="86">
                  <c:v>45.808999999999997</c:v>
                </c:pt>
                <c:pt idx="87">
                  <c:v>45.911000000000001</c:v>
                </c:pt>
                <c:pt idx="88">
                  <c:v>45.912999999999997</c:v>
                </c:pt>
                <c:pt idx="89">
                  <c:v>46.052999999999997</c:v>
                </c:pt>
                <c:pt idx="90">
                  <c:v>46.036000000000001</c:v>
                </c:pt>
                <c:pt idx="91">
                  <c:v>45.978000000000002</c:v>
                </c:pt>
                <c:pt idx="92">
                  <c:v>46.063000000000002</c:v>
                </c:pt>
                <c:pt idx="93">
                  <c:v>46.2620000000001</c:v>
                </c:pt>
                <c:pt idx="94">
                  <c:v>45.988</c:v>
                </c:pt>
                <c:pt idx="95">
                  <c:v>46.124000000000002</c:v>
                </c:pt>
                <c:pt idx="96">
                  <c:v>46.217000000000013</c:v>
                </c:pt>
                <c:pt idx="97">
                  <c:v>46.137</c:v>
                </c:pt>
                <c:pt idx="98">
                  <c:v>46.169000000000011</c:v>
                </c:pt>
                <c:pt idx="99">
                  <c:v>46.311</c:v>
                </c:pt>
                <c:pt idx="100">
                  <c:v>46.190000000000012</c:v>
                </c:pt>
                <c:pt idx="101">
                  <c:v>46.381</c:v>
                </c:pt>
                <c:pt idx="102">
                  <c:v>46.224000000000011</c:v>
                </c:pt>
                <c:pt idx="103">
                  <c:v>46.236000000000011</c:v>
                </c:pt>
                <c:pt idx="104">
                  <c:v>46.199000000000012</c:v>
                </c:pt>
                <c:pt idx="105">
                  <c:v>46.212000000000003</c:v>
                </c:pt>
                <c:pt idx="106">
                  <c:v>46.31</c:v>
                </c:pt>
                <c:pt idx="107">
                  <c:v>46.264000000000003</c:v>
                </c:pt>
                <c:pt idx="108">
                  <c:v>46.138000000000012</c:v>
                </c:pt>
                <c:pt idx="109">
                  <c:v>46.247</c:v>
                </c:pt>
                <c:pt idx="110">
                  <c:v>46.274000000000001</c:v>
                </c:pt>
                <c:pt idx="111">
                  <c:v>46.230000000000011</c:v>
                </c:pt>
                <c:pt idx="112">
                  <c:v>46.273000000000003</c:v>
                </c:pt>
                <c:pt idx="113">
                  <c:v>46.229000000000013</c:v>
                </c:pt>
                <c:pt idx="114">
                  <c:v>46.225000000000122</c:v>
                </c:pt>
                <c:pt idx="115">
                  <c:v>46.245000000000012</c:v>
                </c:pt>
                <c:pt idx="116">
                  <c:v>46.099000000000011</c:v>
                </c:pt>
                <c:pt idx="117">
                  <c:v>46.156000000000013</c:v>
                </c:pt>
                <c:pt idx="118">
                  <c:v>45.936</c:v>
                </c:pt>
                <c:pt idx="119">
                  <c:v>46.171000000000006</c:v>
                </c:pt>
                <c:pt idx="120">
                  <c:v>46.037000000000013</c:v>
                </c:pt>
                <c:pt idx="121">
                  <c:v>45.927</c:v>
                </c:pt>
                <c:pt idx="122">
                  <c:v>46.011000000000003</c:v>
                </c:pt>
                <c:pt idx="123">
                  <c:v>45.895000000000003</c:v>
                </c:pt>
                <c:pt idx="124">
                  <c:v>45.976999999999997</c:v>
                </c:pt>
                <c:pt idx="125">
                  <c:v>45.991</c:v>
                </c:pt>
                <c:pt idx="126">
                  <c:v>45.841999999999999</c:v>
                </c:pt>
                <c:pt idx="127">
                  <c:v>45.839000000000013</c:v>
                </c:pt>
                <c:pt idx="128">
                  <c:v>45.88</c:v>
                </c:pt>
                <c:pt idx="129">
                  <c:v>45.837000000000003</c:v>
                </c:pt>
                <c:pt idx="130">
                  <c:v>45.854999999999997</c:v>
                </c:pt>
                <c:pt idx="131">
                  <c:v>45.982999999999997</c:v>
                </c:pt>
                <c:pt idx="132">
                  <c:v>45.723000000000013</c:v>
                </c:pt>
                <c:pt idx="133">
                  <c:v>45.677</c:v>
                </c:pt>
                <c:pt idx="134">
                  <c:v>45.651000000000003</c:v>
                </c:pt>
                <c:pt idx="135">
                  <c:v>45.701000000000001</c:v>
                </c:pt>
                <c:pt idx="136">
                  <c:v>45.771000000000001</c:v>
                </c:pt>
                <c:pt idx="137">
                  <c:v>45.642000000000003</c:v>
                </c:pt>
                <c:pt idx="138">
                  <c:v>45.67</c:v>
                </c:pt>
                <c:pt idx="139">
                  <c:v>45.57</c:v>
                </c:pt>
                <c:pt idx="140">
                  <c:v>45.505000000000003</c:v>
                </c:pt>
                <c:pt idx="141">
                  <c:v>45.526000000000003</c:v>
                </c:pt>
                <c:pt idx="142">
                  <c:v>45.662000000000013</c:v>
                </c:pt>
                <c:pt idx="143">
                  <c:v>45.436</c:v>
                </c:pt>
                <c:pt idx="144">
                  <c:v>45.595000000000013</c:v>
                </c:pt>
                <c:pt idx="145">
                  <c:v>45.500999999999998</c:v>
                </c:pt>
                <c:pt idx="146">
                  <c:v>44.886000000000003</c:v>
                </c:pt>
                <c:pt idx="147">
                  <c:v>45.51</c:v>
                </c:pt>
                <c:pt idx="148">
                  <c:v>45.484000000000002</c:v>
                </c:pt>
                <c:pt idx="149">
                  <c:v>45.626000000000012</c:v>
                </c:pt>
                <c:pt idx="150">
                  <c:v>45.468000000000011</c:v>
                </c:pt>
                <c:pt idx="151">
                  <c:v>45.476999999999997</c:v>
                </c:pt>
                <c:pt idx="152">
                  <c:v>45.397000000000013</c:v>
                </c:pt>
                <c:pt idx="153">
                  <c:v>45.365000000000002</c:v>
                </c:pt>
                <c:pt idx="154">
                  <c:v>45.562000000000012</c:v>
                </c:pt>
                <c:pt idx="155">
                  <c:v>45.499000000000002</c:v>
                </c:pt>
                <c:pt idx="156">
                  <c:v>45.436</c:v>
                </c:pt>
                <c:pt idx="157">
                  <c:v>45.465000000000003</c:v>
                </c:pt>
                <c:pt idx="158">
                  <c:v>45.381999999999998</c:v>
                </c:pt>
                <c:pt idx="159">
                  <c:v>45.45</c:v>
                </c:pt>
                <c:pt idx="160">
                  <c:v>45.506</c:v>
                </c:pt>
                <c:pt idx="161">
                  <c:v>45.44</c:v>
                </c:pt>
                <c:pt idx="162">
                  <c:v>45.505000000000003</c:v>
                </c:pt>
                <c:pt idx="163">
                  <c:v>45.616999999999997</c:v>
                </c:pt>
                <c:pt idx="164">
                  <c:v>45.555</c:v>
                </c:pt>
                <c:pt idx="165">
                  <c:v>45.589000000000013</c:v>
                </c:pt>
                <c:pt idx="166">
                  <c:v>45.532000000000011</c:v>
                </c:pt>
                <c:pt idx="167">
                  <c:v>45.495000000000012</c:v>
                </c:pt>
                <c:pt idx="168">
                  <c:v>45.126000000000012</c:v>
                </c:pt>
                <c:pt idx="169">
                  <c:v>45.563000000000002</c:v>
                </c:pt>
                <c:pt idx="170">
                  <c:v>45.641000000000012</c:v>
                </c:pt>
                <c:pt idx="171">
                  <c:v>45.548000000000002</c:v>
                </c:pt>
                <c:pt idx="172">
                  <c:v>45.615000000000002</c:v>
                </c:pt>
                <c:pt idx="173">
                  <c:v>45.696000000000012</c:v>
                </c:pt>
                <c:pt idx="174">
                  <c:v>45.46</c:v>
                </c:pt>
                <c:pt idx="175">
                  <c:v>45.769000000000013</c:v>
                </c:pt>
                <c:pt idx="176">
                  <c:v>45.665000000000013</c:v>
                </c:pt>
                <c:pt idx="177">
                  <c:v>45.557000000000002</c:v>
                </c:pt>
                <c:pt idx="178">
                  <c:v>45.596000000000011</c:v>
                </c:pt>
                <c:pt idx="179">
                  <c:v>45.588000000000001</c:v>
                </c:pt>
                <c:pt idx="180">
                  <c:v>45.593000000000011</c:v>
                </c:pt>
                <c:pt idx="181">
                  <c:v>45.647000000000013</c:v>
                </c:pt>
                <c:pt idx="182">
                  <c:v>45.638000000000012</c:v>
                </c:pt>
                <c:pt idx="183">
                  <c:v>45.714000000000013</c:v>
                </c:pt>
                <c:pt idx="184">
                  <c:v>45.503</c:v>
                </c:pt>
                <c:pt idx="185">
                  <c:v>45.655000000000001</c:v>
                </c:pt>
                <c:pt idx="186">
                  <c:v>45.637</c:v>
                </c:pt>
                <c:pt idx="187">
                  <c:v>45.534000000000013</c:v>
                </c:pt>
                <c:pt idx="188">
                  <c:v>45.64</c:v>
                </c:pt>
                <c:pt idx="189">
                  <c:v>45.629000000000012</c:v>
                </c:pt>
                <c:pt idx="190">
                  <c:v>45.647000000000013</c:v>
                </c:pt>
                <c:pt idx="191">
                  <c:v>45.613999999999997</c:v>
                </c:pt>
                <c:pt idx="192">
                  <c:v>45.648000000000003</c:v>
                </c:pt>
                <c:pt idx="193">
                  <c:v>45.571000000000012</c:v>
                </c:pt>
                <c:pt idx="194">
                  <c:v>45.646000000000001</c:v>
                </c:pt>
                <c:pt idx="195">
                  <c:v>45.363</c:v>
                </c:pt>
                <c:pt idx="196">
                  <c:v>45.583000000000013</c:v>
                </c:pt>
                <c:pt idx="197">
                  <c:v>45.524000000000001</c:v>
                </c:pt>
                <c:pt idx="198">
                  <c:v>45.473999999999997</c:v>
                </c:pt>
                <c:pt idx="199">
                  <c:v>45.521000000000001</c:v>
                </c:pt>
                <c:pt idx="200">
                  <c:v>45.48</c:v>
                </c:pt>
                <c:pt idx="201">
                  <c:v>45.072000000000003</c:v>
                </c:pt>
                <c:pt idx="202">
                  <c:v>45.552</c:v>
                </c:pt>
                <c:pt idx="203">
                  <c:v>45.841000000000001</c:v>
                </c:pt>
                <c:pt idx="204">
                  <c:v>48.586000000000013</c:v>
                </c:pt>
                <c:pt idx="205">
                  <c:v>47.975000000000001</c:v>
                </c:pt>
                <c:pt idx="206">
                  <c:v>43.266000000000012</c:v>
                </c:pt>
                <c:pt idx="207">
                  <c:v>46.742000000000012</c:v>
                </c:pt>
                <c:pt idx="208">
                  <c:v>48.833000000000013</c:v>
                </c:pt>
                <c:pt idx="209">
                  <c:v>44.442999999999998</c:v>
                </c:pt>
                <c:pt idx="210">
                  <c:v>46.260000000000012</c:v>
                </c:pt>
                <c:pt idx="211">
                  <c:v>49.073</c:v>
                </c:pt>
                <c:pt idx="212">
                  <c:v>45.632000000000012</c:v>
                </c:pt>
                <c:pt idx="213">
                  <c:v>45.86</c:v>
                </c:pt>
                <c:pt idx="214">
                  <c:v>48.717000000000013</c:v>
                </c:pt>
                <c:pt idx="215">
                  <c:v>46.91</c:v>
                </c:pt>
                <c:pt idx="216">
                  <c:v>45.957999999999998</c:v>
                </c:pt>
                <c:pt idx="217">
                  <c:v>47.961000000000013</c:v>
                </c:pt>
                <c:pt idx="218">
                  <c:v>47.470999999999997</c:v>
                </c:pt>
                <c:pt idx="219">
                  <c:v>46.750999999999998</c:v>
                </c:pt>
                <c:pt idx="220">
                  <c:v>47.674000000000007</c:v>
                </c:pt>
                <c:pt idx="221">
                  <c:v>47.715000000000003</c:v>
                </c:pt>
                <c:pt idx="222">
                  <c:v>46.988999999999997</c:v>
                </c:pt>
                <c:pt idx="223">
                  <c:v>47.199000000000012</c:v>
                </c:pt>
                <c:pt idx="224">
                  <c:v>48.054000000000002</c:v>
                </c:pt>
                <c:pt idx="225">
                  <c:v>47.2680000000001</c:v>
                </c:pt>
                <c:pt idx="226">
                  <c:v>47.429000000000002</c:v>
                </c:pt>
                <c:pt idx="227">
                  <c:v>47.844999999999999</c:v>
                </c:pt>
                <c:pt idx="228">
                  <c:v>47.721000000000011</c:v>
                </c:pt>
                <c:pt idx="229">
                  <c:v>47.717000000000013</c:v>
                </c:pt>
                <c:pt idx="230">
                  <c:v>47.790000000000013</c:v>
                </c:pt>
                <c:pt idx="231">
                  <c:v>47.704000000000001</c:v>
                </c:pt>
                <c:pt idx="232">
                  <c:v>47.619</c:v>
                </c:pt>
                <c:pt idx="233">
                  <c:v>48.017000000000003</c:v>
                </c:pt>
                <c:pt idx="234">
                  <c:v>47.702000000000012</c:v>
                </c:pt>
                <c:pt idx="235">
                  <c:v>47.552999999999997</c:v>
                </c:pt>
                <c:pt idx="236">
                  <c:v>47.6920000000001</c:v>
                </c:pt>
                <c:pt idx="237">
                  <c:v>47.572000000000003</c:v>
                </c:pt>
                <c:pt idx="238">
                  <c:v>47.6280000000001</c:v>
                </c:pt>
                <c:pt idx="239">
                  <c:v>47.742000000000012</c:v>
                </c:pt>
                <c:pt idx="240">
                  <c:v>47.517000000000003</c:v>
                </c:pt>
                <c:pt idx="241">
                  <c:v>47.375</c:v>
                </c:pt>
                <c:pt idx="242">
                  <c:v>47.438000000000002</c:v>
                </c:pt>
                <c:pt idx="243">
                  <c:v>47.52</c:v>
                </c:pt>
                <c:pt idx="244">
                  <c:v>47.365000000000002</c:v>
                </c:pt>
                <c:pt idx="245">
                  <c:v>47.2620000000001</c:v>
                </c:pt>
                <c:pt idx="246">
                  <c:v>47.273000000000003</c:v>
                </c:pt>
                <c:pt idx="247">
                  <c:v>47.222000000000122</c:v>
                </c:pt>
                <c:pt idx="248">
                  <c:v>47.046999999999997</c:v>
                </c:pt>
                <c:pt idx="249">
                  <c:v>47.073</c:v>
                </c:pt>
                <c:pt idx="250">
                  <c:v>46.908000000000001</c:v>
                </c:pt>
                <c:pt idx="251">
                  <c:v>46.832000000000001</c:v>
                </c:pt>
                <c:pt idx="252">
                  <c:v>46.817999999999998</c:v>
                </c:pt>
                <c:pt idx="253">
                  <c:v>46.833000000000013</c:v>
                </c:pt>
                <c:pt idx="254">
                  <c:v>46.728000000000122</c:v>
                </c:pt>
                <c:pt idx="255">
                  <c:v>46.713000000000001</c:v>
                </c:pt>
                <c:pt idx="256">
                  <c:v>46.814</c:v>
                </c:pt>
                <c:pt idx="257">
                  <c:v>46.655000000000001</c:v>
                </c:pt>
                <c:pt idx="258">
                  <c:v>46.686999999999998</c:v>
                </c:pt>
                <c:pt idx="259">
                  <c:v>46.518000000000001</c:v>
                </c:pt>
                <c:pt idx="260">
                  <c:v>46.353000000000002</c:v>
                </c:pt>
                <c:pt idx="261">
                  <c:v>46.552</c:v>
                </c:pt>
                <c:pt idx="262">
                  <c:v>46.137</c:v>
                </c:pt>
                <c:pt idx="263">
                  <c:v>46.186</c:v>
                </c:pt>
                <c:pt idx="264">
                  <c:v>46.278000000000013</c:v>
                </c:pt>
                <c:pt idx="265">
                  <c:v>46.243000000000002</c:v>
                </c:pt>
                <c:pt idx="266">
                  <c:v>46.281000000000013</c:v>
                </c:pt>
                <c:pt idx="267">
                  <c:v>46.217000000000013</c:v>
                </c:pt>
                <c:pt idx="268">
                  <c:v>46.134</c:v>
                </c:pt>
                <c:pt idx="269">
                  <c:v>46.166000000000011</c:v>
                </c:pt>
                <c:pt idx="270">
                  <c:v>46.125000000000099</c:v>
                </c:pt>
                <c:pt idx="271">
                  <c:v>46.04</c:v>
                </c:pt>
                <c:pt idx="272">
                  <c:v>46.02</c:v>
                </c:pt>
                <c:pt idx="273">
                  <c:v>46.071000000000012</c:v>
                </c:pt>
                <c:pt idx="274">
                  <c:v>46.01</c:v>
                </c:pt>
                <c:pt idx="275">
                  <c:v>46.038000000000011</c:v>
                </c:pt>
                <c:pt idx="276">
                  <c:v>46.063000000000002</c:v>
                </c:pt>
                <c:pt idx="277">
                  <c:v>46.136000000000003</c:v>
                </c:pt>
                <c:pt idx="278">
                  <c:v>46.141000000000012</c:v>
                </c:pt>
                <c:pt idx="279">
                  <c:v>46.042000000000002</c:v>
                </c:pt>
                <c:pt idx="280">
                  <c:v>46.065000000000012</c:v>
                </c:pt>
                <c:pt idx="281">
                  <c:v>46.259</c:v>
                </c:pt>
                <c:pt idx="282">
                  <c:v>46.176000000000002</c:v>
                </c:pt>
                <c:pt idx="283">
                  <c:v>46.055999999999997</c:v>
                </c:pt>
                <c:pt idx="284">
                  <c:v>45.714000000000013</c:v>
                </c:pt>
                <c:pt idx="285">
                  <c:v>46.121000000000002</c:v>
                </c:pt>
                <c:pt idx="286">
                  <c:v>46.15</c:v>
                </c:pt>
                <c:pt idx="287">
                  <c:v>46.072000000000003</c:v>
                </c:pt>
                <c:pt idx="288">
                  <c:v>46.204000000000001</c:v>
                </c:pt>
                <c:pt idx="289">
                  <c:v>46.149000000000001</c:v>
                </c:pt>
                <c:pt idx="290">
                  <c:v>46.24</c:v>
                </c:pt>
                <c:pt idx="291">
                  <c:v>46.372</c:v>
                </c:pt>
                <c:pt idx="292">
                  <c:v>46.341999999999999</c:v>
                </c:pt>
                <c:pt idx="293">
                  <c:v>46.295000000000122</c:v>
                </c:pt>
                <c:pt idx="294">
                  <c:v>46.369</c:v>
                </c:pt>
                <c:pt idx="295">
                  <c:v>46.509</c:v>
                </c:pt>
                <c:pt idx="296">
                  <c:v>46.378</c:v>
                </c:pt>
                <c:pt idx="297">
                  <c:v>46.537000000000013</c:v>
                </c:pt>
                <c:pt idx="298">
                  <c:v>46.478000000000002</c:v>
                </c:pt>
                <c:pt idx="299">
                  <c:v>46.348999999999997</c:v>
                </c:pt>
                <c:pt idx="300">
                  <c:v>46.511000000000003</c:v>
                </c:pt>
                <c:pt idx="301">
                  <c:v>46.591000000000001</c:v>
                </c:pt>
                <c:pt idx="302">
                  <c:v>46.55</c:v>
                </c:pt>
                <c:pt idx="303">
                  <c:v>46.676000000000002</c:v>
                </c:pt>
                <c:pt idx="304">
                  <c:v>46.690000000000012</c:v>
                </c:pt>
                <c:pt idx="305">
                  <c:v>46.561</c:v>
                </c:pt>
                <c:pt idx="306">
                  <c:v>46.851999999999997</c:v>
                </c:pt>
                <c:pt idx="307">
                  <c:v>46.796000000000063</c:v>
                </c:pt>
                <c:pt idx="308">
                  <c:v>46.779000000000003</c:v>
                </c:pt>
                <c:pt idx="309">
                  <c:v>46.819000000000003</c:v>
                </c:pt>
                <c:pt idx="310">
                  <c:v>46.924000000000007</c:v>
                </c:pt>
                <c:pt idx="311">
                  <c:v>46.756999999999998</c:v>
                </c:pt>
                <c:pt idx="312">
                  <c:v>46.775000000000013</c:v>
                </c:pt>
                <c:pt idx="313">
                  <c:v>46.89</c:v>
                </c:pt>
                <c:pt idx="314">
                  <c:v>46.85</c:v>
                </c:pt>
                <c:pt idx="315">
                  <c:v>46.918999999999997</c:v>
                </c:pt>
                <c:pt idx="316">
                  <c:v>46.945</c:v>
                </c:pt>
                <c:pt idx="317">
                  <c:v>46.918999999999997</c:v>
                </c:pt>
                <c:pt idx="318">
                  <c:v>46.945</c:v>
                </c:pt>
                <c:pt idx="319">
                  <c:v>46.96</c:v>
                </c:pt>
                <c:pt idx="320">
                  <c:v>46.91</c:v>
                </c:pt>
                <c:pt idx="321">
                  <c:v>46.909000000000013</c:v>
                </c:pt>
                <c:pt idx="322">
                  <c:v>47.134</c:v>
                </c:pt>
                <c:pt idx="323">
                  <c:v>46.98</c:v>
                </c:pt>
                <c:pt idx="324">
                  <c:v>46.956000000000003</c:v>
                </c:pt>
                <c:pt idx="325">
                  <c:v>46.981000000000002</c:v>
                </c:pt>
                <c:pt idx="326">
                  <c:v>47.014000000000003</c:v>
                </c:pt>
                <c:pt idx="327">
                  <c:v>46.957999999999998</c:v>
                </c:pt>
                <c:pt idx="328">
                  <c:v>46.988999999999997</c:v>
                </c:pt>
                <c:pt idx="329">
                  <c:v>46.903000000000013</c:v>
                </c:pt>
                <c:pt idx="330">
                  <c:v>46.831000000000003</c:v>
                </c:pt>
                <c:pt idx="331">
                  <c:v>46.851999999999997</c:v>
                </c:pt>
                <c:pt idx="332">
                  <c:v>46.993000000000002</c:v>
                </c:pt>
                <c:pt idx="333">
                  <c:v>47.113</c:v>
                </c:pt>
                <c:pt idx="334">
                  <c:v>46.927</c:v>
                </c:pt>
                <c:pt idx="335">
                  <c:v>46.65</c:v>
                </c:pt>
                <c:pt idx="336">
                  <c:v>46.819000000000003</c:v>
                </c:pt>
                <c:pt idx="337">
                  <c:v>46.884999999999998</c:v>
                </c:pt>
                <c:pt idx="338">
                  <c:v>46.473000000000013</c:v>
                </c:pt>
                <c:pt idx="339">
                  <c:v>46.957000000000001</c:v>
                </c:pt>
                <c:pt idx="340">
                  <c:v>46.914000000000001</c:v>
                </c:pt>
                <c:pt idx="341">
                  <c:v>46.792000000000122</c:v>
                </c:pt>
                <c:pt idx="342">
                  <c:v>46.853000000000002</c:v>
                </c:pt>
                <c:pt idx="343">
                  <c:v>46.78</c:v>
                </c:pt>
                <c:pt idx="344">
                  <c:v>46.637</c:v>
                </c:pt>
                <c:pt idx="345">
                  <c:v>46.878999999999998</c:v>
                </c:pt>
                <c:pt idx="346">
                  <c:v>46.82</c:v>
                </c:pt>
                <c:pt idx="347">
                  <c:v>46.636000000000003</c:v>
                </c:pt>
                <c:pt idx="348">
                  <c:v>46.705000000000013</c:v>
                </c:pt>
                <c:pt idx="349">
                  <c:v>46.831000000000003</c:v>
                </c:pt>
                <c:pt idx="350">
                  <c:v>46.663000000000011</c:v>
                </c:pt>
                <c:pt idx="351">
                  <c:v>46.585000000000001</c:v>
                </c:pt>
                <c:pt idx="352">
                  <c:v>46.528000000000013</c:v>
                </c:pt>
                <c:pt idx="353">
                  <c:v>46.699000000000012</c:v>
                </c:pt>
                <c:pt idx="354">
                  <c:v>46.552999999999997</c:v>
                </c:pt>
                <c:pt idx="355">
                  <c:v>46.606000000000002</c:v>
                </c:pt>
                <c:pt idx="356">
                  <c:v>46.627000000000002</c:v>
                </c:pt>
                <c:pt idx="357">
                  <c:v>46.563000000000002</c:v>
                </c:pt>
                <c:pt idx="358">
                  <c:v>46.621000000000002</c:v>
                </c:pt>
                <c:pt idx="359">
                  <c:v>46.571000000000012</c:v>
                </c:pt>
                <c:pt idx="360">
                  <c:v>46.506</c:v>
                </c:pt>
                <c:pt idx="361">
                  <c:v>46.497</c:v>
                </c:pt>
                <c:pt idx="362">
                  <c:v>45.93</c:v>
                </c:pt>
                <c:pt idx="363">
                  <c:v>46.608000000000011</c:v>
                </c:pt>
                <c:pt idx="364">
                  <c:v>46.917000000000002</c:v>
                </c:pt>
                <c:pt idx="365">
                  <c:v>46.56</c:v>
                </c:pt>
                <c:pt idx="366">
                  <c:v>46.462000000000003</c:v>
                </c:pt>
                <c:pt idx="367">
                  <c:v>46.641000000000012</c:v>
                </c:pt>
                <c:pt idx="368">
                  <c:v>46.591000000000001</c:v>
                </c:pt>
                <c:pt idx="369">
                  <c:v>46.532000000000011</c:v>
                </c:pt>
                <c:pt idx="370">
                  <c:v>46.451000000000001</c:v>
                </c:pt>
                <c:pt idx="371">
                  <c:v>46.42</c:v>
                </c:pt>
                <c:pt idx="372">
                  <c:v>46.555</c:v>
                </c:pt>
                <c:pt idx="373">
                  <c:v>46.417999999999999</c:v>
                </c:pt>
                <c:pt idx="374">
                  <c:v>46.396000000000001</c:v>
                </c:pt>
                <c:pt idx="375">
                  <c:v>46.465000000000003</c:v>
                </c:pt>
                <c:pt idx="376">
                  <c:v>46.378999999999998</c:v>
                </c:pt>
                <c:pt idx="377">
                  <c:v>46.387999999999998</c:v>
                </c:pt>
                <c:pt idx="378">
                  <c:v>46.507000000000012</c:v>
                </c:pt>
                <c:pt idx="379">
                  <c:v>46.565000000000012</c:v>
                </c:pt>
                <c:pt idx="380">
                  <c:v>46.496000000000002</c:v>
                </c:pt>
                <c:pt idx="381">
                  <c:v>46.567</c:v>
                </c:pt>
                <c:pt idx="382">
                  <c:v>46.423000000000002</c:v>
                </c:pt>
                <c:pt idx="383">
                  <c:v>46.468000000000011</c:v>
                </c:pt>
                <c:pt idx="384">
                  <c:v>46.568000000000012</c:v>
                </c:pt>
                <c:pt idx="385">
                  <c:v>46.438000000000002</c:v>
                </c:pt>
                <c:pt idx="386">
                  <c:v>46.481000000000002</c:v>
                </c:pt>
                <c:pt idx="387">
                  <c:v>46.502000000000002</c:v>
                </c:pt>
                <c:pt idx="388">
                  <c:v>46.557000000000002</c:v>
                </c:pt>
                <c:pt idx="389">
                  <c:v>46.626000000000012</c:v>
                </c:pt>
                <c:pt idx="390">
                  <c:v>46.433999999999997</c:v>
                </c:pt>
                <c:pt idx="391">
                  <c:v>46.615000000000002</c:v>
                </c:pt>
                <c:pt idx="392">
                  <c:v>46.567</c:v>
                </c:pt>
                <c:pt idx="393">
                  <c:v>46.528000000000013</c:v>
                </c:pt>
                <c:pt idx="394">
                  <c:v>46.516000000000012</c:v>
                </c:pt>
                <c:pt idx="395">
                  <c:v>46.476999999999997</c:v>
                </c:pt>
                <c:pt idx="396">
                  <c:v>46.552</c:v>
                </c:pt>
                <c:pt idx="397">
                  <c:v>46.633000000000003</c:v>
                </c:pt>
                <c:pt idx="398">
                  <c:v>46.602000000000011</c:v>
                </c:pt>
                <c:pt idx="399">
                  <c:v>46.609000000000002</c:v>
                </c:pt>
                <c:pt idx="400">
                  <c:v>46.599000000000011</c:v>
                </c:pt>
                <c:pt idx="401">
                  <c:v>46.503999999999998</c:v>
                </c:pt>
                <c:pt idx="402">
                  <c:v>46.65</c:v>
                </c:pt>
                <c:pt idx="403">
                  <c:v>46.645000000000003</c:v>
                </c:pt>
                <c:pt idx="404">
                  <c:v>46.627000000000002</c:v>
                </c:pt>
                <c:pt idx="405">
                  <c:v>46.484999999999999</c:v>
                </c:pt>
                <c:pt idx="406">
                  <c:v>46.546999999999997</c:v>
                </c:pt>
                <c:pt idx="407">
                  <c:v>46.55</c:v>
                </c:pt>
                <c:pt idx="408">
                  <c:v>46.555999999999997</c:v>
                </c:pt>
                <c:pt idx="409">
                  <c:v>46.395000000000003</c:v>
                </c:pt>
                <c:pt idx="410">
                  <c:v>46.418999999999997</c:v>
                </c:pt>
                <c:pt idx="411">
                  <c:v>46.399000000000001</c:v>
                </c:pt>
                <c:pt idx="412">
                  <c:v>46.492000000000012</c:v>
                </c:pt>
                <c:pt idx="413">
                  <c:v>46.425000000000011</c:v>
                </c:pt>
                <c:pt idx="414">
                  <c:v>46.44</c:v>
                </c:pt>
                <c:pt idx="415">
                  <c:v>46.555999999999997</c:v>
                </c:pt>
                <c:pt idx="416">
                  <c:v>46.449000000000012</c:v>
                </c:pt>
                <c:pt idx="417">
                  <c:v>46.392000000000003</c:v>
                </c:pt>
                <c:pt idx="418">
                  <c:v>46.558</c:v>
                </c:pt>
                <c:pt idx="419">
                  <c:v>46.519000000000013</c:v>
                </c:pt>
                <c:pt idx="420">
                  <c:v>46.529000000000003</c:v>
                </c:pt>
                <c:pt idx="421">
                  <c:v>46.448</c:v>
                </c:pt>
                <c:pt idx="422">
                  <c:v>46.311999999999998</c:v>
                </c:pt>
                <c:pt idx="423">
                  <c:v>46.421000000000006</c:v>
                </c:pt>
                <c:pt idx="424">
                  <c:v>46.484999999999999</c:v>
                </c:pt>
                <c:pt idx="425">
                  <c:v>46.551000000000002</c:v>
                </c:pt>
                <c:pt idx="426">
                  <c:v>46.272000000000013</c:v>
                </c:pt>
                <c:pt idx="427">
                  <c:v>46.564</c:v>
                </c:pt>
                <c:pt idx="428">
                  <c:v>46.444000000000003</c:v>
                </c:pt>
                <c:pt idx="429">
                  <c:v>46.369</c:v>
                </c:pt>
                <c:pt idx="430">
                  <c:v>46.350999999999999</c:v>
                </c:pt>
                <c:pt idx="431">
                  <c:v>46.515000000000001</c:v>
                </c:pt>
                <c:pt idx="432">
                  <c:v>46.31</c:v>
                </c:pt>
                <c:pt idx="433">
                  <c:v>46.378999999999998</c:v>
                </c:pt>
                <c:pt idx="434">
                  <c:v>46.558999999999997</c:v>
                </c:pt>
                <c:pt idx="435">
                  <c:v>46.417000000000002</c:v>
                </c:pt>
                <c:pt idx="436">
                  <c:v>46.470999999999997</c:v>
                </c:pt>
                <c:pt idx="437">
                  <c:v>46.444000000000003</c:v>
                </c:pt>
                <c:pt idx="438">
                  <c:v>46.17</c:v>
                </c:pt>
                <c:pt idx="439">
                  <c:v>46.387</c:v>
                </c:pt>
                <c:pt idx="440">
                  <c:v>46.522000000000013</c:v>
                </c:pt>
                <c:pt idx="441">
                  <c:v>46.35</c:v>
                </c:pt>
                <c:pt idx="442">
                  <c:v>46.494</c:v>
                </c:pt>
                <c:pt idx="443">
                  <c:v>46.464000000000013</c:v>
                </c:pt>
                <c:pt idx="444">
                  <c:v>46.301000000000002</c:v>
                </c:pt>
                <c:pt idx="445">
                  <c:v>46.456000000000003</c:v>
                </c:pt>
                <c:pt idx="446">
                  <c:v>46.4</c:v>
                </c:pt>
                <c:pt idx="447">
                  <c:v>46.509</c:v>
                </c:pt>
              </c:numCache>
            </c:numRef>
          </c:yVal>
          <c:smooth val="1"/>
        </c:ser>
        <c:dLbls>
          <c:showLegendKey val="0"/>
          <c:showVal val="0"/>
          <c:showCatName val="0"/>
          <c:showSerName val="0"/>
          <c:showPercent val="0"/>
          <c:showBubbleSize val="0"/>
        </c:dLbls>
        <c:axId val="45351680"/>
        <c:axId val="45353216"/>
      </c:scatterChart>
      <c:valAx>
        <c:axId val="45351680"/>
        <c:scaling>
          <c:orientation val="minMax"/>
          <c:max val="45"/>
          <c:min val="0"/>
        </c:scaling>
        <c:delete val="0"/>
        <c:axPos val="b"/>
        <c:numFmt formatCode="General" sourceLinked="1"/>
        <c:majorTickMark val="in"/>
        <c:minorTickMark val="none"/>
        <c:tickLblPos val="none"/>
        <c:txPr>
          <a:bodyPr rot="0" vert="horz"/>
          <a:lstStyle/>
          <a:p>
            <a:pPr>
              <a:defRPr sz="1800" b="0" i="0" u="none" strike="noStrike" baseline="0">
                <a:solidFill>
                  <a:srgbClr val="000000"/>
                </a:solidFill>
                <a:latin typeface="Calibri"/>
                <a:ea typeface="Calibri"/>
                <a:cs typeface="Calibri"/>
              </a:defRPr>
            </a:pPr>
            <a:endParaRPr lang="en-US"/>
          </a:p>
        </c:txPr>
        <c:crossAx val="45353216"/>
        <c:crosses val="autoZero"/>
        <c:crossBetween val="midCat"/>
        <c:majorUnit val="5"/>
        <c:minorUnit val="4"/>
      </c:valAx>
      <c:valAx>
        <c:axId val="45353216"/>
        <c:scaling>
          <c:orientation val="minMax"/>
          <c:max val="2"/>
          <c:min val="-2"/>
        </c:scaling>
        <c:delete val="0"/>
        <c:axPos val="l"/>
        <c:numFmt formatCode="General" sourceLinked="1"/>
        <c:majorTickMark val="out"/>
        <c:minorTickMark val="none"/>
        <c:tickLblPos val="nextTo"/>
        <c:txPr>
          <a:bodyPr/>
          <a:lstStyle/>
          <a:p>
            <a:pPr>
              <a:defRPr sz="1800">
                <a:solidFill>
                  <a:schemeClr val="bg1"/>
                </a:solidFill>
              </a:defRPr>
            </a:pPr>
            <a:endParaRPr lang="en-US"/>
          </a:p>
        </c:txPr>
        <c:crossAx val="45351680"/>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Sheet1!$C$1:$C$3280</c:f>
              <c:numCache>
                <c:formatCode>General</c:formatCode>
                <c:ptCount val="3280"/>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numCache>
            </c:numRef>
          </c:xVal>
          <c:yVal>
            <c:numRef>
              <c:f>Sheet1!$D$1:$D$3280</c:f>
              <c:numCache>
                <c:formatCode>General</c:formatCode>
                <c:ptCount val="3280"/>
                <c:pt idx="0">
                  <c:v>62.384500000000003</c:v>
                </c:pt>
                <c:pt idx="1">
                  <c:v>62.397100000000002</c:v>
                </c:pt>
                <c:pt idx="2">
                  <c:v>62.421100000000003</c:v>
                </c:pt>
                <c:pt idx="3">
                  <c:v>62.432499999999997</c:v>
                </c:pt>
                <c:pt idx="4">
                  <c:v>62.418700000000001</c:v>
                </c:pt>
                <c:pt idx="5">
                  <c:v>62.400500000000001</c:v>
                </c:pt>
                <c:pt idx="6">
                  <c:v>62.390300000000003</c:v>
                </c:pt>
                <c:pt idx="7">
                  <c:v>62.379199999999997</c:v>
                </c:pt>
                <c:pt idx="8">
                  <c:v>62.371299999999998</c:v>
                </c:pt>
                <c:pt idx="9">
                  <c:v>62.391100000000002</c:v>
                </c:pt>
                <c:pt idx="10">
                  <c:v>62.4148</c:v>
                </c:pt>
                <c:pt idx="11">
                  <c:v>62.406100000000002</c:v>
                </c:pt>
                <c:pt idx="12">
                  <c:v>62.392600000000002</c:v>
                </c:pt>
                <c:pt idx="13">
                  <c:v>62.392499999999998</c:v>
                </c:pt>
                <c:pt idx="14">
                  <c:v>62.385399999999997</c:v>
                </c:pt>
                <c:pt idx="15">
                  <c:v>62.380400000000002</c:v>
                </c:pt>
                <c:pt idx="16">
                  <c:v>62.387999999999998</c:v>
                </c:pt>
                <c:pt idx="17">
                  <c:v>62.407600000000002</c:v>
                </c:pt>
                <c:pt idx="18">
                  <c:v>62.417099999999998</c:v>
                </c:pt>
                <c:pt idx="19">
                  <c:v>62.402299999999997</c:v>
                </c:pt>
                <c:pt idx="20">
                  <c:v>62.383000000000003</c:v>
                </c:pt>
                <c:pt idx="21">
                  <c:v>62.367199999999997</c:v>
                </c:pt>
                <c:pt idx="22">
                  <c:v>62.340499999999999</c:v>
                </c:pt>
                <c:pt idx="23">
                  <c:v>62.309100000000001</c:v>
                </c:pt>
                <c:pt idx="24">
                  <c:v>62.305900000000001</c:v>
                </c:pt>
                <c:pt idx="25">
                  <c:v>62.324000000000012</c:v>
                </c:pt>
                <c:pt idx="26">
                  <c:v>62.313200000000002</c:v>
                </c:pt>
                <c:pt idx="27">
                  <c:v>62.276200000000003</c:v>
                </c:pt>
                <c:pt idx="28">
                  <c:v>62.281300000000002</c:v>
                </c:pt>
                <c:pt idx="29">
                  <c:v>62.306800000000003</c:v>
                </c:pt>
                <c:pt idx="30">
                  <c:v>62.329300000000003</c:v>
                </c:pt>
                <c:pt idx="31">
                  <c:v>62.362499999999997</c:v>
                </c:pt>
                <c:pt idx="32">
                  <c:v>62.3977</c:v>
                </c:pt>
                <c:pt idx="33">
                  <c:v>62.388100000000001</c:v>
                </c:pt>
                <c:pt idx="34">
                  <c:v>62.3429</c:v>
                </c:pt>
                <c:pt idx="35">
                  <c:v>62.328699999999998</c:v>
                </c:pt>
                <c:pt idx="36">
                  <c:v>62.354499999999987</c:v>
                </c:pt>
                <c:pt idx="37">
                  <c:v>62.3782</c:v>
                </c:pt>
                <c:pt idx="38">
                  <c:v>62.379600000000003</c:v>
                </c:pt>
                <c:pt idx="39">
                  <c:v>62.349899999999998</c:v>
                </c:pt>
                <c:pt idx="40">
                  <c:v>62.303699999999999</c:v>
                </c:pt>
                <c:pt idx="41">
                  <c:v>62.261200000000002</c:v>
                </c:pt>
                <c:pt idx="42">
                  <c:v>62.231400000000001</c:v>
                </c:pt>
                <c:pt idx="43">
                  <c:v>62.2483</c:v>
                </c:pt>
                <c:pt idx="44">
                  <c:v>62.278600000000012</c:v>
                </c:pt>
                <c:pt idx="45">
                  <c:v>62.279499999999999</c:v>
                </c:pt>
                <c:pt idx="46">
                  <c:v>62.286700000000003</c:v>
                </c:pt>
                <c:pt idx="47">
                  <c:v>62.323600000000013</c:v>
                </c:pt>
                <c:pt idx="48">
                  <c:v>62.363799999999998</c:v>
                </c:pt>
                <c:pt idx="49">
                  <c:v>62.366700000000002</c:v>
                </c:pt>
                <c:pt idx="50">
                  <c:v>62.318399999999997</c:v>
                </c:pt>
                <c:pt idx="51">
                  <c:v>62.249299999999998</c:v>
                </c:pt>
                <c:pt idx="52">
                  <c:v>62.229800000000012</c:v>
                </c:pt>
                <c:pt idx="53">
                  <c:v>62.2652</c:v>
                </c:pt>
                <c:pt idx="54">
                  <c:v>62.288600000000002</c:v>
                </c:pt>
                <c:pt idx="55">
                  <c:v>62.299700000000001</c:v>
                </c:pt>
                <c:pt idx="56">
                  <c:v>62.316099999999999</c:v>
                </c:pt>
                <c:pt idx="57">
                  <c:v>62.317</c:v>
                </c:pt>
                <c:pt idx="58">
                  <c:v>62.279899999999998</c:v>
                </c:pt>
                <c:pt idx="59">
                  <c:v>62.246699999999997</c:v>
                </c:pt>
                <c:pt idx="60">
                  <c:v>62.274800000000013</c:v>
                </c:pt>
                <c:pt idx="61">
                  <c:v>62.307200000000002</c:v>
                </c:pt>
                <c:pt idx="62">
                  <c:v>62.311199999999999</c:v>
                </c:pt>
                <c:pt idx="63">
                  <c:v>62.283099999999997</c:v>
                </c:pt>
                <c:pt idx="64">
                  <c:v>62.190300000000001</c:v>
                </c:pt>
                <c:pt idx="65">
                  <c:v>62.113999999999997</c:v>
                </c:pt>
                <c:pt idx="66">
                  <c:v>62.132100000000001</c:v>
                </c:pt>
                <c:pt idx="67">
                  <c:v>62.209400000000002</c:v>
                </c:pt>
                <c:pt idx="68">
                  <c:v>62.298900000000003</c:v>
                </c:pt>
                <c:pt idx="69">
                  <c:v>62.344200000000001</c:v>
                </c:pt>
                <c:pt idx="70">
                  <c:v>62.343000000000004</c:v>
                </c:pt>
                <c:pt idx="71">
                  <c:v>62.3232</c:v>
                </c:pt>
                <c:pt idx="72">
                  <c:v>62.281300000000002</c:v>
                </c:pt>
                <c:pt idx="73">
                  <c:v>62.260600000000011</c:v>
                </c:pt>
                <c:pt idx="74">
                  <c:v>62.291600000000003</c:v>
                </c:pt>
                <c:pt idx="75">
                  <c:v>62.308900000000001</c:v>
                </c:pt>
                <c:pt idx="76">
                  <c:v>62.297499999999999</c:v>
                </c:pt>
                <c:pt idx="77">
                  <c:v>62.2851</c:v>
                </c:pt>
                <c:pt idx="78">
                  <c:v>62.299900000000001</c:v>
                </c:pt>
                <c:pt idx="79">
                  <c:v>62.330399999999997</c:v>
                </c:pt>
                <c:pt idx="80">
                  <c:v>62.331899999999997</c:v>
                </c:pt>
                <c:pt idx="81">
                  <c:v>62.3123</c:v>
                </c:pt>
                <c:pt idx="82">
                  <c:v>62.296600000000012</c:v>
                </c:pt>
                <c:pt idx="83">
                  <c:v>62.287500000000001</c:v>
                </c:pt>
                <c:pt idx="84">
                  <c:v>62.271700000000003</c:v>
                </c:pt>
                <c:pt idx="85">
                  <c:v>62.2453</c:v>
                </c:pt>
                <c:pt idx="86">
                  <c:v>62.231200000000001</c:v>
                </c:pt>
                <c:pt idx="87">
                  <c:v>62.201600000000013</c:v>
                </c:pt>
                <c:pt idx="88">
                  <c:v>62.1768</c:v>
                </c:pt>
                <c:pt idx="89">
                  <c:v>62.208500000000001</c:v>
                </c:pt>
                <c:pt idx="90">
                  <c:v>62.206499999999998</c:v>
                </c:pt>
                <c:pt idx="91">
                  <c:v>62.150799999999997</c:v>
                </c:pt>
                <c:pt idx="92">
                  <c:v>62.165400000000012</c:v>
                </c:pt>
                <c:pt idx="93">
                  <c:v>62.247600000000013</c:v>
                </c:pt>
                <c:pt idx="94">
                  <c:v>62.290500000000002</c:v>
                </c:pt>
                <c:pt idx="95">
                  <c:v>62.283099999999997</c:v>
                </c:pt>
                <c:pt idx="96">
                  <c:v>62.258499999999998</c:v>
                </c:pt>
                <c:pt idx="97">
                  <c:v>62.232200000000013</c:v>
                </c:pt>
                <c:pt idx="98">
                  <c:v>62.2134</c:v>
                </c:pt>
                <c:pt idx="99">
                  <c:v>62.218499999999999</c:v>
                </c:pt>
                <c:pt idx="100">
                  <c:v>62.235500000000002</c:v>
                </c:pt>
                <c:pt idx="101">
                  <c:v>62.279499999999999</c:v>
                </c:pt>
                <c:pt idx="102">
                  <c:v>62.326600000000013</c:v>
                </c:pt>
                <c:pt idx="103">
                  <c:v>62.315399999999997</c:v>
                </c:pt>
                <c:pt idx="104">
                  <c:v>62.264400000000002</c:v>
                </c:pt>
                <c:pt idx="105">
                  <c:v>62.231299999999997</c:v>
                </c:pt>
                <c:pt idx="106">
                  <c:v>62.2727</c:v>
                </c:pt>
                <c:pt idx="107">
                  <c:v>62.324199999999998</c:v>
                </c:pt>
                <c:pt idx="108">
                  <c:v>62.281200000000013</c:v>
                </c:pt>
                <c:pt idx="109">
                  <c:v>62.176900000000003</c:v>
                </c:pt>
                <c:pt idx="110">
                  <c:v>62.141399999999997</c:v>
                </c:pt>
                <c:pt idx="111">
                  <c:v>62.210299999999997</c:v>
                </c:pt>
                <c:pt idx="112">
                  <c:v>62.307099999999998</c:v>
                </c:pt>
                <c:pt idx="113">
                  <c:v>62.361699999999999</c:v>
                </c:pt>
                <c:pt idx="114">
                  <c:v>62.359499999999997</c:v>
                </c:pt>
                <c:pt idx="115">
                  <c:v>62.327800000000003</c:v>
                </c:pt>
                <c:pt idx="116">
                  <c:v>62.294200000000011</c:v>
                </c:pt>
                <c:pt idx="117">
                  <c:v>62.284400000000012</c:v>
                </c:pt>
                <c:pt idx="118">
                  <c:v>62.286900000000003</c:v>
                </c:pt>
                <c:pt idx="119">
                  <c:v>62.256</c:v>
                </c:pt>
                <c:pt idx="120">
                  <c:v>62.2059</c:v>
                </c:pt>
                <c:pt idx="121">
                  <c:v>62.210299999999997</c:v>
                </c:pt>
                <c:pt idx="122">
                  <c:v>62.254300000000001</c:v>
                </c:pt>
                <c:pt idx="123">
                  <c:v>62.267800000000001</c:v>
                </c:pt>
                <c:pt idx="124">
                  <c:v>62.245200000000011</c:v>
                </c:pt>
                <c:pt idx="125">
                  <c:v>62.249099999999999</c:v>
                </c:pt>
                <c:pt idx="126">
                  <c:v>62.301900000000003</c:v>
                </c:pt>
                <c:pt idx="127">
                  <c:v>62.320900000000002</c:v>
                </c:pt>
                <c:pt idx="128">
                  <c:v>62.297400000000003</c:v>
                </c:pt>
                <c:pt idx="129">
                  <c:v>62.263200000000012</c:v>
                </c:pt>
                <c:pt idx="130">
                  <c:v>62.265500000000003</c:v>
                </c:pt>
                <c:pt idx="131">
                  <c:v>62.310400000000001</c:v>
                </c:pt>
                <c:pt idx="132">
                  <c:v>62.320700000000002</c:v>
                </c:pt>
                <c:pt idx="133">
                  <c:v>62.296800000000012</c:v>
                </c:pt>
                <c:pt idx="134">
                  <c:v>62.291899999999998</c:v>
                </c:pt>
                <c:pt idx="135">
                  <c:v>62.293600000000012</c:v>
                </c:pt>
                <c:pt idx="136">
                  <c:v>62.2834</c:v>
                </c:pt>
                <c:pt idx="137">
                  <c:v>62.268500000000003</c:v>
                </c:pt>
                <c:pt idx="138">
                  <c:v>62.258299999999998</c:v>
                </c:pt>
                <c:pt idx="139">
                  <c:v>62.272100000000002</c:v>
                </c:pt>
                <c:pt idx="140">
                  <c:v>62.276299999999999</c:v>
                </c:pt>
                <c:pt idx="141">
                  <c:v>62.2547</c:v>
                </c:pt>
                <c:pt idx="142">
                  <c:v>62.277200000000001</c:v>
                </c:pt>
                <c:pt idx="143">
                  <c:v>62.3215</c:v>
                </c:pt>
                <c:pt idx="144">
                  <c:v>62.334899999999998</c:v>
                </c:pt>
                <c:pt idx="145">
                  <c:v>62.330100000000002</c:v>
                </c:pt>
                <c:pt idx="146">
                  <c:v>62.325299999999999</c:v>
                </c:pt>
                <c:pt idx="147">
                  <c:v>62.3324</c:v>
                </c:pt>
                <c:pt idx="148">
                  <c:v>62.340899999999998</c:v>
                </c:pt>
                <c:pt idx="149">
                  <c:v>62.317</c:v>
                </c:pt>
                <c:pt idx="150">
                  <c:v>62.259099999999997</c:v>
                </c:pt>
                <c:pt idx="151">
                  <c:v>62.220700000000001</c:v>
                </c:pt>
                <c:pt idx="152">
                  <c:v>62.224899999999998</c:v>
                </c:pt>
                <c:pt idx="153">
                  <c:v>62.264200000000002</c:v>
                </c:pt>
                <c:pt idx="154">
                  <c:v>62.302600000000012</c:v>
                </c:pt>
                <c:pt idx="155">
                  <c:v>62.3249</c:v>
                </c:pt>
                <c:pt idx="156">
                  <c:v>62.3399</c:v>
                </c:pt>
                <c:pt idx="157">
                  <c:v>62.339700000000001</c:v>
                </c:pt>
                <c:pt idx="158">
                  <c:v>62.3337</c:v>
                </c:pt>
                <c:pt idx="159">
                  <c:v>62.310499999999998</c:v>
                </c:pt>
                <c:pt idx="160">
                  <c:v>62.262700000000002</c:v>
                </c:pt>
                <c:pt idx="161">
                  <c:v>62.2273</c:v>
                </c:pt>
                <c:pt idx="162">
                  <c:v>62.238100000000003</c:v>
                </c:pt>
                <c:pt idx="163">
                  <c:v>62.257899999999999</c:v>
                </c:pt>
                <c:pt idx="164">
                  <c:v>62.243400000000001</c:v>
                </c:pt>
                <c:pt idx="165">
                  <c:v>62.231200000000001</c:v>
                </c:pt>
                <c:pt idx="166">
                  <c:v>62.255499999999998</c:v>
                </c:pt>
                <c:pt idx="167">
                  <c:v>62.25</c:v>
                </c:pt>
                <c:pt idx="168">
                  <c:v>62.2224</c:v>
                </c:pt>
                <c:pt idx="169">
                  <c:v>62.251100000000001</c:v>
                </c:pt>
                <c:pt idx="170">
                  <c:v>62.293000000000013</c:v>
                </c:pt>
                <c:pt idx="171">
                  <c:v>62.289700000000003</c:v>
                </c:pt>
                <c:pt idx="172">
                  <c:v>62.263400000000011</c:v>
                </c:pt>
                <c:pt idx="173">
                  <c:v>62.2316</c:v>
                </c:pt>
                <c:pt idx="174">
                  <c:v>62.186</c:v>
                </c:pt>
                <c:pt idx="175">
                  <c:v>62.179299999999998</c:v>
                </c:pt>
                <c:pt idx="176">
                  <c:v>62.246000000000002</c:v>
                </c:pt>
                <c:pt idx="177">
                  <c:v>62.289099999999998</c:v>
                </c:pt>
                <c:pt idx="178">
                  <c:v>62.282400000000003</c:v>
                </c:pt>
                <c:pt idx="179">
                  <c:v>62.282699999999998</c:v>
                </c:pt>
                <c:pt idx="180">
                  <c:v>62.295099999999998</c:v>
                </c:pt>
                <c:pt idx="181">
                  <c:v>62.296000000000006</c:v>
                </c:pt>
                <c:pt idx="182">
                  <c:v>62.296700000000001</c:v>
                </c:pt>
                <c:pt idx="183">
                  <c:v>62.307600000000001</c:v>
                </c:pt>
                <c:pt idx="184">
                  <c:v>62.333599999999997</c:v>
                </c:pt>
                <c:pt idx="185">
                  <c:v>62.3202</c:v>
                </c:pt>
                <c:pt idx="186">
                  <c:v>62.240099999999998</c:v>
                </c:pt>
                <c:pt idx="187">
                  <c:v>62.209600000000002</c:v>
                </c:pt>
                <c:pt idx="188">
                  <c:v>62.255000000000003</c:v>
                </c:pt>
                <c:pt idx="189">
                  <c:v>62.308900000000001</c:v>
                </c:pt>
                <c:pt idx="190">
                  <c:v>62.336000000000013</c:v>
                </c:pt>
                <c:pt idx="191">
                  <c:v>62.316400000000002</c:v>
                </c:pt>
                <c:pt idx="192">
                  <c:v>62.279299999999999</c:v>
                </c:pt>
                <c:pt idx="193">
                  <c:v>62.267899999999997</c:v>
                </c:pt>
                <c:pt idx="194">
                  <c:v>62.288499999999999</c:v>
                </c:pt>
                <c:pt idx="195">
                  <c:v>62.304400000000001</c:v>
                </c:pt>
                <c:pt idx="196">
                  <c:v>62.294200000000011</c:v>
                </c:pt>
                <c:pt idx="197">
                  <c:v>62.292400000000001</c:v>
                </c:pt>
                <c:pt idx="198">
                  <c:v>62.3095</c:v>
                </c:pt>
                <c:pt idx="199">
                  <c:v>62.305900000000001</c:v>
                </c:pt>
                <c:pt idx="200">
                  <c:v>62.2637</c:v>
                </c:pt>
                <c:pt idx="201">
                  <c:v>62.195300000000003</c:v>
                </c:pt>
                <c:pt idx="202">
                  <c:v>62.181399999999996</c:v>
                </c:pt>
                <c:pt idx="203">
                  <c:v>62.251199999999997</c:v>
                </c:pt>
                <c:pt idx="204">
                  <c:v>62.307400000000001</c:v>
                </c:pt>
                <c:pt idx="205">
                  <c:v>62.3217</c:v>
                </c:pt>
                <c:pt idx="206">
                  <c:v>62.302700000000002</c:v>
                </c:pt>
                <c:pt idx="207">
                  <c:v>62.267600000000002</c:v>
                </c:pt>
                <c:pt idx="208">
                  <c:v>62.255699999999997</c:v>
                </c:pt>
                <c:pt idx="209">
                  <c:v>62.260800000000003</c:v>
                </c:pt>
                <c:pt idx="210">
                  <c:v>62.273099999999999</c:v>
                </c:pt>
                <c:pt idx="211">
                  <c:v>62.301400000000001</c:v>
                </c:pt>
                <c:pt idx="212">
                  <c:v>62.308400000000013</c:v>
                </c:pt>
                <c:pt idx="213">
                  <c:v>62.279299999999999</c:v>
                </c:pt>
                <c:pt idx="214">
                  <c:v>62.227699999999999</c:v>
                </c:pt>
                <c:pt idx="215">
                  <c:v>62.183400000000013</c:v>
                </c:pt>
                <c:pt idx="216">
                  <c:v>62.159400000000012</c:v>
                </c:pt>
                <c:pt idx="217">
                  <c:v>62.161299999999997</c:v>
                </c:pt>
                <c:pt idx="218">
                  <c:v>62.206000000000003</c:v>
                </c:pt>
                <c:pt idx="219">
                  <c:v>62.252600000000001</c:v>
                </c:pt>
                <c:pt idx="220">
                  <c:v>62.283900000000003</c:v>
                </c:pt>
                <c:pt idx="221">
                  <c:v>62.284300000000002</c:v>
                </c:pt>
                <c:pt idx="222">
                  <c:v>62.256</c:v>
                </c:pt>
                <c:pt idx="223">
                  <c:v>62.245699999999999</c:v>
                </c:pt>
                <c:pt idx="224">
                  <c:v>62.2425</c:v>
                </c:pt>
                <c:pt idx="225">
                  <c:v>62.261600000000001</c:v>
                </c:pt>
                <c:pt idx="226">
                  <c:v>62.284400000000012</c:v>
                </c:pt>
                <c:pt idx="227">
                  <c:v>62.273800000000001</c:v>
                </c:pt>
                <c:pt idx="228">
                  <c:v>62.270299999999999</c:v>
                </c:pt>
                <c:pt idx="229">
                  <c:v>62.254300000000001</c:v>
                </c:pt>
                <c:pt idx="230">
                  <c:v>62.214200000000012</c:v>
                </c:pt>
                <c:pt idx="231">
                  <c:v>62.2179</c:v>
                </c:pt>
                <c:pt idx="232">
                  <c:v>62.244700000000002</c:v>
                </c:pt>
                <c:pt idx="233">
                  <c:v>62.240200000000002</c:v>
                </c:pt>
                <c:pt idx="234">
                  <c:v>62.218800000000002</c:v>
                </c:pt>
                <c:pt idx="235">
                  <c:v>62.2102</c:v>
                </c:pt>
                <c:pt idx="236">
                  <c:v>62.200699999999998</c:v>
                </c:pt>
                <c:pt idx="237">
                  <c:v>62.186600000000013</c:v>
                </c:pt>
                <c:pt idx="238">
                  <c:v>62.215699999999998</c:v>
                </c:pt>
                <c:pt idx="239">
                  <c:v>62.254100000000001</c:v>
                </c:pt>
                <c:pt idx="240">
                  <c:v>62.261800000000001</c:v>
                </c:pt>
                <c:pt idx="241">
                  <c:v>62.240600000000001</c:v>
                </c:pt>
                <c:pt idx="242">
                  <c:v>62.217100000000002</c:v>
                </c:pt>
                <c:pt idx="243">
                  <c:v>62.2164</c:v>
                </c:pt>
                <c:pt idx="244">
                  <c:v>62.233800000000002</c:v>
                </c:pt>
                <c:pt idx="245">
                  <c:v>62.253</c:v>
                </c:pt>
                <c:pt idx="246">
                  <c:v>62.258099999999999</c:v>
                </c:pt>
                <c:pt idx="247">
                  <c:v>62.2423</c:v>
                </c:pt>
                <c:pt idx="248">
                  <c:v>62.212800000000001</c:v>
                </c:pt>
                <c:pt idx="249">
                  <c:v>62.176600000000001</c:v>
                </c:pt>
                <c:pt idx="250">
                  <c:v>62.160400000000003</c:v>
                </c:pt>
                <c:pt idx="251">
                  <c:v>62.195700000000002</c:v>
                </c:pt>
                <c:pt idx="252">
                  <c:v>62.235600000000012</c:v>
                </c:pt>
                <c:pt idx="253">
                  <c:v>62.248899999999999</c:v>
                </c:pt>
                <c:pt idx="254">
                  <c:v>62.224699999999999</c:v>
                </c:pt>
                <c:pt idx="255">
                  <c:v>62.159700000000001</c:v>
                </c:pt>
                <c:pt idx="256">
                  <c:v>62.1126</c:v>
                </c:pt>
                <c:pt idx="257">
                  <c:v>62.122</c:v>
                </c:pt>
                <c:pt idx="258">
                  <c:v>62.152000000000001</c:v>
                </c:pt>
                <c:pt idx="259">
                  <c:v>62.198700000000002</c:v>
                </c:pt>
                <c:pt idx="260">
                  <c:v>62.258200000000002</c:v>
                </c:pt>
                <c:pt idx="261">
                  <c:v>62.286800000000007</c:v>
                </c:pt>
                <c:pt idx="262">
                  <c:v>62.252499999999998</c:v>
                </c:pt>
                <c:pt idx="263">
                  <c:v>62.220700000000001</c:v>
                </c:pt>
                <c:pt idx="264">
                  <c:v>62.2395</c:v>
                </c:pt>
                <c:pt idx="265">
                  <c:v>62.250500000000002</c:v>
                </c:pt>
                <c:pt idx="266">
                  <c:v>62.197800000000001</c:v>
                </c:pt>
                <c:pt idx="267">
                  <c:v>62.112099999999998</c:v>
                </c:pt>
                <c:pt idx="268">
                  <c:v>62.1004</c:v>
                </c:pt>
                <c:pt idx="269">
                  <c:v>62.1723</c:v>
                </c:pt>
                <c:pt idx="270">
                  <c:v>62.237299999999998</c:v>
                </c:pt>
                <c:pt idx="271">
                  <c:v>62.266600000000011</c:v>
                </c:pt>
                <c:pt idx="272">
                  <c:v>62.253</c:v>
                </c:pt>
                <c:pt idx="273">
                  <c:v>62.214100000000002</c:v>
                </c:pt>
                <c:pt idx="274">
                  <c:v>62.207600000000014</c:v>
                </c:pt>
                <c:pt idx="275">
                  <c:v>62.237900000000003</c:v>
                </c:pt>
                <c:pt idx="276">
                  <c:v>62.251199999999997</c:v>
                </c:pt>
                <c:pt idx="277">
                  <c:v>62.2438</c:v>
                </c:pt>
                <c:pt idx="278">
                  <c:v>62.256300000000003</c:v>
                </c:pt>
                <c:pt idx="279">
                  <c:v>62.290300000000002</c:v>
                </c:pt>
                <c:pt idx="280">
                  <c:v>62.3005</c:v>
                </c:pt>
                <c:pt idx="281">
                  <c:v>62.2911</c:v>
                </c:pt>
                <c:pt idx="282">
                  <c:v>62.2714</c:v>
                </c:pt>
                <c:pt idx="283">
                  <c:v>62.259099999999997</c:v>
                </c:pt>
                <c:pt idx="284">
                  <c:v>62.270499999999998</c:v>
                </c:pt>
                <c:pt idx="285">
                  <c:v>62.273000000000003</c:v>
                </c:pt>
                <c:pt idx="286">
                  <c:v>62.254300000000001</c:v>
                </c:pt>
                <c:pt idx="287">
                  <c:v>62.231699999999996</c:v>
                </c:pt>
                <c:pt idx="288">
                  <c:v>62.205100000000002</c:v>
                </c:pt>
                <c:pt idx="289">
                  <c:v>62.186400000000013</c:v>
                </c:pt>
                <c:pt idx="290">
                  <c:v>62.202500000000001</c:v>
                </c:pt>
                <c:pt idx="291">
                  <c:v>62.230499999999999</c:v>
                </c:pt>
                <c:pt idx="292">
                  <c:v>62.230600000000003</c:v>
                </c:pt>
                <c:pt idx="293">
                  <c:v>62.076500000000003</c:v>
                </c:pt>
                <c:pt idx="294">
                  <c:v>61.378800000000012</c:v>
                </c:pt>
                <c:pt idx="295">
                  <c:v>59.765600000000013</c:v>
                </c:pt>
                <c:pt idx="296">
                  <c:v>57.674999999999997</c:v>
                </c:pt>
                <c:pt idx="297">
                  <c:v>56.239699999999999</c:v>
                </c:pt>
                <c:pt idx="298">
                  <c:v>56.306899999999999</c:v>
                </c:pt>
                <c:pt idx="299">
                  <c:v>57.741799999999998</c:v>
                </c:pt>
                <c:pt idx="300">
                  <c:v>59.345700000000001</c:v>
                </c:pt>
                <c:pt idx="301">
                  <c:v>59.668500000000002</c:v>
                </c:pt>
                <c:pt idx="302">
                  <c:v>58.198700000000002</c:v>
                </c:pt>
                <c:pt idx="303">
                  <c:v>55.680600000000013</c:v>
                </c:pt>
                <c:pt idx="304">
                  <c:v>53.427</c:v>
                </c:pt>
                <c:pt idx="305">
                  <c:v>52.321399999999997</c:v>
                </c:pt>
                <c:pt idx="306">
                  <c:v>52.426699999999997</c:v>
                </c:pt>
                <c:pt idx="307">
                  <c:v>53.303100000000001</c:v>
                </c:pt>
                <c:pt idx="308">
                  <c:v>54.298000000000002</c:v>
                </c:pt>
                <c:pt idx="309">
                  <c:v>54.822099999999999</c:v>
                </c:pt>
                <c:pt idx="310">
                  <c:v>54.616799999999998</c:v>
                </c:pt>
                <c:pt idx="311">
                  <c:v>53.724699999999999</c:v>
                </c:pt>
                <c:pt idx="312">
                  <c:v>52.494200000000014</c:v>
                </c:pt>
                <c:pt idx="313">
                  <c:v>51.497200000000007</c:v>
                </c:pt>
                <c:pt idx="314">
                  <c:v>51.2151</c:v>
                </c:pt>
                <c:pt idx="315">
                  <c:v>51.697000000000003</c:v>
                </c:pt>
                <c:pt idx="316">
                  <c:v>52.595100000000002</c:v>
                </c:pt>
                <c:pt idx="317">
                  <c:v>53.4756</c:v>
                </c:pt>
                <c:pt idx="318">
                  <c:v>53.958100000000002</c:v>
                </c:pt>
                <c:pt idx="319">
                  <c:v>53.863900000000001</c:v>
                </c:pt>
                <c:pt idx="320">
                  <c:v>53.3339</c:v>
                </c:pt>
                <c:pt idx="321">
                  <c:v>52.714000000000013</c:v>
                </c:pt>
                <c:pt idx="322">
                  <c:v>52.357899999999987</c:v>
                </c:pt>
                <c:pt idx="323">
                  <c:v>52.453000000000003</c:v>
                </c:pt>
                <c:pt idx="324">
                  <c:v>52.956699999999998</c:v>
                </c:pt>
                <c:pt idx="325">
                  <c:v>53.670900000000003</c:v>
                </c:pt>
                <c:pt idx="326">
                  <c:v>54.305</c:v>
                </c:pt>
                <c:pt idx="327">
                  <c:v>54.5505</c:v>
                </c:pt>
                <c:pt idx="328">
                  <c:v>54.33</c:v>
                </c:pt>
                <c:pt idx="329">
                  <c:v>53.887599999999999</c:v>
                </c:pt>
                <c:pt idx="330">
                  <c:v>53.574399999999997</c:v>
                </c:pt>
                <c:pt idx="331">
                  <c:v>53.5501</c:v>
                </c:pt>
                <c:pt idx="332">
                  <c:v>53.818300000000001</c:v>
                </c:pt>
                <c:pt idx="333">
                  <c:v>54.267000000000003</c:v>
                </c:pt>
                <c:pt idx="334">
                  <c:v>54.7196</c:v>
                </c:pt>
                <c:pt idx="335">
                  <c:v>55.013000000000012</c:v>
                </c:pt>
                <c:pt idx="336">
                  <c:v>55.0289</c:v>
                </c:pt>
                <c:pt idx="337">
                  <c:v>54.797699999999999</c:v>
                </c:pt>
                <c:pt idx="338">
                  <c:v>54.505600000000001</c:v>
                </c:pt>
                <c:pt idx="339">
                  <c:v>54.3474</c:v>
                </c:pt>
                <c:pt idx="340">
                  <c:v>54.4129</c:v>
                </c:pt>
                <c:pt idx="341">
                  <c:v>54.6676</c:v>
                </c:pt>
                <c:pt idx="342">
                  <c:v>54.979200000000013</c:v>
                </c:pt>
                <c:pt idx="343">
                  <c:v>55.201999999999998</c:v>
                </c:pt>
                <c:pt idx="344">
                  <c:v>55.252899999999997</c:v>
                </c:pt>
                <c:pt idx="345">
                  <c:v>55.138100000000001</c:v>
                </c:pt>
                <c:pt idx="346">
                  <c:v>54.945800000000013</c:v>
                </c:pt>
                <c:pt idx="347">
                  <c:v>54.787400000000012</c:v>
                </c:pt>
                <c:pt idx="348">
                  <c:v>54.752000000000002</c:v>
                </c:pt>
                <c:pt idx="349">
                  <c:v>54.854899999999986</c:v>
                </c:pt>
                <c:pt idx="350">
                  <c:v>55.024000000000001</c:v>
                </c:pt>
                <c:pt idx="351">
                  <c:v>55.1678</c:v>
                </c:pt>
                <c:pt idx="352">
                  <c:v>55.238500000000002</c:v>
                </c:pt>
                <c:pt idx="353">
                  <c:v>55.211200000000012</c:v>
                </c:pt>
                <c:pt idx="354">
                  <c:v>55.073600000000013</c:v>
                </c:pt>
                <c:pt idx="355">
                  <c:v>54.917700000000004</c:v>
                </c:pt>
                <c:pt idx="356">
                  <c:v>54.8354</c:v>
                </c:pt>
                <c:pt idx="357">
                  <c:v>54.823800000000013</c:v>
                </c:pt>
                <c:pt idx="358">
                  <c:v>54.907299999999999</c:v>
                </c:pt>
                <c:pt idx="359">
                  <c:v>55.064500000000002</c:v>
                </c:pt>
                <c:pt idx="360">
                  <c:v>55.183100000000003</c:v>
                </c:pt>
                <c:pt idx="361">
                  <c:v>55.2164</c:v>
                </c:pt>
                <c:pt idx="362">
                  <c:v>55.171000000000006</c:v>
                </c:pt>
                <c:pt idx="363">
                  <c:v>55.067100000000003</c:v>
                </c:pt>
                <c:pt idx="364">
                  <c:v>54.980499999999999</c:v>
                </c:pt>
                <c:pt idx="365">
                  <c:v>54.970400000000012</c:v>
                </c:pt>
                <c:pt idx="366">
                  <c:v>55.0169</c:v>
                </c:pt>
                <c:pt idx="367">
                  <c:v>55.077500000000001</c:v>
                </c:pt>
                <c:pt idx="368">
                  <c:v>55.139200000000002</c:v>
                </c:pt>
                <c:pt idx="369">
                  <c:v>55.158099999999997</c:v>
                </c:pt>
                <c:pt idx="370">
                  <c:v>55.112400000000001</c:v>
                </c:pt>
                <c:pt idx="371">
                  <c:v>55.051699999999997</c:v>
                </c:pt>
                <c:pt idx="372">
                  <c:v>54.982300000000002</c:v>
                </c:pt>
                <c:pt idx="373">
                  <c:v>54.9315</c:v>
                </c:pt>
                <c:pt idx="374">
                  <c:v>54.965899999999998</c:v>
                </c:pt>
                <c:pt idx="375">
                  <c:v>55.035899999999998</c:v>
                </c:pt>
                <c:pt idx="376">
                  <c:v>55.095800000000011</c:v>
                </c:pt>
                <c:pt idx="377">
                  <c:v>55.1601</c:v>
                </c:pt>
                <c:pt idx="378">
                  <c:v>55.179299999999998</c:v>
                </c:pt>
                <c:pt idx="379">
                  <c:v>55.124200000000002</c:v>
                </c:pt>
                <c:pt idx="380">
                  <c:v>55.052700000000002</c:v>
                </c:pt>
                <c:pt idx="381">
                  <c:v>55.035800000000002</c:v>
                </c:pt>
                <c:pt idx="382">
                  <c:v>55.055</c:v>
                </c:pt>
                <c:pt idx="383">
                  <c:v>55.06</c:v>
                </c:pt>
                <c:pt idx="384">
                  <c:v>55.058400000000013</c:v>
                </c:pt>
                <c:pt idx="385">
                  <c:v>55.098300000000002</c:v>
                </c:pt>
                <c:pt idx="386">
                  <c:v>55.173400000000001</c:v>
                </c:pt>
                <c:pt idx="387">
                  <c:v>55.1952</c:v>
                </c:pt>
                <c:pt idx="388">
                  <c:v>55.128800000000012</c:v>
                </c:pt>
                <c:pt idx="389">
                  <c:v>55.059600000000003</c:v>
                </c:pt>
                <c:pt idx="390">
                  <c:v>55.055100000000003</c:v>
                </c:pt>
                <c:pt idx="391">
                  <c:v>55.085500000000003</c:v>
                </c:pt>
                <c:pt idx="392">
                  <c:v>55.098800000000011</c:v>
                </c:pt>
                <c:pt idx="393">
                  <c:v>55.091700000000003</c:v>
                </c:pt>
                <c:pt idx="394">
                  <c:v>55.089700000000001</c:v>
                </c:pt>
                <c:pt idx="395">
                  <c:v>55.087400000000002</c:v>
                </c:pt>
                <c:pt idx="396">
                  <c:v>55.089399999999998</c:v>
                </c:pt>
                <c:pt idx="397">
                  <c:v>55.092700000000001</c:v>
                </c:pt>
                <c:pt idx="398">
                  <c:v>55.109499999999997</c:v>
                </c:pt>
                <c:pt idx="399">
                  <c:v>55.146900000000002</c:v>
                </c:pt>
                <c:pt idx="400">
                  <c:v>55.178699999999999</c:v>
                </c:pt>
                <c:pt idx="401">
                  <c:v>55.189500000000002</c:v>
                </c:pt>
                <c:pt idx="402">
                  <c:v>55.179900000000011</c:v>
                </c:pt>
                <c:pt idx="403">
                  <c:v>55.1526</c:v>
                </c:pt>
                <c:pt idx="404">
                  <c:v>55.131</c:v>
                </c:pt>
                <c:pt idx="405">
                  <c:v>55.134600000000013</c:v>
                </c:pt>
                <c:pt idx="406">
                  <c:v>55.149900000000002</c:v>
                </c:pt>
                <c:pt idx="407">
                  <c:v>55.154400000000003</c:v>
                </c:pt>
                <c:pt idx="408">
                  <c:v>55.1417</c:v>
                </c:pt>
                <c:pt idx="409">
                  <c:v>55.119900000000001</c:v>
                </c:pt>
                <c:pt idx="410">
                  <c:v>55.1235</c:v>
                </c:pt>
                <c:pt idx="411">
                  <c:v>55.1554</c:v>
                </c:pt>
                <c:pt idx="412">
                  <c:v>55.183500000000002</c:v>
                </c:pt>
                <c:pt idx="413">
                  <c:v>55.186700000000002</c:v>
                </c:pt>
                <c:pt idx="414">
                  <c:v>55.160699999999999</c:v>
                </c:pt>
                <c:pt idx="415">
                  <c:v>55.132100000000001</c:v>
                </c:pt>
                <c:pt idx="416">
                  <c:v>55.1434</c:v>
                </c:pt>
                <c:pt idx="417">
                  <c:v>55.181100000000001</c:v>
                </c:pt>
                <c:pt idx="418">
                  <c:v>55.209699999999998</c:v>
                </c:pt>
                <c:pt idx="419">
                  <c:v>55.223700000000001</c:v>
                </c:pt>
                <c:pt idx="420">
                  <c:v>55.216900000000003</c:v>
                </c:pt>
                <c:pt idx="421">
                  <c:v>55.178400000000003</c:v>
                </c:pt>
                <c:pt idx="422">
                  <c:v>55.133699999999997</c:v>
                </c:pt>
                <c:pt idx="423">
                  <c:v>55.106400000000001</c:v>
                </c:pt>
                <c:pt idx="424">
                  <c:v>55.094800000000014</c:v>
                </c:pt>
                <c:pt idx="425">
                  <c:v>55.086200000000012</c:v>
                </c:pt>
                <c:pt idx="426">
                  <c:v>55.084400000000002</c:v>
                </c:pt>
                <c:pt idx="427">
                  <c:v>55.142499999999998</c:v>
                </c:pt>
                <c:pt idx="428">
                  <c:v>55.192900000000002</c:v>
                </c:pt>
                <c:pt idx="429">
                  <c:v>55.171600000000012</c:v>
                </c:pt>
                <c:pt idx="430">
                  <c:v>55.160899999999998</c:v>
                </c:pt>
                <c:pt idx="431">
                  <c:v>55.198400000000007</c:v>
                </c:pt>
                <c:pt idx="432">
                  <c:v>55.238</c:v>
                </c:pt>
                <c:pt idx="433">
                  <c:v>55.251199999999997</c:v>
                </c:pt>
                <c:pt idx="434">
                  <c:v>55.219200000000001</c:v>
                </c:pt>
                <c:pt idx="435">
                  <c:v>55.195400000000006</c:v>
                </c:pt>
                <c:pt idx="436">
                  <c:v>55.195700000000002</c:v>
                </c:pt>
                <c:pt idx="437">
                  <c:v>55.198900000000002</c:v>
                </c:pt>
                <c:pt idx="438">
                  <c:v>55.240600000000001</c:v>
                </c:pt>
                <c:pt idx="439">
                  <c:v>55.276499999999999</c:v>
                </c:pt>
                <c:pt idx="440">
                  <c:v>55.265300000000003</c:v>
                </c:pt>
                <c:pt idx="441">
                  <c:v>55.249299999999998</c:v>
                </c:pt>
                <c:pt idx="442">
                  <c:v>55.234099999999998</c:v>
                </c:pt>
                <c:pt idx="443">
                  <c:v>55.214300000000001</c:v>
                </c:pt>
                <c:pt idx="444">
                  <c:v>55.21</c:v>
                </c:pt>
                <c:pt idx="445">
                  <c:v>55.221600000000002</c:v>
                </c:pt>
                <c:pt idx="446">
                  <c:v>55.2254</c:v>
                </c:pt>
                <c:pt idx="447">
                  <c:v>55.2014</c:v>
                </c:pt>
                <c:pt idx="448">
                  <c:v>55.186500000000002</c:v>
                </c:pt>
                <c:pt idx="449">
                  <c:v>55.2117</c:v>
                </c:pt>
                <c:pt idx="450">
                  <c:v>55.234999999999999</c:v>
                </c:pt>
                <c:pt idx="451">
                  <c:v>55.220600000000012</c:v>
                </c:pt>
                <c:pt idx="452">
                  <c:v>55.167400000000001</c:v>
                </c:pt>
                <c:pt idx="453">
                  <c:v>55.122500000000002</c:v>
                </c:pt>
                <c:pt idx="454">
                  <c:v>55.132800000000003</c:v>
                </c:pt>
                <c:pt idx="455">
                  <c:v>55.1631</c:v>
                </c:pt>
                <c:pt idx="456">
                  <c:v>55.184699999999999</c:v>
                </c:pt>
                <c:pt idx="457">
                  <c:v>55.177500000000002</c:v>
                </c:pt>
                <c:pt idx="458">
                  <c:v>55.160200000000003</c:v>
                </c:pt>
                <c:pt idx="459">
                  <c:v>55.185400000000001</c:v>
                </c:pt>
                <c:pt idx="460">
                  <c:v>55.227200000000003</c:v>
                </c:pt>
                <c:pt idx="461">
                  <c:v>55.242699999999999</c:v>
                </c:pt>
                <c:pt idx="462">
                  <c:v>55.236899999999999</c:v>
                </c:pt>
                <c:pt idx="463">
                  <c:v>55.248699999999999</c:v>
                </c:pt>
                <c:pt idx="464">
                  <c:v>55.2851</c:v>
                </c:pt>
                <c:pt idx="465">
                  <c:v>55.295499999999997</c:v>
                </c:pt>
                <c:pt idx="466">
                  <c:v>55.261899999999997</c:v>
                </c:pt>
                <c:pt idx="467">
                  <c:v>55.231499999999997</c:v>
                </c:pt>
                <c:pt idx="468">
                  <c:v>55.197899999999997</c:v>
                </c:pt>
                <c:pt idx="469">
                  <c:v>55.160299999999999</c:v>
                </c:pt>
                <c:pt idx="470">
                  <c:v>55.151899999999998</c:v>
                </c:pt>
                <c:pt idx="471">
                  <c:v>55.171000000000006</c:v>
                </c:pt>
                <c:pt idx="472">
                  <c:v>55.230800000000002</c:v>
                </c:pt>
                <c:pt idx="473">
                  <c:v>55.280800000000013</c:v>
                </c:pt>
                <c:pt idx="474">
                  <c:v>55.290700000000001</c:v>
                </c:pt>
                <c:pt idx="475">
                  <c:v>55.283499999999997</c:v>
                </c:pt>
                <c:pt idx="476">
                  <c:v>55.269000000000013</c:v>
                </c:pt>
                <c:pt idx="477">
                  <c:v>55.243099999999998</c:v>
                </c:pt>
                <c:pt idx="478">
                  <c:v>55.192</c:v>
                </c:pt>
                <c:pt idx="479">
                  <c:v>55.154499999999999</c:v>
                </c:pt>
                <c:pt idx="480">
                  <c:v>55.1907</c:v>
                </c:pt>
                <c:pt idx="481">
                  <c:v>55.237900000000003</c:v>
                </c:pt>
                <c:pt idx="482">
                  <c:v>55.253300000000003</c:v>
                </c:pt>
                <c:pt idx="483">
                  <c:v>55.258400000000002</c:v>
                </c:pt>
                <c:pt idx="484">
                  <c:v>55.256900000000002</c:v>
                </c:pt>
                <c:pt idx="485">
                  <c:v>55.248100000000001</c:v>
                </c:pt>
                <c:pt idx="486">
                  <c:v>55.249299999999998</c:v>
                </c:pt>
                <c:pt idx="487">
                  <c:v>55.2654</c:v>
                </c:pt>
                <c:pt idx="488">
                  <c:v>55.280099999999997</c:v>
                </c:pt>
                <c:pt idx="489">
                  <c:v>55.284400000000012</c:v>
                </c:pt>
                <c:pt idx="490">
                  <c:v>55.284300000000002</c:v>
                </c:pt>
                <c:pt idx="491">
                  <c:v>55.267899999999997</c:v>
                </c:pt>
                <c:pt idx="492">
                  <c:v>55.2395</c:v>
                </c:pt>
                <c:pt idx="493">
                  <c:v>55.232200000000013</c:v>
                </c:pt>
                <c:pt idx="494">
                  <c:v>55.231699999999996</c:v>
                </c:pt>
                <c:pt idx="495">
                  <c:v>55.240499999999997</c:v>
                </c:pt>
                <c:pt idx="496">
                  <c:v>55.272100000000002</c:v>
                </c:pt>
                <c:pt idx="497">
                  <c:v>55.284200000000013</c:v>
                </c:pt>
                <c:pt idx="498">
                  <c:v>55.266500000000001</c:v>
                </c:pt>
                <c:pt idx="499">
                  <c:v>55.253300000000003</c:v>
                </c:pt>
                <c:pt idx="500">
                  <c:v>55.243200000000002</c:v>
                </c:pt>
                <c:pt idx="501">
                  <c:v>55.216200000000001</c:v>
                </c:pt>
                <c:pt idx="502">
                  <c:v>55.198800000000013</c:v>
                </c:pt>
                <c:pt idx="503">
                  <c:v>55.191499999999998</c:v>
                </c:pt>
                <c:pt idx="504">
                  <c:v>55.224699999999999</c:v>
                </c:pt>
                <c:pt idx="505">
                  <c:v>55.273400000000002</c:v>
                </c:pt>
                <c:pt idx="506">
                  <c:v>55.270400000000002</c:v>
                </c:pt>
                <c:pt idx="507">
                  <c:v>55.250700000000002</c:v>
                </c:pt>
                <c:pt idx="508">
                  <c:v>55.246000000000002</c:v>
                </c:pt>
                <c:pt idx="509">
                  <c:v>55.220500000000001</c:v>
                </c:pt>
                <c:pt idx="510">
                  <c:v>55.190899999999999</c:v>
                </c:pt>
                <c:pt idx="511">
                  <c:v>55.230600000000003</c:v>
                </c:pt>
                <c:pt idx="512">
                  <c:v>55.271700000000003</c:v>
                </c:pt>
                <c:pt idx="513">
                  <c:v>55.267499999999998</c:v>
                </c:pt>
                <c:pt idx="514">
                  <c:v>55.259400000000007</c:v>
                </c:pt>
                <c:pt idx="515">
                  <c:v>55.261000000000003</c:v>
                </c:pt>
                <c:pt idx="516">
                  <c:v>55.260600000000011</c:v>
                </c:pt>
                <c:pt idx="517">
                  <c:v>55.249699999999997</c:v>
                </c:pt>
                <c:pt idx="518">
                  <c:v>55.234900000000003</c:v>
                </c:pt>
                <c:pt idx="519">
                  <c:v>55.217700000000001</c:v>
                </c:pt>
                <c:pt idx="520">
                  <c:v>55.214100000000002</c:v>
                </c:pt>
                <c:pt idx="521">
                  <c:v>55.245400000000011</c:v>
                </c:pt>
                <c:pt idx="522">
                  <c:v>55.2727</c:v>
                </c:pt>
                <c:pt idx="523">
                  <c:v>55.273200000000003</c:v>
                </c:pt>
                <c:pt idx="524">
                  <c:v>55.268800000000013</c:v>
                </c:pt>
                <c:pt idx="525">
                  <c:v>55.265900000000002</c:v>
                </c:pt>
                <c:pt idx="526">
                  <c:v>55.260400000000011</c:v>
                </c:pt>
                <c:pt idx="527">
                  <c:v>55.259</c:v>
                </c:pt>
                <c:pt idx="528">
                  <c:v>55.2637</c:v>
                </c:pt>
                <c:pt idx="529">
                  <c:v>55.271299999999997</c:v>
                </c:pt>
                <c:pt idx="530">
                  <c:v>55.276699999999998</c:v>
                </c:pt>
                <c:pt idx="531">
                  <c:v>55.272400000000012</c:v>
                </c:pt>
                <c:pt idx="532">
                  <c:v>55.260200000000012</c:v>
                </c:pt>
                <c:pt idx="533">
                  <c:v>55.242600000000003</c:v>
                </c:pt>
                <c:pt idx="534">
                  <c:v>55.236899999999999</c:v>
                </c:pt>
                <c:pt idx="535">
                  <c:v>55.252499999999998</c:v>
                </c:pt>
                <c:pt idx="536">
                  <c:v>55.245899999999999</c:v>
                </c:pt>
                <c:pt idx="537">
                  <c:v>55.221899999999998</c:v>
                </c:pt>
                <c:pt idx="538">
                  <c:v>55.223500000000001</c:v>
                </c:pt>
                <c:pt idx="539">
                  <c:v>55.2363</c:v>
                </c:pt>
                <c:pt idx="540">
                  <c:v>55.234900000000003</c:v>
                </c:pt>
                <c:pt idx="541">
                  <c:v>55.228000000000002</c:v>
                </c:pt>
                <c:pt idx="542">
                  <c:v>55.220600000000012</c:v>
                </c:pt>
                <c:pt idx="543">
                  <c:v>55.227499999999999</c:v>
                </c:pt>
                <c:pt idx="544">
                  <c:v>55.252200000000002</c:v>
                </c:pt>
                <c:pt idx="545">
                  <c:v>55.270400000000002</c:v>
                </c:pt>
                <c:pt idx="546">
                  <c:v>55.277500000000003</c:v>
                </c:pt>
                <c:pt idx="547">
                  <c:v>55.282400000000003</c:v>
                </c:pt>
                <c:pt idx="548">
                  <c:v>55.283499999999997</c:v>
                </c:pt>
                <c:pt idx="549">
                  <c:v>55.281300000000002</c:v>
                </c:pt>
                <c:pt idx="550">
                  <c:v>55.2744</c:v>
                </c:pt>
                <c:pt idx="551">
                  <c:v>55.244799999999998</c:v>
                </c:pt>
                <c:pt idx="552">
                  <c:v>55.213500000000003</c:v>
                </c:pt>
                <c:pt idx="553">
                  <c:v>55.226500000000001</c:v>
                </c:pt>
                <c:pt idx="554">
                  <c:v>55.2592</c:v>
                </c:pt>
                <c:pt idx="555">
                  <c:v>55.283800000000006</c:v>
                </c:pt>
                <c:pt idx="556">
                  <c:v>55.2941</c:v>
                </c:pt>
                <c:pt idx="557">
                  <c:v>55.303699999999999</c:v>
                </c:pt>
                <c:pt idx="558">
                  <c:v>55.314799999999998</c:v>
                </c:pt>
                <c:pt idx="559">
                  <c:v>55.321800000000003</c:v>
                </c:pt>
                <c:pt idx="560">
                  <c:v>55.319899999999997</c:v>
                </c:pt>
                <c:pt idx="561">
                  <c:v>55.308400000000013</c:v>
                </c:pt>
                <c:pt idx="562">
                  <c:v>55.3035</c:v>
                </c:pt>
                <c:pt idx="563">
                  <c:v>55.2971</c:v>
                </c:pt>
                <c:pt idx="564">
                  <c:v>55.281100000000002</c:v>
                </c:pt>
                <c:pt idx="565">
                  <c:v>55.267000000000003</c:v>
                </c:pt>
                <c:pt idx="566">
                  <c:v>55.224299999999999</c:v>
                </c:pt>
                <c:pt idx="567">
                  <c:v>55.179699999999997</c:v>
                </c:pt>
                <c:pt idx="568">
                  <c:v>55.214799999999997</c:v>
                </c:pt>
                <c:pt idx="569">
                  <c:v>55.276400000000002</c:v>
                </c:pt>
                <c:pt idx="570">
                  <c:v>55.305999999999997</c:v>
                </c:pt>
                <c:pt idx="571">
                  <c:v>55.305300000000003</c:v>
                </c:pt>
                <c:pt idx="572">
                  <c:v>55.287700000000001</c:v>
                </c:pt>
                <c:pt idx="573">
                  <c:v>55.247800000000012</c:v>
                </c:pt>
                <c:pt idx="574">
                  <c:v>55.206299999999999</c:v>
                </c:pt>
                <c:pt idx="575">
                  <c:v>55.198900000000002</c:v>
                </c:pt>
                <c:pt idx="576">
                  <c:v>55.194000000000003</c:v>
                </c:pt>
                <c:pt idx="577">
                  <c:v>55.2014</c:v>
                </c:pt>
                <c:pt idx="578">
                  <c:v>55.2485</c:v>
                </c:pt>
                <c:pt idx="579">
                  <c:v>55.321399999999997</c:v>
                </c:pt>
                <c:pt idx="580">
                  <c:v>55.371000000000002</c:v>
                </c:pt>
                <c:pt idx="581">
                  <c:v>55.360500000000002</c:v>
                </c:pt>
                <c:pt idx="582">
                  <c:v>55.322800000000001</c:v>
                </c:pt>
                <c:pt idx="583">
                  <c:v>55.309100000000001</c:v>
                </c:pt>
                <c:pt idx="584">
                  <c:v>55.310600000000001</c:v>
                </c:pt>
                <c:pt idx="585">
                  <c:v>55.291899999999998</c:v>
                </c:pt>
                <c:pt idx="586">
                  <c:v>55.302100000000003</c:v>
                </c:pt>
                <c:pt idx="587">
                  <c:v>55.357399999999998</c:v>
                </c:pt>
                <c:pt idx="588">
                  <c:v>55.387300000000003</c:v>
                </c:pt>
                <c:pt idx="589">
                  <c:v>55.3416</c:v>
                </c:pt>
                <c:pt idx="590">
                  <c:v>55.246699999999997</c:v>
                </c:pt>
                <c:pt idx="591">
                  <c:v>55.2057</c:v>
                </c:pt>
                <c:pt idx="592">
                  <c:v>55.2517</c:v>
                </c:pt>
                <c:pt idx="593">
                  <c:v>55.294400000000003</c:v>
                </c:pt>
                <c:pt idx="594">
                  <c:v>55.2712</c:v>
                </c:pt>
                <c:pt idx="595">
                  <c:v>55.243299999999998</c:v>
                </c:pt>
                <c:pt idx="596">
                  <c:v>55.281999999999996</c:v>
                </c:pt>
                <c:pt idx="597">
                  <c:v>55.324399999999997</c:v>
                </c:pt>
                <c:pt idx="598">
                  <c:v>55.349899999999998</c:v>
                </c:pt>
                <c:pt idx="599">
                  <c:v>55.3795</c:v>
                </c:pt>
                <c:pt idx="600">
                  <c:v>55.351499999999987</c:v>
                </c:pt>
                <c:pt idx="601">
                  <c:v>55.285699999999999</c:v>
                </c:pt>
                <c:pt idx="602">
                  <c:v>55.277099999999997</c:v>
                </c:pt>
                <c:pt idx="603">
                  <c:v>55.324199999999998</c:v>
                </c:pt>
                <c:pt idx="604">
                  <c:v>55.357499999999987</c:v>
                </c:pt>
                <c:pt idx="605">
                  <c:v>55.369</c:v>
                </c:pt>
                <c:pt idx="606">
                  <c:v>55.377299999999998</c:v>
                </c:pt>
                <c:pt idx="607">
                  <c:v>55.369300000000003</c:v>
                </c:pt>
                <c:pt idx="608">
                  <c:v>55.357100000000003</c:v>
                </c:pt>
                <c:pt idx="609">
                  <c:v>55.352800000000002</c:v>
                </c:pt>
                <c:pt idx="610">
                  <c:v>55.340699999999998</c:v>
                </c:pt>
                <c:pt idx="611">
                  <c:v>55.322299999999998</c:v>
                </c:pt>
                <c:pt idx="612">
                  <c:v>55.329700000000003</c:v>
                </c:pt>
                <c:pt idx="613">
                  <c:v>55.3645</c:v>
                </c:pt>
                <c:pt idx="614">
                  <c:v>55.3855</c:v>
                </c:pt>
                <c:pt idx="615">
                  <c:v>55.3855</c:v>
                </c:pt>
                <c:pt idx="616">
                  <c:v>55.379199999999997</c:v>
                </c:pt>
                <c:pt idx="617">
                  <c:v>55.3611</c:v>
                </c:pt>
                <c:pt idx="618">
                  <c:v>55.3474</c:v>
                </c:pt>
                <c:pt idx="619">
                  <c:v>55.3628</c:v>
                </c:pt>
                <c:pt idx="620">
                  <c:v>55.3842</c:v>
                </c:pt>
                <c:pt idx="621">
                  <c:v>55.389000000000003</c:v>
                </c:pt>
                <c:pt idx="622">
                  <c:v>55.378</c:v>
                </c:pt>
                <c:pt idx="623">
                  <c:v>55.3752</c:v>
                </c:pt>
                <c:pt idx="624">
                  <c:v>55.377600000000001</c:v>
                </c:pt>
                <c:pt idx="625">
                  <c:v>55.330599999999997</c:v>
                </c:pt>
                <c:pt idx="626">
                  <c:v>55.280299999999997</c:v>
                </c:pt>
                <c:pt idx="627">
                  <c:v>55.311300000000003</c:v>
                </c:pt>
                <c:pt idx="628">
                  <c:v>55.362000000000002</c:v>
                </c:pt>
                <c:pt idx="629">
                  <c:v>55.3675</c:v>
                </c:pt>
                <c:pt idx="630">
                  <c:v>55.340800000000002</c:v>
                </c:pt>
                <c:pt idx="631">
                  <c:v>55.3339</c:v>
                </c:pt>
                <c:pt idx="632">
                  <c:v>55.338800000000013</c:v>
                </c:pt>
                <c:pt idx="633">
                  <c:v>55.316499999999998</c:v>
                </c:pt>
                <c:pt idx="634">
                  <c:v>55.287000000000013</c:v>
                </c:pt>
                <c:pt idx="635">
                  <c:v>55.287799999999997</c:v>
                </c:pt>
                <c:pt idx="636">
                  <c:v>55.331000000000003</c:v>
                </c:pt>
                <c:pt idx="637">
                  <c:v>55.338900000000002</c:v>
                </c:pt>
                <c:pt idx="638">
                  <c:v>55.286200000000001</c:v>
                </c:pt>
                <c:pt idx="639">
                  <c:v>55.263600000000011</c:v>
                </c:pt>
                <c:pt idx="640">
                  <c:v>55.321199999999997</c:v>
                </c:pt>
                <c:pt idx="641">
                  <c:v>55.360700000000001</c:v>
                </c:pt>
                <c:pt idx="642">
                  <c:v>55.352899999999998</c:v>
                </c:pt>
                <c:pt idx="643">
                  <c:v>55.3354</c:v>
                </c:pt>
                <c:pt idx="644">
                  <c:v>55.3245</c:v>
                </c:pt>
                <c:pt idx="645">
                  <c:v>55.305799999999998</c:v>
                </c:pt>
                <c:pt idx="646">
                  <c:v>55.256800000000013</c:v>
                </c:pt>
                <c:pt idx="647">
                  <c:v>55.232700000000001</c:v>
                </c:pt>
                <c:pt idx="648">
                  <c:v>55.288899999999998</c:v>
                </c:pt>
                <c:pt idx="649">
                  <c:v>55.3461</c:v>
                </c:pt>
                <c:pt idx="650">
                  <c:v>55.347499999999997</c:v>
                </c:pt>
                <c:pt idx="651">
                  <c:v>55.340299999999999</c:v>
                </c:pt>
                <c:pt idx="652">
                  <c:v>55.346800000000002</c:v>
                </c:pt>
                <c:pt idx="653">
                  <c:v>55.342100000000002</c:v>
                </c:pt>
                <c:pt idx="654">
                  <c:v>55.3401</c:v>
                </c:pt>
                <c:pt idx="655">
                  <c:v>55.363999999999997</c:v>
                </c:pt>
                <c:pt idx="656">
                  <c:v>55.390900000000002</c:v>
                </c:pt>
                <c:pt idx="657">
                  <c:v>55.363200000000013</c:v>
                </c:pt>
                <c:pt idx="658">
                  <c:v>55.280900000000003</c:v>
                </c:pt>
                <c:pt idx="659">
                  <c:v>55.227400000000003</c:v>
                </c:pt>
                <c:pt idx="660">
                  <c:v>55.234200000000001</c:v>
                </c:pt>
                <c:pt idx="661">
                  <c:v>55.25</c:v>
                </c:pt>
                <c:pt idx="662">
                  <c:v>55.2468</c:v>
                </c:pt>
                <c:pt idx="663">
                  <c:v>55.227699999999999</c:v>
                </c:pt>
                <c:pt idx="664">
                  <c:v>55.233000000000011</c:v>
                </c:pt>
                <c:pt idx="665">
                  <c:v>55.2699</c:v>
                </c:pt>
                <c:pt idx="666">
                  <c:v>55.273600000000002</c:v>
                </c:pt>
                <c:pt idx="667">
                  <c:v>55.220400000000012</c:v>
                </c:pt>
                <c:pt idx="668">
                  <c:v>55.147100000000002</c:v>
                </c:pt>
                <c:pt idx="669">
                  <c:v>55.134500000000003</c:v>
                </c:pt>
                <c:pt idx="670">
                  <c:v>55.203000000000003</c:v>
                </c:pt>
                <c:pt idx="671">
                  <c:v>55.2699</c:v>
                </c:pt>
                <c:pt idx="672">
                  <c:v>55.291600000000003</c:v>
                </c:pt>
                <c:pt idx="673">
                  <c:v>55.282899999999998</c:v>
                </c:pt>
                <c:pt idx="674">
                  <c:v>55.241900000000001</c:v>
                </c:pt>
                <c:pt idx="675">
                  <c:v>55.194000000000003</c:v>
                </c:pt>
                <c:pt idx="676">
                  <c:v>55.169200000000011</c:v>
                </c:pt>
                <c:pt idx="677">
                  <c:v>55.165100000000002</c:v>
                </c:pt>
                <c:pt idx="678">
                  <c:v>55.179200000000002</c:v>
                </c:pt>
                <c:pt idx="679">
                  <c:v>55.181800000000003</c:v>
                </c:pt>
                <c:pt idx="680">
                  <c:v>55.130499999999998</c:v>
                </c:pt>
                <c:pt idx="681">
                  <c:v>55.097200000000001</c:v>
                </c:pt>
                <c:pt idx="682">
                  <c:v>55.1479</c:v>
                </c:pt>
                <c:pt idx="683">
                  <c:v>55.197000000000003</c:v>
                </c:pt>
                <c:pt idx="684">
                  <c:v>55.185099999999998</c:v>
                </c:pt>
                <c:pt idx="685">
                  <c:v>55.184600000000003</c:v>
                </c:pt>
                <c:pt idx="686">
                  <c:v>55.221000000000011</c:v>
                </c:pt>
                <c:pt idx="687">
                  <c:v>55.234900000000003</c:v>
                </c:pt>
                <c:pt idx="688">
                  <c:v>55.231499999999997</c:v>
                </c:pt>
                <c:pt idx="689">
                  <c:v>55.224200000000003</c:v>
                </c:pt>
                <c:pt idx="690">
                  <c:v>55.215899999999998</c:v>
                </c:pt>
                <c:pt idx="691">
                  <c:v>55.214799999999997</c:v>
                </c:pt>
                <c:pt idx="692">
                  <c:v>55.211500000000001</c:v>
                </c:pt>
                <c:pt idx="693">
                  <c:v>55.191200000000002</c:v>
                </c:pt>
                <c:pt idx="694">
                  <c:v>55.140900000000002</c:v>
                </c:pt>
                <c:pt idx="695">
                  <c:v>55.100200000000001</c:v>
                </c:pt>
                <c:pt idx="696">
                  <c:v>55.128900000000002</c:v>
                </c:pt>
                <c:pt idx="697">
                  <c:v>55.174000000000007</c:v>
                </c:pt>
                <c:pt idx="698">
                  <c:v>55.195700000000002</c:v>
                </c:pt>
                <c:pt idx="699">
                  <c:v>55.224699999999999</c:v>
                </c:pt>
                <c:pt idx="700">
                  <c:v>55.243200000000002</c:v>
                </c:pt>
                <c:pt idx="701">
                  <c:v>55.231499999999997</c:v>
                </c:pt>
                <c:pt idx="702">
                  <c:v>55.198900000000002</c:v>
                </c:pt>
                <c:pt idx="703">
                  <c:v>55.158499999999997</c:v>
                </c:pt>
                <c:pt idx="704">
                  <c:v>55.126200000000011</c:v>
                </c:pt>
                <c:pt idx="705">
                  <c:v>55.127400000000002</c:v>
                </c:pt>
                <c:pt idx="706">
                  <c:v>55.1325</c:v>
                </c:pt>
                <c:pt idx="707">
                  <c:v>55.1173</c:v>
                </c:pt>
                <c:pt idx="708">
                  <c:v>55.151299999999999</c:v>
                </c:pt>
                <c:pt idx="709">
                  <c:v>55.217599999999997</c:v>
                </c:pt>
                <c:pt idx="710">
                  <c:v>55.240499999999997</c:v>
                </c:pt>
                <c:pt idx="711">
                  <c:v>55.232700000000001</c:v>
                </c:pt>
                <c:pt idx="712">
                  <c:v>55.228099999999998</c:v>
                </c:pt>
                <c:pt idx="713">
                  <c:v>55.217500000000001</c:v>
                </c:pt>
                <c:pt idx="714">
                  <c:v>55.198500000000003</c:v>
                </c:pt>
                <c:pt idx="715">
                  <c:v>55.170099999999998</c:v>
                </c:pt>
                <c:pt idx="716">
                  <c:v>55.151299999999999</c:v>
                </c:pt>
                <c:pt idx="717">
                  <c:v>55.187600000000003</c:v>
                </c:pt>
                <c:pt idx="718">
                  <c:v>55.247600000000013</c:v>
                </c:pt>
                <c:pt idx="719">
                  <c:v>55.243400000000001</c:v>
                </c:pt>
                <c:pt idx="720">
                  <c:v>55.1661</c:v>
                </c:pt>
                <c:pt idx="721">
                  <c:v>55.154499999999999</c:v>
                </c:pt>
                <c:pt idx="722">
                  <c:v>55.2149</c:v>
                </c:pt>
                <c:pt idx="723">
                  <c:v>55.253500000000003</c:v>
                </c:pt>
                <c:pt idx="724">
                  <c:v>55.260800000000003</c:v>
                </c:pt>
                <c:pt idx="725">
                  <c:v>55.265300000000003</c:v>
                </c:pt>
                <c:pt idx="726">
                  <c:v>55.277299999999997</c:v>
                </c:pt>
                <c:pt idx="727">
                  <c:v>55.251199999999997</c:v>
                </c:pt>
                <c:pt idx="728">
                  <c:v>55.194600000000001</c:v>
                </c:pt>
                <c:pt idx="729">
                  <c:v>55.195900000000002</c:v>
                </c:pt>
                <c:pt idx="730">
                  <c:v>55.250900000000001</c:v>
                </c:pt>
                <c:pt idx="731">
                  <c:v>55.283499999999997</c:v>
                </c:pt>
                <c:pt idx="732">
                  <c:v>55.273699999999998</c:v>
                </c:pt>
                <c:pt idx="733">
                  <c:v>55.270899999999997</c:v>
                </c:pt>
                <c:pt idx="734">
                  <c:v>55.304600000000001</c:v>
                </c:pt>
                <c:pt idx="735">
                  <c:v>55.313299999999998</c:v>
                </c:pt>
                <c:pt idx="736">
                  <c:v>55.2438</c:v>
                </c:pt>
                <c:pt idx="737">
                  <c:v>55.159799999999997</c:v>
                </c:pt>
                <c:pt idx="738">
                  <c:v>55.1492</c:v>
                </c:pt>
                <c:pt idx="739">
                  <c:v>55.2042</c:v>
                </c:pt>
                <c:pt idx="740">
                  <c:v>55.260600000000011</c:v>
                </c:pt>
                <c:pt idx="741">
                  <c:v>55.290900000000001</c:v>
                </c:pt>
                <c:pt idx="742">
                  <c:v>55.298499999999997</c:v>
                </c:pt>
                <c:pt idx="743">
                  <c:v>55.295299999999997</c:v>
                </c:pt>
                <c:pt idx="744">
                  <c:v>55.287700000000001</c:v>
                </c:pt>
                <c:pt idx="745">
                  <c:v>55.284100000000002</c:v>
                </c:pt>
                <c:pt idx="746">
                  <c:v>55.287300000000002</c:v>
                </c:pt>
                <c:pt idx="747">
                  <c:v>55.294499999999999</c:v>
                </c:pt>
                <c:pt idx="748">
                  <c:v>55.298900000000003</c:v>
                </c:pt>
                <c:pt idx="749">
                  <c:v>55.290600000000012</c:v>
                </c:pt>
                <c:pt idx="750">
                  <c:v>55.285200000000003</c:v>
                </c:pt>
                <c:pt idx="751">
                  <c:v>55.295099999999998</c:v>
                </c:pt>
                <c:pt idx="752">
                  <c:v>55.313499999999998</c:v>
                </c:pt>
                <c:pt idx="753">
                  <c:v>55.335000000000001</c:v>
                </c:pt>
                <c:pt idx="754">
                  <c:v>55.348500000000001</c:v>
                </c:pt>
                <c:pt idx="755">
                  <c:v>55.324199999999998</c:v>
                </c:pt>
                <c:pt idx="756">
                  <c:v>55.246699999999997</c:v>
                </c:pt>
                <c:pt idx="757">
                  <c:v>55.1569</c:v>
                </c:pt>
                <c:pt idx="758">
                  <c:v>55.152800000000013</c:v>
                </c:pt>
                <c:pt idx="759">
                  <c:v>55.2301</c:v>
                </c:pt>
                <c:pt idx="760">
                  <c:v>55.301200000000001</c:v>
                </c:pt>
                <c:pt idx="761">
                  <c:v>55.325800000000001</c:v>
                </c:pt>
                <c:pt idx="762">
                  <c:v>55.303199999999997</c:v>
                </c:pt>
                <c:pt idx="763">
                  <c:v>55.273899999999998</c:v>
                </c:pt>
                <c:pt idx="764">
                  <c:v>55.248899999999999</c:v>
                </c:pt>
                <c:pt idx="765">
                  <c:v>55.2196</c:v>
                </c:pt>
                <c:pt idx="766">
                  <c:v>55.211300000000001</c:v>
                </c:pt>
                <c:pt idx="767">
                  <c:v>55.228000000000002</c:v>
                </c:pt>
                <c:pt idx="768">
                  <c:v>55.251800000000003</c:v>
                </c:pt>
                <c:pt idx="769">
                  <c:v>55.260600000000011</c:v>
                </c:pt>
                <c:pt idx="770">
                  <c:v>55.256</c:v>
                </c:pt>
                <c:pt idx="771">
                  <c:v>55.255699999999997</c:v>
                </c:pt>
                <c:pt idx="772">
                  <c:v>55.238400000000013</c:v>
                </c:pt>
                <c:pt idx="773">
                  <c:v>55.218200000000003</c:v>
                </c:pt>
                <c:pt idx="774">
                  <c:v>55.220200000000013</c:v>
                </c:pt>
                <c:pt idx="775">
                  <c:v>55.198700000000002</c:v>
                </c:pt>
                <c:pt idx="776">
                  <c:v>55.158000000000001</c:v>
                </c:pt>
                <c:pt idx="777">
                  <c:v>55.183500000000002</c:v>
                </c:pt>
                <c:pt idx="778">
                  <c:v>55.250300000000003</c:v>
                </c:pt>
                <c:pt idx="779">
                  <c:v>55.291699999999999</c:v>
                </c:pt>
                <c:pt idx="780">
                  <c:v>55.303699999999999</c:v>
                </c:pt>
                <c:pt idx="781">
                  <c:v>55.298400000000001</c:v>
                </c:pt>
                <c:pt idx="782">
                  <c:v>55.281799999999997</c:v>
                </c:pt>
                <c:pt idx="783">
                  <c:v>55.263500000000001</c:v>
                </c:pt>
                <c:pt idx="784">
                  <c:v>55.246200000000002</c:v>
                </c:pt>
                <c:pt idx="785">
                  <c:v>55.241</c:v>
                </c:pt>
                <c:pt idx="786">
                  <c:v>55.244100000000003</c:v>
                </c:pt>
                <c:pt idx="787">
                  <c:v>55.236499999999999</c:v>
                </c:pt>
                <c:pt idx="788">
                  <c:v>55.219299999999997</c:v>
                </c:pt>
                <c:pt idx="789">
                  <c:v>55.2089</c:v>
                </c:pt>
                <c:pt idx="790">
                  <c:v>55.201300000000003</c:v>
                </c:pt>
                <c:pt idx="791">
                  <c:v>55.191200000000002</c:v>
                </c:pt>
                <c:pt idx="792">
                  <c:v>55.196100000000001</c:v>
                </c:pt>
                <c:pt idx="793">
                  <c:v>55.214300000000001</c:v>
                </c:pt>
                <c:pt idx="794">
                  <c:v>55.234299999999998</c:v>
                </c:pt>
                <c:pt idx="795">
                  <c:v>55.232900000000001</c:v>
                </c:pt>
                <c:pt idx="796">
                  <c:v>55.208400000000012</c:v>
                </c:pt>
                <c:pt idx="797">
                  <c:v>55.193600000000011</c:v>
                </c:pt>
                <c:pt idx="798">
                  <c:v>55.191200000000002</c:v>
                </c:pt>
                <c:pt idx="799">
                  <c:v>55.181899999999999</c:v>
                </c:pt>
                <c:pt idx="800">
                  <c:v>55.182099999999998</c:v>
                </c:pt>
                <c:pt idx="801">
                  <c:v>55.197400000000002</c:v>
                </c:pt>
                <c:pt idx="802">
                  <c:v>55.214399999999998</c:v>
                </c:pt>
                <c:pt idx="803">
                  <c:v>55.223600000000012</c:v>
                </c:pt>
                <c:pt idx="804">
                  <c:v>55.220700000000001</c:v>
                </c:pt>
                <c:pt idx="805">
                  <c:v>55.227600000000002</c:v>
                </c:pt>
                <c:pt idx="806">
                  <c:v>55.242800000000003</c:v>
                </c:pt>
                <c:pt idx="807">
                  <c:v>55.228400000000001</c:v>
                </c:pt>
                <c:pt idx="808">
                  <c:v>55.157299999999999</c:v>
                </c:pt>
                <c:pt idx="809">
                  <c:v>55.092400000000012</c:v>
                </c:pt>
                <c:pt idx="810">
                  <c:v>55.107700000000001</c:v>
                </c:pt>
                <c:pt idx="811">
                  <c:v>55.139400000000002</c:v>
                </c:pt>
                <c:pt idx="812">
                  <c:v>55.134400000000007</c:v>
                </c:pt>
                <c:pt idx="813">
                  <c:v>55.139800000000001</c:v>
                </c:pt>
                <c:pt idx="814">
                  <c:v>55.154499999999999</c:v>
                </c:pt>
                <c:pt idx="815">
                  <c:v>55.148499999999999</c:v>
                </c:pt>
                <c:pt idx="816">
                  <c:v>55.135200000000012</c:v>
                </c:pt>
                <c:pt idx="817">
                  <c:v>55.1355</c:v>
                </c:pt>
                <c:pt idx="818">
                  <c:v>55.161299999999997</c:v>
                </c:pt>
                <c:pt idx="819">
                  <c:v>55.179600000000001</c:v>
                </c:pt>
                <c:pt idx="820">
                  <c:v>55.1584</c:v>
                </c:pt>
                <c:pt idx="821">
                  <c:v>55.142499999999998</c:v>
                </c:pt>
                <c:pt idx="822">
                  <c:v>55.159300000000002</c:v>
                </c:pt>
                <c:pt idx="823">
                  <c:v>55.1541</c:v>
                </c:pt>
                <c:pt idx="824">
                  <c:v>55.117100000000001</c:v>
                </c:pt>
                <c:pt idx="825">
                  <c:v>55.0989</c:v>
                </c:pt>
                <c:pt idx="826">
                  <c:v>55.113300000000002</c:v>
                </c:pt>
                <c:pt idx="827">
                  <c:v>55.117199999999997</c:v>
                </c:pt>
                <c:pt idx="828">
                  <c:v>55.1098</c:v>
                </c:pt>
                <c:pt idx="829">
                  <c:v>55.103000000000002</c:v>
                </c:pt>
                <c:pt idx="830">
                  <c:v>55.093200000000003</c:v>
                </c:pt>
                <c:pt idx="831">
                  <c:v>55.103400000000001</c:v>
                </c:pt>
                <c:pt idx="832">
                  <c:v>55.131800000000013</c:v>
                </c:pt>
                <c:pt idx="833">
                  <c:v>55.149500000000003</c:v>
                </c:pt>
                <c:pt idx="834">
                  <c:v>55.150200000000012</c:v>
                </c:pt>
                <c:pt idx="835">
                  <c:v>55.151699999999998</c:v>
                </c:pt>
                <c:pt idx="836">
                  <c:v>55.175699999999999</c:v>
                </c:pt>
                <c:pt idx="837">
                  <c:v>55.203000000000003</c:v>
                </c:pt>
                <c:pt idx="838">
                  <c:v>55.199600000000011</c:v>
                </c:pt>
                <c:pt idx="839">
                  <c:v>55.170299999999997</c:v>
                </c:pt>
                <c:pt idx="840">
                  <c:v>55.134999999999998</c:v>
                </c:pt>
                <c:pt idx="841">
                  <c:v>55.116500000000002</c:v>
                </c:pt>
                <c:pt idx="842">
                  <c:v>55.130099999999999</c:v>
                </c:pt>
                <c:pt idx="843">
                  <c:v>55.142600000000002</c:v>
                </c:pt>
                <c:pt idx="844">
                  <c:v>55.128900000000002</c:v>
                </c:pt>
                <c:pt idx="845">
                  <c:v>55.122100000000003</c:v>
                </c:pt>
                <c:pt idx="846">
                  <c:v>55.146299999999997</c:v>
                </c:pt>
                <c:pt idx="847">
                  <c:v>55.151699999999998</c:v>
                </c:pt>
                <c:pt idx="848">
                  <c:v>55.092200000000012</c:v>
                </c:pt>
                <c:pt idx="849">
                  <c:v>55.046200000000013</c:v>
                </c:pt>
                <c:pt idx="850">
                  <c:v>55.070700000000002</c:v>
                </c:pt>
                <c:pt idx="851">
                  <c:v>55.104200000000013</c:v>
                </c:pt>
                <c:pt idx="852">
                  <c:v>55.12</c:v>
                </c:pt>
                <c:pt idx="853">
                  <c:v>55.126800000000003</c:v>
                </c:pt>
                <c:pt idx="854">
                  <c:v>55.122700000000002</c:v>
                </c:pt>
                <c:pt idx="855">
                  <c:v>55.097800000000007</c:v>
                </c:pt>
                <c:pt idx="856">
                  <c:v>55.089300000000001</c:v>
                </c:pt>
                <c:pt idx="857">
                  <c:v>55.109699999999997</c:v>
                </c:pt>
                <c:pt idx="858">
                  <c:v>55.101999999999997</c:v>
                </c:pt>
                <c:pt idx="859">
                  <c:v>55.061700000000002</c:v>
                </c:pt>
                <c:pt idx="860">
                  <c:v>55.036499999999997</c:v>
                </c:pt>
                <c:pt idx="861">
                  <c:v>55.058100000000003</c:v>
                </c:pt>
                <c:pt idx="862">
                  <c:v>55.099000000000011</c:v>
                </c:pt>
                <c:pt idx="863">
                  <c:v>55.129600000000003</c:v>
                </c:pt>
                <c:pt idx="864">
                  <c:v>55.147100000000002</c:v>
                </c:pt>
                <c:pt idx="865">
                  <c:v>55.133099999999999</c:v>
                </c:pt>
                <c:pt idx="866">
                  <c:v>55.106400000000001</c:v>
                </c:pt>
                <c:pt idx="867">
                  <c:v>55.096299999999999</c:v>
                </c:pt>
                <c:pt idx="868">
                  <c:v>55.092600000000012</c:v>
                </c:pt>
                <c:pt idx="869">
                  <c:v>55.083100000000002</c:v>
                </c:pt>
                <c:pt idx="870">
                  <c:v>55.084600000000002</c:v>
                </c:pt>
                <c:pt idx="871">
                  <c:v>55.116500000000002</c:v>
                </c:pt>
                <c:pt idx="872">
                  <c:v>55.156999999999996</c:v>
                </c:pt>
                <c:pt idx="873">
                  <c:v>55.168700000000001</c:v>
                </c:pt>
                <c:pt idx="874">
                  <c:v>55.1173</c:v>
                </c:pt>
                <c:pt idx="875">
                  <c:v>55.0246</c:v>
                </c:pt>
                <c:pt idx="876">
                  <c:v>55.004899999999999</c:v>
                </c:pt>
                <c:pt idx="877">
                  <c:v>55.0458</c:v>
                </c:pt>
                <c:pt idx="878">
                  <c:v>55.057299999999998</c:v>
                </c:pt>
                <c:pt idx="879">
                  <c:v>55.087400000000002</c:v>
                </c:pt>
                <c:pt idx="880">
                  <c:v>55.142000000000003</c:v>
                </c:pt>
                <c:pt idx="881">
                  <c:v>55.167000000000002</c:v>
                </c:pt>
                <c:pt idx="882">
                  <c:v>55.159400000000012</c:v>
                </c:pt>
                <c:pt idx="883">
                  <c:v>55.145200000000003</c:v>
                </c:pt>
                <c:pt idx="884">
                  <c:v>55.127899999999997</c:v>
                </c:pt>
                <c:pt idx="885">
                  <c:v>55.108699999999999</c:v>
                </c:pt>
                <c:pt idx="886">
                  <c:v>55.097200000000001</c:v>
                </c:pt>
                <c:pt idx="887">
                  <c:v>55.081200000000003</c:v>
                </c:pt>
                <c:pt idx="888">
                  <c:v>55.081699999999998</c:v>
                </c:pt>
                <c:pt idx="889">
                  <c:v>55.116999999999997</c:v>
                </c:pt>
                <c:pt idx="890">
                  <c:v>55.146600000000007</c:v>
                </c:pt>
                <c:pt idx="891">
                  <c:v>55.156599999999997</c:v>
                </c:pt>
                <c:pt idx="892">
                  <c:v>55.148699999999998</c:v>
                </c:pt>
                <c:pt idx="893">
                  <c:v>55.1111</c:v>
                </c:pt>
                <c:pt idx="894">
                  <c:v>55.051499999999997</c:v>
                </c:pt>
                <c:pt idx="895">
                  <c:v>55.023000000000003</c:v>
                </c:pt>
                <c:pt idx="896">
                  <c:v>55.0383</c:v>
                </c:pt>
                <c:pt idx="897">
                  <c:v>55.061800000000012</c:v>
                </c:pt>
                <c:pt idx="898">
                  <c:v>55.110100000000003</c:v>
                </c:pt>
                <c:pt idx="899">
                  <c:v>55.138600000000011</c:v>
                </c:pt>
                <c:pt idx="900">
                  <c:v>55.117600000000003</c:v>
                </c:pt>
                <c:pt idx="901">
                  <c:v>55.091299999999997</c:v>
                </c:pt>
                <c:pt idx="902">
                  <c:v>55.071800000000003</c:v>
                </c:pt>
                <c:pt idx="903">
                  <c:v>55.076700000000002</c:v>
                </c:pt>
                <c:pt idx="904">
                  <c:v>55.096600000000002</c:v>
                </c:pt>
                <c:pt idx="905">
                  <c:v>55.0867</c:v>
                </c:pt>
                <c:pt idx="906">
                  <c:v>55.051699999999997</c:v>
                </c:pt>
                <c:pt idx="907">
                  <c:v>55.0443</c:v>
                </c:pt>
                <c:pt idx="908">
                  <c:v>55.030299999999997</c:v>
                </c:pt>
                <c:pt idx="909">
                  <c:v>55.018500000000003</c:v>
                </c:pt>
                <c:pt idx="910">
                  <c:v>55.0471</c:v>
                </c:pt>
                <c:pt idx="911">
                  <c:v>55.061600000000013</c:v>
                </c:pt>
                <c:pt idx="912">
                  <c:v>55.030299999999997</c:v>
                </c:pt>
                <c:pt idx="913">
                  <c:v>54.998100000000001</c:v>
                </c:pt>
                <c:pt idx="914">
                  <c:v>55.030299999999997</c:v>
                </c:pt>
                <c:pt idx="915">
                  <c:v>55.086000000000013</c:v>
                </c:pt>
                <c:pt idx="916">
                  <c:v>55.103499999999997</c:v>
                </c:pt>
                <c:pt idx="917">
                  <c:v>55.0854</c:v>
                </c:pt>
                <c:pt idx="918">
                  <c:v>55.065100000000001</c:v>
                </c:pt>
                <c:pt idx="919">
                  <c:v>55.0625</c:v>
                </c:pt>
                <c:pt idx="920">
                  <c:v>55.035699999999999</c:v>
                </c:pt>
                <c:pt idx="921">
                  <c:v>54.954099999999997</c:v>
                </c:pt>
                <c:pt idx="922">
                  <c:v>54.933300000000003</c:v>
                </c:pt>
                <c:pt idx="923">
                  <c:v>55.0105</c:v>
                </c:pt>
                <c:pt idx="924">
                  <c:v>55.063200000000002</c:v>
                </c:pt>
                <c:pt idx="925">
                  <c:v>55.081899999999997</c:v>
                </c:pt>
                <c:pt idx="926">
                  <c:v>55.092600000000012</c:v>
                </c:pt>
                <c:pt idx="927">
                  <c:v>55.074000000000012</c:v>
                </c:pt>
                <c:pt idx="928">
                  <c:v>55.046600000000012</c:v>
                </c:pt>
                <c:pt idx="929">
                  <c:v>55.045699999999997</c:v>
                </c:pt>
                <c:pt idx="930">
                  <c:v>55.044800000000002</c:v>
                </c:pt>
                <c:pt idx="931">
                  <c:v>55.026200000000003</c:v>
                </c:pt>
                <c:pt idx="932">
                  <c:v>55.012300000000003</c:v>
                </c:pt>
                <c:pt idx="933">
                  <c:v>55.0291</c:v>
                </c:pt>
                <c:pt idx="934">
                  <c:v>55.058100000000003</c:v>
                </c:pt>
                <c:pt idx="935">
                  <c:v>55.052900000000001</c:v>
                </c:pt>
                <c:pt idx="936">
                  <c:v>55.023000000000003</c:v>
                </c:pt>
                <c:pt idx="937">
                  <c:v>55.000600000000013</c:v>
                </c:pt>
                <c:pt idx="938">
                  <c:v>54.994900000000001</c:v>
                </c:pt>
                <c:pt idx="939">
                  <c:v>54.978299999999997</c:v>
                </c:pt>
                <c:pt idx="940">
                  <c:v>54.981099999999998</c:v>
                </c:pt>
                <c:pt idx="941">
                  <c:v>55.043500000000002</c:v>
                </c:pt>
                <c:pt idx="942">
                  <c:v>55.083399999999997</c:v>
                </c:pt>
                <c:pt idx="943">
                  <c:v>55.060099999999998</c:v>
                </c:pt>
                <c:pt idx="944">
                  <c:v>55.003900000000002</c:v>
                </c:pt>
                <c:pt idx="945">
                  <c:v>54.970100000000002</c:v>
                </c:pt>
                <c:pt idx="946">
                  <c:v>55.002299999999998</c:v>
                </c:pt>
                <c:pt idx="947">
                  <c:v>55.047199999999997</c:v>
                </c:pt>
                <c:pt idx="948">
                  <c:v>55.054000000000002</c:v>
                </c:pt>
                <c:pt idx="949">
                  <c:v>55.0242</c:v>
                </c:pt>
                <c:pt idx="950">
                  <c:v>55.004899999999999</c:v>
                </c:pt>
                <c:pt idx="951">
                  <c:v>55.003400000000013</c:v>
                </c:pt>
                <c:pt idx="952">
                  <c:v>54.994200000000014</c:v>
                </c:pt>
                <c:pt idx="953">
                  <c:v>54.996299999999998</c:v>
                </c:pt>
                <c:pt idx="954">
                  <c:v>55.025300000000001</c:v>
                </c:pt>
                <c:pt idx="955">
                  <c:v>55.053400000000003</c:v>
                </c:pt>
                <c:pt idx="956">
                  <c:v>55.053899999999999</c:v>
                </c:pt>
                <c:pt idx="957">
                  <c:v>55.055799999999998</c:v>
                </c:pt>
                <c:pt idx="958">
                  <c:v>55.0685</c:v>
                </c:pt>
                <c:pt idx="959">
                  <c:v>55.063400000000001</c:v>
                </c:pt>
                <c:pt idx="960">
                  <c:v>55.025700000000001</c:v>
                </c:pt>
                <c:pt idx="961">
                  <c:v>54.969900000000003</c:v>
                </c:pt>
                <c:pt idx="962">
                  <c:v>54.953200000000002</c:v>
                </c:pt>
                <c:pt idx="963">
                  <c:v>54.989800000000002</c:v>
                </c:pt>
                <c:pt idx="964">
                  <c:v>55.011200000000002</c:v>
                </c:pt>
                <c:pt idx="965">
                  <c:v>55.002600000000001</c:v>
                </c:pt>
                <c:pt idx="966">
                  <c:v>54.9801</c:v>
                </c:pt>
                <c:pt idx="967">
                  <c:v>54.9604</c:v>
                </c:pt>
                <c:pt idx="968">
                  <c:v>54.9529</c:v>
                </c:pt>
                <c:pt idx="969">
                  <c:v>54.968899999999998</c:v>
                </c:pt>
                <c:pt idx="970">
                  <c:v>55.014800000000001</c:v>
                </c:pt>
                <c:pt idx="971">
                  <c:v>55.031700000000001</c:v>
                </c:pt>
                <c:pt idx="972">
                  <c:v>55.001300000000001</c:v>
                </c:pt>
                <c:pt idx="973">
                  <c:v>54.975299999999997</c:v>
                </c:pt>
                <c:pt idx="974">
                  <c:v>54.9711</c:v>
                </c:pt>
                <c:pt idx="975">
                  <c:v>54.979700000000001</c:v>
                </c:pt>
                <c:pt idx="976">
                  <c:v>54.985200000000013</c:v>
                </c:pt>
                <c:pt idx="977">
                  <c:v>54.985900000000001</c:v>
                </c:pt>
                <c:pt idx="978">
                  <c:v>55.015500000000003</c:v>
                </c:pt>
                <c:pt idx="979">
                  <c:v>55.028600000000012</c:v>
                </c:pt>
                <c:pt idx="980">
                  <c:v>54.996699999999997</c:v>
                </c:pt>
                <c:pt idx="981">
                  <c:v>54.968400000000003</c:v>
                </c:pt>
                <c:pt idx="982">
                  <c:v>54.951300000000003</c:v>
                </c:pt>
                <c:pt idx="983">
                  <c:v>54.915500000000002</c:v>
                </c:pt>
                <c:pt idx="984">
                  <c:v>54.8977</c:v>
                </c:pt>
                <c:pt idx="985">
                  <c:v>54.9268</c:v>
                </c:pt>
                <c:pt idx="986">
                  <c:v>54.9559</c:v>
                </c:pt>
                <c:pt idx="987">
                  <c:v>54.980699999999999</c:v>
                </c:pt>
                <c:pt idx="988">
                  <c:v>55.008200000000002</c:v>
                </c:pt>
                <c:pt idx="989">
                  <c:v>55.029699999999998</c:v>
                </c:pt>
                <c:pt idx="990">
                  <c:v>55.045000000000002</c:v>
                </c:pt>
                <c:pt idx="991">
                  <c:v>55.036499999999997</c:v>
                </c:pt>
                <c:pt idx="992">
                  <c:v>54.984099999999998</c:v>
                </c:pt>
                <c:pt idx="993">
                  <c:v>54.926200000000001</c:v>
                </c:pt>
                <c:pt idx="994">
                  <c:v>54.933700000000002</c:v>
                </c:pt>
                <c:pt idx="995">
                  <c:v>54.962200000000003</c:v>
                </c:pt>
                <c:pt idx="996">
                  <c:v>54.933300000000003</c:v>
                </c:pt>
                <c:pt idx="997">
                  <c:v>54.910499999999999</c:v>
                </c:pt>
                <c:pt idx="998">
                  <c:v>54.961200000000012</c:v>
                </c:pt>
                <c:pt idx="999">
                  <c:v>55.011400000000002</c:v>
                </c:pt>
                <c:pt idx="1000">
                  <c:v>55.034200000000013</c:v>
                </c:pt>
                <c:pt idx="1001">
                  <c:v>55.031000000000013</c:v>
                </c:pt>
                <c:pt idx="1002">
                  <c:v>54.990200000000002</c:v>
                </c:pt>
                <c:pt idx="1003">
                  <c:v>54.971800000000002</c:v>
                </c:pt>
                <c:pt idx="1004">
                  <c:v>54.9863</c:v>
                </c:pt>
                <c:pt idx="1005">
                  <c:v>54.991200000000013</c:v>
                </c:pt>
                <c:pt idx="1006">
                  <c:v>54.990299999999998</c:v>
                </c:pt>
                <c:pt idx="1007">
                  <c:v>54.992600000000003</c:v>
                </c:pt>
                <c:pt idx="1008">
                  <c:v>54.989899999999999</c:v>
                </c:pt>
                <c:pt idx="1009">
                  <c:v>54.968899999999998</c:v>
                </c:pt>
                <c:pt idx="1010">
                  <c:v>54.929200000000002</c:v>
                </c:pt>
                <c:pt idx="1011">
                  <c:v>54.9148</c:v>
                </c:pt>
                <c:pt idx="1012">
                  <c:v>54.950899999999997</c:v>
                </c:pt>
                <c:pt idx="1013">
                  <c:v>54.986400000000003</c:v>
                </c:pt>
                <c:pt idx="1014">
                  <c:v>54.990099999999998</c:v>
                </c:pt>
                <c:pt idx="1015">
                  <c:v>54.993600000000001</c:v>
                </c:pt>
                <c:pt idx="1016">
                  <c:v>55.018600000000013</c:v>
                </c:pt>
                <c:pt idx="1017">
                  <c:v>55.022400000000012</c:v>
                </c:pt>
                <c:pt idx="1018">
                  <c:v>54.990900000000003</c:v>
                </c:pt>
                <c:pt idx="1019">
                  <c:v>54.969499999999996</c:v>
                </c:pt>
                <c:pt idx="1020">
                  <c:v>54.973400000000012</c:v>
                </c:pt>
                <c:pt idx="1021">
                  <c:v>54.975000000000001</c:v>
                </c:pt>
                <c:pt idx="1022">
                  <c:v>54.941899999999997</c:v>
                </c:pt>
                <c:pt idx="1023">
                  <c:v>54.886800000000001</c:v>
                </c:pt>
                <c:pt idx="1024">
                  <c:v>54.89</c:v>
                </c:pt>
                <c:pt idx="1025">
                  <c:v>54.927500000000002</c:v>
                </c:pt>
                <c:pt idx="1026">
                  <c:v>54.926400000000001</c:v>
                </c:pt>
                <c:pt idx="1027">
                  <c:v>54.927799999999998</c:v>
                </c:pt>
                <c:pt idx="1028">
                  <c:v>54.935600000000001</c:v>
                </c:pt>
                <c:pt idx="1029">
                  <c:v>54.941699999999997</c:v>
                </c:pt>
                <c:pt idx="1030">
                  <c:v>54.958399999999997</c:v>
                </c:pt>
                <c:pt idx="1031">
                  <c:v>54.953499999999998</c:v>
                </c:pt>
                <c:pt idx="1032">
                  <c:v>54.945900000000002</c:v>
                </c:pt>
                <c:pt idx="1033">
                  <c:v>54.962600000000002</c:v>
                </c:pt>
                <c:pt idx="1034">
                  <c:v>54.9604</c:v>
                </c:pt>
                <c:pt idx="1035">
                  <c:v>54.945600000000013</c:v>
                </c:pt>
                <c:pt idx="1036">
                  <c:v>54.942700000000002</c:v>
                </c:pt>
                <c:pt idx="1037">
                  <c:v>54.941600000000001</c:v>
                </c:pt>
                <c:pt idx="1038">
                  <c:v>54.947699999999998</c:v>
                </c:pt>
                <c:pt idx="1039">
                  <c:v>54.967799999999997</c:v>
                </c:pt>
                <c:pt idx="1040">
                  <c:v>54.974899999999998</c:v>
                </c:pt>
                <c:pt idx="1041">
                  <c:v>54.955599999999997</c:v>
                </c:pt>
                <c:pt idx="1042">
                  <c:v>54.945099999999996</c:v>
                </c:pt>
                <c:pt idx="1043">
                  <c:v>54.938899999999997</c:v>
                </c:pt>
                <c:pt idx="1044">
                  <c:v>54.9268</c:v>
                </c:pt>
                <c:pt idx="1045">
                  <c:v>54.933100000000003</c:v>
                </c:pt>
                <c:pt idx="1046">
                  <c:v>54.947600000000001</c:v>
                </c:pt>
                <c:pt idx="1047">
                  <c:v>54.942100000000003</c:v>
                </c:pt>
                <c:pt idx="1048">
                  <c:v>54.923099999999998</c:v>
                </c:pt>
                <c:pt idx="1049">
                  <c:v>54.892000000000003</c:v>
                </c:pt>
                <c:pt idx="1050">
                  <c:v>54.8354</c:v>
                </c:pt>
                <c:pt idx="1051">
                  <c:v>54.768900000000002</c:v>
                </c:pt>
                <c:pt idx="1052">
                  <c:v>54.755200000000002</c:v>
                </c:pt>
                <c:pt idx="1053">
                  <c:v>54.823900000000002</c:v>
                </c:pt>
                <c:pt idx="1054">
                  <c:v>54.897500000000001</c:v>
                </c:pt>
                <c:pt idx="1055">
                  <c:v>54.908499999999997</c:v>
                </c:pt>
                <c:pt idx="1056">
                  <c:v>54.889400000000002</c:v>
                </c:pt>
                <c:pt idx="1057">
                  <c:v>54.885599999999997</c:v>
                </c:pt>
                <c:pt idx="1058">
                  <c:v>54.882899999999999</c:v>
                </c:pt>
                <c:pt idx="1059">
                  <c:v>54.838900000000002</c:v>
                </c:pt>
                <c:pt idx="1060">
                  <c:v>54.8</c:v>
                </c:pt>
                <c:pt idx="1061">
                  <c:v>54.816099999999999</c:v>
                </c:pt>
                <c:pt idx="1062">
                  <c:v>54.840699999999998</c:v>
                </c:pt>
                <c:pt idx="1063">
                  <c:v>54.838000000000001</c:v>
                </c:pt>
                <c:pt idx="1064">
                  <c:v>54.821899999999999</c:v>
                </c:pt>
                <c:pt idx="1065">
                  <c:v>54.824000000000012</c:v>
                </c:pt>
                <c:pt idx="1066">
                  <c:v>54.830199999999998</c:v>
                </c:pt>
                <c:pt idx="1067">
                  <c:v>54.807899999999997</c:v>
                </c:pt>
                <c:pt idx="1068">
                  <c:v>54.778400000000012</c:v>
                </c:pt>
                <c:pt idx="1069">
                  <c:v>54.801900000000003</c:v>
                </c:pt>
                <c:pt idx="1070">
                  <c:v>54.851299999999988</c:v>
                </c:pt>
                <c:pt idx="1071">
                  <c:v>54.8718</c:v>
                </c:pt>
                <c:pt idx="1072">
                  <c:v>54.876199999999997</c:v>
                </c:pt>
                <c:pt idx="1073">
                  <c:v>54.876399999999997</c:v>
                </c:pt>
                <c:pt idx="1074">
                  <c:v>54.860900000000001</c:v>
                </c:pt>
                <c:pt idx="1075">
                  <c:v>54.851100000000002</c:v>
                </c:pt>
                <c:pt idx="1076">
                  <c:v>54.854299999999988</c:v>
                </c:pt>
                <c:pt idx="1077">
                  <c:v>54.808</c:v>
                </c:pt>
                <c:pt idx="1078">
                  <c:v>54.716099999999997</c:v>
                </c:pt>
                <c:pt idx="1079">
                  <c:v>54.699800000000003</c:v>
                </c:pt>
                <c:pt idx="1080">
                  <c:v>54.790500000000002</c:v>
                </c:pt>
                <c:pt idx="1081">
                  <c:v>54.886800000000001</c:v>
                </c:pt>
                <c:pt idx="1082">
                  <c:v>54.925400000000003</c:v>
                </c:pt>
                <c:pt idx="1083">
                  <c:v>54.917499999999997</c:v>
                </c:pt>
                <c:pt idx="1084">
                  <c:v>54.890099999999997</c:v>
                </c:pt>
                <c:pt idx="1085">
                  <c:v>54.878</c:v>
                </c:pt>
                <c:pt idx="1086">
                  <c:v>54.895200000000003</c:v>
                </c:pt>
                <c:pt idx="1087">
                  <c:v>54.889000000000003</c:v>
                </c:pt>
                <c:pt idx="1088">
                  <c:v>54.852899999999998</c:v>
                </c:pt>
                <c:pt idx="1089">
                  <c:v>54.849699999999999</c:v>
                </c:pt>
                <c:pt idx="1090">
                  <c:v>54.874200000000002</c:v>
                </c:pt>
                <c:pt idx="1091">
                  <c:v>54.887799999999999</c:v>
                </c:pt>
                <c:pt idx="1092">
                  <c:v>54.883099999999999</c:v>
                </c:pt>
                <c:pt idx="1093">
                  <c:v>54.856999999999999</c:v>
                </c:pt>
                <c:pt idx="1094">
                  <c:v>54.797800000000002</c:v>
                </c:pt>
                <c:pt idx="1095">
                  <c:v>54.752099999999999</c:v>
                </c:pt>
                <c:pt idx="1096">
                  <c:v>54.7879</c:v>
                </c:pt>
                <c:pt idx="1097">
                  <c:v>54.850299999999997</c:v>
                </c:pt>
                <c:pt idx="1098">
                  <c:v>54.877299999999998</c:v>
                </c:pt>
                <c:pt idx="1099">
                  <c:v>54.897000000000013</c:v>
                </c:pt>
                <c:pt idx="1100">
                  <c:v>54.920099999999998</c:v>
                </c:pt>
                <c:pt idx="1101">
                  <c:v>54.924900000000001</c:v>
                </c:pt>
                <c:pt idx="1102">
                  <c:v>54.900599999999997</c:v>
                </c:pt>
                <c:pt idx="1103">
                  <c:v>54.883000000000003</c:v>
                </c:pt>
                <c:pt idx="1104">
                  <c:v>54.900500000000001</c:v>
                </c:pt>
                <c:pt idx="1105">
                  <c:v>54.9009</c:v>
                </c:pt>
                <c:pt idx="1106">
                  <c:v>54.863400000000013</c:v>
                </c:pt>
                <c:pt idx="1107">
                  <c:v>54.845999999999997</c:v>
                </c:pt>
                <c:pt idx="1108">
                  <c:v>54.8583</c:v>
                </c:pt>
                <c:pt idx="1109">
                  <c:v>54.887799999999999</c:v>
                </c:pt>
                <c:pt idx="1110">
                  <c:v>54.920099999999998</c:v>
                </c:pt>
                <c:pt idx="1111">
                  <c:v>54.943199999999997</c:v>
                </c:pt>
                <c:pt idx="1112">
                  <c:v>54.947000000000003</c:v>
                </c:pt>
                <c:pt idx="1113">
                  <c:v>54.939100000000003</c:v>
                </c:pt>
                <c:pt idx="1114">
                  <c:v>54.938000000000002</c:v>
                </c:pt>
                <c:pt idx="1115">
                  <c:v>54.912599999999998</c:v>
                </c:pt>
                <c:pt idx="1116">
                  <c:v>54.863400000000013</c:v>
                </c:pt>
                <c:pt idx="1117">
                  <c:v>54.871499999999997</c:v>
                </c:pt>
                <c:pt idx="1118">
                  <c:v>54.915799999999997</c:v>
                </c:pt>
                <c:pt idx="1119">
                  <c:v>54.935699999999997</c:v>
                </c:pt>
                <c:pt idx="1120">
                  <c:v>54.930100000000003</c:v>
                </c:pt>
                <c:pt idx="1121">
                  <c:v>54.927300000000002</c:v>
                </c:pt>
                <c:pt idx="1122">
                  <c:v>54.936900000000001</c:v>
                </c:pt>
                <c:pt idx="1123">
                  <c:v>54.938200000000002</c:v>
                </c:pt>
                <c:pt idx="1124">
                  <c:v>54.926099999999998</c:v>
                </c:pt>
                <c:pt idx="1125">
                  <c:v>54.903700000000001</c:v>
                </c:pt>
                <c:pt idx="1126">
                  <c:v>54.8917</c:v>
                </c:pt>
                <c:pt idx="1127">
                  <c:v>54.883499999999998</c:v>
                </c:pt>
                <c:pt idx="1128">
                  <c:v>54.858899999999998</c:v>
                </c:pt>
                <c:pt idx="1129">
                  <c:v>54.848799999999997</c:v>
                </c:pt>
                <c:pt idx="1130">
                  <c:v>54.878500000000003</c:v>
                </c:pt>
                <c:pt idx="1131">
                  <c:v>54.9084</c:v>
                </c:pt>
                <c:pt idx="1132">
                  <c:v>54.9285</c:v>
                </c:pt>
                <c:pt idx="1133">
                  <c:v>54.929200000000002</c:v>
                </c:pt>
                <c:pt idx="1134">
                  <c:v>54.9084</c:v>
                </c:pt>
                <c:pt idx="1135">
                  <c:v>54.904299999999999</c:v>
                </c:pt>
                <c:pt idx="1136">
                  <c:v>54.924500000000002</c:v>
                </c:pt>
                <c:pt idx="1137">
                  <c:v>54.942</c:v>
                </c:pt>
                <c:pt idx="1138">
                  <c:v>54.956699999999998</c:v>
                </c:pt>
                <c:pt idx="1139">
                  <c:v>54.957799999999999</c:v>
                </c:pt>
                <c:pt idx="1140">
                  <c:v>54.938699999999997</c:v>
                </c:pt>
                <c:pt idx="1141">
                  <c:v>54.911200000000001</c:v>
                </c:pt>
                <c:pt idx="1142">
                  <c:v>54.850700000000003</c:v>
                </c:pt>
                <c:pt idx="1143">
                  <c:v>54.814699999999988</c:v>
                </c:pt>
                <c:pt idx="1144">
                  <c:v>54.814699999999988</c:v>
                </c:pt>
                <c:pt idx="1145">
                  <c:v>54.807600000000001</c:v>
                </c:pt>
                <c:pt idx="1146">
                  <c:v>54.853999999999999</c:v>
                </c:pt>
                <c:pt idx="1147">
                  <c:v>54.892099999999999</c:v>
                </c:pt>
                <c:pt idx="1148">
                  <c:v>54.887300000000003</c:v>
                </c:pt>
                <c:pt idx="1149">
                  <c:v>54.881399999999999</c:v>
                </c:pt>
                <c:pt idx="1150">
                  <c:v>54.862200000000001</c:v>
                </c:pt>
                <c:pt idx="1151">
                  <c:v>54.806399999999996</c:v>
                </c:pt>
                <c:pt idx="1152">
                  <c:v>54.772800000000011</c:v>
                </c:pt>
                <c:pt idx="1153">
                  <c:v>54.827500000000001</c:v>
                </c:pt>
                <c:pt idx="1154">
                  <c:v>54.922600000000003</c:v>
                </c:pt>
                <c:pt idx="1155">
                  <c:v>54.974200000000003</c:v>
                </c:pt>
                <c:pt idx="1156">
                  <c:v>54.979500000000002</c:v>
                </c:pt>
                <c:pt idx="1157">
                  <c:v>54.983400000000003</c:v>
                </c:pt>
                <c:pt idx="1158">
                  <c:v>54.976300000000002</c:v>
                </c:pt>
                <c:pt idx="1159">
                  <c:v>54.929400000000001</c:v>
                </c:pt>
                <c:pt idx="1160">
                  <c:v>54.833000000000013</c:v>
                </c:pt>
                <c:pt idx="1161">
                  <c:v>54.743699999999997</c:v>
                </c:pt>
                <c:pt idx="1162">
                  <c:v>54.7577</c:v>
                </c:pt>
                <c:pt idx="1163">
                  <c:v>54.847999999999999</c:v>
                </c:pt>
                <c:pt idx="1164">
                  <c:v>54.926299999999998</c:v>
                </c:pt>
                <c:pt idx="1165">
                  <c:v>54.964300000000001</c:v>
                </c:pt>
                <c:pt idx="1166">
                  <c:v>54.976100000000002</c:v>
                </c:pt>
                <c:pt idx="1167">
                  <c:v>54.978299999999997</c:v>
                </c:pt>
                <c:pt idx="1168">
                  <c:v>54.983800000000002</c:v>
                </c:pt>
                <c:pt idx="1169">
                  <c:v>54.983499999999999</c:v>
                </c:pt>
                <c:pt idx="1170">
                  <c:v>54.966500000000003</c:v>
                </c:pt>
                <c:pt idx="1171">
                  <c:v>54.9572</c:v>
                </c:pt>
                <c:pt idx="1172">
                  <c:v>54.961399999999998</c:v>
                </c:pt>
                <c:pt idx="1173">
                  <c:v>54.9452</c:v>
                </c:pt>
                <c:pt idx="1174">
                  <c:v>54.911499999999997</c:v>
                </c:pt>
                <c:pt idx="1175">
                  <c:v>54.855899999999998</c:v>
                </c:pt>
                <c:pt idx="1176">
                  <c:v>54.830800000000004</c:v>
                </c:pt>
                <c:pt idx="1177">
                  <c:v>54.891599999999997</c:v>
                </c:pt>
                <c:pt idx="1178">
                  <c:v>54.948099999999997</c:v>
                </c:pt>
                <c:pt idx="1179">
                  <c:v>54.973000000000013</c:v>
                </c:pt>
                <c:pt idx="1180">
                  <c:v>54.981499999999997</c:v>
                </c:pt>
                <c:pt idx="1181">
                  <c:v>54.981999999999999</c:v>
                </c:pt>
                <c:pt idx="1182">
                  <c:v>54.998699999999999</c:v>
                </c:pt>
                <c:pt idx="1183">
                  <c:v>55.001399999999997</c:v>
                </c:pt>
                <c:pt idx="1184">
                  <c:v>54.9816</c:v>
                </c:pt>
                <c:pt idx="1185">
                  <c:v>54.978000000000002</c:v>
                </c:pt>
                <c:pt idx="1186">
                  <c:v>54.9831</c:v>
                </c:pt>
                <c:pt idx="1187">
                  <c:v>54.979599999999998</c:v>
                </c:pt>
                <c:pt idx="1188">
                  <c:v>54.975099999999998</c:v>
                </c:pt>
                <c:pt idx="1189">
                  <c:v>54.9786</c:v>
                </c:pt>
                <c:pt idx="1190">
                  <c:v>54.981000000000002</c:v>
                </c:pt>
                <c:pt idx="1191">
                  <c:v>54.969700000000003</c:v>
                </c:pt>
                <c:pt idx="1192">
                  <c:v>54.957700000000003</c:v>
                </c:pt>
                <c:pt idx="1193">
                  <c:v>54.948600000000013</c:v>
                </c:pt>
                <c:pt idx="1194">
                  <c:v>54.9587</c:v>
                </c:pt>
                <c:pt idx="1195">
                  <c:v>54.982599999999998</c:v>
                </c:pt>
                <c:pt idx="1196">
                  <c:v>54.988799999999998</c:v>
                </c:pt>
                <c:pt idx="1197">
                  <c:v>54.978200000000001</c:v>
                </c:pt>
                <c:pt idx="1198">
                  <c:v>54.9542</c:v>
                </c:pt>
                <c:pt idx="1199">
                  <c:v>54.932600000000001</c:v>
                </c:pt>
                <c:pt idx="1200">
                  <c:v>54.960099999999997</c:v>
                </c:pt>
                <c:pt idx="1201">
                  <c:v>54.990099999999998</c:v>
                </c:pt>
                <c:pt idx="1202">
                  <c:v>54.971200000000003</c:v>
                </c:pt>
                <c:pt idx="1203">
                  <c:v>54.952300000000001</c:v>
                </c:pt>
                <c:pt idx="1204">
                  <c:v>54.9621</c:v>
                </c:pt>
                <c:pt idx="1205">
                  <c:v>54.976500000000001</c:v>
                </c:pt>
                <c:pt idx="1206">
                  <c:v>54.975700000000003</c:v>
                </c:pt>
                <c:pt idx="1207">
                  <c:v>54.965899999999998</c:v>
                </c:pt>
                <c:pt idx="1208">
                  <c:v>54.970500000000001</c:v>
                </c:pt>
                <c:pt idx="1209">
                  <c:v>54.959899999999998</c:v>
                </c:pt>
                <c:pt idx="1210">
                  <c:v>54.957999999999998</c:v>
                </c:pt>
                <c:pt idx="1211">
                  <c:v>54.976400000000012</c:v>
                </c:pt>
                <c:pt idx="1212">
                  <c:v>54.946399999999997</c:v>
                </c:pt>
                <c:pt idx="1213">
                  <c:v>54.935899999999997</c:v>
                </c:pt>
                <c:pt idx="1214">
                  <c:v>54.97</c:v>
                </c:pt>
                <c:pt idx="1215">
                  <c:v>54.9925</c:v>
                </c:pt>
                <c:pt idx="1216">
                  <c:v>55.015800000000013</c:v>
                </c:pt>
                <c:pt idx="1217">
                  <c:v>55.0276</c:v>
                </c:pt>
                <c:pt idx="1218">
                  <c:v>55.011400000000002</c:v>
                </c:pt>
                <c:pt idx="1219">
                  <c:v>55.002600000000001</c:v>
                </c:pt>
                <c:pt idx="1220">
                  <c:v>55.0139</c:v>
                </c:pt>
                <c:pt idx="1221">
                  <c:v>55.035299999999999</c:v>
                </c:pt>
                <c:pt idx="1222">
                  <c:v>55.057200000000002</c:v>
                </c:pt>
                <c:pt idx="1223">
                  <c:v>55.060899999999997</c:v>
                </c:pt>
                <c:pt idx="1224">
                  <c:v>55.054900000000004</c:v>
                </c:pt>
                <c:pt idx="1225">
                  <c:v>55.038200000000003</c:v>
                </c:pt>
                <c:pt idx="1226">
                  <c:v>55.029200000000003</c:v>
                </c:pt>
                <c:pt idx="1227">
                  <c:v>55.050899999999999</c:v>
                </c:pt>
                <c:pt idx="1228">
                  <c:v>55.063499999999998</c:v>
                </c:pt>
                <c:pt idx="1229">
                  <c:v>55.054600000000001</c:v>
                </c:pt>
                <c:pt idx="1230">
                  <c:v>55.055799999999998</c:v>
                </c:pt>
                <c:pt idx="1231">
                  <c:v>55.059699999999999</c:v>
                </c:pt>
                <c:pt idx="1232">
                  <c:v>55.057299999999998</c:v>
                </c:pt>
                <c:pt idx="1233">
                  <c:v>55.063800000000001</c:v>
                </c:pt>
                <c:pt idx="1234">
                  <c:v>55.062600000000003</c:v>
                </c:pt>
                <c:pt idx="1235">
                  <c:v>55.052400000000013</c:v>
                </c:pt>
                <c:pt idx="1236">
                  <c:v>55.06</c:v>
                </c:pt>
                <c:pt idx="1237">
                  <c:v>55.083300000000001</c:v>
                </c:pt>
                <c:pt idx="1238">
                  <c:v>55.108899999999998</c:v>
                </c:pt>
                <c:pt idx="1239">
                  <c:v>55.119500000000002</c:v>
                </c:pt>
                <c:pt idx="1240">
                  <c:v>55.098100000000002</c:v>
                </c:pt>
                <c:pt idx="1241">
                  <c:v>55.0657</c:v>
                </c:pt>
                <c:pt idx="1242">
                  <c:v>55.075099999999999</c:v>
                </c:pt>
                <c:pt idx="1243">
                  <c:v>55.091900000000003</c:v>
                </c:pt>
                <c:pt idx="1244">
                  <c:v>55.076900000000002</c:v>
                </c:pt>
                <c:pt idx="1245">
                  <c:v>55.068300000000001</c:v>
                </c:pt>
                <c:pt idx="1246">
                  <c:v>55.071000000000012</c:v>
                </c:pt>
                <c:pt idx="1247">
                  <c:v>55.0548</c:v>
                </c:pt>
                <c:pt idx="1248">
                  <c:v>55.029699999999998</c:v>
                </c:pt>
                <c:pt idx="1249">
                  <c:v>55.053199999999997</c:v>
                </c:pt>
                <c:pt idx="1250">
                  <c:v>55.093699999999998</c:v>
                </c:pt>
                <c:pt idx="1251">
                  <c:v>55.092800000000011</c:v>
                </c:pt>
                <c:pt idx="1252">
                  <c:v>55.076600000000013</c:v>
                </c:pt>
                <c:pt idx="1253">
                  <c:v>55.067900000000002</c:v>
                </c:pt>
                <c:pt idx="1254">
                  <c:v>55.075800000000001</c:v>
                </c:pt>
                <c:pt idx="1255">
                  <c:v>55.104300000000002</c:v>
                </c:pt>
                <c:pt idx="1256">
                  <c:v>55.128900000000002</c:v>
                </c:pt>
                <c:pt idx="1257">
                  <c:v>55.118499999999997</c:v>
                </c:pt>
                <c:pt idx="1258">
                  <c:v>55.077500000000001</c:v>
                </c:pt>
                <c:pt idx="1259">
                  <c:v>55.069099999999999</c:v>
                </c:pt>
                <c:pt idx="1260">
                  <c:v>55.091700000000003</c:v>
                </c:pt>
                <c:pt idx="1261">
                  <c:v>55.049000000000007</c:v>
                </c:pt>
                <c:pt idx="1262">
                  <c:v>54.981200000000001</c:v>
                </c:pt>
                <c:pt idx="1263">
                  <c:v>54.986800000000002</c:v>
                </c:pt>
                <c:pt idx="1264">
                  <c:v>55.052400000000013</c:v>
                </c:pt>
                <c:pt idx="1265">
                  <c:v>55.114800000000002</c:v>
                </c:pt>
                <c:pt idx="1266">
                  <c:v>55.147399999999998</c:v>
                </c:pt>
                <c:pt idx="1267">
                  <c:v>55.150500000000001</c:v>
                </c:pt>
                <c:pt idx="1268">
                  <c:v>55.141399999999997</c:v>
                </c:pt>
                <c:pt idx="1269">
                  <c:v>55.133600000000001</c:v>
                </c:pt>
                <c:pt idx="1270">
                  <c:v>55.118400000000001</c:v>
                </c:pt>
                <c:pt idx="1271">
                  <c:v>55.100099999999998</c:v>
                </c:pt>
                <c:pt idx="1272">
                  <c:v>55.099299999999999</c:v>
                </c:pt>
                <c:pt idx="1273">
                  <c:v>55.130600000000001</c:v>
                </c:pt>
                <c:pt idx="1274">
                  <c:v>55.156200000000013</c:v>
                </c:pt>
                <c:pt idx="1275">
                  <c:v>55.117600000000003</c:v>
                </c:pt>
                <c:pt idx="1276">
                  <c:v>55.041899999999998</c:v>
                </c:pt>
                <c:pt idx="1277">
                  <c:v>55.0291</c:v>
                </c:pt>
                <c:pt idx="1278">
                  <c:v>55.086500000000001</c:v>
                </c:pt>
                <c:pt idx="1279">
                  <c:v>55.129200000000012</c:v>
                </c:pt>
                <c:pt idx="1280">
                  <c:v>55.1297</c:v>
                </c:pt>
                <c:pt idx="1281">
                  <c:v>55.115600000000001</c:v>
                </c:pt>
                <c:pt idx="1282">
                  <c:v>55.1126</c:v>
                </c:pt>
                <c:pt idx="1283">
                  <c:v>55.119800000000012</c:v>
                </c:pt>
                <c:pt idx="1284">
                  <c:v>55.128</c:v>
                </c:pt>
                <c:pt idx="1285">
                  <c:v>55.0961</c:v>
                </c:pt>
                <c:pt idx="1286">
                  <c:v>55.014400000000002</c:v>
                </c:pt>
                <c:pt idx="1287">
                  <c:v>54.978000000000002</c:v>
                </c:pt>
                <c:pt idx="1288">
                  <c:v>55.022100000000002</c:v>
                </c:pt>
                <c:pt idx="1289">
                  <c:v>55.076099999999997</c:v>
                </c:pt>
                <c:pt idx="1290">
                  <c:v>55.103200000000001</c:v>
                </c:pt>
                <c:pt idx="1291">
                  <c:v>55.107600000000012</c:v>
                </c:pt>
                <c:pt idx="1292">
                  <c:v>55.110500000000002</c:v>
                </c:pt>
                <c:pt idx="1293">
                  <c:v>55.136000000000003</c:v>
                </c:pt>
                <c:pt idx="1294">
                  <c:v>55.1464</c:v>
                </c:pt>
                <c:pt idx="1295">
                  <c:v>55.13</c:v>
                </c:pt>
                <c:pt idx="1296">
                  <c:v>55.120899999999999</c:v>
                </c:pt>
                <c:pt idx="1297">
                  <c:v>55.117899999999999</c:v>
                </c:pt>
                <c:pt idx="1298">
                  <c:v>55.0946</c:v>
                </c:pt>
                <c:pt idx="1299">
                  <c:v>55.037500000000001</c:v>
                </c:pt>
                <c:pt idx="1300">
                  <c:v>55.014000000000003</c:v>
                </c:pt>
                <c:pt idx="1301">
                  <c:v>55.052500000000002</c:v>
                </c:pt>
                <c:pt idx="1302">
                  <c:v>55.0779</c:v>
                </c:pt>
                <c:pt idx="1303">
                  <c:v>55.0715</c:v>
                </c:pt>
                <c:pt idx="1304">
                  <c:v>55.084400000000002</c:v>
                </c:pt>
                <c:pt idx="1305">
                  <c:v>55.111199999999997</c:v>
                </c:pt>
                <c:pt idx="1306">
                  <c:v>55.1295</c:v>
                </c:pt>
                <c:pt idx="1307">
                  <c:v>55.142899999999997</c:v>
                </c:pt>
                <c:pt idx="1308">
                  <c:v>55.151000000000003</c:v>
                </c:pt>
                <c:pt idx="1309">
                  <c:v>55.147500000000001</c:v>
                </c:pt>
                <c:pt idx="1310">
                  <c:v>55.137</c:v>
                </c:pt>
                <c:pt idx="1311">
                  <c:v>55.146700000000003</c:v>
                </c:pt>
                <c:pt idx="1312">
                  <c:v>55.1631</c:v>
                </c:pt>
                <c:pt idx="1313">
                  <c:v>55.148600000000002</c:v>
                </c:pt>
                <c:pt idx="1314">
                  <c:v>55.107999999999997</c:v>
                </c:pt>
                <c:pt idx="1315">
                  <c:v>55.081000000000003</c:v>
                </c:pt>
                <c:pt idx="1316">
                  <c:v>55.071899999999999</c:v>
                </c:pt>
                <c:pt idx="1317">
                  <c:v>55.095700000000001</c:v>
                </c:pt>
                <c:pt idx="1318">
                  <c:v>55.148400000000002</c:v>
                </c:pt>
                <c:pt idx="1319">
                  <c:v>55.1571</c:v>
                </c:pt>
                <c:pt idx="1320">
                  <c:v>55.108400000000003</c:v>
                </c:pt>
                <c:pt idx="1321">
                  <c:v>55.050800000000002</c:v>
                </c:pt>
                <c:pt idx="1322">
                  <c:v>55.058100000000003</c:v>
                </c:pt>
                <c:pt idx="1323">
                  <c:v>55.125300000000003</c:v>
                </c:pt>
                <c:pt idx="1324">
                  <c:v>55.155200000000001</c:v>
                </c:pt>
                <c:pt idx="1325">
                  <c:v>55.126300000000001</c:v>
                </c:pt>
                <c:pt idx="1326">
                  <c:v>55.084299999999999</c:v>
                </c:pt>
                <c:pt idx="1327">
                  <c:v>55.061700000000002</c:v>
                </c:pt>
                <c:pt idx="1328">
                  <c:v>55.073900000000002</c:v>
                </c:pt>
                <c:pt idx="1329">
                  <c:v>55.066400000000002</c:v>
                </c:pt>
                <c:pt idx="1330">
                  <c:v>55.028100000000002</c:v>
                </c:pt>
                <c:pt idx="1331">
                  <c:v>55.026899999999998</c:v>
                </c:pt>
                <c:pt idx="1332">
                  <c:v>55.060499999999998</c:v>
                </c:pt>
                <c:pt idx="1333">
                  <c:v>55.1008</c:v>
                </c:pt>
                <c:pt idx="1334">
                  <c:v>55.140700000000002</c:v>
                </c:pt>
                <c:pt idx="1335">
                  <c:v>55.155000000000001</c:v>
                </c:pt>
                <c:pt idx="1336">
                  <c:v>55.144300000000001</c:v>
                </c:pt>
                <c:pt idx="1337">
                  <c:v>55.1203</c:v>
                </c:pt>
                <c:pt idx="1338">
                  <c:v>55.082800000000013</c:v>
                </c:pt>
                <c:pt idx="1339">
                  <c:v>55.019199999999998</c:v>
                </c:pt>
                <c:pt idx="1340">
                  <c:v>54.9619</c:v>
                </c:pt>
                <c:pt idx="1341">
                  <c:v>55.0002</c:v>
                </c:pt>
                <c:pt idx="1342">
                  <c:v>55.0869</c:v>
                </c:pt>
                <c:pt idx="1343">
                  <c:v>55.136400000000002</c:v>
                </c:pt>
                <c:pt idx="1344">
                  <c:v>55.1616</c:v>
                </c:pt>
                <c:pt idx="1345">
                  <c:v>55.177300000000002</c:v>
                </c:pt>
                <c:pt idx="1346">
                  <c:v>55.177799999999998</c:v>
                </c:pt>
                <c:pt idx="1347">
                  <c:v>55.163600000000002</c:v>
                </c:pt>
                <c:pt idx="1348">
                  <c:v>55.134300000000003</c:v>
                </c:pt>
                <c:pt idx="1349">
                  <c:v>55.110700000000001</c:v>
                </c:pt>
                <c:pt idx="1350">
                  <c:v>55.118000000000002</c:v>
                </c:pt>
                <c:pt idx="1351">
                  <c:v>55.141800000000003</c:v>
                </c:pt>
                <c:pt idx="1352">
                  <c:v>55.157699999999998</c:v>
                </c:pt>
                <c:pt idx="1353">
                  <c:v>55.155500000000011</c:v>
                </c:pt>
                <c:pt idx="1354">
                  <c:v>55.129800000000003</c:v>
                </c:pt>
                <c:pt idx="1355">
                  <c:v>55.072200000000002</c:v>
                </c:pt>
                <c:pt idx="1356">
                  <c:v>54.987000000000002</c:v>
                </c:pt>
                <c:pt idx="1357">
                  <c:v>54.961599999999997</c:v>
                </c:pt>
                <c:pt idx="1358">
                  <c:v>55.0488</c:v>
                </c:pt>
                <c:pt idx="1359">
                  <c:v>55.135800000000003</c:v>
                </c:pt>
                <c:pt idx="1360">
                  <c:v>55.158200000000001</c:v>
                </c:pt>
                <c:pt idx="1361">
                  <c:v>55.1342</c:v>
                </c:pt>
                <c:pt idx="1362">
                  <c:v>55.115000000000002</c:v>
                </c:pt>
                <c:pt idx="1363">
                  <c:v>55.110900000000001</c:v>
                </c:pt>
                <c:pt idx="1364">
                  <c:v>55.076700000000002</c:v>
                </c:pt>
                <c:pt idx="1365">
                  <c:v>55.046000000000006</c:v>
                </c:pt>
                <c:pt idx="1366">
                  <c:v>55.048699999999997</c:v>
                </c:pt>
                <c:pt idx="1367">
                  <c:v>55.054400000000001</c:v>
                </c:pt>
                <c:pt idx="1368">
                  <c:v>55.076700000000002</c:v>
                </c:pt>
                <c:pt idx="1369">
                  <c:v>55.107100000000003</c:v>
                </c:pt>
                <c:pt idx="1370">
                  <c:v>55.126100000000001</c:v>
                </c:pt>
                <c:pt idx="1371">
                  <c:v>55.138500000000001</c:v>
                </c:pt>
                <c:pt idx="1372">
                  <c:v>55.131100000000011</c:v>
                </c:pt>
                <c:pt idx="1373">
                  <c:v>55.092300000000002</c:v>
                </c:pt>
                <c:pt idx="1374">
                  <c:v>55.047899999999998</c:v>
                </c:pt>
                <c:pt idx="1375">
                  <c:v>55.071800000000003</c:v>
                </c:pt>
                <c:pt idx="1376">
                  <c:v>55.134400000000007</c:v>
                </c:pt>
                <c:pt idx="1377">
                  <c:v>55.127600000000001</c:v>
                </c:pt>
                <c:pt idx="1378">
                  <c:v>55.097499999999997</c:v>
                </c:pt>
                <c:pt idx="1379">
                  <c:v>55.117100000000001</c:v>
                </c:pt>
                <c:pt idx="1380">
                  <c:v>55.1464</c:v>
                </c:pt>
                <c:pt idx="1381">
                  <c:v>55.147599999999997</c:v>
                </c:pt>
                <c:pt idx="1382">
                  <c:v>55.1145</c:v>
                </c:pt>
                <c:pt idx="1383">
                  <c:v>55.089000000000013</c:v>
                </c:pt>
                <c:pt idx="1384">
                  <c:v>55.100700000000003</c:v>
                </c:pt>
                <c:pt idx="1385">
                  <c:v>55.13</c:v>
                </c:pt>
                <c:pt idx="1386">
                  <c:v>55.151499999999999</c:v>
                </c:pt>
                <c:pt idx="1387">
                  <c:v>55.151899999999998</c:v>
                </c:pt>
                <c:pt idx="1388">
                  <c:v>55.137999999999998</c:v>
                </c:pt>
                <c:pt idx="1389">
                  <c:v>55.120699999999999</c:v>
                </c:pt>
                <c:pt idx="1390">
                  <c:v>55.111800000000002</c:v>
                </c:pt>
                <c:pt idx="1391">
                  <c:v>55.114800000000002</c:v>
                </c:pt>
                <c:pt idx="1392">
                  <c:v>55.113600000000012</c:v>
                </c:pt>
                <c:pt idx="1393">
                  <c:v>55.103700000000003</c:v>
                </c:pt>
                <c:pt idx="1394">
                  <c:v>55.096000000000011</c:v>
                </c:pt>
                <c:pt idx="1395">
                  <c:v>55.084499999999998</c:v>
                </c:pt>
                <c:pt idx="1396">
                  <c:v>55.0625</c:v>
                </c:pt>
                <c:pt idx="1397">
                  <c:v>55.0321</c:v>
                </c:pt>
                <c:pt idx="1398">
                  <c:v>55.021800000000013</c:v>
                </c:pt>
                <c:pt idx="1399">
                  <c:v>55.059800000000003</c:v>
                </c:pt>
                <c:pt idx="1400">
                  <c:v>55.069299999999998</c:v>
                </c:pt>
                <c:pt idx="1401">
                  <c:v>55.014899999999997</c:v>
                </c:pt>
                <c:pt idx="1402">
                  <c:v>54.976999999999997</c:v>
                </c:pt>
                <c:pt idx="1403">
                  <c:v>55.0032</c:v>
                </c:pt>
                <c:pt idx="1404">
                  <c:v>55.074199999999998</c:v>
                </c:pt>
                <c:pt idx="1405">
                  <c:v>55.133699999999997</c:v>
                </c:pt>
                <c:pt idx="1406">
                  <c:v>55.144599999999997</c:v>
                </c:pt>
                <c:pt idx="1407">
                  <c:v>55.140500000000003</c:v>
                </c:pt>
                <c:pt idx="1408">
                  <c:v>55.1327</c:v>
                </c:pt>
                <c:pt idx="1409">
                  <c:v>55.092500000000001</c:v>
                </c:pt>
                <c:pt idx="1410">
                  <c:v>55.020699999999998</c:v>
                </c:pt>
                <c:pt idx="1411">
                  <c:v>55.008099999999999</c:v>
                </c:pt>
                <c:pt idx="1412">
                  <c:v>55.075899999999997</c:v>
                </c:pt>
                <c:pt idx="1413">
                  <c:v>55.106400000000001</c:v>
                </c:pt>
                <c:pt idx="1414">
                  <c:v>55.070800000000013</c:v>
                </c:pt>
                <c:pt idx="1415">
                  <c:v>55.048499999999997</c:v>
                </c:pt>
                <c:pt idx="1416">
                  <c:v>55.078200000000002</c:v>
                </c:pt>
                <c:pt idx="1417">
                  <c:v>55.108499999999999</c:v>
                </c:pt>
                <c:pt idx="1418">
                  <c:v>55.120899999999999</c:v>
                </c:pt>
                <c:pt idx="1419">
                  <c:v>55.125400000000013</c:v>
                </c:pt>
                <c:pt idx="1420">
                  <c:v>55.1068</c:v>
                </c:pt>
                <c:pt idx="1421">
                  <c:v>55.085299999999997</c:v>
                </c:pt>
                <c:pt idx="1422">
                  <c:v>55.083100000000002</c:v>
                </c:pt>
                <c:pt idx="1423">
                  <c:v>55.067900000000002</c:v>
                </c:pt>
                <c:pt idx="1424">
                  <c:v>55.057400000000001</c:v>
                </c:pt>
                <c:pt idx="1425">
                  <c:v>55.069099999999999</c:v>
                </c:pt>
                <c:pt idx="1426">
                  <c:v>55.085500000000003</c:v>
                </c:pt>
                <c:pt idx="1427">
                  <c:v>55.108200000000011</c:v>
                </c:pt>
                <c:pt idx="1428">
                  <c:v>55.121499999999997</c:v>
                </c:pt>
                <c:pt idx="1429">
                  <c:v>55.123200000000011</c:v>
                </c:pt>
                <c:pt idx="1430">
                  <c:v>55.126400000000011</c:v>
                </c:pt>
                <c:pt idx="1431">
                  <c:v>55.119900000000001</c:v>
                </c:pt>
                <c:pt idx="1432">
                  <c:v>55.1004</c:v>
                </c:pt>
                <c:pt idx="1433">
                  <c:v>55.086599999999997</c:v>
                </c:pt>
                <c:pt idx="1434">
                  <c:v>55.083100000000002</c:v>
                </c:pt>
                <c:pt idx="1435">
                  <c:v>55.071000000000012</c:v>
                </c:pt>
                <c:pt idx="1436">
                  <c:v>55.071599999999997</c:v>
                </c:pt>
                <c:pt idx="1437">
                  <c:v>55.091000000000001</c:v>
                </c:pt>
                <c:pt idx="1438">
                  <c:v>55.096600000000002</c:v>
                </c:pt>
                <c:pt idx="1439">
                  <c:v>55.075899999999997</c:v>
                </c:pt>
                <c:pt idx="1440">
                  <c:v>55.023400000000002</c:v>
                </c:pt>
                <c:pt idx="1441">
                  <c:v>54.967599999999997</c:v>
                </c:pt>
                <c:pt idx="1442">
                  <c:v>54.975200000000001</c:v>
                </c:pt>
                <c:pt idx="1443">
                  <c:v>55.046000000000006</c:v>
                </c:pt>
                <c:pt idx="1444">
                  <c:v>55.1111</c:v>
                </c:pt>
                <c:pt idx="1445">
                  <c:v>55.138800000000003</c:v>
                </c:pt>
                <c:pt idx="1446">
                  <c:v>55.120100000000001</c:v>
                </c:pt>
                <c:pt idx="1447">
                  <c:v>55.063299999999998</c:v>
                </c:pt>
                <c:pt idx="1448">
                  <c:v>55.0212</c:v>
                </c:pt>
                <c:pt idx="1449">
                  <c:v>55.0366</c:v>
                </c:pt>
                <c:pt idx="1450">
                  <c:v>55.063200000000002</c:v>
                </c:pt>
                <c:pt idx="1451">
                  <c:v>55.061600000000013</c:v>
                </c:pt>
                <c:pt idx="1452">
                  <c:v>55.047600000000003</c:v>
                </c:pt>
                <c:pt idx="1453">
                  <c:v>55.042499999999997</c:v>
                </c:pt>
                <c:pt idx="1454">
                  <c:v>55.056800000000003</c:v>
                </c:pt>
                <c:pt idx="1455">
                  <c:v>55.084499999999998</c:v>
                </c:pt>
                <c:pt idx="1456">
                  <c:v>55.102800000000002</c:v>
                </c:pt>
                <c:pt idx="1457">
                  <c:v>55.108800000000002</c:v>
                </c:pt>
                <c:pt idx="1458">
                  <c:v>55.122500000000002</c:v>
                </c:pt>
                <c:pt idx="1459">
                  <c:v>55.144799999999996</c:v>
                </c:pt>
                <c:pt idx="1460">
                  <c:v>55.1541</c:v>
                </c:pt>
                <c:pt idx="1461">
                  <c:v>55.148299999999999</c:v>
                </c:pt>
                <c:pt idx="1462">
                  <c:v>55.126600000000003</c:v>
                </c:pt>
                <c:pt idx="1463">
                  <c:v>55.101799999999997</c:v>
                </c:pt>
                <c:pt idx="1464">
                  <c:v>55.088200000000001</c:v>
                </c:pt>
                <c:pt idx="1465">
                  <c:v>55.082700000000003</c:v>
                </c:pt>
                <c:pt idx="1466">
                  <c:v>55.095100000000002</c:v>
                </c:pt>
                <c:pt idx="1467">
                  <c:v>55.117199999999997</c:v>
                </c:pt>
                <c:pt idx="1468">
                  <c:v>55.112900000000003</c:v>
                </c:pt>
                <c:pt idx="1469">
                  <c:v>55.093000000000011</c:v>
                </c:pt>
                <c:pt idx="1470">
                  <c:v>55.086500000000001</c:v>
                </c:pt>
                <c:pt idx="1471">
                  <c:v>55.1111</c:v>
                </c:pt>
                <c:pt idx="1472">
                  <c:v>55.1464</c:v>
                </c:pt>
                <c:pt idx="1473">
                  <c:v>55.1462</c:v>
                </c:pt>
                <c:pt idx="1474">
                  <c:v>55.129400000000011</c:v>
                </c:pt>
                <c:pt idx="1475">
                  <c:v>55.143700000000003</c:v>
                </c:pt>
                <c:pt idx="1476">
                  <c:v>55.138200000000012</c:v>
                </c:pt>
                <c:pt idx="1477">
                  <c:v>55.072699999999998</c:v>
                </c:pt>
                <c:pt idx="1478">
                  <c:v>55.042499999999997</c:v>
                </c:pt>
                <c:pt idx="1479">
                  <c:v>55.081099999999999</c:v>
                </c:pt>
                <c:pt idx="1480">
                  <c:v>55.103400000000001</c:v>
                </c:pt>
                <c:pt idx="1481">
                  <c:v>55.082600000000014</c:v>
                </c:pt>
                <c:pt idx="1482">
                  <c:v>55.084099999999999</c:v>
                </c:pt>
                <c:pt idx="1483">
                  <c:v>55.111899999999999</c:v>
                </c:pt>
                <c:pt idx="1484">
                  <c:v>55.126200000000011</c:v>
                </c:pt>
                <c:pt idx="1485">
                  <c:v>55.133699999999997</c:v>
                </c:pt>
                <c:pt idx="1486">
                  <c:v>55.137600000000013</c:v>
                </c:pt>
                <c:pt idx="1487">
                  <c:v>55.139699999999998</c:v>
                </c:pt>
                <c:pt idx="1488">
                  <c:v>55.129600000000003</c:v>
                </c:pt>
                <c:pt idx="1489">
                  <c:v>55.106000000000002</c:v>
                </c:pt>
                <c:pt idx="1490">
                  <c:v>55.1008</c:v>
                </c:pt>
                <c:pt idx="1491">
                  <c:v>55.122300000000003</c:v>
                </c:pt>
                <c:pt idx="1492">
                  <c:v>55.1355</c:v>
                </c:pt>
                <c:pt idx="1493">
                  <c:v>55.117100000000001</c:v>
                </c:pt>
                <c:pt idx="1494">
                  <c:v>55.084899999999998</c:v>
                </c:pt>
                <c:pt idx="1495">
                  <c:v>55.064900000000002</c:v>
                </c:pt>
                <c:pt idx="1496">
                  <c:v>55.080599999999997</c:v>
                </c:pt>
                <c:pt idx="1497">
                  <c:v>55.097200000000001</c:v>
                </c:pt>
                <c:pt idx="1498">
                  <c:v>55.096600000000002</c:v>
                </c:pt>
                <c:pt idx="1499">
                  <c:v>55.1</c:v>
                </c:pt>
                <c:pt idx="1500">
                  <c:v>55.095500000000001</c:v>
                </c:pt>
                <c:pt idx="1501">
                  <c:v>55.099200000000003</c:v>
                </c:pt>
                <c:pt idx="1502">
                  <c:v>55.110400000000013</c:v>
                </c:pt>
                <c:pt idx="1503">
                  <c:v>55.123800000000003</c:v>
                </c:pt>
                <c:pt idx="1504">
                  <c:v>55.142699999999998</c:v>
                </c:pt>
                <c:pt idx="1505">
                  <c:v>55.157400000000003</c:v>
                </c:pt>
                <c:pt idx="1506">
                  <c:v>55.1648</c:v>
                </c:pt>
                <c:pt idx="1507">
                  <c:v>55.166899999999998</c:v>
                </c:pt>
                <c:pt idx="1508">
                  <c:v>55.1539</c:v>
                </c:pt>
                <c:pt idx="1509">
                  <c:v>55.136699999999998</c:v>
                </c:pt>
                <c:pt idx="1510">
                  <c:v>55.124600000000001</c:v>
                </c:pt>
                <c:pt idx="1511">
                  <c:v>55.089300000000001</c:v>
                </c:pt>
                <c:pt idx="1512">
                  <c:v>55.044499999999999</c:v>
                </c:pt>
                <c:pt idx="1513">
                  <c:v>55.0625</c:v>
                </c:pt>
                <c:pt idx="1514">
                  <c:v>55.115699999999997</c:v>
                </c:pt>
                <c:pt idx="1515">
                  <c:v>55.163499999999999</c:v>
                </c:pt>
                <c:pt idx="1516">
                  <c:v>55.200200000000002</c:v>
                </c:pt>
                <c:pt idx="1517">
                  <c:v>55.189500000000002</c:v>
                </c:pt>
                <c:pt idx="1518">
                  <c:v>55.159599999999998</c:v>
                </c:pt>
                <c:pt idx="1519">
                  <c:v>55.161000000000001</c:v>
                </c:pt>
                <c:pt idx="1520">
                  <c:v>55.168800000000012</c:v>
                </c:pt>
                <c:pt idx="1521">
                  <c:v>55.1663</c:v>
                </c:pt>
                <c:pt idx="1522">
                  <c:v>55.134700000000002</c:v>
                </c:pt>
                <c:pt idx="1523">
                  <c:v>55.099299999999999</c:v>
                </c:pt>
                <c:pt idx="1524">
                  <c:v>55.125300000000003</c:v>
                </c:pt>
                <c:pt idx="1525">
                  <c:v>55.148200000000003</c:v>
                </c:pt>
                <c:pt idx="1526">
                  <c:v>55.104400000000012</c:v>
                </c:pt>
                <c:pt idx="1527">
                  <c:v>55.052700000000002</c:v>
                </c:pt>
                <c:pt idx="1528">
                  <c:v>55.0441</c:v>
                </c:pt>
                <c:pt idx="1529">
                  <c:v>55.093400000000003</c:v>
                </c:pt>
                <c:pt idx="1530">
                  <c:v>55.145600000000002</c:v>
                </c:pt>
                <c:pt idx="1531">
                  <c:v>55.155700000000003</c:v>
                </c:pt>
                <c:pt idx="1532">
                  <c:v>55.172699999999999</c:v>
                </c:pt>
                <c:pt idx="1533">
                  <c:v>55.195700000000002</c:v>
                </c:pt>
                <c:pt idx="1534">
                  <c:v>55.1828</c:v>
                </c:pt>
                <c:pt idx="1535">
                  <c:v>55.167000000000002</c:v>
                </c:pt>
                <c:pt idx="1536">
                  <c:v>55.181399999999996</c:v>
                </c:pt>
                <c:pt idx="1537">
                  <c:v>55.204700000000003</c:v>
                </c:pt>
                <c:pt idx="1538">
                  <c:v>55.210500000000003</c:v>
                </c:pt>
                <c:pt idx="1539">
                  <c:v>55.196400000000011</c:v>
                </c:pt>
                <c:pt idx="1540">
                  <c:v>55.174999999999997</c:v>
                </c:pt>
                <c:pt idx="1541">
                  <c:v>55.168500000000002</c:v>
                </c:pt>
                <c:pt idx="1542">
                  <c:v>55.1753</c:v>
                </c:pt>
                <c:pt idx="1543">
                  <c:v>55.184199999999997</c:v>
                </c:pt>
                <c:pt idx="1544">
                  <c:v>55.184899999999999</c:v>
                </c:pt>
                <c:pt idx="1545">
                  <c:v>55.183300000000003</c:v>
                </c:pt>
                <c:pt idx="1546">
                  <c:v>55.189800000000012</c:v>
                </c:pt>
                <c:pt idx="1547">
                  <c:v>55.196400000000011</c:v>
                </c:pt>
                <c:pt idx="1548">
                  <c:v>55.1922</c:v>
                </c:pt>
                <c:pt idx="1549">
                  <c:v>55.142200000000003</c:v>
                </c:pt>
                <c:pt idx="1550">
                  <c:v>55.073600000000013</c:v>
                </c:pt>
                <c:pt idx="1551">
                  <c:v>55.084899999999998</c:v>
                </c:pt>
                <c:pt idx="1552">
                  <c:v>55.156500000000001</c:v>
                </c:pt>
                <c:pt idx="1553">
                  <c:v>55.188899999999997</c:v>
                </c:pt>
                <c:pt idx="1554">
                  <c:v>55.174100000000003</c:v>
                </c:pt>
                <c:pt idx="1555">
                  <c:v>55.131600000000013</c:v>
                </c:pt>
                <c:pt idx="1556">
                  <c:v>55.0899</c:v>
                </c:pt>
                <c:pt idx="1557">
                  <c:v>55.127000000000002</c:v>
                </c:pt>
                <c:pt idx="1558">
                  <c:v>55.1935</c:v>
                </c:pt>
                <c:pt idx="1559">
                  <c:v>55.194800000000001</c:v>
                </c:pt>
                <c:pt idx="1560">
                  <c:v>55.145800000000001</c:v>
                </c:pt>
                <c:pt idx="1561">
                  <c:v>55.101300000000002</c:v>
                </c:pt>
                <c:pt idx="1562">
                  <c:v>55.061300000000003</c:v>
                </c:pt>
                <c:pt idx="1563">
                  <c:v>55.040100000000002</c:v>
                </c:pt>
                <c:pt idx="1564">
                  <c:v>55.042200000000001</c:v>
                </c:pt>
                <c:pt idx="1565">
                  <c:v>55.0501</c:v>
                </c:pt>
                <c:pt idx="1566">
                  <c:v>55.104900000000001</c:v>
                </c:pt>
                <c:pt idx="1567">
                  <c:v>55.1678</c:v>
                </c:pt>
                <c:pt idx="1568">
                  <c:v>55.197499999999998</c:v>
                </c:pt>
                <c:pt idx="1569">
                  <c:v>55.212800000000001</c:v>
                </c:pt>
                <c:pt idx="1570">
                  <c:v>55.220600000000012</c:v>
                </c:pt>
                <c:pt idx="1571">
                  <c:v>55.189600000000013</c:v>
                </c:pt>
                <c:pt idx="1572">
                  <c:v>55.132300000000001</c:v>
                </c:pt>
                <c:pt idx="1573">
                  <c:v>55.118099999999998</c:v>
                </c:pt>
                <c:pt idx="1574">
                  <c:v>55.112299999999998</c:v>
                </c:pt>
                <c:pt idx="1575">
                  <c:v>55.046900000000001</c:v>
                </c:pt>
                <c:pt idx="1576">
                  <c:v>54.996400000000001</c:v>
                </c:pt>
                <c:pt idx="1577">
                  <c:v>55.000900000000001</c:v>
                </c:pt>
                <c:pt idx="1578">
                  <c:v>55.023699999999998</c:v>
                </c:pt>
                <c:pt idx="1579">
                  <c:v>55.072600000000001</c:v>
                </c:pt>
                <c:pt idx="1580">
                  <c:v>55.121299999999998</c:v>
                </c:pt>
                <c:pt idx="1581">
                  <c:v>55.131800000000013</c:v>
                </c:pt>
                <c:pt idx="1582">
                  <c:v>55.126100000000001</c:v>
                </c:pt>
                <c:pt idx="1583">
                  <c:v>55.113799999999998</c:v>
                </c:pt>
                <c:pt idx="1584">
                  <c:v>55.105400000000003</c:v>
                </c:pt>
                <c:pt idx="1585">
                  <c:v>55.131600000000013</c:v>
                </c:pt>
                <c:pt idx="1586">
                  <c:v>55.162800000000011</c:v>
                </c:pt>
                <c:pt idx="1587">
                  <c:v>55.163800000000002</c:v>
                </c:pt>
                <c:pt idx="1588">
                  <c:v>55.146600000000007</c:v>
                </c:pt>
                <c:pt idx="1589">
                  <c:v>55.1327</c:v>
                </c:pt>
                <c:pt idx="1590">
                  <c:v>55.116600000000012</c:v>
                </c:pt>
                <c:pt idx="1591">
                  <c:v>55.1053</c:v>
                </c:pt>
                <c:pt idx="1592">
                  <c:v>55.1355</c:v>
                </c:pt>
                <c:pt idx="1593">
                  <c:v>55.179400000000001</c:v>
                </c:pt>
                <c:pt idx="1594">
                  <c:v>55.1845</c:v>
                </c:pt>
                <c:pt idx="1595">
                  <c:v>55.163499999999999</c:v>
                </c:pt>
                <c:pt idx="1596">
                  <c:v>55.145099999999999</c:v>
                </c:pt>
                <c:pt idx="1597">
                  <c:v>55.134099999999997</c:v>
                </c:pt>
                <c:pt idx="1598">
                  <c:v>55.116900000000001</c:v>
                </c:pt>
                <c:pt idx="1599">
                  <c:v>55.113999999999997</c:v>
                </c:pt>
                <c:pt idx="1600">
                  <c:v>55.134999999999998</c:v>
                </c:pt>
                <c:pt idx="1601">
                  <c:v>55.119900000000001</c:v>
                </c:pt>
                <c:pt idx="1602">
                  <c:v>55.046200000000013</c:v>
                </c:pt>
                <c:pt idx="1603">
                  <c:v>55.015800000000013</c:v>
                </c:pt>
                <c:pt idx="1604">
                  <c:v>55.050199999999997</c:v>
                </c:pt>
                <c:pt idx="1605">
                  <c:v>55.042900000000003</c:v>
                </c:pt>
                <c:pt idx="1606">
                  <c:v>54.982700000000001</c:v>
                </c:pt>
                <c:pt idx="1607">
                  <c:v>54.979599999999998</c:v>
                </c:pt>
                <c:pt idx="1608">
                  <c:v>55.066600000000001</c:v>
                </c:pt>
                <c:pt idx="1609">
                  <c:v>55.116500000000002</c:v>
                </c:pt>
                <c:pt idx="1610">
                  <c:v>55.062600000000003</c:v>
                </c:pt>
                <c:pt idx="1611">
                  <c:v>54.976900000000001</c:v>
                </c:pt>
                <c:pt idx="1612">
                  <c:v>54.988</c:v>
                </c:pt>
                <c:pt idx="1613">
                  <c:v>55.052</c:v>
                </c:pt>
                <c:pt idx="1614">
                  <c:v>55.070800000000013</c:v>
                </c:pt>
                <c:pt idx="1615">
                  <c:v>55.093499999999999</c:v>
                </c:pt>
                <c:pt idx="1616">
                  <c:v>55.148000000000003</c:v>
                </c:pt>
                <c:pt idx="1617">
                  <c:v>55.183</c:v>
                </c:pt>
                <c:pt idx="1618">
                  <c:v>55.18</c:v>
                </c:pt>
                <c:pt idx="1619">
                  <c:v>55.130299999999998</c:v>
                </c:pt>
                <c:pt idx="1620">
                  <c:v>55.0762</c:v>
                </c:pt>
                <c:pt idx="1621">
                  <c:v>55.0687</c:v>
                </c:pt>
                <c:pt idx="1622">
                  <c:v>55.094000000000001</c:v>
                </c:pt>
                <c:pt idx="1623">
                  <c:v>55.101300000000002</c:v>
                </c:pt>
                <c:pt idx="1624">
                  <c:v>55.094299999999997</c:v>
                </c:pt>
                <c:pt idx="1625">
                  <c:v>55.122100000000003</c:v>
                </c:pt>
                <c:pt idx="1626">
                  <c:v>55.178600000000003</c:v>
                </c:pt>
                <c:pt idx="1627">
                  <c:v>55.193899999999999</c:v>
                </c:pt>
                <c:pt idx="1628">
                  <c:v>55.142699999999998</c:v>
                </c:pt>
                <c:pt idx="1629">
                  <c:v>55.083500000000001</c:v>
                </c:pt>
                <c:pt idx="1630">
                  <c:v>55.076099999999997</c:v>
                </c:pt>
                <c:pt idx="1631">
                  <c:v>55.099499999999999</c:v>
                </c:pt>
                <c:pt idx="1632">
                  <c:v>55.127600000000001</c:v>
                </c:pt>
                <c:pt idx="1633">
                  <c:v>55.143500000000003</c:v>
                </c:pt>
                <c:pt idx="1634">
                  <c:v>55.151200000000003</c:v>
                </c:pt>
                <c:pt idx="1635">
                  <c:v>55.174999999999997</c:v>
                </c:pt>
                <c:pt idx="1636">
                  <c:v>55.192</c:v>
                </c:pt>
                <c:pt idx="1637">
                  <c:v>55.161499999999997</c:v>
                </c:pt>
                <c:pt idx="1638">
                  <c:v>55.0916</c:v>
                </c:pt>
                <c:pt idx="1639">
                  <c:v>55.063099999999999</c:v>
                </c:pt>
                <c:pt idx="1640">
                  <c:v>55.082600000000014</c:v>
                </c:pt>
                <c:pt idx="1641">
                  <c:v>55.096400000000003</c:v>
                </c:pt>
                <c:pt idx="1642">
                  <c:v>55.103400000000001</c:v>
                </c:pt>
                <c:pt idx="1643">
                  <c:v>55.1158</c:v>
                </c:pt>
                <c:pt idx="1644">
                  <c:v>55.148099999999999</c:v>
                </c:pt>
                <c:pt idx="1645">
                  <c:v>55.173299999999998</c:v>
                </c:pt>
                <c:pt idx="1646">
                  <c:v>55.172499999999999</c:v>
                </c:pt>
                <c:pt idx="1647">
                  <c:v>55.169899999999998</c:v>
                </c:pt>
                <c:pt idx="1648">
                  <c:v>55.171300000000002</c:v>
                </c:pt>
                <c:pt idx="1649">
                  <c:v>55.160899999999998</c:v>
                </c:pt>
                <c:pt idx="1650">
                  <c:v>55.139400000000002</c:v>
                </c:pt>
                <c:pt idx="1651">
                  <c:v>55.130699999999997</c:v>
                </c:pt>
                <c:pt idx="1652">
                  <c:v>55.148699999999998</c:v>
                </c:pt>
                <c:pt idx="1653">
                  <c:v>55.1828</c:v>
                </c:pt>
                <c:pt idx="1654">
                  <c:v>55.198</c:v>
                </c:pt>
                <c:pt idx="1655">
                  <c:v>55.189300000000003</c:v>
                </c:pt>
                <c:pt idx="1656">
                  <c:v>55.187899999999999</c:v>
                </c:pt>
                <c:pt idx="1657">
                  <c:v>55.198600000000013</c:v>
                </c:pt>
                <c:pt idx="1658">
                  <c:v>55.206699999999998</c:v>
                </c:pt>
                <c:pt idx="1659">
                  <c:v>55.185099999999998</c:v>
                </c:pt>
                <c:pt idx="1660">
                  <c:v>55.132899999999999</c:v>
                </c:pt>
                <c:pt idx="1661">
                  <c:v>55.102499999999999</c:v>
                </c:pt>
                <c:pt idx="1662">
                  <c:v>55.112499999999997</c:v>
                </c:pt>
                <c:pt idx="1663">
                  <c:v>55.107500000000002</c:v>
                </c:pt>
                <c:pt idx="1664">
                  <c:v>55.048099999999998</c:v>
                </c:pt>
                <c:pt idx="1665">
                  <c:v>55.038400000000003</c:v>
                </c:pt>
                <c:pt idx="1666">
                  <c:v>55.1372</c:v>
                </c:pt>
                <c:pt idx="1667">
                  <c:v>55.1997</c:v>
                </c:pt>
                <c:pt idx="1668">
                  <c:v>55.195400000000006</c:v>
                </c:pt>
                <c:pt idx="1669">
                  <c:v>55.195400000000006</c:v>
                </c:pt>
                <c:pt idx="1670">
                  <c:v>55.187399999999997</c:v>
                </c:pt>
                <c:pt idx="1671">
                  <c:v>55.166000000000011</c:v>
                </c:pt>
                <c:pt idx="1672">
                  <c:v>55.152299999999997</c:v>
                </c:pt>
                <c:pt idx="1673">
                  <c:v>55.131600000000013</c:v>
                </c:pt>
                <c:pt idx="1674">
                  <c:v>55.121899999999997</c:v>
                </c:pt>
                <c:pt idx="1675">
                  <c:v>55.129300000000001</c:v>
                </c:pt>
                <c:pt idx="1676">
                  <c:v>55.113400000000013</c:v>
                </c:pt>
                <c:pt idx="1677">
                  <c:v>55.080500000000001</c:v>
                </c:pt>
                <c:pt idx="1678">
                  <c:v>55.024900000000002</c:v>
                </c:pt>
                <c:pt idx="1679">
                  <c:v>54.973799999999997</c:v>
                </c:pt>
                <c:pt idx="1680">
                  <c:v>55.018000000000001</c:v>
                </c:pt>
                <c:pt idx="1681">
                  <c:v>55.1098</c:v>
                </c:pt>
                <c:pt idx="1682">
                  <c:v>55.1479</c:v>
                </c:pt>
                <c:pt idx="1683">
                  <c:v>55.148499999999999</c:v>
                </c:pt>
                <c:pt idx="1684">
                  <c:v>55.150399999999998</c:v>
                </c:pt>
                <c:pt idx="1685">
                  <c:v>55.140700000000002</c:v>
                </c:pt>
                <c:pt idx="1686">
                  <c:v>55.113400000000013</c:v>
                </c:pt>
                <c:pt idx="1687">
                  <c:v>55.1021</c:v>
                </c:pt>
                <c:pt idx="1688">
                  <c:v>55.1233</c:v>
                </c:pt>
                <c:pt idx="1689">
                  <c:v>55.146900000000002</c:v>
                </c:pt>
                <c:pt idx="1690">
                  <c:v>55.159700000000001</c:v>
                </c:pt>
                <c:pt idx="1691">
                  <c:v>55.168800000000012</c:v>
                </c:pt>
                <c:pt idx="1692">
                  <c:v>55.171600000000012</c:v>
                </c:pt>
                <c:pt idx="1693">
                  <c:v>55.159500000000001</c:v>
                </c:pt>
                <c:pt idx="1694">
                  <c:v>55.110799999999998</c:v>
                </c:pt>
                <c:pt idx="1695">
                  <c:v>55.0488</c:v>
                </c:pt>
                <c:pt idx="1696">
                  <c:v>55.051000000000002</c:v>
                </c:pt>
                <c:pt idx="1697">
                  <c:v>55.109000000000002</c:v>
                </c:pt>
                <c:pt idx="1698">
                  <c:v>55.137900000000002</c:v>
                </c:pt>
                <c:pt idx="1699">
                  <c:v>55.122900000000001</c:v>
                </c:pt>
                <c:pt idx="1700">
                  <c:v>55.107799999999997</c:v>
                </c:pt>
                <c:pt idx="1701">
                  <c:v>55.108899999999998</c:v>
                </c:pt>
                <c:pt idx="1702">
                  <c:v>55.104999999999997</c:v>
                </c:pt>
                <c:pt idx="1703">
                  <c:v>55.096200000000003</c:v>
                </c:pt>
                <c:pt idx="1704">
                  <c:v>55.101799999999997</c:v>
                </c:pt>
                <c:pt idx="1705">
                  <c:v>55.121499999999997</c:v>
                </c:pt>
                <c:pt idx="1706">
                  <c:v>55.137500000000003</c:v>
                </c:pt>
                <c:pt idx="1707">
                  <c:v>55.144199999999998</c:v>
                </c:pt>
                <c:pt idx="1708">
                  <c:v>55.1464</c:v>
                </c:pt>
                <c:pt idx="1709">
                  <c:v>55.142299999999999</c:v>
                </c:pt>
                <c:pt idx="1710">
                  <c:v>55.134500000000003</c:v>
                </c:pt>
                <c:pt idx="1711">
                  <c:v>55.129100000000001</c:v>
                </c:pt>
                <c:pt idx="1712">
                  <c:v>55.125500000000002</c:v>
                </c:pt>
                <c:pt idx="1713">
                  <c:v>55.127200000000002</c:v>
                </c:pt>
                <c:pt idx="1714">
                  <c:v>55.132400000000011</c:v>
                </c:pt>
                <c:pt idx="1715">
                  <c:v>55.117199999999997</c:v>
                </c:pt>
                <c:pt idx="1716">
                  <c:v>55.066099999999999</c:v>
                </c:pt>
                <c:pt idx="1717">
                  <c:v>55.008099999999999</c:v>
                </c:pt>
                <c:pt idx="1718">
                  <c:v>54.998400000000011</c:v>
                </c:pt>
                <c:pt idx="1719">
                  <c:v>55.020699999999998</c:v>
                </c:pt>
                <c:pt idx="1720">
                  <c:v>55.057699999999997</c:v>
                </c:pt>
                <c:pt idx="1721">
                  <c:v>55.119600000000013</c:v>
                </c:pt>
                <c:pt idx="1722">
                  <c:v>55.175699999999999</c:v>
                </c:pt>
                <c:pt idx="1723">
                  <c:v>55.165500000000002</c:v>
                </c:pt>
                <c:pt idx="1724">
                  <c:v>55.108200000000011</c:v>
                </c:pt>
                <c:pt idx="1725">
                  <c:v>55.081499999999998</c:v>
                </c:pt>
                <c:pt idx="1726">
                  <c:v>55.092400000000012</c:v>
                </c:pt>
                <c:pt idx="1727">
                  <c:v>55.104599999999998</c:v>
                </c:pt>
                <c:pt idx="1728">
                  <c:v>55.1081</c:v>
                </c:pt>
                <c:pt idx="1729">
                  <c:v>55.095600000000012</c:v>
                </c:pt>
                <c:pt idx="1730">
                  <c:v>55.053699999999999</c:v>
                </c:pt>
                <c:pt idx="1731">
                  <c:v>54.990200000000002</c:v>
                </c:pt>
                <c:pt idx="1732">
                  <c:v>54.958500000000001</c:v>
                </c:pt>
                <c:pt idx="1733">
                  <c:v>54.976000000000013</c:v>
                </c:pt>
                <c:pt idx="1734">
                  <c:v>54.989699999999999</c:v>
                </c:pt>
                <c:pt idx="1735">
                  <c:v>54.999499999999998</c:v>
                </c:pt>
                <c:pt idx="1736">
                  <c:v>54.993200000000002</c:v>
                </c:pt>
                <c:pt idx="1737">
                  <c:v>54.924100000000003</c:v>
                </c:pt>
                <c:pt idx="1738">
                  <c:v>54.878300000000003</c:v>
                </c:pt>
                <c:pt idx="1739">
                  <c:v>54.9358</c:v>
                </c:pt>
                <c:pt idx="1740">
                  <c:v>55.014899999999997</c:v>
                </c:pt>
                <c:pt idx="1741">
                  <c:v>55.024800000000013</c:v>
                </c:pt>
                <c:pt idx="1742">
                  <c:v>55.002600000000001</c:v>
                </c:pt>
                <c:pt idx="1743">
                  <c:v>54.986600000000003</c:v>
                </c:pt>
                <c:pt idx="1744">
                  <c:v>54.971499999999999</c:v>
                </c:pt>
                <c:pt idx="1745">
                  <c:v>54.993099999999998</c:v>
                </c:pt>
                <c:pt idx="1746">
                  <c:v>55.040700000000001</c:v>
                </c:pt>
                <c:pt idx="1747">
                  <c:v>55.066000000000003</c:v>
                </c:pt>
                <c:pt idx="1748">
                  <c:v>55.046300000000002</c:v>
                </c:pt>
                <c:pt idx="1749">
                  <c:v>54.998699999999999</c:v>
                </c:pt>
                <c:pt idx="1750">
                  <c:v>54.9754</c:v>
                </c:pt>
                <c:pt idx="1751">
                  <c:v>54.982500000000002</c:v>
                </c:pt>
                <c:pt idx="1752">
                  <c:v>54.9694</c:v>
                </c:pt>
                <c:pt idx="1753">
                  <c:v>54.940800000000003</c:v>
                </c:pt>
                <c:pt idx="1754">
                  <c:v>54.952599999999997</c:v>
                </c:pt>
                <c:pt idx="1755">
                  <c:v>54.968899999999998</c:v>
                </c:pt>
                <c:pt idx="1756">
                  <c:v>54.940100000000001</c:v>
                </c:pt>
                <c:pt idx="1757">
                  <c:v>54.916400000000003</c:v>
                </c:pt>
                <c:pt idx="1758">
                  <c:v>54.927700000000002</c:v>
                </c:pt>
                <c:pt idx="1759">
                  <c:v>54.948099999999997</c:v>
                </c:pt>
                <c:pt idx="1760">
                  <c:v>54.956200000000003</c:v>
                </c:pt>
                <c:pt idx="1761">
                  <c:v>54.962899999999998</c:v>
                </c:pt>
                <c:pt idx="1762">
                  <c:v>54.982400000000013</c:v>
                </c:pt>
                <c:pt idx="1763">
                  <c:v>55.001399999999997</c:v>
                </c:pt>
                <c:pt idx="1764">
                  <c:v>55.006700000000002</c:v>
                </c:pt>
                <c:pt idx="1765">
                  <c:v>54.991</c:v>
                </c:pt>
                <c:pt idx="1766">
                  <c:v>54.966299999999997</c:v>
                </c:pt>
                <c:pt idx="1767">
                  <c:v>54.941899999999997</c:v>
                </c:pt>
                <c:pt idx="1768">
                  <c:v>54.8932</c:v>
                </c:pt>
                <c:pt idx="1769">
                  <c:v>54.848100000000002</c:v>
                </c:pt>
                <c:pt idx="1770">
                  <c:v>54.881899999999987</c:v>
                </c:pt>
                <c:pt idx="1771">
                  <c:v>54.943199999999997</c:v>
                </c:pt>
                <c:pt idx="1772">
                  <c:v>54.953800000000001</c:v>
                </c:pt>
                <c:pt idx="1773">
                  <c:v>54.925899999999999</c:v>
                </c:pt>
                <c:pt idx="1774">
                  <c:v>54.882599999999996</c:v>
                </c:pt>
                <c:pt idx="1775">
                  <c:v>54.872</c:v>
                </c:pt>
                <c:pt idx="1776">
                  <c:v>54.895200000000003</c:v>
                </c:pt>
                <c:pt idx="1777">
                  <c:v>54.884899999999988</c:v>
                </c:pt>
                <c:pt idx="1778">
                  <c:v>54.886400000000002</c:v>
                </c:pt>
                <c:pt idx="1779">
                  <c:v>54.949300000000001</c:v>
                </c:pt>
                <c:pt idx="1780">
                  <c:v>55.025100000000002</c:v>
                </c:pt>
                <c:pt idx="1781">
                  <c:v>55.044400000000003</c:v>
                </c:pt>
                <c:pt idx="1782">
                  <c:v>55.011800000000001</c:v>
                </c:pt>
                <c:pt idx="1783">
                  <c:v>54.979300000000002</c:v>
                </c:pt>
                <c:pt idx="1784">
                  <c:v>54.978400000000001</c:v>
                </c:pt>
                <c:pt idx="1785">
                  <c:v>54.994400000000013</c:v>
                </c:pt>
                <c:pt idx="1786">
                  <c:v>54.9983</c:v>
                </c:pt>
                <c:pt idx="1787">
                  <c:v>54.979799999999997</c:v>
                </c:pt>
                <c:pt idx="1788">
                  <c:v>54.929900000000011</c:v>
                </c:pt>
                <c:pt idx="1789">
                  <c:v>54.885300000000001</c:v>
                </c:pt>
                <c:pt idx="1790">
                  <c:v>54.906100000000002</c:v>
                </c:pt>
                <c:pt idx="1791">
                  <c:v>54.949599999999997</c:v>
                </c:pt>
                <c:pt idx="1792">
                  <c:v>54.954599999999999</c:v>
                </c:pt>
                <c:pt idx="1793">
                  <c:v>54.938200000000002</c:v>
                </c:pt>
                <c:pt idx="1794">
                  <c:v>54.9405</c:v>
                </c:pt>
                <c:pt idx="1795">
                  <c:v>54.963500000000003</c:v>
                </c:pt>
                <c:pt idx="1796">
                  <c:v>54.985600000000012</c:v>
                </c:pt>
                <c:pt idx="1797">
                  <c:v>55.003999999999998</c:v>
                </c:pt>
                <c:pt idx="1798">
                  <c:v>55.024099999999997</c:v>
                </c:pt>
                <c:pt idx="1799">
                  <c:v>55.009500000000003</c:v>
                </c:pt>
                <c:pt idx="1800">
                  <c:v>54.996099999999998</c:v>
                </c:pt>
                <c:pt idx="1801">
                  <c:v>55.012</c:v>
                </c:pt>
                <c:pt idx="1802">
                  <c:v>54.996200000000002</c:v>
                </c:pt>
                <c:pt idx="1803">
                  <c:v>54.943899999999999</c:v>
                </c:pt>
                <c:pt idx="1804">
                  <c:v>54.922200000000011</c:v>
                </c:pt>
                <c:pt idx="1805">
                  <c:v>54.944899999999997</c:v>
                </c:pt>
                <c:pt idx="1806">
                  <c:v>54.967399999999998</c:v>
                </c:pt>
                <c:pt idx="1807">
                  <c:v>54.971499999999999</c:v>
                </c:pt>
                <c:pt idx="1808">
                  <c:v>54.959400000000002</c:v>
                </c:pt>
                <c:pt idx="1809">
                  <c:v>54.924500000000002</c:v>
                </c:pt>
                <c:pt idx="1810">
                  <c:v>54.864800000000002</c:v>
                </c:pt>
                <c:pt idx="1811">
                  <c:v>54.812800000000003</c:v>
                </c:pt>
                <c:pt idx="1812">
                  <c:v>54.8125</c:v>
                </c:pt>
                <c:pt idx="1813">
                  <c:v>54.853000000000002</c:v>
                </c:pt>
                <c:pt idx="1814">
                  <c:v>54.881999999999998</c:v>
                </c:pt>
                <c:pt idx="1815">
                  <c:v>54.904200000000003</c:v>
                </c:pt>
                <c:pt idx="1816">
                  <c:v>54.9345</c:v>
                </c:pt>
                <c:pt idx="1817">
                  <c:v>54.960099999999997</c:v>
                </c:pt>
                <c:pt idx="1818">
                  <c:v>54.969200000000001</c:v>
                </c:pt>
                <c:pt idx="1819">
                  <c:v>54.948800000000013</c:v>
                </c:pt>
                <c:pt idx="1820">
                  <c:v>54.9161</c:v>
                </c:pt>
                <c:pt idx="1821">
                  <c:v>54.915599999999998</c:v>
                </c:pt>
                <c:pt idx="1822">
                  <c:v>54.914700000000003</c:v>
                </c:pt>
                <c:pt idx="1823">
                  <c:v>54.870899999999999</c:v>
                </c:pt>
                <c:pt idx="1824">
                  <c:v>54.845999999999997</c:v>
                </c:pt>
                <c:pt idx="1825">
                  <c:v>54.852800000000002</c:v>
                </c:pt>
                <c:pt idx="1826">
                  <c:v>54.874499999999998</c:v>
                </c:pt>
                <c:pt idx="1827">
                  <c:v>54.882800000000003</c:v>
                </c:pt>
                <c:pt idx="1828">
                  <c:v>54.868200000000002</c:v>
                </c:pt>
                <c:pt idx="1829">
                  <c:v>54.862000000000002</c:v>
                </c:pt>
                <c:pt idx="1830">
                  <c:v>54.8352</c:v>
                </c:pt>
                <c:pt idx="1831">
                  <c:v>54.774500000000003</c:v>
                </c:pt>
                <c:pt idx="1832">
                  <c:v>54.794400000000003</c:v>
                </c:pt>
                <c:pt idx="1833">
                  <c:v>54.877800000000001</c:v>
                </c:pt>
                <c:pt idx="1834">
                  <c:v>54.878100000000003</c:v>
                </c:pt>
                <c:pt idx="1835">
                  <c:v>54.821100000000001</c:v>
                </c:pt>
                <c:pt idx="1836">
                  <c:v>54.755499999999998</c:v>
                </c:pt>
                <c:pt idx="1837">
                  <c:v>54.678200000000011</c:v>
                </c:pt>
                <c:pt idx="1838">
                  <c:v>54.690200000000011</c:v>
                </c:pt>
                <c:pt idx="1839">
                  <c:v>54.777299999999997</c:v>
                </c:pt>
                <c:pt idx="1840">
                  <c:v>54.8279</c:v>
                </c:pt>
                <c:pt idx="1841">
                  <c:v>54.830500000000001</c:v>
                </c:pt>
                <c:pt idx="1842">
                  <c:v>54.803899999999999</c:v>
                </c:pt>
                <c:pt idx="1843">
                  <c:v>54.790800000000011</c:v>
                </c:pt>
                <c:pt idx="1844">
                  <c:v>54.816000000000003</c:v>
                </c:pt>
                <c:pt idx="1845">
                  <c:v>54.872100000000003</c:v>
                </c:pt>
                <c:pt idx="1846">
                  <c:v>54.9026</c:v>
                </c:pt>
                <c:pt idx="1847">
                  <c:v>54.904699999999998</c:v>
                </c:pt>
                <c:pt idx="1848">
                  <c:v>54.910600000000002</c:v>
                </c:pt>
                <c:pt idx="1849">
                  <c:v>54.911999999999999</c:v>
                </c:pt>
                <c:pt idx="1850">
                  <c:v>54.910600000000002</c:v>
                </c:pt>
                <c:pt idx="1851">
                  <c:v>54.904200000000003</c:v>
                </c:pt>
                <c:pt idx="1852">
                  <c:v>54.895000000000003</c:v>
                </c:pt>
                <c:pt idx="1853">
                  <c:v>54.893000000000001</c:v>
                </c:pt>
                <c:pt idx="1854">
                  <c:v>54.8827</c:v>
                </c:pt>
                <c:pt idx="1855">
                  <c:v>54.867199999999997</c:v>
                </c:pt>
                <c:pt idx="1856">
                  <c:v>54.872999999999998</c:v>
                </c:pt>
                <c:pt idx="1857">
                  <c:v>54.901299999999999</c:v>
                </c:pt>
                <c:pt idx="1858">
                  <c:v>54.9084</c:v>
                </c:pt>
                <c:pt idx="1859">
                  <c:v>54.866700000000002</c:v>
                </c:pt>
                <c:pt idx="1860">
                  <c:v>54.807499999999997</c:v>
                </c:pt>
                <c:pt idx="1861">
                  <c:v>54.790700000000001</c:v>
                </c:pt>
                <c:pt idx="1862">
                  <c:v>54.821100000000001</c:v>
                </c:pt>
                <c:pt idx="1863">
                  <c:v>54.819299999999998</c:v>
                </c:pt>
                <c:pt idx="1864">
                  <c:v>54.799700000000001</c:v>
                </c:pt>
                <c:pt idx="1865">
                  <c:v>54.817399999999999</c:v>
                </c:pt>
                <c:pt idx="1866">
                  <c:v>54.849200000000003</c:v>
                </c:pt>
                <c:pt idx="1867">
                  <c:v>54.874099999999999</c:v>
                </c:pt>
                <c:pt idx="1868">
                  <c:v>54.892400000000002</c:v>
                </c:pt>
                <c:pt idx="1869">
                  <c:v>54.896500000000003</c:v>
                </c:pt>
                <c:pt idx="1870">
                  <c:v>54.897500000000001</c:v>
                </c:pt>
                <c:pt idx="1871">
                  <c:v>54.903799999999997</c:v>
                </c:pt>
                <c:pt idx="1872">
                  <c:v>54.904699999999998</c:v>
                </c:pt>
                <c:pt idx="1873">
                  <c:v>54.904899999999998</c:v>
                </c:pt>
                <c:pt idx="1874">
                  <c:v>54.907699999999998</c:v>
                </c:pt>
                <c:pt idx="1875">
                  <c:v>54.918700000000001</c:v>
                </c:pt>
                <c:pt idx="1876">
                  <c:v>54.929000000000002</c:v>
                </c:pt>
                <c:pt idx="1877">
                  <c:v>54.9193</c:v>
                </c:pt>
                <c:pt idx="1878">
                  <c:v>54.894199999999998</c:v>
                </c:pt>
                <c:pt idx="1879">
                  <c:v>54.881699999999988</c:v>
                </c:pt>
                <c:pt idx="1880">
                  <c:v>54.877899999999997</c:v>
                </c:pt>
                <c:pt idx="1881">
                  <c:v>54.855699999999999</c:v>
                </c:pt>
                <c:pt idx="1882">
                  <c:v>54.817100000000003</c:v>
                </c:pt>
                <c:pt idx="1883">
                  <c:v>54.776000000000003</c:v>
                </c:pt>
                <c:pt idx="1884">
                  <c:v>54.740600000000001</c:v>
                </c:pt>
                <c:pt idx="1885">
                  <c:v>54.749499999999998</c:v>
                </c:pt>
                <c:pt idx="1886">
                  <c:v>54.799900000000001</c:v>
                </c:pt>
                <c:pt idx="1887">
                  <c:v>54.825200000000002</c:v>
                </c:pt>
                <c:pt idx="1888">
                  <c:v>54.825699999999998</c:v>
                </c:pt>
                <c:pt idx="1889">
                  <c:v>54.822600000000001</c:v>
                </c:pt>
                <c:pt idx="1890">
                  <c:v>54.8294</c:v>
                </c:pt>
                <c:pt idx="1891">
                  <c:v>54.844499999999996</c:v>
                </c:pt>
                <c:pt idx="1892">
                  <c:v>54.838200000000001</c:v>
                </c:pt>
                <c:pt idx="1893">
                  <c:v>54.778600000000012</c:v>
                </c:pt>
                <c:pt idx="1894">
                  <c:v>54.714200000000012</c:v>
                </c:pt>
                <c:pt idx="1895">
                  <c:v>54.695800000000013</c:v>
                </c:pt>
                <c:pt idx="1896">
                  <c:v>54.698600000000013</c:v>
                </c:pt>
                <c:pt idx="1897">
                  <c:v>54.7333</c:v>
                </c:pt>
                <c:pt idx="1898">
                  <c:v>54.811</c:v>
                </c:pt>
                <c:pt idx="1899">
                  <c:v>54.8628</c:v>
                </c:pt>
                <c:pt idx="1900">
                  <c:v>54.865099999999998</c:v>
                </c:pt>
                <c:pt idx="1901">
                  <c:v>54.844799999999999</c:v>
                </c:pt>
                <c:pt idx="1902">
                  <c:v>54.828000000000003</c:v>
                </c:pt>
                <c:pt idx="1903">
                  <c:v>54.828299999999999</c:v>
                </c:pt>
                <c:pt idx="1904">
                  <c:v>54.828800000000001</c:v>
                </c:pt>
                <c:pt idx="1905">
                  <c:v>54.827199999999998</c:v>
                </c:pt>
                <c:pt idx="1906">
                  <c:v>54.830100000000002</c:v>
                </c:pt>
                <c:pt idx="1907">
                  <c:v>54.842200000000012</c:v>
                </c:pt>
                <c:pt idx="1908">
                  <c:v>54.848500000000001</c:v>
                </c:pt>
                <c:pt idx="1909">
                  <c:v>54.835600000000007</c:v>
                </c:pt>
                <c:pt idx="1910">
                  <c:v>54.800800000000002</c:v>
                </c:pt>
                <c:pt idx="1911">
                  <c:v>54.765700000000002</c:v>
                </c:pt>
                <c:pt idx="1912">
                  <c:v>54.7485</c:v>
                </c:pt>
                <c:pt idx="1913">
                  <c:v>54.755099999999999</c:v>
                </c:pt>
                <c:pt idx="1914">
                  <c:v>54.784500000000001</c:v>
                </c:pt>
                <c:pt idx="1915">
                  <c:v>54.793900000000001</c:v>
                </c:pt>
                <c:pt idx="1916">
                  <c:v>54.7956</c:v>
                </c:pt>
                <c:pt idx="1917">
                  <c:v>54.791200000000003</c:v>
                </c:pt>
                <c:pt idx="1918">
                  <c:v>54.768500000000003</c:v>
                </c:pt>
                <c:pt idx="1919">
                  <c:v>54.764800000000001</c:v>
                </c:pt>
                <c:pt idx="1920">
                  <c:v>54.767899999999997</c:v>
                </c:pt>
                <c:pt idx="1921">
                  <c:v>54.7699</c:v>
                </c:pt>
                <c:pt idx="1922">
                  <c:v>54.777800000000013</c:v>
                </c:pt>
                <c:pt idx="1923">
                  <c:v>54.768500000000003</c:v>
                </c:pt>
                <c:pt idx="1924">
                  <c:v>54.733000000000011</c:v>
                </c:pt>
                <c:pt idx="1925">
                  <c:v>54.717200000000012</c:v>
                </c:pt>
                <c:pt idx="1926">
                  <c:v>54.7485</c:v>
                </c:pt>
                <c:pt idx="1927">
                  <c:v>54.791400000000003</c:v>
                </c:pt>
                <c:pt idx="1928">
                  <c:v>54.796500000000002</c:v>
                </c:pt>
                <c:pt idx="1929">
                  <c:v>54.770899999999997</c:v>
                </c:pt>
                <c:pt idx="1930">
                  <c:v>54.749000000000002</c:v>
                </c:pt>
                <c:pt idx="1931">
                  <c:v>54.745800000000003</c:v>
                </c:pt>
                <c:pt idx="1932">
                  <c:v>54.747200000000007</c:v>
                </c:pt>
                <c:pt idx="1933">
                  <c:v>54.738500000000002</c:v>
                </c:pt>
                <c:pt idx="1934">
                  <c:v>54.7181</c:v>
                </c:pt>
                <c:pt idx="1935">
                  <c:v>54.684600000000003</c:v>
                </c:pt>
                <c:pt idx="1936">
                  <c:v>54.678699999999999</c:v>
                </c:pt>
                <c:pt idx="1937">
                  <c:v>54.717300000000002</c:v>
                </c:pt>
                <c:pt idx="1938">
                  <c:v>54.726600000000012</c:v>
                </c:pt>
                <c:pt idx="1939">
                  <c:v>54.695900000000002</c:v>
                </c:pt>
                <c:pt idx="1940">
                  <c:v>54.679600000000001</c:v>
                </c:pt>
                <c:pt idx="1941">
                  <c:v>54.6633</c:v>
                </c:pt>
                <c:pt idx="1942">
                  <c:v>54.6389</c:v>
                </c:pt>
                <c:pt idx="1943">
                  <c:v>54.656000000000013</c:v>
                </c:pt>
                <c:pt idx="1944">
                  <c:v>54.7027</c:v>
                </c:pt>
                <c:pt idx="1945">
                  <c:v>54.719200000000001</c:v>
                </c:pt>
                <c:pt idx="1946">
                  <c:v>54.722700000000003</c:v>
                </c:pt>
                <c:pt idx="1947">
                  <c:v>54.750600000000013</c:v>
                </c:pt>
                <c:pt idx="1948">
                  <c:v>54.770600000000002</c:v>
                </c:pt>
                <c:pt idx="1949">
                  <c:v>54.7423</c:v>
                </c:pt>
                <c:pt idx="1950">
                  <c:v>54.689300000000003</c:v>
                </c:pt>
                <c:pt idx="1951">
                  <c:v>54.673099999999998</c:v>
                </c:pt>
                <c:pt idx="1952">
                  <c:v>54.683600000000013</c:v>
                </c:pt>
                <c:pt idx="1953">
                  <c:v>54.6815</c:v>
                </c:pt>
                <c:pt idx="1954">
                  <c:v>54.6937</c:v>
                </c:pt>
                <c:pt idx="1955">
                  <c:v>54.717500000000001</c:v>
                </c:pt>
                <c:pt idx="1956">
                  <c:v>54.711300000000001</c:v>
                </c:pt>
                <c:pt idx="1957">
                  <c:v>54.656999999999996</c:v>
                </c:pt>
                <c:pt idx="1958">
                  <c:v>54.615099999999998</c:v>
                </c:pt>
                <c:pt idx="1959">
                  <c:v>54.642000000000003</c:v>
                </c:pt>
                <c:pt idx="1960">
                  <c:v>54.678800000000003</c:v>
                </c:pt>
                <c:pt idx="1961">
                  <c:v>54.683100000000003</c:v>
                </c:pt>
                <c:pt idx="1962">
                  <c:v>54.689500000000002</c:v>
                </c:pt>
                <c:pt idx="1963">
                  <c:v>54.714599999999997</c:v>
                </c:pt>
                <c:pt idx="1964">
                  <c:v>54.737000000000002</c:v>
                </c:pt>
                <c:pt idx="1965">
                  <c:v>54.726500000000001</c:v>
                </c:pt>
                <c:pt idx="1966">
                  <c:v>54.696400000000011</c:v>
                </c:pt>
                <c:pt idx="1967">
                  <c:v>54.694699999999997</c:v>
                </c:pt>
                <c:pt idx="1968">
                  <c:v>54.709600000000002</c:v>
                </c:pt>
                <c:pt idx="1969">
                  <c:v>54.692400000000013</c:v>
                </c:pt>
                <c:pt idx="1970">
                  <c:v>54.653000000000013</c:v>
                </c:pt>
                <c:pt idx="1971">
                  <c:v>54.652800000000013</c:v>
                </c:pt>
                <c:pt idx="1972">
                  <c:v>54.6798</c:v>
                </c:pt>
                <c:pt idx="1973">
                  <c:v>54.6937</c:v>
                </c:pt>
                <c:pt idx="1974">
                  <c:v>54.705500000000001</c:v>
                </c:pt>
                <c:pt idx="1975">
                  <c:v>54.719700000000003</c:v>
                </c:pt>
                <c:pt idx="1976">
                  <c:v>54.696200000000012</c:v>
                </c:pt>
                <c:pt idx="1977">
                  <c:v>54.625600000000013</c:v>
                </c:pt>
                <c:pt idx="1978">
                  <c:v>54.5869</c:v>
                </c:pt>
                <c:pt idx="1979">
                  <c:v>54.623400000000011</c:v>
                </c:pt>
                <c:pt idx="1980">
                  <c:v>54.654600000000002</c:v>
                </c:pt>
                <c:pt idx="1981">
                  <c:v>54.647500000000001</c:v>
                </c:pt>
                <c:pt idx="1982">
                  <c:v>54.650599999999997</c:v>
                </c:pt>
                <c:pt idx="1983">
                  <c:v>54.672699999999999</c:v>
                </c:pt>
                <c:pt idx="1984">
                  <c:v>54.695500000000003</c:v>
                </c:pt>
                <c:pt idx="1985">
                  <c:v>54.702200000000012</c:v>
                </c:pt>
                <c:pt idx="1986">
                  <c:v>54.677500000000002</c:v>
                </c:pt>
                <c:pt idx="1987">
                  <c:v>54.653300000000002</c:v>
                </c:pt>
                <c:pt idx="1988">
                  <c:v>54.6325</c:v>
                </c:pt>
                <c:pt idx="1989">
                  <c:v>54.6265</c:v>
                </c:pt>
                <c:pt idx="1990">
                  <c:v>54.673900000000003</c:v>
                </c:pt>
                <c:pt idx="1991">
                  <c:v>54.7121</c:v>
                </c:pt>
                <c:pt idx="1992">
                  <c:v>54.693100000000001</c:v>
                </c:pt>
                <c:pt idx="1993">
                  <c:v>54.655299999999997</c:v>
                </c:pt>
                <c:pt idx="1994">
                  <c:v>54.638300000000001</c:v>
                </c:pt>
                <c:pt idx="1995">
                  <c:v>54.617600000000003</c:v>
                </c:pt>
                <c:pt idx="1996">
                  <c:v>54.5777</c:v>
                </c:pt>
                <c:pt idx="1997">
                  <c:v>54.557099999999998</c:v>
                </c:pt>
                <c:pt idx="1998">
                  <c:v>54.567100000000003</c:v>
                </c:pt>
                <c:pt idx="1999">
                  <c:v>54.581000000000003</c:v>
                </c:pt>
                <c:pt idx="2000">
                  <c:v>54.597200000000001</c:v>
                </c:pt>
                <c:pt idx="2001">
                  <c:v>54.590400000000002</c:v>
                </c:pt>
                <c:pt idx="2002">
                  <c:v>54.584699999999998</c:v>
                </c:pt>
                <c:pt idx="2003">
                  <c:v>54.600900000000003</c:v>
                </c:pt>
                <c:pt idx="2004">
                  <c:v>54.6432</c:v>
                </c:pt>
                <c:pt idx="2005">
                  <c:v>54.672800000000002</c:v>
                </c:pt>
                <c:pt idx="2006">
                  <c:v>54.659399999999998</c:v>
                </c:pt>
                <c:pt idx="2007">
                  <c:v>54.657200000000003</c:v>
                </c:pt>
                <c:pt idx="2008">
                  <c:v>54.6693</c:v>
                </c:pt>
                <c:pt idx="2009">
                  <c:v>54.679299999999998</c:v>
                </c:pt>
                <c:pt idx="2010">
                  <c:v>54.702100000000002</c:v>
                </c:pt>
                <c:pt idx="2011">
                  <c:v>54.714500000000001</c:v>
                </c:pt>
                <c:pt idx="2012">
                  <c:v>54.694899999999997</c:v>
                </c:pt>
                <c:pt idx="2013">
                  <c:v>54.672899999999998</c:v>
                </c:pt>
                <c:pt idx="2014">
                  <c:v>54.680400000000013</c:v>
                </c:pt>
                <c:pt idx="2015">
                  <c:v>54.700499999999998</c:v>
                </c:pt>
                <c:pt idx="2016">
                  <c:v>54.712499999999999</c:v>
                </c:pt>
                <c:pt idx="2017">
                  <c:v>54.715000000000003</c:v>
                </c:pt>
                <c:pt idx="2018">
                  <c:v>54.692400000000013</c:v>
                </c:pt>
                <c:pt idx="2019">
                  <c:v>54.6629</c:v>
                </c:pt>
                <c:pt idx="2020">
                  <c:v>54.644000000000013</c:v>
                </c:pt>
                <c:pt idx="2021">
                  <c:v>54.600900000000003</c:v>
                </c:pt>
                <c:pt idx="2022">
                  <c:v>54.565200000000011</c:v>
                </c:pt>
                <c:pt idx="2023">
                  <c:v>54.611899999999999</c:v>
                </c:pt>
                <c:pt idx="2024">
                  <c:v>54.685400000000001</c:v>
                </c:pt>
                <c:pt idx="2025">
                  <c:v>54.7241</c:v>
                </c:pt>
                <c:pt idx="2026">
                  <c:v>54.736000000000011</c:v>
                </c:pt>
                <c:pt idx="2027">
                  <c:v>54.733200000000011</c:v>
                </c:pt>
                <c:pt idx="2028">
                  <c:v>54.717300000000002</c:v>
                </c:pt>
                <c:pt idx="2029">
                  <c:v>54.699000000000012</c:v>
                </c:pt>
                <c:pt idx="2030">
                  <c:v>54.682200000000002</c:v>
                </c:pt>
                <c:pt idx="2031">
                  <c:v>54.672899999999998</c:v>
                </c:pt>
                <c:pt idx="2032">
                  <c:v>54.682699999999997</c:v>
                </c:pt>
                <c:pt idx="2033">
                  <c:v>54.697600000000001</c:v>
                </c:pt>
                <c:pt idx="2034">
                  <c:v>54.7117</c:v>
                </c:pt>
                <c:pt idx="2035">
                  <c:v>54.716099999999997</c:v>
                </c:pt>
                <c:pt idx="2036">
                  <c:v>54.695800000000013</c:v>
                </c:pt>
                <c:pt idx="2037">
                  <c:v>54.681800000000003</c:v>
                </c:pt>
                <c:pt idx="2038">
                  <c:v>54.6952</c:v>
                </c:pt>
                <c:pt idx="2039">
                  <c:v>54.716299999999997</c:v>
                </c:pt>
                <c:pt idx="2040">
                  <c:v>54.722099999999998</c:v>
                </c:pt>
                <c:pt idx="2041">
                  <c:v>54.7286</c:v>
                </c:pt>
                <c:pt idx="2042">
                  <c:v>54.731400000000001</c:v>
                </c:pt>
                <c:pt idx="2043">
                  <c:v>54.709699999999998</c:v>
                </c:pt>
                <c:pt idx="2044">
                  <c:v>54.664000000000001</c:v>
                </c:pt>
                <c:pt idx="2045">
                  <c:v>54.638200000000012</c:v>
                </c:pt>
                <c:pt idx="2046">
                  <c:v>54.672800000000002</c:v>
                </c:pt>
                <c:pt idx="2047">
                  <c:v>54.714399999999998</c:v>
                </c:pt>
                <c:pt idx="2048">
                  <c:v>54.722200000000001</c:v>
                </c:pt>
                <c:pt idx="2049">
                  <c:v>54.692600000000013</c:v>
                </c:pt>
                <c:pt idx="2050">
                  <c:v>54.629200000000012</c:v>
                </c:pt>
                <c:pt idx="2051">
                  <c:v>54.599200000000003</c:v>
                </c:pt>
                <c:pt idx="2052">
                  <c:v>54.634999999999998</c:v>
                </c:pt>
                <c:pt idx="2053">
                  <c:v>54.6922</c:v>
                </c:pt>
                <c:pt idx="2054">
                  <c:v>54.751199999999997</c:v>
                </c:pt>
                <c:pt idx="2055">
                  <c:v>54.763800000000003</c:v>
                </c:pt>
                <c:pt idx="2056">
                  <c:v>54.725000000000001</c:v>
                </c:pt>
                <c:pt idx="2057">
                  <c:v>54.707099999999997</c:v>
                </c:pt>
                <c:pt idx="2058">
                  <c:v>54.730400000000003</c:v>
                </c:pt>
                <c:pt idx="2059">
                  <c:v>54.742899999999999</c:v>
                </c:pt>
                <c:pt idx="2060">
                  <c:v>54.712899999999998</c:v>
                </c:pt>
                <c:pt idx="2061">
                  <c:v>54.663400000000003</c:v>
                </c:pt>
                <c:pt idx="2062">
                  <c:v>54.656100000000002</c:v>
                </c:pt>
                <c:pt idx="2063">
                  <c:v>54.691099999999999</c:v>
                </c:pt>
                <c:pt idx="2064">
                  <c:v>54.720800000000011</c:v>
                </c:pt>
                <c:pt idx="2065">
                  <c:v>54.721600000000002</c:v>
                </c:pt>
                <c:pt idx="2066">
                  <c:v>54.730600000000003</c:v>
                </c:pt>
                <c:pt idx="2067">
                  <c:v>54.770200000000003</c:v>
                </c:pt>
                <c:pt idx="2068">
                  <c:v>54.790900000000001</c:v>
                </c:pt>
                <c:pt idx="2069">
                  <c:v>54.770600000000002</c:v>
                </c:pt>
                <c:pt idx="2070">
                  <c:v>54.737200000000001</c:v>
                </c:pt>
                <c:pt idx="2071">
                  <c:v>54.738800000000012</c:v>
                </c:pt>
                <c:pt idx="2072">
                  <c:v>54.752400000000002</c:v>
                </c:pt>
                <c:pt idx="2073">
                  <c:v>54.739699999999999</c:v>
                </c:pt>
                <c:pt idx="2074">
                  <c:v>54.704500000000003</c:v>
                </c:pt>
                <c:pt idx="2075">
                  <c:v>54.698400000000007</c:v>
                </c:pt>
                <c:pt idx="2076">
                  <c:v>54.727800000000002</c:v>
                </c:pt>
                <c:pt idx="2077">
                  <c:v>54.735700000000001</c:v>
                </c:pt>
                <c:pt idx="2078">
                  <c:v>54.736200000000011</c:v>
                </c:pt>
                <c:pt idx="2079">
                  <c:v>54.753500000000003</c:v>
                </c:pt>
                <c:pt idx="2080">
                  <c:v>54.777099999999997</c:v>
                </c:pt>
                <c:pt idx="2081">
                  <c:v>54.784799999999997</c:v>
                </c:pt>
                <c:pt idx="2082">
                  <c:v>54.776200000000003</c:v>
                </c:pt>
                <c:pt idx="2083">
                  <c:v>54.769800000000011</c:v>
                </c:pt>
                <c:pt idx="2084">
                  <c:v>54.753999999999998</c:v>
                </c:pt>
                <c:pt idx="2085">
                  <c:v>54.723200000000013</c:v>
                </c:pt>
                <c:pt idx="2086">
                  <c:v>54.727800000000002</c:v>
                </c:pt>
                <c:pt idx="2087">
                  <c:v>54.774900000000002</c:v>
                </c:pt>
                <c:pt idx="2088">
                  <c:v>54.795099999999998</c:v>
                </c:pt>
                <c:pt idx="2089">
                  <c:v>54.784000000000013</c:v>
                </c:pt>
                <c:pt idx="2090">
                  <c:v>54.749400000000001</c:v>
                </c:pt>
                <c:pt idx="2091">
                  <c:v>54.720300000000002</c:v>
                </c:pt>
                <c:pt idx="2092">
                  <c:v>54.739699999999999</c:v>
                </c:pt>
                <c:pt idx="2093">
                  <c:v>54.768500000000003</c:v>
                </c:pt>
                <c:pt idx="2094">
                  <c:v>54.7971</c:v>
                </c:pt>
                <c:pt idx="2095">
                  <c:v>54.835299999999997</c:v>
                </c:pt>
                <c:pt idx="2096">
                  <c:v>54.857999999999997</c:v>
                </c:pt>
                <c:pt idx="2097">
                  <c:v>54.844799999999999</c:v>
                </c:pt>
                <c:pt idx="2098">
                  <c:v>54.840899999999998</c:v>
                </c:pt>
                <c:pt idx="2099">
                  <c:v>54.85</c:v>
                </c:pt>
                <c:pt idx="2100">
                  <c:v>54.858400000000003</c:v>
                </c:pt>
                <c:pt idx="2101">
                  <c:v>54.875100000000003</c:v>
                </c:pt>
                <c:pt idx="2102">
                  <c:v>54.898299999999999</c:v>
                </c:pt>
                <c:pt idx="2103">
                  <c:v>54.8979</c:v>
                </c:pt>
                <c:pt idx="2104">
                  <c:v>54.854699999999987</c:v>
                </c:pt>
                <c:pt idx="2105">
                  <c:v>54.792299999999997</c:v>
                </c:pt>
                <c:pt idx="2106">
                  <c:v>54.767600000000002</c:v>
                </c:pt>
                <c:pt idx="2107">
                  <c:v>54.801499999999997</c:v>
                </c:pt>
                <c:pt idx="2108">
                  <c:v>54.834400000000002</c:v>
                </c:pt>
                <c:pt idx="2109">
                  <c:v>54.836599999999997</c:v>
                </c:pt>
                <c:pt idx="2110">
                  <c:v>54.8352</c:v>
                </c:pt>
                <c:pt idx="2111">
                  <c:v>54.846200000000003</c:v>
                </c:pt>
                <c:pt idx="2112">
                  <c:v>54.815100000000001</c:v>
                </c:pt>
                <c:pt idx="2113">
                  <c:v>54.718299999999999</c:v>
                </c:pt>
                <c:pt idx="2114">
                  <c:v>54.677400000000013</c:v>
                </c:pt>
                <c:pt idx="2115">
                  <c:v>54.7423</c:v>
                </c:pt>
                <c:pt idx="2116">
                  <c:v>54.797899999999998</c:v>
                </c:pt>
                <c:pt idx="2117">
                  <c:v>54.810699999999997</c:v>
                </c:pt>
                <c:pt idx="2118">
                  <c:v>54.8172</c:v>
                </c:pt>
                <c:pt idx="2119">
                  <c:v>54.819899999999997</c:v>
                </c:pt>
                <c:pt idx="2120">
                  <c:v>54.812100000000001</c:v>
                </c:pt>
                <c:pt idx="2121">
                  <c:v>54.796900000000001</c:v>
                </c:pt>
                <c:pt idx="2122">
                  <c:v>54.800699999999999</c:v>
                </c:pt>
                <c:pt idx="2123">
                  <c:v>54.803600000000003</c:v>
                </c:pt>
                <c:pt idx="2124">
                  <c:v>54.821599999999997</c:v>
                </c:pt>
                <c:pt idx="2125">
                  <c:v>54.869300000000003</c:v>
                </c:pt>
                <c:pt idx="2126">
                  <c:v>54.907899999999998</c:v>
                </c:pt>
                <c:pt idx="2127">
                  <c:v>54.914999999999999</c:v>
                </c:pt>
                <c:pt idx="2128">
                  <c:v>54.900100000000002</c:v>
                </c:pt>
                <c:pt idx="2129">
                  <c:v>54.882100000000001</c:v>
                </c:pt>
                <c:pt idx="2130">
                  <c:v>54.860400000000013</c:v>
                </c:pt>
                <c:pt idx="2131">
                  <c:v>54.844900000000003</c:v>
                </c:pt>
                <c:pt idx="2132">
                  <c:v>54.843699999999998</c:v>
                </c:pt>
                <c:pt idx="2133">
                  <c:v>54.842500000000001</c:v>
                </c:pt>
                <c:pt idx="2134">
                  <c:v>54.8307</c:v>
                </c:pt>
                <c:pt idx="2135">
                  <c:v>54.806199999999997</c:v>
                </c:pt>
                <c:pt idx="2136">
                  <c:v>54.812199999999997</c:v>
                </c:pt>
                <c:pt idx="2137">
                  <c:v>54.866799999999998</c:v>
                </c:pt>
                <c:pt idx="2138">
                  <c:v>54.900500000000001</c:v>
                </c:pt>
                <c:pt idx="2139">
                  <c:v>54.889200000000002</c:v>
                </c:pt>
                <c:pt idx="2140">
                  <c:v>54.848200000000013</c:v>
                </c:pt>
                <c:pt idx="2141">
                  <c:v>54.816800000000001</c:v>
                </c:pt>
                <c:pt idx="2142">
                  <c:v>54.849800000000002</c:v>
                </c:pt>
                <c:pt idx="2143">
                  <c:v>54.906399999999998</c:v>
                </c:pt>
                <c:pt idx="2144">
                  <c:v>54.924000000000007</c:v>
                </c:pt>
                <c:pt idx="2145">
                  <c:v>54.902900000000002</c:v>
                </c:pt>
                <c:pt idx="2146">
                  <c:v>54.8752</c:v>
                </c:pt>
                <c:pt idx="2147">
                  <c:v>54.871499999999997</c:v>
                </c:pt>
                <c:pt idx="2148">
                  <c:v>54.872600000000013</c:v>
                </c:pt>
                <c:pt idx="2149">
                  <c:v>54.850499999999997</c:v>
                </c:pt>
                <c:pt idx="2150">
                  <c:v>54.816600000000001</c:v>
                </c:pt>
                <c:pt idx="2151">
                  <c:v>54.816099999999999</c:v>
                </c:pt>
                <c:pt idx="2152">
                  <c:v>54.881999999999998</c:v>
                </c:pt>
                <c:pt idx="2153">
                  <c:v>54.940800000000003</c:v>
                </c:pt>
                <c:pt idx="2154">
                  <c:v>54.930900000000001</c:v>
                </c:pt>
                <c:pt idx="2155">
                  <c:v>54.8673</c:v>
                </c:pt>
                <c:pt idx="2156">
                  <c:v>54.843400000000003</c:v>
                </c:pt>
                <c:pt idx="2157">
                  <c:v>54.881899999999987</c:v>
                </c:pt>
                <c:pt idx="2158">
                  <c:v>54.901699999999998</c:v>
                </c:pt>
                <c:pt idx="2159">
                  <c:v>54.906599999999997</c:v>
                </c:pt>
                <c:pt idx="2160">
                  <c:v>54.9163</c:v>
                </c:pt>
                <c:pt idx="2161">
                  <c:v>54.920099999999998</c:v>
                </c:pt>
                <c:pt idx="2162">
                  <c:v>54.9193</c:v>
                </c:pt>
                <c:pt idx="2163">
                  <c:v>54.929699999999997</c:v>
                </c:pt>
                <c:pt idx="2164">
                  <c:v>54.945300000000003</c:v>
                </c:pt>
                <c:pt idx="2165">
                  <c:v>54.959000000000003</c:v>
                </c:pt>
                <c:pt idx="2166">
                  <c:v>54.957700000000003</c:v>
                </c:pt>
                <c:pt idx="2167">
                  <c:v>54.9315</c:v>
                </c:pt>
                <c:pt idx="2168">
                  <c:v>54.912300000000002</c:v>
                </c:pt>
                <c:pt idx="2169">
                  <c:v>54.931600000000003</c:v>
                </c:pt>
                <c:pt idx="2170">
                  <c:v>54.972700000000003</c:v>
                </c:pt>
                <c:pt idx="2171">
                  <c:v>54.997300000000003</c:v>
                </c:pt>
                <c:pt idx="2172">
                  <c:v>55.003</c:v>
                </c:pt>
                <c:pt idx="2173">
                  <c:v>54.993299999999998</c:v>
                </c:pt>
                <c:pt idx="2174">
                  <c:v>54.981000000000002</c:v>
                </c:pt>
                <c:pt idx="2175">
                  <c:v>54.968800000000002</c:v>
                </c:pt>
                <c:pt idx="2176">
                  <c:v>54.936200000000007</c:v>
                </c:pt>
                <c:pt idx="2177">
                  <c:v>54.883499999999998</c:v>
                </c:pt>
                <c:pt idx="2178">
                  <c:v>54.839399999999998</c:v>
                </c:pt>
                <c:pt idx="2179">
                  <c:v>54.845100000000002</c:v>
                </c:pt>
                <c:pt idx="2180">
                  <c:v>54.891599999999997</c:v>
                </c:pt>
                <c:pt idx="2181">
                  <c:v>54.95</c:v>
                </c:pt>
                <c:pt idx="2182">
                  <c:v>54.991999999999997</c:v>
                </c:pt>
                <c:pt idx="2183">
                  <c:v>54.9925</c:v>
                </c:pt>
                <c:pt idx="2184">
                  <c:v>54.976900000000001</c:v>
                </c:pt>
                <c:pt idx="2185">
                  <c:v>54.982999999999997</c:v>
                </c:pt>
                <c:pt idx="2186">
                  <c:v>54.998699999999999</c:v>
                </c:pt>
                <c:pt idx="2187">
                  <c:v>54.987099999999998</c:v>
                </c:pt>
                <c:pt idx="2188">
                  <c:v>54.921200000000013</c:v>
                </c:pt>
                <c:pt idx="2189">
                  <c:v>54.872200000000007</c:v>
                </c:pt>
                <c:pt idx="2190">
                  <c:v>54.887999999999998</c:v>
                </c:pt>
                <c:pt idx="2191">
                  <c:v>54.918700000000001</c:v>
                </c:pt>
                <c:pt idx="2192">
                  <c:v>54.934399999999997</c:v>
                </c:pt>
                <c:pt idx="2193">
                  <c:v>54.9495</c:v>
                </c:pt>
                <c:pt idx="2194">
                  <c:v>54.988100000000003</c:v>
                </c:pt>
                <c:pt idx="2195">
                  <c:v>55.023699999999998</c:v>
                </c:pt>
                <c:pt idx="2196">
                  <c:v>55.028400000000012</c:v>
                </c:pt>
                <c:pt idx="2197">
                  <c:v>55.007300000000001</c:v>
                </c:pt>
                <c:pt idx="2198">
                  <c:v>54.977200000000003</c:v>
                </c:pt>
                <c:pt idx="2199">
                  <c:v>54.966200000000001</c:v>
                </c:pt>
                <c:pt idx="2200">
                  <c:v>54.9848</c:v>
                </c:pt>
                <c:pt idx="2201">
                  <c:v>55.0062</c:v>
                </c:pt>
                <c:pt idx="2202">
                  <c:v>54.9925</c:v>
                </c:pt>
                <c:pt idx="2203">
                  <c:v>54.955199999999998</c:v>
                </c:pt>
                <c:pt idx="2204">
                  <c:v>54.931699999999999</c:v>
                </c:pt>
                <c:pt idx="2205">
                  <c:v>54.929299999999998</c:v>
                </c:pt>
                <c:pt idx="2206">
                  <c:v>54.945400000000006</c:v>
                </c:pt>
                <c:pt idx="2207">
                  <c:v>54.966200000000001</c:v>
                </c:pt>
                <c:pt idx="2208">
                  <c:v>54.976000000000013</c:v>
                </c:pt>
                <c:pt idx="2209">
                  <c:v>54.987299999999998</c:v>
                </c:pt>
                <c:pt idx="2210">
                  <c:v>54.996000000000002</c:v>
                </c:pt>
                <c:pt idx="2211">
                  <c:v>54.973300000000002</c:v>
                </c:pt>
                <c:pt idx="2212">
                  <c:v>54.927500000000002</c:v>
                </c:pt>
                <c:pt idx="2213">
                  <c:v>54.910800000000002</c:v>
                </c:pt>
                <c:pt idx="2214">
                  <c:v>54.918500000000002</c:v>
                </c:pt>
                <c:pt idx="2215">
                  <c:v>54.929600000000001</c:v>
                </c:pt>
                <c:pt idx="2216">
                  <c:v>54.964799999999997</c:v>
                </c:pt>
                <c:pt idx="2217">
                  <c:v>55.033099999999997</c:v>
                </c:pt>
                <c:pt idx="2218">
                  <c:v>55.067400000000013</c:v>
                </c:pt>
                <c:pt idx="2219">
                  <c:v>55.029499999999999</c:v>
                </c:pt>
                <c:pt idx="2220">
                  <c:v>54.987200000000001</c:v>
                </c:pt>
                <c:pt idx="2221">
                  <c:v>54.983800000000002</c:v>
                </c:pt>
                <c:pt idx="2222">
                  <c:v>55</c:v>
                </c:pt>
                <c:pt idx="2223">
                  <c:v>55.025400000000012</c:v>
                </c:pt>
                <c:pt idx="2224">
                  <c:v>55.048900000000003</c:v>
                </c:pt>
                <c:pt idx="2225">
                  <c:v>55.047499999999999</c:v>
                </c:pt>
                <c:pt idx="2226">
                  <c:v>54.992800000000003</c:v>
                </c:pt>
                <c:pt idx="2227">
                  <c:v>54.931199999999997</c:v>
                </c:pt>
                <c:pt idx="2228">
                  <c:v>54.950899999999997</c:v>
                </c:pt>
                <c:pt idx="2229">
                  <c:v>54.979300000000002</c:v>
                </c:pt>
                <c:pt idx="2230">
                  <c:v>54.944600000000001</c:v>
                </c:pt>
                <c:pt idx="2231">
                  <c:v>54.916800000000002</c:v>
                </c:pt>
                <c:pt idx="2232">
                  <c:v>54.959299999999999</c:v>
                </c:pt>
                <c:pt idx="2233">
                  <c:v>55.007000000000012</c:v>
                </c:pt>
                <c:pt idx="2234">
                  <c:v>55.022300000000001</c:v>
                </c:pt>
                <c:pt idx="2235">
                  <c:v>55.008400000000002</c:v>
                </c:pt>
                <c:pt idx="2236">
                  <c:v>54.9756</c:v>
                </c:pt>
                <c:pt idx="2237">
                  <c:v>54.973100000000002</c:v>
                </c:pt>
                <c:pt idx="2238">
                  <c:v>54.9923</c:v>
                </c:pt>
                <c:pt idx="2239">
                  <c:v>55.001100000000001</c:v>
                </c:pt>
                <c:pt idx="2240">
                  <c:v>55.004100000000001</c:v>
                </c:pt>
                <c:pt idx="2241">
                  <c:v>55.009400000000007</c:v>
                </c:pt>
                <c:pt idx="2242">
                  <c:v>55.019199999999998</c:v>
                </c:pt>
                <c:pt idx="2243">
                  <c:v>55.023600000000002</c:v>
                </c:pt>
                <c:pt idx="2244">
                  <c:v>55.0227</c:v>
                </c:pt>
                <c:pt idx="2245">
                  <c:v>55.035800000000002</c:v>
                </c:pt>
                <c:pt idx="2246">
                  <c:v>55.0608</c:v>
                </c:pt>
                <c:pt idx="2247">
                  <c:v>55.081400000000002</c:v>
                </c:pt>
                <c:pt idx="2248">
                  <c:v>55.089700000000001</c:v>
                </c:pt>
                <c:pt idx="2249">
                  <c:v>55.0824</c:v>
                </c:pt>
                <c:pt idx="2250">
                  <c:v>55.0411</c:v>
                </c:pt>
                <c:pt idx="2251">
                  <c:v>54.981400000000001</c:v>
                </c:pt>
                <c:pt idx="2252">
                  <c:v>54.958799999999997</c:v>
                </c:pt>
                <c:pt idx="2253">
                  <c:v>54.969200000000001</c:v>
                </c:pt>
                <c:pt idx="2254">
                  <c:v>54.996000000000002</c:v>
                </c:pt>
                <c:pt idx="2255">
                  <c:v>55.029000000000003</c:v>
                </c:pt>
                <c:pt idx="2256">
                  <c:v>55.042700000000011</c:v>
                </c:pt>
                <c:pt idx="2257">
                  <c:v>55.032699999999998</c:v>
                </c:pt>
                <c:pt idx="2258">
                  <c:v>55.021999999999998</c:v>
                </c:pt>
                <c:pt idx="2259">
                  <c:v>55.011699999999998</c:v>
                </c:pt>
                <c:pt idx="2260">
                  <c:v>55.0124</c:v>
                </c:pt>
                <c:pt idx="2261">
                  <c:v>55.030800000000013</c:v>
                </c:pt>
                <c:pt idx="2262">
                  <c:v>55.054900000000004</c:v>
                </c:pt>
                <c:pt idx="2263">
                  <c:v>55.052300000000002</c:v>
                </c:pt>
                <c:pt idx="2264">
                  <c:v>55.009800000000013</c:v>
                </c:pt>
                <c:pt idx="2265">
                  <c:v>54.991999999999997</c:v>
                </c:pt>
                <c:pt idx="2266">
                  <c:v>55.021299999999997</c:v>
                </c:pt>
                <c:pt idx="2267">
                  <c:v>55.024900000000002</c:v>
                </c:pt>
                <c:pt idx="2268">
                  <c:v>55.026499999999999</c:v>
                </c:pt>
                <c:pt idx="2269">
                  <c:v>55.0244</c:v>
                </c:pt>
                <c:pt idx="2270">
                  <c:v>54.994700000000002</c:v>
                </c:pt>
                <c:pt idx="2271">
                  <c:v>54.997800000000012</c:v>
                </c:pt>
                <c:pt idx="2272">
                  <c:v>55.0334</c:v>
                </c:pt>
                <c:pt idx="2273">
                  <c:v>55.040300000000002</c:v>
                </c:pt>
                <c:pt idx="2274">
                  <c:v>55.033200000000001</c:v>
                </c:pt>
                <c:pt idx="2275">
                  <c:v>55.042200000000001</c:v>
                </c:pt>
                <c:pt idx="2276">
                  <c:v>55.067300000000003</c:v>
                </c:pt>
                <c:pt idx="2277">
                  <c:v>55.095800000000011</c:v>
                </c:pt>
                <c:pt idx="2278">
                  <c:v>55.101000000000013</c:v>
                </c:pt>
                <c:pt idx="2279">
                  <c:v>55.0535</c:v>
                </c:pt>
                <c:pt idx="2280">
                  <c:v>54.973999999999997</c:v>
                </c:pt>
                <c:pt idx="2281">
                  <c:v>54.950200000000002</c:v>
                </c:pt>
                <c:pt idx="2282">
                  <c:v>54.993000000000002</c:v>
                </c:pt>
                <c:pt idx="2283">
                  <c:v>55</c:v>
                </c:pt>
                <c:pt idx="2284">
                  <c:v>54.957500000000003</c:v>
                </c:pt>
                <c:pt idx="2285">
                  <c:v>54.936300000000003</c:v>
                </c:pt>
                <c:pt idx="2286">
                  <c:v>54.9724</c:v>
                </c:pt>
                <c:pt idx="2287">
                  <c:v>55.046400000000013</c:v>
                </c:pt>
                <c:pt idx="2288">
                  <c:v>55.097000000000001</c:v>
                </c:pt>
                <c:pt idx="2289">
                  <c:v>55.094499999999996</c:v>
                </c:pt>
                <c:pt idx="2290">
                  <c:v>55.061500000000002</c:v>
                </c:pt>
                <c:pt idx="2291">
                  <c:v>55.021500000000003</c:v>
                </c:pt>
                <c:pt idx="2292">
                  <c:v>55.025100000000002</c:v>
                </c:pt>
                <c:pt idx="2293">
                  <c:v>55.078400000000002</c:v>
                </c:pt>
                <c:pt idx="2294">
                  <c:v>55.096000000000011</c:v>
                </c:pt>
                <c:pt idx="2295">
                  <c:v>55.035600000000002</c:v>
                </c:pt>
                <c:pt idx="2296">
                  <c:v>54.944899999999997</c:v>
                </c:pt>
                <c:pt idx="2297">
                  <c:v>54.918900000000001</c:v>
                </c:pt>
                <c:pt idx="2298">
                  <c:v>54.930700000000002</c:v>
                </c:pt>
                <c:pt idx="2299">
                  <c:v>54.920299999999997</c:v>
                </c:pt>
                <c:pt idx="2300">
                  <c:v>54.984299999999998</c:v>
                </c:pt>
                <c:pt idx="2301">
                  <c:v>55.092600000000012</c:v>
                </c:pt>
                <c:pt idx="2302">
                  <c:v>55.130899999999997</c:v>
                </c:pt>
                <c:pt idx="2303">
                  <c:v>55.116799999999998</c:v>
                </c:pt>
                <c:pt idx="2304">
                  <c:v>55.105200000000011</c:v>
                </c:pt>
                <c:pt idx="2305">
                  <c:v>55.090400000000002</c:v>
                </c:pt>
                <c:pt idx="2306">
                  <c:v>55.049600000000012</c:v>
                </c:pt>
                <c:pt idx="2307">
                  <c:v>55.031200000000013</c:v>
                </c:pt>
                <c:pt idx="2308">
                  <c:v>55.047600000000003</c:v>
                </c:pt>
                <c:pt idx="2309">
                  <c:v>55.051600000000001</c:v>
                </c:pt>
                <c:pt idx="2310">
                  <c:v>55.041499999999999</c:v>
                </c:pt>
                <c:pt idx="2311">
                  <c:v>55.047800000000002</c:v>
                </c:pt>
                <c:pt idx="2312">
                  <c:v>55.091900000000003</c:v>
                </c:pt>
                <c:pt idx="2313">
                  <c:v>55.131100000000011</c:v>
                </c:pt>
                <c:pt idx="2314">
                  <c:v>55.151899999999998</c:v>
                </c:pt>
                <c:pt idx="2315">
                  <c:v>55.1648</c:v>
                </c:pt>
                <c:pt idx="2316">
                  <c:v>55.152900000000002</c:v>
                </c:pt>
                <c:pt idx="2317">
                  <c:v>55.132899999999999</c:v>
                </c:pt>
                <c:pt idx="2318">
                  <c:v>55.133800000000001</c:v>
                </c:pt>
                <c:pt idx="2319">
                  <c:v>55.146099999999997</c:v>
                </c:pt>
                <c:pt idx="2320">
                  <c:v>55.151600000000002</c:v>
                </c:pt>
                <c:pt idx="2321">
                  <c:v>55.159799999999997</c:v>
                </c:pt>
                <c:pt idx="2322">
                  <c:v>55.17</c:v>
                </c:pt>
                <c:pt idx="2323">
                  <c:v>55.163800000000002</c:v>
                </c:pt>
                <c:pt idx="2324">
                  <c:v>55.156300000000002</c:v>
                </c:pt>
                <c:pt idx="2325">
                  <c:v>55.167099999999998</c:v>
                </c:pt>
                <c:pt idx="2326">
                  <c:v>55.173200000000001</c:v>
                </c:pt>
                <c:pt idx="2327">
                  <c:v>55.143099999999997</c:v>
                </c:pt>
                <c:pt idx="2328">
                  <c:v>55.113300000000002</c:v>
                </c:pt>
                <c:pt idx="2329">
                  <c:v>55.136800000000001</c:v>
                </c:pt>
                <c:pt idx="2330">
                  <c:v>55.143900000000002</c:v>
                </c:pt>
                <c:pt idx="2331">
                  <c:v>55.1081</c:v>
                </c:pt>
                <c:pt idx="2332">
                  <c:v>55.1126</c:v>
                </c:pt>
                <c:pt idx="2333">
                  <c:v>55.143800000000013</c:v>
                </c:pt>
                <c:pt idx="2334">
                  <c:v>55.159700000000001</c:v>
                </c:pt>
                <c:pt idx="2335">
                  <c:v>55.177500000000002</c:v>
                </c:pt>
                <c:pt idx="2336">
                  <c:v>55.195900000000002</c:v>
                </c:pt>
                <c:pt idx="2337">
                  <c:v>55.178600000000003</c:v>
                </c:pt>
                <c:pt idx="2338">
                  <c:v>55.1235</c:v>
                </c:pt>
                <c:pt idx="2339">
                  <c:v>55.103400000000001</c:v>
                </c:pt>
                <c:pt idx="2340">
                  <c:v>55.123800000000003</c:v>
                </c:pt>
                <c:pt idx="2341">
                  <c:v>55.157400000000003</c:v>
                </c:pt>
                <c:pt idx="2342">
                  <c:v>55.191899999999997</c:v>
                </c:pt>
                <c:pt idx="2343">
                  <c:v>55.179099999999998</c:v>
                </c:pt>
                <c:pt idx="2344">
                  <c:v>55.096699999999998</c:v>
                </c:pt>
                <c:pt idx="2345">
                  <c:v>55.052700000000002</c:v>
                </c:pt>
                <c:pt idx="2346">
                  <c:v>55.078000000000003</c:v>
                </c:pt>
                <c:pt idx="2347">
                  <c:v>55.113799999999998</c:v>
                </c:pt>
                <c:pt idx="2348">
                  <c:v>55.142800000000001</c:v>
                </c:pt>
                <c:pt idx="2349">
                  <c:v>55.1663</c:v>
                </c:pt>
                <c:pt idx="2350">
                  <c:v>55.206499999999998</c:v>
                </c:pt>
                <c:pt idx="2351">
                  <c:v>55.217000000000013</c:v>
                </c:pt>
                <c:pt idx="2352">
                  <c:v>55.184699999999999</c:v>
                </c:pt>
                <c:pt idx="2353">
                  <c:v>55.159300000000002</c:v>
                </c:pt>
                <c:pt idx="2354">
                  <c:v>55.150500000000001</c:v>
                </c:pt>
                <c:pt idx="2355">
                  <c:v>55.141800000000003</c:v>
                </c:pt>
                <c:pt idx="2356">
                  <c:v>55.136899999999997</c:v>
                </c:pt>
                <c:pt idx="2357">
                  <c:v>55.126800000000003</c:v>
                </c:pt>
                <c:pt idx="2358">
                  <c:v>55.095100000000002</c:v>
                </c:pt>
                <c:pt idx="2359">
                  <c:v>55.063499999999998</c:v>
                </c:pt>
                <c:pt idx="2360">
                  <c:v>55.031100000000002</c:v>
                </c:pt>
                <c:pt idx="2361">
                  <c:v>55.0045</c:v>
                </c:pt>
                <c:pt idx="2362">
                  <c:v>55.0441</c:v>
                </c:pt>
                <c:pt idx="2363">
                  <c:v>55.111899999999999</c:v>
                </c:pt>
                <c:pt idx="2364">
                  <c:v>55.1751</c:v>
                </c:pt>
                <c:pt idx="2365">
                  <c:v>55.203000000000003</c:v>
                </c:pt>
                <c:pt idx="2366">
                  <c:v>55.178200000000011</c:v>
                </c:pt>
                <c:pt idx="2367">
                  <c:v>55.139699999999998</c:v>
                </c:pt>
                <c:pt idx="2368">
                  <c:v>55.127000000000002</c:v>
                </c:pt>
                <c:pt idx="2369">
                  <c:v>55.153399999999998</c:v>
                </c:pt>
                <c:pt idx="2370">
                  <c:v>55.177400000000013</c:v>
                </c:pt>
                <c:pt idx="2371">
                  <c:v>55.132300000000001</c:v>
                </c:pt>
                <c:pt idx="2372">
                  <c:v>55.076000000000001</c:v>
                </c:pt>
                <c:pt idx="2373">
                  <c:v>55.089599999999997</c:v>
                </c:pt>
                <c:pt idx="2374">
                  <c:v>55.124099999999999</c:v>
                </c:pt>
                <c:pt idx="2375">
                  <c:v>55.157400000000003</c:v>
                </c:pt>
                <c:pt idx="2376">
                  <c:v>55.194400000000002</c:v>
                </c:pt>
                <c:pt idx="2377">
                  <c:v>55.208300000000001</c:v>
                </c:pt>
                <c:pt idx="2378">
                  <c:v>55.204300000000003</c:v>
                </c:pt>
                <c:pt idx="2379">
                  <c:v>55.197400000000002</c:v>
                </c:pt>
                <c:pt idx="2380">
                  <c:v>55.192100000000003</c:v>
                </c:pt>
                <c:pt idx="2381">
                  <c:v>55.192100000000003</c:v>
                </c:pt>
                <c:pt idx="2382">
                  <c:v>55.1997</c:v>
                </c:pt>
                <c:pt idx="2383">
                  <c:v>55.189700000000002</c:v>
                </c:pt>
                <c:pt idx="2384">
                  <c:v>55.155200000000001</c:v>
                </c:pt>
                <c:pt idx="2385">
                  <c:v>55.113300000000002</c:v>
                </c:pt>
                <c:pt idx="2386">
                  <c:v>55.070600000000013</c:v>
                </c:pt>
                <c:pt idx="2387">
                  <c:v>55.096800000000002</c:v>
                </c:pt>
                <c:pt idx="2388">
                  <c:v>55.192900000000002</c:v>
                </c:pt>
                <c:pt idx="2389">
                  <c:v>55.222900000000003</c:v>
                </c:pt>
                <c:pt idx="2390">
                  <c:v>55.197600000000001</c:v>
                </c:pt>
                <c:pt idx="2391">
                  <c:v>55.195800000000013</c:v>
                </c:pt>
                <c:pt idx="2392">
                  <c:v>55.207000000000001</c:v>
                </c:pt>
                <c:pt idx="2393">
                  <c:v>55.192400000000013</c:v>
                </c:pt>
                <c:pt idx="2394">
                  <c:v>55.151400000000002</c:v>
                </c:pt>
                <c:pt idx="2395">
                  <c:v>55.145600000000002</c:v>
                </c:pt>
                <c:pt idx="2396">
                  <c:v>55.176499999999997</c:v>
                </c:pt>
                <c:pt idx="2397">
                  <c:v>55.194899999999997</c:v>
                </c:pt>
                <c:pt idx="2398">
                  <c:v>55.194099999999999</c:v>
                </c:pt>
                <c:pt idx="2399">
                  <c:v>55.165300000000002</c:v>
                </c:pt>
                <c:pt idx="2400">
                  <c:v>55.134400000000007</c:v>
                </c:pt>
                <c:pt idx="2401">
                  <c:v>55.1218</c:v>
                </c:pt>
                <c:pt idx="2402">
                  <c:v>55.133899999999997</c:v>
                </c:pt>
                <c:pt idx="2403">
                  <c:v>55.153200000000012</c:v>
                </c:pt>
                <c:pt idx="2404">
                  <c:v>55.121099999999998</c:v>
                </c:pt>
                <c:pt idx="2405">
                  <c:v>55.088500000000003</c:v>
                </c:pt>
                <c:pt idx="2406">
                  <c:v>55.122700000000002</c:v>
                </c:pt>
                <c:pt idx="2407">
                  <c:v>55.131500000000003</c:v>
                </c:pt>
                <c:pt idx="2408">
                  <c:v>55.092800000000011</c:v>
                </c:pt>
                <c:pt idx="2409">
                  <c:v>55.098300000000002</c:v>
                </c:pt>
                <c:pt idx="2410">
                  <c:v>55.1464</c:v>
                </c:pt>
                <c:pt idx="2411">
                  <c:v>55.190400000000011</c:v>
                </c:pt>
                <c:pt idx="2412">
                  <c:v>55.213500000000003</c:v>
                </c:pt>
                <c:pt idx="2413">
                  <c:v>55.2117</c:v>
                </c:pt>
                <c:pt idx="2414">
                  <c:v>55.179000000000002</c:v>
                </c:pt>
                <c:pt idx="2415">
                  <c:v>55.154800000000002</c:v>
                </c:pt>
                <c:pt idx="2416">
                  <c:v>55.1661</c:v>
                </c:pt>
                <c:pt idx="2417">
                  <c:v>55.155000000000001</c:v>
                </c:pt>
                <c:pt idx="2418">
                  <c:v>55.147599999999997</c:v>
                </c:pt>
                <c:pt idx="2419">
                  <c:v>55.182299999999998</c:v>
                </c:pt>
                <c:pt idx="2420">
                  <c:v>55.187899999999999</c:v>
                </c:pt>
                <c:pt idx="2421">
                  <c:v>55.147000000000013</c:v>
                </c:pt>
                <c:pt idx="2422">
                  <c:v>55.127400000000002</c:v>
                </c:pt>
                <c:pt idx="2423">
                  <c:v>55.144599999999997</c:v>
                </c:pt>
                <c:pt idx="2424">
                  <c:v>55.168800000000012</c:v>
                </c:pt>
                <c:pt idx="2425">
                  <c:v>55.1858</c:v>
                </c:pt>
                <c:pt idx="2426">
                  <c:v>55.1995</c:v>
                </c:pt>
                <c:pt idx="2427">
                  <c:v>55.203800000000001</c:v>
                </c:pt>
                <c:pt idx="2428">
                  <c:v>55.209200000000003</c:v>
                </c:pt>
                <c:pt idx="2429">
                  <c:v>55.235300000000002</c:v>
                </c:pt>
                <c:pt idx="2430">
                  <c:v>55.247</c:v>
                </c:pt>
                <c:pt idx="2431">
                  <c:v>55.2378</c:v>
                </c:pt>
                <c:pt idx="2432">
                  <c:v>55.231900000000003</c:v>
                </c:pt>
                <c:pt idx="2433">
                  <c:v>55.233400000000003</c:v>
                </c:pt>
                <c:pt idx="2434">
                  <c:v>55.214200000000012</c:v>
                </c:pt>
                <c:pt idx="2435">
                  <c:v>55.179299999999998</c:v>
                </c:pt>
                <c:pt idx="2436">
                  <c:v>55.177300000000002</c:v>
                </c:pt>
                <c:pt idx="2437">
                  <c:v>55.183100000000003</c:v>
                </c:pt>
                <c:pt idx="2438">
                  <c:v>55.191699999999997</c:v>
                </c:pt>
                <c:pt idx="2439">
                  <c:v>55.208800000000011</c:v>
                </c:pt>
                <c:pt idx="2440">
                  <c:v>55.2136</c:v>
                </c:pt>
                <c:pt idx="2441">
                  <c:v>55.198099999999997</c:v>
                </c:pt>
                <c:pt idx="2442">
                  <c:v>55.166800000000002</c:v>
                </c:pt>
                <c:pt idx="2443">
                  <c:v>55.159599999999998</c:v>
                </c:pt>
                <c:pt idx="2444">
                  <c:v>55.194699999999997</c:v>
                </c:pt>
                <c:pt idx="2445">
                  <c:v>55.230200000000011</c:v>
                </c:pt>
                <c:pt idx="2446">
                  <c:v>55.240400000000001</c:v>
                </c:pt>
                <c:pt idx="2447">
                  <c:v>55.2361</c:v>
                </c:pt>
                <c:pt idx="2448">
                  <c:v>55.238200000000013</c:v>
                </c:pt>
                <c:pt idx="2449">
                  <c:v>55.238200000000013</c:v>
                </c:pt>
                <c:pt idx="2450">
                  <c:v>55.231099999999998</c:v>
                </c:pt>
                <c:pt idx="2451">
                  <c:v>55.211000000000013</c:v>
                </c:pt>
                <c:pt idx="2452">
                  <c:v>55.193100000000001</c:v>
                </c:pt>
                <c:pt idx="2453">
                  <c:v>55.198700000000002</c:v>
                </c:pt>
                <c:pt idx="2454">
                  <c:v>55.212899999999998</c:v>
                </c:pt>
                <c:pt idx="2455">
                  <c:v>55.215299999999999</c:v>
                </c:pt>
                <c:pt idx="2456">
                  <c:v>55.212600000000002</c:v>
                </c:pt>
                <c:pt idx="2457">
                  <c:v>55.199600000000011</c:v>
                </c:pt>
                <c:pt idx="2458">
                  <c:v>55.177900000000001</c:v>
                </c:pt>
                <c:pt idx="2459">
                  <c:v>55.1858</c:v>
                </c:pt>
                <c:pt idx="2460">
                  <c:v>55.198700000000002</c:v>
                </c:pt>
                <c:pt idx="2461">
                  <c:v>55.210600000000007</c:v>
                </c:pt>
                <c:pt idx="2462">
                  <c:v>55.236699999999999</c:v>
                </c:pt>
                <c:pt idx="2463">
                  <c:v>55.2592</c:v>
                </c:pt>
                <c:pt idx="2464">
                  <c:v>55.269600000000011</c:v>
                </c:pt>
                <c:pt idx="2465">
                  <c:v>55.259400000000007</c:v>
                </c:pt>
                <c:pt idx="2466">
                  <c:v>55.245800000000003</c:v>
                </c:pt>
                <c:pt idx="2467">
                  <c:v>55.201999999999998</c:v>
                </c:pt>
                <c:pt idx="2468">
                  <c:v>55.101999999999997</c:v>
                </c:pt>
                <c:pt idx="2469">
                  <c:v>55.055</c:v>
                </c:pt>
                <c:pt idx="2470">
                  <c:v>55.130899999999997</c:v>
                </c:pt>
                <c:pt idx="2471">
                  <c:v>55.236899999999999</c:v>
                </c:pt>
                <c:pt idx="2472">
                  <c:v>55.290300000000002</c:v>
                </c:pt>
                <c:pt idx="2473">
                  <c:v>55.292000000000002</c:v>
                </c:pt>
                <c:pt idx="2474">
                  <c:v>55.266800000000003</c:v>
                </c:pt>
                <c:pt idx="2475">
                  <c:v>55.249099999999999</c:v>
                </c:pt>
                <c:pt idx="2476">
                  <c:v>55.246000000000002</c:v>
                </c:pt>
                <c:pt idx="2477">
                  <c:v>55.230800000000002</c:v>
                </c:pt>
                <c:pt idx="2478">
                  <c:v>55.204700000000003</c:v>
                </c:pt>
                <c:pt idx="2479">
                  <c:v>55.215600000000002</c:v>
                </c:pt>
                <c:pt idx="2480">
                  <c:v>55.251300000000001</c:v>
                </c:pt>
                <c:pt idx="2481">
                  <c:v>55.2667</c:v>
                </c:pt>
                <c:pt idx="2482">
                  <c:v>55.282200000000003</c:v>
                </c:pt>
                <c:pt idx="2483">
                  <c:v>55.304499999999997</c:v>
                </c:pt>
                <c:pt idx="2484">
                  <c:v>55.293900000000001</c:v>
                </c:pt>
                <c:pt idx="2485">
                  <c:v>55.255499999999998</c:v>
                </c:pt>
                <c:pt idx="2486">
                  <c:v>55.268000000000001</c:v>
                </c:pt>
                <c:pt idx="2487">
                  <c:v>55.327300000000001</c:v>
                </c:pt>
                <c:pt idx="2488">
                  <c:v>55.358699999999999</c:v>
                </c:pt>
                <c:pt idx="2489">
                  <c:v>55.363700000000001</c:v>
                </c:pt>
                <c:pt idx="2490">
                  <c:v>55.360700000000001</c:v>
                </c:pt>
                <c:pt idx="2491">
                  <c:v>55.348999999999997</c:v>
                </c:pt>
                <c:pt idx="2492">
                  <c:v>55.3337</c:v>
                </c:pt>
                <c:pt idx="2493">
                  <c:v>55.337400000000002</c:v>
                </c:pt>
                <c:pt idx="2494">
                  <c:v>55.368200000000002</c:v>
                </c:pt>
                <c:pt idx="2495">
                  <c:v>55.435699999999997</c:v>
                </c:pt>
                <c:pt idx="2496">
                  <c:v>55.530099999999997</c:v>
                </c:pt>
                <c:pt idx="2497">
                  <c:v>55.610400000000013</c:v>
                </c:pt>
                <c:pt idx="2498">
                  <c:v>55.678400000000003</c:v>
                </c:pt>
                <c:pt idx="2499">
                  <c:v>55.751399999999997</c:v>
                </c:pt>
                <c:pt idx="2500">
                  <c:v>55.864600000000003</c:v>
                </c:pt>
                <c:pt idx="2501">
                  <c:v>56.135100000000001</c:v>
                </c:pt>
                <c:pt idx="2502">
                  <c:v>56.735300000000002</c:v>
                </c:pt>
                <c:pt idx="2503">
                  <c:v>57.921300000000002</c:v>
                </c:pt>
                <c:pt idx="2504">
                  <c:v>59.890500000000003</c:v>
                </c:pt>
                <c:pt idx="2505">
                  <c:v>61.940199999999997</c:v>
                </c:pt>
                <c:pt idx="2506">
                  <c:v>62.616100000000003</c:v>
                </c:pt>
                <c:pt idx="2507">
                  <c:v>61.327100000000002</c:v>
                </c:pt>
                <c:pt idx="2508">
                  <c:v>59.085900000000002</c:v>
                </c:pt>
                <c:pt idx="2509">
                  <c:v>57.813699999999997</c:v>
                </c:pt>
                <c:pt idx="2510">
                  <c:v>58.964700000000001</c:v>
                </c:pt>
                <c:pt idx="2511">
                  <c:v>62.277999999999999</c:v>
                </c:pt>
                <c:pt idx="2512">
                  <c:v>65.808499999999981</c:v>
                </c:pt>
                <c:pt idx="2513">
                  <c:v>67.4298</c:v>
                </c:pt>
                <c:pt idx="2514">
                  <c:v>66.5946</c:v>
                </c:pt>
                <c:pt idx="2515">
                  <c:v>64.697100000000006</c:v>
                </c:pt>
                <c:pt idx="2516">
                  <c:v>63.475299999999997</c:v>
                </c:pt>
                <c:pt idx="2517">
                  <c:v>63.668400000000013</c:v>
                </c:pt>
                <c:pt idx="2518">
                  <c:v>64.999200000000002</c:v>
                </c:pt>
                <c:pt idx="2519">
                  <c:v>66.633700000000005</c:v>
                </c:pt>
                <c:pt idx="2520">
                  <c:v>67.877099999999999</c:v>
                </c:pt>
                <c:pt idx="2521">
                  <c:v>68.372799999999984</c:v>
                </c:pt>
                <c:pt idx="2522">
                  <c:v>67.964799999999997</c:v>
                </c:pt>
                <c:pt idx="2523">
                  <c:v>66.913899999999998</c:v>
                </c:pt>
                <c:pt idx="2524">
                  <c:v>65.860600000000005</c:v>
                </c:pt>
                <c:pt idx="2525">
                  <c:v>65.432500000000005</c:v>
                </c:pt>
                <c:pt idx="2526">
                  <c:v>65.952699999999993</c:v>
                </c:pt>
                <c:pt idx="2527">
                  <c:v>67.085699999999974</c:v>
                </c:pt>
                <c:pt idx="2528">
                  <c:v>67.960400000000007</c:v>
                </c:pt>
                <c:pt idx="2529">
                  <c:v>67.845799999999983</c:v>
                </c:pt>
                <c:pt idx="2530">
                  <c:v>66.767300000000006</c:v>
                </c:pt>
                <c:pt idx="2531">
                  <c:v>65.456400000000002</c:v>
                </c:pt>
                <c:pt idx="2532">
                  <c:v>64.655199999999979</c:v>
                </c:pt>
                <c:pt idx="2533">
                  <c:v>64.579499999999982</c:v>
                </c:pt>
                <c:pt idx="2534">
                  <c:v>64.956599999999995</c:v>
                </c:pt>
                <c:pt idx="2535">
                  <c:v>65.293499999999995</c:v>
                </c:pt>
                <c:pt idx="2536">
                  <c:v>65.188999999999979</c:v>
                </c:pt>
                <c:pt idx="2537">
                  <c:v>64.620599999999982</c:v>
                </c:pt>
                <c:pt idx="2538">
                  <c:v>63.834299999999999</c:v>
                </c:pt>
                <c:pt idx="2539">
                  <c:v>63.056199999999997</c:v>
                </c:pt>
                <c:pt idx="2540">
                  <c:v>62.454099999999997</c:v>
                </c:pt>
                <c:pt idx="2541">
                  <c:v>62.172200000000011</c:v>
                </c:pt>
                <c:pt idx="2542">
                  <c:v>62.219499999999996</c:v>
                </c:pt>
                <c:pt idx="2543">
                  <c:v>62.351399999999998</c:v>
                </c:pt>
                <c:pt idx="2544">
                  <c:v>62.304499999999997</c:v>
                </c:pt>
                <c:pt idx="2545">
                  <c:v>61.929499999999997</c:v>
                </c:pt>
                <c:pt idx="2546">
                  <c:v>61.2819</c:v>
                </c:pt>
                <c:pt idx="2547">
                  <c:v>60.648600000000002</c:v>
                </c:pt>
                <c:pt idx="2548">
                  <c:v>60.290300000000002</c:v>
                </c:pt>
                <c:pt idx="2549">
                  <c:v>60.221200000000003</c:v>
                </c:pt>
                <c:pt idx="2550">
                  <c:v>60.296800000000012</c:v>
                </c:pt>
                <c:pt idx="2551">
                  <c:v>60.388399999999997</c:v>
                </c:pt>
                <c:pt idx="2552">
                  <c:v>60.366799999999998</c:v>
                </c:pt>
                <c:pt idx="2553">
                  <c:v>60.194299999999998</c:v>
                </c:pt>
                <c:pt idx="2554">
                  <c:v>59.989199999999997</c:v>
                </c:pt>
                <c:pt idx="2555">
                  <c:v>59.810200000000002</c:v>
                </c:pt>
                <c:pt idx="2556">
                  <c:v>59.706400000000002</c:v>
                </c:pt>
                <c:pt idx="2557">
                  <c:v>59.7637</c:v>
                </c:pt>
                <c:pt idx="2558">
                  <c:v>60.003900000000002</c:v>
                </c:pt>
                <c:pt idx="2559">
                  <c:v>60.287799999999997</c:v>
                </c:pt>
                <c:pt idx="2560">
                  <c:v>60.473500000000001</c:v>
                </c:pt>
                <c:pt idx="2561">
                  <c:v>60.539900000000003</c:v>
                </c:pt>
                <c:pt idx="2562">
                  <c:v>60.525500000000001</c:v>
                </c:pt>
                <c:pt idx="2563">
                  <c:v>60.494400000000013</c:v>
                </c:pt>
                <c:pt idx="2564">
                  <c:v>60.539499999999997</c:v>
                </c:pt>
                <c:pt idx="2565">
                  <c:v>60.734299999999998</c:v>
                </c:pt>
                <c:pt idx="2566">
                  <c:v>61.098300000000002</c:v>
                </c:pt>
                <c:pt idx="2567">
                  <c:v>61.509900000000002</c:v>
                </c:pt>
                <c:pt idx="2568">
                  <c:v>61.803699999999999</c:v>
                </c:pt>
                <c:pt idx="2569">
                  <c:v>61.955399999999997</c:v>
                </c:pt>
                <c:pt idx="2570">
                  <c:v>62.035800000000002</c:v>
                </c:pt>
                <c:pt idx="2571">
                  <c:v>62.166600000000003</c:v>
                </c:pt>
                <c:pt idx="2572">
                  <c:v>62.376100000000001</c:v>
                </c:pt>
                <c:pt idx="2573">
                  <c:v>62.614199999999997</c:v>
                </c:pt>
                <c:pt idx="2574">
                  <c:v>62.876100000000001</c:v>
                </c:pt>
                <c:pt idx="2575">
                  <c:v>63.144100000000002</c:v>
                </c:pt>
                <c:pt idx="2576">
                  <c:v>63.3917</c:v>
                </c:pt>
                <c:pt idx="2577">
                  <c:v>63.577000000000012</c:v>
                </c:pt>
                <c:pt idx="2578">
                  <c:v>63.6783</c:v>
                </c:pt>
                <c:pt idx="2579">
                  <c:v>63.724800000000002</c:v>
                </c:pt>
                <c:pt idx="2580">
                  <c:v>63.780200000000001</c:v>
                </c:pt>
                <c:pt idx="2581">
                  <c:v>63.916899999999998</c:v>
                </c:pt>
                <c:pt idx="2582">
                  <c:v>64.087800000000001</c:v>
                </c:pt>
                <c:pt idx="2583">
                  <c:v>64.221000000000004</c:v>
                </c:pt>
                <c:pt idx="2584">
                  <c:v>64.304300000000012</c:v>
                </c:pt>
                <c:pt idx="2585">
                  <c:v>64.293099999999995</c:v>
                </c:pt>
                <c:pt idx="2586">
                  <c:v>64.228699999999975</c:v>
                </c:pt>
                <c:pt idx="2587">
                  <c:v>64.219099999999997</c:v>
                </c:pt>
                <c:pt idx="2588">
                  <c:v>64.263599999999997</c:v>
                </c:pt>
                <c:pt idx="2589">
                  <c:v>64.270200000000003</c:v>
                </c:pt>
                <c:pt idx="2590">
                  <c:v>64.245999999999995</c:v>
                </c:pt>
                <c:pt idx="2591">
                  <c:v>64.242800000000003</c:v>
                </c:pt>
                <c:pt idx="2592">
                  <c:v>64.193600000000004</c:v>
                </c:pt>
                <c:pt idx="2593">
                  <c:v>64.075099999999992</c:v>
                </c:pt>
                <c:pt idx="2594">
                  <c:v>63.9236</c:v>
                </c:pt>
                <c:pt idx="2595">
                  <c:v>63.784100000000002</c:v>
                </c:pt>
                <c:pt idx="2596">
                  <c:v>63.680900000000001</c:v>
                </c:pt>
                <c:pt idx="2597">
                  <c:v>63.582600000000014</c:v>
                </c:pt>
                <c:pt idx="2598">
                  <c:v>63.463800000000013</c:v>
                </c:pt>
                <c:pt idx="2599">
                  <c:v>63.308999999999997</c:v>
                </c:pt>
                <c:pt idx="2600">
                  <c:v>63.1248</c:v>
                </c:pt>
                <c:pt idx="2601">
                  <c:v>62.955599999999997</c:v>
                </c:pt>
                <c:pt idx="2602">
                  <c:v>62.803400000000003</c:v>
                </c:pt>
                <c:pt idx="2603">
                  <c:v>62.648099999999999</c:v>
                </c:pt>
                <c:pt idx="2604">
                  <c:v>62.497700000000002</c:v>
                </c:pt>
                <c:pt idx="2605">
                  <c:v>62.349699999999999</c:v>
                </c:pt>
                <c:pt idx="2606">
                  <c:v>62.210800000000013</c:v>
                </c:pt>
                <c:pt idx="2607">
                  <c:v>62.104500000000002</c:v>
                </c:pt>
                <c:pt idx="2608">
                  <c:v>61.991700000000002</c:v>
                </c:pt>
                <c:pt idx="2609">
                  <c:v>61.8277</c:v>
                </c:pt>
                <c:pt idx="2610">
                  <c:v>61.685400000000001</c:v>
                </c:pt>
                <c:pt idx="2611">
                  <c:v>61.61</c:v>
                </c:pt>
                <c:pt idx="2612">
                  <c:v>61.5244</c:v>
                </c:pt>
                <c:pt idx="2613">
                  <c:v>61.431899999999999</c:v>
                </c:pt>
                <c:pt idx="2614">
                  <c:v>61.387999999999998</c:v>
                </c:pt>
                <c:pt idx="2615">
                  <c:v>61.363600000000012</c:v>
                </c:pt>
                <c:pt idx="2616">
                  <c:v>61.325899999999997</c:v>
                </c:pt>
                <c:pt idx="2617">
                  <c:v>61.292299999999997</c:v>
                </c:pt>
                <c:pt idx="2618">
                  <c:v>61.2577</c:v>
                </c:pt>
                <c:pt idx="2619">
                  <c:v>61.194400000000002</c:v>
                </c:pt>
                <c:pt idx="2620">
                  <c:v>61.191499999999998</c:v>
                </c:pt>
                <c:pt idx="2621">
                  <c:v>61.2971</c:v>
                </c:pt>
                <c:pt idx="2622">
                  <c:v>61.417200000000001</c:v>
                </c:pt>
                <c:pt idx="2623">
                  <c:v>61.487900000000003</c:v>
                </c:pt>
                <c:pt idx="2624">
                  <c:v>61.510800000000003</c:v>
                </c:pt>
                <c:pt idx="2625">
                  <c:v>61.533499999999997</c:v>
                </c:pt>
                <c:pt idx="2626">
                  <c:v>61.572600000000001</c:v>
                </c:pt>
                <c:pt idx="2627">
                  <c:v>61.609000000000002</c:v>
                </c:pt>
                <c:pt idx="2628">
                  <c:v>61.684699999999999</c:v>
                </c:pt>
                <c:pt idx="2629">
                  <c:v>61.8264</c:v>
                </c:pt>
                <c:pt idx="2630">
                  <c:v>61.9452</c:v>
                </c:pt>
                <c:pt idx="2631">
                  <c:v>62.037999999999997</c:v>
                </c:pt>
                <c:pt idx="2632">
                  <c:v>62.174300000000002</c:v>
                </c:pt>
                <c:pt idx="2633">
                  <c:v>62.312100000000001</c:v>
                </c:pt>
                <c:pt idx="2634">
                  <c:v>62.410299999999999</c:v>
                </c:pt>
                <c:pt idx="2635">
                  <c:v>62.489899999999999</c:v>
                </c:pt>
                <c:pt idx="2636">
                  <c:v>62.607900000000001</c:v>
                </c:pt>
                <c:pt idx="2637">
                  <c:v>62.723600000000012</c:v>
                </c:pt>
                <c:pt idx="2638">
                  <c:v>62.7849</c:v>
                </c:pt>
                <c:pt idx="2639">
                  <c:v>62.882199999999997</c:v>
                </c:pt>
                <c:pt idx="2640">
                  <c:v>62.998899999999999</c:v>
                </c:pt>
                <c:pt idx="2641">
                  <c:v>63.095500000000001</c:v>
                </c:pt>
                <c:pt idx="2642">
                  <c:v>63.205100000000002</c:v>
                </c:pt>
                <c:pt idx="2643">
                  <c:v>63.281000000000013</c:v>
                </c:pt>
                <c:pt idx="2644">
                  <c:v>63.2986</c:v>
                </c:pt>
                <c:pt idx="2645">
                  <c:v>63.303199999999997</c:v>
                </c:pt>
                <c:pt idx="2646">
                  <c:v>63.351799999999997</c:v>
                </c:pt>
                <c:pt idx="2647">
                  <c:v>63.421999999999997</c:v>
                </c:pt>
                <c:pt idx="2648">
                  <c:v>63.473700000000001</c:v>
                </c:pt>
                <c:pt idx="2649">
                  <c:v>63.508099999999999</c:v>
                </c:pt>
                <c:pt idx="2650">
                  <c:v>63.541800000000002</c:v>
                </c:pt>
                <c:pt idx="2651">
                  <c:v>63.549100000000003</c:v>
                </c:pt>
                <c:pt idx="2652">
                  <c:v>63.5045</c:v>
                </c:pt>
                <c:pt idx="2653">
                  <c:v>63.466200000000001</c:v>
                </c:pt>
                <c:pt idx="2654">
                  <c:v>63.460099999999997</c:v>
                </c:pt>
                <c:pt idx="2655">
                  <c:v>63.418200000000013</c:v>
                </c:pt>
                <c:pt idx="2656">
                  <c:v>63.3431</c:v>
                </c:pt>
                <c:pt idx="2657">
                  <c:v>63.300400000000003</c:v>
                </c:pt>
                <c:pt idx="2658">
                  <c:v>63.268000000000001</c:v>
                </c:pt>
                <c:pt idx="2659">
                  <c:v>63.174799999999998</c:v>
                </c:pt>
                <c:pt idx="2660">
                  <c:v>63.0717</c:v>
                </c:pt>
                <c:pt idx="2661">
                  <c:v>63.006900000000002</c:v>
                </c:pt>
                <c:pt idx="2662">
                  <c:v>62.921999999999997</c:v>
                </c:pt>
                <c:pt idx="2663">
                  <c:v>62.837000000000003</c:v>
                </c:pt>
                <c:pt idx="2664">
                  <c:v>62.7898</c:v>
                </c:pt>
                <c:pt idx="2665">
                  <c:v>62.738900000000001</c:v>
                </c:pt>
                <c:pt idx="2666">
                  <c:v>62.652099999999997</c:v>
                </c:pt>
                <c:pt idx="2667">
                  <c:v>62.531200000000013</c:v>
                </c:pt>
                <c:pt idx="2668">
                  <c:v>62.4283</c:v>
                </c:pt>
                <c:pt idx="2669">
                  <c:v>62.372700000000002</c:v>
                </c:pt>
                <c:pt idx="2670">
                  <c:v>62.330800000000004</c:v>
                </c:pt>
                <c:pt idx="2671">
                  <c:v>62.276499999999999</c:v>
                </c:pt>
                <c:pt idx="2672">
                  <c:v>62.193000000000012</c:v>
                </c:pt>
                <c:pt idx="2673">
                  <c:v>62.101300000000002</c:v>
                </c:pt>
                <c:pt idx="2674">
                  <c:v>62.0625</c:v>
                </c:pt>
                <c:pt idx="2675">
                  <c:v>62.055300000000003</c:v>
                </c:pt>
                <c:pt idx="2676">
                  <c:v>62.019100000000002</c:v>
                </c:pt>
                <c:pt idx="2677">
                  <c:v>61.9773</c:v>
                </c:pt>
                <c:pt idx="2678">
                  <c:v>61.9465</c:v>
                </c:pt>
                <c:pt idx="2679">
                  <c:v>61.912100000000002</c:v>
                </c:pt>
                <c:pt idx="2680">
                  <c:v>61.9011</c:v>
                </c:pt>
                <c:pt idx="2681">
                  <c:v>61.913499999999999</c:v>
                </c:pt>
                <c:pt idx="2682">
                  <c:v>61.915799999999997</c:v>
                </c:pt>
                <c:pt idx="2683">
                  <c:v>61.914999999999999</c:v>
                </c:pt>
                <c:pt idx="2684">
                  <c:v>61.938899999999997</c:v>
                </c:pt>
                <c:pt idx="2685">
                  <c:v>61.964799999999997</c:v>
                </c:pt>
                <c:pt idx="2686">
                  <c:v>61.983400000000003</c:v>
                </c:pt>
                <c:pt idx="2687">
                  <c:v>62.030200000000001</c:v>
                </c:pt>
                <c:pt idx="2688">
                  <c:v>62.090499999999999</c:v>
                </c:pt>
                <c:pt idx="2689">
                  <c:v>62.125700000000002</c:v>
                </c:pt>
                <c:pt idx="2690">
                  <c:v>62.1496</c:v>
                </c:pt>
                <c:pt idx="2691">
                  <c:v>62.185400000000001</c:v>
                </c:pt>
                <c:pt idx="2692">
                  <c:v>62.2361</c:v>
                </c:pt>
                <c:pt idx="2693">
                  <c:v>62.297400000000003</c:v>
                </c:pt>
                <c:pt idx="2694">
                  <c:v>62.360900000000001</c:v>
                </c:pt>
                <c:pt idx="2695">
                  <c:v>62.415200000000013</c:v>
                </c:pt>
                <c:pt idx="2696">
                  <c:v>62.451300000000003</c:v>
                </c:pt>
                <c:pt idx="2697">
                  <c:v>62.485900000000001</c:v>
                </c:pt>
                <c:pt idx="2698">
                  <c:v>62.526800000000001</c:v>
                </c:pt>
                <c:pt idx="2699">
                  <c:v>62.579700000000003</c:v>
                </c:pt>
                <c:pt idx="2700">
                  <c:v>62.670099999999998</c:v>
                </c:pt>
                <c:pt idx="2701">
                  <c:v>62.767099999999999</c:v>
                </c:pt>
                <c:pt idx="2702">
                  <c:v>62.823</c:v>
                </c:pt>
                <c:pt idx="2703">
                  <c:v>62.821100000000001</c:v>
                </c:pt>
                <c:pt idx="2704">
                  <c:v>62.841000000000001</c:v>
                </c:pt>
                <c:pt idx="2705">
                  <c:v>62.892000000000003</c:v>
                </c:pt>
                <c:pt idx="2706">
                  <c:v>62.924300000000002</c:v>
                </c:pt>
                <c:pt idx="2707">
                  <c:v>62.982799999999997</c:v>
                </c:pt>
                <c:pt idx="2708">
                  <c:v>63.030200000000001</c:v>
                </c:pt>
                <c:pt idx="2709">
                  <c:v>63.009</c:v>
                </c:pt>
                <c:pt idx="2710">
                  <c:v>62.982400000000013</c:v>
                </c:pt>
                <c:pt idx="2711">
                  <c:v>62.977699999999999</c:v>
                </c:pt>
                <c:pt idx="2712">
                  <c:v>63.021099999999997</c:v>
                </c:pt>
                <c:pt idx="2713">
                  <c:v>63.0852</c:v>
                </c:pt>
                <c:pt idx="2714">
                  <c:v>63.0854</c:v>
                </c:pt>
                <c:pt idx="2715">
                  <c:v>63.061800000000012</c:v>
                </c:pt>
                <c:pt idx="2716">
                  <c:v>63.060099999999998</c:v>
                </c:pt>
                <c:pt idx="2717">
                  <c:v>63.052400000000013</c:v>
                </c:pt>
                <c:pt idx="2718">
                  <c:v>63.032400000000003</c:v>
                </c:pt>
                <c:pt idx="2719">
                  <c:v>63.005200000000002</c:v>
                </c:pt>
                <c:pt idx="2720">
                  <c:v>62.939900000000002</c:v>
                </c:pt>
                <c:pt idx="2721">
                  <c:v>62.840200000000003</c:v>
                </c:pt>
                <c:pt idx="2722">
                  <c:v>62.828400000000002</c:v>
                </c:pt>
                <c:pt idx="2723">
                  <c:v>62.8735</c:v>
                </c:pt>
                <c:pt idx="2724">
                  <c:v>62.826900000000002</c:v>
                </c:pt>
                <c:pt idx="2725">
                  <c:v>62.736800000000002</c:v>
                </c:pt>
                <c:pt idx="2726">
                  <c:v>62.716800000000013</c:v>
                </c:pt>
                <c:pt idx="2727">
                  <c:v>62.709400000000002</c:v>
                </c:pt>
                <c:pt idx="2728">
                  <c:v>62.640800000000013</c:v>
                </c:pt>
                <c:pt idx="2729">
                  <c:v>62.579000000000001</c:v>
                </c:pt>
                <c:pt idx="2730">
                  <c:v>62.584699999999998</c:v>
                </c:pt>
                <c:pt idx="2731">
                  <c:v>62.586500000000001</c:v>
                </c:pt>
                <c:pt idx="2732">
                  <c:v>62.522600000000011</c:v>
                </c:pt>
                <c:pt idx="2733">
                  <c:v>62.427</c:v>
                </c:pt>
                <c:pt idx="2734">
                  <c:v>62.388199999999998</c:v>
                </c:pt>
                <c:pt idx="2735">
                  <c:v>62.422499999999999</c:v>
                </c:pt>
                <c:pt idx="2736">
                  <c:v>62.449300000000001</c:v>
                </c:pt>
                <c:pt idx="2737">
                  <c:v>62.433800000000012</c:v>
                </c:pt>
                <c:pt idx="2738">
                  <c:v>62.374400000000001</c:v>
                </c:pt>
                <c:pt idx="2739">
                  <c:v>62.292700000000011</c:v>
                </c:pt>
                <c:pt idx="2740">
                  <c:v>62.247400000000013</c:v>
                </c:pt>
                <c:pt idx="2741">
                  <c:v>62.246099999999998</c:v>
                </c:pt>
                <c:pt idx="2742">
                  <c:v>62.230899999999998</c:v>
                </c:pt>
                <c:pt idx="2743">
                  <c:v>62.190100000000001</c:v>
                </c:pt>
                <c:pt idx="2744">
                  <c:v>62.173400000000001</c:v>
                </c:pt>
                <c:pt idx="2745">
                  <c:v>62.168600000000012</c:v>
                </c:pt>
                <c:pt idx="2746">
                  <c:v>62.193899999999999</c:v>
                </c:pt>
                <c:pt idx="2747">
                  <c:v>62.263000000000012</c:v>
                </c:pt>
                <c:pt idx="2748">
                  <c:v>62.298099999999998</c:v>
                </c:pt>
                <c:pt idx="2749">
                  <c:v>62.294499999999999</c:v>
                </c:pt>
                <c:pt idx="2750">
                  <c:v>62.2866</c:v>
                </c:pt>
                <c:pt idx="2751">
                  <c:v>62.310499999999998</c:v>
                </c:pt>
                <c:pt idx="2752">
                  <c:v>62.373899999999999</c:v>
                </c:pt>
                <c:pt idx="2753">
                  <c:v>62.440199999999997</c:v>
                </c:pt>
                <c:pt idx="2754">
                  <c:v>62.476400000000012</c:v>
                </c:pt>
                <c:pt idx="2755">
                  <c:v>62.490699999999997</c:v>
                </c:pt>
                <c:pt idx="2756">
                  <c:v>62.511800000000001</c:v>
                </c:pt>
                <c:pt idx="2757">
                  <c:v>62.521299999999997</c:v>
                </c:pt>
                <c:pt idx="2758">
                  <c:v>62.510800000000003</c:v>
                </c:pt>
                <c:pt idx="2759">
                  <c:v>62.511400000000002</c:v>
                </c:pt>
                <c:pt idx="2760">
                  <c:v>62.5274</c:v>
                </c:pt>
                <c:pt idx="2761">
                  <c:v>62.597700000000003</c:v>
                </c:pt>
                <c:pt idx="2762">
                  <c:v>62.700299999999999</c:v>
                </c:pt>
                <c:pt idx="2763">
                  <c:v>62.757399999999997</c:v>
                </c:pt>
                <c:pt idx="2764">
                  <c:v>62.754899999999999</c:v>
                </c:pt>
                <c:pt idx="2765">
                  <c:v>62.758699999999997</c:v>
                </c:pt>
                <c:pt idx="2766">
                  <c:v>62.817</c:v>
                </c:pt>
                <c:pt idx="2767">
                  <c:v>62.860100000000003</c:v>
                </c:pt>
                <c:pt idx="2768">
                  <c:v>62.855200000000004</c:v>
                </c:pt>
                <c:pt idx="2769">
                  <c:v>62.854499999999987</c:v>
                </c:pt>
                <c:pt idx="2770">
                  <c:v>62.864699999999999</c:v>
                </c:pt>
                <c:pt idx="2771">
                  <c:v>62.878</c:v>
                </c:pt>
                <c:pt idx="2772">
                  <c:v>62.911000000000001</c:v>
                </c:pt>
                <c:pt idx="2773">
                  <c:v>62.953600000000002</c:v>
                </c:pt>
                <c:pt idx="2774">
                  <c:v>62.954000000000001</c:v>
                </c:pt>
                <c:pt idx="2775">
                  <c:v>62.898200000000003</c:v>
                </c:pt>
                <c:pt idx="2776">
                  <c:v>62.893000000000001</c:v>
                </c:pt>
                <c:pt idx="2777">
                  <c:v>62.967000000000013</c:v>
                </c:pt>
                <c:pt idx="2778">
                  <c:v>63.003</c:v>
                </c:pt>
                <c:pt idx="2779">
                  <c:v>62.986499999999999</c:v>
                </c:pt>
                <c:pt idx="2780">
                  <c:v>62.963000000000001</c:v>
                </c:pt>
                <c:pt idx="2781">
                  <c:v>62.9452</c:v>
                </c:pt>
                <c:pt idx="2782">
                  <c:v>62.927500000000002</c:v>
                </c:pt>
                <c:pt idx="2783">
                  <c:v>62.9069</c:v>
                </c:pt>
                <c:pt idx="2784">
                  <c:v>62.887999999999998</c:v>
                </c:pt>
                <c:pt idx="2785">
                  <c:v>62.851799999999997</c:v>
                </c:pt>
                <c:pt idx="2786">
                  <c:v>62.785499999999999</c:v>
                </c:pt>
                <c:pt idx="2787">
                  <c:v>62.756</c:v>
                </c:pt>
                <c:pt idx="2788">
                  <c:v>62.784799999999997</c:v>
                </c:pt>
                <c:pt idx="2789">
                  <c:v>62.789200000000001</c:v>
                </c:pt>
                <c:pt idx="2790">
                  <c:v>62.741300000000003</c:v>
                </c:pt>
                <c:pt idx="2791">
                  <c:v>62.6691</c:v>
                </c:pt>
                <c:pt idx="2792">
                  <c:v>62.617199999999997</c:v>
                </c:pt>
                <c:pt idx="2793">
                  <c:v>62.598500000000001</c:v>
                </c:pt>
                <c:pt idx="2794">
                  <c:v>62.617400000000004</c:v>
                </c:pt>
                <c:pt idx="2795">
                  <c:v>62.636299999999999</c:v>
                </c:pt>
                <c:pt idx="2796">
                  <c:v>62.591500000000003</c:v>
                </c:pt>
                <c:pt idx="2797">
                  <c:v>62.524999999999999</c:v>
                </c:pt>
                <c:pt idx="2798">
                  <c:v>62.493099999999998</c:v>
                </c:pt>
                <c:pt idx="2799">
                  <c:v>62.480499999999999</c:v>
                </c:pt>
                <c:pt idx="2800">
                  <c:v>62.465600000000002</c:v>
                </c:pt>
                <c:pt idx="2801">
                  <c:v>62.426699999999997</c:v>
                </c:pt>
                <c:pt idx="2802">
                  <c:v>62.401800000000001</c:v>
                </c:pt>
                <c:pt idx="2803">
                  <c:v>62.439100000000003</c:v>
                </c:pt>
                <c:pt idx="2804">
                  <c:v>62.485999999999997</c:v>
                </c:pt>
                <c:pt idx="2805">
                  <c:v>62.4724</c:v>
                </c:pt>
                <c:pt idx="2806">
                  <c:v>62.439100000000003</c:v>
                </c:pt>
                <c:pt idx="2807">
                  <c:v>62.431699999999999</c:v>
                </c:pt>
                <c:pt idx="2808">
                  <c:v>62.433300000000003</c:v>
                </c:pt>
                <c:pt idx="2809">
                  <c:v>62.438200000000002</c:v>
                </c:pt>
                <c:pt idx="2810">
                  <c:v>62.442</c:v>
                </c:pt>
                <c:pt idx="2811">
                  <c:v>62.441000000000003</c:v>
                </c:pt>
                <c:pt idx="2812">
                  <c:v>62.452399999999997</c:v>
                </c:pt>
                <c:pt idx="2813">
                  <c:v>62.469000000000001</c:v>
                </c:pt>
                <c:pt idx="2814">
                  <c:v>62.4572</c:v>
                </c:pt>
                <c:pt idx="2815">
                  <c:v>62.433400000000013</c:v>
                </c:pt>
                <c:pt idx="2816">
                  <c:v>62.433999999999997</c:v>
                </c:pt>
                <c:pt idx="2817">
                  <c:v>62.459400000000002</c:v>
                </c:pt>
                <c:pt idx="2818">
                  <c:v>62.503900000000002</c:v>
                </c:pt>
                <c:pt idx="2819">
                  <c:v>62.546200000000013</c:v>
                </c:pt>
                <c:pt idx="2820">
                  <c:v>62.588000000000001</c:v>
                </c:pt>
                <c:pt idx="2821">
                  <c:v>62.600900000000003</c:v>
                </c:pt>
                <c:pt idx="2822">
                  <c:v>62.578800000000001</c:v>
                </c:pt>
                <c:pt idx="2823">
                  <c:v>62.587400000000002</c:v>
                </c:pt>
                <c:pt idx="2824">
                  <c:v>62.622</c:v>
                </c:pt>
                <c:pt idx="2825">
                  <c:v>62.636299999999999</c:v>
                </c:pt>
                <c:pt idx="2826">
                  <c:v>62.638500000000001</c:v>
                </c:pt>
                <c:pt idx="2827">
                  <c:v>62.648400000000002</c:v>
                </c:pt>
                <c:pt idx="2828">
                  <c:v>62.666800000000002</c:v>
                </c:pt>
                <c:pt idx="2829">
                  <c:v>62.691299999999998</c:v>
                </c:pt>
                <c:pt idx="2830">
                  <c:v>62.712400000000002</c:v>
                </c:pt>
                <c:pt idx="2831">
                  <c:v>62.701000000000001</c:v>
                </c:pt>
                <c:pt idx="2832">
                  <c:v>62.674100000000003</c:v>
                </c:pt>
                <c:pt idx="2833">
                  <c:v>62.671000000000006</c:v>
                </c:pt>
                <c:pt idx="2834">
                  <c:v>62.696200000000012</c:v>
                </c:pt>
                <c:pt idx="2835">
                  <c:v>62.7</c:v>
                </c:pt>
                <c:pt idx="2836">
                  <c:v>62.680600000000013</c:v>
                </c:pt>
                <c:pt idx="2837">
                  <c:v>62.699600000000011</c:v>
                </c:pt>
                <c:pt idx="2838">
                  <c:v>62.735500000000002</c:v>
                </c:pt>
                <c:pt idx="2839">
                  <c:v>62.743899999999996</c:v>
                </c:pt>
                <c:pt idx="2840">
                  <c:v>62.728900000000003</c:v>
                </c:pt>
                <c:pt idx="2841">
                  <c:v>62.696300000000001</c:v>
                </c:pt>
                <c:pt idx="2842">
                  <c:v>62.674200000000013</c:v>
                </c:pt>
                <c:pt idx="2843">
                  <c:v>62.684899999999999</c:v>
                </c:pt>
                <c:pt idx="2844">
                  <c:v>62.708500000000001</c:v>
                </c:pt>
                <c:pt idx="2845">
                  <c:v>62.693400000000011</c:v>
                </c:pt>
                <c:pt idx="2846">
                  <c:v>62.608400000000003</c:v>
                </c:pt>
                <c:pt idx="2847">
                  <c:v>62.546300000000002</c:v>
                </c:pt>
                <c:pt idx="2848">
                  <c:v>62.5623</c:v>
                </c:pt>
                <c:pt idx="2849">
                  <c:v>62.5702</c:v>
                </c:pt>
                <c:pt idx="2850">
                  <c:v>62.565800000000003</c:v>
                </c:pt>
                <c:pt idx="2851">
                  <c:v>62.579900000000002</c:v>
                </c:pt>
                <c:pt idx="2852">
                  <c:v>62.5901</c:v>
                </c:pt>
                <c:pt idx="2853">
                  <c:v>62.591900000000003</c:v>
                </c:pt>
                <c:pt idx="2854">
                  <c:v>62.578699999999998</c:v>
                </c:pt>
                <c:pt idx="2855">
                  <c:v>62.550199999999997</c:v>
                </c:pt>
                <c:pt idx="2856">
                  <c:v>62.517299999999999</c:v>
                </c:pt>
                <c:pt idx="2857">
                  <c:v>62.479200000000013</c:v>
                </c:pt>
                <c:pt idx="2858">
                  <c:v>62.423099999999998</c:v>
                </c:pt>
                <c:pt idx="2859">
                  <c:v>62.379399999999997</c:v>
                </c:pt>
                <c:pt idx="2860">
                  <c:v>62.353900000000003</c:v>
                </c:pt>
                <c:pt idx="2861">
                  <c:v>62.364199999999997</c:v>
                </c:pt>
                <c:pt idx="2862">
                  <c:v>62.415300000000002</c:v>
                </c:pt>
                <c:pt idx="2863">
                  <c:v>62.448500000000003</c:v>
                </c:pt>
                <c:pt idx="2864">
                  <c:v>62.425400000000003</c:v>
                </c:pt>
                <c:pt idx="2865">
                  <c:v>62.385199999999998</c:v>
                </c:pt>
                <c:pt idx="2866">
                  <c:v>62.387799999999999</c:v>
                </c:pt>
                <c:pt idx="2867">
                  <c:v>62.424900000000001</c:v>
                </c:pt>
                <c:pt idx="2868">
                  <c:v>62.433500000000002</c:v>
                </c:pt>
                <c:pt idx="2869">
                  <c:v>62.406100000000002</c:v>
                </c:pt>
                <c:pt idx="2870">
                  <c:v>62.389099999999999</c:v>
                </c:pt>
                <c:pt idx="2871">
                  <c:v>62.394500000000001</c:v>
                </c:pt>
                <c:pt idx="2872">
                  <c:v>62.395000000000003</c:v>
                </c:pt>
                <c:pt idx="2873">
                  <c:v>62.385899999999999</c:v>
                </c:pt>
                <c:pt idx="2874">
                  <c:v>62.401800000000001</c:v>
                </c:pt>
                <c:pt idx="2875">
                  <c:v>62.427700000000002</c:v>
                </c:pt>
                <c:pt idx="2876">
                  <c:v>62.444299999999998</c:v>
                </c:pt>
                <c:pt idx="2877">
                  <c:v>62.447099999999999</c:v>
                </c:pt>
                <c:pt idx="2878">
                  <c:v>62.444000000000003</c:v>
                </c:pt>
                <c:pt idx="2879">
                  <c:v>62.451899999999988</c:v>
                </c:pt>
                <c:pt idx="2880">
                  <c:v>62.473700000000001</c:v>
                </c:pt>
                <c:pt idx="2881">
                  <c:v>62.5062</c:v>
                </c:pt>
                <c:pt idx="2882">
                  <c:v>62.535299999999999</c:v>
                </c:pt>
                <c:pt idx="2883">
                  <c:v>62.53</c:v>
                </c:pt>
                <c:pt idx="2884">
                  <c:v>62.495200000000011</c:v>
                </c:pt>
                <c:pt idx="2885">
                  <c:v>62.458399999999997</c:v>
                </c:pt>
                <c:pt idx="2886">
                  <c:v>62.467599999999997</c:v>
                </c:pt>
                <c:pt idx="2887">
                  <c:v>62.536200000000001</c:v>
                </c:pt>
                <c:pt idx="2888">
                  <c:v>62.595100000000002</c:v>
                </c:pt>
                <c:pt idx="2889">
                  <c:v>62.608699999999999</c:v>
                </c:pt>
                <c:pt idx="2890">
                  <c:v>62.597200000000001</c:v>
                </c:pt>
                <c:pt idx="2891">
                  <c:v>62.5944</c:v>
                </c:pt>
                <c:pt idx="2892">
                  <c:v>62.5929</c:v>
                </c:pt>
                <c:pt idx="2893">
                  <c:v>62.594999999999999</c:v>
                </c:pt>
                <c:pt idx="2894">
                  <c:v>62.615299999999998</c:v>
                </c:pt>
                <c:pt idx="2895">
                  <c:v>62.607300000000002</c:v>
                </c:pt>
                <c:pt idx="2896">
                  <c:v>62.556699999999999</c:v>
                </c:pt>
                <c:pt idx="2897">
                  <c:v>62.542700000000011</c:v>
                </c:pt>
                <c:pt idx="2898">
                  <c:v>62.562400000000011</c:v>
                </c:pt>
                <c:pt idx="2899">
                  <c:v>62.558500000000002</c:v>
                </c:pt>
                <c:pt idx="2900">
                  <c:v>62.555500000000002</c:v>
                </c:pt>
                <c:pt idx="2901">
                  <c:v>62.568899999999999</c:v>
                </c:pt>
                <c:pt idx="2902">
                  <c:v>62.584400000000002</c:v>
                </c:pt>
                <c:pt idx="2903">
                  <c:v>62.584499999999998</c:v>
                </c:pt>
                <c:pt idx="2904">
                  <c:v>62.540100000000002</c:v>
                </c:pt>
                <c:pt idx="2905">
                  <c:v>62.515000000000001</c:v>
                </c:pt>
                <c:pt idx="2906">
                  <c:v>62.550199999999997</c:v>
                </c:pt>
                <c:pt idx="2907">
                  <c:v>62.590699999999998</c:v>
                </c:pt>
                <c:pt idx="2908">
                  <c:v>62.618600000000001</c:v>
                </c:pt>
                <c:pt idx="2909">
                  <c:v>62.626400000000011</c:v>
                </c:pt>
                <c:pt idx="2910">
                  <c:v>62.593400000000003</c:v>
                </c:pt>
                <c:pt idx="2911">
                  <c:v>62.539900000000003</c:v>
                </c:pt>
                <c:pt idx="2912">
                  <c:v>62.510899999999999</c:v>
                </c:pt>
                <c:pt idx="2913">
                  <c:v>62.5167</c:v>
                </c:pt>
                <c:pt idx="2914">
                  <c:v>62.517600000000002</c:v>
                </c:pt>
                <c:pt idx="2915">
                  <c:v>62.4925</c:v>
                </c:pt>
                <c:pt idx="2916">
                  <c:v>62.460700000000003</c:v>
                </c:pt>
                <c:pt idx="2917">
                  <c:v>62.471800000000002</c:v>
                </c:pt>
                <c:pt idx="2918">
                  <c:v>62.499000000000002</c:v>
                </c:pt>
                <c:pt idx="2919">
                  <c:v>62.504300000000001</c:v>
                </c:pt>
                <c:pt idx="2920">
                  <c:v>62.4863</c:v>
                </c:pt>
                <c:pt idx="2921">
                  <c:v>62.429099999999998</c:v>
                </c:pt>
                <c:pt idx="2922">
                  <c:v>62.370600000000003</c:v>
                </c:pt>
                <c:pt idx="2923">
                  <c:v>62.380099999999999</c:v>
                </c:pt>
                <c:pt idx="2924">
                  <c:v>62.436900000000001</c:v>
                </c:pt>
                <c:pt idx="2925">
                  <c:v>62.477699999999999</c:v>
                </c:pt>
                <c:pt idx="2926">
                  <c:v>62.4895</c:v>
                </c:pt>
                <c:pt idx="2927">
                  <c:v>62.488</c:v>
                </c:pt>
                <c:pt idx="2928">
                  <c:v>62.485900000000001</c:v>
                </c:pt>
                <c:pt idx="2929">
                  <c:v>62.481499999999997</c:v>
                </c:pt>
                <c:pt idx="2930">
                  <c:v>62.474600000000002</c:v>
                </c:pt>
                <c:pt idx="2931">
                  <c:v>62.470599999999997</c:v>
                </c:pt>
                <c:pt idx="2932">
                  <c:v>62.480800000000002</c:v>
                </c:pt>
                <c:pt idx="2933">
                  <c:v>62.514499999999998</c:v>
                </c:pt>
                <c:pt idx="2934">
                  <c:v>62.551000000000002</c:v>
                </c:pt>
                <c:pt idx="2935">
                  <c:v>62.546900000000001</c:v>
                </c:pt>
                <c:pt idx="2936">
                  <c:v>62.501199999999997</c:v>
                </c:pt>
                <c:pt idx="2937">
                  <c:v>62.488999999999997</c:v>
                </c:pt>
                <c:pt idx="2938">
                  <c:v>62.525800000000011</c:v>
                </c:pt>
                <c:pt idx="2939">
                  <c:v>62.555400000000013</c:v>
                </c:pt>
                <c:pt idx="2940">
                  <c:v>62.569800000000001</c:v>
                </c:pt>
                <c:pt idx="2941">
                  <c:v>62.589799999999997</c:v>
                </c:pt>
                <c:pt idx="2942">
                  <c:v>62.594800000000014</c:v>
                </c:pt>
                <c:pt idx="2943">
                  <c:v>62.576300000000003</c:v>
                </c:pt>
                <c:pt idx="2944">
                  <c:v>62.5762</c:v>
                </c:pt>
                <c:pt idx="2945">
                  <c:v>62.5899</c:v>
                </c:pt>
                <c:pt idx="2946">
                  <c:v>62.599200000000003</c:v>
                </c:pt>
                <c:pt idx="2947">
                  <c:v>62.603400000000001</c:v>
                </c:pt>
                <c:pt idx="2948">
                  <c:v>62.589100000000002</c:v>
                </c:pt>
                <c:pt idx="2949">
                  <c:v>62.559800000000003</c:v>
                </c:pt>
                <c:pt idx="2950">
                  <c:v>62.575899999999997</c:v>
                </c:pt>
                <c:pt idx="2951">
                  <c:v>62.647799999999997</c:v>
                </c:pt>
                <c:pt idx="2952">
                  <c:v>62.698800000000013</c:v>
                </c:pt>
                <c:pt idx="2953">
                  <c:v>62.698</c:v>
                </c:pt>
                <c:pt idx="2954">
                  <c:v>62.688200000000002</c:v>
                </c:pt>
                <c:pt idx="2955">
                  <c:v>62.697800000000001</c:v>
                </c:pt>
                <c:pt idx="2956">
                  <c:v>62.703699999999998</c:v>
                </c:pt>
                <c:pt idx="2957">
                  <c:v>62.6858</c:v>
                </c:pt>
                <c:pt idx="2958">
                  <c:v>62.644799999999996</c:v>
                </c:pt>
                <c:pt idx="2959">
                  <c:v>62.610100000000003</c:v>
                </c:pt>
                <c:pt idx="2960">
                  <c:v>62.611199999999997</c:v>
                </c:pt>
                <c:pt idx="2961">
                  <c:v>62.621400000000001</c:v>
                </c:pt>
                <c:pt idx="2962">
                  <c:v>62.5974</c:v>
                </c:pt>
                <c:pt idx="2963">
                  <c:v>62.527200000000001</c:v>
                </c:pt>
                <c:pt idx="2964">
                  <c:v>62.458399999999997</c:v>
                </c:pt>
                <c:pt idx="2965">
                  <c:v>62.4358</c:v>
                </c:pt>
                <c:pt idx="2966">
                  <c:v>62.466900000000003</c:v>
                </c:pt>
                <c:pt idx="2967">
                  <c:v>62.516300000000001</c:v>
                </c:pt>
                <c:pt idx="2968">
                  <c:v>62.547800000000002</c:v>
                </c:pt>
                <c:pt idx="2969">
                  <c:v>62.554600000000001</c:v>
                </c:pt>
                <c:pt idx="2970">
                  <c:v>62.5364</c:v>
                </c:pt>
                <c:pt idx="2971">
                  <c:v>62.502699999999997</c:v>
                </c:pt>
                <c:pt idx="2972">
                  <c:v>62.472499999999997</c:v>
                </c:pt>
                <c:pt idx="2973">
                  <c:v>62.457599999999999</c:v>
                </c:pt>
                <c:pt idx="2974">
                  <c:v>62.455399999999997</c:v>
                </c:pt>
                <c:pt idx="2975">
                  <c:v>62.454599999999999</c:v>
                </c:pt>
                <c:pt idx="2976">
                  <c:v>62.447600000000001</c:v>
                </c:pt>
                <c:pt idx="2977">
                  <c:v>62.433900000000001</c:v>
                </c:pt>
                <c:pt idx="2978">
                  <c:v>62.441000000000003</c:v>
                </c:pt>
                <c:pt idx="2979">
                  <c:v>62.460099999999997</c:v>
                </c:pt>
                <c:pt idx="2980">
                  <c:v>62.458100000000002</c:v>
                </c:pt>
                <c:pt idx="2981">
                  <c:v>62.446199999999997</c:v>
                </c:pt>
                <c:pt idx="2982">
                  <c:v>62.436300000000003</c:v>
                </c:pt>
                <c:pt idx="2983">
                  <c:v>62.422699999999999</c:v>
                </c:pt>
                <c:pt idx="2984">
                  <c:v>62.417200000000001</c:v>
                </c:pt>
                <c:pt idx="2985">
                  <c:v>62.4283</c:v>
                </c:pt>
                <c:pt idx="2986">
                  <c:v>62.421400000000013</c:v>
                </c:pt>
                <c:pt idx="2987">
                  <c:v>62.376199999999997</c:v>
                </c:pt>
                <c:pt idx="2988">
                  <c:v>62.309899999999999</c:v>
                </c:pt>
                <c:pt idx="2989">
                  <c:v>62.266600000000011</c:v>
                </c:pt>
                <c:pt idx="2990">
                  <c:v>62.281500000000001</c:v>
                </c:pt>
                <c:pt idx="2991">
                  <c:v>62.364699999999999</c:v>
                </c:pt>
                <c:pt idx="2992">
                  <c:v>62.458500000000001</c:v>
                </c:pt>
                <c:pt idx="2993">
                  <c:v>62.488200000000013</c:v>
                </c:pt>
                <c:pt idx="2994">
                  <c:v>62.466000000000001</c:v>
                </c:pt>
                <c:pt idx="2995">
                  <c:v>62.433600000000013</c:v>
                </c:pt>
                <c:pt idx="2996">
                  <c:v>62.411900000000003</c:v>
                </c:pt>
                <c:pt idx="2997">
                  <c:v>62.427200000000013</c:v>
                </c:pt>
                <c:pt idx="2998">
                  <c:v>62.481699999999996</c:v>
                </c:pt>
                <c:pt idx="2999">
                  <c:v>62.524700000000003</c:v>
                </c:pt>
                <c:pt idx="3000">
                  <c:v>62.538400000000003</c:v>
                </c:pt>
                <c:pt idx="3001">
                  <c:v>62.523899999999998</c:v>
                </c:pt>
                <c:pt idx="3002">
                  <c:v>62.489699999999999</c:v>
                </c:pt>
                <c:pt idx="3003">
                  <c:v>62.473999999999997</c:v>
                </c:pt>
                <c:pt idx="3004">
                  <c:v>62.475000000000001</c:v>
                </c:pt>
                <c:pt idx="3005">
                  <c:v>62.494900000000001</c:v>
                </c:pt>
                <c:pt idx="3006">
                  <c:v>62.551900000000003</c:v>
                </c:pt>
                <c:pt idx="3007">
                  <c:v>62.598800000000011</c:v>
                </c:pt>
                <c:pt idx="3008">
                  <c:v>62.599299999999999</c:v>
                </c:pt>
                <c:pt idx="3009">
                  <c:v>62.584200000000003</c:v>
                </c:pt>
                <c:pt idx="3010">
                  <c:v>62.571800000000003</c:v>
                </c:pt>
                <c:pt idx="3011">
                  <c:v>62.556800000000003</c:v>
                </c:pt>
                <c:pt idx="3012">
                  <c:v>62.551299999999998</c:v>
                </c:pt>
                <c:pt idx="3013">
                  <c:v>62.5473</c:v>
                </c:pt>
                <c:pt idx="3014">
                  <c:v>62.546700000000001</c:v>
                </c:pt>
                <c:pt idx="3015">
                  <c:v>62.571100000000001</c:v>
                </c:pt>
                <c:pt idx="3016">
                  <c:v>62.607900000000001</c:v>
                </c:pt>
                <c:pt idx="3017">
                  <c:v>62.620400000000011</c:v>
                </c:pt>
                <c:pt idx="3018">
                  <c:v>62.587800000000001</c:v>
                </c:pt>
                <c:pt idx="3019">
                  <c:v>62.537000000000013</c:v>
                </c:pt>
                <c:pt idx="3020">
                  <c:v>62.524700000000003</c:v>
                </c:pt>
                <c:pt idx="3021">
                  <c:v>62.5379</c:v>
                </c:pt>
                <c:pt idx="3022">
                  <c:v>62.534000000000013</c:v>
                </c:pt>
                <c:pt idx="3023">
                  <c:v>62.529699999999998</c:v>
                </c:pt>
                <c:pt idx="3024">
                  <c:v>62.535899999999998</c:v>
                </c:pt>
                <c:pt idx="3025">
                  <c:v>62.532200000000003</c:v>
                </c:pt>
                <c:pt idx="3026">
                  <c:v>62.5139</c:v>
                </c:pt>
                <c:pt idx="3027">
                  <c:v>62.490900000000003</c:v>
                </c:pt>
                <c:pt idx="3028">
                  <c:v>62.460099999999997</c:v>
                </c:pt>
                <c:pt idx="3029">
                  <c:v>62.3992</c:v>
                </c:pt>
                <c:pt idx="3030">
                  <c:v>62.337400000000002</c:v>
                </c:pt>
                <c:pt idx="3031">
                  <c:v>62.358499999999999</c:v>
                </c:pt>
                <c:pt idx="3032">
                  <c:v>62.433500000000002</c:v>
                </c:pt>
                <c:pt idx="3033">
                  <c:v>62.476599999999998</c:v>
                </c:pt>
                <c:pt idx="3034">
                  <c:v>62.4773</c:v>
                </c:pt>
                <c:pt idx="3035">
                  <c:v>62.450699999999998</c:v>
                </c:pt>
                <c:pt idx="3036">
                  <c:v>62.415900000000001</c:v>
                </c:pt>
                <c:pt idx="3037">
                  <c:v>62.3964</c:v>
                </c:pt>
                <c:pt idx="3038">
                  <c:v>62.3855</c:v>
                </c:pt>
                <c:pt idx="3039">
                  <c:v>62.352600000000002</c:v>
                </c:pt>
                <c:pt idx="3040">
                  <c:v>62.303899999999999</c:v>
                </c:pt>
                <c:pt idx="3041">
                  <c:v>62.296400000000013</c:v>
                </c:pt>
                <c:pt idx="3042">
                  <c:v>62.336599999999997</c:v>
                </c:pt>
                <c:pt idx="3043">
                  <c:v>62.369100000000003</c:v>
                </c:pt>
                <c:pt idx="3044">
                  <c:v>62.398400000000002</c:v>
                </c:pt>
                <c:pt idx="3045">
                  <c:v>62.432499999999997</c:v>
                </c:pt>
                <c:pt idx="3046">
                  <c:v>62.437899999999999</c:v>
                </c:pt>
                <c:pt idx="3047">
                  <c:v>62.432600000000001</c:v>
                </c:pt>
                <c:pt idx="3048">
                  <c:v>62.4236</c:v>
                </c:pt>
                <c:pt idx="3049">
                  <c:v>62.367100000000001</c:v>
                </c:pt>
                <c:pt idx="3050">
                  <c:v>62.335600000000007</c:v>
                </c:pt>
                <c:pt idx="3051">
                  <c:v>62.362299999999998</c:v>
                </c:pt>
                <c:pt idx="3052">
                  <c:v>62.384</c:v>
                </c:pt>
                <c:pt idx="3053">
                  <c:v>62.373699999999999</c:v>
                </c:pt>
                <c:pt idx="3054">
                  <c:v>62.342399999999998</c:v>
                </c:pt>
                <c:pt idx="3055">
                  <c:v>62.351499999999987</c:v>
                </c:pt>
                <c:pt idx="3056">
                  <c:v>62.403700000000001</c:v>
                </c:pt>
                <c:pt idx="3057">
                  <c:v>62.442500000000003</c:v>
                </c:pt>
                <c:pt idx="3058">
                  <c:v>62.467599999999997</c:v>
                </c:pt>
                <c:pt idx="3059">
                  <c:v>62.477400000000003</c:v>
                </c:pt>
                <c:pt idx="3060">
                  <c:v>62.476500000000001</c:v>
                </c:pt>
                <c:pt idx="3061">
                  <c:v>62.504199999999997</c:v>
                </c:pt>
                <c:pt idx="3062">
                  <c:v>62.538800000000002</c:v>
                </c:pt>
                <c:pt idx="3063">
                  <c:v>62.540700000000001</c:v>
                </c:pt>
                <c:pt idx="3064">
                  <c:v>62.511699999999998</c:v>
                </c:pt>
                <c:pt idx="3065">
                  <c:v>62.491700000000002</c:v>
                </c:pt>
                <c:pt idx="3066">
                  <c:v>62.504199999999997</c:v>
                </c:pt>
                <c:pt idx="3067">
                  <c:v>62.5276</c:v>
                </c:pt>
                <c:pt idx="3068">
                  <c:v>62.537799999999997</c:v>
                </c:pt>
                <c:pt idx="3069">
                  <c:v>62.542299999999997</c:v>
                </c:pt>
                <c:pt idx="3070">
                  <c:v>62.548200000000001</c:v>
                </c:pt>
                <c:pt idx="3071">
                  <c:v>62.550600000000003</c:v>
                </c:pt>
                <c:pt idx="3072">
                  <c:v>62.574399999999997</c:v>
                </c:pt>
                <c:pt idx="3073">
                  <c:v>62.588299999999997</c:v>
                </c:pt>
                <c:pt idx="3074">
                  <c:v>62.537000000000013</c:v>
                </c:pt>
                <c:pt idx="3075">
                  <c:v>62.502000000000002</c:v>
                </c:pt>
                <c:pt idx="3076">
                  <c:v>62.5565</c:v>
                </c:pt>
                <c:pt idx="3077">
                  <c:v>62.620800000000003</c:v>
                </c:pt>
                <c:pt idx="3078">
                  <c:v>62.639499999999998</c:v>
                </c:pt>
                <c:pt idx="3079">
                  <c:v>62.612000000000002</c:v>
                </c:pt>
                <c:pt idx="3080">
                  <c:v>62.583200000000012</c:v>
                </c:pt>
                <c:pt idx="3081">
                  <c:v>62.5852</c:v>
                </c:pt>
                <c:pt idx="3082">
                  <c:v>62.608499999999999</c:v>
                </c:pt>
                <c:pt idx="3083">
                  <c:v>62.6248</c:v>
                </c:pt>
                <c:pt idx="3084">
                  <c:v>62.600299999999997</c:v>
                </c:pt>
                <c:pt idx="3085">
                  <c:v>62.551900000000003</c:v>
                </c:pt>
                <c:pt idx="3086">
                  <c:v>62.529600000000002</c:v>
                </c:pt>
                <c:pt idx="3087">
                  <c:v>62.541499999999999</c:v>
                </c:pt>
                <c:pt idx="3088">
                  <c:v>62.547800000000002</c:v>
                </c:pt>
                <c:pt idx="3089">
                  <c:v>62.510300000000001</c:v>
                </c:pt>
                <c:pt idx="3090">
                  <c:v>62.4358</c:v>
                </c:pt>
                <c:pt idx="3091">
                  <c:v>62.353700000000003</c:v>
                </c:pt>
                <c:pt idx="3092">
                  <c:v>62.328200000000002</c:v>
                </c:pt>
                <c:pt idx="3093">
                  <c:v>62.378100000000003</c:v>
                </c:pt>
                <c:pt idx="3094">
                  <c:v>62.442400000000013</c:v>
                </c:pt>
                <c:pt idx="3095">
                  <c:v>62.488999999999997</c:v>
                </c:pt>
                <c:pt idx="3096">
                  <c:v>62.492100000000001</c:v>
                </c:pt>
                <c:pt idx="3097">
                  <c:v>62.471600000000002</c:v>
                </c:pt>
                <c:pt idx="3098">
                  <c:v>62.450200000000002</c:v>
                </c:pt>
                <c:pt idx="3099">
                  <c:v>62.419899999999998</c:v>
                </c:pt>
                <c:pt idx="3100">
                  <c:v>62.382800000000003</c:v>
                </c:pt>
                <c:pt idx="3101">
                  <c:v>62.397100000000002</c:v>
                </c:pt>
                <c:pt idx="3102">
                  <c:v>62.444299999999998</c:v>
                </c:pt>
                <c:pt idx="3103">
                  <c:v>62.465400000000002</c:v>
                </c:pt>
                <c:pt idx="3104">
                  <c:v>62.4636</c:v>
                </c:pt>
                <c:pt idx="3105">
                  <c:v>62.451700000000002</c:v>
                </c:pt>
                <c:pt idx="3106">
                  <c:v>62.428200000000011</c:v>
                </c:pt>
                <c:pt idx="3107">
                  <c:v>62.410200000000003</c:v>
                </c:pt>
                <c:pt idx="3108">
                  <c:v>62.413699999999999</c:v>
                </c:pt>
                <c:pt idx="3109">
                  <c:v>62.419400000000003</c:v>
                </c:pt>
                <c:pt idx="3110">
                  <c:v>62.414299999999997</c:v>
                </c:pt>
                <c:pt idx="3111">
                  <c:v>62.408299999999997</c:v>
                </c:pt>
                <c:pt idx="3112">
                  <c:v>62.421999999999997</c:v>
                </c:pt>
                <c:pt idx="3113">
                  <c:v>62.459899999999998</c:v>
                </c:pt>
                <c:pt idx="3114">
                  <c:v>62.494100000000003</c:v>
                </c:pt>
                <c:pt idx="3115">
                  <c:v>62.500500000000002</c:v>
                </c:pt>
                <c:pt idx="3116">
                  <c:v>62.482200000000013</c:v>
                </c:pt>
                <c:pt idx="3117">
                  <c:v>62.460099999999997</c:v>
                </c:pt>
                <c:pt idx="3118">
                  <c:v>62.4191</c:v>
                </c:pt>
                <c:pt idx="3119">
                  <c:v>62.361899999999999</c:v>
                </c:pt>
                <c:pt idx="3120">
                  <c:v>62.389600000000002</c:v>
                </c:pt>
                <c:pt idx="3121">
                  <c:v>62.489199999999997</c:v>
                </c:pt>
                <c:pt idx="3122">
                  <c:v>62.540900000000001</c:v>
                </c:pt>
                <c:pt idx="3123">
                  <c:v>62.552900000000001</c:v>
                </c:pt>
                <c:pt idx="3124">
                  <c:v>62.553699999999999</c:v>
                </c:pt>
                <c:pt idx="3125">
                  <c:v>62.5456</c:v>
                </c:pt>
                <c:pt idx="3126">
                  <c:v>62.5458</c:v>
                </c:pt>
                <c:pt idx="3127">
                  <c:v>62.540799999999997</c:v>
                </c:pt>
                <c:pt idx="3128">
                  <c:v>62.522500000000001</c:v>
                </c:pt>
                <c:pt idx="3129">
                  <c:v>62.520200000000003</c:v>
                </c:pt>
                <c:pt idx="3130">
                  <c:v>62.524099999999997</c:v>
                </c:pt>
                <c:pt idx="3131">
                  <c:v>62.531599999999997</c:v>
                </c:pt>
                <c:pt idx="3132">
                  <c:v>62.538400000000003</c:v>
                </c:pt>
                <c:pt idx="3133">
                  <c:v>62.525800000000011</c:v>
                </c:pt>
                <c:pt idx="3134">
                  <c:v>62.545900000000003</c:v>
                </c:pt>
                <c:pt idx="3135">
                  <c:v>62.576099999999997</c:v>
                </c:pt>
                <c:pt idx="3136">
                  <c:v>62.599299999999999</c:v>
                </c:pt>
                <c:pt idx="3137">
                  <c:v>62.631800000000013</c:v>
                </c:pt>
                <c:pt idx="3138">
                  <c:v>62.648899999999998</c:v>
                </c:pt>
                <c:pt idx="3139">
                  <c:v>62.630299999999998</c:v>
                </c:pt>
                <c:pt idx="3140">
                  <c:v>62.599600000000002</c:v>
                </c:pt>
                <c:pt idx="3141">
                  <c:v>62.606299999999997</c:v>
                </c:pt>
                <c:pt idx="3142">
                  <c:v>62.637300000000003</c:v>
                </c:pt>
                <c:pt idx="3143">
                  <c:v>62.643800000000013</c:v>
                </c:pt>
                <c:pt idx="3144">
                  <c:v>62.6327</c:v>
                </c:pt>
                <c:pt idx="3145">
                  <c:v>62.6175</c:v>
                </c:pt>
                <c:pt idx="3146">
                  <c:v>62.582000000000001</c:v>
                </c:pt>
                <c:pt idx="3147">
                  <c:v>62.537999999999997</c:v>
                </c:pt>
                <c:pt idx="3148">
                  <c:v>62.478299999999997</c:v>
                </c:pt>
                <c:pt idx="3149">
                  <c:v>62.432000000000002</c:v>
                </c:pt>
                <c:pt idx="3150">
                  <c:v>62.460500000000003</c:v>
                </c:pt>
                <c:pt idx="3151">
                  <c:v>62.486899999999999</c:v>
                </c:pt>
                <c:pt idx="3152">
                  <c:v>62.4726</c:v>
                </c:pt>
                <c:pt idx="3153">
                  <c:v>62.4848</c:v>
                </c:pt>
                <c:pt idx="3154">
                  <c:v>62.498800000000003</c:v>
                </c:pt>
                <c:pt idx="3155">
                  <c:v>62.526299999999999</c:v>
                </c:pt>
                <c:pt idx="3156">
                  <c:v>62.575499999999998</c:v>
                </c:pt>
                <c:pt idx="3157">
                  <c:v>62.576000000000001</c:v>
                </c:pt>
                <c:pt idx="3158">
                  <c:v>62.5349</c:v>
                </c:pt>
                <c:pt idx="3159">
                  <c:v>62.478499999999997</c:v>
                </c:pt>
                <c:pt idx="3160">
                  <c:v>62.4392</c:v>
                </c:pt>
                <c:pt idx="3161">
                  <c:v>62.442</c:v>
                </c:pt>
                <c:pt idx="3162">
                  <c:v>62.452100000000002</c:v>
                </c:pt>
                <c:pt idx="3163">
                  <c:v>62.456600000000002</c:v>
                </c:pt>
                <c:pt idx="3164">
                  <c:v>62.454999999999998</c:v>
                </c:pt>
                <c:pt idx="3165">
                  <c:v>62.487099999999998</c:v>
                </c:pt>
                <c:pt idx="3166">
                  <c:v>62.547400000000003</c:v>
                </c:pt>
                <c:pt idx="3167">
                  <c:v>62.551099999999998</c:v>
                </c:pt>
                <c:pt idx="3168">
                  <c:v>62.501199999999997</c:v>
                </c:pt>
                <c:pt idx="3169">
                  <c:v>62.462699999999998</c:v>
                </c:pt>
                <c:pt idx="3170">
                  <c:v>62.455100000000002</c:v>
                </c:pt>
                <c:pt idx="3171">
                  <c:v>62.458599999999997</c:v>
                </c:pt>
                <c:pt idx="3172">
                  <c:v>62.476999999999997</c:v>
                </c:pt>
                <c:pt idx="3173">
                  <c:v>62.5105</c:v>
                </c:pt>
                <c:pt idx="3174">
                  <c:v>62.528700000000001</c:v>
                </c:pt>
                <c:pt idx="3175">
                  <c:v>62.520299999999999</c:v>
                </c:pt>
                <c:pt idx="3176">
                  <c:v>62.511800000000001</c:v>
                </c:pt>
                <c:pt idx="3177">
                  <c:v>62.528700000000001</c:v>
                </c:pt>
                <c:pt idx="3178">
                  <c:v>62.552400000000013</c:v>
                </c:pt>
                <c:pt idx="3179">
                  <c:v>62.569800000000001</c:v>
                </c:pt>
                <c:pt idx="3180">
                  <c:v>62.5854</c:v>
                </c:pt>
                <c:pt idx="3181">
                  <c:v>62.593699999999998</c:v>
                </c:pt>
                <c:pt idx="3182">
                  <c:v>62.602699999999999</c:v>
                </c:pt>
                <c:pt idx="3183">
                  <c:v>62.620699999999999</c:v>
                </c:pt>
                <c:pt idx="3184">
                  <c:v>62.6203</c:v>
                </c:pt>
                <c:pt idx="3185">
                  <c:v>62.602200000000003</c:v>
                </c:pt>
                <c:pt idx="3186">
                  <c:v>62.598300000000002</c:v>
                </c:pt>
                <c:pt idx="3187">
                  <c:v>62.600700000000003</c:v>
                </c:pt>
                <c:pt idx="3188">
                  <c:v>62.609900000000003</c:v>
                </c:pt>
                <c:pt idx="3189">
                  <c:v>62.638600000000011</c:v>
                </c:pt>
                <c:pt idx="3190">
                  <c:v>62.661800000000007</c:v>
                </c:pt>
                <c:pt idx="3191">
                  <c:v>62.636299999999999</c:v>
                </c:pt>
                <c:pt idx="3192">
                  <c:v>62.5871</c:v>
                </c:pt>
                <c:pt idx="3193">
                  <c:v>62.586000000000013</c:v>
                </c:pt>
                <c:pt idx="3194">
                  <c:v>62.627499999999998</c:v>
                </c:pt>
                <c:pt idx="3195">
                  <c:v>62.621699999999997</c:v>
                </c:pt>
                <c:pt idx="3196">
                  <c:v>62.543500000000002</c:v>
                </c:pt>
                <c:pt idx="3197">
                  <c:v>62.525400000000012</c:v>
                </c:pt>
                <c:pt idx="3198">
                  <c:v>62.624200000000002</c:v>
                </c:pt>
                <c:pt idx="3199">
                  <c:v>62.704000000000001</c:v>
                </c:pt>
                <c:pt idx="3200">
                  <c:v>62.6937</c:v>
                </c:pt>
                <c:pt idx="3201">
                  <c:v>62.625700000000002</c:v>
                </c:pt>
                <c:pt idx="3202">
                  <c:v>62.5837</c:v>
                </c:pt>
                <c:pt idx="3203">
                  <c:v>62.586500000000001</c:v>
                </c:pt>
                <c:pt idx="3204">
                  <c:v>62.595700000000001</c:v>
                </c:pt>
                <c:pt idx="3205">
                  <c:v>62.622900000000001</c:v>
                </c:pt>
                <c:pt idx="3206">
                  <c:v>62.652500000000003</c:v>
                </c:pt>
                <c:pt idx="3207">
                  <c:v>62.6539</c:v>
                </c:pt>
                <c:pt idx="3208">
                  <c:v>62.615400000000001</c:v>
                </c:pt>
                <c:pt idx="3209">
                  <c:v>62.5565</c:v>
                </c:pt>
                <c:pt idx="3210">
                  <c:v>62.546500000000002</c:v>
                </c:pt>
                <c:pt idx="3211">
                  <c:v>62.568400000000011</c:v>
                </c:pt>
                <c:pt idx="3212">
                  <c:v>62.5839</c:v>
                </c:pt>
                <c:pt idx="3213">
                  <c:v>62.602499999999999</c:v>
                </c:pt>
                <c:pt idx="3214">
                  <c:v>62.6342</c:v>
                </c:pt>
                <c:pt idx="3215">
                  <c:v>62.645000000000003</c:v>
                </c:pt>
                <c:pt idx="3216">
                  <c:v>62.571599999999997</c:v>
                </c:pt>
                <c:pt idx="3217">
                  <c:v>62.494200000000014</c:v>
                </c:pt>
                <c:pt idx="3218">
                  <c:v>62.503300000000003</c:v>
                </c:pt>
                <c:pt idx="3219">
                  <c:v>62.548900000000003</c:v>
                </c:pt>
                <c:pt idx="3220">
                  <c:v>62.5745</c:v>
                </c:pt>
                <c:pt idx="3221">
                  <c:v>62.548400000000001</c:v>
                </c:pt>
                <c:pt idx="3222">
                  <c:v>62.533299999999997</c:v>
                </c:pt>
                <c:pt idx="3223">
                  <c:v>62.598100000000002</c:v>
                </c:pt>
                <c:pt idx="3224">
                  <c:v>62.639200000000002</c:v>
                </c:pt>
                <c:pt idx="3225">
                  <c:v>62.622200000000007</c:v>
                </c:pt>
                <c:pt idx="3226">
                  <c:v>62.582600000000014</c:v>
                </c:pt>
                <c:pt idx="3227">
                  <c:v>62.523299999999999</c:v>
                </c:pt>
                <c:pt idx="3228">
                  <c:v>62.491200000000013</c:v>
                </c:pt>
                <c:pt idx="3229">
                  <c:v>62.522100000000002</c:v>
                </c:pt>
                <c:pt idx="3230">
                  <c:v>62.554699999999997</c:v>
                </c:pt>
                <c:pt idx="3231">
                  <c:v>62.549000000000007</c:v>
                </c:pt>
                <c:pt idx="3232">
                  <c:v>62.5349</c:v>
                </c:pt>
                <c:pt idx="3233">
                  <c:v>62.5383</c:v>
                </c:pt>
                <c:pt idx="3234">
                  <c:v>62.539400000000001</c:v>
                </c:pt>
                <c:pt idx="3235">
                  <c:v>62.514499999999998</c:v>
                </c:pt>
                <c:pt idx="3236">
                  <c:v>62.4801</c:v>
                </c:pt>
                <c:pt idx="3237">
                  <c:v>62.497500000000002</c:v>
                </c:pt>
                <c:pt idx="3238">
                  <c:v>62.550400000000003</c:v>
                </c:pt>
                <c:pt idx="3239">
                  <c:v>62.577399999999997</c:v>
                </c:pt>
                <c:pt idx="3240">
                  <c:v>62.574199999999998</c:v>
                </c:pt>
                <c:pt idx="3241">
                  <c:v>62.566299999999998</c:v>
                </c:pt>
                <c:pt idx="3242">
                  <c:v>62.568800000000003</c:v>
                </c:pt>
                <c:pt idx="3243">
                  <c:v>62.572200000000002</c:v>
                </c:pt>
                <c:pt idx="3244">
                  <c:v>62.5518</c:v>
                </c:pt>
                <c:pt idx="3245">
                  <c:v>62.534799999999997</c:v>
                </c:pt>
                <c:pt idx="3246">
                  <c:v>62.531200000000013</c:v>
                </c:pt>
                <c:pt idx="3247">
                  <c:v>62.4955</c:v>
                </c:pt>
                <c:pt idx="3248">
                  <c:v>62.462299999999999</c:v>
                </c:pt>
                <c:pt idx="3249">
                  <c:v>62.486499999999999</c:v>
                </c:pt>
                <c:pt idx="3250">
                  <c:v>62.547699999999999</c:v>
                </c:pt>
                <c:pt idx="3251">
                  <c:v>62.561200000000007</c:v>
                </c:pt>
                <c:pt idx="3252">
                  <c:v>62.531200000000013</c:v>
                </c:pt>
                <c:pt idx="3253">
                  <c:v>62.525800000000011</c:v>
                </c:pt>
                <c:pt idx="3254">
                  <c:v>62.566299999999998</c:v>
                </c:pt>
                <c:pt idx="3255">
                  <c:v>62.623899999999999</c:v>
                </c:pt>
                <c:pt idx="3256">
                  <c:v>62.648000000000003</c:v>
                </c:pt>
                <c:pt idx="3257">
                  <c:v>62.631300000000003</c:v>
                </c:pt>
                <c:pt idx="3258">
                  <c:v>62.5839</c:v>
                </c:pt>
                <c:pt idx="3259">
                  <c:v>62.555700000000002</c:v>
                </c:pt>
                <c:pt idx="3260">
                  <c:v>62.571100000000001</c:v>
                </c:pt>
                <c:pt idx="3261">
                  <c:v>62.578699999999998</c:v>
                </c:pt>
                <c:pt idx="3262">
                  <c:v>62.549799999999998</c:v>
                </c:pt>
                <c:pt idx="3263">
                  <c:v>62.548099999999998</c:v>
                </c:pt>
                <c:pt idx="3264">
                  <c:v>62.594000000000001</c:v>
                </c:pt>
                <c:pt idx="3265">
                  <c:v>62.622</c:v>
                </c:pt>
                <c:pt idx="3266">
                  <c:v>62.606499999999997</c:v>
                </c:pt>
                <c:pt idx="3267">
                  <c:v>62.576500000000003</c:v>
                </c:pt>
                <c:pt idx="3268">
                  <c:v>62.573300000000003</c:v>
                </c:pt>
                <c:pt idx="3269">
                  <c:v>62.578600000000002</c:v>
                </c:pt>
                <c:pt idx="3270">
                  <c:v>62.568800000000003</c:v>
                </c:pt>
                <c:pt idx="3271">
                  <c:v>62.541699999999999</c:v>
                </c:pt>
                <c:pt idx="3272">
                  <c:v>62.525500000000001</c:v>
                </c:pt>
                <c:pt idx="3273">
                  <c:v>62.527500000000003</c:v>
                </c:pt>
                <c:pt idx="3274">
                  <c:v>62.520400000000002</c:v>
                </c:pt>
                <c:pt idx="3275">
                  <c:v>62.486800000000002</c:v>
                </c:pt>
                <c:pt idx="3276">
                  <c:v>62.436999999999998</c:v>
                </c:pt>
                <c:pt idx="3277">
                  <c:v>62.4056</c:v>
                </c:pt>
                <c:pt idx="3278">
                  <c:v>62.438600000000001</c:v>
                </c:pt>
                <c:pt idx="3279">
                  <c:v>62.509400000000007</c:v>
                </c:pt>
              </c:numCache>
            </c:numRef>
          </c:yVal>
          <c:smooth val="1"/>
        </c:ser>
        <c:dLbls>
          <c:showLegendKey val="0"/>
          <c:showVal val="0"/>
          <c:showCatName val="0"/>
          <c:showSerName val="0"/>
          <c:showPercent val="0"/>
          <c:showBubbleSize val="0"/>
        </c:dLbls>
        <c:axId val="50358912"/>
        <c:axId val="50385280"/>
      </c:scatterChart>
      <c:valAx>
        <c:axId val="50358912"/>
        <c:scaling>
          <c:orientation val="minMax"/>
          <c:max val="8.5"/>
          <c:min val="4"/>
        </c:scaling>
        <c:delete val="1"/>
        <c:axPos val="b"/>
        <c:numFmt formatCode="General" sourceLinked="1"/>
        <c:majorTickMark val="out"/>
        <c:minorTickMark val="none"/>
        <c:tickLblPos val="nextTo"/>
        <c:crossAx val="50385280"/>
        <c:crosses val="autoZero"/>
        <c:crossBetween val="midCat"/>
        <c:majorUnit val="10"/>
        <c:minorUnit val="2"/>
      </c:valAx>
      <c:valAx>
        <c:axId val="50385280"/>
        <c:scaling>
          <c:orientation val="minMax"/>
          <c:max val="70"/>
          <c:min val="50"/>
        </c:scaling>
        <c:delete val="0"/>
        <c:axPos val="l"/>
        <c:majorGridlines/>
        <c:numFmt formatCode="General" sourceLinked="1"/>
        <c:majorTickMark val="out"/>
        <c:minorTickMark val="none"/>
        <c:tickLblPos val="nextTo"/>
        <c:crossAx val="50358912"/>
        <c:crosses val="autoZero"/>
        <c:crossBetween val="midCat"/>
        <c:majorUnit val="10"/>
        <c:minorUnit val="2"/>
      </c:valAx>
    </c:plotArea>
    <c:plotVisOnly val="1"/>
    <c:dispBlanksAs val="gap"/>
    <c:showDLblsOverMax val="0"/>
  </c:chart>
  <c:txPr>
    <a:bodyPr/>
    <a:lstStyle/>
    <a:p>
      <a:pPr>
        <a:defRPr sz="2000">
          <a:solidFill>
            <a:schemeClr val="bg1"/>
          </a:solidFill>
        </a:defRPr>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50396544"/>
        <c:axId val="51324032"/>
      </c:scatterChart>
      <c:valAx>
        <c:axId val="50396544"/>
        <c:scaling>
          <c:orientation val="minMax"/>
          <c:max val="7.5"/>
          <c:min val="3"/>
        </c:scaling>
        <c:delete val="1"/>
        <c:axPos val="b"/>
        <c:numFmt formatCode="General" sourceLinked="1"/>
        <c:majorTickMark val="out"/>
        <c:minorTickMark val="none"/>
        <c:tickLblPos val="nextTo"/>
        <c:crossAx val="51324032"/>
        <c:crosses val="autoZero"/>
        <c:crossBetween val="midCat"/>
        <c:majorUnit val="5"/>
        <c:minorUnit val="1"/>
      </c:valAx>
      <c:valAx>
        <c:axId val="51324032"/>
        <c:scaling>
          <c:orientation val="minMax"/>
          <c:max val="70"/>
          <c:min val="50"/>
        </c:scaling>
        <c:delete val="0"/>
        <c:axPos val="l"/>
        <c:majorGridlines/>
        <c:numFmt formatCode="General" sourceLinked="1"/>
        <c:majorTickMark val="out"/>
        <c:minorTickMark val="none"/>
        <c:tickLblPos val="nextTo"/>
        <c:txPr>
          <a:bodyPr/>
          <a:lstStyle/>
          <a:p>
            <a:pPr>
              <a:defRPr sz="2000">
                <a:solidFill>
                  <a:schemeClr val="bg1"/>
                </a:solidFill>
              </a:defRPr>
            </a:pPr>
            <a:endParaRPr lang="en-US"/>
          </a:p>
        </c:txPr>
        <c:crossAx val="50396544"/>
        <c:crosses val="autoZero"/>
        <c:crossBetween val="midCat"/>
        <c:majorUnit val="10"/>
        <c:minorUnit val="2"/>
      </c:valAx>
    </c:plotArea>
    <c:plotVisOnly val="1"/>
    <c:dispBlanksAs val="gap"/>
    <c:showDLblsOverMax val="0"/>
  </c:chart>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Sheet1!$G$1:$G$1106</c:f>
              <c:numCache>
                <c:formatCode>General</c:formatCode>
                <c:ptCount val="1106"/>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numCache>
            </c:numRef>
          </c:xVal>
          <c:yVal>
            <c:numRef>
              <c:f>Sheet1!$H$1:$H$1106</c:f>
              <c:numCache>
                <c:formatCode>General</c:formatCode>
                <c:ptCount val="1106"/>
                <c:pt idx="0">
                  <c:v>61.826700000000002</c:v>
                </c:pt>
                <c:pt idx="1">
                  <c:v>61.868699999999997</c:v>
                </c:pt>
                <c:pt idx="2">
                  <c:v>61.893099999999997</c:v>
                </c:pt>
                <c:pt idx="3">
                  <c:v>61.8842</c:v>
                </c:pt>
                <c:pt idx="4">
                  <c:v>61.876300000000001</c:v>
                </c:pt>
                <c:pt idx="5">
                  <c:v>61.86</c:v>
                </c:pt>
                <c:pt idx="6">
                  <c:v>61.857899999999987</c:v>
                </c:pt>
                <c:pt idx="7">
                  <c:v>61.911700000000003</c:v>
                </c:pt>
                <c:pt idx="8">
                  <c:v>61.9497</c:v>
                </c:pt>
                <c:pt idx="9">
                  <c:v>61.940300000000001</c:v>
                </c:pt>
                <c:pt idx="10">
                  <c:v>61.9482</c:v>
                </c:pt>
                <c:pt idx="11">
                  <c:v>61.969800000000014</c:v>
                </c:pt>
                <c:pt idx="12">
                  <c:v>61.967399999999998</c:v>
                </c:pt>
                <c:pt idx="13">
                  <c:v>61.965800000000002</c:v>
                </c:pt>
                <c:pt idx="14">
                  <c:v>61.939900000000002</c:v>
                </c:pt>
                <c:pt idx="15">
                  <c:v>61.869900000000001</c:v>
                </c:pt>
                <c:pt idx="16">
                  <c:v>61.819600000000001</c:v>
                </c:pt>
                <c:pt idx="17">
                  <c:v>61.839100000000002</c:v>
                </c:pt>
                <c:pt idx="18">
                  <c:v>61.866</c:v>
                </c:pt>
                <c:pt idx="19">
                  <c:v>61.857699999999987</c:v>
                </c:pt>
                <c:pt idx="20">
                  <c:v>61.869700000000002</c:v>
                </c:pt>
                <c:pt idx="21">
                  <c:v>61.910800000000002</c:v>
                </c:pt>
                <c:pt idx="22">
                  <c:v>61.94</c:v>
                </c:pt>
                <c:pt idx="23">
                  <c:v>61.950800000000001</c:v>
                </c:pt>
                <c:pt idx="24">
                  <c:v>61.9497</c:v>
                </c:pt>
                <c:pt idx="25">
                  <c:v>61.930700000000002</c:v>
                </c:pt>
                <c:pt idx="26">
                  <c:v>61.9133</c:v>
                </c:pt>
                <c:pt idx="27">
                  <c:v>61.901200000000003</c:v>
                </c:pt>
                <c:pt idx="28">
                  <c:v>61.862299999999998</c:v>
                </c:pt>
                <c:pt idx="29">
                  <c:v>61.805400000000013</c:v>
                </c:pt>
                <c:pt idx="30">
                  <c:v>61.803899999999999</c:v>
                </c:pt>
                <c:pt idx="31">
                  <c:v>61.864199999999997</c:v>
                </c:pt>
                <c:pt idx="32">
                  <c:v>61.9011</c:v>
                </c:pt>
                <c:pt idx="33">
                  <c:v>61.901600000000002</c:v>
                </c:pt>
                <c:pt idx="34">
                  <c:v>61.898099999999999</c:v>
                </c:pt>
                <c:pt idx="35">
                  <c:v>61.876800000000003</c:v>
                </c:pt>
                <c:pt idx="36">
                  <c:v>61.864199999999997</c:v>
                </c:pt>
                <c:pt idx="37">
                  <c:v>61.903599999999997</c:v>
                </c:pt>
                <c:pt idx="38">
                  <c:v>61.946300000000001</c:v>
                </c:pt>
                <c:pt idx="39">
                  <c:v>61.957700000000003</c:v>
                </c:pt>
                <c:pt idx="40">
                  <c:v>61.940800000000003</c:v>
                </c:pt>
                <c:pt idx="41">
                  <c:v>61.9221</c:v>
                </c:pt>
                <c:pt idx="42">
                  <c:v>61.926000000000002</c:v>
                </c:pt>
                <c:pt idx="43">
                  <c:v>61.921600000000012</c:v>
                </c:pt>
                <c:pt idx="44">
                  <c:v>61.868099999999998</c:v>
                </c:pt>
                <c:pt idx="45">
                  <c:v>61.819600000000001</c:v>
                </c:pt>
                <c:pt idx="46">
                  <c:v>61.836300000000001</c:v>
                </c:pt>
                <c:pt idx="47">
                  <c:v>61.856999999999999</c:v>
                </c:pt>
                <c:pt idx="48">
                  <c:v>61.852899999999998</c:v>
                </c:pt>
                <c:pt idx="49">
                  <c:v>61.841000000000001</c:v>
                </c:pt>
                <c:pt idx="50">
                  <c:v>61.847099999999998</c:v>
                </c:pt>
                <c:pt idx="51">
                  <c:v>61.871400000000001</c:v>
                </c:pt>
                <c:pt idx="52">
                  <c:v>61.893300000000011</c:v>
                </c:pt>
                <c:pt idx="53">
                  <c:v>61.918300000000002</c:v>
                </c:pt>
                <c:pt idx="54">
                  <c:v>61.922400000000003</c:v>
                </c:pt>
                <c:pt idx="55">
                  <c:v>61.899000000000001</c:v>
                </c:pt>
                <c:pt idx="56">
                  <c:v>61.878900000000002</c:v>
                </c:pt>
                <c:pt idx="57">
                  <c:v>61.8611</c:v>
                </c:pt>
                <c:pt idx="58">
                  <c:v>61.825499999999998</c:v>
                </c:pt>
                <c:pt idx="59">
                  <c:v>61.799200000000013</c:v>
                </c:pt>
                <c:pt idx="60">
                  <c:v>61.806699999999999</c:v>
                </c:pt>
                <c:pt idx="61">
                  <c:v>61.799300000000002</c:v>
                </c:pt>
                <c:pt idx="62">
                  <c:v>61.797400000000003</c:v>
                </c:pt>
                <c:pt idx="63">
                  <c:v>61.8367</c:v>
                </c:pt>
                <c:pt idx="64">
                  <c:v>61.872999999999998</c:v>
                </c:pt>
                <c:pt idx="65">
                  <c:v>61.897100000000002</c:v>
                </c:pt>
                <c:pt idx="66">
                  <c:v>61.925699999999999</c:v>
                </c:pt>
                <c:pt idx="67">
                  <c:v>61.9313</c:v>
                </c:pt>
                <c:pt idx="68">
                  <c:v>61.902299999999997</c:v>
                </c:pt>
                <c:pt idx="69">
                  <c:v>61.8506</c:v>
                </c:pt>
                <c:pt idx="70">
                  <c:v>61.7682</c:v>
                </c:pt>
                <c:pt idx="71">
                  <c:v>61.7301</c:v>
                </c:pt>
                <c:pt idx="72">
                  <c:v>61.820900000000002</c:v>
                </c:pt>
                <c:pt idx="73">
                  <c:v>61.921100000000003</c:v>
                </c:pt>
                <c:pt idx="74">
                  <c:v>61.932899999999997</c:v>
                </c:pt>
                <c:pt idx="75">
                  <c:v>61.8992</c:v>
                </c:pt>
                <c:pt idx="76">
                  <c:v>61.886299999999999</c:v>
                </c:pt>
                <c:pt idx="77">
                  <c:v>61.904000000000003</c:v>
                </c:pt>
                <c:pt idx="78">
                  <c:v>61.901000000000003</c:v>
                </c:pt>
                <c:pt idx="79">
                  <c:v>61.880099999999999</c:v>
                </c:pt>
                <c:pt idx="80">
                  <c:v>61.886099999999999</c:v>
                </c:pt>
                <c:pt idx="81">
                  <c:v>61.904200000000003</c:v>
                </c:pt>
                <c:pt idx="82">
                  <c:v>61.908700000000003</c:v>
                </c:pt>
                <c:pt idx="83">
                  <c:v>61.8996</c:v>
                </c:pt>
                <c:pt idx="84">
                  <c:v>61.887700000000002</c:v>
                </c:pt>
                <c:pt idx="85">
                  <c:v>61.896099999999997</c:v>
                </c:pt>
                <c:pt idx="86">
                  <c:v>61.9223</c:v>
                </c:pt>
                <c:pt idx="87">
                  <c:v>61.928899999999999</c:v>
                </c:pt>
                <c:pt idx="88">
                  <c:v>61.919199999999996</c:v>
                </c:pt>
                <c:pt idx="89">
                  <c:v>61.899500000000003</c:v>
                </c:pt>
                <c:pt idx="90">
                  <c:v>61.877200000000002</c:v>
                </c:pt>
                <c:pt idx="91">
                  <c:v>61.872</c:v>
                </c:pt>
                <c:pt idx="92">
                  <c:v>61.863500000000002</c:v>
                </c:pt>
                <c:pt idx="93">
                  <c:v>61.878</c:v>
                </c:pt>
                <c:pt idx="94">
                  <c:v>61.924900000000001</c:v>
                </c:pt>
                <c:pt idx="95">
                  <c:v>61.961300000000001</c:v>
                </c:pt>
                <c:pt idx="96">
                  <c:v>61.957799999999999</c:v>
                </c:pt>
                <c:pt idx="97">
                  <c:v>61.934199999999997</c:v>
                </c:pt>
                <c:pt idx="98">
                  <c:v>61.931199999999997</c:v>
                </c:pt>
                <c:pt idx="99">
                  <c:v>61.941000000000003</c:v>
                </c:pt>
                <c:pt idx="100">
                  <c:v>61.927400000000013</c:v>
                </c:pt>
                <c:pt idx="101">
                  <c:v>61.887500000000003</c:v>
                </c:pt>
                <c:pt idx="102">
                  <c:v>61.842399999999998</c:v>
                </c:pt>
                <c:pt idx="103">
                  <c:v>61.830599999999997</c:v>
                </c:pt>
                <c:pt idx="104">
                  <c:v>61.878100000000003</c:v>
                </c:pt>
                <c:pt idx="105">
                  <c:v>61.915200000000013</c:v>
                </c:pt>
                <c:pt idx="106">
                  <c:v>61.915900000000001</c:v>
                </c:pt>
                <c:pt idx="107">
                  <c:v>61.912100000000002</c:v>
                </c:pt>
                <c:pt idx="108">
                  <c:v>61.9148</c:v>
                </c:pt>
                <c:pt idx="109">
                  <c:v>61.901600000000002</c:v>
                </c:pt>
                <c:pt idx="110">
                  <c:v>61.850499999999997</c:v>
                </c:pt>
                <c:pt idx="111">
                  <c:v>61.802300000000002</c:v>
                </c:pt>
                <c:pt idx="112">
                  <c:v>61.808999999999997</c:v>
                </c:pt>
                <c:pt idx="113">
                  <c:v>61.854299999999988</c:v>
                </c:pt>
                <c:pt idx="114">
                  <c:v>61.903599999999997</c:v>
                </c:pt>
                <c:pt idx="115">
                  <c:v>61.934899999999999</c:v>
                </c:pt>
                <c:pt idx="116">
                  <c:v>61.935099999999998</c:v>
                </c:pt>
                <c:pt idx="117">
                  <c:v>61.912599999999998</c:v>
                </c:pt>
                <c:pt idx="118">
                  <c:v>61.884700000000002</c:v>
                </c:pt>
                <c:pt idx="119">
                  <c:v>61.871000000000002</c:v>
                </c:pt>
                <c:pt idx="120">
                  <c:v>61.873199999999997</c:v>
                </c:pt>
                <c:pt idx="121">
                  <c:v>61.867899999999999</c:v>
                </c:pt>
                <c:pt idx="122">
                  <c:v>61.849699999999999</c:v>
                </c:pt>
                <c:pt idx="123">
                  <c:v>61.835700000000003</c:v>
                </c:pt>
                <c:pt idx="124">
                  <c:v>61.84</c:v>
                </c:pt>
                <c:pt idx="125">
                  <c:v>61.869799999999998</c:v>
                </c:pt>
                <c:pt idx="126">
                  <c:v>61.896700000000003</c:v>
                </c:pt>
                <c:pt idx="127">
                  <c:v>61.8919</c:v>
                </c:pt>
                <c:pt idx="128">
                  <c:v>61.865600000000001</c:v>
                </c:pt>
                <c:pt idx="129">
                  <c:v>61.850299999999997</c:v>
                </c:pt>
                <c:pt idx="130">
                  <c:v>61.839399999999998</c:v>
                </c:pt>
                <c:pt idx="131">
                  <c:v>61.825499999999998</c:v>
                </c:pt>
                <c:pt idx="132">
                  <c:v>61.841299999999997</c:v>
                </c:pt>
                <c:pt idx="133">
                  <c:v>61.870100000000001</c:v>
                </c:pt>
                <c:pt idx="134">
                  <c:v>61.873100000000001</c:v>
                </c:pt>
                <c:pt idx="135">
                  <c:v>61.856900000000003</c:v>
                </c:pt>
                <c:pt idx="136">
                  <c:v>61.831699999999998</c:v>
                </c:pt>
                <c:pt idx="137">
                  <c:v>61.798499999999997</c:v>
                </c:pt>
                <c:pt idx="138">
                  <c:v>61.757899999999999</c:v>
                </c:pt>
                <c:pt idx="139">
                  <c:v>61.737499999999997</c:v>
                </c:pt>
                <c:pt idx="140">
                  <c:v>61.714599999999997</c:v>
                </c:pt>
                <c:pt idx="141">
                  <c:v>61.664499999999997</c:v>
                </c:pt>
                <c:pt idx="142">
                  <c:v>61.6464</c:v>
                </c:pt>
                <c:pt idx="143">
                  <c:v>61.668100000000003</c:v>
                </c:pt>
                <c:pt idx="144">
                  <c:v>61.676699999999997</c:v>
                </c:pt>
                <c:pt idx="145">
                  <c:v>61.658299999999997</c:v>
                </c:pt>
                <c:pt idx="146">
                  <c:v>61.6387</c:v>
                </c:pt>
                <c:pt idx="147">
                  <c:v>61.654000000000003</c:v>
                </c:pt>
                <c:pt idx="148">
                  <c:v>61.677</c:v>
                </c:pt>
                <c:pt idx="149">
                  <c:v>61.686200000000007</c:v>
                </c:pt>
                <c:pt idx="150">
                  <c:v>61.691000000000003</c:v>
                </c:pt>
                <c:pt idx="151">
                  <c:v>61.6813</c:v>
                </c:pt>
                <c:pt idx="152">
                  <c:v>61.6631</c:v>
                </c:pt>
                <c:pt idx="153">
                  <c:v>61.647599999999997</c:v>
                </c:pt>
                <c:pt idx="154">
                  <c:v>61.623100000000001</c:v>
                </c:pt>
                <c:pt idx="155">
                  <c:v>61.582500000000003</c:v>
                </c:pt>
                <c:pt idx="156">
                  <c:v>61.547600000000003</c:v>
                </c:pt>
                <c:pt idx="157">
                  <c:v>61.5505</c:v>
                </c:pt>
                <c:pt idx="158">
                  <c:v>61.560699999999997</c:v>
                </c:pt>
                <c:pt idx="159">
                  <c:v>61.5642</c:v>
                </c:pt>
                <c:pt idx="160">
                  <c:v>61.579099999999997</c:v>
                </c:pt>
                <c:pt idx="161">
                  <c:v>61.577800000000003</c:v>
                </c:pt>
                <c:pt idx="162">
                  <c:v>61.562899999999999</c:v>
                </c:pt>
                <c:pt idx="163">
                  <c:v>61.567600000000013</c:v>
                </c:pt>
                <c:pt idx="164">
                  <c:v>61.59</c:v>
                </c:pt>
                <c:pt idx="165">
                  <c:v>61.613700000000001</c:v>
                </c:pt>
                <c:pt idx="166">
                  <c:v>61.636000000000003</c:v>
                </c:pt>
                <c:pt idx="167">
                  <c:v>61.6494</c:v>
                </c:pt>
                <c:pt idx="168">
                  <c:v>61.640099999999997</c:v>
                </c:pt>
                <c:pt idx="169">
                  <c:v>61.642699999999998</c:v>
                </c:pt>
                <c:pt idx="170">
                  <c:v>61.671500000000002</c:v>
                </c:pt>
                <c:pt idx="171">
                  <c:v>61.698600000000013</c:v>
                </c:pt>
                <c:pt idx="172">
                  <c:v>61.7134</c:v>
                </c:pt>
                <c:pt idx="173">
                  <c:v>61.713800000000013</c:v>
                </c:pt>
                <c:pt idx="174">
                  <c:v>61.711799999999997</c:v>
                </c:pt>
                <c:pt idx="175">
                  <c:v>61.722000000000001</c:v>
                </c:pt>
                <c:pt idx="176">
                  <c:v>61.746400000000001</c:v>
                </c:pt>
                <c:pt idx="177">
                  <c:v>61.771000000000001</c:v>
                </c:pt>
                <c:pt idx="178">
                  <c:v>61.771099999999997</c:v>
                </c:pt>
                <c:pt idx="179">
                  <c:v>61.756700000000002</c:v>
                </c:pt>
                <c:pt idx="180">
                  <c:v>61.7622</c:v>
                </c:pt>
                <c:pt idx="181">
                  <c:v>61.781100000000002</c:v>
                </c:pt>
                <c:pt idx="182">
                  <c:v>61.791699999999999</c:v>
                </c:pt>
                <c:pt idx="183">
                  <c:v>61.806199999999997</c:v>
                </c:pt>
                <c:pt idx="184">
                  <c:v>61.835800000000013</c:v>
                </c:pt>
                <c:pt idx="185">
                  <c:v>61.866500000000002</c:v>
                </c:pt>
                <c:pt idx="186">
                  <c:v>61.883499999999998</c:v>
                </c:pt>
                <c:pt idx="187">
                  <c:v>61.888199999999998</c:v>
                </c:pt>
                <c:pt idx="188">
                  <c:v>61.902200000000001</c:v>
                </c:pt>
                <c:pt idx="189">
                  <c:v>61.917700000000004</c:v>
                </c:pt>
                <c:pt idx="190">
                  <c:v>61.9315</c:v>
                </c:pt>
                <c:pt idx="191">
                  <c:v>61.957099999999997</c:v>
                </c:pt>
                <c:pt idx="192">
                  <c:v>61.981099999999998</c:v>
                </c:pt>
                <c:pt idx="193">
                  <c:v>61.985700000000001</c:v>
                </c:pt>
                <c:pt idx="194">
                  <c:v>61.981699999999996</c:v>
                </c:pt>
                <c:pt idx="195">
                  <c:v>61.973400000000012</c:v>
                </c:pt>
                <c:pt idx="196">
                  <c:v>61.964200000000012</c:v>
                </c:pt>
                <c:pt idx="197">
                  <c:v>61.951899999999988</c:v>
                </c:pt>
                <c:pt idx="198">
                  <c:v>61.871299999999998</c:v>
                </c:pt>
                <c:pt idx="199">
                  <c:v>61.573300000000003</c:v>
                </c:pt>
                <c:pt idx="200">
                  <c:v>60.934199999999997</c:v>
                </c:pt>
                <c:pt idx="201">
                  <c:v>59.961799999999997</c:v>
                </c:pt>
                <c:pt idx="202">
                  <c:v>58.715000000000003</c:v>
                </c:pt>
                <c:pt idx="203">
                  <c:v>57.399700000000003</c:v>
                </c:pt>
                <c:pt idx="204">
                  <c:v>56.368699999999997</c:v>
                </c:pt>
                <c:pt idx="205">
                  <c:v>55.789299999999997</c:v>
                </c:pt>
                <c:pt idx="206">
                  <c:v>55.585299999999997</c:v>
                </c:pt>
                <c:pt idx="207">
                  <c:v>55.5777</c:v>
                </c:pt>
                <c:pt idx="208">
                  <c:v>55.5456</c:v>
                </c:pt>
                <c:pt idx="209">
                  <c:v>55.281799999999997</c:v>
                </c:pt>
                <c:pt idx="210">
                  <c:v>54.736499999999999</c:v>
                </c:pt>
                <c:pt idx="211">
                  <c:v>54.058200000000006</c:v>
                </c:pt>
                <c:pt idx="212">
                  <c:v>53.448099999999997</c:v>
                </c:pt>
                <c:pt idx="213">
                  <c:v>53.0794</c:v>
                </c:pt>
                <c:pt idx="214">
                  <c:v>53.076099999999997</c:v>
                </c:pt>
                <c:pt idx="215">
                  <c:v>53.394500000000001</c:v>
                </c:pt>
                <c:pt idx="216">
                  <c:v>53.798499999999997</c:v>
                </c:pt>
                <c:pt idx="217">
                  <c:v>54.044600000000003</c:v>
                </c:pt>
                <c:pt idx="218">
                  <c:v>54.080599999999997</c:v>
                </c:pt>
                <c:pt idx="219">
                  <c:v>53.970799999999997</c:v>
                </c:pt>
                <c:pt idx="220">
                  <c:v>53.817799999999998</c:v>
                </c:pt>
                <c:pt idx="221">
                  <c:v>53.7774</c:v>
                </c:pt>
                <c:pt idx="222">
                  <c:v>53.924200000000013</c:v>
                </c:pt>
                <c:pt idx="223">
                  <c:v>54.176699999999997</c:v>
                </c:pt>
                <c:pt idx="224">
                  <c:v>54.4983</c:v>
                </c:pt>
                <c:pt idx="225">
                  <c:v>54.8399</c:v>
                </c:pt>
                <c:pt idx="226">
                  <c:v>55.078800000000001</c:v>
                </c:pt>
                <c:pt idx="227">
                  <c:v>55.1691</c:v>
                </c:pt>
                <c:pt idx="228">
                  <c:v>55.111899999999999</c:v>
                </c:pt>
                <c:pt idx="229">
                  <c:v>55.067400000000013</c:v>
                </c:pt>
                <c:pt idx="230">
                  <c:v>55.189100000000003</c:v>
                </c:pt>
                <c:pt idx="231">
                  <c:v>55.3795</c:v>
                </c:pt>
                <c:pt idx="232">
                  <c:v>55.5974</c:v>
                </c:pt>
                <c:pt idx="233">
                  <c:v>55.894100000000002</c:v>
                </c:pt>
                <c:pt idx="234">
                  <c:v>56.178899999999999</c:v>
                </c:pt>
                <c:pt idx="235">
                  <c:v>56.307699999999997</c:v>
                </c:pt>
                <c:pt idx="236">
                  <c:v>56.291200000000003</c:v>
                </c:pt>
                <c:pt idx="237">
                  <c:v>56.255400000000002</c:v>
                </c:pt>
                <c:pt idx="238">
                  <c:v>56.291499999999999</c:v>
                </c:pt>
                <c:pt idx="239">
                  <c:v>56.404899999999998</c:v>
                </c:pt>
                <c:pt idx="240">
                  <c:v>56.544400000000003</c:v>
                </c:pt>
                <c:pt idx="241">
                  <c:v>56.683600000000013</c:v>
                </c:pt>
                <c:pt idx="242">
                  <c:v>56.810499999999998</c:v>
                </c:pt>
                <c:pt idx="243">
                  <c:v>56.8979</c:v>
                </c:pt>
                <c:pt idx="244">
                  <c:v>56.918900000000001</c:v>
                </c:pt>
                <c:pt idx="245">
                  <c:v>56.876899999999999</c:v>
                </c:pt>
                <c:pt idx="246">
                  <c:v>56.8386</c:v>
                </c:pt>
                <c:pt idx="247">
                  <c:v>56.854799999999997</c:v>
                </c:pt>
                <c:pt idx="248">
                  <c:v>56.911000000000001</c:v>
                </c:pt>
                <c:pt idx="249">
                  <c:v>56.9863</c:v>
                </c:pt>
                <c:pt idx="250">
                  <c:v>57.050899999999999</c:v>
                </c:pt>
                <c:pt idx="251">
                  <c:v>57.061999999999998</c:v>
                </c:pt>
                <c:pt idx="252">
                  <c:v>57.012500000000003</c:v>
                </c:pt>
                <c:pt idx="253">
                  <c:v>56.942700000000002</c:v>
                </c:pt>
                <c:pt idx="254">
                  <c:v>56.8825</c:v>
                </c:pt>
                <c:pt idx="255">
                  <c:v>56.878900000000002</c:v>
                </c:pt>
                <c:pt idx="256">
                  <c:v>56.952300000000001</c:v>
                </c:pt>
                <c:pt idx="257">
                  <c:v>57.039299999999997</c:v>
                </c:pt>
                <c:pt idx="258">
                  <c:v>57.101000000000013</c:v>
                </c:pt>
                <c:pt idx="259">
                  <c:v>57.112900000000003</c:v>
                </c:pt>
                <c:pt idx="260">
                  <c:v>57.082000000000001</c:v>
                </c:pt>
                <c:pt idx="261">
                  <c:v>57.052799999999998</c:v>
                </c:pt>
                <c:pt idx="262">
                  <c:v>57.031700000000001</c:v>
                </c:pt>
                <c:pt idx="263">
                  <c:v>57.010399999999997</c:v>
                </c:pt>
                <c:pt idx="264">
                  <c:v>57.005099999999999</c:v>
                </c:pt>
                <c:pt idx="265">
                  <c:v>57.020299999999999</c:v>
                </c:pt>
                <c:pt idx="266">
                  <c:v>57.037100000000002</c:v>
                </c:pt>
                <c:pt idx="267">
                  <c:v>57.059199999999997</c:v>
                </c:pt>
                <c:pt idx="268">
                  <c:v>57.068600000000011</c:v>
                </c:pt>
                <c:pt idx="269">
                  <c:v>57.034000000000013</c:v>
                </c:pt>
                <c:pt idx="270">
                  <c:v>56.969099999999997</c:v>
                </c:pt>
                <c:pt idx="271">
                  <c:v>56.945800000000013</c:v>
                </c:pt>
                <c:pt idx="272">
                  <c:v>56.9649</c:v>
                </c:pt>
                <c:pt idx="273">
                  <c:v>56.985600000000012</c:v>
                </c:pt>
                <c:pt idx="274">
                  <c:v>57.020499999999998</c:v>
                </c:pt>
                <c:pt idx="275">
                  <c:v>57.057499999999997</c:v>
                </c:pt>
                <c:pt idx="276">
                  <c:v>57.077800000000003</c:v>
                </c:pt>
                <c:pt idx="277">
                  <c:v>57.086399999999998</c:v>
                </c:pt>
                <c:pt idx="278">
                  <c:v>57.070800000000013</c:v>
                </c:pt>
                <c:pt idx="279">
                  <c:v>57.012</c:v>
                </c:pt>
                <c:pt idx="280">
                  <c:v>56.970799999999997</c:v>
                </c:pt>
                <c:pt idx="281">
                  <c:v>56.979900000000001</c:v>
                </c:pt>
                <c:pt idx="282">
                  <c:v>56.987299999999998</c:v>
                </c:pt>
                <c:pt idx="283">
                  <c:v>56.999400000000001</c:v>
                </c:pt>
                <c:pt idx="284">
                  <c:v>57.024800000000013</c:v>
                </c:pt>
                <c:pt idx="285">
                  <c:v>57.036000000000001</c:v>
                </c:pt>
                <c:pt idx="286">
                  <c:v>57.037500000000001</c:v>
                </c:pt>
                <c:pt idx="287">
                  <c:v>57.044400000000003</c:v>
                </c:pt>
                <c:pt idx="288">
                  <c:v>57.052500000000002</c:v>
                </c:pt>
                <c:pt idx="289">
                  <c:v>57.067900000000002</c:v>
                </c:pt>
                <c:pt idx="290">
                  <c:v>57.071300000000001</c:v>
                </c:pt>
                <c:pt idx="291">
                  <c:v>57.030900000000003</c:v>
                </c:pt>
                <c:pt idx="292">
                  <c:v>56.989800000000002</c:v>
                </c:pt>
                <c:pt idx="293">
                  <c:v>56.982700000000001</c:v>
                </c:pt>
                <c:pt idx="294">
                  <c:v>56.994500000000002</c:v>
                </c:pt>
                <c:pt idx="295">
                  <c:v>57.012900000000002</c:v>
                </c:pt>
                <c:pt idx="296">
                  <c:v>57.004300000000001</c:v>
                </c:pt>
                <c:pt idx="297">
                  <c:v>56.970200000000013</c:v>
                </c:pt>
                <c:pt idx="298">
                  <c:v>56.935400000000001</c:v>
                </c:pt>
                <c:pt idx="299">
                  <c:v>56.929499999999997</c:v>
                </c:pt>
                <c:pt idx="300">
                  <c:v>56.98</c:v>
                </c:pt>
                <c:pt idx="301">
                  <c:v>57.021800000000013</c:v>
                </c:pt>
                <c:pt idx="302">
                  <c:v>57.018800000000013</c:v>
                </c:pt>
                <c:pt idx="303">
                  <c:v>57.011400000000002</c:v>
                </c:pt>
                <c:pt idx="304">
                  <c:v>57.008699999999997</c:v>
                </c:pt>
                <c:pt idx="305">
                  <c:v>57.013199999999998</c:v>
                </c:pt>
                <c:pt idx="306">
                  <c:v>56.993400000000001</c:v>
                </c:pt>
                <c:pt idx="307">
                  <c:v>56.935000000000002</c:v>
                </c:pt>
                <c:pt idx="308">
                  <c:v>56.912400000000012</c:v>
                </c:pt>
                <c:pt idx="309">
                  <c:v>56.940100000000001</c:v>
                </c:pt>
                <c:pt idx="310">
                  <c:v>56.949399999999997</c:v>
                </c:pt>
                <c:pt idx="311">
                  <c:v>56.935200000000002</c:v>
                </c:pt>
                <c:pt idx="312">
                  <c:v>56.912200000000013</c:v>
                </c:pt>
                <c:pt idx="313">
                  <c:v>56.882399999999997</c:v>
                </c:pt>
                <c:pt idx="314">
                  <c:v>56.875300000000003</c:v>
                </c:pt>
                <c:pt idx="315">
                  <c:v>56.9084</c:v>
                </c:pt>
                <c:pt idx="316">
                  <c:v>56.963200000000001</c:v>
                </c:pt>
                <c:pt idx="317">
                  <c:v>56.992800000000003</c:v>
                </c:pt>
                <c:pt idx="318">
                  <c:v>56.977400000000003</c:v>
                </c:pt>
                <c:pt idx="319">
                  <c:v>56.924999999999997</c:v>
                </c:pt>
                <c:pt idx="320">
                  <c:v>56.846200000000003</c:v>
                </c:pt>
                <c:pt idx="321">
                  <c:v>56.812100000000001</c:v>
                </c:pt>
                <c:pt idx="322">
                  <c:v>56.8337</c:v>
                </c:pt>
                <c:pt idx="323">
                  <c:v>56.882899999999999</c:v>
                </c:pt>
                <c:pt idx="324">
                  <c:v>56.933800000000012</c:v>
                </c:pt>
                <c:pt idx="325">
                  <c:v>56.959000000000003</c:v>
                </c:pt>
                <c:pt idx="326">
                  <c:v>56.979300000000002</c:v>
                </c:pt>
                <c:pt idx="327">
                  <c:v>56.990200000000002</c:v>
                </c:pt>
                <c:pt idx="328">
                  <c:v>56.970200000000013</c:v>
                </c:pt>
                <c:pt idx="329">
                  <c:v>56.954300000000003</c:v>
                </c:pt>
                <c:pt idx="330">
                  <c:v>56.9602</c:v>
                </c:pt>
                <c:pt idx="331">
                  <c:v>56.946599999999997</c:v>
                </c:pt>
                <c:pt idx="332">
                  <c:v>56.923499999999997</c:v>
                </c:pt>
                <c:pt idx="333">
                  <c:v>56.926099999999998</c:v>
                </c:pt>
                <c:pt idx="334">
                  <c:v>56.941499999999998</c:v>
                </c:pt>
                <c:pt idx="335">
                  <c:v>56.973200000000013</c:v>
                </c:pt>
                <c:pt idx="336">
                  <c:v>56.992699999999999</c:v>
                </c:pt>
                <c:pt idx="337">
                  <c:v>56.998600000000003</c:v>
                </c:pt>
                <c:pt idx="338">
                  <c:v>57.0124</c:v>
                </c:pt>
                <c:pt idx="339">
                  <c:v>57.029400000000003</c:v>
                </c:pt>
                <c:pt idx="340">
                  <c:v>57.039000000000001</c:v>
                </c:pt>
                <c:pt idx="341">
                  <c:v>57.0503</c:v>
                </c:pt>
                <c:pt idx="342">
                  <c:v>57.062400000000011</c:v>
                </c:pt>
                <c:pt idx="343">
                  <c:v>57.0578</c:v>
                </c:pt>
                <c:pt idx="344">
                  <c:v>57.031599999999997</c:v>
                </c:pt>
                <c:pt idx="345">
                  <c:v>57.018500000000003</c:v>
                </c:pt>
                <c:pt idx="346">
                  <c:v>57.055600000000013</c:v>
                </c:pt>
                <c:pt idx="347">
                  <c:v>57.0869</c:v>
                </c:pt>
                <c:pt idx="348">
                  <c:v>57.084800000000001</c:v>
                </c:pt>
                <c:pt idx="349">
                  <c:v>57.047499999999999</c:v>
                </c:pt>
                <c:pt idx="350">
                  <c:v>56.972800000000007</c:v>
                </c:pt>
                <c:pt idx="351">
                  <c:v>56.932200000000002</c:v>
                </c:pt>
                <c:pt idx="352">
                  <c:v>56.958300000000001</c:v>
                </c:pt>
                <c:pt idx="353">
                  <c:v>56.997100000000003</c:v>
                </c:pt>
                <c:pt idx="354">
                  <c:v>57.043100000000003</c:v>
                </c:pt>
                <c:pt idx="355">
                  <c:v>57.0837</c:v>
                </c:pt>
                <c:pt idx="356">
                  <c:v>57.124099999999999</c:v>
                </c:pt>
                <c:pt idx="357">
                  <c:v>57.1586</c:v>
                </c:pt>
                <c:pt idx="358">
                  <c:v>57.164000000000001</c:v>
                </c:pt>
                <c:pt idx="359">
                  <c:v>57.145699999999998</c:v>
                </c:pt>
                <c:pt idx="360">
                  <c:v>57.120600000000003</c:v>
                </c:pt>
                <c:pt idx="361">
                  <c:v>57.112400000000001</c:v>
                </c:pt>
                <c:pt idx="362">
                  <c:v>57.128</c:v>
                </c:pt>
                <c:pt idx="363">
                  <c:v>57.139400000000002</c:v>
                </c:pt>
                <c:pt idx="364">
                  <c:v>57.107200000000013</c:v>
                </c:pt>
                <c:pt idx="365">
                  <c:v>57.032299999999999</c:v>
                </c:pt>
                <c:pt idx="366">
                  <c:v>57.021500000000003</c:v>
                </c:pt>
                <c:pt idx="367">
                  <c:v>57.072499999999998</c:v>
                </c:pt>
                <c:pt idx="368">
                  <c:v>57.0914</c:v>
                </c:pt>
                <c:pt idx="369">
                  <c:v>57.126800000000003</c:v>
                </c:pt>
                <c:pt idx="370">
                  <c:v>57.156500000000001</c:v>
                </c:pt>
                <c:pt idx="371">
                  <c:v>57.108699999999999</c:v>
                </c:pt>
                <c:pt idx="372">
                  <c:v>57.080199999999998</c:v>
                </c:pt>
                <c:pt idx="373">
                  <c:v>57.104100000000003</c:v>
                </c:pt>
                <c:pt idx="374">
                  <c:v>57.110900000000001</c:v>
                </c:pt>
                <c:pt idx="375">
                  <c:v>57.1081</c:v>
                </c:pt>
                <c:pt idx="376">
                  <c:v>57.107500000000002</c:v>
                </c:pt>
                <c:pt idx="377">
                  <c:v>57.106499999999997</c:v>
                </c:pt>
                <c:pt idx="378">
                  <c:v>57.119400000000013</c:v>
                </c:pt>
                <c:pt idx="379">
                  <c:v>57.131999999999998</c:v>
                </c:pt>
                <c:pt idx="380">
                  <c:v>57.134800000000013</c:v>
                </c:pt>
                <c:pt idx="381">
                  <c:v>57.1387</c:v>
                </c:pt>
                <c:pt idx="382">
                  <c:v>57.172499999999999</c:v>
                </c:pt>
                <c:pt idx="383">
                  <c:v>57.205500000000001</c:v>
                </c:pt>
                <c:pt idx="384">
                  <c:v>57.217000000000013</c:v>
                </c:pt>
                <c:pt idx="385">
                  <c:v>57.2423</c:v>
                </c:pt>
                <c:pt idx="386">
                  <c:v>57.2652</c:v>
                </c:pt>
                <c:pt idx="387">
                  <c:v>57.252299999999998</c:v>
                </c:pt>
                <c:pt idx="388">
                  <c:v>57.229800000000012</c:v>
                </c:pt>
                <c:pt idx="389">
                  <c:v>57.2331</c:v>
                </c:pt>
                <c:pt idx="390">
                  <c:v>57.240699999999997</c:v>
                </c:pt>
                <c:pt idx="391">
                  <c:v>57.236499999999999</c:v>
                </c:pt>
                <c:pt idx="392">
                  <c:v>57.2149</c:v>
                </c:pt>
                <c:pt idx="393">
                  <c:v>57.1873</c:v>
                </c:pt>
                <c:pt idx="394">
                  <c:v>57.168900000000001</c:v>
                </c:pt>
                <c:pt idx="395">
                  <c:v>57.1678</c:v>
                </c:pt>
                <c:pt idx="396">
                  <c:v>57.200800000000001</c:v>
                </c:pt>
                <c:pt idx="397">
                  <c:v>57.250300000000003</c:v>
                </c:pt>
                <c:pt idx="398">
                  <c:v>57.28</c:v>
                </c:pt>
                <c:pt idx="399">
                  <c:v>57.278800000000011</c:v>
                </c:pt>
                <c:pt idx="400">
                  <c:v>57.253700000000002</c:v>
                </c:pt>
                <c:pt idx="401">
                  <c:v>57.224499999999999</c:v>
                </c:pt>
                <c:pt idx="402">
                  <c:v>57.226500000000001</c:v>
                </c:pt>
                <c:pt idx="403">
                  <c:v>57.247600000000013</c:v>
                </c:pt>
                <c:pt idx="404">
                  <c:v>57.236800000000002</c:v>
                </c:pt>
                <c:pt idx="405">
                  <c:v>57.170900000000003</c:v>
                </c:pt>
                <c:pt idx="406">
                  <c:v>57.095100000000002</c:v>
                </c:pt>
                <c:pt idx="407">
                  <c:v>57.091700000000003</c:v>
                </c:pt>
                <c:pt idx="408">
                  <c:v>57.126200000000011</c:v>
                </c:pt>
                <c:pt idx="409">
                  <c:v>57.1539</c:v>
                </c:pt>
                <c:pt idx="410">
                  <c:v>57.169499999999999</c:v>
                </c:pt>
                <c:pt idx="411">
                  <c:v>57.143099999999997</c:v>
                </c:pt>
                <c:pt idx="412">
                  <c:v>57.137099999999997</c:v>
                </c:pt>
                <c:pt idx="413">
                  <c:v>57.178200000000011</c:v>
                </c:pt>
                <c:pt idx="414">
                  <c:v>57.177999999999997</c:v>
                </c:pt>
                <c:pt idx="415">
                  <c:v>57.105600000000003</c:v>
                </c:pt>
                <c:pt idx="416">
                  <c:v>57.057699999999997</c:v>
                </c:pt>
                <c:pt idx="417">
                  <c:v>57.109400000000001</c:v>
                </c:pt>
                <c:pt idx="418">
                  <c:v>57.171200000000013</c:v>
                </c:pt>
                <c:pt idx="419">
                  <c:v>57.1907</c:v>
                </c:pt>
                <c:pt idx="420">
                  <c:v>57.1785</c:v>
                </c:pt>
                <c:pt idx="421">
                  <c:v>57.161800000000007</c:v>
                </c:pt>
                <c:pt idx="422">
                  <c:v>57.157400000000003</c:v>
                </c:pt>
                <c:pt idx="423">
                  <c:v>57.169899999999998</c:v>
                </c:pt>
                <c:pt idx="424">
                  <c:v>57.198800000000013</c:v>
                </c:pt>
                <c:pt idx="425">
                  <c:v>57.212200000000003</c:v>
                </c:pt>
                <c:pt idx="426">
                  <c:v>57.194099999999999</c:v>
                </c:pt>
                <c:pt idx="427">
                  <c:v>57.176699999999997</c:v>
                </c:pt>
                <c:pt idx="428">
                  <c:v>57.159599999999998</c:v>
                </c:pt>
                <c:pt idx="429">
                  <c:v>57.126600000000003</c:v>
                </c:pt>
                <c:pt idx="430">
                  <c:v>57.090200000000003</c:v>
                </c:pt>
                <c:pt idx="431">
                  <c:v>57.0929</c:v>
                </c:pt>
                <c:pt idx="432">
                  <c:v>57.130899999999997</c:v>
                </c:pt>
                <c:pt idx="433">
                  <c:v>57.124000000000002</c:v>
                </c:pt>
                <c:pt idx="434">
                  <c:v>57.072800000000001</c:v>
                </c:pt>
                <c:pt idx="435">
                  <c:v>57.045699999999997</c:v>
                </c:pt>
                <c:pt idx="436">
                  <c:v>57.053199999999997</c:v>
                </c:pt>
                <c:pt idx="437">
                  <c:v>57.074599999999997</c:v>
                </c:pt>
                <c:pt idx="438">
                  <c:v>57.107500000000002</c:v>
                </c:pt>
                <c:pt idx="439">
                  <c:v>57.125800000000012</c:v>
                </c:pt>
                <c:pt idx="440">
                  <c:v>57.135400000000011</c:v>
                </c:pt>
                <c:pt idx="441">
                  <c:v>57.135300000000001</c:v>
                </c:pt>
                <c:pt idx="442">
                  <c:v>57.0989</c:v>
                </c:pt>
                <c:pt idx="443">
                  <c:v>57.057299999999998</c:v>
                </c:pt>
                <c:pt idx="444">
                  <c:v>57.057899999999997</c:v>
                </c:pt>
                <c:pt idx="445">
                  <c:v>57.062400000000011</c:v>
                </c:pt>
                <c:pt idx="446">
                  <c:v>57.053100000000001</c:v>
                </c:pt>
                <c:pt idx="447">
                  <c:v>57.047400000000003</c:v>
                </c:pt>
                <c:pt idx="448">
                  <c:v>57.006400000000014</c:v>
                </c:pt>
                <c:pt idx="449">
                  <c:v>56.962600000000002</c:v>
                </c:pt>
                <c:pt idx="450">
                  <c:v>57.007399999999997</c:v>
                </c:pt>
                <c:pt idx="451">
                  <c:v>57.0914</c:v>
                </c:pt>
                <c:pt idx="452">
                  <c:v>57.138100000000001</c:v>
                </c:pt>
                <c:pt idx="453">
                  <c:v>57.156700000000001</c:v>
                </c:pt>
                <c:pt idx="454">
                  <c:v>57.1843</c:v>
                </c:pt>
                <c:pt idx="455">
                  <c:v>57.244999999999997</c:v>
                </c:pt>
                <c:pt idx="456">
                  <c:v>57.364899999999999</c:v>
                </c:pt>
                <c:pt idx="457">
                  <c:v>57.577199999999998</c:v>
                </c:pt>
                <c:pt idx="458">
                  <c:v>58.010599999999997</c:v>
                </c:pt>
                <c:pt idx="459">
                  <c:v>58.831200000000003</c:v>
                </c:pt>
                <c:pt idx="460">
                  <c:v>59.999600000000001</c:v>
                </c:pt>
                <c:pt idx="461">
                  <c:v>61.241700000000002</c:v>
                </c:pt>
                <c:pt idx="462">
                  <c:v>62.2712</c:v>
                </c:pt>
                <c:pt idx="463">
                  <c:v>62.884999999999998</c:v>
                </c:pt>
                <c:pt idx="464">
                  <c:v>63.052900000000001</c:v>
                </c:pt>
                <c:pt idx="465">
                  <c:v>63.0396</c:v>
                </c:pt>
                <c:pt idx="466">
                  <c:v>63.198700000000002</c:v>
                </c:pt>
                <c:pt idx="467">
                  <c:v>63.7241</c:v>
                </c:pt>
                <c:pt idx="468">
                  <c:v>64.541499999999999</c:v>
                </c:pt>
                <c:pt idx="469">
                  <c:v>65.371899999999982</c:v>
                </c:pt>
                <c:pt idx="470">
                  <c:v>65.920900000000003</c:v>
                </c:pt>
                <c:pt idx="471">
                  <c:v>66.085999999999999</c:v>
                </c:pt>
                <c:pt idx="472">
                  <c:v>65.991200000000006</c:v>
                </c:pt>
                <c:pt idx="473">
                  <c:v>65.845699999999994</c:v>
                </c:pt>
                <c:pt idx="474">
                  <c:v>65.862200000000001</c:v>
                </c:pt>
                <c:pt idx="475">
                  <c:v>66.118699999999976</c:v>
                </c:pt>
                <c:pt idx="476">
                  <c:v>66.497699999999995</c:v>
                </c:pt>
                <c:pt idx="477">
                  <c:v>66.7654</c:v>
                </c:pt>
                <c:pt idx="478">
                  <c:v>66.740700000000004</c:v>
                </c:pt>
                <c:pt idx="479">
                  <c:v>66.466999999999999</c:v>
                </c:pt>
                <c:pt idx="480">
                  <c:v>66.128999999999991</c:v>
                </c:pt>
                <c:pt idx="481">
                  <c:v>65.8399</c:v>
                </c:pt>
                <c:pt idx="482">
                  <c:v>65.663300000000007</c:v>
                </c:pt>
                <c:pt idx="483">
                  <c:v>65.599000000000004</c:v>
                </c:pt>
                <c:pt idx="484">
                  <c:v>65.549700000000001</c:v>
                </c:pt>
                <c:pt idx="485">
                  <c:v>65.375099999999989</c:v>
                </c:pt>
                <c:pt idx="486">
                  <c:v>65.020300000000006</c:v>
                </c:pt>
                <c:pt idx="487">
                  <c:v>64.581800000000001</c:v>
                </c:pt>
                <c:pt idx="488">
                  <c:v>64.167100000000005</c:v>
                </c:pt>
                <c:pt idx="489">
                  <c:v>63.799000000000007</c:v>
                </c:pt>
                <c:pt idx="490">
                  <c:v>63.485799999999998</c:v>
                </c:pt>
                <c:pt idx="491">
                  <c:v>63.217399999999998</c:v>
                </c:pt>
                <c:pt idx="492">
                  <c:v>62.9634</c:v>
                </c:pt>
                <c:pt idx="493">
                  <c:v>62.686600000000013</c:v>
                </c:pt>
                <c:pt idx="494">
                  <c:v>62.374200000000002</c:v>
                </c:pt>
                <c:pt idx="495">
                  <c:v>62.012800000000013</c:v>
                </c:pt>
                <c:pt idx="496">
                  <c:v>61.590800000000002</c:v>
                </c:pt>
                <c:pt idx="497">
                  <c:v>61.173499999999997</c:v>
                </c:pt>
                <c:pt idx="498">
                  <c:v>60.880600000000001</c:v>
                </c:pt>
                <c:pt idx="499">
                  <c:v>60.721000000000011</c:v>
                </c:pt>
                <c:pt idx="500">
                  <c:v>60.6023</c:v>
                </c:pt>
                <c:pt idx="501">
                  <c:v>60.472499999999997</c:v>
                </c:pt>
                <c:pt idx="502">
                  <c:v>60.317399999999999</c:v>
                </c:pt>
                <c:pt idx="503">
                  <c:v>60.119600000000013</c:v>
                </c:pt>
                <c:pt idx="504">
                  <c:v>59.9223</c:v>
                </c:pt>
                <c:pt idx="505">
                  <c:v>59.773499999999999</c:v>
                </c:pt>
                <c:pt idx="506">
                  <c:v>59.691400000000002</c:v>
                </c:pt>
                <c:pt idx="507">
                  <c:v>59.672600000000003</c:v>
                </c:pt>
                <c:pt idx="508">
                  <c:v>59.704800000000013</c:v>
                </c:pt>
                <c:pt idx="509">
                  <c:v>59.740099999999998</c:v>
                </c:pt>
                <c:pt idx="510">
                  <c:v>59.721899999999998</c:v>
                </c:pt>
                <c:pt idx="511">
                  <c:v>59.684199999999997</c:v>
                </c:pt>
                <c:pt idx="512">
                  <c:v>59.735700000000001</c:v>
                </c:pt>
                <c:pt idx="513">
                  <c:v>59.879399999999997</c:v>
                </c:pt>
                <c:pt idx="514">
                  <c:v>60.002200000000002</c:v>
                </c:pt>
                <c:pt idx="515">
                  <c:v>60.1098</c:v>
                </c:pt>
                <c:pt idx="516">
                  <c:v>60.272200000000012</c:v>
                </c:pt>
                <c:pt idx="517">
                  <c:v>60.476200000000013</c:v>
                </c:pt>
                <c:pt idx="518">
                  <c:v>60.673299999999998</c:v>
                </c:pt>
                <c:pt idx="519">
                  <c:v>60.868600000000001</c:v>
                </c:pt>
                <c:pt idx="520">
                  <c:v>61.083799999999997</c:v>
                </c:pt>
                <c:pt idx="521">
                  <c:v>61.286000000000001</c:v>
                </c:pt>
                <c:pt idx="522">
                  <c:v>61.495400000000011</c:v>
                </c:pt>
                <c:pt idx="523">
                  <c:v>61.723100000000002</c:v>
                </c:pt>
                <c:pt idx="524">
                  <c:v>61.939500000000002</c:v>
                </c:pt>
                <c:pt idx="525">
                  <c:v>62.145800000000001</c:v>
                </c:pt>
                <c:pt idx="526">
                  <c:v>62.361199999999997</c:v>
                </c:pt>
                <c:pt idx="527">
                  <c:v>62.584899999999998</c:v>
                </c:pt>
                <c:pt idx="528">
                  <c:v>62.8001</c:v>
                </c:pt>
                <c:pt idx="529">
                  <c:v>62.984099999999998</c:v>
                </c:pt>
                <c:pt idx="530">
                  <c:v>63.109699999999997</c:v>
                </c:pt>
                <c:pt idx="531">
                  <c:v>63.191499999999998</c:v>
                </c:pt>
                <c:pt idx="532">
                  <c:v>63.293100000000003</c:v>
                </c:pt>
                <c:pt idx="533">
                  <c:v>63.430999999999997</c:v>
                </c:pt>
                <c:pt idx="534">
                  <c:v>63.553899999999999</c:v>
                </c:pt>
                <c:pt idx="535">
                  <c:v>63.653000000000013</c:v>
                </c:pt>
                <c:pt idx="536">
                  <c:v>63.739400000000003</c:v>
                </c:pt>
                <c:pt idx="537">
                  <c:v>63.801499999999997</c:v>
                </c:pt>
                <c:pt idx="538">
                  <c:v>63.844799999999999</c:v>
                </c:pt>
                <c:pt idx="539">
                  <c:v>63.872500000000002</c:v>
                </c:pt>
                <c:pt idx="540">
                  <c:v>63.851499999999987</c:v>
                </c:pt>
                <c:pt idx="541">
                  <c:v>63.803899999999999</c:v>
                </c:pt>
                <c:pt idx="542">
                  <c:v>63.770200000000003</c:v>
                </c:pt>
                <c:pt idx="543">
                  <c:v>63.721200000000003</c:v>
                </c:pt>
                <c:pt idx="544">
                  <c:v>63.651499999999999</c:v>
                </c:pt>
                <c:pt idx="545">
                  <c:v>63.551400000000001</c:v>
                </c:pt>
                <c:pt idx="546">
                  <c:v>63.452199999999998</c:v>
                </c:pt>
                <c:pt idx="547">
                  <c:v>63.394100000000002</c:v>
                </c:pt>
                <c:pt idx="548">
                  <c:v>63.31</c:v>
                </c:pt>
                <c:pt idx="549">
                  <c:v>63.166899999999998</c:v>
                </c:pt>
                <c:pt idx="550">
                  <c:v>63.015800000000013</c:v>
                </c:pt>
                <c:pt idx="551">
                  <c:v>62.869200000000014</c:v>
                </c:pt>
                <c:pt idx="552">
                  <c:v>62.696000000000012</c:v>
                </c:pt>
                <c:pt idx="553">
                  <c:v>62.509300000000003</c:v>
                </c:pt>
                <c:pt idx="554">
                  <c:v>62.382399999999997</c:v>
                </c:pt>
                <c:pt idx="555">
                  <c:v>62.278700000000001</c:v>
                </c:pt>
                <c:pt idx="556">
                  <c:v>62.148200000000003</c:v>
                </c:pt>
                <c:pt idx="557">
                  <c:v>61.973599999999998</c:v>
                </c:pt>
                <c:pt idx="558">
                  <c:v>61.740200000000002</c:v>
                </c:pt>
                <c:pt idx="559">
                  <c:v>61.5471</c:v>
                </c:pt>
                <c:pt idx="560">
                  <c:v>61.4711</c:v>
                </c:pt>
                <c:pt idx="561">
                  <c:v>61.409500000000001</c:v>
                </c:pt>
                <c:pt idx="562">
                  <c:v>61.3001</c:v>
                </c:pt>
                <c:pt idx="563">
                  <c:v>61.179000000000002</c:v>
                </c:pt>
                <c:pt idx="564">
                  <c:v>61.0807</c:v>
                </c:pt>
                <c:pt idx="565">
                  <c:v>61.008699999999997</c:v>
                </c:pt>
                <c:pt idx="566">
                  <c:v>60.950200000000002</c:v>
                </c:pt>
                <c:pt idx="567">
                  <c:v>60.902900000000002</c:v>
                </c:pt>
                <c:pt idx="568">
                  <c:v>60.871699999999997</c:v>
                </c:pt>
                <c:pt idx="569">
                  <c:v>60.853499999999997</c:v>
                </c:pt>
                <c:pt idx="570">
                  <c:v>60.8416</c:v>
                </c:pt>
                <c:pt idx="571">
                  <c:v>60.849200000000003</c:v>
                </c:pt>
                <c:pt idx="572">
                  <c:v>60.855800000000002</c:v>
                </c:pt>
                <c:pt idx="573">
                  <c:v>60.8339</c:v>
                </c:pt>
                <c:pt idx="574">
                  <c:v>60.838200000000001</c:v>
                </c:pt>
                <c:pt idx="575">
                  <c:v>60.877400000000002</c:v>
                </c:pt>
                <c:pt idx="576">
                  <c:v>60.919400000000003</c:v>
                </c:pt>
                <c:pt idx="577">
                  <c:v>60.987099999999998</c:v>
                </c:pt>
                <c:pt idx="578">
                  <c:v>61.054400000000001</c:v>
                </c:pt>
                <c:pt idx="579">
                  <c:v>61.118499999999997</c:v>
                </c:pt>
                <c:pt idx="580">
                  <c:v>61.234999999999999</c:v>
                </c:pt>
                <c:pt idx="581">
                  <c:v>61.366900000000001</c:v>
                </c:pt>
                <c:pt idx="582">
                  <c:v>61.474400000000003</c:v>
                </c:pt>
                <c:pt idx="583">
                  <c:v>61.572699999999998</c:v>
                </c:pt>
                <c:pt idx="584">
                  <c:v>61.679400000000001</c:v>
                </c:pt>
                <c:pt idx="585">
                  <c:v>61.7928</c:v>
                </c:pt>
                <c:pt idx="586">
                  <c:v>61.903300000000002</c:v>
                </c:pt>
                <c:pt idx="587">
                  <c:v>61.9863</c:v>
                </c:pt>
                <c:pt idx="588">
                  <c:v>62.055300000000003</c:v>
                </c:pt>
                <c:pt idx="589">
                  <c:v>62.1098</c:v>
                </c:pt>
                <c:pt idx="590">
                  <c:v>62.161800000000007</c:v>
                </c:pt>
                <c:pt idx="591">
                  <c:v>62.255800000000001</c:v>
                </c:pt>
                <c:pt idx="592">
                  <c:v>62.384500000000003</c:v>
                </c:pt>
                <c:pt idx="593">
                  <c:v>62.519399999999997</c:v>
                </c:pt>
                <c:pt idx="594">
                  <c:v>62.614899999999999</c:v>
                </c:pt>
                <c:pt idx="595">
                  <c:v>62.679099999999998</c:v>
                </c:pt>
                <c:pt idx="596">
                  <c:v>62.716200000000001</c:v>
                </c:pt>
                <c:pt idx="597">
                  <c:v>62.721200000000003</c:v>
                </c:pt>
                <c:pt idx="598">
                  <c:v>62.739400000000003</c:v>
                </c:pt>
                <c:pt idx="599">
                  <c:v>62.7988</c:v>
                </c:pt>
                <c:pt idx="600">
                  <c:v>62.843699999999998</c:v>
                </c:pt>
                <c:pt idx="601">
                  <c:v>62.869200000000014</c:v>
                </c:pt>
                <c:pt idx="602">
                  <c:v>62.904000000000003</c:v>
                </c:pt>
                <c:pt idx="603">
                  <c:v>62.909700000000001</c:v>
                </c:pt>
                <c:pt idx="604">
                  <c:v>62.870100000000001</c:v>
                </c:pt>
                <c:pt idx="605">
                  <c:v>62.858699999999999</c:v>
                </c:pt>
                <c:pt idx="606">
                  <c:v>62.869600000000013</c:v>
                </c:pt>
                <c:pt idx="607">
                  <c:v>62.843899999999998</c:v>
                </c:pt>
                <c:pt idx="608">
                  <c:v>62.781999999999996</c:v>
                </c:pt>
                <c:pt idx="609">
                  <c:v>62.716700000000003</c:v>
                </c:pt>
                <c:pt idx="610">
                  <c:v>62.641300000000001</c:v>
                </c:pt>
                <c:pt idx="611">
                  <c:v>62.525500000000001</c:v>
                </c:pt>
                <c:pt idx="612">
                  <c:v>62.428800000000003</c:v>
                </c:pt>
                <c:pt idx="613">
                  <c:v>62.412300000000002</c:v>
                </c:pt>
                <c:pt idx="614">
                  <c:v>62.397300000000001</c:v>
                </c:pt>
                <c:pt idx="615">
                  <c:v>62.350999999999999</c:v>
                </c:pt>
                <c:pt idx="616">
                  <c:v>62.288899999999998</c:v>
                </c:pt>
                <c:pt idx="617">
                  <c:v>62.185699999999997</c:v>
                </c:pt>
                <c:pt idx="618">
                  <c:v>62.018300000000011</c:v>
                </c:pt>
                <c:pt idx="619">
                  <c:v>61.872300000000003</c:v>
                </c:pt>
                <c:pt idx="620">
                  <c:v>61.840899999999998</c:v>
                </c:pt>
                <c:pt idx="621">
                  <c:v>61.828000000000003</c:v>
                </c:pt>
                <c:pt idx="622">
                  <c:v>61.751199999999997</c:v>
                </c:pt>
                <c:pt idx="623">
                  <c:v>61.686400000000013</c:v>
                </c:pt>
                <c:pt idx="624">
                  <c:v>61.668800000000012</c:v>
                </c:pt>
                <c:pt idx="625">
                  <c:v>61.6233</c:v>
                </c:pt>
                <c:pt idx="626">
                  <c:v>61.546900000000001</c:v>
                </c:pt>
                <c:pt idx="627">
                  <c:v>61.499000000000002</c:v>
                </c:pt>
                <c:pt idx="628">
                  <c:v>61.4786</c:v>
                </c:pt>
                <c:pt idx="629">
                  <c:v>61.440800000000003</c:v>
                </c:pt>
                <c:pt idx="630">
                  <c:v>61.375</c:v>
                </c:pt>
                <c:pt idx="631">
                  <c:v>61.330100000000002</c:v>
                </c:pt>
                <c:pt idx="632">
                  <c:v>61.335500000000003</c:v>
                </c:pt>
                <c:pt idx="633">
                  <c:v>61.356900000000003</c:v>
                </c:pt>
                <c:pt idx="634">
                  <c:v>61.356099999999998</c:v>
                </c:pt>
                <c:pt idx="635">
                  <c:v>61.352899999999998</c:v>
                </c:pt>
                <c:pt idx="636">
                  <c:v>61.3538</c:v>
                </c:pt>
                <c:pt idx="637">
                  <c:v>61.334899999999998</c:v>
                </c:pt>
                <c:pt idx="638">
                  <c:v>61.331800000000001</c:v>
                </c:pt>
                <c:pt idx="639">
                  <c:v>61.376300000000001</c:v>
                </c:pt>
                <c:pt idx="640">
                  <c:v>61.427799999999998</c:v>
                </c:pt>
                <c:pt idx="641">
                  <c:v>61.460600000000007</c:v>
                </c:pt>
                <c:pt idx="642">
                  <c:v>61.495899999999999</c:v>
                </c:pt>
                <c:pt idx="643">
                  <c:v>61.558999999999997</c:v>
                </c:pt>
                <c:pt idx="644">
                  <c:v>61.607200000000013</c:v>
                </c:pt>
                <c:pt idx="645">
                  <c:v>61.626400000000011</c:v>
                </c:pt>
                <c:pt idx="646">
                  <c:v>61.679299999999998</c:v>
                </c:pt>
                <c:pt idx="647">
                  <c:v>61.763500000000001</c:v>
                </c:pt>
                <c:pt idx="648">
                  <c:v>61.857499999999987</c:v>
                </c:pt>
                <c:pt idx="649">
                  <c:v>61.955199999999998</c:v>
                </c:pt>
                <c:pt idx="650">
                  <c:v>62.017000000000003</c:v>
                </c:pt>
                <c:pt idx="651">
                  <c:v>62.029200000000003</c:v>
                </c:pt>
                <c:pt idx="652">
                  <c:v>62.022300000000001</c:v>
                </c:pt>
                <c:pt idx="653">
                  <c:v>62.063499999999998</c:v>
                </c:pt>
                <c:pt idx="654">
                  <c:v>62.180799999999998</c:v>
                </c:pt>
                <c:pt idx="655">
                  <c:v>62.282200000000003</c:v>
                </c:pt>
                <c:pt idx="656">
                  <c:v>62.313699999999997</c:v>
                </c:pt>
                <c:pt idx="657">
                  <c:v>62.326900000000002</c:v>
                </c:pt>
                <c:pt idx="658">
                  <c:v>62.353099999999998</c:v>
                </c:pt>
                <c:pt idx="659">
                  <c:v>62.369100000000003</c:v>
                </c:pt>
                <c:pt idx="660">
                  <c:v>62.365900000000003</c:v>
                </c:pt>
                <c:pt idx="661">
                  <c:v>62.3904</c:v>
                </c:pt>
                <c:pt idx="662">
                  <c:v>62.467300000000002</c:v>
                </c:pt>
                <c:pt idx="663">
                  <c:v>62.532299999999999</c:v>
                </c:pt>
                <c:pt idx="664">
                  <c:v>62.542900000000003</c:v>
                </c:pt>
                <c:pt idx="665">
                  <c:v>62.539400000000001</c:v>
                </c:pt>
                <c:pt idx="666">
                  <c:v>62.545000000000002</c:v>
                </c:pt>
                <c:pt idx="667">
                  <c:v>62.526400000000002</c:v>
                </c:pt>
                <c:pt idx="668">
                  <c:v>62.489899999999999</c:v>
                </c:pt>
                <c:pt idx="669">
                  <c:v>62.476999999999997</c:v>
                </c:pt>
                <c:pt idx="670">
                  <c:v>62.478099999999998</c:v>
                </c:pt>
                <c:pt idx="671">
                  <c:v>62.453699999999998</c:v>
                </c:pt>
                <c:pt idx="672">
                  <c:v>62.4251</c:v>
                </c:pt>
                <c:pt idx="673">
                  <c:v>62.4405</c:v>
                </c:pt>
                <c:pt idx="674">
                  <c:v>62.436200000000007</c:v>
                </c:pt>
                <c:pt idx="675">
                  <c:v>62.364699999999999</c:v>
                </c:pt>
                <c:pt idx="676">
                  <c:v>62.264800000000001</c:v>
                </c:pt>
                <c:pt idx="677">
                  <c:v>62.224299999999999</c:v>
                </c:pt>
                <c:pt idx="678">
                  <c:v>62.241400000000013</c:v>
                </c:pt>
                <c:pt idx="679">
                  <c:v>62.243400000000001</c:v>
                </c:pt>
                <c:pt idx="680">
                  <c:v>62.215299999999999</c:v>
                </c:pt>
                <c:pt idx="681">
                  <c:v>62.162400000000012</c:v>
                </c:pt>
                <c:pt idx="682">
                  <c:v>62.076700000000002</c:v>
                </c:pt>
                <c:pt idx="683">
                  <c:v>62.009</c:v>
                </c:pt>
                <c:pt idx="684">
                  <c:v>61.991900000000001</c:v>
                </c:pt>
                <c:pt idx="685">
                  <c:v>61.977499999999999</c:v>
                </c:pt>
                <c:pt idx="686">
                  <c:v>61.969299999999997</c:v>
                </c:pt>
                <c:pt idx="687">
                  <c:v>61.9495</c:v>
                </c:pt>
                <c:pt idx="688">
                  <c:v>61.9116</c:v>
                </c:pt>
                <c:pt idx="689">
                  <c:v>61.888399999999997</c:v>
                </c:pt>
                <c:pt idx="690">
                  <c:v>61.850999999999999</c:v>
                </c:pt>
                <c:pt idx="691">
                  <c:v>61.797800000000002</c:v>
                </c:pt>
                <c:pt idx="692">
                  <c:v>61.773200000000003</c:v>
                </c:pt>
                <c:pt idx="693">
                  <c:v>61.763400000000011</c:v>
                </c:pt>
                <c:pt idx="694">
                  <c:v>61.7547</c:v>
                </c:pt>
                <c:pt idx="695">
                  <c:v>61.743499999999997</c:v>
                </c:pt>
                <c:pt idx="696">
                  <c:v>61.7179</c:v>
                </c:pt>
                <c:pt idx="697">
                  <c:v>61.703899999999997</c:v>
                </c:pt>
                <c:pt idx="698">
                  <c:v>61.728099999999998</c:v>
                </c:pt>
                <c:pt idx="699">
                  <c:v>61.759</c:v>
                </c:pt>
                <c:pt idx="700">
                  <c:v>61.785899999999998</c:v>
                </c:pt>
                <c:pt idx="701">
                  <c:v>61.803899999999999</c:v>
                </c:pt>
                <c:pt idx="702">
                  <c:v>61.804200000000002</c:v>
                </c:pt>
                <c:pt idx="703">
                  <c:v>61.817100000000003</c:v>
                </c:pt>
                <c:pt idx="704">
                  <c:v>61.836399999999998</c:v>
                </c:pt>
                <c:pt idx="705">
                  <c:v>61.827300000000001</c:v>
                </c:pt>
                <c:pt idx="706">
                  <c:v>61.844099999999997</c:v>
                </c:pt>
                <c:pt idx="707">
                  <c:v>61.900100000000002</c:v>
                </c:pt>
                <c:pt idx="708">
                  <c:v>61.912400000000012</c:v>
                </c:pt>
                <c:pt idx="709">
                  <c:v>61.890700000000002</c:v>
                </c:pt>
                <c:pt idx="710">
                  <c:v>61.919199999999996</c:v>
                </c:pt>
                <c:pt idx="711">
                  <c:v>62.0002</c:v>
                </c:pt>
                <c:pt idx="712">
                  <c:v>62.0672</c:v>
                </c:pt>
                <c:pt idx="713">
                  <c:v>62.127400000000002</c:v>
                </c:pt>
                <c:pt idx="714">
                  <c:v>62.184600000000003</c:v>
                </c:pt>
                <c:pt idx="715">
                  <c:v>62.203299999999999</c:v>
                </c:pt>
                <c:pt idx="716">
                  <c:v>62.215499999999999</c:v>
                </c:pt>
                <c:pt idx="717">
                  <c:v>62.253600000000013</c:v>
                </c:pt>
                <c:pt idx="718">
                  <c:v>62.292200000000001</c:v>
                </c:pt>
                <c:pt idx="719">
                  <c:v>62.304299999999998</c:v>
                </c:pt>
                <c:pt idx="720">
                  <c:v>62.311799999999998</c:v>
                </c:pt>
                <c:pt idx="721">
                  <c:v>62.336100000000002</c:v>
                </c:pt>
                <c:pt idx="722">
                  <c:v>62.363799999999998</c:v>
                </c:pt>
                <c:pt idx="723">
                  <c:v>62.385399999999997</c:v>
                </c:pt>
                <c:pt idx="724">
                  <c:v>62.398600000000002</c:v>
                </c:pt>
                <c:pt idx="725">
                  <c:v>62.405200000000001</c:v>
                </c:pt>
                <c:pt idx="726">
                  <c:v>62.424500000000002</c:v>
                </c:pt>
                <c:pt idx="727">
                  <c:v>62.442</c:v>
                </c:pt>
                <c:pt idx="728">
                  <c:v>62.444200000000002</c:v>
                </c:pt>
                <c:pt idx="729">
                  <c:v>62.441499999999998</c:v>
                </c:pt>
                <c:pt idx="730">
                  <c:v>62.423099999999998</c:v>
                </c:pt>
                <c:pt idx="731">
                  <c:v>62.406700000000001</c:v>
                </c:pt>
                <c:pt idx="732">
                  <c:v>62.391300000000001</c:v>
                </c:pt>
                <c:pt idx="733">
                  <c:v>62.310899999999997</c:v>
                </c:pt>
                <c:pt idx="734">
                  <c:v>62.2209</c:v>
                </c:pt>
                <c:pt idx="735">
                  <c:v>62.226100000000002</c:v>
                </c:pt>
                <c:pt idx="736">
                  <c:v>62.272800000000011</c:v>
                </c:pt>
                <c:pt idx="737">
                  <c:v>62.303699999999999</c:v>
                </c:pt>
                <c:pt idx="738">
                  <c:v>62.3095</c:v>
                </c:pt>
                <c:pt idx="739">
                  <c:v>62.254899999999999</c:v>
                </c:pt>
                <c:pt idx="740">
                  <c:v>62.168700000000001</c:v>
                </c:pt>
                <c:pt idx="741">
                  <c:v>62.1511</c:v>
                </c:pt>
                <c:pt idx="742">
                  <c:v>62.1798</c:v>
                </c:pt>
                <c:pt idx="743">
                  <c:v>62.188499999999998</c:v>
                </c:pt>
                <c:pt idx="744">
                  <c:v>62.166899999999998</c:v>
                </c:pt>
                <c:pt idx="745">
                  <c:v>62.119400000000013</c:v>
                </c:pt>
                <c:pt idx="746">
                  <c:v>62.070500000000003</c:v>
                </c:pt>
                <c:pt idx="747">
                  <c:v>62.0336</c:v>
                </c:pt>
                <c:pt idx="748">
                  <c:v>62.023299999999999</c:v>
                </c:pt>
                <c:pt idx="749">
                  <c:v>62.033200000000001</c:v>
                </c:pt>
                <c:pt idx="750">
                  <c:v>62.037999999999997</c:v>
                </c:pt>
                <c:pt idx="751">
                  <c:v>62.024299999999997</c:v>
                </c:pt>
                <c:pt idx="752">
                  <c:v>62.006800000000013</c:v>
                </c:pt>
                <c:pt idx="753">
                  <c:v>61.991600000000012</c:v>
                </c:pt>
                <c:pt idx="754">
                  <c:v>61.964399999999998</c:v>
                </c:pt>
                <c:pt idx="755">
                  <c:v>61.944499999999998</c:v>
                </c:pt>
                <c:pt idx="756">
                  <c:v>61.948400000000007</c:v>
                </c:pt>
                <c:pt idx="757">
                  <c:v>61.9467</c:v>
                </c:pt>
                <c:pt idx="758">
                  <c:v>61.938200000000002</c:v>
                </c:pt>
                <c:pt idx="759">
                  <c:v>61.936</c:v>
                </c:pt>
                <c:pt idx="760">
                  <c:v>61.939300000000003</c:v>
                </c:pt>
                <c:pt idx="761">
                  <c:v>61.946899999999999</c:v>
                </c:pt>
                <c:pt idx="762">
                  <c:v>61.959699999999998</c:v>
                </c:pt>
                <c:pt idx="763">
                  <c:v>61.9619</c:v>
                </c:pt>
                <c:pt idx="764">
                  <c:v>61.946800000000003</c:v>
                </c:pt>
                <c:pt idx="765">
                  <c:v>61.926900000000003</c:v>
                </c:pt>
                <c:pt idx="766">
                  <c:v>61.926200000000001</c:v>
                </c:pt>
                <c:pt idx="767">
                  <c:v>61.944899999999997</c:v>
                </c:pt>
                <c:pt idx="768">
                  <c:v>61.967200000000012</c:v>
                </c:pt>
                <c:pt idx="769">
                  <c:v>61.988</c:v>
                </c:pt>
                <c:pt idx="770">
                  <c:v>62.004800000000003</c:v>
                </c:pt>
                <c:pt idx="771">
                  <c:v>62.016000000000012</c:v>
                </c:pt>
                <c:pt idx="772">
                  <c:v>62.008000000000003</c:v>
                </c:pt>
                <c:pt idx="773">
                  <c:v>61.991200000000013</c:v>
                </c:pt>
                <c:pt idx="774">
                  <c:v>61.999000000000002</c:v>
                </c:pt>
                <c:pt idx="775">
                  <c:v>62.001100000000001</c:v>
                </c:pt>
                <c:pt idx="776">
                  <c:v>62.0107</c:v>
                </c:pt>
                <c:pt idx="777">
                  <c:v>62.054099999999998</c:v>
                </c:pt>
                <c:pt idx="778">
                  <c:v>62.091299999999997</c:v>
                </c:pt>
                <c:pt idx="779">
                  <c:v>62.102200000000003</c:v>
                </c:pt>
                <c:pt idx="780">
                  <c:v>62.075699999999998</c:v>
                </c:pt>
                <c:pt idx="781">
                  <c:v>62.042700000000011</c:v>
                </c:pt>
                <c:pt idx="782">
                  <c:v>62.066200000000002</c:v>
                </c:pt>
                <c:pt idx="783">
                  <c:v>62.133699999999997</c:v>
                </c:pt>
                <c:pt idx="784">
                  <c:v>62.183100000000003</c:v>
                </c:pt>
                <c:pt idx="785">
                  <c:v>62.2121</c:v>
                </c:pt>
                <c:pt idx="786">
                  <c:v>62.225499999999997</c:v>
                </c:pt>
                <c:pt idx="787">
                  <c:v>62.247400000000013</c:v>
                </c:pt>
                <c:pt idx="788">
                  <c:v>62.275800000000011</c:v>
                </c:pt>
                <c:pt idx="789">
                  <c:v>62.2607</c:v>
                </c:pt>
                <c:pt idx="790">
                  <c:v>62.2288</c:v>
                </c:pt>
                <c:pt idx="791">
                  <c:v>62.220600000000012</c:v>
                </c:pt>
                <c:pt idx="792">
                  <c:v>62.228700000000003</c:v>
                </c:pt>
                <c:pt idx="793">
                  <c:v>62.248899999999999</c:v>
                </c:pt>
                <c:pt idx="794">
                  <c:v>62.266300000000001</c:v>
                </c:pt>
                <c:pt idx="795">
                  <c:v>62.2515</c:v>
                </c:pt>
                <c:pt idx="796">
                  <c:v>62.217599999999997</c:v>
                </c:pt>
                <c:pt idx="797">
                  <c:v>62.1815</c:v>
                </c:pt>
                <c:pt idx="798">
                  <c:v>62.1357</c:v>
                </c:pt>
                <c:pt idx="799">
                  <c:v>62.118000000000002</c:v>
                </c:pt>
                <c:pt idx="800">
                  <c:v>62.155200000000001</c:v>
                </c:pt>
                <c:pt idx="801">
                  <c:v>62.162400000000012</c:v>
                </c:pt>
                <c:pt idx="802">
                  <c:v>62.121600000000001</c:v>
                </c:pt>
                <c:pt idx="803">
                  <c:v>62.109000000000002</c:v>
                </c:pt>
                <c:pt idx="804">
                  <c:v>62.122800000000012</c:v>
                </c:pt>
                <c:pt idx="805">
                  <c:v>62.128100000000003</c:v>
                </c:pt>
                <c:pt idx="806">
                  <c:v>62.127899999999997</c:v>
                </c:pt>
                <c:pt idx="807">
                  <c:v>62.118299999999998</c:v>
                </c:pt>
                <c:pt idx="808">
                  <c:v>62.081200000000003</c:v>
                </c:pt>
                <c:pt idx="809">
                  <c:v>62.025200000000012</c:v>
                </c:pt>
                <c:pt idx="810">
                  <c:v>61.980699999999999</c:v>
                </c:pt>
                <c:pt idx="811">
                  <c:v>61.995800000000003</c:v>
                </c:pt>
                <c:pt idx="812">
                  <c:v>62.033200000000001</c:v>
                </c:pt>
                <c:pt idx="813">
                  <c:v>62.014899999999997</c:v>
                </c:pt>
                <c:pt idx="814">
                  <c:v>61.9741</c:v>
                </c:pt>
                <c:pt idx="815">
                  <c:v>61.964799999999997</c:v>
                </c:pt>
                <c:pt idx="816">
                  <c:v>61.9696</c:v>
                </c:pt>
                <c:pt idx="817">
                  <c:v>61.968200000000003</c:v>
                </c:pt>
                <c:pt idx="818">
                  <c:v>61.969900000000003</c:v>
                </c:pt>
                <c:pt idx="819">
                  <c:v>61.985300000000002</c:v>
                </c:pt>
                <c:pt idx="820">
                  <c:v>61.991100000000003</c:v>
                </c:pt>
                <c:pt idx="821">
                  <c:v>61.973999999999997</c:v>
                </c:pt>
                <c:pt idx="822">
                  <c:v>61.9726</c:v>
                </c:pt>
                <c:pt idx="823">
                  <c:v>61.992400000000011</c:v>
                </c:pt>
                <c:pt idx="824">
                  <c:v>61.9739</c:v>
                </c:pt>
                <c:pt idx="825">
                  <c:v>61.921000000000006</c:v>
                </c:pt>
                <c:pt idx="826">
                  <c:v>61.8949</c:v>
                </c:pt>
                <c:pt idx="827">
                  <c:v>61.886299999999999</c:v>
                </c:pt>
                <c:pt idx="828">
                  <c:v>61.856000000000002</c:v>
                </c:pt>
                <c:pt idx="829">
                  <c:v>61.847700000000003</c:v>
                </c:pt>
                <c:pt idx="830">
                  <c:v>61.8992</c:v>
                </c:pt>
                <c:pt idx="831">
                  <c:v>61.9499</c:v>
                </c:pt>
                <c:pt idx="832">
                  <c:v>61.956400000000002</c:v>
                </c:pt>
                <c:pt idx="833">
                  <c:v>61.964599999999997</c:v>
                </c:pt>
                <c:pt idx="834">
                  <c:v>61.974600000000002</c:v>
                </c:pt>
                <c:pt idx="835">
                  <c:v>61.959099999999999</c:v>
                </c:pt>
                <c:pt idx="836">
                  <c:v>61.949000000000012</c:v>
                </c:pt>
                <c:pt idx="837">
                  <c:v>61.967700000000001</c:v>
                </c:pt>
                <c:pt idx="838">
                  <c:v>61.984200000000001</c:v>
                </c:pt>
                <c:pt idx="839">
                  <c:v>61.991600000000012</c:v>
                </c:pt>
                <c:pt idx="840">
                  <c:v>61.999499999999998</c:v>
                </c:pt>
                <c:pt idx="841">
                  <c:v>61.9985</c:v>
                </c:pt>
                <c:pt idx="842">
                  <c:v>61.965200000000003</c:v>
                </c:pt>
                <c:pt idx="843">
                  <c:v>61.946599999999997</c:v>
                </c:pt>
                <c:pt idx="844">
                  <c:v>61.985500000000002</c:v>
                </c:pt>
                <c:pt idx="845">
                  <c:v>62.022300000000001</c:v>
                </c:pt>
                <c:pt idx="846">
                  <c:v>62.034700000000001</c:v>
                </c:pt>
                <c:pt idx="847">
                  <c:v>62.049799999999998</c:v>
                </c:pt>
                <c:pt idx="848">
                  <c:v>62.030500000000011</c:v>
                </c:pt>
                <c:pt idx="849">
                  <c:v>61.977499999999999</c:v>
                </c:pt>
                <c:pt idx="850">
                  <c:v>61.9925</c:v>
                </c:pt>
                <c:pt idx="851">
                  <c:v>62.049600000000012</c:v>
                </c:pt>
                <c:pt idx="852">
                  <c:v>62.054900000000004</c:v>
                </c:pt>
                <c:pt idx="853">
                  <c:v>62.052500000000002</c:v>
                </c:pt>
                <c:pt idx="854">
                  <c:v>62.091299999999997</c:v>
                </c:pt>
                <c:pt idx="855">
                  <c:v>62.134900000000002</c:v>
                </c:pt>
                <c:pt idx="856">
                  <c:v>62.1479</c:v>
                </c:pt>
                <c:pt idx="857">
                  <c:v>62.130200000000002</c:v>
                </c:pt>
                <c:pt idx="858">
                  <c:v>62.104400000000012</c:v>
                </c:pt>
                <c:pt idx="859">
                  <c:v>62.085299999999997</c:v>
                </c:pt>
                <c:pt idx="860">
                  <c:v>62.068600000000011</c:v>
                </c:pt>
                <c:pt idx="861">
                  <c:v>62.057400000000001</c:v>
                </c:pt>
                <c:pt idx="862">
                  <c:v>62.054400000000001</c:v>
                </c:pt>
                <c:pt idx="863">
                  <c:v>62.0426</c:v>
                </c:pt>
                <c:pt idx="864">
                  <c:v>62.026000000000003</c:v>
                </c:pt>
                <c:pt idx="865">
                  <c:v>62.0276</c:v>
                </c:pt>
                <c:pt idx="866">
                  <c:v>62.031999999999996</c:v>
                </c:pt>
                <c:pt idx="867">
                  <c:v>61.999600000000001</c:v>
                </c:pt>
                <c:pt idx="868">
                  <c:v>61.949399999999997</c:v>
                </c:pt>
                <c:pt idx="869">
                  <c:v>61.9467</c:v>
                </c:pt>
                <c:pt idx="870">
                  <c:v>61.965499999999999</c:v>
                </c:pt>
                <c:pt idx="871">
                  <c:v>61.9499</c:v>
                </c:pt>
                <c:pt idx="872">
                  <c:v>61.905800000000013</c:v>
                </c:pt>
                <c:pt idx="873">
                  <c:v>61.883899999999997</c:v>
                </c:pt>
                <c:pt idx="874">
                  <c:v>61.929400000000001</c:v>
                </c:pt>
                <c:pt idx="875">
                  <c:v>61.9908</c:v>
                </c:pt>
                <c:pt idx="876">
                  <c:v>61.996099999999998</c:v>
                </c:pt>
                <c:pt idx="877">
                  <c:v>61.971899999999998</c:v>
                </c:pt>
                <c:pt idx="878">
                  <c:v>61.944000000000003</c:v>
                </c:pt>
                <c:pt idx="879">
                  <c:v>61.924100000000003</c:v>
                </c:pt>
                <c:pt idx="880">
                  <c:v>61.918700000000001</c:v>
                </c:pt>
                <c:pt idx="881">
                  <c:v>61.896099999999997</c:v>
                </c:pt>
                <c:pt idx="882">
                  <c:v>61.854499999999987</c:v>
                </c:pt>
                <c:pt idx="883">
                  <c:v>61.853999999999999</c:v>
                </c:pt>
                <c:pt idx="884">
                  <c:v>61.8917</c:v>
                </c:pt>
                <c:pt idx="885">
                  <c:v>61.913800000000002</c:v>
                </c:pt>
                <c:pt idx="886">
                  <c:v>61.906700000000001</c:v>
                </c:pt>
                <c:pt idx="887">
                  <c:v>61.896000000000001</c:v>
                </c:pt>
                <c:pt idx="888">
                  <c:v>61.913800000000002</c:v>
                </c:pt>
                <c:pt idx="889">
                  <c:v>61.918799999999997</c:v>
                </c:pt>
                <c:pt idx="890">
                  <c:v>61.8767</c:v>
                </c:pt>
                <c:pt idx="891">
                  <c:v>61.850200000000001</c:v>
                </c:pt>
                <c:pt idx="892">
                  <c:v>61.873399999999997</c:v>
                </c:pt>
                <c:pt idx="893">
                  <c:v>61.897799999999997</c:v>
                </c:pt>
                <c:pt idx="894">
                  <c:v>61.910400000000003</c:v>
                </c:pt>
                <c:pt idx="895">
                  <c:v>61.9358</c:v>
                </c:pt>
                <c:pt idx="896">
                  <c:v>61.967500000000001</c:v>
                </c:pt>
                <c:pt idx="897">
                  <c:v>61.988500000000002</c:v>
                </c:pt>
                <c:pt idx="898">
                  <c:v>61.994</c:v>
                </c:pt>
                <c:pt idx="899">
                  <c:v>61.978099999999998</c:v>
                </c:pt>
                <c:pt idx="900">
                  <c:v>61.9544</c:v>
                </c:pt>
                <c:pt idx="901">
                  <c:v>61.953800000000001</c:v>
                </c:pt>
                <c:pt idx="902">
                  <c:v>61.971699999999998</c:v>
                </c:pt>
                <c:pt idx="903">
                  <c:v>61.971600000000002</c:v>
                </c:pt>
                <c:pt idx="904">
                  <c:v>61.979100000000003</c:v>
                </c:pt>
                <c:pt idx="905">
                  <c:v>62.023499999999999</c:v>
                </c:pt>
                <c:pt idx="906">
                  <c:v>62.036299999999997</c:v>
                </c:pt>
                <c:pt idx="907">
                  <c:v>61.989100000000001</c:v>
                </c:pt>
                <c:pt idx="908">
                  <c:v>61.916899999999998</c:v>
                </c:pt>
                <c:pt idx="909">
                  <c:v>61.892600000000002</c:v>
                </c:pt>
                <c:pt idx="910">
                  <c:v>61.947000000000003</c:v>
                </c:pt>
                <c:pt idx="911">
                  <c:v>61.995899999999999</c:v>
                </c:pt>
                <c:pt idx="912">
                  <c:v>62.0092</c:v>
                </c:pt>
                <c:pt idx="913">
                  <c:v>62.0212</c:v>
                </c:pt>
                <c:pt idx="914">
                  <c:v>62.024299999999997</c:v>
                </c:pt>
                <c:pt idx="915">
                  <c:v>61.995800000000003</c:v>
                </c:pt>
                <c:pt idx="916">
                  <c:v>61.982500000000002</c:v>
                </c:pt>
                <c:pt idx="917">
                  <c:v>62.001600000000003</c:v>
                </c:pt>
                <c:pt idx="918">
                  <c:v>62.004800000000003</c:v>
                </c:pt>
                <c:pt idx="919">
                  <c:v>61.983600000000003</c:v>
                </c:pt>
                <c:pt idx="920">
                  <c:v>61.966200000000001</c:v>
                </c:pt>
                <c:pt idx="921">
                  <c:v>61.953699999999998</c:v>
                </c:pt>
                <c:pt idx="922">
                  <c:v>61.942</c:v>
                </c:pt>
                <c:pt idx="923">
                  <c:v>61.942600000000013</c:v>
                </c:pt>
                <c:pt idx="924">
                  <c:v>61.952100000000002</c:v>
                </c:pt>
                <c:pt idx="925">
                  <c:v>61.955199999999998</c:v>
                </c:pt>
                <c:pt idx="926">
                  <c:v>61.947000000000003</c:v>
                </c:pt>
                <c:pt idx="927">
                  <c:v>61.942100000000003</c:v>
                </c:pt>
                <c:pt idx="928">
                  <c:v>61.941600000000001</c:v>
                </c:pt>
                <c:pt idx="929">
                  <c:v>61.9422</c:v>
                </c:pt>
                <c:pt idx="930">
                  <c:v>61.948300000000003</c:v>
                </c:pt>
                <c:pt idx="931">
                  <c:v>61.957099999999997</c:v>
                </c:pt>
                <c:pt idx="932">
                  <c:v>61.947899999999997</c:v>
                </c:pt>
                <c:pt idx="933">
                  <c:v>61.9253</c:v>
                </c:pt>
                <c:pt idx="934">
                  <c:v>61.914400000000001</c:v>
                </c:pt>
                <c:pt idx="935">
                  <c:v>61.907699999999998</c:v>
                </c:pt>
                <c:pt idx="936">
                  <c:v>61.873600000000003</c:v>
                </c:pt>
                <c:pt idx="937">
                  <c:v>61.814599999999999</c:v>
                </c:pt>
                <c:pt idx="938">
                  <c:v>61.799800000000012</c:v>
                </c:pt>
                <c:pt idx="939">
                  <c:v>61.862699999999997</c:v>
                </c:pt>
                <c:pt idx="940">
                  <c:v>61.909799999999997</c:v>
                </c:pt>
                <c:pt idx="941">
                  <c:v>61.896000000000001</c:v>
                </c:pt>
                <c:pt idx="942">
                  <c:v>61.876300000000001</c:v>
                </c:pt>
                <c:pt idx="943">
                  <c:v>61.870699999999999</c:v>
                </c:pt>
                <c:pt idx="944">
                  <c:v>61.872700000000002</c:v>
                </c:pt>
                <c:pt idx="945">
                  <c:v>61.877200000000002</c:v>
                </c:pt>
                <c:pt idx="946">
                  <c:v>61.878800000000012</c:v>
                </c:pt>
                <c:pt idx="947">
                  <c:v>61.865200000000002</c:v>
                </c:pt>
                <c:pt idx="948">
                  <c:v>61.841200000000001</c:v>
                </c:pt>
                <c:pt idx="949">
                  <c:v>61.817999999999998</c:v>
                </c:pt>
                <c:pt idx="950">
                  <c:v>61.779299999999999</c:v>
                </c:pt>
                <c:pt idx="951">
                  <c:v>61.726800000000011</c:v>
                </c:pt>
                <c:pt idx="952">
                  <c:v>61.713800000000013</c:v>
                </c:pt>
                <c:pt idx="953">
                  <c:v>61.731000000000002</c:v>
                </c:pt>
                <c:pt idx="954">
                  <c:v>61.7226</c:v>
                </c:pt>
                <c:pt idx="955">
                  <c:v>61.703400000000002</c:v>
                </c:pt>
                <c:pt idx="956">
                  <c:v>61.716099999999997</c:v>
                </c:pt>
                <c:pt idx="957">
                  <c:v>61.723100000000002</c:v>
                </c:pt>
                <c:pt idx="958">
                  <c:v>61.707999999999998</c:v>
                </c:pt>
                <c:pt idx="959">
                  <c:v>61.686200000000007</c:v>
                </c:pt>
                <c:pt idx="960">
                  <c:v>61.6633</c:v>
                </c:pt>
                <c:pt idx="961">
                  <c:v>61.6402</c:v>
                </c:pt>
                <c:pt idx="962">
                  <c:v>61.630600000000001</c:v>
                </c:pt>
                <c:pt idx="963">
                  <c:v>61.640900000000002</c:v>
                </c:pt>
                <c:pt idx="964">
                  <c:v>61.644199999999998</c:v>
                </c:pt>
                <c:pt idx="965">
                  <c:v>61.639299999999999</c:v>
                </c:pt>
                <c:pt idx="966">
                  <c:v>61.638600000000011</c:v>
                </c:pt>
                <c:pt idx="967">
                  <c:v>61.626100000000001</c:v>
                </c:pt>
                <c:pt idx="968">
                  <c:v>61.637600000000013</c:v>
                </c:pt>
                <c:pt idx="969">
                  <c:v>61.6965</c:v>
                </c:pt>
                <c:pt idx="970">
                  <c:v>61.734099999999998</c:v>
                </c:pt>
                <c:pt idx="971">
                  <c:v>61.713800000000013</c:v>
                </c:pt>
                <c:pt idx="972">
                  <c:v>61.6845</c:v>
                </c:pt>
                <c:pt idx="973">
                  <c:v>61.675800000000002</c:v>
                </c:pt>
                <c:pt idx="974">
                  <c:v>61.674300000000002</c:v>
                </c:pt>
                <c:pt idx="975">
                  <c:v>61.6723</c:v>
                </c:pt>
                <c:pt idx="976">
                  <c:v>61.671500000000002</c:v>
                </c:pt>
                <c:pt idx="977">
                  <c:v>61.679099999999998</c:v>
                </c:pt>
                <c:pt idx="978">
                  <c:v>61.694699999999997</c:v>
                </c:pt>
                <c:pt idx="979">
                  <c:v>61.69</c:v>
                </c:pt>
                <c:pt idx="980">
                  <c:v>61.642000000000003</c:v>
                </c:pt>
                <c:pt idx="981">
                  <c:v>61.586399999999998</c:v>
                </c:pt>
                <c:pt idx="982">
                  <c:v>61.593200000000003</c:v>
                </c:pt>
                <c:pt idx="983">
                  <c:v>61.648299999999999</c:v>
                </c:pt>
                <c:pt idx="984">
                  <c:v>61.693400000000011</c:v>
                </c:pt>
                <c:pt idx="985">
                  <c:v>61.708500000000001</c:v>
                </c:pt>
                <c:pt idx="986">
                  <c:v>61.694200000000002</c:v>
                </c:pt>
                <c:pt idx="987">
                  <c:v>61.700099999999999</c:v>
                </c:pt>
                <c:pt idx="988">
                  <c:v>61.741600000000012</c:v>
                </c:pt>
                <c:pt idx="989">
                  <c:v>61.775400000000012</c:v>
                </c:pt>
                <c:pt idx="990">
                  <c:v>61.7928</c:v>
                </c:pt>
                <c:pt idx="991">
                  <c:v>61.808900000000001</c:v>
                </c:pt>
                <c:pt idx="992">
                  <c:v>61.8035</c:v>
                </c:pt>
                <c:pt idx="993">
                  <c:v>61.776899999999998</c:v>
                </c:pt>
                <c:pt idx="994">
                  <c:v>61.753500000000003</c:v>
                </c:pt>
                <c:pt idx="995">
                  <c:v>61.743699999999997</c:v>
                </c:pt>
                <c:pt idx="996">
                  <c:v>61.753999999999998</c:v>
                </c:pt>
                <c:pt idx="997">
                  <c:v>61.785400000000003</c:v>
                </c:pt>
                <c:pt idx="998">
                  <c:v>61.815300000000001</c:v>
                </c:pt>
                <c:pt idx="999">
                  <c:v>61.839500000000001</c:v>
                </c:pt>
                <c:pt idx="1000">
                  <c:v>61.872700000000002</c:v>
                </c:pt>
                <c:pt idx="1001">
                  <c:v>61.915400000000012</c:v>
                </c:pt>
                <c:pt idx="1002">
                  <c:v>61.945</c:v>
                </c:pt>
                <c:pt idx="1003">
                  <c:v>61.931600000000003</c:v>
                </c:pt>
                <c:pt idx="1004">
                  <c:v>61.895099999999999</c:v>
                </c:pt>
                <c:pt idx="1005">
                  <c:v>61.889699999999998</c:v>
                </c:pt>
                <c:pt idx="1006">
                  <c:v>61.927</c:v>
                </c:pt>
                <c:pt idx="1007">
                  <c:v>61.941899999999997</c:v>
                </c:pt>
                <c:pt idx="1008">
                  <c:v>61.900799999999997</c:v>
                </c:pt>
                <c:pt idx="1009">
                  <c:v>61.8934</c:v>
                </c:pt>
                <c:pt idx="1010">
                  <c:v>61.949000000000012</c:v>
                </c:pt>
                <c:pt idx="1011">
                  <c:v>61.978099999999998</c:v>
                </c:pt>
                <c:pt idx="1012">
                  <c:v>61.983600000000003</c:v>
                </c:pt>
                <c:pt idx="1013">
                  <c:v>62.001100000000001</c:v>
                </c:pt>
                <c:pt idx="1014">
                  <c:v>62.023499999999999</c:v>
                </c:pt>
                <c:pt idx="1015">
                  <c:v>62.029000000000003</c:v>
                </c:pt>
                <c:pt idx="1016">
                  <c:v>62.025200000000012</c:v>
                </c:pt>
                <c:pt idx="1017">
                  <c:v>62.0306</c:v>
                </c:pt>
                <c:pt idx="1018">
                  <c:v>62.0379</c:v>
                </c:pt>
                <c:pt idx="1019">
                  <c:v>62.052999999999997</c:v>
                </c:pt>
                <c:pt idx="1020">
                  <c:v>62.0717</c:v>
                </c:pt>
                <c:pt idx="1021">
                  <c:v>62.062800000000003</c:v>
                </c:pt>
                <c:pt idx="1022">
                  <c:v>62.043200000000013</c:v>
                </c:pt>
                <c:pt idx="1023">
                  <c:v>62.0441</c:v>
                </c:pt>
                <c:pt idx="1024">
                  <c:v>62.051400000000001</c:v>
                </c:pt>
                <c:pt idx="1025">
                  <c:v>62.053800000000003</c:v>
                </c:pt>
                <c:pt idx="1026">
                  <c:v>62.051900000000003</c:v>
                </c:pt>
                <c:pt idx="1027">
                  <c:v>62.046600000000012</c:v>
                </c:pt>
                <c:pt idx="1028">
                  <c:v>62.032499999999999</c:v>
                </c:pt>
                <c:pt idx="1029">
                  <c:v>61.999000000000002</c:v>
                </c:pt>
                <c:pt idx="1030">
                  <c:v>61.981699999999996</c:v>
                </c:pt>
                <c:pt idx="1031">
                  <c:v>62.008800000000001</c:v>
                </c:pt>
                <c:pt idx="1032">
                  <c:v>62.059899999999999</c:v>
                </c:pt>
                <c:pt idx="1033">
                  <c:v>62.07</c:v>
                </c:pt>
                <c:pt idx="1034">
                  <c:v>62.052500000000002</c:v>
                </c:pt>
                <c:pt idx="1035">
                  <c:v>62.061300000000003</c:v>
                </c:pt>
                <c:pt idx="1036">
                  <c:v>62.052100000000003</c:v>
                </c:pt>
                <c:pt idx="1037">
                  <c:v>62.0015</c:v>
                </c:pt>
                <c:pt idx="1038">
                  <c:v>61.9604</c:v>
                </c:pt>
                <c:pt idx="1039">
                  <c:v>61.9163</c:v>
                </c:pt>
                <c:pt idx="1040">
                  <c:v>61.825800000000001</c:v>
                </c:pt>
                <c:pt idx="1041">
                  <c:v>61.800600000000003</c:v>
                </c:pt>
                <c:pt idx="1042">
                  <c:v>61.895099999999999</c:v>
                </c:pt>
                <c:pt idx="1043">
                  <c:v>61.977800000000002</c:v>
                </c:pt>
                <c:pt idx="1044">
                  <c:v>61.9863</c:v>
                </c:pt>
                <c:pt idx="1045">
                  <c:v>61.968899999999998</c:v>
                </c:pt>
                <c:pt idx="1046">
                  <c:v>61.975700000000003</c:v>
                </c:pt>
                <c:pt idx="1047">
                  <c:v>61.972800000000007</c:v>
                </c:pt>
                <c:pt idx="1048">
                  <c:v>61.933100000000003</c:v>
                </c:pt>
                <c:pt idx="1049">
                  <c:v>61.898600000000002</c:v>
                </c:pt>
                <c:pt idx="1050">
                  <c:v>61.914000000000001</c:v>
                </c:pt>
                <c:pt idx="1051">
                  <c:v>61.930500000000002</c:v>
                </c:pt>
                <c:pt idx="1052">
                  <c:v>61.920400000000001</c:v>
                </c:pt>
                <c:pt idx="1053">
                  <c:v>61.912200000000013</c:v>
                </c:pt>
                <c:pt idx="1054">
                  <c:v>61.915599999999998</c:v>
                </c:pt>
                <c:pt idx="1055">
                  <c:v>61.929600000000001</c:v>
                </c:pt>
                <c:pt idx="1056">
                  <c:v>61.945099999999996</c:v>
                </c:pt>
                <c:pt idx="1057">
                  <c:v>61.940600000000003</c:v>
                </c:pt>
                <c:pt idx="1058">
                  <c:v>61.908499999999997</c:v>
                </c:pt>
                <c:pt idx="1059">
                  <c:v>61.860600000000012</c:v>
                </c:pt>
                <c:pt idx="1060">
                  <c:v>61.841000000000001</c:v>
                </c:pt>
                <c:pt idx="1061">
                  <c:v>61.860100000000003</c:v>
                </c:pt>
                <c:pt idx="1062">
                  <c:v>61.8658</c:v>
                </c:pt>
                <c:pt idx="1063">
                  <c:v>61.836399999999998</c:v>
                </c:pt>
                <c:pt idx="1064">
                  <c:v>61.784300000000002</c:v>
                </c:pt>
                <c:pt idx="1065">
                  <c:v>61.753400000000013</c:v>
                </c:pt>
                <c:pt idx="1066">
                  <c:v>61.781100000000002</c:v>
                </c:pt>
                <c:pt idx="1067">
                  <c:v>61.805200000000013</c:v>
                </c:pt>
                <c:pt idx="1068">
                  <c:v>61.776600000000002</c:v>
                </c:pt>
                <c:pt idx="1069">
                  <c:v>61.760800000000003</c:v>
                </c:pt>
                <c:pt idx="1070">
                  <c:v>61.816200000000002</c:v>
                </c:pt>
                <c:pt idx="1071">
                  <c:v>61.8703</c:v>
                </c:pt>
                <c:pt idx="1072">
                  <c:v>61.871099999999998</c:v>
                </c:pt>
                <c:pt idx="1073">
                  <c:v>61.851799999999997</c:v>
                </c:pt>
                <c:pt idx="1074">
                  <c:v>61.853900000000003</c:v>
                </c:pt>
                <c:pt idx="1075">
                  <c:v>61.842799999999997</c:v>
                </c:pt>
                <c:pt idx="1076">
                  <c:v>61.809399999999997</c:v>
                </c:pt>
                <c:pt idx="1077">
                  <c:v>61.7973</c:v>
                </c:pt>
                <c:pt idx="1078">
                  <c:v>61.819400000000002</c:v>
                </c:pt>
                <c:pt idx="1079">
                  <c:v>61.866400000000013</c:v>
                </c:pt>
                <c:pt idx="1080">
                  <c:v>61.888300000000001</c:v>
                </c:pt>
                <c:pt idx="1081">
                  <c:v>61.8673</c:v>
                </c:pt>
                <c:pt idx="1082">
                  <c:v>61.855400000000003</c:v>
                </c:pt>
                <c:pt idx="1083">
                  <c:v>61.8245</c:v>
                </c:pt>
                <c:pt idx="1084">
                  <c:v>61.747999999999998</c:v>
                </c:pt>
                <c:pt idx="1085">
                  <c:v>61.767099999999999</c:v>
                </c:pt>
                <c:pt idx="1086">
                  <c:v>61.896600000000007</c:v>
                </c:pt>
                <c:pt idx="1087">
                  <c:v>61.976400000000012</c:v>
                </c:pt>
                <c:pt idx="1088">
                  <c:v>61.967500000000001</c:v>
                </c:pt>
                <c:pt idx="1089">
                  <c:v>61.931800000000003</c:v>
                </c:pt>
                <c:pt idx="1090">
                  <c:v>61.860900000000001</c:v>
                </c:pt>
                <c:pt idx="1091">
                  <c:v>61.636099999999999</c:v>
                </c:pt>
                <c:pt idx="1092">
                  <c:v>61.086100000000002</c:v>
                </c:pt>
                <c:pt idx="1093">
                  <c:v>60.129200000000012</c:v>
                </c:pt>
                <c:pt idx="1094">
                  <c:v>58.877000000000002</c:v>
                </c:pt>
                <c:pt idx="1095">
                  <c:v>57.581899999999997</c:v>
                </c:pt>
                <c:pt idx="1096">
                  <c:v>56.532600000000002</c:v>
                </c:pt>
                <c:pt idx="1097">
                  <c:v>55.9178</c:v>
                </c:pt>
                <c:pt idx="1098">
                  <c:v>55.722099999999998</c:v>
                </c:pt>
                <c:pt idx="1099">
                  <c:v>55.7607</c:v>
                </c:pt>
                <c:pt idx="1100">
                  <c:v>55.763300000000001</c:v>
                </c:pt>
                <c:pt idx="1101">
                  <c:v>55.492400000000011</c:v>
                </c:pt>
                <c:pt idx="1102">
                  <c:v>54.9146</c:v>
                </c:pt>
                <c:pt idx="1103">
                  <c:v>54.197800000000001</c:v>
                </c:pt>
                <c:pt idx="1104">
                  <c:v>53.581699999999998</c:v>
                </c:pt>
                <c:pt idx="1105">
                  <c:v>53.292000000000002</c:v>
                </c:pt>
              </c:numCache>
            </c:numRef>
          </c:yVal>
          <c:smooth val="1"/>
        </c:ser>
        <c:dLbls>
          <c:showLegendKey val="0"/>
          <c:showVal val="0"/>
          <c:showCatName val="0"/>
          <c:showSerName val="0"/>
          <c:showPercent val="0"/>
          <c:showBubbleSize val="0"/>
        </c:dLbls>
        <c:axId val="51360128"/>
        <c:axId val="51361664"/>
      </c:scatterChart>
      <c:valAx>
        <c:axId val="51360128"/>
        <c:scaling>
          <c:orientation val="minMax"/>
          <c:max val="7.5"/>
          <c:min val="3"/>
        </c:scaling>
        <c:delete val="1"/>
        <c:axPos val="b"/>
        <c:numFmt formatCode="General" sourceLinked="1"/>
        <c:majorTickMark val="out"/>
        <c:minorTickMark val="none"/>
        <c:tickLblPos val="nextTo"/>
        <c:crossAx val="51361664"/>
        <c:crosses val="autoZero"/>
        <c:crossBetween val="midCat"/>
        <c:majorUnit val="5"/>
        <c:minorUnit val="1"/>
      </c:valAx>
      <c:valAx>
        <c:axId val="51361664"/>
        <c:scaling>
          <c:orientation val="minMax"/>
          <c:max val="70"/>
          <c:min val="50"/>
        </c:scaling>
        <c:delete val="0"/>
        <c:axPos val="l"/>
        <c:majorGridlines/>
        <c:numFmt formatCode="General" sourceLinked="1"/>
        <c:majorTickMark val="out"/>
        <c:minorTickMark val="none"/>
        <c:tickLblPos val="nextTo"/>
        <c:txPr>
          <a:bodyPr/>
          <a:lstStyle/>
          <a:p>
            <a:pPr>
              <a:defRPr sz="2000">
                <a:solidFill>
                  <a:schemeClr val="bg1"/>
                </a:solidFill>
              </a:defRPr>
            </a:pPr>
            <a:endParaRPr lang="en-US"/>
          </a:p>
        </c:txPr>
        <c:crossAx val="51360128"/>
        <c:crosses val="autoZero"/>
        <c:crossBetween val="midCat"/>
        <c:majorUnit val="10"/>
        <c:minorUnit val="2"/>
      </c:valAx>
    </c:plotArea>
    <c:plotVisOnly val="1"/>
    <c:dispBlanksAs val="gap"/>
    <c:showDLblsOverMax val="0"/>
  </c:chart>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dPt>
            <c:idx val="2528"/>
            <c:bubble3D val="0"/>
            <c:spPr>
              <a:ln w="19050">
                <a:solidFill>
                  <a:schemeClr val="bg1"/>
                </a:solidFill>
              </a:ln>
            </c:spPr>
          </c:dPt>
          <c:xVal>
            <c:numRef>
              <c:f>Sheet1!$A$1:$A$3273</c:f>
              <c:numCache>
                <c:formatCode>General</c:formatCode>
                <c:ptCount val="3273"/>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numCache>
            </c:numRef>
          </c:xVal>
          <c:yVal>
            <c:numRef>
              <c:f>Sheet1!$B$1:$B$3273</c:f>
              <c:numCache>
                <c:formatCode>General</c:formatCode>
                <c:ptCount val="3273"/>
                <c:pt idx="0">
                  <c:v>62.527500000000003</c:v>
                </c:pt>
                <c:pt idx="1">
                  <c:v>62.528600000000012</c:v>
                </c:pt>
                <c:pt idx="2">
                  <c:v>62.542400000000001</c:v>
                </c:pt>
                <c:pt idx="3">
                  <c:v>62.542200000000001</c:v>
                </c:pt>
                <c:pt idx="4">
                  <c:v>62.512</c:v>
                </c:pt>
                <c:pt idx="5">
                  <c:v>62.462699999999998</c:v>
                </c:pt>
                <c:pt idx="6">
                  <c:v>62.442700000000002</c:v>
                </c:pt>
                <c:pt idx="7">
                  <c:v>62.471600000000002</c:v>
                </c:pt>
                <c:pt idx="8">
                  <c:v>62.5015</c:v>
                </c:pt>
                <c:pt idx="9">
                  <c:v>62.517899999999997</c:v>
                </c:pt>
                <c:pt idx="10">
                  <c:v>62.527800000000013</c:v>
                </c:pt>
                <c:pt idx="11">
                  <c:v>62.546300000000002</c:v>
                </c:pt>
                <c:pt idx="12">
                  <c:v>62.560499999999998</c:v>
                </c:pt>
                <c:pt idx="13">
                  <c:v>62.5383</c:v>
                </c:pt>
                <c:pt idx="14">
                  <c:v>62.511000000000003</c:v>
                </c:pt>
                <c:pt idx="15">
                  <c:v>62.5032</c:v>
                </c:pt>
                <c:pt idx="16">
                  <c:v>62.5062</c:v>
                </c:pt>
                <c:pt idx="17">
                  <c:v>62.517200000000003</c:v>
                </c:pt>
                <c:pt idx="18">
                  <c:v>62.5199</c:v>
                </c:pt>
                <c:pt idx="19">
                  <c:v>62.473700000000001</c:v>
                </c:pt>
                <c:pt idx="20">
                  <c:v>62.395800000000001</c:v>
                </c:pt>
                <c:pt idx="21">
                  <c:v>62.389899999999997</c:v>
                </c:pt>
                <c:pt idx="22">
                  <c:v>62.456800000000001</c:v>
                </c:pt>
                <c:pt idx="23">
                  <c:v>62.477499999999999</c:v>
                </c:pt>
                <c:pt idx="24">
                  <c:v>62.440899999999999</c:v>
                </c:pt>
                <c:pt idx="25">
                  <c:v>62.451500000000003</c:v>
                </c:pt>
                <c:pt idx="26">
                  <c:v>62.499099999999999</c:v>
                </c:pt>
                <c:pt idx="27">
                  <c:v>62.494200000000014</c:v>
                </c:pt>
                <c:pt idx="28">
                  <c:v>62.464700000000001</c:v>
                </c:pt>
                <c:pt idx="29">
                  <c:v>62.440899999999999</c:v>
                </c:pt>
                <c:pt idx="30">
                  <c:v>62.39</c:v>
                </c:pt>
                <c:pt idx="31">
                  <c:v>62.369</c:v>
                </c:pt>
                <c:pt idx="32">
                  <c:v>62.397799999999997</c:v>
                </c:pt>
                <c:pt idx="33">
                  <c:v>62.404400000000003</c:v>
                </c:pt>
                <c:pt idx="34">
                  <c:v>62.418500000000002</c:v>
                </c:pt>
                <c:pt idx="35">
                  <c:v>62.493200000000002</c:v>
                </c:pt>
                <c:pt idx="36">
                  <c:v>62.548299999999998</c:v>
                </c:pt>
                <c:pt idx="37">
                  <c:v>62.533299999999997</c:v>
                </c:pt>
                <c:pt idx="38">
                  <c:v>62.477400000000003</c:v>
                </c:pt>
                <c:pt idx="39">
                  <c:v>62.458300000000001</c:v>
                </c:pt>
                <c:pt idx="40">
                  <c:v>62.508699999999997</c:v>
                </c:pt>
                <c:pt idx="41">
                  <c:v>62.565899999999999</c:v>
                </c:pt>
                <c:pt idx="42">
                  <c:v>62.597999999999999</c:v>
                </c:pt>
                <c:pt idx="43">
                  <c:v>62.591099999999997</c:v>
                </c:pt>
                <c:pt idx="44">
                  <c:v>62.550600000000003</c:v>
                </c:pt>
                <c:pt idx="45">
                  <c:v>62.537500000000001</c:v>
                </c:pt>
                <c:pt idx="46">
                  <c:v>62.570099999999996</c:v>
                </c:pt>
                <c:pt idx="47">
                  <c:v>62.593699999999998</c:v>
                </c:pt>
                <c:pt idx="48">
                  <c:v>62.556800000000003</c:v>
                </c:pt>
                <c:pt idx="49">
                  <c:v>62.474400000000003</c:v>
                </c:pt>
                <c:pt idx="50">
                  <c:v>62.427</c:v>
                </c:pt>
                <c:pt idx="51">
                  <c:v>62.414400000000001</c:v>
                </c:pt>
                <c:pt idx="52">
                  <c:v>62.389899999999997</c:v>
                </c:pt>
                <c:pt idx="53">
                  <c:v>62.431199999999997</c:v>
                </c:pt>
                <c:pt idx="54">
                  <c:v>62.540400000000012</c:v>
                </c:pt>
                <c:pt idx="55">
                  <c:v>62.613300000000002</c:v>
                </c:pt>
                <c:pt idx="56">
                  <c:v>62.627400000000002</c:v>
                </c:pt>
                <c:pt idx="57">
                  <c:v>62.615400000000001</c:v>
                </c:pt>
                <c:pt idx="58">
                  <c:v>62.597700000000003</c:v>
                </c:pt>
                <c:pt idx="59">
                  <c:v>62.587899999999998</c:v>
                </c:pt>
                <c:pt idx="60">
                  <c:v>62.571000000000012</c:v>
                </c:pt>
                <c:pt idx="61">
                  <c:v>62.545499999999997</c:v>
                </c:pt>
                <c:pt idx="62">
                  <c:v>62.543999999999997</c:v>
                </c:pt>
                <c:pt idx="63">
                  <c:v>62.5426</c:v>
                </c:pt>
                <c:pt idx="64">
                  <c:v>62.561200000000007</c:v>
                </c:pt>
                <c:pt idx="65">
                  <c:v>62.601400000000012</c:v>
                </c:pt>
                <c:pt idx="66">
                  <c:v>62.613600000000012</c:v>
                </c:pt>
                <c:pt idx="67">
                  <c:v>62.615900000000003</c:v>
                </c:pt>
                <c:pt idx="68">
                  <c:v>62.607799999999997</c:v>
                </c:pt>
                <c:pt idx="69">
                  <c:v>62.5685</c:v>
                </c:pt>
                <c:pt idx="70">
                  <c:v>62.536099999999998</c:v>
                </c:pt>
                <c:pt idx="71">
                  <c:v>62.5471</c:v>
                </c:pt>
                <c:pt idx="72">
                  <c:v>62.587299999999999</c:v>
                </c:pt>
                <c:pt idx="73">
                  <c:v>62.606400000000001</c:v>
                </c:pt>
                <c:pt idx="74">
                  <c:v>62.603700000000003</c:v>
                </c:pt>
                <c:pt idx="75">
                  <c:v>62.609099999999998</c:v>
                </c:pt>
                <c:pt idx="76">
                  <c:v>62.617100000000001</c:v>
                </c:pt>
                <c:pt idx="77">
                  <c:v>62.608800000000002</c:v>
                </c:pt>
                <c:pt idx="78">
                  <c:v>62.569899999999997</c:v>
                </c:pt>
                <c:pt idx="79">
                  <c:v>62.512600000000013</c:v>
                </c:pt>
                <c:pt idx="80">
                  <c:v>62.504300000000001</c:v>
                </c:pt>
                <c:pt idx="81">
                  <c:v>62.566400000000002</c:v>
                </c:pt>
                <c:pt idx="82">
                  <c:v>62.616700000000002</c:v>
                </c:pt>
                <c:pt idx="83">
                  <c:v>62.617199999999997</c:v>
                </c:pt>
                <c:pt idx="84">
                  <c:v>62.605499999999999</c:v>
                </c:pt>
                <c:pt idx="85">
                  <c:v>62.614100000000001</c:v>
                </c:pt>
                <c:pt idx="86">
                  <c:v>62.607700000000001</c:v>
                </c:pt>
                <c:pt idx="87">
                  <c:v>62.548200000000001</c:v>
                </c:pt>
                <c:pt idx="88">
                  <c:v>62.5047</c:v>
                </c:pt>
                <c:pt idx="89">
                  <c:v>62.532600000000002</c:v>
                </c:pt>
                <c:pt idx="90">
                  <c:v>62.570600000000013</c:v>
                </c:pt>
                <c:pt idx="91">
                  <c:v>62.600499999999997</c:v>
                </c:pt>
                <c:pt idx="92">
                  <c:v>62.626000000000012</c:v>
                </c:pt>
                <c:pt idx="93">
                  <c:v>62.622900000000001</c:v>
                </c:pt>
                <c:pt idx="94">
                  <c:v>62.578200000000002</c:v>
                </c:pt>
                <c:pt idx="95">
                  <c:v>62.548699999999997</c:v>
                </c:pt>
                <c:pt idx="96">
                  <c:v>62.572699999999998</c:v>
                </c:pt>
                <c:pt idx="97">
                  <c:v>62.59</c:v>
                </c:pt>
                <c:pt idx="98">
                  <c:v>62.596600000000002</c:v>
                </c:pt>
                <c:pt idx="99">
                  <c:v>62.610400000000013</c:v>
                </c:pt>
                <c:pt idx="100">
                  <c:v>62.608499999999999</c:v>
                </c:pt>
                <c:pt idx="101">
                  <c:v>62.595800000000011</c:v>
                </c:pt>
                <c:pt idx="102">
                  <c:v>62.5794</c:v>
                </c:pt>
                <c:pt idx="103">
                  <c:v>62.572200000000002</c:v>
                </c:pt>
                <c:pt idx="104">
                  <c:v>62.603000000000002</c:v>
                </c:pt>
                <c:pt idx="105">
                  <c:v>62.628</c:v>
                </c:pt>
                <c:pt idx="106">
                  <c:v>62.615900000000003</c:v>
                </c:pt>
                <c:pt idx="107">
                  <c:v>62.603400000000001</c:v>
                </c:pt>
                <c:pt idx="108">
                  <c:v>62.593200000000003</c:v>
                </c:pt>
                <c:pt idx="109">
                  <c:v>62.597999999999999</c:v>
                </c:pt>
                <c:pt idx="110">
                  <c:v>62.627299999999998</c:v>
                </c:pt>
                <c:pt idx="111">
                  <c:v>62.620600000000003</c:v>
                </c:pt>
                <c:pt idx="112">
                  <c:v>62.603299999999997</c:v>
                </c:pt>
                <c:pt idx="113">
                  <c:v>62.651699999999998</c:v>
                </c:pt>
                <c:pt idx="114">
                  <c:v>62.7042</c:v>
                </c:pt>
                <c:pt idx="115">
                  <c:v>62.693300000000001</c:v>
                </c:pt>
                <c:pt idx="116">
                  <c:v>62.632300000000001</c:v>
                </c:pt>
                <c:pt idx="117">
                  <c:v>62.557600000000001</c:v>
                </c:pt>
                <c:pt idx="118">
                  <c:v>62.516100000000002</c:v>
                </c:pt>
                <c:pt idx="119">
                  <c:v>62.554600000000001</c:v>
                </c:pt>
                <c:pt idx="120">
                  <c:v>62.627699999999997</c:v>
                </c:pt>
                <c:pt idx="121">
                  <c:v>62.678100000000001</c:v>
                </c:pt>
                <c:pt idx="122">
                  <c:v>62.704800000000013</c:v>
                </c:pt>
                <c:pt idx="123">
                  <c:v>62.708200000000012</c:v>
                </c:pt>
                <c:pt idx="124">
                  <c:v>62.704099999999997</c:v>
                </c:pt>
                <c:pt idx="125">
                  <c:v>62.688299999999998</c:v>
                </c:pt>
                <c:pt idx="126">
                  <c:v>62.633299999999998</c:v>
                </c:pt>
                <c:pt idx="127">
                  <c:v>62.578899999999997</c:v>
                </c:pt>
                <c:pt idx="128">
                  <c:v>62.615499999999997</c:v>
                </c:pt>
                <c:pt idx="129">
                  <c:v>62.701600000000013</c:v>
                </c:pt>
                <c:pt idx="130">
                  <c:v>62.726100000000002</c:v>
                </c:pt>
                <c:pt idx="131">
                  <c:v>62.707800000000013</c:v>
                </c:pt>
                <c:pt idx="132">
                  <c:v>62.705200000000012</c:v>
                </c:pt>
                <c:pt idx="133">
                  <c:v>62.7102</c:v>
                </c:pt>
                <c:pt idx="134">
                  <c:v>62.6995</c:v>
                </c:pt>
                <c:pt idx="135">
                  <c:v>62.683500000000002</c:v>
                </c:pt>
                <c:pt idx="136">
                  <c:v>62.699400000000011</c:v>
                </c:pt>
                <c:pt idx="137">
                  <c:v>62.738200000000013</c:v>
                </c:pt>
                <c:pt idx="138">
                  <c:v>62.7684</c:v>
                </c:pt>
                <c:pt idx="139">
                  <c:v>62.790300000000002</c:v>
                </c:pt>
                <c:pt idx="140">
                  <c:v>62.803600000000003</c:v>
                </c:pt>
                <c:pt idx="141">
                  <c:v>62.794600000000003</c:v>
                </c:pt>
                <c:pt idx="142">
                  <c:v>62.7684</c:v>
                </c:pt>
                <c:pt idx="143">
                  <c:v>62.736699999999999</c:v>
                </c:pt>
                <c:pt idx="144">
                  <c:v>62.716000000000001</c:v>
                </c:pt>
                <c:pt idx="145">
                  <c:v>62.702400000000011</c:v>
                </c:pt>
                <c:pt idx="146">
                  <c:v>62.694899999999997</c:v>
                </c:pt>
                <c:pt idx="147">
                  <c:v>62.729600000000012</c:v>
                </c:pt>
                <c:pt idx="148">
                  <c:v>62.7791</c:v>
                </c:pt>
                <c:pt idx="149">
                  <c:v>62.785899999999998</c:v>
                </c:pt>
                <c:pt idx="150">
                  <c:v>62.766500000000001</c:v>
                </c:pt>
                <c:pt idx="151">
                  <c:v>62.765900000000002</c:v>
                </c:pt>
                <c:pt idx="152">
                  <c:v>62.777800000000013</c:v>
                </c:pt>
                <c:pt idx="153">
                  <c:v>62.785200000000003</c:v>
                </c:pt>
                <c:pt idx="154">
                  <c:v>62.774099999999997</c:v>
                </c:pt>
                <c:pt idx="155">
                  <c:v>62.734099999999998</c:v>
                </c:pt>
                <c:pt idx="156">
                  <c:v>62.713000000000001</c:v>
                </c:pt>
                <c:pt idx="157">
                  <c:v>62.717000000000013</c:v>
                </c:pt>
                <c:pt idx="158">
                  <c:v>62.702100000000002</c:v>
                </c:pt>
                <c:pt idx="159">
                  <c:v>62.685400000000001</c:v>
                </c:pt>
                <c:pt idx="160">
                  <c:v>62.700299999999999</c:v>
                </c:pt>
                <c:pt idx="161">
                  <c:v>62.740299999999998</c:v>
                </c:pt>
                <c:pt idx="162">
                  <c:v>62.780099999999997</c:v>
                </c:pt>
                <c:pt idx="163">
                  <c:v>62.791699999999999</c:v>
                </c:pt>
                <c:pt idx="164">
                  <c:v>62.753999999999998</c:v>
                </c:pt>
                <c:pt idx="165">
                  <c:v>62.718899999999998</c:v>
                </c:pt>
                <c:pt idx="166">
                  <c:v>62.723200000000013</c:v>
                </c:pt>
                <c:pt idx="167">
                  <c:v>62.741799999999998</c:v>
                </c:pt>
                <c:pt idx="168">
                  <c:v>62.747</c:v>
                </c:pt>
                <c:pt idx="169">
                  <c:v>62.692700000000002</c:v>
                </c:pt>
                <c:pt idx="170">
                  <c:v>62.621200000000002</c:v>
                </c:pt>
                <c:pt idx="171">
                  <c:v>62.617100000000001</c:v>
                </c:pt>
                <c:pt idx="172">
                  <c:v>62.636099999999999</c:v>
                </c:pt>
                <c:pt idx="173">
                  <c:v>62.618499999999997</c:v>
                </c:pt>
                <c:pt idx="174">
                  <c:v>62.613200000000013</c:v>
                </c:pt>
                <c:pt idx="175">
                  <c:v>62.649800000000013</c:v>
                </c:pt>
                <c:pt idx="176">
                  <c:v>62.677400000000013</c:v>
                </c:pt>
                <c:pt idx="177">
                  <c:v>62.694299999999998</c:v>
                </c:pt>
                <c:pt idx="178">
                  <c:v>62.698500000000003</c:v>
                </c:pt>
                <c:pt idx="179">
                  <c:v>62.673200000000001</c:v>
                </c:pt>
                <c:pt idx="180">
                  <c:v>62.650700000000001</c:v>
                </c:pt>
                <c:pt idx="181">
                  <c:v>62.661200000000001</c:v>
                </c:pt>
                <c:pt idx="182">
                  <c:v>62.660400000000003</c:v>
                </c:pt>
                <c:pt idx="183">
                  <c:v>62.633499999999998</c:v>
                </c:pt>
                <c:pt idx="184">
                  <c:v>62.627499999999998</c:v>
                </c:pt>
                <c:pt idx="185">
                  <c:v>62.625500000000002</c:v>
                </c:pt>
                <c:pt idx="186">
                  <c:v>62.635899999999999</c:v>
                </c:pt>
                <c:pt idx="187">
                  <c:v>62.678899999999999</c:v>
                </c:pt>
                <c:pt idx="188">
                  <c:v>62.6905</c:v>
                </c:pt>
                <c:pt idx="189">
                  <c:v>62.646700000000003</c:v>
                </c:pt>
                <c:pt idx="190">
                  <c:v>62.602800000000002</c:v>
                </c:pt>
                <c:pt idx="191">
                  <c:v>62.627200000000002</c:v>
                </c:pt>
                <c:pt idx="192">
                  <c:v>62.680700000000002</c:v>
                </c:pt>
                <c:pt idx="193">
                  <c:v>62.6999</c:v>
                </c:pt>
                <c:pt idx="194">
                  <c:v>62.691699999999997</c:v>
                </c:pt>
                <c:pt idx="195">
                  <c:v>62.660600000000002</c:v>
                </c:pt>
                <c:pt idx="196">
                  <c:v>62.627499999999998</c:v>
                </c:pt>
                <c:pt idx="197">
                  <c:v>62.645400000000002</c:v>
                </c:pt>
                <c:pt idx="198">
                  <c:v>62.689800000000012</c:v>
                </c:pt>
                <c:pt idx="199">
                  <c:v>62.714799999999997</c:v>
                </c:pt>
                <c:pt idx="200">
                  <c:v>62.725299999999997</c:v>
                </c:pt>
                <c:pt idx="201">
                  <c:v>62.738100000000003</c:v>
                </c:pt>
                <c:pt idx="202">
                  <c:v>62.754899999999999</c:v>
                </c:pt>
                <c:pt idx="203">
                  <c:v>62.750300000000003</c:v>
                </c:pt>
                <c:pt idx="204">
                  <c:v>62.720600000000012</c:v>
                </c:pt>
                <c:pt idx="205">
                  <c:v>62.706899999999997</c:v>
                </c:pt>
                <c:pt idx="206">
                  <c:v>62.741400000000013</c:v>
                </c:pt>
                <c:pt idx="207">
                  <c:v>62.793000000000013</c:v>
                </c:pt>
                <c:pt idx="208">
                  <c:v>62.807899999999997</c:v>
                </c:pt>
                <c:pt idx="209">
                  <c:v>62.771299999999997</c:v>
                </c:pt>
                <c:pt idx="210">
                  <c:v>62.7423</c:v>
                </c:pt>
                <c:pt idx="211">
                  <c:v>62.7605</c:v>
                </c:pt>
                <c:pt idx="212">
                  <c:v>62.784400000000012</c:v>
                </c:pt>
                <c:pt idx="213">
                  <c:v>62.791600000000003</c:v>
                </c:pt>
                <c:pt idx="214">
                  <c:v>62.790600000000012</c:v>
                </c:pt>
                <c:pt idx="215">
                  <c:v>62.801000000000002</c:v>
                </c:pt>
                <c:pt idx="216">
                  <c:v>62.820700000000002</c:v>
                </c:pt>
                <c:pt idx="217">
                  <c:v>62.812199999999997</c:v>
                </c:pt>
                <c:pt idx="218">
                  <c:v>62.779499999999999</c:v>
                </c:pt>
                <c:pt idx="219">
                  <c:v>62.768000000000001</c:v>
                </c:pt>
                <c:pt idx="220">
                  <c:v>62.782800000000002</c:v>
                </c:pt>
                <c:pt idx="221">
                  <c:v>62.7776</c:v>
                </c:pt>
                <c:pt idx="222">
                  <c:v>62.737299999999998</c:v>
                </c:pt>
                <c:pt idx="223">
                  <c:v>62.701600000000013</c:v>
                </c:pt>
                <c:pt idx="224">
                  <c:v>62.692700000000002</c:v>
                </c:pt>
                <c:pt idx="225">
                  <c:v>62.7256</c:v>
                </c:pt>
                <c:pt idx="226">
                  <c:v>62.761699999999998</c:v>
                </c:pt>
                <c:pt idx="227">
                  <c:v>62.732300000000002</c:v>
                </c:pt>
                <c:pt idx="228">
                  <c:v>62.704300000000003</c:v>
                </c:pt>
                <c:pt idx="229">
                  <c:v>62.727699999999999</c:v>
                </c:pt>
                <c:pt idx="230">
                  <c:v>62.7517</c:v>
                </c:pt>
                <c:pt idx="231">
                  <c:v>62.767800000000001</c:v>
                </c:pt>
                <c:pt idx="232">
                  <c:v>62.762</c:v>
                </c:pt>
                <c:pt idx="233">
                  <c:v>62.720100000000002</c:v>
                </c:pt>
                <c:pt idx="234">
                  <c:v>62.711500000000001</c:v>
                </c:pt>
                <c:pt idx="235">
                  <c:v>62.763200000000012</c:v>
                </c:pt>
                <c:pt idx="236">
                  <c:v>62.774299999999997</c:v>
                </c:pt>
                <c:pt idx="237">
                  <c:v>62.742800000000003</c:v>
                </c:pt>
                <c:pt idx="238">
                  <c:v>62.756700000000002</c:v>
                </c:pt>
                <c:pt idx="239">
                  <c:v>62.772600000000011</c:v>
                </c:pt>
                <c:pt idx="240">
                  <c:v>62.761299999999999</c:v>
                </c:pt>
                <c:pt idx="241">
                  <c:v>62.771900000000002</c:v>
                </c:pt>
                <c:pt idx="242">
                  <c:v>62.793400000000013</c:v>
                </c:pt>
                <c:pt idx="243">
                  <c:v>62.784799999999997</c:v>
                </c:pt>
                <c:pt idx="244">
                  <c:v>62.744</c:v>
                </c:pt>
                <c:pt idx="245">
                  <c:v>62.702200000000012</c:v>
                </c:pt>
                <c:pt idx="246">
                  <c:v>62.676600000000001</c:v>
                </c:pt>
                <c:pt idx="247">
                  <c:v>62.6524</c:v>
                </c:pt>
                <c:pt idx="248">
                  <c:v>62.678699999999999</c:v>
                </c:pt>
                <c:pt idx="249">
                  <c:v>62.743600000000001</c:v>
                </c:pt>
                <c:pt idx="250">
                  <c:v>62.779699999999998</c:v>
                </c:pt>
                <c:pt idx="251">
                  <c:v>62.782600000000002</c:v>
                </c:pt>
                <c:pt idx="252">
                  <c:v>62.781500000000001</c:v>
                </c:pt>
                <c:pt idx="253">
                  <c:v>62.7774</c:v>
                </c:pt>
                <c:pt idx="254">
                  <c:v>62.736400000000003</c:v>
                </c:pt>
                <c:pt idx="255">
                  <c:v>62.679299999999998</c:v>
                </c:pt>
                <c:pt idx="256">
                  <c:v>62.677900000000001</c:v>
                </c:pt>
                <c:pt idx="257">
                  <c:v>62.716900000000003</c:v>
                </c:pt>
                <c:pt idx="258">
                  <c:v>62.717000000000013</c:v>
                </c:pt>
                <c:pt idx="259">
                  <c:v>62.690899999999999</c:v>
                </c:pt>
                <c:pt idx="260">
                  <c:v>62.707900000000002</c:v>
                </c:pt>
                <c:pt idx="261">
                  <c:v>62.7562</c:v>
                </c:pt>
                <c:pt idx="262">
                  <c:v>62.779600000000002</c:v>
                </c:pt>
                <c:pt idx="263">
                  <c:v>62.773299999999999</c:v>
                </c:pt>
                <c:pt idx="264">
                  <c:v>62.764200000000002</c:v>
                </c:pt>
                <c:pt idx="265">
                  <c:v>62.7669</c:v>
                </c:pt>
                <c:pt idx="266">
                  <c:v>62.779400000000003</c:v>
                </c:pt>
                <c:pt idx="267">
                  <c:v>62.779000000000003</c:v>
                </c:pt>
                <c:pt idx="268">
                  <c:v>62.771600000000007</c:v>
                </c:pt>
                <c:pt idx="269">
                  <c:v>62.787700000000001</c:v>
                </c:pt>
                <c:pt idx="270">
                  <c:v>62.802400000000013</c:v>
                </c:pt>
                <c:pt idx="271">
                  <c:v>62.789299999999997</c:v>
                </c:pt>
                <c:pt idx="272">
                  <c:v>62.743299999999998</c:v>
                </c:pt>
                <c:pt idx="273">
                  <c:v>62.680300000000003</c:v>
                </c:pt>
                <c:pt idx="274">
                  <c:v>62.6798</c:v>
                </c:pt>
                <c:pt idx="275">
                  <c:v>62.7393</c:v>
                </c:pt>
                <c:pt idx="276">
                  <c:v>62.773299999999999</c:v>
                </c:pt>
                <c:pt idx="277">
                  <c:v>62.784000000000013</c:v>
                </c:pt>
                <c:pt idx="278">
                  <c:v>62.796800000000012</c:v>
                </c:pt>
                <c:pt idx="279">
                  <c:v>62.774800000000013</c:v>
                </c:pt>
                <c:pt idx="280">
                  <c:v>62.737000000000002</c:v>
                </c:pt>
                <c:pt idx="281">
                  <c:v>62.699000000000012</c:v>
                </c:pt>
                <c:pt idx="282">
                  <c:v>62.656000000000013</c:v>
                </c:pt>
                <c:pt idx="283">
                  <c:v>62.683300000000003</c:v>
                </c:pt>
                <c:pt idx="284">
                  <c:v>62.756300000000003</c:v>
                </c:pt>
                <c:pt idx="285">
                  <c:v>62.7896</c:v>
                </c:pt>
                <c:pt idx="286">
                  <c:v>62.791400000000003</c:v>
                </c:pt>
                <c:pt idx="287">
                  <c:v>62.783499999999997</c:v>
                </c:pt>
                <c:pt idx="288">
                  <c:v>62.777200000000001</c:v>
                </c:pt>
                <c:pt idx="289">
                  <c:v>62.798099999999998</c:v>
                </c:pt>
                <c:pt idx="290">
                  <c:v>62.834699999999998</c:v>
                </c:pt>
                <c:pt idx="291">
                  <c:v>62.8416</c:v>
                </c:pt>
                <c:pt idx="292">
                  <c:v>62.817399999999999</c:v>
                </c:pt>
                <c:pt idx="293">
                  <c:v>62.775700000000001</c:v>
                </c:pt>
                <c:pt idx="294">
                  <c:v>62.7254</c:v>
                </c:pt>
                <c:pt idx="295">
                  <c:v>62.688600000000001</c:v>
                </c:pt>
                <c:pt idx="296">
                  <c:v>62.649800000000013</c:v>
                </c:pt>
                <c:pt idx="297">
                  <c:v>62.520099999999999</c:v>
                </c:pt>
                <c:pt idx="298">
                  <c:v>62.182400000000001</c:v>
                </c:pt>
                <c:pt idx="299">
                  <c:v>61.591200000000001</c:v>
                </c:pt>
                <c:pt idx="300">
                  <c:v>60.787999999999997</c:v>
                </c:pt>
                <c:pt idx="301">
                  <c:v>59.856499999999997</c:v>
                </c:pt>
                <c:pt idx="302">
                  <c:v>58.915300000000002</c:v>
                </c:pt>
                <c:pt idx="303">
                  <c:v>58.034200000000013</c:v>
                </c:pt>
                <c:pt idx="304">
                  <c:v>57.253999999999998</c:v>
                </c:pt>
                <c:pt idx="305">
                  <c:v>56.569299999999998</c:v>
                </c:pt>
                <c:pt idx="306">
                  <c:v>55.965800000000002</c:v>
                </c:pt>
                <c:pt idx="307">
                  <c:v>55.4161</c:v>
                </c:pt>
                <c:pt idx="308">
                  <c:v>54.822200000000002</c:v>
                </c:pt>
                <c:pt idx="309">
                  <c:v>54.1248</c:v>
                </c:pt>
                <c:pt idx="310">
                  <c:v>53.431699999999999</c:v>
                </c:pt>
                <c:pt idx="311">
                  <c:v>52.8645</c:v>
                </c:pt>
                <c:pt idx="312">
                  <c:v>52.442300000000003</c:v>
                </c:pt>
                <c:pt idx="313">
                  <c:v>52.171200000000013</c:v>
                </c:pt>
                <c:pt idx="314">
                  <c:v>52.0229</c:v>
                </c:pt>
                <c:pt idx="315">
                  <c:v>51.953800000000001</c:v>
                </c:pt>
                <c:pt idx="316">
                  <c:v>51.9133</c:v>
                </c:pt>
                <c:pt idx="317">
                  <c:v>51.816699999999997</c:v>
                </c:pt>
                <c:pt idx="318">
                  <c:v>51.632300000000001</c:v>
                </c:pt>
                <c:pt idx="319">
                  <c:v>51.456200000000003</c:v>
                </c:pt>
                <c:pt idx="320">
                  <c:v>51.329900000000002</c:v>
                </c:pt>
                <c:pt idx="321">
                  <c:v>51.222299999999997</c:v>
                </c:pt>
                <c:pt idx="322">
                  <c:v>51.150399999999998</c:v>
                </c:pt>
                <c:pt idx="323">
                  <c:v>51.110500000000002</c:v>
                </c:pt>
                <c:pt idx="324">
                  <c:v>51.057200000000002</c:v>
                </c:pt>
                <c:pt idx="325">
                  <c:v>50.951799999999999</c:v>
                </c:pt>
                <c:pt idx="326">
                  <c:v>50.8123</c:v>
                </c:pt>
                <c:pt idx="327">
                  <c:v>50.621499999999997</c:v>
                </c:pt>
                <c:pt idx="328">
                  <c:v>50.43</c:v>
                </c:pt>
                <c:pt idx="329">
                  <c:v>50.319800000000001</c:v>
                </c:pt>
                <c:pt idx="330">
                  <c:v>50.242400000000011</c:v>
                </c:pt>
                <c:pt idx="331">
                  <c:v>50.181800000000003</c:v>
                </c:pt>
                <c:pt idx="332">
                  <c:v>50.210299999999997</c:v>
                </c:pt>
                <c:pt idx="333">
                  <c:v>50.284599999999998</c:v>
                </c:pt>
                <c:pt idx="334">
                  <c:v>50.2834</c:v>
                </c:pt>
                <c:pt idx="335">
                  <c:v>50.197299999999998</c:v>
                </c:pt>
                <c:pt idx="336">
                  <c:v>50.077500000000001</c:v>
                </c:pt>
                <c:pt idx="337">
                  <c:v>49.965800000000002</c:v>
                </c:pt>
                <c:pt idx="338">
                  <c:v>49.882599999999996</c:v>
                </c:pt>
                <c:pt idx="339">
                  <c:v>49.877200000000002</c:v>
                </c:pt>
                <c:pt idx="340">
                  <c:v>49.931600000000003</c:v>
                </c:pt>
                <c:pt idx="341">
                  <c:v>49.947200000000002</c:v>
                </c:pt>
                <c:pt idx="342">
                  <c:v>49.907800000000002</c:v>
                </c:pt>
                <c:pt idx="343">
                  <c:v>49.866500000000002</c:v>
                </c:pt>
                <c:pt idx="344">
                  <c:v>49.808300000000003</c:v>
                </c:pt>
                <c:pt idx="345">
                  <c:v>49.731299999999997</c:v>
                </c:pt>
                <c:pt idx="346">
                  <c:v>49.716500000000003</c:v>
                </c:pt>
                <c:pt idx="347">
                  <c:v>49.754199999999997</c:v>
                </c:pt>
                <c:pt idx="348">
                  <c:v>49.782699999999998</c:v>
                </c:pt>
                <c:pt idx="349">
                  <c:v>49.810699999999997</c:v>
                </c:pt>
                <c:pt idx="350">
                  <c:v>49.832500000000003</c:v>
                </c:pt>
                <c:pt idx="351">
                  <c:v>49.803899999999999</c:v>
                </c:pt>
                <c:pt idx="352">
                  <c:v>49.727899999999998</c:v>
                </c:pt>
                <c:pt idx="353">
                  <c:v>49.643000000000001</c:v>
                </c:pt>
                <c:pt idx="354">
                  <c:v>49.580300000000001</c:v>
                </c:pt>
                <c:pt idx="355">
                  <c:v>49.597200000000001</c:v>
                </c:pt>
                <c:pt idx="356">
                  <c:v>49.6586</c:v>
                </c:pt>
                <c:pt idx="357">
                  <c:v>49.694000000000003</c:v>
                </c:pt>
                <c:pt idx="358">
                  <c:v>49.680200000000013</c:v>
                </c:pt>
                <c:pt idx="359">
                  <c:v>49.663200000000003</c:v>
                </c:pt>
                <c:pt idx="360">
                  <c:v>49.694299999999998</c:v>
                </c:pt>
                <c:pt idx="361">
                  <c:v>49.713700000000003</c:v>
                </c:pt>
                <c:pt idx="362">
                  <c:v>49.678100000000001</c:v>
                </c:pt>
                <c:pt idx="363">
                  <c:v>49.614100000000001</c:v>
                </c:pt>
                <c:pt idx="364">
                  <c:v>49.578899999999997</c:v>
                </c:pt>
                <c:pt idx="365">
                  <c:v>49.588099999999997</c:v>
                </c:pt>
                <c:pt idx="366">
                  <c:v>49.601599999999998</c:v>
                </c:pt>
                <c:pt idx="367">
                  <c:v>49.596699999999998</c:v>
                </c:pt>
                <c:pt idx="368">
                  <c:v>49.6053</c:v>
                </c:pt>
                <c:pt idx="369">
                  <c:v>49.647799999999997</c:v>
                </c:pt>
                <c:pt idx="370">
                  <c:v>49.677999999999997</c:v>
                </c:pt>
                <c:pt idx="371">
                  <c:v>49.675200000000011</c:v>
                </c:pt>
                <c:pt idx="372">
                  <c:v>49.646000000000001</c:v>
                </c:pt>
                <c:pt idx="373">
                  <c:v>49.598800000000011</c:v>
                </c:pt>
                <c:pt idx="374">
                  <c:v>49.5779</c:v>
                </c:pt>
                <c:pt idx="375">
                  <c:v>49.598100000000002</c:v>
                </c:pt>
                <c:pt idx="376">
                  <c:v>49.611800000000002</c:v>
                </c:pt>
                <c:pt idx="377">
                  <c:v>49.598700000000001</c:v>
                </c:pt>
                <c:pt idx="378">
                  <c:v>49.565899999999999</c:v>
                </c:pt>
                <c:pt idx="379">
                  <c:v>49.538699999999999</c:v>
                </c:pt>
                <c:pt idx="380">
                  <c:v>49.536200000000001</c:v>
                </c:pt>
                <c:pt idx="381">
                  <c:v>49.541800000000002</c:v>
                </c:pt>
                <c:pt idx="382">
                  <c:v>49.517099999999999</c:v>
                </c:pt>
                <c:pt idx="383">
                  <c:v>49.467799999999997</c:v>
                </c:pt>
                <c:pt idx="384">
                  <c:v>49.471699999999998</c:v>
                </c:pt>
                <c:pt idx="385">
                  <c:v>49.501100000000001</c:v>
                </c:pt>
                <c:pt idx="386">
                  <c:v>49.4071</c:v>
                </c:pt>
                <c:pt idx="387">
                  <c:v>48.9499</c:v>
                </c:pt>
                <c:pt idx="388">
                  <c:v>47.893900000000002</c:v>
                </c:pt>
                <c:pt idx="389">
                  <c:v>46.416400000000003</c:v>
                </c:pt>
                <c:pt idx="390">
                  <c:v>45.016399999999997</c:v>
                </c:pt>
                <c:pt idx="391">
                  <c:v>44.105600000000003</c:v>
                </c:pt>
                <c:pt idx="392">
                  <c:v>43.81</c:v>
                </c:pt>
                <c:pt idx="393">
                  <c:v>43.982599999999998</c:v>
                </c:pt>
                <c:pt idx="394">
                  <c:v>44.351899999999993</c:v>
                </c:pt>
                <c:pt idx="395">
                  <c:v>44.534999999999997</c:v>
                </c:pt>
                <c:pt idx="396">
                  <c:v>44.1678</c:v>
                </c:pt>
                <c:pt idx="397">
                  <c:v>43.167999999999999</c:v>
                </c:pt>
                <c:pt idx="398">
                  <c:v>41.8063</c:v>
                </c:pt>
                <c:pt idx="399">
                  <c:v>40.442500000000003</c:v>
                </c:pt>
                <c:pt idx="400">
                  <c:v>39.293200000000013</c:v>
                </c:pt>
                <c:pt idx="401">
                  <c:v>38.520699999999998</c:v>
                </c:pt>
                <c:pt idx="402">
                  <c:v>38.177700000000002</c:v>
                </c:pt>
                <c:pt idx="403">
                  <c:v>38.106099999999998</c:v>
                </c:pt>
                <c:pt idx="404">
                  <c:v>38.087699999999998</c:v>
                </c:pt>
                <c:pt idx="405">
                  <c:v>37.927700000000002</c:v>
                </c:pt>
                <c:pt idx="406">
                  <c:v>37.498699999999999</c:v>
                </c:pt>
                <c:pt idx="407">
                  <c:v>36.864100000000001</c:v>
                </c:pt>
                <c:pt idx="408">
                  <c:v>36.128700000000002</c:v>
                </c:pt>
                <c:pt idx="409">
                  <c:v>35.353099999999998</c:v>
                </c:pt>
                <c:pt idx="410">
                  <c:v>34.657499999999999</c:v>
                </c:pt>
                <c:pt idx="411">
                  <c:v>34.124600000000001</c:v>
                </c:pt>
                <c:pt idx="412">
                  <c:v>33.760800000000003</c:v>
                </c:pt>
                <c:pt idx="413">
                  <c:v>33.554499999999997</c:v>
                </c:pt>
                <c:pt idx="414">
                  <c:v>33.502899999999997</c:v>
                </c:pt>
                <c:pt idx="415">
                  <c:v>33.557200000000002</c:v>
                </c:pt>
                <c:pt idx="416">
                  <c:v>33.582299999999996</c:v>
                </c:pt>
                <c:pt idx="417">
                  <c:v>33.451300000000003</c:v>
                </c:pt>
                <c:pt idx="418">
                  <c:v>33.166000000000011</c:v>
                </c:pt>
                <c:pt idx="419">
                  <c:v>32.794400000000003</c:v>
                </c:pt>
                <c:pt idx="420">
                  <c:v>32.419600000000003</c:v>
                </c:pt>
                <c:pt idx="421">
                  <c:v>32.123000000000012</c:v>
                </c:pt>
                <c:pt idx="422">
                  <c:v>31.898700000000002</c:v>
                </c:pt>
                <c:pt idx="423">
                  <c:v>31.725999999999999</c:v>
                </c:pt>
                <c:pt idx="424">
                  <c:v>31.599699999999991</c:v>
                </c:pt>
                <c:pt idx="425">
                  <c:v>31.5185</c:v>
                </c:pt>
                <c:pt idx="426">
                  <c:v>31.490300000000001</c:v>
                </c:pt>
                <c:pt idx="427">
                  <c:v>31.470400000000001</c:v>
                </c:pt>
                <c:pt idx="428">
                  <c:v>31.381699999999991</c:v>
                </c:pt>
                <c:pt idx="429">
                  <c:v>31.204799999999999</c:v>
                </c:pt>
                <c:pt idx="430">
                  <c:v>31.0015</c:v>
                </c:pt>
                <c:pt idx="431">
                  <c:v>30.833200000000001</c:v>
                </c:pt>
                <c:pt idx="432">
                  <c:v>30.709099999999999</c:v>
                </c:pt>
                <c:pt idx="433">
                  <c:v>30.619499999999999</c:v>
                </c:pt>
                <c:pt idx="434">
                  <c:v>30.544599999999999</c:v>
                </c:pt>
                <c:pt idx="435">
                  <c:v>30.474699999999991</c:v>
                </c:pt>
                <c:pt idx="436">
                  <c:v>30.459299999999999</c:v>
                </c:pt>
                <c:pt idx="437">
                  <c:v>30.501200000000001</c:v>
                </c:pt>
                <c:pt idx="438">
                  <c:v>30.4998</c:v>
                </c:pt>
                <c:pt idx="439">
                  <c:v>30.409500000000001</c:v>
                </c:pt>
                <c:pt idx="440">
                  <c:v>30.2638</c:v>
                </c:pt>
                <c:pt idx="441">
                  <c:v>30.093299999999999</c:v>
                </c:pt>
                <c:pt idx="442">
                  <c:v>29.969799999999989</c:v>
                </c:pt>
                <c:pt idx="443">
                  <c:v>29.936499999999999</c:v>
                </c:pt>
                <c:pt idx="444">
                  <c:v>29.936900000000001</c:v>
                </c:pt>
                <c:pt idx="445">
                  <c:v>29.946200000000001</c:v>
                </c:pt>
                <c:pt idx="446">
                  <c:v>29.9589</c:v>
                </c:pt>
                <c:pt idx="447">
                  <c:v>29.964400000000001</c:v>
                </c:pt>
                <c:pt idx="448">
                  <c:v>29.965800000000002</c:v>
                </c:pt>
                <c:pt idx="449">
                  <c:v>29.9696</c:v>
                </c:pt>
                <c:pt idx="450">
                  <c:v>29.967199999999991</c:v>
                </c:pt>
                <c:pt idx="451">
                  <c:v>29.9346</c:v>
                </c:pt>
                <c:pt idx="452">
                  <c:v>29.870999999999999</c:v>
                </c:pt>
                <c:pt idx="453">
                  <c:v>29.783100000000001</c:v>
                </c:pt>
                <c:pt idx="454">
                  <c:v>29.677499999999991</c:v>
                </c:pt>
                <c:pt idx="455">
                  <c:v>29.5853</c:v>
                </c:pt>
                <c:pt idx="456">
                  <c:v>29.556100000000001</c:v>
                </c:pt>
                <c:pt idx="457">
                  <c:v>29.6</c:v>
                </c:pt>
                <c:pt idx="458">
                  <c:v>29.648900000000001</c:v>
                </c:pt>
                <c:pt idx="459">
                  <c:v>29.659199999999991</c:v>
                </c:pt>
                <c:pt idx="460">
                  <c:v>29.662700000000001</c:v>
                </c:pt>
                <c:pt idx="461">
                  <c:v>29.6906</c:v>
                </c:pt>
                <c:pt idx="462">
                  <c:v>29.715699999999991</c:v>
                </c:pt>
                <c:pt idx="463">
                  <c:v>29.683</c:v>
                </c:pt>
                <c:pt idx="464">
                  <c:v>29.603300000000001</c:v>
                </c:pt>
                <c:pt idx="465">
                  <c:v>29.5656</c:v>
                </c:pt>
                <c:pt idx="466">
                  <c:v>29.552499999999991</c:v>
                </c:pt>
                <c:pt idx="467">
                  <c:v>29.531300000000009</c:v>
                </c:pt>
                <c:pt idx="468">
                  <c:v>29.522099999999991</c:v>
                </c:pt>
                <c:pt idx="469">
                  <c:v>29.541499999999999</c:v>
                </c:pt>
                <c:pt idx="470">
                  <c:v>29.574100000000001</c:v>
                </c:pt>
                <c:pt idx="471">
                  <c:v>29.600300000000001</c:v>
                </c:pt>
                <c:pt idx="472">
                  <c:v>29.6084</c:v>
                </c:pt>
                <c:pt idx="473">
                  <c:v>29.584299999999999</c:v>
                </c:pt>
                <c:pt idx="474">
                  <c:v>29.536999999999999</c:v>
                </c:pt>
                <c:pt idx="475">
                  <c:v>29.520099999999999</c:v>
                </c:pt>
                <c:pt idx="476">
                  <c:v>29.549199999999999</c:v>
                </c:pt>
                <c:pt idx="477">
                  <c:v>29.557200000000009</c:v>
                </c:pt>
                <c:pt idx="478">
                  <c:v>29.538499999999999</c:v>
                </c:pt>
                <c:pt idx="479">
                  <c:v>29.526599999999991</c:v>
                </c:pt>
                <c:pt idx="480">
                  <c:v>29.510899999999999</c:v>
                </c:pt>
                <c:pt idx="481">
                  <c:v>29.483899999999991</c:v>
                </c:pt>
                <c:pt idx="482">
                  <c:v>29.481100000000001</c:v>
                </c:pt>
                <c:pt idx="483">
                  <c:v>29.491199999999999</c:v>
                </c:pt>
                <c:pt idx="484">
                  <c:v>29.479199999999999</c:v>
                </c:pt>
                <c:pt idx="485">
                  <c:v>29.465299999999989</c:v>
                </c:pt>
                <c:pt idx="486">
                  <c:v>29.457899999999999</c:v>
                </c:pt>
                <c:pt idx="487">
                  <c:v>29.447099999999999</c:v>
                </c:pt>
                <c:pt idx="488">
                  <c:v>29.455400000000001</c:v>
                </c:pt>
                <c:pt idx="489">
                  <c:v>29.499099999999991</c:v>
                </c:pt>
                <c:pt idx="490">
                  <c:v>29.542100000000001</c:v>
                </c:pt>
                <c:pt idx="491">
                  <c:v>29.5578</c:v>
                </c:pt>
                <c:pt idx="492">
                  <c:v>29.557600000000001</c:v>
                </c:pt>
                <c:pt idx="493">
                  <c:v>29.554600000000001</c:v>
                </c:pt>
                <c:pt idx="494">
                  <c:v>29.5547</c:v>
                </c:pt>
                <c:pt idx="495">
                  <c:v>29.557300000000001</c:v>
                </c:pt>
                <c:pt idx="496">
                  <c:v>29.552499999999991</c:v>
                </c:pt>
                <c:pt idx="497">
                  <c:v>29.532900000000001</c:v>
                </c:pt>
                <c:pt idx="498">
                  <c:v>29.494700000000002</c:v>
                </c:pt>
                <c:pt idx="499">
                  <c:v>29.471699999999991</c:v>
                </c:pt>
                <c:pt idx="500">
                  <c:v>29.482699999999991</c:v>
                </c:pt>
                <c:pt idx="501">
                  <c:v>29.450399999999991</c:v>
                </c:pt>
                <c:pt idx="502">
                  <c:v>29.388000000000002</c:v>
                </c:pt>
                <c:pt idx="503">
                  <c:v>29.392299999999999</c:v>
                </c:pt>
                <c:pt idx="504">
                  <c:v>29.430900000000001</c:v>
                </c:pt>
                <c:pt idx="505">
                  <c:v>29.474900000000009</c:v>
                </c:pt>
                <c:pt idx="506">
                  <c:v>29.532599999999999</c:v>
                </c:pt>
                <c:pt idx="507">
                  <c:v>29.5503</c:v>
                </c:pt>
                <c:pt idx="508">
                  <c:v>29.505299999999991</c:v>
                </c:pt>
                <c:pt idx="509">
                  <c:v>29.447099999999999</c:v>
                </c:pt>
                <c:pt idx="510">
                  <c:v>29.436299999999999</c:v>
                </c:pt>
                <c:pt idx="511">
                  <c:v>29.4575</c:v>
                </c:pt>
                <c:pt idx="512">
                  <c:v>29.489799999999988</c:v>
                </c:pt>
                <c:pt idx="513">
                  <c:v>29.517399999999999</c:v>
                </c:pt>
                <c:pt idx="514">
                  <c:v>29.510400000000001</c:v>
                </c:pt>
                <c:pt idx="515">
                  <c:v>29.4953</c:v>
                </c:pt>
                <c:pt idx="516">
                  <c:v>29.515699999999999</c:v>
                </c:pt>
                <c:pt idx="517">
                  <c:v>29.540199999999999</c:v>
                </c:pt>
                <c:pt idx="518">
                  <c:v>29.543900000000001</c:v>
                </c:pt>
                <c:pt idx="519">
                  <c:v>29.514500000000009</c:v>
                </c:pt>
                <c:pt idx="520">
                  <c:v>29.460899999999999</c:v>
                </c:pt>
                <c:pt idx="521">
                  <c:v>29.4635</c:v>
                </c:pt>
                <c:pt idx="522">
                  <c:v>29.508500000000002</c:v>
                </c:pt>
                <c:pt idx="523">
                  <c:v>29.531400000000001</c:v>
                </c:pt>
                <c:pt idx="524">
                  <c:v>29.5351</c:v>
                </c:pt>
                <c:pt idx="525">
                  <c:v>29.531099999999999</c:v>
                </c:pt>
                <c:pt idx="526">
                  <c:v>29.523</c:v>
                </c:pt>
                <c:pt idx="527">
                  <c:v>29.506900000000009</c:v>
                </c:pt>
                <c:pt idx="528">
                  <c:v>29.4894</c:v>
                </c:pt>
                <c:pt idx="529">
                  <c:v>29.497</c:v>
                </c:pt>
                <c:pt idx="530">
                  <c:v>29.5166</c:v>
                </c:pt>
                <c:pt idx="531">
                  <c:v>29.529699999999991</c:v>
                </c:pt>
                <c:pt idx="532">
                  <c:v>29.550799999999999</c:v>
                </c:pt>
                <c:pt idx="533">
                  <c:v>29.578399999999991</c:v>
                </c:pt>
                <c:pt idx="534">
                  <c:v>29.5806</c:v>
                </c:pt>
                <c:pt idx="535">
                  <c:v>29.542200000000001</c:v>
                </c:pt>
                <c:pt idx="536">
                  <c:v>29.4985</c:v>
                </c:pt>
                <c:pt idx="537">
                  <c:v>29.488199999999988</c:v>
                </c:pt>
                <c:pt idx="538">
                  <c:v>29.483699999999988</c:v>
                </c:pt>
                <c:pt idx="539">
                  <c:v>29.463899999999999</c:v>
                </c:pt>
                <c:pt idx="540">
                  <c:v>29.4499</c:v>
                </c:pt>
                <c:pt idx="541">
                  <c:v>29.472799999999989</c:v>
                </c:pt>
                <c:pt idx="542">
                  <c:v>29.511099999999999</c:v>
                </c:pt>
                <c:pt idx="543">
                  <c:v>29.528199999999991</c:v>
                </c:pt>
                <c:pt idx="544">
                  <c:v>29.540400000000002</c:v>
                </c:pt>
                <c:pt idx="545">
                  <c:v>29.553599999999999</c:v>
                </c:pt>
                <c:pt idx="546">
                  <c:v>29.555299999999999</c:v>
                </c:pt>
                <c:pt idx="547">
                  <c:v>29.5486</c:v>
                </c:pt>
                <c:pt idx="548">
                  <c:v>29.5199</c:v>
                </c:pt>
                <c:pt idx="549">
                  <c:v>29.473700000000001</c:v>
                </c:pt>
                <c:pt idx="550">
                  <c:v>29.4528</c:v>
                </c:pt>
                <c:pt idx="551">
                  <c:v>29.446300000000001</c:v>
                </c:pt>
                <c:pt idx="552">
                  <c:v>29.4375</c:v>
                </c:pt>
                <c:pt idx="553">
                  <c:v>29.432500000000001</c:v>
                </c:pt>
                <c:pt idx="554">
                  <c:v>29.445599999999988</c:v>
                </c:pt>
                <c:pt idx="555">
                  <c:v>29.480799999999991</c:v>
                </c:pt>
                <c:pt idx="556">
                  <c:v>29.504799999999999</c:v>
                </c:pt>
                <c:pt idx="557">
                  <c:v>29.503</c:v>
                </c:pt>
                <c:pt idx="558">
                  <c:v>29.483499999999989</c:v>
                </c:pt>
                <c:pt idx="559">
                  <c:v>29.4649</c:v>
                </c:pt>
                <c:pt idx="560">
                  <c:v>29.472799999999989</c:v>
                </c:pt>
                <c:pt idx="561">
                  <c:v>29.502400000000002</c:v>
                </c:pt>
                <c:pt idx="562">
                  <c:v>29.525700000000001</c:v>
                </c:pt>
                <c:pt idx="563">
                  <c:v>29.516100000000009</c:v>
                </c:pt>
                <c:pt idx="564">
                  <c:v>29.474499999999999</c:v>
                </c:pt>
                <c:pt idx="565">
                  <c:v>29.468800000000002</c:v>
                </c:pt>
                <c:pt idx="566">
                  <c:v>29.515699999999999</c:v>
                </c:pt>
                <c:pt idx="567">
                  <c:v>29.541699999999999</c:v>
                </c:pt>
                <c:pt idx="568">
                  <c:v>29.528500000000001</c:v>
                </c:pt>
                <c:pt idx="569">
                  <c:v>29.499400000000001</c:v>
                </c:pt>
                <c:pt idx="570">
                  <c:v>29.482399999999991</c:v>
                </c:pt>
                <c:pt idx="571">
                  <c:v>29.506900000000009</c:v>
                </c:pt>
                <c:pt idx="572">
                  <c:v>29.5381</c:v>
                </c:pt>
                <c:pt idx="573">
                  <c:v>29.540600000000001</c:v>
                </c:pt>
                <c:pt idx="574">
                  <c:v>29.521999999999991</c:v>
                </c:pt>
                <c:pt idx="575">
                  <c:v>29.481000000000002</c:v>
                </c:pt>
                <c:pt idx="576">
                  <c:v>29.436499999999999</c:v>
                </c:pt>
                <c:pt idx="577">
                  <c:v>29.440200000000001</c:v>
                </c:pt>
                <c:pt idx="578">
                  <c:v>29.477699999999999</c:v>
                </c:pt>
                <c:pt idx="579">
                  <c:v>29.478999999999999</c:v>
                </c:pt>
                <c:pt idx="580">
                  <c:v>29.445499999999988</c:v>
                </c:pt>
                <c:pt idx="581">
                  <c:v>29.407499999999999</c:v>
                </c:pt>
                <c:pt idx="582">
                  <c:v>29.376799999999999</c:v>
                </c:pt>
                <c:pt idx="583">
                  <c:v>29.391400000000001</c:v>
                </c:pt>
                <c:pt idx="584">
                  <c:v>29.446899999999999</c:v>
                </c:pt>
                <c:pt idx="585">
                  <c:v>29.483499999999989</c:v>
                </c:pt>
                <c:pt idx="586">
                  <c:v>29.493600000000001</c:v>
                </c:pt>
                <c:pt idx="587">
                  <c:v>29.4893</c:v>
                </c:pt>
                <c:pt idx="588">
                  <c:v>29.4727</c:v>
                </c:pt>
                <c:pt idx="589">
                  <c:v>29.459499999999991</c:v>
                </c:pt>
                <c:pt idx="590">
                  <c:v>29.461500000000001</c:v>
                </c:pt>
                <c:pt idx="591">
                  <c:v>29.450700000000001</c:v>
                </c:pt>
                <c:pt idx="592">
                  <c:v>29.4116</c:v>
                </c:pt>
                <c:pt idx="593">
                  <c:v>29.356000000000009</c:v>
                </c:pt>
                <c:pt idx="594">
                  <c:v>29.3035</c:v>
                </c:pt>
                <c:pt idx="595">
                  <c:v>29.251000000000001</c:v>
                </c:pt>
                <c:pt idx="596">
                  <c:v>29.183800000000009</c:v>
                </c:pt>
                <c:pt idx="597">
                  <c:v>29.106999999999999</c:v>
                </c:pt>
                <c:pt idx="598">
                  <c:v>29.015899999999991</c:v>
                </c:pt>
                <c:pt idx="599">
                  <c:v>28.9055</c:v>
                </c:pt>
                <c:pt idx="600">
                  <c:v>28.801300000000001</c:v>
                </c:pt>
                <c:pt idx="601">
                  <c:v>28.7349</c:v>
                </c:pt>
                <c:pt idx="602">
                  <c:v>28.694299999999991</c:v>
                </c:pt>
                <c:pt idx="603">
                  <c:v>28.648900000000001</c:v>
                </c:pt>
                <c:pt idx="604">
                  <c:v>28.594100000000001</c:v>
                </c:pt>
                <c:pt idx="605">
                  <c:v>28.529399999999999</c:v>
                </c:pt>
                <c:pt idx="606">
                  <c:v>28.450299999999999</c:v>
                </c:pt>
                <c:pt idx="607">
                  <c:v>28.378</c:v>
                </c:pt>
                <c:pt idx="608">
                  <c:v>28.325500000000002</c:v>
                </c:pt>
                <c:pt idx="609">
                  <c:v>28.2879</c:v>
                </c:pt>
                <c:pt idx="610">
                  <c:v>28.244499999999999</c:v>
                </c:pt>
                <c:pt idx="611">
                  <c:v>28.184899999999999</c:v>
                </c:pt>
                <c:pt idx="612">
                  <c:v>28.1296</c:v>
                </c:pt>
                <c:pt idx="613">
                  <c:v>28.097000000000001</c:v>
                </c:pt>
                <c:pt idx="614">
                  <c:v>28.0928</c:v>
                </c:pt>
                <c:pt idx="615">
                  <c:v>28.099499999999999</c:v>
                </c:pt>
                <c:pt idx="616">
                  <c:v>28.088100000000001</c:v>
                </c:pt>
                <c:pt idx="617">
                  <c:v>28.061900000000001</c:v>
                </c:pt>
                <c:pt idx="618">
                  <c:v>28.023199999999999</c:v>
                </c:pt>
                <c:pt idx="619">
                  <c:v>27.966999999999999</c:v>
                </c:pt>
                <c:pt idx="620">
                  <c:v>27.922799999999992</c:v>
                </c:pt>
                <c:pt idx="621">
                  <c:v>27.899000000000001</c:v>
                </c:pt>
                <c:pt idx="622">
                  <c:v>27.9011</c:v>
                </c:pt>
                <c:pt idx="623">
                  <c:v>27.915400000000002</c:v>
                </c:pt>
                <c:pt idx="624">
                  <c:v>27.894600000000001</c:v>
                </c:pt>
                <c:pt idx="625">
                  <c:v>27.872299999999999</c:v>
                </c:pt>
                <c:pt idx="626">
                  <c:v>27.9057</c:v>
                </c:pt>
                <c:pt idx="627">
                  <c:v>27.942499999999988</c:v>
                </c:pt>
                <c:pt idx="628">
                  <c:v>27.951499999999999</c:v>
                </c:pt>
                <c:pt idx="629">
                  <c:v>27.949000000000002</c:v>
                </c:pt>
                <c:pt idx="630">
                  <c:v>27.945699999999992</c:v>
                </c:pt>
                <c:pt idx="631">
                  <c:v>27.950800000000001</c:v>
                </c:pt>
                <c:pt idx="632">
                  <c:v>27.9496</c:v>
                </c:pt>
                <c:pt idx="633">
                  <c:v>27.9269</c:v>
                </c:pt>
                <c:pt idx="634">
                  <c:v>27.869299999999999</c:v>
                </c:pt>
                <c:pt idx="635">
                  <c:v>27.800799999999999</c:v>
                </c:pt>
                <c:pt idx="636">
                  <c:v>27.7791</c:v>
                </c:pt>
                <c:pt idx="637">
                  <c:v>27.794699999999999</c:v>
                </c:pt>
                <c:pt idx="638">
                  <c:v>27.806100000000001</c:v>
                </c:pt>
                <c:pt idx="639">
                  <c:v>27.770600000000002</c:v>
                </c:pt>
                <c:pt idx="640">
                  <c:v>27.6982</c:v>
                </c:pt>
                <c:pt idx="641">
                  <c:v>27.644500000000001</c:v>
                </c:pt>
                <c:pt idx="642">
                  <c:v>27.608599999999999</c:v>
                </c:pt>
                <c:pt idx="643">
                  <c:v>27.6372</c:v>
                </c:pt>
                <c:pt idx="644">
                  <c:v>27.765999999999991</c:v>
                </c:pt>
                <c:pt idx="645">
                  <c:v>27.8782</c:v>
                </c:pt>
                <c:pt idx="646">
                  <c:v>27.870699999999999</c:v>
                </c:pt>
                <c:pt idx="647">
                  <c:v>27.7897</c:v>
                </c:pt>
                <c:pt idx="648">
                  <c:v>27.752500000000001</c:v>
                </c:pt>
                <c:pt idx="649">
                  <c:v>27.7685</c:v>
                </c:pt>
                <c:pt idx="650">
                  <c:v>27.759699999999999</c:v>
                </c:pt>
                <c:pt idx="651">
                  <c:v>27.7133</c:v>
                </c:pt>
                <c:pt idx="652">
                  <c:v>27.692599999999999</c:v>
                </c:pt>
                <c:pt idx="653">
                  <c:v>27.738700000000001</c:v>
                </c:pt>
                <c:pt idx="654">
                  <c:v>27.776599999999991</c:v>
                </c:pt>
                <c:pt idx="655">
                  <c:v>27.78</c:v>
                </c:pt>
                <c:pt idx="656">
                  <c:v>27.793600000000001</c:v>
                </c:pt>
                <c:pt idx="657">
                  <c:v>27.831600000000009</c:v>
                </c:pt>
                <c:pt idx="658">
                  <c:v>27.8568</c:v>
                </c:pt>
                <c:pt idx="659">
                  <c:v>27.850999999999999</c:v>
                </c:pt>
                <c:pt idx="660">
                  <c:v>27.845800000000001</c:v>
                </c:pt>
                <c:pt idx="661">
                  <c:v>27.844799999999999</c:v>
                </c:pt>
                <c:pt idx="662">
                  <c:v>27.816500000000001</c:v>
                </c:pt>
                <c:pt idx="663">
                  <c:v>27.774100000000001</c:v>
                </c:pt>
                <c:pt idx="664">
                  <c:v>27.771699999999999</c:v>
                </c:pt>
                <c:pt idx="665">
                  <c:v>27.790800000000001</c:v>
                </c:pt>
                <c:pt idx="666">
                  <c:v>27.790700000000001</c:v>
                </c:pt>
                <c:pt idx="667">
                  <c:v>27.7682</c:v>
                </c:pt>
                <c:pt idx="668">
                  <c:v>27.726500000000001</c:v>
                </c:pt>
                <c:pt idx="669">
                  <c:v>27.694099999999999</c:v>
                </c:pt>
                <c:pt idx="670">
                  <c:v>27.721599999999999</c:v>
                </c:pt>
                <c:pt idx="671">
                  <c:v>27.7714</c:v>
                </c:pt>
                <c:pt idx="672">
                  <c:v>27.786899999999999</c:v>
                </c:pt>
                <c:pt idx="673">
                  <c:v>27.781400000000001</c:v>
                </c:pt>
                <c:pt idx="674">
                  <c:v>27.7761</c:v>
                </c:pt>
                <c:pt idx="675">
                  <c:v>27.7789</c:v>
                </c:pt>
                <c:pt idx="676">
                  <c:v>27.766200000000001</c:v>
                </c:pt>
                <c:pt idx="677">
                  <c:v>27.729600000000001</c:v>
                </c:pt>
                <c:pt idx="678">
                  <c:v>27.719000000000001</c:v>
                </c:pt>
                <c:pt idx="679">
                  <c:v>27.736899999999999</c:v>
                </c:pt>
                <c:pt idx="680">
                  <c:v>27.75</c:v>
                </c:pt>
                <c:pt idx="681">
                  <c:v>27.766400000000001</c:v>
                </c:pt>
                <c:pt idx="682">
                  <c:v>27.771100000000001</c:v>
                </c:pt>
                <c:pt idx="683">
                  <c:v>27.7437</c:v>
                </c:pt>
                <c:pt idx="684">
                  <c:v>27.7425</c:v>
                </c:pt>
                <c:pt idx="685">
                  <c:v>27.793099999999999</c:v>
                </c:pt>
                <c:pt idx="686">
                  <c:v>27.831600000000009</c:v>
                </c:pt>
                <c:pt idx="687">
                  <c:v>27.8415</c:v>
                </c:pt>
                <c:pt idx="688">
                  <c:v>27.837900000000001</c:v>
                </c:pt>
                <c:pt idx="689">
                  <c:v>27.823399999999999</c:v>
                </c:pt>
                <c:pt idx="690">
                  <c:v>27.8081</c:v>
                </c:pt>
                <c:pt idx="691">
                  <c:v>27.808199999999999</c:v>
                </c:pt>
                <c:pt idx="692">
                  <c:v>27.810199999999991</c:v>
                </c:pt>
                <c:pt idx="693">
                  <c:v>27.787400000000002</c:v>
                </c:pt>
                <c:pt idx="694">
                  <c:v>27.7576</c:v>
                </c:pt>
                <c:pt idx="695">
                  <c:v>27.7529</c:v>
                </c:pt>
                <c:pt idx="696">
                  <c:v>27.765999999999991</c:v>
                </c:pt>
                <c:pt idx="697">
                  <c:v>27.783100000000001</c:v>
                </c:pt>
                <c:pt idx="698">
                  <c:v>27.8142</c:v>
                </c:pt>
                <c:pt idx="699">
                  <c:v>27.848400000000002</c:v>
                </c:pt>
                <c:pt idx="700">
                  <c:v>27.8611</c:v>
                </c:pt>
                <c:pt idx="701">
                  <c:v>27.854500000000009</c:v>
                </c:pt>
                <c:pt idx="702">
                  <c:v>27.848099999999999</c:v>
                </c:pt>
                <c:pt idx="703">
                  <c:v>27.842199999999991</c:v>
                </c:pt>
                <c:pt idx="704">
                  <c:v>27.801400000000001</c:v>
                </c:pt>
                <c:pt idx="705">
                  <c:v>27.7133</c:v>
                </c:pt>
                <c:pt idx="706">
                  <c:v>27.660699999999991</c:v>
                </c:pt>
                <c:pt idx="707">
                  <c:v>27.699000000000009</c:v>
                </c:pt>
                <c:pt idx="708">
                  <c:v>27.7545</c:v>
                </c:pt>
                <c:pt idx="709">
                  <c:v>27.772600000000001</c:v>
                </c:pt>
                <c:pt idx="710">
                  <c:v>27.764500000000002</c:v>
                </c:pt>
                <c:pt idx="711">
                  <c:v>27.7699</c:v>
                </c:pt>
                <c:pt idx="712">
                  <c:v>27.805199999999999</c:v>
                </c:pt>
                <c:pt idx="713">
                  <c:v>27.835899999999999</c:v>
                </c:pt>
                <c:pt idx="714">
                  <c:v>27.828199999999999</c:v>
                </c:pt>
                <c:pt idx="715">
                  <c:v>27.793399999999991</c:v>
                </c:pt>
                <c:pt idx="716">
                  <c:v>27.7607</c:v>
                </c:pt>
                <c:pt idx="717">
                  <c:v>27.754300000000001</c:v>
                </c:pt>
                <c:pt idx="718">
                  <c:v>27.750399999999999</c:v>
                </c:pt>
                <c:pt idx="719">
                  <c:v>27.7059</c:v>
                </c:pt>
                <c:pt idx="720">
                  <c:v>27.6646</c:v>
                </c:pt>
                <c:pt idx="721">
                  <c:v>27.670999999999999</c:v>
                </c:pt>
                <c:pt idx="722">
                  <c:v>27.674700000000001</c:v>
                </c:pt>
                <c:pt idx="723">
                  <c:v>27.689399999999999</c:v>
                </c:pt>
                <c:pt idx="724">
                  <c:v>27.749600000000001</c:v>
                </c:pt>
                <c:pt idx="725">
                  <c:v>27.806899999999999</c:v>
                </c:pt>
                <c:pt idx="726">
                  <c:v>27.8017</c:v>
                </c:pt>
                <c:pt idx="727">
                  <c:v>27.752800000000001</c:v>
                </c:pt>
                <c:pt idx="728">
                  <c:v>27.733499999999999</c:v>
                </c:pt>
                <c:pt idx="729">
                  <c:v>27.750900000000001</c:v>
                </c:pt>
                <c:pt idx="730">
                  <c:v>27.7468</c:v>
                </c:pt>
                <c:pt idx="731">
                  <c:v>27.7437</c:v>
                </c:pt>
                <c:pt idx="732">
                  <c:v>27.7608</c:v>
                </c:pt>
                <c:pt idx="733">
                  <c:v>27.775700000000001</c:v>
                </c:pt>
                <c:pt idx="734">
                  <c:v>27.7836</c:v>
                </c:pt>
                <c:pt idx="735">
                  <c:v>27.7743</c:v>
                </c:pt>
                <c:pt idx="736">
                  <c:v>27.774100000000001</c:v>
                </c:pt>
                <c:pt idx="737">
                  <c:v>27.776399999999999</c:v>
                </c:pt>
                <c:pt idx="738">
                  <c:v>27.752600000000001</c:v>
                </c:pt>
                <c:pt idx="739">
                  <c:v>27.734500000000001</c:v>
                </c:pt>
                <c:pt idx="740">
                  <c:v>27.719100000000001</c:v>
                </c:pt>
                <c:pt idx="741">
                  <c:v>27.707799999999999</c:v>
                </c:pt>
                <c:pt idx="742">
                  <c:v>27.6752</c:v>
                </c:pt>
                <c:pt idx="743">
                  <c:v>27.643899999999999</c:v>
                </c:pt>
                <c:pt idx="744">
                  <c:v>27.671399999999991</c:v>
                </c:pt>
                <c:pt idx="745">
                  <c:v>27.705300000000001</c:v>
                </c:pt>
                <c:pt idx="746">
                  <c:v>27.7165</c:v>
                </c:pt>
                <c:pt idx="747">
                  <c:v>27.736499999999999</c:v>
                </c:pt>
                <c:pt idx="748">
                  <c:v>27.767600000000002</c:v>
                </c:pt>
                <c:pt idx="749">
                  <c:v>27.765799999999992</c:v>
                </c:pt>
                <c:pt idx="750">
                  <c:v>27.718</c:v>
                </c:pt>
                <c:pt idx="751">
                  <c:v>27.713999999999999</c:v>
                </c:pt>
                <c:pt idx="752">
                  <c:v>27.774699999999999</c:v>
                </c:pt>
                <c:pt idx="753">
                  <c:v>27.810500000000001</c:v>
                </c:pt>
                <c:pt idx="754">
                  <c:v>27.817799999999991</c:v>
                </c:pt>
                <c:pt idx="755">
                  <c:v>27.814</c:v>
                </c:pt>
                <c:pt idx="756">
                  <c:v>27.8001</c:v>
                </c:pt>
                <c:pt idx="757">
                  <c:v>27.791899999999991</c:v>
                </c:pt>
                <c:pt idx="758">
                  <c:v>27.796600000000002</c:v>
                </c:pt>
                <c:pt idx="759">
                  <c:v>27.805599999999991</c:v>
                </c:pt>
                <c:pt idx="760">
                  <c:v>27.813400000000001</c:v>
                </c:pt>
                <c:pt idx="761">
                  <c:v>27.825500000000002</c:v>
                </c:pt>
                <c:pt idx="762">
                  <c:v>27.8325</c:v>
                </c:pt>
                <c:pt idx="763">
                  <c:v>27.8156</c:v>
                </c:pt>
                <c:pt idx="764">
                  <c:v>27.759399999999999</c:v>
                </c:pt>
                <c:pt idx="765">
                  <c:v>27.7136</c:v>
                </c:pt>
                <c:pt idx="766">
                  <c:v>27.715599999999991</c:v>
                </c:pt>
                <c:pt idx="767">
                  <c:v>27.710599999999999</c:v>
                </c:pt>
                <c:pt idx="768">
                  <c:v>27.670999999999999</c:v>
                </c:pt>
                <c:pt idx="769">
                  <c:v>27.656500000000001</c:v>
                </c:pt>
                <c:pt idx="770">
                  <c:v>27.700900000000001</c:v>
                </c:pt>
                <c:pt idx="771">
                  <c:v>27.726500000000001</c:v>
                </c:pt>
                <c:pt idx="772">
                  <c:v>27.703199999999999</c:v>
                </c:pt>
                <c:pt idx="773">
                  <c:v>27.724599999999999</c:v>
                </c:pt>
                <c:pt idx="774">
                  <c:v>27.784800000000001</c:v>
                </c:pt>
                <c:pt idx="775">
                  <c:v>27.8108</c:v>
                </c:pt>
                <c:pt idx="776">
                  <c:v>27.823699999999999</c:v>
                </c:pt>
                <c:pt idx="777">
                  <c:v>27.822500000000002</c:v>
                </c:pt>
                <c:pt idx="778">
                  <c:v>27.803799999999999</c:v>
                </c:pt>
                <c:pt idx="779">
                  <c:v>27.789200000000001</c:v>
                </c:pt>
                <c:pt idx="780">
                  <c:v>27.771000000000001</c:v>
                </c:pt>
                <c:pt idx="781">
                  <c:v>27.755099999999999</c:v>
                </c:pt>
                <c:pt idx="782">
                  <c:v>27.76</c:v>
                </c:pt>
                <c:pt idx="783">
                  <c:v>27.787500000000001</c:v>
                </c:pt>
                <c:pt idx="784">
                  <c:v>27.834099999999999</c:v>
                </c:pt>
                <c:pt idx="785">
                  <c:v>27.8752</c:v>
                </c:pt>
                <c:pt idx="786">
                  <c:v>27.877400000000009</c:v>
                </c:pt>
                <c:pt idx="787">
                  <c:v>27.8385</c:v>
                </c:pt>
                <c:pt idx="788">
                  <c:v>27.793299999999991</c:v>
                </c:pt>
                <c:pt idx="789">
                  <c:v>27.7898</c:v>
                </c:pt>
                <c:pt idx="790">
                  <c:v>27.8079</c:v>
                </c:pt>
                <c:pt idx="791">
                  <c:v>27.799199999999999</c:v>
                </c:pt>
                <c:pt idx="792">
                  <c:v>27.775600000000001</c:v>
                </c:pt>
                <c:pt idx="793">
                  <c:v>27.758600000000001</c:v>
                </c:pt>
                <c:pt idx="794">
                  <c:v>27.754899999999999</c:v>
                </c:pt>
                <c:pt idx="795">
                  <c:v>27.753599999999999</c:v>
                </c:pt>
                <c:pt idx="796">
                  <c:v>27.754200000000001</c:v>
                </c:pt>
                <c:pt idx="797">
                  <c:v>27.786000000000001</c:v>
                </c:pt>
                <c:pt idx="798">
                  <c:v>27.834599999999991</c:v>
                </c:pt>
                <c:pt idx="799">
                  <c:v>27.866099999999999</c:v>
                </c:pt>
                <c:pt idx="800">
                  <c:v>27.870799999999999</c:v>
                </c:pt>
                <c:pt idx="801">
                  <c:v>27.840599999999991</c:v>
                </c:pt>
                <c:pt idx="802">
                  <c:v>27.804300000000001</c:v>
                </c:pt>
                <c:pt idx="803">
                  <c:v>27.8005</c:v>
                </c:pt>
                <c:pt idx="804">
                  <c:v>27.810600000000001</c:v>
                </c:pt>
                <c:pt idx="805">
                  <c:v>27.801400000000001</c:v>
                </c:pt>
                <c:pt idx="806">
                  <c:v>27.781400000000001</c:v>
                </c:pt>
                <c:pt idx="807">
                  <c:v>27.773800000000001</c:v>
                </c:pt>
                <c:pt idx="808">
                  <c:v>27.779599999999991</c:v>
                </c:pt>
                <c:pt idx="809">
                  <c:v>27.800599999999999</c:v>
                </c:pt>
                <c:pt idx="810">
                  <c:v>27.826000000000001</c:v>
                </c:pt>
                <c:pt idx="811">
                  <c:v>27.8291</c:v>
                </c:pt>
                <c:pt idx="812">
                  <c:v>27.7911</c:v>
                </c:pt>
                <c:pt idx="813">
                  <c:v>27.760100000000001</c:v>
                </c:pt>
                <c:pt idx="814">
                  <c:v>27.765599999999989</c:v>
                </c:pt>
                <c:pt idx="815">
                  <c:v>27.740600000000001</c:v>
                </c:pt>
                <c:pt idx="816">
                  <c:v>27.694299999999991</c:v>
                </c:pt>
                <c:pt idx="817">
                  <c:v>27.708200000000001</c:v>
                </c:pt>
                <c:pt idx="818">
                  <c:v>27.75</c:v>
                </c:pt>
                <c:pt idx="819">
                  <c:v>27.761800000000001</c:v>
                </c:pt>
                <c:pt idx="820">
                  <c:v>27.7788</c:v>
                </c:pt>
                <c:pt idx="821">
                  <c:v>27.8064</c:v>
                </c:pt>
                <c:pt idx="822">
                  <c:v>27.779</c:v>
                </c:pt>
                <c:pt idx="823">
                  <c:v>27.7408</c:v>
                </c:pt>
                <c:pt idx="824">
                  <c:v>27.762</c:v>
                </c:pt>
                <c:pt idx="825">
                  <c:v>27.832599999999999</c:v>
                </c:pt>
                <c:pt idx="826">
                  <c:v>27.880299999999991</c:v>
                </c:pt>
                <c:pt idx="827">
                  <c:v>27.881399999999999</c:v>
                </c:pt>
                <c:pt idx="828">
                  <c:v>27.8581</c:v>
                </c:pt>
                <c:pt idx="829">
                  <c:v>27.815899999999999</c:v>
                </c:pt>
                <c:pt idx="830">
                  <c:v>27.7865</c:v>
                </c:pt>
                <c:pt idx="831">
                  <c:v>27.790199999999999</c:v>
                </c:pt>
                <c:pt idx="832">
                  <c:v>27.805499999999991</c:v>
                </c:pt>
                <c:pt idx="833">
                  <c:v>27.793099999999999</c:v>
                </c:pt>
                <c:pt idx="834">
                  <c:v>27.774799999999999</c:v>
                </c:pt>
                <c:pt idx="835">
                  <c:v>27.809899999999999</c:v>
                </c:pt>
                <c:pt idx="836">
                  <c:v>27.8569</c:v>
                </c:pt>
                <c:pt idx="837">
                  <c:v>27.881499999999999</c:v>
                </c:pt>
                <c:pt idx="838">
                  <c:v>27.892099999999999</c:v>
                </c:pt>
                <c:pt idx="839">
                  <c:v>27.866599999999991</c:v>
                </c:pt>
                <c:pt idx="840">
                  <c:v>27.815000000000001</c:v>
                </c:pt>
                <c:pt idx="841">
                  <c:v>27.792200000000001</c:v>
                </c:pt>
                <c:pt idx="842">
                  <c:v>27.811</c:v>
                </c:pt>
                <c:pt idx="843">
                  <c:v>27.833400000000001</c:v>
                </c:pt>
                <c:pt idx="844">
                  <c:v>27.841200000000001</c:v>
                </c:pt>
                <c:pt idx="845">
                  <c:v>27.841200000000001</c:v>
                </c:pt>
                <c:pt idx="846">
                  <c:v>27.833400000000001</c:v>
                </c:pt>
                <c:pt idx="847">
                  <c:v>27.823399999999999</c:v>
                </c:pt>
                <c:pt idx="848">
                  <c:v>27.819500000000001</c:v>
                </c:pt>
                <c:pt idx="849">
                  <c:v>27.820399999999999</c:v>
                </c:pt>
                <c:pt idx="850">
                  <c:v>27.8184</c:v>
                </c:pt>
                <c:pt idx="851">
                  <c:v>27.802199999999999</c:v>
                </c:pt>
                <c:pt idx="852">
                  <c:v>27.7712</c:v>
                </c:pt>
                <c:pt idx="853">
                  <c:v>27.764199999999999</c:v>
                </c:pt>
                <c:pt idx="854">
                  <c:v>27.7789</c:v>
                </c:pt>
                <c:pt idx="855">
                  <c:v>27.770199999999999</c:v>
                </c:pt>
                <c:pt idx="856">
                  <c:v>27.742899999999999</c:v>
                </c:pt>
                <c:pt idx="857">
                  <c:v>27.701699999999999</c:v>
                </c:pt>
                <c:pt idx="858">
                  <c:v>27.626300000000001</c:v>
                </c:pt>
                <c:pt idx="859">
                  <c:v>27.588899999999999</c:v>
                </c:pt>
                <c:pt idx="860">
                  <c:v>27.671099999999999</c:v>
                </c:pt>
                <c:pt idx="861">
                  <c:v>27.7621</c:v>
                </c:pt>
                <c:pt idx="862">
                  <c:v>27.811299999999999</c:v>
                </c:pt>
                <c:pt idx="863">
                  <c:v>27.861599999999999</c:v>
                </c:pt>
                <c:pt idx="864">
                  <c:v>27.896000000000001</c:v>
                </c:pt>
                <c:pt idx="865">
                  <c:v>27.898800000000001</c:v>
                </c:pt>
                <c:pt idx="866">
                  <c:v>27.882400000000001</c:v>
                </c:pt>
                <c:pt idx="867">
                  <c:v>27.8688</c:v>
                </c:pt>
                <c:pt idx="868">
                  <c:v>27.864999999999991</c:v>
                </c:pt>
                <c:pt idx="869">
                  <c:v>27.8551</c:v>
                </c:pt>
                <c:pt idx="870">
                  <c:v>27.830300000000001</c:v>
                </c:pt>
                <c:pt idx="871">
                  <c:v>27.792200000000001</c:v>
                </c:pt>
                <c:pt idx="872">
                  <c:v>27.7575</c:v>
                </c:pt>
                <c:pt idx="873">
                  <c:v>27.748000000000001</c:v>
                </c:pt>
                <c:pt idx="874">
                  <c:v>27.7592</c:v>
                </c:pt>
                <c:pt idx="875">
                  <c:v>27.752600000000001</c:v>
                </c:pt>
                <c:pt idx="876">
                  <c:v>27.753</c:v>
                </c:pt>
                <c:pt idx="877">
                  <c:v>27.805700000000002</c:v>
                </c:pt>
                <c:pt idx="878">
                  <c:v>27.823399999999999</c:v>
                </c:pt>
                <c:pt idx="879">
                  <c:v>27.7867</c:v>
                </c:pt>
                <c:pt idx="880">
                  <c:v>27.761099999999999</c:v>
                </c:pt>
                <c:pt idx="881">
                  <c:v>27.7729</c:v>
                </c:pt>
                <c:pt idx="882">
                  <c:v>27.785699999999991</c:v>
                </c:pt>
                <c:pt idx="883">
                  <c:v>27.758400000000002</c:v>
                </c:pt>
                <c:pt idx="884">
                  <c:v>27.7256</c:v>
                </c:pt>
                <c:pt idx="885">
                  <c:v>27.706499999999991</c:v>
                </c:pt>
                <c:pt idx="886">
                  <c:v>27.707100000000001</c:v>
                </c:pt>
                <c:pt idx="887">
                  <c:v>27.739799999999999</c:v>
                </c:pt>
                <c:pt idx="888">
                  <c:v>27.763300000000001</c:v>
                </c:pt>
                <c:pt idx="889">
                  <c:v>27.747499999999999</c:v>
                </c:pt>
                <c:pt idx="890">
                  <c:v>27.755199999999991</c:v>
                </c:pt>
                <c:pt idx="891">
                  <c:v>27.791899999999991</c:v>
                </c:pt>
                <c:pt idx="892">
                  <c:v>27.817499999999999</c:v>
                </c:pt>
                <c:pt idx="893">
                  <c:v>27.836600000000001</c:v>
                </c:pt>
                <c:pt idx="894">
                  <c:v>27.852499999999999</c:v>
                </c:pt>
                <c:pt idx="895">
                  <c:v>27.8689</c:v>
                </c:pt>
                <c:pt idx="896">
                  <c:v>27.875599999999991</c:v>
                </c:pt>
                <c:pt idx="897">
                  <c:v>27.854600000000001</c:v>
                </c:pt>
                <c:pt idx="898">
                  <c:v>27.816400000000009</c:v>
                </c:pt>
                <c:pt idx="899">
                  <c:v>27.790700000000001</c:v>
                </c:pt>
                <c:pt idx="900">
                  <c:v>27.784800000000001</c:v>
                </c:pt>
                <c:pt idx="901">
                  <c:v>27.7759</c:v>
                </c:pt>
                <c:pt idx="902">
                  <c:v>27.747299999999999</c:v>
                </c:pt>
                <c:pt idx="903">
                  <c:v>27.735600000000002</c:v>
                </c:pt>
                <c:pt idx="904">
                  <c:v>27.763999999999999</c:v>
                </c:pt>
                <c:pt idx="905">
                  <c:v>27.776900000000001</c:v>
                </c:pt>
                <c:pt idx="906">
                  <c:v>27.791399999999999</c:v>
                </c:pt>
                <c:pt idx="907">
                  <c:v>27.834900000000001</c:v>
                </c:pt>
                <c:pt idx="908">
                  <c:v>27.8691</c:v>
                </c:pt>
                <c:pt idx="909">
                  <c:v>27.8626</c:v>
                </c:pt>
                <c:pt idx="910">
                  <c:v>27.813800000000001</c:v>
                </c:pt>
                <c:pt idx="911">
                  <c:v>27.751999999999999</c:v>
                </c:pt>
                <c:pt idx="912">
                  <c:v>27.738099999999999</c:v>
                </c:pt>
                <c:pt idx="913">
                  <c:v>27.7453</c:v>
                </c:pt>
                <c:pt idx="914">
                  <c:v>27.722200000000001</c:v>
                </c:pt>
                <c:pt idx="915">
                  <c:v>27.697199999999999</c:v>
                </c:pt>
                <c:pt idx="916">
                  <c:v>27.709</c:v>
                </c:pt>
                <c:pt idx="917">
                  <c:v>27.747399999999999</c:v>
                </c:pt>
                <c:pt idx="918">
                  <c:v>27.790400000000002</c:v>
                </c:pt>
                <c:pt idx="919">
                  <c:v>27.8277</c:v>
                </c:pt>
                <c:pt idx="920">
                  <c:v>27.848099999999999</c:v>
                </c:pt>
                <c:pt idx="921">
                  <c:v>27.8459</c:v>
                </c:pt>
                <c:pt idx="922">
                  <c:v>27.81</c:v>
                </c:pt>
                <c:pt idx="923">
                  <c:v>27.785299999999989</c:v>
                </c:pt>
                <c:pt idx="924">
                  <c:v>27.8093</c:v>
                </c:pt>
                <c:pt idx="925">
                  <c:v>27.821899999999999</c:v>
                </c:pt>
                <c:pt idx="926">
                  <c:v>27.7819</c:v>
                </c:pt>
                <c:pt idx="927">
                  <c:v>27.691700000000001</c:v>
                </c:pt>
                <c:pt idx="928">
                  <c:v>27.613299999999999</c:v>
                </c:pt>
                <c:pt idx="929">
                  <c:v>27.627099999999999</c:v>
                </c:pt>
                <c:pt idx="930">
                  <c:v>27.709499999999991</c:v>
                </c:pt>
                <c:pt idx="931">
                  <c:v>27.755400000000002</c:v>
                </c:pt>
                <c:pt idx="932">
                  <c:v>27.7608</c:v>
                </c:pt>
                <c:pt idx="933">
                  <c:v>27.783300000000001</c:v>
                </c:pt>
                <c:pt idx="934">
                  <c:v>27.8309</c:v>
                </c:pt>
                <c:pt idx="935">
                  <c:v>27.876899999999999</c:v>
                </c:pt>
                <c:pt idx="936">
                  <c:v>27.892900000000001</c:v>
                </c:pt>
                <c:pt idx="937">
                  <c:v>27.879899999999999</c:v>
                </c:pt>
                <c:pt idx="938">
                  <c:v>27.857700000000001</c:v>
                </c:pt>
                <c:pt idx="939">
                  <c:v>27.8355</c:v>
                </c:pt>
                <c:pt idx="940">
                  <c:v>27.811900000000001</c:v>
                </c:pt>
                <c:pt idx="941">
                  <c:v>27.801100000000009</c:v>
                </c:pt>
                <c:pt idx="942">
                  <c:v>27.796399999999991</c:v>
                </c:pt>
                <c:pt idx="943">
                  <c:v>27.782699999999991</c:v>
                </c:pt>
                <c:pt idx="944">
                  <c:v>27.764500000000002</c:v>
                </c:pt>
                <c:pt idx="945">
                  <c:v>27.7925</c:v>
                </c:pt>
                <c:pt idx="946">
                  <c:v>27.872399999999999</c:v>
                </c:pt>
                <c:pt idx="947">
                  <c:v>27.927900000000001</c:v>
                </c:pt>
                <c:pt idx="948">
                  <c:v>27.947099999999999</c:v>
                </c:pt>
                <c:pt idx="949">
                  <c:v>27.958400000000001</c:v>
                </c:pt>
                <c:pt idx="950">
                  <c:v>27.953600000000002</c:v>
                </c:pt>
                <c:pt idx="951">
                  <c:v>27.9635</c:v>
                </c:pt>
                <c:pt idx="952">
                  <c:v>28.001200000000001</c:v>
                </c:pt>
                <c:pt idx="953">
                  <c:v>28.042200000000001</c:v>
                </c:pt>
                <c:pt idx="954">
                  <c:v>28.095300000000002</c:v>
                </c:pt>
                <c:pt idx="955">
                  <c:v>28.148</c:v>
                </c:pt>
                <c:pt idx="956">
                  <c:v>28.1968</c:v>
                </c:pt>
                <c:pt idx="957">
                  <c:v>28.251200000000001</c:v>
                </c:pt>
                <c:pt idx="958">
                  <c:v>28.288399999999989</c:v>
                </c:pt>
                <c:pt idx="959">
                  <c:v>28.2879</c:v>
                </c:pt>
                <c:pt idx="960">
                  <c:v>28.266200000000001</c:v>
                </c:pt>
                <c:pt idx="961">
                  <c:v>28.24</c:v>
                </c:pt>
                <c:pt idx="962">
                  <c:v>28.2193</c:v>
                </c:pt>
                <c:pt idx="963">
                  <c:v>28.195599999999999</c:v>
                </c:pt>
                <c:pt idx="964">
                  <c:v>28.1798</c:v>
                </c:pt>
                <c:pt idx="965">
                  <c:v>28.218499999999999</c:v>
                </c:pt>
                <c:pt idx="966">
                  <c:v>28.280200000000001</c:v>
                </c:pt>
                <c:pt idx="967">
                  <c:v>28.3294</c:v>
                </c:pt>
                <c:pt idx="968">
                  <c:v>28.3614</c:v>
                </c:pt>
                <c:pt idx="969">
                  <c:v>28.3767</c:v>
                </c:pt>
                <c:pt idx="970">
                  <c:v>28.3964</c:v>
                </c:pt>
                <c:pt idx="971">
                  <c:v>28.425999999999991</c:v>
                </c:pt>
                <c:pt idx="972">
                  <c:v>28.444199999999999</c:v>
                </c:pt>
                <c:pt idx="973">
                  <c:v>28.446200000000001</c:v>
                </c:pt>
                <c:pt idx="974">
                  <c:v>28.441600000000001</c:v>
                </c:pt>
                <c:pt idx="975">
                  <c:v>28.436800000000009</c:v>
                </c:pt>
                <c:pt idx="976">
                  <c:v>28.431799999999999</c:v>
                </c:pt>
                <c:pt idx="977">
                  <c:v>28.4054</c:v>
                </c:pt>
                <c:pt idx="978">
                  <c:v>28.364000000000001</c:v>
                </c:pt>
                <c:pt idx="979">
                  <c:v>28.318899999999999</c:v>
                </c:pt>
                <c:pt idx="980">
                  <c:v>28.304099999999991</c:v>
                </c:pt>
                <c:pt idx="981">
                  <c:v>28.361799999999999</c:v>
                </c:pt>
                <c:pt idx="982">
                  <c:v>28.416799999999991</c:v>
                </c:pt>
                <c:pt idx="983">
                  <c:v>28.432300000000001</c:v>
                </c:pt>
                <c:pt idx="984">
                  <c:v>28.433499999999999</c:v>
                </c:pt>
                <c:pt idx="985">
                  <c:v>28.4239</c:v>
                </c:pt>
                <c:pt idx="986">
                  <c:v>28.398399999999999</c:v>
                </c:pt>
                <c:pt idx="987">
                  <c:v>28.359200000000001</c:v>
                </c:pt>
                <c:pt idx="988">
                  <c:v>28.3386</c:v>
                </c:pt>
                <c:pt idx="989">
                  <c:v>28.375599999999991</c:v>
                </c:pt>
                <c:pt idx="990">
                  <c:v>28.417000000000009</c:v>
                </c:pt>
                <c:pt idx="991">
                  <c:v>28.415500000000002</c:v>
                </c:pt>
                <c:pt idx="992">
                  <c:v>28.4038</c:v>
                </c:pt>
                <c:pt idx="993">
                  <c:v>28.3918</c:v>
                </c:pt>
                <c:pt idx="994">
                  <c:v>28.378499999999999</c:v>
                </c:pt>
                <c:pt idx="995">
                  <c:v>28.390899999999991</c:v>
                </c:pt>
                <c:pt idx="996">
                  <c:v>28.3979</c:v>
                </c:pt>
                <c:pt idx="997">
                  <c:v>28.396999999999991</c:v>
                </c:pt>
                <c:pt idx="998">
                  <c:v>28.4054</c:v>
                </c:pt>
                <c:pt idx="999">
                  <c:v>28.4252</c:v>
                </c:pt>
                <c:pt idx="1000">
                  <c:v>28.447299999999991</c:v>
                </c:pt>
                <c:pt idx="1001">
                  <c:v>28.460100000000001</c:v>
                </c:pt>
                <c:pt idx="1002">
                  <c:v>28.456700000000001</c:v>
                </c:pt>
                <c:pt idx="1003">
                  <c:v>28.426300000000001</c:v>
                </c:pt>
                <c:pt idx="1004">
                  <c:v>28.421199999999999</c:v>
                </c:pt>
                <c:pt idx="1005">
                  <c:v>28.4602</c:v>
                </c:pt>
                <c:pt idx="1006">
                  <c:v>28.468299999999989</c:v>
                </c:pt>
                <c:pt idx="1007">
                  <c:v>28.411000000000001</c:v>
                </c:pt>
                <c:pt idx="1008">
                  <c:v>28.374199999999991</c:v>
                </c:pt>
                <c:pt idx="1009">
                  <c:v>28.370799999999999</c:v>
                </c:pt>
                <c:pt idx="1010">
                  <c:v>28.321300000000001</c:v>
                </c:pt>
                <c:pt idx="1011">
                  <c:v>28.2943</c:v>
                </c:pt>
                <c:pt idx="1012">
                  <c:v>28.319800000000001</c:v>
                </c:pt>
                <c:pt idx="1013">
                  <c:v>28.318000000000001</c:v>
                </c:pt>
                <c:pt idx="1014">
                  <c:v>28.333600000000001</c:v>
                </c:pt>
                <c:pt idx="1015">
                  <c:v>28.3935</c:v>
                </c:pt>
                <c:pt idx="1016">
                  <c:v>28.4587</c:v>
                </c:pt>
                <c:pt idx="1017">
                  <c:v>28.522400000000001</c:v>
                </c:pt>
                <c:pt idx="1018">
                  <c:v>28.555399999999999</c:v>
                </c:pt>
                <c:pt idx="1019">
                  <c:v>28.533200000000001</c:v>
                </c:pt>
                <c:pt idx="1020">
                  <c:v>28.482800000000001</c:v>
                </c:pt>
                <c:pt idx="1021">
                  <c:v>28.442399999999989</c:v>
                </c:pt>
                <c:pt idx="1022">
                  <c:v>28.4254</c:v>
                </c:pt>
                <c:pt idx="1023">
                  <c:v>28.418299999999991</c:v>
                </c:pt>
                <c:pt idx="1024">
                  <c:v>28.395199999999999</c:v>
                </c:pt>
                <c:pt idx="1025">
                  <c:v>28.377300000000009</c:v>
                </c:pt>
                <c:pt idx="1026">
                  <c:v>28.388300000000001</c:v>
                </c:pt>
                <c:pt idx="1027">
                  <c:v>28.408200000000001</c:v>
                </c:pt>
                <c:pt idx="1028">
                  <c:v>28.415500000000002</c:v>
                </c:pt>
                <c:pt idx="1029">
                  <c:v>28.428699999999989</c:v>
                </c:pt>
                <c:pt idx="1030">
                  <c:v>28.4588</c:v>
                </c:pt>
                <c:pt idx="1031">
                  <c:v>28.4863</c:v>
                </c:pt>
                <c:pt idx="1032">
                  <c:v>28.505299999999991</c:v>
                </c:pt>
                <c:pt idx="1033">
                  <c:v>28.513100000000001</c:v>
                </c:pt>
                <c:pt idx="1034">
                  <c:v>28.5016</c:v>
                </c:pt>
                <c:pt idx="1035">
                  <c:v>28.478100000000001</c:v>
                </c:pt>
                <c:pt idx="1036">
                  <c:v>28.442299999999989</c:v>
                </c:pt>
                <c:pt idx="1037">
                  <c:v>28.388300000000001</c:v>
                </c:pt>
                <c:pt idx="1038">
                  <c:v>28.342099999999991</c:v>
                </c:pt>
                <c:pt idx="1039">
                  <c:v>28.343900000000001</c:v>
                </c:pt>
                <c:pt idx="1040">
                  <c:v>28.3672</c:v>
                </c:pt>
                <c:pt idx="1041">
                  <c:v>28.394400000000001</c:v>
                </c:pt>
                <c:pt idx="1042">
                  <c:v>28.436299999999999</c:v>
                </c:pt>
                <c:pt idx="1043">
                  <c:v>28.4741</c:v>
                </c:pt>
                <c:pt idx="1044">
                  <c:v>28.5002</c:v>
                </c:pt>
                <c:pt idx="1045">
                  <c:v>28.512899999999991</c:v>
                </c:pt>
                <c:pt idx="1046">
                  <c:v>28.4788</c:v>
                </c:pt>
                <c:pt idx="1047">
                  <c:v>28.403400000000001</c:v>
                </c:pt>
                <c:pt idx="1048">
                  <c:v>28.359300000000001</c:v>
                </c:pt>
                <c:pt idx="1049">
                  <c:v>28.368600000000001</c:v>
                </c:pt>
                <c:pt idx="1050">
                  <c:v>28.391100000000009</c:v>
                </c:pt>
                <c:pt idx="1051">
                  <c:v>28.369</c:v>
                </c:pt>
                <c:pt idx="1052">
                  <c:v>28.312100000000001</c:v>
                </c:pt>
                <c:pt idx="1053">
                  <c:v>28.2821</c:v>
                </c:pt>
                <c:pt idx="1054">
                  <c:v>28.320900000000009</c:v>
                </c:pt>
                <c:pt idx="1055">
                  <c:v>28.4254</c:v>
                </c:pt>
                <c:pt idx="1056">
                  <c:v>28.503900000000009</c:v>
                </c:pt>
                <c:pt idx="1057">
                  <c:v>28.529800000000009</c:v>
                </c:pt>
                <c:pt idx="1058">
                  <c:v>28.527999999999999</c:v>
                </c:pt>
                <c:pt idx="1059">
                  <c:v>28.508199999999999</c:v>
                </c:pt>
                <c:pt idx="1060">
                  <c:v>28.4939</c:v>
                </c:pt>
                <c:pt idx="1061">
                  <c:v>28.494800000000001</c:v>
                </c:pt>
                <c:pt idx="1062">
                  <c:v>28.497499999999999</c:v>
                </c:pt>
                <c:pt idx="1063">
                  <c:v>28.501899999999999</c:v>
                </c:pt>
                <c:pt idx="1064">
                  <c:v>28.504000000000001</c:v>
                </c:pt>
                <c:pt idx="1065">
                  <c:v>28.477399999999999</c:v>
                </c:pt>
                <c:pt idx="1066">
                  <c:v>28.430700000000002</c:v>
                </c:pt>
                <c:pt idx="1067">
                  <c:v>28.3903</c:v>
                </c:pt>
                <c:pt idx="1068">
                  <c:v>28.369700000000002</c:v>
                </c:pt>
                <c:pt idx="1069">
                  <c:v>28.406099999999991</c:v>
                </c:pt>
                <c:pt idx="1070">
                  <c:v>28.468</c:v>
                </c:pt>
                <c:pt idx="1071">
                  <c:v>28.481400000000001</c:v>
                </c:pt>
                <c:pt idx="1072">
                  <c:v>28.452400000000001</c:v>
                </c:pt>
                <c:pt idx="1073">
                  <c:v>28.4313</c:v>
                </c:pt>
                <c:pt idx="1074">
                  <c:v>28.422799999999992</c:v>
                </c:pt>
                <c:pt idx="1075">
                  <c:v>28.392099999999999</c:v>
                </c:pt>
                <c:pt idx="1076">
                  <c:v>28.381699999999991</c:v>
                </c:pt>
                <c:pt idx="1077">
                  <c:v>28.398199999999999</c:v>
                </c:pt>
                <c:pt idx="1078">
                  <c:v>28.374400000000001</c:v>
                </c:pt>
                <c:pt idx="1079">
                  <c:v>28.344999999999999</c:v>
                </c:pt>
                <c:pt idx="1080">
                  <c:v>28.358000000000001</c:v>
                </c:pt>
                <c:pt idx="1081">
                  <c:v>28.362400000000001</c:v>
                </c:pt>
                <c:pt idx="1082">
                  <c:v>28.326499999999999</c:v>
                </c:pt>
                <c:pt idx="1083">
                  <c:v>28.272099999999991</c:v>
                </c:pt>
                <c:pt idx="1084">
                  <c:v>28.239000000000001</c:v>
                </c:pt>
                <c:pt idx="1085">
                  <c:v>28.260100000000001</c:v>
                </c:pt>
                <c:pt idx="1086">
                  <c:v>28.281700000000001</c:v>
                </c:pt>
                <c:pt idx="1087">
                  <c:v>28.2727</c:v>
                </c:pt>
                <c:pt idx="1088">
                  <c:v>28.2666</c:v>
                </c:pt>
                <c:pt idx="1089">
                  <c:v>28.277999999999999</c:v>
                </c:pt>
                <c:pt idx="1090">
                  <c:v>28.292400000000001</c:v>
                </c:pt>
                <c:pt idx="1091">
                  <c:v>28.2943</c:v>
                </c:pt>
                <c:pt idx="1092">
                  <c:v>28.292999999999999</c:v>
                </c:pt>
                <c:pt idx="1093">
                  <c:v>28.279599999999991</c:v>
                </c:pt>
                <c:pt idx="1094">
                  <c:v>28.243500000000001</c:v>
                </c:pt>
                <c:pt idx="1095">
                  <c:v>28.213899999999999</c:v>
                </c:pt>
                <c:pt idx="1096">
                  <c:v>28.215900000000001</c:v>
                </c:pt>
                <c:pt idx="1097">
                  <c:v>28.235800000000001</c:v>
                </c:pt>
                <c:pt idx="1098">
                  <c:v>28.226900000000001</c:v>
                </c:pt>
                <c:pt idx="1099">
                  <c:v>28.204699999999999</c:v>
                </c:pt>
                <c:pt idx="1100">
                  <c:v>28.228200000000001</c:v>
                </c:pt>
                <c:pt idx="1101">
                  <c:v>28.263100000000001</c:v>
                </c:pt>
                <c:pt idx="1102">
                  <c:v>28.265899999999991</c:v>
                </c:pt>
                <c:pt idx="1103">
                  <c:v>28.266300000000001</c:v>
                </c:pt>
                <c:pt idx="1104">
                  <c:v>28.2897</c:v>
                </c:pt>
                <c:pt idx="1105">
                  <c:v>28.304500000000001</c:v>
                </c:pt>
                <c:pt idx="1106">
                  <c:v>28.296099999999999</c:v>
                </c:pt>
                <c:pt idx="1107">
                  <c:v>28.283300000000001</c:v>
                </c:pt>
                <c:pt idx="1108">
                  <c:v>28.2714</c:v>
                </c:pt>
                <c:pt idx="1109">
                  <c:v>28.251000000000001</c:v>
                </c:pt>
                <c:pt idx="1110">
                  <c:v>28.221900000000009</c:v>
                </c:pt>
                <c:pt idx="1111">
                  <c:v>28.209399999999999</c:v>
                </c:pt>
                <c:pt idx="1112">
                  <c:v>28.217500000000001</c:v>
                </c:pt>
                <c:pt idx="1113">
                  <c:v>28.230799999999991</c:v>
                </c:pt>
                <c:pt idx="1114">
                  <c:v>28.224799999999991</c:v>
                </c:pt>
                <c:pt idx="1115">
                  <c:v>28.2225</c:v>
                </c:pt>
                <c:pt idx="1116">
                  <c:v>28.263999999999999</c:v>
                </c:pt>
                <c:pt idx="1117">
                  <c:v>28.298999999999999</c:v>
                </c:pt>
                <c:pt idx="1118">
                  <c:v>28.314299999999999</c:v>
                </c:pt>
                <c:pt idx="1119">
                  <c:v>28.334099999999999</c:v>
                </c:pt>
                <c:pt idx="1120">
                  <c:v>28.331399999999999</c:v>
                </c:pt>
                <c:pt idx="1121">
                  <c:v>28.296099999999999</c:v>
                </c:pt>
                <c:pt idx="1122">
                  <c:v>28.251000000000001</c:v>
                </c:pt>
                <c:pt idx="1123">
                  <c:v>28.215900000000001</c:v>
                </c:pt>
                <c:pt idx="1124">
                  <c:v>28.191299999999991</c:v>
                </c:pt>
                <c:pt idx="1125">
                  <c:v>28.143899999999999</c:v>
                </c:pt>
                <c:pt idx="1126">
                  <c:v>28.111799999999999</c:v>
                </c:pt>
                <c:pt idx="1127">
                  <c:v>28.153099999999991</c:v>
                </c:pt>
                <c:pt idx="1128">
                  <c:v>28.188199999999991</c:v>
                </c:pt>
                <c:pt idx="1129">
                  <c:v>28.193300000000001</c:v>
                </c:pt>
                <c:pt idx="1130">
                  <c:v>28.224299999999999</c:v>
                </c:pt>
                <c:pt idx="1131">
                  <c:v>28.245799999999988</c:v>
                </c:pt>
                <c:pt idx="1132">
                  <c:v>28.236899999999999</c:v>
                </c:pt>
                <c:pt idx="1133">
                  <c:v>28.225000000000001</c:v>
                </c:pt>
                <c:pt idx="1134">
                  <c:v>28.2151</c:v>
                </c:pt>
                <c:pt idx="1135">
                  <c:v>28.188700000000001</c:v>
                </c:pt>
                <c:pt idx="1136">
                  <c:v>28.153099999999991</c:v>
                </c:pt>
                <c:pt idx="1137">
                  <c:v>28.151199999999999</c:v>
                </c:pt>
                <c:pt idx="1138">
                  <c:v>28.178000000000001</c:v>
                </c:pt>
                <c:pt idx="1139">
                  <c:v>28.194400000000009</c:v>
                </c:pt>
                <c:pt idx="1140">
                  <c:v>28.215399999999999</c:v>
                </c:pt>
                <c:pt idx="1141">
                  <c:v>28.2666</c:v>
                </c:pt>
                <c:pt idx="1142">
                  <c:v>28.3034</c:v>
                </c:pt>
                <c:pt idx="1143">
                  <c:v>28.2971</c:v>
                </c:pt>
                <c:pt idx="1144">
                  <c:v>28.262499999999989</c:v>
                </c:pt>
                <c:pt idx="1145">
                  <c:v>28.2301</c:v>
                </c:pt>
                <c:pt idx="1146">
                  <c:v>28.2209</c:v>
                </c:pt>
                <c:pt idx="1147">
                  <c:v>28.243400000000001</c:v>
                </c:pt>
                <c:pt idx="1148">
                  <c:v>28.2455</c:v>
                </c:pt>
                <c:pt idx="1149">
                  <c:v>28.200900000000001</c:v>
                </c:pt>
                <c:pt idx="1150">
                  <c:v>28.147200000000009</c:v>
                </c:pt>
                <c:pt idx="1151">
                  <c:v>28.1143</c:v>
                </c:pt>
                <c:pt idx="1152">
                  <c:v>28.1007</c:v>
                </c:pt>
                <c:pt idx="1153">
                  <c:v>28.122699999999991</c:v>
                </c:pt>
                <c:pt idx="1154">
                  <c:v>28.173400000000001</c:v>
                </c:pt>
                <c:pt idx="1155">
                  <c:v>28.209700000000002</c:v>
                </c:pt>
                <c:pt idx="1156">
                  <c:v>28.213699999999999</c:v>
                </c:pt>
                <c:pt idx="1157">
                  <c:v>28.206800000000001</c:v>
                </c:pt>
                <c:pt idx="1158">
                  <c:v>28.2224</c:v>
                </c:pt>
                <c:pt idx="1159">
                  <c:v>28.2592</c:v>
                </c:pt>
                <c:pt idx="1160">
                  <c:v>28.267399999999991</c:v>
                </c:pt>
                <c:pt idx="1161">
                  <c:v>28.237100000000009</c:v>
                </c:pt>
                <c:pt idx="1162">
                  <c:v>28.174099999999999</c:v>
                </c:pt>
                <c:pt idx="1163">
                  <c:v>28.109500000000001</c:v>
                </c:pt>
                <c:pt idx="1164">
                  <c:v>28.074400000000001</c:v>
                </c:pt>
                <c:pt idx="1165">
                  <c:v>28.060400000000001</c:v>
                </c:pt>
                <c:pt idx="1166">
                  <c:v>28.113800000000001</c:v>
                </c:pt>
                <c:pt idx="1167">
                  <c:v>28.228400000000001</c:v>
                </c:pt>
                <c:pt idx="1168">
                  <c:v>28.325800000000001</c:v>
                </c:pt>
                <c:pt idx="1169">
                  <c:v>28.376300000000001</c:v>
                </c:pt>
                <c:pt idx="1170">
                  <c:v>28.376300000000001</c:v>
                </c:pt>
                <c:pt idx="1171">
                  <c:v>28.345700000000001</c:v>
                </c:pt>
                <c:pt idx="1172">
                  <c:v>28.309200000000001</c:v>
                </c:pt>
                <c:pt idx="1173">
                  <c:v>28.256399999999999</c:v>
                </c:pt>
                <c:pt idx="1174">
                  <c:v>28.1968</c:v>
                </c:pt>
                <c:pt idx="1175">
                  <c:v>28.1876</c:v>
                </c:pt>
                <c:pt idx="1176">
                  <c:v>28.1968</c:v>
                </c:pt>
                <c:pt idx="1177">
                  <c:v>28.189299999999999</c:v>
                </c:pt>
                <c:pt idx="1178">
                  <c:v>28.185400000000001</c:v>
                </c:pt>
                <c:pt idx="1179">
                  <c:v>28.182700000000001</c:v>
                </c:pt>
                <c:pt idx="1180">
                  <c:v>28.189399999999999</c:v>
                </c:pt>
                <c:pt idx="1181">
                  <c:v>28.228000000000002</c:v>
                </c:pt>
                <c:pt idx="1182">
                  <c:v>28.275700000000001</c:v>
                </c:pt>
                <c:pt idx="1183">
                  <c:v>28.315300000000001</c:v>
                </c:pt>
                <c:pt idx="1184">
                  <c:v>28.317599999999999</c:v>
                </c:pt>
                <c:pt idx="1185">
                  <c:v>28.258900000000001</c:v>
                </c:pt>
                <c:pt idx="1186">
                  <c:v>28.198399999999999</c:v>
                </c:pt>
                <c:pt idx="1187">
                  <c:v>28.159600000000001</c:v>
                </c:pt>
                <c:pt idx="1188">
                  <c:v>28.1234</c:v>
                </c:pt>
                <c:pt idx="1189">
                  <c:v>28.124600000000001</c:v>
                </c:pt>
                <c:pt idx="1190">
                  <c:v>28.1721</c:v>
                </c:pt>
                <c:pt idx="1191">
                  <c:v>28.232900000000001</c:v>
                </c:pt>
                <c:pt idx="1192">
                  <c:v>28.256399999999999</c:v>
                </c:pt>
                <c:pt idx="1193">
                  <c:v>28.231200000000001</c:v>
                </c:pt>
                <c:pt idx="1194">
                  <c:v>28.188600000000001</c:v>
                </c:pt>
                <c:pt idx="1195">
                  <c:v>28.2</c:v>
                </c:pt>
                <c:pt idx="1196">
                  <c:v>28.2575</c:v>
                </c:pt>
                <c:pt idx="1197">
                  <c:v>28.289200000000001</c:v>
                </c:pt>
                <c:pt idx="1198">
                  <c:v>28.301100000000009</c:v>
                </c:pt>
                <c:pt idx="1199">
                  <c:v>28.282599999999992</c:v>
                </c:pt>
                <c:pt idx="1200">
                  <c:v>28.206099999999999</c:v>
                </c:pt>
                <c:pt idx="1201">
                  <c:v>28.117999999999999</c:v>
                </c:pt>
                <c:pt idx="1202">
                  <c:v>28.101099999999999</c:v>
                </c:pt>
                <c:pt idx="1203">
                  <c:v>28.1341</c:v>
                </c:pt>
                <c:pt idx="1204">
                  <c:v>28.162500000000001</c:v>
                </c:pt>
                <c:pt idx="1205">
                  <c:v>28.186</c:v>
                </c:pt>
                <c:pt idx="1206">
                  <c:v>28.180800000000001</c:v>
                </c:pt>
                <c:pt idx="1207">
                  <c:v>28.142800000000001</c:v>
                </c:pt>
                <c:pt idx="1208">
                  <c:v>28.1295</c:v>
                </c:pt>
                <c:pt idx="1209">
                  <c:v>28.163399999999999</c:v>
                </c:pt>
                <c:pt idx="1210">
                  <c:v>28.210100000000001</c:v>
                </c:pt>
                <c:pt idx="1211">
                  <c:v>28.2362</c:v>
                </c:pt>
                <c:pt idx="1212">
                  <c:v>28.2241</c:v>
                </c:pt>
                <c:pt idx="1213">
                  <c:v>28.207000000000001</c:v>
                </c:pt>
                <c:pt idx="1214">
                  <c:v>28.2241</c:v>
                </c:pt>
                <c:pt idx="1215">
                  <c:v>28.256799999999991</c:v>
                </c:pt>
                <c:pt idx="1216">
                  <c:v>28.280100000000001</c:v>
                </c:pt>
                <c:pt idx="1217">
                  <c:v>28.283999999999999</c:v>
                </c:pt>
                <c:pt idx="1218">
                  <c:v>28.263100000000001</c:v>
                </c:pt>
                <c:pt idx="1219">
                  <c:v>28.221900000000009</c:v>
                </c:pt>
                <c:pt idx="1220">
                  <c:v>28.188600000000001</c:v>
                </c:pt>
                <c:pt idx="1221">
                  <c:v>28.188600000000001</c:v>
                </c:pt>
                <c:pt idx="1222">
                  <c:v>28.2178</c:v>
                </c:pt>
                <c:pt idx="1223">
                  <c:v>28.247199999999999</c:v>
                </c:pt>
                <c:pt idx="1224">
                  <c:v>28.263000000000002</c:v>
                </c:pt>
                <c:pt idx="1225">
                  <c:v>28.2654</c:v>
                </c:pt>
                <c:pt idx="1226">
                  <c:v>28.265499999999989</c:v>
                </c:pt>
                <c:pt idx="1227">
                  <c:v>28.2864</c:v>
                </c:pt>
                <c:pt idx="1228">
                  <c:v>28.3063</c:v>
                </c:pt>
                <c:pt idx="1229">
                  <c:v>28.2819</c:v>
                </c:pt>
                <c:pt idx="1230">
                  <c:v>28.234100000000009</c:v>
                </c:pt>
                <c:pt idx="1231">
                  <c:v>28.219899999999999</c:v>
                </c:pt>
                <c:pt idx="1232">
                  <c:v>28.222999999999999</c:v>
                </c:pt>
                <c:pt idx="1233">
                  <c:v>28.2319</c:v>
                </c:pt>
                <c:pt idx="1234">
                  <c:v>28.249600000000001</c:v>
                </c:pt>
                <c:pt idx="1235">
                  <c:v>28.26</c:v>
                </c:pt>
                <c:pt idx="1236">
                  <c:v>28.2729</c:v>
                </c:pt>
                <c:pt idx="1237">
                  <c:v>28.284099999999999</c:v>
                </c:pt>
                <c:pt idx="1238">
                  <c:v>28.290199999999999</c:v>
                </c:pt>
                <c:pt idx="1239">
                  <c:v>28.280899999999999</c:v>
                </c:pt>
                <c:pt idx="1240">
                  <c:v>28.241399999999999</c:v>
                </c:pt>
                <c:pt idx="1241">
                  <c:v>28.206399999999999</c:v>
                </c:pt>
                <c:pt idx="1242">
                  <c:v>28.212299999999999</c:v>
                </c:pt>
                <c:pt idx="1243">
                  <c:v>28.232500000000002</c:v>
                </c:pt>
                <c:pt idx="1244">
                  <c:v>28.2255</c:v>
                </c:pt>
                <c:pt idx="1245">
                  <c:v>28.202000000000002</c:v>
                </c:pt>
                <c:pt idx="1246">
                  <c:v>28.172899999999991</c:v>
                </c:pt>
                <c:pt idx="1247">
                  <c:v>28.1555</c:v>
                </c:pt>
                <c:pt idx="1248">
                  <c:v>28.175799999999999</c:v>
                </c:pt>
                <c:pt idx="1249">
                  <c:v>28.183199999999999</c:v>
                </c:pt>
                <c:pt idx="1250">
                  <c:v>28.141400000000001</c:v>
                </c:pt>
                <c:pt idx="1251">
                  <c:v>28.14</c:v>
                </c:pt>
                <c:pt idx="1252">
                  <c:v>28.1843</c:v>
                </c:pt>
                <c:pt idx="1253">
                  <c:v>28.1877</c:v>
                </c:pt>
                <c:pt idx="1254">
                  <c:v>28.221499999999999</c:v>
                </c:pt>
                <c:pt idx="1255">
                  <c:v>28.295999999999999</c:v>
                </c:pt>
                <c:pt idx="1256">
                  <c:v>28.328299999999999</c:v>
                </c:pt>
                <c:pt idx="1257">
                  <c:v>28.311</c:v>
                </c:pt>
                <c:pt idx="1258">
                  <c:v>28.269500000000001</c:v>
                </c:pt>
                <c:pt idx="1259">
                  <c:v>28.241900000000001</c:v>
                </c:pt>
                <c:pt idx="1260">
                  <c:v>28.2179</c:v>
                </c:pt>
                <c:pt idx="1261">
                  <c:v>28.178100000000001</c:v>
                </c:pt>
                <c:pt idx="1262">
                  <c:v>28.148099999999999</c:v>
                </c:pt>
                <c:pt idx="1263">
                  <c:v>28.146999999999991</c:v>
                </c:pt>
                <c:pt idx="1264">
                  <c:v>28.181100000000001</c:v>
                </c:pt>
                <c:pt idx="1265">
                  <c:v>28.258600000000001</c:v>
                </c:pt>
                <c:pt idx="1266">
                  <c:v>28.330200000000001</c:v>
                </c:pt>
                <c:pt idx="1267">
                  <c:v>28.3398</c:v>
                </c:pt>
                <c:pt idx="1268">
                  <c:v>28.312899999999999</c:v>
                </c:pt>
                <c:pt idx="1269">
                  <c:v>28.2897</c:v>
                </c:pt>
                <c:pt idx="1270">
                  <c:v>28.2745</c:v>
                </c:pt>
                <c:pt idx="1271">
                  <c:v>28.263000000000002</c:v>
                </c:pt>
                <c:pt idx="1272">
                  <c:v>28.246200000000002</c:v>
                </c:pt>
                <c:pt idx="1273">
                  <c:v>28.232099999999999</c:v>
                </c:pt>
                <c:pt idx="1274">
                  <c:v>28.229399999999991</c:v>
                </c:pt>
                <c:pt idx="1275">
                  <c:v>28.236899999999999</c:v>
                </c:pt>
                <c:pt idx="1276">
                  <c:v>28.253</c:v>
                </c:pt>
                <c:pt idx="1277">
                  <c:v>28.266200000000001</c:v>
                </c:pt>
                <c:pt idx="1278">
                  <c:v>28.245699999999989</c:v>
                </c:pt>
                <c:pt idx="1279">
                  <c:v>28.2103</c:v>
                </c:pt>
                <c:pt idx="1280">
                  <c:v>28.215399999999999</c:v>
                </c:pt>
                <c:pt idx="1281">
                  <c:v>28.2273</c:v>
                </c:pt>
                <c:pt idx="1282">
                  <c:v>28.2043</c:v>
                </c:pt>
                <c:pt idx="1283">
                  <c:v>28.179600000000001</c:v>
                </c:pt>
                <c:pt idx="1284">
                  <c:v>28.165400000000002</c:v>
                </c:pt>
                <c:pt idx="1285">
                  <c:v>28.164899999999999</c:v>
                </c:pt>
                <c:pt idx="1286">
                  <c:v>28.1846</c:v>
                </c:pt>
                <c:pt idx="1287">
                  <c:v>28.1846</c:v>
                </c:pt>
                <c:pt idx="1288">
                  <c:v>28.186900000000001</c:v>
                </c:pt>
                <c:pt idx="1289">
                  <c:v>28.181100000000001</c:v>
                </c:pt>
                <c:pt idx="1290">
                  <c:v>28.142499999999991</c:v>
                </c:pt>
                <c:pt idx="1291">
                  <c:v>28.152100000000001</c:v>
                </c:pt>
                <c:pt idx="1292">
                  <c:v>28.237100000000009</c:v>
                </c:pt>
                <c:pt idx="1293">
                  <c:v>28.3201</c:v>
                </c:pt>
                <c:pt idx="1294">
                  <c:v>28.336600000000001</c:v>
                </c:pt>
                <c:pt idx="1295">
                  <c:v>28.286999999999999</c:v>
                </c:pt>
                <c:pt idx="1296">
                  <c:v>28.2376</c:v>
                </c:pt>
                <c:pt idx="1297">
                  <c:v>28.250299999999999</c:v>
                </c:pt>
                <c:pt idx="1298">
                  <c:v>28.2652</c:v>
                </c:pt>
                <c:pt idx="1299">
                  <c:v>28.239599999999999</c:v>
                </c:pt>
                <c:pt idx="1300">
                  <c:v>28.242000000000001</c:v>
                </c:pt>
                <c:pt idx="1301">
                  <c:v>28.2729</c:v>
                </c:pt>
                <c:pt idx="1302">
                  <c:v>28.2807</c:v>
                </c:pt>
                <c:pt idx="1303">
                  <c:v>28.284099999999999</c:v>
                </c:pt>
                <c:pt idx="1304">
                  <c:v>28.2957</c:v>
                </c:pt>
                <c:pt idx="1305">
                  <c:v>28.296900000000001</c:v>
                </c:pt>
                <c:pt idx="1306">
                  <c:v>28.274699999999999</c:v>
                </c:pt>
                <c:pt idx="1307">
                  <c:v>28.248999999999999</c:v>
                </c:pt>
                <c:pt idx="1308">
                  <c:v>28.224900000000009</c:v>
                </c:pt>
                <c:pt idx="1309">
                  <c:v>28.187899999999999</c:v>
                </c:pt>
                <c:pt idx="1310">
                  <c:v>28.191299999999991</c:v>
                </c:pt>
                <c:pt idx="1311">
                  <c:v>28.240300000000001</c:v>
                </c:pt>
                <c:pt idx="1312">
                  <c:v>28.256</c:v>
                </c:pt>
                <c:pt idx="1313">
                  <c:v>28.256499999999999</c:v>
                </c:pt>
                <c:pt idx="1314">
                  <c:v>28.2684</c:v>
                </c:pt>
                <c:pt idx="1315">
                  <c:v>28.282399999999988</c:v>
                </c:pt>
                <c:pt idx="1316">
                  <c:v>28.295300000000001</c:v>
                </c:pt>
                <c:pt idx="1317">
                  <c:v>28.306899999999999</c:v>
                </c:pt>
                <c:pt idx="1318">
                  <c:v>28.3247</c:v>
                </c:pt>
                <c:pt idx="1319">
                  <c:v>28.325099999999999</c:v>
                </c:pt>
                <c:pt idx="1320">
                  <c:v>28.280999999999999</c:v>
                </c:pt>
                <c:pt idx="1321">
                  <c:v>28.222300000000001</c:v>
                </c:pt>
                <c:pt idx="1322">
                  <c:v>28.213999999999999</c:v>
                </c:pt>
                <c:pt idx="1323">
                  <c:v>28.2471</c:v>
                </c:pt>
                <c:pt idx="1324">
                  <c:v>28.269600000000001</c:v>
                </c:pt>
                <c:pt idx="1325">
                  <c:v>28.2805</c:v>
                </c:pt>
                <c:pt idx="1326">
                  <c:v>28.285299999999989</c:v>
                </c:pt>
                <c:pt idx="1327">
                  <c:v>28.2821</c:v>
                </c:pt>
                <c:pt idx="1328">
                  <c:v>28.2776</c:v>
                </c:pt>
                <c:pt idx="1329">
                  <c:v>28.258800000000001</c:v>
                </c:pt>
                <c:pt idx="1330">
                  <c:v>28.206800000000001</c:v>
                </c:pt>
                <c:pt idx="1331">
                  <c:v>28.164899999999999</c:v>
                </c:pt>
                <c:pt idx="1332">
                  <c:v>28.1691</c:v>
                </c:pt>
                <c:pt idx="1333">
                  <c:v>28.197399999999991</c:v>
                </c:pt>
                <c:pt idx="1334">
                  <c:v>28.232600000000001</c:v>
                </c:pt>
                <c:pt idx="1335">
                  <c:v>28.267399999999991</c:v>
                </c:pt>
                <c:pt idx="1336">
                  <c:v>28.280200000000001</c:v>
                </c:pt>
                <c:pt idx="1337">
                  <c:v>28.258400000000002</c:v>
                </c:pt>
                <c:pt idx="1338">
                  <c:v>28.222100000000001</c:v>
                </c:pt>
                <c:pt idx="1339">
                  <c:v>28.199200000000001</c:v>
                </c:pt>
                <c:pt idx="1340">
                  <c:v>28.171399999999991</c:v>
                </c:pt>
                <c:pt idx="1341">
                  <c:v>28.1419</c:v>
                </c:pt>
                <c:pt idx="1342">
                  <c:v>28.107700000000001</c:v>
                </c:pt>
                <c:pt idx="1343">
                  <c:v>28.052499999999991</c:v>
                </c:pt>
                <c:pt idx="1344">
                  <c:v>28.033799999999999</c:v>
                </c:pt>
                <c:pt idx="1345">
                  <c:v>28.0929</c:v>
                </c:pt>
                <c:pt idx="1346">
                  <c:v>28.183800000000009</c:v>
                </c:pt>
                <c:pt idx="1347">
                  <c:v>28.2227</c:v>
                </c:pt>
                <c:pt idx="1348">
                  <c:v>28.224399999999999</c:v>
                </c:pt>
                <c:pt idx="1349">
                  <c:v>28.215399999999999</c:v>
                </c:pt>
                <c:pt idx="1350">
                  <c:v>28.182200000000002</c:v>
                </c:pt>
                <c:pt idx="1351">
                  <c:v>28.174399999999999</c:v>
                </c:pt>
                <c:pt idx="1352">
                  <c:v>28.218399999999999</c:v>
                </c:pt>
                <c:pt idx="1353">
                  <c:v>28.2408</c:v>
                </c:pt>
                <c:pt idx="1354">
                  <c:v>28.222899999999999</c:v>
                </c:pt>
                <c:pt idx="1355">
                  <c:v>28.224399999999999</c:v>
                </c:pt>
                <c:pt idx="1356">
                  <c:v>28.263200000000001</c:v>
                </c:pt>
                <c:pt idx="1357">
                  <c:v>28.2865</c:v>
                </c:pt>
                <c:pt idx="1358">
                  <c:v>28.2624</c:v>
                </c:pt>
                <c:pt idx="1359">
                  <c:v>28.188099999999999</c:v>
                </c:pt>
                <c:pt idx="1360">
                  <c:v>28.107600000000001</c:v>
                </c:pt>
                <c:pt idx="1361">
                  <c:v>28.097999999999999</c:v>
                </c:pt>
                <c:pt idx="1362">
                  <c:v>28.1462</c:v>
                </c:pt>
                <c:pt idx="1363">
                  <c:v>28.176300000000001</c:v>
                </c:pt>
                <c:pt idx="1364">
                  <c:v>28.1936</c:v>
                </c:pt>
                <c:pt idx="1365">
                  <c:v>28.229900000000001</c:v>
                </c:pt>
                <c:pt idx="1366">
                  <c:v>28.277899999999999</c:v>
                </c:pt>
                <c:pt idx="1367">
                  <c:v>28.305099999999999</c:v>
                </c:pt>
                <c:pt idx="1368">
                  <c:v>28.296700000000001</c:v>
                </c:pt>
                <c:pt idx="1369">
                  <c:v>28.280999999999999</c:v>
                </c:pt>
                <c:pt idx="1370">
                  <c:v>28.259899999999991</c:v>
                </c:pt>
                <c:pt idx="1371">
                  <c:v>28.2043</c:v>
                </c:pt>
                <c:pt idx="1372">
                  <c:v>28.174800000000001</c:v>
                </c:pt>
                <c:pt idx="1373">
                  <c:v>28.202000000000002</c:v>
                </c:pt>
                <c:pt idx="1374">
                  <c:v>28.233499999999999</c:v>
                </c:pt>
                <c:pt idx="1375">
                  <c:v>28.259499999999999</c:v>
                </c:pt>
                <c:pt idx="1376">
                  <c:v>28.279199999999999</c:v>
                </c:pt>
                <c:pt idx="1377">
                  <c:v>28.2867</c:v>
                </c:pt>
                <c:pt idx="1378">
                  <c:v>28.2913</c:v>
                </c:pt>
                <c:pt idx="1379">
                  <c:v>28.317499999999999</c:v>
                </c:pt>
                <c:pt idx="1380">
                  <c:v>28.366900000000001</c:v>
                </c:pt>
                <c:pt idx="1381">
                  <c:v>28.424800000000001</c:v>
                </c:pt>
                <c:pt idx="1382">
                  <c:v>28.473700000000001</c:v>
                </c:pt>
                <c:pt idx="1383">
                  <c:v>28.497499999999999</c:v>
                </c:pt>
                <c:pt idx="1384">
                  <c:v>28.521599999999999</c:v>
                </c:pt>
                <c:pt idx="1385">
                  <c:v>28.571100000000001</c:v>
                </c:pt>
                <c:pt idx="1386">
                  <c:v>28.6279</c:v>
                </c:pt>
                <c:pt idx="1387">
                  <c:v>28.6782</c:v>
                </c:pt>
                <c:pt idx="1388">
                  <c:v>28.710799999999999</c:v>
                </c:pt>
                <c:pt idx="1389">
                  <c:v>28.735600000000002</c:v>
                </c:pt>
                <c:pt idx="1390">
                  <c:v>28.756499999999999</c:v>
                </c:pt>
                <c:pt idx="1391">
                  <c:v>28.769300000000001</c:v>
                </c:pt>
                <c:pt idx="1392">
                  <c:v>28.770299999999999</c:v>
                </c:pt>
                <c:pt idx="1393">
                  <c:v>28.769300000000001</c:v>
                </c:pt>
                <c:pt idx="1394">
                  <c:v>28.790900000000001</c:v>
                </c:pt>
                <c:pt idx="1395">
                  <c:v>28.8431</c:v>
                </c:pt>
                <c:pt idx="1396">
                  <c:v>28.9102</c:v>
                </c:pt>
                <c:pt idx="1397">
                  <c:v>28.9741</c:v>
                </c:pt>
                <c:pt idx="1398">
                  <c:v>28.980699999999992</c:v>
                </c:pt>
                <c:pt idx="1399">
                  <c:v>28.907699999999991</c:v>
                </c:pt>
                <c:pt idx="1400">
                  <c:v>28.868600000000001</c:v>
                </c:pt>
                <c:pt idx="1401">
                  <c:v>28.9191</c:v>
                </c:pt>
                <c:pt idx="1402">
                  <c:v>28.9741</c:v>
                </c:pt>
                <c:pt idx="1403">
                  <c:v>28.997499999999999</c:v>
                </c:pt>
                <c:pt idx="1404">
                  <c:v>29.004799999999999</c:v>
                </c:pt>
                <c:pt idx="1405">
                  <c:v>29.006900000000009</c:v>
                </c:pt>
                <c:pt idx="1406">
                  <c:v>29.0032</c:v>
                </c:pt>
                <c:pt idx="1407">
                  <c:v>29.0078</c:v>
                </c:pt>
                <c:pt idx="1408">
                  <c:v>29.0335</c:v>
                </c:pt>
                <c:pt idx="1409">
                  <c:v>29.071000000000009</c:v>
                </c:pt>
                <c:pt idx="1410">
                  <c:v>29.0932</c:v>
                </c:pt>
                <c:pt idx="1411">
                  <c:v>29.094100000000001</c:v>
                </c:pt>
                <c:pt idx="1412">
                  <c:v>29.0867</c:v>
                </c:pt>
                <c:pt idx="1413">
                  <c:v>29.0899</c:v>
                </c:pt>
                <c:pt idx="1414">
                  <c:v>29.093699999999991</c:v>
                </c:pt>
                <c:pt idx="1415">
                  <c:v>29.0777</c:v>
                </c:pt>
                <c:pt idx="1416">
                  <c:v>29.053100000000001</c:v>
                </c:pt>
                <c:pt idx="1417">
                  <c:v>29.042899999999999</c:v>
                </c:pt>
                <c:pt idx="1418">
                  <c:v>29.07</c:v>
                </c:pt>
                <c:pt idx="1419">
                  <c:v>29.1236</c:v>
                </c:pt>
                <c:pt idx="1420">
                  <c:v>29.154800000000009</c:v>
                </c:pt>
                <c:pt idx="1421">
                  <c:v>29.1496</c:v>
                </c:pt>
                <c:pt idx="1422">
                  <c:v>29.126100000000001</c:v>
                </c:pt>
                <c:pt idx="1423">
                  <c:v>29.087700000000002</c:v>
                </c:pt>
                <c:pt idx="1424">
                  <c:v>29.058399999999999</c:v>
                </c:pt>
                <c:pt idx="1425">
                  <c:v>29.091000000000001</c:v>
                </c:pt>
                <c:pt idx="1426">
                  <c:v>29.129200000000001</c:v>
                </c:pt>
                <c:pt idx="1427">
                  <c:v>29.118200000000009</c:v>
                </c:pt>
                <c:pt idx="1428">
                  <c:v>29.0838</c:v>
                </c:pt>
                <c:pt idx="1429">
                  <c:v>29.060300000000002</c:v>
                </c:pt>
                <c:pt idx="1430">
                  <c:v>29.064399999999999</c:v>
                </c:pt>
                <c:pt idx="1431">
                  <c:v>29.085699999999989</c:v>
                </c:pt>
                <c:pt idx="1432">
                  <c:v>29.106200000000001</c:v>
                </c:pt>
                <c:pt idx="1433">
                  <c:v>29.1114</c:v>
                </c:pt>
                <c:pt idx="1434">
                  <c:v>29.093499999999999</c:v>
                </c:pt>
                <c:pt idx="1435">
                  <c:v>29.1313</c:v>
                </c:pt>
                <c:pt idx="1436">
                  <c:v>29.2041</c:v>
                </c:pt>
                <c:pt idx="1437">
                  <c:v>29.213799999999999</c:v>
                </c:pt>
                <c:pt idx="1438">
                  <c:v>29.177499999999991</c:v>
                </c:pt>
                <c:pt idx="1439">
                  <c:v>29.137599999999999</c:v>
                </c:pt>
                <c:pt idx="1440">
                  <c:v>29.118500000000001</c:v>
                </c:pt>
                <c:pt idx="1441">
                  <c:v>29.100200000000001</c:v>
                </c:pt>
                <c:pt idx="1442">
                  <c:v>29.067299999999999</c:v>
                </c:pt>
                <c:pt idx="1443">
                  <c:v>29.044599999999999</c:v>
                </c:pt>
                <c:pt idx="1444">
                  <c:v>29.059000000000001</c:v>
                </c:pt>
                <c:pt idx="1445">
                  <c:v>29.071000000000009</c:v>
                </c:pt>
                <c:pt idx="1446">
                  <c:v>29.072199999999999</c:v>
                </c:pt>
                <c:pt idx="1447">
                  <c:v>29.1279</c:v>
                </c:pt>
                <c:pt idx="1448">
                  <c:v>29.181899999999999</c:v>
                </c:pt>
                <c:pt idx="1449">
                  <c:v>29.181699999999999</c:v>
                </c:pt>
                <c:pt idx="1450">
                  <c:v>29.1403</c:v>
                </c:pt>
                <c:pt idx="1451">
                  <c:v>29.0778</c:v>
                </c:pt>
                <c:pt idx="1452">
                  <c:v>29.044599999999999</c:v>
                </c:pt>
                <c:pt idx="1453">
                  <c:v>29.040099999999999</c:v>
                </c:pt>
                <c:pt idx="1454">
                  <c:v>29.060300000000002</c:v>
                </c:pt>
                <c:pt idx="1455">
                  <c:v>29.099499999999999</c:v>
                </c:pt>
                <c:pt idx="1456">
                  <c:v>29.147099999999991</c:v>
                </c:pt>
                <c:pt idx="1457">
                  <c:v>29.217400000000001</c:v>
                </c:pt>
                <c:pt idx="1458">
                  <c:v>29.259399999999999</c:v>
                </c:pt>
                <c:pt idx="1459">
                  <c:v>29.258500000000002</c:v>
                </c:pt>
                <c:pt idx="1460">
                  <c:v>29.257000000000001</c:v>
                </c:pt>
                <c:pt idx="1461">
                  <c:v>29.245799999999988</c:v>
                </c:pt>
                <c:pt idx="1462">
                  <c:v>29.216000000000001</c:v>
                </c:pt>
                <c:pt idx="1463">
                  <c:v>29.202400000000001</c:v>
                </c:pt>
                <c:pt idx="1464">
                  <c:v>29.217600000000001</c:v>
                </c:pt>
                <c:pt idx="1465">
                  <c:v>29.2286</c:v>
                </c:pt>
                <c:pt idx="1466">
                  <c:v>29.224499999999999</c:v>
                </c:pt>
                <c:pt idx="1467">
                  <c:v>29.2211</c:v>
                </c:pt>
                <c:pt idx="1468">
                  <c:v>29.210100000000001</c:v>
                </c:pt>
                <c:pt idx="1469">
                  <c:v>29.183299999999999</c:v>
                </c:pt>
                <c:pt idx="1470">
                  <c:v>29.127500000000001</c:v>
                </c:pt>
                <c:pt idx="1471">
                  <c:v>29.08</c:v>
                </c:pt>
                <c:pt idx="1472">
                  <c:v>29.072800000000001</c:v>
                </c:pt>
                <c:pt idx="1473">
                  <c:v>29.0838</c:v>
                </c:pt>
                <c:pt idx="1474">
                  <c:v>29.111999999999998</c:v>
                </c:pt>
                <c:pt idx="1475">
                  <c:v>29.1342</c:v>
                </c:pt>
                <c:pt idx="1476">
                  <c:v>29.116099999999999</c:v>
                </c:pt>
                <c:pt idx="1477">
                  <c:v>29.082999999999991</c:v>
                </c:pt>
                <c:pt idx="1478">
                  <c:v>29.121500000000001</c:v>
                </c:pt>
                <c:pt idx="1479">
                  <c:v>29.201899999999991</c:v>
                </c:pt>
                <c:pt idx="1480">
                  <c:v>29.237400000000001</c:v>
                </c:pt>
                <c:pt idx="1481">
                  <c:v>29.243600000000001</c:v>
                </c:pt>
                <c:pt idx="1482">
                  <c:v>29.234500000000001</c:v>
                </c:pt>
                <c:pt idx="1483">
                  <c:v>29.189399999999999</c:v>
                </c:pt>
                <c:pt idx="1484">
                  <c:v>29.111899999999999</c:v>
                </c:pt>
                <c:pt idx="1485">
                  <c:v>29.0502</c:v>
                </c:pt>
                <c:pt idx="1486">
                  <c:v>29.067499999999999</c:v>
                </c:pt>
                <c:pt idx="1487">
                  <c:v>29.13</c:v>
                </c:pt>
                <c:pt idx="1488">
                  <c:v>29.186900000000001</c:v>
                </c:pt>
                <c:pt idx="1489">
                  <c:v>29.227699999999999</c:v>
                </c:pt>
                <c:pt idx="1490">
                  <c:v>29.238700000000001</c:v>
                </c:pt>
                <c:pt idx="1491">
                  <c:v>29.225899999999999</c:v>
                </c:pt>
                <c:pt idx="1492">
                  <c:v>29.199400000000001</c:v>
                </c:pt>
                <c:pt idx="1493">
                  <c:v>29.154299999999999</c:v>
                </c:pt>
                <c:pt idx="1494">
                  <c:v>29.136600000000001</c:v>
                </c:pt>
                <c:pt idx="1495">
                  <c:v>29.172599999999999</c:v>
                </c:pt>
                <c:pt idx="1496">
                  <c:v>29.195399999999999</c:v>
                </c:pt>
                <c:pt idx="1497">
                  <c:v>29.1844</c:v>
                </c:pt>
                <c:pt idx="1498">
                  <c:v>29.148</c:v>
                </c:pt>
                <c:pt idx="1499">
                  <c:v>29.107800000000001</c:v>
                </c:pt>
                <c:pt idx="1500">
                  <c:v>29.1023</c:v>
                </c:pt>
                <c:pt idx="1501">
                  <c:v>29.1187</c:v>
                </c:pt>
                <c:pt idx="1502">
                  <c:v>29.148099999999999</c:v>
                </c:pt>
                <c:pt idx="1503">
                  <c:v>29.184999999999999</c:v>
                </c:pt>
                <c:pt idx="1504">
                  <c:v>29.199300000000001</c:v>
                </c:pt>
                <c:pt idx="1505">
                  <c:v>29.180700000000002</c:v>
                </c:pt>
                <c:pt idx="1506">
                  <c:v>29.171600000000009</c:v>
                </c:pt>
                <c:pt idx="1507">
                  <c:v>29.177</c:v>
                </c:pt>
                <c:pt idx="1508">
                  <c:v>29.174900000000001</c:v>
                </c:pt>
                <c:pt idx="1509">
                  <c:v>29.162600000000001</c:v>
                </c:pt>
                <c:pt idx="1510">
                  <c:v>29.121500000000001</c:v>
                </c:pt>
                <c:pt idx="1511">
                  <c:v>29.073599999999999</c:v>
                </c:pt>
                <c:pt idx="1512">
                  <c:v>29.0547</c:v>
                </c:pt>
                <c:pt idx="1513">
                  <c:v>29.061800000000009</c:v>
                </c:pt>
                <c:pt idx="1514">
                  <c:v>29.061699999999991</c:v>
                </c:pt>
                <c:pt idx="1515">
                  <c:v>29.0657</c:v>
                </c:pt>
                <c:pt idx="1516">
                  <c:v>29.091999999999999</c:v>
                </c:pt>
                <c:pt idx="1517">
                  <c:v>29.129100000000001</c:v>
                </c:pt>
                <c:pt idx="1518">
                  <c:v>29.156600000000001</c:v>
                </c:pt>
                <c:pt idx="1519">
                  <c:v>29.151199999999999</c:v>
                </c:pt>
                <c:pt idx="1520">
                  <c:v>29.1187</c:v>
                </c:pt>
                <c:pt idx="1521">
                  <c:v>29.109000000000009</c:v>
                </c:pt>
                <c:pt idx="1522">
                  <c:v>29.145900000000001</c:v>
                </c:pt>
                <c:pt idx="1523">
                  <c:v>29.163599999999999</c:v>
                </c:pt>
                <c:pt idx="1524">
                  <c:v>29.1204</c:v>
                </c:pt>
                <c:pt idx="1525">
                  <c:v>29.039000000000001</c:v>
                </c:pt>
                <c:pt idx="1526">
                  <c:v>29.0044</c:v>
                </c:pt>
                <c:pt idx="1527">
                  <c:v>29.059100000000001</c:v>
                </c:pt>
                <c:pt idx="1528">
                  <c:v>29.104399999999991</c:v>
                </c:pt>
                <c:pt idx="1529">
                  <c:v>29.113099999999999</c:v>
                </c:pt>
                <c:pt idx="1530">
                  <c:v>29.135300000000001</c:v>
                </c:pt>
                <c:pt idx="1531">
                  <c:v>29.148900000000001</c:v>
                </c:pt>
                <c:pt idx="1532">
                  <c:v>29.153400000000001</c:v>
                </c:pt>
                <c:pt idx="1533">
                  <c:v>29.163599999999999</c:v>
                </c:pt>
                <c:pt idx="1534">
                  <c:v>29.152999999999999</c:v>
                </c:pt>
                <c:pt idx="1535">
                  <c:v>29.119499999999999</c:v>
                </c:pt>
                <c:pt idx="1536">
                  <c:v>29.130199999999999</c:v>
                </c:pt>
                <c:pt idx="1537">
                  <c:v>29.166</c:v>
                </c:pt>
                <c:pt idx="1538">
                  <c:v>29.168700000000001</c:v>
                </c:pt>
                <c:pt idx="1539">
                  <c:v>29.1404</c:v>
                </c:pt>
                <c:pt idx="1540">
                  <c:v>29.095500000000001</c:v>
                </c:pt>
                <c:pt idx="1541">
                  <c:v>29.074000000000009</c:v>
                </c:pt>
                <c:pt idx="1542">
                  <c:v>29.093599999999991</c:v>
                </c:pt>
                <c:pt idx="1543">
                  <c:v>29.1021</c:v>
                </c:pt>
                <c:pt idx="1544">
                  <c:v>29.108599999999999</c:v>
                </c:pt>
                <c:pt idx="1545">
                  <c:v>29.1143</c:v>
                </c:pt>
                <c:pt idx="1546">
                  <c:v>29.1206</c:v>
                </c:pt>
                <c:pt idx="1547">
                  <c:v>29.164200000000001</c:v>
                </c:pt>
                <c:pt idx="1548">
                  <c:v>29.1997</c:v>
                </c:pt>
                <c:pt idx="1549">
                  <c:v>29.192599999999999</c:v>
                </c:pt>
                <c:pt idx="1550">
                  <c:v>29.1526</c:v>
                </c:pt>
                <c:pt idx="1551">
                  <c:v>29.1175</c:v>
                </c:pt>
                <c:pt idx="1552">
                  <c:v>29.0854</c:v>
                </c:pt>
                <c:pt idx="1553">
                  <c:v>29.041899999999991</c:v>
                </c:pt>
                <c:pt idx="1554">
                  <c:v>29.034600000000001</c:v>
                </c:pt>
                <c:pt idx="1555">
                  <c:v>29.065300000000001</c:v>
                </c:pt>
                <c:pt idx="1556">
                  <c:v>29.092199999999991</c:v>
                </c:pt>
                <c:pt idx="1557">
                  <c:v>29.100100000000001</c:v>
                </c:pt>
                <c:pt idx="1558">
                  <c:v>29.086200000000002</c:v>
                </c:pt>
                <c:pt idx="1559">
                  <c:v>29.077500000000001</c:v>
                </c:pt>
                <c:pt idx="1560">
                  <c:v>29.098600000000001</c:v>
                </c:pt>
                <c:pt idx="1561">
                  <c:v>29.127400000000009</c:v>
                </c:pt>
                <c:pt idx="1562">
                  <c:v>29.1401</c:v>
                </c:pt>
                <c:pt idx="1563">
                  <c:v>29.142199999999999</c:v>
                </c:pt>
                <c:pt idx="1564">
                  <c:v>29.154499999999999</c:v>
                </c:pt>
                <c:pt idx="1565">
                  <c:v>29.1434</c:v>
                </c:pt>
                <c:pt idx="1566">
                  <c:v>29.0852</c:v>
                </c:pt>
                <c:pt idx="1567">
                  <c:v>29.065300000000001</c:v>
                </c:pt>
                <c:pt idx="1568">
                  <c:v>29.1068</c:v>
                </c:pt>
                <c:pt idx="1569">
                  <c:v>29.110800000000001</c:v>
                </c:pt>
                <c:pt idx="1570">
                  <c:v>29.0625</c:v>
                </c:pt>
                <c:pt idx="1571">
                  <c:v>29.0458</c:v>
                </c:pt>
                <c:pt idx="1572">
                  <c:v>29.0702</c:v>
                </c:pt>
                <c:pt idx="1573">
                  <c:v>29.096499999999999</c:v>
                </c:pt>
                <c:pt idx="1574">
                  <c:v>29.131599999999999</c:v>
                </c:pt>
                <c:pt idx="1575">
                  <c:v>29.159500000000001</c:v>
                </c:pt>
                <c:pt idx="1576">
                  <c:v>29.171700000000001</c:v>
                </c:pt>
                <c:pt idx="1577">
                  <c:v>29.188500000000001</c:v>
                </c:pt>
                <c:pt idx="1578">
                  <c:v>29.1935</c:v>
                </c:pt>
                <c:pt idx="1579">
                  <c:v>29.166599999999999</c:v>
                </c:pt>
                <c:pt idx="1580">
                  <c:v>29.116199999999999</c:v>
                </c:pt>
                <c:pt idx="1581">
                  <c:v>29.071000000000009</c:v>
                </c:pt>
                <c:pt idx="1582">
                  <c:v>29.068100000000001</c:v>
                </c:pt>
                <c:pt idx="1583">
                  <c:v>29.095099999999999</c:v>
                </c:pt>
                <c:pt idx="1584">
                  <c:v>29.1035</c:v>
                </c:pt>
                <c:pt idx="1585">
                  <c:v>29.087599999999991</c:v>
                </c:pt>
                <c:pt idx="1586">
                  <c:v>29.098600000000001</c:v>
                </c:pt>
                <c:pt idx="1587">
                  <c:v>29.123799999999999</c:v>
                </c:pt>
                <c:pt idx="1588">
                  <c:v>29.087399999999999</c:v>
                </c:pt>
                <c:pt idx="1589">
                  <c:v>29.027999999999999</c:v>
                </c:pt>
                <c:pt idx="1590">
                  <c:v>29.0139</c:v>
                </c:pt>
                <c:pt idx="1591">
                  <c:v>29.034500000000001</c:v>
                </c:pt>
                <c:pt idx="1592">
                  <c:v>29.054200000000009</c:v>
                </c:pt>
                <c:pt idx="1593">
                  <c:v>29.063600000000001</c:v>
                </c:pt>
                <c:pt idx="1594">
                  <c:v>29.078099999999999</c:v>
                </c:pt>
                <c:pt idx="1595">
                  <c:v>29.0868</c:v>
                </c:pt>
                <c:pt idx="1596">
                  <c:v>29.083500000000001</c:v>
                </c:pt>
                <c:pt idx="1597">
                  <c:v>29.084599999999991</c:v>
                </c:pt>
                <c:pt idx="1598">
                  <c:v>29.096800000000009</c:v>
                </c:pt>
                <c:pt idx="1599">
                  <c:v>29.103200000000001</c:v>
                </c:pt>
                <c:pt idx="1600">
                  <c:v>29.0654</c:v>
                </c:pt>
                <c:pt idx="1601">
                  <c:v>28.996300000000002</c:v>
                </c:pt>
                <c:pt idx="1602">
                  <c:v>29.004899999999999</c:v>
                </c:pt>
                <c:pt idx="1603">
                  <c:v>29.0916</c:v>
                </c:pt>
                <c:pt idx="1604">
                  <c:v>29.140799999999999</c:v>
                </c:pt>
                <c:pt idx="1605">
                  <c:v>29.139700000000001</c:v>
                </c:pt>
                <c:pt idx="1606">
                  <c:v>29.133500000000009</c:v>
                </c:pt>
                <c:pt idx="1607">
                  <c:v>29.1328</c:v>
                </c:pt>
                <c:pt idx="1608">
                  <c:v>29.1311</c:v>
                </c:pt>
                <c:pt idx="1609">
                  <c:v>29.137499999999999</c:v>
                </c:pt>
                <c:pt idx="1610">
                  <c:v>29.161200000000001</c:v>
                </c:pt>
                <c:pt idx="1611">
                  <c:v>29.192299999999999</c:v>
                </c:pt>
                <c:pt idx="1612">
                  <c:v>29.204899999999999</c:v>
                </c:pt>
                <c:pt idx="1613">
                  <c:v>29.196200000000001</c:v>
                </c:pt>
                <c:pt idx="1614">
                  <c:v>29.172999999999991</c:v>
                </c:pt>
                <c:pt idx="1615">
                  <c:v>29.143799999999999</c:v>
                </c:pt>
                <c:pt idx="1616">
                  <c:v>29.126799999999999</c:v>
                </c:pt>
                <c:pt idx="1617">
                  <c:v>29.115300000000001</c:v>
                </c:pt>
                <c:pt idx="1618">
                  <c:v>29.102699999999999</c:v>
                </c:pt>
                <c:pt idx="1619">
                  <c:v>29.128900000000009</c:v>
                </c:pt>
                <c:pt idx="1620">
                  <c:v>29.1555</c:v>
                </c:pt>
                <c:pt idx="1621">
                  <c:v>29.128399999999999</c:v>
                </c:pt>
                <c:pt idx="1622">
                  <c:v>29.046199999999999</c:v>
                </c:pt>
                <c:pt idx="1623">
                  <c:v>28.940799999999989</c:v>
                </c:pt>
                <c:pt idx="1624">
                  <c:v>28.900600000000001</c:v>
                </c:pt>
                <c:pt idx="1625">
                  <c:v>28.942499999999988</c:v>
                </c:pt>
                <c:pt idx="1626">
                  <c:v>28.9817</c:v>
                </c:pt>
                <c:pt idx="1627">
                  <c:v>29.040400000000002</c:v>
                </c:pt>
                <c:pt idx="1628">
                  <c:v>29.115100000000009</c:v>
                </c:pt>
                <c:pt idx="1629">
                  <c:v>29.1555</c:v>
                </c:pt>
                <c:pt idx="1630">
                  <c:v>29.167999999999999</c:v>
                </c:pt>
                <c:pt idx="1631">
                  <c:v>29.143000000000001</c:v>
                </c:pt>
                <c:pt idx="1632">
                  <c:v>29.1022</c:v>
                </c:pt>
                <c:pt idx="1633">
                  <c:v>29.1051</c:v>
                </c:pt>
                <c:pt idx="1634">
                  <c:v>29.1358</c:v>
                </c:pt>
                <c:pt idx="1635">
                  <c:v>29.164100000000001</c:v>
                </c:pt>
                <c:pt idx="1636">
                  <c:v>29.1845</c:v>
                </c:pt>
                <c:pt idx="1637">
                  <c:v>29.187200000000001</c:v>
                </c:pt>
                <c:pt idx="1638">
                  <c:v>29.1813</c:v>
                </c:pt>
                <c:pt idx="1639">
                  <c:v>29.159300000000009</c:v>
                </c:pt>
                <c:pt idx="1640">
                  <c:v>29.141999999999999</c:v>
                </c:pt>
                <c:pt idx="1641">
                  <c:v>29.161100000000001</c:v>
                </c:pt>
                <c:pt idx="1642">
                  <c:v>29.1723</c:v>
                </c:pt>
                <c:pt idx="1643">
                  <c:v>29.124199999999991</c:v>
                </c:pt>
                <c:pt idx="1644">
                  <c:v>29.087299999999999</c:v>
                </c:pt>
                <c:pt idx="1645">
                  <c:v>29.128499999999999</c:v>
                </c:pt>
                <c:pt idx="1646">
                  <c:v>29.161200000000001</c:v>
                </c:pt>
                <c:pt idx="1647">
                  <c:v>29.162400000000002</c:v>
                </c:pt>
                <c:pt idx="1648">
                  <c:v>29.173999999999999</c:v>
                </c:pt>
                <c:pt idx="1649">
                  <c:v>29.182099999999991</c:v>
                </c:pt>
                <c:pt idx="1650">
                  <c:v>29.163599999999999</c:v>
                </c:pt>
                <c:pt idx="1651">
                  <c:v>29.122900000000001</c:v>
                </c:pt>
                <c:pt idx="1652">
                  <c:v>29.084499999999991</c:v>
                </c:pt>
                <c:pt idx="1653">
                  <c:v>29.0718</c:v>
                </c:pt>
                <c:pt idx="1654">
                  <c:v>29.0594</c:v>
                </c:pt>
                <c:pt idx="1655">
                  <c:v>29.040900000000001</c:v>
                </c:pt>
                <c:pt idx="1656">
                  <c:v>29.051300000000001</c:v>
                </c:pt>
                <c:pt idx="1657">
                  <c:v>29.073699999999999</c:v>
                </c:pt>
                <c:pt idx="1658">
                  <c:v>29.089700000000001</c:v>
                </c:pt>
                <c:pt idx="1659">
                  <c:v>29.105799999999999</c:v>
                </c:pt>
                <c:pt idx="1660">
                  <c:v>29.116099999999999</c:v>
                </c:pt>
                <c:pt idx="1661">
                  <c:v>29.125499999999999</c:v>
                </c:pt>
                <c:pt idx="1662">
                  <c:v>29.136900000000001</c:v>
                </c:pt>
                <c:pt idx="1663">
                  <c:v>29.129000000000001</c:v>
                </c:pt>
                <c:pt idx="1664">
                  <c:v>29.096499999999999</c:v>
                </c:pt>
                <c:pt idx="1665">
                  <c:v>29.082899999999999</c:v>
                </c:pt>
                <c:pt idx="1666">
                  <c:v>29.101400000000009</c:v>
                </c:pt>
                <c:pt idx="1667">
                  <c:v>29.1</c:v>
                </c:pt>
                <c:pt idx="1668">
                  <c:v>29.083100000000002</c:v>
                </c:pt>
                <c:pt idx="1669">
                  <c:v>29.1081</c:v>
                </c:pt>
                <c:pt idx="1670">
                  <c:v>29.151499999999999</c:v>
                </c:pt>
                <c:pt idx="1671">
                  <c:v>29.1724</c:v>
                </c:pt>
                <c:pt idx="1672">
                  <c:v>29.168399999999991</c:v>
                </c:pt>
                <c:pt idx="1673">
                  <c:v>29.136399999999991</c:v>
                </c:pt>
                <c:pt idx="1674">
                  <c:v>29.110199999999999</c:v>
                </c:pt>
                <c:pt idx="1675">
                  <c:v>29.116900000000001</c:v>
                </c:pt>
                <c:pt idx="1676">
                  <c:v>29.1435</c:v>
                </c:pt>
                <c:pt idx="1677">
                  <c:v>29.154599999999999</c:v>
                </c:pt>
                <c:pt idx="1678">
                  <c:v>29.1355</c:v>
                </c:pt>
                <c:pt idx="1679">
                  <c:v>29.116099999999999</c:v>
                </c:pt>
                <c:pt idx="1680">
                  <c:v>29.0932</c:v>
                </c:pt>
                <c:pt idx="1681">
                  <c:v>29.0703</c:v>
                </c:pt>
                <c:pt idx="1682">
                  <c:v>29.073599999999999</c:v>
                </c:pt>
                <c:pt idx="1683">
                  <c:v>29.085699999999989</c:v>
                </c:pt>
                <c:pt idx="1684">
                  <c:v>29.067399999999999</c:v>
                </c:pt>
                <c:pt idx="1685">
                  <c:v>29.061599999999991</c:v>
                </c:pt>
                <c:pt idx="1686">
                  <c:v>29.106000000000009</c:v>
                </c:pt>
                <c:pt idx="1687">
                  <c:v>29.1539</c:v>
                </c:pt>
                <c:pt idx="1688">
                  <c:v>29.180199999999999</c:v>
                </c:pt>
                <c:pt idx="1689">
                  <c:v>29.180299999999999</c:v>
                </c:pt>
                <c:pt idx="1690">
                  <c:v>29.156500000000001</c:v>
                </c:pt>
                <c:pt idx="1691">
                  <c:v>29.1099</c:v>
                </c:pt>
                <c:pt idx="1692">
                  <c:v>29.063700000000001</c:v>
                </c:pt>
                <c:pt idx="1693">
                  <c:v>29.049800000000001</c:v>
                </c:pt>
                <c:pt idx="1694">
                  <c:v>29.055</c:v>
                </c:pt>
                <c:pt idx="1695">
                  <c:v>29.062999999999999</c:v>
                </c:pt>
                <c:pt idx="1696">
                  <c:v>29.080200000000001</c:v>
                </c:pt>
                <c:pt idx="1697">
                  <c:v>29.1069</c:v>
                </c:pt>
                <c:pt idx="1698">
                  <c:v>29.131399999999999</c:v>
                </c:pt>
                <c:pt idx="1699">
                  <c:v>29.146599999999999</c:v>
                </c:pt>
                <c:pt idx="1700">
                  <c:v>29.158300000000001</c:v>
                </c:pt>
                <c:pt idx="1701">
                  <c:v>29.1646</c:v>
                </c:pt>
                <c:pt idx="1702">
                  <c:v>29.1678</c:v>
                </c:pt>
                <c:pt idx="1703">
                  <c:v>29.158200000000001</c:v>
                </c:pt>
                <c:pt idx="1704">
                  <c:v>29.107800000000001</c:v>
                </c:pt>
                <c:pt idx="1705">
                  <c:v>29.0623</c:v>
                </c:pt>
                <c:pt idx="1706">
                  <c:v>29.077500000000001</c:v>
                </c:pt>
                <c:pt idx="1707">
                  <c:v>29.115400000000001</c:v>
                </c:pt>
                <c:pt idx="1708">
                  <c:v>29.1401</c:v>
                </c:pt>
                <c:pt idx="1709">
                  <c:v>29.145600000000002</c:v>
                </c:pt>
                <c:pt idx="1710">
                  <c:v>29.131799999999991</c:v>
                </c:pt>
                <c:pt idx="1711">
                  <c:v>29.1129</c:v>
                </c:pt>
                <c:pt idx="1712">
                  <c:v>29.1358</c:v>
                </c:pt>
                <c:pt idx="1713">
                  <c:v>29.188099999999999</c:v>
                </c:pt>
                <c:pt idx="1714">
                  <c:v>29.202000000000002</c:v>
                </c:pt>
                <c:pt idx="1715">
                  <c:v>29.182600000000001</c:v>
                </c:pt>
                <c:pt idx="1716">
                  <c:v>29.165500000000002</c:v>
                </c:pt>
                <c:pt idx="1717">
                  <c:v>29.153600000000001</c:v>
                </c:pt>
                <c:pt idx="1718">
                  <c:v>29.1174</c:v>
                </c:pt>
                <c:pt idx="1719">
                  <c:v>29.029199999999999</c:v>
                </c:pt>
                <c:pt idx="1720">
                  <c:v>28.955500000000001</c:v>
                </c:pt>
                <c:pt idx="1721">
                  <c:v>28.964300000000001</c:v>
                </c:pt>
                <c:pt idx="1722">
                  <c:v>29.0154</c:v>
                </c:pt>
                <c:pt idx="1723">
                  <c:v>29.079599999999999</c:v>
                </c:pt>
                <c:pt idx="1724">
                  <c:v>29.131900000000009</c:v>
                </c:pt>
                <c:pt idx="1725">
                  <c:v>29.147200000000009</c:v>
                </c:pt>
                <c:pt idx="1726">
                  <c:v>29.1464</c:v>
                </c:pt>
                <c:pt idx="1727">
                  <c:v>29.1449</c:v>
                </c:pt>
                <c:pt idx="1728">
                  <c:v>29.149899999999999</c:v>
                </c:pt>
                <c:pt idx="1729">
                  <c:v>29.162199999999991</c:v>
                </c:pt>
                <c:pt idx="1730">
                  <c:v>29.181699999999999</c:v>
                </c:pt>
                <c:pt idx="1731">
                  <c:v>29.1875</c:v>
                </c:pt>
                <c:pt idx="1732">
                  <c:v>29.159400000000009</c:v>
                </c:pt>
                <c:pt idx="1733">
                  <c:v>29.118099999999991</c:v>
                </c:pt>
                <c:pt idx="1734">
                  <c:v>29.0932</c:v>
                </c:pt>
                <c:pt idx="1735">
                  <c:v>29.092199999999991</c:v>
                </c:pt>
                <c:pt idx="1736">
                  <c:v>29.112100000000009</c:v>
                </c:pt>
                <c:pt idx="1737">
                  <c:v>29.149000000000001</c:v>
                </c:pt>
                <c:pt idx="1738">
                  <c:v>29.188300000000002</c:v>
                </c:pt>
                <c:pt idx="1739">
                  <c:v>29.207799999999999</c:v>
                </c:pt>
                <c:pt idx="1740">
                  <c:v>29.203800000000001</c:v>
                </c:pt>
                <c:pt idx="1741">
                  <c:v>29.1906</c:v>
                </c:pt>
                <c:pt idx="1742">
                  <c:v>29.200399999999991</c:v>
                </c:pt>
                <c:pt idx="1743">
                  <c:v>29.230599999999999</c:v>
                </c:pt>
                <c:pt idx="1744">
                  <c:v>29.232199999999999</c:v>
                </c:pt>
                <c:pt idx="1745">
                  <c:v>29.190799999999999</c:v>
                </c:pt>
                <c:pt idx="1746">
                  <c:v>29.1205</c:v>
                </c:pt>
                <c:pt idx="1747">
                  <c:v>29.072299999999991</c:v>
                </c:pt>
                <c:pt idx="1748">
                  <c:v>29.0748</c:v>
                </c:pt>
                <c:pt idx="1749">
                  <c:v>29.0885</c:v>
                </c:pt>
                <c:pt idx="1750">
                  <c:v>29.122800000000009</c:v>
                </c:pt>
                <c:pt idx="1751">
                  <c:v>29.154499999999999</c:v>
                </c:pt>
                <c:pt idx="1752">
                  <c:v>29.158899999999999</c:v>
                </c:pt>
                <c:pt idx="1753">
                  <c:v>29.152999999999999</c:v>
                </c:pt>
                <c:pt idx="1754">
                  <c:v>29.1675</c:v>
                </c:pt>
                <c:pt idx="1755">
                  <c:v>29.203700000000001</c:v>
                </c:pt>
                <c:pt idx="1756">
                  <c:v>29.2117</c:v>
                </c:pt>
                <c:pt idx="1757">
                  <c:v>29.1569</c:v>
                </c:pt>
                <c:pt idx="1758">
                  <c:v>29.096499999999999</c:v>
                </c:pt>
                <c:pt idx="1759">
                  <c:v>29.098800000000001</c:v>
                </c:pt>
                <c:pt idx="1760">
                  <c:v>29.121300000000009</c:v>
                </c:pt>
                <c:pt idx="1761">
                  <c:v>29.0974</c:v>
                </c:pt>
                <c:pt idx="1762">
                  <c:v>29.043800000000001</c:v>
                </c:pt>
                <c:pt idx="1763">
                  <c:v>29.0397</c:v>
                </c:pt>
                <c:pt idx="1764">
                  <c:v>29.0807</c:v>
                </c:pt>
                <c:pt idx="1765">
                  <c:v>29.100200000000001</c:v>
                </c:pt>
                <c:pt idx="1766">
                  <c:v>29.104099999999999</c:v>
                </c:pt>
                <c:pt idx="1767">
                  <c:v>29.113499999999991</c:v>
                </c:pt>
                <c:pt idx="1768">
                  <c:v>29.135899999999999</c:v>
                </c:pt>
                <c:pt idx="1769">
                  <c:v>29.169499999999999</c:v>
                </c:pt>
                <c:pt idx="1770">
                  <c:v>29.185700000000001</c:v>
                </c:pt>
                <c:pt idx="1771">
                  <c:v>29.1783</c:v>
                </c:pt>
                <c:pt idx="1772">
                  <c:v>29.170500000000001</c:v>
                </c:pt>
                <c:pt idx="1773">
                  <c:v>29.145600000000002</c:v>
                </c:pt>
                <c:pt idx="1774">
                  <c:v>29.088000000000001</c:v>
                </c:pt>
                <c:pt idx="1775">
                  <c:v>29.0657</c:v>
                </c:pt>
                <c:pt idx="1776">
                  <c:v>29.087499999999999</c:v>
                </c:pt>
                <c:pt idx="1777">
                  <c:v>29.095400000000001</c:v>
                </c:pt>
                <c:pt idx="1778">
                  <c:v>29.094999999999999</c:v>
                </c:pt>
                <c:pt idx="1779">
                  <c:v>29.113900000000001</c:v>
                </c:pt>
                <c:pt idx="1780">
                  <c:v>29.1325</c:v>
                </c:pt>
                <c:pt idx="1781">
                  <c:v>29.120200000000001</c:v>
                </c:pt>
                <c:pt idx="1782">
                  <c:v>29.082599999999989</c:v>
                </c:pt>
                <c:pt idx="1783">
                  <c:v>29.0627</c:v>
                </c:pt>
                <c:pt idx="1784">
                  <c:v>29.084399999999999</c:v>
                </c:pt>
                <c:pt idx="1785">
                  <c:v>29.113199999999999</c:v>
                </c:pt>
                <c:pt idx="1786">
                  <c:v>29.1204</c:v>
                </c:pt>
                <c:pt idx="1787">
                  <c:v>29.119499999999999</c:v>
                </c:pt>
                <c:pt idx="1788">
                  <c:v>29.1099</c:v>
                </c:pt>
                <c:pt idx="1789">
                  <c:v>29.0793</c:v>
                </c:pt>
                <c:pt idx="1790">
                  <c:v>29.0427</c:v>
                </c:pt>
                <c:pt idx="1791">
                  <c:v>29.030200000000001</c:v>
                </c:pt>
                <c:pt idx="1792">
                  <c:v>29.0349</c:v>
                </c:pt>
                <c:pt idx="1793">
                  <c:v>29.048400000000001</c:v>
                </c:pt>
                <c:pt idx="1794">
                  <c:v>29.040400000000002</c:v>
                </c:pt>
                <c:pt idx="1795">
                  <c:v>29.003900000000009</c:v>
                </c:pt>
                <c:pt idx="1796">
                  <c:v>28.972899999999999</c:v>
                </c:pt>
                <c:pt idx="1797">
                  <c:v>28.9801</c:v>
                </c:pt>
                <c:pt idx="1798">
                  <c:v>28.995100000000001</c:v>
                </c:pt>
                <c:pt idx="1799">
                  <c:v>28.9834</c:v>
                </c:pt>
                <c:pt idx="1800">
                  <c:v>28.9481</c:v>
                </c:pt>
                <c:pt idx="1801">
                  <c:v>28.899000000000001</c:v>
                </c:pt>
                <c:pt idx="1802">
                  <c:v>28.862400000000001</c:v>
                </c:pt>
                <c:pt idx="1803">
                  <c:v>28.836500000000001</c:v>
                </c:pt>
                <c:pt idx="1804">
                  <c:v>28.834800000000001</c:v>
                </c:pt>
                <c:pt idx="1805">
                  <c:v>28.876000000000001</c:v>
                </c:pt>
                <c:pt idx="1806">
                  <c:v>28.897600000000001</c:v>
                </c:pt>
                <c:pt idx="1807">
                  <c:v>28.881399999999999</c:v>
                </c:pt>
                <c:pt idx="1808">
                  <c:v>28.849900000000009</c:v>
                </c:pt>
                <c:pt idx="1809">
                  <c:v>28.814399999999999</c:v>
                </c:pt>
                <c:pt idx="1810">
                  <c:v>28.805</c:v>
                </c:pt>
                <c:pt idx="1811">
                  <c:v>28.801300000000001</c:v>
                </c:pt>
                <c:pt idx="1812">
                  <c:v>28.7865</c:v>
                </c:pt>
                <c:pt idx="1813">
                  <c:v>28.789200000000001</c:v>
                </c:pt>
                <c:pt idx="1814">
                  <c:v>28.8064</c:v>
                </c:pt>
                <c:pt idx="1815">
                  <c:v>28.796600000000002</c:v>
                </c:pt>
                <c:pt idx="1816">
                  <c:v>28.7623</c:v>
                </c:pt>
                <c:pt idx="1817">
                  <c:v>28.7379</c:v>
                </c:pt>
                <c:pt idx="1818">
                  <c:v>28.717300000000009</c:v>
                </c:pt>
                <c:pt idx="1819">
                  <c:v>28.6861</c:v>
                </c:pt>
                <c:pt idx="1820">
                  <c:v>28.657599999999999</c:v>
                </c:pt>
                <c:pt idx="1821">
                  <c:v>28.668199999999999</c:v>
                </c:pt>
                <c:pt idx="1822">
                  <c:v>28.706900000000001</c:v>
                </c:pt>
                <c:pt idx="1823">
                  <c:v>28.707899999999999</c:v>
                </c:pt>
                <c:pt idx="1824">
                  <c:v>28.6647</c:v>
                </c:pt>
                <c:pt idx="1825">
                  <c:v>28.613199999999999</c:v>
                </c:pt>
                <c:pt idx="1826">
                  <c:v>28.6038</c:v>
                </c:pt>
                <c:pt idx="1827">
                  <c:v>28.6234</c:v>
                </c:pt>
                <c:pt idx="1828">
                  <c:v>28.624500000000001</c:v>
                </c:pt>
                <c:pt idx="1829">
                  <c:v>28.616299999999999</c:v>
                </c:pt>
                <c:pt idx="1830">
                  <c:v>28.6005</c:v>
                </c:pt>
                <c:pt idx="1831">
                  <c:v>28.571400000000001</c:v>
                </c:pt>
                <c:pt idx="1832">
                  <c:v>28.526</c:v>
                </c:pt>
                <c:pt idx="1833">
                  <c:v>28.492999999999991</c:v>
                </c:pt>
                <c:pt idx="1834">
                  <c:v>28.5091</c:v>
                </c:pt>
                <c:pt idx="1835">
                  <c:v>28.5304</c:v>
                </c:pt>
                <c:pt idx="1836">
                  <c:v>28.543900000000001</c:v>
                </c:pt>
                <c:pt idx="1837">
                  <c:v>28.5593</c:v>
                </c:pt>
                <c:pt idx="1838">
                  <c:v>28.548500000000001</c:v>
                </c:pt>
                <c:pt idx="1839">
                  <c:v>28.517299999999999</c:v>
                </c:pt>
                <c:pt idx="1840">
                  <c:v>28.479600000000001</c:v>
                </c:pt>
                <c:pt idx="1841">
                  <c:v>28.437799999999999</c:v>
                </c:pt>
                <c:pt idx="1842">
                  <c:v>28.418500000000002</c:v>
                </c:pt>
                <c:pt idx="1843">
                  <c:v>28.433299999999999</c:v>
                </c:pt>
                <c:pt idx="1844">
                  <c:v>28.447099999999999</c:v>
                </c:pt>
                <c:pt idx="1845">
                  <c:v>28.4527</c:v>
                </c:pt>
                <c:pt idx="1846">
                  <c:v>28.462800000000001</c:v>
                </c:pt>
                <c:pt idx="1847">
                  <c:v>28.4633</c:v>
                </c:pt>
                <c:pt idx="1848">
                  <c:v>28.458400000000001</c:v>
                </c:pt>
                <c:pt idx="1849">
                  <c:v>28.4696</c:v>
                </c:pt>
                <c:pt idx="1850">
                  <c:v>28.496300000000002</c:v>
                </c:pt>
                <c:pt idx="1851">
                  <c:v>28.524899999999999</c:v>
                </c:pt>
                <c:pt idx="1852">
                  <c:v>28.536000000000001</c:v>
                </c:pt>
                <c:pt idx="1853">
                  <c:v>28.500699999999991</c:v>
                </c:pt>
                <c:pt idx="1854">
                  <c:v>28.454000000000001</c:v>
                </c:pt>
                <c:pt idx="1855">
                  <c:v>28.460100000000001</c:v>
                </c:pt>
                <c:pt idx="1856">
                  <c:v>28.490300000000001</c:v>
                </c:pt>
                <c:pt idx="1857">
                  <c:v>28.495899999999999</c:v>
                </c:pt>
                <c:pt idx="1858">
                  <c:v>28.471900000000009</c:v>
                </c:pt>
                <c:pt idx="1859">
                  <c:v>28.439800000000009</c:v>
                </c:pt>
                <c:pt idx="1860">
                  <c:v>28.423300000000001</c:v>
                </c:pt>
                <c:pt idx="1861">
                  <c:v>28.433800000000009</c:v>
                </c:pt>
                <c:pt idx="1862">
                  <c:v>28.4588</c:v>
                </c:pt>
                <c:pt idx="1863">
                  <c:v>28.4727</c:v>
                </c:pt>
                <c:pt idx="1864">
                  <c:v>28.471800000000009</c:v>
                </c:pt>
                <c:pt idx="1865">
                  <c:v>28.455500000000001</c:v>
                </c:pt>
                <c:pt idx="1866">
                  <c:v>28.41</c:v>
                </c:pt>
                <c:pt idx="1867">
                  <c:v>28.370899999999999</c:v>
                </c:pt>
                <c:pt idx="1868">
                  <c:v>28.328499999999991</c:v>
                </c:pt>
                <c:pt idx="1869">
                  <c:v>28.298200000000001</c:v>
                </c:pt>
                <c:pt idx="1870">
                  <c:v>28.3782</c:v>
                </c:pt>
                <c:pt idx="1871">
                  <c:v>28.477399999999999</c:v>
                </c:pt>
                <c:pt idx="1872">
                  <c:v>28.519600000000001</c:v>
                </c:pt>
                <c:pt idx="1873">
                  <c:v>28.5503</c:v>
                </c:pt>
                <c:pt idx="1874">
                  <c:v>28.607600000000001</c:v>
                </c:pt>
                <c:pt idx="1875">
                  <c:v>28.907499999999999</c:v>
                </c:pt>
                <c:pt idx="1876">
                  <c:v>30.011399999999991</c:v>
                </c:pt>
                <c:pt idx="1877">
                  <c:v>32.2913</c:v>
                </c:pt>
                <c:pt idx="1878">
                  <c:v>35.177600000000012</c:v>
                </c:pt>
                <c:pt idx="1879">
                  <c:v>37.563000000000002</c:v>
                </c:pt>
                <c:pt idx="1880">
                  <c:v>38.845799999999997</c:v>
                </c:pt>
                <c:pt idx="1881">
                  <c:v>39.076099999999997</c:v>
                </c:pt>
                <c:pt idx="1882">
                  <c:v>38.627299999999998</c:v>
                </c:pt>
                <c:pt idx="1883">
                  <c:v>38.174200000000013</c:v>
                </c:pt>
                <c:pt idx="1884">
                  <c:v>38.3934</c:v>
                </c:pt>
                <c:pt idx="1885">
                  <c:v>39.520899999999997</c:v>
                </c:pt>
                <c:pt idx="1886">
                  <c:v>41.418799999999997</c:v>
                </c:pt>
                <c:pt idx="1887">
                  <c:v>43.841299999999997</c:v>
                </c:pt>
                <c:pt idx="1888">
                  <c:v>46.323900000000002</c:v>
                </c:pt>
                <c:pt idx="1889">
                  <c:v>48.247999999999998</c:v>
                </c:pt>
                <c:pt idx="1890">
                  <c:v>49.237299999999998</c:v>
                </c:pt>
                <c:pt idx="1891">
                  <c:v>49.3429</c:v>
                </c:pt>
                <c:pt idx="1892">
                  <c:v>48.944800000000001</c:v>
                </c:pt>
                <c:pt idx="1893">
                  <c:v>48.607900000000001</c:v>
                </c:pt>
                <c:pt idx="1894">
                  <c:v>48.857999999999997</c:v>
                </c:pt>
                <c:pt idx="1895">
                  <c:v>49.904499999999999</c:v>
                </c:pt>
                <c:pt idx="1896">
                  <c:v>51.552400000000013</c:v>
                </c:pt>
                <c:pt idx="1897">
                  <c:v>53.323600000000013</c:v>
                </c:pt>
                <c:pt idx="1898">
                  <c:v>54.663000000000011</c:v>
                </c:pt>
                <c:pt idx="1899">
                  <c:v>55.2164</c:v>
                </c:pt>
                <c:pt idx="1900">
                  <c:v>55.081699999999998</c:v>
                </c:pt>
                <c:pt idx="1901">
                  <c:v>54.7057</c:v>
                </c:pt>
                <c:pt idx="1902">
                  <c:v>54.544600000000003</c:v>
                </c:pt>
                <c:pt idx="1903">
                  <c:v>54.886099999999999</c:v>
                </c:pt>
                <c:pt idx="1904">
                  <c:v>55.7393</c:v>
                </c:pt>
                <c:pt idx="1905">
                  <c:v>56.834299999999999</c:v>
                </c:pt>
                <c:pt idx="1906">
                  <c:v>57.809399999999997</c:v>
                </c:pt>
                <c:pt idx="1907">
                  <c:v>58.372700000000002</c:v>
                </c:pt>
                <c:pt idx="1908">
                  <c:v>58.4373</c:v>
                </c:pt>
                <c:pt idx="1909">
                  <c:v>58.190600000000003</c:v>
                </c:pt>
                <c:pt idx="1910">
                  <c:v>57.9602</c:v>
                </c:pt>
                <c:pt idx="1911">
                  <c:v>58.011699999999998</c:v>
                </c:pt>
                <c:pt idx="1912">
                  <c:v>58.4176</c:v>
                </c:pt>
                <c:pt idx="1913">
                  <c:v>59.008099999999999</c:v>
                </c:pt>
                <c:pt idx="1914">
                  <c:v>59.545499999999997</c:v>
                </c:pt>
                <c:pt idx="1915">
                  <c:v>59.877299999999998</c:v>
                </c:pt>
                <c:pt idx="1916">
                  <c:v>59.903200000000012</c:v>
                </c:pt>
                <c:pt idx="1917">
                  <c:v>59.692700000000002</c:v>
                </c:pt>
                <c:pt idx="1918">
                  <c:v>59.462000000000003</c:v>
                </c:pt>
                <c:pt idx="1919">
                  <c:v>59.421799999999998</c:v>
                </c:pt>
                <c:pt idx="1920">
                  <c:v>59.650200000000012</c:v>
                </c:pt>
                <c:pt idx="1921">
                  <c:v>60.018099999999997</c:v>
                </c:pt>
                <c:pt idx="1922">
                  <c:v>60.308700000000002</c:v>
                </c:pt>
                <c:pt idx="1923">
                  <c:v>60.409000000000013</c:v>
                </c:pt>
                <c:pt idx="1924">
                  <c:v>60.362200000000001</c:v>
                </c:pt>
                <c:pt idx="1925">
                  <c:v>60.208200000000012</c:v>
                </c:pt>
                <c:pt idx="1926">
                  <c:v>60.020600000000002</c:v>
                </c:pt>
                <c:pt idx="1927">
                  <c:v>59.936900000000001</c:v>
                </c:pt>
                <c:pt idx="1928">
                  <c:v>59.9968</c:v>
                </c:pt>
                <c:pt idx="1929">
                  <c:v>60.153500000000001</c:v>
                </c:pt>
                <c:pt idx="1930">
                  <c:v>60.315199999999997</c:v>
                </c:pt>
                <c:pt idx="1931">
                  <c:v>60.373100000000001</c:v>
                </c:pt>
                <c:pt idx="1932">
                  <c:v>60.315600000000003</c:v>
                </c:pt>
                <c:pt idx="1933">
                  <c:v>60.194699999999997</c:v>
                </c:pt>
                <c:pt idx="1934">
                  <c:v>60.058999999999997</c:v>
                </c:pt>
                <c:pt idx="1935">
                  <c:v>59.948800000000013</c:v>
                </c:pt>
                <c:pt idx="1936">
                  <c:v>59.9131</c:v>
                </c:pt>
                <c:pt idx="1937">
                  <c:v>59.962200000000003</c:v>
                </c:pt>
                <c:pt idx="1938">
                  <c:v>60.015700000000002</c:v>
                </c:pt>
                <c:pt idx="1939">
                  <c:v>59.999099999999999</c:v>
                </c:pt>
                <c:pt idx="1940">
                  <c:v>59.938099999999999</c:v>
                </c:pt>
                <c:pt idx="1941">
                  <c:v>59.858499999999999</c:v>
                </c:pt>
                <c:pt idx="1942">
                  <c:v>59.783000000000001</c:v>
                </c:pt>
                <c:pt idx="1943">
                  <c:v>59.716299999999997</c:v>
                </c:pt>
                <c:pt idx="1944">
                  <c:v>59.671100000000003</c:v>
                </c:pt>
                <c:pt idx="1945">
                  <c:v>59.683999999999997</c:v>
                </c:pt>
                <c:pt idx="1946">
                  <c:v>59.742200000000011</c:v>
                </c:pt>
                <c:pt idx="1947">
                  <c:v>59.770200000000003</c:v>
                </c:pt>
                <c:pt idx="1948">
                  <c:v>59.728200000000001</c:v>
                </c:pt>
                <c:pt idx="1949">
                  <c:v>59.664400000000001</c:v>
                </c:pt>
                <c:pt idx="1950">
                  <c:v>59.617800000000003</c:v>
                </c:pt>
                <c:pt idx="1951">
                  <c:v>59.593899999999998</c:v>
                </c:pt>
                <c:pt idx="1952">
                  <c:v>59.571800000000003</c:v>
                </c:pt>
                <c:pt idx="1953">
                  <c:v>59.552600000000012</c:v>
                </c:pt>
                <c:pt idx="1954">
                  <c:v>59.576700000000002</c:v>
                </c:pt>
                <c:pt idx="1955">
                  <c:v>59.615600000000001</c:v>
                </c:pt>
                <c:pt idx="1956">
                  <c:v>59.605699999999999</c:v>
                </c:pt>
                <c:pt idx="1957">
                  <c:v>59.539000000000001</c:v>
                </c:pt>
                <c:pt idx="1958">
                  <c:v>59.458399999999997</c:v>
                </c:pt>
                <c:pt idx="1959">
                  <c:v>59.4358</c:v>
                </c:pt>
                <c:pt idx="1960">
                  <c:v>59.494500000000002</c:v>
                </c:pt>
                <c:pt idx="1961">
                  <c:v>59.581499999999998</c:v>
                </c:pt>
                <c:pt idx="1962">
                  <c:v>59.633200000000002</c:v>
                </c:pt>
                <c:pt idx="1963">
                  <c:v>59.621400000000001</c:v>
                </c:pt>
                <c:pt idx="1964">
                  <c:v>59.573600000000013</c:v>
                </c:pt>
                <c:pt idx="1965">
                  <c:v>59.560099999999998</c:v>
                </c:pt>
                <c:pt idx="1966">
                  <c:v>59.586200000000012</c:v>
                </c:pt>
                <c:pt idx="1967">
                  <c:v>59.619</c:v>
                </c:pt>
                <c:pt idx="1968">
                  <c:v>59.658299999999997</c:v>
                </c:pt>
                <c:pt idx="1969">
                  <c:v>59.683100000000003</c:v>
                </c:pt>
                <c:pt idx="1970">
                  <c:v>59.673499999999997</c:v>
                </c:pt>
                <c:pt idx="1971">
                  <c:v>59.648899999999998</c:v>
                </c:pt>
                <c:pt idx="1972">
                  <c:v>59.623100000000001</c:v>
                </c:pt>
                <c:pt idx="1973">
                  <c:v>59.598700000000001</c:v>
                </c:pt>
                <c:pt idx="1974">
                  <c:v>59.584099999999999</c:v>
                </c:pt>
                <c:pt idx="1975">
                  <c:v>59.582000000000001</c:v>
                </c:pt>
                <c:pt idx="1976">
                  <c:v>59.599499999999999</c:v>
                </c:pt>
                <c:pt idx="1977">
                  <c:v>59.634400000000007</c:v>
                </c:pt>
                <c:pt idx="1978">
                  <c:v>59.659300000000002</c:v>
                </c:pt>
                <c:pt idx="1979">
                  <c:v>59.663899999999998</c:v>
                </c:pt>
                <c:pt idx="1980">
                  <c:v>59.647200000000012</c:v>
                </c:pt>
                <c:pt idx="1981">
                  <c:v>59.636800000000001</c:v>
                </c:pt>
                <c:pt idx="1982">
                  <c:v>59.647799999999997</c:v>
                </c:pt>
                <c:pt idx="1983">
                  <c:v>59.643000000000001</c:v>
                </c:pt>
                <c:pt idx="1984">
                  <c:v>59.620200000000011</c:v>
                </c:pt>
                <c:pt idx="1985">
                  <c:v>59.592500000000001</c:v>
                </c:pt>
                <c:pt idx="1986">
                  <c:v>59.575499999999998</c:v>
                </c:pt>
                <c:pt idx="1987">
                  <c:v>59.601100000000002</c:v>
                </c:pt>
                <c:pt idx="1988">
                  <c:v>59.624499999999998</c:v>
                </c:pt>
                <c:pt idx="1989">
                  <c:v>59.618200000000002</c:v>
                </c:pt>
                <c:pt idx="1990">
                  <c:v>59.621499999999997</c:v>
                </c:pt>
                <c:pt idx="1991">
                  <c:v>59.636000000000003</c:v>
                </c:pt>
                <c:pt idx="1992">
                  <c:v>59.642699999999998</c:v>
                </c:pt>
                <c:pt idx="1993">
                  <c:v>59.64</c:v>
                </c:pt>
                <c:pt idx="1994">
                  <c:v>59.623400000000011</c:v>
                </c:pt>
                <c:pt idx="1995">
                  <c:v>59.579700000000003</c:v>
                </c:pt>
                <c:pt idx="1996">
                  <c:v>59.542499999999997</c:v>
                </c:pt>
                <c:pt idx="1997">
                  <c:v>59.513800000000003</c:v>
                </c:pt>
                <c:pt idx="1998">
                  <c:v>59.507599999999996</c:v>
                </c:pt>
                <c:pt idx="1999">
                  <c:v>59.563000000000002</c:v>
                </c:pt>
                <c:pt idx="2000">
                  <c:v>59.591200000000001</c:v>
                </c:pt>
                <c:pt idx="2001">
                  <c:v>59.547199999999997</c:v>
                </c:pt>
                <c:pt idx="2002">
                  <c:v>59.526299999999999</c:v>
                </c:pt>
                <c:pt idx="2003">
                  <c:v>59.555300000000003</c:v>
                </c:pt>
                <c:pt idx="2004">
                  <c:v>59.566299999999998</c:v>
                </c:pt>
                <c:pt idx="2005">
                  <c:v>59.569200000000002</c:v>
                </c:pt>
                <c:pt idx="2006">
                  <c:v>59.585800000000013</c:v>
                </c:pt>
                <c:pt idx="2007">
                  <c:v>59.589200000000012</c:v>
                </c:pt>
                <c:pt idx="2008">
                  <c:v>59.591900000000003</c:v>
                </c:pt>
                <c:pt idx="2009">
                  <c:v>59.618099999999998</c:v>
                </c:pt>
                <c:pt idx="2010">
                  <c:v>59.613500000000002</c:v>
                </c:pt>
                <c:pt idx="2011">
                  <c:v>59.585800000000013</c:v>
                </c:pt>
                <c:pt idx="2012">
                  <c:v>59.581699999999998</c:v>
                </c:pt>
                <c:pt idx="2013">
                  <c:v>59.590499999999999</c:v>
                </c:pt>
                <c:pt idx="2014">
                  <c:v>59.588800000000013</c:v>
                </c:pt>
                <c:pt idx="2015">
                  <c:v>59.583200000000012</c:v>
                </c:pt>
                <c:pt idx="2016">
                  <c:v>59.567300000000003</c:v>
                </c:pt>
                <c:pt idx="2017">
                  <c:v>59.526000000000003</c:v>
                </c:pt>
                <c:pt idx="2018">
                  <c:v>59.504800000000003</c:v>
                </c:pt>
                <c:pt idx="2019">
                  <c:v>59.526400000000002</c:v>
                </c:pt>
                <c:pt idx="2020">
                  <c:v>59.561300000000003</c:v>
                </c:pt>
                <c:pt idx="2021">
                  <c:v>59.5747</c:v>
                </c:pt>
                <c:pt idx="2022">
                  <c:v>59.563000000000002</c:v>
                </c:pt>
                <c:pt idx="2023">
                  <c:v>59.547699999999999</c:v>
                </c:pt>
                <c:pt idx="2024">
                  <c:v>59.5428</c:v>
                </c:pt>
                <c:pt idx="2025">
                  <c:v>59.542400000000001</c:v>
                </c:pt>
                <c:pt idx="2026">
                  <c:v>59.555600000000013</c:v>
                </c:pt>
                <c:pt idx="2027">
                  <c:v>59.577599999999997</c:v>
                </c:pt>
                <c:pt idx="2028">
                  <c:v>59.589300000000001</c:v>
                </c:pt>
                <c:pt idx="2029">
                  <c:v>59.593000000000011</c:v>
                </c:pt>
                <c:pt idx="2030">
                  <c:v>59.608400000000003</c:v>
                </c:pt>
                <c:pt idx="2031">
                  <c:v>59.6462</c:v>
                </c:pt>
                <c:pt idx="2032">
                  <c:v>59.668400000000013</c:v>
                </c:pt>
                <c:pt idx="2033">
                  <c:v>59.651499999999999</c:v>
                </c:pt>
                <c:pt idx="2034">
                  <c:v>59.627600000000001</c:v>
                </c:pt>
                <c:pt idx="2035">
                  <c:v>59.611600000000003</c:v>
                </c:pt>
                <c:pt idx="2036">
                  <c:v>59.561800000000012</c:v>
                </c:pt>
                <c:pt idx="2037">
                  <c:v>59.491900000000001</c:v>
                </c:pt>
                <c:pt idx="2038">
                  <c:v>59.485300000000002</c:v>
                </c:pt>
                <c:pt idx="2039">
                  <c:v>59.5212</c:v>
                </c:pt>
                <c:pt idx="2040">
                  <c:v>59.554699999999997</c:v>
                </c:pt>
                <c:pt idx="2041">
                  <c:v>59.586599999999997</c:v>
                </c:pt>
                <c:pt idx="2042">
                  <c:v>59.589100000000002</c:v>
                </c:pt>
                <c:pt idx="2043">
                  <c:v>59.566400000000002</c:v>
                </c:pt>
                <c:pt idx="2044">
                  <c:v>59.555200000000013</c:v>
                </c:pt>
                <c:pt idx="2045">
                  <c:v>59.5381</c:v>
                </c:pt>
                <c:pt idx="2046">
                  <c:v>59.529600000000002</c:v>
                </c:pt>
                <c:pt idx="2047">
                  <c:v>59.574100000000001</c:v>
                </c:pt>
                <c:pt idx="2048">
                  <c:v>59.612000000000002</c:v>
                </c:pt>
                <c:pt idx="2049">
                  <c:v>59.606099999999998</c:v>
                </c:pt>
                <c:pt idx="2050">
                  <c:v>59.593899999999998</c:v>
                </c:pt>
                <c:pt idx="2051">
                  <c:v>59.5914</c:v>
                </c:pt>
                <c:pt idx="2052">
                  <c:v>59.5959</c:v>
                </c:pt>
                <c:pt idx="2053">
                  <c:v>59.601200000000013</c:v>
                </c:pt>
                <c:pt idx="2054">
                  <c:v>59.601799999999997</c:v>
                </c:pt>
                <c:pt idx="2055">
                  <c:v>59.614800000000002</c:v>
                </c:pt>
                <c:pt idx="2056">
                  <c:v>59.636299999999999</c:v>
                </c:pt>
                <c:pt idx="2057">
                  <c:v>59.645699999999998</c:v>
                </c:pt>
                <c:pt idx="2058">
                  <c:v>59.645299999999999</c:v>
                </c:pt>
                <c:pt idx="2059">
                  <c:v>59.638500000000001</c:v>
                </c:pt>
                <c:pt idx="2060">
                  <c:v>59.628800000000012</c:v>
                </c:pt>
                <c:pt idx="2061">
                  <c:v>59.613700000000001</c:v>
                </c:pt>
                <c:pt idx="2062">
                  <c:v>59.614600000000003</c:v>
                </c:pt>
                <c:pt idx="2063">
                  <c:v>59.637900000000002</c:v>
                </c:pt>
                <c:pt idx="2064">
                  <c:v>59.648000000000003</c:v>
                </c:pt>
                <c:pt idx="2065">
                  <c:v>59.643099999999997</c:v>
                </c:pt>
                <c:pt idx="2066">
                  <c:v>59.635300000000001</c:v>
                </c:pt>
                <c:pt idx="2067">
                  <c:v>59.619700000000002</c:v>
                </c:pt>
                <c:pt idx="2068">
                  <c:v>59.613300000000002</c:v>
                </c:pt>
                <c:pt idx="2069">
                  <c:v>59.622900000000001</c:v>
                </c:pt>
                <c:pt idx="2070">
                  <c:v>59.635800000000003</c:v>
                </c:pt>
                <c:pt idx="2071">
                  <c:v>59.635899999999999</c:v>
                </c:pt>
                <c:pt idx="2072">
                  <c:v>59.630400000000002</c:v>
                </c:pt>
                <c:pt idx="2073">
                  <c:v>59.655800000000013</c:v>
                </c:pt>
                <c:pt idx="2074">
                  <c:v>59.676499999999997</c:v>
                </c:pt>
                <c:pt idx="2075">
                  <c:v>59.660800000000002</c:v>
                </c:pt>
                <c:pt idx="2076">
                  <c:v>59.6496</c:v>
                </c:pt>
                <c:pt idx="2077">
                  <c:v>59.660200000000003</c:v>
                </c:pt>
                <c:pt idx="2078">
                  <c:v>59.673099999999998</c:v>
                </c:pt>
                <c:pt idx="2079">
                  <c:v>59.662700000000001</c:v>
                </c:pt>
                <c:pt idx="2080">
                  <c:v>59.631900000000002</c:v>
                </c:pt>
                <c:pt idx="2081">
                  <c:v>59.604000000000013</c:v>
                </c:pt>
                <c:pt idx="2082">
                  <c:v>59.5959</c:v>
                </c:pt>
                <c:pt idx="2083">
                  <c:v>59.600700000000003</c:v>
                </c:pt>
                <c:pt idx="2084">
                  <c:v>59.608800000000002</c:v>
                </c:pt>
                <c:pt idx="2085">
                  <c:v>59.630200000000002</c:v>
                </c:pt>
                <c:pt idx="2086">
                  <c:v>59.635200000000012</c:v>
                </c:pt>
                <c:pt idx="2087">
                  <c:v>59.598800000000011</c:v>
                </c:pt>
                <c:pt idx="2088">
                  <c:v>59.565300000000001</c:v>
                </c:pt>
                <c:pt idx="2089">
                  <c:v>59.5822</c:v>
                </c:pt>
                <c:pt idx="2090">
                  <c:v>59.638300000000001</c:v>
                </c:pt>
                <c:pt idx="2091">
                  <c:v>59.675899999999999</c:v>
                </c:pt>
                <c:pt idx="2092">
                  <c:v>59.683999999999997</c:v>
                </c:pt>
                <c:pt idx="2093">
                  <c:v>59.688499999999998</c:v>
                </c:pt>
                <c:pt idx="2094">
                  <c:v>59.6828</c:v>
                </c:pt>
                <c:pt idx="2095">
                  <c:v>59.654299999999999</c:v>
                </c:pt>
                <c:pt idx="2096">
                  <c:v>59.630400000000002</c:v>
                </c:pt>
                <c:pt idx="2097">
                  <c:v>59.622200000000007</c:v>
                </c:pt>
                <c:pt idx="2098">
                  <c:v>59.601200000000013</c:v>
                </c:pt>
                <c:pt idx="2099">
                  <c:v>59.574300000000001</c:v>
                </c:pt>
                <c:pt idx="2100">
                  <c:v>59.564</c:v>
                </c:pt>
                <c:pt idx="2101">
                  <c:v>59.595400000000012</c:v>
                </c:pt>
                <c:pt idx="2102">
                  <c:v>59.651299999999999</c:v>
                </c:pt>
                <c:pt idx="2103">
                  <c:v>59.686999999999998</c:v>
                </c:pt>
                <c:pt idx="2104">
                  <c:v>59.691200000000002</c:v>
                </c:pt>
                <c:pt idx="2105">
                  <c:v>59.663499999999999</c:v>
                </c:pt>
                <c:pt idx="2106">
                  <c:v>59.639499999999998</c:v>
                </c:pt>
                <c:pt idx="2107">
                  <c:v>59.606000000000002</c:v>
                </c:pt>
                <c:pt idx="2108">
                  <c:v>59.546000000000006</c:v>
                </c:pt>
                <c:pt idx="2109">
                  <c:v>59.532699999999998</c:v>
                </c:pt>
                <c:pt idx="2110">
                  <c:v>59.5976</c:v>
                </c:pt>
                <c:pt idx="2111">
                  <c:v>59.681100000000001</c:v>
                </c:pt>
                <c:pt idx="2112">
                  <c:v>59.724200000000003</c:v>
                </c:pt>
                <c:pt idx="2113">
                  <c:v>59.7288</c:v>
                </c:pt>
                <c:pt idx="2114">
                  <c:v>59.721499999999999</c:v>
                </c:pt>
                <c:pt idx="2115">
                  <c:v>59.674300000000002</c:v>
                </c:pt>
                <c:pt idx="2116">
                  <c:v>59.608800000000002</c:v>
                </c:pt>
                <c:pt idx="2117">
                  <c:v>59.622800000000012</c:v>
                </c:pt>
                <c:pt idx="2118">
                  <c:v>59.686</c:v>
                </c:pt>
                <c:pt idx="2119">
                  <c:v>59.679900000000011</c:v>
                </c:pt>
                <c:pt idx="2120">
                  <c:v>59.598300000000002</c:v>
                </c:pt>
                <c:pt idx="2121">
                  <c:v>59.544699999999999</c:v>
                </c:pt>
                <c:pt idx="2122">
                  <c:v>59.580800000000004</c:v>
                </c:pt>
                <c:pt idx="2123">
                  <c:v>59.645099999999999</c:v>
                </c:pt>
                <c:pt idx="2124">
                  <c:v>59.6496</c:v>
                </c:pt>
                <c:pt idx="2125">
                  <c:v>59.601900000000001</c:v>
                </c:pt>
                <c:pt idx="2126">
                  <c:v>59.596899999999998</c:v>
                </c:pt>
                <c:pt idx="2127">
                  <c:v>59.657800000000002</c:v>
                </c:pt>
                <c:pt idx="2128">
                  <c:v>59.711300000000001</c:v>
                </c:pt>
                <c:pt idx="2129">
                  <c:v>59.755200000000002</c:v>
                </c:pt>
                <c:pt idx="2130">
                  <c:v>59.797499999999999</c:v>
                </c:pt>
                <c:pt idx="2131">
                  <c:v>59.784500000000001</c:v>
                </c:pt>
                <c:pt idx="2132">
                  <c:v>59.702500000000001</c:v>
                </c:pt>
                <c:pt idx="2133">
                  <c:v>59.609699999999997</c:v>
                </c:pt>
                <c:pt idx="2134">
                  <c:v>59.572000000000003</c:v>
                </c:pt>
                <c:pt idx="2135">
                  <c:v>59.598400000000012</c:v>
                </c:pt>
                <c:pt idx="2136">
                  <c:v>59.650300000000001</c:v>
                </c:pt>
                <c:pt idx="2137">
                  <c:v>59.665100000000002</c:v>
                </c:pt>
                <c:pt idx="2138">
                  <c:v>59.638500000000001</c:v>
                </c:pt>
                <c:pt idx="2139">
                  <c:v>59.628800000000012</c:v>
                </c:pt>
                <c:pt idx="2140">
                  <c:v>59.665900000000001</c:v>
                </c:pt>
                <c:pt idx="2141">
                  <c:v>59.688299999999998</c:v>
                </c:pt>
                <c:pt idx="2142">
                  <c:v>59.683500000000002</c:v>
                </c:pt>
                <c:pt idx="2143">
                  <c:v>59.7194</c:v>
                </c:pt>
                <c:pt idx="2144">
                  <c:v>59.764000000000003</c:v>
                </c:pt>
                <c:pt idx="2145">
                  <c:v>59.786099999999998</c:v>
                </c:pt>
                <c:pt idx="2146">
                  <c:v>59.792400000000001</c:v>
                </c:pt>
                <c:pt idx="2147">
                  <c:v>59.7742</c:v>
                </c:pt>
                <c:pt idx="2148">
                  <c:v>59.738700000000001</c:v>
                </c:pt>
                <c:pt idx="2149">
                  <c:v>59.722900000000003</c:v>
                </c:pt>
                <c:pt idx="2150">
                  <c:v>59.726500000000001</c:v>
                </c:pt>
                <c:pt idx="2151">
                  <c:v>59.722900000000003</c:v>
                </c:pt>
                <c:pt idx="2152">
                  <c:v>59.698800000000013</c:v>
                </c:pt>
                <c:pt idx="2153">
                  <c:v>59.657200000000003</c:v>
                </c:pt>
                <c:pt idx="2154">
                  <c:v>59.6449</c:v>
                </c:pt>
                <c:pt idx="2155">
                  <c:v>59.665700000000001</c:v>
                </c:pt>
                <c:pt idx="2156">
                  <c:v>59.697099999999999</c:v>
                </c:pt>
                <c:pt idx="2157">
                  <c:v>59.733600000000003</c:v>
                </c:pt>
                <c:pt idx="2158">
                  <c:v>59.762300000000003</c:v>
                </c:pt>
                <c:pt idx="2159">
                  <c:v>59.769000000000013</c:v>
                </c:pt>
                <c:pt idx="2160">
                  <c:v>59.758099999999999</c:v>
                </c:pt>
                <c:pt idx="2161">
                  <c:v>59.738</c:v>
                </c:pt>
                <c:pt idx="2162">
                  <c:v>59.721000000000011</c:v>
                </c:pt>
                <c:pt idx="2163">
                  <c:v>59.732800000000012</c:v>
                </c:pt>
                <c:pt idx="2164">
                  <c:v>59.748899999999999</c:v>
                </c:pt>
                <c:pt idx="2165">
                  <c:v>59.763500000000001</c:v>
                </c:pt>
                <c:pt idx="2166">
                  <c:v>59.767000000000003</c:v>
                </c:pt>
                <c:pt idx="2167">
                  <c:v>59.729200000000013</c:v>
                </c:pt>
                <c:pt idx="2168">
                  <c:v>59.683600000000013</c:v>
                </c:pt>
                <c:pt idx="2169">
                  <c:v>59.728700000000003</c:v>
                </c:pt>
                <c:pt idx="2170">
                  <c:v>59.798400000000001</c:v>
                </c:pt>
                <c:pt idx="2171">
                  <c:v>59.794400000000003</c:v>
                </c:pt>
                <c:pt idx="2172">
                  <c:v>59.771700000000003</c:v>
                </c:pt>
                <c:pt idx="2173">
                  <c:v>59.781399999999998</c:v>
                </c:pt>
                <c:pt idx="2174">
                  <c:v>59.7941</c:v>
                </c:pt>
                <c:pt idx="2175">
                  <c:v>59.790900000000001</c:v>
                </c:pt>
                <c:pt idx="2176">
                  <c:v>59.784500000000001</c:v>
                </c:pt>
                <c:pt idx="2177">
                  <c:v>59.774800000000013</c:v>
                </c:pt>
                <c:pt idx="2178">
                  <c:v>59.758400000000002</c:v>
                </c:pt>
                <c:pt idx="2179">
                  <c:v>59.726000000000013</c:v>
                </c:pt>
                <c:pt idx="2180">
                  <c:v>59.665300000000002</c:v>
                </c:pt>
                <c:pt idx="2181">
                  <c:v>59.6404</c:v>
                </c:pt>
                <c:pt idx="2182">
                  <c:v>59.7059</c:v>
                </c:pt>
                <c:pt idx="2183">
                  <c:v>59.775500000000001</c:v>
                </c:pt>
                <c:pt idx="2184">
                  <c:v>59.797000000000011</c:v>
                </c:pt>
                <c:pt idx="2185">
                  <c:v>59.789099999999998</c:v>
                </c:pt>
                <c:pt idx="2186">
                  <c:v>59.765500000000003</c:v>
                </c:pt>
                <c:pt idx="2187">
                  <c:v>59.751199999999997</c:v>
                </c:pt>
                <c:pt idx="2188">
                  <c:v>59.770600000000002</c:v>
                </c:pt>
                <c:pt idx="2189">
                  <c:v>59.7928</c:v>
                </c:pt>
                <c:pt idx="2190">
                  <c:v>59.793400000000013</c:v>
                </c:pt>
                <c:pt idx="2191">
                  <c:v>59.763500000000001</c:v>
                </c:pt>
                <c:pt idx="2192">
                  <c:v>59.7087</c:v>
                </c:pt>
                <c:pt idx="2193">
                  <c:v>59.685400000000001</c:v>
                </c:pt>
                <c:pt idx="2194">
                  <c:v>59.724000000000011</c:v>
                </c:pt>
                <c:pt idx="2195">
                  <c:v>59.774900000000002</c:v>
                </c:pt>
                <c:pt idx="2196">
                  <c:v>59.805999999999997</c:v>
                </c:pt>
                <c:pt idx="2197">
                  <c:v>59.795200000000001</c:v>
                </c:pt>
                <c:pt idx="2198">
                  <c:v>59.757100000000001</c:v>
                </c:pt>
                <c:pt idx="2199">
                  <c:v>59.742400000000011</c:v>
                </c:pt>
                <c:pt idx="2200">
                  <c:v>59.748800000000003</c:v>
                </c:pt>
                <c:pt idx="2201">
                  <c:v>59.758299999999998</c:v>
                </c:pt>
                <c:pt idx="2202">
                  <c:v>59.7682</c:v>
                </c:pt>
                <c:pt idx="2203">
                  <c:v>59.7774</c:v>
                </c:pt>
                <c:pt idx="2204">
                  <c:v>59.767800000000001</c:v>
                </c:pt>
                <c:pt idx="2205">
                  <c:v>59.716900000000003</c:v>
                </c:pt>
                <c:pt idx="2206">
                  <c:v>59.636200000000002</c:v>
                </c:pt>
                <c:pt idx="2207">
                  <c:v>59.583599999999997</c:v>
                </c:pt>
                <c:pt idx="2208">
                  <c:v>59.629100000000001</c:v>
                </c:pt>
                <c:pt idx="2209">
                  <c:v>59.710099999999997</c:v>
                </c:pt>
                <c:pt idx="2210">
                  <c:v>59.717399999999998</c:v>
                </c:pt>
                <c:pt idx="2211">
                  <c:v>59.672899999999998</c:v>
                </c:pt>
                <c:pt idx="2212">
                  <c:v>59.668500000000002</c:v>
                </c:pt>
                <c:pt idx="2213">
                  <c:v>59.711500000000001</c:v>
                </c:pt>
                <c:pt idx="2214">
                  <c:v>59.7119</c:v>
                </c:pt>
                <c:pt idx="2215">
                  <c:v>59.663899999999998</c:v>
                </c:pt>
                <c:pt idx="2216">
                  <c:v>59.643500000000003</c:v>
                </c:pt>
                <c:pt idx="2217">
                  <c:v>59.703299999999999</c:v>
                </c:pt>
                <c:pt idx="2218">
                  <c:v>59.7836</c:v>
                </c:pt>
                <c:pt idx="2219">
                  <c:v>59.804099999999998</c:v>
                </c:pt>
                <c:pt idx="2220">
                  <c:v>59.757599999999996</c:v>
                </c:pt>
                <c:pt idx="2221">
                  <c:v>59.701999999999998</c:v>
                </c:pt>
                <c:pt idx="2222">
                  <c:v>59.6815</c:v>
                </c:pt>
                <c:pt idx="2223">
                  <c:v>59.677400000000013</c:v>
                </c:pt>
                <c:pt idx="2224">
                  <c:v>59.690400000000011</c:v>
                </c:pt>
                <c:pt idx="2225">
                  <c:v>59.720300000000002</c:v>
                </c:pt>
                <c:pt idx="2226">
                  <c:v>59.739100000000001</c:v>
                </c:pt>
                <c:pt idx="2227">
                  <c:v>59.752699999999997</c:v>
                </c:pt>
                <c:pt idx="2228">
                  <c:v>59.751399999999997</c:v>
                </c:pt>
                <c:pt idx="2229">
                  <c:v>59.704600000000013</c:v>
                </c:pt>
                <c:pt idx="2230">
                  <c:v>59.6661</c:v>
                </c:pt>
                <c:pt idx="2231">
                  <c:v>59.669600000000003</c:v>
                </c:pt>
                <c:pt idx="2232">
                  <c:v>59.683</c:v>
                </c:pt>
                <c:pt idx="2233">
                  <c:v>59.682499999999997</c:v>
                </c:pt>
                <c:pt idx="2234">
                  <c:v>59.667200000000001</c:v>
                </c:pt>
                <c:pt idx="2235">
                  <c:v>59.6599</c:v>
                </c:pt>
                <c:pt idx="2236">
                  <c:v>59.679699999999997</c:v>
                </c:pt>
                <c:pt idx="2237">
                  <c:v>59.697499999999998</c:v>
                </c:pt>
                <c:pt idx="2238">
                  <c:v>59.6753</c:v>
                </c:pt>
                <c:pt idx="2239">
                  <c:v>59.627600000000001</c:v>
                </c:pt>
                <c:pt idx="2240">
                  <c:v>59.616999999999997</c:v>
                </c:pt>
                <c:pt idx="2241">
                  <c:v>59.650599999999997</c:v>
                </c:pt>
                <c:pt idx="2242">
                  <c:v>59.6738</c:v>
                </c:pt>
                <c:pt idx="2243">
                  <c:v>59.694800000000001</c:v>
                </c:pt>
                <c:pt idx="2244">
                  <c:v>59.708100000000002</c:v>
                </c:pt>
                <c:pt idx="2245">
                  <c:v>59.671900000000001</c:v>
                </c:pt>
                <c:pt idx="2246">
                  <c:v>59.601000000000013</c:v>
                </c:pt>
                <c:pt idx="2247">
                  <c:v>59.576600000000013</c:v>
                </c:pt>
                <c:pt idx="2248">
                  <c:v>59.607999999999997</c:v>
                </c:pt>
                <c:pt idx="2249">
                  <c:v>59.6342</c:v>
                </c:pt>
                <c:pt idx="2250">
                  <c:v>59.643700000000003</c:v>
                </c:pt>
                <c:pt idx="2251">
                  <c:v>59.607300000000002</c:v>
                </c:pt>
                <c:pt idx="2252">
                  <c:v>59.523299999999999</c:v>
                </c:pt>
                <c:pt idx="2253">
                  <c:v>59.4709</c:v>
                </c:pt>
                <c:pt idx="2254">
                  <c:v>59.471699999999998</c:v>
                </c:pt>
                <c:pt idx="2255">
                  <c:v>59.514299999999999</c:v>
                </c:pt>
                <c:pt idx="2256">
                  <c:v>59.585800000000013</c:v>
                </c:pt>
                <c:pt idx="2257">
                  <c:v>59.610200000000013</c:v>
                </c:pt>
                <c:pt idx="2258">
                  <c:v>59.563899999999997</c:v>
                </c:pt>
                <c:pt idx="2259">
                  <c:v>59.519399999999997</c:v>
                </c:pt>
                <c:pt idx="2260">
                  <c:v>59.5047</c:v>
                </c:pt>
                <c:pt idx="2261">
                  <c:v>59.481299999999997</c:v>
                </c:pt>
                <c:pt idx="2262">
                  <c:v>59.507899999999999</c:v>
                </c:pt>
                <c:pt idx="2263">
                  <c:v>59.582000000000001</c:v>
                </c:pt>
                <c:pt idx="2264">
                  <c:v>59.631300000000003</c:v>
                </c:pt>
                <c:pt idx="2265">
                  <c:v>59.629000000000012</c:v>
                </c:pt>
                <c:pt idx="2266">
                  <c:v>59.606900000000003</c:v>
                </c:pt>
                <c:pt idx="2267">
                  <c:v>59.599899999999998</c:v>
                </c:pt>
                <c:pt idx="2268">
                  <c:v>59.604700000000001</c:v>
                </c:pt>
                <c:pt idx="2269">
                  <c:v>59.6203</c:v>
                </c:pt>
                <c:pt idx="2270">
                  <c:v>59.630499999999998</c:v>
                </c:pt>
                <c:pt idx="2271">
                  <c:v>59.633400000000002</c:v>
                </c:pt>
                <c:pt idx="2272">
                  <c:v>59.624499999999998</c:v>
                </c:pt>
                <c:pt idx="2273">
                  <c:v>59.610300000000002</c:v>
                </c:pt>
                <c:pt idx="2274">
                  <c:v>59.607200000000013</c:v>
                </c:pt>
                <c:pt idx="2275">
                  <c:v>59.585299999999997</c:v>
                </c:pt>
                <c:pt idx="2276">
                  <c:v>59.555900000000001</c:v>
                </c:pt>
                <c:pt idx="2277">
                  <c:v>59.5486</c:v>
                </c:pt>
                <c:pt idx="2278">
                  <c:v>59.561900000000001</c:v>
                </c:pt>
                <c:pt idx="2279">
                  <c:v>59.5839</c:v>
                </c:pt>
                <c:pt idx="2280">
                  <c:v>59.605200000000011</c:v>
                </c:pt>
                <c:pt idx="2281">
                  <c:v>59.624200000000002</c:v>
                </c:pt>
                <c:pt idx="2282">
                  <c:v>59.6372</c:v>
                </c:pt>
                <c:pt idx="2283">
                  <c:v>59.613600000000012</c:v>
                </c:pt>
                <c:pt idx="2284">
                  <c:v>59.567600000000013</c:v>
                </c:pt>
                <c:pt idx="2285">
                  <c:v>59.553100000000001</c:v>
                </c:pt>
                <c:pt idx="2286">
                  <c:v>59.535499999999999</c:v>
                </c:pt>
                <c:pt idx="2287">
                  <c:v>59.491200000000013</c:v>
                </c:pt>
                <c:pt idx="2288">
                  <c:v>59.464300000000001</c:v>
                </c:pt>
                <c:pt idx="2289">
                  <c:v>59.469299999999997</c:v>
                </c:pt>
                <c:pt idx="2290">
                  <c:v>59.483199999999997</c:v>
                </c:pt>
                <c:pt idx="2291">
                  <c:v>59.5212</c:v>
                </c:pt>
                <c:pt idx="2292">
                  <c:v>59.551499999999997</c:v>
                </c:pt>
                <c:pt idx="2293">
                  <c:v>59.517299999999999</c:v>
                </c:pt>
                <c:pt idx="2294">
                  <c:v>59.502499999999998</c:v>
                </c:pt>
                <c:pt idx="2295">
                  <c:v>59.507800000000003</c:v>
                </c:pt>
                <c:pt idx="2296">
                  <c:v>59.486199999999997</c:v>
                </c:pt>
                <c:pt idx="2297">
                  <c:v>59.488100000000003</c:v>
                </c:pt>
                <c:pt idx="2298">
                  <c:v>59.512500000000003</c:v>
                </c:pt>
                <c:pt idx="2299">
                  <c:v>59.5381</c:v>
                </c:pt>
                <c:pt idx="2300">
                  <c:v>59.562400000000011</c:v>
                </c:pt>
                <c:pt idx="2301">
                  <c:v>59.563299999999998</c:v>
                </c:pt>
                <c:pt idx="2302">
                  <c:v>59.537999999999997</c:v>
                </c:pt>
                <c:pt idx="2303">
                  <c:v>59.516399999999997</c:v>
                </c:pt>
                <c:pt idx="2304">
                  <c:v>59.523099999999999</c:v>
                </c:pt>
                <c:pt idx="2305">
                  <c:v>59.542499999999997</c:v>
                </c:pt>
                <c:pt idx="2306">
                  <c:v>59.535499999999999</c:v>
                </c:pt>
                <c:pt idx="2307">
                  <c:v>59.497900000000001</c:v>
                </c:pt>
                <c:pt idx="2308">
                  <c:v>59.480200000000004</c:v>
                </c:pt>
                <c:pt idx="2309">
                  <c:v>59.495400000000011</c:v>
                </c:pt>
                <c:pt idx="2310">
                  <c:v>59.497300000000003</c:v>
                </c:pt>
                <c:pt idx="2311">
                  <c:v>59.497100000000003</c:v>
                </c:pt>
                <c:pt idx="2312">
                  <c:v>59.507599999999996</c:v>
                </c:pt>
                <c:pt idx="2313">
                  <c:v>59.508899999999997</c:v>
                </c:pt>
                <c:pt idx="2314">
                  <c:v>59.517899999999997</c:v>
                </c:pt>
                <c:pt idx="2315">
                  <c:v>59.534500000000001</c:v>
                </c:pt>
                <c:pt idx="2316">
                  <c:v>59.506600000000013</c:v>
                </c:pt>
                <c:pt idx="2317">
                  <c:v>59.412300000000002</c:v>
                </c:pt>
                <c:pt idx="2318">
                  <c:v>59.329500000000003</c:v>
                </c:pt>
                <c:pt idx="2319">
                  <c:v>59.345399999999998</c:v>
                </c:pt>
                <c:pt idx="2320">
                  <c:v>59.412200000000013</c:v>
                </c:pt>
                <c:pt idx="2321">
                  <c:v>59.456400000000002</c:v>
                </c:pt>
                <c:pt idx="2322">
                  <c:v>59.4833</c:v>
                </c:pt>
                <c:pt idx="2323">
                  <c:v>59.472000000000001</c:v>
                </c:pt>
                <c:pt idx="2324">
                  <c:v>59.469700000000003</c:v>
                </c:pt>
                <c:pt idx="2325">
                  <c:v>59.506800000000013</c:v>
                </c:pt>
                <c:pt idx="2326">
                  <c:v>59.530800000000013</c:v>
                </c:pt>
                <c:pt idx="2327">
                  <c:v>59.5304</c:v>
                </c:pt>
                <c:pt idx="2328">
                  <c:v>59.497999999999998</c:v>
                </c:pt>
                <c:pt idx="2329">
                  <c:v>59.440100000000001</c:v>
                </c:pt>
                <c:pt idx="2330">
                  <c:v>59.429600000000001</c:v>
                </c:pt>
                <c:pt idx="2331">
                  <c:v>59.453299999999999</c:v>
                </c:pt>
                <c:pt idx="2332">
                  <c:v>59.4559</c:v>
                </c:pt>
                <c:pt idx="2333">
                  <c:v>59.453200000000002</c:v>
                </c:pt>
                <c:pt idx="2334">
                  <c:v>59.465299999999999</c:v>
                </c:pt>
                <c:pt idx="2335">
                  <c:v>59.470400000000012</c:v>
                </c:pt>
                <c:pt idx="2336">
                  <c:v>59.455100000000002</c:v>
                </c:pt>
                <c:pt idx="2337">
                  <c:v>59.451899999999988</c:v>
                </c:pt>
                <c:pt idx="2338">
                  <c:v>59.466099999999997</c:v>
                </c:pt>
                <c:pt idx="2339">
                  <c:v>59.47</c:v>
                </c:pt>
                <c:pt idx="2340">
                  <c:v>59.444600000000001</c:v>
                </c:pt>
                <c:pt idx="2341">
                  <c:v>59.418999999999997</c:v>
                </c:pt>
                <c:pt idx="2342">
                  <c:v>59.444800000000001</c:v>
                </c:pt>
                <c:pt idx="2343">
                  <c:v>59.470100000000002</c:v>
                </c:pt>
                <c:pt idx="2344">
                  <c:v>59.448700000000002</c:v>
                </c:pt>
                <c:pt idx="2345">
                  <c:v>59.431399999999996</c:v>
                </c:pt>
                <c:pt idx="2346">
                  <c:v>59.447899999999997</c:v>
                </c:pt>
                <c:pt idx="2347">
                  <c:v>59.481900000000003</c:v>
                </c:pt>
                <c:pt idx="2348">
                  <c:v>59.516599999999997</c:v>
                </c:pt>
                <c:pt idx="2349">
                  <c:v>59.515300000000003</c:v>
                </c:pt>
                <c:pt idx="2350">
                  <c:v>59.496000000000002</c:v>
                </c:pt>
                <c:pt idx="2351">
                  <c:v>59.487499999999997</c:v>
                </c:pt>
                <c:pt idx="2352">
                  <c:v>59.459600000000002</c:v>
                </c:pt>
                <c:pt idx="2353">
                  <c:v>59.436900000000001</c:v>
                </c:pt>
                <c:pt idx="2354">
                  <c:v>59.460700000000003</c:v>
                </c:pt>
                <c:pt idx="2355">
                  <c:v>59.481699999999996</c:v>
                </c:pt>
                <c:pt idx="2356">
                  <c:v>59.472499999999997</c:v>
                </c:pt>
                <c:pt idx="2357">
                  <c:v>59.447699999999998</c:v>
                </c:pt>
                <c:pt idx="2358">
                  <c:v>59.420400000000001</c:v>
                </c:pt>
                <c:pt idx="2359">
                  <c:v>59.413200000000003</c:v>
                </c:pt>
                <c:pt idx="2360">
                  <c:v>59.433100000000003</c:v>
                </c:pt>
                <c:pt idx="2361">
                  <c:v>59.459400000000002</c:v>
                </c:pt>
                <c:pt idx="2362">
                  <c:v>59.462299999999999</c:v>
                </c:pt>
                <c:pt idx="2363">
                  <c:v>59.426499999999997</c:v>
                </c:pt>
                <c:pt idx="2364">
                  <c:v>59.3949</c:v>
                </c:pt>
                <c:pt idx="2365">
                  <c:v>59.421000000000006</c:v>
                </c:pt>
                <c:pt idx="2366">
                  <c:v>59.458100000000002</c:v>
                </c:pt>
                <c:pt idx="2367">
                  <c:v>59.445300000000003</c:v>
                </c:pt>
                <c:pt idx="2368">
                  <c:v>59.374000000000002</c:v>
                </c:pt>
                <c:pt idx="2369">
                  <c:v>59.310299999999998</c:v>
                </c:pt>
                <c:pt idx="2370">
                  <c:v>59.303400000000003</c:v>
                </c:pt>
                <c:pt idx="2371">
                  <c:v>59.353099999999998</c:v>
                </c:pt>
                <c:pt idx="2372">
                  <c:v>59.423699999999997</c:v>
                </c:pt>
                <c:pt idx="2373">
                  <c:v>59.455100000000002</c:v>
                </c:pt>
                <c:pt idx="2374">
                  <c:v>59.458599999999997</c:v>
                </c:pt>
                <c:pt idx="2375">
                  <c:v>59.449599999999997</c:v>
                </c:pt>
                <c:pt idx="2376">
                  <c:v>59.425899999999999</c:v>
                </c:pt>
                <c:pt idx="2377">
                  <c:v>59.409400000000012</c:v>
                </c:pt>
                <c:pt idx="2378">
                  <c:v>59.416200000000003</c:v>
                </c:pt>
                <c:pt idx="2379">
                  <c:v>59.432200000000002</c:v>
                </c:pt>
                <c:pt idx="2380">
                  <c:v>59.425899999999999</c:v>
                </c:pt>
                <c:pt idx="2381">
                  <c:v>59.390300000000003</c:v>
                </c:pt>
                <c:pt idx="2382">
                  <c:v>59.361199999999997</c:v>
                </c:pt>
                <c:pt idx="2383">
                  <c:v>59.374600000000001</c:v>
                </c:pt>
                <c:pt idx="2384">
                  <c:v>59.385599999999997</c:v>
                </c:pt>
                <c:pt idx="2385">
                  <c:v>59.356400000000001</c:v>
                </c:pt>
                <c:pt idx="2386">
                  <c:v>59.338500000000003</c:v>
                </c:pt>
                <c:pt idx="2387">
                  <c:v>59.343200000000003</c:v>
                </c:pt>
                <c:pt idx="2388">
                  <c:v>59.361499999999999</c:v>
                </c:pt>
                <c:pt idx="2389">
                  <c:v>59.416699999999999</c:v>
                </c:pt>
                <c:pt idx="2390">
                  <c:v>59.456600000000002</c:v>
                </c:pt>
                <c:pt idx="2391">
                  <c:v>59.447600000000001</c:v>
                </c:pt>
                <c:pt idx="2392">
                  <c:v>59.413800000000002</c:v>
                </c:pt>
                <c:pt idx="2393">
                  <c:v>59.4024</c:v>
                </c:pt>
                <c:pt idx="2394">
                  <c:v>59.422699999999999</c:v>
                </c:pt>
                <c:pt idx="2395">
                  <c:v>59.4465</c:v>
                </c:pt>
                <c:pt idx="2396">
                  <c:v>59.454700000000003</c:v>
                </c:pt>
                <c:pt idx="2397">
                  <c:v>59.464399999999998</c:v>
                </c:pt>
                <c:pt idx="2398">
                  <c:v>59.478099999999998</c:v>
                </c:pt>
                <c:pt idx="2399">
                  <c:v>59.473200000000013</c:v>
                </c:pt>
                <c:pt idx="2400">
                  <c:v>59.451599999999999</c:v>
                </c:pt>
                <c:pt idx="2401">
                  <c:v>59.440100000000001</c:v>
                </c:pt>
                <c:pt idx="2402">
                  <c:v>59.446100000000001</c:v>
                </c:pt>
                <c:pt idx="2403">
                  <c:v>59.439600000000013</c:v>
                </c:pt>
                <c:pt idx="2404">
                  <c:v>59.3979</c:v>
                </c:pt>
                <c:pt idx="2405">
                  <c:v>59.3825</c:v>
                </c:pt>
                <c:pt idx="2406">
                  <c:v>59.419800000000002</c:v>
                </c:pt>
                <c:pt idx="2407">
                  <c:v>59.437199999999997</c:v>
                </c:pt>
                <c:pt idx="2408">
                  <c:v>59.377400000000002</c:v>
                </c:pt>
                <c:pt idx="2409">
                  <c:v>59.311500000000002</c:v>
                </c:pt>
                <c:pt idx="2410">
                  <c:v>59.355200000000004</c:v>
                </c:pt>
                <c:pt idx="2411">
                  <c:v>59.434800000000003</c:v>
                </c:pt>
                <c:pt idx="2412">
                  <c:v>59.4529</c:v>
                </c:pt>
                <c:pt idx="2413">
                  <c:v>59.421100000000003</c:v>
                </c:pt>
                <c:pt idx="2414">
                  <c:v>59.374000000000002</c:v>
                </c:pt>
                <c:pt idx="2415">
                  <c:v>59.339500000000001</c:v>
                </c:pt>
                <c:pt idx="2416">
                  <c:v>59.354599999999998</c:v>
                </c:pt>
                <c:pt idx="2417">
                  <c:v>59.423699999999997</c:v>
                </c:pt>
                <c:pt idx="2418">
                  <c:v>59.49</c:v>
                </c:pt>
                <c:pt idx="2419">
                  <c:v>59.504300000000001</c:v>
                </c:pt>
                <c:pt idx="2420">
                  <c:v>59.482300000000002</c:v>
                </c:pt>
                <c:pt idx="2421">
                  <c:v>59.471899999999998</c:v>
                </c:pt>
                <c:pt idx="2422">
                  <c:v>59.460800000000013</c:v>
                </c:pt>
                <c:pt idx="2423">
                  <c:v>59.427600000000012</c:v>
                </c:pt>
                <c:pt idx="2424">
                  <c:v>59.415799999999997</c:v>
                </c:pt>
                <c:pt idx="2425">
                  <c:v>59.440300000000001</c:v>
                </c:pt>
                <c:pt idx="2426">
                  <c:v>59.459600000000002</c:v>
                </c:pt>
                <c:pt idx="2427">
                  <c:v>59.439800000000012</c:v>
                </c:pt>
                <c:pt idx="2428">
                  <c:v>59.4</c:v>
                </c:pt>
                <c:pt idx="2429">
                  <c:v>59.383499999999998</c:v>
                </c:pt>
                <c:pt idx="2430">
                  <c:v>59.393700000000003</c:v>
                </c:pt>
                <c:pt idx="2431">
                  <c:v>59.404200000000003</c:v>
                </c:pt>
                <c:pt idx="2432">
                  <c:v>59.396299999999997</c:v>
                </c:pt>
                <c:pt idx="2433">
                  <c:v>59.401400000000002</c:v>
                </c:pt>
                <c:pt idx="2434">
                  <c:v>59.424900000000001</c:v>
                </c:pt>
                <c:pt idx="2435">
                  <c:v>59.416800000000002</c:v>
                </c:pt>
                <c:pt idx="2436">
                  <c:v>59.388100000000001</c:v>
                </c:pt>
                <c:pt idx="2437">
                  <c:v>59.384</c:v>
                </c:pt>
                <c:pt idx="2438">
                  <c:v>59.403599999999997</c:v>
                </c:pt>
                <c:pt idx="2439">
                  <c:v>59.414000000000001</c:v>
                </c:pt>
                <c:pt idx="2440">
                  <c:v>59.403700000000001</c:v>
                </c:pt>
                <c:pt idx="2441">
                  <c:v>59.370899999999999</c:v>
                </c:pt>
                <c:pt idx="2442">
                  <c:v>59.321100000000001</c:v>
                </c:pt>
                <c:pt idx="2443">
                  <c:v>59.286900000000003</c:v>
                </c:pt>
                <c:pt idx="2444">
                  <c:v>59.293700000000001</c:v>
                </c:pt>
                <c:pt idx="2445">
                  <c:v>59.290900000000001</c:v>
                </c:pt>
                <c:pt idx="2446">
                  <c:v>59.2254</c:v>
                </c:pt>
                <c:pt idx="2447">
                  <c:v>59.167299999999997</c:v>
                </c:pt>
                <c:pt idx="2448">
                  <c:v>59.1708</c:v>
                </c:pt>
                <c:pt idx="2449">
                  <c:v>59.222900000000003</c:v>
                </c:pt>
                <c:pt idx="2450">
                  <c:v>59.299300000000002</c:v>
                </c:pt>
                <c:pt idx="2451">
                  <c:v>59.347700000000003</c:v>
                </c:pt>
                <c:pt idx="2452">
                  <c:v>59.346800000000002</c:v>
                </c:pt>
                <c:pt idx="2453">
                  <c:v>59.307200000000002</c:v>
                </c:pt>
                <c:pt idx="2454">
                  <c:v>59.215899999999998</c:v>
                </c:pt>
                <c:pt idx="2455">
                  <c:v>59.120200000000011</c:v>
                </c:pt>
                <c:pt idx="2456">
                  <c:v>59.131800000000013</c:v>
                </c:pt>
                <c:pt idx="2457">
                  <c:v>59.2254</c:v>
                </c:pt>
                <c:pt idx="2458">
                  <c:v>59.291200000000003</c:v>
                </c:pt>
                <c:pt idx="2459">
                  <c:v>59.3065</c:v>
                </c:pt>
                <c:pt idx="2460">
                  <c:v>59.316499999999998</c:v>
                </c:pt>
                <c:pt idx="2461">
                  <c:v>59.327800000000003</c:v>
                </c:pt>
                <c:pt idx="2462">
                  <c:v>59.3172</c:v>
                </c:pt>
                <c:pt idx="2463">
                  <c:v>59.297000000000011</c:v>
                </c:pt>
                <c:pt idx="2464">
                  <c:v>59.299900000000001</c:v>
                </c:pt>
                <c:pt idx="2465">
                  <c:v>59.319400000000002</c:v>
                </c:pt>
                <c:pt idx="2466">
                  <c:v>59.335299999999997</c:v>
                </c:pt>
                <c:pt idx="2467">
                  <c:v>59.3399</c:v>
                </c:pt>
                <c:pt idx="2468">
                  <c:v>59.323800000000013</c:v>
                </c:pt>
                <c:pt idx="2469">
                  <c:v>59.299500000000002</c:v>
                </c:pt>
                <c:pt idx="2470">
                  <c:v>59.295699999999997</c:v>
                </c:pt>
                <c:pt idx="2471">
                  <c:v>59.324100000000001</c:v>
                </c:pt>
                <c:pt idx="2472">
                  <c:v>59.363900000000001</c:v>
                </c:pt>
                <c:pt idx="2473">
                  <c:v>59.380299999999998</c:v>
                </c:pt>
                <c:pt idx="2474">
                  <c:v>59.365400000000001</c:v>
                </c:pt>
                <c:pt idx="2475">
                  <c:v>59.347299999999997</c:v>
                </c:pt>
                <c:pt idx="2476">
                  <c:v>59.346699999999998</c:v>
                </c:pt>
                <c:pt idx="2477">
                  <c:v>59.349200000000003</c:v>
                </c:pt>
                <c:pt idx="2478">
                  <c:v>59.333599999999997</c:v>
                </c:pt>
                <c:pt idx="2479">
                  <c:v>59.282299999999999</c:v>
                </c:pt>
                <c:pt idx="2480">
                  <c:v>59.227499999999999</c:v>
                </c:pt>
                <c:pt idx="2481">
                  <c:v>59.215200000000003</c:v>
                </c:pt>
                <c:pt idx="2482">
                  <c:v>59.1995</c:v>
                </c:pt>
                <c:pt idx="2483">
                  <c:v>59.168700000000001</c:v>
                </c:pt>
                <c:pt idx="2484">
                  <c:v>59.173900000000003</c:v>
                </c:pt>
                <c:pt idx="2485">
                  <c:v>59.213099999999997</c:v>
                </c:pt>
                <c:pt idx="2486">
                  <c:v>59.281200000000013</c:v>
                </c:pt>
                <c:pt idx="2487">
                  <c:v>59.357999999999997</c:v>
                </c:pt>
                <c:pt idx="2488">
                  <c:v>59.393099999999997</c:v>
                </c:pt>
                <c:pt idx="2489">
                  <c:v>59.369100000000003</c:v>
                </c:pt>
                <c:pt idx="2490">
                  <c:v>59.333000000000013</c:v>
                </c:pt>
                <c:pt idx="2491">
                  <c:v>59.325600000000001</c:v>
                </c:pt>
                <c:pt idx="2492">
                  <c:v>59.330800000000004</c:v>
                </c:pt>
                <c:pt idx="2493">
                  <c:v>59.351499999999987</c:v>
                </c:pt>
                <c:pt idx="2494">
                  <c:v>59.370600000000003</c:v>
                </c:pt>
                <c:pt idx="2495">
                  <c:v>59.372400000000013</c:v>
                </c:pt>
                <c:pt idx="2496">
                  <c:v>59.383200000000002</c:v>
                </c:pt>
                <c:pt idx="2497">
                  <c:v>59.384300000000003</c:v>
                </c:pt>
                <c:pt idx="2498">
                  <c:v>59.365900000000003</c:v>
                </c:pt>
                <c:pt idx="2499">
                  <c:v>59.324399999999997</c:v>
                </c:pt>
                <c:pt idx="2500">
                  <c:v>59.281300000000002</c:v>
                </c:pt>
                <c:pt idx="2501">
                  <c:v>59.2883</c:v>
                </c:pt>
                <c:pt idx="2502">
                  <c:v>59.320500000000003</c:v>
                </c:pt>
                <c:pt idx="2503">
                  <c:v>59.356099999999998</c:v>
                </c:pt>
                <c:pt idx="2504">
                  <c:v>59.39</c:v>
                </c:pt>
                <c:pt idx="2505">
                  <c:v>59.399000000000001</c:v>
                </c:pt>
                <c:pt idx="2506">
                  <c:v>59.386499999999998</c:v>
                </c:pt>
                <c:pt idx="2507">
                  <c:v>59.362000000000002</c:v>
                </c:pt>
                <c:pt idx="2508">
                  <c:v>59.321300000000001</c:v>
                </c:pt>
                <c:pt idx="2509">
                  <c:v>59.313899999999997</c:v>
                </c:pt>
                <c:pt idx="2510">
                  <c:v>59.334299999999999</c:v>
                </c:pt>
                <c:pt idx="2511">
                  <c:v>59.329300000000003</c:v>
                </c:pt>
                <c:pt idx="2512">
                  <c:v>59.325400000000002</c:v>
                </c:pt>
                <c:pt idx="2513">
                  <c:v>59.351199999999999</c:v>
                </c:pt>
                <c:pt idx="2514">
                  <c:v>59.396600000000007</c:v>
                </c:pt>
                <c:pt idx="2515">
                  <c:v>59.427400000000013</c:v>
                </c:pt>
                <c:pt idx="2516">
                  <c:v>59.420099999999998</c:v>
                </c:pt>
                <c:pt idx="2517">
                  <c:v>59.389400000000002</c:v>
                </c:pt>
                <c:pt idx="2518">
                  <c:v>59.369700000000002</c:v>
                </c:pt>
                <c:pt idx="2519">
                  <c:v>59.345999999999997</c:v>
                </c:pt>
                <c:pt idx="2520">
                  <c:v>59.2624</c:v>
                </c:pt>
                <c:pt idx="2521">
                  <c:v>59.039700000000003</c:v>
                </c:pt>
                <c:pt idx="2522">
                  <c:v>58.5124</c:v>
                </c:pt>
                <c:pt idx="2523">
                  <c:v>57.630899999999997</c:v>
                </c:pt>
                <c:pt idx="2524">
                  <c:v>56.916899999999998</c:v>
                </c:pt>
                <c:pt idx="2525">
                  <c:v>57.128300000000003</c:v>
                </c:pt>
                <c:pt idx="2526">
                  <c:v>58.358800000000002</c:v>
                </c:pt>
                <c:pt idx="2527">
                  <c:v>59.982200000000013</c:v>
                </c:pt>
                <c:pt idx="2528">
                  <c:v>61.116999999999997</c:v>
                </c:pt>
                <c:pt idx="2529">
                  <c:v>61.149500000000003</c:v>
                </c:pt>
                <c:pt idx="2530">
                  <c:v>60.169699999999999</c:v>
                </c:pt>
                <c:pt idx="2531">
                  <c:v>58.889600000000002</c:v>
                </c:pt>
                <c:pt idx="2532">
                  <c:v>58.073099999999997</c:v>
                </c:pt>
                <c:pt idx="2533">
                  <c:v>58.133600000000001</c:v>
                </c:pt>
                <c:pt idx="2534">
                  <c:v>58.968299999999999</c:v>
                </c:pt>
                <c:pt idx="2535">
                  <c:v>60.031300000000002</c:v>
                </c:pt>
                <c:pt idx="2536">
                  <c:v>60.703200000000002</c:v>
                </c:pt>
                <c:pt idx="2537">
                  <c:v>60.652900000000002</c:v>
                </c:pt>
                <c:pt idx="2538">
                  <c:v>59.984099999999998</c:v>
                </c:pt>
                <c:pt idx="2539">
                  <c:v>59.176400000000001</c:v>
                </c:pt>
                <c:pt idx="2540">
                  <c:v>58.710800000000013</c:v>
                </c:pt>
                <c:pt idx="2541">
                  <c:v>58.779499999999999</c:v>
                </c:pt>
                <c:pt idx="2542">
                  <c:v>59.271800000000013</c:v>
                </c:pt>
                <c:pt idx="2543">
                  <c:v>59.892899999999997</c:v>
                </c:pt>
                <c:pt idx="2544">
                  <c:v>60.290600000000012</c:v>
                </c:pt>
                <c:pt idx="2545">
                  <c:v>60.255800000000001</c:v>
                </c:pt>
                <c:pt idx="2546">
                  <c:v>59.840699999999998</c:v>
                </c:pt>
                <c:pt idx="2547">
                  <c:v>59.281799999999997</c:v>
                </c:pt>
                <c:pt idx="2548">
                  <c:v>58.916800000000002</c:v>
                </c:pt>
                <c:pt idx="2549">
                  <c:v>58.929499999999997</c:v>
                </c:pt>
                <c:pt idx="2550">
                  <c:v>59.241600000000012</c:v>
                </c:pt>
                <c:pt idx="2551">
                  <c:v>59.637099999999997</c:v>
                </c:pt>
                <c:pt idx="2552">
                  <c:v>59.880499999999998</c:v>
                </c:pt>
                <c:pt idx="2553">
                  <c:v>59.858899999999998</c:v>
                </c:pt>
                <c:pt idx="2554">
                  <c:v>59.619</c:v>
                </c:pt>
                <c:pt idx="2555">
                  <c:v>59.313800000000001</c:v>
                </c:pt>
                <c:pt idx="2556">
                  <c:v>59.1081</c:v>
                </c:pt>
                <c:pt idx="2557">
                  <c:v>59.1006</c:v>
                </c:pt>
                <c:pt idx="2558">
                  <c:v>59.272500000000001</c:v>
                </c:pt>
                <c:pt idx="2559">
                  <c:v>59.515099999999997</c:v>
                </c:pt>
                <c:pt idx="2560">
                  <c:v>59.680400000000013</c:v>
                </c:pt>
                <c:pt idx="2561">
                  <c:v>59.645899999999997</c:v>
                </c:pt>
                <c:pt idx="2562">
                  <c:v>59.471499999999999</c:v>
                </c:pt>
                <c:pt idx="2563">
                  <c:v>59.2774</c:v>
                </c:pt>
                <c:pt idx="2564">
                  <c:v>59.131900000000002</c:v>
                </c:pt>
                <c:pt idx="2565">
                  <c:v>59.113600000000012</c:v>
                </c:pt>
                <c:pt idx="2566">
                  <c:v>59.241999999999997</c:v>
                </c:pt>
                <c:pt idx="2567">
                  <c:v>59.423299999999998</c:v>
                </c:pt>
                <c:pt idx="2568">
                  <c:v>59.523499999999999</c:v>
                </c:pt>
                <c:pt idx="2569">
                  <c:v>59.469800000000014</c:v>
                </c:pt>
                <c:pt idx="2570">
                  <c:v>59.317699999999988</c:v>
                </c:pt>
                <c:pt idx="2571">
                  <c:v>59.220300000000002</c:v>
                </c:pt>
                <c:pt idx="2572">
                  <c:v>59.200800000000001</c:v>
                </c:pt>
                <c:pt idx="2573">
                  <c:v>59.221600000000002</c:v>
                </c:pt>
                <c:pt idx="2574">
                  <c:v>59.276600000000002</c:v>
                </c:pt>
                <c:pt idx="2575">
                  <c:v>59.341700000000003</c:v>
                </c:pt>
                <c:pt idx="2576">
                  <c:v>59.397399999999998</c:v>
                </c:pt>
                <c:pt idx="2577">
                  <c:v>59.411200000000001</c:v>
                </c:pt>
                <c:pt idx="2578">
                  <c:v>59.367400000000004</c:v>
                </c:pt>
                <c:pt idx="2579">
                  <c:v>59.289299999999997</c:v>
                </c:pt>
                <c:pt idx="2580">
                  <c:v>59.229500000000002</c:v>
                </c:pt>
                <c:pt idx="2581">
                  <c:v>59.2958</c:v>
                </c:pt>
                <c:pt idx="2582">
                  <c:v>59.5291</c:v>
                </c:pt>
                <c:pt idx="2583">
                  <c:v>60.151699999999998</c:v>
                </c:pt>
                <c:pt idx="2584">
                  <c:v>61.7483</c:v>
                </c:pt>
                <c:pt idx="2585">
                  <c:v>64.204800000000006</c:v>
                </c:pt>
                <c:pt idx="2586">
                  <c:v>65.688999999999979</c:v>
                </c:pt>
                <c:pt idx="2587">
                  <c:v>64.793899999999994</c:v>
                </c:pt>
                <c:pt idx="2588">
                  <c:v>62.282699999999998</c:v>
                </c:pt>
                <c:pt idx="2589">
                  <c:v>59.902800000000013</c:v>
                </c:pt>
                <c:pt idx="2590">
                  <c:v>59.137600000000013</c:v>
                </c:pt>
                <c:pt idx="2591">
                  <c:v>60.561100000000003</c:v>
                </c:pt>
                <c:pt idx="2592">
                  <c:v>63.450899999999997</c:v>
                </c:pt>
                <c:pt idx="2593">
                  <c:v>66.224300000000014</c:v>
                </c:pt>
                <c:pt idx="2594">
                  <c:v>67.400599999999997</c:v>
                </c:pt>
                <c:pt idx="2595">
                  <c:v>66.560900000000004</c:v>
                </c:pt>
                <c:pt idx="2596">
                  <c:v>64.623599999999982</c:v>
                </c:pt>
                <c:pt idx="2597">
                  <c:v>63.040500000000002</c:v>
                </c:pt>
                <c:pt idx="2598">
                  <c:v>62.812899999999999</c:v>
                </c:pt>
                <c:pt idx="2599">
                  <c:v>64.000200000000007</c:v>
                </c:pt>
                <c:pt idx="2600">
                  <c:v>65.818399999999983</c:v>
                </c:pt>
                <c:pt idx="2601">
                  <c:v>67.2316</c:v>
                </c:pt>
                <c:pt idx="2602">
                  <c:v>67.518699999999995</c:v>
                </c:pt>
                <c:pt idx="2603">
                  <c:v>66.603999999999999</c:v>
                </c:pt>
                <c:pt idx="2604">
                  <c:v>65.153299999999973</c:v>
                </c:pt>
                <c:pt idx="2605">
                  <c:v>64.097899999999996</c:v>
                </c:pt>
                <c:pt idx="2606">
                  <c:v>63.926400000000001</c:v>
                </c:pt>
                <c:pt idx="2607">
                  <c:v>64.563999999999993</c:v>
                </c:pt>
                <c:pt idx="2608">
                  <c:v>65.55289999999998</c:v>
                </c:pt>
                <c:pt idx="2609">
                  <c:v>66.215300000000013</c:v>
                </c:pt>
                <c:pt idx="2610">
                  <c:v>66.059700000000007</c:v>
                </c:pt>
                <c:pt idx="2611">
                  <c:v>65.140699999999995</c:v>
                </c:pt>
                <c:pt idx="2612">
                  <c:v>63.997200000000007</c:v>
                </c:pt>
                <c:pt idx="2613">
                  <c:v>63.215200000000003</c:v>
                </c:pt>
                <c:pt idx="2614">
                  <c:v>63.034300000000002</c:v>
                </c:pt>
                <c:pt idx="2615">
                  <c:v>63.3414</c:v>
                </c:pt>
                <c:pt idx="2616">
                  <c:v>63.773400000000002</c:v>
                </c:pt>
                <c:pt idx="2617">
                  <c:v>63.923000000000002</c:v>
                </c:pt>
                <c:pt idx="2618">
                  <c:v>63.552700000000002</c:v>
                </c:pt>
                <c:pt idx="2619">
                  <c:v>62.774000000000001</c:v>
                </c:pt>
                <c:pt idx="2620">
                  <c:v>61.958799999999997</c:v>
                </c:pt>
                <c:pt idx="2621">
                  <c:v>61.4206</c:v>
                </c:pt>
                <c:pt idx="2622">
                  <c:v>61.251899999999999</c:v>
                </c:pt>
                <c:pt idx="2623">
                  <c:v>61.3874</c:v>
                </c:pt>
                <c:pt idx="2624">
                  <c:v>61.655700000000003</c:v>
                </c:pt>
                <c:pt idx="2625">
                  <c:v>61.775800000000011</c:v>
                </c:pt>
                <c:pt idx="2626">
                  <c:v>61.519199999999998</c:v>
                </c:pt>
                <c:pt idx="2627">
                  <c:v>60.973200000000013</c:v>
                </c:pt>
                <c:pt idx="2628">
                  <c:v>60.430600000000013</c:v>
                </c:pt>
                <c:pt idx="2629">
                  <c:v>60.125800000000012</c:v>
                </c:pt>
                <c:pt idx="2630">
                  <c:v>60.139600000000002</c:v>
                </c:pt>
                <c:pt idx="2631">
                  <c:v>60.352200000000003</c:v>
                </c:pt>
                <c:pt idx="2632">
                  <c:v>60.547600000000003</c:v>
                </c:pt>
                <c:pt idx="2633">
                  <c:v>60.615900000000003</c:v>
                </c:pt>
                <c:pt idx="2634">
                  <c:v>60.548699999999997</c:v>
                </c:pt>
                <c:pt idx="2635">
                  <c:v>60.361699999999999</c:v>
                </c:pt>
                <c:pt idx="2636">
                  <c:v>60.1494</c:v>
                </c:pt>
                <c:pt idx="2637">
                  <c:v>60.069200000000002</c:v>
                </c:pt>
                <c:pt idx="2638">
                  <c:v>60.205100000000002</c:v>
                </c:pt>
                <c:pt idx="2639">
                  <c:v>60.506400000000014</c:v>
                </c:pt>
                <c:pt idx="2640">
                  <c:v>60.8294</c:v>
                </c:pt>
                <c:pt idx="2641">
                  <c:v>61.057600000000001</c:v>
                </c:pt>
                <c:pt idx="2642">
                  <c:v>61.153500000000001</c:v>
                </c:pt>
                <c:pt idx="2643">
                  <c:v>61.147100000000002</c:v>
                </c:pt>
                <c:pt idx="2644">
                  <c:v>61.116900000000001</c:v>
                </c:pt>
                <c:pt idx="2645">
                  <c:v>61.172899999999998</c:v>
                </c:pt>
                <c:pt idx="2646">
                  <c:v>61.380299999999998</c:v>
                </c:pt>
                <c:pt idx="2647">
                  <c:v>61.707099999999997</c:v>
                </c:pt>
                <c:pt idx="2648">
                  <c:v>62.050199999999997</c:v>
                </c:pt>
                <c:pt idx="2649">
                  <c:v>62.293300000000002</c:v>
                </c:pt>
                <c:pt idx="2650">
                  <c:v>62.384999999999998</c:v>
                </c:pt>
                <c:pt idx="2651">
                  <c:v>62.400200000000012</c:v>
                </c:pt>
                <c:pt idx="2652">
                  <c:v>62.460500000000003</c:v>
                </c:pt>
                <c:pt idx="2653">
                  <c:v>62.620699999999999</c:v>
                </c:pt>
                <c:pt idx="2654">
                  <c:v>62.863500000000002</c:v>
                </c:pt>
                <c:pt idx="2655">
                  <c:v>63.145699999999998</c:v>
                </c:pt>
                <c:pt idx="2656">
                  <c:v>63.370699999999999</c:v>
                </c:pt>
                <c:pt idx="2657">
                  <c:v>63.484699999999997</c:v>
                </c:pt>
                <c:pt idx="2658">
                  <c:v>63.503999999999998</c:v>
                </c:pt>
                <c:pt idx="2659">
                  <c:v>63.488200000000013</c:v>
                </c:pt>
                <c:pt idx="2660">
                  <c:v>63.494999999999997</c:v>
                </c:pt>
                <c:pt idx="2661">
                  <c:v>63.565800000000003</c:v>
                </c:pt>
                <c:pt idx="2662">
                  <c:v>63.744300000000003</c:v>
                </c:pt>
                <c:pt idx="2663">
                  <c:v>63.927999999999997</c:v>
                </c:pt>
                <c:pt idx="2664">
                  <c:v>64.006100000000004</c:v>
                </c:pt>
                <c:pt idx="2665">
                  <c:v>63.978200000000001</c:v>
                </c:pt>
                <c:pt idx="2666">
                  <c:v>63.912400000000012</c:v>
                </c:pt>
                <c:pt idx="2667">
                  <c:v>63.822000000000003</c:v>
                </c:pt>
                <c:pt idx="2668">
                  <c:v>63.7134</c:v>
                </c:pt>
                <c:pt idx="2669">
                  <c:v>63.652500000000003</c:v>
                </c:pt>
                <c:pt idx="2670">
                  <c:v>63.645499999999998</c:v>
                </c:pt>
                <c:pt idx="2671">
                  <c:v>63.676099999999998</c:v>
                </c:pt>
                <c:pt idx="2672">
                  <c:v>63.671500000000002</c:v>
                </c:pt>
                <c:pt idx="2673">
                  <c:v>63.598500000000001</c:v>
                </c:pt>
                <c:pt idx="2674">
                  <c:v>63.473200000000013</c:v>
                </c:pt>
                <c:pt idx="2675">
                  <c:v>63.321000000000012</c:v>
                </c:pt>
                <c:pt idx="2676">
                  <c:v>63.186900000000001</c:v>
                </c:pt>
                <c:pt idx="2677">
                  <c:v>63.074100000000001</c:v>
                </c:pt>
                <c:pt idx="2678">
                  <c:v>62.949800000000003</c:v>
                </c:pt>
                <c:pt idx="2679">
                  <c:v>62.804900000000004</c:v>
                </c:pt>
                <c:pt idx="2680">
                  <c:v>62.682899999999997</c:v>
                </c:pt>
                <c:pt idx="2681">
                  <c:v>62.607500000000002</c:v>
                </c:pt>
                <c:pt idx="2682">
                  <c:v>62.527500000000003</c:v>
                </c:pt>
                <c:pt idx="2683">
                  <c:v>62.386499999999998</c:v>
                </c:pt>
                <c:pt idx="2684">
                  <c:v>62.213000000000001</c:v>
                </c:pt>
                <c:pt idx="2685">
                  <c:v>62.066499999999998</c:v>
                </c:pt>
                <c:pt idx="2686">
                  <c:v>61.971200000000003</c:v>
                </c:pt>
                <c:pt idx="2687">
                  <c:v>61.888399999999997</c:v>
                </c:pt>
                <c:pt idx="2688">
                  <c:v>61.802700000000002</c:v>
                </c:pt>
                <c:pt idx="2689">
                  <c:v>61.724499999999999</c:v>
                </c:pt>
                <c:pt idx="2690">
                  <c:v>61.635400000000011</c:v>
                </c:pt>
                <c:pt idx="2691">
                  <c:v>61.543000000000013</c:v>
                </c:pt>
                <c:pt idx="2692">
                  <c:v>61.472800000000007</c:v>
                </c:pt>
                <c:pt idx="2693">
                  <c:v>61.440300000000001</c:v>
                </c:pt>
                <c:pt idx="2694">
                  <c:v>61.444699999999997</c:v>
                </c:pt>
                <c:pt idx="2695">
                  <c:v>61.4499</c:v>
                </c:pt>
                <c:pt idx="2696">
                  <c:v>61.436999999999998</c:v>
                </c:pt>
                <c:pt idx="2697">
                  <c:v>61.4026</c:v>
                </c:pt>
                <c:pt idx="2698">
                  <c:v>61.367800000000003</c:v>
                </c:pt>
                <c:pt idx="2699">
                  <c:v>61.3523</c:v>
                </c:pt>
                <c:pt idx="2700">
                  <c:v>61.349800000000002</c:v>
                </c:pt>
                <c:pt idx="2701">
                  <c:v>61.382599999999996</c:v>
                </c:pt>
                <c:pt idx="2702">
                  <c:v>61.436999999999998</c:v>
                </c:pt>
                <c:pt idx="2703">
                  <c:v>61.489100000000001</c:v>
                </c:pt>
                <c:pt idx="2704">
                  <c:v>61.596299999999999</c:v>
                </c:pt>
                <c:pt idx="2705">
                  <c:v>61.7196</c:v>
                </c:pt>
                <c:pt idx="2706">
                  <c:v>61.805799999999998</c:v>
                </c:pt>
                <c:pt idx="2707">
                  <c:v>61.867199999999997</c:v>
                </c:pt>
                <c:pt idx="2708">
                  <c:v>61.922400000000003</c:v>
                </c:pt>
                <c:pt idx="2709">
                  <c:v>61.988100000000003</c:v>
                </c:pt>
                <c:pt idx="2710">
                  <c:v>62.092500000000001</c:v>
                </c:pt>
                <c:pt idx="2711">
                  <c:v>62.204900000000002</c:v>
                </c:pt>
                <c:pt idx="2712">
                  <c:v>62.274700000000003</c:v>
                </c:pt>
                <c:pt idx="2713">
                  <c:v>62.333300000000001</c:v>
                </c:pt>
                <c:pt idx="2714">
                  <c:v>62.392699999999998</c:v>
                </c:pt>
                <c:pt idx="2715">
                  <c:v>62.488100000000003</c:v>
                </c:pt>
                <c:pt idx="2716">
                  <c:v>62.623600000000003</c:v>
                </c:pt>
                <c:pt idx="2717">
                  <c:v>62.740200000000002</c:v>
                </c:pt>
                <c:pt idx="2718">
                  <c:v>62.863799999999998</c:v>
                </c:pt>
                <c:pt idx="2719">
                  <c:v>62.978700000000003</c:v>
                </c:pt>
                <c:pt idx="2720">
                  <c:v>63.027000000000001</c:v>
                </c:pt>
                <c:pt idx="2721">
                  <c:v>63.046000000000006</c:v>
                </c:pt>
                <c:pt idx="2722">
                  <c:v>63.061100000000003</c:v>
                </c:pt>
                <c:pt idx="2723">
                  <c:v>63.081699999999998</c:v>
                </c:pt>
                <c:pt idx="2724">
                  <c:v>63.153500000000001</c:v>
                </c:pt>
                <c:pt idx="2725">
                  <c:v>63.224499999999999</c:v>
                </c:pt>
                <c:pt idx="2726">
                  <c:v>63.231400000000001</c:v>
                </c:pt>
                <c:pt idx="2727">
                  <c:v>63.183200000000006</c:v>
                </c:pt>
                <c:pt idx="2728">
                  <c:v>63.182000000000002</c:v>
                </c:pt>
                <c:pt idx="2729">
                  <c:v>63.257199999999997</c:v>
                </c:pt>
                <c:pt idx="2730">
                  <c:v>63.297200000000011</c:v>
                </c:pt>
                <c:pt idx="2731">
                  <c:v>63.273600000000002</c:v>
                </c:pt>
                <c:pt idx="2732">
                  <c:v>63.230600000000003</c:v>
                </c:pt>
                <c:pt idx="2733">
                  <c:v>63.193000000000012</c:v>
                </c:pt>
                <c:pt idx="2734">
                  <c:v>63.147399999999998</c:v>
                </c:pt>
                <c:pt idx="2735">
                  <c:v>63.107000000000014</c:v>
                </c:pt>
                <c:pt idx="2736">
                  <c:v>63.073300000000003</c:v>
                </c:pt>
                <c:pt idx="2737">
                  <c:v>63.033000000000001</c:v>
                </c:pt>
                <c:pt idx="2738">
                  <c:v>62.991900000000001</c:v>
                </c:pt>
                <c:pt idx="2739">
                  <c:v>62.942</c:v>
                </c:pt>
                <c:pt idx="2740">
                  <c:v>62.887500000000003</c:v>
                </c:pt>
                <c:pt idx="2741">
                  <c:v>62.829000000000001</c:v>
                </c:pt>
                <c:pt idx="2742">
                  <c:v>62.758299999999998</c:v>
                </c:pt>
                <c:pt idx="2743">
                  <c:v>62.696400000000011</c:v>
                </c:pt>
                <c:pt idx="2744">
                  <c:v>62.650399999999998</c:v>
                </c:pt>
                <c:pt idx="2745">
                  <c:v>62.583500000000001</c:v>
                </c:pt>
                <c:pt idx="2746">
                  <c:v>62.481099999999998</c:v>
                </c:pt>
                <c:pt idx="2747">
                  <c:v>62.397500000000001</c:v>
                </c:pt>
                <c:pt idx="2748">
                  <c:v>62.343000000000004</c:v>
                </c:pt>
                <c:pt idx="2749">
                  <c:v>62.292000000000002</c:v>
                </c:pt>
                <c:pt idx="2750">
                  <c:v>62.245200000000011</c:v>
                </c:pt>
                <c:pt idx="2751">
                  <c:v>62.180900000000001</c:v>
                </c:pt>
                <c:pt idx="2752">
                  <c:v>62.077000000000012</c:v>
                </c:pt>
                <c:pt idx="2753">
                  <c:v>62.000800000000012</c:v>
                </c:pt>
                <c:pt idx="2754">
                  <c:v>61.988500000000002</c:v>
                </c:pt>
                <c:pt idx="2755">
                  <c:v>61.975700000000003</c:v>
                </c:pt>
                <c:pt idx="2756">
                  <c:v>61.945700000000002</c:v>
                </c:pt>
                <c:pt idx="2757">
                  <c:v>61.932000000000002</c:v>
                </c:pt>
                <c:pt idx="2758">
                  <c:v>61.949800000000003</c:v>
                </c:pt>
                <c:pt idx="2759">
                  <c:v>61.974699999999999</c:v>
                </c:pt>
                <c:pt idx="2760">
                  <c:v>61.967000000000013</c:v>
                </c:pt>
                <c:pt idx="2761">
                  <c:v>61.931600000000003</c:v>
                </c:pt>
                <c:pt idx="2762">
                  <c:v>61.916200000000003</c:v>
                </c:pt>
                <c:pt idx="2763">
                  <c:v>61.935299999999998</c:v>
                </c:pt>
                <c:pt idx="2764">
                  <c:v>61.982400000000013</c:v>
                </c:pt>
                <c:pt idx="2765">
                  <c:v>62.023400000000002</c:v>
                </c:pt>
                <c:pt idx="2766">
                  <c:v>62.019399999999997</c:v>
                </c:pt>
                <c:pt idx="2767">
                  <c:v>62.0199</c:v>
                </c:pt>
                <c:pt idx="2768">
                  <c:v>62.0715</c:v>
                </c:pt>
                <c:pt idx="2769">
                  <c:v>62.139299999999999</c:v>
                </c:pt>
                <c:pt idx="2770">
                  <c:v>62.197299999999998</c:v>
                </c:pt>
                <c:pt idx="2771">
                  <c:v>62.250999999999998</c:v>
                </c:pt>
                <c:pt idx="2772">
                  <c:v>62.2973</c:v>
                </c:pt>
                <c:pt idx="2773">
                  <c:v>62.336200000000012</c:v>
                </c:pt>
                <c:pt idx="2774">
                  <c:v>62.3765</c:v>
                </c:pt>
                <c:pt idx="2775">
                  <c:v>62.427600000000012</c:v>
                </c:pt>
                <c:pt idx="2776">
                  <c:v>62.490600000000001</c:v>
                </c:pt>
                <c:pt idx="2777">
                  <c:v>62.566299999999998</c:v>
                </c:pt>
                <c:pt idx="2778">
                  <c:v>62.623100000000001</c:v>
                </c:pt>
                <c:pt idx="2779">
                  <c:v>62.633899999999997</c:v>
                </c:pt>
                <c:pt idx="2780">
                  <c:v>62.636000000000003</c:v>
                </c:pt>
                <c:pt idx="2781">
                  <c:v>62.646500000000003</c:v>
                </c:pt>
                <c:pt idx="2782">
                  <c:v>62.691699999999997</c:v>
                </c:pt>
                <c:pt idx="2783">
                  <c:v>62.758099999999999</c:v>
                </c:pt>
                <c:pt idx="2784">
                  <c:v>62.781599999999997</c:v>
                </c:pt>
                <c:pt idx="2785">
                  <c:v>62.782600000000002</c:v>
                </c:pt>
                <c:pt idx="2786">
                  <c:v>62.813800000000001</c:v>
                </c:pt>
                <c:pt idx="2787">
                  <c:v>62.855699999999999</c:v>
                </c:pt>
                <c:pt idx="2788">
                  <c:v>62.881899999999987</c:v>
                </c:pt>
                <c:pt idx="2789">
                  <c:v>62.879600000000003</c:v>
                </c:pt>
                <c:pt idx="2790">
                  <c:v>62.843400000000003</c:v>
                </c:pt>
                <c:pt idx="2791">
                  <c:v>62.835900000000002</c:v>
                </c:pt>
                <c:pt idx="2792">
                  <c:v>62.911900000000003</c:v>
                </c:pt>
                <c:pt idx="2793">
                  <c:v>62.983699999999999</c:v>
                </c:pt>
                <c:pt idx="2794">
                  <c:v>62.993000000000002</c:v>
                </c:pt>
                <c:pt idx="2795">
                  <c:v>62.966700000000003</c:v>
                </c:pt>
                <c:pt idx="2796">
                  <c:v>62.909700000000001</c:v>
                </c:pt>
                <c:pt idx="2797">
                  <c:v>62.834299999999999</c:v>
                </c:pt>
                <c:pt idx="2798">
                  <c:v>62.797000000000011</c:v>
                </c:pt>
                <c:pt idx="2799">
                  <c:v>62.810299999999998</c:v>
                </c:pt>
                <c:pt idx="2800">
                  <c:v>62.807600000000001</c:v>
                </c:pt>
                <c:pt idx="2801">
                  <c:v>62.761000000000003</c:v>
                </c:pt>
                <c:pt idx="2802">
                  <c:v>62.734299999999998</c:v>
                </c:pt>
                <c:pt idx="2803">
                  <c:v>62.735300000000002</c:v>
                </c:pt>
                <c:pt idx="2804">
                  <c:v>62.707600000000014</c:v>
                </c:pt>
                <c:pt idx="2805">
                  <c:v>62.654299999999999</c:v>
                </c:pt>
                <c:pt idx="2806">
                  <c:v>62.610500000000002</c:v>
                </c:pt>
                <c:pt idx="2807">
                  <c:v>62.5901</c:v>
                </c:pt>
                <c:pt idx="2808">
                  <c:v>62.5548</c:v>
                </c:pt>
                <c:pt idx="2809">
                  <c:v>62.490900000000003</c:v>
                </c:pt>
                <c:pt idx="2810">
                  <c:v>62.427</c:v>
                </c:pt>
                <c:pt idx="2811">
                  <c:v>62.377499999999998</c:v>
                </c:pt>
                <c:pt idx="2812">
                  <c:v>62.351299999999988</c:v>
                </c:pt>
                <c:pt idx="2813">
                  <c:v>62.3645</c:v>
                </c:pt>
                <c:pt idx="2814">
                  <c:v>62.386000000000003</c:v>
                </c:pt>
                <c:pt idx="2815">
                  <c:v>62.371899999999997</c:v>
                </c:pt>
                <c:pt idx="2816">
                  <c:v>62.317300000000003</c:v>
                </c:pt>
                <c:pt idx="2817">
                  <c:v>62.263100000000001</c:v>
                </c:pt>
                <c:pt idx="2818">
                  <c:v>62.239400000000003</c:v>
                </c:pt>
                <c:pt idx="2819">
                  <c:v>62.242200000000011</c:v>
                </c:pt>
                <c:pt idx="2820">
                  <c:v>62.244799999999998</c:v>
                </c:pt>
                <c:pt idx="2821">
                  <c:v>62.2164</c:v>
                </c:pt>
                <c:pt idx="2822">
                  <c:v>62.186100000000003</c:v>
                </c:pt>
                <c:pt idx="2823">
                  <c:v>62.192</c:v>
                </c:pt>
                <c:pt idx="2824">
                  <c:v>62.186700000000002</c:v>
                </c:pt>
                <c:pt idx="2825">
                  <c:v>62.158800000000006</c:v>
                </c:pt>
                <c:pt idx="2826">
                  <c:v>62.109000000000002</c:v>
                </c:pt>
                <c:pt idx="2827">
                  <c:v>62.097800000000007</c:v>
                </c:pt>
                <c:pt idx="2828">
                  <c:v>62.164400000000001</c:v>
                </c:pt>
                <c:pt idx="2829">
                  <c:v>62.268300000000011</c:v>
                </c:pt>
                <c:pt idx="2830">
                  <c:v>62.339599999999997</c:v>
                </c:pt>
                <c:pt idx="2831">
                  <c:v>62.375300000000003</c:v>
                </c:pt>
                <c:pt idx="2832">
                  <c:v>62.410299999999999</c:v>
                </c:pt>
                <c:pt idx="2833">
                  <c:v>62.437899999999999</c:v>
                </c:pt>
                <c:pt idx="2834">
                  <c:v>62.447600000000001</c:v>
                </c:pt>
                <c:pt idx="2835">
                  <c:v>62.451500000000003</c:v>
                </c:pt>
                <c:pt idx="2836">
                  <c:v>62.463700000000003</c:v>
                </c:pt>
                <c:pt idx="2837">
                  <c:v>62.499600000000001</c:v>
                </c:pt>
                <c:pt idx="2838">
                  <c:v>62.5642</c:v>
                </c:pt>
                <c:pt idx="2839">
                  <c:v>62.611400000000003</c:v>
                </c:pt>
                <c:pt idx="2840">
                  <c:v>62.606900000000003</c:v>
                </c:pt>
                <c:pt idx="2841">
                  <c:v>62.6</c:v>
                </c:pt>
                <c:pt idx="2842">
                  <c:v>62.630699999999997</c:v>
                </c:pt>
                <c:pt idx="2843">
                  <c:v>62.661000000000001</c:v>
                </c:pt>
                <c:pt idx="2844">
                  <c:v>62.701800000000013</c:v>
                </c:pt>
                <c:pt idx="2845">
                  <c:v>62.764299999999999</c:v>
                </c:pt>
                <c:pt idx="2846">
                  <c:v>62.779800000000002</c:v>
                </c:pt>
                <c:pt idx="2847">
                  <c:v>62.7562</c:v>
                </c:pt>
                <c:pt idx="2848">
                  <c:v>62.776000000000003</c:v>
                </c:pt>
                <c:pt idx="2849">
                  <c:v>62.853299999999997</c:v>
                </c:pt>
                <c:pt idx="2850">
                  <c:v>62.904299999999999</c:v>
                </c:pt>
                <c:pt idx="2851">
                  <c:v>62.8874</c:v>
                </c:pt>
                <c:pt idx="2852">
                  <c:v>62.856299999999997</c:v>
                </c:pt>
                <c:pt idx="2853">
                  <c:v>62.873800000000003</c:v>
                </c:pt>
                <c:pt idx="2854">
                  <c:v>62.905299999999997</c:v>
                </c:pt>
                <c:pt idx="2855">
                  <c:v>62.9375</c:v>
                </c:pt>
                <c:pt idx="2856">
                  <c:v>62.964700000000001</c:v>
                </c:pt>
                <c:pt idx="2857">
                  <c:v>62.962000000000003</c:v>
                </c:pt>
                <c:pt idx="2858">
                  <c:v>62.942100000000003</c:v>
                </c:pt>
                <c:pt idx="2859">
                  <c:v>62.925200000000011</c:v>
                </c:pt>
                <c:pt idx="2860">
                  <c:v>62.914099999999998</c:v>
                </c:pt>
                <c:pt idx="2861">
                  <c:v>62.908800000000006</c:v>
                </c:pt>
                <c:pt idx="2862">
                  <c:v>62.901299999999999</c:v>
                </c:pt>
                <c:pt idx="2863">
                  <c:v>62.883600000000001</c:v>
                </c:pt>
                <c:pt idx="2864">
                  <c:v>62.855200000000004</c:v>
                </c:pt>
                <c:pt idx="2865">
                  <c:v>62.814899999999987</c:v>
                </c:pt>
                <c:pt idx="2866">
                  <c:v>62.7836</c:v>
                </c:pt>
                <c:pt idx="2867">
                  <c:v>62.752600000000001</c:v>
                </c:pt>
                <c:pt idx="2868">
                  <c:v>62.708500000000001</c:v>
                </c:pt>
                <c:pt idx="2869">
                  <c:v>62.706499999999998</c:v>
                </c:pt>
                <c:pt idx="2870">
                  <c:v>62.732900000000001</c:v>
                </c:pt>
                <c:pt idx="2871">
                  <c:v>62.720400000000012</c:v>
                </c:pt>
                <c:pt idx="2872">
                  <c:v>62.685499999999998</c:v>
                </c:pt>
                <c:pt idx="2873">
                  <c:v>62.6723</c:v>
                </c:pt>
                <c:pt idx="2874">
                  <c:v>62.665600000000012</c:v>
                </c:pt>
                <c:pt idx="2875">
                  <c:v>62.6541</c:v>
                </c:pt>
                <c:pt idx="2876">
                  <c:v>62.642099999999999</c:v>
                </c:pt>
                <c:pt idx="2877">
                  <c:v>62.640700000000002</c:v>
                </c:pt>
                <c:pt idx="2878">
                  <c:v>62.651400000000002</c:v>
                </c:pt>
                <c:pt idx="2879">
                  <c:v>62.626600000000003</c:v>
                </c:pt>
                <c:pt idx="2880">
                  <c:v>62.578899999999997</c:v>
                </c:pt>
                <c:pt idx="2881">
                  <c:v>62.555</c:v>
                </c:pt>
                <c:pt idx="2882">
                  <c:v>62.534599999999998</c:v>
                </c:pt>
                <c:pt idx="2883">
                  <c:v>62.5047</c:v>
                </c:pt>
                <c:pt idx="2884">
                  <c:v>62.501199999999997</c:v>
                </c:pt>
                <c:pt idx="2885">
                  <c:v>62.533800000000006</c:v>
                </c:pt>
                <c:pt idx="2886">
                  <c:v>62.556199999999997</c:v>
                </c:pt>
                <c:pt idx="2887">
                  <c:v>62.549300000000002</c:v>
                </c:pt>
                <c:pt idx="2888">
                  <c:v>62.5306</c:v>
                </c:pt>
                <c:pt idx="2889">
                  <c:v>62.5351</c:v>
                </c:pt>
                <c:pt idx="2890">
                  <c:v>62.577500000000001</c:v>
                </c:pt>
                <c:pt idx="2891">
                  <c:v>62.615499999999997</c:v>
                </c:pt>
                <c:pt idx="2892">
                  <c:v>62.616600000000012</c:v>
                </c:pt>
                <c:pt idx="2893">
                  <c:v>62.606900000000003</c:v>
                </c:pt>
                <c:pt idx="2894">
                  <c:v>62.612400000000001</c:v>
                </c:pt>
                <c:pt idx="2895">
                  <c:v>62.629200000000012</c:v>
                </c:pt>
                <c:pt idx="2896">
                  <c:v>62.631700000000002</c:v>
                </c:pt>
                <c:pt idx="2897">
                  <c:v>62.603900000000003</c:v>
                </c:pt>
                <c:pt idx="2898">
                  <c:v>62.593600000000002</c:v>
                </c:pt>
                <c:pt idx="2899">
                  <c:v>62.619799999999998</c:v>
                </c:pt>
                <c:pt idx="2900">
                  <c:v>62.6374</c:v>
                </c:pt>
                <c:pt idx="2901">
                  <c:v>62.665100000000002</c:v>
                </c:pt>
                <c:pt idx="2902">
                  <c:v>62.732100000000003</c:v>
                </c:pt>
                <c:pt idx="2903">
                  <c:v>62.773499999999999</c:v>
                </c:pt>
                <c:pt idx="2904">
                  <c:v>62.747300000000003</c:v>
                </c:pt>
                <c:pt idx="2905">
                  <c:v>62.719000000000001</c:v>
                </c:pt>
                <c:pt idx="2906">
                  <c:v>62.7318</c:v>
                </c:pt>
                <c:pt idx="2907">
                  <c:v>62.736499999999999</c:v>
                </c:pt>
                <c:pt idx="2908">
                  <c:v>62.709099999999999</c:v>
                </c:pt>
                <c:pt idx="2909">
                  <c:v>62.703000000000003</c:v>
                </c:pt>
                <c:pt idx="2910">
                  <c:v>62.7502</c:v>
                </c:pt>
                <c:pt idx="2911">
                  <c:v>62.804699999999997</c:v>
                </c:pt>
                <c:pt idx="2912">
                  <c:v>62.8337</c:v>
                </c:pt>
                <c:pt idx="2913">
                  <c:v>62.838000000000001</c:v>
                </c:pt>
                <c:pt idx="2914">
                  <c:v>62.811399999999999</c:v>
                </c:pt>
                <c:pt idx="2915">
                  <c:v>62.749499999999998</c:v>
                </c:pt>
                <c:pt idx="2916">
                  <c:v>62.715200000000003</c:v>
                </c:pt>
                <c:pt idx="2917">
                  <c:v>62.7774</c:v>
                </c:pt>
                <c:pt idx="2918">
                  <c:v>62.840800000000002</c:v>
                </c:pt>
                <c:pt idx="2919">
                  <c:v>62.8566</c:v>
                </c:pt>
                <c:pt idx="2920">
                  <c:v>62.840600000000002</c:v>
                </c:pt>
                <c:pt idx="2921">
                  <c:v>62.786800000000007</c:v>
                </c:pt>
                <c:pt idx="2922">
                  <c:v>62.741799999999998</c:v>
                </c:pt>
                <c:pt idx="2923">
                  <c:v>62.753600000000013</c:v>
                </c:pt>
                <c:pt idx="2924">
                  <c:v>62.7819</c:v>
                </c:pt>
                <c:pt idx="2925">
                  <c:v>62.799800000000012</c:v>
                </c:pt>
                <c:pt idx="2926">
                  <c:v>62.785200000000003</c:v>
                </c:pt>
                <c:pt idx="2927">
                  <c:v>62.767699999999998</c:v>
                </c:pt>
                <c:pt idx="2928">
                  <c:v>62.780299999999997</c:v>
                </c:pt>
                <c:pt idx="2929">
                  <c:v>62.7806</c:v>
                </c:pt>
                <c:pt idx="2930">
                  <c:v>62.781100000000002</c:v>
                </c:pt>
                <c:pt idx="2931">
                  <c:v>62.7973</c:v>
                </c:pt>
                <c:pt idx="2932">
                  <c:v>62.770499999999998</c:v>
                </c:pt>
                <c:pt idx="2933">
                  <c:v>62.714500000000001</c:v>
                </c:pt>
                <c:pt idx="2934">
                  <c:v>62.671999999999997</c:v>
                </c:pt>
                <c:pt idx="2935">
                  <c:v>62.634500000000003</c:v>
                </c:pt>
                <c:pt idx="2936">
                  <c:v>62.621400000000001</c:v>
                </c:pt>
                <c:pt idx="2937">
                  <c:v>62.6295</c:v>
                </c:pt>
                <c:pt idx="2938">
                  <c:v>62.638300000000001</c:v>
                </c:pt>
                <c:pt idx="2939">
                  <c:v>62.656500000000001</c:v>
                </c:pt>
                <c:pt idx="2940">
                  <c:v>62.658800000000006</c:v>
                </c:pt>
                <c:pt idx="2941">
                  <c:v>62.629600000000003</c:v>
                </c:pt>
                <c:pt idx="2942">
                  <c:v>62.6023</c:v>
                </c:pt>
                <c:pt idx="2943">
                  <c:v>62.612400000000001</c:v>
                </c:pt>
                <c:pt idx="2944">
                  <c:v>62.647100000000002</c:v>
                </c:pt>
                <c:pt idx="2945">
                  <c:v>62.665900000000001</c:v>
                </c:pt>
                <c:pt idx="2946">
                  <c:v>62.624499999999998</c:v>
                </c:pt>
                <c:pt idx="2947">
                  <c:v>62.514800000000001</c:v>
                </c:pt>
                <c:pt idx="2948">
                  <c:v>62.454799999999999</c:v>
                </c:pt>
                <c:pt idx="2949">
                  <c:v>62.522100000000002</c:v>
                </c:pt>
                <c:pt idx="2950">
                  <c:v>62.6008</c:v>
                </c:pt>
                <c:pt idx="2951">
                  <c:v>62.641800000000003</c:v>
                </c:pt>
                <c:pt idx="2952">
                  <c:v>62.6511</c:v>
                </c:pt>
                <c:pt idx="2953">
                  <c:v>62.612900000000003</c:v>
                </c:pt>
                <c:pt idx="2954">
                  <c:v>62.581699999999998</c:v>
                </c:pt>
                <c:pt idx="2955">
                  <c:v>62.643700000000003</c:v>
                </c:pt>
                <c:pt idx="2956">
                  <c:v>62.712600000000002</c:v>
                </c:pt>
                <c:pt idx="2957">
                  <c:v>62.718499999999999</c:v>
                </c:pt>
                <c:pt idx="2958">
                  <c:v>62.711300000000001</c:v>
                </c:pt>
                <c:pt idx="2959">
                  <c:v>62.709600000000002</c:v>
                </c:pt>
                <c:pt idx="2960">
                  <c:v>62.717799999999997</c:v>
                </c:pt>
                <c:pt idx="2961">
                  <c:v>62.741700000000002</c:v>
                </c:pt>
                <c:pt idx="2962">
                  <c:v>62.7515</c:v>
                </c:pt>
                <c:pt idx="2963">
                  <c:v>62.728000000000002</c:v>
                </c:pt>
                <c:pt idx="2964">
                  <c:v>62.688699999999997</c:v>
                </c:pt>
                <c:pt idx="2965">
                  <c:v>62.613999999999997</c:v>
                </c:pt>
                <c:pt idx="2966">
                  <c:v>62.546100000000003</c:v>
                </c:pt>
                <c:pt idx="2967">
                  <c:v>62.631400000000014</c:v>
                </c:pt>
                <c:pt idx="2968">
                  <c:v>62.769300000000001</c:v>
                </c:pt>
                <c:pt idx="2969">
                  <c:v>62.839000000000013</c:v>
                </c:pt>
                <c:pt idx="2970">
                  <c:v>62.865900000000003</c:v>
                </c:pt>
                <c:pt idx="2971">
                  <c:v>62.860400000000013</c:v>
                </c:pt>
                <c:pt idx="2972">
                  <c:v>62.843400000000003</c:v>
                </c:pt>
                <c:pt idx="2973">
                  <c:v>62.8352</c:v>
                </c:pt>
                <c:pt idx="2974">
                  <c:v>62.828000000000003</c:v>
                </c:pt>
                <c:pt idx="2975">
                  <c:v>62.8123</c:v>
                </c:pt>
                <c:pt idx="2976">
                  <c:v>62.7928</c:v>
                </c:pt>
                <c:pt idx="2977">
                  <c:v>62.822200000000002</c:v>
                </c:pt>
                <c:pt idx="2978">
                  <c:v>62.879399999999997</c:v>
                </c:pt>
                <c:pt idx="2979">
                  <c:v>62.915500000000002</c:v>
                </c:pt>
                <c:pt idx="2980">
                  <c:v>62.932200000000002</c:v>
                </c:pt>
                <c:pt idx="2981">
                  <c:v>62.9313</c:v>
                </c:pt>
                <c:pt idx="2982">
                  <c:v>62.895099999999999</c:v>
                </c:pt>
                <c:pt idx="2983">
                  <c:v>62.839799999999997</c:v>
                </c:pt>
                <c:pt idx="2984">
                  <c:v>62.801200000000001</c:v>
                </c:pt>
                <c:pt idx="2985">
                  <c:v>62.761600000000001</c:v>
                </c:pt>
                <c:pt idx="2986">
                  <c:v>62.749899999999997</c:v>
                </c:pt>
                <c:pt idx="2987">
                  <c:v>62.8078</c:v>
                </c:pt>
                <c:pt idx="2988">
                  <c:v>62.864199999999997</c:v>
                </c:pt>
                <c:pt idx="2989">
                  <c:v>62.874899999999997</c:v>
                </c:pt>
                <c:pt idx="2990">
                  <c:v>62.867600000000003</c:v>
                </c:pt>
                <c:pt idx="2991">
                  <c:v>62.842599999999997</c:v>
                </c:pt>
                <c:pt idx="2992">
                  <c:v>62.810899999999997</c:v>
                </c:pt>
                <c:pt idx="2993">
                  <c:v>62.8232</c:v>
                </c:pt>
                <c:pt idx="2994">
                  <c:v>62.8504</c:v>
                </c:pt>
                <c:pt idx="2995">
                  <c:v>62.836200000000012</c:v>
                </c:pt>
                <c:pt idx="2996">
                  <c:v>62.806699999999999</c:v>
                </c:pt>
                <c:pt idx="2997">
                  <c:v>62.7896</c:v>
                </c:pt>
                <c:pt idx="2998">
                  <c:v>62.775700000000001</c:v>
                </c:pt>
                <c:pt idx="2999">
                  <c:v>62.762600000000013</c:v>
                </c:pt>
                <c:pt idx="3000">
                  <c:v>62.767800000000001</c:v>
                </c:pt>
                <c:pt idx="3001">
                  <c:v>62.783700000000003</c:v>
                </c:pt>
                <c:pt idx="3002">
                  <c:v>62.781999999999996</c:v>
                </c:pt>
                <c:pt idx="3003">
                  <c:v>62.782200000000003</c:v>
                </c:pt>
                <c:pt idx="3004">
                  <c:v>62.793500000000002</c:v>
                </c:pt>
                <c:pt idx="3005">
                  <c:v>62.783900000000003</c:v>
                </c:pt>
                <c:pt idx="3006">
                  <c:v>62.769100000000002</c:v>
                </c:pt>
                <c:pt idx="3007">
                  <c:v>62.761600000000001</c:v>
                </c:pt>
                <c:pt idx="3008">
                  <c:v>62.755000000000003</c:v>
                </c:pt>
                <c:pt idx="3009">
                  <c:v>62.768099999999997</c:v>
                </c:pt>
                <c:pt idx="3010">
                  <c:v>62.763400000000011</c:v>
                </c:pt>
                <c:pt idx="3011">
                  <c:v>62.703299999999999</c:v>
                </c:pt>
                <c:pt idx="3012">
                  <c:v>62.656999999999996</c:v>
                </c:pt>
                <c:pt idx="3013">
                  <c:v>62.667200000000001</c:v>
                </c:pt>
                <c:pt idx="3014">
                  <c:v>62.7014</c:v>
                </c:pt>
                <c:pt idx="3015">
                  <c:v>62.718699999999998</c:v>
                </c:pt>
                <c:pt idx="3016">
                  <c:v>62.704600000000013</c:v>
                </c:pt>
                <c:pt idx="3017">
                  <c:v>62.683999999999997</c:v>
                </c:pt>
                <c:pt idx="3018">
                  <c:v>62.668400000000013</c:v>
                </c:pt>
                <c:pt idx="3019">
                  <c:v>62.666899999999998</c:v>
                </c:pt>
                <c:pt idx="3020">
                  <c:v>62.643800000000013</c:v>
                </c:pt>
                <c:pt idx="3021">
                  <c:v>62.603000000000002</c:v>
                </c:pt>
                <c:pt idx="3022">
                  <c:v>62.636600000000001</c:v>
                </c:pt>
                <c:pt idx="3023">
                  <c:v>62.713299999999997</c:v>
                </c:pt>
                <c:pt idx="3024">
                  <c:v>62.7592</c:v>
                </c:pt>
                <c:pt idx="3025">
                  <c:v>62.784200000000013</c:v>
                </c:pt>
                <c:pt idx="3026">
                  <c:v>62.805200000000013</c:v>
                </c:pt>
                <c:pt idx="3027">
                  <c:v>62.798299999999998</c:v>
                </c:pt>
                <c:pt idx="3028">
                  <c:v>62.766200000000012</c:v>
                </c:pt>
                <c:pt idx="3029">
                  <c:v>62.750500000000002</c:v>
                </c:pt>
                <c:pt idx="3030">
                  <c:v>62.758000000000003</c:v>
                </c:pt>
                <c:pt idx="3031">
                  <c:v>62.7654</c:v>
                </c:pt>
                <c:pt idx="3032">
                  <c:v>62.709600000000002</c:v>
                </c:pt>
                <c:pt idx="3033">
                  <c:v>62.663000000000011</c:v>
                </c:pt>
                <c:pt idx="3034">
                  <c:v>62.714100000000002</c:v>
                </c:pt>
                <c:pt idx="3035">
                  <c:v>62.768300000000011</c:v>
                </c:pt>
                <c:pt idx="3036">
                  <c:v>62.766200000000012</c:v>
                </c:pt>
                <c:pt idx="3037">
                  <c:v>62.778600000000012</c:v>
                </c:pt>
                <c:pt idx="3038">
                  <c:v>62.834000000000003</c:v>
                </c:pt>
                <c:pt idx="3039">
                  <c:v>62.860500000000002</c:v>
                </c:pt>
                <c:pt idx="3040">
                  <c:v>62.851399999999998</c:v>
                </c:pt>
                <c:pt idx="3041">
                  <c:v>62.836799999999997</c:v>
                </c:pt>
                <c:pt idx="3042">
                  <c:v>62.802900000000001</c:v>
                </c:pt>
                <c:pt idx="3043">
                  <c:v>62.759400000000007</c:v>
                </c:pt>
                <c:pt idx="3044">
                  <c:v>62.744700000000002</c:v>
                </c:pt>
                <c:pt idx="3045">
                  <c:v>62.718699999999998</c:v>
                </c:pt>
                <c:pt idx="3046">
                  <c:v>62.697200000000002</c:v>
                </c:pt>
                <c:pt idx="3047">
                  <c:v>62.722299999999997</c:v>
                </c:pt>
                <c:pt idx="3048">
                  <c:v>62.754199999999997</c:v>
                </c:pt>
                <c:pt idx="3049">
                  <c:v>62.785699999999999</c:v>
                </c:pt>
                <c:pt idx="3050">
                  <c:v>62.823800000000013</c:v>
                </c:pt>
                <c:pt idx="3051">
                  <c:v>62.829900000000002</c:v>
                </c:pt>
                <c:pt idx="3052">
                  <c:v>62.7928</c:v>
                </c:pt>
                <c:pt idx="3053">
                  <c:v>62.756400000000014</c:v>
                </c:pt>
                <c:pt idx="3054">
                  <c:v>62.736699999999999</c:v>
                </c:pt>
                <c:pt idx="3055">
                  <c:v>62.732100000000003</c:v>
                </c:pt>
                <c:pt idx="3056">
                  <c:v>62.742899999999999</c:v>
                </c:pt>
                <c:pt idx="3057">
                  <c:v>62.758400000000002</c:v>
                </c:pt>
                <c:pt idx="3058">
                  <c:v>62.775800000000011</c:v>
                </c:pt>
                <c:pt idx="3059">
                  <c:v>62.774299999999997</c:v>
                </c:pt>
                <c:pt idx="3060">
                  <c:v>62.7483</c:v>
                </c:pt>
                <c:pt idx="3061">
                  <c:v>62.734400000000001</c:v>
                </c:pt>
                <c:pt idx="3062">
                  <c:v>62.730600000000003</c:v>
                </c:pt>
                <c:pt idx="3063">
                  <c:v>62.7117</c:v>
                </c:pt>
                <c:pt idx="3064">
                  <c:v>62.695</c:v>
                </c:pt>
                <c:pt idx="3065">
                  <c:v>62.697800000000001</c:v>
                </c:pt>
                <c:pt idx="3066">
                  <c:v>62.709600000000002</c:v>
                </c:pt>
                <c:pt idx="3067">
                  <c:v>62.727000000000011</c:v>
                </c:pt>
                <c:pt idx="3068">
                  <c:v>62.732300000000002</c:v>
                </c:pt>
                <c:pt idx="3069">
                  <c:v>62.713200000000001</c:v>
                </c:pt>
                <c:pt idx="3070">
                  <c:v>62.705800000000011</c:v>
                </c:pt>
                <c:pt idx="3071">
                  <c:v>62.707999999999998</c:v>
                </c:pt>
                <c:pt idx="3072">
                  <c:v>62.708800000000011</c:v>
                </c:pt>
                <c:pt idx="3073">
                  <c:v>62.718000000000011</c:v>
                </c:pt>
                <c:pt idx="3074">
                  <c:v>62.724699999999999</c:v>
                </c:pt>
                <c:pt idx="3075">
                  <c:v>62.714300000000001</c:v>
                </c:pt>
                <c:pt idx="3076">
                  <c:v>62.696600000000011</c:v>
                </c:pt>
                <c:pt idx="3077">
                  <c:v>62.679200000000002</c:v>
                </c:pt>
                <c:pt idx="3078">
                  <c:v>62.683300000000003</c:v>
                </c:pt>
                <c:pt idx="3079">
                  <c:v>62.7211</c:v>
                </c:pt>
                <c:pt idx="3080">
                  <c:v>62.752800000000001</c:v>
                </c:pt>
                <c:pt idx="3081">
                  <c:v>62.745899999999999</c:v>
                </c:pt>
                <c:pt idx="3082">
                  <c:v>62.711500000000001</c:v>
                </c:pt>
                <c:pt idx="3083">
                  <c:v>62.672800000000002</c:v>
                </c:pt>
                <c:pt idx="3084">
                  <c:v>62.655800000000013</c:v>
                </c:pt>
                <c:pt idx="3085">
                  <c:v>62.673400000000001</c:v>
                </c:pt>
                <c:pt idx="3086">
                  <c:v>62.686800000000012</c:v>
                </c:pt>
                <c:pt idx="3087">
                  <c:v>62.659500000000001</c:v>
                </c:pt>
                <c:pt idx="3088">
                  <c:v>62.644500000000001</c:v>
                </c:pt>
                <c:pt idx="3089">
                  <c:v>62.673200000000001</c:v>
                </c:pt>
                <c:pt idx="3090">
                  <c:v>62.7057</c:v>
                </c:pt>
                <c:pt idx="3091">
                  <c:v>62.716000000000001</c:v>
                </c:pt>
                <c:pt idx="3092">
                  <c:v>62.707900000000002</c:v>
                </c:pt>
                <c:pt idx="3093">
                  <c:v>62.693200000000012</c:v>
                </c:pt>
                <c:pt idx="3094">
                  <c:v>62.6755</c:v>
                </c:pt>
                <c:pt idx="3095">
                  <c:v>62.660499999999999</c:v>
                </c:pt>
                <c:pt idx="3096">
                  <c:v>62.653300000000002</c:v>
                </c:pt>
                <c:pt idx="3097">
                  <c:v>62.628700000000002</c:v>
                </c:pt>
                <c:pt idx="3098">
                  <c:v>62.624299999999998</c:v>
                </c:pt>
                <c:pt idx="3099">
                  <c:v>62.671799999999998</c:v>
                </c:pt>
                <c:pt idx="3100">
                  <c:v>62.6905</c:v>
                </c:pt>
                <c:pt idx="3101">
                  <c:v>62.669499999999999</c:v>
                </c:pt>
                <c:pt idx="3102">
                  <c:v>62.6342</c:v>
                </c:pt>
                <c:pt idx="3103">
                  <c:v>62.610400000000013</c:v>
                </c:pt>
                <c:pt idx="3104">
                  <c:v>62.606400000000001</c:v>
                </c:pt>
                <c:pt idx="3105">
                  <c:v>62.5961</c:v>
                </c:pt>
                <c:pt idx="3106">
                  <c:v>62.609000000000002</c:v>
                </c:pt>
                <c:pt idx="3107">
                  <c:v>62.6447</c:v>
                </c:pt>
                <c:pt idx="3108">
                  <c:v>62.672800000000002</c:v>
                </c:pt>
                <c:pt idx="3109">
                  <c:v>62.679400000000001</c:v>
                </c:pt>
                <c:pt idx="3110">
                  <c:v>62.662100000000002</c:v>
                </c:pt>
                <c:pt idx="3111">
                  <c:v>62.648099999999999</c:v>
                </c:pt>
                <c:pt idx="3112">
                  <c:v>62.639699999999998</c:v>
                </c:pt>
                <c:pt idx="3113">
                  <c:v>62.63</c:v>
                </c:pt>
                <c:pt idx="3114">
                  <c:v>62.620800000000003</c:v>
                </c:pt>
                <c:pt idx="3115">
                  <c:v>62.613799999999998</c:v>
                </c:pt>
                <c:pt idx="3116">
                  <c:v>62.617899999999999</c:v>
                </c:pt>
                <c:pt idx="3117">
                  <c:v>62.621099999999998</c:v>
                </c:pt>
                <c:pt idx="3118">
                  <c:v>62.607500000000002</c:v>
                </c:pt>
                <c:pt idx="3119">
                  <c:v>62.571000000000012</c:v>
                </c:pt>
                <c:pt idx="3120">
                  <c:v>62.5443</c:v>
                </c:pt>
                <c:pt idx="3121">
                  <c:v>62.543700000000001</c:v>
                </c:pt>
                <c:pt idx="3122">
                  <c:v>62.548400000000001</c:v>
                </c:pt>
                <c:pt idx="3123">
                  <c:v>62.572099999999999</c:v>
                </c:pt>
                <c:pt idx="3124">
                  <c:v>62.596000000000011</c:v>
                </c:pt>
                <c:pt idx="3125">
                  <c:v>62.602499999999999</c:v>
                </c:pt>
                <c:pt idx="3126">
                  <c:v>62.6023</c:v>
                </c:pt>
                <c:pt idx="3127">
                  <c:v>62.579099999999997</c:v>
                </c:pt>
                <c:pt idx="3128">
                  <c:v>62.543000000000013</c:v>
                </c:pt>
                <c:pt idx="3129">
                  <c:v>62.554200000000002</c:v>
                </c:pt>
                <c:pt idx="3130">
                  <c:v>62.5794</c:v>
                </c:pt>
                <c:pt idx="3131">
                  <c:v>62.551299999999998</c:v>
                </c:pt>
                <c:pt idx="3132">
                  <c:v>62.491400000000013</c:v>
                </c:pt>
                <c:pt idx="3133">
                  <c:v>62.479799999999997</c:v>
                </c:pt>
                <c:pt idx="3134">
                  <c:v>62.523899999999998</c:v>
                </c:pt>
                <c:pt idx="3135">
                  <c:v>62.543100000000003</c:v>
                </c:pt>
                <c:pt idx="3136">
                  <c:v>62.5471</c:v>
                </c:pt>
                <c:pt idx="3137">
                  <c:v>62.589399999999998</c:v>
                </c:pt>
                <c:pt idx="3138">
                  <c:v>62.626800000000003</c:v>
                </c:pt>
                <c:pt idx="3139">
                  <c:v>62.618499999999997</c:v>
                </c:pt>
                <c:pt idx="3140">
                  <c:v>62.619200000000014</c:v>
                </c:pt>
                <c:pt idx="3141">
                  <c:v>62.652000000000001</c:v>
                </c:pt>
                <c:pt idx="3142">
                  <c:v>62.669899999999998</c:v>
                </c:pt>
                <c:pt idx="3143">
                  <c:v>62.655299999999997</c:v>
                </c:pt>
                <c:pt idx="3144">
                  <c:v>62.635100000000001</c:v>
                </c:pt>
                <c:pt idx="3145">
                  <c:v>62.6295</c:v>
                </c:pt>
                <c:pt idx="3146">
                  <c:v>62.638100000000001</c:v>
                </c:pt>
                <c:pt idx="3147">
                  <c:v>62.65</c:v>
                </c:pt>
                <c:pt idx="3148">
                  <c:v>62.659200000000013</c:v>
                </c:pt>
                <c:pt idx="3149">
                  <c:v>62.6492</c:v>
                </c:pt>
                <c:pt idx="3150">
                  <c:v>62.604100000000003</c:v>
                </c:pt>
                <c:pt idx="3151">
                  <c:v>62.558200000000006</c:v>
                </c:pt>
                <c:pt idx="3152">
                  <c:v>62.559399999999997</c:v>
                </c:pt>
                <c:pt idx="3153">
                  <c:v>62.573800000000013</c:v>
                </c:pt>
                <c:pt idx="3154">
                  <c:v>62.561500000000002</c:v>
                </c:pt>
                <c:pt idx="3155">
                  <c:v>62.557699999999997</c:v>
                </c:pt>
                <c:pt idx="3156">
                  <c:v>62.565300000000001</c:v>
                </c:pt>
                <c:pt idx="3157">
                  <c:v>62.555799999999998</c:v>
                </c:pt>
                <c:pt idx="3158">
                  <c:v>62.544499999999999</c:v>
                </c:pt>
                <c:pt idx="3159">
                  <c:v>62.561200000000007</c:v>
                </c:pt>
                <c:pt idx="3160">
                  <c:v>62.599400000000003</c:v>
                </c:pt>
                <c:pt idx="3161">
                  <c:v>62.629100000000001</c:v>
                </c:pt>
                <c:pt idx="3162">
                  <c:v>62.622400000000013</c:v>
                </c:pt>
                <c:pt idx="3163">
                  <c:v>62.591099999999997</c:v>
                </c:pt>
                <c:pt idx="3164">
                  <c:v>62.574800000000003</c:v>
                </c:pt>
                <c:pt idx="3165">
                  <c:v>62.5901</c:v>
                </c:pt>
                <c:pt idx="3166">
                  <c:v>62.608699999999999</c:v>
                </c:pt>
                <c:pt idx="3167">
                  <c:v>62.605400000000003</c:v>
                </c:pt>
                <c:pt idx="3168">
                  <c:v>62.586300000000001</c:v>
                </c:pt>
                <c:pt idx="3169">
                  <c:v>62.563200000000002</c:v>
                </c:pt>
                <c:pt idx="3170">
                  <c:v>62.519100000000002</c:v>
                </c:pt>
                <c:pt idx="3171">
                  <c:v>62.4726</c:v>
                </c:pt>
                <c:pt idx="3172">
                  <c:v>62.4833</c:v>
                </c:pt>
                <c:pt idx="3173">
                  <c:v>62.517800000000001</c:v>
                </c:pt>
                <c:pt idx="3174">
                  <c:v>62.537100000000002</c:v>
                </c:pt>
                <c:pt idx="3175">
                  <c:v>62.564700000000002</c:v>
                </c:pt>
                <c:pt idx="3176">
                  <c:v>62.597900000000003</c:v>
                </c:pt>
                <c:pt idx="3177">
                  <c:v>62.607200000000013</c:v>
                </c:pt>
                <c:pt idx="3178">
                  <c:v>62.593000000000011</c:v>
                </c:pt>
                <c:pt idx="3179">
                  <c:v>62.566899999999997</c:v>
                </c:pt>
                <c:pt idx="3180">
                  <c:v>62.5274</c:v>
                </c:pt>
                <c:pt idx="3181">
                  <c:v>62.489100000000001</c:v>
                </c:pt>
                <c:pt idx="3182">
                  <c:v>62.465899999999998</c:v>
                </c:pt>
                <c:pt idx="3183">
                  <c:v>62.479900000000001</c:v>
                </c:pt>
                <c:pt idx="3184">
                  <c:v>62.510800000000003</c:v>
                </c:pt>
                <c:pt idx="3185">
                  <c:v>62.518700000000003</c:v>
                </c:pt>
                <c:pt idx="3186">
                  <c:v>62.514099999999999</c:v>
                </c:pt>
                <c:pt idx="3187">
                  <c:v>62.478099999999998</c:v>
                </c:pt>
                <c:pt idx="3188">
                  <c:v>62.440800000000003</c:v>
                </c:pt>
                <c:pt idx="3189">
                  <c:v>62.459600000000002</c:v>
                </c:pt>
                <c:pt idx="3190">
                  <c:v>62.500300000000003</c:v>
                </c:pt>
                <c:pt idx="3191">
                  <c:v>62.531500000000001</c:v>
                </c:pt>
                <c:pt idx="3192">
                  <c:v>62.532400000000003</c:v>
                </c:pt>
                <c:pt idx="3193">
                  <c:v>62.520299999999999</c:v>
                </c:pt>
                <c:pt idx="3194">
                  <c:v>62.506500000000003</c:v>
                </c:pt>
                <c:pt idx="3195">
                  <c:v>62.474499999999999</c:v>
                </c:pt>
                <c:pt idx="3196">
                  <c:v>62.4574</c:v>
                </c:pt>
                <c:pt idx="3197">
                  <c:v>62.494600000000013</c:v>
                </c:pt>
                <c:pt idx="3198">
                  <c:v>62.520600000000002</c:v>
                </c:pt>
                <c:pt idx="3199">
                  <c:v>62.494200000000014</c:v>
                </c:pt>
                <c:pt idx="3200">
                  <c:v>62.458799999999997</c:v>
                </c:pt>
                <c:pt idx="3201">
                  <c:v>62.4422</c:v>
                </c:pt>
                <c:pt idx="3202">
                  <c:v>62.432499999999997</c:v>
                </c:pt>
                <c:pt idx="3203">
                  <c:v>62.422200000000011</c:v>
                </c:pt>
                <c:pt idx="3204">
                  <c:v>62.433</c:v>
                </c:pt>
                <c:pt idx="3205">
                  <c:v>62.46</c:v>
                </c:pt>
                <c:pt idx="3206">
                  <c:v>62.4803</c:v>
                </c:pt>
                <c:pt idx="3207">
                  <c:v>62.491</c:v>
                </c:pt>
                <c:pt idx="3208">
                  <c:v>62.494200000000014</c:v>
                </c:pt>
                <c:pt idx="3209">
                  <c:v>62.493499999999997</c:v>
                </c:pt>
                <c:pt idx="3210">
                  <c:v>62.500500000000002</c:v>
                </c:pt>
                <c:pt idx="3211">
                  <c:v>62.494799999999998</c:v>
                </c:pt>
                <c:pt idx="3212">
                  <c:v>62.463700000000003</c:v>
                </c:pt>
                <c:pt idx="3213">
                  <c:v>62.442</c:v>
                </c:pt>
                <c:pt idx="3214">
                  <c:v>62.457900000000002</c:v>
                </c:pt>
                <c:pt idx="3215">
                  <c:v>62.481299999999997</c:v>
                </c:pt>
                <c:pt idx="3216">
                  <c:v>62.472900000000003</c:v>
                </c:pt>
                <c:pt idx="3217">
                  <c:v>62.433700000000002</c:v>
                </c:pt>
                <c:pt idx="3218">
                  <c:v>62.420499999999997</c:v>
                </c:pt>
                <c:pt idx="3219">
                  <c:v>62.460700000000003</c:v>
                </c:pt>
                <c:pt idx="3220">
                  <c:v>62.448099999999997</c:v>
                </c:pt>
                <c:pt idx="3221">
                  <c:v>62.359499999999997</c:v>
                </c:pt>
                <c:pt idx="3222">
                  <c:v>62.326099999999997</c:v>
                </c:pt>
                <c:pt idx="3223">
                  <c:v>62.406000000000013</c:v>
                </c:pt>
                <c:pt idx="3224">
                  <c:v>62.485400000000013</c:v>
                </c:pt>
                <c:pt idx="3225">
                  <c:v>62.499699999999997</c:v>
                </c:pt>
                <c:pt idx="3226">
                  <c:v>62.475700000000003</c:v>
                </c:pt>
                <c:pt idx="3227">
                  <c:v>62.441499999999998</c:v>
                </c:pt>
                <c:pt idx="3228">
                  <c:v>62.436600000000013</c:v>
                </c:pt>
                <c:pt idx="3229">
                  <c:v>62.4681</c:v>
                </c:pt>
                <c:pt idx="3230">
                  <c:v>62.494</c:v>
                </c:pt>
                <c:pt idx="3231">
                  <c:v>62.489400000000003</c:v>
                </c:pt>
                <c:pt idx="3232">
                  <c:v>62.464200000000012</c:v>
                </c:pt>
                <c:pt idx="3233">
                  <c:v>62.440800000000003</c:v>
                </c:pt>
                <c:pt idx="3234">
                  <c:v>62.448099999999997</c:v>
                </c:pt>
                <c:pt idx="3235">
                  <c:v>62.4482</c:v>
                </c:pt>
                <c:pt idx="3236">
                  <c:v>62.391399999999997</c:v>
                </c:pt>
                <c:pt idx="3237">
                  <c:v>62.316000000000003</c:v>
                </c:pt>
                <c:pt idx="3238">
                  <c:v>62.274700000000003</c:v>
                </c:pt>
                <c:pt idx="3239">
                  <c:v>62.286499999999997</c:v>
                </c:pt>
                <c:pt idx="3240">
                  <c:v>62.341999999999999</c:v>
                </c:pt>
                <c:pt idx="3241">
                  <c:v>62.405200000000001</c:v>
                </c:pt>
                <c:pt idx="3242">
                  <c:v>62.429900000000011</c:v>
                </c:pt>
                <c:pt idx="3243">
                  <c:v>62.409700000000001</c:v>
                </c:pt>
                <c:pt idx="3244">
                  <c:v>62.383699999999997</c:v>
                </c:pt>
                <c:pt idx="3245">
                  <c:v>62.398099999999999</c:v>
                </c:pt>
                <c:pt idx="3246">
                  <c:v>62.4358</c:v>
                </c:pt>
                <c:pt idx="3247">
                  <c:v>62.445</c:v>
                </c:pt>
                <c:pt idx="3248">
                  <c:v>62.407699999999998</c:v>
                </c:pt>
                <c:pt idx="3249">
                  <c:v>62.353900000000003</c:v>
                </c:pt>
                <c:pt idx="3250">
                  <c:v>62.314799999999998</c:v>
                </c:pt>
                <c:pt idx="3251">
                  <c:v>62.309199999999997</c:v>
                </c:pt>
                <c:pt idx="3252">
                  <c:v>62.371400000000001</c:v>
                </c:pt>
                <c:pt idx="3253">
                  <c:v>62.434699999999999</c:v>
                </c:pt>
                <c:pt idx="3254">
                  <c:v>62.440800000000003</c:v>
                </c:pt>
                <c:pt idx="3255">
                  <c:v>62.411700000000003</c:v>
                </c:pt>
                <c:pt idx="3256">
                  <c:v>62.398800000000001</c:v>
                </c:pt>
                <c:pt idx="3257">
                  <c:v>62.417400000000001</c:v>
                </c:pt>
                <c:pt idx="3258">
                  <c:v>62.4529</c:v>
                </c:pt>
                <c:pt idx="3259">
                  <c:v>62.479400000000012</c:v>
                </c:pt>
                <c:pt idx="3260">
                  <c:v>62.484999999999999</c:v>
                </c:pt>
                <c:pt idx="3261">
                  <c:v>62.470700000000001</c:v>
                </c:pt>
                <c:pt idx="3262">
                  <c:v>62.424799999999998</c:v>
                </c:pt>
                <c:pt idx="3263">
                  <c:v>62.385300000000001</c:v>
                </c:pt>
                <c:pt idx="3264">
                  <c:v>62.392400000000002</c:v>
                </c:pt>
                <c:pt idx="3265">
                  <c:v>62.4099</c:v>
                </c:pt>
                <c:pt idx="3266">
                  <c:v>62.439400000000013</c:v>
                </c:pt>
                <c:pt idx="3267">
                  <c:v>62.476799999999997</c:v>
                </c:pt>
                <c:pt idx="3268">
                  <c:v>62.478499999999997</c:v>
                </c:pt>
                <c:pt idx="3269">
                  <c:v>62.469700000000003</c:v>
                </c:pt>
                <c:pt idx="3270">
                  <c:v>62.472299999999997</c:v>
                </c:pt>
                <c:pt idx="3271">
                  <c:v>62.442</c:v>
                </c:pt>
                <c:pt idx="3272">
                  <c:v>62.3904</c:v>
                </c:pt>
              </c:numCache>
            </c:numRef>
          </c:yVal>
          <c:smooth val="1"/>
        </c:ser>
        <c:dLbls>
          <c:showLegendKey val="0"/>
          <c:showVal val="0"/>
          <c:showCatName val="0"/>
          <c:showSerName val="0"/>
          <c:showPercent val="0"/>
          <c:showBubbleSize val="0"/>
        </c:dLbls>
        <c:axId val="49983872"/>
        <c:axId val="49985408"/>
      </c:scatterChart>
      <c:valAx>
        <c:axId val="49983872"/>
        <c:scaling>
          <c:orientation val="minMax"/>
        </c:scaling>
        <c:delete val="1"/>
        <c:axPos val="b"/>
        <c:numFmt formatCode="General" sourceLinked="1"/>
        <c:majorTickMark val="out"/>
        <c:minorTickMark val="none"/>
        <c:tickLblPos val="nextTo"/>
        <c:crossAx val="49985408"/>
        <c:crosses val="autoZero"/>
        <c:crossBetween val="midCat"/>
      </c:valAx>
      <c:valAx>
        <c:axId val="49985408"/>
        <c:scaling>
          <c:orientation val="minMax"/>
          <c:max val="75"/>
          <c:min val="20"/>
        </c:scaling>
        <c:delete val="0"/>
        <c:axPos val="l"/>
        <c:majorGridlines/>
        <c:numFmt formatCode="General" sourceLinked="1"/>
        <c:majorTickMark val="out"/>
        <c:minorTickMark val="none"/>
        <c:tickLblPos val="nextTo"/>
        <c:txPr>
          <a:bodyPr/>
          <a:lstStyle/>
          <a:p>
            <a:pPr>
              <a:defRPr sz="1600">
                <a:solidFill>
                  <a:schemeClr val="bg1"/>
                </a:solidFill>
              </a:defRPr>
            </a:pPr>
            <a:endParaRPr lang="en-US"/>
          </a:p>
        </c:txPr>
        <c:crossAx val="49983872"/>
        <c:crosses val="autoZero"/>
        <c:crossBetween val="midCat"/>
        <c:majorUnit val="10"/>
        <c:minorUnit val="2"/>
      </c:valAx>
    </c:plotArea>
    <c:plotVisOnly val="1"/>
    <c:dispBlanksAs val="gap"/>
    <c:showDLblsOverMax val="0"/>
  </c:chart>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Sheet1!$C$1:$C$3280</c:f>
              <c:numCache>
                <c:formatCode>General</c:formatCode>
                <c:ptCount val="3280"/>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numCache>
            </c:numRef>
          </c:xVal>
          <c:yVal>
            <c:numRef>
              <c:f>Sheet1!$D$1:$D$3280</c:f>
              <c:numCache>
                <c:formatCode>General</c:formatCode>
                <c:ptCount val="3280"/>
                <c:pt idx="0">
                  <c:v>62.384500000000003</c:v>
                </c:pt>
                <c:pt idx="1">
                  <c:v>62.397100000000002</c:v>
                </c:pt>
                <c:pt idx="2">
                  <c:v>62.421100000000003</c:v>
                </c:pt>
                <c:pt idx="3">
                  <c:v>62.432499999999997</c:v>
                </c:pt>
                <c:pt idx="4">
                  <c:v>62.418700000000001</c:v>
                </c:pt>
                <c:pt idx="5">
                  <c:v>62.400500000000001</c:v>
                </c:pt>
                <c:pt idx="6">
                  <c:v>62.390300000000003</c:v>
                </c:pt>
                <c:pt idx="7">
                  <c:v>62.379199999999997</c:v>
                </c:pt>
                <c:pt idx="8">
                  <c:v>62.371299999999998</c:v>
                </c:pt>
                <c:pt idx="9">
                  <c:v>62.391100000000002</c:v>
                </c:pt>
                <c:pt idx="10">
                  <c:v>62.4148</c:v>
                </c:pt>
                <c:pt idx="11">
                  <c:v>62.406100000000002</c:v>
                </c:pt>
                <c:pt idx="12">
                  <c:v>62.392600000000002</c:v>
                </c:pt>
                <c:pt idx="13">
                  <c:v>62.392499999999998</c:v>
                </c:pt>
                <c:pt idx="14">
                  <c:v>62.385399999999997</c:v>
                </c:pt>
                <c:pt idx="15">
                  <c:v>62.380400000000002</c:v>
                </c:pt>
                <c:pt idx="16">
                  <c:v>62.387999999999998</c:v>
                </c:pt>
                <c:pt idx="17">
                  <c:v>62.407600000000002</c:v>
                </c:pt>
                <c:pt idx="18">
                  <c:v>62.417099999999998</c:v>
                </c:pt>
                <c:pt idx="19">
                  <c:v>62.402299999999997</c:v>
                </c:pt>
                <c:pt idx="20">
                  <c:v>62.383000000000003</c:v>
                </c:pt>
                <c:pt idx="21">
                  <c:v>62.367199999999997</c:v>
                </c:pt>
                <c:pt idx="22">
                  <c:v>62.340499999999999</c:v>
                </c:pt>
                <c:pt idx="23">
                  <c:v>62.309100000000001</c:v>
                </c:pt>
                <c:pt idx="24">
                  <c:v>62.305900000000001</c:v>
                </c:pt>
                <c:pt idx="25">
                  <c:v>62.324000000000012</c:v>
                </c:pt>
                <c:pt idx="26">
                  <c:v>62.313200000000002</c:v>
                </c:pt>
                <c:pt idx="27">
                  <c:v>62.276200000000003</c:v>
                </c:pt>
                <c:pt idx="28">
                  <c:v>62.281300000000002</c:v>
                </c:pt>
                <c:pt idx="29">
                  <c:v>62.306800000000003</c:v>
                </c:pt>
                <c:pt idx="30">
                  <c:v>62.329300000000003</c:v>
                </c:pt>
                <c:pt idx="31">
                  <c:v>62.362499999999997</c:v>
                </c:pt>
                <c:pt idx="32">
                  <c:v>62.3977</c:v>
                </c:pt>
                <c:pt idx="33">
                  <c:v>62.388100000000001</c:v>
                </c:pt>
                <c:pt idx="34">
                  <c:v>62.3429</c:v>
                </c:pt>
                <c:pt idx="35">
                  <c:v>62.328699999999998</c:v>
                </c:pt>
                <c:pt idx="36">
                  <c:v>62.354499999999987</c:v>
                </c:pt>
                <c:pt idx="37">
                  <c:v>62.3782</c:v>
                </c:pt>
                <c:pt idx="38">
                  <c:v>62.379600000000003</c:v>
                </c:pt>
                <c:pt idx="39">
                  <c:v>62.349899999999998</c:v>
                </c:pt>
                <c:pt idx="40">
                  <c:v>62.303699999999999</c:v>
                </c:pt>
                <c:pt idx="41">
                  <c:v>62.261200000000002</c:v>
                </c:pt>
                <c:pt idx="42">
                  <c:v>62.231400000000001</c:v>
                </c:pt>
                <c:pt idx="43">
                  <c:v>62.2483</c:v>
                </c:pt>
                <c:pt idx="44">
                  <c:v>62.278600000000012</c:v>
                </c:pt>
                <c:pt idx="45">
                  <c:v>62.279499999999999</c:v>
                </c:pt>
                <c:pt idx="46">
                  <c:v>62.286700000000003</c:v>
                </c:pt>
                <c:pt idx="47">
                  <c:v>62.323600000000013</c:v>
                </c:pt>
                <c:pt idx="48">
                  <c:v>62.363799999999998</c:v>
                </c:pt>
                <c:pt idx="49">
                  <c:v>62.366700000000002</c:v>
                </c:pt>
                <c:pt idx="50">
                  <c:v>62.318399999999997</c:v>
                </c:pt>
                <c:pt idx="51">
                  <c:v>62.249299999999998</c:v>
                </c:pt>
                <c:pt idx="52">
                  <c:v>62.229800000000012</c:v>
                </c:pt>
                <c:pt idx="53">
                  <c:v>62.2652</c:v>
                </c:pt>
                <c:pt idx="54">
                  <c:v>62.288600000000002</c:v>
                </c:pt>
                <c:pt idx="55">
                  <c:v>62.299700000000001</c:v>
                </c:pt>
                <c:pt idx="56">
                  <c:v>62.316099999999999</c:v>
                </c:pt>
                <c:pt idx="57">
                  <c:v>62.317</c:v>
                </c:pt>
                <c:pt idx="58">
                  <c:v>62.279899999999998</c:v>
                </c:pt>
                <c:pt idx="59">
                  <c:v>62.246699999999997</c:v>
                </c:pt>
                <c:pt idx="60">
                  <c:v>62.274800000000013</c:v>
                </c:pt>
                <c:pt idx="61">
                  <c:v>62.307200000000002</c:v>
                </c:pt>
                <c:pt idx="62">
                  <c:v>62.311199999999999</c:v>
                </c:pt>
                <c:pt idx="63">
                  <c:v>62.283099999999997</c:v>
                </c:pt>
                <c:pt idx="64">
                  <c:v>62.190300000000001</c:v>
                </c:pt>
                <c:pt idx="65">
                  <c:v>62.113999999999997</c:v>
                </c:pt>
                <c:pt idx="66">
                  <c:v>62.132100000000001</c:v>
                </c:pt>
                <c:pt idx="67">
                  <c:v>62.209400000000002</c:v>
                </c:pt>
                <c:pt idx="68">
                  <c:v>62.298900000000003</c:v>
                </c:pt>
                <c:pt idx="69">
                  <c:v>62.344200000000001</c:v>
                </c:pt>
                <c:pt idx="70">
                  <c:v>62.343000000000004</c:v>
                </c:pt>
                <c:pt idx="71">
                  <c:v>62.3232</c:v>
                </c:pt>
                <c:pt idx="72">
                  <c:v>62.281300000000002</c:v>
                </c:pt>
                <c:pt idx="73">
                  <c:v>62.260600000000011</c:v>
                </c:pt>
                <c:pt idx="74">
                  <c:v>62.291600000000003</c:v>
                </c:pt>
                <c:pt idx="75">
                  <c:v>62.308900000000001</c:v>
                </c:pt>
                <c:pt idx="76">
                  <c:v>62.297499999999999</c:v>
                </c:pt>
                <c:pt idx="77">
                  <c:v>62.2851</c:v>
                </c:pt>
                <c:pt idx="78">
                  <c:v>62.299900000000001</c:v>
                </c:pt>
                <c:pt idx="79">
                  <c:v>62.330399999999997</c:v>
                </c:pt>
                <c:pt idx="80">
                  <c:v>62.331899999999997</c:v>
                </c:pt>
                <c:pt idx="81">
                  <c:v>62.3123</c:v>
                </c:pt>
                <c:pt idx="82">
                  <c:v>62.296600000000012</c:v>
                </c:pt>
                <c:pt idx="83">
                  <c:v>62.287500000000001</c:v>
                </c:pt>
                <c:pt idx="84">
                  <c:v>62.271700000000003</c:v>
                </c:pt>
                <c:pt idx="85">
                  <c:v>62.2453</c:v>
                </c:pt>
                <c:pt idx="86">
                  <c:v>62.231200000000001</c:v>
                </c:pt>
                <c:pt idx="87">
                  <c:v>62.201600000000013</c:v>
                </c:pt>
                <c:pt idx="88">
                  <c:v>62.1768</c:v>
                </c:pt>
                <c:pt idx="89">
                  <c:v>62.208500000000001</c:v>
                </c:pt>
                <c:pt idx="90">
                  <c:v>62.206499999999998</c:v>
                </c:pt>
                <c:pt idx="91">
                  <c:v>62.150799999999997</c:v>
                </c:pt>
                <c:pt idx="92">
                  <c:v>62.165400000000012</c:v>
                </c:pt>
                <c:pt idx="93">
                  <c:v>62.247600000000013</c:v>
                </c:pt>
                <c:pt idx="94">
                  <c:v>62.290500000000002</c:v>
                </c:pt>
                <c:pt idx="95">
                  <c:v>62.283099999999997</c:v>
                </c:pt>
                <c:pt idx="96">
                  <c:v>62.258499999999998</c:v>
                </c:pt>
                <c:pt idx="97">
                  <c:v>62.232200000000013</c:v>
                </c:pt>
                <c:pt idx="98">
                  <c:v>62.2134</c:v>
                </c:pt>
                <c:pt idx="99">
                  <c:v>62.218499999999999</c:v>
                </c:pt>
                <c:pt idx="100">
                  <c:v>62.235500000000002</c:v>
                </c:pt>
                <c:pt idx="101">
                  <c:v>62.279499999999999</c:v>
                </c:pt>
                <c:pt idx="102">
                  <c:v>62.326600000000013</c:v>
                </c:pt>
                <c:pt idx="103">
                  <c:v>62.315399999999997</c:v>
                </c:pt>
                <c:pt idx="104">
                  <c:v>62.264400000000002</c:v>
                </c:pt>
                <c:pt idx="105">
                  <c:v>62.231299999999997</c:v>
                </c:pt>
                <c:pt idx="106">
                  <c:v>62.2727</c:v>
                </c:pt>
                <c:pt idx="107">
                  <c:v>62.324199999999998</c:v>
                </c:pt>
                <c:pt idx="108">
                  <c:v>62.281200000000013</c:v>
                </c:pt>
                <c:pt idx="109">
                  <c:v>62.176900000000003</c:v>
                </c:pt>
                <c:pt idx="110">
                  <c:v>62.141399999999997</c:v>
                </c:pt>
                <c:pt idx="111">
                  <c:v>62.210299999999997</c:v>
                </c:pt>
                <c:pt idx="112">
                  <c:v>62.307099999999998</c:v>
                </c:pt>
                <c:pt idx="113">
                  <c:v>62.361699999999999</c:v>
                </c:pt>
                <c:pt idx="114">
                  <c:v>62.359499999999997</c:v>
                </c:pt>
                <c:pt idx="115">
                  <c:v>62.327800000000003</c:v>
                </c:pt>
                <c:pt idx="116">
                  <c:v>62.294200000000011</c:v>
                </c:pt>
                <c:pt idx="117">
                  <c:v>62.284400000000012</c:v>
                </c:pt>
                <c:pt idx="118">
                  <c:v>62.286900000000003</c:v>
                </c:pt>
                <c:pt idx="119">
                  <c:v>62.256</c:v>
                </c:pt>
                <c:pt idx="120">
                  <c:v>62.2059</c:v>
                </c:pt>
                <c:pt idx="121">
                  <c:v>62.210299999999997</c:v>
                </c:pt>
                <c:pt idx="122">
                  <c:v>62.254300000000001</c:v>
                </c:pt>
                <c:pt idx="123">
                  <c:v>62.267800000000001</c:v>
                </c:pt>
                <c:pt idx="124">
                  <c:v>62.245200000000011</c:v>
                </c:pt>
                <c:pt idx="125">
                  <c:v>62.249099999999999</c:v>
                </c:pt>
                <c:pt idx="126">
                  <c:v>62.301900000000003</c:v>
                </c:pt>
                <c:pt idx="127">
                  <c:v>62.320900000000002</c:v>
                </c:pt>
                <c:pt idx="128">
                  <c:v>62.297400000000003</c:v>
                </c:pt>
                <c:pt idx="129">
                  <c:v>62.263200000000012</c:v>
                </c:pt>
                <c:pt idx="130">
                  <c:v>62.265500000000003</c:v>
                </c:pt>
                <c:pt idx="131">
                  <c:v>62.310400000000001</c:v>
                </c:pt>
                <c:pt idx="132">
                  <c:v>62.320700000000002</c:v>
                </c:pt>
                <c:pt idx="133">
                  <c:v>62.296800000000012</c:v>
                </c:pt>
                <c:pt idx="134">
                  <c:v>62.291899999999998</c:v>
                </c:pt>
                <c:pt idx="135">
                  <c:v>62.293600000000012</c:v>
                </c:pt>
                <c:pt idx="136">
                  <c:v>62.2834</c:v>
                </c:pt>
                <c:pt idx="137">
                  <c:v>62.268500000000003</c:v>
                </c:pt>
                <c:pt idx="138">
                  <c:v>62.258299999999998</c:v>
                </c:pt>
                <c:pt idx="139">
                  <c:v>62.272100000000002</c:v>
                </c:pt>
                <c:pt idx="140">
                  <c:v>62.276299999999999</c:v>
                </c:pt>
                <c:pt idx="141">
                  <c:v>62.2547</c:v>
                </c:pt>
                <c:pt idx="142">
                  <c:v>62.277200000000001</c:v>
                </c:pt>
                <c:pt idx="143">
                  <c:v>62.3215</c:v>
                </c:pt>
                <c:pt idx="144">
                  <c:v>62.334899999999998</c:v>
                </c:pt>
                <c:pt idx="145">
                  <c:v>62.330100000000002</c:v>
                </c:pt>
                <c:pt idx="146">
                  <c:v>62.325299999999999</c:v>
                </c:pt>
                <c:pt idx="147">
                  <c:v>62.3324</c:v>
                </c:pt>
                <c:pt idx="148">
                  <c:v>62.340899999999998</c:v>
                </c:pt>
                <c:pt idx="149">
                  <c:v>62.317</c:v>
                </c:pt>
                <c:pt idx="150">
                  <c:v>62.259099999999997</c:v>
                </c:pt>
                <c:pt idx="151">
                  <c:v>62.220700000000001</c:v>
                </c:pt>
                <c:pt idx="152">
                  <c:v>62.224899999999998</c:v>
                </c:pt>
                <c:pt idx="153">
                  <c:v>62.264200000000002</c:v>
                </c:pt>
                <c:pt idx="154">
                  <c:v>62.302600000000012</c:v>
                </c:pt>
                <c:pt idx="155">
                  <c:v>62.3249</c:v>
                </c:pt>
                <c:pt idx="156">
                  <c:v>62.3399</c:v>
                </c:pt>
                <c:pt idx="157">
                  <c:v>62.339700000000001</c:v>
                </c:pt>
                <c:pt idx="158">
                  <c:v>62.3337</c:v>
                </c:pt>
                <c:pt idx="159">
                  <c:v>62.310499999999998</c:v>
                </c:pt>
                <c:pt idx="160">
                  <c:v>62.262700000000002</c:v>
                </c:pt>
                <c:pt idx="161">
                  <c:v>62.2273</c:v>
                </c:pt>
                <c:pt idx="162">
                  <c:v>62.238100000000003</c:v>
                </c:pt>
                <c:pt idx="163">
                  <c:v>62.257899999999999</c:v>
                </c:pt>
                <c:pt idx="164">
                  <c:v>62.243400000000001</c:v>
                </c:pt>
                <c:pt idx="165">
                  <c:v>62.231200000000001</c:v>
                </c:pt>
                <c:pt idx="166">
                  <c:v>62.255499999999998</c:v>
                </c:pt>
                <c:pt idx="167">
                  <c:v>62.25</c:v>
                </c:pt>
                <c:pt idx="168">
                  <c:v>62.2224</c:v>
                </c:pt>
                <c:pt idx="169">
                  <c:v>62.251100000000001</c:v>
                </c:pt>
                <c:pt idx="170">
                  <c:v>62.293000000000013</c:v>
                </c:pt>
                <c:pt idx="171">
                  <c:v>62.289700000000003</c:v>
                </c:pt>
                <c:pt idx="172">
                  <c:v>62.263400000000011</c:v>
                </c:pt>
                <c:pt idx="173">
                  <c:v>62.2316</c:v>
                </c:pt>
                <c:pt idx="174">
                  <c:v>62.186</c:v>
                </c:pt>
                <c:pt idx="175">
                  <c:v>62.179299999999998</c:v>
                </c:pt>
                <c:pt idx="176">
                  <c:v>62.246000000000002</c:v>
                </c:pt>
                <c:pt idx="177">
                  <c:v>62.289099999999998</c:v>
                </c:pt>
                <c:pt idx="178">
                  <c:v>62.282400000000003</c:v>
                </c:pt>
                <c:pt idx="179">
                  <c:v>62.282699999999998</c:v>
                </c:pt>
                <c:pt idx="180">
                  <c:v>62.295099999999998</c:v>
                </c:pt>
                <c:pt idx="181">
                  <c:v>62.296000000000006</c:v>
                </c:pt>
                <c:pt idx="182">
                  <c:v>62.296700000000001</c:v>
                </c:pt>
                <c:pt idx="183">
                  <c:v>62.307600000000001</c:v>
                </c:pt>
                <c:pt idx="184">
                  <c:v>62.333599999999997</c:v>
                </c:pt>
                <c:pt idx="185">
                  <c:v>62.3202</c:v>
                </c:pt>
                <c:pt idx="186">
                  <c:v>62.240099999999998</c:v>
                </c:pt>
                <c:pt idx="187">
                  <c:v>62.209600000000002</c:v>
                </c:pt>
                <c:pt idx="188">
                  <c:v>62.255000000000003</c:v>
                </c:pt>
                <c:pt idx="189">
                  <c:v>62.308900000000001</c:v>
                </c:pt>
                <c:pt idx="190">
                  <c:v>62.336000000000013</c:v>
                </c:pt>
                <c:pt idx="191">
                  <c:v>62.316400000000002</c:v>
                </c:pt>
                <c:pt idx="192">
                  <c:v>62.279299999999999</c:v>
                </c:pt>
                <c:pt idx="193">
                  <c:v>62.267899999999997</c:v>
                </c:pt>
                <c:pt idx="194">
                  <c:v>62.288499999999999</c:v>
                </c:pt>
                <c:pt idx="195">
                  <c:v>62.304400000000001</c:v>
                </c:pt>
                <c:pt idx="196">
                  <c:v>62.294200000000011</c:v>
                </c:pt>
                <c:pt idx="197">
                  <c:v>62.292400000000001</c:v>
                </c:pt>
                <c:pt idx="198">
                  <c:v>62.3095</c:v>
                </c:pt>
                <c:pt idx="199">
                  <c:v>62.305900000000001</c:v>
                </c:pt>
                <c:pt idx="200">
                  <c:v>62.2637</c:v>
                </c:pt>
                <c:pt idx="201">
                  <c:v>62.195300000000003</c:v>
                </c:pt>
                <c:pt idx="202">
                  <c:v>62.181399999999996</c:v>
                </c:pt>
                <c:pt idx="203">
                  <c:v>62.251199999999997</c:v>
                </c:pt>
                <c:pt idx="204">
                  <c:v>62.307400000000001</c:v>
                </c:pt>
                <c:pt idx="205">
                  <c:v>62.3217</c:v>
                </c:pt>
                <c:pt idx="206">
                  <c:v>62.302700000000002</c:v>
                </c:pt>
                <c:pt idx="207">
                  <c:v>62.267600000000002</c:v>
                </c:pt>
                <c:pt idx="208">
                  <c:v>62.255699999999997</c:v>
                </c:pt>
                <c:pt idx="209">
                  <c:v>62.260800000000003</c:v>
                </c:pt>
                <c:pt idx="210">
                  <c:v>62.273099999999999</c:v>
                </c:pt>
                <c:pt idx="211">
                  <c:v>62.301400000000001</c:v>
                </c:pt>
                <c:pt idx="212">
                  <c:v>62.308400000000013</c:v>
                </c:pt>
                <c:pt idx="213">
                  <c:v>62.279299999999999</c:v>
                </c:pt>
                <c:pt idx="214">
                  <c:v>62.227699999999999</c:v>
                </c:pt>
                <c:pt idx="215">
                  <c:v>62.183400000000013</c:v>
                </c:pt>
                <c:pt idx="216">
                  <c:v>62.159400000000012</c:v>
                </c:pt>
                <c:pt idx="217">
                  <c:v>62.161299999999997</c:v>
                </c:pt>
                <c:pt idx="218">
                  <c:v>62.206000000000003</c:v>
                </c:pt>
                <c:pt idx="219">
                  <c:v>62.252600000000001</c:v>
                </c:pt>
                <c:pt idx="220">
                  <c:v>62.283900000000003</c:v>
                </c:pt>
                <c:pt idx="221">
                  <c:v>62.284300000000002</c:v>
                </c:pt>
                <c:pt idx="222">
                  <c:v>62.256</c:v>
                </c:pt>
                <c:pt idx="223">
                  <c:v>62.245699999999999</c:v>
                </c:pt>
                <c:pt idx="224">
                  <c:v>62.2425</c:v>
                </c:pt>
                <c:pt idx="225">
                  <c:v>62.261600000000001</c:v>
                </c:pt>
                <c:pt idx="226">
                  <c:v>62.284400000000012</c:v>
                </c:pt>
                <c:pt idx="227">
                  <c:v>62.273800000000001</c:v>
                </c:pt>
                <c:pt idx="228">
                  <c:v>62.270299999999999</c:v>
                </c:pt>
                <c:pt idx="229">
                  <c:v>62.254300000000001</c:v>
                </c:pt>
                <c:pt idx="230">
                  <c:v>62.214200000000012</c:v>
                </c:pt>
                <c:pt idx="231">
                  <c:v>62.2179</c:v>
                </c:pt>
                <c:pt idx="232">
                  <c:v>62.244700000000002</c:v>
                </c:pt>
                <c:pt idx="233">
                  <c:v>62.240200000000002</c:v>
                </c:pt>
                <c:pt idx="234">
                  <c:v>62.218800000000002</c:v>
                </c:pt>
                <c:pt idx="235">
                  <c:v>62.2102</c:v>
                </c:pt>
                <c:pt idx="236">
                  <c:v>62.200699999999998</c:v>
                </c:pt>
                <c:pt idx="237">
                  <c:v>62.186600000000013</c:v>
                </c:pt>
                <c:pt idx="238">
                  <c:v>62.215699999999998</c:v>
                </c:pt>
                <c:pt idx="239">
                  <c:v>62.254100000000001</c:v>
                </c:pt>
                <c:pt idx="240">
                  <c:v>62.261800000000001</c:v>
                </c:pt>
                <c:pt idx="241">
                  <c:v>62.240600000000001</c:v>
                </c:pt>
                <c:pt idx="242">
                  <c:v>62.217100000000002</c:v>
                </c:pt>
                <c:pt idx="243">
                  <c:v>62.2164</c:v>
                </c:pt>
                <c:pt idx="244">
                  <c:v>62.233800000000002</c:v>
                </c:pt>
                <c:pt idx="245">
                  <c:v>62.253</c:v>
                </c:pt>
                <c:pt idx="246">
                  <c:v>62.258099999999999</c:v>
                </c:pt>
                <c:pt idx="247">
                  <c:v>62.2423</c:v>
                </c:pt>
                <c:pt idx="248">
                  <c:v>62.212800000000001</c:v>
                </c:pt>
                <c:pt idx="249">
                  <c:v>62.176600000000001</c:v>
                </c:pt>
                <c:pt idx="250">
                  <c:v>62.160400000000003</c:v>
                </c:pt>
                <c:pt idx="251">
                  <c:v>62.195700000000002</c:v>
                </c:pt>
                <c:pt idx="252">
                  <c:v>62.235600000000012</c:v>
                </c:pt>
                <c:pt idx="253">
                  <c:v>62.248899999999999</c:v>
                </c:pt>
                <c:pt idx="254">
                  <c:v>62.224699999999999</c:v>
                </c:pt>
                <c:pt idx="255">
                  <c:v>62.159700000000001</c:v>
                </c:pt>
                <c:pt idx="256">
                  <c:v>62.1126</c:v>
                </c:pt>
                <c:pt idx="257">
                  <c:v>62.122</c:v>
                </c:pt>
                <c:pt idx="258">
                  <c:v>62.152000000000001</c:v>
                </c:pt>
                <c:pt idx="259">
                  <c:v>62.198700000000002</c:v>
                </c:pt>
                <c:pt idx="260">
                  <c:v>62.258200000000002</c:v>
                </c:pt>
                <c:pt idx="261">
                  <c:v>62.286800000000007</c:v>
                </c:pt>
                <c:pt idx="262">
                  <c:v>62.252499999999998</c:v>
                </c:pt>
                <c:pt idx="263">
                  <c:v>62.220700000000001</c:v>
                </c:pt>
                <c:pt idx="264">
                  <c:v>62.2395</c:v>
                </c:pt>
                <c:pt idx="265">
                  <c:v>62.250500000000002</c:v>
                </c:pt>
                <c:pt idx="266">
                  <c:v>62.197800000000001</c:v>
                </c:pt>
                <c:pt idx="267">
                  <c:v>62.112099999999998</c:v>
                </c:pt>
                <c:pt idx="268">
                  <c:v>62.1004</c:v>
                </c:pt>
                <c:pt idx="269">
                  <c:v>62.1723</c:v>
                </c:pt>
                <c:pt idx="270">
                  <c:v>62.237299999999998</c:v>
                </c:pt>
                <c:pt idx="271">
                  <c:v>62.266600000000011</c:v>
                </c:pt>
                <c:pt idx="272">
                  <c:v>62.253</c:v>
                </c:pt>
                <c:pt idx="273">
                  <c:v>62.214100000000002</c:v>
                </c:pt>
                <c:pt idx="274">
                  <c:v>62.207600000000014</c:v>
                </c:pt>
                <c:pt idx="275">
                  <c:v>62.237900000000003</c:v>
                </c:pt>
                <c:pt idx="276">
                  <c:v>62.251199999999997</c:v>
                </c:pt>
                <c:pt idx="277">
                  <c:v>62.2438</c:v>
                </c:pt>
                <c:pt idx="278">
                  <c:v>62.256300000000003</c:v>
                </c:pt>
                <c:pt idx="279">
                  <c:v>62.290300000000002</c:v>
                </c:pt>
                <c:pt idx="280">
                  <c:v>62.3005</c:v>
                </c:pt>
                <c:pt idx="281">
                  <c:v>62.2911</c:v>
                </c:pt>
                <c:pt idx="282">
                  <c:v>62.2714</c:v>
                </c:pt>
                <c:pt idx="283">
                  <c:v>62.259099999999997</c:v>
                </c:pt>
                <c:pt idx="284">
                  <c:v>62.270499999999998</c:v>
                </c:pt>
                <c:pt idx="285">
                  <c:v>62.273000000000003</c:v>
                </c:pt>
                <c:pt idx="286">
                  <c:v>62.254300000000001</c:v>
                </c:pt>
                <c:pt idx="287">
                  <c:v>62.231699999999996</c:v>
                </c:pt>
                <c:pt idx="288">
                  <c:v>62.205100000000002</c:v>
                </c:pt>
                <c:pt idx="289">
                  <c:v>62.186400000000013</c:v>
                </c:pt>
                <c:pt idx="290">
                  <c:v>62.202500000000001</c:v>
                </c:pt>
                <c:pt idx="291">
                  <c:v>62.230499999999999</c:v>
                </c:pt>
                <c:pt idx="292">
                  <c:v>62.230600000000003</c:v>
                </c:pt>
                <c:pt idx="293">
                  <c:v>62.076500000000003</c:v>
                </c:pt>
                <c:pt idx="294">
                  <c:v>61.378800000000012</c:v>
                </c:pt>
                <c:pt idx="295">
                  <c:v>59.765600000000013</c:v>
                </c:pt>
                <c:pt idx="296">
                  <c:v>57.674999999999997</c:v>
                </c:pt>
                <c:pt idx="297">
                  <c:v>56.239699999999999</c:v>
                </c:pt>
                <c:pt idx="298">
                  <c:v>56.306899999999999</c:v>
                </c:pt>
                <c:pt idx="299">
                  <c:v>57.741799999999998</c:v>
                </c:pt>
                <c:pt idx="300">
                  <c:v>59.345700000000001</c:v>
                </c:pt>
                <c:pt idx="301">
                  <c:v>59.668500000000002</c:v>
                </c:pt>
                <c:pt idx="302">
                  <c:v>58.198700000000002</c:v>
                </c:pt>
                <c:pt idx="303">
                  <c:v>55.680600000000013</c:v>
                </c:pt>
                <c:pt idx="304">
                  <c:v>53.427</c:v>
                </c:pt>
                <c:pt idx="305">
                  <c:v>52.321399999999997</c:v>
                </c:pt>
                <c:pt idx="306">
                  <c:v>52.426699999999997</c:v>
                </c:pt>
                <c:pt idx="307">
                  <c:v>53.303100000000001</c:v>
                </c:pt>
                <c:pt idx="308">
                  <c:v>54.298000000000002</c:v>
                </c:pt>
                <c:pt idx="309">
                  <c:v>54.822099999999999</c:v>
                </c:pt>
                <c:pt idx="310">
                  <c:v>54.616799999999998</c:v>
                </c:pt>
                <c:pt idx="311">
                  <c:v>53.724699999999999</c:v>
                </c:pt>
                <c:pt idx="312">
                  <c:v>52.494200000000014</c:v>
                </c:pt>
                <c:pt idx="313">
                  <c:v>51.497200000000007</c:v>
                </c:pt>
                <c:pt idx="314">
                  <c:v>51.2151</c:v>
                </c:pt>
                <c:pt idx="315">
                  <c:v>51.697000000000003</c:v>
                </c:pt>
                <c:pt idx="316">
                  <c:v>52.595100000000002</c:v>
                </c:pt>
                <c:pt idx="317">
                  <c:v>53.4756</c:v>
                </c:pt>
                <c:pt idx="318">
                  <c:v>53.958100000000002</c:v>
                </c:pt>
                <c:pt idx="319">
                  <c:v>53.863900000000001</c:v>
                </c:pt>
                <c:pt idx="320">
                  <c:v>53.3339</c:v>
                </c:pt>
                <c:pt idx="321">
                  <c:v>52.714000000000013</c:v>
                </c:pt>
                <c:pt idx="322">
                  <c:v>52.357899999999987</c:v>
                </c:pt>
                <c:pt idx="323">
                  <c:v>52.453000000000003</c:v>
                </c:pt>
                <c:pt idx="324">
                  <c:v>52.956699999999998</c:v>
                </c:pt>
                <c:pt idx="325">
                  <c:v>53.670900000000003</c:v>
                </c:pt>
                <c:pt idx="326">
                  <c:v>54.305</c:v>
                </c:pt>
                <c:pt idx="327">
                  <c:v>54.5505</c:v>
                </c:pt>
                <c:pt idx="328">
                  <c:v>54.33</c:v>
                </c:pt>
                <c:pt idx="329">
                  <c:v>53.887599999999999</c:v>
                </c:pt>
                <c:pt idx="330">
                  <c:v>53.574399999999997</c:v>
                </c:pt>
                <c:pt idx="331">
                  <c:v>53.5501</c:v>
                </c:pt>
                <c:pt idx="332">
                  <c:v>53.818300000000001</c:v>
                </c:pt>
                <c:pt idx="333">
                  <c:v>54.267000000000003</c:v>
                </c:pt>
                <c:pt idx="334">
                  <c:v>54.7196</c:v>
                </c:pt>
                <c:pt idx="335">
                  <c:v>55.013000000000012</c:v>
                </c:pt>
                <c:pt idx="336">
                  <c:v>55.0289</c:v>
                </c:pt>
                <c:pt idx="337">
                  <c:v>54.797699999999999</c:v>
                </c:pt>
                <c:pt idx="338">
                  <c:v>54.505600000000001</c:v>
                </c:pt>
                <c:pt idx="339">
                  <c:v>54.3474</c:v>
                </c:pt>
                <c:pt idx="340">
                  <c:v>54.4129</c:v>
                </c:pt>
                <c:pt idx="341">
                  <c:v>54.6676</c:v>
                </c:pt>
                <c:pt idx="342">
                  <c:v>54.979200000000013</c:v>
                </c:pt>
                <c:pt idx="343">
                  <c:v>55.201999999999998</c:v>
                </c:pt>
                <c:pt idx="344">
                  <c:v>55.252899999999997</c:v>
                </c:pt>
                <c:pt idx="345">
                  <c:v>55.138100000000001</c:v>
                </c:pt>
                <c:pt idx="346">
                  <c:v>54.945800000000013</c:v>
                </c:pt>
                <c:pt idx="347">
                  <c:v>54.787400000000012</c:v>
                </c:pt>
                <c:pt idx="348">
                  <c:v>54.752000000000002</c:v>
                </c:pt>
                <c:pt idx="349">
                  <c:v>54.854899999999986</c:v>
                </c:pt>
                <c:pt idx="350">
                  <c:v>55.024000000000001</c:v>
                </c:pt>
                <c:pt idx="351">
                  <c:v>55.1678</c:v>
                </c:pt>
                <c:pt idx="352">
                  <c:v>55.238500000000002</c:v>
                </c:pt>
                <c:pt idx="353">
                  <c:v>55.211200000000012</c:v>
                </c:pt>
                <c:pt idx="354">
                  <c:v>55.073600000000013</c:v>
                </c:pt>
                <c:pt idx="355">
                  <c:v>54.917700000000004</c:v>
                </c:pt>
                <c:pt idx="356">
                  <c:v>54.8354</c:v>
                </c:pt>
                <c:pt idx="357">
                  <c:v>54.823800000000013</c:v>
                </c:pt>
                <c:pt idx="358">
                  <c:v>54.907299999999999</c:v>
                </c:pt>
                <c:pt idx="359">
                  <c:v>55.064500000000002</c:v>
                </c:pt>
                <c:pt idx="360">
                  <c:v>55.183100000000003</c:v>
                </c:pt>
                <c:pt idx="361">
                  <c:v>55.2164</c:v>
                </c:pt>
                <c:pt idx="362">
                  <c:v>55.171000000000006</c:v>
                </c:pt>
                <c:pt idx="363">
                  <c:v>55.067100000000003</c:v>
                </c:pt>
                <c:pt idx="364">
                  <c:v>54.980499999999999</c:v>
                </c:pt>
                <c:pt idx="365">
                  <c:v>54.970400000000012</c:v>
                </c:pt>
                <c:pt idx="366">
                  <c:v>55.0169</c:v>
                </c:pt>
                <c:pt idx="367">
                  <c:v>55.077500000000001</c:v>
                </c:pt>
                <c:pt idx="368">
                  <c:v>55.139200000000002</c:v>
                </c:pt>
                <c:pt idx="369">
                  <c:v>55.158099999999997</c:v>
                </c:pt>
                <c:pt idx="370">
                  <c:v>55.112400000000001</c:v>
                </c:pt>
                <c:pt idx="371">
                  <c:v>55.051699999999997</c:v>
                </c:pt>
                <c:pt idx="372">
                  <c:v>54.982300000000002</c:v>
                </c:pt>
                <c:pt idx="373">
                  <c:v>54.9315</c:v>
                </c:pt>
                <c:pt idx="374">
                  <c:v>54.965899999999998</c:v>
                </c:pt>
                <c:pt idx="375">
                  <c:v>55.035899999999998</c:v>
                </c:pt>
                <c:pt idx="376">
                  <c:v>55.095800000000011</c:v>
                </c:pt>
                <c:pt idx="377">
                  <c:v>55.1601</c:v>
                </c:pt>
                <c:pt idx="378">
                  <c:v>55.179299999999998</c:v>
                </c:pt>
                <c:pt idx="379">
                  <c:v>55.124200000000002</c:v>
                </c:pt>
                <c:pt idx="380">
                  <c:v>55.052700000000002</c:v>
                </c:pt>
                <c:pt idx="381">
                  <c:v>55.035800000000002</c:v>
                </c:pt>
                <c:pt idx="382">
                  <c:v>55.055</c:v>
                </c:pt>
                <c:pt idx="383">
                  <c:v>55.06</c:v>
                </c:pt>
                <c:pt idx="384">
                  <c:v>55.058400000000013</c:v>
                </c:pt>
                <c:pt idx="385">
                  <c:v>55.098300000000002</c:v>
                </c:pt>
                <c:pt idx="386">
                  <c:v>55.173400000000001</c:v>
                </c:pt>
                <c:pt idx="387">
                  <c:v>55.1952</c:v>
                </c:pt>
                <c:pt idx="388">
                  <c:v>55.128800000000012</c:v>
                </c:pt>
                <c:pt idx="389">
                  <c:v>55.059600000000003</c:v>
                </c:pt>
                <c:pt idx="390">
                  <c:v>55.055100000000003</c:v>
                </c:pt>
                <c:pt idx="391">
                  <c:v>55.085500000000003</c:v>
                </c:pt>
                <c:pt idx="392">
                  <c:v>55.098800000000011</c:v>
                </c:pt>
                <c:pt idx="393">
                  <c:v>55.091700000000003</c:v>
                </c:pt>
                <c:pt idx="394">
                  <c:v>55.089700000000001</c:v>
                </c:pt>
                <c:pt idx="395">
                  <c:v>55.087400000000002</c:v>
                </c:pt>
                <c:pt idx="396">
                  <c:v>55.089399999999998</c:v>
                </c:pt>
                <c:pt idx="397">
                  <c:v>55.092700000000001</c:v>
                </c:pt>
                <c:pt idx="398">
                  <c:v>55.109499999999997</c:v>
                </c:pt>
                <c:pt idx="399">
                  <c:v>55.146900000000002</c:v>
                </c:pt>
                <c:pt idx="400">
                  <c:v>55.178699999999999</c:v>
                </c:pt>
                <c:pt idx="401">
                  <c:v>55.189500000000002</c:v>
                </c:pt>
                <c:pt idx="402">
                  <c:v>55.179900000000011</c:v>
                </c:pt>
                <c:pt idx="403">
                  <c:v>55.1526</c:v>
                </c:pt>
                <c:pt idx="404">
                  <c:v>55.131</c:v>
                </c:pt>
                <c:pt idx="405">
                  <c:v>55.134600000000013</c:v>
                </c:pt>
                <c:pt idx="406">
                  <c:v>55.149900000000002</c:v>
                </c:pt>
                <c:pt idx="407">
                  <c:v>55.154400000000003</c:v>
                </c:pt>
                <c:pt idx="408">
                  <c:v>55.1417</c:v>
                </c:pt>
                <c:pt idx="409">
                  <c:v>55.119900000000001</c:v>
                </c:pt>
                <c:pt idx="410">
                  <c:v>55.1235</c:v>
                </c:pt>
                <c:pt idx="411">
                  <c:v>55.1554</c:v>
                </c:pt>
                <c:pt idx="412">
                  <c:v>55.183500000000002</c:v>
                </c:pt>
                <c:pt idx="413">
                  <c:v>55.186700000000002</c:v>
                </c:pt>
                <c:pt idx="414">
                  <c:v>55.160699999999999</c:v>
                </c:pt>
                <c:pt idx="415">
                  <c:v>55.132100000000001</c:v>
                </c:pt>
                <c:pt idx="416">
                  <c:v>55.1434</c:v>
                </c:pt>
                <c:pt idx="417">
                  <c:v>55.181100000000001</c:v>
                </c:pt>
                <c:pt idx="418">
                  <c:v>55.209699999999998</c:v>
                </c:pt>
                <c:pt idx="419">
                  <c:v>55.223700000000001</c:v>
                </c:pt>
                <c:pt idx="420">
                  <c:v>55.216900000000003</c:v>
                </c:pt>
                <c:pt idx="421">
                  <c:v>55.178400000000003</c:v>
                </c:pt>
                <c:pt idx="422">
                  <c:v>55.133699999999997</c:v>
                </c:pt>
                <c:pt idx="423">
                  <c:v>55.106400000000001</c:v>
                </c:pt>
                <c:pt idx="424">
                  <c:v>55.094800000000014</c:v>
                </c:pt>
                <c:pt idx="425">
                  <c:v>55.086200000000012</c:v>
                </c:pt>
                <c:pt idx="426">
                  <c:v>55.084400000000002</c:v>
                </c:pt>
                <c:pt idx="427">
                  <c:v>55.142499999999998</c:v>
                </c:pt>
                <c:pt idx="428">
                  <c:v>55.192900000000002</c:v>
                </c:pt>
                <c:pt idx="429">
                  <c:v>55.171600000000012</c:v>
                </c:pt>
                <c:pt idx="430">
                  <c:v>55.160899999999998</c:v>
                </c:pt>
                <c:pt idx="431">
                  <c:v>55.198400000000007</c:v>
                </c:pt>
                <c:pt idx="432">
                  <c:v>55.238</c:v>
                </c:pt>
                <c:pt idx="433">
                  <c:v>55.251199999999997</c:v>
                </c:pt>
                <c:pt idx="434">
                  <c:v>55.219200000000001</c:v>
                </c:pt>
                <c:pt idx="435">
                  <c:v>55.195400000000006</c:v>
                </c:pt>
                <c:pt idx="436">
                  <c:v>55.195700000000002</c:v>
                </c:pt>
                <c:pt idx="437">
                  <c:v>55.198900000000002</c:v>
                </c:pt>
                <c:pt idx="438">
                  <c:v>55.240600000000001</c:v>
                </c:pt>
                <c:pt idx="439">
                  <c:v>55.276499999999999</c:v>
                </c:pt>
                <c:pt idx="440">
                  <c:v>55.265300000000003</c:v>
                </c:pt>
                <c:pt idx="441">
                  <c:v>55.249299999999998</c:v>
                </c:pt>
                <c:pt idx="442">
                  <c:v>55.234099999999998</c:v>
                </c:pt>
                <c:pt idx="443">
                  <c:v>55.214300000000001</c:v>
                </c:pt>
                <c:pt idx="444">
                  <c:v>55.21</c:v>
                </c:pt>
                <c:pt idx="445">
                  <c:v>55.221600000000002</c:v>
                </c:pt>
                <c:pt idx="446">
                  <c:v>55.2254</c:v>
                </c:pt>
                <c:pt idx="447">
                  <c:v>55.2014</c:v>
                </c:pt>
                <c:pt idx="448">
                  <c:v>55.186500000000002</c:v>
                </c:pt>
                <c:pt idx="449">
                  <c:v>55.2117</c:v>
                </c:pt>
                <c:pt idx="450">
                  <c:v>55.234999999999999</c:v>
                </c:pt>
                <c:pt idx="451">
                  <c:v>55.220600000000012</c:v>
                </c:pt>
                <c:pt idx="452">
                  <c:v>55.167400000000001</c:v>
                </c:pt>
                <c:pt idx="453">
                  <c:v>55.122500000000002</c:v>
                </c:pt>
                <c:pt idx="454">
                  <c:v>55.132800000000003</c:v>
                </c:pt>
                <c:pt idx="455">
                  <c:v>55.1631</c:v>
                </c:pt>
                <c:pt idx="456">
                  <c:v>55.184699999999999</c:v>
                </c:pt>
                <c:pt idx="457">
                  <c:v>55.177500000000002</c:v>
                </c:pt>
                <c:pt idx="458">
                  <c:v>55.160200000000003</c:v>
                </c:pt>
                <c:pt idx="459">
                  <c:v>55.185400000000001</c:v>
                </c:pt>
                <c:pt idx="460">
                  <c:v>55.227200000000003</c:v>
                </c:pt>
                <c:pt idx="461">
                  <c:v>55.242699999999999</c:v>
                </c:pt>
                <c:pt idx="462">
                  <c:v>55.236899999999999</c:v>
                </c:pt>
                <c:pt idx="463">
                  <c:v>55.248699999999999</c:v>
                </c:pt>
                <c:pt idx="464">
                  <c:v>55.2851</c:v>
                </c:pt>
                <c:pt idx="465">
                  <c:v>55.295499999999997</c:v>
                </c:pt>
                <c:pt idx="466">
                  <c:v>55.261899999999997</c:v>
                </c:pt>
                <c:pt idx="467">
                  <c:v>55.231499999999997</c:v>
                </c:pt>
                <c:pt idx="468">
                  <c:v>55.197899999999997</c:v>
                </c:pt>
                <c:pt idx="469">
                  <c:v>55.160299999999999</c:v>
                </c:pt>
                <c:pt idx="470">
                  <c:v>55.151899999999998</c:v>
                </c:pt>
                <c:pt idx="471">
                  <c:v>55.171000000000006</c:v>
                </c:pt>
                <c:pt idx="472">
                  <c:v>55.230800000000002</c:v>
                </c:pt>
                <c:pt idx="473">
                  <c:v>55.280800000000013</c:v>
                </c:pt>
                <c:pt idx="474">
                  <c:v>55.290700000000001</c:v>
                </c:pt>
                <c:pt idx="475">
                  <c:v>55.283499999999997</c:v>
                </c:pt>
                <c:pt idx="476">
                  <c:v>55.269000000000013</c:v>
                </c:pt>
                <c:pt idx="477">
                  <c:v>55.243099999999998</c:v>
                </c:pt>
                <c:pt idx="478">
                  <c:v>55.192</c:v>
                </c:pt>
                <c:pt idx="479">
                  <c:v>55.154499999999999</c:v>
                </c:pt>
                <c:pt idx="480">
                  <c:v>55.1907</c:v>
                </c:pt>
                <c:pt idx="481">
                  <c:v>55.237900000000003</c:v>
                </c:pt>
                <c:pt idx="482">
                  <c:v>55.253300000000003</c:v>
                </c:pt>
                <c:pt idx="483">
                  <c:v>55.258400000000002</c:v>
                </c:pt>
                <c:pt idx="484">
                  <c:v>55.256900000000002</c:v>
                </c:pt>
                <c:pt idx="485">
                  <c:v>55.248100000000001</c:v>
                </c:pt>
                <c:pt idx="486">
                  <c:v>55.249299999999998</c:v>
                </c:pt>
                <c:pt idx="487">
                  <c:v>55.2654</c:v>
                </c:pt>
                <c:pt idx="488">
                  <c:v>55.280099999999997</c:v>
                </c:pt>
                <c:pt idx="489">
                  <c:v>55.284400000000012</c:v>
                </c:pt>
                <c:pt idx="490">
                  <c:v>55.284300000000002</c:v>
                </c:pt>
                <c:pt idx="491">
                  <c:v>55.267899999999997</c:v>
                </c:pt>
                <c:pt idx="492">
                  <c:v>55.2395</c:v>
                </c:pt>
                <c:pt idx="493">
                  <c:v>55.232200000000013</c:v>
                </c:pt>
                <c:pt idx="494">
                  <c:v>55.231699999999996</c:v>
                </c:pt>
                <c:pt idx="495">
                  <c:v>55.240499999999997</c:v>
                </c:pt>
                <c:pt idx="496">
                  <c:v>55.272100000000002</c:v>
                </c:pt>
                <c:pt idx="497">
                  <c:v>55.284200000000013</c:v>
                </c:pt>
                <c:pt idx="498">
                  <c:v>55.266500000000001</c:v>
                </c:pt>
                <c:pt idx="499">
                  <c:v>55.253300000000003</c:v>
                </c:pt>
                <c:pt idx="500">
                  <c:v>55.243200000000002</c:v>
                </c:pt>
                <c:pt idx="501">
                  <c:v>55.216200000000001</c:v>
                </c:pt>
                <c:pt idx="502">
                  <c:v>55.198800000000013</c:v>
                </c:pt>
                <c:pt idx="503">
                  <c:v>55.191499999999998</c:v>
                </c:pt>
                <c:pt idx="504">
                  <c:v>55.224699999999999</c:v>
                </c:pt>
                <c:pt idx="505">
                  <c:v>55.273400000000002</c:v>
                </c:pt>
                <c:pt idx="506">
                  <c:v>55.270400000000002</c:v>
                </c:pt>
                <c:pt idx="507">
                  <c:v>55.250700000000002</c:v>
                </c:pt>
                <c:pt idx="508">
                  <c:v>55.246000000000002</c:v>
                </c:pt>
                <c:pt idx="509">
                  <c:v>55.220500000000001</c:v>
                </c:pt>
                <c:pt idx="510">
                  <c:v>55.190899999999999</c:v>
                </c:pt>
                <c:pt idx="511">
                  <c:v>55.230600000000003</c:v>
                </c:pt>
                <c:pt idx="512">
                  <c:v>55.271700000000003</c:v>
                </c:pt>
                <c:pt idx="513">
                  <c:v>55.267499999999998</c:v>
                </c:pt>
                <c:pt idx="514">
                  <c:v>55.259400000000007</c:v>
                </c:pt>
                <c:pt idx="515">
                  <c:v>55.261000000000003</c:v>
                </c:pt>
                <c:pt idx="516">
                  <c:v>55.260600000000011</c:v>
                </c:pt>
                <c:pt idx="517">
                  <c:v>55.249699999999997</c:v>
                </c:pt>
                <c:pt idx="518">
                  <c:v>55.234900000000003</c:v>
                </c:pt>
                <c:pt idx="519">
                  <c:v>55.217700000000001</c:v>
                </c:pt>
                <c:pt idx="520">
                  <c:v>55.214100000000002</c:v>
                </c:pt>
                <c:pt idx="521">
                  <c:v>55.245400000000011</c:v>
                </c:pt>
                <c:pt idx="522">
                  <c:v>55.2727</c:v>
                </c:pt>
                <c:pt idx="523">
                  <c:v>55.273200000000003</c:v>
                </c:pt>
                <c:pt idx="524">
                  <c:v>55.268800000000013</c:v>
                </c:pt>
                <c:pt idx="525">
                  <c:v>55.265900000000002</c:v>
                </c:pt>
                <c:pt idx="526">
                  <c:v>55.260400000000011</c:v>
                </c:pt>
                <c:pt idx="527">
                  <c:v>55.259</c:v>
                </c:pt>
                <c:pt idx="528">
                  <c:v>55.2637</c:v>
                </c:pt>
                <c:pt idx="529">
                  <c:v>55.271299999999997</c:v>
                </c:pt>
                <c:pt idx="530">
                  <c:v>55.276699999999998</c:v>
                </c:pt>
                <c:pt idx="531">
                  <c:v>55.272400000000012</c:v>
                </c:pt>
                <c:pt idx="532">
                  <c:v>55.260200000000012</c:v>
                </c:pt>
                <c:pt idx="533">
                  <c:v>55.242600000000003</c:v>
                </c:pt>
                <c:pt idx="534">
                  <c:v>55.236899999999999</c:v>
                </c:pt>
                <c:pt idx="535">
                  <c:v>55.252499999999998</c:v>
                </c:pt>
                <c:pt idx="536">
                  <c:v>55.245899999999999</c:v>
                </c:pt>
                <c:pt idx="537">
                  <c:v>55.221899999999998</c:v>
                </c:pt>
                <c:pt idx="538">
                  <c:v>55.223500000000001</c:v>
                </c:pt>
                <c:pt idx="539">
                  <c:v>55.2363</c:v>
                </c:pt>
                <c:pt idx="540">
                  <c:v>55.234900000000003</c:v>
                </c:pt>
                <c:pt idx="541">
                  <c:v>55.228000000000002</c:v>
                </c:pt>
                <c:pt idx="542">
                  <c:v>55.220600000000012</c:v>
                </c:pt>
                <c:pt idx="543">
                  <c:v>55.227499999999999</c:v>
                </c:pt>
                <c:pt idx="544">
                  <c:v>55.252200000000002</c:v>
                </c:pt>
                <c:pt idx="545">
                  <c:v>55.270400000000002</c:v>
                </c:pt>
                <c:pt idx="546">
                  <c:v>55.277500000000003</c:v>
                </c:pt>
                <c:pt idx="547">
                  <c:v>55.282400000000003</c:v>
                </c:pt>
                <c:pt idx="548">
                  <c:v>55.283499999999997</c:v>
                </c:pt>
                <c:pt idx="549">
                  <c:v>55.281300000000002</c:v>
                </c:pt>
                <c:pt idx="550">
                  <c:v>55.2744</c:v>
                </c:pt>
                <c:pt idx="551">
                  <c:v>55.244799999999998</c:v>
                </c:pt>
                <c:pt idx="552">
                  <c:v>55.213500000000003</c:v>
                </c:pt>
                <c:pt idx="553">
                  <c:v>55.226500000000001</c:v>
                </c:pt>
                <c:pt idx="554">
                  <c:v>55.2592</c:v>
                </c:pt>
                <c:pt idx="555">
                  <c:v>55.283800000000006</c:v>
                </c:pt>
                <c:pt idx="556">
                  <c:v>55.2941</c:v>
                </c:pt>
                <c:pt idx="557">
                  <c:v>55.303699999999999</c:v>
                </c:pt>
                <c:pt idx="558">
                  <c:v>55.314799999999998</c:v>
                </c:pt>
                <c:pt idx="559">
                  <c:v>55.321800000000003</c:v>
                </c:pt>
                <c:pt idx="560">
                  <c:v>55.319899999999997</c:v>
                </c:pt>
                <c:pt idx="561">
                  <c:v>55.308400000000013</c:v>
                </c:pt>
                <c:pt idx="562">
                  <c:v>55.3035</c:v>
                </c:pt>
                <c:pt idx="563">
                  <c:v>55.2971</c:v>
                </c:pt>
                <c:pt idx="564">
                  <c:v>55.281100000000002</c:v>
                </c:pt>
                <c:pt idx="565">
                  <c:v>55.267000000000003</c:v>
                </c:pt>
                <c:pt idx="566">
                  <c:v>55.224299999999999</c:v>
                </c:pt>
                <c:pt idx="567">
                  <c:v>55.179699999999997</c:v>
                </c:pt>
                <c:pt idx="568">
                  <c:v>55.214799999999997</c:v>
                </c:pt>
                <c:pt idx="569">
                  <c:v>55.276400000000002</c:v>
                </c:pt>
                <c:pt idx="570">
                  <c:v>55.305999999999997</c:v>
                </c:pt>
                <c:pt idx="571">
                  <c:v>55.305300000000003</c:v>
                </c:pt>
                <c:pt idx="572">
                  <c:v>55.287700000000001</c:v>
                </c:pt>
                <c:pt idx="573">
                  <c:v>55.247800000000012</c:v>
                </c:pt>
                <c:pt idx="574">
                  <c:v>55.206299999999999</c:v>
                </c:pt>
                <c:pt idx="575">
                  <c:v>55.198900000000002</c:v>
                </c:pt>
                <c:pt idx="576">
                  <c:v>55.194000000000003</c:v>
                </c:pt>
                <c:pt idx="577">
                  <c:v>55.2014</c:v>
                </c:pt>
                <c:pt idx="578">
                  <c:v>55.2485</c:v>
                </c:pt>
                <c:pt idx="579">
                  <c:v>55.321399999999997</c:v>
                </c:pt>
                <c:pt idx="580">
                  <c:v>55.371000000000002</c:v>
                </c:pt>
                <c:pt idx="581">
                  <c:v>55.360500000000002</c:v>
                </c:pt>
                <c:pt idx="582">
                  <c:v>55.322800000000001</c:v>
                </c:pt>
                <c:pt idx="583">
                  <c:v>55.309100000000001</c:v>
                </c:pt>
                <c:pt idx="584">
                  <c:v>55.310600000000001</c:v>
                </c:pt>
                <c:pt idx="585">
                  <c:v>55.291899999999998</c:v>
                </c:pt>
                <c:pt idx="586">
                  <c:v>55.302100000000003</c:v>
                </c:pt>
                <c:pt idx="587">
                  <c:v>55.357399999999998</c:v>
                </c:pt>
                <c:pt idx="588">
                  <c:v>55.387300000000003</c:v>
                </c:pt>
                <c:pt idx="589">
                  <c:v>55.3416</c:v>
                </c:pt>
                <c:pt idx="590">
                  <c:v>55.246699999999997</c:v>
                </c:pt>
                <c:pt idx="591">
                  <c:v>55.2057</c:v>
                </c:pt>
                <c:pt idx="592">
                  <c:v>55.2517</c:v>
                </c:pt>
                <c:pt idx="593">
                  <c:v>55.294400000000003</c:v>
                </c:pt>
                <c:pt idx="594">
                  <c:v>55.2712</c:v>
                </c:pt>
                <c:pt idx="595">
                  <c:v>55.243299999999998</c:v>
                </c:pt>
                <c:pt idx="596">
                  <c:v>55.281999999999996</c:v>
                </c:pt>
                <c:pt idx="597">
                  <c:v>55.324399999999997</c:v>
                </c:pt>
                <c:pt idx="598">
                  <c:v>55.349899999999998</c:v>
                </c:pt>
                <c:pt idx="599">
                  <c:v>55.3795</c:v>
                </c:pt>
                <c:pt idx="600">
                  <c:v>55.351499999999987</c:v>
                </c:pt>
                <c:pt idx="601">
                  <c:v>55.285699999999999</c:v>
                </c:pt>
                <c:pt idx="602">
                  <c:v>55.277099999999997</c:v>
                </c:pt>
                <c:pt idx="603">
                  <c:v>55.324199999999998</c:v>
                </c:pt>
                <c:pt idx="604">
                  <c:v>55.357499999999987</c:v>
                </c:pt>
                <c:pt idx="605">
                  <c:v>55.369</c:v>
                </c:pt>
                <c:pt idx="606">
                  <c:v>55.377299999999998</c:v>
                </c:pt>
                <c:pt idx="607">
                  <c:v>55.369300000000003</c:v>
                </c:pt>
                <c:pt idx="608">
                  <c:v>55.357100000000003</c:v>
                </c:pt>
                <c:pt idx="609">
                  <c:v>55.352800000000002</c:v>
                </c:pt>
                <c:pt idx="610">
                  <c:v>55.340699999999998</c:v>
                </c:pt>
                <c:pt idx="611">
                  <c:v>55.322299999999998</c:v>
                </c:pt>
                <c:pt idx="612">
                  <c:v>55.329700000000003</c:v>
                </c:pt>
                <c:pt idx="613">
                  <c:v>55.3645</c:v>
                </c:pt>
                <c:pt idx="614">
                  <c:v>55.3855</c:v>
                </c:pt>
                <c:pt idx="615">
                  <c:v>55.3855</c:v>
                </c:pt>
                <c:pt idx="616">
                  <c:v>55.379199999999997</c:v>
                </c:pt>
                <c:pt idx="617">
                  <c:v>55.3611</c:v>
                </c:pt>
                <c:pt idx="618">
                  <c:v>55.3474</c:v>
                </c:pt>
                <c:pt idx="619">
                  <c:v>55.3628</c:v>
                </c:pt>
                <c:pt idx="620">
                  <c:v>55.3842</c:v>
                </c:pt>
                <c:pt idx="621">
                  <c:v>55.389000000000003</c:v>
                </c:pt>
                <c:pt idx="622">
                  <c:v>55.378</c:v>
                </c:pt>
                <c:pt idx="623">
                  <c:v>55.3752</c:v>
                </c:pt>
                <c:pt idx="624">
                  <c:v>55.377600000000001</c:v>
                </c:pt>
                <c:pt idx="625">
                  <c:v>55.330599999999997</c:v>
                </c:pt>
                <c:pt idx="626">
                  <c:v>55.280299999999997</c:v>
                </c:pt>
                <c:pt idx="627">
                  <c:v>55.311300000000003</c:v>
                </c:pt>
                <c:pt idx="628">
                  <c:v>55.362000000000002</c:v>
                </c:pt>
                <c:pt idx="629">
                  <c:v>55.3675</c:v>
                </c:pt>
                <c:pt idx="630">
                  <c:v>55.340800000000002</c:v>
                </c:pt>
                <c:pt idx="631">
                  <c:v>55.3339</c:v>
                </c:pt>
                <c:pt idx="632">
                  <c:v>55.338800000000013</c:v>
                </c:pt>
                <c:pt idx="633">
                  <c:v>55.316499999999998</c:v>
                </c:pt>
                <c:pt idx="634">
                  <c:v>55.287000000000013</c:v>
                </c:pt>
                <c:pt idx="635">
                  <c:v>55.287799999999997</c:v>
                </c:pt>
                <c:pt idx="636">
                  <c:v>55.331000000000003</c:v>
                </c:pt>
                <c:pt idx="637">
                  <c:v>55.338900000000002</c:v>
                </c:pt>
                <c:pt idx="638">
                  <c:v>55.286200000000001</c:v>
                </c:pt>
                <c:pt idx="639">
                  <c:v>55.263600000000011</c:v>
                </c:pt>
                <c:pt idx="640">
                  <c:v>55.321199999999997</c:v>
                </c:pt>
                <c:pt idx="641">
                  <c:v>55.360700000000001</c:v>
                </c:pt>
                <c:pt idx="642">
                  <c:v>55.352899999999998</c:v>
                </c:pt>
                <c:pt idx="643">
                  <c:v>55.3354</c:v>
                </c:pt>
                <c:pt idx="644">
                  <c:v>55.3245</c:v>
                </c:pt>
                <c:pt idx="645">
                  <c:v>55.305799999999998</c:v>
                </c:pt>
                <c:pt idx="646">
                  <c:v>55.256800000000013</c:v>
                </c:pt>
                <c:pt idx="647">
                  <c:v>55.232700000000001</c:v>
                </c:pt>
                <c:pt idx="648">
                  <c:v>55.288899999999998</c:v>
                </c:pt>
                <c:pt idx="649">
                  <c:v>55.3461</c:v>
                </c:pt>
                <c:pt idx="650">
                  <c:v>55.347499999999997</c:v>
                </c:pt>
                <c:pt idx="651">
                  <c:v>55.340299999999999</c:v>
                </c:pt>
                <c:pt idx="652">
                  <c:v>55.346800000000002</c:v>
                </c:pt>
                <c:pt idx="653">
                  <c:v>55.342100000000002</c:v>
                </c:pt>
                <c:pt idx="654">
                  <c:v>55.3401</c:v>
                </c:pt>
                <c:pt idx="655">
                  <c:v>55.363999999999997</c:v>
                </c:pt>
                <c:pt idx="656">
                  <c:v>55.390900000000002</c:v>
                </c:pt>
                <c:pt idx="657">
                  <c:v>55.363200000000013</c:v>
                </c:pt>
                <c:pt idx="658">
                  <c:v>55.280900000000003</c:v>
                </c:pt>
                <c:pt idx="659">
                  <c:v>55.227400000000003</c:v>
                </c:pt>
                <c:pt idx="660">
                  <c:v>55.234200000000001</c:v>
                </c:pt>
                <c:pt idx="661">
                  <c:v>55.25</c:v>
                </c:pt>
                <c:pt idx="662">
                  <c:v>55.2468</c:v>
                </c:pt>
                <c:pt idx="663">
                  <c:v>55.227699999999999</c:v>
                </c:pt>
                <c:pt idx="664">
                  <c:v>55.233000000000011</c:v>
                </c:pt>
                <c:pt idx="665">
                  <c:v>55.2699</c:v>
                </c:pt>
                <c:pt idx="666">
                  <c:v>55.273600000000002</c:v>
                </c:pt>
                <c:pt idx="667">
                  <c:v>55.220400000000012</c:v>
                </c:pt>
                <c:pt idx="668">
                  <c:v>55.147100000000002</c:v>
                </c:pt>
                <c:pt idx="669">
                  <c:v>55.134500000000003</c:v>
                </c:pt>
                <c:pt idx="670">
                  <c:v>55.203000000000003</c:v>
                </c:pt>
                <c:pt idx="671">
                  <c:v>55.2699</c:v>
                </c:pt>
                <c:pt idx="672">
                  <c:v>55.291600000000003</c:v>
                </c:pt>
                <c:pt idx="673">
                  <c:v>55.282899999999998</c:v>
                </c:pt>
                <c:pt idx="674">
                  <c:v>55.241900000000001</c:v>
                </c:pt>
                <c:pt idx="675">
                  <c:v>55.194000000000003</c:v>
                </c:pt>
                <c:pt idx="676">
                  <c:v>55.169200000000011</c:v>
                </c:pt>
                <c:pt idx="677">
                  <c:v>55.165100000000002</c:v>
                </c:pt>
                <c:pt idx="678">
                  <c:v>55.179200000000002</c:v>
                </c:pt>
                <c:pt idx="679">
                  <c:v>55.181800000000003</c:v>
                </c:pt>
                <c:pt idx="680">
                  <c:v>55.130499999999998</c:v>
                </c:pt>
                <c:pt idx="681">
                  <c:v>55.097200000000001</c:v>
                </c:pt>
                <c:pt idx="682">
                  <c:v>55.1479</c:v>
                </c:pt>
                <c:pt idx="683">
                  <c:v>55.197000000000003</c:v>
                </c:pt>
                <c:pt idx="684">
                  <c:v>55.185099999999998</c:v>
                </c:pt>
                <c:pt idx="685">
                  <c:v>55.184600000000003</c:v>
                </c:pt>
                <c:pt idx="686">
                  <c:v>55.221000000000011</c:v>
                </c:pt>
                <c:pt idx="687">
                  <c:v>55.234900000000003</c:v>
                </c:pt>
                <c:pt idx="688">
                  <c:v>55.231499999999997</c:v>
                </c:pt>
                <c:pt idx="689">
                  <c:v>55.224200000000003</c:v>
                </c:pt>
                <c:pt idx="690">
                  <c:v>55.215899999999998</c:v>
                </c:pt>
                <c:pt idx="691">
                  <c:v>55.214799999999997</c:v>
                </c:pt>
                <c:pt idx="692">
                  <c:v>55.211500000000001</c:v>
                </c:pt>
                <c:pt idx="693">
                  <c:v>55.191200000000002</c:v>
                </c:pt>
                <c:pt idx="694">
                  <c:v>55.140900000000002</c:v>
                </c:pt>
                <c:pt idx="695">
                  <c:v>55.100200000000001</c:v>
                </c:pt>
                <c:pt idx="696">
                  <c:v>55.128900000000002</c:v>
                </c:pt>
                <c:pt idx="697">
                  <c:v>55.174000000000007</c:v>
                </c:pt>
                <c:pt idx="698">
                  <c:v>55.195700000000002</c:v>
                </c:pt>
                <c:pt idx="699">
                  <c:v>55.224699999999999</c:v>
                </c:pt>
                <c:pt idx="700">
                  <c:v>55.243200000000002</c:v>
                </c:pt>
                <c:pt idx="701">
                  <c:v>55.231499999999997</c:v>
                </c:pt>
                <c:pt idx="702">
                  <c:v>55.198900000000002</c:v>
                </c:pt>
                <c:pt idx="703">
                  <c:v>55.158499999999997</c:v>
                </c:pt>
                <c:pt idx="704">
                  <c:v>55.126200000000011</c:v>
                </c:pt>
                <c:pt idx="705">
                  <c:v>55.127400000000002</c:v>
                </c:pt>
                <c:pt idx="706">
                  <c:v>55.1325</c:v>
                </c:pt>
                <c:pt idx="707">
                  <c:v>55.1173</c:v>
                </c:pt>
                <c:pt idx="708">
                  <c:v>55.151299999999999</c:v>
                </c:pt>
                <c:pt idx="709">
                  <c:v>55.217599999999997</c:v>
                </c:pt>
                <c:pt idx="710">
                  <c:v>55.240499999999997</c:v>
                </c:pt>
                <c:pt idx="711">
                  <c:v>55.232700000000001</c:v>
                </c:pt>
                <c:pt idx="712">
                  <c:v>55.228099999999998</c:v>
                </c:pt>
                <c:pt idx="713">
                  <c:v>55.217500000000001</c:v>
                </c:pt>
                <c:pt idx="714">
                  <c:v>55.198500000000003</c:v>
                </c:pt>
                <c:pt idx="715">
                  <c:v>55.170099999999998</c:v>
                </c:pt>
                <c:pt idx="716">
                  <c:v>55.151299999999999</c:v>
                </c:pt>
                <c:pt idx="717">
                  <c:v>55.187600000000003</c:v>
                </c:pt>
                <c:pt idx="718">
                  <c:v>55.247600000000013</c:v>
                </c:pt>
                <c:pt idx="719">
                  <c:v>55.243400000000001</c:v>
                </c:pt>
                <c:pt idx="720">
                  <c:v>55.1661</c:v>
                </c:pt>
                <c:pt idx="721">
                  <c:v>55.154499999999999</c:v>
                </c:pt>
                <c:pt idx="722">
                  <c:v>55.2149</c:v>
                </c:pt>
                <c:pt idx="723">
                  <c:v>55.253500000000003</c:v>
                </c:pt>
                <c:pt idx="724">
                  <c:v>55.260800000000003</c:v>
                </c:pt>
                <c:pt idx="725">
                  <c:v>55.265300000000003</c:v>
                </c:pt>
                <c:pt idx="726">
                  <c:v>55.277299999999997</c:v>
                </c:pt>
                <c:pt idx="727">
                  <c:v>55.251199999999997</c:v>
                </c:pt>
                <c:pt idx="728">
                  <c:v>55.194600000000001</c:v>
                </c:pt>
                <c:pt idx="729">
                  <c:v>55.195900000000002</c:v>
                </c:pt>
                <c:pt idx="730">
                  <c:v>55.250900000000001</c:v>
                </c:pt>
                <c:pt idx="731">
                  <c:v>55.283499999999997</c:v>
                </c:pt>
                <c:pt idx="732">
                  <c:v>55.273699999999998</c:v>
                </c:pt>
                <c:pt idx="733">
                  <c:v>55.270899999999997</c:v>
                </c:pt>
                <c:pt idx="734">
                  <c:v>55.304600000000001</c:v>
                </c:pt>
                <c:pt idx="735">
                  <c:v>55.313299999999998</c:v>
                </c:pt>
                <c:pt idx="736">
                  <c:v>55.2438</c:v>
                </c:pt>
                <c:pt idx="737">
                  <c:v>55.159799999999997</c:v>
                </c:pt>
                <c:pt idx="738">
                  <c:v>55.1492</c:v>
                </c:pt>
                <c:pt idx="739">
                  <c:v>55.2042</c:v>
                </c:pt>
                <c:pt idx="740">
                  <c:v>55.260600000000011</c:v>
                </c:pt>
                <c:pt idx="741">
                  <c:v>55.290900000000001</c:v>
                </c:pt>
                <c:pt idx="742">
                  <c:v>55.298499999999997</c:v>
                </c:pt>
                <c:pt idx="743">
                  <c:v>55.295299999999997</c:v>
                </c:pt>
                <c:pt idx="744">
                  <c:v>55.287700000000001</c:v>
                </c:pt>
                <c:pt idx="745">
                  <c:v>55.284100000000002</c:v>
                </c:pt>
                <c:pt idx="746">
                  <c:v>55.287300000000002</c:v>
                </c:pt>
                <c:pt idx="747">
                  <c:v>55.294499999999999</c:v>
                </c:pt>
                <c:pt idx="748">
                  <c:v>55.298900000000003</c:v>
                </c:pt>
                <c:pt idx="749">
                  <c:v>55.290600000000012</c:v>
                </c:pt>
                <c:pt idx="750">
                  <c:v>55.285200000000003</c:v>
                </c:pt>
                <c:pt idx="751">
                  <c:v>55.295099999999998</c:v>
                </c:pt>
                <c:pt idx="752">
                  <c:v>55.313499999999998</c:v>
                </c:pt>
                <c:pt idx="753">
                  <c:v>55.335000000000001</c:v>
                </c:pt>
                <c:pt idx="754">
                  <c:v>55.348500000000001</c:v>
                </c:pt>
                <c:pt idx="755">
                  <c:v>55.324199999999998</c:v>
                </c:pt>
                <c:pt idx="756">
                  <c:v>55.246699999999997</c:v>
                </c:pt>
                <c:pt idx="757">
                  <c:v>55.1569</c:v>
                </c:pt>
                <c:pt idx="758">
                  <c:v>55.152800000000013</c:v>
                </c:pt>
                <c:pt idx="759">
                  <c:v>55.2301</c:v>
                </c:pt>
                <c:pt idx="760">
                  <c:v>55.301200000000001</c:v>
                </c:pt>
                <c:pt idx="761">
                  <c:v>55.325800000000001</c:v>
                </c:pt>
                <c:pt idx="762">
                  <c:v>55.303199999999997</c:v>
                </c:pt>
                <c:pt idx="763">
                  <c:v>55.273899999999998</c:v>
                </c:pt>
                <c:pt idx="764">
                  <c:v>55.248899999999999</c:v>
                </c:pt>
                <c:pt idx="765">
                  <c:v>55.2196</c:v>
                </c:pt>
                <c:pt idx="766">
                  <c:v>55.211300000000001</c:v>
                </c:pt>
                <c:pt idx="767">
                  <c:v>55.228000000000002</c:v>
                </c:pt>
                <c:pt idx="768">
                  <c:v>55.251800000000003</c:v>
                </c:pt>
                <c:pt idx="769">
                  <c:v>55.260600000000011</c:v>
                </c:pt>
                <c:pt idx="770">
                  <c:v>55.256</c:v>
                </c:pt>
                <c:pt idx="771">
                  <c:v>55.255699999999997</c:v>
                </c:pt>
                <c:pt idx="772">
                  <c:v>55.238400000000013</c:v>
                </c:pt>
                <c:pt idx="773">
                  <c:v>55.218200000000003</c:v>
                </c:pt>
                <c:pt idx="774">
                  <c:v>55.220200000000013</c:v>
                </c:pt>
                <c:pt idx="775">
                  <c:v>55.198700000000002</c:v>
                </c:pt>
                <c:pt idx="776">
                  <c:v>55.158000000000001</c:v>
                </c:pt>
                <c:pt idx="777">
                  <c:v>55.183500000000002</c:v>
                </c:pt>
                <c:pt idx="778">
                  <c:v>55.250300000000003</c:v>
                </c:pt>
                <c:pt idx="779">
                  <c:v>55.291699999999999</c:v>
                </c:pt>
                <c:pt idx="780">
                  <c:v>55.303699999999999</c:v>
                </c:pt>
                <c:pt idx="781">
                  <c:v>55.298400000000001</c:v>
                </c:pt>
                <c:pt idx="782">
                  <c:v>55.281799999999997</c:v>
                </c:pt>
                <c:pt idx="783">
                  <c:v>55.263500000000001</c:v>
                </c:pt>
                <c:pt idx="784">
                  <c:v>55.246200000000002</c:v>
                </c:pt>
                <c:pt idx="785">
                  <c:v>55.241</c:v>
                </c:pt>
                <c:pt idx="786">
                  <c:v>55.244100000000003</c:v>
                </c:pt>
                <c:pt idx="787">
                  <c:v>55.236499999999999</c:v>
                </c:pt>
                <c:pt idx="788">
                  <c:v>55.219299999999997</c:v>
                </c:pt>
                <c:pt idx="789">
                  <c:v>55.2089</c:v>
                </c:pt>
                <c:pt idx="790">
                  <c:v>55.201300000000003</c:v>
                </c:pt>
                <c:pt idx="791">
                  <c:v>55.191200000000002</c:v>
                </c:pt>
                <c:pt idx="792">
                  <c:v>55.196100000000001</c:v>
                </c:pt>
                <c:pt idx="793">
                  <c:v>55.214300000000001</c:v>
                </c:pt>
                <c:pt idx="794">
                  <c:v>55.234299999999998</c:v>
                </c:pt>
                <c:pt idx="795">
                  <c:v>55.232900000000001</c:v>
                </c:pt>
                <c:pt idx="796">
                  <c:v>55.208400000000012</c:v>
                </c:pt>
                <c:pt idx="797">
                  <c:v>55.193600000000011</c:v>
                </c:pt>
                <c:pt idx="798">
                  <c:v>55.191200000000002</c:v>
                </c:pt>
                <c:pt idx="799">
                  <c:v>55.181899999999999</c:v>
                </c:pt>
                <c:pt idx="800">
                  <c:v>55.182099999999998</c:v>
                </c:pt>
                <c:pt idx="801">
                  <c:v>55.197400000000002</c:v>
                </c:pt>
                <c:pt idx="802">
                  <c:v>55.214399999999998</c:v>
                </c:pt>
                <c:pt idx="803">
                  <c:v>55.223600000000012</c:v>
                </c:pt>
                <c:pt idx="804">
                  <c:v>55.220700000000001</c:v>
                </c:pt>
                <c:pt idx="805">
                  <c:v>55.227600000000002</c:v>
                </c:pt>
                <c:pt idx="806">
                  <c:v>55.242800000000003</c:v>
                </c:pt>
                <c:pt idx="807">
                  <c:v>55.228400000000001</c:v>
                </c:pt>
                <c:pt idx="808">
                  <c:v>55.157299999999999</c:v>
                </c:pt>
                <c:pt idx="809">
                  <c:v>55.092400000000012</c:v>
                </c:pt>
                <c:pt idx="810">
                  <c:v>55.107700000000001</c:v>
                </c:pt>
                <c:pt idx="811">
                  <c:v>55.139400000000002</c:v>
                </c:pt>
                <c:pt idx="812">
                  <c:v>55.134400000000007</c:v>
                </c:pt>
                <c:pt idx="813">
                  <c:v>55.139800000000001</c:v>
                </c:pt>
                <c:pt idx="814">
                  <c:v>55.154499999999999</c:v>
                </c:pt>
                <c:pt idx="815">
                  <c:v>55.148499999999999</c:v>
                </c:pt>
                <c:pt idx="816">
                  <c:v>55.135200000000012</c:v>
                </c:pt>
                <c:pt idx="817">
                  <c:v>55.1355</c:v>
                </c:pt>
                <c:pt idx="818">
                  <c:v>55.161299999999997</c:v>
                </c:pt>
                <c:pt idx="819">
                  <c:v>55.179600000000001</c:v>
                </c:pt>
                <c:pt idx="820">
                  <c:v>55.1584</c:v>
                </c:pt>
                <c:pt idx="821">
                  <c:v>55.142499999999998</c:v>
                </c:pt>
                <c:pt idx="822">
                  <c:v>55.159300000000002</c:v>
                </c:pt>
                <c:pt idx="823">
                  <c:v>55.1541</c:v>
                </c:pt>
                <c:pt idx="824">
                  <c:v>55.117100000000001</c:v>
                </c:pt>
                <c:pt idx="825">
                  <c:v>55.0989</c:v>
                </c:pt>
                <c:pt idx="826">
                  <c:v>55.113300000000002</c:v>
                </c:pt>
                <c:pt idx="827">
                  <c:v>55.117199999999997</c:v>
                </c:pt>
                <c:pt idx="828">
                  <c:v>55.1098</c:v>
                </c:pt>
                <c:pt idx="829">
                  <c:v>55.103000000000002</c:v>
                </c:pt>
                <c:pt idx="830">
                  <c:v>55.093200000000003</c:v>
                </c:pt>
                <c:pt idx="831">
                  <c:v>55.103400000000001</c:v>
                </c:pt>
                <c:pt idx="832">
                  <c:v>55.131800000000013</c:v>
                </c:pt>
                <c:pt idx="833">
                  <c:v>55.149500000000003</c:v>
                </c:pt>
                <c:pt idx="834">
                  <c:v>55.150200000000012</c:v>
                </c:pt>
                <c:pt idx="835">
                  <c:v>55.151699999999998</c:v>
                </c:pt>
                <c:pt idx="836">
                  <c:v>55.175699999999999</c:v>
                </c:pt>
                <c:pt idx="837">
                  <c:v>55.203000000000003</c:v>
                </c:pt>
                <c:pt idx="838">
                  <c:v>55.199600000000011</c:v>
                </c:pt>
                <c:pt idx="839">
                  <c:v>55.170299999999997</c:v>
                </c:pt>
                <c:pt idx="840">
                  <c:v>55.134999999999998</c:v>
                </c:pt>
                <c:pt idx="841">
                  <c:v>55.116500000000002</c:v>
                </c:pt>
                <c:pt idx="842">
                  <c:v>55.130099999999999</c:v>
                </c:pt>
                <c:pt idx="843">
                  <c:v>55.142600000000002</c:v>
                </c:pt>
                <c:pt idx="844">
                  <c:v>55.128900000000002</c:v>
                </c:pt>
                <c:pt idx="845">
                  <c:v>55.122100000000003</c:v>
                </c:pt>
                <c:pt idx="846">
                  <c:v>55.146299999999997</c:v>
                </c:pt>
                <c:pt idx="847">
                  <c:v>55.151699999999998</c:v>
                </c:pt>
                <c:pt idx="848">
                  <c:v>55.092200000000012</c:v>
                </c:pt>
                <c:pt idx="849">
                  <c:v>55.046200000000013</c:v>
                </c:pt>
                <c:pt idx="850">
                  <c:v>55.070700000000002</c:v>
                </c:pt>
                <c:pt idx="851">
                  <c:v>55.104200000000013</c:v>
                </c:pt>
                <c:pt idx="852">
                  <c:v>55.12</c:v>
                </c:pt>
                <c:pt idx="853">
                  <c:v>55.126800000000003</c:v>
                </c:pt>
                <c:pt idx="854">
                  <c:v>55.122700000000002</c:v>
                </c:pt>
                <c:pt idx="855">
                  <c:v>55.097800000000007</c:v>
                </c:pt>
                <c:pt idx="856">
                  <c:v>55.089300000000001</c:v>
                </c:pt>
                <c:pt idx="857">
                  <c:v>55.109699999999997</c:v>
                </c:pt>
                <c:pt idx="858">
                  <c:v>55.101999999999997</c:v>
                </c:pt>
                <c:pt idx="859">
                  <c:v>55.061700000000002</c:v>
                </c:pt>
                <c:pt idx="860">
                  <c:v>55.036499999999997</c:v>
                </c:pt>
                <c:pt idx="861">
                  <c:v>55.058100000000003</c:v>
                </c:pt>
                <c:pt idx="862">
                  <c:v>55.099000000000011</c:v>
                </c:pt>
                <c:pt idx="863">
                  <c:v>55.129600000000003</c:v>
                </c:pt>
                <c:pt idx="864">
                  <c:v>55.147100000000002</c:v>
                </c:pt>
                <c:pt idx="865">
                  <c:v>55.133099999999999</c:v>
                </c:pt>
                <c:pt idx="866">
                  <c:v>55.106400000000001</c:v>
                </c:pt>
                <c:pt idx="867">
                  <c:v>55.096299999999999</c:v>
                </c:pt>
                <c:pt idx="868">
                  <c:v>55.092600000000012</c:v>
                </c:pt>
                <c:pt idx="869">
                  <c:v>55.083100000000002</c:v>
                </c:pt>
                <c:pt idx="870">
                  <c:v>55.084600000000002</c:v>
                </c:pt>
                <c:pt idx="871">
                  <c:v>55.116500000000002</c:v>
                </c:pt>
                <c:pt idx="872">
                  <c:v>55.156999999999996</c:v>
                </c:pt>
                <c:pt idx="873">
                  <c:v>55.168700000000001</c:v>
                </c:pt>
                <c:pt idx="874">
                  <c:v>55.1173</c:v>
                </c:pt>
                <c:pt idx="875">
                  <c:v>55.0246</c:v>
                </c:pt>
                <c:pt idx="876">
                  <c:v>55.004899999999999</c:v>
                </c:pt>
                <c:pt idx="877">
                  <c:v>55.0458</c:v>
                </c:pt>
                <c:pt idx="878">
                  <c:v>55.057299999999998</c:v>
                </c:pt>
                <c:pt idx="879">
                  <c:v>55.087400000000002</c:v>
                </c:pt>
                <c:pt idx="880">
                  <c:v>55.142000000000003</c:v>
                </c:pt>
                <c:pt idx="881">
                  <c:v>55.167000000000002</c:v>
                </c:pt>
                <c:pt idx="882">
                  <c:v>55.159400000000012</c:v>
                </c:pt>
                <c:pt idx="883">
                  <c:v>55.145200000000003</c:v>
                </c:pt>
                <c:pt idx="884">
                  <c:v>55.127899999999997</c:v>
                </c:pt>
                <c:pt idx="885">
                  <c:v>55.108699999999999</c:v>
                </c:pt>
                <c:pt idx="886">
                  <c:v>55.097200000000001</c:v>
                </c:pt>
                <c:pt idx="887">
                  <c:v>55.081200000000003</c:v>
                </c:pt>
                <c:pt idx="888">
                  <c:v>55.081699999999998</c:v>
                </c:pt>
                <c:pt idx="889">
                  <c:v>55.116999999999997</c:v>
                </c:pt>
                <c:pt idx="890">
                  <c:v>55.146600000000007</c:v>
                </c:pt>
                <c:pt idx="891">
                  <c:v>55.156599999999997</c:v>
                </c:pt>
                <c:pt idx="892">
                  <c:v>55.148699999999998</c:v>
                </c:pt>
                <c:pt idx="893">
                  <c:v>55.1111</c:v>
                </c:pt>
                <c:pt idx="894">
                  <c:v>55.051499999999997</c:v>
                </c:pt>
                <c:pt idx="895">
                  <c:v>55.023000000000003</c:v>
                </c:pt>
                <c:pt idx="896">
                  <c:v>55.0383</c:v>
                </c:pt>
                <c:pt idx="897">
                  <c:v>55.061800000000012</c:v>
                </c:pt>
                <c:pt idx="898">
                  <c:v>55.110100000000003</c:v>
                </c:pt>
                <c:pt idx="899">
                  <c:v>55.138600000000011</c:v>
                </c:pt>
                <c:pt idx="900">
                  <c:v>55.117600000000003</c:v>
                </c:pt>
                <c:pt idx="901">
                  <c:v>55.091299999999997</c:v>
                </c:pt>
                <c:pt idx="902">
                  <c:v>55.071800000000003</c:v>
                </c:pt>
                <c:pt idx="903">
                  <c:v>55.076700000000002</c:v>
                </c:pt>
                <c:pt idx="904">
                  <c:v>55.096600000000002</c:v>
                </c:pt>
                <c:pt idx="905">
                  <c:v>55.0867</c:v>
                </c:pt>
                <c:pt idx="906">
                  <c:v>55.051699999999997</c:v>
                </c:pt>
                <c:pt idx="907">
                  <c:v>55.0443</c:v>
                </c:pt>
                <c:pt idx="908">
                  <c:v>55.030299999999997</c:v>
                </c:pt>
                <c:pt idx="909">
                  <c:v>55.018500000000003</c:v>
                </c:pt>
                <c:pt idx="910">
                  <c:v>55.0471</c:v>
                </c:pt>
                <c:pt idx="911">
                  <c:v>55.061600000000013</c:v>
                </c:pt>
                <c:pt idx="912">
                  <c:v>55.030299999999997</c:v>
                </c:pt>
                <c:pt idx="913">
                  <c:v>54.998100000000001</c:v>
                </c:pt>
                <c:pt idx="914">
                  <c:v>55.030299999999997</c:v>
                </c:pt>
                <c:pt idx="915">
                  <c:v>55.086000000000013</c:v>
                </c:pt>
                <c:pt idx="916">
                  <c:v>55.103499999999997</c:v>
                </c:pt>
                <c:pt idx="917">
                  <c:v>55.0854</c:v>
                </c:pt>
                <c:pt idx="918">
                  <c:v>55.065100000000001</c:v>
                </c:pt>
                <c:pt idx="919">
                  <c:v>55.0625</c:v>
                </c:pt>
                <c:pt idx="920">
                  <c:v>55.035699999999999</c:v>
                </c:pt>
                <c:pt idx="921">
                  <c:v>54.954099999999997</c:v>
                </c:pt>
                <c:pt idx="922">
                  <c:v>54.933300000000003</c:v>
                </c:pt>
                <c:pt idx="923">
                  <c:v>55.0105</c:v>
                </c:pt>
                <c:pt idx="924">
                  <c:v>55.063200000000002</c:v>
                </c:pt>
                <c:pt idx="925">
                  <c:v>55.081899999999997</c:v>
                </c:pt>
                <c:pt idx="926">
                  <c:v>55.092600000000012</c:v>
                </c:pt>
                <c:pt idx="927">
                  <c:v>55.074000000000012</c:v>
                </c:pt>
                <c:pt idx="928">
                  <c:v>55.046600000000012</c:v>
                </c:pt>
                <c:pt idx="929">
                  <c:v>55.045699999999997</c:v>
                </c:pt>
                <c:pt idx="930">
                  <c:v>55.044800000000002</c:v>
                </c:pt>
                <c:pt idx="931">
                  <c:v>55.026200000000003</c:v>
                </c:pt>
                <c:pt idx="932">
                  <c:v>55.012300000000003</c:v>
                </c:pt>
                <c:pt idx="933">
                  <c:v>55.0291</c:v>
                </c:pt>
                <c:pt idx="934">
                  <c:v>55.058100000000003</c:v>
                </c:pt>
                <c:pt idx="935">
                  <c:v>55.052900000000001</c:v>
                </c:pt>
                <c:pt idx="936">
                  <c:v>55.023000000000003</c:v>
                </c:pt>
                <c:pt idx="937">
                  <c:v>55.000600000000013</c:v>
                </c:pt>
                <c:pt idx="938">
                  <c:v>54.994900000000001</c:v>
                </c:pt>
                <c:pt idx="939">
                  <c:v>54.978299999999997</c:v>
                </c:pt>
                <c:pt idx="940">
                  <c:v>54.981099999999998</c:v>
                </c:pt>
                <c:pt idx="941">
                  <c:v>55.043500000000002</c:v>
                </c:pt>
                <c:pt idx="942">
                  <c:v>55.083399999999997</c:v>
                </c:pt>
                <c:pt idx="943">
                  <c:v>55.060099999999998</c:v>
                </c:pt>
                <c:pt idx="944">
                  <c:v>55.003900000000002</c:v>
                </c:pt>
                <c:pt idx="945">
                  <c:v>54.970100000000002</c:v>
                </c:pt>
                <c:pt idx="946">
                  <c:v>55.002299999999998</c:v>
                </c:pt>
                <c:pt idx="947">
                  <c:v>55.047199999999997</c:v>
                </c:pt>
                <c:pt idx="948">
                  <c:v>55.054000000000002</c:v>
                </c:pt>
                <c:pt idx="949">
                  <c:v>55.0242</c:v>
                </c:pt>
                <c:pt idx="950">
                  <c:v>55.004899999999999</c:v>
                </c:pt>
                <c:pt idx="951">
                  <c:v>55.003400000000013</c:v>
                </c:pt>
                <c:pt idx="952">
                  <c:v>54.994200000000014</c:v>
                </c:pt>
                <c:pt idx="953">
                  <c:v>54.996299999999998</c:v>
                </c:pt>
                <c:pt idx="954">
                  <c:v>55.025300000000001</c:v>
                </c:pt>
                <c:pt idx="955">
                  <c:v>55.053400000000003</c:v>
                </c:pt>
                <c:pt idx="956">
                  <c:v>55.053899999999999</c:v>
                </c:pt>
                <c:pt idx="957">
                  <c:v>55.055799999999998</c:v>
                </c:pt>
                <c:pt idx="958">
                  <c:v>55.0685</c:v>
                </c:pt>
                <c:pt idx="959">
                  <c:v>55.063400000000001</c:v>
                </c:pt>
                <c:pt idx="960">
                  <c:v>55.025700000000001</c:v>
                </c:pt>
                <c:pt idx="961">
                  <c:v>54.969900000000003</c:v>
                </c:pt>
                <c:pt idx="962">
                  <c:v>54.953200000000002</c:v>
                </c:pt>
                <c:pt idx="963">
                  <c:v>54.989800000000002</c:v>
                </c:pt>
                <c:pt idx="964">
                  <c:v>55.011200000000002</c:v>
                </c:pt>
                <c:pt idx="965">
                  <c:v>55.002600000000001</c:v>
                </c:pt>
                <c:pt idx="966">
                  <c:v>54.9801</c:v>
                </c:pt>
                <c:pt idx="967">
                  <c:v>54.9604</c:v>
                </c:pt>
                <c:pt idx="968">
                  <c:v>54.9529</c:v>
                </c:pt>
                <c:pt idx="969">
                  <c:v>54.968899999999998</c:v>
                </c:pt>
                <c:pt idx="970">
                  <c:v>55.014800000000001</c:v>
                </c:pt>
                <c:pt idx="971">
                  <c:v>55.031700000000001</c:v>
                </c:pt>
                <c:pt idx="972">
                  <c:v>55.001300000000001</c:v>
                </c:pt>
                <c:pt idx="973">
                  <c:v>54.975299999999997</c:v>
                </c:pt>
                <c:pt idx="974">
                  <c:v>54.9711</c:v>
                </c:pt>
                <c:pt idx="975">
                  <c:v>54.979700000000001</c:v>
                </c:pt>
                <c:pt idx="976">
                  <c:v>54.985200000000013</c:v>
                </c:pt>
                <c:pt idx="977">
                  <c:v>54.985900000000001</c:v>
                </c:pt>
                <c:pt idx="978">
                  <c:v>55.015500000000003</c:v>
                </c:pt>
                <c:pt idx="979">
                  <c:v>55.028600000000012</c:v>
                </c:pt>
                <c:pt idx="980">
                  <c:v>54.996699999999997</c:v>
                </c:pt>
                <c:pt idx="981">
                  <c:v>54.968400000000003</c:v>
                </c:pt>
                <c:pt idx="982">
                  <c:v>54.951300000000003</c:v>
                </c:pt>
                <c:pt idx="983">
                  <c:v>54.915500000000002</c:v>
                </c:pt>
                <c:pt idx="984">
                  <c:v>54.8977</c:v>
                </c:pt>
                <c:pt idx="985">
                  <c:v>54.9268</c:v>
                </c:pt>
                <c:pt idx="986">
                  <c:v>54.9559</c:v>
                </c:pt>
                <c:pt idx="987">
                  <c:v>54.980699999999999</c:v>
                </c:pt>
                <c:pt idx="988">
                  <c:v>55.008200000000002</c:v>
                </c:pt>
                <c:pt idx="989">
                  <c:v>55.029699999999998</c:v>
                </c:pt>
                <c:pt idx="990">
                  <c:v>55.045000000000002</c:v>
                </c:pt>
                <c:pt idx="991">
                  <c:v>55.036499999999997</c:v>
                </c:pt>
                <c:pt idx="992">
                  <c:v>54.984099999999998</c:v>
                </c:pt>
                <c:pt idx="993">
                  <c:v>54.926200000000001</c:v>
                </c:pt>
                <c:pt idx="994">
                  <c:v>54.933700000000002</c:v>
                </c:pt>
                <c:pt idx="995">
                  <c:v>54.962200000000003</c:v>
                </c:pt>
                <c:pt idx="996">
                  <c:v>54.933300000000003</c:v>
                </c:pt>
                <c:pt idx="997">
                  <c:v>54.910499999999999</c:v>
                </c:pt>
                <c:pt idx="998">
                  <c:v>54.961200000000012</c:v>
                </c:pt>
                <c:pt idx="999">
                  <c:v>55.011400000000002</c:v>
                </c:pt>
                <c:pt idx="1000">
                  <c:v>55.034200000000013</c:v>
                </c:pt>
                <c:pt idx="1001">
                  <c:v>55.031000000000013</c:v>
                </c:pt>
                <c:pt idx="1002">
                  <c:v>54.990200000000002</c:v>
                </c:pt>
                <c:pt idx="1003">
                  <c:v>54.971800000000002</c:v>
                </c:pt>
                <c:pt idx="1004">
                  <c:v>54.9863</c:v>
                </c:pt>
                <c:pt idx="1005">
                  <c:v>54.991200000000013</c:v>
                </c:pt>
                <c:pt idx="1006">
                  <c:v>54.990299999999998</c:v>
                </c:pt>
                <c:pt idx="1007">
                  <c:v>54.992600000000003</c:v>
                </c:pt>
                <c:pt idx="1008">
                  <c:v>54.989899999999999</c:v>
                </c:pt>
                <c:pt idx="1009">
                  <c:v>54.968899999999998</c:v>
                </c:pt>
                <c:pt idx="1010">
                  <c:v>54.929200000000002</c:v>
                </c:pt>
                <c:pt idx="1011">
                  <c:v>54.9148</c:v>
                </c:pt>
                <c:pt idx="1012">
                  <c:v>54.950899999999997</c:v>
                </c:pt>
                <c:pt idx="1013">
                  <c:v>54.986400000000003</c:v>
                </c:pt>
                <c:pt idx="1014">
                  <c:v>54.990099999999998</c:v>
                </c:pt>
                <c:pt idx="1015">
                  <c:v>54.993600000000001</c:v>
                </c:pt>
                <c:pt idx="1016">
                  <c:v>55.018600000000013</c:v>
                </c:pt>
                <c:pt idx="1017">
                  <c:v>55.022400000000012</c:v>
                </c:pt>
                <c:pt idx="1018">
                  <c:v>54.990900000000003</c:v>
                </c:pt>
                <c:pt idx="1019">
                  <c:v>54.969499999999996</c:v>
                </c:pt>
                <c:pt idx="1020">
                  <c:v>54.973400000000012</c:v>
                </c:pt>
                <c:pt idx="1021">
                  <c:v>54.975000000000001</c:v>
                </c:pt>
                <c:pt idx="1022">
                  <c:v>54.941899999999997</c:v>
                </c:pt>
                <c:pt idx="1023">
                  <c:v>54.886800000000001</c:v>
                </c:pt>
                <c:pt idx="1024">
                  <c:v>54.89</c:v>
                </c:pt>
                <c:pt idx="1025">
                  <c:v>54.927500000000002</c:v>
                </c:pt>
                <c:pt idx="1026">
                  <c:v>54.926400000000001</c:v>
                </c:pt>
                <c:pt idx="1027">
                  <c:v>54.927799999999998</c:v>
                </c:pt>
                <c:pt idx="1028">
                  <c:v>54.935600000000001</c:v>
                </c:pt>
                <c:pt idx="1029">
                  <c:v>54.941699999999997</c:v>
                </c:pt>
                <c:pt idx="1030">
                  <c:v>54.958399999999997</c:v>
                </c:pt>
                <c:pt idx="1031">
                  <c:v>54.953499999999998</c:v>
                </c:pt>
                <c:pt idx="1032">
                  <c:v>54.945900000000002</c:v>
                </c:pt>
                <c:pt idx="1033">
                  <c:v>54.962600000000002</c:v>
                </c:pt>
                <c:pt idx="1034">
                  <c:v>54.9604</c:v>
                </c:pt>
                <c:pt idx="1035">
                  <c:v>54.945600000000013</c:v>
                </c:pt>
                <c:pt idx="1036">
                  <c:v>54.942700000000002</c:v>
                </c:pt>
                <c:pt idx="1037">
                  <c:v>54.941600000000001</c:v>
                </c:pt>
                <c:pt idx="1038">
                  <c:v>54.947699999999998</c:v>
                </c:pt>
                <c:pt idx="1039">
                  <c:v>54.967799999999997</c:v>
                </c:pt>
                <c:pt idx="1040">
                  <c:v>54.974899999999998</c:v>
                </c:pt>
                <c:pt idx="1041">
                  <c:v>54.955599999999997</c:v>
                </c:pt>
                <c:pt idx="1042">
                  <c:v>54.945099999999996</c:v>
                </c:pt>
                <c:pt idx="1043">
                  <c:v>54.938899999999997</c:v>
                </c:pt>
                <c:pt idx="1044">
                  <c:v>54.9268</c:v>
                </c:pt>
                <c:pt idx="1045">
                  <c:v>54.933100000000003</c:v>
                </c:pt>
                <c:pt idx="1046">
                  <c:v>54.947600000000001</c:v>
                </c:pt>
                <c:pt idx="1047">
                  <c:v>54.942100000000003</c:v>
                </c:pt>
                <c:pt idx="1048">
                  <c:v>54.923099999999998</c:v>
                </c:pt>
                <c:pt idx="1049">
                  <c:v>54.892000000000003</c:v>
                </c:pt>
                <c:pt idx="1050">
                  <c:v>54.8354</c:v>
                </c:pt>
                <c:pt idx="1051">
                  <c:v>54.768900000000002</c:v>
                </c:pt>
                <c:pt idx="1052">
                  <c:v>54.755200000000002</c:v>
                </c:pt>
                <c:pt idx="1053">
                  <c:v>54.823900000000002</c:v>
                </c:pt>
                <c:pt idx="1054">
                  <c:v>54.897500000000001</c:v>
                </c:pt>
                <c:pt idx="1055">
                  <c:v>54.908499999999997</c:v>
                </c:pt>
                <c:pt idx="1056">
                  <c:v>54.889400000000002</c:v>
                </c:pt>
                <c:pt idx="1057">
                  <c:v>54.885599999999997</c:v>
                </c:pt>
                <c:pt idx="1058">
                  <c:v>54.882899999999999</c:v>
                </c:pt>
                <c:pt idx="1059">
                  <c:v>54.838900000000002</c:v>
                </c:pt>
                <c:pt idx="1060">
                  <c:v>54.8</c:v>
                </c:pt>
                <c:pt idx="1061">
                  <c:v>54.816099999999999</c:v>
                </c:pt>
                <c:pt idx="1062">
                  <c:v>54.840699999999998</c:v>
                </c:pt>
                <c:pt idx="1063">
                  <c:v>54.838000000000001</c:v>
                </c:pt>
                <c:pt idx="1064">
                  <c:v>54.821899999999999</c:v>
                </c:pt>
                <c:pt idx="1065">
                  <c:v>54.824000000000012</c:v>
                </c:pt>
                <c:pt idx="1066">
                  <c:v>54.830199999999998</c:v>
                </c:pt>
                <c:pt idx="1067">
                  <c:v>54.807899999999997</c:v>
                </c:pt>
                <c:pt idx="1068">
                  <c:v>54.778400000000012</c:v>
                </c:pt>
                <c:pt idx="1069">
                  <c:v>54.801900000000003</c:v>
                </c:pt>
                <c:pt idx="1070">
                  <c:v>54.851299999999988</c:v>
                </c:pt>
                <c:pt idx="1071">
                  <c:v>54.8718</c:v>
                </c:pt>
                <c:pt idx="1072">
                  <c:v>54.876199999999997</c:v>
                </c:pt>
                <c:pt idx="1073">
                  <c:v>54.876399999999997</c:v>
                </c:pt>
                <c:pt idx="1074">
                  <c:v>54.860900000000001</c:v>
                </c:pt>
                <c:pt idx="1075">
                  <c:v>54.851100000000002</c:v>
                </c:pt>
                <c:pt idx="1076">
                  <c:v>54.854299999999988</c:v>
                </c:pt>
                <c:pt idx="1077">
                  <c:v>54.808</c:v>
                </c:pt>
                <c:pt idx="1078">
                  <c:v>54.716099999999997</c:v>
                </c:pt>
                <c:pt idx="1079">
                  <c:v>54.699800000000003</c:v>
                </c:pt>
                <c:pt idx="1080">
                  <c:v>54.790500000000002</c:v>
                </c:pt>
                <c:pt idx="1081">
                  <c:v>54.886800000000001</c:v>
                </c:pt>
                <c:pt idx="1082">
                  <c:v>54.925400000000003</c:v>
                </c:pt>
                <c:pt idx="1083">
                  <c:v>54.917499999999997</c:v>
                </c:pt>
                <c:pt idx="1084">
                  <c:v>54.890099999999997</c:v>
                </c:pt>
                <c:pt idx="1085">
                  <c:v>54.878</c:v>
                </c:pt>
                <c:pt idx="1086">
                  <c:v>54.895200000000003</c:v>
                </c:pt>
                <c:pt idx="1087">
                  <c:v>54.889000000000003</c:v>
                </c:pt>
                <c:pt idx="1088">
                  <c:v>54.852899999999998</c:v>
                </c:pt>
                <c:pt idx="1089">
                  <c:v>54.849699999999999</c:v>
                </c:pt>
                <c:pt idx="1090">
                  <c:v>54.874200000000002</c:v>
                </c:pt>
                <c:pt idx="1091">
                  <c:v>54.887799999999999</c:v>
                </c:pt>
                <c:pt idx="1092">
                  <c:v>54.883099999999999</c:v>
                </c:pt>
                <c:pt idx="1093">
                  <c:v>54.856999999999999</c:v>
                </c:pt>
                <c:pt idx="1094">
                  <c:v>54.797800000000002</c:v>
                </c:pt>
                <c:pt idx="1095">
                  <c:v>54.752099999999999</c:v>
                </c:pt>
                <c:pt idx="1096">
                  <c:v>54.7879</c:v>
                </c:pt>
                <c:pt idx="1097">
                  <c:v>54.850299999999997</c:v>
                </c:pt>
                <c:pt idx="1098">
                  <c:v>54.877299999999998</c:v>
                </c:pt>
                <c:pt idx="1099">
                  <c:v>54.897000000000013</c:v>
                </c:pt>
                <c:pt idx="1100">
                  <c:v>54.920099999999998</c:v>
                </c:pt>
                <c:pt idx="1101">
                  <c:v>54.924900000000001</c:v>
                </c:pt>
                <c:pt idx="1102">
                  <c:v>54.900599999999997</c:v>
                </c:pt>
                <c:pt idx="1103">
                  <c:v>54.883000000000003</c:v>
                </c:pt>
                <c:pt idx="1104">
                  <c:v>54.900500000000001</c:v>
                </c:pt>
                <c:pt idx="1105">
                  <c:v>54.9009</c:v>
                </c:pt>
                <c:pt idx="1106">
                  <c:v>54.863400000000013</c:v>
                </c:pt>
                <c:pt idx="1107">
                  <c:v>54.845999999999997</c:v>
                </c:pt>
                <c:pt idx="1108">
                  <c:v>54.8583</c:v>
                </c:pt>
                <c:pt idx="1109">
                  <c:v>54.887799999999999</c:v>
                </c:pt>
                <c:pt idx="1110">
                  <c:v>54.920099999999998</c:v>
                </c:pt>
                <c:pt idx="1111">
                  <c:v>54.943199999999997</c:v>
                </c:pt>
                <c:pt idx="1112">
                  <c:v>54.947000000000003</c:v>
                </c:pt>
                <c:pt idx="1113">
                  <c:v>54.939100000000003</c:v>
                </c:pt>
                <c:pt idx="1114">
                  <c:v>54.938000000000002</c:v>
                </c:pt>
                <c:pt idx="1115">
                  <c:v>54.912599999999998</c:v>
                </c:pt>
                <c:pt idx="1116">
                  <c:v>54.863400000000013</c:v>
                </c:pt>
                <c:pt idx="1117">
                  <c:v>54.871499999999997</c:v>
                </c:pt>
                <c:pt idx="1118">
                  <c:v>54.915799999999997</c:v>
                </c:pt>
                <c:pt idx="1119">
                  <c:v>54.935699999999997</c:v>
                </c:pt>
                <c:pt idx="1120">
                  <c:v>54.930100000000003</c:v>
                </c:pt>
                <c:pt idx="1121">
                  <c:v>54.927300000000002</c:v>
                </c:pt>
                <c:pt idx="1122">
                  <c:v>54.936900000000001</c:v>
                </c:pt>
                <c:pt idx="1123">
                  <c:v>54.938200000000002</c:v>
                </c:pt>
                <c:pt idx="1124">
                  <c:v>54.926099999999998</c:v>
                </c:pt>
                <c:pt idx="1125">
                  <c:v>54.903700000000001</c:v>
                </c:pt>
                <c:pt idx="1126">
                  <c:v>54.8917</c:v>
                </c:pt>
                <c:pt idx="1127">
                  <c:v>54.883499999999998</c:v>
                </c:pt>
                <c:pt idx="1128">
                  <c:v>54.858899999999998</c:v>
                </c:pt>
                <c:pt idx="1129">
                  <c:v>54.848799999999997</c:v>
                </c:pt>
                <c:pt idx="1130">
                  <c:v>54.878500000000003</c:v>
                </c:pt>
                <c:pt idx="1131">
                  <c:v>54.9084</c:v>
                </c:pt>
                <c:pt idx="1132">
                  <c:v>54.9285</c:v>
                </c:pt>
                <c:pt idx="1133">
                  <c:v>54.929200000000002</c:v>
                </c:pt>
                <c:pt idx="1134">
                  <c:v>54.9084</c:v>
                </c:pt>
                <c:pt idx="1135">
                  <c:v>54.904299999999999</c:v>
                </c:pt>
                <c:pt idx="1136">
                  <c:v>54.924500000000002</c:v>
                </c:pt>
                <c:pt idx="1137">
                  <c:v>54.942</c:v>
                </c:pt>
                <c:pt idx="1138">
                  <c:v>54.956699999999998</c:v>
                </c:pt>
                <c:pt idx="1139">
                  <c:v>54.957799999999999</c:v>
                </c:pt>
                <c:pt idx="1140">
                  <c:v>54.938699999999997</c:v>
                </c:pt>
                <c:pt idx="1141">
                  <c:v>54.911200000000001</c:v>
                </c:pt>
                <c:pt idx="1142">
                  <c:v>54.850700000000003</c:v>
                </c:pt>
                <c:pt idx="1143">
                  <c:v>54.814699999999988</c:v>
                </c:pt>
                <c:pt idx="1144">
                  <c:v>54.814699999999988</c:v>
                </c:pt>
                <c:pt idx="1145">
                  <c:v>54.807600000000001</c:v>
                </c:pt>
                <c:pt idx="1146">
                  <c:v>54.853999999999999</c:v>
                </c:pt>
                <c:pt idx="1147">
                  <c:v>54.892099999999999</c:v>
                </c:pt>
                <c:pt idx="1148">
                  <c:v>54.887300000000003</c:v>
                </c:pt>
                <c:pt idx="1149">
                  <c:v>54.881399999999999</c:v>
                </c:pt>
                <c:pt idx="1150">
                  <c:v>54.862200000000001</c:v>
                </c:pt>
                <c:pt idx="1151">
                  <c:v>54.806399999999996</c:v>
                </c:pt>
                <c:pt idx="1152">
                  <c:v>54.772800000000011</c:v>
                </c:pt>
                <c:pt idx="1153">
                  <c:v>54.827500000000001</c:v>
                </c:pt>
                <c:pt idx="1154">
                  <c:v>54.922600000000003</c:v>
                </c:pt>
                <c:pt idx="1155">
                  <c:v>54.974200000000003</c:v>
                </c:pt>
                <c:pt idx="1156">
                  <c:v>54.979500000000002</c:v>
                </c:pt>
                <c:pt idx="1157">
                  <c:v>54.983400000000003</c:v>
                </c:pt>
                <c:pt idx="1158">
                  <c:v>54.976300000000002</c:v>
                </c:pt>
                <c:pt idx="1159">
                  <c:v>54.929400000000001</c:v>
                </c:pt>
                <c:pt idx="1160">
                  <c:v>54.833000000000013</c:v>
                </c:pt>
                <c:pt idx="1161">
                  <c:v>54.743699999999997</c:v>
                </c:pt>
                <c:pt idx="1162">
                  <c:v>54.7577</c:v>
                </c:pt>
                <c:pt idx="1163">
                  <c:v>54.847999999999999</c:v>
                </c:pt>
                <c:pt idx="1164">
                  <c:v>54.926299999999998</c:v>
                </c:pt>
                <c:pt idx="1165">
                  <c:v>54.964300000000001</c:v>
                </c:pt>
                <c:pt idx="1166">
                  <c:v>54.976100000000002</c:v>
                </c:pt>
                <c:pt idx="1167">
                  <c:v>54.978299999999997</c:v>
                </c:pt>
                <c:pt idx="1168">
                  <c:v>54.983800000000002</c:v>
                </c:pt>
                <c:pt idx="1169">
                  <c:v>54.983499999999999</c:v>
                </c:pt>
                <c:pt idx="1170">
                  <c:v>54.966500000000003</c:v>
                </c:pt>
                <c:pt idx="1171">
                  <c:v>54.9572</c:v>
                </c:pt>
                <c:pt idx="1172">
                  <c:v>54.961399999999998</c:v>
                </c:pt>
                <c:pt idx="1173">
                  <c:v>54.9452</c:v>
                </c:pt>
                <c:pt idx="1174">
                  <c:v>54.911499999999997</c:v>
                </c:pt>
                <c:pt idx="1175">
                  <c:v>54.855899999999998</c:v>
                </c:pt>
                <c:pt idx="1176">
                  <c:v>54.830800000000004</c:v>
                </c:pt>
                <c:pt idx="1177">
                  <c:v>54.891599999999997</c:v>
                </c:pt>
                <c:pt idx="1178">
                  <c:v>54.948099999999997</c:v>
                </c:pt>
                <c:pt idx="1179">
                  <c:v>54.973000000000013</c:v>
                </c:pt>
                <c:pt idx="1180">
                  <c:v>54.981499999999997</c:v>
                </c:pt>
                <c:pt idx="1181">
                  <c:v>54.981999999999999</c:v>
                </c:pt>
                <c:pt idx="1182">
                  <c:v>54.998699999999999</c:v>
                </c:pt>
                <c:pt idx="1183">
                  <c:v>55.001399999999997</c:v>
                </c:pt>
                <c:pt idx="1184">
                  <c:v>54.9816</c:v>
                </c:pt>
                <c:pt idx="1185">
                  <c:v>54.978000000000002</c:v>
                </c:pt>
                <c:pt idx="1186">
                  <c:v>54.9831</c:v>
                </c:pt>
                <c:pt idx="1187">
                  <c:v>54.979599999999998</c:v>
                </c:pt>
                <c:pt idx="1188">
                  <c:v>54.975099999999998</c:v>
                </c:pt>
                <c:pt idx="1189">
                  <c:v>54.9786</c:v>
                </c:pt>
                <c:pt idx="1190">
                  <c:v>54.981000000000002</c:v>
                </c:pt>
                <c:pt idx="1191">
                  <c:v>54.969700000000003</c:v>
                </c:pt>
                <c:pt idx="1192">
                  <c:v>54.957700000000003</c:v>
                </c:pt>
                <c:pt idx="1193">
                  <c:v>54.948600000000013</c:v>
                </c:pt>
                <c:pt idx="1194">
                  <c:v>54.9587</c:v>
                </c:pt>
                <c:pt idx="1195">
                  <c:v>54.982599999999998</c:v>
                </c:pt>
                <c:pt idx="1196">
                  <c:v>54.988799999999998</c:v>
                </c:pt>
                <c:pt idx="1197">
                  <c:v>54.978200000000001</c:v>
                </c:pt>
                <c:pt idx="1198">
                  <c:v>54.9542</c:v>
                </c:pt>
                <c:pt idx="1199">
                  <c:v>54.932600000000001</c:v>
                </c:pt>
                <c:pt idx="1200">
                  <c:v>54.960099999999997</c:v>
                </c:pt>
                <c:pt idx="1201">
                  <c:v>54.990099999999998</c:v>
                </c:pt>
                <c:pt idx="1202">
                  <c:v>54.971200000000003</c:v>
                </c:pt>
                <c:pt idx="1203">
                  <c:v>54.952300000000001</c:v>
                </c:pt>
                <c:pt idx="1204">
                  <c:v>54.9621</c:v>
                </c:pt>
                <c:pt idx="1205">
                  <c:v>54.976500000000001</c:v>
                </c:pt>
                <c:pt idx="1206">
                  <c:v>54.975700000000003</c:v>
                </c:pt>
                <c:pt idx="1207">
                  <c:v>54.965899999999998</c:v>
                </c:pt>
                <c:pt idx="1208">
                  <c:v>54.970500000000001</c:v>
                </c:pt>
                <c:pt idx="1209">
                  <c:v>54.959899999999998</c:v>
                </c:pt>
                <c:pt idx="1210">
                  <c:v>54.957999999999998</c:v>
                </c:pt>
                <c:pt idx="1211">
                  <c:v>54.976400000000012</c:v>
                </c:pt>
                <c:pt idx="1212">
                  <c:v>54.946399999999997</c:v>
                </c:pt>
                <c:pt idx="1213">
                  <c:v>54.935899999999997</c:v>
                </c:pt>
                <c:pt idx="1214">
                  <c:v>54.97</c:v>
                </c:pt>
                <c:pt idx="1215">
                  <c:v>54.9925</c:v>
                </c:pt>
                <c:pt idx="1216">
                  <c:v>55.015800000000013</c:v>
                </c:pt>
                <c:pt idx="1217">
                  <c:v>55.0276</c:v>
                </c:pt>
                <c:pt idx="1218">
                  <c:v>55.011400000000002</c:v>
                </c:pt>
                <c:pt idx="1219">
                  <c:v>55.002600000000001</c:v>
                </c:pt>
                <c:pt idx="1220">
                  <c:v>55.0139</c:v>
                </c:pt>
                <c:pt idx="1221">
                  <c:v>55.035299999999999</c:v>
                </c:pt>
                <c:pt idx="1222">
                  <c:v>55.057200000000002</c:v>
                </c:pt>
                <c:pt idx="1223">
                  <c:v>55.060899999999997</c:v>
                </c:pt>
                <c:pt idx="1224">
                  <c:v>55.054900000000004</c:v>
                </c:pt>
                <c:pt idx="1225">
                  <c:v>55.038200000000003</c:v>
                </c:pt>
                <c:pt idx="1226">
                  <c:v>55.029200000000003</c:v>
                </c:pt>
                <c:pt idx="1227">
                  <c:v>55.050899999999999</c:v>
                </c:pt>
                <c:pt idx="1228">
                  <c:v>55.063499999999998</c:v>
                </c:pt>
                <c:pt idx="1229">
                  <c:v>55.054600000000001</c:v>
                </c:pt>
                <c:pt idx="1230">
                  <c:v>55.055799999999998</c:v>
                </c:pt>
                <c:pt idx="1231">
                  <c:v>55.059699999999999</c:v>
                </c:pt>
                <c:pt idx="1232">
                  <c:v>55.057299999999998</c:v>
                </c:pt>
                <c:pt idx="1233">
                  <c:v>55.063800000000001</c:v>
                </c:pt>
                <c:pt idx="1234">
                  <c:v>55.062600000000003</c:v>
                </c:pt>
                <c:pt idx="1235">
                  <c:v>55.052400000000013</c:v>
                </c:pt>
                <c:pt idx="1236">
                  <c:v>55.06</c:v>
                </c:pt>
                <c:pt idx="1237">
                  <c:v>55.083300000000001</c:v>
                </c:pt>
                <c:pt idx="1238">
                  <c:v>55.108899999999998</c:v>
                </c:pt>
                <c:pt idx="1239">
                  <c:v>55.119500000000002</c:v>
                </c:pt>
                <c:pt idx="1240">
                  <c:v>55.098100000000002</c:v>
                </c:pt>
                <c:pt idx="1241">
                  <c:v>55.0657</c:v>
                </c:pt>
                <c:pt idx="1242">
                  <c:v>55.075099999999999</c:v>
                </c:pt>
                <c:pt idx="1243">
                  <c:v>55.091900000000003</c:v>
                </c:pt>
                <c:pt idx="1244">
                  <c:v>55.076900000000002</c:v>
                </c:pt>
                <c:pt idx="1245">
                  <c:v>55.068300000000001</c:v>
                </c:pt>
                <c:pt idx="1246">
                  <c:v>55.071000000000012</c:v>
                </c:pt>
                <c:pt idx="1247">
                  <c:v>55.0548</c:v>
                </c:pt>
                <c:pt idx="1248">
                  <c:v>55.029699999999998</c:v>
                </c:pt>
                <c:pt idx="1249">
                  <c:v>55.053199999999997</c:v>
                </c:pt>
                <c:pt idx="1250">
                  <c:v>55.093699999999998</c:v>
                </c:pt>
                <c:pt idx="1251">
                  <c:v>55.092800000000011</c:v>
                </c:pt>
                <c:pt idx="1252">
                  <c:v>55.076600000000013</c:v>
                </c:pt>
                <c:pt idx="1253">
                  <c:v>55.067900000000002</c:v>
                </c:pt>
                <c:pt idx="1254">
                  <c:v>55.075800000000001</c:v>
                </c:pt>
                <c:pt idx="1255">
                  <c:v>55.104300000000002</c:v>
                </c:pt>
                <c:pt idx="1256">
                  <c:v>55.128900000000002</c:v>
                </c:pt>
                <c:pt idx="1257">
                  <c:v>55.118499999999997</c:v>
                </c:pt>
                <c:pt idx="1258">
                  <c:v>55.077500000000001</c:v>
                </c:pt>
                <c:pt idx="1259">
                  <c:v>55.069099999999999</c:v>
                </c:pt>
                <c:pt idx="1260">
                  <c:v>55.091700000000003</c:v>
                </c:pt>
                <c:pt idx="1261">
                  <c:v>55.049000000000007</c:v>
                </c:pt>
                <c:pt idx="1262">
                  <c:v>54.981200000000001</c:v>
                </c:pt>
                <c:pt idx="1263">
                  <c:v>54.986800000000002</c:v>
                </c:pt>
                <c:pt idx="1264">
                  <c:v>55.052400000000013</c:v>
                </c:pt>
                <c:pt idx="1265">
                  <c:v>55.114800000000002</c:v>
                </c:pt>
                <c:pt idx="1266">
                  <c:v>55.147399999999998</c:v>
                </c:pt>
                <c:pt idx="1267">
                  <c:v>55.150500000000001</c:v>
                </c:pt>
                <c:pt idx="1268">
                  <c:v>55.141399999999997</c:v>
                </c:pt>
                <c:pt idx="1269">
                  <c:v>55.133600000000001</c:v>
                </c:pt>
                <c:pt idx="1270">
                  <c:v>55.118400000000001</c:v>
                </c:pt>
                <c:pt idx="1271">
                  <c:v>55.100099999999998</c:v>
                </c:pt>
                <c:pt idx="1272">
                  <c:v>55.099299999999999</c:v>
                </c:pt>
                <c:pt idx="1273">
                  <c:v>55.130600000000001</c:v>
                </c:pt>
                <c:pt idx="1274">
                  <c:v>55.156200000000013</c:v>
                </c:pt>
                <c:pt idx="1275">
                  <c:v>55.117600000000003</c:v>
                </c:pt>
                <c:pt idx="1276">
                  <c:v>55.041899999999998</c:v>
                </c:pt>
                <c:pt idx="1277">
                  <c:v>55.0291</c:v>
                </c:pt>
                <c:pt idx="1278">
                  <c:v>55.086500000000001</c:v>
                </c:pt>
                <c:pt idx="1279">
                  <c:v>55.129200000000012</c:v>
                </c:pt>
                <c:pt idx="1280">
                  <c:v>55.1297</c:v>
                </c:pt>
                <c:pt idx="1281">
                  <c:v>55.115600000000001</c:v>
                </c:pt>
                <c:pt idx="1282">
                  <c:v>55.1126</c:v>
                </c:pt>
                <c:pt idx="1283">
                  <c:v>55.119800000000012</c:v>
                </c:pt>
                <c:pt idx="1284">
                  <c:v>55.128</c:v>
                </c:pt>
                <c:pt idx="1285">
                  <c:v>55.0961</c:v>
                </c:pt>
                <c:pt idx="1286">
                  <c:v>55.014400000000002</c:v>
                </c:pt>
                <c:pt idx="1287">
                  <c:v>54.978000000000002</c:v>
                </c:pt>
                <c:pt idx="1288">
                  <c:v>55.022100000000002</c:v>
                </c:pt>
                <c:pt idx="1289">
                  <c:v>55.076099999999997</c:v>
                </c:pt>
                <c:pt idx="1290">
                  <c:v>55.103200000000001</c:v>
                </c:pt>
                <c:pt idx="1291">
                  <c:v>55.107600000000012</c:v>
                </c:pt>
                <c:pt idx="1292">
                  <c:v>55.110500000000002</c:v>
                </c:pt>
                <c:pt idx="1293">
                  <c:v>55.136000000000003</c:v>
                </c:pt>
                <c:pt idx="1294">
                  <c:v>55.1464</c:v>
                </c:pt>
                <c:pt idx="1295">
                  <c:v>55.13</c:v>
                </c:pt>
                <c:pt idx="1296">
                  <c:v>55.120899999999999</c:v>
                </c:pt>
                <c:pt idx="1297">
                  <c:v>55.117899999999999</c:v>
                </c:pt>
                <c:pt idx="1298">
                  <c:v>55.0946</c:v>
                </c:pt>
                <c:pt idx="1299">
                  <c:v>55.037500000000001</c:v>
                </c:pt>
                <c:pt idx="1300">
                  <c:v>55.014000000000003</c:v>
                </c:pt>
                <c:pt idx="1301">
                  <c:v>55.052500000000002</c:v>
                </c:pt>
                <c:pt idx="1302">
                  <c:v>55.0779</c:v>
                </c:pt>
                <c:pt idx="1303">
                  <c:v>55.0715</c:v>
                </c:pt>
                <c:pt idx="1304">
                  <c:v>55.084400000000002</c:v>
                </c:pt>
                <c:pt idx="1305">
                  <c:v>55.111199999999997</c:v>
                </c:pt>
                <c:pt idx="1306">
                  <c:v>55.1295</c:v>
                </c:pt>
                <c:pt idx="1307">
                  <c:v>55.142899999999997</c:v>
                </c:pt>
                <c:pt idx="1308">
                  <c:v>55.151000000000003</c:v>
                </c:pt>
                <c:pt idx="1309">
                  <c:v>55.147500000000001</c:v>
                </c:pt>
                <c:pt idx="1310">
                  <c:v>55.137</c:v>
                </c:pt>
                <c:pt idx="1311">
                  <c:v>55.146700000000003</c:v>
                </c:pt>
                <c:pt idx="1312">
                  <c:v>55.1631</c:v>
                </c:pt>
                <c:pt idx="1313">
                  <c:v>55.148600000000002</c:v>
                </c:pt>
                <c:pt idx="1314">
                  <c:v>55.107999999999997</c:v>
                </c:pt>
                <c:pt idx="1315">
                  <c:v>55.081000000000003</c:v>
                </c:pt>
                <c:pt idx="1316">
                  <c:v>55.071899999999999</c:v>
                </c:pt>
                <c:pt idx="1317">
                  <c:v>55.095700000000001</c:v>
                </c:pt>
                <c:pt idx="1318">
                  <c:v>55.148400000000002</c:v>
                </c:pt>
                <c:pt idx="1319">
                  <c:v>55.1571</c:v>
                </c:pt>
                <c:pt idx="1320">
                  <c:v>55.108400000000003</c:v>
                </c:pt>
                <c:pt idx="1321">
                  <c:v>55.050800000000002</c:v>
                </c:pt>
                <c:pt idx="1322">
                  <c:v>55.058100000000003</c:v>
                </c:pt>
                <c:pt idx="1323">
                  <c:v>55.125300000000003</c:v>
                </c:pt>
                <c:pt idx="1324">
                  <c:v>55.155200000000001</c:v>
                </c:pt>
                <c:pt idx="1325">
                  <c:v>55.126300000000001</c:v>
                </c:pt>
                <c:pt idx="1326">
                  <c:v>55.084299999999999</c:v>
                </c:pt>
                <c:pt idx="1327">
                  <c:v>55.061700000000002</c:v>
                </c:pt>
                <c:pt idx="1328">
                  <c:v>55.073900000000002</c:v>
                </c:pt>
                <c:pt idx="1329">
                  <c:v>55.066400000000002</c:v>
                </c:pt>
                <c:pt idx="1330">
                  <c:v>55.028100000000002</c:v>
                </c:pt>
                <c:pt idx="1331">
                  <c:v>55.026899999999998</c:v>
                </c:pt>
                <c:pt idx="1332">
                  <c:v>55.060499999999998</c:v>
                </c:pt>
                <c:pt idx="1333">
                  <c:v>55.1008</c:v>
                </c:pt>
                <c:pt idx="1334">
                  <c:v>55.140700000000002</c:v>
                </c:pt>
                <c:pt idx="1335">
                  <c:v>55.155000000000001</c:v>
                </c:pt>
                <c:pt idx="1336">
                  <c:v>55.144300000000001</c:v>
                </c:pt>
                <c:pt idx="1337">
                  <c:v>55.1203</c:v>
                </c:pt>
                <c:pt idx="1338">
                  <c:v>55.082800000000013</c:v>
                </c:pt>
                <c:pt idx="1339">
                  <c:v>55.019199999999998</c:v>
                </c:pt>
                <c:pt idx="1340">
                  <c:v>54.9619</c:v>
                </c:pt>
                <c:pt idx="1341">
                  <c:v>55.0002</c:v>
                </c:pt>
                <c:pt idx="1342">
                  <c:v>55.0869</c:v>
                </c:pt>
                <c:pt idx="1343">
                  <c:v>55.136400000000002</c:v>
                </c:pt>
                <c:pt idx="1344">
                  <c:v>55.1616</c:v>
                </c:pt>
                <c:pt idx="1345">
                  <c:v>55.177300000000002</c:v>
                </c:pt>
                <c:pt idx="1346">
                  <c:v>55.177799999999998</c:v>
                </c:pt>
                <c:pt idx="1347">
                  <c:v>55.163600000000002</c:v>
                </c:pt>
                <c:pt idx="1348">
                  <c:v>55.134300000000003</c:v>
                </c:pt>
                <c:pt idx="1349">
                  <c:v>55.110700000000001</c:v>
                </c:pt>
                <c:pt idx="1350">
                  <c:v>55.118000000000002</c:v>
                </c:pt>
                <c:pt idx="1351">
                  <c:v>55.141800000000003</c:v>
                </c:pt>
                <c:pt idx="1352">
                  <c:v>55.157699999999998</c:v>
                </c:pt>
                <c:pt idx="1353">
                  <c:v>55.155500000000011</c:v>
                </c:pt>
                <c:pt idx="1354">
                  <c:v>55.129800000000003</c:v>
                </c:pt>
                <c:pt idx="1355">
                  <c:v>55.072200000000002</c:v>
                </c:pt>
                <c:pt idx="1356">
                  <c:v>54.987000000000002</c:v>
                </c:pt>
                <c:pt idx="1357">
                  <c:v>54.961599999999997</c:v>
                </c:pt>
                <c:pt idx="1358">
                  <c:v>55.0488</c:v>
                </c:pt>
                <c:pt idx="1359">
                  <c:v>55.135800000000003</c:v>
                </c:pt>
                <c:pt idx="1360">
                  <c:v>55.158200000000001</c:v>
                </c:pt>
                <c:pt idx="1361">
                  <c:v>55.1342</c:v>
                </c:pt>
                <c:pt idx="1362">
                  <c:v>55.115000000000002</c:v>
                </c:pt>
                <c:pt idx="1363">
                  <c:v>55.110900000000001</c:v>
                </c:pt>
                <c:pt idx="1364">
                  <c:v>55.076700000000002</c:v>
                </c:pt>
                <c:pt idx="1365">
                  <c:v>55.046000000000006</c:v>
                </c:pt>
                <c:pt idx="1366">
                  <c:v>55.048699999999997</c:v>
                </c:pt>
                <c:pt idx="1367">
                  <c:v>55.054400000000001</c:v>
                </c:pt>
                <c:pt idx="1368">
                  <c:v>55.076700000000002</c:v>
                </c:pt>
                <c:pt idx="1369">
                  <c:v>55.107100000000003</c:v>
                </c:pt>
                <c:pt idx="1370">
                  <c:v>55.126100000000001</c:v>
                </c:pt>
                <c:pt idx="1371">
                  <c:v>55.138500000000001</c:v>
                </c:pt>
                <c:pt idx="1372">
                  <c:v>55.131100000000011</c:v>
                </c:pt>
                <c:pt idx="1373">
                  <c:v>55.092300000000002</c:v>
                </c:pt>
                <c:pt idx="1374">
                  <c:v>55.047899999999998</c:v>
                </c:pt>
                <c:pt idx="1375">
                  <c:v>55.071800000000003</c:v>
                </c:pt>
                <c:pt idx="1376">
                  <c:v>55.134400000000007</c:v>
                </c:pt>
                <c:pt idx="1377">
                  <c:v>55.127600000000001</c:v>
                </c:pt>
                <c:pt idx="1378">
                  <c:v>55.097499999999997</c:v>
                </c:pt>
                <c:pt idx="1379">
                  <c:v>55.117100000000001</c:v>
                </c:pt>
                <c:pt idx="1380">
                  <c:v>55.1464</c:v>
                </c:pt>
                <c:pt idx="1381">
                  <c:v>55.147599999999997</c:v>
                </c:pt>
                <c:pt idx="1382">
                  <c:v>55.1145</c:v>
                </c:pt>
                <c:pt idx="1383">
                  <c:v>55.089000000000013</c:v>
                </c:pt>
                <c:pt idx="1384">
                  <c:v>55.100700000000003</c:v>
                </c:pt>
                <c:pt idx="1385">
                  <c:v>55.13</c:v>
                </c:pt>
                <c:pt idx="1386">
                  <c:v>55.151499999999999</c:v>
                </c:pt>
                <c:pt idx="1387">
                  <c:v>55.151899999999998</c:v>
                </c:pt>
                <c:pt idx="1388">
                  <c:v>55.137999999999998</c:v>
                </c:pt>
                <c:pt idx="1389">
                  <c:v>55.120699999999999</c:v>
                </c:pt>
                <c:pt idx="1390">
                  <c:v>55.111800000000002</c:v>
                </c:pt>
                <c:pt idx="1391">
                  <c:v>55.114800000000002</c:v>
                </c:pt>
                <c:pt idx="1392">
                  <c:v>55.113600000000012</c:v>
                </c:pt>
                <c:pt idx="1393">
                  <c:v>55.103700000000003</c:v>
                </c:pt>
                <c:pt idx="1394">
                  <c:v>55.096000000000011</c:v>
                </c:pt>
                <c:pt idx="1395">
                  <c:v>55.084499999999998</c:v>
                </c:pt>
                <c:pt idx="1396">
                  <c:v>55.0625</c:v>
                </c:pt>
                <c:pt idx="1397">
                  <c:v>55.0321</c:v>
                </c:pt>
                <c:pt idx="1398">
                  <c:v>55.021800000000013</c:v>
                </c:pt>
                <c:pt idx="1399">
                  <c:v>55.059800000000003</c:v>
                </c:pt>
                <c:pt idx="1400">
                  <c:v>55.069299999999998</c:v>
                </c:pt>
                <c:pt idx="1401">
                  <c:v>55.014899999999997</c:v>
                </c:pt>
                <c:pt idx="1402">
                  <c:v>54.976999999999997</c:v>
                </c:pt>
                <c:pt idx="1403">
                  <c:v>55.0032</c:v>
                </c:pt>
                <c:pt idx="1404">
                  <c:v>55.074199999999998</c:v>
                </c:pt>
                <c:pt idx="1405">
                  <c:v>55.133699999999997</c:v>
                </c:pt>
                <c:pt idx="1406">
                  <c:v>55.144599999999997</c:v>
                </c:pt>
                <c:pt idx="1407">
                  <c:v>55.140500000000003</c:v>
                </c:pt>
                <c:pt idx="1408">
                  <c:v>55.1327</c:v>
                </c:pt>
                <c:pt idx="1409">
                  <c:v>55.092500000000001</c:v>
                </c:pt>
                <c:pt idx="1410">
                  <c:v>55.020699999999998</c:v>
                </c:pt>
                <c:pt idx="1411">
                  <c:v>55.008099999999999</c:v>
                </c:pt>
                <c:pt idx="1412">
                  <c:v>55.075899999999997</c:v>
                </c:pt>
                <c:pt idx="1413">
                  <c:v>55.106400000000001</c:v>
                </c:pt>
                <c:pt idx="1414">
                  <c:v>55.070800000000013</c:v>
                </c:pt>
                <c:pt idx="1415">
                  <c:v>55.048499999999997</c:v>
                </c:pt>
                <c:pt idx="1416">
                  <c:v>55.078200000000002</c:v>
                </c:pt>
                <c:pt idx="1417">
                  <c:v>55.108499999999999</c:v>
                </c:pt>
                <c:pt idx="1418">
                  <c:v>55.120899999999999</c:v>
                </c:pt>
                <c:pt idx="1419">
                  <c:v>55.125400000000013</c:v>
                </c:pt>
                <c:pt idx="1420">
                  <c:v>55.1068</c:v>
                </c:pt>
                <c:pt idx="1421">
                  <c:v>55.085299999999997</c:v>
                </c:pt>
                <c:pt idx="1422">
                  <c:v>55.083100000000002</c:v>
                </c:pt>
                <c:pt idx="1423">
                  <c:v>55.067900000000002</c:v>
                </c:pt>
                <c:pt idx="1424">
                  <c:v>55.057400000000001</c:v>
                </c:pt>
                <c:pt idx="1425">
                  <c:v>55.069099999999999</c:v>
                </c:pt>
                <c:pt idx="1426">
                  <c:v>55.085500000000003</c:v>
                </c:pt>
                <c:pt idx="1427">
                  <c:v>55.108200000000011</c:v>
                </c:pt>
                <c:pt idx="1428">
                  <c:v>55.121499999999997</c:v>
                </c:pt>
                <c:pt idx="1429">
                  <c:v>55.123200000000011</c:v>
                </c:pt>
                <c:pt idx="1430">
                  <c:v>55.126400000000011</c:v>
                </c:pt>
                <c:pt idx="1431">
                  <c:v>55.119900000000001</c:v>
                </c:pt>
                <c:pt idx="1432">
                  <c:v>55.1004</c:v>
                </c:pt>
                <c:pt idx="1433">
                  <c:v>55.086599999999997</c:v>
                </c:pt>
                <c:pt idx="1434">
                  <c:v>55.083100000000002</c:v>
                </c:pt>
                <c:pt idx="1435">
                  <c:v>55.071000000000012</c:v>
                </c:pt>
                <c:pt idx="1436">
                  <c:v>55.071599999999997</c:v>
                </c:pt>
                <c:pt idx="1437">
                  <c:v>55.091000000000001</c:v>
                </c:pt>
                <c:pt idx="1438">
                  <c:v>55.096600000000002</c:v>
                </c:pt>
                <c:pt idx="1439">
                  <c:v>55.075899999999997</c:v>
                </c:pt>
                <c:pt idx="1440">
                  <c:v>55.023400000000002</c:v>
                </c:pt>
                <c:pt idx="1441">
                  <c:v>54.967599999999997</c:v>
                </c:pt>
                <c:pt idx="1442">
                  <c:v>54.975200000000001</c:v>
                </c:pt>
                <c:pt idx="1443">
                  <c:v>55.046000000000006</c:v>
                </c:pt>
                <c:pt idx="1444">
                  <c:v>55.1111</c:v>
                </c:pt>
                <c:pt idx="1445">
                  <c:v>55.138800000000003</c:v>
                </c:pt>
                <c:pt idx="1446">
                  <c:v>55.120100000000001</c:v>
                </c:pt>
                <c:pt idx="1447">
                  <c:v>55.063299999999998</c:v>
                </c:pt>
                <c:pt idx="1448">
                  <c:v>55.0212</c:v>
                </c:pt>
                <c:pt idx="1449">
                  <c:v>55.0366</c:v>
                </c:pt>
                <c:pt idx="1450">
                  <c:v>55.063200000000002</c:v>
                </c:pt>
                <c:pt idx="1451">
                  <c:v>55.061600000000013</c:v>
                </c:pt>
                <c:pt idx="1452">
                  <c:v>55.047600000000003</c:v>
                </c:pt>
                <c:pt idx="1453">
                  <c:v>55.042499999999997</c:v>
                </c:pt>
                <c:pt idx="1454">
                  <c:v>55.056800000000003</c:v>
                </c:pt>
                <c:pt idx="1455">
                  <c:v>55.084499999999998</c:v>
                </c:pt>
                <c:pt idx="1456">
                  <c:v>55.102800000000002</c:v>
                </c:pt>
                <c:pt idx="1457">
                  <c:v>55.108800000000002</c:v>
                </c:pt>
                <c:pt idx="1458">
                  <c:v>55.122500000000002</c:v>
                </c:pt>
                <c:pt idx="1459">
                  <c:v>55.144799999999996</c:v>
                </c:pt>
                <c:pt idx="1460">
                  <c:v>55.1541</c:v>
                </c:pt>
                <c:pt idx="1461">
                  <c:v>55.148299999999999</c:v>
                </c:pt>
                <c:pt idx="1462">
                  <c:v>55.126600000000003</c:v>
                </c:pt>
                <c:pt idx="1463">
                  <c:v>55.101799999999997</c:v>
                </c:pt>
                <c:pt idx="1464">
                  <c:v>55.088200000000001</c:v>
                </c:pt>
                <c:pt idx="1465">
                  <c:v>55.082700000000003</c:v>
                </c:pt>
                <c:pt idx="1466">
                  <c:v>55.095100000000002</c:v>
                </c:pt>
                <c:pt idx="1467">
                  <c:v>55.117199999999997</c:v>
                </c:pt>
                <c:pt idx="1468">
                  <c:v>55.112900000000003</c:v>
                </c:pt>
                <c:pt idx="1469">
                  <c:v>55.093000000000011</c:v>
                </c:pt>
                <c:pt idx="1470">
                  <c:v>55.086500000000001</c:v>
                </c:pt>
                <c:pt idx="1471">
                  <c:v>55.1111</c:v>
                </c:pt>
                <c:pt idx="1472">
                  <c:v>55.1464</c:v>
                </c:pt>
                <c:pt idx="1473">
                  <c:v>55.1462</c:v>
                </c:pt>
                <c:pt idx="1474">
                  <c:v>55.129400000000011</c:v>
                </c:pt>
                <c:pt idx="1475">
                  <c:v>55.143700000000003</c:v>
                </c:pt>
                <c:pt idx="1476">
                  <c:v>55.138200000000012</c:v>
                </c:pt>
                <c:pt idx="1477">
                  <c:v>55.072699999999998</c:v>
                </c:pt>
                <c:pt idx="1478">
                  <c:v>55.042499999999997</c:v>
                </c:pt>
                <c:pt idx="1479">
                  <c:v>55.081099999999999</c:v>
                </c:pt>
                <c:pt idx="1480">
                  <c:v>55.103400000000001</c:v>
                </c:pt>
                <c:pt idx="1481">
                  <c:v>55.082600000000014</c:v>
                </c:pt>
                <c:pt idx="1482">
                  <c:v>55.084099999999999</c:v>
                </c:pt>
                <c:pt idx="1483">
                  <c:v>55.111899999999999</c:v>
                </c:pt>
                <c:pt idx="1484">
                  <c:v>55.126200000000011</c:v>
                </c:pt>
                <c:pt idx="1485">
                  <c:v>55.133699999999997</c:v>
                </c:pt>
                <c:pt idx="1486">
                  <c:v>55.137600000000013</c:v>
                </c:pt>
                <c:pt idx="1487">
                  <c:v>55.139699999999998</c:v>
                </c:pt>
                <c:pt idx="1488">
                  <c:v>55.129600000000003</c:v>
                </c:pt>
                <c:pt idx="1489">
                  <c:v>55.106000000000002</c:v>
                </c:pt>
                <c:pt idx="1490">
                  <c:v>55.1008</c:v>
                </c:pt>
                <c:pt idx="1491">
                  <c:v>55.122300000000003</c:v>
                </c:pt>
                <c:pt idx="1492">
                  <c:v>55.1355</c:v>
                </c:pt>
                <c:pt idx="1493">
                  <c:v>55.117100000000001</c:v>
                </c:pt>
                <c:pt idx="1494">
                  <c:v>55.084899999999998</c:v>
                </c:pt>
                <c:pt idx="1495">
                  <c:v>55.064900000000002</c:v>
                </c:pt>
                <c:pt idx="1496">
                  <c:v>55.080599999999997</c:v>
                </c:pt>
                <c:pt idx="1497">
                  <c:v>55.097200000000001</c:v>
                </c:pt>
                <c:pt idx="1498">
                  <c:v>55.096600000000002</c:v>
                </c:pt>
                <c:pt idx="1499">
                  <c:v>55.1</c:v>
                </c:pt>
                <c:pt idx="1500">
                  <c:v>55.095500000000001</c:v>
                </c:pt>
                <c:pt idx="1501">
                  <c:v>55.099200000000003</c:v>
                </c:pt>
                <c:pt idx="1502">
                  <c:v>55.110400000000013</c:v>
                </c:pt>
                <c:pt idx="1503">
                  <c:v>55.123800000000003</c:v>
                </c:pt>
                <c:pt idx="1504">
                  <c:v>55.142699999999998</c:v>
                </c:pt>
                <c:pt idx="1505">
                  <c:v>55.157400000000003</c:v>
                </c:pt>
                <c:pt idx="1506">
                  <c:v>55.1648</c:v>
                </c:pt>
                <c:pt idx="1507">
                  <c:v>55.166899999999998</c:v>
                </c:pt>
                <c:pt idx="1508">
                  <c:v>55.1539</c:v>
                </c:pt>
                <c:pt idx="1509">
                  <c:v>55.136699999999998</c:v>
                </c:pt>
                <c:pt idx="1510">
                  <c:v>55.124600000000001</c:v>
                </c:pt>
                <c:pt idx="1511">
                  <c:v>55.089300000000001</c:v>
                </c:pt>
                <c:pt idx="1512">
                  <c:v>55.044499999999999</c:v>
                </c:pt>
                <c:pt idx="1513">
                  <c:v>55.0625</c:v>
                </c:pt>
                <c:pt idx="1514">
                  <c:v>55.115699999999997</c:v>
                </c:pt>
                <c:pt idx="1515">
                  <c:v>55.163499999999999</c:v>
                </c:pt>
                <c:pt idx="1516">
                  <c:v>55.200200000000002</c:v>
                </c:pt>
                <c:pt idx="1517">
                  <c:v>55.189500000000002</c:v>
                </c:pt>
                <c:pt idx="1518">
                  <c:v>55.159599999999998</c:v>
                </c:pt>
                <c:pt idx="1519">
                  <c:v>55.161000000000001</c:v>
                </c:pt>
                <c:pt idx="1520">
                  <c:v>55.168800000000012</c:v>
                </c:pt>
                <c:pt idx="1521">
                  <c:v>55.1663</c:v>
                </c:pt>
                <c:pt idx="1522">
                  <c:v>55.134700000000002</c:v>
                </c:pt>
                <c:pt idx="1523">
                  <c:v>55.099299999999999</c:v>
                </c:pt>
                <c:pt idx="1524">
                  <c:v>55.125300000000003</c:v>
                </c:pt>
                <c:pt idx="1525">
                  <c:v>55.148200000000003</c:v>
                </c:pt>
                <c:pt idx="1526">
                  <c:v>55.104400000000012</c:v>
                </c:pt>
                <c:pt idx="1527">
                  <c:v>55.052700000000002</c:v>
                </c:pt>
                <c:pt idx="1528">
                  <c:v>55.0441</c:v>
                </c:pt>
                <c:pt idx="1529">
                  <c:v>55.093400000000003</c:v>
                </c:pt>
                <c:pt idx="1530">
                  <c:v>55.145600000000002</c:v>
                </c:pt>
                <c:pt idx="1531">
                  <c:v>55.155700000000003</c:v>
                </c:pt>
                <c:pt idx="1532">
                  <c:v>55.172699999999999</c:v>
                </c:pt>
                <c:pt idx="1533">
                  <c:v>55.195700000000002</c:v>
                </c:pt>
                <c:pt idx="1534">
                  <c:v>55.1828</c:v>
                </c:pt>
                <c:pt idx="1535">
                  <c:v>55.167000000000002</c:v>
                </c:pt>
                <c:pt idx="1536">
                  <c:v>55.181399999999996</c:v>
                </c:pt>
                <c:pt idx="1537">
                  <c:v>55.204700000000003</c:v>
                </c:pt>
                <c:pt idx="1538">
                  <c:v>55.210500000000003</c:v>
                </c:pt>
                <c:pt idx="1539">
                  <c:v>55.196400000000011</c:v>
                </c:pt>
                <c:pt idx="1540">
                  <c:v>55.174999999999997</c:v>
                </c:pt>
                <c:pt idx="1541">
                  <c:v>55.168500000000002</c:v>
                </c:pt>
                <c:pt idx="1542">
                  <c:v>55.1753</c:v>
                </c:pt>
                <c:pt idx="1543">
                  <c:v>55.184199999999997</c:v>
                </c:pt>
                <c:pt idx="1544">
                  <c:v>55.184899999999999</c:v>
                </c:pt>
                <c:pt idx="1545">
                  <c:v>55.183300000000003</c:v>
                </c:pt>
                <c:pt idx="1546">
                  <c:v>55.189800000000012</c:v>
                </c:pt>
                <c:pt idx="1547">
                  <c:v>55.196400000000011</c:v>
                </c:pt>
                <c:pt idx="1548">
                  <c:v>55.1922</c:v>
                </c:pt>
                <c:pt idx="1549">
                  <c:v>55.142200000000003</c:v>
                </c:pt>
                <c:pt idx="1550">
                  <c:v>55.073600000000013</c:v>
                </c:pt>
                <c:pt idx="1551">
                  <c:v>55.084899999999998</c:v>
                </c:pt>
                <c:pt idx="1552">
                  <c:v>55.156500000000001</c:v>
                </c:pt>
                <c:pt idx="1553">
                  <c:v>55.188899999999997</c:v>
                </c:pt>
                <c:pt idx="1554">
                  <c:v>55.174100000000003</c:v>
                </c:pt>
                <c:pt idx="1555">
                  <c:v>55.131600000000013</c:v>
                </c:pt>
                <c:pt idx="1556">
                  <c:v>55.0899</c:v>
                </c:pt>
                <c:pt idx="1557">
                  <c:v>55.127000000000002</c:v>
                </c:pt>
                <c:pt idx="1558">
                  <c:v>55.1935</c:v>
                </c:pt>
                <c:pt idx="1559">
                  <c:v>55.194800000000001</c:v>
                </c:pt>
                <c:pt idx="1560">
                  <c:v>55.145800000000001</c:v>
                </c:pt>
                <c:pt idx="1561">
                  <c:v>55.101300000000002</c:v>
                </c:pt>
                <c:pt idx="1562">
                  <c:v>55.061300000000003</c:v>
                </c:pt>
                <c:pt idx="1563">
                  <c:v>55.040100000000002</c:v>
                </c:pt>
                <c:pt idx="1564">
                  <c:v>55.042200000000001</c:v>
                </c:pt>
                <c:pt idx="1565">
                  <c:v>55.0501</c:v>
                </c:pt>
                <c:pt idx="1566">
                  <c:v>55.104900000000001</c:v>
                </c:pt>
                <c:pt idx="1567">
                  <c:v>55.1678</c:v>
                </c:pt>
                <c:pt idx="1568">
                  <c:v>55.197499999999998</c:v>
                </c:pt>
                <c:pt idx="1569">
                  <c:v>55.212800000000001</c:v>
                </c:pt>
                <c:pt idx="1570">
                  <c:v>55.220600000000012</c:v>
                </c:pt>
                <c:pt idx="1571">
                  <c:v>55.189600000000013</c:v>
                </c:pt>
                <c:pt idx="1572">
                  <c:v>55.132300000000001</c:v>
                </c:pt>
                <c:pt idx="1573">
                  <c:v>55.118099999999998</c:v>
                </c:pt>
                <c:pt idx="1574">
                  <c:v>55.112299999999998</c:v>
                </c:pt>
                <c:pt idx="1575">
                  <c:v>55.046900000000001</c:v>
                </c:pt>
                <c:pt idx="1576">
                  <c:v>54.996400000000001</c:v>
                </c:pt>
                <c:pt idx="1577">
                  <c:v>55.000900000000001</c:v>
                </c:pt>
                <c:pt idx="1578">
                  <c:v>55.023699999999998</c:v>
                </c:pt>
                <c:pt idx="1579">
                  <c:v>55.072600000000001</c:v>
                </c:pt>
                <c:pt idx="1580">
                  <c:v>55.121299999999998</c:v>
                </c:pt>
                <c:pt idx="1581">
                  <c:v>55.131800000000013</c:v>
                </c:pt>
                <c:pt idx="1582">
                  <c:v>55.126100000000001</c:v>
                </c:pt>
                <c:pt idx="1583">
                  <c:v>55.113799999999998</c:v>
                </c:pt>
                <c:pt idx="1584">
                  <c:v>55.105400000000003</c:v>
                </c:pt>
                <c:pt idx="1585">
                  <c:v>55.131600000000013</c:v>
                </c:pt>
                <c:pt idx="1586">
                  <c:v>55.162800000000011</c:v>
                </c:pt>
                <c:pt idx="1587">
                  <c:v>55.163800000000002</c:v>
                </c:pt>
                <c:pt idx="1588">
                  <c:v>55.146600000000007</c:v>
                </c:pt>
                <c:pt idx="1589">
                  <c:v>55.1327</c:v>
                </c:pt>
                <c:pt idx="1590">
                  <c:v>55.116600000000012</c:v>
                </c:pt>
                <c:pt idx="1591">
                  <c:v>55.1053</c:v>
                </c:pt>
                <c:pt idx="1592">
                  <c:v>55.1355</c:v>
                </c:pt>
                <c:pt idx="1593">
                  <c:v>55.179400000000001</c:v>
                </c:pt>
                <c:pt idx="1594">
                  <c:v>55.1845</c:v>
                </c:pt>
                <c:pt idx="1595">
                  <c:v>55.163499999999999</c:v>
                </c:pt>
                <c:pt idx="1596">
                  <c:v>55.145099999999999</c:v>
                </c:pt>
                <c:pt idx="1597">
                  <c:v>55.134099999999997</c:v>
                </c:pt>
                <c:pt idx="1598">
                  <c:v>55.116900000000001</c:v>
                </c:pt>
                <c:pt idx="1599">
                  <c:v>55.113999999999997</c:v>
                </c:pt>
                <c:pt idx="1600">
                  <c:v>55.134999999999998</c:v>
                </c:pt>
                <c:pt idx="1601">
                  <c:v>55.119900000000001</c:v>
                </c:pt>
                <c:pt idx="1602">
                  <c:v>55.046200000000013</c:v>
                </c:pt>
                <c:pt idx="1603">
                  <c:v>55.015800000000013</c:v>
                </c:pt>
                <c:pt idx="1604">
                  <c:v>55.050199999999997</c:v>
                </c:pt>
                <c:pt idx="1605">
                  <c:v>55.042900000000003</c:v>
                </c:pt>
                <c:pt idx="1606">
                  <c:v>54.982700000000001</c:v>
                </c:pt>
                <c:pt idx="1607">
                  <c:v>54.979599999999998</c:v>
                </c:pt>
                <c:pt idx="1608">
                  <c:v>55.066600000000001</c:v>
                </c:pt>
                <c:pt idx="1609">
                  <c:v>55.116500000000002</c:v>
                </c:pt>
                <c:pt idx="1610">
                  <c:v>55.062600000000003</c:v>
                </c:pt>
                <c:pt idx="1611">
                  <c:v>54.976900000000001</c:v>
                </c:pt>
                <c:pt idx="1612">
                  <c:v>54.988</c:v>
                </c:pt>
                <c:pt idx="1613">
                  <c:v>55.052</c:v>
                </c:pt>
                <c:pt idx="1614">
                  <c:v>55.070800000000013</c:v>
                </c:pt>
                <c:pt idx="1615">
                  <c:v>55.093499999999999</c:v>
                </c:pt>
                <c:pt idx="1616">
                  <c:v>55.148000000000003</c:v>
                </c:pt>
                <c:pt idx="1617">
                  <c:v>55.183</c:v>
                </c:pt>
                <c:pt idx="1618">
                  <c:v>55.18</c:v>
                </c:pt>
                <c:pt idx="1619">
                  <c:v>55.130299999999998</c:v>
                </c:pt>
                <c:pt idx="1620">
                  <c:v>55.0762</c:v>
                </c:pt>
                <c:pt idx="1621">
                  <c:v>55.0687</c:v>
                </c:pt>
                <c:pt idx="1622">
                  <c:v>55.094000000000001</c:v>
                </c:pt>
                <c:pt idx="1623">
                  <c:v>55.101300000000002</c:v>
                </c:pt>
                <c:pt idx="1624">
                  <c:v>55.094299999999997</c:v>
                </c:pt>
                <c:pt idx="1625">
                  <c:v>55.122100000000003</c:v>
                </c:pt>
                <c:pt idx="1626">
                  <c:v>55.178600000000003</c:v>
                </c:pt>
                <c:pt idx="1627">
                  <c:v>55.193899999999999</c:v>
                </c:pt>
                <c:pt idx="1628">
                  <c:v>55.142699999999998</c:v>
                </c:pt>
                <c:pt idx="1629">
                  <c:v>55.083500000000001</c:v>
                </c:pt>
                <c:pt idx="1630">
                  <c:v>55.076099999999997</c:v>
                </c:pt>
                <c:pt idx="1631">
                  <c:v>55.099499999999999</c:v>
                </c:pt>
                <c:pt idx="1632">
                  <c:v>55.127600000000001</c:v>
                </c:pt>
                <c:pt idx="1633">
                  <c:v>55.143500000000003</c:v>
                </c:pt>
                <c:pt idx="1634">
                  <c:v>55.151200000000003</c:v>
                </c:pt>
                <c:pt idx="1635">
                  <c:v>55.174999999999997</c:v>
                </c:pt>
                <c:pt idx="1636">
                  <c:v>55.192</c:v>
                </c:pt>
                <c:pt idx="1637">
                  <c:v>55.161499999999997</c:v>
                </c:pt>
                <c:pt idx="1638">
                  <c:v>55.0916</c:v>
                </c:pt>
                <c:pt idx="1639">
                  <c:v>55.063099999999999</c:v>
                </c:pt>
                <c:pt idx="1640">
                  <c:v>55.082600000000014</c:v>
                </c:pt>
                <c:pt idx="1641">
                  <c:v>55.096400000000003</c:v>
                </c:pt>
                <c:pt idx="1642">
                  <c:v>55.103400000000001</c:v>
                </c:pt>
                <c:pt idx="1643">
                  <c:v>55.1158</c:v>
                </c:pt>
                <c:pt idx="1644">
                  <c:v>55.148099999999999</c:v>
                </c:pt>
                <c:pt idx="1645">
                  <c:v>55.173299999999998</c:v>
                </c:pt>
                <c:pt idx="1646">
                  <c:v>55.172499999999999</c:v>
                </c:pt>
                <c:pt idx="1647">
                  <c:v>55.169899999999998</c:v>
                </c:pt>
                <c:pt idx="1648">
                  <c:v>55.171300000000002</c:v>
                </c:pt>
                <c:pt idx="1649">
                  <c:v>55.160899999999998</c:v>
                </c:pt>
                <c:pt idx="1650">
                  <c:v>55.139400000000002</c:v>
                </c:pt>
                <c:pt idx="1651">
                  <c:v>55.130699999999997</c:v>
                </c:pt>
                <c:pt idx="1652">
                  <c:v>55.148699999999998</c:v>
                </c:pt>
                <c:pt idx="1653">
                  <c:v>55.1828</c:v>
                </c:pt>
                <c:pt idx="1654">
                  <c:v>55.198</c:v>
                </c:pt>
                <c:pt idx="1655">
                  <c:v>55.189300000000003</c:v>
                </c:pt>
                <c:pt idx="1656">
                  <c:v>55.187899999999999</c:v>
                </c:pt>
                <c:pt idx="1657">
                  <c:v>55.198600000000013</c:v>
                </c:pt>
                <c:pt idx="1658">
                  <c:v>55.206699999999998</c:v>
                </c:pt>
                <c:pt idx="1659">
                  <c:v>55.185099999999998</c:v>
                </c:pt>
                <c:pt idx="1660">
                  <c:v>55.132899999999999</c:v>
                </c:pt>
                <c:pt idx="1661">
                  <c:v>55.102499999999999</c:v>
                </c:pt>
                <c:pt idx="1662">
                  <c:v>55.112499999999997</c:v>
                </c:pt>
                <c:pt idx="1663">
                  <c:v>55.107500000000002</c:v>
                </c:pt>
                <c:pt idx="1664">
                  <c:v>55.048099999999998</c:v>
                </c:pt>
                <c:pt idx="1665">
                  <c:v>55.038400000000003</c:v>
                </c:pt>
                <c:pt idx="1666">
                  <c:v>55.1372</c:v>
                </c:pt>
                <c:pt idx="1667">
                  <c:v>55.1997</c:v>
                </c:pt>
                <c:pt idx="1668">
                  <c:v>55.195400000000006</c:v>
                </c:pt>
                <c:pt idx="1669">
                  <c:v>55.195400000000006</c:v>
                </c:pt>
                <c:pt idx="1670">
                  <c:v>55.187399999999997</c:v>
                </c:pt>
                <c:pt idx="1671">
                  <c:v>55.166000000000011</c:v>
                </c:pt>
                <c:pt idx="1672">
                  <c:v>55.152299999999997</c:v>
                </c:pt>
                <c:pt idx="1673">
                  <c:v>55.131600000000013</c:v>
                </c:pt>
                <c:pt idx="1674">
                  <c:v>55.121899999999997</c:v>
                </c:pt>
                <c:pt idx="1675">
                  <c:v>55.129300000000001</c:v>
                </c:pt>
                <c:pt idx="1676">
                  <c:v>55.113400000000013</c:v>
                </c:pt>
                <c:pt idx="1677">
                  <c:v>55.080500000000001</c:v>
                </c:pt>
                <c:pt idx="1678">
                  <c:v>55.024900000000002</c:v>
                </c:pt>
                <c:pt idx="1679">
                  <c:v>54.973799999999997</c:v>
                </c:pt>
                <c:pt idx="1680">
                  <c:v>55.018000000000001</c:v>
                </c:pt>
                <c:pt idx="1681">
                  <c:v>55.1098</c:v>
                </c:pt>
                <c:pt idx="1682">
                  <c:v>55.1479</c:v>
                </c:pt>
                <c:pt idx="1683">
                  <c:v>55.148499999999999</c:v>
                </c:pt>
                <c:pt idx="1684">
                  <c:v>55.150399999999998</c:v>
                </c:pt>
                <c:pt idx="1685">
                  <c:v>55.140700000000002</c:v>
                </c:pt>
                <c:pt idx="1686">
                  <c:v>55.113400000000013</c:v>
                </c:pt>
                <c:pt idx="1687">
                  <c:v>55.1021</c:v>
                </c:pt>
                <c:pt idx="1688">
                  <c:v>55.1233</c:v>
                </c:pt>
                <c:pt idx="1689">
                  <c:v>55.146900000000002</c:v>
                </c:pt>
                <c:pt idx="1690">
                  <c:v>55.159700000000001</c:v>
                </c:pt>
                <c:pt idx="1691">
                  <c:v>55.168800000000012</c:v>
                </c:pt>
                <c:pt idx="1692">
                  <c:v>55.171600000000012</c:v>
                </c:pt>
                <c:pt idx="1693">
                  <c:v>55.159500000000001</c:v>
                </c:pt>
                <c:pt idx="1694">
                  <c:v>55.110799999999998</c:v>
                </c:pt>
                <c:pt idx="1695">
                  <c:v>55.0488</c:v>
                </c:pt>
                <c:pt idx="1696">
                  <c:v>55.051000000000002</c:v>
                </c:pt>
                <c:pt idx="1697">
                  <c:v>55.109000000000002</c:v>
                </c:pt>
                <c:pt idx="1698">
                  <c:v>55.137900000000002</c:v>
                </c:pt>
                <c:pt idx="1699">
                  <c:v>55.122900000000001</c:v>
                </c:pt>
                <c:pt idx="1700">
                  <c:v>55.107799999999997</c:v>
                </c:pt>
                <c:pt idx="1701">
                  <c:v>55.108899999999998</c:v>
                </c:pt>
                <c:pt idx="1702">
                  <c:v>55.104999999999997</c:v>
                </c:pt>
                <c:pt idx="1703">
                  <c:v>55.096200000000003</c:v>
                </c:pt>
                <c:pt idx="1704">
                  <c:v>55.101799999999997</c:v>
                </c:pt>
                <c:pt idx="1705">
                  <c:v>55.121499999999997</c:v>
                </c:pt>
                <c:pt idx="1706">
                  <c:v>55.137500000000003</c:v>
                </c:pt>
                <c:pt idx="1707">
                  <c:v>55.144199999999998</c:v>
                </c:pt>
                <c:pt idx="1708">
                  <c:v>55.1464</c:v>
                </c:pt>
                <c:pt idx="1709">
                  <c:v>55.142299999999999</c:v>
                </c:pt>
                <c:pt idx="1710">
                  <c:v>55.134500000000003</c:v>
                </c:pt>
                <c:pt idx="1711">
                  <c:v>55.129100000000001</c:v>
                </c:pt>
                <c:pt idx="1712">
                  <c:v>55.125500000000002</c:v>
                </c:pt>
                <c:pt idx="1713">
                  <c:v>55.127200000000002</c:v>
                </c:pt>
                <c:pt idx="1714">
                  <c:v>55.132400000000011</c:v>
                </c:pt>
                <c:pt idx="1715">
                  <c:v>55.117199999999997</c:v>
                </c:pt>
                <c:pt idx="1716">
                  <c:v>55.066099999999999</c:v>
                </c:pt>
                <c:pt idx="1717">
                  <c:v>55.008099999999999</c:v>
                </c:pt>
                <c:pt idx="1718">
                  <c:v>54.998400000000011</c:v>
                </c:pt>
                <c:pt idx="1719">
                  <c:v>55.020699999999998</c:v>
                </c:pt>
                <c:pt idx="1720">
                  <c:v>55.057699999999997</c:v>
                </c:pt>
                <c:pt idx="1721">
                  <c:v>55.119600000000013</c:v>
                </c:pt>
                <c:pt idx="1722">
                  <c:v>55.175699999999999</c:v>
                </c:pt>
                <c:pt idx="1723">
                  <c:v>55.165500000000002</c:v>
                </c:pt>
                <c:pt idx="1724">
                  <c:v>55.108200000000011</c:v>
                </c:pt>
                <c:pt idx="1725">
                  <c:v>55.081499999999998</c:v>
                </c:pt>
                <c:pt idx="1726">
                  <c:v>55.092400000000012</c:v>
                </c:pt>
                <c:pt idx="1727">
                  <c:v>55.104599999999998</c:v>
                </c:pt>
                <c:pt idx="1728">
                  <c:v>55.1081</c:v>
                </c:pt>
                <c:pt idx="1729">
                  <c:v>55.095600000000012</c:v>
                </c:pt>
                <c:pt idx="1730">
                  <c:v>55.053699999999999</c:v>
                </c:pt>
                <c:pt idx="1731">
                  <c:v>54.990200000000002</c:v>
                </c:pt>
                <c:pt idx="1732">
                  <c:v>54.958500000000001</c:v>
                </c:pt>
                <c:pt idx="1733">
                  <c:v>54.976000000000013</c:v>
                </c:pt>
                <c:pt idx="1734">
                  <c:v>54.989699999999999</c:v>
                </c:pt>
                <c:pt idx="1735">
                  <c:v>54.999499999999998</c:v>
                </c:pt>
                <c:pt idx="1736">
                  <c:v>54.993200000000002</c:v>
                </c:pt>
                <c:pt idx="1737">
                  <c:v>54.924100000000003</c:v>
                </c:pt>
                <c:pt idx="1738">
                  <c:v>54.878300000000003</c:v>
                </c:pt>
                <c:pt idx="1739">
                  <c:v>54.9358</c:v>
                </c:pt>
                <c:pt idx="1740">
                  <c:v>55.014899999999997</c:v>
                </c:pt>
                <c:pt idx="1741">
                  <c:v>55.024800000000013</c:v>
                </c:pt>
                <c:pt idx="1742">
                  <c:v>55.002600000000001</c:v>
                </c:pt>
                <c:pt idx="1743">
                  <c:v>54.986600000000003</c:v>
                </c:pt>
                <c:pt idx="1744">
                  <c:v>54.971499999999999</c:v>
                </c:pt>
                <c:pt idx="1745">
                  <c:v>54.993099999999998</c:v>
                </c:pt>
                <c:pt idx="1746">
                  <c:v>55.040700000000001</c:v>
                </c:pt>
                <c:pt idx="1747">
                  <c:v>55.066000000000003</c:v>
                </c:pt>
                <c:pt idx="1748">
                  <c:v>55.046300000000002</c:v>
                </c:pt>
                <c:pt idx="1749">
                  <c:v>54.998699999999999</c:v>
                </c:pt>
                <c:pt idx="1750">
                  <c:v>54.9754</c:v>
                </c:pt>
                <c:pt idx="1751">
                  <c:v>54.982500000000002</c:v>
                </c:pt>
                <c:pt idx="1752">
                  <c:v>54.9694</c:v>
                </c:pt>
                <c:pt idx="1753">
                  <c:v>54.940800000000003</c:v>
                </c:pt>
                <c:pt idx="1754">
                  <c:v>54.952599999999997</c:v>
                </c:pt>
                <c:pt idx="1755">
                  <c:v>54.968899999999998</c:v>
                </c:pt>
                <c:pt idx="1756">
                  <c:v>54.940100000000001</c:v>
                </c:pt>
                <c:pt idx="1757">
                  <c:v>54.916400000000003</c:v>
                </c:pt>
                <c:pt idx="1758">
                  <c:v>54.927700000000002</c:v>
                </c:pt>
                <c:pt idx="1759">
                  <c:v>54.948099999999997</c:v>
                </c:pt>
                <c:pt idx="1760">
                  <c:v>54.956200000000003</c:v>
                </c:pt>
                <c:pt idx="1761">
                  <c:v>54.962899999999998</c:v>
                </c:pt>
                <c:pt idx="1762">
                  <c:v>54.982400000000013</c:v>
                </c:pt>
                <c:pt idx="1763">
                  <c:v>55.001399999999997</c:v>
                </c:pt>
                <c:pt idx="1764">
                  <c:v>55.006700000000002</c:v>
                </c:pt>
                <c:pt idx="1765">
                  <c:v>54.991</c:v>
                </c:pt>
                <c:pt idx="1766">
                  <c:v>54.966299999999997</c:v>
                </c:pt>
                <c:pt idx="1767">
                  <c:v>54.941899999999997</c:v>
                </c:pt>
                <c:pt idx="1768">
                  <c:v>54.8932</c:v>
                </c:pt>
                <c:pt idx="1769">
                  <c:v>54.848100000000002</c:v>
                </c:pt>
                <c:pt idx="1770">
                  <c:v>54.881899999999987</c:v>
                </c:pt>
                <c:pt idx="1771">
                  <c:v>54.943199999999997</c:v>
                </c:pt>
                <c:pt idx="1772">
                  <c:v>54.953800000000001</c:v>
                </c:pt>
                <c:pt idx="1773">
                  <c:v>54.925899999999999</c:v>
                </c:pt>
                <c:pt idx="1774">
                  <c:v>54.882599999999996</c:v>
                </c:pt>
                <c:pt idx="1775">
                  <c:v>54.872</c:v>
                </c:pt>
                <c:pt idx="1776">
                  <c:v>54.895200000000003</c:v>
                </c:pt>
                <c:pt idx="1777">
                  <c:v>54.884899999999988</c:v>
                </c:pt>
                <c:pt idx="1778">
                  <c:v>54.886400000000002</c:v>
                </c:pt>
                <c:pt idx="1779">
                  <c:v>54.949300000000001</c:v>
                </c:pt>
                <c:pt idx="1780">
                  <c:v>55.025100000000002</c:v>
                </c:pt>
                <c:pt idx="1781">
                  <c:v>55.044400000000003</c:v>
                </c:pt>
                <c:pt idx="1782">
                  <c:v>55.011800000000001</c:v>
                </c:pt>
                <c:pt idx="1783">
                  <c:v>54.979300000000002</c:v>
                </c:pt>
                <c:pt idx="1784">
                  <c:v>54.978400000000001</c:v>
                </c:pt>
                <c:pt idx="1785">
                  <c:v>54.994400000000013</c:v>
                </c:pt>
                <c:pt idx="1786">
                  <c:v>54.9983</c:v>
                </c:pt>
                <c:pt idx="1787">
                  <c:v>54.979799999999997</c:v>
                </c:pt>
                <c:pt idx="1788">
                  <c:v>54.929900000000011</c:v>
                </c:pt>
                <c:pt idx="1789">
                  <c:v>54.885300000000001</c:v>
                </c:pt>
                <c:pt idx="1790">
                  <c:v>54.906100000000002</c:v>
                </c:pt>
                <c:pt idx="1791">
                  <c:v>54.949599999999997</c:v>
                </c:pt>
                <c:pt idx="1792">
                  <c:v>54.954599999999999</c:v>
                </c:pt>
                <c:pt idx="1793">
                  <c:v>54.938200000000002</c:v>
                </c:pt>
                <c:pt idx="1794">
                  <c:v>54.9405</c:v>
                </c:pt>
                <c:pt idx="1795">
                  <c:v>54.963500000000003</c:v>
                </c:pt>
                <c:pt idx="1796">
                  <c:v>54.985600000000012</c:v>
                </c:pt>
                <c:pt idx="1797">
                  <c:v>55.003999999999998</c:v>
                </c:pt>
                <c:pt idx="1798">
                  <c:v>55.024099999999997</c:v>
                </c:pt>
                <c:pt idx="1799">
                  <c:v>55.009500000000003</c:v>
                </c:pt>
                <c:pt idx="1800">
                  <c:v>54.996099999999998</c:v>
                </c:pt>
                <c:pt idx="1801">
                  <c:v>55.012</c:v>
                </c:pt>
                <c:pt idx="1802">
                  <c:v>54.996200000000002</c:v>
                </c:pt>
                <c:pt idx="1803">
                  <c:v>54.943899999999999</c:v>
                </c:pt>
                <c:pt idx="1804">
                  <c:v>54.922200000000011</c:v>
                </c:pt>
                <c:pt idx="1805">
                  <c:v>54.944899999999997</c:v>
                </c:pt>
                <c:pt idx="1806">
                  <c:v>54.967399999999998</c:v>
                </c:pt>
                <c:pt idx="1807">
                  <c:v>54.971499999999999</c:v>
                </c:pt>
                <c:pt idx="1808">
                  <c:v>54.959400000000002</c:v>
                </c:pt>
                <c:pt idx="1809">
                  <c:v>54.924500000000002</c:v>
                </c:pt>
                <c:pt idx="1810">
                  <c:v>54.864800000000002</c:v>
                </c:pt>
                <c:pt idx="1811">
                  <c:v>54.812800000000003</c:v>
                </c:pt>
                <c:pt idx="1812">
                  <c:v>54.8125</c:v>
                </c:pt>
                <c:pt idx="1813">
                  <c:v>54.853000000000002</c:v>
                </c:pt>
                <c:pt idx="1814">
                  <c:v>54.881999999999998</c:v>
                </c:pt>
                <c:pt idx="1815">
                  <c:v>54.904200000000003</c:v>
                </c:pt>
                <c:pt idx="1816">
                  <c:v>54.9345</c:v>
                </c:pt>
                <c:pt idx="1817">
                  <c:v>54.960099999999997</c:v>
                </c:pt>
                <c:pt idx="1818">
                  <c:v>54.969200000000001</c:v>
                </c:pt>
                <c:pt idx="1819">
                  <c:v>54.948800000000013</c:v>
                </c:pt>
                <c:pt idx="1820">
                  <c:v>54.9161</c:v>
                </c:pt>
                <c:pt idx="1821">
                  <c:v>54.915599999999998</c:v>
                </c:pt>
                <c:pt idx="1822">
                  <c:v>54.914700000000003</c:v>
                </c:pt>
                <c:pt idx="1823">
                  <c:v>54.870899999999999</c:v>
                </c:pt>
                <c:pt idx="1824">
                  <c:v>54.845999999999997</c:v>
                </c:pt>
                <c:pt idx="1825">
                  <c:v>54.852800000000002</c:v>
                </c:pt>
                <c:pt idx="1826">
                  <c:v>54.874499999999998</c:v>
                </c:pt>
                <c:pt idx="1827">
                  <c:v>54.882800000000003</c:v>
                </c:pt>
                <c:pt idx="1828">
                  <c:v>54.868200000000002</c:v>
                </c:pt>
                <c:pt idx="1829">
                  <c:v>54.862000000000002</c:v>
                </c:pt>
                <c:pt idx="1830">
                  <c:v>54.8352</c:v>
                </c:pt>
                <c:pt idx="1831">
                  <c:v>54.774500000000003</c:v>
                </c:pt>
                <c:pt idx="1832">
                  <c:v>54.794400000000003</c:v>
                </c:pt>
                <c:pt idx="1833">
                  <c:v>54.877800000000001</c:v>
                </c:pt>
                <c:pt idx="1834">
                  <c:v>54.878100000000003</c:v>
                </c:pt>
                <c:pt idx="1835">
                  <c:v>54.821100000000001</c:v>
                </c:pt>
                <c:pt idx="1836">
                  <c:v>54.755499999999998</c:v>
                </c:pt>
                <c:pt idx="1837">
                  <c:v>54.678200000000011</c:v>
                </c:pt>
                <c:pt idx="1838">
                  <c:v>54.690200000000011</c:v>
                </c:pt>
                <c:pt idx="1839">
                  <c:v>54.777299999999997</c:v>
                </c:pt>
                <c:pt idx="1840">
                  <c:v>54.8279</c:v>
                </c:pt>
                <c:pt idx="1841">
                  <c:v>54.830500000000001</c:v>
                </c:pt>
                <c:pt idx="1842">
                  <c:v>54.803899999999999</c:v>
                </c:pt>
                <c:pt idx="1843">
                  <c:v>54.790800000000011</c:v>
                </c:pt>
                <c:pt idx="1844">
                  <c:v>54.816000000000003</c:v>
                </c:pt>
                <c:pt idx="1845">
                  <c:v>54.872100000000003</c:v>
                </c:pt>
                <c:pt idx="1846">
                  <c:v>54.9026</c:v>
                </c:pt>
                <c:pt idx="1847">
                  <c:v>54.904699999999998</c:v>
                </c:pt>
                <c:pt idx="1848">
                  <c:v>54.910600000000002</c:v>
                </c:pt>
                <c:pt idx="1849">
                  <c:v>54.911999999999999</c:v>
                </c:pt>
                <c:pt idx="1850">
                  <c:v>54.910600000000002</c:v>
                </c:pt>
                <c:pt idx="1851">
                  <c:v>54.904200000000003</c:v>
                </c:pt>
                <c:pt idx="1852">
                  <c:v>54.895000000000003</c:v>
                </c:pt>
                <c:pt idx="1853">
                  <c:v>54.893000000000001</c:v>
                </c:pt>
                <c:pt idx="1854">
                  <c:v>54.8827</c:v>
                </c:pt>
                <c:pt idx="1855">
                  <c:v>54.867199999999997</c:v>
                </c:pt>
                <c:pt idx="1856">
                  <c:v>54.872999999999998</c:v>
                </c:pt>
                <c:pt idx="1857">
                  <c:v>54.901299999999999</c:v>
                </c:pt>
                <c:pt idx="1858">
                  <c:v>54.9084</c:v>
                </c:pt>
                <c:pt idx="1859">
                  <c:v>54.866700000000002</c:v>
                </c:pt>
                <c:pt idx="1860">
                  <c:v>54.807499999999997</c:v>
                </c:pt>
                <c:pt idx="1861">
                  <c:v>54.790700000000001</c:v>
                </c:pt>
                <c:pt idx="1862">
                  <c:v>54.821100000000001</c:v>
                </c:pt>
                <c:pt idx="1863">
                  <c:v>54.819299999999998</c:v>
                </c:pt>
                <c:pt idx="1864">
                  <c:v>54.799700000000001</c:v>
                </c:pt>
                <c:pt idx="1865">
                  <c:v>54.817399999999999</c:v>
                </c:pt>
                <c:pt idx="1866">
                  <c:v>54.849200000000003</c:v>
                </c:pt>
                <c:pt idx="1867">
                  <c:v>54.874099999999999</c:v>
                </c:pt>
                <c:pt idx="1868">
                  <c:v>54.892400000000002</c:v>
                </c:pt>
                <c:pt idx="1869">
                  <c:v>54.896500000000003</c:v>
                </c:pt>
                <c:pt idx="1870">
                  <c:v>54.897500000000001</c:v>
                </c:pt>
                <c:pt idx="1871">
                  <c:v>54.903799999999997</c:v>
                </c:pt>
                <c:pt idx="1872">
                  <c:v>54.904699999999998</c:v>
                </c:pt>
                <c:pt idx="1873">
                  <c:v>54.904899999999998</c:v>
                </c:pt>
                <c:pt idx="1874">
                  <c:v>54.907699999999998</c:v>
                </c:pt>
                <c:pt idx="1875">
                  <c:v>54.918700000000001</c:v>
                </c:pt>
                <c:pt idx="1876">
                  <c:v>54.929000000000002</c:v>
                </c:pt>
                <c:pt idx="1877">
                  <c:v>54.9193</c:v>
                </c:pt>
                <c:pt idx="1878">
                  <c:v>54.894199999999998</c:v>
                </c:pt>
                <c:pt idx="1879">
                  <c:v>54.881699999999988</c:v>
                </c:pt>
                <c:pt idx="1880">
                  <c:v>54.877899999999997</c:v>
                </c:pt>
                <c:pt idx="1881">
                  <c:v>54.855699999999999</c:v>
                </c:pt>
                <c:pt idx="1882">
                  <c:v>54.817100000000003</c:v>
                </c:pt>
                <c:pt idx="1883">
                  <c:v>54.776000000000003</c:v>
                </c:pt>
                <c:pt idx="1884">
                  <c:v>54.740600000000001</c:v>
                </c:pt>
                <c:pt idx="1885">
                  <c:v>54.749499999999998</c:v>
                </c:pt>
                <c:pt idx="1886">
                  <c:v>54.799900000000001</c:v>
                </c:pt>
                <c:pt idx="1887">
                  <c:v>54.825200000000002</c:v>
                </c:pt>
                <c:pt idx="1888">
                  <c:v>54.825699999999998</c:v>
                </c:pt>
                <c:pt idx="1889">
                  <c:v>54.822600000000001</c:v>
                </c:pt>
                <c:pt idx="1890">
                  <c:v>54.8294</c:v>
                </c:pt>
                <c:pt idx="1891">
                  <c:v>54.844499999999996</c:v>
                </c:pt>
                <c:pt idx="1892">
                  <c:v>54.838200000000001</c:v>
                </c:pt>
                <c:pt idx="1893">
                  <c:v>54.778600000000012</c:v>
                </c:pt>
                <c:pt idx="1894">
                  <c:v>54.714200000000012</c:v>
                </c:pt>
                <c:pt idx="1895">
                  <c:v>54.695800000000013</c:v>
                </c:pt>
                <c:pt idx="1896">
                  <c:v>54.698600000000013</c:v>
                </c:pt>
                <c:pt idx="1897">
                  <c:v>54.7333</c:v>
                </c:pt>
                <c:pt idx="1898">
                  <c:v>54.811</c:v>
                </c:pt>
                <c:pt idx="1899">
                  <c:v>54.8628</c:v>
                </c:pt>
                <c:pt idx="1900">
                  <c:v>54.865099999999998</c:v>
                </c:pt>
                <c:pt idx="1901">
                  <c:v>54.844799999999999</c:v>
                </c:pt>
                <c:pt idx="1902">
                  <c:v>54.828000000000003</c:v>
                </c:pt>
                <c:pt idx="1903">
                  <c:v>54.828299999999999</c:v>
                </c:pt>
                <c:pt idx="1904">
                  <c:v>54.828800000000001</c:v>
                </c:pt>
                <c:pt idx="1905">
                  <c:v>54.827199999999998</c:v>
                </c:pt>
                <c:pt idx="1906">
                  <c:v>54.830100000000002</c:v>
                </c:pt>
                <c:pt idx="1907">
                  <c:v>54.842200000000012</c:v>
                </c:pt>
                <c:pt idx="1908">
                  <c:v>54.848500000000001</c:v>
                </c:pt>
                <c:pt idx="1909">
                  <c:v>54.835600000000007</c:v>
                </c:pt>
                <c:pt idx="1910">
                  <c:v>54.800800000000002</c:v>
                </c:pt>
                <c:pt idx="1911">
                  <c:v>54.765700000000002</c:v>
                </c:pt>
                <c:pt idx="1912">
                  <c:v>54.7485</c:v>
                </c:pt>
                <c:pt idx="1913">
                  <c:v>54.755099999999999</c:v>
                </c:pt>
                <c:pt idx="1914">
                  <c:v>54.784500000000001</c:v>
                </c:pt>
                <c:pt idx="1915">
                  <c:v>54.793900000000001</c:v>
                </c:pt>
                <c:pt idx="1916">
                  <c:v>54.7956</c:v>
                </c:pt>
                <c:pt idx="1917">
                  <c:v>54.791200000000003</c:v>
                </c:pt>
                <c:pt idx="1918">
                  <c:v>54.768500000000003</c:v>
                </c:pt>
                <c:pt idx="1919">
                  <c:v>54.764800000000001</c:v>
                </c:pt>
                <c:pt idx="1920">
                  <c:v>54.767899999999997</c:v>
                </c:pt>
                <c:pt idx="1921">
                  <c:v>54.7699</c:v>
                </c:pt>
                <c:pt idx="1922">
                  <c:v>54.777800000000013</c:v>
                </c:pt>
                <c:pt idx="1923">
                  <c:v>54.768500000000003</c:v>
                </c:pt>
                <c:pt idx="1924">
                  <c:v>54.733000000000011</c:v>
                </c:pt>
                <c:pt idx="1925">
                  <c:v>54.717200000000012</c:v>
                </c:pt>
                <c:pt idx="1926">
                  <c:v>54.7485</c:v>
                </c:pt>
                <c:pt idx="1927">
                  <c:v>54.791400000000003</c:v>
                </c:pt>
                <c:pt idx="1928">
                  <c:v>54.796500000000002</c:v>
                </c:pt>
                <c:pt idx="1929">
                  <c:v>54.770899999999997</c:v>
                </c:pt>
                <c:pt idx="1930">
                  <c:v>54.749000000000002</c:v>
                </c:pt>
                <c:pt idx="1931">
                  <c:v>54.745800000000003</c:v>
                </c:pt>
                <c:pt idx="1932">
                  <c:v>54.747200000000007</c:v>
                </c:pt>
                <c:pt idx="1933">
                  <c:v>54.738500000000002</c:v>
                </c:pt>
                <c:pt idx="1934">
                  <c:v>54.7181</c:v>
                </c:pt>
                <c:pt idx="1935">
                  <c:v>54.684600000000003</c:v>
                </c:pt>
                <c:pt idx="1936">
                  <c:v>54.678699999999999</c:v>
                </c:pt>
                <c:pt idx="1937">
                  <c:v>54.717300000000002</c:v>
                </c:pt>
                <c:pt idx="1938">
                  <c:v>54.726600000000012</c:v>
                </c:pt>
                <c:pt idx="1939">
                  <c:v>54.695900000000002</c:v>
                </c:pt>
                <c:pt idx="1940">
                  <c:v>54.679600000000001</c:v>
                </c:pt>
                <c:pt idx="1941">
                  <c:v>54.6633</c:v>
                </c:pt>
                <c:pt idx="1942">
                  <c:v>54.6389</c:v>
                </c:pt>
                <c:pt idx="1943">
                  <c:v>54.656000000000013</c:v>
                </c:pt>
                <c:pt idx="1944">
                  <c:v>54.7027</c:v>
                </c:pt>
                <c:pt idx="1945">
                  <c:v>54.719200000000001</c:v>
                </c:pt>
                <c:pt idx="1946">
                  <c:v>54.722700000000003</c:v>
                </c:pt>
                <c:pt idx="1947">
                  <c:v>54.750600000000013</c:v>
                </c:pt>
                <c:pt idx="1948">
                  <c:v>54.770600000000002</c:v>
                </c:pt>
                <c:pt idx="1949">
                  <c:v>54.7423</c:v>
                </c:pt>
                <c:pt idx="1950">
                  <c:v>54.689300000000003</c:v>
                </c:pt>
                <c:pt idx="1951">
                  <c:v>54.673099999999998</c:v>
                </c:pt>
                <c:pt idx="1952">
                  <c:v>54.683600000000013</c:v>
                </c:pt>
                <c:pt idx="1953">
                  <c:v>54.6815</c:v>
                </c:pt>
                <c:pt idx="1954">
                  <c:v>54.6937</c:v>
                </c:pt>
                <c:pt idx="1955">
                  <c:v>54.717500000000001</c:v>
                </c:pt>
                <c:pt idx="1956">
                  <c:v>54.711300000000001</c:v>
                </c:pt>
                <c:pt idx="1957">
                  <c:v>54.656999999999996</c:v>
                </c:pt>
                <c:pt idx="1958">
                  <c:v>54.615099999999998</c:v>
                </c:pt>
                <c:pt idx="1959">
                  <c:v>54.642000000000003</c:v>
                </c:pt>
                <c:pt idx="1960">
                  <c:v>54.678800000000003</c:v>
                </c:pt>
                <c:pt idx="1961">
                  <c:v>54.683100000000003</c:v>
                </c:pt>
                <c:pt idx="1962">
                  <c:v>54.689500000000002</c:v>
                </c:pt>
                <c:pt idx="1963">
                  <c:v>54.714599999999997</c:v>
                </c:pt>
                <c:pt idx="1964">
                  <c:v>54.737000000000002</c:v>
                </c:pt>
                <c:pt idx="1965">
                  <c:v>54.726500000000001</c:v>
                </c:pt>
                <c:pt idx="1966">
                  <c:v>54.696400000000011</c:v>
                </c:pt>
                <c:pt idx="1967">
                  <c:v>54.694699999999997</c:v>
                </c:pt>
                <c:pt idx="1968">
                  <c:v>54.709600000000002</c:v>
                </c:pt>
                <c:pt idx="1969">
                  <c:v>54.692400000000013</c:v>
                </c:pt>
                <c:pt idx="1970">
                  <c:v>54.653000000000013</c:v>
                </c:pt>
                <c:pt idx="1971">
                  <c:v>54.652800000000013</c:v>
                </c:pt>
                <c:pt idx="1972">
                  <c:v>54.6798</c:v>
                </c:pt>
                <c:pt idx="1973">
                  <c:v>54.6937</c:v>
                </c:pt>
                <c:pt idx="1974">
                  <c:v>54.705500000000001</c:v>
                </c:pt>
                <c:pt idx="1975">
                  <c:v>54.719700000000003</c:v>
                </c:pt>
                <c:pt idx="1976">
                  <c:v>54.696200000000012</c:v>
                </c:pt>
                <c:pt idx="1977">
                  <c:v>54.625600000000013</c:v>
                </c:pt>
                <c:pt idx="1978">
                  <c:v>54.5869</c:v>
                </c:pt>
                <c:pt idx="1979">
                  <c:v>54.623400000000011</c:v>
                </c:pt>
                <c:pt idx="1980">
                  <c:v>54.654600000000002</c:v>
                </c:pt>
                <c:pt idx="1981">
                  <c:v>54.647500000000001</c:v>
                </c:pt>
                <c:pt idx="1982">
                  <c:v>54.650599999999997</c:v>
                </c:pt>
                <c:pt idx="1983">
                  <c:v>54.672699999999999</c:v>
                </c:pt>
                <c:pt idx="1984">
                  <c:v>54.695500000000003</c:v>
                </c:pt>
                <c:pt idx="1985">
                  <c:v>54.702200000000012</c:v>
                </c:pt>
                <c:pt idx="1986">
                  <c:v>54.677500000000002</c:v>
                </c:pt>
                <c:pt idx="1987">
                  <c:v>54.653300000000002</c:v>
                </c:pt>
                <c:pt idx="1988">
                  <c:v>54.6325</c:v>
                </c:pt>
                <c:pt idx="1989">
                  <c:v>54.6265</c:v>
                </c:pt>
                <c:pt idx="1990">
                  <c:v>54.673900000000003</c:v>
                </c:pt>
                <c:pt idx="1991">
                  <c:v>54.7121</c:v>
                </c:pt>
                <c:pt idx="1992">
                  <c:v>54.693100000000001</c:v>
                </c:pt>
                <c:pt idx="1993">
                  <c:v>54.655299999999997</c:v>
                </c:pt>
                <c:pt idx="1994">
                  <c:v>54.638300000000001</c:v>
                </c:pt>
                <c:pt idx="1995">
                  <c:v>54.617600000000003</c:v>
                </c:pt>
                <c:pt idx="1996">
                  <c:v>54.5777</c:v>
                </c:pt>
                <c:pt idx="1997">
                  <c:v>54.557099999999998</c:v>
                </c:pt>
                <c:pt idx="1998">
                  <c:v>54.567100000000003</c:v>
                </c:pt>
                <c:pt idx="1999">
                  <c:v>54.581000000000003</c:v>
                </c:pt>
                <c:pt idx="2000">
                  <c:v>54.597200000000001</c:v>
                </c:pt>
                <c:pt idx="2001">
                  <c:v>54.590400000000002</c:v>
                </c:pt>
                <c:pt idx="2002">
                  <c:v>54.584699999999998</c:v>
                </c:pt>
                <c:pt idx="2003">
                  <c:v>54.600900000000003</c:v>
                </c:pt>
                <c:pt idx="2004">
                  <c:v>54.6432</c:v>
                </c:pt>
                <c:pt idx="2005">
                  <c:v>54.672800000000002</c:v>
                </c:pt>
                <c:pt idx="2006">
                  <c:v>54.659399999999998</c:v>
                </c:pt>
                <c:pt idx="2007">
                  <c:v>54.657200000000003</c:v>
                </c:pt>
                <c:pt idx="2008">
                  <c:v>54.6693</c:v>
                </c:pt>
                <c:pt idx="2009">
                  <c:v>54.679299999999998</c:v>
                </c:pt>
                <c:pt idx="2010">
                  <c:v>54.702100000000002</c:v>
                </c:pt>
                <c:pt idx="2011">
                  <c:v>54.714500000000001</c:v>
                </c:pt>
                <c:pt idx="2012">
                  <c:v>54.694899999999997</c:v>
                </c:pt>
                <c:pt idx="2013">
                  <c:v>54.672899999999998</c:v>
                </c:pt>
                <c:pt idx="2014">
                  <c:v>54.680400000000013</c:v>
                </c:pt>
                <c:pt idx="2015">
                  <c:v>54.700499999999998</c:v>
                </c:pt>
                <c:pt idx="2016">
                  <c:v>54.712499999999999</c:v>
                </c:pt>
                <c:pt idx="2017">
                  <c:v>54.715000000000003</c:v>
                </c:pt>
                <c:pt idx="2018">
                  <c:v>54.692400000000013</c:v>
                </c:pt>
                <c:pt idx="2019">
                  <c:v>54.6629</c:v>
                </c:pt>
                <c:pt idx="2020">
                  <c:v>54.644000000000013</c:v>
                </c:pt>
                <c:pt idx="2021">
                  <c:v>54.600900000000003</c:v>
                </c:pt>
                <c:pt idx="2022">
                  <c:v>54.565200000000011</c:v>
                </c:pt>
                <c:pt idx="2023">
                  <c:v>54.611899999999999</c:v>
                </c:pt>
                <c:pt idx="2024">
                  <c:v>54.685400000000001</c:v>
                </c:pt>
                <c:pt idx="2025">
                  <c:v>54.7241</c:v>
                </c:pt>
                <c:pt idx="2026">
                  <c:v>54.736000000000011</c:v>
                </c:pt>
                <c:pt idx="2027">
                  <c:v>54.733200000000011</c:v>
                </c:pt>
                <c:pt idx="2028">
                  <c:v>54.717300000000002</c:v>
                </c:pt>
                <c:pt idx="2029">
                  <c:v>54.699000000000012</c:v>
                </c:pt>
                <c:pt idx="2030">
                  <c:v>54.682200000000002</c:v>
                </c:pt>
                <c:pt idx="2031">
                  <c:v>54.672899999999998</c:v>
                </c:pt>
                <c:pt idx="2032">
                  <c:v>54.682699999999997</c:v>
                </c:pt>
                <c:pt idx="2033">
                  <c:v>54.697600000000001</c:v>
                </c:pt>
                <c:pt idx="2034">
                  <c:v>54.7117</c:v>
                </c:pt>
                <c:pt idx="2035">
                  <c:v>54.716099999999997</c:v>
                </c:pt>
                <c:pt idx="2036">
                  <c:v>54.695800000000013</c:v>
                </c:pt>
                <c:pt idx="2037">
                  <c:v>54.681800000000003</c:v>
                </c:pt>
                <c:pt idx="2038">
                  <c:v>54.6952</c:v>
                </c:pt>
                <c:pt idx="2039">
                  <c:v>54.716299999999997</c:v>
                </c:pt>
                <c:pt idx="2040">
                  <c:v>54.722099999999998</c:v>
                </c:pt>
                <c:pt idx="2041">
                  <c:v>54.7286</c:v>
                </c:pt>
                <c:pt idx="2042">
                  <c:v>54.731400000000001</c:v>
                </c:pt>
                <c:pt idx="2043">
                  <c:v>54.709699999999998</c:v>
                </c:pt>
                <c:pt idx="2044">
                  <c:v>54.664000000000001</c:v>
                </c:pt>
                <c:pt idx="2045">
                  <c:v>54.638200000000012</c:v>
                </c:pt>
                <c:pt idx="2046">
                  <c:v>54.672800000000002</c:v>
                </c:pt>
                <c:pt idx="2047">
                  <c:v>54.714399999999998</c:v>
                </c:pt>
                <c:pt idx="2048">
                  <c:v>54.722200000000001</c:v>
                </c:pt>
                <c:pt idx="2049">
                  <c:v>54.692600000000013</c:v>
                </c:pt>
                <c:pt idx="2050">
                  <c:v>54.629200000000012</c:v>
                </c:pt>
                <c:pt idx="2051">
                  <c:v>54.599200000000003</c:v>
                </c:pt>
                <c:pt idx="2052">
                  <c:v>54.634999999999998</c:v>
                </c:pt>
                <c:pt idx="2053">
                  <c:v>54.6922</c:v>
                </c:pt>
                <c:pt idx="2054">
                  <c:v>54.751199999999997</c:v>
                </c:pt>
                <c:pt idx="2055">
                  <c:v>54.763800000000003</c:v>
                </c:pt>
                <c:pt idx="2056">
                  <c:v>54.725000000000001</c:v>
                </c:pt>
                <c:pt idx="2057">
                  <c:v>54.707099999999997</c:v>
                </c:pt>
                <c:pt idx="2058">
                  <c:v>54.730400000000003</c:v>
                </c:pt>
                <c:pt idx="2059">
                  <c:v>54.742899999999999</c:v>
                </c:pt>
                <c:pt idx="2060">
                  <c:v>54.712899999999998</c:v>
                </c:pt>
                <c:pt idx="2061">
                  <c:v>54.663400000000003</c:v>
                </c:pt>
                <c:pt idx="2062">
                  <c:v>54.656100000000002</c:v>
                </c:pt>
                <c:pt idx="2063">
                  <c:v>54.691099999999999</c:v>
                </c:pt>
                <c:pt idx="2064">
                  <c:v>54.720800000000011</c:v>
                </c:pt>
                <c:pt idx="2065">
                  <c:v>54.721600000000002</c:v>
                </c:pt>
                <c:pt idx="2066">
                  <c:v>54.730600000000003</c:v>
                </c:pt>
                <c:pt idx="2067">
                  <c:v>54.770200000000003</c:v>
                </c:pt>
                <c:pt idx="2068">
                  <c:v>54.790900000000001</c:v>
                </c:pt>
                <c:pt idx="2069">
                  <c:v>54.770600000000002</c:v>
                </c:pt>
                <c:pt idx="2070">
                  <c:v>54.737200000000001</c:v>
                </c:pt>
                <c:pt idx="2071">
                  <c:v>54.738800000000012</c:v>
                </c:pt>
                <c:pt idx="2072">
                  <c:v>54.752400000000002</c:v>
                </c:pt>
                <c:pt idx="2073">
                  <c:v>54.739699999999999</c:v>
                </c:pt>
                <c:pt idx="2074">
                  <c:v>54.704500000000003</c:v>
                </c:pt>
                <c:pt idx="2075">
                  <c:v>54.698400000000007</c:v>
                </c:pt>
                <c:pt idx="2076">
                  <c:v>54.727800000000002</c:v>
                </c:pt>
                <c:pt idx="2077">
                  <c:v>54.735700000000001</c:v>
                </c:pt>
                <c:pt idx="2078">
                  <c:v>54.736200000000011</c:v>
                </c:pt>
                <c:pt idx="2079">
                  <c:v>54.753500000000003</c:v>
                </c:pt>
                <c:pt idx="2080">
                  <c:v>54.777099999999997</c:v>
                </c:pt>
                <c:pt idx="2081">
                  <c:v>54.784799999999997</c:v>
                </c:pt>
                <c:pt idx="2082">
                  <c:v>54.776200000000003</c:v>
                </c:pt>
                <c:pt idx="2083">
                  <c:v>54.769800000000011</c:v>
                </c:pt>
                <c:pt idx="2084">
                  <c:v>54.753999999999998</c:v>
                </c:pt>
                <c:pt idx="2085">
                  <c:v>54.723200000000013</c:v>
                </c:pt>
                <c:pt idx="2086">
                  <c:v>54.727800000000002</c:v>
                </c:pt>
                <c:pt idx="2087">
                  <c:v>54.774900000000002</c:v>
                </c:pt>
                <c:pt idx="2088">
                  <c:v>54.795099999999998</c:v>
                </c:pt>
                <c:pt idx="2089">
                  <c:v>54.784000000000013</c:v>
                </c:pt>
                <c:pt idx="2090">
                  <c:v>54.749400000000001</c:v>
                </c:pt>
                <c:pt idx="2091">
                  <c:v>54.720300000000002</c:v>
                </c:pt>
                <c:pt idx="2092">
                  <c:v>54.739699999999999</c:v>
                </c:pt>
                <c:pt idx="2093">
                  <c:v>54.768500000000003</c:v>
                </c:pt>
                <c:pt idx="2094">
                  <c:v>54.7971</c:v>
                </c:pt>
                <c:pt idx="2095">
                  <c:v>54.835299999999997</c:v>
                </c:pt>
                <c:pt idx="2096">
                  <c:v>54.857999999999997</c:v>
                </c:pt>
                <c:pt idx="2097">
                  <c:v>54.844799999999999</c:v>
                </c:pt>
                <c:pt idx="2098">
                  <c:v>54.840899999999998</c:v>
                </c:pt>
                <c:pt idx="2099">
                  <c:v>54.85</c:v>
                </c:pt>
                <c:pt idx="2100">
                  <c:v>54.858400000000003</c:v>
                </c:pt>
                <c:pt idx="2101">
                  <c:v>54.875100000000003</c:v>
                </c:pt>
                <c:pt idx="2102">
                  <c:v>54.898299999999999</c:v>
                </c:pt>
                <c:pt idx="2103">
                  <c:v>54.8979</c:v>
                </c:pt>
                <c:pt idx="2104">
                  <c:v>54.854699999999987</c:v>
                </c:pt>
                <c:pt idx="2105">
                  <c:v>54.792299999999997</c:v>
                </c:pt>
                <c:pt idx="2106">
                  <c:v>54.767600000000002</c:v>
                </c:pt>
                <c:pt idx="2107">
                  <c:v>54.801499999999997</c:v>
                </c:pt>
                <c:pt idx="2108">
                  <c:v>54.834400000000002</c:v>
                </c:pt>
                <c:pt idx="2109">
                  <c:v>54.836599999999997</c:v>
                </c:pt>
                <c:pt idx="2110">
                  <c:v>54.8352</c:v>
                </c:pt>
                <c:pt idx="2111">
                  <c:v>54.846200000000003</c:v>
                </c:pt>
                <c:pt idx="2112">
                  <c:v>54.815100000000001</c:v>
                </c:pt>
                <c:pt idx="2113">
                  <c:v>54.718299999999999</c:v>
                </c:pt>
                <c:pt idx="2114">
                  <c:v>54.677400000000013</c:v>
                </c:pt>
                <c:pt idx="2115">
                  <c:v>54.7423</c:v>
                </c:pt>
                <c:pt idx="2116">
                  <c:v>54.797899999999998</c:v>
                </c:pt>
                <c:pt idx="2117">
                  <c:v>54.810699999999997</c:v>
                </c:pt>
                <c:pt idx="2118">
                  <c:v>54.8172</c:v>
                </c:pt>
                <c:pt idx="2119">
                  <c:v>54.819899999999997</c:v>
                </c:pt>
                <c:pt idx="2120">
                  <c:v>54.812100000000001</c:v>
                </c:pt>
                <c:pt idx="2121">
                  <c:v>54.796900000000001</c:v>
                </c:pt>
                <c:pt idx="2122">
                  <c:v>54.800699999999999</c:v>
                </c:pt>
                <c:pt idx="2123">
                  <c:v>54.803600000000003</c:v>
                </c:pt>
                <c:pt idx="2124">
                  <c:v>54.821599999999997</c:v>
                </c:pt>
                <c:pt idx="2125">
                  <c:v>54.869300000000003</c:v>
                </c:pt>
                <c:pt idx="2126">
                  <c:v>54.907899999999998</c:v>
                </c:pt>
                <c:pt idx="2127">
                  <c:v>54.914999999999999</c:v>
                </c:pt>
                <c:pt idx="2128">
                  <c:v>54.900100000000002</c:v>
                </c:pt>
                <c:pt idx="2129">
                  <c:v>54.882100000000001</c:v>
                </c:pt>
                <c:pt idx="2130">
                  <c:v>54.860400000000013</c:v>
                </c:pt>
                <c:pt idx="2131">
                  <c:v>54.844900000000003</c:v>
                </c:pt>
                <c:pt idx="2132">
                  <c:v>54.843699999999998</c:v>
                </c:pt>
                <c:pt idx="2133">
                  <c:v>54.842500000000001</c:v>
                </c:pt>
                <c:pt idx="2134">
                  <c:v>54.8307</c:v>
                </c:pt>
                <c:pt idx="2135">
                  <c:v>54.806199999999997</c:v>
                </c:pt>
                <c:pt idx="2136">
                  <c:v>54.812199999999997</c:v>
                </c:pt>
                <c:pt idx="2137">
                  <c:v>54.866799999999998</c:v>
                </c:pt>
                <c:pt idx="2138">
                  <c:v>54.900500000000001</c:v>
                </c:pt>
                <c:pt idx="2139">
                  <c:v>54.889200000000002</c:v>
                </c:pt>
                <c:pt idx="2140">
                  <c:v>54.848200000000013</c:v>
                </c:pt>
                <c:pt idx="2141">
                  <c:v>54.816800000000001</c:v>
                </c:pt>
                <c:pt idx="2142">
                  <c:v>54.849800000000002</c:v>
                </c:pt>
                <c:pt idx="2143">
                  <c:v>54.906399999999998</c:v>
                </c:pt>
                <c:pt idx="2144">
                  <c:v>54.924000000000007</c:v>
                </c:pt>
                <c:pt idx="2145">
                  <c:v>54.902900000000002</c:v>
                </c:pt>
                <c:pt idx="2146">
                  <c:v>54.8752</c:v>
                </c:pt>
                <c:pt idx="2147">
                  <c:v>54.871499999999997</c:v>
                </c:pt>
                <c:pt idx="2148">
                  <c:v>54.872600000000013</c:v>
                </c:pt>
                <c:pt idx="2149">
                  <c:v>54.850499999999997</c:v>
                </c:pt>
                <c:pt idx="2150">
                  <c:v>54.816600000000001</c:v>
                </c:pt>
                <c:pt idx="2151">
                  <c:v>54.816099999999999</c:v>
                </c:pt>
                <c:pt idx="2152">
                  <c:v>54.881999999999998</c:v>
                </c:pt>
                <c:pt idx="2153">
                  <c:v>54.940800000000003</c:v>
                </c:pt>
                <c:pt idx="2154">
                  <c:v>54.930900000000001</c:v>
                </c:pt>
                <c:pt idx="2155">
                  <c:v>54.8673</c:v>
                </c:pt>
                <c:pt idx="2156">
                  <c:v>54.843400000000003</c:v>
                </c:pt>
                <c:pt idx="2157">
                  <c:v>54.881899999999987</c:v>
                </c:pt>
                <c:pt idx="2158">
                  <c:v>54.901699999999998</c:v>
                </c:pt>
                <c:pt idx="2159">
                  <c:v>54.906599999999997</c:v>
                </c:pt>
                <c:pt idx="2160">
                  <c:v>54.9163</c:v>
                </c:pt>
                <c:pt idx="2161">
                  <c:v>54.920099999999998</c:v>
                </c:pt>
                <c:pt idx="2162">
                  <c:v>54.9193</c:v>
                </c:pt>
                <c:pt idx="2163">
                  <c:v>54.929699999999997</c:v>
                </c:pt>
                <c:pt idx="2164">
                  <c:v>54.945300000000003</c:v>
                </c:pt>
                <c:pt idx="2165">
                  <c:v>54.959000000000003</c:v>
                </c:pt>
                <c:pt idx="2166">
                  <c:v>54.957700000000003</c:v>
                </c:pt>
                <c:pt idx="2167">
                  <c:v>54.9315</c:v>
                </c:pt>
                <c:pt idx="2168">
                  <c:v>54.912300000000002</c:v>
                </c:pt>
                <c:pt idx="2169">
                  <c:v>54.931600000000003</c:v>
                </c:pt>
                <c:pt idx="2170">
                  <c:v>54.972700000000003</c:v>
                </c:pt>
                <c:pt idx="2171">
                  <c:v>54.997300000000003</c:v>
                </c:pt>
                <c:pt idx="2172">
                  <c:v>55.003</c:v>
                </c:pt>
                <c:pt idx="2173">
                  <c:v>54.993299999999998</c:v>
                </c:pt>
                <c:pt idx="2174">
                  <c:v>54.981000000000002</c:v>
                </c:pt>
                <c:pt idx="2175">
                  <c:v>54.968800000000002</c:v>
                </c:pt>
                <c:pt idx="2176">
                  <c:v>54.936200000000007</c:v>
                </c:pt>
                <c:pt idx="2177">
                  <c:v>54.883499999999998</c:v>
                </c:pt>
                <c:pt idx="2178">
                  <c:v>54.839399999999998</c:v>
                </c:pt>
                <c:pt idx="2179">
                  <c:v>54.845100000000002</c:v>
                </c:pt>
                <c:pt idx="2180">
                  <c:v>54.891599999999997</c:v>
                </c:pt>
                <c:pt idx="2181">
                  <c:v>54.95</c:v>
                </c:pt>
                <c:pt idx="2182">
                  <c:v>54.991999999999997</c:v>
                </c:pt>
                <c:pt idx="2183">
                  <c:v>54.9925</c:v>
                </c:pt>
                <c:pt idx="2184">
                  <c:v>54.976900000000001</c:v>
                </c:pt>
                <c:pt idx="2185">
                  <c:v>54.982999999999997</c:v>
                </c:pt>
                <c:pt idx="2186">
                  <c:v>54.998699999999999</c:v>
                </c:pt>
                <c:pt idx="2187">
                  <c:v>54.987099999999998</c:v>
                </c:pt>
                <c:pt idx="2188">
                  <c:v>54.921200000000013</c:v>
                </c:pt>
                <c:pt idx="2189">
                  <c:v>54.872200000000007</c:v>
                </c:pt>
                <c:pt idx="2190">
                  <c:v>54.887999999999998</c:v>
                </c:pt>
                <c:pt idx="2191">
                  <c:v>54.918700000000001</c:v>
                </c:pt>
                <c:pt idx="2192">
                  <c:v>54.934399999999997</c:v>
                </c:pt>
                <c:pt idx="2193">
                  <c:v>54.9495</c:v>
                </c:pt>
                <c:pt idx="2194">
                  <c:v>54.988100000000003</c:v>
                </c:pt>
                <c:pt idx="2195">
                  <c:v>55.023699999999998</c:v>
                </c:pt>
                <c:pt idx="2196">
                  <c:v>55.028400000000012</c:v>
                </c:pt>
                <c:pt idx="2197">
                  <c:v>55.007300000000001</c:v>
                </c:pt>
                <c:pt idx="2198">
                  <c:v>54.977200000000003</c:v>
                </c:pt>
                <c:pt idx="2199">
                  <c:v>54.966200000000001</c:v>
                </c:pt>
                <c:pt idx="2200">
                  <c:v>54.9848</c:v>
                </c:pt>
                <c:pt idx="2201">
                  <c:v>55.0062</c:v>
                </c:pt>
                <c:pt idx="2202">
                  <c:v>54.9925</c:v>
                </c:pt>
                <c:pt idx="2203">
                  <c:v>54.955199999999998</c:v>
                </c:pt>
                <c:pt idx="2204">
                  <c:v>54.931699999999999</c:v>
                </c:pt>
                <c:pt idx="2205">
                  <c:v>54.929299999999998</c:v>
                </c:pt>
                <c:pt idx="2206">
                  <c:v>54.945400000000006</c:v>
                </c:pt>
                <c:pt idx="2207">
                  <c:v>54.966200000000001</c:v>
                </c:pt>
                <c:pt idx="2208">
                  <c:v>54.976000000000013</c:v>
                </c:pt>
                <c:pt idx="2209">
                  <c:v>54.987299999999998</c:v>
                </c:pt>
                <c:pt idx="2210">
                  <c:v>54.996000000000002</c:v>
                </c:pt>
                <c:pt idx="2211">
                  <c:v>54.973300000000002</c:v>
                </c:pt>
                <c:pt idx="2212">
                  <c:v>54.927500000000002</c:v>
                </c:pt>
                <c:pt idx="2213">
                  <c:v>54.910800000000002</c:v>
                </c:pt>
                <c:pt idx="2214">
                  <c:v>54.918500000000002</c:v>
                </c:pt>
                <c:pt idx="2215">
                  <c:v>54.929600000000001</c:v>
                </c:pt>
                <c:pt idx="2216">
                  <c:v>54.964799999999997</c:v>
                </c:pt>
                <c:pt idx="2217">
                  <c:v>55.033099999999997</c:v>
                </c:pt>
                <c:pt idx="2218">
                  <c:v>55.067400000000013</c:v>
                </c:pt>
                <c:pt idx="2219">
                  <c:v>55.029499999999999</c:v>
                </c:pt>
                <c:pt idx="2220">
                  <c:v>54.987200000000001</c:v>
                </c:pt>
                <c:pt idx="2221">
                  <c:v>54.983800000000002</c:v>
                </c:pt>
                <c:pt idx="2222">
                  <c:v>55</c:v>
                </c:pt>
                <c:pt idx="2223">
                  <c:v>55.025400000000012</c:v>
                </c:pt>
                <c:pt idx="2224">
                  <c:v>55.048900000000003</c:v>
                </c:pt>
                <c:pt idx="2225">
                  <c:v>55.047499999999999</c:v>
                </c:pt>
                <c:pt idx="2226">
                  <c:v>54.992800000000003</c:v>
                </c:pt>
                <c:pt idx="2227">
                  <c:v>54.931199999999997</c:v>
                </c:pt>
                <c:pt idx="2228">
                  <c:v>54.950899999999997</c:v>
                </c:pt>
                <c:pt idx="2229">
                  <c:v>54.979300000000002</c:v>
                </c:pt>
                <c:pt idx="2230">
                  <c:v>54.944600000000001</c:v>
                </c:pt>
                <c:pt idx="2231">
                  <c:v>54.916800000000002</c:v>
                </c:pt>
                <c:pt idx="2232">
                  <c:v>54.959299999999999</c:v>
                </c:pt>
                <c:pt idx="2233">
                  <c:v>55.007000000000012</c:v>
                </c:pt>
                <c:pt idx="2234">
                  <c:v>55.022300000000001</c:v>
                </c:pt>
                <c:pt idx="2235">
                  <c:v>55.008400000000002</c:v>
                </c:pt>
                <c:pt idx="2236">
                  <c:v>54.9756</c:v>
                </c:pt>
                <c:pt idx="2237">
                  <c:v>54.973100000000002</c:v>
                </c:pt>
                <c:pt idx="2238">
                  <c:v>54.9923</c:v>
                </c:pt>
                <c:pt idx="2239">
                  <c:v>55.001100000000001</c:v>
                </c:pt>
                <c:pt idx="2240">
                  <c:v>55.004100000000001</c:v>
                </c:pt>
                <c:pt idx="2241">
                  <c:v>55.009400000000007</c:v>
                </c:pt>
                <c:pt idx="2242">
                  <c:v>55.019199999999998</c:v>
                </c:pt>
                <c:pt idx="2243">
                  <c:v>55.023600000000002</c:v>
                </c:pt>
                <c:pt idx="2244">
                  <c:v>55.0227</c:v>
                </c:pt>
                <c:pt idx="2245">
                  <c:v>55.035800000000002</c:v>
                </c:pt>
                <c:pt idx="2246">
                  <c:v>55.0608</c:v>
                </c:pt>
                <c:pt idx="2247">
                  <c:v>55.081400000000002</c:v>
                </c:pt>
                <c:pt idx="2248">
                  <c:v>55.089700000000001</c:v>
                </c:pt>
                <c:pt idx="2249">
                  <c:v>55.0824</c:v>
                </c:pt>
                <c:pt idx="2250">
                  <c:v>55.0411</c:v>
                </c:pt>
                <c:pt idx="2251">
                  <c:v>54.981400000000001</c:v>
                </c:pt>
                <c:pt idx="2252">
                  <c:v>54.958799999999997</c:v>
                </c:pt>
                <c:pt idx="2253">
                  <c:v>54.969200000000001</c:v>
                </c:pt>
                <c:pt idx="2254">
                  <c:v>54.996000000000002</c:v>
                </c:pt>
                <c:pt idx="2255">
                  <c:v>55.029000000000003</c:v>
                </c:pt>
                <c:pt idx="2256">
                  <c:v>55.042700000000011</c:v>
                </c:pt>
                <c:pt idx="2257">
                  <c:v>55.032699999999998</c:v>
                </c:pt>
                <c:pt idx="2258">
                  <c:v>55.021999999999998</c:v>
                </c:pt>
                <c:pt idx="2259">
                  <c:v>55.011699999999998</c:v>
                </c:pt>
                <c:pt idx="2260">
                  <c:v>55.0124</c:v>
                </c:pt>
                <c:pt idx="2261">
                  <c:v>55.030800000000013</c:v>
                </c:pt>
                <c:pt idx="2262">
                  <c:v>55.054900000000004</c:v>
                </c:pt>
                <c:pt idx="2263">
                  <c:v>55.052300000000002</c:v>
                </c:pt>
                <c:pt idx="2264">
                  <c:v>55.009800000000013</c:v>
                </c:pt>
                <c:pt idx="2265">
                  <c:v>54.991999999999997</c:v>
                </c:pt>
                <c:pt idx="2266">
                  <c:v>55.021299999999997</c:v>
                </c:pt>
                <c:pt idx="2267">
                  <c:v>55.024900000000002</c:v>
                </c:pt>
                <c:pt idx="2268">
                  <c:v>55.026499999999999</c:v>
                </c:pt>
                <c:pt idx="2269">
                  <c:v>55.0244</c:v>
                </c:pt>
                <c:pt idx="2270">
                  <c:v>54.994700000000002</c:v>
                </c:pt>
                <c:pt idx="2271">
                  <c:v>54.997800000000012</c:v>
                </c:pt>
                <c:pt idx="2272">
                  <c:v>55.0334</c:v>
                </c:pt>
                <c:pt idx="2273">
                  <c:v>55.040300000000002</c:v>
                </c:pt>
                <c:pt idx="2274">
                  <c:v>55.033200000000001</c:v>
                </c:pt>
                <c:pt idx="2275">
                  <c:v>55.042200000000001</c:v>
                </c:pt>
                <c:pt idx="2276">
                  <c:v>55.067300000000003</c:v>
                </c:pt>
                <c:pt idx="2277">
                  <c:v>55.095800000000011</c:v>
                </c:pt>
                <c:pt idx="2278">
                  <c:v>55.101000000000013</c:v>
                </c:pt>
                <c:pt idx="2279">
                  <c:v>55.0535</c:v>
                </c:pt>
                <c:pt idx="2280">
                  <c:v>54.973999999999997</c:v>
                </c:pt>
                <c:pt idx="2281">
                  <c:v>54.950200000000002</c:v>
                </c:pt>
                <c:pt idx="2282">
                  <c:v>54.993000000000002</c:v>
                </c:pt>
                <c:pt idx="2283">
                  <c:v>55</c:v>
                </c:pt>
                <c:pt idx="2284">
                  <c:v>54.957500000000003</c:v>
                </c:pt>
                <c:pt idx="2285">
                  <c:v>54.936300000000003</c:v>
                </c:pt>
                <c:pt idx="2286">
                  <c:v>54.9724</c:v>
                </c:pt>
                <c:pt idx="2287">
                  <c:v>55.046400000000013</c:v>
                </c:pt>
                <c:pt idx="2288">
                  <c:v>55.097000000000001</c:v>
                </c:pt>
                <c:pt idx="2289">
                  <c:v>55.094499999999996</c:v>
                </c:pt>
                <c:pt idx="2290">
                  <c:v>55.061500000000002</c:v>
                </c:pt>
                <c:pt idx="2291">
                  <c:v>55.021500000000003</c:v>
                </c:pt>
                <c:pt idx="2292">
                  <c:v>55.025100000000002</c:v>
                </c:pt>
                <c:pt idx="2293">
                  <c:v>55.078400000000002</c:v>
                </c:pt>
                <c:pt idx="2294">
                  <c:v>55.096000000000011</c:v>
                </c:pt>
                <c:pt idx="2295">
                  <c:v>55.035600000000002</c:v>
                </c:pt>
                <c:pt idx="2296">
                  <c:v>54.944899999999997</c:v>
                </c:pt>
                <c:pt idx="2297">
                  <c:v>54.918900000000001</c:v>
                </c:pt>
                <c:pt idx="2298">
                  <c:v>54.930700000000002</c:v>
                </c:pt>
                <c:pt idx="2299">
                  <c:v>54.920299999999997</c:v>
                </c:pt>
                <c:pt idx="2300">
                  <c:v>54.984299999999998</c:v>
                </c:pt>
                <c:pt idx="2301">
                  <c:v>55.092600000000012</c:v>
                </c:pt>
                <c:pt idx="2302">
                  <c:v>55.130899999999997</c:v>
                </c:pt>
                <c:pt idx="2303">
                  <c:v>55.116799999999998</c:v>
                </c:pt>
                <c:pt idx="2304">
                  <c:v>55.105200000000011</c:v>
                </c:pt>
                <c:pt idx="2305">
                  <c:v>55.090400000000002</c:v>
                </c:pt>
                <c:pt idx="2306">
                  <c:v>55.049600000000012</c:v>
                </c:pt>
                <c:pt idx="2307">
                  <c:v>55.031200000000013</c:v>
                </c:pt>
                <c:pt idx="2308">
                  <c:v>55.047600000000003</c:v>
                </c:pt>
                <c:pt idx="2309">
                  <c:v>55.051600000000001</c:v>
                </c:pt>
                <c:pt idx="2310">
                  <c:v>55.041499999999999</c:v>
                </c:pt>
                <c:pt idx="2311">
                  <c:v>55.047800000000002</c:v>
                </c:pt>
                <c:pt idx="2312">
                  <c:v>55.091900000000003</c:v>
                </c:pt>
                <c:pt idx="2313">
                  <c:v>55.131100000000011</c:v>
                </c:pt>
                <c:pt idx="2314">
                  <c:v>55.151899999999998</c:v>
                </c:pt>
                <c:pt idx="2315">
                  <c:v>55.1648</c:v>
                </c:pt>
                <c:pt idx="2316">
                  <c:v>55.152900000000002</c:v>
                </c:pt>
                <c:pt idx="2317">
                  <c:v>55.132899999999999</c:v>
                </c:pt>
                <c:pt idx="2318">
                  <c:v>55.133800000000001</c:v>
                </c:pt>
                <c:pt idx="2319">
                  <c:v>55.146099999999997</c:v>
                </c:pt>
                <c:pt idx="2320">
                  <c:v>55.151600000000002</c:v>
                </c:pt>
                <c:pt idx="2321">
                  <c:v>55.159799999999997</c:v>
                </c:pt>
                <c:pt idx="2322">
                  <c:v>55.17</c:v>
                </c:pt>
                <c:pt idx="2323">
                  <c:v>55.163800000000002</c:v>
                </c:pt>
                <c:pt idx="2324">
                  <c:v>55.156300000000002</c:v>
                </c:pt>
                <c:pt idx="2325">
                  <c:v>55.167099999999998</c:v>
                </c:pt>
                <c:pt idx="2326">
                  <c:v>55.173200000000001</c:v>
                </c:pt>
                <c:pt idx="2327">
                  <c:v>55.143099999999997</c:v>
                </c:pt>
                <c:pt idx="2328">
                  <c:v>55.113300000000002</c:v>
                </c:pt>
                <c:pt idx="2329">
                  <c:v>55.136800000000001</c:v>
                </c:pt>
                <c:pt idx="2330">
                  <c:v>55.143900000000002</c:v>
                </c:pt>
                <c:pt idx="2331">
                  <c:v>55.1081</c:v>
                </c:pt>
                <c:pt idx="2332">
                  <c:v>55.1126</c:v>
                </c:pt>
                <c:pt idx="2333">
                  <c:v>55.143800000000013</c:v>
                </c:pt>
                <c:pt idx="2334">
                  <c:v>55.159700000000001</c:v>
                </c:pt>
                <c:pt idx="2335">
                  <c:v>55.177500000000002</c:v>
                </c:pt>
                <c:pt idx="2336">
                  <c:v>55.195900000000002</c:v>
                </c:pt>
                <c:pt idx="2337">
                  <c:v>55.178600000000003</c:v>
                </c:pt>
                <c:pt idx="2338">
                  <c:v>55.1235</c:v>
                </c:pt>
                <c:pt idx="2339">
                  <c:v>55.103400000000001</c:v>
                </c:pt>
                <c:pt idx="2340">
                  <c:v>55.123800000000003</c:v>
                </c:pt>
                <c:pt idx="2341">
                  <c:v>55.157400000000003</c:v>
                </c:pt>
                <c:pt idx="2342">
                  <c:v>55.191899999999997</c:v>
                </c:pt>
                <c:pt idx="2343">
                  <c:v>55.179099999999998</c:v>
                </c:pt>
                <c:pt idx="2344">
                  <c:v>55.096699999999998</c:v>
                </c:pt>
                <c:pt idx="2345">
                  <c:v>55.052700000000002</c:v>
                </c:pt>
                <c:pt idx="2346">
                  <c:v>55.078000000000003</c:v>
                </c:pt>
                <c:pt idx="2347">
                  <c:v>55.113799999999998</c:v>
                </c:pt>
                <c:pt idx="2348">
                  <c:v>55.142800000000001</c:v>
                </c:pt>
                <c:pt idx="2349">
                  <c:v>55.1663</c:v>
                </c:pt>
                <c:pt idx="2350">
                  <c:v>55.206499999999998</c:v>
                </c:pt>
                <c:pt idx="2351">
                  <c:v>55.217000000000013</c:v>
                </c:pt>
                <c:pt idx="2352">
                  <c:v>55.184699999999999</c:v>
                </c:pt>
                <c:pt idx="2353">
                  <c:v>55.159300000000002</c:v>
                </c:pt>
                <c:pt idx="2354">
                  <c:v>55.150500000000001</c:v>
                </c:pt>
                <c:pt idx="2355">
                  <c:v>55.141800000000003</c:v>
                </c:pt>
                <c:pt idx="2356">
                  <c:v>55.136899999999997</c:v>
                </c:pt>
                <c:pt idx="2357">
                  <c:v>55.126800000000003</c:v>
                </c:pt>
                <c:pt idx="2358">
                  <c:v>55.095100000000002</c:v>
                </c:pt>
                <c:pt idx="2359">
                  <c:v>55.063499999999998</c:v>
                </c:pt>
                <c:pt idx="2360">
                  <c:v>55.031100000000002</c:v>
                </c:pt>
                <c:pt idx="2361">
                  <c:v>55.0045</c:v>
                </c:pt>
                <c:pt idx="2362">
                  <c:v>55.0441</c:v>
                </c:pt>
                <c:pt idx="2363">
                  <c:v>55.111899999999999</c:v>
                </c:pt>
                <c:pt idx="2364">
                  <c:v>55.1751</c:v>
                </c:pt>
                <c:pt idx="2365">
                  <c:v>55.203000000000003</c:v>
                </c:pt>
                <c:pt idx="2366">
                  <c:v>55.178200000000011</c:v>
                </c:pt>
                <c:pt idx="2367">
                  <c:v>55.139699999999998</c:v>
                </c:pt>
                <c:pt idx="2368">
                  <c:v>55.127000000000002</c:v>
                </c:pt>
                <c:pt idx="2369">
                  <c:v>55.153399999999998</c:v>
                </c:pt>
                <c:pt idx="2370">
                  <c:v>55.177400000000013</c:v>
                </c:pt>
                <c:pt idx="2371">
                  <c:v>55.132300000000001</c:v>
                </c:pt>
                <c:pt idx="2372">
                  <c:v>55.076000000000001</c:v>
                </c:pt>
                <c:pt idx="2373">
                  <c:v>55.089599999999997</c:v>
                </c:pt>
                <c:pt idx="2374">
                  <c:v>55.124099999999999</c:v>
                </c:pt>
                <c:pt idx="2375">
                  <c:v>55.157400000000003</c:v>
                </c:pt>
                <c:pt idx="2376">
                  <c:v>55.194400000000002</c:v>
                </c:pt>
                <c:pt idx="2377">
                  <c:v>55.208300000000001</c:v>
                </c:pt>
                <c:pt idx="2378">
                  <c:v>55.204300000000003</c:v>
                </c:pt>
                <c:pt idx="2379">
                  <c:v>55.197400000000002</c:v>
                </c:pt>
                <c:pt idx="2380">
                  <c:v>55.192100000000003</c:v>
                </c:pt>
                <c:pt idx="2381">
                  <c:v>55.192100000000003</c:v>
                </c:pt>
                <c:pt idx="2382">
                  <c:v>55.1997</c:v>
                </c:pt>
                <c:pt idx="2383">
                  <c:v>55.189700000000002</c:v>
                </c:pt>
                <c:pt idx="2384">
                  <c:v>55.155200000000001</c:v>
                </c:pt>
                <c:pt idx="2385">
                  <c:v>55.113300000000002</c:v>
                </c:pt>
                <c:pt idx="2386">
                  <c:v>55.070600000000013</c:v>
                </c:pt>
                <c:pt idx="2387">
                  <c:v>55.096800000000002</c:v>
                </c:pt>
                <c:pt idx="2388">
                  <c:v>55.192900000000002</c:v>
                </c:pt>
                <c:pt idx="2389">
                  <c:v>55.222900000000003</c:v>
                </c:pt>
                <c:pt idx="2390">
                  <c:v>55.197600000000001</c:v>
                </c:pt>
                <c:pt idx="2391">
                  <c:v>55.195800000000013</c:v>
                </c:pt>
                <c:pt idx="2392">
                  <c:v>55.207000000000001</c:v>
                </c:pt>
                <c:pt idx="2393">
                  <c:v>55.192400000000013</c:v>
                </c:pt>
                <c:pt idx="2394">
                  <c:v>55.151400000000002</c:v>
                </c:pt>
                <c:pt idx="2395">
                  <c:v>55.145600000000002</c:v>
                </c:pt>
                <c:pt idx="2396">
                  <c:v>55.176499999999997</c:v>
                </c:pt>
                <c:pt idx="2397">
                  <c:v>55.194899999999997</c:v>
                </c:pt>
                <c:pt idx="2398">
                  <c:v>55.194099999999999</c:v>
                </c:pt>
                <c:pt idx="2399">
                  <c:v>55.165300000000002</c:v>
                </c:pt>
                <c:pt idx="2400">
                  <c:v>55.134400000000007</c:v>
                </c:pt>
                <c:pt idx="2401">
                  <c:v>55.1218</c:v>
                </c:pt>
                <c:pt idx="2402">
                  <c:v>55.133899999999997</c:v>
                </c:pt>
                <c:pt idx="2403">
                  <c:v>55.153200000000012</c:v>
                </c:pt>
                <c:pt idx="2404">
                  <c:v>55.121099999999998</c:v>
                </c:pt>
                <c:pt idx="2405">
                  <c:v>55.088500000000003</c:v>
                </c:pt>
                <c:pt idx="2406">
                  <c:v>55.122700000000002</c:v>
                </c:pt>
                <c:pt idx="2407">
                  <c:v>55.131500000000003</c:v>
                </c:pt>
                <c:pt idx="2408">
                  <c:v>55.092800000000011</c:v>
                </c:pt>
                <c:pt idx="2409">
                  <c:v>55.098300000000002</c:v>
                </c:pt>
                <c:pt idx="2410">
                  <c:v>55.1464</c:v>
                </c:pt>
                <c:pt idx="2411">
                  <c:v>55.190400000000011</c:v>
                </c:pt>
                <c:pt idx="2412">
                  <c:v>55.213500000000003</c:v>
                </c:pt>
                <c:pt idx="2413">
                  <c:v>55.2117</c:v>
                </c:pt>
                <c:pt idx="2414">
                  <c:v>55.179000000000002</c:v>
                </c:pt>
                <c:pt idx="2415">
                  <c:v>55.154800000000002</c:v>
                </c:pt>
                <c:pt idx="2416">
                  <c:v>55.1661</c:v>
                </c:pt>
                <c:pt idx="2417">
                  <c:v>55.155000000000001</c:v>
                </c:pt>
                <c:pt idx="2418">
                  <c:v>55.147599999999997</c:v>
                </c:pt>
                <c:pt idx="2419">
                  <c:v>55.182299999999998</c:v>
                </c:pt>
                <c:pt idx="2420">
                  <c:v>55.187899999999999</c:v>
                </c:pt>
                <c:pt idx="2421">
                  <c:v>55.147000000000013</c:v>
                </c:pt>
                <c:pt idx="2422">
                  <c:v>55.127400000000002</c:v>
                </c:pt>
                <c:pt idx="2423">
                  <c:v>55.144599999999997</c:v>
                </c:pt>
                <c:pt idx="2424">
                  <c:v>55.168800000000012</c:v>
                </c:pt>
                <c:pt idx="2425">
                  <c:v>55.1858</c:v>
                </c:pt>
                <c:pt idx="2426">
                  <c:v>55.1995</c:v>
                </c:pt>
                <c:pt idx="2427">
                  <c:v>55.203800000000001</c:v>
                </c:pt>
                <c:pt idx="2428">
                  <c:v>55.209200000000003</c:v>
                </c:pt>
                <c:pt idx="2429">
                  <c:v>55.235300000000002</c:v>
                </c:pt>
                <c:pt idx="2430">
                  <c:v>55.247</c:v>
                </c:pt>
                <c:pt idx="2431">
                  <c:v>55.2378</c:v>
                </c:pt>
                <c:pt idx="2432">
                  <c:v>55.231900000000003</c:v>
                </c:pt>
                <c:pt idx="2433">
                  <c:v>55.233400000000003</c:v>
                </c:pt>
                <c:pt idx="2434">
                  <c:v>55.214200000000012</c:v>
                </c:pt>
                <c:pt idx="2435">
                  <c:v>55.179299999999998</c:v>
                </c:pt>
                <c:pt idx="2436">
                  <c:v>55.177300000000002</c:v>
                </c:pt>
                <c:pt idx="2437">
                  <c:v>55.183100000000003</c:v>
                </c:pt>
                <c:pt idx="2438">
                  <c:v>55.191699999999997</c:v>
                </c:pt>
                <c:pt idx="2439">
                  <c:v>55.208800000000011</c:v>
                </c:pt>
                <c:pt idx="2440">
                  <c:v>55.2136</c:v>
                </c:pt>
                <c:pt idx="2441">
                  <c:v>55.198099999999997</c:v>
                </c:pt>
                <c:pt idx="2442">
                  <c:v>55.166800000000002</c:v>
                </c:pt>
                <c:pt idx="2443">
                  <c:v>55.159599999999998</c:v>
                </c:pt>
                <c:pt idx="2444">
                  <c:v>55.194699999999997</c:v>
                </c:pt>
                <c:pt idx="2445">
                  <c:v>55.230200000000011</c:v>
                </c:pt>
                <c:pt idx="2446">
                  <c:v>55.240400000000001</c:v>
                </c:pt>
                <c:pt idx="2447">
                  <c:v>55.2361</c:v>
                </c:pt>
                <c:pt idx="2448">
                  <c:v>55.238200000000013</c:v>
                </c:pt>
                <c:pt idx="2449">
                  <c:v>55.238200000000013</c:v>
                </c:pt>
                <c:pt idx="2450">
                  <c:v>55.231099999999998</c:v>
                </c:pt>
                <c:pt idx="2451">
                  <c:v>55.211000000000013</c:v>
                </c:pt>
                <c:pt idx="2452">
                  <c:v>55.193100000000001</c:v>
                </c:pt>
                <c:pt idx="2453">
                  <c:v>55.198700000000002</c:v>
                </c:pt>
                <c:pt idx="2454">
                  <c:v>55.212899999999998</c:v>
                </c:pt>
                <c:pt idx="2455">
                  <c:v>55.215299999999999</c:v>
                </c:pt>
                <c:pt idx="2456">
                  <c:v>55.212600000000002</c:v>
                </c:pt>
                <c:pt idx="2457">
                  <c:v>55.199600000000011</c:v>
                </c:pt>
                <c:pt idx="2458">
                  <c:v>55.177900000000001</c:v>
                </c:pt>
                <c:pt idx="2459">
                  <c:v>55.1858</c:v>
                </c:pt>
                <c:pt idx="2460">
                  <c:v>55.198700000000002</c:v>
                </c:pt>
                <c:pt idx="2461">
                  <c:v>55.210600000000007</c:v>
                </c:pt>
                <c:pt idx="2462">
                  <c:v>55.236699999999999</c:v>
                </c:pt>
                <c:pt idx="2463">
                  <c:v>55.2592</c:v>
                </c:pt>
                <c:pt idx="2464">
                  <c:v>55.269600000000011</c:v>
                </c:pt>
                <c:pt idx="2465">
                  <c:v>55.259400000000007</c:v>
                </c:pt>
                <c:pt idx="2466">
                  <c:v>55.245800000000003</c:v>
                </c:pt>
                <c:pt idx="2467">
                  <c:v>55.201999999999998</c:v>
                </c:pt>
                <c:pt idx="2468">
                  <c:v>55.101999999999997</c:v>
                </c:pt>
                <c:pt idx="2469">
                  <c:v>55.055</c:v>
                </c:pt>
                <c:pt idx="2470">
                  <c:v>55.130899999999997</c:v>
                </c:pt>
                <c:pt idx="2471">
                  <c:v>55.236899999999999</c:v>
                </c:pt>
                <c:pt idx="2472">
                  <c:v>55.290300000000002</c:v>
                </c:pt>
                <c:pt idx="2473">
                  <c:v>55.292000000000002</c:v>
                </c:pt>
                <c:pt idx="2474">
                  <c:v>55.266800000000003</c:v>
                </c:pt>
                <c:pt idx="2475">
                  <c:v>55.249099999999999</c:v>
                </c:pt>
                <c:pt idx="2476">
                  <c:v>55.246000000000002</c:v>
                </c:pt>
                <c:pt idx="2477">
                  <c:v>55.230800000000002</c:v>
                </c:pt>
                <c:pt idx="2478">
                  <c:v>55.204700000000003</c:v>
                </c:pt>
                <c:pt idx="2479">
                  <c:v>55.215600000000002</c:v>
                </c:pt>
                <c:pt idx="2480">
                  <c:v>55.251300000000001</c:v>
                </c:pt>
                <c:pt idx="2481">
                  <c:v>55.2667</c:v>
                </c:pt>
                <c:pt idx="2482">
                  <c:v>55.282200000000003</c:v>
                </c:pt>
                <c:pt idx="2483">
                  <c:v>55.304499999999997</c:v>
                </c:pt>
                <c:pt idx="2484">
                  <c:v>55.293900000000001</c:v>
                </c:pt>
                <c:pt idx="2485">
                  <c:v>55.255499999999998</c:v>
                </c:pt>
                <c:pt idx="2486">
                  <c:v>55.268000000000001</c:v>
                </c:pt>
                <c:pt idx="2487">
                  <c:v>55.327300000000001</c:v>
                </c:pt>
                <c:pt idx="2488">
                  <c:v>55.358699999999999</c:v>
                </c:pt>
                <c:pt idx="2489">
                  <c:v>55.363700000000001</c:v>
                </c:pt>
                <c:pt idx="2490">
                  <c:v>55.360700000000001</c:v>
                </c:pt>
                <c:pt idx="2491">
                  <c:v>55.348999999999997</c:v>
                </c:pt>
                <c:pt idx="2492">
                  <c:v>55.3337</c:v>
                </c:pt>
                <c:pt idx="2493">
                  <c:v>55.337400000000002</c:v>
                </c:pt>
                <c:pt idx="2494">
                  <c:v>55.368200000000002</c:v>
                </c:pt>
                <c:pt idx="2495">
                  <c:v>55.435699999999997</c:v>
                </c:pt>
                <c:pt idx="2496">
                  <c:v>55.530099999999997</c:v>
                </c:pt>
                <c:pt idx="2497">
                  <c:v>55.610400000000013</c:v>
                </c:pt>
                <c:pt idx="2498">
                  <c:v>55.678400000000003</c:v>
                </c:pt>
                <c:pt idx="2499">
                  <c:v>55.751399999999997</c:v>
                </c:pt>
                <c:pt idx="2500">
                  <c:v>55.864600000000003</c:v>
                </c:pt>
                <c:pt idx="2501">
                  <c:v>56.135100000000001</c:v>
                </c:pt>
                <c:pt idx="2502">
                  <c:v>56.735300000000002</c:v>
                </c:pt>
                <c:pt idx="2503">
                  <c:v>57.921300000000002</c:v>
                </c:pt>
                <c:pt idx="2504">
                  <c:v>59.890500000000003</c:v>
                </c:pt>
                <c:pt idx="2505">
                  <c:v>61.940199999999997</c:v>
                </c:pt>
                <c:pt idx="2506">
                  <c:v>62.616100000000003</c:v>
                </c:pt>
                <c:pt idx="2507">
                  <c:v>61.327100000000002</c:v>
                </c:pt>
                <c:pt idx="2508">
                  <c:v>59.085900000000002</c:v>
                </c:pt>
                <c:pt idx="2509">
                  <c:v>57.813699999999997</c:v>
                </c:pt>
                <c:pt idx="2510">
                  <c:v>58.964700000000001</c:v>
                </c:pt>
                <c:pt idx="2511">
                  <c:v>62.277999999999999</c:v>
                </c:pt>
                <c:pt idx="2512">
                  <c:v>65.808499999999981</c:v>
                </c:pt>
                <c:pt idx="2513">
                  <c:v>67.4298</c:v>
                </c:pt>
                <c:pt idx="2514">
                  <c:v>66.5946</c:v>
                </c:pt>
                <c:pt idx="2515">
                  <c:v>64.697100000000006</c:v>
                </c:pt>
                <c:pt idx="2516">
                  <c:v>63.475299999999997</c:v>
                </c:pt>
                <c:pt idx="2517">
                  <c:v>63.668400000000013</c:v>
                </c:pt>
                <c:pt idx="2518">
                  <c:v>64.999200000000002</c:v>
                </c:pt>
                <c:pt idx="2519">
                  <c:v>66.633700000000005</c:v>
                </c:pt>
                <c:pt idx="2520">
                  <c:v>67.877099999999999</c:v>
                </c:pt>
                <c:pt idx="2521">
                  <c:v>68.372799999999984</c:v>
                </c:pt>
                <c:pt idx="2522">
                  <c:v>67.964799999999997</c:v>
                </c:pt>
                <c:pt idx="2523">
                  <c:v>66.913899999999998</c:v>
                </c:pt>
                <c:pt idx="2524">
                  <c:v>65.860600000000005</c:v>
                </c:pt>
                <c:pt idx="2525">
                  <c:v>65.432500000000005</c:v>
                </c:pt>
                <c:pt idx="2526">
                  <c:v>65.952699999999993</c:v>
                </c:pt>
                <c:pt idx="2527">
                  <c:v>67.085699999999974</c:v>
                </c:pt>
                <c:pt idx="2528">
                  <c:v>67.960400000000007</c:v>
                </c:pt>
                <c:pt idx="2529">
                  <c:v>67.845799999999983</c:v>
                </c:pt>
                <c:pt idx="2530">
                  <c:v>66.767300000000006</c:v>
                </c:pt>
                <c:pt idx="2531">
                  <c:v>65.456400000000002</c:v>
                </c:pt>
                <c:pt idx="2532">
                  <c:v>64.655199999999979</c:v>
                </c:pt>
                <c:pt idx="2533">
                  <c:v>64.579499999999982</c:v>
                </c:pt>
                <c:pt idx="2534">
                  <c:v>64.956599999999995</c:v>
                </c:pt>
                <c:pt idx="2535">
                  <c:v>65.293499999999995</c:v>
                </c:pt>
                <c:pt idx="2536">
                  <c:v>65.188999999999979</c:v>
                </c:pt>
                <c:pt idx="2537">
                  <c:v>64.620599999999982</c:v>
                </c:pt>
                <c:pt idx="2538">
                  <c:v>63.834299999999999</c:v>
                </c:pt>
                <c:pt idx="2539">
                  <c:v>63.056199999999997</c:v>
                </c:pt>
                <c:pt idx="2540">
                  <c:v>62.454099999999997</c:v>
                </c:pt>
                <c:pt idx="2541">
                  <c:v>62.172200000000011</c:v>
                </c:pt>
                <c:pt idx="2542">
                  <c:v>62.219499999999996</c:v>
                </c:pt>
                <c:pt idx="2543">
                  <c:v>62.351399999999998</c:v>
                </c:pt>
                <c:pt idx="2544">
                  <c:v>62.304499999999997</c:v>
                </c:pt>
                <c:pt idx="2545">
                  <c:v>61.929499999999997</c:v>
                </c:pt>
                <c:pt idx="2546">
                  <c:v>61.2819</c:v>
                </c:pt>
                <c:pt idx="2547">
                  <c:v>60.648600000000002</c:v>
                </c:pt>
                <c:pt idx="2548">
                  <c:v>60.290300000000002</c:v>
                </c:pt>
                <c:pt idx="2549">
                  <c:v>60.221200000000003</c:v>
                </c:pt>
                <c:pt idx="2550">
                  <c:v>60.296800000000012</c:v>
                </c:pt>
                <c:pt idx="2551">
                  <c:v>60.388399999999997</c:v>
                </c:pt>
                <c:pt idx="2552">
                  <c:v>60.366799999999998</c:v>
                </c:pt>
                <c:pt idx="2553">
                  <c:v>60.194299999999998</c:v>
                </c:pt>
                <c:pt idx="2554">
                  <c:v>59.989199999999997</c:v>
                </c:pt>
                <c:pt idx="2555">
                  <c:v>59.810200000000002</c:v>
                </c:pt>
                <c:pt idx="2556">
                  <c:v>59.706400000000002</c:v>
                </c:pt>
                <c:pt idx="2557">
                  <c:v>59.7637</c:v>
                </c:pt>
                <c:pt idx="2558">
                  <c:v>60.003900000000002</c:v>
                </c:pt>
                <c:pt idx="2559">
                  <c:v>60.287799999999997</c:v>
                </c:pt>
                <c:pt idx="2560">
                  <c:v>60.473500000000001</c:v>
                </c:pt>
                <c:pt idx="2561">
                  <c:v>60.539900000000003</c:v>
                </c:pt>
                <c:pt idx="2562">
                  <c:v>60.525500000000001</c:v>
                </c:pt>
                <c:pt idx="2563">
                  <c:v>60.494400000000013</c:v>
                </c:pt>
                <c:pt idx="2564">
                  <c:v>60.539499999999997</c:v>
                </c:pt>
                <c:pt idx="2565">
                  <c:v>60.734299999999998</c:v>
                </c:pt>
                <c:pt idx="2566">
                  <c:v>61.098300000000002</c:v>
                </c:pt>
                <c:pt idx="2567">
                  <c:v>61.509900000000002</c:v>
                </c:pt>
                <c:pt idx="2568">
                  <c:v>61.803699999999999</c:v>
                </c:pt>
                <c:pt idx="2569">
                  <c:v>61.955399999999997</c:v>
                </c:pt>
                <c:pt idx="2570">
                  <c:v>62.035800000000002</c:v>
                </c:pt>
                <c:pt idx="2571">
                  <c:v>62.166600000000003</c:v>
                </c:pt>
                <c:pt idx="2572">
                  <c:v>62.376100000000001</c:v>
                </c:pt>
                <c:pt idx="2573">
                  <c:v>62.614199999999997</c:v>
                </c:pt>
                <c:pt idx="2574">
                  <c:v>62.876100000000001</c:v>
                </c:pt>
                <c:pt idx="2575">
                  <c:v>63.144100000000002</c:v>
                </c:pt>
                <c:pt idx="2576">
                  <c:v>63.3917</c:v>
                </c:pt>
                <c:pt idx="2577">
                  <c:v>63.577000000000012</c:v>
                </c:pt>
                <c:pt idx="2578">
                  <c:v>63.6783</c:v>
                </c:pt>
                <c:pt idx="2579">
                  <c:v>63.724800000000002</c:v>
                </c:pt>
                <c:pt idx="2580">
                  <c:v>63.780200000000001</c:v>
                </c:pt>
                <c:pt idx="2581">
                  <c:v>63.916899999999998</c:v>
                </c:pt>
                <c:pt idx="2582">
                  <c:v>64.087800000000001</c:v>
                </c:pt>
                <c:pt idx="2583">
                  <c:v>64.221000000000004</c:v>
                </c:pt>
                <c:pt idx="2584">
                  <c:v>64.304300000000012</c:v>
                </c:pt>
                <c:pt idx="2585">
                  <c:v>64.293099999999995</c:v>
                </c:pt>
                <c:pt idx="2586">
                  <c:v>64.228699999999975</c:v>
                </c:pt>
                <c:pt idx="2587">
                  <c:v>64.219099999999997</c:v>
                </c:pt>
                <c:pt idx="2588">
                  <c:v>64.263599999999997</c:v>
                </c:pt>
                <c:pt idx="2589">
                  <c:v>64.270200000000003</c:v>
                </c:pt>
                <c:pt idx="2590">
                  <c:v>64.245999999999995</c:v>
                </c:pt>
                <c:pt idx="2591">
                  <c:v>64.242800000000003</c:v>
                </c:pt>
                <c:pt idx="2592">
                  <c:v>64.193600000000004</c:v>
                </c:pt>
                <c:pt idx="2593">
                  <c:v>64.075099999999992</c:v>
                </c:pt>
                <c:pt idx="2594">
                  <c:v>63.9236</c:v>
                </c:pt>
                <c:pt idx="2595">
                  <c:v>63.784100000000002</c:v>
                </c:pt>
                <c:pt idx="2596">
                  <c:v>63.680900000000001</c:v>
                </c:pt>
                <c:pt idx="2597">
                  <c:v>63.582600000000014</c:v>
                </c:pt>
                <c:pt idx="2598">
                  <c:v>63.463800000000013</c:v>
                </c:pt>
                <c:pt idx="2599">
                  <c:v>63.308999999999997</c:v>
                </c:pt>
                <c:pt idx="2600">
                  <c:v>63.1248</c:v>
                </c:pt>
                <c:pt idx="2601">
                  <c:v>62.955599999999997</c:v>
                </c:pt>
                <c:pt idx="2602">
                  <c:v>62.803400000000003</c:v>
                </c:pt>
                <c:pt idx="2603">
                  <c:v>62.648099999999999</c:v>
                </c:pt>
                <c:pt idx="2604">
                  <c:v>62.497700000000002</c:v>
                </c:pt>
                <c:pt idx="2605">
                  <c:v>62.349699999999999</c:v>
                </c:pt>
                <c:pt idx="2606">
                  <c:v>62.210800000000013</c:v>
                </c:pt>
                <c:pt idx="2607">
                  <c:v>62.104500000000002</c:v>
                </c:pt>
                <c:pt idx="2608">
                  <c:v>61.991700000000002</c:v>
                </c:pt>
                <c:pt idx="2609">
                  <c:v>61.8277</c:v>
                </c:pt>
                <c:pt idx="2610">
                  <c:v>61.685400000000001</c:v>
                </c:pt>
                <c:pt idx="2611">
                  <c:v>61.61</c:v>
                </c:pt>
                <c:pt idx="2612">
                  <c:v>61.5244</c:v>
                </c:pt>
                <c:pt idx="2613">
                  <c:v>61.431899999999999</c:v>
                </c:pt>
                <c:pt idx="2614">
                  <c:v>61.387999999999998</c:v>
                </c:pt>
                <c:pt idx="2615">
                  <c:v>61.363600000000012</c:v>
                </c:pt>
                <c:pt idx="2616">
                  <c:v>61.325899999999997</c:v>
                </c:pt>
                <c:pt idx="2617">
                  <c:v>61.292299999999997</c:v>
                </c:pt>
                <c:pt idx="2618">
                  <c:v>61.2577</c:v>
                </c:pt>
                <c:pt idx="2619">
                  <c:v>61.194400000000002</c:v>
                </c:pt>
                <c:pt idx="2620">
                  <c:v>61.191499999999998</c:v>
                </c:pt>
                <c:pt idx="2621">
                  <c:v>61.2971</c:v>
                </c:pt>
                <c:pt idx="2622">
                  <c:v>61.417200000000001</c:v>
                </c:pt>
                <c:pt idx="2623">
                  <c:v>61.487900000000003</c:v>
                </c:pt>
                <c:pt idx="2624">
                  <c:v>61.510800000000003</c:v>
                </c:pt>
                <c:pt idx="2625">
                  <c:v>61.533499999999997</c:v>
                </c:pt>
                <c:pt idx="2626">
                  <c:v>61.572600000000001</c:v>
                </c:pt>
                <c:pt idx="2627">
                  <c:v>61.609000000000002</c:v>
                </c:pt>
                <c:pt idx="2628">
                  <c:v>61.684699999999999</c:v>
                </c:pt>
                <c:pt idx="2629">
                  <c:v>61.8264</c:v>
                </c:pt>
                <c:pt idx="2630">
                  <c:v>61.9452</c:v>
                </c:pt>
                <c:pt idx="2631">
                  <c:v>62.037999999999997</c:v>
                </c:pt>
                <c:pt idx="2632">
                  <c:v>62.174300000000002</c:v>
                </c:pt>
                <c:pt idx="2633">
                  <c:v>62.312100000000001</c:v>
                </c:pt>
                <c:pt idx="2634">
                  <c:v>62.410299999999999</c:v>
                </c:pt>
                <c:pt idx="2635">
                  <c:v>62.489899999999999</c:v>
                </c:pt>
                <c:pt idx="2636">
                  <c:v>62.607900000000001</c:v>
                </c:pt>
                <c:pt idx="2637">
                  <c:v>62.723600000000012</c:v>
                </c:pt>
                <c:pt idx="2638">
                  <c:v>62.7849</c:v>
                </c:pt>
                <c:pt idx="2639">
                  <c:v>62.882199999999997</c:v>
                </c:pt>
                <c:pt idx="2640">
                  <c:v>62.998899999999999</c:v>
                </c:pt>
                <c:pt idx="2641">
                  <c:v>63.095500000000001</c:v>
                </c:pt>
                <c:pt idx="2642">
                  <c:v>63.205100000000002</c:v>
                </c:pt>
                <c:pt idx="2643">
                  <c:v>63.281000000000013</c:v>
                </c:pt>
                <c:pt idx="2644">
                  <c:v>63.2986</c:v>
                </c:pt>
                <c:pt idx="2645">
                  <c:v>63.303199999999997</c:v>
                </c:pt>
                <c:pt idx="2646">
                  <c:v>63.351799999999997</c:v>
                </c:pt>
                <c:pt idx="2647">
                  <c:v>63.421999999999997</c:v>
                </c:pt>
                <c:pt idx="2648">
                  <c:v>63.473700000000001</c:v>
                </c:pt>
                <c:pt idx="2649">
                  <c:v>63.508099999999999</c:v>
                </c:pt>
                <c:pt idx="2650">
                  <c:v>63.541800000000002</c:v>
                </c:pt>
                <c:pt idx="2651">
                  <c:v>63.549100000000003</c:v>
                </c:pt>
                <c:pt idx="2652">
                  <c:v>63.5045</c:v>
                </c:pt>
                <c:pt idx="2653">
                  <c:v>63.466200000000001</c:v>
                </c:pt>
                <c:pt idx="2654">
                  <c:v>63.460099999999997</c:v>
                </c:pt>
                <c:pt idx="2655">
                  <c:v>63.418200000000013</c:v>
                </c:pt>
                <c:pt idx="2656">
                  <c:v>63.3431</c:v>
                </c:pt>
                <c:pt idx="2657">
                  <c:v>63.300400000000003</c:v>
                </c:pt>
                <c:pt idx="2658">
                  <c:v>63.268000000000001</c:v>
                </c:pt>
                <c:pt idx="2659">
                  <c:v>63.174799999999998</c:v>
                </c:pt>
                <c:pt idx="2660">
                  <c:v>63.0717</c:v>
                </c:pt>
                <c:pt idx="2661">
                  <c:v>63.006900000000002</c:v>
                </c:pt>
                <c:pt idx="2662">
                  <c:v>62.921999999999997</c:v>
                </c:pt>
                <c:pt idx="2663">
                  <c:v>62.837000000000003</c:v>
                </c:pt>
                <c:pt idx="2664">
                  <c:v>62.7898</c:v>
                </c:pt>
                <c:pt idx="2665">
                  <c:v>62.738900000000001</c:v>
                </c:pt>
                <c:pt idx="2666">
                  <c:v>62.652099999999997</c:v>
                </c:pt>
                <c:pt idx="2667">
                  <c:v>62.531200000000013</c:v>
                </c:pt>
                <c:pt idx="2668">
                  <c:v>62.4283</c:v>
                </c:pt>
                <c:pt idx="2669">
                  <c:v>62.372700000000002</c:v>
                </c:pt>
                <c:pt idx="2670">
                  <c:v>62.330800000000004</c:v>
                </c:pt>
                <c:pt idx="2671">
                  <c:v>62.276499999999999</c:v>
                </c:pt>
                <c:pt idx="2672">
                  <c:v>62.193000000000012</c:v>
                </c:pt>
                <c:pt idx="2673">
                  <c:v>62.101300000000002</c:v>
                </c:pt>
                <c:pt idx="2674">
                  <c:v>62.0625</c:v>
                </c:pt>
                <c:pt idx="2675">
                  <c:v>62.055300000000003</c:v>
                </c:pt>
                <c:pt idx="2676">
                  <c:v>62.019100000000002</c:v>
                </c:pt>
                <c:pt idx="2677">
                  <c:v>61.9773</c:v>
                </c:pt>
                <c:pt idx="2678">
                  <c:v>61.9465</c:v>
                </c:pt>
                <c:pt idx="2679">
                  <c:v>61.912100000000002</c:v>
                </c:pt>
                <c:pt idx="2680">
                  <c:v>61.9011</c:v>
                </c:pt>
                <c:pt idx="2681">
                  <c:v>61.913499999999999</c:v>
                </c:pt>
                <c:pt idx="2682">
                  <c:v>61.915799999999997</c:v>
                </c:pt>
                <c:pt idx="2683">
                  <c:v>61.914999999999999</c:v>
                </c:pt>
                <c:pt idx="2684">
                  <c:v>61.938899999999997</c:v>
                </c:pt>
                <c:pt idx="2685">
                  <c:v>61.964799999999997</c:v>
                </c:pt>
                <c:pt idx="2686">
                  <c:v>61.983400000000003</c:v>
                </c:pt>
                <c:pt idx="2687">
                  <c:v>62.030200000000001</c:v>
                </c:pt>
                <c:pt idx="2688">
                  <c:v>62.090499999999999</c:v>
                </c:pt>
                <c:pt idx="2689">
                  <c:v>62.125700000000002</c:v>
                </c:pt>
                <c:pt idx="2690">
                  <c:v>62.1496</c:v>
                </c:pt>
                <c:pt idx="2691">
                  <c:v>62.185400000000001</c:v>
                </c:pt>
                <c:pt idx="2692">
                  <c:v>62.2361</c:v>
                </c:pt>
                <c:pt idx="2693">
                  <c:v>62.297400000000003</c:v>
                </c:pt>
                <c:pt idx="2694">
                  <c:v>62.360900000000001</c:v>
                </c:pt>
                <c:pt idx="2695">
                  <c:v>62.415200000000013</c:v>
                </c:pt>
                <c:pt idx="2696">
                  <c:v>62.451300000000003</c:v>
                </c:pt>
                <c:pt idx="2697">
                  <c:v>62.485900000000001</c:v>
                </c:pt>
                <c:pt idx="2698">
                  <c:v>62.526800000000001</c:v>
                </c:pt>
                <c:pt idx="2699">
                  <c:v>62.579700000000003</c:v>
                </c:pt>
                <c:pt idx="2700">
                  <c:v>62.670099999999998</c:v>
                </c:pt>
                <c:pt idx="2701">
                  <c:v>62.767099999999999</c:v>
                </c:pt>
                <c:pt idx="2702">
                  <c:v>62.823</c:v>
                </c:pt>
                <c:pt idx="2703">
                  <c:v>62.821100000000001</c:v>
                </c:pt>
                <c:pt idx="2704">
                  <c:v>62.841000000000001</c:v>
                </c:pt>
                <c:pt idx="2705">
                  <c:v>62.892000000000003</c:v>
                </c:pt>
                <c:pt idx="2706">
                  <c:v>62.924300000000002</c:v>
                </c:pt>
                <c:pt idx="2707">
                  <c:v>62.982799999999997</c:v>
                </c:pt>
                <c:pt idx="2708">
                  <c:v>63.030200000000001</c:v>
                </c:pt>
                <c:pt idx="2709">
                  <c:v>63.009</c:v>
                </c:pt>
                <c:pt idx="2710">
                  <c:v>62.982400000000013</c:v>
                </c:pt>
                <c:pt idx="2711">
                  <c:v>62.977699999999999</c:v>
                </c:pt>
                <c:pt idx="2712">
                  <c:v>63.021099999999997</c:v>
                </c:pt>
                <c:pt idx="2713">
                  <c:v>63.0852</c:v>
                </c:pt>
                <c:pt idx="2714">
                  <c:v>63.0854</c:v>
                </c:pt>
                <c:pt idx="2715">
                  <c:v>63.061800000000012</c:v>
                </c:pt>
                <c:pt idx="2716">
                  <c:v>63.060099999999998</c:v>
                </c:pt>
                <c:pt idx="2717">
                  <c:v>63.052400000000013</c:v>
                </c:pt>
                <c:pt idx="2718">
                  <c:v>63.032400000000003</c:v>
                </c:pt>
                <c:pt idx="2719">
                  <c:v>63.005200000000002</c:v>
                </c:pt>
                <c:pt idx="2720">
                  <c:v>62.939900000000002</c:v>
                </c:pt>
                <c:pt idx="2721">
                  <c:v>62.840200000000003</c:v>
                </c:pt>
                <c:pt idx="2722">
                  <c:v>62.828400000000002</c:v>
                </c:pt>
                <c:pt idx="2723">
                  <c:v>62.8735</c:v>
                </c:pt>
                <c:pt idx="2724">
                  <c:v>62.826900000000002</c:v>
                </c:pt>
                <c:pt idx="2725">
                  <c:v>62.736800000000002</c:v>
                </c:pt>
                <c:pt idx="2726">
                  <c:v>62.716800000000013</c:v>
                </c:pt>
                <c:pt idx="2727">
                  <c:v>62.709400000000002</c:v>
                </c:pt>
                <c:pt idx="2728">
                  <c:v>62.640800000000013</c:v>
                </c:pt>
                <c:pt idx="2729">
                  <c:v>62.579000000000001</c:v>
                </c:pt>
                <c:pt idx="2730">
                  <c:v>62.584699999999998</c:v>
                </c:pt>
                <c:pt idx="2731">
                  <c:v>62.586500000000001</c:v>
                </c:pt>
                <c:pt idx="2732">
                  <c:v>62.522600000000011</c:v>
                </c:pt>
                <c:pt idx="2733">
                  <c:v>62.427</c:v>
                </c:pt>
                <c:pt idx="2734">
                  <c:v>62.388199999999998</c:v>
                </c:pt>
                <c:pt idx="2735">
                  <c:v>62.422499999999999</c:v>
                </c:pt>
                <c:pt idx="2736">
                  <c:v>62.449300000000001</c:v>
                </c:pt>
                <c:pt idx="2737">
                  <c:v>62.433800000000012</c:v>
                </c:pt>
                <c:pt idx="2738">
                  <c:v>62.374400000000001</c:v>
                </c:pt>
                <c:pt idx="2739">
                  <c:v>62.292700000000011</c:v>
                </c:pt>
                <c:pt idx="2740">
                  <c:v>62.247400000000013</c:v>
                </c:pt>
                <c:pt idx="2741">
                  <c:v>62.246099999999998</c:v>
                </c:pt>
                <c:pt idx="2742">
                  <c:v>62.230899999999998</c:v>
                </c:pt>
                <c:pt idx="2743">
                  <c:v>62.190100000000001</c:v>
                </c:pt>
                <c:pt idx="2744">
                  <c:v>62.173400000000001</c:v>
                </c:pt>
                <c:pt idx="2745">
                  <c:v>62.168600000000012</c:v>
                </c:pt>
                <c:pt idx="2746">
                  <c:v>62.193899999999999</c:v>
                </c:pt>
                <c:pt idx="2747">
                  <c:v>62.263000000000012</c:v>
                </c:pt>
                <c:pt idx="2748">
                  <c:v>62.298099999999998</c:v>
                </c:pt>
                <c:pt idx="2749">
                  <c:v>62.294499999999999</c:v>
                </c:pt>
                <c:pt idx="2750">
                  <c:v>62.2866</c:v>
                </c:pt>
                <c:pt idx="2751">
                  <c:v>62.310499999999998</c:v>
                </c:pt>
                <c:pt idx="2752">
                  <c:v>62.373899999999999</c:v>
                </c:pt>
                <c:pt idx="2753">
                  <c:v>62.440199999999997</c:v>
                </c:pt>
                <c:pt idx="2754">
                  <c:v>62.476400000000012</c:v>
                </c:pt>
                <c:pt idx="2755">
                  <c:v>62.490699999999997</c:v>
                </c:pt>
                <c:pt idx="2756">
                  <c:v>62.511800000000001</c:v>
                </c:pt>
                <c:pt idx="2757">
                  <c:v>62.521299999999997</c:v>
                </c:pt>
                <c:pt idx="2758">
                  <c:v>62.510800000000003</c:v>
                </c:pt>
                <c:pt idx="2759">
                  <c:v>62.511400000000002</c:v>
                </c:pt>
                <c:pt idx="2760">
                  <c:v>62.5274</c:v>
                </c:pt>
                <c:pt idx="2761">
                  <c:v>62.597700000000003</c:v>
                </c:pt>
                <c:pt idx="2762">
                  <c:v>62.700299999999999</c:v>
                </c:pt>
                <c:pt idx="2763">
                  <c:v>62.757399999999997</c:v>
                </c:pt>
                <c:pt idx="2764">
                  <c:v>62.754899999999999</c:v>
                </c:pt>
                <c:pt idx="2765">
                  <c:v>62.758699999999997</c:v>
                </c:pt>
                <c:pt idx="2766">
                  <c:v>62.817</c:v>
                </c:pt>
                <c:pt idx="2767">
                  <c:v>62.860100000000003</c:v>
                </c:pt>
                <c:pt idx="2768">
                  <c:v>62.855200000000004</c:v>
                </c:pt>
                <c:pt idx="2769">
                  <c:v>62.854499999999987</c:v>
                </c:pt>
                <c:pt idx="2770">
                  <c:v>62.864699999999999</c:v>
                </c:pt>
                <c:pt idx="2771">
                  <c:v>62.878</c:v>
                </c:pt>
                <c:pt idx="2772">
                  <c:v>62.911000000000001</c:v>
                </c:pt>
                <c:pt idx="2773">
                  <c:v>62.953600000000002</c:v>
                </c:pt>
                <c:pt idx="2774">
                  <c:v>62.954000000000001</c:v>
                </c:pt>
                <c:pt idx="2775">
                  <c:v>62.898200000000003</c:v>
                </c:pt>
                <c:pt idx="2776">
                  <c:v>62.893000000000001</c:v>
                </c:pt>
                <c:pt idx="2777">
                  <c:v>62.967000000000013</c:v>
                </c:pt>
                <c:pt idx="2778">
                  <c:v>63.003</c:v>
                </c:pt>
                <c:pt idx="2779">
                  <c:v>62.986499999999999</c:v>
                </c:pt>
                <c:pt idx="2780">
                  <c:v>62.963000000000001</c:v>
                </c:pt>
                <c:pt idx="2781">
                  <c:v>62.9452</c:v>
                </c:pt>
                <c:pt idx="2782">
                  <c:v>62.927500000000002</c:v>
                </c:pt>
                <c:pt idx="2783">
                  <c:v>62.9069</c:v>
                </c:pt>
                <c:pt idx="2784">
                  <c:v>62.887999999999998</c:v>
                </c:pt>
                <c:pt idx="2785">
                  <c:v>62.851799999999997</c:v>
                </c:pt>
                <c:pt idx="2786">
                  <c:v>62.785499999999999</c:v>
                </c:pt>
                <c:pt idx="2787">
                  <c:v>62.756</c:v>
                </c:pt>
                <c:pt idx="2788">
                  <c:v>62.784799999999997</c:v>
                </c:pt>
                <c:pt idx="2789">
                  <c:v>62.789200000000001</c:v>
                </c:pt>
                <c:pt idx="2790">
                  <c:v>62.741300000000003</c:v>
                </c:pt>
                <c:pt idx="2791">
                  <c:v>62.6691</c:v>
                </c:pt>
                <c:pt idx="2792">
                  <c:v>62.617199999999997</c:v>
                </c:pt>
                <c:pt idx="2793">
                  <c:v>62.598500000000001</c:v>
                </c:pt>
                <c:pt idx="2794">
                  <c:v>62.617400000000004</c:v>
                </c:pt>
                <c:pt idx="2795">
                  <c:v>62.636299999999999</c:v>
                </c:pt>
                <c:pt idx="2796">
                  <c:v>62.591500000000003</c:v>
                </c:pt>
                <c:pt idx="2797">
                  <c:v>62.524999999999999</c:v>
                </c:pt>
                <c:pt idx="2798">
                  <c:v>62.493099999999998</c:v>
                </c:pt>
                <c:pt idx="2799">
                  <c:v>62.480499999999999</c:v>
                </c:pt>
                <c:pt idx="2800">
                  <c:v>62.465600000000002</c:v>
                </c:pt>
                <c:pt idx="2801">
                  <c:v>62.426699999999997</c:v>
                </c:pt>
                <c:pt idx="2802">
                  <c:v>62.401800000000001</c:v>
                </c:pt>
                <c:pt idx="2803">
                  <c:v>62.439100000000003</c:v>
                </c:pt>
                <c:pt idx="2804">
                  <c:v>62.485999999999997</c:v>
                </c:pt>
                <c:pt idx="2805">
                  <c:v>62.4724</c:v>
                </c:pt>
                <c:pt idx="2806">
                  <c:v>62.439100000000003</c:v>
                </c:pt>
                <c:pt idx="2807">
                  <c:v>62.431699999999999</c:v>
                </c:pt>
                <c:pt idx="2808">
                  <c:v>62.433300000000003</c:v>
                </c:pt>
                <c:pt idx="2809">
                  <c:v>62.438200000000002</c:v>
                </c:pt>
                <c:pt idx="2810">
                  <c:v>62.442</c:v>
                </c:pt>
                <c:pt idx="2811">
                  <c:v>62.441000000000003</c:v>
                </c:pt>
                <c:pt idx="2812">
                  <c:v>62.452399999999997</c:v>
                </c:pt>
                <c:pt idx="2813">
                  <c:v>62.469000000000001</c:v>
                </c:pt>
                <c:pt idx="2814">
                  <c:v>62.4572</c:v>
                </c:pt>
                <c:pt idx="2815">
                  <c:v>62.433400000000013</c:v>
                </c:pt>
                <c:pt idx="2816">
                  <c:v>62.433999999999997</c:v>
                </c:pt>
                <c:pt idx="2817">
                  <c:v>62.459400000000002</c:v>
                </c:pt>
                <c:pt idx="2818">
                  <c:v>62.503900000000002</c:v>
                </c:pt>
                <c:pt idx="2819">
                  <c:v>62.546200000000013</c:v>
                </c:pt>
                <c:pt idx="2820">
                  <c:v>62.588000000000001</c:v>
                </c:pt>
                <c:pt idx="2821">
                  <c:v>62.600900000000003</c:v>
                </c:pt>
                <c:pt idx="2822">
                  <c:v>62.578800000000001</c:v>
                </c:pt>
                <c:pt idx="2823">
                  <c:v>62.587400000000002</c:v>
                </c:pt>
                <c:pt idx="2824">
                  <c:v>62.622</c:v>
                </c:pt>
                <c:pt idx="2825">
                  <c:v>62.636299999999999</c:v>
                </c:pt>
                <c:pt idx="2826">
                  <c:v>62.638500000000001</c:v>
                </c:pt>
                <c:pt idx="2827">
                  <c:v>62.648400000000002</c:v>
                </c:pt>
                <c:pt idx="2828">
                  <c:v>62.666800000000002</c:v>
                </c:pt>
                <c:pt idx="2829">
                  <c:v>62.691299999999998</c:v>
                </c:pt>
                <c:pt idx="2830">
                  <c:v>62.712400000000002</c:v>
                </c:pt>
                <c:pt idx="2831">
                  <c:v>62.701000000000001</c:v>
                </c:pt>
                <c:pt idx="2832">
                  <c:v>62.674100000000003</c:v>
                </c:pt>
                <c:pt idx="2833">
                  <c:v>62.671000000000006</c:v>
                </c:pt>
                <c:pt idx="2834">
                  <c:v>62.696200000000012</c:v>
                </c:pt>
                <c:pt idx="2835">
                  <c:v>62.7</c:v>
                </c:pt>
                <c:pt idx="2836">
                  <c:v>62.680600000000013</c:v>
                </c:pt>
                <c:pt idx="2837">
                  <c:v>62.699600000000011</c:v>
                </c:pt>
                <c:pt idx="2838">
                  <c:v>62.735500000000002</c:v>
                </c:pt>
                <c:pt idx="2839">
                  <c:v>62.743899999999996</c:v>
                </c:pt>
                <c:pt idx="2840">
                  <c:v>62.728900000000003</c:v>
                </c:pt>
                <c:pt idx="2841">
                  <c:v>62.696300000000001</c:v>
                </c:pt>
                <c:pt idx="2842">
                  <c:v>62.674200000000013</c:v>
                </c:pt>
                <c:pt idx="2843">
                  <c:v>62.684899999999999</c:v>
                </c:pt>
                <c:pt idx="2844">
                  <c:v>62.708500000000001</c:v>
                </c:pt>
                <c:pt idx="2845">
                  <c:v>62.693400000000011</c:v>
                </c:pt>
                <c:pt idx="2846">
                  <c:v>62.608400000000003</c:v>
                </c:pt>
                <c:pt idx="2847">
                  <c:v>62.546300000000002</c:v>
                </c:pt>
                <c:pt idx="2848">
                  <c:v>62.5623</c:v>
                </c:pt>
                <c:pt idx="2849">
                  <c:v>62.5702</c:v>
                </c:pt>
                <c:pt idx="2850">
                  <c:v>62.565800000000003</c:v>
                </c:pt>
                <c:pt idx="2851">
                  <c:v>62.579900000000002</c:v>
                </c:pt>
                <c:pt idx="2852">
                  <c:v>62.5901</c:v>
                </c:pt>
                <c:pt idx="2853">
                  <c:v>62.591900000000003</c:v>
                </c:pt>
                <c:pt idx="2854">
                  <c:v>62.578699999999998</c:v>
                </c:pt>
                <c:pt idx="2855">
                  <c:v>62.550199999999997</c:v>
                </c:pt>
                <c:pt idx="2856">
                  <c:v>62.517299999999999</c:v>
                </c:pt>
                <c:pt idx="2857">
                  <c:v>62.479200000000013</c:v>
                </c:pt>
                <c:pt idx="2858">
                  <c:v>62.423099999999998</c:v>
                </c:pt>
                <c:pt idx="2859">
                  <c:v>62.379399999999997</c:v>
                </c:pt>
                <c:pt idx="2860">
                  <c:v>62.353900000000003</c:v>
                </c:pt>
                <c:pt idx="2861">
                  <c:v>62.364199999999997</c:v>
                </c:pt>
                <c:pt idx="2862">
                  <c:v>62.415300000000002</c:v>
                </c:pt>
                <c:pt idx="2863">
                  <c:v>62.448500000000003</c:v>
                </c:pt>
                <c:pt idx="2864">
                  <c:v>62.425400000000003</c:v>
                </c:pt>
                <c:pt idx="2865">
                  <c:v>62.385199999999998</c:v>
                </c:pt>
                <c:pt idx="2866">
                  <c:v>62.387799999999999</c:v>
                </c:pt>
                <c:pt idx="2867">
                  <c:v>62.424900000000001</c:v>
                </c:pt>
                <c:pt idx="2868">
                  <c:v>62.433500000000002</c:v>
                </c:pt>
                <c:pt idx="2869">
                  <c:v>62.406100000000002</c:v>
                </c:pt>
                <c:pt idx="2870">
                  <c:v>62.389099999999999</c:v>
                </c:pt>
                <c:pt idx="2871">
                  <c:v>62.394500000000001</c:v>
                </c:pt>
                <c:pt idx="2872">
                  <c:v>62.395000000000003</c:v>
                </c:pt>
                <c:pt idx="2873">
                  <c:v>62.385899999999999</c:v>
                </c:pt>
                <c:pt idx="2874">
                  <c:v>62.401800000000001</c:v>
                </c:pt>
                <c:pt idx="2875">
                  <c:v>62.427700000000002</c:v>
                </c:pt>
                <c:pt idx="2876">
                  <c:v>62.444299999999998</c:v>
                </c:pt>
                <c:pt idx="2877">
                  <c:v>62.447099999999999</c:v>
                </c:pt>
                <c:pt idx="2878">
                  <c:v>62.444000000000003</c:v>
                </c:pt>
                <c:pt idx="2879">
                  <c:v>62.451899999999988</c:v>
                </c:pt>
                <c:pt idx="2880">
                  <c:v>62.473700000000001</c:v>
                </c:pt>
                <c:pt idx="2881">
                  <c:v>62.5062</c:v>
                </c:pt>
                <c:pt idx="2882">
                  <c:v>62.535299999999999</c:v>
                </c:pt>
                <c:pt idx="2883">
                  <c:v>62.53</c:v>
                </c:pt>
                <c:pt idx="2884">
                  <c:v>62.495200000000011</c:v>
                </c:pt>
                <c:pt idx="2885">
                  <c:v>62.458399999999997</c:v>
                </c:pt>
                <c:pt idx="2886">
                  <c:v>62.467599999999997</c:v>
                </c:pt>
                <c:pt idx="2887">
                  <c:v>62.536200000000001</c:v>
                </c:pt>
                <c:pt idx="2888">
                  <c:v>62.595100000000002</c:v>
                </c:pt>
                <c:pt idx="2889">
                  <c:v>62.608699999999999</c:v>
                </c:pt>
                <c:pt idx="2890">
                  <c:v>62.597200000000001</c:v>
                </c:pt>
                <c:pt idx="2891">
                  <c:v>62.5944</c:v>
                </c:pt>
                <c:pt idx="2892">
                  <c:v>62.5929</c:v>
                </c:pt>
                <c:pt idx="2893">
                  <c:v>62.594999999999999</c:v>
                </c:pt>
                <c:pt idx="2894">
                  <c:v>62.615299999999998</c:v>
                </c:pt>
                <c:pt idx="2895">
                  <c:v>62.607300000000002</c:v>
                </c:pt>
                <c:pt idx="2896">
                  <c:v>62.556699999999999</c:v>
                </c:pt>
                <c:pt idx="2897">
                  <c:v>62.542700000000011</c:v>
                </c:pt>
                <c:pt idx="2898">
                  <c:v>62.562400000000011</c:v>
                </c:pt>
                <c:pt idx="2899">
                  <c:v>62.558500000000002</c:v>
                </c:pt>
                <c:pt idx="2900">
                  <c:v>62.555500000000002</c:v>
                </c:pt>
                <c:pt idx="2901">
                  <c:v>62.568899999999999</c:v>
                </c:pt>
                <c:pt idx="2902">
                  <c:v>62.584400000000002</c:v>
                </c:pt>
                <c:pt idx="2903">
                  <c:v>62.584499999999998</c:v>
                </c:pt>
                <c:pt idx="2904">
                  <c:v>62.540100000000002</c:v>
                </c:pt>
                <c:pt idx="2905">
                  <c:v>62.515000000000001</c:v>
                </c:pt>
                <c:pt idx="2906">
                  <c:v>62.550199999999997</c:v>
                </c:pt>
                <c:pt idx="2907">
                  <c:v>62.590699999999998</c:v>
                </c:pt>
                <c:pt idx="2908">
                  <c:v>62.618600000000001</c:v>
                </c:pt>
                <c:pt idx="2909">
                  <c:v>62.626400000000011</c:v>
                </c:pt>
                <c:pt idx="2910">
                  <c:v>62.593400000000003</c:v>
                </c:pt>
                <c:pt idx="2911">
                  <c:v>62.539900000000003</c:v>
                </c:pt>
                <c:pt idx="2912">
                  <c:v>62.510899999999999</c:v>
                </c:pt>
                <c:pt idx="2913">
                  <c:v>62.5167</c:v>
                </c:pt>
                <c:pt idx="2914">
                  <c:v>62.517600000000002</c:v>
                </c:pt>
                <c:pt idx="2915">
                  <c:v>62.4925</c:v>
                </c:pt>
                <c:pt idx="2916">
                  <c:v>62.460700000000003</c:v>
                </c:pt>
                <c:pt idx="2917">
                  <c:v>62.471800000000002</c:v>
                </c:pt>
                <c:pt idx="2918">
                  <c:v>62.499000000000002</c:v>
                </c:pt>
                <c:pt idx="2919">
                  <c:v>62.504300000000001</c:v>
                </c:pt>
                <c:pt idx="2920">
                  <c:v>62.4863</c:v>
                </c:pt>
                <c:pt idx="2921">
                  <c:v>62.429099999999998</c:v>
                </c:pt>
                <c:pt idx="2922">
                  <c:v>62.370600000000003</c:v>
                </c:pt>
                <c:pt idx="2923">
                  <c:v>62.380099999999999</c:v>
                </c:pt>
                <c:pt idx="2924">
                  <c:v>62.436900000000001</c:v>
                </c:pt>
                <c:pt idx="2925">
                  <c:v>62.477699999999999</c:v>
                </c:pt>
                <c:pt idx="2926">
                  <c:v>62.4895</c:v>
                </c:pt>
                <c:pt idx="2927">
                  <c:v>62.488</c:v>
                </c:pt>
                <c:pt idx="2928">
                  <c:v>62.485900000000001</c:v>
                </c:pt>
                <c:pt idx="2929">
                  <c:v>62.481499999999997</c:v>
                </c:pt>
                <c:pt idx="2930">
                  <c:v>62.474600000000002</c:v>
                </c:pt>
                <c:pt idx="2931">
                  <c:v>62.470599999999997</c:v>
                </c:pt>
                <c:pt idx="2932">
                  <c:v>62.480800000000002</c:v>
                </c:pt>
                <c:pt idx="2933">
                  <c:v>62.514499999999998</c:v>
                </c:pt>
                <c:pt idx="2934">
                  <c:v>62.551000000000002</c:v>
                </c:pt>
                <c:pt idx="2935">
                  <c:v>62.546900000000001</c:v>
                </c:pt>
                <c:pt idx="2936">
                  <c:v>62.501199999999997</c:v>
                </c:pt>
                <c:pt idx="2937">
                  <c:v>62.488999999999997</c:v>
                </c:pt>
                <c:pt idx="2938">
                  <c:v>62.525800000000011</c:v>
                </c:pt>
                <c:pt idx="2939">
                  <c:v>62.555400000000013</c:v>
                </c:pt>
                <c:pt idx="2940">
                  <c:v>62.569800000000001</c:v>
                </c:pt>
                <c:pt idx="2941">
                  <c:v>62.589799999999997</c:v>
                </c:pt>
                <c:pt idx="2942">
                  <c:v>62.594800000000014</c:v>
                </c:pt>
                <c:pt idx="2943">
                  <c:v>62.576300000000003</c:v>
                </c:pt>
                <c:pt idx="2944">
                  <c:v>62.5762</c:v>
                </c:pt>
                <c:pt idx="2945">
                  <c:v>62.5899</c:v>
                </c:pt>
                <c:pt idx="2946">
                  <c:v>62.599200000000003</c:v>
                </c:pt>
                <c:pt idx="2947">
                  <c:v>62.603400000000001</c:v>
                </c:pt>
                <c:pt idx="2948">
                  <c:v>62.589100000000002</c:v>
                </c:pt>
                <c:pt idx="2949">
                  <c:v>62.559800000000003</c:v>
                </c:pt>
                <c:pt idx="2950">
                  <c:v>62.575899999999997</c:v>
                </c:pt>
                <c:pt idx="2951">
                  <c:v>62.647799999999997</c:v>
                </c:pt>
                <c:pt idx="2952">
                  <c:v>62.698800000000013</c:v>
                </c:pt>
                <c:pt idx="2953">
                  <c:v>62.698</c:v>
                </c:pt>
                <c:pt idx="2954">
                  <c:v>62.688200000000002</c:v>
                </c:pt>
                <c:pt idx="2955">
                  <c:v>62.697800000000001</c:v>
                </c:pt>
                <c:pt idx="2956">
                  <c:v>62.703699999999998</c:v>
                </c:pt>
                <c:pt idx="2957">
                  <c:v>62.6858</c:v>
                </c:pt>
                <c:pt idx="2958">
                  <c:v>62.644799999999996</c:v>
                </c:pt>
                <c:pt idx="2959">
                  <c:v>62.610100000000003</c:v>
                </c:pt>
                <c:pt idx="2960">
                  <c:v>62.611199999999997</c:v>
                </c:pt>
                <c:pt idx="2961">
                  <c:v>62.621400000000001</c:v>
                </c:pt>
                <c:pt idx="2962">
                  <c:v>62.5974</c:v>
                </c:pt>
                <c:pt idx="2963">
                  <c:v>62.527200000000001</c:v>
                </c:pt>
                <c:pt idx="2964">
                  <c:v>62.458399999999997</c:v>
                </c:pt>
                <c:pt idx="2965">
                  <c:v>62.4358</c:v>
                </c:pt>
                <c:pt idx="2966">
                  <c:v>62.466900000000003</c:v>
                </c:pt>
                <c:pt idx="2967">
                  <c:v>62.516300000000001</c:v>
                </c:pt>
                <c:pt idx="2968">
                  <c:v>62.547800000000002</c:v>
                </c:pt>
                <c:pt idx="2969">
                  <c:v>62.554600000000001</c:v>
                </c:pt>
                <c:pt idx="2970">
                  <c:v>62.5364</c:v>
                </c:pt>
                <c:pt idx="2971">
                  <c:v>62.502699999999997</c:v>
                </c:pt>
                <c:pt idx="2972">
                  <c:v>62.472499999999997</c:v>
                </c:pt>
                <c:pt idx="2973">
                  <c:v>62.457599999999999</c:v>
                </c:pt>
                <c:pt idx="2974">
                  <c:v>62.455399999999997</c:v>
                </c:pt>
                <c:pt idx="2975">
                  <c:v>62.454599999999999</c:v>
                </c:pt>
                <c:pt idx="2976">
                  <c:v>62.447600000000001</c:v>
                </c:pt>
                <c:pt idx="2977">
                  <c:v>62.433900000000001</c:v>
                </c:pt>
                <c:pt idx="2978">
                  <c:v>62.441000000000003</c:v>
                </c:pt>
                <c:pt idx="2979">
                  <c:v>62.460099999999997</c:v>
                </c:pt>
                <c:pt idx="2980">
                  <c:v>62.458100000000002</c:v>
                </c:pt>
                <c:pt idx="2981">
                  <c:v>62.446199999999997</c:v>
                </c:pt>
                <c:pt idx="2982">
                  <c:v>62.436300000000003</c:v>
                </c:pt>
                <c:pt idx="2983">
                  <c:v>62.422699999999999</c:v>
                </c:pt>
                <c:pt idx="2984">
                  <c:v>62.417200000000001</c:v>
                </c:pt>
                <c:pt idx="2985">
                  <c:v>62.4283</c:v>
                </c:pt>
                <c:pt idx="2986">
                  <c:v>62.421400000000013</c:v>
                </c:pt>
                <c:pt idx="2987">
                  <c:v>62.376199999999997</c:v>
                </c:pt>
                <c:pt idx="2988">
                  <c:v>62.309899999999999</c:v>
                </c:pt>
                <c:pt idx="2989">
                  <c:v>62.266600000000011</c:v>
                </c:pt>
                <c:pt idx="2990">
                  <c:v>62.281500000000001</c:v>
                </c:pt>
                <c:pt idx="2991">
                  <c:v>62.364699999999999</c:v>
                </c:pt>
                <c:pt idx="2992">
                  <c:v>62.458500000000001</c:v>
                </c:pt>
                <c:pt idx="2993">
                  <c:v>62.488200000000013</c:v>
                </c:pt>
                <c:pt idx="2994">
                  <c:v>62.466000000000001</c:v>
                </c:pt>
                <c:pt idx="2995">
                  <c:v>62.433600000000013</c:v>
                </c:pt>
                <c:pt idx="2996">
                  <c:v>62.411900000000003</c:v>
                </c:pt>
                <c:pt idx="2997">
                  <c:v>62.427200000000013</c:v>
                </c:pt>
                <c:pt idx="2998">
                  <c:v>62.481699999999996</c:v>
                </c:pt>
                <c:pt idx="2999">
                  <c:v>62.524700000000003</c:v>
                </c:pt>
                <c:pt idx="3000">
                  <c:v>62.538400000000003</c:v>
                </c:pt>
                <c:pt idx="3001">
                  <c:v>62.523899999999998</c:v>
                </c:pt>
                <c:pt idx="3002">
                  <c:v>62.489699999999999</c:v>
                </c:pt>
                <c:pt idx="3003">
                  <c:v>62.473999999999997</c:v>
                </c:pt>
                <c:pt idx="3004">
                  <c:v>62.475000000000001</c:v>
                </c:pt>
                <c:pt idx="3005">
                  <c:v>62.494900000000001</c:v>
                </c:pt>
                <c:pt idx="3006">
                  <c:v>62.551900000000003</c:v>
                </c:pt>
                <c:pt idx="3007">
                  <c:v>62.598800000000011</c:v>
                </c:pt>
                <c:pt idx="3008">
                  <c:v>62.599299999999999</c:v>
                </c:pt>
                <c:pt idx="3009">
                  <c:v>62.584200000000003</c:v>
                </c:pt>
                <c:pt idx="3010">
                  <c:v>62.571800000000003</c:v>
                </c:pt>
                <c:pt idx="3011">
                  <c:v>62.556800000000003</c:v>
                </c:pt>
                <c:pt idx="3012">
                  <c:v>62.551299999999998</c:v>
                </c:pt>
                <c:pt idx="3013">
                  <c:v>62.5473</c:v>
                </c:pt>
                <c:pt idx="3014">
                  <c:v>62.546700000000001</c:v>
                </c:pt>
                <c:pt idx="3015">
                  <c:v>62.571100000000001</c:v>
                </c:pt>
                <c:pt idx="3016">
                  <c:v>62.607900000000001</c:v>
                </c:pt>
                <c:pt idx="3017">
                  <c:v>62.620400000000011</c:v>
                </c:pt>
                <c:pt idx="3018">
                  <c:v>62.587800000000001</c:v>
                </c:pt>
                <c:pt idx="3019">
                  <c:v>62.537000000000013</c:v>
                </c:pt>
                <c:pt idx="3020">
                  <c:v>62.524700000000003</c:v>
                </c:pt>
                <c:pt idx="3021">
                  <c:v>62.5379</c:v>
                </c:pt>
                <c:pt idx="3022">
                  <c:v>62.534000000000013</c:v>
                </c:pt>
                <c:pt idx="3023">
                  <c:v>62.529699999999998</c:v>
                </c:pt>
                <c:pt idx="3024">
                  <c:v>62.535899999999998</c:v>
                </c:pt>
                <c:pt idx="3025">
                  <c:v>62.532200000000003</c:v>
                </c:pt>
                <c:pt idx="3026">
                  <c:v>62.5139</c:v>
                </c:pt>
                <c:pt idx="3027">
                  <c:v>62.490900000000003</c:v>
                </c:pt>
                <c:pt idx="3028">
                  <c:v>62.460099999999997</c:v>
                </c:pt>
                <c:pt idx="3029">
                  <c:v>62.3992</c:v>
                </c:pt>
                <c:pt idx="3030">
                  <c:v>62.337400000000002</c:v>
                </c:pt>
                <c:pt idx="3031">
                  <c:v>62.358499999999999</c:v>
                </c:pt>
                <c:pt idx="3032">
                  <c:v>62.433500000000002</c:v>
                </c:pt>
                <c:pt idx="3033">
                  <c:v>62.476599999999998</c:v>
                </c:pt>
                <c:pt idx="3034">
                  <c:v>62.4773</c:v>
                </c:pt>
                <c:pt idx="3035">
                  <c:v>62.450699999999998</c:v>
                </c:pt>
                <c:pt idx="3036">
                  <c:v>62.415900000000001</c:v>
                </c:pt>
                <c:pt idx="3037">
                  <c:v>62.3964</c:v>
                </c:pt>
                <c:pt idx="3038">
                  <c:v>62.3855</c:v>
                </c:pt>
                <c:pt idx="3039">
                  <c:v>62.352600000000002</c:v>
                </c:pt>
                <c:pt idx="3040">
                  <c:v>62.303899999999999</c:v>
                </c:pt>
                <c:pt idx="3041">
                  <c:v>62.296400000000013</c:v>
                </c:pt>
                <c:pt idx="3042">
                  <c:v>62.336599999999997</c:v>
                </c:pt>
                <c:pt idx="3043">
                  <c:v>62.369100000000003</c:v>
                </c:pt>
                <c:pt idx="3044">
                  <c:v>62.398400000000002</c:v>
                </c:pt>
                <c:pt idx="3045">
                  <c:v>62.432499999999997</c:v>
                </c:pt>
                <c:pt idx="3046">
                  <c:v>62.437899999999999</c:v>
                </c:pt>
                <c:pt idx="3047">
                  <c:v>62.432600000000001</c:v>
                </c:pt>
                <c:pt idx="3048">
                  <c:v>62.4236</c:v>
                </c:pt>
                <c:pt idx="3049">
                  <c:v>62.367100000000001</c:v>
                </c:pt>
                <c:pt idx="3050">
                  <c:v>62.335600000000007</c:v>
                </c:pt>
                <c:pt idx="3051">
                  <c:v>62.362299999999998</c:v>
                </c:pt>
                <c:pt idx="3052">
                  <c:v>62.384</c:v>
                </c:pt>
                <c:pt idx="3053">
                  <c:v>62.373699999999999</c:v>
                </c:pt>
                <c:pt idx="3054">
                  <c:v>62.342399999999998</c:v>
                </c:pt>
                <c:pt idx="3055">
                  <c:v>62.351499999999987</c:v>
                </c:pt>
                <c:pt idx="3056">
                  <c:v>62.403700000000001</c:v>
                </c:pt>
                <c:pt idx="3057">
                  <c:v>62.442500000000003</c:v>
                </c:pt>
                <c:pt idx="3058">
                  <c:v>62.467599999999997</c:v>
                </c:pt>
                <c:pt idx="3059">
                  <c:v>62.477400000000003</c:v>
                </c:pt>
                <c:pt idx="3060">
                  <c:v>62.476500000000001</c:v>
                </c:pt>
                <c:pt idx="3061">
                  <c:v>62.504199999999997</c:v>
                </c:pt>
                <c:pt idx="3062">
                  <c:v>62.538800000000002</c:v>
                </c:pt>
                <c:pt idx="3063">
                  <c:v>62.540700000000001</c:v>
                </c:pt>
                <c:pt idx="3064">
                  <c:v>62.511699999999998</c:v>
                </c:pt>
                <c:pt idx="3065">
                  <c:v>62.491700000000002</c:v>
                </c:pt>
                <c:pt idx="3066">
                  <c:v>62.504199999999997</c:v>
                </c:pt>
                <c:pt idx="3067">
                  <c:v>62.5276</c:v>
                </c:pt>
                <c:pt idx="3068">
                  <c:v>62.537799999999997</c:v>
                </c:pt>
                <c:pt idx="3069">
                  <c:v>62.542299999999997</c:v>
                </c:pt>
                <c:pt idx="3070">
                  <c:v>62.548200000000001</c:v>
                </c:pt>
                <c:pt idx="3071">
                  <c:v>62.550600000000003</c:v>
                </c:pt>
                <c:pt idx="3072">
                  <c:v>62.574399999999997</c:v>
                </c:pt>
                <c:pt idx="3073">
                  <c:v>62.588299999999997</c:v>
                </c:pt>
                <c:pt idx="3074">
                  <c:v>62.537000000000013</c:v>
                </c:pt>
                <c:pt idx="3075">
                  <c:v>62.502000000000002</c:v>
                </c:pt>
                <c:pt idx="3076">
                  <c:v>62.5565</c:v>
                </c:pt>
                <c:pt idx="3077">
                  <c:v>62.620800000000003</c:v>
                </c:pt>
                <c:pt idx="3078">
                  <c:v>62.639499999999998</c:v>
                </c:pt>
                <c:pt idx="3079">
                  <c:v>62.612000000000002</c:v>
                </c:pt>
                <c:pt idx="3080">
                  <c:v>62.583200000000012</c:v>
                </c:pt>
                <c:pt idx="3081">
                  <c:v>62.5852</c:v>
                </c:pt>
                <c:pt idx="3082">
                  <c:v>62.608499999999999</c:v>
                </c:pt>
                <c:pt idx="3083">
                  <c:v>62.6248</c:v>
                </c:pt>
                <c:pt idx="3084">
                  <c:v>62.600299999999997</c:v>
                </c:pt>
                <c:pt idx="3085">
                  <c:v>62.551900000000003</c:v>
                </c:pt>
                <c:pt idx="3086">
                  <c:v>62.529600000000002</c:v>
                </c:pt>
                <c:pt idx="3087">
                  <c:v>62.541499999999999</c:v>
                </c:pt>
                <c:pt idx="3088">
                  <c:v>62.547800000000002</c:v>
                </c:pt>
                <c:pt idx="3089">
                  <c:v>62.510300000000001</c:v>
                </c:pt>
                <c:pt idx="3090">
                  <c:v>62.4358</c:v>
                </c:pt>
                <c:pt idx="3091">
                  <c:v>62.353700000000003</c:v>
                </c:pt>
                <c:pt idx="3092">
                  <c:v>62.328200000000002</c:v>
                </c:pt>
                <c:pt idx="3093">
                  <c:v>62.378100000000003</c:v>
                </c:pt>
                <c:pt idx="3094">
                  <c:v>62.442400000000013</c:v>
                </c:pt>
                <c:pt idx="3095">
                  <c:v>62.488999999999997</c:v>
                </c:pt>
                <c:pt idx="3096">
                  <c:v>62.492100000000001</c:v>
                </c:pt>
                <c:pt idx="3097">
                  <c:v>62.471600000000002</c:v>
                </c:pt>
                <c:pt idx="3098">
                  <c:v>62.450200000000002</c:v>
                </c:pt>
                <c:pt idx="3099">
                  <c:v>62.419899999999998</c:v>
                </c:pt>
                <c:pt idx="3100">
                  <c:v>62.382800000000003</c:v>
                </c:pt>
                <c:pt idx="3101">
                  <c:v>62.397100000000002</c:v>
                </c:pt>
                <c:pt idx="3102">
                  <c:v>62.444299999999998</c:v>
                </c:pt>
                <c:pt idx="3103">
                  <c:v>62.465400000000002</c:v>
                </c:pt>
                <c:pt idx="3104">
                  <c:v>62.4636</c:v>
                </c:pt>
                <c:pt idx="3105">
                  <c:v>62.451700000000002</c:v>
                </c:pt>
                <c:pt idx="3106">
                  <c:v>62.428200000000011</c:v>
                </c:pt>
                <c:pt idx="3107">
                  <c:v>62.410200000000003</c:v>
                </c:pt>
                <c:pt idx="3108">
                  <c:v>62.413699999999999</c:v>
                </c:pt>
                <c:pt idx="3109">
                  <c:v>62.419400000000003</c:v>
                </c:pt>
                <c:pt idx="3110">
                  <c:v>62.414299999999997</c:v>
                </c:pt>
                <c:pt idx="3111">
                  <c:v>62.408299999999997</c:v>
                </c:pt>
                <c:pt idx="3112">
                  <c:v>62.421999999999997</c:v>
                </c:pt>
                <c:pt idx="3113">
                  <c:v>62.459899999999998</c:v>
                </c:pt>
                <c:pt idx="3114">
                  <c:v>62.494100000000003</c:v>
                </c:pt>
                <c:pt idx="3115">
                  <c:v>62.500500000000002</c:v>
                </c:pt>
                <c:pt idx="3116">
                  <c:v>62.482200000000013</c:v>
                </c:pt>
                <c:pt idx="3117">
                  <c:v>62.460099999999997</c:v>
                </c:pt>
                <c:pt idx="3118">
                  <c:v>62.4191</c:v>
                </c:pt>
                <c:pt idx="3119">
                  <c:v>62.361899999999999</c:v>
                </c:pt>
                <c:pt idx="3120">
                  <c:v>62.389600000000002</c:v>
                </c:pt>
                <c:pt idx="3121">
                  <c:v>62.489199999999997</c:v>
                </c:pt>
                <c:pt idx="3122">
                  <c:v>62.540900000000001</c:v>
                </c:pt>
                <c:pt idx="3123">
                  <c:v>62.552900000000001</c:v>
                </c:pt>
                <c:pt idx="3124">
                  <c:v>62.553699999999999</c:v>
                </c:pt>
                <c:pt idx="3125">
                  <c:v>62.5456</c:v>
                </c:pt>
                <c:pt idx="3126">
                  <c:v>62.5458</c:v>
                </c:pt>
                <c:pt idx="3127">
                  <c:v>62.540799999999997</c:v>
                </c:pt>
                <c:pt idx="3128">
                  <c:v>62.522500000000001</c:v>
                </c:pt>
                <c:pt idx="3129">
                  <c:v>62.520200000000003</c:v>
                </c:pt>
                <c:pt idx="3130">
                  <c:v>62.524099999999997</c:v>
                </c:pt>
                <c:pt idx="3131">
                  <c:v>62.531599999999997</c:v>
                </c:pt>
                <c:pt idx="3132">
                  <c:v>62.538400000000003</c:v>
                </c:pt>
                <c:pt idx="3133">
                  <c:v>62.525800000000011</c:v>
                </c:pt>
                <c:pt idx="3134">
                  <c:v>62.545900000000003</c:v>
                </c:pt>
                <c:pt idx="3135">
                  <c:v>62.576099999999997</c:v>
                </c:pt>
                <c:pt idx="3136">
                  <c:v>62.599299999999999</c:v>
                </c:pt>
                <c:pt idx="3137">
                  <c:v>62.631800000000013</c:v>
                </c:pt>
                <c:pt idx="3138">
                  <c:v>62.648899999999998</c:v>
                </c:pt>
                <c:pt idx="3139">
                  <c:v>62.630299999999998</c:v>
                </c:pt>
                <c:pt idx="3140">
                  <c:v>62.599600000000002</c:v>
                </c:pt>
                <c:pt idx="3141">
                  <c:v>62.606299999999997</c:v>
                </c:pt>
                <c:pt idx="3142">
                  <c:v>62.637300000000003</c:v>
                </c:pt>
                <c:pt idx="3143">
                  <c:v>62.643800000000013</c:v>
                </c:pt>
                <c:pt idx="3144">
                  <c:v>62.6327</c:v>
                </c:pt>
                <c:pt idx="3145">
                  <c:v>62.6175</c:v>
                </c:pt>
                <c:pt idx="3146">
                  <c:v>62.582000000000001</c:v>
                </c:pt>
                <c:pt idx="3147">
                  <c:v>62.537999999999997</c:v>
                </c:pt>
                <c:pt idx="3148">
                  <c:v>62.478299999999997</c:v>
                </c:pt>
                <c:pt idx="3149">
                  <c:v>62.432000000000002</c:v>
                </c:pt>
                <c:pt idx="3150">
                  <c:v>62.460500000000003</c:v>
                </c:pt>
                <c:pt idx="3151">
                  <c:v>62.486899999999999</c:v>
                </c:pt>
                <c:pt idx="3152">
                  <c:v>62.4726</c:v>
                </c:pt>
                <c:pt idx="3153">
                  <c:v>62.4848</c:v>
                </c:pt>
                <c:pt idx="3154">
                  <c:v>62.498800000000003</c:v>
                </c:pt>
                <c:pt idx="3155">
                  <c:v>62.526299999999999</c:v>
                </c:pt>
                <c:pt idx="3156">
                  <c:v>62.575499999999998</c:v>
                </c:pt>
                <c:pt idx="3157">
                  <c:v>62.576000000000001</c:v>
                </c:pt>
                <c:pt idx="3158">
                  <c:v>62.5349</c:v>
                </c:pt>
                <c:pt idx="3159">
                  <c:v>62.478499999999997</c:v>
                </c:pt>
                <c:pt idx="3160">
                  <c:v>62.4392</c:v>
                </c:pt>
                <c:pt idx="3161">
                  <c:v>62.442</c:v>
                </c:pt>
                <c:pt idx="3162">
                  <c:v>62.452100000000002</c:v>
                </c:pt>
                <c:pt idx="3163">
                  <c:v>62.456600000000002</c:v>
                </c:pt>
                <c:pt idx="3164">
                  <c:v>62.454999999999998</c:v>
                </c:pt>
                <c:pt idx="3165">
                  <c:v>62.487099999999998</c:v>
                </c:pt>
                <c:pt idx="3166">
                  <c:v>62.547400000000003</c:v>
                </c:pt>
                <c:pt idx="3167">
                  <c:v>62.551099999999998</c:v>
                </c:pt>
                <c:pt idx="3168">
                  <c:v>62.501199999999997</c:v>
                </c:pt>
                <c:pt idx="3169">
                  <c:v>62.462699999999998</c:v>
                </c:pt>
                <c:pt idx="3170">
                  <c:v>62.455100000000002</c:v>
                </c:pt>
                <c:pt idx="3171">
                  <c:v>62.458599999999997</c:v>
                </c:pt>
                <c:pt idx="3172">
                  <c:v>62.476999999999997</c:v>
                </c:pt>
                <c:pt idx="3173">
                  <c:v>62.5105</c:v>
                </c:pt>
                <c:pt idx="3174">
                  <c:v>62.528700000000001</c:v>
                </c:pt>
                <c:pt idx="3175">
                  <c:v>62.520299999999999</c:v>
                </c:pt>
                <c:pt idx="3176">
                  <c:v>62.511800000000001</c:v>
                </c:pt>
                <c:pt idx="3177">
                  <c:v>62.528700000000001</c:v>
                </c:pt>
                <c:pt idx="3178">
                  <c:v>62.552400000000013</c:v>
                </c:pt>
                <c:pt idx="3179">
                  <c:v>62.569800000000001</c:v>
                </c:pt>
                <c:pt idx="3180">
                  <c:v>62.5854</c:v>
                </c:pt>
                <c:pt idx="3181">
                  <c:v>62.593699999999998</c:v>
                </c:pt>
                <c:pt idx="3182">
                  <c:v>62.602699999999999</c:v>
                </c:pt>
                <c:pt idx="3183">
                  <c:v>62.620699999999999</c:v>
                </c:pt>
                <c:pt idx="3184">
                  <c:v>62.6203</c:v>
                </c:pt>
                <c:pt idx="3185">
                  <c:v>62.602200000000003</c:v>
                </c:pt>
                <c:pt idx="3186">
                  <c:v>62.598300000000002</c:v>
                </c:pt>
                <c:pt idx="3187">
                  <c:v>62.600700000000003</c:v>
                </c:pt>
                <c:pt idx="3188">
                  <c:v>62.609900000000003</c:v>
                </c:pt>
                <c:pt idx="3189">
                  <c:v>62.638600000000011</c:v>
                </c:pt>
                <c:pt idx="3190">
                  <c:v>62.661800000000007</c:v>
                </c:pt>
                <c:pt idx="3191">
                  <c:v>62.636299999999999</c:v>
                </c:pt>
                <c:pt idx="3192">
                  <c:v>62.5871</c:v>
                </c:pt>
                <c:pt idx="3193">
                  <c:v>62.586000000000013</c:v>
                </c:pt>
                <c:pt idx="3194">
                  <c:v>62.627499999999998</c:v>
                </c:pt>
                <c:pt idx="3195">
                  <c:v>62.621699999999997</c:v>
                </c:pt>
                <c:pt idx="3196">
                  <c:v>62.543500000000002</c:v>
                </c:pt>
                <c:pt idx="3197">
                  <c:v>62.525400000000012</c:v>
                </c:pt>
                <c:pt idx="3198">
                  <c:v>62.624200000000002</c:v>
                </c:pt>
                <c:pt idx="3199">
                  <c:v>62.704000000000001</c:v>
                </c:pt>
                <c:pt idx="3200">
                  <c:v>62.6937</c:v>
                </c:pt>
                <c:pt idx="3201">
                  <c:v>62.625700000000002</c:v>
                </c:pt>
                <c:pt idx="3202">
                  <c:v>62.5837</c:v>
                </c:pt>
                <c:pt idx="3203">
                  <c:v>62.586500000000001</c:v>
                </c:pt>
                <c:pt idx="3204">
                  <c:v>62.595700000000001</c:v>
                </c:pt>
                <c:pt idx="3205">
                  <c:v>62.622900000000001</c:v>
                </c:pt>
                <c:pt idx="3206">
                  <c:v>62.652500000000003</c:v>
                </c:pt>
                <c:pt idx="3207">
                  <c:v>62.6539</c:v>
                </c:pt>
                <c:pt idx="3208">
                  <c:v>62.615400000000001</c:v>
                </c:pt>
                <c:pt idx="3209">
                  <c:v>62.5565</c:v>
                </c:pt>
                <c:pt idx="3210">
                  <c:v>62.546500000000002</c:v>
                </c:pt>
                <c:pt idx="3211">
                  <c:v>62.568400000000011</c:v>
                </c:pt>
                <c:pt idx="3212">
                  <c:v>62.5839</c:v>
                </c:pt>
                <c:pt idx="3213">
                  <c:v>62.602499999999999</c:v>
                </c:pt>
                <c:pt idx="3214">
                  <c:v>62.6342</c:v>
                </c:pt>
                <c:pt idx="3215">
                  <c:v>62.645000000000003</c:v>
                </c:pt>
                <c:pt idx="3216">
                  <c:v>62.571599999999997</c:v>
                </c:pt>
                <c:pt idx="3217">
                  <c:v>62.494200000000014</c:v>
                </c:pt>
                <c:pt idx="3218">
                  <c:v>62.503300000000003</c:v>
                </c:pt>
                <c:pt idx="3219">
                  <c:v>62.548900000000003</c:v>
                </c:pt>
                <c:pt idx="3220">
                  <c:v>62.5745</c:v>
                </c:pt>
                <c:pt idx="3221">
                  <c:v>62.548400000000001</c:v>
                </c:pt>
                <c:pt idx="3222">
                  <c:v>62.533299999999997</c:v>
                </c:pt>
                <c:pt idx="3223">
                  <c:v>62.598100000000002</c:v>
                </c:pt>
                <c:pt idx="3224">
                  <c:v>62.639200000000002</c:v>
                </c:pt>
                <c:pt idx="3225">
                  <c:v>62.622200000000007</c:v>
                </c:pt>
                <c:pt idx="3226">
                  <c:v>62.582600000000014</c:v>
                </c:pt>
                <c:pt idx="3227">
                  <c:v>62.523299999999999</c:v>
                </c:pt>
                <c:pt idx="3228">
                  <c:v>62.491200000000013</c:v>
                </c:pt>
                <c:pt idx="3229">
                  <c:v>62.522100000000002</c:v>
                </c:pt>
                <c:pt idx="3230">
                  <c:v>62.554699999999997</c:v>
                </c:pt>
                <c:pt idx="3231">
                  <c:v>62.549000000000007</c:v>
                </c:pt>
                <c:pt idx="3232">
                  <c:v>62.5349</c:v>
                </c:pt>
                <c:pt idx="3233">
                  <c:v>62.5383</c:v>
                </c:pt>
                <c:pt idx="3234">
                  <c:v>62.539400000000001</c:v>
                </c:pt>
                <c:pt idx="3235">
                  <c:v>62.514499999999998</c:v>
                </c:pt>
                <c:pt idx="3236">
                  <c:v>62.4801</c:v>
                </c:pt>
                <c:pt idx="3237">
                  <c:v>62.497500000000002</c:v>
                </c:pt>
                <c:pt idx="3238">
                  <c:v>62.550400000000003</c:v>
                </c:pt>
                <c:pt idx="3239">
                  <c:v>62.577399999999997</c:v>
                </c:pt>
                <c:pt idx="3240">
                  <c:v>62.574199999999998</c:v>
                </c:pt>
                <c:pt idx="3241">
                  <c:v>62.566299999999998</c:v>
                </c:pt>
                <c:pt idx="3242">
                  <c:v>62.568800000000003</c:v>
                </c:pt>
                <c:pt idx="3243">
                  <c:v>62.572200000000002</c:v>
                </c:pt>
                <c:pt idx="3244">
                  <c:v>62.5518</c:v>
                </c:pt>
                <c:pt idx="3245">
                  <c:v>62.534799999999997</c:v>
                </c:pt>
                <c:pt idx="3246">
                  <c:v>62.531200000000013</c:v>
                </c:pt>
                <c:pt idx="3247">
                  <c:v>62.4955</c:v>
                </c:pt>
                <c:pt idx="3248">
                  <c:v>62.462299999999999</c:v>
                </c:pt>
                <c:pt idx="3249">
                  <c:v>62.486499999999999</c:v>
                </c:pt>
                <c:pt idx="3250">
                  <c:v>62.547699999999999</c:v>
                </c:pt>
                <c:pt idx="3251">
                  <c:v>62.561200000000007</c:v>
                </c:pt>
                <c:pt idx="3252">
                  <c:v>62.531200000000013</c:v>
                </c:pt>
                <c:pt idx="3253">
                  <c:v>62.525800000000011</c:v>
                </c:pt>
                <c:pt idx="3254">
                  <c:v>62.566299999999998</c:v>
                </c:pt>
                <c:pt idx="3255">
                  <c:v>62.623899999999999</c:v>
                </c:pt>
                <c:pt idx="3256">
                  <c:v>62.648000000000003</c:v>
                </c:pt>
                <c:pt idx="3257">
                  <c:v>62.631300000000003</c:v>
                </c:pt>
                <c:pt idx="3258">
                  <c:v>62.5839</c:v>
                </c:pt>
                <c:pt idx="3259">
                  <c:v>62.555700000000002</c:v>
                </c:pt>
                <c:pt idx="3260">
                  <c:v>62.571100000000001</c:v>
                </c:pt>
                <c:pt idx="3261">
                  <c:v>62.578699999999998</c:v>
                </c:pt>
                <c:pt idx="3262">
                  <c:v>62.549799999999998</c:v>
                </c:pt>
                <c:pt idx="3263">
                  <c:v>62.548099999999998</c:v>
                </c:pt>
                <c:pt idx="3264">
                  <c:v>62.594000000000001</c:v>
                </c:pt>
                <c:pt idx="3265">
                  <c:v>62.622</c:v>
                </c:pt>
                <c:pt idx="3266">
                  <c:v>62.606499999999997</c:v>
                </c:pt>
                <c:pt idx="3267">
                  <c:v>62.576500000000003</c:v>
                </c:pt>
                <c:pt idx="3268">
                  <c:v>62.573300000000003</c:v>
                </c:pt>
                <c:pt idx="3269">
                  <c:v>62.578600000000002</c:v>
                </c:pt>
                <c:pt idx="3270">
                  <c:v>62.568800000000003</c:v>
                </c:pt>
                <c:pt idx="3271">
                  <c:v>62.541699999999999</c:v>
                </c:pt>
                <c:pt idx="3272">
                  <c:v>62.525500000000001</c:v>
                </c:pt>
                <c:pt idx="3273">
                  <c:v>62.527500000000003</c:v>
                </c:pt>
                <c:pt idx="3274">
                  <c:v>62.520400000000002</c:v>
                </c:pt>
                <c:pt idx="3275">
                  <c:v>62.486800000000002</c:v>
                </c:pt>
                <c:pt idx="3276">
                  <c:v>62.436999999999998</c:v>
                </c:pt>
                <c:pt idx="3277">
                  <c:v>62.4056</c:v>
                </c:pt>
                <c:pt idx="3278">
                  <c:v>62.438600000000001</c:v>
                </c:pt>
                <c:pt idx="3279">
                  <c:v>62.509400000000007</c:v>
                </c:pt>
              </c:numCache>
            </c:numRef>
          </c:yVal>
          <c:smooth val="1"/>
        </c:ser>
        <c:dLbls>
          <c:showLegendKey val="0"/>
          <c:showVal val="0"/>
          <c:showCatName val="0"/>
          <c:showSerName val="0"/>
          <c:showPercent val="0"/>
          <c:showBubbleSize val="0"/>
        </c:dLbls>
        <c:axId val="50136192"/>
        <c:axId val="50137728"/>
      </c:scatterChart>
      <c:valAx>
        <c:axId val="50136192"/>
        <c:scaling>
          <c:orientation val="minMax"/>
        </c:scaling>
        <c:delete val="1"/>
        <c:axPos val="b"/>
        <c:numFmt formatCode="General" sourceLinked="1"/>
        <c:majorTickMark val="out"/>
        <c:minorTickMark val="none"/>
        <c:tickLblPos val="nextTo"/>
        <c:crossAx val="50137728"/>
        <c:crosses val="autoZero"/>
        <c:crossBetween val="midCat"/>
      </c:valAx>
      <c:valAx>
        <c:axId val="50137728"/>
        <c:scaling>
          <c:orientation val="minMax"/>
          <c:max val="75"/>
          <c:min val="40"/>
        </c:scaling>
        <c:delete val="0"/>
        <c:axPos val="l"/>
        <c:majorGridlines/>
        <c:numFmt formatCode="General" sourceLinked="1"/>
        <c:majorTickMark val="out"/>
        <c:minorTickMark val="none"/>
        <c:tickLblPos val="nextTo"/>
        <c:txPr>
          <a:bodyPr/>
          <a:lstStyle/>
          <a:p>
            <a:pPr>
              <a:defRPr sz="1600">
                <a:solidFill>
                  <a:schemeClr val="bg1"/>
                </a:solidFill>
              </a:defRPr>
            </a:pPr>
            <a:endParaRPr lang="en-US"/>
          </a:p>
        </c:txPr>
        <c:crossAx val="50136192"/>
        <c:crosses val="autoZero"/>
        <c:crossBetween val="midCat"/>
        <c:majorUnit val="10"/>
        <c:minorUnit val="2"/>
      </c:valAx>
    </c:plotArea>
    <c:plotVisOnly val="1"/>
    <c:dispBlanksAs val="gap"/>
    <c:showDLblsOverMax val="0"/>
  </c:chart>
  <c:externalData r:id="rId1">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50153344"/>
        <c:axId val="50154880"/>
      </c:scatterChart>
      <c:valAx>
        <c:axId val="50153344"/>
        <c:scaling>
          <c:orientation val="minMax"/>
          <c:max val="15"/>
          <c:min val="0"/>
        </c:scaling>
        <c:delete val="1"/>
        <c:axPos val="b"/>
        <c:numFmt formatCode="General" sourceLinked="1"/>
        <c:majorTickMark val="out"/>
        <c:minorTickMark val="none"/>
        <c:tickLblPos val="nextTo"/>
        <c:crossAx val="50154880"/>
        <c:crosses val="autoZero"/>
        <c:crossBetween val="midCat"/>
        <c:majorUnit val="5"/>
        <c:minorUnit val="1"/>
      </c:valAx>
      <c:valAx>
        <c:axId val="50154880"/>
        <c:scaling>
          <c:orientation val="minMax"/>
          <c:max val="75"/>
          <c:min val="40"/>
        </c:scaling>
        <c:delete val="0"/>
        <c:axPos val="l"/>
        <c:majorGridlines/>
        <c:numFmt formatCode="General" sourceLinked="1"/>
        <c:majorTickMark val="out"/>
        <c:minorTickMark val="none"/>
        <c:tickLblPos val="nextTo"/>
        <c:txPr>
          <a:bodyPr/>
          <a:lstStyle/>
          <a:p>
            <a:pPr>
              <a:defRPr sz="1600">
                <a:solidFill>
                  <a:schemeClr val="bg1"/>
                </a:solidFill>
              </a:defRPr>
            </a:pPr>
            <a:endParaRPr lang="en-US"/>
          </a:p>
        </c:txPr>
        <c:crossAx val="50153344"/>
        <c:crosses val="autoZero"/>
        <c:crossBetween val="midCat"/>
        <c:majorUnit val="10"/>
        <c:minorUnit val="2"/>
      </c:valAx>
    </c:plotArea>
    <c:plotVisOnly val="1"/>
    <c:dispBlanksAs val="gap"/>
    <c:showDLblsOverMax val="0"/>
  </c:chart>
  <c:externalData r:id="rId1">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Sheet1!$C$1:$C$3280</c:f>
              <c:numCache>
                <c:formatCode>General</c:formatCode>
                <c:ptCount val="3280"/>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numCache>
            </c:numRef>
          </c:xVal>
          <c:yVal>
            <c:numRef>
              <c:f>Sheet1!$D$1:$D$3280</c:f>
              <c:numCache>
                <c:formatCode>General</c:formatCode>
                <c:ptCount val="3280"/>
                <c:pt idx="0">
                  <c:v>62.384500000000003</c:v>
                </c:pt>
                <c:pt idx="1">
                  <c:v>62.397100000000002</c:v>
                </c:pt>
                <c:pt idx="2">
                  <c:v>62.421100000000003</c:v>
                </c:pt>
                <c:pt idx="3">
                  <c:v>62.432499999999997</c:v>
                </c:pt>
                <c:pt idx="4">
                  <c:v>62.418700000000001</c:v>
                </c:pt>
                <c:pt idx="5">
                  <c:v>62.400500000000001</c:v>
                </c:pt>
                <c:pt idx="6">
                  <c:v>62.390300000000003</c:v>
                </c:pt>
                <c:pt idx="7">
                  <c:v>62.379199999999997</c:v>
                </c:pt>
                <c:pt idx="8">
                  <c:v>62.371299999999998</c:v>
                </c:pt>
                <c:pt idx="9">
                  <c:v>62.391100000000002</c:v>
                </c:pt>
                <c:pt idx="10">
                  <c:v>62.4148</c:v>
                </c:pt>
                <c:pt idx="11">
                  <c:v>62.406100000000002</c:v>
                </c:pt>
                <c:pt idx="12">
                  <c:v>62.392600000000002</c:v>
                </c:pt>
                <c:pt idx="13">
                  <c:v>62.392499999999998</c:v>
                </c:pt>
                <c:pt idx="14">
                  <c:v>62.385399999999997</c:v>
                </c:pt>
                <c:pt idx="15">
                  <c:v>62.380400000000002</c:v>
                </c:pt>
                <c:pt idx="16">
                  <c:v>62.387999999999998</c:v>
                </c:pt>
                <c:pt idx="17">
                  <c:v>62.407600000000002</c:v>
                </c:pt>
                <c:pt idx="18">
                  <c:v>62.417099999999998</c:v>
                </c:pt>
                <c:pt idx="19">
                  <c:v>62.402299999999997</c:v>
                </c:pt>
                <c:pt idx="20">
                  <c:v>62.383000000000003</c:v>
                </c:pt>
                <c:pt idx="21">
                  <c:v>62.367199999999997</c:v>
                </c:pt>
                <c:pt idx="22">
                  <c:v>62.340499999999999</c:v>
                </c:pt>
                <c:pt idx="23">
                  <c:v>62.309100000000001</c:v>
                </c:pt>
                <c:pt idx="24">
                  <c:v>62.305900000000001</c:v>
                </c:pt>
                <c:pt idx="25">
                  <c:v>62.324000000000012</c:v>
                </c:pt>
                <c:pt idx="26">
                  <c:v>62.313200000000002</c:v>
                </c:pt>
                <c:pt idx="27">
                  <c:v>62.276200000000003</c:v>
                </c:pt>
                <c:pt idx="28">
                  <c:v>62.281300000000002</c:v>
                </c:pt>
                <c:pt idx="29">
                  <c:v>62.306800000000003</c:v>
                </c:pt>
                <c:pt idx="30">
                  <c:v>62.329300000000003</c:v>
                </c:pt>
                <c:pt idx="31">
                  <c:v>62.362499999999997</c:v>
                </c:pt>
                <c:pt idx="32">
                  <c:v>62.3977</c:v>
                </c:pt>
                <c:pt idx="33">
                  <c:v>62.388100000000001</c:v>
                </c:pt>
                <c:pt idx="34">
                  <c:v>62.3429</c:v>
                </c:pt>
                <c:pt idx="35">
                  <c:v>62.328699999999998</c:v>
                </c:pt>
                <c:pt idx="36">
                  <c:v>62.354499999999987</c:v>
                </c:pt>
                <c:pt idx="37">
                  <c:v>62.3782</c:v>
                </c:pt>
                <c:pt idx="38">
                  <c:v>62.379600000000003</c:v>
                </c:pt>
                <c:pt idx="39">
                  <c:v>62.349899999999998</c:v>
                </c:pt>
                <c:pt idx="40">
                  <c:v>62.303699999999999</c:v>
                </c:pt>
                <c:pt idx="41">
                  <c:v>62.261200000000002</c:v>
                </c:pt>
                <c:pt idx="42">
                  <c:v>62.231400000000001</c:v>
                </c:pt>
                <c:pt idx="43">
                  <c:v>62.2483</c:v>
                </c:pt>
                <c:pt idx="44">
                  <c:v>62.278600000000012</c:v>
                </c:pt>
                <c:pt idx="45">
                  <c:v>62.279499999999999</c:v>
                </c:pt>
                <c:pt idx="46">
                  <c:v>62.286700000000003</c:v>
                </c:pt>
                <c:pt idx="47">
                  <c:v>62.323600000000013</c:v>
                </c:pt>
                <c:pt idx="48">
                  <c:v>62.363799999999998</c:v>
                </c:pt>
                <c:pt idx="49">
                  <c:v>62.366700000000002</c:v>
                </c:pt>
                <c:pt idx="50">
                  <c:v>62.318399999999997</c:v>
                </c:pt>
                <c:pt idx="51">
                  <c:v>62.249299999999998</c:v>
                </c:pt>
                <c:pt idx="52">
                  <c:v>62.229800000000012</c:v>
                </c:pt>
                <c:pt idx="53">
                  <c:v>62.2652</c:v>
                </c:pt>
                <c:pt idx="54">
                  <c:v>62.288600000000002</c:v>
                </c:pt>
                <c:pt idx="55">
                  <c:v>62.299700000000001</c:v>
                </c:pt>
                <c:pt idx="56">
                  <c:v>62.316099999999999</c:v>
                </c:pt>
                <c:pt idx="57">
                  <c:v>62.317</c:v>
                </c:pt>
                <c:pt idx="58">
                  <c:v>62.279899999999998</c:v>
                </c:pt>
                <c:pt idx="59">
                  <c:v>62.246699999999997</c:v>
                </c:pt>
                <c:pt idx="60">
                  <c:v>62.274800000000013</c:v>
                </c:pt>
                <c:pt idx="61">
                  <c:v>62.307200000000002</c:v>
                </c:pt>
                <c:pt idx="62">
                  <c:v>62.311199999999999</c:v>
                </c:pt>
                <c:pt idx="63">
                  <c:v>62.283099999999997</c:v>
                </c:pt>
                <c:pt idx="64">
                  <c:v>62.190300000000001</c:v>
                </c:pt>
                <c:pt idx="65">
                  <c:v>62.113999999999997</c:v>
                </c:pt>
                <c:pt idx="66">
                  <c:v>62.132100000000001</c:v>
                </c:pt>
                <c:pt idx="67">
                  <c:v>62.209400000000002</c:v>
                </c:pt>
                <c:pt idx="68">
                  <c:v>62.298900000000003</c:v>
                </c:pt>
                <c:pt idx="69">
                  <c:v>62.344200000000001</c:v>
                </c:pt>
                <c:pt idx="70">
                  <c:v>62.343000000000004</c:v>
                </c:pt>
                <c:pt idx="71">
                  <c:v>62.3232</c:v>
                </c:pt>
                <c:pt idx="72">
                  <c:v>62.281300000000002</c:v>
                </c:pt>
                <c:pt idx="73">
                  <c:v>62.260600000000011</c:v>
                </c:pt>
                <c:pt idx="74">
                  <c:v>62.291600000000003</c:v>
                </c:pt>
                <c:pt idx="75">
                  <c:v>62.308900000000001</c:v>
                </c:pt>
                <c:pt idx="76">
                  <c:v>62.297499999999999</c:v>
                </c:pt>
                <c:pt idx="77">
                  <c:v>62.2851</c:v>
                </c:pt>
                <c:pt idx="78">
                  <c:v>62.299900000000001</c:v>
                </c:pt>
                <c:pt idx="79">
                  <c:v>62.330399999999997</c:v>
                </c:pt>
                <c:pt idx="80">
                  <c:v>62.331899999999997</c:v>
                </c:pt>
                <c:pt idx="81">
                  <c:v>62.3123</c:v>
                </c:pt>
                <c:pt idx="82">
                  <c:v>62.296600000000012</c:v>
                </c:pt>
                <c:pt idx="83">
                  <c:v>62.287500000000001</c:v>
                </c:pt>
                <c:pt idx="84">
                  <c:v>62.271700000000003</c:v>
                </c:pt>
                <c:pt idx="85">
                  <c:v>62.2453</c:v>
                </c:pt>
                <c:pt idx="86">
                  <c:v>62.231200000000001</c:v>
                </c:pt>
                <c:pt idx="87">
                  <c:v>62.201600000000013</c:v>
                </c:pt>
                <c:pt idx="88">
                  <c:v>62.1768</c:v>
                </c:pt>
                <c:pt idx="89">
                  <c:v>62.208500000000001</c:v>
                </c:pt>
                <c:pt idx="90">
                  <c:v>62.206499999999998</c:v>
                </c:pt>
                <c:pt idx="91">
                  <c:v>62.150799999999997</c:v>
                </c:pt>
                <c:pt idx="92">
                  <c:v>62.165400000000012</c:v>
                </c:pt>
                <c:pt idx="93">
                  <c:v>62.247600000000013</c:v>
                </c:pt>
                <c:pt idx="94">
                  <c:v>62.290500000000002</c:v>
                </c:pt>
                <c:pt idx="95">
                  <c:v>62.283099999999997</c:v>
                </c:pt>
                <c:pt idx="96">
                  <c:v>62.258499999999998</c:v>
                </c:pt>
                <c:pt idx="97">
                  <c:v>62.232200000000013</c:v>
                </c:pt>
                <c:pt idx="98">
                  <c:v>62.2134</c:v>
                </c:pt>
                <c:pt idx="99">
                  <c:v>62.218499999999999</c:v>
                </c:pt>
                <c:pt idx="100">
                  <c:v>62.235500000000002</c:v>
                </c:pt>
                <c:pt idx="101">
                  <c:v>62.279499999999999</c:v>
                </c:pt>
                <c:pt idx="102">
                  <c:v>62.326600000000013</c:v>
                </c:pt>
                <c:pt idx="103">
                  <c:v>62.315399999999997</c:v>
                </c:pt>
                <c:pt idx="104">
                  <c:v>62.264400000000002</c:v>
                </c:pt>
                <c:pt idx="105">
                  <c:v>62.231299999999997</c:v>
                </c:pt>
                <c:pt idx="106">
                  <c:v>62.2727</c:v>
                </c:pt>
                <c:pt idx="107">
                  <c:v>62.324199999999998</c:v>
                </c:pt>
                <c:pt idx="108">
                  <c:v>62.281200000000013</c:v>
                </c:pt>
                <c:pt idx="109">
                  <c:v>62.176900000000003</c:v>
                </c:pt>
                <c:pt idx="110">
                  <c:v>62.141399999999997</c:v>
                </c:pt>
                <c:pt idx="111">
                  <c:v>62.210299999999997</c:v>
                </c:pt>
                <c:pt idx="112">
                  <c:v>62.307099999999998</c:v>
                </c:pt>
                <c:pt idx="113">
                  <c:v>62.361699999999999</c:v>
                </c:pt>
                <c:pt idx="114">
                  <c:v>62.359499999999997</c:v>
                </c:pt>
                <c:pt idx="115">
                  <c:v>62.327800000000003</c:v>
                </c:pt>
                <c:pt idx="116">
                  <c:v>62.294200000000011</c:v>
                </c:pt>
                <c:pt idx="117">
                  <c:v>62.284400000000012</c:v>
                </c:pt>
                <c:pt idx="118">
                  <c:v>62.286900000000003</c:v>
                </c:pt>
                <c:pt idx="119">
                  <c:v>62.256</c:v>
                </c:pt>
                <c:pt idx="120">
                  <c:v>62.2059</c:v>
                </c:pt>
                <c:pt idx="121">
                  <c:v>62.210299999999997</c:v>
                </c:pt>
                <c:pt idx="122">
                  <c:v>62.254300000000001</c:v>
                </c:pt>
                <c:pt idx="123">
                  <c:v>62.267800000000001</c:v>
                </c:pt>
                <c:pt idx="124">
                  <c:v>62.245200000000011</c:v>
                </c:pt>
                <c:pt idx="125">
                  <c:v>62.249099999999999</c:v>
                </c:pt>
                <c:pt idx="126">
                  <c:v>62.301900000000003</c:v>
                </c:pt>
                <c:pt idx="127">
                  <c:v>62.320900000000002</c:v>
                </c:pt>
                <c:pt idx="128">
                  <c:v>62.297400000000003</c:v>
                </c:pt>
                <c:pt idx="129">
                  <c:v>62.263200000000012</c:v>
                </c:pt>
                <c:pt idx="130">
                  <c:v>62.265500000000003</c:v>
                </c:pt>
                <c:pt idx="131">
                  <c:v>62.310400000000001</c:v>
                </c:pt>
                <c:pt idx="132">
                  <c:v>62.320700000000002</c:v>
                </c:pt>
                <c:pt idx="133">
                  <c:v>62.296800000000012</c:v>
                </c:pt>
                <c:pt idx="134">
                  <c:v>62.291899999999998</c:v>
                </c:pt>
                <c:pt idx="135">
                  <c:v>62.293600000000012</c:v>
                </c:pt>
                <c:pt idx="136">
                  <c:v>62.2834</c:v>
                </c:pt>
                <c:pt idx="137">
                  <c:v>62.268500000000003</c:v>
                </c:pt>
                <c:pt idx="138">
                  <c:v>62.258299999999998</c:v>
                </c:pt>
                <c:pt idx="139">
                  <c:v>62.272100000000002</c:v>
                </c:pt>
                <c:pt idx="140">
                  <c:v>62.276299999999999</c:v>
                </c:pt>
                <c:pt idx="141">
                  <c:v>62.2547</c:v>
                </c:pt>
                <c:pt idx="142">
                  <c:v>62.277200000000001</c:v>
                </c:pt>
                <c:pt idx="143">
                  <c:v>62.3215</c:v>
                </c:pt>
                <c:pt idx="144">
                  <c:v>62.334899999999998</c:v>
                </c:pt>
                <c:pt idx="145">
                  <c:v>62.330100000000002</c:v>
                </c:pt>
                <c:pt idx="146">
                  <c:v>62.325299999999999</c:v>
                </c:pt>
                <c:pt idx="147">
                  <c:v>62.3324</c:v>
                </c:pt>
                <c:pt idx="148">
                  <c:v>62.340899999999998</c:v>
                </c:pt>
                <c:pt idx="149">
                  <c:v>62.317</c:v>
                </c:pt>
                <c:pt idx="150">
                  <c:v>62.259099999999997</c:v>
                </c:pt>
                <c:pt idx="151">
                  <c:v>62.220700000000001</c:v>
                </c:pt>
                <c:pt idx="152">
                  <c:v>62.224899999999998</c:v>
                </c:pt>
                <c:pt idx="153">
                  <c:v>62.264200000000002</c:v>
                </c:pt>
                <c:pt idx="154">
                  <c:v>62.302600000000012</c:v>
                </c:pt>
                <c:pt idx="155">
                  <c:v>62.3249</c:v>
                </c:pt>
                <c:pt idx="156">
                  <c:v>62.3399</c:v>
                </c:pt>
                <c:pt idx="157">
                  <c:v>62.339700000000001</c:v>
                </c:pt>
                <c:pt idx="158">
                  <c:v>62.3337</c:v>
                </c:pt>
                <c:pt idx="159">
                  <c:v>62.310499999999998</c:v>
                </c:pt>
                <c:pt idx="160">
                  <c:v>62.262700000000002</c:v>
                </c:pt>
                <c:pt idx="161">
                  <c:v>62.2273</c:v>
                </c:pt>
                <c:pt idx="162">
                  <c:v>62.238100000000003</c:v>
                </c:pt>
                <c:pt idx="163">
                  <c:v>62.257899999999999</c:v>
                </c:pt>
                <c:pt idx="164">
                  <c:v>62.243400000000001</c:v>
                </c:pt>
                <c:pt idx="165">
                  <c:v>62.231200000000001</c:v>
                </c:pt>
                <c:pt idx="166">
                  <c:v>62.255499999999998</c:v>
                </c:pt>
                <c:pt idx="167">
                  <c:v>62.25</c:v>
                </c:pt>
                <c:pt idx="168">
                  <c:v>62.2224</c:v>
                </c:pt>
                <c:pt idx="169">
                  <c:v>62.251100000000001</c:v>
                </c:pt>
                <c:pt idx="170">
                  <c:v>62.293000000000013</c:v>
                </c:pt>
                <c:pt idx="171">
                  <c:v>62.289700000000003</c:v>
                </c:pt>
                <c:pt idx="172">
                  <c:v>62.263400000000011</c:v>
                </c:pt>
                <c:pt idx="173">
                  <c:v>62.2316</c:v>
                </c:pt>
                <c:pt idx="174">
                  <c:v>62.186</c:v>
                </c:pt>
                <c:pt idx="175">
                  <c:v>62.179299999999998</c:v>
                </c:pt>
                <c:pt idx="176">
                  <c:v>62.246000000000002</c:v>
                </c:pt>
                <c:pt idx="177">
                  <c:v>62.289099999999998</c:v>
                </c:pt>
                <c:pt idx="178">
                  <c:v>62.282400000000003</c:v>
                </c:pt>
                <c:pt idx="179">
                  <c:v>62.282699999999998</c:v>
                </c:pt>
                <c:pt idx="180">
                  <c:v>62.295099999999998</c:v>
                </c:pt>
                <c:pt idx="181">
                  <c:v>62.296000000000006</c:v>
                </c:pt>
                <c:pt idx="182">
                  <c:v>62.296700000000001</c:v>
                </c:pt>
                <c:pt idx="183">
                  <c:v>62.307600000000001</c:v>
                </c:pt>
                <c:pt idx="184">
                  <c:v>62.333599999999997</c:v>
                </c:pt>
                <c:pt idx="185">
                  <c:v>62.3202</c:v>
                </c:pt>
                <c:pt idx="186">
                  <c:v>62.240099999999998</c:v>
                </c:pt>
                <c:pt idx="187">
                  <c:v>62.209600000000002</c:v>
                </c:pt>
                <c:pt idx="188">
                  <c:v>62.255000000000003</c:v>
                </c:pt>
                <c:pt idx="189">
                  <c:v>62.308900000000001</c:v>
                </c:pt>
                <c:pt idx="190">
                  <c:v>62.336000000000013</c:v>
                </c:pt>
                <c:pt idx="191">
                  <c:v>62.316400000000002</c:v>
                </c:pt>
                <c:pt idx="192">
                  <c:v>62.279299999999999</c:v>
                </c:pt>
                <c:pt idx="193">
                  <c:v>62.267899999999997</c:v>
                </c:pt>
                <c:pt idx="194">
                  <c:v>62.288499999999999</c:v>
                </c:pt>
                <c:pt idx="195">
                  <c:v>62.304400000000001</c:v>
                </c:pt>
                <c:pt idx="196">
                  <c:v>62.294200000000011</c:v>
                </c:pt>
                <c:pt idx="197">
                  <c:v>62.292400000000001</c:v>
                </c:pt>
                <c:pt idx="198">
                  <c:v>62.3095</c:v>
                </c:pt>
                <c:pt idx="199">
                  <c:v>62.305900000000001</c:v>
                </c:pt>
                <c:pt idx="200">
                  <c:v>62.2637</c:v>
                </c:pt>
                <c:pt idx="201">
                  <c:v>62.195300000000003</c:v>
                </c:pt>
                <c:pt idx="202">
                  <c:v>62.181399999999996</c:v>
                </c:pt>
                <c:pt idx="203">
                  <c:v>62.251199999999997</c:v>
                </c:pt>
                <c:pt idx="204">
                  <c:v>62.307400000000001</c:v>
                </c:pt>
                <c:pt idx="205">
                  <c:v>62.3217</c:v>
                </c:pt>
                <c:pt idx="206">
                  <c:v>62.302700000000002</c:v>
                </c:pt>
                <c:pt idx="207">
                  <c:v>62.267600000000002</c:v>
                </c:pt>
                <c:pt idx="208">
                  <c:v>62.255699999999997</c:v>
                </c:pt>
                <c:pt idx="209">
                  <c:v>62.260800000000003</c:v>
                </c:pt>
                <c:pt idx="210">
                  <c:v>62.273099999999999</c:v>
                </c:pt>
                <c:pt idx="211">
                  <c:v>62.301400000000001</c:v>
                </c:pt>
                <c:pt idx="212">
                  <c:v>62.308400000000013</c:v>
                </c:pt>
                <c:pt idx="213">
                  <c:v>62.279299999999999</c:v>
                </c:pt>
                <c:pt idx="214">
                  <c:v>62.227699999999999</c:v>
                </c:pt>
                <c:pt idx="215">
                  <c:v>62.183400000000013</c:v>
                </c:pt>
                <c:pt idx="216">
                  <c:v>62.159400000000012</c:v>
                </c:pt>
                <c:pt idx="217">
                  <c:v>62.161299999999997</c:v>
                </c:pt>
                <c:pt idx="218">
                  <c:v>62.206000000000003</c:v>
                </c:pt>
                <c:pt idx="219">
                  <c:v>62.252600000000001</c:v>
                </c:pt>
                <c:pt idx="220">
                  <c:v>62.283900000000003</c:v>
                </c:pt>
                <c:pt idx="221">
                  <c:v>62.284300000000002</c:v>
                </c:pt>
                <c:pt idx="222">
                  <c:v>62.256</c:v>
                </c:pt>
                <c:pt idx="223">
                  <c:v>62.245699999999999</c:v>
                </c:pt>
                <c:pt idx="224">
                  <c:v>62.2425</c:v>
                </c:pt>
                <c:pt idx="225">
                  <c:v>62.261600000000001</c:v>
                </c:pt>
                <c:pt idx="226">
                  <c:v>62.284400000000012</c:v>
                </c:pt>
                <c:pt idx="227">
                  <c:v>62.273800000000001</c:v>
                </c:pt>
                <c:pt idx="228">
                  <c:v>62.270299999999999</c:v>
                </c:pt>
                <c:pt idx="229">
                  <c:v>62.254300000000001</c:v>
                </c:pt>
                <c:pt idx="230">
                  <c:v>62.214200000000012</c:v>
                </c:pt>
                <c:pt idx="231">
                  <c:v>62.2179</c:v>
                </c:pt>
                <c:pt idx="232">
                  <c:v>62.244700000000002</c:v>
                </c:pt>
                <c:pt idx="233">
                  <c:v>62.240200000000002</c:v>
                </c:pt>
                <c:pt idx="234">
                  <c:v>62.218800000000002</c:v>
                </c:pt>
                <c:pt idx="235">
                  <c:v>62.2102</c:v>
                </c:pt>
                <c:pt idx="236">
                  <c:v>62.200699999999998</c:v>
                </c:pt>
                <c:pt idx="237">
                  <c:v>62.186600000000013</c:v>
                </c:pt>
                <c:pt idx="238">
                  <c:v>62.215699999999998</c:v>
                </c:pt>
                <c:pt idx="239">
                  <c:v>62.254100000000001</c:v>
                </c:pt>
                <c:pt idx="240">
                  <c:v>62.261800000000001</c:v>
                </c:pt>
                <c:pt idx="241">
                  <c:v>62.240600000000001</c:v>
                </c:pt>
                <c:pt idx="242">
                  <c:v>62.217100000000002</c:v>
                </c:pt>
                <c:pt idx="243">
                  <c:v>62.2164</c:v>
                </c:pt>
                <c:pt idx="244">
                  <c:v>62.233800000000002</c:v>
                </c:pt>
                <c:pt idx="245">
                  <c:v>62.253</c:v>
                </c:pt>
                <c:pt idx="246">
                  <c:v>62.258099999999999</c:v>
                </c:pt>
                <c:pt idx="247">
                  <c:v>62.2423</c:v>
                </c:pt>
                <c:pt idx="248">
                  <c:v>62.212800000000001</c:v>
                </c:pt>
                <c:pt idx="249">
                  <c:v>62.176600000000001</c:v>
                </c:pt>
                <c:pt idx="250">
                  <c:v>62.160400000000003</c:v>
                </c:pt>
                <c:pt idx="251">
                  <c:v>62.195700000000002</c:v>
                </c:pt>
                <c:pt idx="252">
                  <c:v>62.235600000000012</c:v>
                </c:pt>
                <c:pt idx="253">
                  <c:v>62.248899999999999</c:v>
                </c:pt>
                <c:pt idx="254">
                  <c:v>62.224699999999999</c:v>
                </c:pt>
                <c:pt idx="255">
                  <c:v>62.159700000000001</c:v>
                </c:pt>
                <c:pt idx="256">
                  <c:v>62.1126</c:v>
                </c:pt>
                <c:pt idx="257">
                  <c:v>62.122</c:v>
                </c:pt>
                <c:pt idx="258">
                  <c:v>62.152000000000001</c:v>
                </c:pt>
                <c:pt idx="259">
                  <c:v>62.198700000000002</c:v>
                </c:pt>
                <c:pt idx="260">
                  <c:v>62.258200000000002</c:v>
                </c:pt>
                <c:pt idx="261">
                  <c:v>62.286800000000007</c:v>
                </c:pt>
                <c:pt idx="262">
                  <c:v>62.252499999999998</c:v>
                </c:pt>
                <c:pt idx="263">
                  <c:v>62.220700000000001</c:v>
                </c:pt>
                <c:pt idx="264">
                  <c:v>62.2395</c:v>
                </c:pt>
                <c:pt idx="265">
                  <c:v>62.250500000000002</c:v>
                </c:pt>
                <c:pt idx="266">
                  <c:v>62.197800000000001</c:v>
                </c:pt>
                <c:pt idx="267">
                  <c:v>62.112099999999998</c:v>
                </c:pt>
                <c:pt idx="268">
                  <c:v>62.1004</c:v>
                </c:pt>
                <c:pt idx="269">
                  <c:v>62.1723</c:v>
                </c:pt>
                <c:pt idx="270">
                  <c:v>62.237299999999998</c:v>
                </c:pt>
                <c:pt idx="271">
                  <c:v>62.266600000000011</c:v>
                </c:pt>
                <c:pt idx="272">
                  <c:v>62.253</c:v>
                </c:pt>
                <c:pt idx="273">
                  <c:v>62.214100000000002</c:v>
                </c:pt>
                <c:pt idx="274">
                  <c:v>62.207600000000014</c:v>
                </c:pt>
                <c:pt idx="275">
                  <c:v>62.237900000000003</c:v>
                </c:pt>
                <c:pt idx="276">
                  <c:v>62.251199999999997</c:v>
                </c:pt>
                <c:pt idx="277">
                  <c:v>62.2438</c:v>
                </c:pt>
                <c:pt idx="278">
                  <c:v>62.256300000000003</c:v>
                </c:pt>
                <c:pt idx="279">
                  <c:v>62.290300000000002</c:v>
                </c:pt>
                <c:pt idx="280">
                  <c:v>62.3005</c:v>
                </c:pt>
                <c:pt idx="281">
                  <c:v>62.2911</c:v>
                </c:pt>
                <c:pt idx="282">
                  <c:v>62.2714</c:v>
                </c:pt>
                <c:pt idx="283">
                  <c:v>62.259099999999997</c:v>
                </c:pt>
                <c:pt idx="284">
                  <c:v>62.270499999999998</c:v>
                </c:pt>
                <c:pt idx="285">
                  <c:v>62.273000000000003</c:v>
                </c:pt>
                <c:pt idx="286">
                  <c:v>62.254300000000001</c:v>
                </c:pt>
                <c:pt idx="287">
                  <c:v>62.231699999999996</c:v>
                </c:pt>
                <c:pt idx="288">
                  <c:v>62.205100000000002</c:v>
                </c:pt>
                <c:pt idx="289">
                  <c:v>62.186400000000013</c:v>
                </c:pt>
                <c:pt idx="290">
                  <c:v>62.202500000000001</c:v>
                </c:pt>
                <c:pt idx="291">
                  <c:v>62.230499999999999</c:v>
                </c:pt>
                <c:pt idx="292">
                  <c:v>62.230600000000003</c:v>
                </c:pt>
                <c:pt idx="293">
                  <c:v>62.076500000000003</c:v>
                </c:pt>
                <c:pt idx="294">
                  <c:v>61.378800000000012</c:v>
                </c:pt>
                <c:pt idx="295">
                  <c:v>59.765600000000013</c:v>
                </c:pt>
                <c:pt idx="296">
                  <c:v>57.674999999999997</c:v>
                </c:pt>
                <c:pt idx="297">
                  <c:v>56.239699999999999</c:v>
                </c:pt>
                <c:pt idx="298">
                  <c:v>56.306899999999999</c:v>
                </c:pt>
                <c:pt idx="299">
                  <c:v>57.741799999999998</c:v>
                </c:pt>
                <c:pt idx="300">
                  <c:v>59.345700000000001</c:v>
                </c:pt>
                <c:pt idx="301">
                  <c:v>59.668500000000002</c:v>
                </c:pt>
                <c:pt idx="302">
                  <c:v>58.198700000000002</c:v>
                </c:pt>
                <c:pt idx="303">
                  <c:v>55.680600000000013</c:v>
                </c:pt>
                <c:pt idx="304">
                  <c:v>53.427</c:v>
                </c:pt>
                <c:pt idx="305">
                  <c:v>52.321399999999997</c:v>
                </c:pt>
                <c:pt idx="306">
                  <c:v>52.426699999999997</c:v>
                </c:pt>
                <c:pt idx="307">
                  <c:v>53.303100000000001</c:v>
                </c:pt>
                <c:pt idx="308">
                  <c:v>54.298000000000002</c:v>
                </c:pt>
                <c:pt idx="309">
                  <c:v>54.822099999999999</c:v>
                </c:pt>
                <c:pt idx="310">
                  <c:v>54.616799999999998</c:v>
                </c:pt>
                <c:pt idx="311">
                  <c:v>53.724699999999999</c:v>
                </c:pt>
                <c:pt idx="312">
                  <c:v>52.494200000000014</c:v>
                </c:pt>
                <c:pt idx="313">
                  <c:v>51.497200000000007</c:v>
                </c:pt>
                <c:pt idx="314">
                  <c:v>51.2151</c:v>
                </c:pt>
                <c:pt idx="315">
                  <c:v>51.697000000000003</c:v>
                </c:pt>
                <c:pt idx="316">
                  <c:v>52.595100000000002</c:v>
                </c:pt>
                <c:pt idx="317">
                  <c:v>53.4756</c:v>
                </c:pt>
                <c:pt idx="318">
                  <c:v>53.958100000000002</c:v>
                </c:pt>
                <c:pt idx="319">
                  <c:v>53.863900000000001</c:v>
                </c:pt>
                <c:pt idx="320">
                  <c:v>53.3339</c:v>
                </c:pt>
                <c:pt idx="321">
                  <c:v>52.714000000000013</c:v>
                </c:pt>
                <c:pt idx="322">
                  <c:v>52.357899999999987</c:v>
                </c:pt>
                <c:pt idx="323">
                  <c:v>52.453000000000003</c:v>
                </c:pt>
                <c:pt idx="324">
                  <c:v>52.956699999999998</c:v>
                </c:pt>
                <c:pt idx="325">
                  <c:v>53.670900000000003</c:v>
                </c:pt>
                <c:pt idx="326">
                  <c:v>54.305</c:v>
                </c:pt>
                <c:pt idx="327">
                  <c:v>54.5505</c:v>
                </c:pt>
                <c:pt idx="328">
                  <c:v>54.33</c:v>
                </c:pt>
                <c:pt idx="329">
                  <c:v>53.887599999999999</c:v>
                </c:pt>
                <c:pt idx="330">
                  <c:v>53.574399999999997</c:v>
                </c:pt>
                <c:pt idx="331">
                  <c:v>53.5501</c:v>
                </c:pt>
                <c:pt idx="332">
                  <c:v>53.818300000000001</c:v>
                </c:pt>
                <c:pt idx="333">
                  <c:v>54.267000000000003</c:v>
                </c:pt>
                <c:pt idx="334">
                  <c:v>54.7196</c:v>
                </c:pt>
                <c:pt idx="335">
                  <c:v>55.013000000000012</c:v>
                </c:pt>
                <c:pt idx="336">
                  <c:v>55.0289</c:v>
                </c:pt>
                <c:pt idx="337">
                  <c:v>54.797699999999999</c:v>
                </c:pt>
                <c:pt idx="338">
                  <c:v>54.505600000000001</c:v>
                </c:pt>
                <c:pt idx="339">
                  <c:v>54.3474</c:v>
                </c:pt>
                <c:pt idx="340">
                  <c:v>54.4129</c:v>
                </c:pt>
                <c:pt idx="341">
                  <c:v>54.6676</c:v>
                </c:pt>
                <c:pt idx="342">
                  <c:v>54.979200000000013</c:v>
                </c:pt>
                <c:pt idx="343">
                  <c:v>55.201999999999998</c:v>
                </c:pt>
                <c:pt idx="344">
                  <c:v>55.252899999999997</c:v>
                </c:pt>
                <c:pt idx="345">
                  <c:v>55.138100000000001</c:v>
                </c:pt>
                <c:pt idx="346">
                  <c:v>54.945800000000013</c:v>
                </c:pt>
                <c:pt idx="347">
                  <c:v>54.787400000000012</c:v>
                </c:pt>
                <c:pt idx="348">
                  <c:v>54.752000000000002</c:v>
                </c:pt>
                <c:pt idx="349">
                  <c:v>54.854899999999986</c:v>
                </c:pt>
                <c:pt idx="350">
                  <c:v>55.024000000000001</c:v>
                </c:pt>
                <c:pt idx="351">
                  <c:v>55.1678</c:v>
                </c:pt>
                <c:pt idx="352">
                  <c:v>55.238500000000002</c:v>
                </c:pt>
                <c:pt idx="353">
                  <c:v>55.211200000000012</c:v>
                </c:pt>
                <c:pt idx="354">
                  <c:v>55.073600000000013</c:v>
                </c:pt>
                <c:pt idx="355">
                  <c:v>54.917700000000004</c:v>
                </c:pt>
                <c:pt idx="356">
                  <c:v>54.8354</c:v>
                </c:pt>
                <c:pt idx="357">
                  <c:v>54.823800000000013</c:v>
                </c:pt>
                <c:pt idx="358">
                  <c:v>54.907299999999999</c:v>
                </c:pt>
                <c:pt idx="359">
                  <c:v>55.064500000000002</c:v>
                </c:pt>
                <c:pt idx="360">
                  <c:v>55.183100000000003</c:v>
                </c:pt>
                <c:pt idx="361">
                  <c:v>55.2164</c:v>
                </c:pt>
                <c:pt idx="362">
                  <c:v>55.171000000000006</c:v>
                </c:pt>
                <c:pt idx="363">
                  <c:v>55.067100000000003</c:v>
                </c:pt>
                <c:pt idx="364">
                  <c:v>54.980499999999999</c:v>
                </c:pt>
                <c:pt idx="365">
                  <c:v>54.970400000000012</c:v>
                </c:pt>
                <c:pt idx="366">
                  <c:v>55.0169</c:v>
                </c:pt>
                <c:pt idx="367">
                  <c:v>55.077500000000001</c:v>
                </c:pt>
                <c:pt idx="368">
                  <c:v>55.139200000000002</c:v>
                </c:pt>
                <c:pt idx="369">
                  <c:v>55.158099999999997</c:v>
                </c:pt>
                <c:pt idx="370">
                  <c:v>55.112400000000001</c:v>
                </c:pt>
                <c:pt idx="371">
                  <c:v>55.051699999999997</c:v>
                </c:pt>
                <c:pt idx="372">
                  <c:v>54.982300000000002</c:v>
                </c:pt>
                <c:pt idx="373">
                  <c:v>54.9315</c:v>
                </c:pt>
                <c:pt idx="374">
                  <c:v>54.965899999999998</c:v>
                </c:pt>
                <c:pt idx="375">
                  <c:v>55.035899999999998</c:v>
                </c:pt>
                <c:pt idx="376">
                  <c:v>55.095800000000011</c:v>
                </c:pt>
                <c:pt idx="377">
                  <c:v>55.1601</c:v>
                </c:pt>
                <c:pt idx="378">
                  <c:v>55.179299999999998</c:v>
                </c:pt>
                <c:pt idx="379">
                  <c:v>55.124200000000002</c:v>
                </c:pt>
                <c:pt idx="380">
                  <c:v>55.052700000000002</c:v>
                </c:pt>
                <c:pt idx="381">
                  <c:v>55.035800000000002</c:v>
                </c:pt>
                <c:pt idx="382">
                  <c:v>55.055</c:v>
                </c:pt>
                <c:pt idx="383">
                  <c:v>55.06</c:v>
                </c:pt>
                <c:pt idx="384">
                  <c:v>55.058400000000013</c:v>
                </c:pt>
                <c:pt idx="385">
                  <c:v>55.098300000000002</c:v>
                </c:pt>
                <c:pt idx="386">
                  <c:v>55.173400000000001</c:v>
                </c:pt>
                <c:pt idx="387">
                  <c:v>55.1952</c:v>
                </c:pt>
                <c:pt idx="388">
                  <c:v>55.128800000000012</c:v>
                </c:pt>
                <c:pt idx="389">
                  <c:v>55.059600000000003</c:v>
                </c:pt>
                <c:pt idx="390">
                  <c:v>55.055100000000003</c:v>
                </c:pt>
                <c:pt idx="391">
                  <c:v>55.085500000000003</c:v>
                </c:pt>
                <c:pt idx="392">
                  <c:v>55.098800000000011</c:v>
                </c:pt>
                <c:pt idx="393">
                  <c:v>55.091700000000003</c:v>
                </c:pt>
                <c:pt idx="394">
                  <c:v>55.089700000000001</c:v>
                </c:pt>
                <c:pt idx="395">
                  <c:v>55.087400000000002</c:v>
                </c:pt>
                <c:pt idx="396">
                  <c:v>55.089399999999998</c:v>
                </c:pt>
                <c:pt idx="397">
                  <c:v>55.092700000000001</c:v>
                </c:pt>
                <c:pt idx="398">
                  <c:v>55.109499999999997</c:v>
                </c:pt>
                <c:pt idx="399">
                  <c:v>55.146900000000002</c:v>
                </c:pt>
                <c:pt idx="400">
                  <c:v>55.178699999999999</c:v>
                </c:pt>
                <c:pt idx="401">
                  <c:v>55.189500000000002</c:v>
                </c:pt>
                <c:pt idx="402">
                  <c:v>55.179900000000011</c:v>
                </c:pt>
                <c:pt idx="403">
                  <c:v>55.1526</c:v>
                </c:pt>
                <c:pt idx="404">
                  <c:v>55.131</c:v>
                </c:pt>
                <c:pt idx="405">
                  <c:v>55.134600000000013</c:v>
                </c:pt>
                <c:pt idx="406">
                  <c:v>55.149900000000002</c:v>
                </c:pt>
                <c:pt idx="407">
                  <c:v>55.154400000000003</c:v>
                </c:pt>
                <c:pt idx="408">
                  <c:v>55.1417</c:v>
                </c:pt>
                <c:pt idx="409">
                  <c:v>55.119900000000001</c:v>
                </c:pt>
                <c:pt idx="410">
                  <c:v>55.1235</c:v>
                </c:pt>
                <c:pt idx="411">
                  <c:v>55.1554</c:v>
                </c:pt>
                <c:pt idx="412">
                  <c:v>55.183500000000002</c:v>
                </c:pt>
                <c:pt idx="413">
                  <c:v>55.186700000000002</c:v>
                </c:pt>
                <c:pt idx="414">
                  <c:v>55.160699999999999</c:v>
                </c:pt>
                <c:pt idx="415">
                  <c:v>55.132100000000001</c:v>
                </c:pt>
                <c:pt idx="416">
                  <c:v>55.1434</c:v>
                </c:pt>
                <c:pt idx="417">
                  <c:v>55.181100000000001</c:v>
                </c:pt>
                <c:pt idx="418">
                  <c:v>55.209699999999998</c:v>
                </c:pt>
                <c:pt idx="419">
                  <c:v>55.223700000000001</c:v>
                </c:pt>
                <c:pt idx="420">
                  <c:v>55.216900000000003</c:v>
                </c:pt>
                <c:pt idx="421">
                  <c:v>55.178400000000003</c:v>
                </c:pt>
                <c:pt idx="422">
                  <c:v>55.133699999999997</c:v>
                </c:pt>
                <c:pt idx="423">
                  <c:v>55.106400000000001</c:v>
                </c:pt>
                <c:pt idx="424">
                  <c:v>55.094800000000014</c:v>
                </c:pt>
                <c:pt idx="425">
                  <c:v>55.086200000000012</c:v>
                </c:pt>
                <c:pt idx="426">
                  <c:v>55.084400000000002</c:v>
                </c:pt>
                <c:pt idx="427">
                  <c:v>55.142499999999998</c:v>
                </c:pt>
                <c:pt idx="428">
                  <c:v>55.192900000000002</c:v>
                </c:pt>
                <c:pt idx="429">
                  <c:v>55.171600000000012</c:v>
                </c:pt>
                <c:pt idx="430">
                  <c:v>55.160899999999998</c:v>
                </c:pt>
                <c:pt idx="431">
                  <c:v>55.198400000000007</c:v>
                </c:pt>
                <c:pt idx="432">
                  <c:v>55.238</c:v>
                </c:pt>
                <c:pt idx="433">
                  <c:v>55.251199999999997</c:v>
                </c:pt>
                <c:pt idx="434">
                  <c:v>55.219200000000001</c:v>
                </c:pt>
                <c:pt idx="435">
                  <c:v>55.195400000000006</c:v>
                </c:pt>
                <c:pt idx="436">
                  <c:v>55.195700000000002</c:v>
                </c:pt>
                <c:pt idx="437">
                  <c:v>55.198900000000002</c:v>
                </c:pt>
                <c:pt idx="438">
                  <c:v>55.240600000000001</c:v>
                </c:pt>
                <c:pt idx="439">
                  <c:v>55.276499999999999</c:v>
                </c:pt>
                <c:pt idx="440">
                  <c:v>55.265300000000003</c:v>
                </c:pt>
                <c:pt idx="441">
                  <c:v>55.249299999999998</c:v>
                </c:pt>
                <c:pt idx="442">
                  <c:v>55.234099999999998</c:v>
                </c:pt>
                <c:pt idx="443">
                  <c:v>55.214300000000001</c:v>
                </c:pt>
                <c:pt idx="444">
                  <c:v>55.21</c:v>
                </c:pt>
                <c:pt idx="445">
                  <c:v>55.221600000000002</c:v>
                </c:pt>
                <c:pt idx="446">
                  <c:v>55.2254</c:v>
                </c:pt>
                <c:pt idx="447">
                  <c:v>55.2014</c:v>
                </c:pt>
                <c:pt idx="448">
                  <c:v>55.186500000000002</c:v>
                </c:pt>
                <c:pt idx="449">
                  <c:v>55.2117</c:v>
                </c:pt>
                <c:pt idx="450">
                  <c:v>55.234999999999999</c:v>
                </c:pt>
                <c:pt idx="451">
                  <c:v>55.220600000000012</c:v>
                </c:pt>
                <c:pt idx="452">
                  <c:v>55.167400000000001</c:v>
                </c:pt>
                <c:pt idx="453">
                  <c:v>55.122500000000002</c:v>
                </c:pt>
                <c:pt idx="454">
                  <c:v>55.132800000000003</c:v>
                </c:pt>
                <c:pt idx="455">
                  <c:v>55.1631</c:v>
                </c:pt>
                <c:pt idx="456">
                  <c:v>55.184699999999999</c:v>
                </c:pt>
                <c:pt idx="457">
                  <c:v>55.177500000000002</c:v>
                </c:pt>
                <c:pt idx="458">
                  <c:v>55.160200000000003</c:v>
                </c:pt>
                <c:pt idx="459">
                  <c:v>55.185400000000001</c:v>
                </c:pt>
                <c:pt idx="460">
                  <c:v>55.227200000000003</c:v>
                </c:pt>
                <c:pt idx="461">
                  <c:v>55.242699999999999</c:v>
                </c:pt>
                <c:pt idx="462">
                  <c:v>55.236899999999999</c:v>
                </c:pt>
                <c:pt idx="463">
                  <c:v>55.248699999999999</c:v>
                </c:pt>
                <c:pt idx="464">
                  <c:v>55.2851</c:v>
                </c:pt>
                <c:pt idx="465">
                  <c:v>55.295499999999997</c:v>
                </c:pt>
                <c:pt idx="466">
                  <c:v>55.261899999999997</c:v>
                </c:pt>
                <c:pt idx="467">
                  <c:v>55.231499999999997</c:v>
                </c:pt>
                <c:pt idx="468">
                  <c:v>55.197899999999997</c:v>
                </c:pt>
                <c:pt idx="469">
                  <c:v>55.160299999999999</c:v>
                </c:pt>
                <c:pt idx="470">
                  <c:v>55.151899999999998</c:v>
                </c:pt>
                <c:pt idx="471">
                  <c:v>55.171000000000006</c:v>
                </c:pt>
                <c:pt idx="472">
                  <c:v>55.230800000000002</c:v>
                </c:pt>
                <c:pt idx="473">
                  <c:v>55.280800000000013</c:v>
                </c:pt>
                <c:pt idx="474">
                  <c:v>55.290700000000001</c:v>
                </c:pt>
                <c:pt idx="475">
                  <c:v>55.283499999999997</c:v>
                </c:pt>
                <c:pt idx="476">
                  <c:v>55.269000000000013</c:v>
                </c:pt>
                <c:pt idx="477">
                  <c:v>55.243099999999998</c:v>
                </c:pt>
                <c:pt idx="478">
                  <c:v>55.192</c:v>
                </c:pt>
                <c:pt idx="479">
                  <c:v>55.154499999999999</c:v>
                </c:pt>
                <c:pt idx="480">
                  <c:v>55.1907</c:v>
                </c:pt>
                <c:pt idx="481">
                  <c:v>55.237900000000003</c:v>
                </c:pt>
                <c:pt idx="482">
                  <c:v>55.253300000000003</c:v>
                </c:pt>
                <c:pt idx="483">
                  <c:v>55.258400000000002</c:v>
                </c:pt>
                <c:pt idx="484">
                  <c:v>55.256900000000002</c:v>
                </c:pt>
                <c:pt idx="485">
                  <c:v>55.248100000000001</c:v>
                </c:pt>
                <c:pt idx="486">
                  <c:v>55.249299999999998</c:v>
                </c:pt>
                <c:pt idx="487">
                  <c:v>55.2654</c:v>
                </c:pt>
                <c:pt idx="488">
                  <c:v>55.280099999999997</c:v>
                </c:pt>
                <c:pt idx="489">
                  <c:v>55.284400000000012</c:v>
                </c:pt>
                <c:pt idx="490">
                  <c:v>55.284300000000002</c:v>
                </c:pt>
                <c:pt idx="491">
                  <c:v>55.267899999999997</c:v>
                </c:pt>
                <c:pt idx="492">
                  <c:v>55.2395</c:v>
                </c:pt>
                <c:pt idx="493">
                  <c:v>55.232200000000013</c:v>
                </c:pt>
                <c:pt idx="494">
                  <c:v>55.231699999999996</c:v>
                </c:pt>
                <c:pt idx="495">
                  <c:v>55.240499999999997</c:v>
                </c:pt>
                <c:pt idx="496">
                  <c:v>55.272100000000002</c:v>
                </c:pt>
                <c:pt idx="497">
                  <c:v>55.284200000000013</c:v>
                </c:pt>
                <c:pt idx="498">
                  <c:v>55.266500000000001</c:v>
                </c:pt>
                <c:pt idx="499">
                  <c:v>55.253300000000003</c:v>
                </c:pt>
                <c:pt idx="500">
                  <c:v>55.243200000000002</c:v>
                </c:pt>
                <c:pt idx="501">
                  <c:v>55.216200000000001</c:v>
                </c:pt>
                <c:pt idx="502">
                  <c:v>55.198800000000013</c:v>
                </c:pt>
                <c:pt idx="503">
                  <c:v>55.191499999999998</c:v>
                </c:pt>
                <c:pt idx="504">
                  <c:v>55.224699999999999</c:v>
                </c:pt>
                <c:pt idx="505">
                  <c:v>55.273400000000002</c:v>
                </c:pt>
                <c:pt idx="506">
                  <c:v>55.270400000000002</c:v>
                </c:pt>
                <c:pt idx="507">
                  <c:v>55.250700000000002</c:v>
                </c:pt>
                <c:pt idx="508">
                  <c:v>55.246000000000002</c:v>
                </c:pt>
                <c:pt idx="509">
                  <c:v>55.220500000000001</c:v>
                </c:pt>
                <c:pt idx="510">
                  <c:v>55.190899999999999</c:v>
                </c:pt>
                <c:pt idx="511">
                  <c:v>55.230600000000003</c:v>
                </c:pt>
                <c:pt idx="512">
                  <c:v>55.271700000000003</c:v>
                </c:pt>
                <c:pt idx="513">
                  <c:v>55.267499999999998</c:v>
                </c:pt>
                <c:pt idx="514">
                  <c:v>55.259400000000007</c:v>
                </c:pt>
                <c:pt idx="515">
                  <c:v>55.261000000000003</c:v>
                </c:pt>
                <c:pt idx="516">
                  <c:v>55.260600000000011</c:v>
                </c:pt>
                <c:pt idx="517">
                  <c:v>55.249699999999997</c:v>
                </c:pt>
                <c:pt idx="518">
                  <c:v>55.234900000000003</c:v>
                </c:pt>
                <c:pt idx="519">
                  <c:v>55.217700000000001</c:v>
                </c:pt>
                <c:pt idx="520">
                  <c:v>55.214100000000002</c:v>
                </c:pt>
                <c:pt idx="521">
                  <c:v>55.245400000000011</c:v>
                </c:pt>
                <c:pt idx="522">
                  <c:v>55.2727</c:v>
                </c:pt>
                <c:pt idx="523">
                  <c:v>55.273200000000003</c:v>
                </c:pt>
                <c:pt idx="524">
                  <c:v>55.268800000000013</c:v>
                </c:pt>
                <c:pt idx="525">
                  <c:v>55.265900000000002</c:v>
                </c:pt>
                <c:pt idx="526">
                  <c:v>55.260400000000011</c:v>
                </c:pt>
                <c:pt idx="527">
                  <c:v>55.259</c:v>
                </c:pt>
                <c:pt idx="528">
                  <c:v>55.2637</c:v>
                </c:pt>
                <c:pt idx="529">
                  <c:v>55.271299999999997</c:v>
                </c:pt>
                <c:pt idx="530">
                  <c:v>55.276699999999998</c:v>
                </c:pt>
                <c:pt idx="531">
                  <c:v>55.272400000000012</c:v>
                </c:pt>
                <c:pt idx="532">
                  <c:v>55.260200000000012</c:v>
                </c:pt>
                <c:pt idx="533">
                  <c:v>55.242600000000003</c:v>
                </c:pt>
                <c:pt idx="534">
                  <c:v>55.236899999999999</c:v>
                </c:pt>
                <c:pt idx="535">
                  <c:v>55.252499999999998</c:v>
                </c:pt>
                <c:pt idx="536">
                  <c:v>55.245899999999999</c:v>
                </c:pt>
                <c:pt idx="537">
                  <c:v>55.221899999999998</c:v>
                </c:pt>
                <c:pt idx="538">
                  <c:v>55.223500000000001</c:v>
                </c:pt>
                <c:pt idx="539">
                  <c:v>55.2363</c:v>
                </c:pt>
                <c:pt idx="540">
                  <c:v>55.234900000000003</c:v>
                </c:pt>
                <c:pt idx="541">
                  <c:v>55.228000000000002</c:v>
                </c:pt>
                <c:pt idx="542">
                  <c:v>55.220600000000012</c:v>
                </c:pt>
                <c:pt idx="543">
                  <c:v>55.227499999999999</c:v>
                </c:pt>
                <c:pt idx="544">
                  <c:v>55.252200000000002</c:v>
                </c:pt>
                <c:pt idx="545">
                  <c:v>55.270400000000002</c:v>
                </c:pt>
                <c:pt idx="546">
                  <c:v>55.277500000000003</c:v>
                </c:pt>
                <c:pt idx="547">
                  <c:v>55.282400000000003</c:v>
                </c:pt>
                <c:pt idx="548">
                  <c:v>55.283499999999997</c:v>
                </c:pt>
                <c:pt idx="549">
                  <c:v>55.281300000000002</c:v>
                </c:pt>
                <c:pt idx="550">
                  <c:v>55.2744</c:v>
                </c:pt>
                <c:pt idx="551">
                  <c:v>55.244799999999998</c:v>
                </c:pt>
                <c:pt idx="552">
                  <c:v>55.213500000000003</c:v>
                </c:pt>
                <c:pt idx="553">
                  <c:v>55.226500000000001</c:v>
                </c:pt>
                <c:pt idx="554">
                  <c:v>55.2592</c:v>
                </c:pt>
                <c:pt idx="555">
                  <c:v>55.283800000000006</c:v>
                </c:pt>
                <c:pt idx="556">
                  <c:v>55.2941</c:v>
                </c:pt>
                <c:pt idx="557">
                  <c:v>55.303699999999999</c:v>
                </c:pt>
                <c:pt idx="558">
                  <c:v>55.314799999999998</c:v>
                </c:pt>
                <c:pt idx="559">
                  <c:v>55.321800000000003</c:v>
                </c:pt>
                <c:pt idx="560">
                  <c:v>55.319899999999997</c:v>
                </c:pt>
                <c:pt idx="561">
                  <c:v>55.308400000000013</c:v>
                </c:pt>
                <c:pt idx="562">
                  <c:v>55.3035</c:v>
                </c:pt>
                <c:pt idx="563">
                  <c:v>55.2971</c:v>
                </c:pt>
                <c:pt idx="564">
                  <c:v>55.281100000000002</c:v>
                </c:pt>
                <c:pt idx="565">
                  <c:v>55.267000000000003</c:v>
                </c:pt>
                <c:pt idx="566">
                  <c:v>55.224299999999999</c:v>
                </c:pt>
                <c:pt idx="567">
                  <c:v>55.179699999999997</c:v>
                </c:pt>
                <c:pt idx="568">
                  <c:v>55.214799999999997</c:v>
                </c:pt>
                <c:pt idx="569">
                  <c:v>55.276400000000002</c:v>
                </c:pt>
                <c:pt idx="570">
                  <c:v>55.305999999999997</c:v>
                </c:pt>
                <c:pt idx="571">
                  <c:v>55.305300000000003</c:v>
                </c:pt>
                <c:pt idx="572">
                  <c:v>55.287700000000001</c:v>
                </c:pt>
                <c:pt idx="573">
                  <c:v>55.247800000000012</c:v>
                </c:pt>
                <c:pt idx="574">
                  <c:v>55.206299999999999</c:v>
                </c:pt>
                <c:pt idx="575">
                  <c:v>55.198900000000002</c:v>
                </c:pt>
                <c:pt idx="576">
                  <c:v>55.194000000000003</c:v>
                </c:pt>
                <c:pt idx="577">
                  <c:v>55.2014</c:v>
                </c:pt>
                <c:pt idx="578">
                  <c:v>55.2485</c:v>
                </c:pt>
                <c:pt idx="579">
                  <c:v>55.321399999999997</c:v>
                </c:pt>
                <c:pt idx="580">
                  <c:v>55.371000000000002</c:v>
                </c:pt>
                <c:pt idx="581">
                  <c:v>55.360500000000002</c:v>
                </c:pt>
                <c:pt idx="582">
                  <c:v>55.322800000000001</c:v>
                </c:pt>
                <c:pt idx="583">
                  <c:v>55.309100000000001</c:v>
                </c:pt>
                <c:pt idx="584">
                  <c:v>55.310600000000001</c:v>
                </c:pt>
                <c:pt idx="585">
                  <c:v>55.291899999999998</c:v>
                </c:pt>
                <c:pt idx="586">
                  <c:v>55.302100000000003</c:v>
                </c:pt>
                <c:pt idx="587">
                  <c:v>55.357399999999998</c:v>
                </c:pt>
                <c:pt idx="588">
                  <c:v>55.387300000000003</c:v>
                </c:pt>
                <c:pt idx="589">
                  <c:v>55.3416</c:v>
                </c:pt>
                <c:pt idx="590">
                  <c:v>55.246699999999997</c:v>
                </c:pt>
                <c:pt idx="591">
                  <c:v>55.2057</c:v>
                </c:pt>
                <c:pt idx="592">
                  <c:v>55.2517</c:v>
                </c:pt>
                <c:pt idx="593">
                  <c:v>55.294400000000003</c:v>
                </c:pt>
                <c:pt idx="594">
                  <c:v>55.2712</c:v>
                </c:pt>
                <c:pt idx="595">
                  <c:v>55.243299999999998</c:v>
                </c:pt>
                <c:pt idx="596">
                  <c:v>55.281999999999996</c:v>
                </c:pt>
                <c:pt idx="597">
                  <c:v>55.324399999999997</c:v>
                </c:pt>
                <c:pt idx="598">
                  <c:v>55.349899999999998</c:v>
                </c:pt>
                <c:pt idx="599">
                  <c:v>55.3795</c:v>
                </c:pt>
                <c:pt idx="600">
                  <c:v>55.351499999999987</c:v>
                </c:pt>
                <c:pt idx="601">
                  <c:v>55.285699999999999</c:v>
                </c:pt>
                <c:pt idx="602">
                  <c:v>55.277099999999997</c:v>
                </c:pt>
                <c:pt idx="603">
                  <c:v>55.324199999999998</c:v>
                </c:pt>
                <c:pt idx="604">
                  <c:v>55.357499999999987</c:v>
                </c:pt>
                <c:pt idx="605">
                  <c:v>55.369</c:v>
                </c:pt>
                <c:pt idx="606">
                  <c:v>55.377299999999998</c:v>
                </c:pt>
                <c:pt idx="607">
                  <c:v>55.369300000000003</c:v>
                </c:pt>
                <c:pt idx="608">
                  <c:v>55.357100000000003</c:v>
                </c:pt>
                <c:pt idx="609">
                  <c:v>55.352800000000002</c:v>
                </c:pt>
                <c:pt idx="610">
                  <c:v>55.340699999999998</c:v>
                </c:pt>
                <c:pt idx="611">
                  <c:v>55.322299999999998</c:v>
                </c:pt>
                <c:pt idx="612">
                  <c:v>55.329700000000003</c:v>
                </c:pt>
                <c:pt idx="613">
                  <c:v>55.3645</c:v>
                </c:pt>
                <c:pt idx="614">
                  <c:v>55.3855</c:v>
                </c:pt>
                <c:pt idx="615">
                  <c:v>55.3855</c:v>
                </c:pt>
                <c:pt idx="616">
                  <c:v>55.379199999999997</c:v>
                </c:pt>
                <c:pt idx="617">
                  <c:v>55.3611</c:v>
                </c:pt>
                <c:pt idx="618">
                  <c:v>55.3474</c:v>
                </c:pt>
                <c:pt idx="619">
                  <c:v>55.3628</c:v>
                </c:pt>
                <c:pt idx="620">
                  <c:v>55.3842</c:v>
                </c:pt>
                <c:pt idx="621">
                  <c:v>55.389000000000003</c:v>
                </c:pt>
                <c:pt idx="622">
                  <c:v>55.378</c:v>
                </c:pt>
                <c:pt idx="623">
                  <c:v>55.3752</c:v>
                </c:pt>
                <c:pt idx="624">
                  <c:v>55.377600000000001</c:v>
                </c:pt>
                <c:pt idx="625">
                  <c:v>55.330599999999997</c:v>
                </c:pt>
                <c:pt idx="626">
                  <c:v>55.280299999999997</c:v>
                </c:pt>
                <c:pt idx="627">
                  <c:v>55.311300000000003</c:v>
                </c:pt>
                <c:pt idx="628">
                  <c:v>55.362000000000002</c:v>
                </c:pt>
                <c:pt idx="629">
                  <c:v>55.3675</c:v>
                </c:pt>
                <c:pt idx="630">
                  <c:v>55.340800000000002</c:v>
                </c:pt>
                <c:pt idx="631">
                  <c:v>55.3339</c:v>
                </c:pt>
                <c:pt idx="632">
                  <c:v>55.338800000000013</c:v>
                </c:pt>
                <c:pt idx="633">
                  <c:v>55.316499999999998</c:v>
                </c:pt>
                <c:pt idx="634">
                  <c:v>55.287000000000013</c:v>
                </c:pt>
                <c:pt idx="635">
                  <c:v>55.287799999999997</c:v>
                </c:pt>
                <c:pt idx="636">
                  <c:v>55.331000000000003</c:v>
                </c:pt>
                <c:pt idx="637">
                  <c:v>55.338900000000002</c:v>
                </c:pt>
                <c:pt idx="638">
                  <c:v>55.286200000000001</c:v>
                </c:pt>
                <c:pt idx="639">
                  <c:v>55.263600000000011</c:v>
                </c:pt>
                <c:pt idx="640">
                  <c:v>55.321199999999997</c:v>
                </c:pt>
                <c:pt idx="641">
                  <c:v>55.360700000000001</c:v>
                </c:pt>
                <c:pt idx="642">
                  <c:v>55.352899999999998</c:v>
                </c:pt>
                <c:pt idx="643">
                  <c:v>55.3354</c:v>
                </c:pt>
                <c:pt idx="644">
                  <c:v>55.3245</c:v>
                </c:pt>
                <c:pt idx="645">
                  <c:v>55.305799999999998</c:v>
                </c:pt>
                <c:pt idx="646">
                  <c:v>55.256800000000013</c:v>
                </c:pt>
                <c:pt idx="647">
                  <c:v>55.232700000000001</c:v>
                </c:pt>
                <c:pt idx="648">
                  <c:v>55.288899999999998</c:v>
                </c:pt>
                <c:pt idx="649">
                  <c:v>55.3461</c:v>
                </c:pt>
                <c:pt idx="650">
                  <c:v>55.347499999999997</c:v>
                </c:pt>
                <c:pt idx="651">
                  <c:v>55.340299999999999</c:v>
                </c:pt>
                <c:pt idx="652">
                  <c:v>55.346800000000002</c:v>
                </c:pt>
                <c:pt idx="653">
                  <c:v>55.342100000000002</c:v>
                </c:pt>
                <c:pt idx="654">
                  <c:v>55.3401</c:v>
                </c:pt>
                <c:pt idx="655">
                  <c:v>55.363999999999997</c:v>
                </c:pt>
                <c:pt idx="656">
                  <c:v>55.390900000000002</c:v>
                </c:pt>
                <c:pt idx="657">
                  <c:v>55.363200000000013</c:v>
                </c:pt>
                <c:pt idx="658">
                  <c:v>55.280900000000003</c:v>
                </c:pt>
                <c:pt idx="659">
                  <c:v>55.227400000000003</c:v>
                </c:pt>
                <c:pt idx="660">
                  <c:v>55.234200000000001</c:v>
                </c:pt>
                <c:pt idx="661">
                  <c:v>55.25</c:v>
                </c:pt>
                <c:pt idx="662">
                  <c:v>55.2468</c:v>
                </c:pt>
                <c:pt idx="663">
                  <c:v>55.227699999999999</c:v>
                </c:pt>
                <c:pt idx="664">
                  <c:v>55.233000000000011</c:v>
                </c:pt>
                <c:pt idx="665">
                  <c:v>55.2699</c:v>
                </c:pt>
                <c:pt idx="666">
                  <c:v>55.273600000000002</c:v>
                </c:pt>
                <c:pt idx="667">
                  <c:v>55.220400000000012</c:v>
                </c:pt>
                <c:pt idx="668">
                  <c:v>55.147100000000002</c:v>
                </c:pt>
                <c:pt idx="669">
                  <c:v>55.134500000000003</c:v>
                </c:pt>
                <c:pt idx="670">
                  <c:v>55.203000000000003</c:v>
                </c:pt>
                <c:pt idx="671">
                  <c:v>55.2699</c:v>
                </c:pt>
                <c:pt idx="672">
                  <c:v>55.291600000000003</c:v>
                </c:pt>
                <c:pt idx="673">
                  <c:v>55.282899999999998</c:v>
                </c:pt>
                <c:pt idx="674">
                  <c:v>55.241900000000001</c:v>
                </c:pt>
                <c:pt idx="675">
                  <c:v>55.194000000000003</c:v>
                </c:pt>
                <c:pt idx="676">
                  <c:v>55.169200000000011</c:v>
                </c:pt>
                <c:pt idx="677">
                  <c:v>55.165100000000002</c:v>
                </c:pt>
                <c:pt idx="678">
                  <c:v>55.179200000000002</c:v>
                </c:pt>
                <c:pt idx="679">
                  <c:v>55.181800000000003</c:v>
                </c:pt>
                <c:pt idx="680">
                  <c:v>55.130499999999998</c:v>
                </c:pt>
                <c:pt idx="681">
                  <c:v>55.097200000000001</c:v>
                </c:pt>
                <c:pt idx="682">
                  <c:v>55.1479</c:v>
                </c:pt>
                <c:pt idx="683">
                  <c:v>55.197000000000003</c:v>
                </c:pt>
                <c:pt idx="684">
                  <c:v>55.185099999999998</c:v>
                </c:pt>
                <c:pt idx="685">
                  <c:v>55.184600000000003</c:v>
                </c:pt>
                <c:pt idx="686">
                  <c:v>55.221000000000011</c:v>
                </c:pt>
                <c:pt idx="687">
                  <c:v>55.234900000000003</c:v>
                </c:pt>
                <c:pt idx="688">
                  <c:v>55.231499999999997</c:v>
                </c:pt>
                <c:pt idx="689">
                  <c:v>55.224200000000003</c:v>
                </c:pt>
                <c:pt idx="690">
                  <c:v>55.215899999999998</c:v>
                </c:pt>
                <c:pt idx="691">
                  <c:v>55.214799999999997</c:v>
                </c:pt>
                <c:pt idx="692">
                  <c:v>55.211500000000001</c:v>
                </c:pt>
                <c:pt idx="693">
                  <c:v>55.191200000000002</c:v>
                </c:pt>
                <c:pt idx="694">
                  <c:v>55.140900000000002</c:v>
                </c:pt>
                <c:pt idx="695">
                  <c:v>55.100200000000001</c:v>
                </c:pt>
                <c:pt idx="696">
                  <c:v>55.128900000000002</c:v>
                </c:pt>
                <c:pt idx="697">
                  <c:v>55.174000000000007</c:v>
                </c:pt>
                <c:pt idx="698">
                  <c:v>55.195700000000002</c:v>
                </c:pt>
                <c:pt idx="699">
                  <c:v>55.224699999999999</c:v>
                </c:pt>
                <c:pt idx="700">
                  <c:v>55.243200000000002</c:v>
                </c:pt>
                <c:pt idx="701">
                  <c:v>55.231499999999997</c:v>
                </c:pt>
                <c:pt idx="702">
                  <c:v>55.198900000000002</c:v>
                </c:pt>
                <c:pt idx="703">
                  <c:v>55.158499999999997</c:v>
                </c:pt>
                <c:pt idx="704">
                  <c:v>55.126200000000011</c:v>
                </c:pt>
                <c:pt idx="705">
                  <c:v>55.127400000000002</c:v>
                </c:pt>
                <c:pt idx="706">
                  <c:v>55.1325</c:v>
                </c:pt>
                <c:pt idx="707">
                  <c:v>55.1173</c:v>
                </c:pt>
                <c:pt idx="708">
                  <c:v>55.151299999999999</c:v>
                </c:pt>
                <c:pt idx="709">
                  <c:v>55.217599999999997</c:v>
                </c:pt>
                <c:pt idx="710">
                  <c:v>55.240499999999997</c:v>
                </c:pt>
                <c:pt idx="711">
                  <c:v>55.232700000000001</c:v>
                </c:pt>
                <c:pt idx="712">
                  <c:v>55.228099999999998</c:v>
                </c:pt>
                <c:pt idx="713">
                  <c:v>55.217500000000001</c:v>
                </c:pt>
                <c:pt idx="714">
                  <c:v>55.198500000000003</c:v>
                </c:pt>
                <c:pt idx="715">
                  <c:v>55.170099999999998</c:v>
                </c:pt>
                <c:pt idx="716">
                  <c:v>55.151299999999999</c:v>
                </c:pt>
                <c:pt idx="717">
                  <c:v>55.187600000000003</c:v>
                </c:pt>
                <c:pt idx="718">
                  <c:v>55.247600000000013</c:v>
                </c:pt>
                <c:pt idx="719">
                  <c:v>55.243400000000001</c:v>
                </c:pt>
                <c:pt idx="720">
                  <c:v>55.1661</c:v>
                </c:pt>
                <c:pt idx="721">
                  <c:v>55.154499999999999</c:v>
                </c:pt>
                <c:pt idx="722">
                  <c:v>55.2149</c:v>
                </c:pt>
                <c:pt idx="723">
                  <c:v>55.253500000000003</c:v>
                </c:pt>
                <c:pt idx="724">
                  <c:v>55.260800000000003</c:v>
                </c:pt>
                <c:pt idx="725">
                  <c:v>55.265300000000003</c:v>
                </c:pt>
                <c:pt idx="726">
                  <c:v>55.277299999999997</c:v>
                </c:pt>
                <c:pt idx="727">
                  <c:v>55.251199999999997</c:v>
                </c:pt>
                <c:pt idx="728">
                  <c:v>55.194600000000001</c:v>
                </c:pt>
                <c:pt idx="729">
                  <c:v>55.195900000000002</c:v>
                </c:pt>
                <c:pt idx="730">
                  <c:v>55.250900000000001</c:v>
                </c:pt>
                <c:pt idx="731">
                  <c:v>55.283499999999997</c:v>
                </c:pt>
                <c:pt idx="732">
                  <c:v>55.273699999999998</c:v>
                </c:pt>
                <c:pt idx="733">
                  <c:v>55.270899999999997</c:v>
                </c:pt>
                <c:pt idx="734">
                  <c:v>55.304600000000001</c:v>
                </c:pt>
                <c:pt idx="735">
                  <c:v>55.313299999999998</c:v>
                </c:pt>
                <c:pt idx="736">
                  <c:v>55.2438</c:v>
                </c:pt>
                <c:pt idx="737">
                  <c:v>55.159799999999997</c:v>
                </c:pt>
                <c:pt idx="738">
                  <c:v>55.1492</c:v>
                </c:pt>
                <c:pt idx="739">
                  <c:v>55.2042</c:v>
                </c:pt>
                <c:pt idx="740">
                  <c:v>55.260600000000011</c:v>
                </c:pt>
                <c:pt idx="741">
                  <c:v>55.290900000000001</c:v>
                </c:pt>
                <c:pt idx="742">
                  <c:v>55.298499999999997</c:v>
                </c:pt>
                <c:pt idx="743">
                  <c:v>55.295299999999997</c:v>
                </c:pt>
                <c:pt idx="744">
                  <c:v>55.287700000000001</c:v>
                </c:pt>
                <c:pt idx="745">
                  <c:v>55.284100000000002</c:v>
                </c:pt>
                <c:pt idx="746">
                  <c:v>55.287300000000002</c:v>
                </c:pt>
                <c:pt idx="747">
                  <c:v>55.294499999999999</c:v>
                </c:pt>
                <c:pt idx="748">
                  <c:v>55.298900000000003</c:v>
                </c:pt>
                <c:pt idx="749">
                  <c:v>55.290600000000012</c:v>
                </c:pt>
                <c:pt idx="750">
                  <c:v>55.285200000000003</c:v>
                </c:pt>
                <c:pt idx="751">
                  <c:v>55.295099999999998</c:v>
                </c:pt>
                <c:pt idx="752">
                  <c:v>55.313499999999998</c:v>
                </c:pt>
                <c:pt idx="753">
                  <c:v>55.335000000000001</c:v>
                </c:pt>
                <c:pt idx="754">
                  <c:v>55.348500000000001</c:v>
                </c:pt>
                <c:pt idx="755">
                  <c:v>55.324199999999998</c:v>
                </c:pt>
                <c:pt idx="756">
                  <c:v>55.246699999999997</c:v>
                </c:pt>
                <c:pt idx="757">
                  <c:v>55.1569</c:v>
                </c:pt>
                <c:pt idx="758">
                  <c:v>55.152800000000013</c:v>
                </c:pt>
                <c:pt idx="759">
                  <c:v>55.2301</c:v>
                </c:pt>
                <c:pt idx="760">
                  <c:v>55.301200000000001</c:v>
                </c:pt>
                <c:pt idx="761">
                  <c:v>55.325800000000001</c:v>
                </c:pt>
                <c:pt idx="762">
                  <c:v>55.303199999999997</c:v>
                </c:pt>
                <c:pt idx="763">
                  <c:v>55.273899999999998</c:v>
                </c:pt>
                <c:pt idx="764">
                  <c:v>55.248899999999999</c:v>
                </c:pt>
                <c:pt idx="765">
                  <c:v>55.2196</c:v>
                </c:pt>
                <c:pt idx="766">
                  <c:v>55.211300000000001</c:v>
                </c:pt>
                <c:pt idx="767">
                  <c:v>55.228000000000002</c:v>
                </c:pt>
                <c:pt idx="768">
                  <c:v>55.251800000000003</c:v>
                </c:pt>
                <c:pt idx="769">
                  <c:v>55.260600000000011</c:v>
                </c:pt>
                <c:pt idx="770">
                  <c:v>55.256</c:v>
                </c:pt>
                <c:pt idx="771">
                  <c:v>55.255699999999997</c:v>
                </c:pt>
                <c:pt idx="772">
                  <c:v>55.238400000000013</c:v>
                </c:pt>
                <c:pt idx="773">
                  <c:v>55.218200000000003</c:v>
                </c:pt>
                <c:pt idx="774">
                  <c:v>55.220200000000013</c:v>
                </c:pt>
                <c:pt idx="775">
                  <c:v>55.198700000000002</c:v>
                </c:pt>
                <c:pt idx="776">
                  <c:v>55.158000000000001</c:v>
                </c:pt>
                <c:pt idx="777">
                  <c:v>55.183500000000002</c:v>
                </c:pt>
                <c:pt idx="778">
                  <c:v>55.250300000000003</c:v>
                </c:pt>
                <c:pt idx="779">
                  <c:v>55.291699999999999</c:v>
                </c:pt>
                <c:pt idx="780">
                  <c:v>55.303699999999999</c:v>
                </c:pt>
                <c:pt idx="781">
                  <c:v>55.298400000000001</c:v>
                </c:pt>
                <c:pt idx="782">
                  <c:v>55.281799999999997</c:v>
                </c:pt>
                <c:pt idx="783">
                  <c:v>55.263500000000001</c:v>
                </c:pt>
                <c:pt idx="784">
                  <c:v>55.246200000000002</c:v>
                </c:pt>
                <c:pt idx="785">
                  <c:v>55.241</c:v>
                </c:pt>
                <c:pt idx="786">
                  <c:v>55.244100000000003</c:v>
                </c:pt>
                <c:pt idx="787">
                  <c:v>55.236499999999999</c:v>
                </c:pt>
                <c:pt idx="788">
                  <c:v>55.219299999999997</c:v>
                </c:pt>
                <c:pt idx="789">
                  <c:v>55.2089</c:v>
                </c:pt>
                <c:pt idx="790">
                  <c:v>55.201300000000003</c:v>
                </c:pt>
                <c:pt idx="791">
                  <c:v>55.191200000000002</c:v>
                </c:pt>
                <c:pt idx="792">
                  <c:v>55.196100000000001</c:v>
                </c:pt>
                <c:pt idx="793">
                  <c:v>55.214300000000001</c:v>
                </c:pt>
                <c:pt idx="794">
                  <c:v>55.234299999999998</c:v>
                </c:pt>
                <c:pt idx="795">
                  <c:v>55.232900000000001</c:v>
                </c:pt>
                <c:pt idx="796">
                  <c:v>55.208400000000012</c:v>
                </c:pt>
                <c:pt idx="797">
                  <c:v>55.193600000000011</c:v>
                </c:pt>
                <c:pt idx="798">
                  <c:v>55.191200000000002</c:v>
                </c:pt>
                <c:pt idx="799">
                  <c:v>55.181899999999999</c:v>
                </c:pt>
                <c:pt idx="800">
                  <c:v>55.182099999999998</c:v>
                </c:pt>
                <c:pt idx="801">
                  <c:v>55.197400000000002</c:v>
                </c:pt>
                <c:pt idx="802">
                  <c:v>55.214399999999998</c:v>
                </c:pt>
                <c:pt idx="803">
                  <c:v>55.223600000000012</c:v>
                </c:pt>
                <c:pt idx="804">
                  <c:v>55.220700000000001</c:v>
                </c:pt>
                <c:pt idx="805">
                  <c:v>55.227600000000002</c:v>
                </c:pt>
                <c:pt idx="806">
                  <c:v>55.242800000000003</c:v>
                </c:pt>
                <c:pt idx="807">
                  <c:v>55.228400000000001</c:v>
                </c:pt>
                <c:pt idx="808">
                  <c:v>55.157299999999999</c:v>
                </c:pt>
                <c:pt idx="809">
                  <c:v>55.092400000000012</c:v>
                </c:pt>
                <c:pt idx="810">
                  <c:v>55.107700000000001</c:v>
                </c:pt>
                <c:pt idx="811">
                  <c:v>55.139400000000002</c:v>
                </c:pt>
                <c:pt idx="812">
                  <c:v>55.134400000000007</c:v>
                </c:pt>
                <c:pt idx="813">
                  <c:v>55.139800000000001</c:v>
                </c:pt>
                <c:pt idx="814">
                  <c:v>55.154499999999999</c:v>
                </c:pt>
                <c:pt idx="815">
                  <c:v>55.148499999999999</c:v>
                </c:pt>
                <c:pt idx="816">
                  <c:v>55.135200000000012</c:v>
                </c:pt>
                <c:pt idx="817">
                  <c:v>55.1355</c:v>
                </c:pt>
                <c:pt idx="818">
                  <c:v>55.161299999999997</c:v>
                </c:pt>
                <c:pt idx="819">
                  <c:v>55.179600000000001</c:v>
                </c:pt>
                <c:pt idx="820">
                  <c:v>55.1584</c:v>
                </c:pt>
                <c:pt idx="821">
                  <c:v>55.142499999999998</c:v>
                </c:pt>
                <c:pt idx="822">
                  <c:v>55.159300000000002</c:v>
                </c:pt>
                <c:pt idx="823">
                  <c:v>55.1541</c:v>
                </c:pt>
                <c:pt idx="824">
                  <c:v>55.117100000000001</c:v>
                </c:pt>
                <c:pt idx="825">
                  <c:v>55.0989</c:v>
                </c:pt>
                <c:pt idx="826">
                  <c:v>55.113300000000002</c:v>
                </c:pt>
                <c:pt idx="827">
                  <c:v>55.117199999999997</c:v>
                </c:pt>
                <c:pt idx="828">
                  <c:v>55.1098</c:v>
                </c:pt>
                <c:pt idx="829">
                  <c:v>55.103000000000002</c:v>
                </c:pt>
                <c:pt idx="830">
                  <c:v>55.093200000000003</c:v>
                </c:pt>
                <c:pt idx="831">
                  <c:v>55.103400000000001</c:v>
                </c:pt>
                <c:pt idx="832">
                  <c:v>55.131800000000013</c:v>
                </c:pt>
                <c:pt idx="833">
                  <c:v>55.149500000000003</c:v>
                </c:pt>
                <c:pt idx="834">
                  <c:v>55.150200000000012</c:v>
                </c:pt>
                <c:pt idx="835">
                  <c:v>55.151699999999998</c:v>
                </c:pt>
                <c:pt idx="836">
                  <c:v>55.175699999999999</c:v>
                </c:pt>
                <c:pt idx="837">
                  <c:v>55.203000000000003</c:v>
                </c:pt>
                <c:pt idx="838">
                  <c:v>55.199600000000011</c:v>
                </c:pt>
                <c:pt idx="839">
                  <c:v>55.170299999999997</c:v>
                </c:pt>
                <c:pt idx="840">
                  <c:v>55.134999999999998</c:v>
                </c:pt>
                <c:pt idx="841">
                  <c:v>55.116500000000002</c:v>
                </c:pt>
                <c:pt idx="842">
                  <c:v>55.130099999999999</c:v>
                </c:pt>
                <c:pt idx="843">
                  <c:v>55.142600000000002</c:v>
                </c:pt>
                <c:pt idx="844">
                  <c:v>55.128900000000002</c:v>
                </c:pt>
                <c:pt idx="845">
                  <c:v>55.122100000000003</c:v>
                </c:pt>
                <c:pt idx="846">
                  <c:v>55.146299999999997</c:v>
                </c:pt>
                <c:pt idx="847">
                  <c:v>55.151699999999998</c:v>
                </c:pt>
                <c:pt idx="848">
                  <c:v>55.092200000000012</c:v>
                </c:pt>
                <c:pt idx="849">
                  <c:v>55.046200000000013</c:v>
                </c:pt>
                <c:pt idx="850">
                  <c:v>55.070700000000002</c:v>
                </c:pt>
                <c:pt idx="851">
                  <c:v>55.104200000000013</c:v>
                </c:pt>
                <c:pt idx="852">
                  <c:v>55.12</c:v>
                </c:pt>
                <c:pt idx="853">
                  <c:v>55.126800000000003</c:v>
                </c:pt>
                <c:pt idx="854">
                  <c:v>55.122700000000002</c:v>
                </c:pt>
                <c:pt idx="855">
                  <c:v>55.097800000000007</c:v>
                </c:pt>
                <c:pt idx="856">
                  <c:v>55.089300000000001</c:v>
                </c:pt>
                <c:pt idx="857">
                  <c:v>55.109699999999997</c:v>
                </c:pt>
                <c:pt idx="858">
                  <c:v>55.101999999999997</c:v>
                </c:pt>
                <c:pt idx="859">
                  <c:v>55.061700000000002</c:v>
                </c:pt>
                <c:pt idx="860">
                  <c:v>55.036499999999997</c:v>
                </c:pt>
                <c:pt idx="861">
                  <c:v>55.058100000000003</c:v>
                </c:pt>
                <c:pt idx="862">
                  <c:v>55.099000000000011</c:v>
                </c:pt>
                <c:pt idx="863">
                  <c:v>55.129600000000003</c:v>
                </c:pt>
                <c:pt idx="864">
                  <c:v>55.147100000000002</c:v>
                </c:pt>
                <c:pt idx="865">
                  <c:v>55.133099999999999</c:v>
                </c:pt>
                <c:pt idx="866">
                  <c:v>55.106400000000001</c:v>
                </c:pt>
                <c:pt idx="867">
                  <c:v>55.096299999999999</c:v>
                </c:pt>
                <c:pt idx="868">
                  <c:v>55.092600000000012</c:v>
                </c:pt>
                <c:pt idx="869">
                  <c:v>55.083100000000002</c:v>
                </c:pt>
                <c:pt idx="870">
                  <c:v>55.084600000000002</c:v>
                </c:pt>
                <c:pt idx="871">
                  <c:v>55.116500000000002</c:v>
                </c:pt>
                <c:pt idx="872">
                  <c:v>55.156999999999996</c:v>
                </c:pt>
                <c:pt idx="873">
                  <c:v>55.168700000000001</c:v>
                </c:pt>
                <c:pt idx="874">
                  <c:v>55.1173</c:v>
                </c:pt>
                <c:pt idx="875">
                  <c:v>55.0246</c:v>
                </c:pt>
                <c:pt idx="876">
                  <c:v>55.004899999999999</c:v>
                </c:pt>
                <c:pt idx="877">
                  <c:v>55.0458</c:v>
                </c:pt>
                <c:pt idx="878">
                  <c:v>55.057299999999998</c:v>
                </c:pt>
                <c:pt idx="879">
                  <c:v>55.087400000000002</c:v>
                </c:pt>
                <c:pt idx="880">
                  <c:v>55.142000000000003</c:v>
                </c:pt>
                <c:pt idx="881">
                  <c:v>55.167000000000002</c:v>
                </c:pt>
                <c:pt idx="882">
                  <c:v>55.159400000000012</c:v>
                </c:pt>
                <c:pt idx="883">
                  <c:v>55.145200000000003</c:v>
                </c:pt>
                <c:pt idx="884">
                  <c:v>55.127899999999997</c:v>
                </c:pt>
                <c:pt idx="885">
                  <c:v>55.108699999999999</c:v>
                </c:pt>
                <c:pt idx="886">
                  <c:v>55.097200000000001</c:v>
                </c:pt>
                <c:pt idx="887">
                  <c:v>55.081200000000003</c:v>
                </c:pt>
                <c:pt idx="888">
                  <c:v>55.081699999999998</c:v>
                </c:pt>
                <c:pt idx="889">
                  <c:v>55.116999999999997</c:v>
                </c:pt>
                <c:pt idx="890">
                  <c:v>55.146600000000007</c:v>
                </c:pt>
                <c:pt idx="891">
                  <c:v>55.156599999999997</c:v>
                </c:pt>
                <c:pt idx="892">
                  <c:v>55.148699999999998</c:v>
                </c:pt>
                <c:pt idx="893">
                  <c:v>55.1111</c:v>
                </c:pt>
                <c:pt idx="894">
                  <c:v>55.051499999999997</c:v>
                </c:pt>
                <c:pt idx="895">
                  <c:v>55.023000000000003</c:v>
                </c:pt>
                <c:pt idx="896">
                  <c:v>55.0383</c:v>
                </c:pt>
                <c:pt idx="897">
                  <c:v>55.061800000000012</c:v>
                </c:pt>
                <c:pt idx="898">
                  <c:v>55.110100000000003</c:v>
                </c:pt>
                <c:pt idx="899">
                  <c:v>55.138600000000011</c:v>
                </c:pt>
                <c:pt idx="900">
                  <c:v>55.117600000000003</c:v>
                </c:pt>
                <c:pt idx="901">
                  <c:v>55.091299999999997</c:v>
                </c:pt>
                <c:pt idx="902">
                  <c:v>55.071800000000003</c:v>
                </c:pt>
                <c:pt idx="903">
                  <c:v>55.076700000000002</c:v>
                </c:pt>
                <c:pt idx="904">
                  <c:v>55.096600000000002</c:v>
                </c:pt>
                <c:pt idx="905">
                  <c:v>55.0867</c:v>
                </c:pt>
                <c:pt idx="906">
                  <c:v>55.051699999999997</c:v>
                </c:pt>
                <c:pt idx="907">
                  <c:v>55.0443</c:v>
                </c:pt>
                <c:pt idx="908">
                  <c:v>55.030299999999997</c:v>
                </c:pt>
                <c:pt idx="909">
                  <c:v>55.018500000000003</c:v>
                </c:pt>
                <c:pt idx="910">
                  <c:v>55.0471</c:v>
                </c:pt>
                <c:pt idx="911">
                  <c:v>55.061600000000013</c:v>
                </c:pt>
                <c:pt idx="912">
                  <c:v>55.030299999999997</c:v>
                </c:pt>
                <c:pt idx="913">
                  <c:v>54.998100000000001</c:v>
                </c:pt>
                <c:pt idx="914">
                  <c:v>55.030299999999997</c:v>
                </c:pt>
                <c:pt idx="915">
                  <c:v>55.086000000000013</c:v>
                </c:pt>
                <c:pt idx="916">
                  <c:v>55.103499999999997</c:v>
                </c:pt>
                <c:pt idx="917">
                  <c:v>55.0854</c:v>
                </c:pt>
                <c:pt idx="918">
                  <c:v>55.065100000000001</c:v>
                </c:pt>
                <c:pt idx="919">
                  <c:v>55.0625</c:v>
                </c:pt>
                <c:pt idx="920">
                  <c:v>55.035699999999999</c:v>
                </c:pt>
                <c:pt idx="921">
                  <c:v>54.954099999999997</c:v>
                </c:pt>
                <c:pt idx="922">
                  <c:v>54.933300000000003</c:v>
                </c:pt>
                <c:pt idx="923">
                  <c:v>55.0105</c:v>
                </c:pt>
                <c:pt idx="924">
                  <c:v>55.063200000000002</c:v>
                </c:pt>
                <c:pt idx="925">
                  <c:v>55.081899999999997</c:v>
                </c:pt>
                <c:pt idx="926">
                  <c:v>55.092600000000012</c:v>
                </c:pt>
                <c:pt idx="927">
                  <c:v>55.074000000000012</c:v>
                </c:pt>
                <c:pt idx="928">
                  <c:v>55.046600000000012</c:v>
                </c:pt>
                <c:pt idx="929">
                  <c:v>55.045699999999997</c:v>
                </c:pt>
                <c:pt idx="930">
                  <c:v>55.044800000000002</c:v>
                </c:pt>
                <c:pt idx="931">
                  <c:v>55.026200000000003</c:v>
                </c:pt>
                <c:pt idx="932">
                  <c:v>55.012300000000003</c:v>
                </c:pt>
                <c:pt idx="933">
                  <c:v>55.0291</c:v>
                </c:pt>
                <c:pt idx="934">
                  <c:v>55.058100000000003</c:v>
                </c:pt>
                <c:pt idx="935">
                  <c:v>55.052900000000001</c:v>
                </c:pt>
                <c:pt idx="936">
                  <c:v>55.023000000000003</c:v>
                </c:pt>
                <c:pt idx="937">
                  <c:v>55.000600000000013</c:v>
                </c:pt>
                <c:pt idx="938">
                  <c:v>54.994900000000001</c:v>
                </c:pt>
                <c:pt idx="939">
                  <c:v>54.978299999999997</c:v>
                </c:pt>
                <c:pt idx="940">
                  <c:v>54.981099999999998</c:v>
                </c:pt>
                <c:pt idx="941">
                  <c:v>55.043500000000002</c:v>
                </c:pt>
                <c:pt idx="942">
                  <c:v>55.083399999999997</c:v>
                </c:pt>
                <c:pt idx="943">
                  <c:v>55.060099999999998</c:v>
                </c:pt>
                <c:pt idx="944">
                  <c:v>55.003900000000002</c:v>
                </c:pt>
                <c:pt idx="945">
                  <c:v>54.970100000000002</c:v>
                </c:pt>
                <c:pt idx="946">
                  <c:v>55.002299999999998</c:v>
                </c:pt>
                <c:pt idx="947">
                  <c:v>55.047199999999997</c:v>
                </c:pt>
                <c:pt idx="948">
                  <c:v>55.054000000000002</c:v>
                </c:pt>
                <c:pt idx="949">
                  <c:v>55.0242</c:v>
                </c:pt>
                <c:pt idx="950">
                  <c:v>55.004899999999999</c:v>
                </c:pt>
                <c:pt idx="951">
                  <c:v>55.003400000000013</c:v>
                </c:pt>
                <c:pt idx="952">
                  <c:v>54.994200000000014</c:v>
                </c:pt>
                <c:pt idx="953">
                  <c:v>54.996299999999998</c:v>
                </c:pt>
                <c:pt idx="954">
                  <c:v>55.025300000000001</c:v>
                </c:pt>
                <c:pt idx="955">
                  <c:v>55.053400000000003</c:v>
                </c:pt>
                <c:pt idx="956">
                  <c:v>55.053899999999999</c:v>
                </c:pt>
                <c:pt idx="957">
                  <c:v>55.055799999999998</c:v>
                </c:pt>
                <c:pt idx="958">
                  <c:v>55.0685</c:v>
                </c:pt>
                <c:pt idx="959">
                  <c:v>55.063400000000001</c:v>
                </c:pt>
                <c:pt idx="960">
                  <c:v>55.025700000000001</c:v>
                </c:pt>
                <c:pt idx="961">
                  <c:v>54.969900000000003</c:v>
                </c:pt>
                <c:pt idx="962">
                  <c:v>54.953200000000002</c:v>
                </c:pt>
                <c:pt idx="963">
                  <c:v>54.989800000000002</c:v>
                </c:pt>
                <c:pt idx="964">
                  <c:v>55.011200000000002</c:v>
                </c:pt>
                <c:pt idx="965">
                  <c:v>55.002600000000001</c:v>
                </c:pt>
                <c:pt idx="966">
                  <c:v>54.9801</c:v>
                </c:pt>
                <c:pt idx="967">
                  <c:v>54.9604</c:v>
                </c:pt>
                <c:pt idx="968">
                  <c:v>54.9529</c:v>
                </c:pt>
                <c:pt idx="969">
                  <c:v>54.968899999999998</c:v>
                </c:pt>
                <c:pt idx="970">
                  <c:v>55.014800000000001</c:v>
                </c:pt>
                <c:pt idx="971">
                  <c:v>55.031700000000001</c:v>
                </c:pt>
                <c:pt idx="972">
                  <c:v>55.001300000000001</c:v>
                </c:pt>
                <c:pt idx="973">
                  <c:v>54.975299999999997</c:v>
                </c:pt>
                <c:pt idx="974">
                  <c:v>54.9711</c:v>
                </c:pt>
                <c:pt idx="975">
                  <c:v>54.979700000000001</c:v>
                </c:pt>
                <c:pt idx="976">
                  <c:v>54.985200000000013</c:v>
                </c:pt>
                <c:pt idx="977">
                  <c:v>54.985900000000001</c:v>
                </c:pt>
                <c:pt idx="978">
                  <c:v>55.015500000000003</c:v>
                </c:pt>
                <c:pt idx="979">
                  <c:v>55.028600000000012</c:v>
                </c:pt>
                <c:pt idx="980">
                  <c:v>54.996699999999997</c:v>
                </c:pt>
                <c:pt idx="981">
                  <c:v>54.968400000000003</c:v>
                </c:pt>
                <c:pt idx="982">
                  <c:v>54.951300000000003</c:v>
                </c:pt>
                <c:pt idx="983">
                  <c:v>54.915500000000002</c:v>
                </c:pt>
                <c:pt idx="984">
                  <c:v>54.8977</c:v>
                </c:pt>
                <c:pt idx="985">
                  <c:v>54.9268</c:v>
                </c:pt>
                <c:pt idx="986">
                  <c:v>54.9559</c:v>
                </c:pt>
                <c:pt idx="987">
                  <c:v>54.980699999999999</c:v>
                </c:pt>
                <c:pt idx="988">
                  <c:v>55.008200000000002</c:v>
                </c:pt>
                <c:pt idx="989">
                  <c:v>55.029699999999998</c:v>
                </c:pt>
                <c:pt idx="990">
                  <c:v>55.045000000000002</c:v>
                </c:pt>
                <c:pt idx="991">
                  <c:v>55.036499999999997</c:v>
                </c:pt>
                <c:pt idx="992">
                  <c:v>54.984099999999998</c:v>
                </c:pt>
                <c:pt idx="993">
                  <c:v>54.926200000000001</c:v>
                </c:pt>
                <c:pt idx="994">
                  <c:v>54.933700000000002</c:v>
                </c:pt>
                <c:pt idx="995">
                  <c:v>54.962200000000003</c:v>
                </c:pt>
                <c:pt idx="996">
                  <c:v>54.933300000000003</c:v>
                </c:pt>
                <c:pt idx="997">
                  <c:v>54.910499999999999</c:v>
                </c:pt>
                <c:pt idx="998">
                  <c:v>54.961200000000012</c:v>
                </c:pt>
                <c:pt idx="999">
                  <c:v>55.011400000000002</c:v>
                </c:pt>
                <c:pt idx="1000">
                  <c:v>55.034200000000013</c:v>
                </c:pt>
                <c:pt idx="1001">
                  <c:v>55.031000000000013</c:v>
                </c:pt>
                <c:pt idx="1002">
                  <c:v>54.990200000000002</c:v>
                </c:pt>
                <c:pt idx="1003">
                  <c:v>54.971800000000002</c:v>
                </c:pt>
                <c:pt idx="1004">
                  <c:v>54.9863</c:v>
                </c:pt>
                <c:pt idx="1005">
                  <c:v>54.991200000000013</c:v>
                </c:pt>
                <c:pt idx="1006">
                  <c:v>54.990299999999998</c:v>
                </c:pt>
                <c:pt idx="1007">
                  <c:v>54.992600000000003</c:v>
                </c:pt>
                <c:pt idx="1008">
                  <c:v>54.989899999999999</c:v>
                </c:pt>
                <c:pt idx="1009">
                  <c:v>54.968899999999998</c:v>
                </c:pt>
                <c:pt idx="1010">
                  <c:v>54.929200000000002</c:v>
                </c:pt>
                <c:pt idx="1011">
                  <c:v>54.9148</c:v>
                </c:pt>
                <c:pt idx="1012">
                  <c:v>54.950899999999997</c:v>
                </c:pt>
                <c:pt idx="1013">
                  <c:v>54.986400000000003</c:v>
                </c:pt>
                <c:pt idx="1014">
                  <c:v>54.990099999999998</c:v>
                </c:pt>
                <c:pt idx="1015">
                  <c:v>54.993600000000001</c:v>
                </c:pt>
                <c:pt idx="1016">
                  <c:v>55.018600000000013</c:v>
                </c:pt>
                <c:pt idx="1017">
                  <c:v>55.022400000000012</c:v>
                </c:pt>
                <c:pt idx="1018">
                  <c:v>54.990900000000003</c:v>
                </c:pt>
                <c:pt idx="1019">
                  <c:v>54.969499999999996</c:v>
                </c:pt>
                <c:pt idx="1020">
                  <c:v>54.973400000000012</c:v>
                </c:pt>
                <c:pt idx="1021">
                  <c:v>54.975000000000001</c:v>
                </c:pt>
                <c:pt idx="1022">
                  <c:v>54.941899999999997</c:v>
                </c:pt>
                <c:pt idx="1023">
                  <c:v>54.886800000000001</c:v>
                </c:pt>
                <c:pt idx="1024">
                  <c:v>54.89</c:v>
                </c:pt>
                <c:pt idx="1025">
                  <c:v>54.927500000000002</c:v>
                </c:pt>
                <c:pt idx="1026">
                  <c:v>54.926400000000001</c:v>
                </c:pt>
                <c:pt idx="1027">
                  <c:v>54.927799999999998</c:v>
                </c:pt>
                <c:pt idx="1028">
                  <c:v>54.935600000000001</c:v>
                </c:pt>
                <c:pt idx="1029">
                  <c:v>54.941699999999997</c:v>
                </c:pt>
                <c:pt idx="1030">
                  <c:v>54.958399999999997</c:v>
                </c:pt>
                <c:pt idx="1031">
                  <c:v>54.953499999999998</c:v>
                </c:pt>
                <c:pt idx="1032">
                  <c:v>54.945900000000002</c:v>
                </c:pt>
                <c:pt idx="1033">
                  <c:v>54.962600000000002</c:v>
                </c:pt>
                <c:pt idx="1034">
                  <c:v>54.9604</c:v>
                </c:pt>
                <c:pt idx="1035">
                  <c:v>54.945600000000013</c:v>
                </c:pt>
                <c:pt idx="1036">
                  <c:v>54.942700000000002</c:v>
                </c:pt>
                <c:pt idx="1037">
                  <c:v>54.941600000000001</c:v>
                </c:pt>
                <c:pt idx="1038">
                  <c:v>54.947699999999998</c:v>
                </c:pt>
                <c:pt idx="1039">
                  <c:v>54.967799999999997</c:v>
                </c:pt>
                <c:pt idx="1040">
                  <c:v>54.974899999999998</c:v>
                </c:pt>
                <c:pt idx="1041">
                  <c:v>54.955599999999997</c:v>
                </c:pt>
                <c:pt idx="1042">
                  <c:v>54.945099999999996</c:v>
                </c:pt>
                <c:pt idx="1043">
                  <c:v>54.938899999999997</c:v>
                </c:pt>
                <c:pt idx="1044">
                  <c:v>54.9268</c:v>
                </c:pt>
                <c:pt idx="1045">
                  <c:v>54.933100000000003</c:v>
                </c:pt>
                <c:pt idx="1046">
                  <c:v>54.947600000000001</c:v>
                </c:pt>
                <c:pt idx="1047">
                  <c:v>54.942100000000003</c:v>
                </c:pt>
                <c:pt idx="1048">
                  <c:v>54.923099999999998</c:v>
                </c:pt>
                <c:pt idx="1049">
                  <c:v>54.892000000000003</c:v>
                </c:pt>
                <c:pt idx="1050">
                  <c:v>54.8354</c:v>
                </c:pt>
                <c:pt idx="1051">
                  <c:v>54.768900000000002</c:v>
                </c:pt>
                <c:pt idx="1052">
                  <c:v>54.755200000000002</c:v>
                </c:pt>
                <c:pt idx="1053">
                  <c:v>54.823900000000002</c:v>
                </c:pt>
                <c:pt idx="1054">
                  <c:v>54.897500000000001</c:v>
                </c:pt>
                <c:pt idx="1055">
                  <c:v>54.908499999999997</c:v>
                </c:pt>
                <c:pt idx="1056">
                  <c:v>54.889400000000002</c:v>
                </c:pt>
                <c:pt idx="1057">
                  <c:v>54.885599999999997</c:v>
                </c:pt>
                <c:pt idx="1058">
                  <c:v>54.882899999999999</c:v>
                </c:pt>
                <c:pt idx="1059">
                  <c:v>54.838900000000002</c:v>
                </c:pt>
                <c:pt idx="1060">
                  <c:v>54.8</c:v>
                </c:pt>
                <c:pt idx="1061">
                  <c:v>54.816099999999999</c:v>
                </c:pt>
                <c:pt idx="1062">
                  <c:v>54.840699999999998</c:v>
                </c:pt>
                <c:pt idx="1063">
                  <c:v>54.838000000000001</c:v>
                </c:pt>
                <c:pt idx="1064">
                  <c:v>54.821899999999999</c:v>
                </c:pt>
                <c:pt idx="1065">
                  <c:v>54.824000000000012</c:v>
                </c:pt>
                <c:pt idx="1066">
                  <c:v>54.830199999999998</c:v>
                </c:pt>
                <c:pt idx="1067">
                  <c:v>54.807899999999997</c:v>
                </c:pt>
                <c:pt idx="1068">
                  <c:v>54.778400000000012</c:v>
                </c:pt>
                <c:pt idx="1069">
                  <c:v>54.801900000000003</c:v>
                </c:pt>
                <c:pt idx="1070">
                  <c:v>54.851299999999988</c:v>
                </c:pt>
                <c:pt idx="1071">
                  <c:v>54.8718</c:v>
                </c:pt>
                <c:pt idx="1072">
                  <c:v>54.876199999999997</c:v>
                </c:pt>
                <c:pt idx="1073">
                  <c:v>54.876399999999997</c:v>
                </c:pt>
                <c:pt idx="1074">
                  <c:v>54.860900000000001</c:v>
                </c:pt>
                <c:pt idx="1075">
                  <c:v>54.851100000000002</c:v>
                </c:pt>
                <c:pt idx="1076">
                  <c:v>54.854299999999988</c:v>
                </c:pt>
                <c:pt idx="1077">
                  <c:v>54.808</c:v>
                </c:pt>
                <c:pt idx="1078">
                  <c:v>54.716099999999997</c:v>
                </c:pt>
                <c:pt idx="1079">
                  <c:v>54.699800000000003</c:v>
                </c:pt>
                <c:pt idx="1080">
                  <c:v>54.790500000000002</c:v>
                </c:pt>
                <c:pt idx="1081">
                  <c:v>54.886800000000001</c:v>
                </c:pt>
                <c:pt idx="1082">
                  <c:v>54.925400000000003</c:v>
                </c:pt>
                <c:pt idx="1083">
                  <c:v>54.917499999999997</c:v>
                </c:pt>
                <c:pt idx="1084">
                  <c:v>54.890099999999997</c:v>
                </c:pt>
                <c:pt idx="1085">
                  <c:v>54.878</c:v>
                </c:pt>
                <c:pt idx="1086">
                  <c:v>54.895200000000003</c:v>
                </c:pt>
                <c:pt idx="1087">
                  <c:v>54.889000000000003</c:v>
                </c:pt>
                <c:pt idx="1088">
                  <c:v>54.852899999999998</c:v>
                </c:pt>
                <c:pt idx="1089">
                  <c:v>54.849699999999999</c:v>
                </c:pt>
                <c:pt idx="1090">
                  <c:v>54.874200000000002</c:v>
                </c:pt>
                <c:pt idx="1091">
                  <c:v>54.887799999999999</c:v>
                </c:pt>
                <c:pt idx="1092">
                  <c:v>54.883099999999999</c:v>
                </c:pt>
                <c:pt idx="1093">
                  <c:v>54.856999999999999</c:v>
                </c:pt>
                <c:pt idx="1094">
                  <c:v>54.797800000000002</c:v>
                </c:pt>
                <c:pt idx="1095">
                  <c:v>54.752099999999999</c:v>
                </c:pt>
                <c:pt idx="1096">
                  <c:v>54.7879</c:v>
                </c:pt>
                <c:pt idx="1097">
                  <c:v>54.850299999999997</c:v>
                </c:pt>
                <c:pt idx="1098">
                  <c:v>54.877299999999998</c:v>
                </c:pt>
                <c:pt idx="1099">
                  <c:v>54.897000000000013</c:v>
                </c:pt>
                <c:pt idx="1100">
                  <c:v>54.920099999999998</c:v>
                </c:pt>
                <c:pt idx="1101">
                  <c:v>54.924900000000001</c:v>
                </c:pt>
                <c:pt idx="1102">
                  <c:v>54.900599999999997</c:v>
                </c:pt>
                <c:pt idx="1103">
                  <c:v>54.883000000000003</c:v>
                </c:pt>
                <c:pt idx="1104">
                  <c:v>54.900500000000001</c:v>
                </c:pt>
                <c:pt idx="1105">
                  <c:v>54.9009</c:v>
                </c:pt>
                <c:pt idx="1106">
                  <c:v>54.863400000000013</c:v>
                </c:pt>
                <c:pt idx="1107">
                  <c:v>54.845999999999997</c:v>
                </c:pt>
                <c:pt idx="1108">
                  <c:v>54.8583</c:v>
                </c:pt>
                <c:pt idx="1109">
                  <c:v>54.887799999999999</c:v>
                </c:pt>
                <c:pt idx="1110">
                  <c:v>54.920099999999998</c:v>
                </c:pt>
                <c:pt idx="1111">
                  <c:v>54.943199999999997</c:v>
                </c:pt>
                <c:pt idx="1112">
                  <c:v>54.947000000000003</c:v>
                </c:pt>
                <c:pt idx="1113">
                  <c:v>54.939100000000003</c:v>
                </c:pt>
                <c:pt idx="1114">
                  <c:v>54.938000000000002</c:v>
                </c:pt>
                <c:pt idx="1115">
                  <c:v>54.912599999999998</c:v>
                </c:pt>
                <c:pt idx="1116">
                  <c:v>54.863400000000013</c:v>
                </c:pt>
                <c:pt idx="1117">
                  <c:v>54.871499999999997</c:v>
                </c:pt>
                <c:pt idx="1118">
                  <c:v>54.915799999999997</c:v>
                </c:pt>
                <c:pt idx="1119">
                  <c:v>54.935699999999997</c:v>
                </c:pt>
                <c:pt idx="1120">
                  <c:v>54.930100000000003</c:v>
                </c:pt>
                <c:pt idx="1121">
                  <c:v>54.927300000000002</c:v>
                </c:pt>
                <c:pt idx="1122">
                  <c:v>54.936900000000001</c:v>
                </c:pt>
                <c:pt idx="1123">
                  <c:v>54.938200000000002</c:v>
                </c:pt>
                <c:pt idx="1124">
                  <c:v>54.926099999999998</c:v>
                </c:pt>
                <c:pt idx="1125">
                  <c:v>54.903700000000001</c:v>
                </c:pt>
                <c:pt idx="1126">
                  <c:v>54.8917</c:v>
                </c:pt>
                <c:pt idx="1127">
                  <c:v>54.883499999999998</c:v>
                </c:pt>
                <c:pt idx="1128">
                  <c:v>54.858899999999998</c:v>
                </c:pt>
                <c:pt idx="1129">
                  <c:v>54.848799999999997</c:v>
                </c:pt>
                <c:pt idx="1130">
                  <c:v>54.878500000000003</c:v>
                </c:pt>
                <c:pt idx="1131">
                  <c:v>54.9084</c:v>
                </c:pt>
                <c:pt idx="1132">
                  <c:v>54.9285</c:v>
                </c:pt>
                <c:pt idx="1133">
                  <c:v>54.929200000000002</c:v>
                </c:pt>
                <c:pt idx="1134">
                  <c:v>54.9084</c:v>
                </c:pt>
                <c:pt idx="1135">
                  <c:v>54.904299999999999</c:v>
                </c:pt>
                <c:pt idx="1136">
                  <c:v>54.924500000000002</c:v>
                </c:pt>
                <c:pt idx="1137">
                  <c:v>54.942</c:v>
                </c:pt>
                <c:pt idx="1138">
                  <c:v>54.956699999999998</c:v>
                </c:pt>
                <c:pt idx="1139">
                  <c:v>54.957799999999999</c:v>
                </c:pt>
                <c:pt idx="1140">
                  <c:v>54.938699999999997</c:v>
                </c:pt>
                <c:pt idx="1141">
                  <c:v>54.911200000000001</c:v>
                </c:pt>
                <c:pt idx="1142">
                  <c:v>54.850700000000003</c:v>
                </c:pt>
                <c:pt idx="1143">
                  <c:v>54.814699999999988</c:v>
                </c:pt>
                <c:pt idx="1144">
                  <c:v>54.814699999999988</c:v>
                </c:pt>
                <c:pt idx="1145">
                  <c:v>54.807600000000001</c:v>
                </c:pt>
                <c:pt idx="1146">
                  <c:v>54.853999999999999</c:v>
                </c:pt>
                <c:pt idx="1147">
                  <c:v>54.892099999999999</c:v>
                </c:pt>
                <c:pt idx="1148">
                  <c:v>54.887300000000003</c:v>
                </c:pt>
                <c:pt idx="1149">
                  <c:v>54.881399999999999</c:v>
                </c:pt>
                <c:pt idx="1150">
                  <c:v>54.862200000000001</c:v>
                </c:pt>
                <c:pt idx="1151">
                  <c:v>54.806399999999996</c:v>
                </c:pt>
                <c:pt idx="1152">
                  <c:v>54.772800000000011</c:v>
                </c:pt>
                <c:pt idx="1153">
                  <c:v>54.827500000000001</c:v>
                </c:pt>
                <c:pt idx="1154">
                  <c:v>54.922600000000003</c:v>
                </c:pt>
                <c:pt idx="1155">
                  <c:v>54.974200000000003</c:v>
                </c:pt>
                <c:pt idx="1156">
                  <c:v>54.979500000000002</c:v>
                </c:pt>
                <c:pt idx="1157">
                  <c:v>54.983400000000003</c:v>
                </c:pt>
                <c:pt idx="1158">
                  <c:v>54.976300000000002</c:v>
                </c:pt>
                <c:pt idx="1159">
                  <c:v>54.929400000000001</c:v>
                </c:pt>
                <c:pt idx="1160">
                  <c:v>54.833000000000013</c:v>
                </c:pt>
                <c:pt idx="1161">
                  <c:v>54.743699999999997</c:v>
                </c:pt>
                <c:pt idx="1162">
                  <c:v>54.7577</c:v>
                </c:pt>
                <c:pt idx="1163">
                  <c:v>54.847999999999999</c:v>
                </c:pt>
                <c:pt idx="1164">
                  <c:v>54.926299999999998</c:v>
                </c:pt>
                <c:pt idx="1165">
                  <c:v>54.964300000000001</c:v>
                </c:pt>
                <c:pt idx="1166">
                  <c:v>54.976100000000002</c:v>
                </c:pt>
                <c:pt idx="1167">
                  <c:v>54.978299999999997</c:v>
                </c:pt>
                <c:pt idx="1168">
                  <c:v>54.983800000000002</c:v>
                </c:pt>
                <c:pt idx="1169">
                  <c:v>54.983499999999999</c:v>
                </c:pt>
                <c:pt idx="1170">
                  <c:v>54.966500000000003</c:v>
                </c:pt>
                <c:pt idx="1171">
                  <c:v>54.9572</c:v>
                </c:pt>
                <c:pt idx="1172">
                  <c:v>54.961399999999998</c:v>
                </c:pt>
                <c:pt idx="1173">
                  <c:v>54.9452</c:v>
                </c:pt>
                <c:pt idx="1174">
                  <c:v>54.911499999999997</c:v>
                </c:pt>
                <c:pt idx="1175">
                  <c:v>54.855899999999998</c:v>
                </c:pt>
                <c:pt idx="1176">
                  <c:v>54.830800000000004</c:v>
                </c:pt>
                <c:pt idx="1177">
                  <c:v>54.891599999999997</c:v>
                </c:pt>
                <c:pt idx="1178">
                  <c:v>54.948099999999997</c:v>
                </c:pt>
                <c:pt idx="1179">
                  <c:v>54.973000000000013</c:v>
                </c:pt>
                <c:pt idx="1180">
                  <c:v>54.981499999999997</c:v>
                </c:pt>
                <c:pt idx="1181">
                  <c:v>54.981999999999999</c:v>
                </c:pt>
                <c:pt idx="1182">
                  <c:v>54.998699999999999</c:v>
                </c:pt>
                <c:pt idx="1183">
                  <c:v>55.001399999999997</c:v>
                </c:pt>
                <c:pt idx="1184">
                  <c:v>54.9816</c:v>
                </c:pt>
                <c:pt idx="1185">
                  <c:v>54.978000000000002</c:v>
                </c:pt>
                <c:pt idx="1186">
                  <c:v>54.9831</c:v>
                </c:pt>
                <c:pt idx="1187">
                  <c:v>54.979599999999998</c:v>
                </c:pt>
                <c:pt idx="1188">
                  <c:v>54.975099999999998</c:v>
                </c:pt>
                <c:pt idx="1189">
                  <c:v>54.9786</c:v>
                </c:pt>
                <c:pt idx="1190">
                  <c:v>54.981000000000002</c:v>
                </c:pt>
                <c:pt idx="1191">
                  <c:v>54.969700000000003</c:v>
                </c:pt>
                <c:pt idx="1192">
                  <c:v>54.957700000000003</c:v>
                </c:pt>
                <c:pt idx="1193">
                  <c:v>54.948600000000013</c:v>
                </c:pt>
                <c:pt idx="1194">
                  <c:v>54.9587</c:v>
                </c:pt>
                <c:pt idx="1195">
                  <c:v>54.982599999999998</c:v>
                </c:pt>
                <c:pt idx="1196">
                  <c:v>54.988799999999998</c:v>
                </c:pt>
                <c:pt idx="1197">
                  <c:v>54.978200000000001</c:v>
                </c:pt>
                <c:pt idx="1198">
                  <c:v>54.9542</c:v>
                </c:pt>
                <c:pt idx="1199">
                  <c:v>54.932600000000001</c:v>
                </c:pt>
                <c:pt idx="1200">
                  <c:v>54.960099999999997</c:v>
                </c:pt>
                <c:pt idx="1201">
                  <c:v>54.990099999999998</c:v>
                </c:pt>
                <c:pt idx="1202">
                  <c:v>54.971200000000003</c:v>
                </c:pt>
                <c:pt idx="1203">
                  <c:v>54.952300000000001</c:v>
                </c:pt>
                <c:pt idx="1204">
                  <c:v>54.9621</c:v>
                </c:pt>
                <c:pt idx="1205">
                  <c:v>54.976500000000001</c:v>
                </c:pt>
                <c:pt idx="1206">
                  <c:v>54.975700000000003</c:v>
                </c:pt>
                <c:pt idx="1207">
                  <c:v>54.965899999999998</c:v>
                </c:pt>
                <c:pt idx="1208">
                  <c:v>54.970500000000001</c:v>
                </c:pt>
                <c:pt idx="1209">
                  <c:v>54.959899999999998</c:v>
                </c:pt>
                <c:pt idx="1210">
                  <c:v>54.957999999999998</c:v>
                </c:pt>
                <c:pt idx="1211">
                  <c:v>54.976400000000012</c:v>
                </c:pt>
                <c:pt idx="1212">
                  <c:v>54.946399999999997</c:v>
                </c:pt>
                <c:pt idx="1213">
                  <c:v>54.935899999999997</c:v>
                </c:pt>
                <c:pt idx="1214">
                  <c:v>54.97</c:v>
                </c:pt>
                <c:pt idx="1215">
                  <c:v>54.9925</c:v>
                </c:pt>
                <c:pt idx="1216">
                  <c:v>55.015800000000013</c:v>
                </c:pt>
                <c:pt idx="1217">
                  <c:v>55.0276</c:v>
                </c:pt>
                <c:pt idx="1218">
                  <c:v>55.011400000000002</c:v>
                </c:pt>
                <c:pt idx="1219">
                  <c:v>55.002600000000001</c:v>
                </c:pt>
                <c:pt idx="1220">
                  <c:v>55.0139</c:v>
                </c:pt>
                <c:pt idx="1221">
                  <c:v>55.035299999999999</c:v>
                </c:pt>
                <c:pt idx="1222">
                  <c:v>55.057200000000002</c:v>
                </c:pt>
                <c:pt idx="1223">
                  <c:v>55.060899999999997</c:v>
                </c:pt>
                <c:pt idx="1224">
                  <c:v>55.054900000000004</c:v>
                </c:pt>
                <c:pt idx="1225">
                  <c:v>55.038200000000003</c:v>
                </c:pt>
                <c:pt idx="1226">
                  <c:v>55.029200000000003</c:v>
                </c:pt>
                <c:pt idx="1227">
                  <c:v>55.050899999999999</c:v>
                </c:pt>
                <c:pt idx="1228">
                  <c:v>55.063499999999998</c:v>
                </c:pt>
                <c:pt idx="1229">
                  <c:v>55.054600000000001</c:v>
                </c:pt>
                <c:pt idx="1230">
                  <c:v>55.055799999999998</c:v>
                </c:pt>
                <c:pt idx="1231">
                  <c:v>55.059699999999999</c:v>
                </c:pt>
                <c:pt idx="1232">
                  <c:v>55.057299999999998</c:v>
                </c:pt>
                <c:pt idx="1233">
                  <c:v>55.063800000000001</c:v>
                </c:pt>
                <c:pt idx="1234">
                  <c:v>55.062600000000003</c:v>
                </c:pt>
                <c:pt idx="1235">
                  <c:v>55.052400000000013</c:v>
                </c:pt>
                <c:pt idx="1236">
                  <c:v>55.06</c:v>
                </c:pt>
                <c:pt idx="1237">
                  <c:v>55.083300000000001</c:v>
                </c:pt>
                <c:pt idx="1238">
                  <c:v>55.108899999999998</c:v>
                </c:pt>
                <c:pt idx="1239">
                  <c:v>55.119500000000002</c:v>
                </c:pt>
                <c:pt idx="1240">
                  <c:v>55.098100000000002</c:v>
                </c:pt>
                <c:pt idx="1241">
                  <c:v>55.0657</c:v>
                </c:pt>
                <c:pt idx="1242">
                  <c:v>55.075099999999999</c:v>
                </c:pt>
                <c:pt idx="1243">
                  <c:v>55.091900000000003</c:v>
                </c:pt>
                <c:pt idx="1244">
                  <c:v>55.076900000000002</c:v>
                </c:pt>
                <c:pt idx="1245">
                  <c:v>55.068300000000001</c:v>
                </c:pt>
                <c:pt idx="1246">
                  <c:v>55.071000000000012</c:v>
                </c:pt>
                <c:pt idx="1247">
                  <c:v>55.0548</c:v>
                </c:pt>
                <c:pt idx="1248">
                  <c:v>55.029699999999998</c:v>
                </c:pt>
                <c:pt idx="1249">
                  <c:v>55.053199999999997</c:v>
                </c:pt>
                <c:pt idx="1250">
                  <c:v>55.093699999999998</c:v>
                </c:pt>
                <c:pt idx="1251">
                  <c:v>55.092800000000011</c:v>
                </c:pt>
                <c:pt idx="1252">
                  <c:v>55.076600000000013</c:v>
                </c:pt>
                <c:pt idx="1253">
                  <c:v>55.067900000000002</c:v>
                </c:pt>
                <c:pt idx="1254">
                  <c:v>55.075800000000001</c:v>
                </c:pt>
                <c:pt idx="1255">
                  <c:v>55.104300000000002</c:v>
                </c:pt>
                <c:pt idx="1256">
                  <c:v>55.128900000000002</c:v>
                </c:pt>
                <c:pt idx="1257">
                  <c:v>55.118499999999997</c:v>
                </c:pt>
                <c:pt idx="1258">
                  <c:v>55.077500000000001</c:v>
                </c:pt>
                <c:pt idx="1259">
                  <c:v>55.069099999999999</c:v>
                </c:pt>
                <c:pt idx="1260">
                  <c:v>55.091700000000003</c:v>
                </c:pt>
                <c:pt idx="1261">
                  <c:v>55.049000000000007</c:v>
                </c:pt>
                <c:pt idx="1262">
                  <c:v>54.981200000000001</c:v>
                </c:pt>
                <c:pt idx="1263">
                  <c:v>54.986800000000002</c:v>
                </c:pt>
                <c:pt idx="1264">
                  <c:v>55.052400000000013</c:v>
                </c:pt>
                <c:pt idx="1265">
                  <c:v>55.114800000000002</c:v>
                </c:pt>
                <c:pt idx="1266">
                  <c:v>55.147399999999998</c:v>
                </c:pt>
                <c:pt idx="1267">
                  <c:v>55.150500000000001</c:v>
                </c:pt>
                <c:pt idx="1268">
                  <c:v>55.141399999999997</c:v>
                </c:pt>
                <c:pt idx="1269">
                  <c:v>55.133600000000001</c:v>
                </c:pt>
                <c:pt idx="1270">
                  <c:v>55.118400000000001</c:v>
                </c:pt>
                <c:pt idx="1271">
                  <c:v>55.100099999999998</c:v>
                </c:pt>
                <c:pt idx="1272">
                  <c:v>55.099299999999999</c:v>
                </c:pt>
                <c:pt idx="1273">
                  <c:v>55.130600000000001</c:v>
                </c:pt>
                <c:pt idx="1274">
                  <c:v>55.156200000000013</c:v>
                </c:pt>
                <c:pt idx="1275">
                  <c:v>55.117600000000003</c:v>
                </c:pt>
                <c:pt idx="1276">
                  <c:v>55.041899999999998</c:v>
                </c:pt>
                <c:pt idx="1277">
                  <c:v>55.0291</c:v>
                </c:pt>
                <c:pt idx="1278">
                  <c:v>55.086500000000001</c:v>
                </c:pt>
                <c:pt idx="1279">
                  <c:v>55.129200000000012</c:v>
                </c:pt>
                <c:pt idx="1280">
                  <c:v>55.1297</c:v>
                </c:pt>
                <c:pt idx="1281">
                  <c:v>55.115600000000001</c:v>
                </c:pt>
                <c:pt idx="1282">
                  <c:v>55.1126</c:v>
                </c:pt>
                <c:pt idx="1283">
                  <c:v>55.119800000000012</c:v>
                </c:pt>
                <c:pt idx="1284">
                  <c:v>55.128</c:v>
                </c:pt>
                <c:pt idx="1285">
                  <c:v>55.0961</c:v>
                </c:pt>
                <c:pt idx="1286">
                  <c:v>55.014400000000002</c:v>
                </c:pt>
                <c:pt idx="1287">
                  <c:v>54.978000000000002</c:v>
                </c:pt>
                <c:pt idx="1288">
                  <c:v>55.022100000000002</c:v>
                </c:pt>
                <c:pt idx="1289">
                  <c:v>55.076099999999997</c:v>
                </c:pt>
                <c:pt idx="1290">
                  <c:v>55.103200000000001</c:v>
                </c:pt>
                <c:pt idx="1291">
                  <c:v>55.107600000000012</c:v>
                </c:pt>
                <c:pt idx="1292">
                  <c:v>55.110500000000002</c:v>
                </c:pt>
                <c:pt idx="1293">
                  <c:v>55.136000000000003</c:v>
                </c:pt>
                <c:pt idx="1294">
                  <c:v>55.1464</c:v>
                </c:pt>
                <c:pt idx="1295">
                  <c:v>55.13</c:v>
                </c:pt>
                <c:pt idx="1296">
                  <c:v>55.120899999999999</c:v>
                </c:pt>
                <c:pt idx="1297">
                  <c:v>55.117899999999999</c:v>
                </c:pt>
                <c:pt idx="1298">
                  <c:v>55.0946</c:v>
                </c:pt>
                <c:pt idx="1299">
                  <c:v>55.037500000000001</c:v>
                </c:pt>
                <c:pt idx="1300">
                  <c:v>55.014000000000003</c:v>
                </c:pt>
                <c:pt idx="1301">
                  <c:v>55.052500000000002</c:v>
                </c:pt>
                <c:pt idx="1302">
                  <c:v>55.0779</c:v>
                </c:pt>
                <c:pt idx="1303">
                  <c:v>55.0715</c:v>
                </c:pt>
                <c:pt idx="1304">
                  <c:v>55.084400000000002</c:v>
                </c:pt>
                <c:pt idx="1305">
                  <c:v>55.111199999999997</c:v>
                </c:pt>
                <c:pt idx="1306">
                  <c:v>55.1295</c:v>
                </c:pt>
                <c:pt idx="1307">
                  <c:v>55.142899999999997</c:v>
                </c:pt>
                <c:pt idx="1308">
                  <c:v>55.151000000000003</c:v>
                </c:pt>
                <c:pt idx="1309">
                  <c:v>55.147500000000001</c:v>
                </c:pt>
                <c:pt idx="1310">
                  <c:v>55.137</c:v>
                </c:pt>
                <c:pt idx="1311">
                  <c:v>55.146700000000003</c:v>
                </c:pt>
                <c:pt idx="1312">
                  <c:v>55.1631</c:v>
                </c:pt>
                <c:pt idx="1313">
                  <c:v>55.148600000000002</c:v>
                </c:pt>
                <c:pt idx="1314">
                  <c:v>55.107999999999997</c:v>
                </c:pt>
                <c:pt idx="1315">
                  <c:v>55.081000000000003</c:v>
                </c:pt>
                <c:pt idx="1316">
                  <c:v>55.071899999999999</c:v>
                </c:pt>
                <c:pt idx="1317">
                  <c:v>55.095700000000001</c:v>
                </c:pt>
                <c:pt idx="1318">
                  <c:v>55.148400000000002</c:v>
                </c:pt>
                <c:pt idx="1319">
                  <c:v>55.1571</c:v>
                </c:pt>
                <c:pt idx="1320">
                  <c:v>55.108400000000003</c:v>
                </c:pt>
                <c:pt idx="1321">
                  <c:v>55.050800000000002</c:v>
                </c:pt>
                <c:pt idx="1322">
                  <c:v>55.058100000000003</c:v>
                </c:pt>
                <c:pt idx="1323">
                  <c:v>55.125300000000003</c:v>
                </c:pt>
                <c:pt idx="1324">
                  <c:v>55.155200000000001</c:v>
                </c:pt>
                <c:pt idx="1325">
                  <c:v>55.126300000000001</c:v>
                </c:pt>
                <c:pt idx="1326">
                  <c:v>55.084299999999999</c:v>
                </c:pt>
                <c:pt idx="1327">
                  <c:v>55.061700000000002</c:v>
                </c:pt>
                <c:pt idx="1328">
                  <c:v>55.073900000000002</c:v>
                </c:pt>
                <c:pt idx="1329">
                  <c:v>55.066400000000002</c:v>
                </c:pt>
                <c:pt idx="1330">
                  <c:v>55.028100000000002</c:v>
                </c:pt>
                <c:pt idx="1331">
                  <c:v>55.026899999999998</c:v>
                </c:pt>
                <c:pt idx="1332">
                  <c:v>55.060499999999998</c:v>
                </c:pt>
                <c:pt idx="1333">
                  <c:v>55.1008</c:v>
                </c:pt>
                <c:pt idx="1334">
                  <c:v>55.140700000000002</c:v>
                </c:pt>
                <c:pt idx="1335">
                  <c:v>55.155000000000001</c:v>
                </c:pt>
                <c:pt idx="1336">
                  <c:v>55.144300000000001</c:v>
                </c:pt>
                <c:pt idx="1337">
                  <c:v>55.1203</c:v>
                </c:pt>
                <c:pt idx="1338">
                  <c:v>55.082800000000013</c:v>
                </c:pt>
                <c:pt idx="1339">
                  <c:v>55.019199999999998</c:v>
                </c:pt>
                <c:pt idx="1340">
                  <c:v>54.9619</c:v>
                </c:pt>
                <c:pt idx="1341">
                  <c:v>55.0002</c:v>
                </c:pt>
                <c:pt idx="1342">
                  <c:v>55.0869</c:v>
                </c:pt>
                <c:pt idx="1343">
                  <c:v>55.136400000000002</c:v>
                </c:pt>
                <c:pt idx="1344">
                  <c:v>55.1616</c:v>
                </c:pt>
                <c:pt idx="1345">
                  <c:v>55.177300000000002</c:v>
                </c:pt>
                <c:pt idx="1346">
                  <c:v>55.177799999999998</c:v>
                </c:pt>
                <c:pt idx="1347">
                  <c:v>55.163600000000002</c:v>
                </c:pt>
                <c:pt idx="1348">
                  <c:v>55.134300000000003</c:v>
                </c:pt>
                <c:pt idx="1349">
                  <c:v>55.110700000000001</c:v>
                </c:pt>
                <c:pt idx="1350">
                  <c:v>55.118000000000002</c:v>
                </c:pt>
                <c:pt idx="1351">
                  <c:v>55.141800000000003</c:v>
                </c:pt>
                <c:pt idx="1352">
                  <c:v>55.157699999999998</c:v>
                </c:pt>
                <c:pt idx="1353">
                  <c:v>55.155500000000011</c:v>
                </c:pt>
                <c:pt idx="1354">
                  <c:v>55.129800000000003</c:v>
                </c:pt>
                <c:pt idx="1355">
                  <c:v>55.072200000000002</c:v>
                </c:pt>
                <c:pt idx="1356">
                  <c:v>54.987000000000002</c:v>
                </c:pt>
                <c:pt idx="1357">
                  <c:v>54.961599999999997</c:v>
                </c:pt>
                <c:pt idx="1358">
                  <c:v>55.0488</c:v>
                </c:pt>
                <c:pt idx="1359">
                  <c:v>55.135800000000003</c:v>
                </c:pt>
                <c:pt idx="1360">
                  <c:v>55.158200000000001</c:v>
                </c:pt>
                <c:pt idx="1361">
                  <c:v>55.1342</c:v>
                </c:pt>
                <c:pt idx="1362">
                  <c:v>55.115000000000002</c:v>
                </c:pt>
                <c:pt idx="1363">
                  <c:v>55.110900000000001</c:v>
                </c:pt>
                <c:pt idx="1364">
                  <c:v>55.076700000000002</c:v>
                </c:pt>
                <c:pt idx="1365">
                  <c:v>55.046000000000006</c:v>
                </c:pt>
                <c:pt idx="1366">
                  <c:v>55.048699999999997</c:v>
                </c:pt>
                <c:pt idx="1367">
                  <c:v>55.054400000000001</c:v>
                </c:pt>
                <c:pt idx="1368">
                  <c:v>55.076700000000002</c:v>
                </c:pt>
                <c:pt idx="1369">
                  <c:v>55.107100000000003</c:v>
                </c:pt>
                <c:pt idx="1370">
                  <c:v>55.126100000000001</c:v>
                </c:pt>
                <c:pt idx="1371">
                  <c:v>55.138500000000001</c:v>
                </c:pt>
                <c:pt idx="1372">
                  <c:v>55.131100000000011</c:v>
                </c:pt>
                <c:pt idx="1373">
                  <c:v>55.092300000000002</c:v>
                </c:pt>
                <c:pt idx="1374">
                  <c:v>55.047899999999998</c:v>
                </c:pt>
                <c:pt idx="1375">
                  <c:v>55.071800000000003</c:v>
                </c:pt>
                <c:pt idx="1376">
                  <c:v>55.134400000000007</c:v>
                </c:pt>
                <c:pt idx="1377">
                  <c:v>55.127600000000001</c:v>
                </c:pt>
                <c:pt idx="1378">
                  <c:v>55.097499999999997</c:v>
                </c:pt>
                <c:pt idx="1379">
                  <c:v>55.117100000000001</c:v>
                </c:pt>
                <c:pt idx="1380">
                  <c:v>55.1464</c:v>
                </c:pt>
                <c:pt idx="1381">
                  <c:v>55.147599999999997</c:v>
                </c:pt>
                <c:pt idx="1382">
                  <c:v>55.1145</c:v>
                </c:pt>
                <c:pt idx="1383">
                  <c:v>55.089000000000013</c:v>
                </c:pt>
                <c:pt idx="1384">
                  <c:v>55.100700000000003</c:v>
                </c:pt>
                <c:pt idx="1385">
                  <c:v>55.13</c:v>
                </c:pt>
                <c:pt idx="1386">
                  <c:v>55.151499999999999</c:v>
                </c:pt>
                <c:pt idx="1387">
                  <c:v>55.151899999999998</c:v>
                </c:pt>
                <c:pt idx="1388">
                  <c:v>55.137999999999998</c:v>
                </c:pt>
                <c:pt idx="1389">
                  <c:v>55.120699999999999</c:v>
                </c:pt>
                <c:pt idx="1390">
                  <c:v>55.111800000000002</c:v>
                </c:pt>
                <c:pt idx="1391">
                  <c:v>55.114800000000002</c:v>
                </c:pt>
                <c:pt idx="1392">
                  <c:v>55.113600000000012</c:v>
                </c:pt>
                <c:pt idx="1393">
                  <c:v>55.103700000000003</c:v>
                </c:pt>
                <c:pt idx="1394">
                  <c:v>55.096000000000011</c:v>
                </c:pt>
                <c:pt idx="1395">
                  <c:v>55.084499999999998</c:v>
                </c:pt>
                <c:pt idx="1396">
                  <c:v>55.0625</c:v>
                </c:pt>
                <c:pt idx="1397">
                  <c:v>55.0321</c:v>
                </c:pt>
                <c:pt idx="1398">
                  <c:v>55.021800000000013</c:v>
                </c:pt>
                <c:pt idx="1399">
                  <c:v>55.059800000000003</c:v>
                </c:pt>
                <c:pt idx="1400">
                  <c:v>55.069299999999998</c:v>
                </c:pt>
                <c:pt idx="1401">
                  <c:v>55.014899999999997</c:v>
                </c:pt>
                <c:pt idx="1402">
                  <c:v>54.976999999999997</c:v>
                </c:pt>
                <c:pt idx="1403">
                  <c:v>55.0032</c:v>
                </c:pt>
                <c:pt idx="1404">
                  <c:v>55.074199999999998</c:v>
                </c:pt>
                <c:pt idx="1405">
                  <c:v>55.133699999999997</c:v>
                </c:pt>
                <c:pt idx="1406">
                  <c:v>55.144599999999997</c:v>
                </c:pt>
                <c:pt idx="1407">
                  <c:v>55.140500000000003</c:v>
                </c:pt>
                <c:pt idx="1408">
                  <c:v>55.1327</c:v>
                </c:pt>
                <c:pt idx="1409">
                  <c:v>55.092500000000001</c:v>
                </c:pt>
                <c:pt idx="1410">
                  <c:v>55.020699999999998</c:v>
                </c:pt>
                <c:pt idx="1411">
                  <c:v>55.008099999999999</c:v>
                </c:pt>
                <c:pt idx="1412">
                  <c:v>55.075899999999997</c:v>
                </c:pt>
                <c:pt idx="1413">
                  <c:v>55.106400000000001</c:v>
                </c:pt>
                <c:pt idx="1414">
                  <c:v>55.070800000000013</c:v>
                </c:pt>
                <c:pt idx="1415">
                  <c:v>55.048499999999997</c:v>
                </c:pt>
                <c:pt idx="1416">
                  <c:v>55.078200000000002</c:v>
                </c:pt>
                <c:pt idx="1417">
                  <c:v>55.108499999999999</c:v>
                </c:pt>
                <c:pt idx="1418">
                  <c:v>55.120899999999999</c:v>
                </c:pt>
                <c:pt idx="1419">
                  <c:v>55.125400000000013</c:v>
                </c:pt>
                <c:pt idx="1420">
                  <c:v>55.1068</c:v>
                </c:pt>
                <c:pt idx="1421">
                  <c:v>55.085299999999997</c:v>
                </c:pt>
                <c:pt idx="1422">
                  <c:v>55.083100000000002</c:v>
                </c:pt>
                <c:pt idx="1423">
                  <c:v>55.067900000000002</c:v>
                </c:pt>
                <c:pt idx="1424">
                  <c:v>55.057400000000001</c:v>
                </c:pt>
                <c:pt idx="1425">
                  <c:v>55.069099999999999</c:v>
                </c:pt>
                <c:pt idx="1426">
                  <c:v>55.085500000000003</c:v>
                </c:pt>
                <c:pt idx="1427">
                  <c:v>55.108200000000011</c:v>
                </c:pt>
                <c:pt idx="1428">
                  <c:v>55.121499999999997</c:v>
                </c:pt>
                <c:pt idx="1429">
                  <c:v>55.123200000000011</c:v>
                </c:pt>
                <c:pt idx="1430">
                  <c:v>55.126400000000011</c:v>
                </c:pt>
                <c:pt idx="1431">
                  <c:v>55.119900000000001</c:v>
                </c:pt>
                <c:pt idx="1432">
                  <c:v>55.1004</c:v>
                </c:pt>
                <c:pt idx="1433">
                  <c:v>55.086599999999997</c:v>
                </c:pt>
                <c:pt idx="1434">
                  <c:v>55.083100000000002</c:v>
                </c:pt>
                <c:pt idx="1435">
                  <c:v>55.071000000000012</c:v>
                </c:pt>
                <c:pt idx="1436">
                  <c:v>55.071599999999997</c:v>
                </c:pt>
                <c:pt idx="1437">
                  <c:v>55.091000000000001</c:v>
                </c:pt>
                <c:pt idx="1438">
                  <c:v>55.096600000000002</c:v>
                </c:pt>
                <c:pt idx="1439">
                  <c:v>55.075899999999997</c:v>
                </c:pt>
                <c:pt idx="1440">
                  <c:v>55.023400000000002</c:v>
                </c:pt>
                <c:pt idx="1441">
                  <c:v>54.967599999999997</c:v>
                </c:pt>
                <c:pt idx="1442">
                  <c:v>54.975200000000001</c:v>
                </c:pt>
                <c:pt idx="1443">
                  <c:v>55.046000000000006</c:v>
                </c:pt>
                <c:pt idx="1444">
                  <c:v>55.1111</c:v>
                </c:pt>
                <c:pt idx="1445">
                  <c:v>55.138800000000003</c:v>
                </c:pt>
                <c:pt idx="1446">
                  <c:v>55.120100000000001</c:v>
                </c:pt>
                <c:pt idx="1447">
                  <c:v>55.063299999999998</c:v>
                </c:pt>
                <c:pt idx="1448">
                  <c:v>55.0212</c:v>
                </c:pt>
                <c:pt idx="1449">
                  <c:v>55.0366</c:v>
                </c:pt>
                <c:pt idx="1450">
                  <c:v>55.063200000000002</c:v>
                </c:pt>
                <c:pt idx="1451">
                  <c:v>55.061600000000013</c:v>
                </c:pt>
                <c:pt idx="1452">
                  <c:v>55.047600000000003</c:v>
                </c:pt>
                <c:pt idx="1453">
                  <c:v>55.042499999999997</c:v>
                </c:pt>
                <c:pt idx="1454">
                  <c:v>55.056800000000003</c:v>
                </c:pt>
                <c:pt idx="1455">
                  <c:v>55.084499999999998</c:v>
                </c:pt>
                <c:pt idx="1456">
                  <c:v>55.102800000000002</c:v>
                </c:pt>
                <c:pt idx="1457">
                  <c:v>55.108800000000002</c:v>
                </c:pt>
                <c:pt idx="1458">
                  <c:v>55.122500000000002</c:v>
                </c:pt>
                <c:pt idx="1459">
                  <c:v>55.144799999999996</c:v>
                </c:pt>
                <c:pt idx="1460">
                  <c:v>55.1541</c:v>
                </c:pt>
                <c:pt idx="1461">
                  <c:v>55.148299999999999</c:v>
                </c:pt>
                <c:pt idx="1462">
                  <c:v>55.126600000000003</c:v>
                </c:pt>
                <c:pt idx="1463">
                  <c:v>55.101799999999997</c:v>
                </c:pt>
                <c:pt idx="1464">
                  <c:v>55.088200000000001</c:v>
                </c:pt>
                <c:pt idx="1465">
                  <c:v>55.082700000000003</c:v>
                </c:pt>
                <c:pt idx="1466">
                  <c:v>55.095100000000002</c:v>
                </c:pt>
                <c:pt idx="1467">
                  <c:v>55.117199999999997</c:v>
                </c:pt>
                <c:pt idx="1468">
                  <c:v>55.112900000000003</c:v>
                </c:pt>
                <c:pt idx="1469">
                  <c:v>55.093000000000011</c:v>
                </c:pt>
                <c:pt idx="1470">
                  <c:v>55.086500000000001</c:v>
                </c:pt>
                <c:pt idx="1471">
                  <c:v>55.1111</c:v>
                </c:pt>
                <c:pt idx="1472">
                  <c:v>55.1464</c:v>
                </c:pt>
                <c:pt idx="1473">
                  <c:v>55.1462</c:v>
                </c:pt>
                <c:pt idx="1474">
                  <c:v>55.129400000000011</c:v>
                </c:pt>
                <c:pt idx="1475">
                  <c:v>55.143700000000003</c:v>
                </c:pt>
                <c:pt idx="1476">
                  <c:v>55.138200000000012</c:v>
                </c:pt>
                <c:pt idx="1477">
                  <c:v>55.072699999999998</c:v>
                </c:pt>
                <c:pt idx="1478">
                  <c:v>55.042499999999997</c:v>
                </c:pt>
                <c:pt idx="1479">
                  <c:v>55.081099999999999</c:v>
                </c:pt>
                <c:pt idx="1480">
                  <c:v>55.103400000000001</c:v>
                </c:pt>
                <c:pt idx="1481">
                  <c:v>55.082600000000014</c:v>
                </c:pt>
                <c:pt idx="1482">
                  <c:v>55.084099999999999</c:v>
                </c:pt>
                <c:pt idx="1483">
                  <c:v>55.111899999999999</c:v>
                </c:pt>
                <c:pt idx="1484">
                  <c:v>55.126200000000011</c:v>
                </c:pt>
                <c:pt idx="1485">
                  <c:v>55.133699999999997</c:v>
                </c:pt>
                <c:pt idx="1486">
                  <c:v>55.137600000000013</c:v>
                </c:pt>
                <c:pt idx="1487">
                  <c:v>55.139699999999998</c:v>
                </c:pt>
                <c:pt idx="1488">
                  <c:v>55.129600000000003</c:v>
                </c:pt>
                <c:pt idx="1489">
                  <c:v>55.106000000000002</c:v>
                </c:pt>
                <c:pt idx="1490">
                  <c:v>55.1008</c:v>
                </c:pt>
                <c:pt idx="1491">
                  <c:v>55.122300000000003</c:v>
                </c:pt>
                <c:pt idx="1492">
                  <c:v>55.1355</c:v>
                </c:pt>
                <c:pt idx="1493">
                  <c:v>55.117100000000001</c:v>
                </c:pt>
                <c:pt idx="1494">
                  <c:v>55.084899999999998</c:v>
                </c:pt>
                <c:pt idx="1495">
                  <c:v>55.064900000000002</c:v>
                </c:pt>
                <c:pt idx="1496">
                  <c:v>55.080599999999997</c:v>
                </c:pt>
                <c:pt idx="1497">
                  <c:v>55.097200000000001</c:v>
                </c:pt>
                <c:pt idx="1498">
                  <c:v>55.096600000000002</c:v>
                </c:pt>
                <c:pt idx="1499">
                  <c:v>55.1</c:v>
                </c:pt>
                <c:pt idx="1500">
                  <c:v>55.095500000000001</c:v>
                </c:pt>
                <c:pt idx="1501">
                  <c:v>55.099200000000003</c:v>
                </c:pt>
                <c:pt idx="1502">
                  <c:v>55.110400000000013</c:v>
                </c:pt>
                <c:pt idx="1503">
                  <c:v>55.123800000000003</c:v>
                </c:pt>
                <c:pt idx="1504">
                  <c:v>55.142699999999998</c:v>
                </c:pt>
                <c:pt idx="1505">
                  <c:v>55.157400000000003</c:v>
                </c:pt>
                <c:pt idx="1506">
                  <c:v>55.1648</c:v>
                </c:pt>
                <c:pt idx="1507">
                  <c:v>55.166899999999998</c:v>
                </c:pt>
                <c:pt idx="1508">
                  <c:v>55.1539</c:v>
                </c:pt>
                <c:pt idx="1509">
                  <c:v>55.136699999999998</c:v>
                </c:pt>
                <c:pt idx="1510">
                  <c:v>55.124600000000001</c:v>
                </c:pt>
                <c:pt idx="1511">
                  <c:v>55.089300000000001</c:v>
                </c:pt>
                <c:pt idx="1512">
                  <c:v>55.044499999999999</c:v>
                </c:pt>
                <c:pt idx="1513">
                  <c:v>55.0625</c:v>
                </c:pt>
                <c:pt idx="1514">
                  <c:v>55.115699999999997</c:v>
                </c:pt>
                <c:pt idx="1515">
                  <c:v>55.163499999999999</c:v>
                </c:pt>
                <c:pt idx="1516">
                  <c:v>55.200200000000002</c:v>
                </c:pt>
                <c:pt idx="1517">
                  <c:v>55.189500000000002</c:v>
                </c:pt>
                <c:pt idx="1518">
                  <c:v>55.159599999999998</c:v>
                </c:pt>
                <c:pt idx="1519">
                  <c:v>55.161000000000001</c:v>
                </c:pt>
                <c:pt idx="1520">
                  <c:v>55.168800000000012</c:v>
                </c:pt>
                <c:pt idx="1521">
                  <c:v>55.1663</c:v>
                </c:pt>
                <c:pt idx="1522">
                  <c:v>55.134700000000002</c:v>
                </c:pt>
                <c:pt idx="1523">
                  <c:v>55.099299999999999</c:v>
                </c:pt>
                <c:pt idx="1524">
                  <c:v>55.125300000000003</c:v>
                </c:pt>
                <c:pt idx="1525">
                  <c:v>55.148200000000003</c:v>
                </c:pt>
                <c:pt idx="1526">
                  <c:v>55.104400000000012</c:v>
                </c:pt>
                <c:pt idx="1527">
                  <c:v>55.052700000000002</c:v>
                </c:pt>
                <c:pt idx="1528">
                  <c:v>55.0441</c:v>
                </c:pt>
                <c:pt idx="1529">
                  <c:v>55.093400000000003</c:v>
                </c:pt>
                <c:pt idx="1530">
                  <c:v>55.145600000000002</c:v>
                </c:pt>
                <c:pt idx="1531">
                  <c:v>55.155700000000003</c:v>
                </c:pt>
                <c:pt idx="1532">
                  <c:v>55.172699999999999</c:v>
                </c:pt>
                <c:pt idx="1533">
                  <c:v>55.195700000000002</c:v>
                </c:pt>
                <c:pt idx="1534">
                  <c:v>55.1828</c:v>
                </c:pt>
                <c:pt idx="1535">
                  <c:v>55.167000000000002</c:v>
                </c:pt>
                <c:pt idx="1536">
                  <c:v>55.181399999999996</c:v>
                </c:pt>
                <c:pt idx="1537">
                  <c:v>55.204700000000003</c:v>
                </c:pt>
                <c:pt idx="1538">
                  <c:v>55.210500000000003</c:v>
                </c:pt>
                <c:pt idx="1539">
                  <c:v>55.196400000000011</c:v>
                </c:pt>
                <c:pt idx="1540">
                  <c:v>55.174999999999997</c:v>
                </c:pt>
                <c:pt idx="1541">
                  <c:v>55.168500000000002</c:v>
                </c:pt>
                <c:pt idx="1542">
                  <c:v>55.1753</c:v>
                </c:pt>
                <c:pt idx="1543">
                  <c:v>55.184199999999997</c:v>
                </c:pt>
                <c:pt idx="1544">
                  <c:v>55.184899999999999</c:v>
                </c:pt>
                <c:pt idx="1545">
                  <c:v>55.183300000000003</c:v>
                </c:pt>
                <c:pt idx="1546">
                  <c:v>55.189800000000012</c:v>
                </c:pt>
                <c:pt idx="1547">
                  <c:v>55.196400000000011</c:v>
                </c:pt>
                <c:pt idx="1548">
                  <c:v>55.1922</c:v>
                </c:pt>
                <c:pt idx="1549">
                  <c:v>55.142200000000003</c:v>
                </c:pt>
                <c:pt idx="1550">
                  <c:v>55.073600000000013</c:v>
                </c:pt>
                <c:pt idx="1551">
                  <c:v>55.084899999999998</c:v>
                </c:pt>
                <c:pt idx="1552">
                  <c:v>55.156500000000001</c:v>
                </c:pt>
                <c:pt idx="1553">
                  <c:v>55.188899999999997</c:v>
                </c:pt>
                <c:pt idx="1554">
                  <c:v>55.174100000000003</c:v>
                </c:pt>
                <c:pt idx="1555">
                  <c:v>55.131600000000013</c:v>
                </c:pt>
                <c:pt idx="1556">
                  <c:v>55.0899</c:v>
                </c:pt>
                <c:pt idx="1557">
                  <c:v>55.127000000000002</c:v>
                </c:pt>
                <c:pt idx="1558">
                  <c:v>55.1935</c:v>
                </c:pt>
                <c:pt idx="1559">
                  <c:v>55.194800000000001</c:v>
                </c:pt>
                <c:pt idx="1560">
                  <c:v>55.145800000000001</c:v>
                </c:pt>
                <c:pt idx="1561">
                  <c:v>55.101300000000002</c:v>
                </c:pt>
                <c:pt idx="1562">
                  <c:v>55.061300000000003</c:v>
                </c:pt>
                <c:pt idx="1563">
                  <c:v>55.040100000000002</c:v>
                </c:pt>
                <c:pt idx="1564">
                  <c:v>55.042200000000001</c:v>
                </c:pt>
                <c:pt idx="1565">
                  <c:v>55.0501</c:v>
                </c:pt>
                <c:pt idx="1566">
                  <c:v>55.104900000000001</c:v>
                </c:pt>
                <c:pt idx="1567">
                  <c:v>55.1678</c:v>
                </c:pt>
                <c:pt idx="1568">
                  <c:v>55.197499999999998</c:v>
                </c:pt>
                <c:pt idx="1569">
                  <c:v>55.212800000000001</c:v>
                </c:pt>
                <c:pt idx="1570">
                  <c:v>55.220600000000012</c:v>
                </c:pt>
                <c:pt idx="1571">
                  <c:v>55.189600000000013</c:v>
                </c:pt>
                <c:pt idx="1572">
                  <c:v>55.132300000000001</c:v>
                </c:pt>
                <c:pt idx="1573">
                  <c:v>55.118099999999998</c:v>
                </c:pt>
                <c:pt idx="1574">
                  <c:v>55.112299999999998</c:v>
                </c:pt>
                <c:pt idx="1575">
                  <c:v>55.046900000000001</c:v>
                </c:pt>
                <c:pt idx="1576">
                  <c:v>54.996400000000001</c:v>
                </c:pt>
                <c:pt idx="1577">
                  <c:v>55.000900000000001</c:v>
                </c:pt>
                <c:pt idx="1578">
                  <c:v>55.023699999999998</c:v>
                </c:pt>
                <c:pt idx="1579">
                  <c:v>55.072600000000001</c:v>
                </c:pt>
                <c:pt idx="1580">
                  <c:v>55.121299999999998</c:v>
                </c:pt>
                <c:pt idx="1581">
                  <c:v>55.131800000000013</c:v>
                </c:pt>
                <c:pt idx="1582">
                  <c:v>55.126100000000001</c:v>
                </c:pt>
                <c:pt idx="1583">
                  <c:v>55.113799999999998</c:v>
                </c:pt>
                <c:pt idx="1584">
                  <c:v>55.105400000000003</c:v>
                </c:pt>
                <c:pt idx="1585">
                  <c:v>55.131600000000013</c:v>
                </c:pt>
                <c:pt idx="1586">
                  <c:v>55.162800000000011</c:v>
                </c:pt>
                <c:pt idx="1587">
                  <c:v>55.163800000000002</c:v>
                </c:pt>
                <c:pt idx="1588">
                  <c:v>55.146600000000007</c:v>
                </c:pt>
                <c:pt idx="1589">
                  <c:v>55.1327</c:v>
                </c:pt>
                <c:pt idx="1590">
                  <c:v>55.116600000000012</c:v>
                </c:pt>
                <c:pt idx="1591">
                  <c:v>55.1053</c:v>
                </c:pt>
                <c:pt idx="1592">
                  <c:v>55.1355</c:v>
                </c:pt>
                <c:pt idx="1593">
                  <c:v>55.179400000000001</c:v>
                </c:pt>
                <c:pt idx="1594">
                  <c:v>55.1845</c:v>
                </c:pt>
                <c:pt idx="1595">
                  <c:v>55.163499999999999</c:v>
                </c:pt>
                <c:pt idx="1596">
                  <c:v>55.145099999999999</c:v>
                </c:pt>
                <c:pt idx="1597">
                  <c:v>55.134099999999997</c:v>
                </c:pt>
                <c:pt idx="1598">
                  <c:v>55.116900000000001</c:v>
                </c:pt>
                <c:pt idx="1599">
                  <c:v>55.113999999999997</c:v>
                </c:pt>
                <c:pt idx="1600">
                  <c:v>55.134999999999998</c:v>
                </c:pt>
                <c:pt idx="1601">
                  <c:v>55.119900000000001</c:v>
                </c:pt>
                <c:pt idx="1602">
                  <c:v>55.046200000000013</c:v>
                </c:pt>
                <c:pt idx="1603">
                  <c:v>55.015800000000013</c:v>
                </c:pt>
                <c:pt idx="1604">
                  <c:v>55.050199999999997</c:v>
                </c:pt>
                <c:pt idx="1605">
                  <c:v>55.042900000000003</c:v>
                </c:pt>
                <c:pt idx="1606">
                  <c:v>54.982700000000001</c:v>
                </c:pt>
                <c:pt idx="1607">
                  <c:v>54.979599999999998</c:v>
                </c:pt>
                <c:pt idx="1608">
                  <c:v>55.066600000000001</c:v>
                </c:pt>
                <c:pt idx="1609">
                  <c:v>55.116500000000002</c:v>
                </c:pt>
                <c:pt idx="1610">
                  <c:v>55.062600000000003</c:v>
                </c:pt>
                <c:pt idx="1611">
                  <c:v>54.976900000000001</c:v>
                </c:pt>
                <c:pt idx="1612">
                  <c:v>54.988</c:v>
                </c:pt>
                <c:pt idx="1613">
                  <c:v>55.052</c:v>
                </c:pt>
                <c:pt idx="1614">
                  <c:v>55.070800000000013</c:v>
                </c:pt>
                <c:pt idx="1615">
                  <c:v>55.093499999999999</c:v>
                </c:pt>
                <c:pt idx="1616">
                  <c:v>55.148000000000003</c:v>
                </c:pt>
                <c:pt idx="1617">
                  <c:v>55.183</c:v>
                </c:pt>
                <c:pt idx="1618">
                  <c:v>55.18</c:v>
                </c:pt>
                <c:pt idx="1619">
                  <c:v>55.130299999999998</c:v>
                </c:pt>
                <c:pt idx="1620">
                  <c:v>55.0762</c:v>
                </c:pt>
                <c:pt idx="1621">
                  <c:v>55.0687</c:v>
                </c:pt>
                <c:pt idx="1622">
                  <c:v>55.094000000000001</c:v>
                </c:pt>
                <c:pt idx="1623">
                  <c:v>55.101300000000002</c:v>
                </c:pt>
                <c:pt idx="1624">
                  <c:v>55.094299999999997</c:v>
                </c:pt>
                <c:pt idx="1625">
                  <c:v>55.122100000000003</c:v>
                </c:pt>
                <c:pt idx="1626">
                  <c:v>55.178600000000003</c:v>
                </c:pt>
                <c:pt idx="1627">
                  <c:v>55.193899999999999</c:v>
                </c:pt>
                <c:pt idx="1628">
                  <c:v>55.142699999999998</c:v>
                </c:pt>
                <c:pt idx="1629">
                  <c:v>55.083500000000001</c:v>
                </c:pt>
                <c:pt idx="1630">
                  <c:v>55.076099999999997</c:v>
                </c:pt>
                <c:pt idx="1631">
                  <c:v>55.099499999999999</c:v>
                </c:pt>
                <c:pt idx="1632">
                  <c:v>55.127600000000001</c:v>
                </c:pt>
                <c:pt idx="1633">
                  <c:v>55.143500000000003</c:v>
                </c:pt>
                <c:pt idx="1634">
                  <c:v>55.151200000000003</c:v>
                </c:pt>
                <c:pt idx="1635">
                  <c:v>55.174999999999997</c:v>
                </c:pt>
                <c:pt idx="1636">
                  <c:v>55.192</c:v>
                </c:pt>
                <c:pt idx="1637">
                  <c:v>55.161499999999997</c:v>
                </c:pt>
                <c:pt idx="1638">
                  <c:v>55.0916</c:v>
                </c:pt>
                <c:pt idx="1639">
                  <c:v>55.063099999999999</c:v>
                </c:pt>
                <c:pt idx="1640">
                  <c:v>55.082600000000014</c:v>
                </c:pt>
                <c:pt idx="1641">
                  <c:v>55.096400000000003</c:v>
                </c:pt>
                <c:pt idx="1642">
                  <c:v>55.103400000000001</c:v>
                </c:pt>
                <c:pt idx="1643">
                  <c:v>55.1158</c:v>
                </c:pt>
                <c:pt idx="1644">
                  <c:v>55.148099999999999</c:v>
                </c:pt>
                <c:pt idx="1645">
                  <c:v>55.173299999999998</c:v>
                </c:pt>
                <c:pt idx="1646">
                  <c:v>55.172499999999999</c:v>
                </c:pt>
                <c:pt idx="1647">
                  <c:v>55.169899999999998</c:v>
                </c:pt>
                <c:pt idx="1648">
                  <c:v>55.171300000000002</c:v>
                </c:pt>
                <c:pt idx="1649">
                  <c:v>55.160899999999998</c:v>
                </c:pt>
                <c:pt idx="1650">
                  <c:v>55.139400000000002</c:v>
                </c:pt>
                <c:pt idx="1651">
                  <c:v>55.130699999999997</c:v>
                </c:pt>
                <c:pt idx="1652">
                  <c:v>55.148699999999998</c:v>
                </c:pt>
                <c:pt idx="1653">
                  <c:v>55.1828</c:v>
                </c:pt>
                <c:pt idx="1654">
                  <c:v>55.198</c:v>
                </c:pt>
                <c:pt idx="1655">
                  <c:v>55.189300000000003</c:v>
                </c:pt>
                <c:pt idx="1656">
                  <c:v>55.187899999999999</c:v>
                </c:pt>
                <c:pt idx="1657">
                  <c:v>55.198600000000013</c:v>
                </c:pt>
                <c:pt idx="1658">
                  <c:v>55.206699999999998</c:v>
                </c:pt>
                <c:pt idx="1659">
                  <c:v>55.185099999999998</c:v>
                </c:pt>
                <c:pt idx="1660">
                  <c:v>55.132899999999999</c:v>
                </c:pt>
                <c:pt idx="1661">
                  <c:v>55.102499999999999</c:v>
                </c:pt>
                <c:pt idx="1662">
                  <c:v>55.112499999999997</c:v>
                </c:pt>
                <c:pt idx="1663">
                  <c:v>55.107500000000002</c:v>
                </c:pt>
                <c:pt idx="1664">
                  <c:v>55.048099999999998</c:v>
                </c:pt>
                <c:pt idx="1665">
                  <c:v>55.038400000000003</c:v>
                </c:pt>
                <c:pt idx="1666">
                  <c:v>55.1372</c:v>
                </c:pt>
                <c:pt idx="1667">
                  <c:v>55.1997</c:v>
                </c:pt>
                <c:pt idx="1668">
                  <c:v>55.195400000000006</c:v>
                </c:pt>
                <c:pt idx="1669">
                  <c:v>55.195400000000006</c:v>
                </c:pt>
                <c:pt idx="1670">
                  <c:v>55.187399999999997</c:v>
                </c:pt>
                <c:pt idx="1671">
                  <c:v>55.166000000000011</c:v>
                </c:pt>
                <c:pt idx="1672">
                  <c:v>55.152299999999997</c:v>
                </c:pt>
                <c:pt idx="1673">
                  <c:v>55.131600000000013</c:v>
                </c:pt>
                <c:pt idx="1674">
                  <c:v>55.121899999999997</c:v>
                </c:pt>
                <c:pt idx="1675">
                  <c:v>55.129300000000001</c:v>
                </c:pt>
                <c:pt idx="1676">
                  <c:v>55.113400000000013</c:v>
                </c:pt>
                <c:pt idx="1677">
                  <c:v>55.080500000000001</c:v>
                </c:pt>
                <c:pt idx="1678">
                  <c:v>55.024900000000002</c:v>
                </c:pt>
                <c:pt idx="1679">
                  <c:v>54.973799999999997</c:v>
                </c:pt>
                <c:pt idx="1680">
                  <c:v>55.018000000000001</c:v>
                </c:pt>
                <c:pt idx="1681">
                  <c:v>55.1098</c:v>
                </c:pt>
                <c:pt idx="1682">
                  <c:v>55.1479</c:v>
                </c:pt>
                <c:pt idx="1683">
                  <c:v>55.148499999999999</c:v>
                </c:pt>
                <c:pt idx="1684">
                  <c:v>55.150399999999998</c:v>
                </c:pt>
                <c:pt idx="1685">
                  <c:v>55.140700000000002</c:v>
                </c:pt>
                <c:pt idx="1686">
                  <c:v>55.113400000000013</c:v>
                </c:pt>
                <c:pt idx="1687">
                  <c:v>55.1021</c:v>
                </c:pt>
                <c:pt idx="1688">
                  <c:v>55.1233</c:v>
                </c:pt>
                <c:pt idx="1689">
                  <c:v>55.146900000000002</c:v>
                </c:pt>
                <c:pt idx="1690">
                  <c:v>55.159700000000001</c:v>
                </c:pt>
                <c:pt idx="1691">
                  <c:v>55.168800000000012</c:v>
                </c:pt>
                <c:pt idx="1692">
                  <c:v>55.171600000000012</c:v>
                </c:pt>
                <c:pt idx="1693">
                  <c:v>55.159500000000001</c:v>
                </c:pt>
                <c:pt idx="1694">
                  <c:v>55.110799999999998</c:v>
                </c:pt>
                <c:pt idx="1695">
                  <c:v>55.0488</c:v>
                </c:pt>
                <c:pt idx="1696">
                  <c:v>55.051000000000002</c:v>
                </c:pt>
                <c:pt idx="1697">
                  <c:v>55.109000000000002</c:v>
                </c:pt>
                <c:pt idx="1698">
                  <c:v>55.137900000000002</c:v>
                </c:pt>
                <c:pt idx="1699">
                  <c:v>55.122900000000001</c:v>
                </c:pt>
                <c:pt idx="1700">
                  <c:v>55.107799999999997</c:v>
                </c:pt>
                <c:pt idx="1701">
                  <c:v>55.108899999999998</c:v>
                </c:pt>
                <c:pt idx="1702">
                  <c:v>55.104999999999997</c:v>
                </c:pt>
                <c:pt idx="1703">
                  <c:v>55.096200000000003</c:v>
                </c:pt>
                <c:pt idx="1704">
                  <c:v>55.101799999999997</c:v>
                </c:pt>
                <c:pt idx="1705">
                  <c:v>55.121499999999997</c:v>
                </c:pt>
                <c:pt idx="1706">
                  <c:v>55.137500000000003</c:v>
                </c:pt>
                <c:pt idx="1707">
                  <c:v>55.144199999999998</c:v>
                </c:pt>
                <c:pt idx="1708">
                  <c:v>55.1464</c:v>
                </c:pt>
                <c:pt idx="1709">
                  <c:v>55.142299999999999</c:v>
                </c:pt>
                <c:pt idx="1710">
                  <c:v>55.134500000000003</c:v>
                </c:pt>
                <c:pt idx="1711">
                  <c:v>55.129100000000001</c:v>
                </c:pt>
                <c:pt idx="1712">
                  <c:v>55.125500000000002</c:v>
                </c:pt>
                <c:pt idx="1713">
                  <c:v>55.127200000000002</c:v>
                </c:pt>
                <c:pt idx="1714">
                  <c:v>55.132400000000011</c:v>
                </c:pt>
                <c:pt idx="1715">
                  <c:v>55.117199999999997</c:v>
                </c:pt>
                <c:pt idx="1716">
                  <c:v>55.066099999999999</c:v>
                </c:pt>
                <c:pt idx="1717">
                  <c:v>55.008099999999999</c:v>
                </c:pt>
                <c:pt idx="1718">
                  <c:v>54.998400000000011</c:v>
                </c:pt>
                <c:pt idx="1719">
                  <c:v>55.020699999999998</c:v>
                </c:pt>
                <c:pt idx="1720">
                  <c:v>55.057699999999997</c:v>
                </c:pt>
                <c:pt idx="1721">
                  <c:v>55.119600000000013</c:v>
                </c:pt>
                <c:pt idx="1722">
                  <c:v>55.175699999999999</c:v>
                </c:pt>
                <c:pt idx="1723">
                  <c:v>55.165500000000002</c:v>
                </c:pt>
                <c:pt idx="1724">
                  <c:v>55.108200000000011</c:v>
                </c:pt>
                <c:pt idx="1725">
                  <c:v>55.081499999999998</c:v>
                </c:pt>
                <c:pt idx="1726">
                  <c:v>55.092400000000012</c:v>
                </c:pt>
                <c:pt idx="1727">
                  <c:v>55.104599999999998</c:v>
                </c:pt>
                <c:pt idx="1728">
                  <c:v>55.1081</c:v>
                </c:pt>
                <c:pt idx="1729">
                  <c:v>55.095600000000012</c:v>
                </c:pt>
                <c:pt idx="1730">
                  <c:v>55.053699999999999</c:v>
                </c:pt>
                <c:pt idx="1731">
                  <c:v>54.990200000000002</c:v>
                </c:pt>
                <c:pt idx="1732">
                  <c:v>54.958500000000001</c:v>
                </c:pt>
                <c:pt idx="1733">
                  <c:v>54.976000000000013</c:v>
                </c:pt>
                <c:pt idx="1734">
                  <c:v>54.989699999999999</c:v>
                </c:pt>
                <c:pt idx="1735">
                  <c:v>54.999499999999998</c:v>
                </c:pt>
                <c:pt idx="1736">
                  <c:v>54.993200000000002</c:v>
                </c:pt>
                <c:pt idx="1737">
                  <c:v>54.924100000000003</c:v>
                </c:pt>
                <c:pt idx="1738">
                  <c:v>54.878300000000003</c:v>
                </c:pt>
                <c:pt idx="1739">
                  <c:v>54.9358</c:v>
                </c:pt>
                <c:pt idx="1740">
                  <c:v>55.014899999999997</c:v>
                </c:pt>
                <c:pt idx="1741">
                  <c:v>55.024800000000013</c:v>
                </c:pt>
                <c:pt idx="1742">
                  <c:v>55.002600000000001</c:v>
                </c:pt>
                <c:pt idx="1743">
                  <c:v>54.986600000000003</c:v>
                </c:pt>
                <c:pt idx="1744">
                  <c:v>54.971499999999999</c:v>
                </c:pt>
                <c:pt idx="1745">
                  <c:v>54.993099999999998</c:v>
                </c:pt>
                <c:pt idx="1746">
                  <c:v>55.040700000000001</c:v>
                </c:pt>
                <c:pt idx="1747">
                  <c:v>55.066000000000003</c:v>
                </c:pt>
                <c:pt idx="1748">
                  <c:v>55.046300000000002</c:v>
                </c:pt>
                <c:pt idx="1749">
                  <c:v>54.998699999999999</c:v>
                </c:pt>
                <c:pt idx="1750">
                  <c:v>54.9754</c:v>
                </c:pt>
                <c:pt idx="1751">
                  <c:v>54.982500000000002</c:v>
                </c:pt>
                <c:pt idx="1752">
                  <c:v>54.9694</c:v>
                </c:pt>
                <c:pt idx="1753">
                  <c:v>54.940800000000003</c:v>
                </c:pt>
                <c:pt idx="1754">
                  <c:v>54.952599999999997</c:v>
                </c:pt>
                <c:pt idx="1755">
                  <c:v>54.968899999999998</c:v>
                </c:pt>
                <c:pt idx="1756">
                  <c:v>54.940100000000001</c:v>
                </c:pt>
                <c:pt idx="1757">
                  <c:v>54.916400000000003</c:v>
                </c:pt>
                <c:pt idx="1758">
                  <c:v>54.927700000000002</c:v>
                </c:pt>
                <c:pt idx="1759">
                  <c:v>54.948099999999997</c:v>
                </c:pt>
                <c:pt idx="1760">
                  <c:v>54.956200000000003</c:v>
                </c:pt>
                <c:pt idx="1761">
                  <c:v>54.962899999999998</c:v>
                </c:pt>
                <c:pt idx="1762">
                  <c:v>54.982400000000013</c:v>
                </c:pt>
                <c:pt idx="1763">
                  <c:v>55.001399999999997</c:v>
                </c:pt>
                <c:pt idx="1764">
                  <c:v>55.006700000000002</c:v>
                </c:pt>
                <c:pt idx="1765">
                  <c:v>54.991</c:v>
                </c:pt>
                <c:pt idx="1766">
                  <c:v>54.966299999999997</c:v>
                </c:pt>
                <c:pt idx="1767">
                  <c:v>54.941899999999997</c:v>
                </c:pt>
                <c:pt idx="1768">
                  <c:v>54.8932</c:v>
                </c:pt>
                <c:pt idx="1769">
                  <c:v>54.848100000000002</c:v>
                </c:pt>
                <c:pt idx="1770">
                  <c:v>54.881899999999987</c:v>
                </c:pt>
                <c:pt idx="1771">
                  <c:v>54.943199999999997</c:v>
                </c:pt>
                <c:pt idx="1772">
                  <c:v>54.953800000000001</c:v>
                </c:pt>
                <c:pt idx="1773">
                  <c:v>54.925899999999999</c:v>
                </c:pt>
                <c:pt idx="1774">
                  <c:v>54.882599999999996</c:v>
                </c:pt>
                <c:pt idx="1775">
                  <c:v>54.872</c:v>
                </c:pt>
                <c:pt idx="1776">
                  <c:v>54.895200000000003</c:v>
                </c:pt>
                <c:pt idx="1777">
                  <c:v>54.884899999999988</c:v>
                </c:pt>
                <c:pt idx="1778">
                  <c:v>54.886400000000002</c:v>
                </c:pt>
                <c:pt idx="1779">
                  <c:v>54.949300000000001</c:v>
                </c:pt>
                <c:pt idx="1780">
                  <c:v>55.025100000000002</c:v>
                </c:pt>
                <c:pt idx="1781">
                  <c:v>55.044400000000003</c:v>
                </c:pt>
                <c:pt idx="1782">
                  <c:v>55.011800000000001</c:v>
                </c:pt>
                <c:pt idx="1783">
                  <c:v>54.979300000000002</c:v>
                </c:pt>
                <c:pt idx="1784">
                  <c:v>54.978400000000001</c:v>
                </c:pt>
                <c:pt idx="1785">
                  <c:v>54.994400000000013</c:v>
                </c:pt>
                <c:pt idx="1786">
                  <c:v>54.9983</c:v>
                </c:pt>
                <c:pt idx="1787">
                  <c:v>54.979799999999997</c:v>
                </c:pt>
                <c:pt idx="1788">
                  <c:v>54.929900000000011</c:v>
                </c:pt>
                <c:pt idx="1789">
                  <c:v>54.885300000000001</c:v>
                </c:pt>
                <c:pt idx="1790">
                  <c:v>54.906100000000002</c:v>
                </c:pt>
                <c:pt idx="1791">
                  <c:v>54.949599999999997</c:v>
                </c:pt>
                <c:pt idx="1792">
                  <c:v>54.954599999999999</c:v>
                </c:pt>
                <c:pt idx="1793">
                  <c:v>54.938200000000002</c:v>
                </c:pt>
                <c:pt idx="1794">
                  <c:v>54.9405</c:v>
                </c:pt>
                <c:pt idx="1795">
                  <c:v>54.963500000000003</c:v>
                </c:pt>
                <c:pt idx="1796">
                  <c:v>54.985600000000012</c:v>
                </c:pt>
                <c:pt idx="1797">
                  <c:v>55.003999999999998</c:v>
                </c:pt>
                <c:pt idx="1798">
                  <c:v>55.024099999999997</c:v>
                </c:pt>
                <c:pt idx="1799">
                  <c:v>55.009500000000003</c:v>
                </c:pt>
                <c:pt idx="1800">
                  <c:v>54.996099999999998</c:v>
                </c:pt>
                <c:pt idx="1801">
                  <c:v>55.012</c:v>
                </c:pt>
                <c:pt idx="1802">
                  <c:v>54.996200000000002</c:v>
                </c:pt>
                <c:pt idx="1803">
                  <c:v>54.943899999999999</c:v>
                </c:pt>
                <c:pt idx="1804">
                  <c:v>54.922200000000011</c:v>
                </c:pt>
                <c:pt idx="1805">
                  <c:v>54.944899999999997</c:v>
                </c:pt>
                <c:pt idx="1806">
                  <c:v>54.967399999999998</c:v>
                </c:pt>
                <c:pt idx="1807">
                  <c:v>54.971499999999999</c:v>
                </c:pt>
                <c:pt idx="1808">
                  <c:v>54.959400000000002</c:v>
                </c:pt>
                <c:pt idx="1809">
                  <c:v>54.924500000000002</c:v>
                </c:pt>
                <c:pt idx="1810">
                  <c:v>54.864800000000002</c:v>
                </c:pt>
                <c:pt idx="1811">
                  <c:v>54.812800000000003</c:v>
                </c:pt>
                <c:pt idx="1812">
                  <c:v>54.8125</c:v>
                </c:pt>
                <c:pt idx="1813">
                  <c:v>54.853000000000002</c:v>
                </c:pt>
                <c:pt idx="1814">
                  <c:v>54.881999999999998</c:v>
                </c:pt>
                <c:pt idx="1815">
                  <c:v>54.904200000000003</c:v>
                </c:pt>
                <c:pt idx="1816">
                  <c:v>54.9345</c:v>
                </c:pt>
                <c:pt idx="1817">
                  <c:v>54.960099999999997</c:v>
                </c:pt>
                <c:pt idx="1818">
                  <c:v>54.969200000000001</c:v>
                </c:pt>
                <c:pt idx="1819">
                  <c:v>54.948800000000013</c:v>
                </c:pt>
                <c:pt idx="1820">
                  <c:v>54.9161</c:v>
                </c:pt>
                <c:pt idx="1821">
                  <c:v>54.915599999999998</c:v>
                </c:pt>
                <c:pt idx="1822">
                  <c:v>54.914700000000003</c:v>
                </c:pt>
                <c:pt idx="1823">
                  <c:v>54.870899999999999</c:v>
                </c:pt>
                <c:pt idx="1824">
                  <c:v>54.845999999999997</c:v>
                </c:pt>
                <c:pt idx="1825">
                  <c:v>54.852800000000002</c:v>
                </c:pt>
                <c:pt idx="1826">
                  <c:v>54.874499999999998</c:v>
                </c:pt>
                <c:pt idx="1827">
                  <c:v>54.882800000000003</c:v>
                </c:pt>
                <c:pt idx="1828">
                  <c:v>54.868200000000002</c:v>
                </c:pt>
                <c:pt idx="1829">
                  <c:v>54.862000000000002</c:v>
                </c:pt>
                <c:pt idx="1830">
                  <c:v>54.8352</c:v>
                </c:pt>
                <c:pt idx="1831">
                  <c:v>54.774500000000003</c:v>
                </c:pt>
                <c:pt idx="1832">
                  <c:v>54.794400000000003</c:v>
                </c:pt>
                <c:pt idx="1833">
                  <c:v>54.877800000000001</c:v>
                </c:pt>
                <c:pt idx="1834">
                  <c:v>54.878100000000003</c:v>
                </c:pt>
                <c:pt idx="1835">
                  <c:v>54.821100000000001</c:v>
                </c:pt>
                <c:pt idx="1836">
                  <c:v>54.755499999999998</c:v>
                </c:pt>
                <c:pt idx="1837">
                  <c:v>54.678200000000011</c:v>
                </c:pt>
                <c:pt idx="1838">
                  <c:v>54.690200000000011</c:v>
                </c:pt>
                <c:pt idx="1839">
                  <c:v>54.777299999999997</c:v>
                </c:pt>
                <c:pt idx="1840">
                  <c:v>54.8279</c:v>
                </c:pt>
                <c:pt idx="1841">
                  <c:v>54.830500000000001</c:v>
                </c:pt>
                <c:pt idx="1842">
                  <c:v>54.803899999999999</c:v>
                </c:pt>
                <c:pt idx="1843">
                  <c:v>54.790800000000011</c:v>
                </c:pt>
                <c:pt idx="1844">
                  <c:v>54.816000000000003</c:v>
                </c:pt>
                <c:pt idx="1845">
                  <c:v>54.872100000000003</c:v>
                </c:pt>
                <c:pt idx="1846">
                  <c:v>54.9026</c:v>
                </c:pt>
                <c:pt idx="1847">
                  <c:v>54.904699999999998</c:v>
                </c:pt>
                <c:pt idx="1848">
                  <c:v>54.910600000000002</c:v>
                </c:pt>
                <c:pt idx="1849">
                  <c:v>54.911999999999999</c:v>
                </c:pt>
                <c:pt idx="1850">
                  <c:v>54.910600000000002</c:v>
                </c:pt>
                <c:pt idx="1851">
                  <c:v>54.904200000000003</c:v>
                </c:pt>
                <c:pt idx="1852">
                  <c:v>54.895000000000003</c:v>
                </c:pt>
                <c:pt idx="1853">
                  <c:v>54.893000000000001</c:v>
                </c:pt>
                <c:pt idx="1854">
                  <c:v>54.8827</c:v>
                </c:pt>
                <c:pt idx="1855">
                  <c:v>54.867199999999997</c:v>
                </c:pt>
                <c:pt idx="1856">
                  <c:v>54.872999999999998</c:v>
                </c:pt>
                <c:pt idx="1857">
                  <c:v>54.901299999999999</c:v>
                </c:pt>
                <c:pt idx="1858">
                  <c:v>54.9084</c:v>
                </c:pt>
                <c:pt idx="1859">
                  <c:v>54.866700000000002</c:v>
                </c:pt>
                <c:pt idx="1860">
                  <c:v>54.807499999999997</c:v>
                </c:pt>
                <c:pt idx="1861">
                  <c:v>54.790700000000001</c:v>
                </c:pt>
                <c:pt idx="1862">
                  <c:v>54.821100000000001</c:v>
                </c:pt>
                <c:pt idx="1863">
                  <c:v>54.819299999999998</c:v>
                </c:pt>
                <c:pt idx="1864">
                  <c:v>54.799700000000001</c:v>
                </c:pt>
                <c:pt idx="1865">
                  <c:v>54.817399999999999</c:v>
                </c:pt>
                <c:pt idx="1866">
                  <c:v>54.849200000000003</c:v>
                </c:pt>
                <c:pt idx="1867">
                  <c:v>54.874099999999999</c:v>
                </c:pt>
                <c:pt idx="1868">
                  <c:v>54.892400000000002</c:v>
                </c:pt>
                <c:pt idx="1869">
                  <c:v>54.896500000000003</c:v>
                </c:pt>
                <c:pt idx="1870">
                  <c:v>54.897500000000001</c:v>
                </c:pt>
                <c:pt idx="1871">
                  <c:v>54.903799999999997</c:v>
                </c:pt>
                <c:pt idx="1872">
                  <c:v>54.904699999999998</c:v>
                </c:pt>
                <c:pt idx="1873">
                  <c:v>54.904899999999998</c:v>
                </c:pt>
                <c:pt idx="1874">
                  <c:v>54.907699999999998</c:v>
                </c:pt>
                <c:pt idx="1875">
                  <c:v>54.918700000000001</c:v>
                </c:pt>
                <c:pt idx="1876">
                  <c:v>54.929000000000002</c:v>
                </c:pt>
                <c:pt idx="1877">
                  <c:v>54.9193</c:v>
                </c:pt>
                <c:pt idx="1878">
                  <c:v>54.894199999999998</c:v>
                </c:pt>
                <c:pt idx="1879">
                  <c:v>54.881699999999988</c:v>
                </c:pt>
                <c:pt idx="1880">
                  <c:v>54.877899999999997</c:v>
                </c:pt>
                <c:pt idx="1881">
                  <c:v>54.855699999999999</c:v>
                </c:pt>
                <c:pt idx="1882">
                  <c:v>54.817100000000003</c:v>
                </c:pt>
                <c:pt idx="1883">
                  <c:v>54.776000000000003</c:v>
                </c:pt>
                <c:pt idx="1884">
                  <c:v>54.740600000000001</c:v>
                </c:pt>
                <c:pt idx="1885">
                  <c:v>54.749499999999998</c:v>
                </c:pt>
                <c:pt idx="1886">
                  <c:v>54.799900000000001</c:v>
                </c:pt>
                <c:pt idx="1887">
                  <c:v>54.825200000000002</c:v>
                </c:pt>
                <c:pt idx="1888">
                  <c:v>54.825699999999998</c:v>
                </c:pt>
                <c:pt idx="1889">
                  <c:v>54.822600000000001</c:v>
                </c:pt>
                <c:pt idx="1890">
                  <c:v>54.8294</c:v>
                </c:pt>
                <c:pt idx="1891">
                  <c:v>54.844499999999996</c:v>
                </c:pt>
                <c:pt idx="1892">
                  <c:v>54.838200000000001</c:v>
                </c:pt>
                <c:pt idx="1893">
                  <c:v>54.778600000000012</c:v>
                </c:pt>
                <c:pt idx="1894">
                  <c:v>54.714200000000012</c:v>
                </c:pt>
                <c:pt idx="1895">
                  <c:v>54.695800000000013</c:v>
                </c:pt>
                <c:pt idx="1896">
                  <c:v>54.698600000000013</c:v>
                </c:pt>
                <c:pt idx="1897">
                  <c:v>54.7333</c:v>
                </c:pt>
                <c:pt idx="1898">
                  <c:v>54.811</c:v>
                </c:pt>
                <c:pt idx="1899">
                  <c:v>54.8628</c:v>
                </c:pt>
                <c:pt idx="1900">
                  <c:v>54.865099999999998</c:v>
                </c:pt>
                <c:pt idx="1901">
                  <c:v>54.844799999999999</c:v>
                </c:pt>
                <c:pt idx="1902">
                  <c:v>54.828000000000003</c:v>
                </c:pt>
                <c:pt idx="1903">
                  <c:v>54.828299999999999</c:v>
                </c:pt>
                <c:pt idx="1904">
                  <c:v>54.828800000000001</c:v>
                </c:pt>
                <c:pt idx="1905">
                  <c:v>54.827199999999998</c:v>
                </c:pt>
                <c:pt idx="1906">
                  <c:v>54.830100000000002</c:v>
                </c:pt>
                <c:pt idx="1907">
                  <c:v>54.842200000000012</c:v>
                </c:pt>
                <c:pt idx="1908">
                  <c:v>54.848500000000001</c:v>
                </c:pt>
                <c:pt idx="1909">
                  <c:v>54.835600000000007</c:v>
                </c:pt>
                <c:pt idx="1910">
                  <c:v>54.800800000000002</c:v>
                </c:pt>
                <c:pt idx="1911">
                  <c:v>54.765700000000002</c:v>
                </c:pt>
                <c:pt idx="1912">
                  <c:v>54.7485</c:v>
                </c:pt>
                <c:pt idx="1913">
                  <c:v>54.755099999999999</c:v>
                </c:pt>
                <c:pt idx="1914">
                  <c:v>54.784500000000001</c:v>
                </c:pt>
                <c:pt idx="1915">
                  <c:v>54.793900000000001</c:v>
                </c:pt>
                <c:pt idx="1916">
                  <c:v>54.7956</c:v>
                </c:pt>
                <c:pt idx="1917">
                  <c:v>54.791200000000003</c:v>
                </c:pt>
                <c:pt idx="1918">
                  <c:v>54.768500000000003</c:v>
                </c:pt>
                <c:pt idx="1919">
                  <c:v>54.764800000000001</c:v>
                </c:pt>
                <c:pt idx="1920">
                  <c:v>54.767899999999997</c:v>
                </c:pt>
                <c:pt idx="1921">
                  <c:v>54.7699</c:v>
                </c:pt>
                <c:pt idx="1922">
                  <c:v>54.777800000000013</c:v>
                </c:pt>
                <c:pt idx="1923">
                  <c:v>54.768500000000003</c:v>
                </c:pt>
                <c:pt idx="1924">
                  <c:v>54.733000000000011</c:v>
                </c:pt>
                <c:pt idx="1925">
                  <c:v>54.717200000000012</c:v>
                </c:pt>
                <c:pt idx="1926">
                  <c:v>54.7485</c:v>
                </c:pt>
                <c:pt idx="1927">
                  <c:v>54.791400000000003</c:v>
                </c:pt>
                <c:pt idx="1928">
                  <c:v>54.796500000000002</c:v>
                </c:pt>
                <c:pt idx="1929">
                  <c:v>54.770899999999997</c:v>
                </c:pt>
                <c:pt idx="1930">
                  <c:v>54.749000000000002</c:v>
                </c:pt>
                <c:pt idx="1931">
                  <c:v>54.745800000000003</c:v>
                </c:pt>
                <c:pt idx="1932">
                  <c:v>54.747200000000007</c:v>
                </c:pt>
                <c:pt idx="1933">
                  <c:v>54.738500000000002</c:v>
                </c:pt>
                <c:pt idx="1934">
                  <c:v>54.7181</c:v>
                </c:pt>
                <c:pt idx="1935">
                  <c:v>54.684600000000003</c:v>
                </c:pt>
                <c:pt idx="1936">
                  <c:v>54.678699999999999</c:v>
                </c:pt>
                <c:pt idx="1937">
                  <c:v>54.717300000000002</c:v>
                </c:pt>
                <c:pt idx="1938">
                  <c:v>54.726600000000012</c:v>
                </c:pt>
                <c:pt idx="1939">
                  <c:v>54.695900000000002</c:v>
                </c:pt>
                <c:pt idx="1940">
                  <c:v>54.679600000000001</c:v>
                </c:pt>
                <c:pt idx="1941">
                  <c:v>54.6633</c:v>
                </c:pt>
                <c:pt idx="1942">
                  <c:v>54.6389</c:v>
                </c:pt>
                <c:pt idx="1943">
                  <c:v>54.656000000000013</c:v>
                </c:pt>
                <c:pt idx="1944">
                  <c:v>54.7027</c:v>
                </c:pt>
                <c:pt idx="1945">
                  <c:v>54.719200000000001</c:v>
                </c:pt>
                <c:pt idx="1946">
                  <c:v>54.722700000000003</c:v>
                </c:pt>
                <c:pt idx="1947">
                  <c:v>54.750600000000013</c:v>
                </c:pt>
                <c:pt idx="1948">
                  <c:v>54.770600000000002</c:v>
                </c:pt>
                <c:pt idx="1949">
                  <c:v>54.7423</c:v>
                </c:pt>
                <c:pt idx="1950">
                  <c:v>54.689300000000003</c:v>
                </c:pt>
                <c:pt idx="1951">
                  <c:v>54.673099999999998</c:v>
                </c:pt>
                <c:pt idx="1952">
                  <c:v>54.683600000000013</c:v>
                </c:pt>
                <c:pt idx="1953">
                  <c:v>54.6815</c:v>
                </c:pt>
                <c:pt idx="1954">
                  <c:v>54.6937</c:v>
                </c:pt>
                <c:pt idx="1955">
                  <c:v>54.717500000000001</c:v>
                </c:pt>
                <c:pt idx="1956">
                  <c:v>54.711300000000001</c:v>
                </c:pt>
                <c:pt idx="1957">
                  <c:v>54.656999999999996</c:v>
                </c:pt>
                <c:pt idx="1958">
                  <c:v>54.615099999999998</c:v>
                </c:pt>
                <c:pt idx="1959">
                  <c:v>54.642000000000003</c:v>
                </c:pt>
                <c:pt idx="1960">
                  <c:v>54.678800000000003</c:v>
                </c:pt>
                <c:pt idx="1961">
                  <c:v>54.683100000000003</c:v>
                </c:pt>
                <c:pt idx="1962">
                  <c:v>54.689500000000002</c:v>
                </c:pt>
                <c:pt idx="1963">
                  <c:v>54.714599999999997</c:v>
                </c:pt>
                <c:pt idx="1964">
                  <c:v>54.737000000000002</c:v>
                </c:pt>
                <c:pt idx="1965">
                  <c:v>54.726500000000001</c:v>
                </c:pt>
                <c:pt idx="1966">
                  <c:v>54.696400000000011</c:v>
                </c:pt>
                <c:pt idx="1967">
                  <c:v>54.694699999999997</c:v>
                </c:pt>
                <c:pt idx="1968">
                  <c:v>54.709600000000002</c:v>
                </c:pt>
                <c:pt idx="1969">
                  <c:v>54.692400000000013</c:v>
                </c:pt>
                <c:pt idx="1970">
                  <c:v>54.653000000000013</c:v>
                </c:pt>
                <c:pt idx="1971">
                  <c:v>54.652800000000013</c:v>
                </c:pt>
                <c:pt idx="1972">
                  <c:v>54.6798</c:v>
                </c:pt>
                <c:pt idx="1973">
                  <c:v>54.6937</c:v>
                </c:pt>
                <c:pt idx="1974">
                  <c:v>54.705500000000001</c:v>
                </c:pt>
                <c:pt idx="1975">
                  <c:v>54.719700000000003</c:v>
                </c:pt>
                <c:pt idx="1976">
                  <c:v>54.696200000000012</c:v>
                </c:pt>
                <c:pt idx="1977">
                  <c:v>54.625600000000013</c:v>
                </c:pt>
                <c:pt idx="1978">
                  <c:v>54.5869</c:v>
                </c:pt>
                <c:pt idx="1979">
                  <c:v>54.623400000000011</c:v>
                </c:pt>
                <c:pt idx="1980">
                  <c:v>54.654600000000002</c:v>
                </c:pt>
                <c:pt idx="1981">
                  <c:v>54.647500000000001</c:v>
                </c:pt>
                <c:pt idx="1982">
                  <c:v>54.650599999999997</c:v>
                </c:pt>
                <c:pt idx="1983">
                  <c:v>54.672699999999999</c:v>
                </c:pt>
                <c:pt idx="1984">
                  <c:v>54.695500000000003</c:v>
                </c:pt>
                <c:pt idx="1985">
                  <c:v>54.702200000000012</c:v>
                </c:pt>
                <c:pt idx="1986">
                  <c:v>54.677500000000002</c:v>
                </c:pt>
                <c:pt idx="1987">
                  <c:v>54.653300000000002</c:v>
                </c:pt>
                <c:pt idx="1988">
                  <c:v>54.6325</c:v>
                </c:pt>
                <c:pt idx="1989">
                  <c:v>54.6265</c:v>
                </c:pt>
                <c:pt idx="1990">
                  <c:v>54.673900000000003</c:v>
                </c:pt>
                <c:pt idx="1991">
                  <c:v>54.7121</c:v>
                </c:pt>
                <c:pt idx="1992">
                  <c:v>54.693100000000001</c:v>
                </c:pt>
                <c:pt idx="1993">
                  <c:v>54.655299999999997</c:v>
                </c:pt>
                <c:pt idx="1994">
                  <c:v>54.638300000000001</c:v>
                </c:pt>
                <c:pt idx="1995">
                  <c:v>54.617600000000003</c:v>
                </c:pt>
                <c:pt idx="1996">
                  <c:v>54.5777</c:v>
                </c:pt>
                <c:pt idx="1997">
                  <c:v>54.557099999999998</c:v>
                </c:pt>
                <c:pt idx="1998">
                  <c:v>54.567100000000003</c:v>
                </c:pt>
                <c:pt idx="1999">
                  <c:v>54.581000000000003</c:v>
                </c:pt>
                <c:pt idx="2000">
                  <c:v>54.597200000000001</c:v>
                </c:pt>
                <c:pt idx="2001">
                  <c:v>54.590400000000002</c:v>
                </c:pt>
                <c:pt idx="2002">
                  <c:v>54.584699999999998</c:v>
                </c:pt>
                <c:pt idx="2003">
                  <c:v>54.600900000000003</c:v>
                </c:pt>
                <c:pt idx="2004">
                  <c:v>54.6432</c:v>
                </c:pt>
                <c:pt idx="2005">
                  <c:v>54.672800000000002</c:v>
                </c:pt>
                <c:pt idx="2006">
                  <c:v>54.659399999999998</c:v>
                </c:pt>
                <c:pt idx="2007">
                  <c:v>54.657200000000003</c:v>
                </c:pt>
                <c:pt idx="2008">
                  <c:v>54.6693</c:v>
                </c:pt>
                <c:pt idx="2009">
                  <c:v>54.679299999999998</c:v>
                </c:pt>
                <c:pt idx="2010">
                  <c:v>54.702100000000002</c:v>
                </c:pt>
                <c:pt idx="2011">
                  <c:v>54.714500000000001</c:v>
                </c:pt>
                <c:pt idx="2012">
                  <c:v>54.694899999999997</c:v>
                </c:pt>
                <c:pt idx="2013">
                  <c:v>54.672899999999998</c:v>
                </c:pt>
                <c:pt idx="2014">
                  <c:v>54.680400000000013</c:v>
                </c:pt>
                <c:pt idx="2015">
                  <c:v>54.700499999999998</c:v>
                </c:pt>
                <c:pt idx="2016">
                  <c:v>54.712499999999999</c:v>
                </c:pt>
                <c:pt idx="2017">
                  <c:v>54.715000000000003</c:v>
                </c:pt>
                <c:pt idx="2018">
                  <c:v>54.692400000000013</c:v>
                </c:pt>
                <c:pt idx="2019">
                  <c:v>54.6629</c:v>
                </c:pt>
                <c:pt idx="2020">
                  <c:v>54.644000000000013</c:v>
                </c:pt>
                <c:pt idx="2021">
                  <c:v>54.600900000000003</c:v>
                </c:pt>
                <c:pt idx="2022">
                  <c:v>54.565200000000011</c:v>
                </c:pt>
                <c:pt idx="2023">
                  <c:v>54.611899999999999</c:v>
                </c:pt>
                <c:pt idx="2024">
                  <c:v>54.685400000000001</c:v>
                </c:pt>
                <c:pt idx="2025">
                  <c:v>54.7241</c:v>
                </c:pt>
                <c:pt idx="2026">
                  <c:v>54.736000000000011</c:v>
                </c:pt>
                <c:pt idx="2027">
                  <c:v>54.733200000000011</c:v>
                </c:pt>
                <c:pt idx="2028">
                  <c:v>54.717300000000002</c:v>
                </c:pt>
                <c:pt idx="2029">
                  <c:v>54.699000000000012</c:v>
                </c:pt>
                <c:pt idx="2030">
                  <c:v>54.682200000000002</c:v>
                </c:pt>
                <c:pt idx="2031">
                  <c:v>54.672899999999998</c:v>
                </c:pt>
                <c:pt idx="2032">
                  <c:v>54.682699999999997</c:v>
                </c:pt>
                <c:pt idx="2033">
                  <c:v>54.697600000000001</c:v>
                </c:pt>
                <c:pt idx="2034">
                  <c:v>54.7117</c:v>
                </c:pt>
                <c:pt idx="2035">
                  <c:v>54.716099999999997</c:v>
                </c:pt>
                <c:pt idx="2036">
                  <c:v>54.695800000000013</c:v>
                </c:pt>
                <c:pt idx="2037">
                  <c:v>54.681800000000003</c:v>
                </c:pt>
                <c:pt idx="2038">
                  <c:v>54.6952</c:v>
                </c:pt>
                <c:pt idx="2039">
                  <c:v>54.716299999999997</c:v>
                </c:pt>
                <c:pt idx="2040">
                  <c:v>54.722099999999998</c:v>
                </c:pt>
                <c:pt idx="2041">
                  <c:v>54.7286</c:v>
                </c:pt>
                <c:pt idx="2042">
                  <c:v>54.731400000000001</c:v>
                </c:pt>
                <c:pt idx="2043">
                  <c:v>54.709699999999998</c:v>
                </c:pt>
                <c:pt idx="2044">
                  <c:v>54.664000000000001</c:v>
                </c:pt>
                <c:pt idx="2045">
                  <c:v>54.638200000000012</c:v>
                </c:pt>
                <c:pt idx="2046">
                  <c:v>54.672800000000002</c:v>
                </c:pt>
                <c:pt idx="2047">
                  <c:v>54.714399999999998</c:v>
                </c:pt>
                <c:pt idx="2048">
                  <c:v>54.722200000000001</c:v>
                </c:pt>
                <c:pt idx="2049">
                  <c:v>54.692600000000013</c:v>
                </c:pt>
                <c:pt idx="2050">
                  <c:v>54.629200000000012</c:v>
                </c:pt>
                <c:pt idx="2051">
                  <c:v>54.599200000000003</c:v>
                </c:pt>
                <c:pt idx="2052">
                  <c:v>54.634999999999998</c:v>
                </c:pt>
                <c:pt idx="2053">
                  <c:v>54.6922</c:v>
                </c:pt>
                <c:pt idx="2054">
                  <c:v>54.751199999999997</c:v>
                </c:pt>
                <c:pt idx="2055">
                  <c:v>54.763800000000003</c:v>
                </c:pt>
                <c:pt idx="2056">
                  <c:v>54.725000000000001</c:v>
                </c:pt>
                <c:pt idx="2057">
                  <c:v>54.707099999999997</c:v>
                </c:pt>
                <c:pt idx="2058">
                  <c:v>54.730400000000003</c:v>
                </c:pt>
                <c:pt idx="2059">
                  <c:v>54.742899999999999</c:v>
                </c:pt>
                <c:pt idx="2060">
                  <c:v>54.712899999999998</c:v>
                </c:pt>
                <c:pt idx="2061">
                  <c:v>54.663400000000003</c:v>
                </c:pt>
                <c:pt idx="2062">
                  <c:v>54.656100000000002</c:v>
                </c:pt>
                <c:pt idx="2063">
                  <c:v>54.691099999999999</c:v>
                </c:pt>
                <c:pt idx="2064">
                  <c:v>54.720800000000011</c:v>
                </c:pt>
                <c:pt idx="2065">
                  <c:v>54.721600000000002</c:v>
                </c:pt>
                <c:pt idx="2066">
                  <c:v>54.730600000000003</c:v>
                </c:pt>
                <c:pt idx="2067">
                  <c:v>54.770200000000003</c:v>
                </c:pt>
                <c:pt idx="2068">
                  <c:v>54.790900000000001</c:v>
                </c:pt>
                <c:pt idx="2069">
                  <c:v>54.770600000000002</c:v>
                </c:pt>
                <c:pt idx="2070">
                  <c:v>54.737200000000001</c:v>
                </c:pt>
                <c:pt idx="2071">
                  <c:v>54.738800000000012</c:v>
                </c:pt>
                <c:pt idx="2072">
                  <c:v>54.752400000000002</c:v>
                </c:pt>
                <c:pt idx="2073">
                  <c:v>54.739699999999999</c:v>
                </c:pt>
                <c:pt idx="2074">
                  <c:v>54.704500000000003</c:v>
                </c:pt>
                <c:pt idx="2075">
                  <c:v>54.698400000000007</c:v>
                </c:pt>
                <c:pt idx="2076">
                  <c:v>54.727800000000002</c:v>
                </c:pt>
                <c:pt idx="2077">
                  <c:v>54.735700000000001</c:v>
                </c:pt>
                <c:pt idx="2078">
                  <c:v>54.736200000000011</c:v>
                </c:pt>
                <c:pt idx="2079">
                  <c:v>54.753500000000003</c:v>
                </c:pt>
                <c:pt idx="2080">
                  <c:v>54.777099999999997</c:v>
                </c:pt>
                <c:pt idx="2081">
                  <c:v>54.784799999999997</c:v>
                </c:pt>
                <c:pt idx="2082">
                  <c:v>54.776200000000003</c:v>
                </c:pt>
                <c:pt idx="2083">
                  <c:v>54.769800000000011</c:v>
                </c:pt>
                <c:pt idx="2084">
                  <c:v>54.753999999999998</c:v>
                </c:pt>
                <c:pt idx="2085">
                  <c:v>54.723200000000013</c:v>
                </c:pt>
                <c:pt idx="2086">
                  <c:v>54.727800000000002</c:v>
                </c:pt>
                <c:pt idx="2087">
                  <c:v>54.774900000000002</c:v>
                </c:pt>
                <c:pt idx="2088">
                  <c:v>54.795099999999998</c:v>
                </c:pt>
                <c:pt idx="2089">
                  <c:v>54.784000000000013</c:v>
                </c:pt>
                <c:pt idx="2090">
                  <c:v>54.749400000000001</c:v>
                </c:pt>
                <c:pt idx="2091">
                  <c:v>54.720300000000002</c:v>
                </c:pt>
                <c:pt idx="2092">
                  <c:v>54.739699999999999</c:v>
                </c:pt>
                <c:pt idx="2093">
                  <c:v>54.768500000000003</c:v>
                </c:pt>
                <c:pt idx="2094">
                  <c:v>54.7971</c:v>
                </c:pt>
                <c:pt idx="2095">
                  <c:v>54.835299999999997</c:v>
                </c:pt>
                <c:pt idx="2096">
                  <c:v>54.857999999999997</c:v>
                </c:pt>
                <c:pt idx="2097">
                  <c:v>54.844799999999999</c:v>
                </c:pt>
                <c:pt idx="2098">
                  <c:v>54.840899999999998</c:v>
                </c:pt>
                <c:pt idx="2099">
                  <c:v>54.85</c:v>
                </c:pt>
                <c:pt idx="2100">
                  <c:v>54.858400000000003</c:v>
                </c:pt>
                <c:pt idx="2101">
                  <c:v>54.875100000000003</c:v>
                </c:pt>
                <c:pt idx="2102">
                  <c:v>54.898299999999999</c:v>
                </c:pt>
                <c:pt idx="2103">
                  <c:v>54.8979</c:v>
                </c:pt>
                <c:pt idx="2104">
                  <c:v>54.854699999999987</c:v>
                </c:pt>
                <c:pt idx="2105">
                  <c:v>54.792299999999997</c:v>
                </c:pt>
                <c:pt idx="2106">
                  <c:v>54.767600000000002</c:v>
                </c:pt>
                <c:pt idx="2107">
                  <c:v>54.801499999999997</c:v>
                </c:pt>
                <c:pt idx="2108">
                  <c:v>54.834400000000002</c:v>
                </c:pt>
                <c:pt idx="2109">
                  <c:v>54.836599999999997</c:v>
                </c:pt>
                <c:pt idx="2110">
                  <c:v>54.8352</c:v>
                </c:pt>
                <c:pt idx="2111">
                  <c:v>54.846200000000003</c:v>
                </c:pt>
                <c:pt idx="2112">
                  <c:v>54.815100000000001</c:v>
                </c:pt>
                <c:pt idx="2113">
                  <c:v>54.718299999999999</c:v>
                </c:pt>
                <c:pt idx="2114">
                  <c:v>54.677400000000013</c:v>
                </c:pt>
                <c:pt idx="2115">
                  <c:v>54.7423</c:v>
                </c:pt>
                <c:pt idx="2116">
                  <c:v>54.797899999999998</c:v>
                </c:pt>
                <c:pt idx="2117">
                  <c:v>54.810699999999997</c:v>
                </c:pt>
                <c:pt idx="2118">
                  <c:v>54.8172</c:v>
                </c:pt>
                <c:pt idx="2119">
                  <c:v>54.819899999999997</c:v>
                </c:pt>
                <c:pt idx="2120">
                  <c:v>54.812100000000001</c:v>
                </c:pt>
                <c:pt idx="2121">
                  <c:v>54.796900000000001</c:v>
                </c:pt>
                <c:pt idx="2122">
                  <c:v>54.800699999999999</c:v>
                </c:pt>
                <c:pt idx="2123">
                  <c:v>54.803600000000003</c:v>
                </c:pt>
                <c:pt idx="2124">
                  <c:v>54.821599999999997</c:v>
                </c:pt>
                <c:pt idx="2125">
                  <c:v>54.869300000000003</c:v>
                </c:pt>
                <c:pt idx="2126">
                  <c:v>54.907899999999998</c:v>
                </c:pt>
                <c:pt idx="2127">
                  <c:v>54.914999999999999</c:v>
                </c:pt>
                <c:pt idx="2128">
                  <c:v>54.900100000000002</c:v>
                </c:pt>
                <c:pt idx="2129">
                  <c:v>54.882100000000001</c:v>
                </c:pt>
                <c:pt idx="2130">
                  <c:v>54.860400000000013</c:v>
                </c:pt>
                <c:pt idx="2131">
                  <c:v>54.844900000000003</c:v>
                </c:pt>
                <c:pt idx="2132">
                  <c:v>54.843699999999998</c:v>
                </c:pt>
                <c:pt idx="2133">
                  <c:v>54.842500000000001</c:v>
                </c:pt>
                <c:pt idx="2134">
                  <c:v>54.8307</c:v>
                </c:pt>
                <c:pt idx="2135">
                  <c:v>54.806199999999997</c:v>
                </c:pt>
                <c:pt idx="2136">
                  <c:v>54.812199999999997</c:v>
                </c:pt>
                <c:pt idx="2137">
                  <c:v>54.866799999999998</c:v>
                </c:pt>
                <c:pt idx="2138">
                  <c:v>54.900500000000001</c:v>
                </c:pt>
                <c:pt idx="2139">
                  <c:v>54.889200000000002</c:v>
                </c:pt>
                <c:pt idx="2140">
                  <c:v>54.848200000000013</c:v>
                </c:pt>
                <c:pt idx="2141">
                  <c:v>54.816800000000001</c:v>
                </c:pt>
                <c:pt idx="2142">
                  <c:v>54.849800000000002</c:v>
                </c:pt>
                <c:pt idx="2143">
                  <c:v>54.906399999999998</c:v>
                </c:pt>
                <c:pt idx="2144">
                  <c:v>54.924000000000007</c:v>
                </c:pt>
                <c:pt idx="2145">
                  <c:v>54.902900000000002</c:v>
                </c:pt>
                <c:pt idx="2146">
                  <c:v>54.8752</c:v>
                </c:pt>
                <c:pt idx="2147">
                  <c:v>54.871499999999997</c:v>
                </c:pt>
                <c:pt idx="2148">
                  <c:v>54.872600000000013</c:v>
                </c:pt>
                <c:pt idx="2149">
                  <c:v>54.850499999999997</c:v>
                </c:pt>
                <c:pt idx="2150">
                  <c:v>54.816600000000001</c:v>
                </c:pt>
                <c:pt idx="2151">
                  <c:v>54.816099999999999</c:v>
                </c:pt>
                <c:pt idx="2152">
                  <c:v>54.881999999999998</c:v>
                </c:pt>
                <c:pt idx="2153">
                  <c:v>54.940800000000003</c:v>
                </c:pt>
                <c:pt idx="2154">
                  <c:v>54.930900000000001</c:v>
                </c:pt>
                <c:pt idx="2155">
                  <c:v>54.8673</c:v>
                </c:pt>
                <c:pt idx="2156">
                  <c:v>54.843400000000003</c:v>
                </c:pt>
                <c:pt idx="2157">
                  <c:v>54.881899999999987</c:v>
                </c:pt>
                <c:pt idx="2158">
                  <c:v>54.901699999999998</c:v>
                </c:pt>
                <c:pt idx="2159">
                  <c:v>54.906599999999997</c:v>
                </c:pt>
                <c:pt idx="2160">
                  <c:v>54.9163</c:v>
                </c:pt>
                <c:pt idx="2161">
                  <c:v>54.920099999999998</c:v>
                </c:pt>
                <c:pt idx="2162">
                  <c:v>54.9193</c:v>
                </c:pt>
                <c:pt idx="2163">
                  <c:v>54.929699999999997</c:v>
                </c:pt>
                <c:pt idx="2164">
                  <c:v>54.945300000000003</c:v>
                </c:pt>
                <c:pt idx="2165">
                  <c:v>54.959000000000003</c:v>
                </c:pt>
                <c:pt idx="2166">
                  <c:v>54.957700000000003</c:v>
                </c:pt>
                <c:pt idx="2167">
                  <c:v>54.9315</c:v>
                </c:pt>
                <c:pt idx="2168">
                  <c:v>54.912300000000002</c:v>
                </c:pt>
                <c:pt idx="2169">
                  <c:v>54.931600000000003</c:v>
                </c:pt>
                <c:pt idx="2170">
                  <c:v>54.972700000000003</c:v>
                </c:pt>
                <c:pt idx="2171">
                  <c:v>54.997300000000003</c:v>
                </c:pt>
                <c:pt idx="2172">
                  <c:v>55.003</c:v>
                </c:pt>
                <c:pt idx="2173">
                  <c:v>54.993299999999998</c:v>
                </c:pt>
                <c:pt idx="2174">
                  <c:v>54.981000000000002</c:v>
                </c:pt>
                <c:pt idx="2175">
                  <c:v>54.968800000000002</c:v>
                </c:pt>
                <c:pt idx="2176">
                  <c:v>54.936200000000007</c:v>
                </c:pt>
                <c:pt idx="2177">
                  <c:v>54.883499999999998</c:v>
                </c:pt>
                <c:pt idx="2178">
                  <c:v>54.839399999999998</c:v>
                </c:pt>
                <c:pt idx="2179">
                  <c:v>54.845100000000002</c:v>
                </c:pt>
                <c:pt idx="2180">
                  <c:v>54.891599999999997</c:v>
                </c:pt>
                <c:pt idx="2181">
                  <c:v>54.95</c:v>
                </c:pt>
                <c:pt idx="2182">
                  <c:v>54.991999999999997</c:v>
                </c:pt>
                <c:pt idx="2183">
                  <c:v>54.9925</c:v>
                </c:pt>
                <c:pt idx="2184">
                  <c:v>54.976900000000001</c:v>
                </c:pt>
                <c:pt idx="2185">
                  <c:v>54.982999999999997</c:v>
                </c:pt>
                <c:pt idx="2186">
                  <c:v>54.998699999999999</c:v>
                </c:pt>
                <c:pt idx="2187">
                  <c:v>54.987099999999998</c:v>
                </c:pt>
                <c:pt idx="2188">
                  <c:v>54.921200000000013</c:v>
                </c:pt>
                <c:pt idx="2189">
                  <c:v>54.872200000000007</c:v>
                </c:pt>
                <c:pt idx="2190">
                  <c:v>54.887999999999998</c:v>
                </c:pt>
                <c:pt idx="2191">
                  <c:v>54.918700000000001</c:v>
                </c:pt>
                <c:pt idx="2192">
                  <c:v>54.934399999999997</c:v>
                </c:pt>
                <c:pt idx="2193">
                  <c:v>54.9495</c:v>
                </c:pt>
                <c:pt idx="2194">
                  <c:v>54.988100000000003</c:v>
                </c:pt>
                <c:pt idx="2195">
                  <c:v>55.023699999999998</c:v>
                </c:pt>
                <c:pt idx="2196">
                  <c:v>55.028400000000012</c:v>
                </c:pt>
                <c:pt idx="2197">
                  <c:v>55.007300000000001</c:v>
                </c:pt>
                <c:pt idx="2198">
                  <c:v>54.977200000000003</c:v>
                </c:pt>
                <c:pt idx="2199">
                  <c:v>54.966200000000001</c:v>
                </c:pt>
                <c:pt idx="2200">
                  <c:v>54.9848</c:v>
                </c:pt>
                <c:pt idx="2201">
                  <c:v>55.0062</c:v>
                </c:pt>
                <c:pt idx="2202">
                  <c:v>54.9925</c:v>
                </c:pt>
                <c:pt idx="2203">
                  <c:v>54.955199999999998</c:v>
                </c:pt>
                <c:pt idx="2204">
                  <c:v>54.931699999999999</c:v>
                </c:pt>
                <c:pt idx="2205">
                  <c:v>54.929299999999998</c:v>
                </c:pt>
                <c:pt idx="2206">
                  <c:v>54.945400000000006</c:v>
                </c:pt>
                <c:pt idx="2207">
                  <c:v>54.966200000000001</c:v>
                </c:pt>
                <c:pt idx="2208">
                  <c:v>54.976000000000013</c:v>
                </c:pt>
                <c:pt idx="2209">
                  <c:v>54.987299999999998</c:v>
                </c:pt>
                <c:pt idx="2210">
                  <c:v>54.996000000000002</c:v>
                </c:pt>
                <c:pt idx="2211">
                  <c:v>54.973300000000002</c:v>
                </c:pt>
                <c:pt idx="2212">
                  <c:v>54.927500000000002</c:v>
                </c:pt>
                <c:pt idx="2213">
                  <c:v>54.910800000000002</c:v>
                </c:pt>
                <c:pt idx="2214">
                  <c:v>54.918500000000002</c:v>
                </c:pt>
                <c:pt idx="2215">
                  <c:v>54.929600000000001</c:v>
                </c:pt>
                <c:pt idx="2216">
                  <c:v>54.964799999999997</c:v>
                </c:pt>
                <c:pt idx="2217">
                  <c:v>55.033099999999997</c:v>
                </c:pt>
                <c:pt idx="2218">
                  <c:v>55.067400000000013</c:v>
                </c:pt>
                <c:pt idx="2219">
                  <c:v>55.029499999999999</c:v>
                </c:pt>
                <c:pt idx="2220">
                  <c:v>54.987200000000001</c:v>
                </c:pt>
                <c:pt idx="2221">
                  <c:v>54.983800000000002</c:v>
                </c:pt>
                <c:pt idx="2222">
                  <c:v>55</c:v>
                </c:pt>
                <c:pt idx="2223">
                  <c:v>55.025400000000012</c:v>
                </c:pt>
                <c:pt idx="2224">
                  <c:v>55.048900000000003</c:v>
                </c:pt>
                <c:pt idx="2225">
                  <c:v>55.047499999999999</c:v>
                </c:pt>
                <c:pt idx="2226">
                  <c:v>54.992800000000003</c:v>
                </c:pt>
                <c:pt idx="2227">
                  <c:v>54.931199999999997</c:v>
                </c:pt>
                <c:pt idx="2228">
                  <c:v>54.950899999999997</c:v>
                </c:pt>
                <c:pt idx="2229">
                  <c:v>54.979300000000002</c:v>
                </c:pt>
                <c:pt idx="2230">
                  <c:v>54.944600000000001</c:v>
                </c:pt>
                <c:pt idx="2231">
                  <c:v>54.916800000000002</c:v>
                </c:pt>
                <c:pt idx="2232">
                  <c:v>54.959299999999999</c:v>
                </c:pt>
                <c:pt idx="2233">
                  <c:v>55.007000000000012</c:v>
                </c:pt>
                <c:pt idx="2234">
                  <c:v>55.022300000000001</c:v>
                </c:pt>
                <c:pt idx="2235">
                  <c:v>55.008400000000002</c:v>
                </c:pt>
                <c:pt idx="2236">
                  <c:v>54.9756</c:v>
                </c:pt>
                <c:pt idx="2237">
                  <c:v>54.973100000000002</c:v>
                </c:pt>
                <c:pt idx="2238">
                  <c:v>54.9923</c:v>
                </c:pt>
                <c:pt idx="2239">
                  <c:v>55.001100000000001</c:v>
                </c:pt>
                <c:pt idx="2240">
                  <c:v>55.004100000000001</c:v>
                </c:pt>
                <c:pt idx="2241">
                  <c:v>55.009400000000007</c:v>
                </c:pt>
                <c:pt idx="2242">
                  <c:v>55.019199999999998</c:v>
                </c:pt>
                <c:pt idx="2243">
                  <c:v>55.023600000000002</c:v>
                </c:pt>
                <c:pt idx="2244">
                  <c:v>55.0227</c:v>
                </c:pt>
                <c:pt idx="2245">
                  <c:v>55.035800000000002</c:v>
                </c:pt>
                <c:pt idx="2246">
                  <c:v>55.0608</c:v>
                </c:pt>
                <c:pt idx="2247">
                  <c:v>55.081400000000002</c:v>
                </c:pt>
                <c:pt idx="2248">
                  <c:v>55.089700000000001</c:v>
                </c:pt>
                <c:pt idx="2249">
                  <c:v>55.0824</c:v>
                </c:pt>
                <c:pt idx="2250">
                  <c:v>55.0411</c:v>
                </c:pt>
                <c:pt idx="2251">
                  <c:v>54.981400000000001</c:v>
                </c:pt>
                <c:pt idx="2252">
                  <c:v>54.958799999999997</c:v>
                </c:pt>
                <c:pt idx="2253">
                  <c:v>54.969200000000001</c:v>
                </c:pt>
                <c:pt idx="2254">
                  <c:v>54.996000000000002</c:v>
                </c:pt>
                <c:pt idx="2255">
                  <c:v>55.029000000000003</c:v>
                </c:pt>
                <c:pt idx="2256">
                  <c:v>55.042700000000011</c:v>
                </c:pt>
                <c:pt idx="2257">
                  <c:v>55.032699999999998</c:v>
                </c:pt>
                <c:pt idx="2258">
                  <c:v>55.021999999999998</c:v>
                </c:pt>
                <c:pt idx="2259">
                  <c:v>55.011699999999998</c:v>
                </c:pt>
                <c:pt idx="2260">
                  <c:v>55.0124</c:v>
                </c:pt>
                <c:pt idx="2261">
                  <c:v>55.030800000000013</c:v>
                </c:pt>
                <c:pt idx="2262">
                  <c:v>55.054900000000004</c:v>
                </c:pt>
                <c:pt idx="2263">
                  <c:v>55.052300000000002</c:v>
                </c:pt>
                <c:pt idx="2264">
                  <c:v>55.009800000000013</c:v>
                </c:pt>
                <c:pt idx="2265">
                  <c:v>54.991999999999997</c:v>
                </c:pt>
                <c:pt idx="2266">
                  <c:v>55.021299999999997</c:v>
                </c:pt>
                <c:pt idx="2267">
                  <c:v>55.024900000000002</c:v>
                </c:pt>
                <c:pt idx="2268">
                  <c:v>55.026499999999999</c:v>
                </c:pt>
                <c:pt idx="2269">
                  <c:v>55.0244</c:v>
                </c:pt>
                <c:pt idx="2270">
                  <c:v>54.994700000000002</c:v>
                </c:pt>
                <c:pt idx="2271">
                  <c:v>54.997800000000012</c:v>
                </c:pt>
                <c:pt idx="2272">
                  <c:v>55.0334</c:v>
                </c:pt>
                <c:pt idx="2273">
                  <c:v>55.040300000000002</c:v>
                </c:pt>
                <c:pt idx="2274">
                  <c:v>55.033200000000001</c:v>
                </c:pt>
                <c:pt idx="2275">
                  <c:v>55.042200000000001</c:v>
                </c:pt>
                <c:pt idx="2276">
                  <c:v>55.067300000000003</c:v>
                </c:pt>
                <c:pt idx="2277">
                  <c:v>55.095800000000011</c:v>
                </c:pt>
                <c:pt idx="2278">
                  <c:v>55.101000000000013</c:v>
                </c:pt>
                <c:pt idx="2279">
                  <c:v>55.0535</c:v>
                </c:pt>
                <c:pt idx="2280">
                  <c:v>54.973999999999997</c:v>
                </c:pt>
                <c:pt idx="2281">
                  <c:v>54.950200000000002</c:v>
                </c:pt>
                <c:pt idx="2282">
                  <c:v>54.993000000000002</c:v>
                </c:pt>
                <c:pt idx="2283">
                  <c:v>55</c:v>
                </c:pt>
                <c:pt idx="2284">
                  <c:v>54.957500000000003</c:v>
                </c:pt>
                <c:pt idx="2285">
                  <c:v>54.936300000000003</c:v>
                </c:pt>
                <c:pt idx="2286">
                  <c:v>54.9724</c:v>
                </c:pt>
                <c:pt idx="2287">
                  <c:v>55.046400000000013</c:v>
                </c:pt>
                <c:pt idx="2288">
                  <c:v>55.097000000000001</c:v>
                </c:pt>
                <c:pt idx="2289">
                  <c:v>55.094499999999996</c:v>
                </c:pt>
                <c:pt idx="2290">
                  <c:v>55.061500000000002</c:v>
                </c:pt>
                <c:pt idx="2291">
                  <c:v>55.021500000000003</c:v>
                </c:pt>
                <c:pt idx="2292">
                  <c:v>55.025100000000002</c:v>
                </c:pt>
                <c:pt idx="2293">
                  <c:v>55.078400000000002</c:v>
                </c:pt>
                <c:pt idx="2294">
                  <c:v>55.096000000000011</c:v>
                </c:pt>
                <c:pt idx="2295">
                  <c:v>55.035600000000002</c:v>
                </c:pt>
                <c:pt idx="2296">
                  <c:v>54.944899999999997</c:v>
                </c:pt>
                <c:pt idx="2297">
                  <c:v>54.918900000000001</c:v>
                </c:pt>
                <c:pt idx="2298">
                  <c:v>54.930700000000002</c:v>
                </c:pt>
                <c:pt idx="2299">
                  <c:v>54.920299999999997</c:v>
                </c:pt>
                <c:pt idx="2300">
                  <c:v>54.984299999999998</c:v>
                </c:pt>
                <c:pt idx="2301">
                  <c:v>55.092600000000012</c:v>
                </c:pt>
                <c:pt idx="2302">
                  <c:v>55.130899999999997</c:v>
                </c:pt>
                <c:pt idx="2303">
                  <c:v>55.116799999999998</c:v>
                </c:pt>
                <c:pt idx="2304">
                  <c:v>55.105200000000011</c:v>
                </c:pt>
                <c:pt idx="2305">
                  <c:v>55.090400000000002</c:v>
                </c:pt>
                <c:pt idx="2306">
                  <c:v>55.049600000000012</c:v>
                </c:pt>
                <c:pt idx="2307">
                  <c:v>55.031200000000013</c:v>
                </c:pt>
                <c:pt idx="2308">
                  <c:v>55.047600000000003</c:v>
                </c:pt>
                <c:pt idx="2309">
                  <c:v>55.051600000000001</c:v>
                </c:pt>
                <c:pt idx="2310">
                  <c:v>55.041499999999999</c:v>
                </c:pt>
                <c:pt idx="2311">
                  <c:v>55.047800000000002</c:v>
                </c:pt>
                <c:pt idx="2312">
                  <c:v>55.091900000000003</c:v>
                </c:pt>
                <c:pt idx="2313">
                  <c:v>55.131100000000011</c:v>
                </c:pt>
                <c:pt idx="2314">
                  <c:v>55.151899999999998</c:v>
                </c:pt>
                <c:pt idx="2315">
                  <c:v>55.1648</c:v>
                </c:pt>
                <c:pt idx="2316">
                  <c:v>55.152900000000002</c:v>
                </c:pt>
                <c:pt idx="2317">
                  <c:v>55.132899999999999</c:v>
                </c:pt>
                <c:pt idx="2318">
                  <c:v>55.133800000000001</c:v>
                </c:pt>
                <c:pt idx="2319">
                  <c:v>55.146099999999997</c:v>
                </c:pt>
                <c:pt idx="2320">
                  <c:v>55.151600000000002</c:v>
                </c:pt>
                <c:pt idx="2321">
                  <c:v>55.159799999999997</c:v>
                </c:pt>
                <c:pt idx="2322">
                  <c:v>55.17</c:v>
                </c:pt>
                <c:pt idx="2323">
                  <c:v>55.163800000000002</c:v>
                </c:pt>
                <c:pt idx="2324">
                  <c:v>55.156300000000002</c:v>
                </c:pt>
                <c:pt idx="2325">
                  <c:v>55.167099999999998</c:v>
                </c:pt>
                <c:pt idx="2326">
                  <c:v>55.173200000000001</c:v>
                </c:pt>
                <c:pt idx="2327">
                  <c:v>55.143099999999997</c:v>
                </c:pt>
                <c:pt idx="2328">
                  <c:v>55.113300000000002</c:v>
                </c:pt>
                <c:pt idx="2329">
                  <c:v>55.136800000000001</c:v>
                </c:pt>
                <c:pt idx="2330">
                  <c:v>55.143900000000002</c:v>
                </c:pt>
                <c:pt idx="2331">
                  <c:v>55.1081</c:v>
                </c:pt>
                <c:pt idx="2332">
                  <c:v>55.1126</c:v>
                </c:pt>
                <c:pt idx="2333">
                  <c:v>55.143800000000013</c:v>
                </c:pt>
                <c:pt idx="2334">
                  <c:v>55.159700000000001</c:v>
                </c:pt>
                <c:pt idx="2335">
                  <c:v>55.177500000000002</c:v>
                </c:pt>
                <c:pt idx="2336">
                  <c:v>55.195900000000002</c:v>
                </c:pt>
                <c:pt idx="2337">
                  <c:v>55.178600000000003</c:v>
                </c:pt>
                <c:pt idx="2338">
                  <c:v>55.1235</c:v>
                </c:pt>
                <c:pt idx="2339">
                  <c:v>55.103400000000001</c:v>
                </c:pt>
                <c:pt idx="2340">
                  <c:v>55.123800000000003</c:v>
                </c:pt>
                <c:pt idx="2341">
                  <c:v>55.157400000000003</c:v>
                </c:pt>
                <c:pt idx="2342">
                  <c:v>55.191899999999997</c:v>
                </c:pt>
                <c:pt idx="2343">
                  <c:v>55.179099999999998</c:v>
                </c:pt>
                <c:pt idx="2344">
                  <c:v>55.096699999999998</c:v>
                </c:pt>
                <c:pt idx="2345">
                  <c:v>55.052700000000002</c:v>
                </c:pt>
                <c:pt idx="2346">
                  <c:v>55.078000000000003</c:v>
                </c:pt>
                <c:pt idx="2347">
                  <c:v>55.113799999999998</c:v>
                </c:pt>
                <c:pt idx="2348">
                  <c:v>55.142800000000001</c:v>
                </c:pt>
                <c:pt idx="2349">
                  <c:v>55.1663</c:v>
                </c:pt>
                <c:pt idx="2350">
                  <c:v>55.206499999999998</c:v>
                </c:pt>
                <c:pt idx="2351">
                  <c:v>55.217000000000013</c:v>
                </c:pt>
                <c:pt idx="2352">
                  <c:v>55.184699999999999</c:v>
                </c:pt>
                <c:pt idx="2353">
                  <c:v>55.159300000000002</c:v>
                </c:pt>
                <c:pt idx="2354">
                  <c:v>55.150500000000001</c:v>
                </c:pt>
                <c:pt idx="2355">
                  <c:v>55.141800000000003</c:v>
                </c:pt>
                <c:pt idx="2356">
                  <c:v>55.136899999999997</c:v>
                </c:pt>
                <c:pt idx="2357">
                  <c:v>55.126800000000003</c:v>
                </c:pt>
                <c:pt idx="2358">
                  <c:v>55.095100000000002</c:v>
                </c:pt>
                <c:pt idx="2359">
                  <c:v>55.063499999999998</c:v>
                </c:pt>
                <c:pt idx="2360">
                  <c:v>55.031100000000002</c:v>
                </c:pt>
                <c:pt idx="2361">
                  <c:v>55.0045</c:v>
                </c:pt>
                <c:pt idx="2362">
                  <c:v>55.0441</c:v>
                </c:pt>
                <c:pt idx="2363">
                  <c:v>55.111899999999999</c:v>
                </c:pt>
                <c:pt idx="2364">
                  <c:v>55.1751</c:v>
                </c:pt>
                <c:pt idx="2365">
                  <c:v>55.203000000000003</c:v>
                </c:pt>
                <c:pt idx="2366">
                  <c:v>55.178200000000011</c:v>
                </c:pt>
                <c:pt idx="2367">
                  <c:v>55.139699999999998</c:v>
                </c:pt>
                <c:pt idx="2368">
                  <c:v>55.127000000000002</c:v>
                </c:pt>
                <c:pt idx="2369">
                  <c:v>55.153399999999998</c:v>
                </c:pt>
                <c:pt idx="2370">
                  <c:v>55.177400000000013</c:v>
                </c:pt>
                <c:pt idx="2371">
                  <c:v>55.132300000000001</c:v>
                </c:pt>
                <c:pt idx="2372">
                  <c:v>55.076000000000001</c:v>
                </c:pt>
                <c:pt idx="2373">
                  <c:v>55.089599999999997</c:v>
                </c:pt>
                <c:pt idx="2374">
                  <c:v>55.124099999999999</c:v>
                </c:pt>
                <c:pt idx="2375">
                  <c:v>55.157400000000003</c:v>
                </c:pt>
                <c:pt idx="2376">
                  <c:v>55.194400000000002</c:v>
                </c:pt>
                <c:pt idx="2377">
                  <c:v>55.208300000000001</c:v>
                </c:pt>
                <c:pt idx="2378">
                  <c:v>55.204300000000003</c:v>
                </c:pt>
                <c:pt idx="2379">
                  <c:v>55.197400000000002</c:v>
                </c:pt>
                <c:pt idx="2380">
                  <c:v>55.192100000000003</c:v>
                </c:pt>
                <c:pt idx="2381">
                  <c:v>55.192100000000003</c:v>
                </c:pt>
                <c:pt idx="2382">
                  <c:v>55.1997</c:v>
                </c:pt>
                <c:pt idx="2383">
                  <c:v>55.189700000000002</c:v>
                </c:pt>
                <c:pt idx="2384">
                  <c:v>55.155200000000001</c:v>
                </c:pt>
                <c:pt idx="2385">
                  <c:v>55.113300000000002</c:v>
                </c:pt>
                <c:pt idx="2386">
                  <c:v>55.070600000000013</c:v>
                </c:pt>
                <c:pt idx="2387">
                  <c:v>55.096800000000002</c:v>
                </c:pt>
                <c:pt idx="2388">
                  <c:v>55.192900000000002</c:v>
                </c:pt>
                <c:pt idx="2389">
                  <c:v>55.222900000000003</c:v>
                </c:pt>
                <c:pt idx="2390">
                  <c:v>55.197600000000001</c:v>
                </c:pt>
                <c:pt idx="2391">
                  <c:v>55.195800000000013</c:v>
                </c:pt>
                <c:pt idx="2392">
                  <c:v>55.207000000000001</c:v>
                </c:pt>
                <c:pt idx="2393">
                  <c:v>55.192400000000013</c:v>
                </c:pt>
                <c:pt idx="2394">
                  <c:v>55.151400000000002</c:v>
                </c:pt>
                <c:pt idx="2395">
                  <c:v>55.145600000000002</c:v>
                </c:pt>
                <c:pt idx="2396">
                  <c:v>55.176499999999997</c:v>
                </c:pt>
                <c:pt idx="2397">
                  <c:v>55.194899999999997</c:v>
                </c:pt>
                <c:pt idx="2398">
                  <c:v>55.194099999999999</c:v>
                </c:pt>
                <c:pt idx="2399">
                  <c:v>55.165300000000002</c:v>
                </c:pt>
                <c:pt idx="2400">
                  <c:v>55.134400000000007</c:v>
                </c:pt>
                <c:pt idx="2401">
                  <c:v>55.1218</c:v>
                </c:pt>
                <c:pt idx="2402">
                  <c:v>55.133899999999997</c:v>
                </c:pt>
                <c:pt idx="2403">
                  <c:v>55.153200000000012</c:v>
                </c:pt>
                <c:pt idx="2404">
                  <c:v>55.121099999999998</c:v>
                </c:pt>
                <c:pt idx="2405">
                  <c:v>55.088500000000003</c:v>
                </c:pt>
                <c:pt idx="2406">
                  <c:v>55.122700000000002</c:v>
                </c:pt>
                <c:pt idx="2407">
                  <c:v>55.131500000000003</c:v>
                </c:pt>
                <c:pt idx="2408">
                  <c:v>55.092800000000011</c:v>
                </c:pt>
                <c:pt idx="2409">
                  <c:v>55.098300000000002</c:v>
                </c:pt>
                <c:pt idx="2410">
                  <c:v>55.1464</c:v>
                </c:pt>
                <c:pt idx="2411">
                  <c:v>55.190400000000011</c:v>
                </c:pt>
                <c:pt idx="2412">
                  <c:v>55.213500000000003</c:v>
                </c:pt>
                <c:pt idx="2413">
                  <c:v>55.2117</c:v>
                </c:pt>
                <c:pt idx="2414">
                  <c:v>55.179000000000002</c:v>
                </c:pt>
                <c:pt idx="2415">
                  <c:v>55.154800000000002</c:v>
                </c:pt>
                <c:pt idx="2416">
                  <c:v>55.1661</c:v>
                </c:pt>
                <c:pt idx="2417">
                  <c:v>55.155000000000001</c:v>
                </c:pt>
                <c:pt idx="2418">
                  <c:v>55.147599999999997</c:v>
                </c:pt>
                <c:pt idx="2419">
                  <c:v>55.182299999999998</c:v>
                </c:pt>
                <c:pt idx="2420">
                  <c:v>55.187899999999999</c:v>
                </c:pt>
                <c:pt idx="2421">
                  <c:v>55.147000000000013</c:v>
                </c:pt>
                <c:pt idx="2422">
                  <c:v>55.127400000000002</c:v>
                </c:pt>
                <c:pt idx="2423">
                  <c:v>55.144599999999997</c:v>
                </c:pt>
                <c:pt idx="2424">
                  <c:v>55.168800000000012</c:v>
                </c:pt>
                <c:pt idx="2425">
                  <c:v>55.1858</c:v>
                </c:pt>
                <c:pt idx="2426">
                  <c:v>55.1995</c:v>
                </c:pt>
                <c:pt idx="2427">
                  <c:v>55.203800000000001</c:v>
                </c:pt>
                <c:pt idx="2428">
                  <c:v>55.209200000000003</c:v>
                </c:pt>
                <c:pt idx="2429">
                  <c:v>55.235300000000002</c:v>
                </c:pt>
                <c:pt idx="2430">
                  <c:v>55.247</c:v>
                </c:pt>
                <c:pt idx="2431">
                  <c:v>55.2378</c:v>
                </c:pt>
                <c:pt idx="2432">
                  <c:v>55.231900000000003</c:v>
                </c:pt>
                <c:pt idx="2433">
                  <c:v>55.233400000000003</c:v>
                </c:pt>
                <c:pt idx="2434">
                  <c:v>55.214200000000012</c:v>
                </c:pt>
                <c:pt idx="2435">
                  <c:v>55.179299999999998</c:v>
                </c:pt>
                <c:pt idx="2436">
                  <c:v>55.177300000000002</c:v>
                </c:pt>
                <c:pt idx="2437">
                  <c:v>55.183100000000003</c:v>
                </c:pt>
                <c:pt idx="2438">
                  <c:v>55.191699999999997</c:v>
                </c:pt>
                <c:pt idx="2439">
                  <c:v>55.208800000000011</c:v>
                </c:pt>
                <c:pt idx="2440">
                  <c:v>55.2136</c:v>
                </c:pt>
                <c:pt idx="2441">
                  <c:v>55.198099999999997</c:v>
                </c:pt>
                <c:pt idx="2442">
                  <c:v>55.166800000000002</c:v>
                </c:pt>
                <c:pt idx="2443">
                  <c:v>55.159599999999998</c:v>
                </c:pt>
                <c:pt idx="2444">
                  <c:v>55.194699999999997</c:v>
                </c:pt>
                <c:pt idx="2445">
                  <c:v>55.230200000000011</c:v>
                </c:pt>
                <c:pt idx="2446">
                  <c:v>55.240400000000001</c:v>
                </c:pt>
                <c:pt idx="2447">
                  <c:v>55.2361</c:v>
                </c:pt>
                <c:pt idx="2448">
                  <c:v>55.238200000000013</c:v>
                </c:pt>
                <c:pt idx="2449">
                  <c:v>55.238200000000013</c:v>
                </c:pt>
                <c:pt idx="2450">
                  <c:v>55.231099999999998</c:v>
                </c:pt>
                <c:pt idx="2451">
                  <c:v>55.211000000000013</c:v>
                </c:pt>
                <c:pt idx="2452">
                  <c:v>55.193100000000001</c:v>
                </c:pt>
                <c:pt idx="2453">
                  <c:v>55.198700000000002</c:v>
                </c:pt>
                <c:pt idx="2454">
                  <c:v>55.212899999999998</c:v>
                </c:pt>
                <c:pt idx="2455">
                  <c:v>55.215299999999999</c:v>
                </c:pt>
                <c:pt idx="2456">
                  <c:v>55.212600000000002</c:v>
                </c:pt>
                <c:pt idx="2457">
                  <c:v>55.199600000000011</c:v>
                </c:pt>
                <c:pt idx="2458">
                  <c:v>55.177900000000001</c:v>
                </c:pt>
                <c:pt idx="2459">
                  <c:v>55.1858</c:v>
                </c:pt>
                <c:pt idx="2460">
                  <c:v>55.198700000000002</c:v>
                </c:pt>
                <c:pt idx="2461">
                  <c:v>55.210600000000007</c:v>
                </c:pt>
                <c:pt idx="2462">
                  <c:v>55.236699999999999</c:v>
                </c:pt>
                <c:pt idx="2463">
                  <c:v>55.2592</c:v>
                </c:pt>
                <c:pt idx="2464">
                  <c:v>55.269600000000011</c:v>
                </c:pt>
                <c:pt idx="2465">
                  <c:v>55.259400000000007</c:v>
                </c:pt>
                <c:pt idx="2466">
                  <c:v>55.245800000000003</c:v>
                </c:pt>
                <c:pt idx="2467">
                  <c:v>55.201999999999998</c:v>
                </c:pt>
                <c:pt idx="2468">
                  <c:v>55.101999999999997</c:v>
                </c:pt>
                <c:pt idx="2469">
                  <c:v>55.055</c:v>
                </c:pt>
                <c:pt idx="2470">
                  <c:v>55.130899999999997</c:v>
                </c:pt>
                <c:pt idx="2471">
                  <c:v>55.236899999999999</c:v>
                </c:pt>
                <c:pt idx="2472">
                  <c:v>55.290300000000002</c:v>
                </c:pt>
                <c:pt idx="2473">
                  <c:v>55.292000000000002</c:v>
                </c:pt>
                <c:pt idx="2474">
                  <c:v>55.266800000000003</c:v>
                </c:pt>
                <c:pt idx="2475">
                  <c:v>55.249099999999999</c:v>
                </c:pt>
                <c:pt idx="2476">
                  <c:v>55.246000000000002</c:v>
                </c:pt>
                <c:pt idx="2477">
                  <c:v>55.230800000000002</c:v>
                </c:pt>
                <c:pt idx="2478">
                  <c:v>55.204700000000003</c:v>
                </c:pt>
                <c:pt idx="2479">
                  <c:v>55.215600000000002</c:v>
                </c:pt>
                <c:pt idx="2480">
                  <c:v>55.251300000000001</c:v>
                </c:pt>
                <c:pt idx="2481">
                  <c:v>55.2667</c:v>
                </c:pt>
                <c:pt idx="2482">
                  <c:v>55.282200000000003</c:v>
                </c:pt>
                <c:pt idx="2483">
                  <c:v>55.304499999999997</c:v>
                </c:pt>
                <c:pt idx="2484">
                  <c:v>55.293900000000001</c:v>
                </c:pt>
                <c:pt idx="2485">
                  <c:v>55.255499999999998</c:v>
                </c:pt>
                <c:pt idx="2486">
                  <c:v>55.268000000000001</c:v>
                </c:pt>
                <c:pt idx="2487">
                  <c:v>55.327300000000001</c:v>
                </c:pt>
                <c:pt idx="2488">
                  <c:v>55.358699999999999</c:v>
                </c:pt>
                <c:pt idx="2489">
                  <c:v>55.363700000000001</c:v>
                </c:pt>
                <c:pt idx="2490">
                  <c:v>55.360700000000001</c:v>
                </c:pt>
                <c:pt idx="2491">
                  <c:v>55.348999999999997</c:v>
                </c:pt>
                <c:pt idx="2492">
                  <c:v>55.3337</c:v>
                </c:pt>
                <c:pt idx="2493">
                  <c:v>55.337400000000002</c:v>
                </c:pt>
                <c:pt idx="2494">
                  <c:v>55.368200000000002</c:v>
                </c:pt>
                <c:pt idx="2495">
                  <c:v>55.435699999999997</c:v>
                </c:pt>
                <c:pt idx="2496">
                  <c:v>55.530099999999997</c:v>
                </c:pt>
                <c:pt idx="2497">
                  <c:v>55.610400000000013</c:v>
                </c:pt>
                <c:pt idx="2498">
                  <c:v>55.678400000000003</c:v>
                </c:pt>
                <c:pt idx="2499">
                  <c:v>55.751399999999997</c:v>
                </c:pt>
                <c:pt idx="2500">
                  <c:v>55.864600000000003</c:v>
                </c:pt>
                <c:pt idx="2501">
                  <c:v>56.135100000000001</c:v>
                </c:pt>
                <c:pt idx="2502">
                  <c:v>56.735300000000002</c:v>
                </c:pt>
                <c:pt idx="2503">
                  <c:v>57.921300000000002</c:v>
                </c:pt>
                <c:pt idx="2504">
                  <c:v>59.890500000000003</c:v>
                </c:pt>
                <c:pt idx="2505">
                  <c:v>61.940199999999997</c:v>
                </c:pt>
                <c:pt idx="2506">
                  <c:v>62.616100000000003</c:v>
                </c:pt>
                <c:pt idx="2507">
                  <c:v>61.327100000000002</c:v>
                </c:pt>
                <c:pt idx="2508">
                  <c:v>59.085900000000002</c:v>
                </c:pt>
                <c:pt idx="2509">
                  <c:v>57.813699999999997</c:v>
                </c:pt>
                <c:pt idx="2510">
                  <c:v>58.964700000000001</c:v>
                </c:pt>
                <c:pt idx="2511">
                  <c:v>62.277999999999999</c:v>
                </c:pt>
                <c:pt idx="2512">
                  <c:v>65.808499999999981</c:v>
                </c:pt>
                <c:pt idx="2513">
                  <c:v>67.4298</c:v>
                </c:pt>
                <c:pt idx="2514">
                  <c:v>66.5946</c:v>
                </c:pt>
                <c:pt idx="2515">
                  <c:v>64.697100000000006</c:v>
                </c:pt>
                <c:pt idx="2516">
                  <c:v>63.475299999999997</c:v>
                </c:pt>
                <c:pt idx="2517">
                  <c:v>63.668400000000013</c:v>
                </c:pt>
                <c:pt idx="2518">
                  <c:v>64.999200000000002</c:v>
                </c:pt>
                <c:pt idx="2519">
                  <c:v>66.633700000000005</c:v>
                </c:pt>
                <c:pt idx="2520">
                  <c:v>67.877099999999999</c:v>
                </c:pt>
                <c:pt idx="2521">
                  <c:v>68.372799999999984</c:v>
                </c:pt>
                <c:pt idx="2522">
                  <c:v>67.964799999999997</c:v>
                </c:pt>
                <c:pt idx="2523">
                  <c:v>66.913899999999998</c:v>
                </c:pt>
                <c:pt idx="2524">
                  <c:v>65.860600000000005</c:v>
                </c:pt>
                <c:pt idx="2525">
                  <c:v>65.432500000000005</c:v>
                </c:pt>
                <c:pt idx="2526">
                  <c:v>65.952699999999993</c:v>
                </c:pt>
                <c:pt idx="2527">
                  <c:v>67.085699999999974</c:v>
                </c:pt>
                <c:pt idx="2528">
                  <c:v>67.960400000000007</c:v>
                </c:pt>
                <c:pt idx="2529">
                  <c:v>67.845799999999983</c:v>
                </c:pt>
                <c:pt idx="2530">
                  <c:v>66.767300000000006</c:v>
                </c:pt>
                <c:pt idx="2531">
                  <c:v>65.456400000000002</c:v>
                </c:pt>
                <c:pt idx="2532">
                  <c:v>64.655199999999979</c:v>
                </c:pt>
                <c:pt idx="2533">
                  <c:v>64.579499999999982</c:v>
                </c:pt>
                <c:pt idx="2534">
                  <c:v>64.956599999999995</c:v>
                </c:pt>
                <c:pt idx="2535">
                  <c:v>65.293499999999995</c:v>
                </c:pt>
                <c:pt idx="2536">
                  <c:v>65.188999999999979</c:v>
                </c:pt>
                <c:pt idx="2537">
                  <c:v>64.620599999999982</c:v>
                </c:pt>
                <c:pt idx="2538">
                  <c:v>63.834299999999999</c:v>
                </c:pt>
                <c:pt idx="2539">
                  <c:v>63.056199999999997</c:v>
                </c:pt>
                <c:pt idx="2540">
                  <c:v>62.454099999999997</c:v>
                </c:pt>
                <c:pt idx="2541">
                  <c:v>62.172200000000011</c:v>
                </c:pt>
                <c:pt idx="2542">
                  <c:v>62.219499999999996</c:v>
                </c:pt>
                <c:pt idx="2543">
                  <c:v>62.351399999999998</c:v>
                </c:pt>
                <c:pt idx="2544">
                  <c:v>62.304499999999997</c:v>
                </c:pt>
                <c:pt idx="2545">
                  <c:v>61.929499999999997</c:v>
                </c:pt>
                <c:pt idx="2546">
                  <c:v>61.2819</c:v>
                </c:pt>
                <c:pt idx="2547">
                  <c:v>60.648600000000002</c:v>
                </c:pt>
                <c:pt idx="2548">
                  <c:v>60.290300000000002</c:v>
                </c:pt>
                <c:pt idx="2549">
                  <c:v>60.221200000000003</c:v>
                </c:pt>
                <c:pt idx="2550">
                  <c:v>60.296800000000012</c:v>
                </c:pt>
                <c:pt idx="2551">
                  <c:v>60.388399999999997</c:v>
                </c:pt>
                <c:pt idx="2552">
                  <c:v>60.366799999999998</c:v>
                </c:pt>
                <c:pt idx="2553">
                  <c:v>60.194299999999998</c:v>
                </c:pt>
                <c:pt idx="2554">
                  <c:v>59.989199999999997</c:v>
                </c:pt>
                <c:pt idx="2555">
                  <c:v>59.810200000000002</c:v>
                </c:pt>
                <c:pt idx="2556">
                  <c:v>59.706400000000002</c:v>
                </c:pt>
                <c:pt idx="2557">
                  <c:v>59.7637</c:v>
                </c:pt>
                <c:pt idx="2558">
                  <c:v>60.003900000000002</c:v>
                </c:pt>
                <c:pt idx="2559">
                  <c:v>60.287799999999997</c:v>
                </c:pt>
                <c:pt idx="2560">
                  <c:v>60.473500000000001</c:v>
                </c:pt>
                <c:pt idx="2561">
                  <c:v>60.539900000000003</c:v>
                </c:pt>
                <c:pt idx="2562">
                  <c:v>60.525500000000001</c:v>
                </c:pt>
                <c:pt idx="2563">
                  <c:v>60.494400000000013</c:v>
                </c:pt>
                <c:pt idx="2564">
                  <c:v>60.539499999999997</c:v>
                </c:pt>
                <c:pt idx="2565">
                  <c:v>60.734299999999998</c:v>
                </c:pt>
                <c:pt idx="2566">
                  <c:v>61.098300000000002</c:v>
                </c:pt>
                <c:pt idx="2567">
                  <c:v>61.509900000000002</c:v>
                </c:pt>
                <c:pt idx="2568">
                  <c:v>61.803699999999999</c:v>
                </c:pt>
                <c:pt idx="2569">
                  <c:v>61.955399999999997</c:v>
                </c:pt>
                <c:pt idx="2570">
                  <c:v>62.035800000000002</c:v>
                </c:pt>
                <c:pt idx="2571">
                  <c:v>62.166600000000003</c:v>
                </c:pt>
                <c:pt idx="2572">
                  <c:v>62.376100000000001</c:v>
                </c:pt>
                <c:pt idx="2573">
                  <c:v>62.614199999999997</c:v>
                </c:pt>
                <c:pt idx="2574">
                  <c:v>62.876100000000001</c:v>
                </c:pt>
                <c:pt idx="2575">
                  <c:v>63.144100000000002</c:v>
                </c:pt>
                <c:pt idx="2576">
                  <c:v>63.3917</c:v>
                </c:pt>
                <c:pt idx="2577">
                  <c:v>63.577000000000012</c:v>
                </c:pt>
                <c:pt idx="2578">
                  <c:v>63.6783</c:v>
                </c:pt>
                <c:pt idx="2579">
                  <c:v>63.724800000000002</c:v>
                </c:pt>
                <c:pt idx="2580">
                  <c:v>63.780200000000001</c:v>
                </c:pt>
                <c:pt idx="2581">
                  <c:v>63.916899999999998</c:v>
                </c:pt>
                <c:pt idx="2582">
                  <c:v>64.087800000000001</c:v>
                </c:pt>
                <c:pt idx="2583">
                  <c:v>64.221000000000004</c:v>
                </c:pt>
                <c:pt idx="2584">
                  <c:v>64.304300000000012</c:v>
                </c:pt>
                <c:pt idx="2585">
                  <c:v>64.293099999999995</c:v>
                </c:pt>
                <c:pt idx="2586">
                  <c:v>64.228699999999975</c:v>
                </c:pt>
                <c:pt idx="2587">
                  <c:v>64.219099999999997</c:v>
                </c:pt>
                <c:pt idx="2588">
                  <c:v>64.263599999999997</c:v>
                </c:pt>
                <c:pt idx="2589">
                  <c:v>64.270200000000003</c:v>
                </c:pt>
                <c:pt idx="2590">
                  <c:v>64.245999999999995</c:v>
                </c:pt>
                <c:pt idx="2591">
                  <c:v>64.242800000000003</c:v>
                </c:pt>
                <c:pt idx="2592">
                  <c:v>64.193600000000004</c:v>
                </c:pt>
                <c:pt idx="2593">
                  <c:v>64.075099999999992</c:v>
                </c:pt>
                <c:pt idx="2594">
                  <c:v>63.9236</c:v>
                </c:pt>
                <c:pt idx="2595">
                  <c:v>63.784100000000002</c:v>
                </c:pt>
                <c:pt idx="2596">
                  <c:v>63.680900000000001</c:v>
                </c:pt>
                <c:pt idx="2597">
                  <c:v>63.582600000000014</c:v>
                </c:pt>
                <c:pt idx="2598">
                  <c:v>63.463800000000013</c:v>
                </c:pt>
                <c:pt idx="2599">
                  <c:v>63.308999999999997</c:v>
                </c:pt>
                <c:pt idx="2600">
                  <c:v>63.1248</c:v>
                </c:pt>
                <c:pt idx="2601">
                  <c:v>62.955599999999997</c:v>
                </c:pt>
                <c:pt idx="2602">
                  <c:v>62.803400000000003</c:v>
                </c:pt>
                <c:pt idx="2603">
                  <c:v>62.648099999999999</c:v>
                </c:pt>
                <c:pt idx="2604">
                  <c:v>62.497700000000002</c:v>
                </c:pt>
                <c:pt idx="2605">
                  <c:v>62.349699999999999</c:v>
                </c:pt>
                <c:pt idx="2606">
                  <c:v>62.210800000000013</c:v>
                </c:pt>
                <c:pt idx="2607">
                  <c:v>62.104500000000002</c:v>
                </c:pt>
                <c:pt idx="2608">
                  <c:v>61.991700000000002</c:v>
                </c:pt>
                <c:pt idx="2609">
                  <c:v>61.8277</c:v>
                </c:pt>
                <c:pt idx="2610">
                  <c:v>61.685400000000001</c:v>
                </c:pt>
                <c:pt idx="2611">
                  <c:v>61.61</c:v>
                </c:pt>
                <c:pt idx="2612">
                  <c:v>61.5244</c:v>
                </c:pt>
                <c:pt idx="2613">
                  <c:v>61.431899999999999</c:v>
                </c:pt>
                <c:pt idx="2614">
                  <c:v>61.387999999999998</c:v>
                </c:pt>
                <c:pt idx="2615">
                  <c:v>61.363600000000012</c:v>
                </c:pt>
                <c:pt idx="2616">
                  <c:v>61.325899999999997</c:v>
                </c:pt>
                <c:pt idx="2617">
                  <c:v>61.292299999999997</c:v>
                </c:pt>
                <c:pt idx="2618">
                  <c:v>61.2577</c:v>
                </c:pt>
                <c:pt idx="2619">
                  <c:v>61.194400000000002</c:v>
                </c:pt>
                <c:pt idx="2620">
                  <c:v>61.191499999999998</c:v>
                </c:pt>
                <c:pt idx="2621">
                  <c:v>61.2971</c:v>
                </c:pt>
                <c:pt idx="2622">
                  <c:v>61.417200000000001</c:v>
                </c:pt>
                <c:pt idx="2623">
                  <c:v>61.487900000000003</c:v>
                </c:pt>
                <c:pt idx="2624">
                  <c:v>61.510800000000003</c:v>
                </c:pt>
                <c:pt idx="2625">
                  <c:v>61.533499999999997</c:v>
                </c:pt>
                <c:pt idx="2626">
                  <c:v>61.572600000000001</c:v>
                </c:pt>
                <c:pt idx="2627">
                  <c:v>61.609000000000002</c:v>
                </c:pt>
                <c:pt idx="2628">
                  <c:v>61.684699999999999</c:v>
                </c:pt>
                <c:pt idx="2629">
                  <c:v>61.8264</c:v>
                </c:pt>
                <c:pt idx="2630">
                  <c:v>61.9452</c:v>
                </c:pt>
                <c:pt idx="2631">
                  <c:v>62.037999999999997</c:v>
                </c:pt>
                <c:pt idx="2632">
                  <c:v>62.174300000000002</c:v>
                </c:pt>
                <c:pt idx="2633">
                  <c:v>62.312100000000001</c:v>
                </c:pt>
                <c:pt idx="2634">
                  <c:v>62.410299999999999</c:v>
                </c:pt>
                <c:pt idx="2635">
                  <c:v>62.489899999999999</c:v>
                </c:pt>
                <c:pt idx="2636">
                  <c:v>62.607900000000001</c:v>
                </c:pt>
                <c:pt idx="2637">
                  <c:v>62.723600000000012</c:v>
                </c:pt>
                <c:pt idx="2638">
                  <c:v>62.7849</c:v>
                </c:pt>
                <c:pt idx="2639">
                  <c:v>62.882199999999997</c:v>
                </c:pt>
                <c:pt idx="2640">
                  <c:v>62.998899999999999</c:v>
                </c:pt>
                <c:pt idx="2641">
                  <c:v>63.095500000000001</c:v>
                </c:pt>
                <c:pt idx="2642">
                  <c:v>63.205100000000002</c:v>
                </c:pt>
                <c:pt idx="2643">
                  <c:v>63.281000000000013</c:v>
                </c:pt>
                <c:pt idx="2644">
                  <c:v>63.2986</c:v>
                </c:pt>
                <c:pt idx="2645">
                  <c:v>63.303199999999997</c:v>
                </c:pt>
                <c:pt idx="2646">
                  <c:v>63.351799999999997</c:v>
                </c:pt>
                <c:pt idx="2647">
                  <c:v>63.421999999999997</c:v>
                </c:pt>
                <c:pt idx="2648">
                  <c:v>63.473700000000001</c:v>
                </c:pt>
                <c:pt idx="2649">
                  <c:v>63.508099999999999</c:v>
                </c:pt>
                <c:pt idx="2650">
                  <c:v>63.541800000000002</c:v>
                </c:pt>
                <c:pt idx="2651">
                  <c:v>63.549100000000003</c:v>
                </c:pt>
                <c:pt idx="2652">
                  <c:v>63.5045</c:v>
                </c:pt>
                <c:pt idx="2653">
                  <c:v>63.466200000000001</c:v>
                </c:pt>
                <c:pt idx="2654">
                  <c:v>63.460099999999997</c:v>
                </c:pt>
                <c:pt idx="2655">
                  <c:v>63.418200000000013</c:v>
                </c:pt>
                <c:pt idx="2656">
                  <c:v>63.3431</c:v>
                </c:pt>
                <c:pt idx="2657">
                  <c:v>63.300400000000003</c:v>
                </c:pt>
                <c:pt idx="2658">
                  <c:v>63.268000000000001</c:v>
                </c:pt>
                <c:pt idx="2659">
                  <c:v>63.174799999999998</c:v>
                </c:pt>
                <c:pt idx="2660">
                  <c:v>63.0717</c:v>
                </c:pt>
                <c:pt idx="2661">
                  <c:v>63.006900000000002</c:v>
                </c:pt>
                <c:pt idx="2662">
                  <c:v>62.921999999999997</c:v>
                </c:pt>
                <c:pt idx="2663">
                  <c:v>62.837000000000003</c:v>
                </c:pt>
                <c:pt idx="2664">
                  <c:v>62.7898</c:v>
                </c:pt>
                <c:pt idx="2665">
                  <c:v>62.738900000000001</c:v>
                </c:pt>
                <c:pt idx="2666">
                  <c:v>62.652099999999997</c:v>
                </c:pt>
                <c:pt idx="2667">
                  <c:v>62.531200000000013</c:v>
                </c:pt>
                <c:pt idx="2668">
                  <c:v>62.4283</c:v>
                </c:pt>
                <c:pt idx="2669">
                  <c:v>62.372700000000002</c:v>
                </c:pt>
                <c:pt idx="2670">
                  <c:v>62.330800000000004</c:v>
                </c:pt>
                <c:pt idx="2671">
                  <c:v>62.276499999999999</c:v>
                </c:pt>
                <c:pt idx="2672">
                  <c:v>62.193000000000012</c:v>
                </c:pt>
                <c:pt idx="2673">
                  <c:v>62.101300000000002</c:v>
                </c:pt>
                <c:pt idx="2674">
                  <c:v>62.0625</c:v>
                </c:pt>
                <c:pt idx="2675">
                  <c:v>62.055300000000003</c:v>
                </c:pt>
                <c:pt idx="2676">
                  <c:v>62.019100000000002</c:v>
                </c:pt>
                <c:pt idx="2677">
                  <c:v>61.9773</c:v>
                </c:pt>
                <c:pt idx="2678">
                  <c:v>61.9465</c:v>
                </c:pt>
                <c:pt idx="2679">
                  <c:v>61.912100000000002</c:v>
                </c:pt>
                <c:pt idx="2680">
                  <c:v>61.9011</c:v>
                </c:pt>
                <c:pt idx="2681">
                  <c:v>61.913499999999999</c:v>
                </c:pt>
                <c:pt idx="2682">
                  <c:v>61.915799999999997</c:v>
                </c:pt>
                <c:pt idx="2683">
                  <c:v>61.914999999999999</c:v>
                </c:pt>
                <c:pt idx="2684">
                  <c:v>61.938899999999997</c:v>
                </c:pt>
                <c:pt idx="2685">
                  <c:v>61.964799999999997</c:v>
                </c:pt>
                <c:pt idx="2686">
                  <c:v>61.983400000000003</c:v>
                </c:pt>
                <c:pt idx="2687">
                  <c:v>62.030200000000001</c:v>
                </c:pt>
                <c:pt idx="2688">
                  <c:v>62.090499999999999</c:v>
                </c:pt>
                <c:pt idx="2689">
                  <c:v>62.125700000000002</c:v>
                </c:pt>
                <c:pt idx="2690">
                  <c:v>62.1496</c:v>
                </c:pt>
                <c:pt idx="2691">
                  <c:v>62.185400000000001</c:v>
                </c:pt>
                <c:pt idx="2692">
                  <c:v>62.2361</c:v>
                </c:pt>
                <c:pt idx="2693">
                  <c:v>62.297400000000003</c:v>
                </c:pt>
                <c:pt idx="2694">
                  <c:v>62.360900000000001</c:v>
                </c:pt>
                <c:pt idx="2695">
                  <c:v>62.415200000000013</c:v>
                </c:pt>
                <c:pt idx="2696">
                  <c:v>62.451300000000003</c:v>
                </c:pt>
                <c:pt idx="2697">
                  <c:v>62.485900000000001</c:v>
                </c:pt>
                <c:pt idx="2698">
                  <c:v>62.526800000000001</c:v>
                </c:pt>
                <c:pt idx="2699">
                  <c:v>62.579700000000003</c:v>
                </c:pt>
                <c:pt idx="2700">
                  <c:v>62.670099999999998</c:v>
                </c:pt>
                <c:pt idx="2701">
                  <c:v>62.767099999999999</c:v>
                </c:pt>
                <c:pt idx="2702">
                  <c:v>62.823</c:v>
                </c:pt>
                <c:pt idx="2703">
                  <c:v>62.821100000000001</c:v>
                </c:pt>
                <c:pt idx="2704">
                  <c:v>62.841000000000001</c:v>
                </c:pt>
                <c:pt idx="2705">
                  <c:v>62.892000000000003</c:v>
                </c:pt>
                <c:pt idx="2706">
                  <c:v>62.924300000000002</c:v>
                </c:pt>
                <c:pt idx="2707">
                  <c:v>62.982799999999997</c:v>
                </c:pt>
                <c:pt idx="2708">
                  <c:v>63.030200000000001</c:v>
                </c:pt>
                <c:pt idx="2709">
                  <c:v>63.009</c:v>
                </c:pt>
                <c:pt idx="2710">
                  <c:v>62.982400000000013</c:v>
                </c:pt>
                <c:pt idx="2711">
                  <c:v>62.977699999999999</c:v>
                </c:pt>
                <c:pt idx="2712">
                  <c:v>63.021099999999997</c:v>
                </c:pt>
                <c:pt idx="2713">
                  <c:v>63.0852</c:v>
                </c:pt>
                <c:pt idx="2714">
                  <c:v>63.0854</c:v>
                </c:pt>
                <c:pt idx="2715">
                  <c:v>63.061800000000012</c:v>
                </c:pt>
                <c:pt idx="2716">
                  <c:v>63.060099999999998</c:v>
                </c:pt>
                <c:pt idx="2717">
                  <c:v>63.052400000000013</c:v>
                </c:pt>
                <c:pt idx="2718">
                  <c:v>63.032400000000003</c:v>
                </c:pt>
                <c:pt idx="2719">
                  <c:v>63.005200000000002</c:v>
                </c:pt>
                <c:pt idx="2720">
                  <c:v>62.939900000000002</c:v>
                </c:pt>
                <c:pt idx="2721">
                  <c:v>62.840200000000003</c:v>
                </c:pt>
                <c:pt idx="2722">
                  <c:v>62.828400000000002</c:v>
                </c:pt>
                <c:pt idx="2723">
                  <c:v>62.8735</c:v>
                </c:pt>
                <c:pt idx="2724">
                  <c:v>62.826900000000002</c:v>
                </c:pt>
                <c:pt idx="2725">
                  <c:v>62.736800000000002</c:v>
                </c:pt>
                <c:pt idx="2726">
                  <c:v>62.716800000000013</c:v>
                </c:pt>
                <c:pt idx="2727">
                  <c:v>62.709400000000002</c:v>
                </c:pt>
                <c:pt idx="2728">
                  <c:v>62.640800000000013</c:v>
                </c:pt>
                <c:pt idx="2729">
                  <c:v>62.579000000000001</c:v>
                </c:pt>
                <c:pt idx="2730">
                  <c:v>62.584699999999998</c:v>
                </c:pt>
                <c:pt idx="2731">
                  <c:v>62.586500000000001</c:v>
                </c:pt>
                <c:pt idx="2732">
                  <c:v>62.522600000000011</c:v>
                </c:pt>
                <c:pt idx="2733">
                  <c:v>62.427</c:v>
                </c:pt>
                <c:pt idx="2734">
                  <c:v>62.388199999999998</c:v>
                </c:pt>
                <c:pt idx="2735">
                  <c:v>62.422499999999999</c:v>
                </c:pt>
                <c:pt idx="2736">
                  <c:v>62.449300000000001</c:v>
                </c:pt>
                <c:pt idx="2737">
                  <c:v>62.433800000000012</c:v>
                </c:pt>
                <c:pt idx="2738">
                  <c:v>62.374400000000001</c:v>
                </c:pt>
                <c:pt idx="2739">
                  <c:v>62.292700000000011</c:v>
                </c:pt>
                <c:pt idx="2740">
                  <c:v>62.247400000000013</c:v>
                </c:pt>
                <c:pt idx="2741">
                  <c:v>62.246099999999998</c:v>
                </c:pt>
                <c:pt idx="2742">
                  <c:v>62.230899999999998</c:v>
                </c:pt>
                <c:pt idx="2743">
                  <c:v>62.190100000000001</c:v>
                </c:pt>
                <c:pt idx="2744">
                  <c:v>62.173400000000001</c:v>
                </c:pt>
                <c:pt idx="2745">
                  <c:v>62.168600000000012</c:v>
                </c:pt>
                <c:pt idx="2746">
                  <c:v>62.193899999999999</c:v>
                </c:pt>
                <c:pt idx="2747">
                  <c:v>62.263000000000012</c:v>
                </c:pt>
                <c:pt idx="2748">
                  <c:v>62.298099999999998</c:v>
                </c:pt>
                <c:pt idx="2749">
                  <c:v>62.294499999999999</c:v>
                </c:pt>
                <c:pt idx="2750">
                  <c:v>62.2866</c:v>
                </c:pt>
                <c:pt idx="2751">
                  <c:v>62.310499999999998</c:v>
                </c:pt>
                <c:pt idx="2752">
                  <c:v>62.373899999999999</c:v>
                </c:pt>
                <c:pt idx="2753">
                  <c:v>62.440199999999997</c:v>
                </c:pt>
                <c:pt idx="2754">
                  <c:v>62.476400000000012</c:v>
                </c:pt>
                <c:pt idx="2755">
                  <c:v>62.490699999999997</c:v>
                </c:pt>
                <c:pt idx="2756">
                  <c:v>62.511800000000001</c:v>
                </c:pt>
                <c:pt idx="2757">
                  <c:v>62.521299999999997</c:v>
                </c:pt>
                <c:pt idx="2758">
                  <c:v>62.510800000000003</c:v>
                </c:pt>
                <c:pt idx="2759">
                  <c:v>62.511400000000002</c:v>
                </c:pt>
                <c:pt idx="2760">
                  <c:v>62.5274</c:v>
                </c:pt>
                <c:pt idx="2761">
                  <c:v>62.597700000000003</c:v>
                </c:pt>
                <c:pt idx="2762">
                  <c:v>62.700299999999999</c:v>
                </c:pt>
                <c:pt idx="2763">
                  <c:v>62.757399999999997</c:v>
                </c:pt>
                <c:pt idx="2764">
                  <c:v>62.754899999999999</c:v>
                </c:pt>
                <c:pt idx="2765">
                  <c:v>62.758699999999997</c:v>
                </c:pt>
                <c:pt idx="2766">
                  <c:v>62.817</c:v>
                </c:pt>
                <c:pt idx="2767">
                  <c:v>62.860100000000003</c:v>
                </c:pt>
                <c:pt idx="2768">
                  <c:v>62.855200000000004</c:v>
                </c:pt>
                <c:pt idx="2769">
                  <c:v>62.854499999999987</c:v>
                </c:pt>
                <c:pt idx="2770">
                  <c:v>62.864699999999999</c:v>
                </c:pt>
                <c:pt idx="2771">
                  <c:v>62.878</c:v>
                </c:pt>
                <c:pt idx="2772">
                  <c:v>62.911000000000001</c:v>
                </c:pt>
                <c:pt idx="2773">
                  <c:v>62.953600000000002</c:v>
                </c:pt>
                <c:pt idx="2774">
                  <c:v>62.954000000000001</c:v>
                </c:pt>
                <c:pt idx="2775">
                  <c:v>62.898200000000003</c:v>
                </c:pt>
                <c:pt idx="2776">
                  <c:v>62.893000000000001</c:v>
                </c:pt>
                <c:pt idx="2777">
                  <c:v>62.967000000000013</c:v>
                </c:pt>
                <c:pt idx="2778">
                  <c:v>63.003</c:v>
                </c:pt>
                <c:pt idx="2779">
                  <c:v>62.986499999999999</c:v>
                </c:pt>
                <c:pt idx="2780">
                  <c:v>62.963000000000001</c:v>
                </c:pt>
                <c:pt idx="2781">
                  <c:v>62.9452</c:v>
                </c:pt>
                <c:pt idx="2782">
                  <c:v>62.927500000000002</c:v>
                </c:pt>
                <c:pt idx="2783">
                  <c:v>62.9069</c:v>
                </c:pt>
                <c:pt idx="2784">
                  <c:v>62.887999999999998</c:v>
                </c:pt>
                <c:pt idx="2785">
                  <c:v>62.851799999999997</c:v>
                </c:pt>
                <c:pt idx="2786">
                  <c:v>62.785499999999999</c:v>
                </c:pt>
                <c:pt idx="2787">
                  <c:v>62.756</c:v>
                </c:pt>
                <c:pt idx="2788">
                  <c:v>62.784799999999997</c:v>
                </c:pt>
                <c:pt idx="2789">
                  <c:v>62.789200000000001</c:v>
                </c:pt>
                <c:pt idx="2790">
                  <c:v>62.741300000000003</c:v>
                </c:pt>
                <c:pt idx="2791">
                  <c:v>62.6691</c:v>
                </c:pt>
                <c:pt idx="2792">
                  <c:v>62.617199999999997</c:v>
                </c:pt>
                <c:pt idx="2793">
                  <c:v>62.598500000000001</c:v>
                </c:pt>
                <c:pt idx="2794">
                  <c:v>62.617400000000004</c:v>
                </c:pt>
                <c:pt idx="2795">
                  <c:v>62.636299999999999</c:v>
                </c:pt>
                <c:pt idx="2796">
                  <c:v>62.591500000000003</c:v>
                </c:pt>
                <c:pt idx="2797">
                  <c:v>62.524999999999999</c:v>
                </c:pt>
                <c:pt idx="2798">
                  <c:v>62.493099999999998</c:v>
                </c:pt>
                <c:pt idx="2799">
                  <c:v>62.480499999999999</c:v>
                </c:pt>
                <c:pt idx="2800">
                  <c:v>62.465600000000002</c:v>
                </c:pt>
                <c:pt idx="2801">
                  <c:v>62.426699999999997</c:v>
                </c:pt>
                <c:pt idx="2802">
                  <c:v>62.401800000000001</c:v>
                </c:pt>
                <c:pt idx="2803">
                  <c:v>62.439100000000003</c:v>
                </c:pt>
                <c:pt idx="2804">
                  <c:v>62.485999999999997</c:v>
                </c:pt>
                <c:pt idx="2805">
                  <c:v>62.4724</c:v>
                </c:pt>
                <c:pt idx="2806">
                  <c:v>62.439100000000003</c:v>
                </c:pt>
                <c:pt idx="2807">
                  <c:v>62.431699999999999</c:v>
                </c:pt>
                <c:pt idx="2808">
                  <c:v>62.433300000000003</c:v>
                </c:pt>
                <c:pt idx="2809">
                  <c:v>62.438200000000002</c:v>
                </c:pt>
                <c:pt idx="2810">
                  <c:v>62.442</c:v>
                </c:pt>
                <c:pt idx="2811">
                  <c:v>62.441000000000003</c:v>
                </c:pt>
                <c:pt idx="2812">
                  <c:v>62.452399999999997</c:v>
                </c:pt>
                <c:pt idx="2813">
                  <c:v>62.469000000000001</c:v>
                </c:pt>
                <c:pt idx="2814">
                  <c:v>62.4572</c:v>
                </c:pt>
                <c:pt idx="2815">
                  <c:v>62.433400000000013</c:v>
                </c:pt>
                <c:pt idx="2816">
                  <c:v>62.433999999999997</c:v>
                </c:pt>
                <c:pt idx="2817">
                  <c:v>62.459400000000002</c:v>
                </c:pt>
                <c:pt idx="2818">
                  <c:v>62.503900000000002</c:v>
                </c:pt>
                <c:pt idx="2819">
                  <c:v>62.546200000000013</c:v>
                </c:pt>
                <c:pt idx="2820">
                  <c:v>62.588000000000001</c:v>
                </c:pt>
                <c:pt idx="2821">
                  <c:v>62.600900000000003</c:v>
                </c:pt>
                <c:pt idx="2822">
                  <c:v>62.578800000000001</c:v>
                </c:pt>
                <c:pt idx="2823">
                  <c:v>62.587400000000002</c:v>
                </c:pt>
                <c:pt idx="2824">
                  <c:v>62.622</c:v>
                </c:pt>
                <c:pt idx="2825">
                  <c:v>62.636299999999999</c:v>
                </c:pt>
                <c:pt idx="2826">
                  <c:v>62.638500000000001</c:v>
                </c:pt>
                <c:pt idx="2827">
                  <c:v>62.648400000000002</c:v>
                </c:pt>
                <c:pt idx="2828">
                  <c:v>62.666800000000002</c:v>
                </c:pt>
                <c:pt idx="2829">
                  <c:v>62.691299999999998</c:v>
                </c:pt>
                <c:pt idx="2830">
                  <c:v>62.712400000000002</c:v>
                </c:pt>
                <c:pt idx="2831">
                  <c:v>62.701000000000001</c:v>
                </c:pt>
                <c:pt idx="2832">
                  <c:v>62.674100000000003</c:v>
                </c:pt>
                <c:pt idx="2833">
                  <c:v>62.671000000000006</c:v>
                </c:pt>
                <c:pt idx="2834">
                  <c:v>62.696200000000012</c:v>
                </c:pt>
                <c:pt idx="2835">
                  <c:v>62.7</c:v>
                </c:pt>
                <c:pt idx="2836">
                  <c:v>62.680600000000013</c:v>
                </c:pt>
                <c:pt idx="2837">
                  <c:v>62.699600000000011</c:v>
                </c:pt>
                <c:pt idx="2838">
                  <c:v>62.735500000000002</c:v>
                </c:pt>
                <c:pt idx="2839">
                  <c:v>62.743899999999996</c:v>
                </c:pt>
                <c:pt idx="2840">
                  <c:v>62.728900000000003</c:v>
                </c:pt>
                <c:pt idx="2841">
                  <c:v>62.696300000000001</c:v>
                </c:pt>
                <c:pt idx="2842">
                  <c:v>62.674200000000013</c:v>
                </c:pt>
                <c:pt idx="2843">
                  <c:v>62.684899999999999</c:v>
                </c:pt>
                <c:pt idx="2844">
                  <c:v>62.708500000000001</c:v>
                </c:pt>
                <c:pt idx="2845">
                  <c:v>62.693400000000011</c:v>
                </c:pt>
                <c:pt idx="2846">
                  <c:v>62.608400000000003</c:v>
                </c:pt>
                <c:pt idx="2847">
                  <c:v>62.546300000000002</c:v>
                </c:pt>
                <c:pt idx="2848">
                  <c:v>62.5623</c:v>
                </c:pt>
                <c:pt idx="2849">
                  <c:v>62.5702</c:v>
                </c:pt>
                <c:pt idx="2850">
                  <c:v>62.565800000000003</c:v>
                </c:pt>
                <c:pt idx="2851">
                  <c:v>62.579900000000002</c:v>
                </c:pt>
                <c:pt idx="2852">
                  <c:v>62.5901</c:v>
                </c:pt>
                <c:pt idx="2853">
                  <c:v>62.591900000000003</c:v>
                </c:pt>
                <c:pt idx="2854">
                  <c:v>62.578699999999998</c:v>
                </c:pt>
                <c:pt idx="2855">
                  <c:v>62.550199999999997</c:v>
                </c:pt>
                <c:pt idx="2856">
                  <c:v>62.517299999999999</c:v>
                </c:pt>
                <c:pt idx="2857">
                  <c:v>62.479200000000013</c:v>
                </c:pt>
                <c:pt idx="2858">
                  <c:v>62.423099999999998</c:v>
                </c:pt>
                <c:pt idx="2859">
                  <c:v>62.379399999999997</c:v>
                </c:pt>
                <c:pt idx="2860">
                  <c:v>62.353900000000003</c:v>
                </c:pt>
                <c:pt idx="2861">
                  <c:v>62.364199999999997</c:v>
                </c:pt>
                <c:pt idx="2862">
                  <c:v>62.415300000000002</c:v>
                </c:pt>
                <c:pt idx="2863">
                  <c:v>62.448500000000003</c:v>
                </c:pt>
                <c:pt idx="2864">
                  <c:v>62.425400000000003</c:v>
                </c:pt>
                <c:pt idx="2865">
                  <c:v>62.385199999999998</c:v>
                </c:pt>
                <c:pt idx="2866">
                  <c:v>62.387799999999999</c:v>
                </c:pt>
                <c:pt idx="2867">
                  <c:v>62.424900000000001</c:v>
                </c:pt>
                <c:pt idx="2868">
                  <c:v>62.433500000000002</c:v>
                </c:pt>
                <c:pt idx="2869">
                  <c:v>62.406100000000002</c:v>
                </c:pt>
                <c:pt idx="2870">
                  <c:v>62.389099999999999</c:v>
                </c:pt>
                <c:pt idx="2871">
                  <c:v>62.394500000000001</c:v>
                </c:pt>
                <c:pt idx="2872">
                  <c:v>62.395000000000003</c:v>
                </c:pt>
                <c:pt idx="2873">
                  <c:v>62.385899999999999</c:v>
                </c:pt>
                <c:pt idx="2874">
                  <c:v>62.401800000000001</c:v>
                </c:pt>
                <c:pt idx="2875">
                  <c:v>62.427700000000002</c:v>
                </c:pt>
                <c:pt idx="2876">
                  <c:v>62.444299999999998</c:v>
                </c:pt>
                <c:pt idx="2877">
                  <c:v>62.447099999999999</c:v>
                </c:pt>
                <c:pt idx="2878">
                  <c:v>62.444000000000003</c:v>
                </c:pt>
                <c:pt idx="2879">
                  <c:v>62.451899999999988</c:v>
                </c:pt>
                <c:pt idx="2880">
                  <c:v>62.473700000000001</c:v>
                </c:pt>
                <c:pt idx="2881">
                  <c:v>62.5062</c:v>
                </c:pt>
                <c:pt idx="2882">
                  <c:v>62.535299999999999</c:v>
                </c:pt>
                <c:pt idx="2883">
                  <c:v>62.53</c:v>
                </c:pt>
                <c:pt idx="2884">
                  <c:v>62.495200000000011</c:v>
                </c:pt>
                <c:pt idx="2885">
                  <c:v>62.458399999999997</c:v>
                </c:pt>
                <c:pt idx="2886">
                  <c:v>62.467599999999997</c:v>
                </c:pt>
                <c:pt idx="2887">
                  <c:v>62.536200000000001</c:v>
                </c:pt>
                <c:pt idx="2888">
                  <c:v>62.595100000000002</c:v>
                </c:pt>
                <c:pt idx="2889">
                  <c:v>62.608699999999999</c:v>
                </c:pt>
                <c:pt idx="2890">
                  <c:v>62.597200000000001</c:v>
                </c:pt>
                <c:pt idx="2891">
                  <c:v>62.5944</c:v>
                </c:pt>
                <c:pt idx="2892">
                  <c:v>62.5929</c:v>
                </c:pt>
                <c:pt idx="2893">
                  <c:v>62.594999999999999</c:v>
                </c:pt>
                <c:pt idx="2894">
                  <c:v>62.615299999999998</c:v>
                </c:pt>
                <c:pt idx="2895">
                  <c:v>62.607300000000002</c:v>
                </c:pt>
                <c:pt idx="2896">
                  <c:v>62.556699999999999</c:v>
                </c:pt>
                <c:pt idx="2897">
                  <c:v>62.542700000000011</c:v>
                </c:pt>
                <c:pt idx="2898">
                  <c:v>62.562400000000011</c:v>
                </c:pt>
                <c:pt idx="2899">
                  <c:v>62.558500000000002</c:v>
                </c:pt>
                <c:pt idx="2900">
                  <c:v>62.555500000000002</c:v>
                </c:pt>
                <c:pt idx="2901">
                  <c:v>62.568899999999999</c:v>
                </c:pt>
                <c:pt idx="2902">
                  <c:v>62.584400000000002</c:v>
                </c:pt>
                <c:pt idx="2903">
                  <c:v>62.584499999999998</c:v>
                </c:pt>
                <c:pt idx="2904">
                  <c:v>62.540100000000002</c:v>
                </c:pt>
                <c:pt idx="2905">
                  <c:v>62.515000000000001</c:v>
                </c:pt>
                <c:pt idx="2906">
                  <c:v>62.550199999999997</c:v>
                </c:pt>
                <c:pt idx="2907">
                  <c:v>62.590699999999998</c:v>
                </c:pt>
                <c:pt idx="2908">
                  <c:v>62.618600000000001</c:v>
                </c:pt>
                <c:pt idx="2909">
                  <c:v>62.626400000000011</c:v>
                </c:pt>
                <c:pt idx="2910">
                  <c:v>62.593400000000003</c:v>
                </c:pt>
                <c:pt idx="2911">
                  <c:v>62.539900000000003</c:v>
                </c:pt>
                <c:pt idx="2912">
                  <c:v>62.510899999999999</c:v>
                </c:pt>
                <c:pt idx="2913">
                  <c:v>62.5167</c:v>
                </c:pt>
                <c:pt idx="2914">
                  <c:v>62.517600000000002</c:v>
                </c:pt>
                <c:pt idx="2915">
                  <c:v>62.4925</c:v>
                </c:pt>
                <c:pt idx="2916">
                  <c:v>62.460700000000003</c:v>
                </c:pt>
                <c:pt idx="2917">
                  <c:v>62.471800000000002</c:v>
                </c:pt>
                <c:pt idx="2918">
                  <c:v>62.499000000000002</c:v>
                </c:pt>
                <c:pt idx="2919">
                  <c:v>62.504300000000001</c:v>
                </c:pt>
                <c:pt idx="2920">
                  <c:v>62.4863</c:v>
                </c:pt>
                <c:pt idx="2921">
                  <c:v>62.429099999999998</c:v>
                </c:pt>
                <c:pt idx="2922">
                  <c:v>62.370600000000003</c:v>
                </c:pt>
                <c:pt idx="2923">
                  <c:v>62.380099999999999</c:v>
                </c:pt>
                <c:pt idx="2924">
                  <c:v>62.436900000000001</c:v>
                </c:pt>
                <c:pt idx="2925">
                  <c:v>62.477699999999999</c:v>
                </c:pt>
                <c:pt idx="2926">
                  <c:v>62.4895</c:v>
                </c:pt>
                <c:pt idx="2927">
                  <c:v>62.488</c:v>
                </c:pt>
                <c:pt idx="2928">
                  <c:v>62.485900000000001</c:v>
                </c:pt>
                <c:pt idx="2929">
                  <c:v>62.481499999999997</c:v>
                </c:pt>
                <c:pt idx="2930">
                  <c:v>62.474600000000002</c:v>
                </c:pt>
                <c:pt idx="2931">
                  <c:v>62.470599999999997</c:v>
                </c:pt>
                <c:pt idx="2932">
                  <c:v>62.480800000000002</c:v>
                </c:pt>
                <c:pt idx="2933">
                  <c:v>62.514499999999998</c:v>
                </c:pt>
                <c:pt idx="2934">
                  <c:v>62.551000000000002</c:v>
                </c:pt>
                <c:pt idx="2935">
                  <c:v>62.546900000000001</c:v>
                </c:pt>
                <c:pt idx="2936">
                  <c:v>62.501199999999997</c:v>
                </c:pt>
                <c:pt idx="2937">
                  <c:v>62.488999999999997</c:v>
                </c:pt>
                <c:pt idx="2938">
                  <c:v>62.525800000000011</c:v>
                </c:pt>
                <c:pt idx="2939">
                  <c:v>62.555400000000013</c:v>
                </c:pt>
                <c:pt idx="2940">
                  <c:v>62.569800000000001</c:v>
                </c:pt>
                <c:pt idx="2941">
                  <c:v>62.589799999999997</c:v>
                </c:pt>
                <c:pt idx="2942">
                  <c:v>62.594800000000014</c:v>
                </c:pt>
                <c:pt idx="2943">
                  <c:v>62.576300000000003</c:v>
                </c:pt>
                <c:pt idx="2944">
                  <c:v>62.5762</c:v>
                </c:pt>
                <c:pt idx="2945">
                  <c:v>62.5899</c:v>
                </c:pt>
                <c:pt idx="2946">
                  <c:v>62.599200000000003</c:v>
                </c:pt>
                <c:pt idx="2947">
                  <c:v>62.603400000000001</c:v>
                </c:pt>
                <c:pt idx="2948">
                  <c:v>62.589100000000002</c:v>
                </c:pt>
                <c:pt idx="2949">
                  <c:v>62.559800000000003</c:v>
                </c:pt>
                <c:pt idx="2950">
                  <c:v>62.575899999999997</c:v>
                </c:pt>
                <c:pt idx="2951">
                  <c:v>62.647799999999997</c:v>
                </c:pt>
                <c:pt idx="2952">
                  <c:v>62.698800000000013</c:v>
                </c:pt>
                <c:pt idx="2953">
                  <c:v>62.698</c:v>
                </c:pt>
                <c:pt idx="2954">
                  <c:v>62.688200000000002</c:v>
                </c:pt>
                <c:pt idx="2955">
                  <c:v>62.697800000000001</c:v>
                </c:pt>
                <c:pt idx="2956">
                  <c:v>62.703699999999998</c:v>
                </c:pt>
                <c:pt idx="2957">
                  <c:v>62.6858</c:v>
                </c:pt>
                <c:pt idx="2958">
                  <c:v>62.644799999999996</c:v>
                </c:pt>
                <c:pt idx="2959">
                  <c:v>62.610100000000003</c:v>
                </c:pt>
                <c:pt idx="2960">
                  <c:v>62.611199999999997</c:v>
                </c:pt>
                <c:pt idx="2961">
                  <c:v>62.621400000000001</c:v>
                </c:pt>
                <c:pt idx="2962">
                  <c:v>62.5974</c:v>
                </c:pt>
                <c:pt idx="2963">
                  <c:v>62.527200000000001</c:v>
                </c:pt>
                <c:pt idx="2964">
                  <c:v>62.458399999999997</c:v>
                </c:pt>
                <c:pt idx="2965">
                  <c:v>62.4358</c:v>
                </c:pt>
                <c:pt idx="2966">
                  <c:v>62.466900000000003</c:v>
                </c:pt>
                <c:pt idx="2967">
                  <c:v>62.516300000000001</c:v>
                </c:pt>
                <c:pt idx="2968">
                  <c:v>62.547800000000002</c:v>
                </c:pt>
                <c:pt idx="2969">
                  <c:v>62.554600000000001</c:v>
                </c:pt>
                <c:pt idx="2970">
                  <c:v>62.5364</c:v>
                </c:pt>
                <c:pt idx="2971">
                  <c:v>62.502699999999997</c:v>
                </c:pt>
                <c:pt idx="2972">
                  <c:v>62.472499999999997</c:v>
                </c:pt>
                <c:pt idx="2973">
                  <c:v>62.457599999999999</c:v>
                </c:pt>
                <c:pt idx="2974">
                  <c:v>62.455399999999997</c:v>
                </c:pt>
                <c:pt idx="2975">
                  <c:v>62.454599999999999</c:v>
                </c:pt>
                <c:pt idx="2976">
                  <c:v>62.447600000000001</c:v>
                </c:pt>
                <c:pt idx="2977">
                  <c:v>62.433900000000001</c:v>
                </c:pt>
                <c:pt idx="2978">
                  <c:v>62.441000000000003</c:v>
                </c:pt>
                <c:pt idx="2979">
                  <c:v>62.460099999999997</c:v>
                </c:pt>
                <c:pt idx="2980">
                  <c:v>62.458100000000002</c:v>
                </c:pt>
                <c:pt idx="2981">
                  <c:v>62.446199999999997</c:v>
                </c:pt>
                <c:pt idx="2982">
                  <c:v>62.436300000000003</c:v>
                </c:pt>
                <c:pt idx="2983">
                  <c:v>62.422699999999999</c:v>
                </c:pt>
                <c:pt idx="2984">
                  <c:v>62.417200000000001</c:v>
                </c:pt>
                <c:pt idx="2985">
                  <c:v>62.4283</c:v>
                </c:pt>
                <c:pt idx="2986">
                  <c:v>62.421400000000013</c:v>
                </c:pt>
                <c:pt idx="2987">
                  <c:v>62.376199999999997</c:v>
                </c:pt>
                <c:pt idx="2988">
                  <c:v>62.309899999999999</c:v>
                </c:pt>
                <c:pt idx="2989">
                  <c:v>62.266600000000011</c:v>
                </c:pt>
                <c:pt idx="2990">
                  <c:v>62.281500000000001</c:v>
                </c:pt>
                <c:pt idx="2991">
                  <c:v>62.364699999999999</c:v>
                </c:pt>
                <c:pt idx="2992">
                  <c:v>62.458500000000001</c:v>
                </c:pt>
                <c:pt idx="2993">
                  <c:v>62.488200000000013</c:v>
                </c:pt>
                <c:pt idx="2994">
                  <c:v>62.466000000000001</c:v>
                </c:pt>
                <c:pt idx="2995">
                  <c:v>62.433600000000013</c:v>
                </c:pt>
                <c:pt idx="2996">
                  <c:v>62.411900000000003</c:v>
                </c:pt>
                <c:pt idx="2997">
                  <c:v>62.427200000000013</c:v>
                </c:pt>
                <c:pt idx="2998">
                  <c:v>62.481699999999996</c:v>
                </c:pt>
                <c:pt idx="2999">
                  <c:v>62.524700000000003</c:v>
                </c:pt>
                <c:pt idx="3000">
                  <c:v>62.538400000000003</c:v>
                </c:pt>
                <c:pt idx="3001">
                  <c:v>62.523899999999998</c:v>
                </c:pt>
                <c:pt idx="3002">
                  <c:v>62.489699999999999</c:v>
                </c:pt>
                <c:pt idx="3003">
                  <c:v>62.473999999999997</c:v>
                </c:pt>
                <c:pt idx="3004">
                  <c:v>62.475000000000001</c:v>
                </c:pt>
                <c:pt idx="3005">
                  <c:v>62.494900000000001</c:v>
                </c:pt>
                <c:pt idx="3006">
                  <c:v>62.551900000000003</c:v>
                </c:pt>
                <c:pt idx="3007">
                  <c:v>62.598800000000011</c:v>
                </c:pt>
                <c:pt idx="3008">
                  <c:v>62.599299999999999</c:v>
                </c:pt>
                <c:pt idx="3009">
                  <c:v>62.584200000000003</c:v>
                </c:pt>
                <c:pt idx="3010">
                  <c:v>62.571800000000003</c:v>
                </c:pt>
                <c:pt idx="3011">
                  <c:v>62.556800000000003</c:v>
                </c:pt>
                <c:pt idx="3012">
                  <c:v>62.551299999999998</c:v>
                </c:pt>
                <c:pt idx="3013">
                  <c:v>62.5473</c:v>
                </c:pt>
                <c:pt idx="3014">
                  <c:v>62.546700000000001</c:v>
                </c:pt>
                <c:pt idx="3015">
                  <c:v>62.571100000000001</c:v>
                </c:pt>
                <c:pt idx="3016">
                  <c:v>62.607900000000001</c:v>
                </c:pt>
                <c:pt idx="3017">
                  <c:v>62.620400000000011</c:v>
                </c:pt>
                <c:pt idx="3018">
                  <c:v>62.587800000000001</c:v>
                </c:pt>
                <c:pt idx="3019">
                  <c:v>62.537000000000013</c:v>
                </c:pt>
                <c:pt idx="3020">
                  <c:v>62.524700000000003</c:v>
                </c:pt>
                <c:pt idx="3021">
                  <c:v>62.5379</c:v>
                </c:pt>
                <c:pt idx="3022">
                  <c:v>62.534000000000013</c:v>
                </c:pt>
                <c:pt idx="3023">
                  <c:v>62.529699999999998</c:v>
                </c:pt>
                <c:pt idx="3024">
                  <c:v>62.535899999999998</c:v>
                </c:pt>
                <c:pt idx="3025">
                  <c:v>62.532200000000003</c:v>
                </c:pt>
                <c:pt idx="3026">
                  <c:v>62.5139</c:v>
                </c:pt>
                <c:pt idx="3027">
                  <c:v>62.490900000000003</c:v>
                </c:pt>
                <c:pt idx="3028">
                  <c:v>62.460099999999997</c:v>
                </c:pt>
                <c:pt idx="3029">
                  <c:v>62.3992</c:v>
                </c:pt>
                <c:pt idx="3030">
                  <c:v>62.337400000000002</c:v>
                </c:pt>
                <c:pt idx="3031">
                  <c:v>62.358499999999999</c:v>
                </c:pt>
                <c:pt idx="3032">
                  <c:v>62.433500000000002</c:v>
                </c:pt>
                <c:pt idx="3033">
                  <c:v>62.476599999999998</c:v>
                </c:pt>
                <c:pt idx="3034">
                  <c:v>62.4773</c:v>
                </c:pt>
                <c:pt idx="3035">
                  <c:v>62.450699999999998</c:v>
                </c:pt>
                <c:pt idx="3036">
                  <c:v>62.415900000000001</c:v>
                </c:pt>
                <c:pt idx="3037">
                  <c:v>62.3964</c:v>
                </c:pt>
                <c:pt idx="3038">
                  <c:v>62.3855</c:v>
                </c:pt>
                <c:pt idx="3039">
                  <c:v>62.352600000000002</c:v>
                </c:pt>
                <c:pt idx="3040">
                  <c:v>62.303899999999999</c:v>
                </c:pt>
                <c:pt idx="3041">
                  <c:v>62.296400000000013</c:v>
                </c:pt>
                <c:pt idx="3042">
                  <c:v>62.336599999999997</c:v>
                </c:pt>
                <c:pt idx="3043">
                  <c:v>62.369100000000003</c:v>
                </c:pt>
                <c:pt idx="3044">
                  <c:v>62.398400000000002</c:v>
                </c:pt>
                <c:pt idx="3045">
                  <c:v>62.432499999999997</c:v>
                </c:pt>
                <c:pt idx="3046">
                  <c:v>62.437899999999999</c:v>
                </c:pt>
                <c:pt idx="3047">
                  <c:v>62.432600000000001</c:v>
                </c:pt>
                <c:pt idx="3048">
                  <c:v>62.4236</c:v>
                </c:pt>
                <c:pt idx="3049">
                  <c:v>62.367100000000001</c:v>
                </c:pt>
                <c:pt idx="3050">
                  <c:v>62.335600000000007</c:v>
                </c:pt>
                <c:pt idx="3051">
                  <c:v>62.362299999999998</c:v>
                </c:pt>
                <c:pt idx="3052">
                  <c:v>62.384</c:v>
                </c:pt>
                <c:pt idx="3053">
                  <c:v>62.373699999999999</c:v>
                </c:pt>
                <c:pt idx="3054">
                  <c:v>62.342399999999998</c:v>
                </c:pt>
                <c:pt idx="3055">
                  <c:v>62.351499999999987</c:v>
                </c:pt>
                <c:pt idx="3056">
                  <c:v>62.403700000000001</c:v>
                </c:pt>
                <c:pt idx="3057">
                  <c:v>62.442500000000003</c:v>
                </c:pt>
                <c:pt idx="3058">
                  <c:v>62.467599999999997</c:v>
                </c:pt>
                <c:pt idx="3059">
                  <c:v>62.477400000000003</c:v>
                </c:pt>
                <c:pt idx="3060">
                  <c:v>62.476500000000001</c:v>
                </c:pt>
                <c:pt idx="3061">
                  <c:v>62.504199999999997</c:v>
                </c:pt>
                <c:pt idx="3062">
                  <c:v>62.538800000000002</c:v>
                </c:pt>
                <c:pt idx="3063">
                  <c:v>62.540700000000001</c:v>
                </c:pt>
                <c:pt idx="3064">
                  <c:v>62.511699999999998</c:v>
                </c:pt>
                <c:pt idx="3065">
                  <c:v>62.491700000000002</c:v>
                </c:pt>
                <c:pt idx="3066">
                  <c:v>62.504199999999997</c:v>
                </c:pt>
                <c:pt idx="3067">
                  <c:v>62.5276</c:v>
                </c:pt>
                <c:pt idx="3068">
                  <c:v>62.537799999999997</c:v>
                </c:pt>
                <c:pt idx="3069">
                  <c:v>62.542299999999997</c:v>
                </c:pt>
                <c:pt idx="3070">
                  <c:v>62.548200000000001</c:v>
                </c:pt>
                <c:pt idx="3071">
                  <c:v>62.550600000000003</c:v>
                </c:pt>
                <c:pt idx="3072">
                  <c:v>62.574399999999997</c:v>
                </c:pt>
                <c:pt idx="3073">
                  <c:v>62.588299999999997</c:v>
                </c:pt>
                <c:pt idx="3074">
                  <c:v>62.537000000000013</c:v>
                </c:pt>
                <c:pt idx="3075">
                  <c:v>62.502000000000002</c:v>
                </c:pt>
                <c:pt idx="3076">
                  <c:v>62.5565</c:v>
                </c:pt>
                <c:pt idx="3077">
                  <c:v>62.620800000000003</c:v>
                </c:pt>
                <c:pt idx="3078">
                  <c:v>62.639499999999998</c:v>
                </c:pt>
                <c:pt idx="3079">
                  <c:v>62.612000000000002</c:v>
                </c:pt>
                <c:pt idx="3080">
                  <c:v>62.583200000000012</c:v>
                </c:pt>
                <c:pt idx="3081">
                  <c:v>62.5852</c:v>
                </c:pt>
                <c:pt idx="3082">
                  <c:v>62.608499999999999</c:v>
                </c:pt>
                <c:pt idx="3083">
                  <c:v>62.6248</c:v>
                </c:pt>
                <c:pt idx="3084">
                  <c:v>62.600299999999997</c:v>
                </c:pt>
                <c:pt idx="3085">
                  <c:v>62.551900000000003</c:v>
                </c:pt>
                <c:pt idx="3086">
                  <c:v>62.529600000000002</c:v>
                </c:pt>
                <c:pt idx="3087">
                  <c:v>62.541499999999999</c:v>
                </c:pt>
                <c:pt idx="3088">
                  <c:v>62.547800000000002</c:v>
                </c:pt>
                <c:pt idx="3089">
                  <c:v>62.510300000000001</c:v>
                </c:pt>
                <c:pt idx="3090">
                  <c:v>62.4358</c:v>
                </c:pt>
                <c:pt idx="3091">
                  <c:v>62.353700000000003</c:v>
                </c:pt>
                <c:pt idx="3092">
                  <c:v>62.328200000000002</c:v>
                </c:pt>
                <c:pt idx="3093">
                  <c:v>62.378100000000003</c:v>
                </c:pt>
                <c:pt idx="3094">
                  <c:v>62.442400000000013</c:v>
                </c:pt>
                <c:pt idx="3095">
                  <c:v>62.488999999999997</c:v>
                </c:pt>
                <c:pt idx="3096">
                  <c:v>62.492100000000001</c:v>
                </c:pt>
                <c:pt idx="3097">
                  <c:v>62.471600000000002</c:v>
                </c:pt>
                <c:pt idx="3098">
                  <c:v>62.450200000000002</c:v>
                </c:pt>
                <c:pt idx="3099">
                  <c:v>62.419899999999998</c:v>
                </c:pt>
                <c:pt idx="3100">
                  <c:v>62.382800000000003</c:v>
                </c:pt>
                <c:pt idx="3101">
                  <c:v>62.397100000000002</c:v>
                </c:pt>
                <c:pt idx="3102">
                  <c:v>62.444299999999998</c:v>
                </c:pt>
                <c:pt idx="3103">
                  <c:v>62.465400000000002</c:v>
                </c:pt>
                <c:pt idx="3104">
                  <c:v>62.4636</c:v>
                </c:pt>
                <c:pt idx="3105">
                  <c:v>62.451700000000002</c:v>
                </c:pt>
                <c:pt idx="3106">
                  <c:v>62.428200000000011</c:v>
                </c:pt>
                <c:pt idx="3107">
                  <c:v>62.410200000000003</c:v>
                </c:pt>
                <c:pt idx="3108">
                  <c:v>62.413699999999999</c:v>
                </c:pt>
                <c:pt idx="3109">
                  <c:v>62.419400000000003</c:v>
                </c:pt>
                <c:pt idx="3110">
                  <c:v>62.414299999999997</c:v>
                </c:pt>
                <c:pt idx="3111">
                  <c:v>62.408299999999997</c:v>
                </c:pt>
                <c:pt idx="3112">
                  <c:v>62.421999999999997</c:v>
                </c:pt>
                <c:pt idx="3113">
                  <c:v>62.459899999999998</c:v>
                </c:pt>
                <c:pt idx="3114">
                  <c:v>62.494100000000003</c:v>
                </c:pt>
                <c:pt idx="3115">
                  <c:v>62.500500000000002</c:v>
                </c:pt>
                <c:pt idx="3116">
                  <c:v>62.482200000000013</c:v>
                </c:pt>
                <c:pt idx="3117">
                  <c:v>62.460099999999997</c:v>
                </c:pt>
                <c:pt idx="3118">
                  <c:v>62.4191</c:v>
                </c:pt>
                <c:pt idx="3119">
                  <c:v>62.361899999999999</c:v>
                </c:pt>
                <c:pt idx="3120">
                  <c:v>62.389600000000002</c:v>
                </c:pt>
                <c:pt idx="3121">
                  <c:v>62.489199999999997</c:v>
                </c:pt>
                <c:pt idx="3122">
                  <c:v>62.540900000000001</c:v>
                </c:pt>
                <c:pt idx="3123">
                  <c:v>62.552900000000001</c:v>
                </c:pt>
                <c:pt idx="3124">
                  <c:v>62.553699999999999</c:v>
                </c:pt>
                <c:pt idx="3125">
                  <c:v>62.5456</c:v>
                </c:pt>
                <c:pt idx="3126">
                  <c:v>62.5458</c:v>
                </c:pt>
                <c:pt idx="3127">
                  <c:v>62.540799999999997</c:v>
                </c:pt>
                <c:pt idx="3128">
                  <c:v>62.522500000000001</c:v>
                </c:pt>
                <c:pt idx="3129">
                  <c:v>62.520200000000003</c:v>
                </c:pt>
                <c:pt idx="3130">
                  <c:v>62.524099999999997</c:v>
                </c:pt>
                <c:pt idx="3131">
                  <c:v>62.531599999999997</c:v>
                </c:pt>
                <c:pt idx="3132">
                  <c:v>62.538400000000003</c:v>
                </c:pt>
                <c:pt idx="3133">
                  <c:v>62.525800000000011</c:v>
                </c:pt>
                <c:pt idx="3134">
                  <c:v>62.545900000000003</c:v>
                </c:pt>
                <c:pt idx="3135">
                  <c:v>62.576099999999997</c:v>
                </c:pt>
                <c:pt idx="3136">
                  <c:v>62.599299999999999</c:v>
                </c:pt>
                <c:pt idx="3137">
                  <c:v>62.631800000000013</c:v>
                </c:pt>
                <c:pt idx="3138">
                  <c:v>62.648899999999998</c:v>
                </c:pt>
                <c:pt idx="3139">
                  <c:v>62.630299999999998</c:v>
                </c:pt>
                <c:pt idx="3140">
                  <c:v>62.599600000000002</c:v>
                </c:pt>
                <c:pt idx="3141">
                  <c:v>62.606299999999997</c:v>
                </c:pt>
                <c:pt idx="3142">
                  <c:v>62.637300000000003</c:v>
                </c:pt>
                <c:pt idx="3143">
                  <c:v>62.643800000000013</c:v>
                </c:pt>
                <c:pt idx="3144">
                  <c:v>62.6327</c:v>
                </c:pt>
                <c:pt idx="3145">
                  <c:v>62.6175</c:v>
                </c:pt>
                <c:pt idx="3146">
                  <c:v>62.582000000000001</c:v>
                </c:pt>
                <c:pt idx="3147">
                  <c:v>62.537999999999997</c:v>
                </c:pt>
                <c:pt idx="3148">
                  <c:v>62.478299999999997</c:v>
                </c:pt>
                <c:pt idx="3149">
                  <c:v>62.432000000000002</c:v>
                </c:pt>
                <c:pt idx="3150">
                  <c:v>62.460500000000003</c:v>
                </c:pt>
                <c:pt idx="3151">
                  <c:v>62.486899999999999</c:v>
                </c:pt>
                <c:pt idx="3152">
                  <c:v>62.4726</c:v>
                </c:pt>
                <c:pt idx="3153">
                  <c:v>62.4848</c:v>
                </c:pt>
                <c:pt idx="3154">
                  <c:v>62.498800000000003</c:v>
                </c:pt>
                <c:pt idx="3155">
                  <c:v>62.526299999999999</c:v>
                </c:pt>
                <c:pt idx="3156">
                  <c:v>62.575499999999998</c:v>
                </c:pt>
                <c:pt idx="3157">
                  <c:v>62.576000000000001</c:v>
                </c:pt>
                <c:pt idx="3158">
                  <c:v>62.5349</c:v>
                </c:pt>
                <c:pt idx="3159">
                  <c:v>62.478499999999997</c:v>
                </c:pt>
                <c:pt idx="3160">
                  <c:v>62.4392</c:v>
                </c:pt>
                <c:pt idx="3161">
                  <c:v>62.442</c:v>
                </c:pt>
                <c:pt idx="3162">
                  <c:v>62.452100000000002</c:v>
                </c:pt>
                <c:pt idx="3163">
                  <c:v>62.456600000000002</c:v>
                </c:pt>
                <c:pt idx="3164">
                  <c:v>62.454999999999998</c:v>
                </c:pt>
                <c:pt idx="3165">
                  <c:v>62.487099999999998</c:v>
                </c:pt>
                <c:pt idx="3166">
                  <c:v>62.547400000000003</c:v>
                </c:pt>
                <c:pt idx="3167">
                  <c:v>62.551099999999998</c:v>
                </c:pt>
                <c:pt idx="3168">
                  <c:v>62.501199999999997</c:v>
                </c:pt>
                <c:pt idx="3169">
                  <c:v>62.462699999999998</c:v>
                </c:pt>
                <c:pt idx="3170">
                  <c:v>62.455100000000002</c:v>
                </c:pt>
                <c:pt idx="3171">
                  <c:v>62.458599999999997</c:v>
                </c:pt>
                <c:pt idx="3172">
                  <c:v>62.476999999999997</c:v>
                </c:pt>
                <c:pt idx="3173">
                  <c:v>62.5105</c:v>
                </c:pt>
                <c:pt idx="3174">
                  <c:v>62.528700000000001</c:v>
                </c:pt>
                <c:pt idx="3175">
                  <c:v>62.520299999999999</c:v>
                </c:pt>
                <c:pt idx="3176">
                  <c:v>62.511800000000001</c:v>
                </c:pt>
                <c:pt idx="3177">
                  <c:v>62.528700000000001</c:v>
                </c:pt>
                <c:pt idx="3178">
                  <c:v>62.552400000000013</c:v>
                </c:pt>
                <c:pt idx="3179">
                  <c:v>62.569800000000001</c:v>
                </c:pt>
                <c:pt idx="3180">
                  <c:v>62.5854</c:v>
                </c:pt>
                <c:pt idx="3181">
                  <c:v>62.593699999999998</c:v>
                </c:pt>
                <c:pt idx="3182">
                  <c:v>62.602699999999999</c:v>
                </c:pt>
                <c:pt idx="3183">
                  <c:v>62.620699999999999</c:v>
                </c:pt>
                <c:pt idx="3184">
                  <c:v>62.6203</c:v>
                </c:pt>
                <c:pt idx="3185">
                  <c:v>62.602200000000003</c:v>
                </c:pt>
                <c:pt idx="3186">
                  <c:v>62.598300000000002</c:v>
                </c:pt>
                <c:pt idx="3187">
                  <c:v>62.600700000000003</c:v>
                </c:pt>
                <c:pt idx="3188">
                  <c:v>62.609900000000003</c:v>
                </c:pt>
                <c:pt idx="3189">
                  <c:v>62.638600000000011</c:v>
                </c:pt>
                <c:pt idx="3190">
                  <c:v>62.661800000000007</c:v>
                </c:pt>
                <c:pt idx="3191">
                  <c:v>62.636299999999999</c:v>
                </c:pt>
                <c:pt idx="3192">
                  <c:v>62.5871</c:v>
                </c:pt>
                <c:pt idx="3193">
                  <c:v>62.586000000000013</c:v>
                </c:pt>
                <c:pt idx="3194">
                  <c:v>62.627499999999998</c:v>
                </c:pt>
                <c:pt idx="3195">
                  <c:v>62.621699999999997</c:v>
                </c:pt>
                <c:pt idx="3196">
                  <c:v>62.543500000000002</c:v>
                </c:pt>
                <c:pt idx="3197">
                  <c:v>62.525400000000012</c:v>
                </c:pt>
                <c:pt idx="3198">
                  <c:v>62.624200000000002</c:v>
                </c:pt>
                <c:pt idx="3199">
                  <c:v>62.704000000000001</c:v>
                </c:pt>
                <c:pt idx="3200">
                  <c:v>62.6937</c:v>
                </c:pt>
                <c:pt idx="3201">
                  <c:v>62.625700000000002</c:v>
                </c:pt>
                <c:pt idx="3202">
                  <c:v>62.5837</c:v>
                </c:pt>
                <c:pt idx="3203">
                  <c:v>62.586500000000001</c:v>
                </c:pt>
                <c:pt idx="3204">
                  <c:v>62.595700000000001</c:v>
                </c:pt>
                <c:pt idx="3205">
                  <c:v>62.622900000000001</c:v>
                </c:pt>
                <c:pt idx="3206">
                  <c:v>62.652500000000003</c:v>
                </c:pt>
                <c:pt idx="3207">
                  <c:v>62.6539</c:v>
                </c:pt>
                <c:pt idx="3208">
                  <c:v>62.615400000000001</c:v>
                </c:pt>
                <c:pt idx="3209">
                  <c:v>62.5565</c:v>
                </c:pt>
                <c:pt idx="3210">
                  <c:v>62.546500000000002</c:v>
                </c:pt>
                <c:pt idx="3211">
                  <c:v>62.568400000000011</c:v>
                </c:pt>
                <c:pt idx="3212">
                  <c:v>62.5839</c:v>
                </c:pt>
                <c:pt idx="3213">
                  <c:v>62.602499999999999</c:v>
                </c:pt>
                <c:pt idx="3214">
                  <c:v>62.6342</c:v>
                </c:pt>
                <c:pt idx="3215">
                  <c:v>62.645000000000003</c:v>
                </c:pt>
                <c:pt idx="3216">
                  <c:v>62.571599999999997</c:v>
                </c:pt>
                <c:pt idx="3217">
                  <c:v>62.494200000000014</c:v>
                </c:pt>
                <c:pt idx="3218">
                  <c:v>62.503300000000003</c:v>
                </c:pt>
                <c:pt idx="3219">
                  <c:v>62.548900000000003</c:v>
                </c:pt>
                <c:pt idx="3220">
                  <c:v>62.5745</c:v>
                </c:pt>
                <c:pt idx="3221">
                  <c:v>62.548400000000001</c:v>
                </c:pt>
                <c:pt idx="3222">
                  <c:v>62.533299999999997</c:v>
                </c:pt>
                <c:pt idx="3223">
                  <c:v>62.598100000000002</c:v>
                </c:pt>
                <c:pt idx="3224">
                  <c:v>62.639200000000002</c:v>
                </c:pt>
                <c:pt idx="3225">
                  <c:v>62.622200000000007</c:v>
                </c:pt>
                <c:pt idx="3226">
                  <c:v>62.582600000000014</c:v>
                </c:pt>
                <c:pt idx="3227">
                  <c:v>62.523299999999999</c:v>
                </c:pt>
                <c:pt idx="3228">
                  <c:v>62.491200000000013</c:v>
                </c:pt>
                <c:pt idx="3229">
                  <c:v>62.522100000000002</c:v>
                </c:pt>
                <c:pt idx="3230">
                  <c:v>62.554699999999997</c:v>
                </c:pt>
                <c:pt idx="3231">
                  <c:v>62.549000000000007</c:v>
                </c:pt>
                <c:pt idx="3232">
                  <c:v>62.5349</c:v>
                </c:pt>
                <c:pt idx="3233">
                  <c:v>62.5383</c:v>
                </c:pt>
                <c:pt idx="3234">
                  <c:v>62.539400000000001</c:v>
                </c:pt>
                <c:pt idx="3235">
                  <c:v>62.514499999999998</c:v>
                </c:pt>
                <c:pt idx="3236">
                  <c:v>62.4801</c:v>
                </c:pt>
                <c:pt idx="3237">
                  <c:v>62.497500000000002</c:v>
                </c:pt>
                <c:pt idx="3238">
                  <c:v>62.550400000000003</c:v>
                </c:pt>
                <c:pt idx="3239">
                  <c:v>62.577399999999997</c:v>
                </c:pt>
                <c:pt idx="3240">
                  <c:v>62.574199999999998</c:v>
                </c:pt>
                <c:pt idx="3241">
                  <c:v>62.566299999999998</c:v>
                </c:pt>
                <c:pt idx="3242">
                  <c:v>62.568800000000003</c:v>
                </c:pt>
                <c:pt idx="3243">
                  <c:v>62.572200000000002</c:v>
                </c:pt>
                <c:pt idx="3244">
                  <c:v>62.5518</c:v>
                </c:pt>
                <c:pt idx="3245">
                  <c:v>62.534799999999997</c:v>
                </c:pt>
                <c:pt idx="3246">
                  <c:v>62.531200000000013</c:v>
                </c:pt>
                <c:pt idx="3247">
                  <c:v>62.4955</c:v>
                </c:pt>
                <c:pt idx="3248">
                  <c:v>62.462299999999999</c:v>
                </c:pt>
                <c:pt idx="3249">
                  <c:v>62.486499999999999</c:v>
                </c:pt>
                <c:pt idx="3250">
                  <c:v>62.547699999999999</c:v>
                </c:pt>
                <c:pt idx="3251">
                  <c:v>62.561200000000007</c:v>
                </c:pt>
                <c:pt idx="3252">
                  <c:v>62.531200000000013</c:v>
                </c:pt>
                <c:pt idx="3253">
                  <c:v>62.525800000000011</c:v>
                </c:pt>
                <c:pt idx="3254">
                  <c:v>62.566299999999998</c:v>
                </c:pt>
                <c:pt idx="3255">
                  <c:v>62.623899999999999</c:v>
                </c:pt>
                <c:pt idx="3256">
                  <c:v>62.648000000000003</c:v>
                </c:pt>
                <c:pt idx="3257">
                  <c:v>62.631300000000003</c:v>
                </c:pt>
                <c:pt idx="3258">
                  <c:v>62.5839</c:v>
                </c:pt>
                <c:pt idx="3259">
                  <c:v>62.555700000000002</c:v>
                </c:pt>
                <c:pt idx="3260">
                  <c:v>62.571100000000001</c:v>
                </c:pt>
                <c:pt idx="3261">
                  <c:v>62.578699999999998</c:v>
                </c:pt>
                <c:pt idx="3262">
                  <c:v>62.549799999999998</c:v>
                </c:pt>
                <c:pt idx="3263">
                  <c:v>62.548099999999998</c:v>
                </c:pt>
                <c:pt idx="3264">
                  <c:v>62.594000000000001</c:v>
                </c:pt>
                <c:pt idx="3265">
                  <c:v>62.622</c:v>
                </c:pt>
                <c:pt idx="3266">
                  <c:v>62.606499999999997</c:v>
                </c:pt>
                <c:pt idx="3267">
                  <c:v>62.576500000000003</c:v>
                </c:pt>
                <c:pt idx="3268">
                  <c:v>62.573300000000003</c:v>
                </c:pt>
                <c:pt idx="3269">
                  <c:v>62.578600000000002</c:v>
                </c:pt>
                <c:pt idx="3270">
                  <c:v>62.568800000000003</c:v>
                </c:pt>
                <c:pt idx="3271">
                  <c:v>62.541699999999999</c:v>
                </c:pt>
                <c:pt idx="3272">
                  <c:v>62.525500000000001</c:v>
                </c:pt>
                <c:pt idx="3273">
                  <c:v>62.527500000000003</c:v>
                </c:pt>
                <c:pt idx="3274">
                  <c:v>62.520400000000002</c:v>
                </c:pt>
                <c:pt idx="3275">
                  <c:v>62.486800000000002</c:v>
                </c:pt>
                <c:pt idx="3276">
                  <c:v>62.436999999999998</c:v>
                </c:pt>
                <c:pt idx="3277">
                  <c:v>62.4056</c:v>
                </c:pt>
                <c:pt idx="3278">
                  <c:v>62.438600000000001</c:v>
                </c:pt>
                <c:pt idx="3279">
                  <c:v>62.509400000000007</c:v>
                </c:pt>
              </c:numCache>
            </c:numRef>
          </c:yVal>
          <c:smooth val="1"/>
        </c:ser>
        <c:dLbls>
          <c:showLegendKey val="0"/>
          <c:showVal val="0"/>
          <c:showCatName val="0"/>
          <c:showSerName val="0"/>
          <c:showPercent val="0"/>
          <c:showBubbleSize val="0"/>
        </c:dLbls>
        <c:axId val="121124736"/>
        <c:axId val="121126272"/>
      </c:scatterChart>
      <c:valAx>
        <c:axId val="121124736"/>
        <c:scaling>
          <c:orientation val="minMax"/>
          <c:max val="8.5"/>
          <c:min val="4"/>
        </c:scaling>
        <c:delete val="1"/>
        <c:axPos val="b"/>
        <c:numFmt formatCode="General" sourceLinked="1"/>
        <c:majorTickMark val="out"/>
        <c:minorTickMark val="none"/>
        <c:tickLblPos val="nextTo"/>
        <c:crossAx val="121126272"/>
        <c:crosses val="autoZero"/>
        <c:crossBetween val="midCat"/>
        <c:majorUnit val="10"/>
        <c:minorUnit val="2"/>
      </c:valAx>
      <c:valAx>
        <c:axId val="121126272"/>
        <c:scaling>
          <c:orientation val="minMax"/>
          <c:max val="70"/>
          <c:min val="50"/>
        </c:scaling>
        <c:delete val="0"/>
        <c:axPos val="l"/>
        <c:majorGridlines/>
        <c:numFmt formatCode="General" sourceLinked="1"/>
        <c:majorTickMark val="out"/>
        <c:minorTickMark val="none"/>
        <c:tickLblPos val="nextTo"/>
        <c:crossAx val="121124736"/>
        <c:crosses val="autoZero"/>
        <c:crossBetween val="midCat"/>
        <c:majorUnit val="10"/>
        <c:minorUnit val="2"/>
      </c:valAx>
    </c:plotArea>
    <c:plotVisOnly val="1"/>
    <c:dispBlanksAs val="gap"/>
    <c:showDLblsOverMax val="0"/>
  </c:chart>
  <c:txPr>
    <a:bodyPr/>
    <a:lstStyle/>
    <a:p>
      <a:pPr>
        <a:defRPr sz="2000">
          <a:solidFill>
            <a:schemeClr val="bg1"/>
          </a:solidFill>
        </a:defRPr>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121141888"/>
        <c:axId val="122753408"/>
      </c:scatterChart>
      <c:valAx>
        <c:axId val="121141888"/>
        <c:scaling>
          <c:orientation val="minMax"/>
          <c:max val="7.5"/>
          <c:min val="3"/>
        </c:scaling>
        <c:delete val="1"/>
        <c:axPos val="b"/>
        <c:numFmt formatCode="General" sourceLinked="1"/>
        <c:majorTickMark val="out"/>
        <c:minorTickMark val="none"/>
        <c:tickLblPos val="nextTo"/>
        <c:crossAx val="122753408"/>
        <c:crosses val="autoZero"/>
        <c:crossBetween val="midCat"/>
        <c:majorUnit val="5"/>
        <c:minorUnit val="1"/>
      </c:valAx>
      <c:valAx>
        <c:axId val="122753408"/>
        <c:scaling>
          <c:orientation val="minMax"/>
          <c:max val="70"/>
          <c:min val="50"/>
        </c:scaling>
        <c:delete val="0"/>
        <c:axPos val="l"/>
        <c:majorGridlines/>
        <c:numFmt formatCode="General" sourceLinked="1"/>
        <c:majorTickMark val="out"/>
        <c:minorTickMark val="none"/>
        <c:tickLblPos val="nextTo"/>
        <c:txPr>
          <a:bodyPr/>
          <a:lstStyle/>
          <a:p>
            <a:pPr>
              <a:defRPr sz="2000">
                <a:solidFill>
                  <a:schemeClr val="bg1"/>
                </a:solidFill>
              </a:defRPr>
            </a:pPr>
            <a:endParaRPr lang="en-US"/>
          </a:p>
        </c:txPr>
        <c:crossAx val="121141888"/>
        <c:crosses val="autoZero"/>
        <c:crossBetween val="midCat"/>
        <c:majorUnit val="10"/>
        <c:minorUnit val="2"/>
      </c:valAx>
    </c:plotArea>
    <c:plotVisOnly val="1"/>
    <c:dispBlanksAs val="gap"/>
    <c:showDLblsOverMax val="0"/>
  </c:chart>
  <c:externalData r:id="rId1">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Sheet1!$G$1:$G$1106</c:f>
              <c:numCache>
                <c:formatCode>General</c:formatCode>
                <c:ptCount val="1106"/>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numCache>
            </c:numRef>
          </c:xVal>
          <c:yVal>
            <c:numRef>
              <c:f>Sheet1!$H$1:$H$1106</c:f>
              <c:numCache>
                <c:formatCode>General</c:formatCode>
                <c:ptCount val="1106"/>
                <c:pt idx="0">
                  <c:v>61.826700000000002</c:v>
                </c:pt>
                <c:pt idx="1">
                  <c:v>61.868699999999997</c:v>
                </c:pt>
                <c:pt idx="2">
                  <c:v>61.893099999999997</c:v>
                </c:pt>
                <c:pt idx="3">
                  <c:v>61.8842</c:v>
                </c:pt>
                <c:pt idx="4">
                  <c:v>61.876300000000001</c:v>
                </c:pt>
                <c:pt idx="5">
                  <c:v>61.86</c:v>
                </c:pt>
                <c:pt idx="6">
                  <c:v>61.857899999999987</c:v>
                </c:pt>
                <c:pt idx="7">
                  <c:v>61.911700000000003</c:v>
                </c:pt>
                <c:pt idx="8">
                  <c:v>61.9497</c:v>
                </c:pt>
                <c:pt idx="9">
                  <c:v>61.940300000000001</c:v>
                </c:pt>
                <c:pt idx="10">
                  <c:v>61.9482</c:v>
                </c:pt>
                <c:pt idx="11">
                  <c:v>61.969800000000014</c:v>
                </c:pt>
                <c:pt idx="12">
                  <c:v>61.967399999999998</c:v>
                </c:pt>
                <c:pt idx="13">
                  <c:v>61.965800000000002</c:v>
                </c:pt>
                <c:pt idx="14">
                  <c:v>61.939900000000002</c:v>
                </c:pt>
                <c:pt idx="15">
                  <c:v>61.869900000000001</c:v>
                </c:pt>
                <c:pt idx="16">
                  <c:v>61.819600000000001</c:v>
                </c:pt>
                <c:pt idx="17">
                  <c:v>61.839100000000002</c:v>
                </c:pt>
                <c:pt idx="18">
                  <c:v>61.866</c:v>
                </c:pt>
                <c:pt idx="19">
                  <c:v>61.857699999999987</c:v>
                </c:pt>
                <c:pt idx="20">
                  <c:v>61.869700000000002</c:v>
                </c:pt>
                <c:pt idx="21">
                  <c:v>61.910800000000002</c:v>
                </c:pt>
                <c:pt idx="22">
                  <c:v>61.94</c:v>
                </c:pt>
                <c:pt idx="23">
                  <c:v>61.950800000000001</c:v>
                </c:pt>
                <c:pt idx="24">
                  <c:v>61.9497</c:v>
                </c:pt>
                <c:pt idx="25">
                  <c:v>61.930700000000002</c:v>
                </c:pt>
                <c:pt idx="26">
                  <c:v>61.9133</c:v>
                </c:pt>
                <c:pt idx="27">
                  <c:v>61.901200000000003</c:v>
                </c:pt>
                <c:pt idx="28">
                  <c:v>61.862299999999998</c:v>
                </c:pt>
                <c:pt idx="29">
                  <c:v>61.805400000000013</c:v>
                </c:pt>
                <c:pt idx="30">
                  <c:v>61.803899999999999</c:v>
                </c:pt>
                <c:pt idx="31">
                  <c:v>61.864199999999997</c:v>
                </c:pt>
                <c:pt idx="32">
                  <c:v>61.9011</c:v>
                </c:pt>
                <c:pt idx="33">
                  <c:v>61.901600000000002</c:v>
                </c:pt>
                <c:pt idx="34">
                  <c:v>61.898099999999999</c:v>
                </c:pt>
                <c:pt idx="35">
                  <c:v>61.876800000000003</c:v>
                </c:pt>
                <c:pt idx="36">
                  <c:v>61.864199999999997</c:v>
                </c:pt>
                <c:pt idx="37">
                  <c:v>61.903599999999997</c:v>
                </c:pt>
                <c:pt idx="38">
                  <c:v>61.946300000000001</c:v>
                </c:pt>
                <c:pt idx="39">
                  <c:v>61.957700000000003</c:v>
                </c:pt>
                <c:pt idx="40">
                  <c:v>61.940800000000003</c:v>
                </c:pt>
                <c:pt idx="41">
                  <c:v>61.9221</c:v>
                </c:pt>
                <c:pt idx="42">
                  <c:v>61.926000000000002</c:v>
                </c:pt>
                <c:pt idx="43">
                  <c:v>61.921600000000012</c:v>
                </c:pt>
                <c:pt idx="44">
                  <c:v>61.868099999999998</c:v>
                </c:pt>
                <c:pt idx="45">
                  <c:v>61.819600000000001</c:v>
                </c:pt>
                <c:pt idx="46">
                  <c:v>61.836300000000001</c:v>
                </c:pt>
                <c:pt idx="47">
                  <c:v>61.856999999999999</c:v>
                </c:pt>
                <c:pt idx="48">
                  <c:v>61.852899999999998</c:v>
                </c:pt>
                <c:pt idx="49">
                  <c:v>61.841000000000001</c:v>
                </c:pt>
                <c:pt idx="50">
                  <c:v>61.847099999999998</c:v>
                </c:pt>
                <c:pt idx="51">
                  <c:v>61.871400000000001</c:v>
                </c:pt>
                <c:pt idx="52">
                  <c:v>61.893300000000011</c:v>
                </c:pt>
                <c:pt idx="53">
                  <c:v>61.918300000000002</c:v>
                </c:pt>
                <c:pt idx="54">
                  <c:v>61.922400000000003</c:v>
                </c:pt>
                <c:pt idx="55">
                  <c:v>61.899000000000001</c:v>
                </c:pt>
                <c:pt idx="56">
                  <c:v>61.878900000000002</c:v>
                </c:pt>
                <c:pt idx="57">
                  <c:v>61.8611</c:v>
                </c:pt>
                <c:pt idx="58">
                  <c:v>61.825499999999998</c:v>
                </c:pt>
                <c:pt idx="59">
                  <c:v>61.799200000000013</c:v>
                </c:pt>
                <c:pt idx="60">
                  <c:v>61.806699999999999</c:v>
                </c:pt>
                <c:pt idx="61">
                  <c:v>61.799300000000002</c:v>
                </c:pt>
                <c:pt idx="62">
                  <c:v>61.797400000000003</c:v>
                </c:pt>
                <c:pt idx="63">
                  <c:v>61.8367</c:v>
                </c:pt>
                <c:pt idx="64">
                  <c:v>61.872999999999998</c:v>
                </c:pt>
                <c:pt idx="65">
                  <c:v>61.897100000000002</c:v>
                </c:pt>
                <c:pt idx="66">
                  <c:v>61.925699999999999</c:v>
                </c:pt>
                <c:pt idx="67">
                  <c:v>61.9313</c:v>
                </c:pt>
                <c:pt idx="68">
                  <c:v>61.902299999999997</c:v>
                </c:pt>
                <c:pt idx="69">
                  <c:v>61.8506</c:v>
                </c:pt>
                <c:pt idx="70">
                  <c:v>61.7682</c:v>
                </c:pt>
                <c:pt idx="71">
                  <c:v>61.7301</c:v>
                </c:pt>
                <c:pt idx="72">
                  <c:v>61.820900000000002</c:v>
                </c:pt>
                <c:pt idx="73">
                  <c:v>61.921100000000003</c:v>
                </c:pt>
                <c:pt idx="74">
                  <c:v>61.932899999999997</c:v>
                </c:pt>
                <c:pt idx="75">
                  <c:v>61.8992</c:v>
                </c:pt>
                <c:pt idx="76">
                  <c:v>61.886299999999999</c:v>
                </c:pt>
                <c:pt idx="77">
                  <c:v>61.904000000000003</c:v>
                </c:pt>
                <c:pt idx="78">
                  <c:v>61.901000000000003</c:v>
                </c:pt>
                <c:pt idx="79">
                  <c:v>61.880099999999999</c:v>
                </c:pt>
                <c:pt idx="80">
                  <c:v>61.886099999999999</c:v>
                </c:pt>
                <c:pt idx="81">
                  <c:v>61.904200000000003</c:v>
                </c:pt>
                <c:pt idx="82">
                  <c:v>61.908700000000003</c:v>
                </c:pt>
                <c:pt idx="83">
                  <c:v>61.8996</c:v>
                </c:pt>
                <c:pt idx="84">
                  <c:v>61.887700000000002</c:v>
                </c:pt>
                <c:pt idx="85">
                  <c:v>61.896099999999997</c:v>
                </c:pt>
                <c:pt idx="86">
                  <c:v>61.9223</c:v>
                </c:pt>
                <c:pt idx="87">
                  <c:v>61.928899999999999</c:v>
                </c:pt>
                <c:pt idx="88">
                  <c:v>61.919199999999996</c:v>
                </c:pt>
                <c:pt idx="89">
                  <c:v>61.899500000000003</c:v>
                </c:pt>
                <c:pt idx="90">
                  <c:v>61.877200000000002</c:v>
                </c:pt>
                <c:pt idx="91">
                  <c:v>61.872</c:v>
                </c:pt>
                <c:pt idx="92">
                  <c:v>61.863500000000002</c:v>
                </c:pt>
                <c:pt idx="93">
                  <c:v>61.878</c:v>
                </c:pt>
                <c:pt idx="94">
                  <c:v>61.924900000000001</c:v>
                </c:pt>
                <c:pt idx="95">
                  <c:v>61.961300000000001</c:v>
                </c:pt>
                <c:pt idx="96">
                  <c:v>61.957799999999999</c:v>
                </c:pt>
                <c:pt idx="97">
                  <c:v>61.934199999999997</c:v>
                </c:pt>
                <c:pt idx="98">
                  <c:v>61.931199999999997</c:v>
                </c:pt>
                <c:pt idx="99">
                  <c:v>61.941000000000003</c:v>
                </c:pt>
                <c:pt idx="100">
                  <c:v>61.927400000000013</c:v>
                </c:pt>
                <c:pt idx="101">
                  <c:v>61.887500000000003</c:v>
                </c:pt>
                <c:pt idx="102">
                  <c:v>61.842399999999998</c:v>
                </c:pt>
                <c:pt idx="103">
                  <c:v>61.830599999999997</c:v>
                </c:pt>
                <c:pt idx="104">
                  <c:v>61.878100000000003</c:v>
                </c:pt>
                <c:pt idx="105">
                  <c:v>61.915200000000013</c:v>
                </c:pt>
                <c:pt idx="106">
                  <c:v>61.915900000000001</c:v>
                </c:pt>
                <c:pt idx="107">
                  <c:v>61.912100000000002</c:v>
                </c:pt>
                <c:pt idx="108">
                  <c:v>61.9148</c:v>
                </c:pt>
                <c:pt idx="109">
                  <c:v>61.901600000000002</c:v>
                </c:pt>
                <c:pt idx="110">
                  <c:v>61.850499999999997</c:v>
                </c:pt>
                <c:pt idx="111">
                  <c:v>61.802300000000002</c:v>
                </c:pt>
                <c:pt idx="112">
                  <c:v>61.808999999999997</c:v>
                </c:pt>
                <c:pt idx="113">
                  <c:v>61.854299999999988</c:v>
                </c:pt>
                <c:pt idx="114">
                  <c:v>61.903599999999997</c:v>
                </c:pt>
                <c:pt idx="115">
                  <c:v>61.934899999999999</c:v>
                </c:pt>
                <c:pt idx="116">
                  <c:v>61.935099999999998</c:v>
                </c:pt>
                <c:pt idx="117">
                  <c:v>61.912599999999998</c:v>
                </c:pt>
                <c:pt idx="118">
                  <c:v>61.884700000000002</c:v>
                </c:pt>
                <c:pt idx="119">
                  <c:v>61.871000000000002</c:v>
                </c:pt>
                <c:pt idx="120">
                  <c:v>61.873199999999997</c:v>
                </c:pt>
                <c:pt idx="121">
                  <c:v>61.867899999999999</c:v>
                </c:pt>
                <c:pt idx="122">
                  <c:v>61.849699999999999</c:v>
                </c:pt>
                <c:pt idx="123">
                  <c:v>61.835700000000003</c:v>
                </c:pt>
                <c:pt idx="124">
                  <c:v>61.84</c:v>
                </c:pt>
                <c:pt idx="125">
                  <c:v>61.869799999999998</c:v>
                </c:pt>
                <c:pt idx="126">
                  <c:v>61.896700000000003</c:v>
                </c:pt>
                <c:pt idx="127">
                  <c:v>61.8919</c:v>
                </c:pt>
                <c:pt idx="128">
                  <c:v>61.865600000000001</c:v>
                </c:pt>
                <c:pt idx="129">
                  <c:v>61.850299999999997</c:v>
                </c:pt>
                <c:pt idx="130">
                  <c:v>61.839399999999998</c:v>
                </c:pt>
                <c:pt idx="131">
                  <c:v>61.825499999999998</c:v>
                </c:pt>
                <c:pt idx="132">
                  <c:v>61.841299999999997</c:v>
                </c:pt>
                <c:pt idx="133">
                  <c:v>61.870100000000001</c:v>
                </c:pt>
                <c:pt idx="134">
                  <c:v>61.873100000000001</c:v>
                </c:pt>
                <c:pt idx="135">
                  <c:v>61.856900000000003</c:v>
                </c:pt>
                <c:pt idx="136">
                  <c:v>61.831699999999998</c:v>
                </c:pt>
                <c:pt idx="137">
                  <c:v>61.798499999999997</c:v>
                </c:pt>
                <c:pt idx="138">
                  <c:v>61.757899999999999</c:v>
                </c:pt>
                <c:pt idx="139">
                  <c:v>61.737499999999997</c:v>
                </c:pt>
                <c:pt idx="140">
                  <c:v>61.714599999999997</c:v>
                </c:pt>
                <c:pt idx="141">
                  <c:v>61.664499999999997</c:v>
                </c:pt>
                <c:pt idx="142">
                  <c:v>61.6464</c:v>
                </c:pt>
                <c:pt idx="143">
                  <c:v>61.668100000000003</c:v>
                </c:pt>
                <c:pt idx="144">
                  <c:v>61.676699999999997</c:v>
                </c:pt>
                <c:pt idx="145">
                  <c:v>61.658299999999997</c:v>
                </c:pt>
                <c:pt idx="146">
                  <c:v>61.6387</c:v>
                </c:pt>
                <c:pt idx="147">
                  <c:v>61.654000000000003</c:v>
                </c:pt>
                <c:pt idx="148">
                  <c:v>61.677</c:v>
                </c:pt>
                <c:pt idx="149">
                  <c:v>61.686200000000007</c:v>
                </c:pt>
                <c:pt idx="150">
                  <c:v>61.691000000000003</c:v>
                </c:pt>
                <c:pt idx="151">
                  <c:v>61.6813</c:v>
                </c:pt>
                <c:pt idx="152">
                  <c:v>61.6631</c:v>
                </c:pt>
                <c:pt idx="153">
                  <c:v>61.647599999999997</c:v>
                </c:pt>
                <c:pt idx="154">
                  <c:v>61.623100000000001</c:v>
                </c:pt>
                <c:pt idx="155">
                  <c:v>61.582500000000003</c:v>
                </c:pt>
                <c:pt idx="156">
                  <c:v>61.547600000000003</c:v>
                </c:pt>
                <c:pt idx="157">
                  <c:v>61.5505</c:v>
                </c:pt>
                <c:pt idx="158">
                  <c:v>61.560699999999997</c:v>
                </c:pt>
                <c:pt idx="159">
                  <c:v>61.5642</c:v>
                </c:pt>
                <c:pt idx="160">
                  <c:v>61.579099999999997</c:v>
                </c:pt>
                <c:pt idx="161">
                  <c:v>61.577800000000003</c:v>
                </c:pt>
                <c:pt idx="162">
                  <c:v>61.562899999999999</c:v>
                </c:pt>
                <c:pt idx="163">
                  <c:v>61.567600000000013</c:v>
                </c:pt>
                <c:pt idx="164">
                  <c:v>61.59</c:v>
                </c:pt>
                <c:pt idx="165">
                  <c:v>61.613700000000001</c:v>
                </c:pt>
                <c:pt idx="166">
                  <c:v>61.636000000000003</c:v>
                </c:pt>
                <c:pt idx="167">
                  <c:v>61.6494</c:v>
                </c:pt>
                <c:pt idx="168">
                  <c:v>61.640099999999997</c:v>
                </c:pt>
                <c:pt idx="169">
                  <c:v>61.642699999999998</c:v>
                </c:pt>
                <c:pt idx="170">
                  <c:v>61.671500000000002</c:v>
                </c:pt>
                <c:pt idx="171">
                  <c:v>61.698600000000013</c:v>
                </c:pt>
                <c:pt idx="172">
                  <c:v>61.7134</c:v>
                </c:pt>
                <c:pt idx="173">
                  <c:v>61.713800000000013</c:v>
                </c:pt>
                <c:pt idx="174">
                  <c:v>61.711799999999997</c:v>
                </c:pt>
                <c:pt idx="175">
                  <c:v>61.722000000000001</c:v>
                </c:pt>
                <c:pt idx="176">
                  <c:v>61.746400000000001</c:v>
                </c:pt>
                <c:pt idx="177">
                  <c:v>61.771000000000001</c:v>
                </c:pt>
                <c:pt idx="178">
                  <c:v>61.771099999999997</c:v>
                </c:pt>
                <c:pt idx="179">
                  <c:v>61.756700000000002</c:v>
                </c:pt>
                <c:pt idx="180">
                  <c:v>61.7622</c:v>
                </c:pt>
                <c:pt idx="181">
                  <c:v>61.781100000000002</c:v>
                </c:pt>
                <c:pt idx="182">
                  <c:v>61.791699999999999</c:v>
                </c:pt>
                <c:pt idx="183">
                  <c:v>61.806199999999997</c:v>
                </c:pt>
                <c:pt idx="184">
                  <c:v>61.835800000000013</c:v>
                </c:pt>
                <c:pt idx="185">
                  <c:v>61.866500000000002</c:v>
                </c:pt>
                <c:pt idx="186">
                  <c:v>61.883499999999998</c:v>
                </c:pt>
                <c:pt idx="187">
                  <c:v>61.888199999999998</c:v>
                </c:pt>
                <c:pt idx="188">
                  <c:v>61.902200000000001</c:v>
                </c:pt>
                <c:pt idx="189">
                  <c:v>61.917700000000004</c:v>
                </c:pt>
                <c:pt idx="190">
                  <c:v>61.9315</c:v>
                </c:pt>
                <c:pt idx="191">
                  <c:v>61.957099999999997</c:v>
                </c:pt>
                <c:pt idx="192">
                  <c:v>61.981099999999998</c:v>
                </c:pt>
                <c:pt idx="193">
                  <c:v>61.985700000000001</c:v>
                </c:pt>
                <c:pt idx="194">
                  <c:v>61.981699999999996</c:v>
                </c:pt>
                <c:pt idx="195">
                  <c:v>61.973400000000012</c:v>
                </c:pt>
                <c:pt idx="196">
                  <c:v>61.964200000000012</c:v>
                </c:pt>
                <c:pt idx="197">
                  <c:v>61.951899999999988</c:v>
                </c:pt>
                <c:pt idx="198">
                  <c:v>61.871299999999998</c:v>
                </c:pt>
                <c:pt idx="199">
                  <c:v>61.573300000000003</c:v>
                </c:pt>
                <c:pt idx="200">
                  <c:v>60.934199999999997</c:v>
                </c:pt>
                <c:pt idx="201">
                  <c:v>59.961799999999997</c:v>
                </c:pt>
                <c:pt idx="202">
                  <c:v>58.715000000000003</c:v>
                </c:pt>
                <c:pt idx="203">
                  <c:v>57.399700000000003</c:v>
                </c:pt>
                <c:pt idx="204">
                  <c:v>56.368699999999997</c:v>
                </c:pt>
                <c:pt idx="205">
                  <c:v>55.789299999999997</c:v>
                </c:pt>
                <c:pt idx="206">
                  <c:v>55.585299999999997</c:v>
                </c:pt>
                <c:pt idx="207">
                  <c:v>55.5777</c:v>
                </c:pt>
                <c:pt idx="208">
                  <c:v>55.5456</c:v>
                </c:pt>
                <c:pt idx="209">
                  <c:v>55.281799999999997</c:v>
                </c:pt>
                <c:pt idx="210">
                  <c:v>54.736499999999999</c:v>
                </c:pt>
                <c:pt idx="211">
                  <c:v>54.058200000000006</c:v>
                </c:pt>
                <c:pt idx="212">
                  <c:v>53.448099999999997</c:v>
                </c:pt>
                <c:pt idx="213">
                  <c:v>53.0794</c:v>
                </c:pt>
                <c:pt idx="214">
                  <c:v>53.076099999999997</c:v>
                </c:pt>
                <c:pt idx="215">
                  <c:v>53.394500000000001</c:v>
                </c:pt>
                <c:pt idx="216">
                  <c:v>53.798499999999997</c:v>
                </c:pt>
                <c:pt idx="217">
                  <c:v>54.044600000000003</c:v>
                </c:pt>
                <c:pt idx="218">
                  <c:v>54.080599999999997</c:v>
                </c:pt>
                <c:pt idx="219">
                  <c:v>53.970799999999997</c:v>
                </c:pt>
                <c:pt idx="220">
                  <c:v>53.817799999999998</c:v>
                </c:pt>
                <c:pt idx="221">
                  <c:v>53.7774</c:v>
                </c:pt>
                <c:pt idx="222">
                  <c:v>53.924200000000013</c:v>
                </c:pt>
                <c:pt idx="223">
                  <c:v>54.176699999999997</c:v>
                </c:pt>
                <c:pt idx="224">
                  <c:v>54.4983</c:v>
                </c:pt>
                <c:pt idx="225">
                  <c:v>54.8399</c:v>
                </c:pt>
                <c:pt idx="226">
                  <c:v>55.078800000000001</c:v>
                </c:pt>
                <c:pt idx="227">
                  <c:v>55.1691</c:v>
                </c:pt>
                <c:pt idx="228">
                  <c:v>55.111899999999999</c:v>
                </c:pt>
                <c:pt idx="229">
                  <c:v>55.067400000000013</c:v>
                </c:pt>
                <c:pt idx="230">
                  <c:v>55.189100000000003</c:v>
                </c:pt>
                <c:pt idx="231">
                  <c:v>55.3795</c:v>
                </c:pt>
                <c:pt idx="232">
                  <c:v>55.5974</c:v>
                </c:pt>
                <c:pt idx="233">
                  <c:v>55.894100000000002</c:v>
                </c:pt>
                <c:pt idx="234">
                  <c:v>56.178899999999999</c:v>
                </c:pt>
                <c:pt idx="235">
                  <c:v>56.307699999999997</c:v>
                </c:pt>
                <c:pt idx="236">
                  <c:v>56.291200000000003</c:v>
                </c:pt>
                <c:pt idx="237">
                  <c:v>56.255400000000002</c:v>
                </c:pt>
                <c:pt idx="238">
                  <c:v>56.291499999999999</c:v>
                </c:pt>
                <c:pt idx="239">
                  <c:v>56.404899999999998</c:v>
                </c:pt>
                <c:pt idx="240">
                  <c:v>56.544400000000003</c:v>
                </c:pt>
                <c:pt idx="241">
                  <c:v>56.683600000000013</c:v>
                </c:pt>
                <c:pt idx="242">
                  <c:v>56.810499999999998</c:v>
                </c:pt>
                <c:pt idx="243">
                  <c:v>56.8979</c:v>
                </c:pt>
                <c:pt idx="244">
                  <c:v>56.918900000000001</c:v>
                </c:pt>
                <c:pt idx="245">
                  <c:v>56.876899999999999</c:v>
                </c:pt>
                <c:pt idx="246">
                  <c:v>56.8386</c:v>
                </c:pt>
                <c:pt idx="247">
                  <c:v>56.854799999999997</c:v>
                </c:pt>
                <c:pt idx="248">
                  <c:v>56.911000000000001</c:v>
                </c:pt>
                <c:pt idx="249">
                  <c:v>56.9863</c:v>
                </c:pt>
                <c:pt idx="250">
                  <c:v>57.050899999999999</c:v>
                </c:pt>
                <c:pt idx="251">
                  <c:v>57.061999999999998</c:v>
                </c:pt>
                <c:pt idx="252">
                  <c:v>57.012500000000003</c:v>
                </c:pt>
                <c:pt idx="253">
                  <c:v>56.942700000000002</c:v>
                </c:pt>
                <c:pt idx="254">
                  <c:v>56.8825</c:v>
                </c:pt>
                <c:pt idx="255">
                  <c:v>56.878900000000002</c:v>
                </c:pt>
                <c:pt idx="256">
                  <c:v>56.952300000000001</c:v>
                </c:pt>
                <c:pt idx="257">
                  <c:v>57.039299999999997</c:v>
                </c:pt>
                <c:pt idx="258">
                  <c:v>57.101000000000013</c:v>
                </c:pt>
                <c:pt idx="259">
                  <c:v>57.112900000000003</c:v>
                </c:pt>
                <c:pt idx="260">
                  <c:v>57.082000000000001</c:v>
                </c:pt>
                <c:pt idx="261">
                  <c:v>57.052799999999998</c:v>
                </c:pt>
                <c:pt idx="262">
                  <c:v>57.031700000000001</c:v>
                </c:pt>
                <c:pt idx="263">
                  <c:v>57.010399999999997</c:v>
                </c:pt>
                <c:pt idx="264">
                  <c:v>57.005099999999999</c:v>
                </c:pt>
                <c:pt idx="265">
                  <c:v>57.020299999999999</c:v>
                </c:pt>
                <c:pt idx="266">
                  <c:v>57.037100000000002</c:v>
                </c:pt>
                <c:pt idx="267">
                  <c:v>57.059199999999997</c:v>
                </c:pt>
                <c:pt idx="268">
                  <c:v>57.068600000000011</c:v>
                </c:pt>
                <c:pt idx="269">
                  <c:v>57.034000000000013</c:v>
                </c:pt>
                <c:pt idx="270">
                  <c:v>56.969099999999997</c:v>
                </c:pt>
                <c:pt idx="271">
                  <c:v>56.945800000000013</c:v>
                </c:pt>
                <c:pt idx="272">
                  <c:v>56.9649</c:v>
                </c:pt>
                <c:pt idx="273">
                  <c:v>56.985600000000012</c:v>
                </c:pt>
                <c:pt idx="274">
                  <c:v>57.020499999999998</c:v>
                </c:pt>
                <c:pt idx="275">
                  <c:v>57.057499999999997</c:v>
                </c:pt>
                <c:pt idx="276">
                  <c:v>57.077800000000003</c:v>
                </c:pt>
                <c:pt idx="277">
                  <c:v>57.086399999999998</c:v>
                </c:pt>
                <c:pt idx="278">
                  <c:v>57.070800000000013</c:v>
                </c:pt>
                <c:pt idx="279">
                  <c:v>57.012</c:v>
                </c:pt>
                <c:pt idx="280">
                  <c:v>56.970799999999997</c:v>
                </c:pt>
                <c:pt idx="281">
                  <c:v>56.979900000000001</c:v>
                </c:pt>
                <c:pt idx="282">
                  <c:v>56.987299999999998</c:v>
                </c:pt>
                <c:pt idx="283">
                  <c:v>56.999400000000001</c:v>
                </c:pt>
                <c:pt idx="284">
                  <c:v>57.024800000000013</c:v>
                </c:pt>
                <c:pt idx="285">
                  <c:v>57.036000000000001</c:v>
                </c:pt>
                <c:pt idx="286">
                  <c:v>57.037500000000001</c:v>
                </c:pt>
                <c:pt idx="287">
                  <c:v>57.044400000000003</c:v>
                </c:pt>
                <c:pt idx="288">
                  <c:v>57.052500000000002</c:v>
                </c:pt>
                <c:pt idx="289">
                  <c:v>57.067900000000002</c:v>
                </c:pt>
                <c:pt idx="290">
                  <c:v>57.071300000000001</c:v>
                </c:pt>
                <c:pt idx="291">
                  <c:v>57.030900000000003</c:v>
                </c:pt>
                <c:pt idx="292">
                  <c:v>56.989800000000002</c:v>
                </c:pt>
                <c:pt idx="293">
                  <c:v>56.982700000000001</c:v>
                </c:pt>
                <c:pt idx="294">
                  <c:v>56.994500000000002</c:v>
                </c:pt>
                <c:pt idx="295">
                  <c:v>57.012900000000002</c:v>
                </c:pt>
                <c:pt idx="296">
                  <c:v>57.004300000000001</c:v>
                </c:pt>
                <c:pt idx="297">
                  <c:v>56.970200000000013</c:v>
                </c:pt>
                <c:pt idx="298">
                  <c:v>56.935400000000001</c:v>
                </c:pt>
                <c:pt idx="299">
                  <c:v>56.929499999999997</c:v>
                </c:pt>
                <c:pt idx="300">
                  <c:v>56.98</c:v>
                </c:pt>
                <c:pt idx="301">
                  <c:v>57.021800000000013</c:v>
                </c:pt>
                <c:pt idx="302">
                  <c:v>57.018800000000013</c:v>
                </c:pt>
                <c:pt idx="303">
                  <c:v>57.011400000000002</c:v>
                </c:pt>
                <c:pt idx="304">
                  <c:v>57.008699999999997</c:v>
                </c:pt>
                <c:pt idx="305">
                  <c:v>57.013199999999998</c:v>
                </c:pt>
                <c:pt idx="306">
                  <c:v>56.993400000000001</c:v>
                </c:pt>
                <c:pt idx="307">
                  <c:v>56.935000000000002</c:v>
                </c:pt>
                <c:pt idx="308">
                  <c:v>56.912400000000012</c:v>
                </c:pt>
                <c:pt idx="309">
                  <c:v>56.940100000000001</c:v>
                </c:pt>
                <c:pt idx="310">
                  <c:v>56.949399999999997</c:v>
                </c:pt>
                <c:pt idx="311">
                  <c:v>56.935200000000002</c:v>
                </c:pt>
                <c:pt idx="312">
                  <c:v>56.912200000000013</c:v>
                </c:pt>
                <c:pt idx="313">
                  <c:v>56.882399999999997</c:v>
                </c:pt>
                <c:pt idx="314">
                  <c:v>56.875300000000003</c:v>
                </c:pt>
                <c:pt idx="315">
                  <c:v>56.9084</c:v>
                </c:pt>
                <c:pt idx="316">
                  <c:v>56.963200000000001</c:v>
                </c:pt>
                <c:pt idx="317">
                  <c:v>56.992800000000003</c:v>
                </c:pt>
                <c:pt idx="318">
                  <c:v>56.977400000000003</c:v>
                </c:pt>
                <c:pt idx="319">
                  <c:v>56.924999999999997</c:v>
                </c:pt>
                <c:pt idx="320">
                  <c:v>56.846200000000003</c:v>
                </c:pt>
                <c:pt idx="321">
                  <c:v>56.812100000000001</c:v>
                </c:pt>
                <c:pt idx="322">
                  <c:v>56.8337</c:v>
                </c:pt>
                <c:pt idx="323">
                  <c:v>56.882899999999999</c:v>
                </c:pt>
                <c:pt idx="324">
                  <c:v>56.933800000000012</c:v>
                </c:pt>
                <c:pt idx="325">
                  <c:v>56.959000000000003</c:v>
                </c:pt>
                <c:pt idx="326">
                  <c:v>56.979300000000002</c:v>
                </c:pt>
                <c:pt idx="327">
                  <c:v>56.990200000000002</c:v>
                </c:pt>
                <c:pt idx="328">
                  <c:v>56.970200000000013</c:v>
                </c:pt>
                <c:pt idx="329">
                  <c:v>56.954300000000003</c:v>
                </c:pt>
                <c:pt idx="330">
                  <c:v>56.9602</c:v>
                </c:pt>
                <c:pt idx="331">
                  <c:v>56.946599999999997</c:v>
                </c:pt>
                <c:pt idx="332">
                  <c:v>56.923499999999997</c:v>
                </c:pt>
                <c:pt idx="333">
                  <c:v>56.926099999999998</c:v>
                </c:pt>
                <c:pt idx="334">
                  <c:v>56.941499999999998</c:v>
                </c:pt>
                <c:pt idx="335">
                  <c:v>56.973200000000013</c:v>
                </c:pt>
                <c:pt idx="336">
                  <c:v>56.992699999999999</c:v>
                </c:pt>
                <c:pt idx="337">
                  <c:v>56.998600000000003</c:v>
                </c:pt>
                <c:pt idx="338">
                  <c:v>57.0124</c:v>
                </c:pt>
                <c:pt idx="339">
                  <c:v>57.029400000000003</c:v>
                </c:pt>
                <c:pt idx="340">
                  <c:v>57.039000000000001</c:v>
                </c:pt>
                <c:pt idx="341">
                  <c:v>57.0503</c:v>
                </c:pt>
                <c:pt idx="342">
                  <c:v>57.062400000000011</c:v>
                </c:pt>
                <c:pt idx="343">
                  <c:v>57.0578</c:v>
                </c:pt>
                <c:pt idx="344">
                  <c:v>57.031599999999997</c:v>
                </c:pt>
                <c:pt idx="345">
                  <c:v>57.018500000000003</c:v>
                </c:pt>
                <c:pt idx="346">
                  <c:v>57.055600000000013</c:v>
                </c:pt>
                <c:pt idx="347">
                  <c:v>57.0869</c:v>
                </c:pt>
                <c:pt idx="348">
                  <c:v>57.084800000000001</c:v>
                </c:pt>
                <c:pt idx="349">
                  <c:v>57.047499999999999</c:v>
                </c:pt>
                <c:pt idx="350">
                  <c:v>56.972800000000007</c:v>
                </c:pt>
                <c:pt idx="351">
                  <c:v>56.932200000000002</c:v>
                </c:pt>
                <c:pt idx="352">
                  <c:v>56.958300000000001</c:v>
                </c:pt>
                <c:pt idx="353">
                  <c:v>56.997100000000003</c:v>
                </c:pt>
                <c:pt idx="354">
                  <c:v>57.043100000000003</c:v>
                </c:pt>
                <c:pt idx="355">
                  <c:v>57.0837</c:v>
                </c:pt>
                <c:pt idx="356">
                  <c:v>57.124099999999999</c:v>
                </c:pt>
                <c:pt idx="357">
                  <c:v>57.1586</c:v>
                </c:pt>
                <c:pt idx="358">
                  <c:v>57.164000000000001</c:v>
                </c:pt>
                <c:pt idx="359">
                  <c:v>57.145699999999998</c:v>
                </c:pt>
                <c:pt idx="360">
                  <c:v>57.120600000000003</c:v>
                </c:pt>
                <c:pt idx="361">
                  <c:v>57.112400000000001</c:v>
                </c:pt>
                <c:pt idx="362">
                  <c:v>57.128</c:v>
                </c:pt>
                <c:pt idx="363">
                  <c:v>57.139400000000002</c:v>
                </c:pt>
                <c:pt idx="364">
                  <c:v>57.107200000000013</c:v>
                </c:pt>
                <c:pt idx="365">
                  <c:v>57.032299999999999</c:v>
                </c:pt>
                <c:pt idx="366">
                  <c:v>57.021500000000003</c:v>
                </c:pt>
                <c:pt idx="367">
                  <c:v>57.072499999999998</c:v>
                </c:pt>
                <c:pt idx="368">
                  <c:v>57.0914</c:v>
                </c:pt>
                <c:pt idx="369">
                  <c:v>57.126800000000003</c:v>
                </c:pt>
                <c:pt idx="370">
                  <c:v>57.156500000000001</c:v>
                </c:pt>
                <c:pt idx="371">
                  <c:v>57.108699999999999</c:v>
                </c:pt>
                <c:pt idx="372">
                  <c:v>57.080199999999998</c:v>
                </c:pt>
                <c:pt idx="373">
                  <c:v>57.104100000000003</c:v>
                </c:pt>
                <c:pt idx="374">
                  <c:v>57.110900000000001</c:v>
                </c:pt>
                <c:pt idx="375">
                  <c:v>57.1081</c:v>
                </c:pt>
                <c:pt idx="376">
                  <c:v>57.107500000000002</c:v>
                </c:pt>
                <c:pt idx="377">
                  <c:v>57.106499999999997</c:v>
                </c:pt>
                <c:pt idx="378">
                  <c:v>57.119400000000013</c:v>
                </c:pt>
                <c:pt idx="379">
                  <c:v>57.131999999999998</c:v>
                </c:pt>
                <c:pt idx="380">
                  <c:v>57.134800000000013</c:v>
                </c:pt>
                <c:pt idx="381">
                  <c:v>57.1387</c:v>
                </c:pt>
                <c:pt idx="382">
                  <c:v>57.172499999999999</c:v>
                </c:pt>
                <c:pt idx="383">
                  <c:v>57.205500000000001</c:v>
                </c:pt>
                <c:pt idx="384">
                  <c:v>57.217000000000013</c:v>
                </c:pt>
                <c:pt idx="385">
                  <c:v>57.2423</c:v>
                </c:pt>
                <c:pt idx="386">
                  <c:v>57.2652</c:v>
                </c:pt>
                <c:pt idx="387">
                  <c:v>57.252299999999998</c:v>
                </c:pt>
                <c:pt idx="388">
                  <c:v>57.229800000000012</c:v>
                </c:pt>
                <c:pt idx="389">
                  <c:v>57.2331</c:v>
                </c:pt>
                <c:pt idx="390">
                  <c:v>57.240699999999997</c:v>
                </c:pt>
                <c:pt idx="391">
                  <c:v>57.236499999999999</c:v>
                </c:pt>
                <c:pt idx="392">
                  <c:v>57.2149</c:v>
                </c:pt>
                <c:pt idx="393">
                  <c:v>57.1873</c:v>
                </c:pt>
                <c:pt idx="394">
                  <c:v>57.168900000000001</c:v>
                </c:pt>
                <c:pt idx="395">
                  <c:v>57.1678</c:v>
                </c:pt>
                <c:pt idx="396">
                  <c:v>57.200800000000001</c:v>
                </c:pt>
                <c:pt idx="397">
                  <c:v>57.250300000000003</c:v>
                </c:pt>
                <c:pt idx="398">
                  <c:v>57.28</c:v>
                </c:pt>
                <c:pt idx="399">
                  <c:v>57.278800000000011</c:v>
                </c:pt>
                <c:pt idx="400">
                  <c:v>57.253700000000002</c:v>
                </c:pt>
                <c:pt idx="401">
                  <c:v>57.224499999999999</c:v>
                </c:pt>
                <c:pt idx="402">
                  <c:v>57.226500000000001</c:v>
                </c:pt>
                <c:pt idx="403">
                  <c:v>57.247600000000013</c:v>
                </c:pt>
                <c:pt idx="404">
                  <c:v>57.236800000000002</c:v>
                </c:pt>
                <c:pt idx="405">
                  <c:v>57.170900000000003</c:v>
                </c:pt>
                <c:pt idx="406">
                  <c:v>57.095100000000002</c:v>
                </c:pt>
                <c:pt idx="407">
                  <c:v>57.091700000000003</c:v>
                </c:pt>
                <c:pt idx="408">
                  <c:v>57.126200000000011</c:v>
                </c:pt>
                <c:pt idx="409">
                  <c:v>57.1539</c:v>
                </c:pt>
                <c:pt idx="410">
                  <c:v>57.169499999999999</c:v>
                </c:pt>
                <c:pt idx="411">
                  <c:v>57.143099999999997</c:v>
                </c:pt>
                <c:pt idx="412">
                  <c:v>57.137099999999997</c:v>
                </c:pt>
                <c:pt idx="413">
                  <c:v>57.178200000000011</c:v>
                </c:pt>
                <c:pt idx="414">
                  <c:v>57.177999999999997</c:v>
                </c:pt>
                <c:pt idx="415">
                  <c:v>57.105600000000003</c:v>
                </c:pt>
                <c:pt idx="416">
                  <c:v>57.057699999999997</c:v>
                </c:pt>
                <c:pt idx="417">
                  <c:v>57.109400000000001</c:v>
                </c:pt>
                <c:pt idx="418">
                  <c:v>57.171200000000013</c:v>
                </c:pt>
                <c:pt idx="419">
                  <c:v>57.1907</c:v>
                </c:pt>
                <c:pt idx="420">
                  <c:v>57.1785</c:v>
                </c:pt>
                <c:pt idx="421">
                  <c:v>57.161800000000007</c:v>
                </c:pt>
                <c:pt idx="422">
                  <c:v>57.157400000000003</c:v>
                </c:pt>
                <c:pt idx="423">
                  <c:v>57.169899999999998</c:v>
                </c:pt>
                <c:pt idx="424">
                  <c:v>57.198800000000013</c:v>
                </c:pt>
                <c:pt idx="425">
                  <c:v>57.212200000000003</c:v>
                </c:pt>
                <c:pt idx="426">
                  <c:v>57.194099999999999</c:v>
                </c:pt>
                <c:pt idx="427">
                  <c:v>57.176699999999997</c:v>
                </c:pt>
                <c:pt idx="428">
                  <c:v>57.159599999999998</c:v>
                </c:pt>
                <c:pt idx="429">
                  <c:v>57.126600000000003</c:v>
                </c:pt>
                <c:pt idx="430">
                  <c:v>57.090200000000003</c:v>
                </c:pt>
                <c:pt idx="431">
                  <c:v>57.0929</c:v>
                </c:pt>
                <c:pt idx="432">
                  <c:v>57.130899999999997</c:v>
                </c:pt>
                <c:pt idx="433">
                  <c:v>57.124000000000002</c:v>
                </c:pt>
                <c:pt idx="434">
                  <c:v>57.072800000000001</c:v>
                </c:pt>
                <c:pt idx="435">
                  <c:v>57.045699999999997</c:v>
                </c:pt>
                <c:pt idx="436">
                  <c:v>57.053199999999997</c:v>
                </c:pt>
                <c:pt idx="437">
                  <c:v>57.074599999999997</c:v>
                </c:pt>
                <c:pt idx="438">
                  <c:v>57.107500000000002</c:v>
                </c:pt>
                <c:pt idx="439">
                  <c:v>57.125800000000012</c:v>
                </c:pt>
                <c:pt idx="440">
                  <c:v>57.135400000000011</c:v>
                </c:pt>
                <c:pt idx="441">
                  <c:v>57.135300000000001</c:v>
                </c:pt>
                <c:pt idx="442">
                  <c:v>57.0989</c:v>
                </c:pt>
                <c:pt idx="443">
                  <c:v>57.057299999999998</c:v>
                </c:pt>
                <c:pt idx="444">
                  <c:v>57.057899999999997</c:v>
                </c:pt>
                <c:pt idx="445">
                  <c:v>57.062400000000011</c:v>
                </c:pt>
                <c:pt idx="446">
                  <c:v>57.053100000000001</c:v>
                </c:pt>
                <c:pt idx="447">
                  <c:v>57.047400000000003</c:v>
                </c:pt>
                <c:pt idx="448">
                  <c:v>57.006400000000014</c:v>
                </c:pt>
                <c:pt idx="449">
                  <c:v>56.962600000000002</c:v>
                </c:pt>
                <c:pt idx="450">
                  <c:v>57.007399999999997</c:v>
                </c:pt>
                <c:pt idx="451">
                  <c:v>57.0914</c:v>
                </c:pt>
                <c:pt idx="452">
                  <c:v>57.138100000000001</c:v>
                </c:pt>
                <c:pt idx="453">
                  <c:v>57.156700000000001</c:v>
                </c:pt>
                <c:pt idx="454">
                  <c:v>57.1843</c:v>
                </c:pt>
                <c:pt idx="455">
                  <c:v>57.244999999999997</c:v>
                </c:pt>
                <c:pt idx="456">
                  <c:v>57.364899999999999</c:v>
                </c:pt>
                <c:pt idx="457">
                  <c:v>57.577199999999998</c:v>
                </c:pt>
                <c:pt idx="458">
                  <c:v>58.010599999999997</c:v>
                </c:pt>
                <c:pt idx="459">
                  <c:v>58.831200000000003</c:v>
                </c:pt>
                <c:pt idx="460">
                  <c:v>59.999600000000001</c:v>
                </c:pt>
                <c:pt idx="461">
                  <c:v>61.241700000000002</c:v>
                </c:pt>
                <c:pt idx="462">
                  <c:v>62.2712</c:v>
                </c:pt>
                <c:pt idx="463">
                  <c:v>62.884999999999998</c:v>
                </c:pt>
                <c:pt idx="464">
                  <c:v>63.052900000000001</c:v>
                </c:pt>
                <c:pt idx="465">
                  <c:v>63.0396</c:v>
                </c:pt>
                <c:pt idx="466">
                  <c:v>63.198700000000002</c:v>
                </c:pt>
                <c:pt idx="467">
                  <c:v>63.7241</c:v>
                </c:pt>
                <c:pt idx="468">
                  <c:v>64.541499999999999</c:v>
                </c:pt>
                <c:pt idx="469">
                  <c:v>65.371899999999982</c:v>
                </c:pt>
                <c:pt idx="470">
                  <c:v>65.920900000000003</c:v>
                </c:pt>
                <c:pt idx="471">
                  <c:v>66.085999999999999</c:v>
                </c:pt>
                <c:pt idx="472">
                  <c:v>65.991200000000006</c:v>
                </c:pt>
                <c:pt idx="473">
                  <c:v>65.845699999999994</c:v>
                </c:pt>
                <c:pt idx="474">
                  <c:v>65.862200000000001</c:v>
                </c:pt>
                <c:pt idx="475">
                  <c:v>66.118699999999976</c:v>
                </c:pt>
                <c:pt idx="476">
                  <c:v>66.497699999999995</c:v>
                </c:pt>
                <c:pt idx="477">
                  <c:v>66.7654</c:v>
                </c:pt>
                <c:pt idx="478">
                  <c:v>66.740700000000004</c:v>
                </c:pt>
                <c:pt idx="479">
                  <c:v>66.466999999999999</c:v>
                </c:pt>
                <c:pt idx="480">
                  <c:v>66.128999999999991</c:v>
                </c:pt>
                <c:pt idx="481">
                  <c:v>65.8399</c:v>
                </c:pt>
                <c:pt idx="482">
                  <c:v>65.663300000000007</c:v>
                </c:pt>
                <c:pt idx="483">
                  <c:v>65.599000000000004</c:v>
                </c:pt>
                <c:pt idx="484">
                  <c:v>65.549700000000001</c:v>
                </c:pt>
                <c:pt idx="485">
                  <c:v>65.375099999999989</c:v>
                </c:pt>
                <c:pt idx="486">
                  <c:v>65.020300000000006</c:v>
                </c:pt>
                <c:pt idx="487">
                  <c:v>64.581800000000001</c:v>
                </c:pt>
                <c:pt idx="488">
                  <c:v>64.167100000000005</c:v>
                </c:pt>
                <c:pt idx="489">
                  <c:v>63.799000000000007</c:v>
                </c:pt>
                <c:pt idx="490">
                  <c:v>63.485799999999998</c:v>
                </c:pt>
                <c:pt idx="491">
                  <c:v>63.217399999999998</c:v>
                </c:pt>
                <c:pt idx="492">
                  <c:v>62.9634</c:v>
                </c:pt>
                <c:pt idx="493">
                  <c:v>62.686600000000013</c:v>
                </c:pt>
                <c:pt idx="494">
                  <c:v>62.374200000000002</c:v>
                </c:pt>
                <c:pt idx="495">
                  <c:v>62.012800000000013</c:v>
                </c:pt>
                <c:pt idx="496">
                  <c:v>61.590800000000002</c:v>
                </c:pt>
                <c:pt idx="497">
                  <c:v>61.173499999999997</c:v>
                </c:pt>
                <c:pt idx="498">
                  <c:v>60.880600000000001</c:v>
                </c:pt>
                <c:pt idx="499">
                  <c:v>60.721000000000011</c:v>
                </c:pt>
                <c:pt idx="500">
                  <c:v>60.6023</c:v>
                </c:pt>
                <c:pt idx="501">
                  <c:v>60.472499999999997</c:v>
                </c:pt>
                <c:pt idx="502">
                  <c:v>60.317399999999999</c:v>
                </c:pt>
                <c:pt idx="503">
                  <c:v>60.119600000000013</c:v>
                </c:pt>
                <c:pt idx="504">
                  <c:v>59.9223</c:v>
                </c:pt>
                <c:pt idx="505">
                  <c:v>59.773499999999999</c:v>
                </c:pt>
                <c:pt idx="506">
                  <c:v>59.691400000000002</c:v>
                </c:pt>
                <c:pt idx="507">
                  <c:v>59.672600000000003</c:v>
                </c:pt>
                <c:pt idx="508">
                  <c:v>59.704800000000013</c:v>
                </c:pt>
                <c:pt idx="509">
                  <c:v>59.740099999999998</c:v>
                </c:pt>
                <c:pt idx="510">
                  <c:v>59.721899999999998</c:v>
                </c:pt>
                <c:pt idx="511">
                  <c:v>59.684199999999997</c:v>
                </c:pt>
                <c:pt idx="512">
                  <c:v>59.735700000000001</c:v>
                </c:pt>
                <c:pt idx="513">
                  <c:v>59.879399999999997</c:v>
                </c:pt>
                <c:pt idx="514">
                  <c:v>60.002200000000002</c:v>
                </c:pt>
                <c:pt idx="515">
                  <c:v>60.1098</c:v>
                </c:pt>
                <c:pt idx="516">
                  <c:v>60.272200000000012</c:v>
                </c:pt>
                <c:pt idx="517">
                  <c:v>60.476200000000013</c:v>
                </c:pt>
                <c:pt idx="518">
                  <c:v>60.673299999999998</c:v>
                </c:pt>
                <c:pt idx="519">
                  <c:v>60.868600000000001</c:v>
                </c:pt>
                <c:pt idx="520">
                  <c:v>61.083799999999997</c:v>
                </c:pt>
                <c:pt idx="521">
                  <c:v>61.286000000000001</c:v>
                </c:pt>
                <c:pt idx="522">
                  <c:v>61.495400000000011</c:v>
                </c:pt>
                <c:pt idx="523">
                  <c:v>61.723100000000002</c:v>
                </c:pt>
                <c:pt idx="524">
                  <c:v>61.939500000000002</c:v>
                </c:pt>
                <c:pt idx="525">
                  <c:v>62.145800000000001</c:v>
                </c:pt>
                <c:pt idx="526">
                  <c:v>62.361199999999997</c:v>
                </c:pt>
                <c:pt idx="527">
                  <c:v>62.584899999999998</c:v>
                </c:pt>
                <c:pt idx="528">
                  <c:v>62.8001</c:v>
                </c:pt>
                <c:pt idx="529">
                  <c:v>62.984099999999998</c:v>
                </c:pt>
                <c:pt idx="530">
                  <c:v>63.109699999999997</c:v>
                </c:pt>
                <c:pt idx="531">
                  <c:v>63.191499999999998</c:v>
                </c:pt>
                <c:pt idx="532">
                  <c:v>63.293100000000003</c:v>
                </c:pt>
                <c:pt idx="533">
                  <c:v>63.430999999999997</c:v>
                </c:pt>
                <c:pt idx="534">
                  <c:v>63.553899999999999</c:v>
                </c:pt>
                <c:pt idx="535">
                  <c:v>63.653000000000013</c:v>
                </c:pt>
                <c:pt idx="536">
                  <c:v>63.739400000000003</c:v>
                </c:pt>
                <c:pt idx="537">
                  <c:v>63.801499999999997</c:v>
                </c:pt>
                <c:pt idx="538">
                  <c:v>63.844799999999999</c:v>
                </c:pt>
                <c:pt idx="539">
                  <c:v>63.872500000000002</c:v>
                </c:pt>
                <c:pt idx="540">
                  <c:v>63.851499999999987</c:v>
                </c:pt>
                <c:pt idx="541">
                  <c:v>63.803899999999999</c:v>
                </c:pt>
                <c:pt idx="542">
                  <c:v>63.770200000000003</c:v>
                </c:pt>
                <c:pt idx="543">
                  <c:v>63.721200000000003</c:v>
                </c:pt>
                <c:pt idx="544">
                  <c:v>63.651499999999999</c:v>
                </c:pt>
                <c:pt idx="545">
                  <c:v>63.551400000000001</c:v>
                </c:pt>
                <c:pt idx="546">
                  <c:v>63.452199999999998</c:v>
                </c:pt>
                <c:pt idx="547">
                  <c:v>63.394100000000002</c:v>
                </c:pt>
                <c:pt idx="548">
                  <c:v>63.31</c:v>
                </c:pt>
                <c:pt idx="549">
                  <c:v>63.166899999999998</c:v>
                </c:pt>
                <c:pt idx="550">
                  <c:v>63.015800000000013</c:v>
                </c:pt>
                <c:pt idx="551">
                  <c:v>62.869200000000014</c:v>
                </c:pt>
                <c:pt idx="552">
                  <c:v>62.696000000000012</c:v>
                </c:pt>
                <c:pt idx="553">
                  <c:v>62.509300000000003</c:v>
                </c:pt>
                <c:pt idx="554">
                  <c:v>62.382399999999997</c:v>
                </c:pt>
                <c:pt idx="555">
                  <c:v>62.278700000000001</c:v>
                </c:pt>
                <c:pt idx="556">
                  <c:v>62.148200000000003</c:v>
                </c:pt>
                <c:pt idx="557">
                  <c:v>61.973599999999998</c:v>
                </c:pt>
                <c:pt idx="558">
                  <c:v>61.740200000000002</c:v>
                </c:pt>
                <c:pt idx="559">
                  <c:v>61.5471</c:v>
                </c:pt>
                <c:pt idx="560">
                  <c:v>61.4711</c:v>
                </c:pt>
                <c:pt idx="561">
                  <c:v>61.409500000000001</c:v>
                </c:pt>
                <c:pt idx="562">
                  <c:v>61.3001</c:v>
                </c:pt>
                <c:pt idx="563">
                  <c:v>61.179000000000002</c:v>
                </c:pt>
                <c:pt idx="564">
                  <c:v>61.0807</c:v>
                </c:pt>
                <c:pt idx="565">
                  <c:v>61.008699999999997</c:v>
                </c:pt>
                <c:pt idx="566">
                  <c:v>60.950200000000002</c:v>
                </c:pt>
                <c:pt idx="567">
                  <c:v>60.902900000000002</c:v>
                </c:pt>
                <c:pt idx="568">
                  <c:v>60.871699999999997</c:v>
                </c:pt>
                <c:pt idx="569">
                  <c:v>60.853499999999997</c:v>
                </c:pt>
                <c:pt idx="570">
                  <c:v>60.8416</c:v>
                </c:pt>
                <c:pt idx="571">
                  <c:v>60.849200000000003</c:v>
                </c:pt>
                <c:pt idx="572">
                  <c:v>60.855800000000002</c:v>
                </c:pt>
                <c:pt idx="573">
                  <c:v>60.8339</c:v>
                </c:pt>
                <c:pt idx="574">
                  <c:v>60.838200000000001</c:v>
                </c:pt>
                <c:pt idx="575">
                  <c:v>60.877400000000002</c:v>
                </c:pt>
                <c:pt idx="576">
                  <c:v>60.919400000000003</c:v>
                </c:pt>
                <c:pt idx="577">
                  <c:v>60.987099999999998</c:v>
                </c:pt>
                <c:pt idx="578">
                  <c:v>61.054400000000001</c:v>
                </c:pt>
                <c:pt idx="579">
                  <c:v>61.118499999999997</c:v>
                </c:pt>
                <c:pt idx="580">
                  <c:v>61.234999999999999</c:v>
                </c:pt>
                <c:pt idx="581">
                  <c:v>61.366900000000001</c:v>
                </c:pt>
                <c:pt idx="582">
                  <c:v>61.474400000000003</c:v>
                </c:pt>
                <c:pt idx="583">
                  <c:v>61.572699999999998</c:v>
                </c:pt>
                <c:pt idx="584">
                  <c:v>61.679400000000001</c:v>
                </c:pt>
                <c:pt idx="585">
                  <c:v>61.7928</c:v>
                </c:pt>
                <c:pt idx="586">
                  <c:v>61.903300000000002</c:v>
                </c:pt>
                <c:pt idx="587">
                  <c:v>61.9863</c:v>
                </c:pt>
                <c:pt idx="588">
                  <c:v>62.055300000000003</c:v>
                </c:pt>
                <c:pt idx="589">
                  <c:v>62.1098</c:v>
                </c:pt>
                <c:pt idx="590">
                  <c:v>62.161800000000007</c:v>
                </c:pt>
                <c:pt idx="591">
                  <c:v>62.255800000000001</c:v>
                </c:pt>
                <c:pt idx="592">
                  <c:v>62.384500000000003</c:v>
                </c:pt>
                <c:pt idx="593">
                  <c:v>62.519399999999997</c:v>
                </c:pt>
                <c:pt idx="594">
                  <c:v>62.614899999999999</c:v>
                </c:pt>
                <c:pt idx="595">
                  <c:v>62.679099999999998</c:v>
                </c:pt>
                <c:pt idx="596">
                  <c:v>62.716200000000001</c:v>
                </c:pt>
                <c:pt idx="597">
                  <c:v>62.721200000000003</c:v>
                </c:pt>
                <c:pt idx="598">
                  <c:v>62.739400000000003</c:v>
                </c:pt>
                <c:pt idx="599">
                  <c:v>62.7988</c:v>
                </c:pt>
                <c:pt idx="600">
                  <c:v>62.843699999999998</c:v>
                </c:pt>
                <c:pt idx="601">
                  <c:v>62.869200000000014</c:v>
                </c:pt>
                <c:pt idx="602">
                  <c:v>62.904000000000003</c:v>
                </c:pt>
                <c:pt idx="603">
                  <c:v>62.909700000000001</c:v>
                </c:pt>
                <c:pt idx="604">
                  <c:v>62.870100000000001</c:v>
                </c:pt>
                <c:pt idx="605">
                  <c:v>62.858699999999999</c:v>
                </c:pt>
                <c:pt idx="606">
                  <c:v>62.869600000000013</c:v>
                </c:pt>
                <c:pt idx="607">
                  <c:v>62.843899999999998</c:v>
                </c:pt>
                <c:pt idx="608">
                  <c:v>62.781999999999996</c:v>
                </c:pt>
                <c:pt idx="609">
                  <c:v>62.716700000000003</c:v>
                </c:pt>
                <c:pt idx="610">
                  <c:v>62.641300000000001</c:v>
                </c:pt>
                <c:pt idx="611">
                  <c:v>62.525500000000001</c:v>
                </c:pt>
                <c:pt idx="612">
                  <c:v>62.428800000000003</c:v>
                </c:pt>
                <c:pt idx="613">
                  <c:v>62.412300000000002</c:v>
                </c:pt>
                <c:pt idx="614">
                  <c:v>62.397300000000001</c:v>
                </c:pt>
                <c:pt idx="615">
                  <c:v>62.350999999999999</c:v>
                </c:pt>
                <c:pt idx="616">
                  <c:v>62.288899999999998</c:v>
                </c:pt>
                <c:pt idx="617">
                  <c:v>62.185699999999997</c:v>
                </c:pt>
                <c:pt idx="618">
                  <c:v>62.018300000000011</c:v>
                </c:pt>
                <c:pt idx="619">
                  <c:v>61.872300000000003</c:v>
                </c:pt>
                <c:pt idx="620">
                  <c:v>61.840899999999998</c:v>
                </c:pt>
                <c:pt idx="621">
                  <c:v>61.828000000000003</c:v>
                </c:pt>
                <c:pt idx="622">
                  <c:v>61.751199999999997</c:v>
                </c:pt>
                <c:pt idx="623">
                  <c:v>61.686400000000013</c:v>
                </c:pt>
                <c:pt idx="624">
                  <c:v>61.668800000000012</c:v>
                </c:pt>
                <c:pt idx="625">
                  <c:v>61.6233</c:v>
                </c:pt>
                <c:pt idx="626">
                  <c:v>61.546900000000001</c:v>
                </c:pt>
                <c:pt idx="627">
                  <c:v>61.499000000000002</c:v>
                </c:pt>
                <c:pt idx="628">
                  <c:v>61.4786</c:v>
                </c:pt>
                <c:pt idx="629">
                  <c:v>61.440800000000003</c:v>
                </c:pt>
                <c:pt idx="630">
                  <c:v>61.375</c:v>
                </c:pt>
                <c:pt idx="631">
                  <c:v>61.330100000000002</c:v>
                </c:pt>
                <c:pt idx="632">
                  <c:v>61.335500000000003</c:v>
                </c:pt>
                <c:pt idx="633">
                  <c:v>61.356900000000003</c:v>
                </c:pt>
                <c:pt idx="634">
                  <c:v>61.356099999999998</c:v>
                </c:pt>
                <c:pt idx="635">
                  <c:v>61.352899999999998</c:v>
                </c:pt>
                <c:pt idx="636">
                  <c:v>61.3538</c:v>
                </c:pt>
                <c:pt idx="637">
                  <c:v>61.334899999999998</c:v>
                </c:pt>
                <c:pt idx="638">
                  <c:v>61.331800000000001</c:v>
                </c:pt>
                <c:pt idx="639">
                  <c:v>61.376300000000001</c:v>
                </c:pt>
                <c:pt idx="640">
                  <c:v>61.427799999999998</c:v>
                </c:pt>
                <c:pt idx="641">
                  <c:v>61.460600000000007</c:v>
                </c:pt>
                <c:pt idx="642">
                  <c:v>61.495899999999999</c:v>
                </c:pt>
                <c:pt idx="643">
                  <c:v>61.558999999999997</c:v>
                </c:pt>
                <c:pt idx="644">
                  <c:v>61.607200000000013</c:v>
                </c:pt>
                <c:pt idx="645">
                  <c:v>61.626400000000011</c:v>
                </c:pt>
                <c:pt idx="646">
                  <c:v>61.679299999999998</c:v>
                </c:pt>
                <c:pt idx="647">
                  <c:v>61.763500000000001</c:v>
                </c:pt>
                <c:pt idx="648">
                  <c:v>61.857499999999987</c:v>
                </c:pt>
                <c:pt idx="649">
                  <c:v>61.955199999999998</c:v>
                </c:pt>
                <c:pt idx="650">
                  <c:v>62.017000000000003</c:v>
                </c:pt>
                <c:pt idx="651">
                  <c:v>62.029200000000003</c:v>
                </c:pt>
                <c:pt idx="652">
                  <c:v>62.022300000000001</c:v>
                </c:pt>
                <c:pt idx="653">
                  <c:v>62.063499999999998</c:v>
                </c:pt>
                <c:pt idx="654">
                  <c:v>62.180799999999998</c:v>
                </c:pt>
                <c:pt idx="655">
                  <c:v>62.282200000000003</c:v>
                </c:pt>
                <c:pt idx="656">
                  <c:v>62.313699999999997</c:v>
                </c:pt>
                <c:pt idx="657">
                  <c:v>62.326900000000002</c:v>
                </c:pt>
                <c:pt idx="658">
                  <c:v>62.353099999999998</c:v>
                </c:pt>
                <c:pt idx="659">
                  <c:v>62.369100000000003</c:v>
                </c:pt>
                <c:pt idx="660">
                  <c:v>62.365900000000003</c:v>
                </c:pt>
                <c:pt idx="661">
                  <c:v>62.3904</c:v>
                </c:pt>
                <c:pt idx="662">
                  <c:v>62.467300000000002</c:v>
                </c:pt>
                <c:pt idx="663">
                  <c:v>62.532299999999999</c:v>
                </c:pt>
                <c:pt idx="664">
                  <c:v>62.542900000000003</c:v>
                </c:pt>
                <c:pt idx="665">
                  <c:v>62.539400000000001</c:v>
                </c:pt>
                <c:pt idx="666">
                  <c:v>62.545000000000002</c:v>
                </c:pt>
                <c:pt idx="667">
                  <c:v>62.526400000000002</c:v>
                </c:pt>
                <c:pt idx="668">
                  <c:v>62.489899999999999</c:v>
                </c:pt>
                <c:pt idx="669">
                  <c:v>62.476999999999997</c:v>
                </c:pt>
                <c:pt idx="670">
                  <c:v>62.478099999999998</c:v>
                </c:pt>
                <c:pt idx="671">
                  <c:v>62.453699999999998</c:v>
                </c:pt>
                <c:pt idx="672">
                  <c:v>62.4251</c:v>
                </c:pt>
                <c:pt idx="673">
                  <c:v>62.4405</c:v>
                </c:pt>
                <c:pt idx="674">
                  <c:v>62.436200000000007</c:v>
                </c:pt>
                <c:pt idx="675">
                  <c:v>62.364699999999999</c:v>
                </c:pt>
                <c:pt idx="676">
                  <c:v>62.264800000000001</c:v>
                </c:pt>
                <c:pt idx="677">
                  <c:v>62.224299999999999</c:v>
                </c:pt>
                <c:pt idx="678">
                  <c:v>62.241400000000013</c:v>
                </c:pt>
                <c:pt idx="679">
                  <c:v>62.243400000000001</c:v>
                </c:pt>
                <c:pt idx="680">
                  <c:v>62.215299999999999</c:v>
                </c:pt>
                <c:pt idx="681">
                  <c:v>62.162400000000012</c:v>
                </c:pt>
                <c:pt idx="682">
                  <c:v>62.076700000000002</c:v>
                </c:pt>
                <c:pt idx="683">
                  <c:v>62.009</c:v>
                </c:pt>
                <c:pt idx="684">
                  <c:v>61.991900000000001</c:v>
                </c:pt>
                <c:pt idx="685">
                  <c:v>61.977499999999999</c:v>
                </c:pt>
                <c:pt idx="686">
                  <c:v>61.969299999999997</c:v>
                </c:pt>
                <c:pt idx="687">
                  <c:v>61.9495</c:v>
                </c:pt>
                <c:pt idx="688">
                  <c:v>61.9116</c:v>
                </c:pt>
                <c:pt idx="689">
                  <c:v>61.888399999999997</c:v>
                </c:pt>
                <c:pt idx="690">
                  <c:v>61.850999999999999</c:v>
                </c:pt>
                <c:pt idx="691">
                  <c:v>61.797800000000002</c:v>
                </c:pt>
                <c:pt idx="692">
                  <c:v>61.773200000000003</c:v>
                </c:pt>
                <c:pt idx="693">
                  <c:v>61.763400000000011</c:v>
                </c:pt>
                <c:pt idx="694">
                  <c:v>61.7547</c:v>
                </c:pt>
                <c:pt idx="695">
                  <c:v>61.743499999999997</c:v>
                </c:pt>
                <c:pt idx="696">
                  <c:v>61.7179</c:v>
                </c:pt>
                <c:pt idx="697">
                  <c:v>61.703899999999997</c:v>
                </c:pt>
                <c:pt idx="698">
                  <c:v>61.728099999999998</c:v>
                </c:pt>
                <c:pt idx="699">
                  <c:v>61.759</c:v>
                </c:pt>
                <c:pt idx="700">
                  <c:v>61.785899999999998</c:v>
                </c:pt>
                <c:pt idx="701">
                  <c:v>61.803899999999999</c:v>
                </c:pt>
                <c:pt idx="702">
                  <c:v>61.804200000000002</c:v>
                </c:pt>
                <c:pt idx="703">
                  <c:v>61.817100000000003</c:v>
                </c:pt>
                <c:pt idx="704">
                  <c:v>61.836399999999998</c:v>
                </c:pt>
                <c:pt idx="705">
                  <c:v>61.827300000000001</c:v>
                </c:pt>
                <c:pt idx="706">
                  <c:v>61.844099999999997</c:v>
                </c:pt>
                <c:pt idx="707">
                  <c:v>61.900100000000002</c:v>
                </c:pt>
                <c:pt idx="708">
                  <c:v>61.912400000000012</c:v>
                </c:pt>
                <c:pt idx="709">
                  <c:v>61.890700000000002</c:v>
                </c:pt>
                <c:pt idx="710">
                  <c:v>61.919199999999996</c:v>
                </c:pt>
                <c:pt idx="711">
                  <c:v>62.0002</c:v>
                </c:pt>
                <c:pt idx="712">
                  <c:v>62.0672</c:v>
                </c:pt>
                <c:pt idx="713">
                  <c:v>62.127400000000002</c:v>
                </c:pt>
                <c:pt idx="714">
                  <c:v>62.184600000000003</c:v>
                </c:pt>
                <c:pt idx="715">
                  <c:v>62.203299999999999</c:v>
                </c:pt>
                <c:pt idx="716">
                  <c:v>62.215499999999999</c:v>
                </c:pt>
                <c:pt idx="717">
                  <c:v>62.253600000000013</c:v>
                </c:pt>
                <c:pt idx="718">
                  <c:v>62.292200000000001</c:v>
                </c:pt>
                <c:pt idx="719">
                  <c:v>62.304299999999998</c:v>
                </c:pt>
                <c:pt idx="720">
                  <c:v>62.311799999999998</c:v>
                </c:pt>
                <c:pt idx="721">
                  <c:v>62.336100000000002</c:v>
                </c:pt>
                <c:pt idx="722">
                  <c:v>62.363799999999998</c:v>
                </c:pt>
                <c:pt idx="723">
                  <c:v>62.385399999999997</c:v>
                </c:pt>
                <c:pt idx="724">
                  <c:v>62.398600000000002</c:v>
                </c:pt>
                <c:pt idx="725">
                  <c:v>62.405200000000001</c:v>
                </c:pt>
                <c:pt idx="726">
                  <c:v>62.424500000000002</c:v>
                </c:pt>
                <c:pt idx="727">
                  <c:v>62.442</c:v>
                </c:pt>
                <c:pt idx="728">
                  <c:v>62.444200000000002</c:v>
                </c:pt>
                <c:pt idx="729">
                  <c:v>62.441499999999998</c:v>
                </c:pt>
                <c:pt idx="730">
                  <c:v>62.423099999999998</c:v>
                </c:pt>
                <c:pt idx="731">
                  <c:v>62.406700000000001</c:v>
                </c:pt>
                <c:pt idx="732">
                  <c:v>62.391300000000001</c:v>
                </c:pt>
                <c:pt idx="733">
                  <c:v>62.310899999999997</c:v>
                </c:pt>
                <c:pt idx="734">
                  <c:v>62.2209</c:v>
                </c:pt>
                <c:pt idx="735">
                  <c:v>62.226100000000002</c:v>
                </c:pt>
                <c:pt idx="736">
                  <c:v>62.272800000000011</c:v>
                </c:pt>
                <c:pt idx="737">
                  <c:v>62.303699999999999</c:v>
                </c:pt>
                <c:pt idx="738">
                  <c:v>62.3095</c:v>
                </c:pt>
                <c:pt idx="739">
                  <c:v>62.254899999999999</c:v>
                </c:pt>
                <c:pt idx="740">
                  <c:v>62.168700000000001</c:v>
                </c:pt>
                <c:pt idx="741">
                  <c:v>62.1511</c:v>
                </c:pt>
                <c:pt idx="742">
                  <c:v>62.1798</c:v>
                </c:pt>
                <c:pt idx="743">
                  <c:v>62.188499999999998</c:v>
                </c:pt>
                <c:pt idx="744">
                  <c:v>62.166899999999998</c:v>
                </c:pt>
                <c:pt idx="745">
                  <c:v>62.119400000000013</c:v>
                </c:pt>
                <c:pt idx="746">
                  <c:v>62.070500000000003</c:v>
                </c:pt>
                <c:pt idx="747">
                  <c:v>62.0336</c:v>
                </c:pt>
                <c:pt idx="748">
                  <c:v>62.023299999999999</c:v>
                </c:pt>
                <c:pt idx="749">
                  <c:v>62.033200000000001</c:v>
                </c:pt>
                <c:pt idx="750">
                  <c:v>62.037999999999997</c:v>
                </c:pt>
                <c:pt idx="751">
                  <c:v>62.024299999999997</c:v>
                </c:pt>
                <c:pt idx="752">
                  <c:v>62.006800000000013</c:v>
                </c:pt>
                <c:pt idx="753">
                  <c:v>61.991600000000012</c:v>
                </c:pt>
                <c:pt idx="754">
                  <c:v>61.964399999999998</c:v>
                </c:pt>
                <c:pt idx="755">
                  <c:v>61.944499999999998</c:v>
                </c:pt>
                <c:pt idx="756">
                  <c:v>61.948400000000007</c:v>
                </c:pt>
                <c:pt idx="757">
                  <c:v>61.9467</c:v>
                </c:pt>
                <c:pt idx="758">
                  <c:v>61.938200000000002</c:v>
                </c:pt>
                <c:pt idx="759">
                  <c:v>61.936</c:v>
                </c:pt>
                <c:pt idx="760">
                  <c:v>61.939300000000003</c:v>
                </c:pt>
                <c:pt idx="761">
                  <c:v>61.946899999999999</c:v>
                </c:pt>
                <c:pt idx="762">
                  <c:v>61.959699999999998</c:v>
                </c:pt>
                <c:pt idx="763">
                  <c:v>61.9619</c:v>
                </c:pt>
                <c:pt idx="764">
                  <c:v>61.946800000000003</c:v>
                </c:pt>
                <c:pt idx="765">
                  <c:v>61.926900000000003</c:v>
                </c:pt>
                <c:pt idx="766">
                  <c:v>61.926200000000001</c:v>
                </c:pt>
                <c:pt idx="767">
                  <c:v>61.944899999999997</c:v>
                </c:pt>
                <c:pt idx="768">
                  <c:v>61.967200000000012</c:v>
                </c:pt>
                <c:pt idx="769">
                  <c:v>61.988</c:v>
                </c:pt>
                <c:pt idx="770">
                  <c:v>62.004800000000003</c:v>
                </c:pt>
                <c:pt idx="771">
                  <c:v>62.016000000000012</c:v>
                </c:pt>
                <c:pt idx="772">
                  <c:v>62.008000000000003</c:v>
                </c:pt>
                <c:pt idx="773">
                  <c:v>61.991200000000013</c:v>
                </c:pt>
                <c:pt idx="774">
                  <c:v>61.999000000000002</c:v>
                </c:pt>
                <c:pt idx="775">
                  <c:v>62.001100000000001</c:v>
                </c:pt>
                <c:pt idx="776">
                  <c:v>62.0107</c:v>
                </c:pt>
                <c:pt idx="777">
                  <c:v>62.054099999999998</c:v>
                </c:pt>
                <c:pt idx="778">
                  <c:v>62.091299999999997</c:v>
                </c:pt>
                <c:pt idx="779">
                  <c:v>62.102200000000003</c:v>
                </c:pt>
                <c:pt idx="780">
                  <c:v>62.075699999999998</c:v>
                </c:pt>
                <c:pt idx="781">
                  <c:v>62.042700000000011</c:v>
                </c:pt>
                <c:pt idx="782">
                  <c:v>62.066200000000002</c:v>
                </c:pt>
                <c:pt idx="783">
                  <c:v>62.133699999999997</c:v>
                </c:pt>
                <c:pt idx="784">
                  <c:v>62.183100000000003</c:v>
                </c:pt>
                <c:pt idx="785">
                  <c:v>62.2121</c:v>
                </c:pt>
                <c:pt idx="786">
                  <c:v>62.225499999999997</c:v>
                </c:pt>
                <c:pt idx="787">
                  <c:v>62.247400000000013</c:v>
                </c:pt>
                <c:pt idx="788">
                  <c:v>62.275800000000011</c:v>
                </c:pt>
                <c:pt idx="789">
                  <c:v>62.2607</c:v>
                </c:pt>
                <c:pt idx="790">
                  <c:v>62.2288</c:v>
                </c:pt>
                <c:pt idx="791">
                  <c:v>62.220600000000012</c:v>
                </c:pt>
                <c:pt idx="792">
                  <c:v>62.228700000000003</c:v>
                </c:pt>
                <c:pt idx="793">
                  <c:v>62.248899999999999</c:v>
                </c:pt>
                <c:pt idx="794">
                  <c:v>62.266300000000001</c:v>
                </c:pt>
                <c:pt idx="795">
                  <c:v>62.2515</c:v>
                </c:pt>
                <c:pt idx="796">
                  <c:v>62.217599999999997</c:v>
                </c:pt>
                <c:pt idx="797">
                  <c:v>62.1815</c:v>
                </c:pt>
                <c:pt idx="798">
                  <c:v>62.1357</c:v>
                </c:pt>
                <c:pt idx="799">
                  <c:v>62.118000000000002</c:v>
                </c:pt>
                <c:pt idx="800">
                  <c:v>62.155200000000001</c:v>
                </c:pt>
                <c:pt idx="801">
                  <c:v>62.162400000000012</c:v>
                </c:pt>
                <c:pt idx="802">
                  <c:v>62.121600000000001</c:v>
                </c:pt>
                <c:pt idx="803">
                  <c:v>62.109000000000002</c:v>
                </c:pt>
                <c:pt idx="804">
                  <c:v>62.122800000000012</c:v>
                </c:pt>
                <c:pt idx="805">
                  <c:v>62.128100000000003</c:v>
                </c:pt>
                <c:pt idx="806">
                  <c:v>62.127899999999997</c:v>
                </c:pt>
                <c:pt idx="807">
                  <c:v>62.118299999999998</c:v>
                </c:pt>
                <c:pt idx="808">
                  <c:v>62.081200000000003</c:v>
                </c:pt>
                <c:pt idx="809">
                  <c:v>62.025200000000012</c:v>
                </c:pt>
                <c:pt idx="810">
                  <c:v>61.980699999999999</c:v>
                </c:pt>
                <c:pt idx="811">
                  <c:v>61.995800000000003</c:v>
                </c:pt>
                <c:pt idx="812">
                  <c:v>62.033200000000001</c:v>
                </c:pt>
                <c:pt idx="813">
                  <c:v>62.014899999999997</c:v>
                </c:pt>
                <c:pt idx="814">
                  <c:v>61.9741</c:v>
                </c:pt>
                <c:pt idx="815">
                  <c:v>61.964799999999997</c:v>
                </c:pt>
                <c:pt idx="816">
                  <c:v>61.9696</c:v>
                </c:pt>
                <c:pt idx="817">
                  <c:v>61.968200000000003</c:v>
                </c:pt>
                <c:pt idx="818">
                  <c:v>61.969900000000003</c:v>
                </c:pt>
                <c:pt idx="819">
                  <c:v>61.985300000000002</c:v>
                </c:pt>
                <c:pt idx="820">
                  <c:v>61.991100000000003</c:v>
                </c:pt>
                <c:pt idx="821">
                  <c:v>61.973999999999997</c:v>
                </c:pt>
                <c:pt idx="822">
                  <c:v>61.9726</c:v>
                </c:pt>
                <c:pt idx="823">
                  <c:v>61.992400000000011</c:v>
                </c:pt>
                <c:pt idx="824">
                  <c:v>61.9739</c:v>
                </c:pt>
                <c:pt idx="825">
                  <c:v>61.921000000000006</c:v>
                </c:pt>
                <c:pt idx="826">
                  <c:v>61.8949</c:v>
                </c:pt>
                <c:pt idx="827">
                  <c:v>61.886299999999999</c:v>
                </c:pt>
                <c:pt idx="828">
                  <c:v>61.856000000000002</c:v>
                </c:pt>
                <c:pt idx="829">
                  <c:v>61.847700000000003</c:v>
                </c:pt>
                <c:pt idx="830">
                  <c:v>61.8992</c:v>
                </c:pt>
                <c:pt idx="831">
                  <c:v>61.9499</c:v>
                </c:pt>
                <c:pt idx="832">
                  <c:v>61.956400000000002</c:v>
                </c:pt>
                <c:pt idx="833">
                  <c:v>61.964599999999997</c:v>
                </c:pt>
                <c:pt idx="834">
                  <c:v>61.974600000000002</c:v>
                </c:pt>
                <c:pt idx="835">
                  <c:v>61.959099999999999</c:v>
                </c:pt>
                <c:pt idx="836">
                  <c:v>61.949000000000012</c:v>
                </c:pt>
                <c:pt idx="837">
                  <c:v>61.967700000000001</c:v>
                </c:pt>
                <c:pt idx="838">
                  <c:v>61.984200000000001</c:v>
                </c:pt>
                <c:pt idx="839">
                  <c:v>61.991600000000012</c:v>
                </c:pt>
                <c:pt idx="840">
                  <c:v>61.999499999999998</c:v>
                </c:pt>
                <c:pt idx="841">
                  <c:v>61.9985</c:v>
                </c:pt>
                <c:pt idx="842">
                  <c:v>61.965200000000003</c:v>
                </c:pt>
                <c:pt idx="843">
                  <c:v>61.946599999999997</c:v>
                </c:pt>
                <c:pt idx="844">
                  <c:v>61.985500000000002</c:v>
                </c:pt>
                <c:pt idx="845">
                  <c:v>62.022300000000001</c:v>
                </c:pt>
                <c:pt idx="846">
                  <c:v>62.034700000000001</c:v>
                </c:pt>
                <c:pt idx="847">
                  <c:v>62.049799999999998</c:v>
                </c:pt>
                <c:pt idx="848">
                  <c:v>62.030500000000011</c:v>
                </c:pt>
                <c:pt idx="849">
                  <c:v>61.977499999999999</c:v>
                </c:pt>
                <c:pt idx="850">
                  <c:v>61.9925</c:v>
                </c:pt>
                <c:pt idx="851">
                  <c:v>62.049600000000012</c:v>
                </c:pt>
                <c:pt idx="852">
                  <c:v>62.054900000000004</c:v>
                </c:pt>
                <c:pt idx="853">
                  <c:v>62.052500000000002</c:v>
                </c:pt>
                <c:pt idx="854">
                  <c:v>62.091299999999997</c:v>
                </c:pt>
                <c:pt idx="855">
                  <c:v>62.134900000000002</c:v>
                </c:pt>
                <c:pt idx="856">
                  <c:v>62.1479</c:v>
                </c:pt>
                <c:pt idx="857">
                  <c:v>62.130200000000002</c:v>
                </c:pt>
                <c:pt idx="858">
                  <c:v>62.104400000000012</c:v>
                </c:pt>
                <c:pt idx="859">
                  <c:v>62.085299999999997</c:v>
                </c:pt>
                <c:pt idx="860">
                  <c:v>62.068600000000011</c:v>
                </c:pt>
                <c:pt idx="861">
                  <c:v>62.057400000000001</c:v>
                </c:pt>
                <c:pt idx="862">
                  <c:v>62.054400000000001</c:v>
                </c:pt>
                <c:pt idx="863">
                  <c:v>62.0426</c:v>
                </c:pt>
                <c:pt idx="864">
                  <c:v>62.026000000000003</c:v>
                </c:pt>
                <c:pt idx="865">
                  <c:v>62.0276</c:v>
                </c:pt>
                <c:pt idx="866">
                  <c:v>62.031999999999996</c:v>
                </c:pt>
                <c:pt idx="867">
                  <c:v>61.999600000000001</c:v>
                </c:pt>
                <c:pt idx="868">
                  <c:v>61.949399999999997</c:v>
                </c:pt>
                <c:pt idx="869">
                  <c:v>61.9467</c:v>
                </c:pt>
                <c:pt idx="870">
                  <c:v>61.965499999999999</c:v>
                </c:pt>
                <c:pt idx="871">
                  <c:v>61.9499</c:v>
                </c:pt>
                <c:pt idx="872">
                  <c:v>61.905800000000013</c:v>
                </c:pt>
                <c:pt idx="873">
                  <c:v>61.883899999999997</c:v>
                </c:pt>
                <c:pt idx="874">
                  <c:v>61.929400000000001</c:v>
                </c:pt>
                <c:pt idx="875">
                  <c:v>61.9908</c:v>
                </c:pt>
                <c:pt idx="876">
                  <c:v>61.996099999999998</c:v>
                </c:pt>
                <c:pt idx="877">
                  <c:v>61.971899999999998</c:v>
                </c:pt>
                <c:pt idx="878">
                  <c:v>61.944000000000003</c:v>
                </c:pt>
                <c:pt idx="879">
                  <c:v>61.924100000000003</c:v>
                </c:pt>
                <c:pt idx="880">
                  <c:v>61.918700000000001</c:v>
                </c:pt>
                <c:pt idx="881">
                  <c:v>61.896099999999997</c:v>
                </c:pt>
                <c:pt idx="882">
                  <c:v>61.854499999999987</c:v>
                </c:pt>
                <c:pt idx="883">
                  <c:v>61.853999999999999</c:v>
                </c:pt>
                <c:pt idx="884">
                  <c:v>61.8917</c:v>
                </c:pt>
                <c:pt idx="885">
                  <c:v>61.913800000000002</c:v>
                </c:pt>
                <c:pt idx="886">
                  <c:v>61.906700000000001</c:v>
                </c:pt>
                <c:pt idx="887">
                  <c:v>61.896000000000001</c:v>
                </c:pt>
                <c:pt idx="888">
                  <c:v>61.913800000000002</c:v>
                </c:pt>
                <c:pt idx="889">
                  <c:v>61.918799999999997</c:v>
                </c:pt>
                <c:pt idx="890">
                  <c:v>61.8767</c:v>
                </c:pt>
                <c:pt idx="891">
                  <c:v>61.850200000000001</c:v>
                </c:pt>
                <c:pt idx="892">
                  <c:v>61.873399999999997</c:v>
                </c:pt>
                <c:pt idx="893">
                  <c:v>61.897799999999997</c:v>
                </c:pt>
                <c:pt idx="894">
                  <c:v>61.910400000000003</c:v>
                </c:pt>
                <c:pt idx="895">
                  <c:v>61.9358</c:v>
                </c:pt>
                <c:pt idx="896">
                  <c:v>61.967500000000001</c:v>
                </c:pt>
                <c:pt idx="897">
                  <c:v>61.988500000000002</c:v>
                </c:pt>
                <c:pt idx="898">
                  <c:v>61.994</c:v>
                </c:pt>
                <c:pt idx="899">
                  <c:v>61.978099999999998</c:v>
                </c:pt>
                <c:pt idx="900">
                  <c:v>61.9544</c:v>
                </c:pt>
                <c:pt idx="901">
                  <c:v>61.953800000000001</c:v>
                </c:pt>
                <c:pt idx="902">
                  <c:v>61.971699999999998</c:v>
                </c:pt>
                <c:pt idx="903">
                  <c:v>61.971600000000002</c:v>
                </c:pt>
                <c:pt idx="904">
                  <c:v>61.979100000000003</c:v>
                </c:pt>
                <c:pt idx="905">
                  <c:v>62.023499999999999</c:v>
                </c:pt>
                <c:pt idx="906">
                  <c:v>62.036299999999997</c:v>
                </c:pt>
                <c:pt idx="907">
                  <c:v>61.989100000000001</c:v>
                </c:pt>
                <c:pt idx="908">
                  <c:v>61.916899999999998</c:v>
                </c:pt>
                <c:pt idx="909">
                  <c:v>61.892600000000002</c:v>
                </c:pt>
                <c:pt idx="910">
                  <c:v>61.947000000000003</c:v>
                </c:pt>
                <c:pt idx="911">
                  <c:v>61.995899999999999</c:v>
                </c:pt>
                <c:pt idx="912">
                  <c:v>62.0092</c:v>
                </c:pt>
                <c:pt idx="913">
                  <c:v>62.0212</c:v>
                </c:pt>
                <c:pt idx="914">
                  <c:v>62.024299999999997</c:v>
                </c:pt>
                <c:pt idx="915">
                  <c:v>61.995800000000003</c:v>
                </c:pt>
                <c:pt idx="916">
                  <c:v>61.982500000000002</c:v>
                </c:pt>
                <c:pt idx="917">
                  <c:v>62.001600000000003</c:v>
                </c:pt>
                <c:pt idx="918">
                  <c:v>62.004800000000003</c:v>
                </c:pt>
                <c:pt idx="919">
                  <c:v>61.983600000000003</c:v>
                </c:pt>
                <c:pt idx="920">
                  <c:v>61.966200000000001</c:v>
                </c:pt>
                <c:pt idx="921">
                  <c:v>61.953699999999998</c:v>
                </c:pt>
                <c:pt idx="922">
                  <c:v>61.942</c:v>
                </c:pt>
                <c:pt idx="923">
                  <c:v>61.942600000000013</c:v>
                </c:pt>
                <c:pt idx="924">
                  <c:v>61.952100000000002</c:v>
                </c:pt>
                <c:pt idx="925">
                  <c:v>61.955199999999998</c:v>
                </c:pt>
                <c:pt idx="926">
                  <c:v>61.947000000000003</c:v>
                </c:pt>
                <c:pt idx="927">
                  <c:v>61.942100000000003</c:v>
                </c:pt>
                <c:pt idx="928">
                  <c:v>61.941600000000001</c:v>
                </c:pt>
                <c:pt idx="929">
                  <c:v>61.9422</c:v>
                </c:pt>
                <c:pt idx="930">
                  <c:v>61.948300000000003</c:v>
                </c:pt>
                <c:pt idx="931">
                  <c:v>61.957099999999997</c:v>
                </c:pt>
                <c:pt idx="932">
                  <c:v>61.947899999999997</c:v>
                </c:pt>
                <c:pt idx="933">
                  <c:v>61.9253</c:v>
                </c:pt>
                <c:pt idx="934">
                  <c:v>61.914400000000001</c:v>
                </c:pt>
                <c:pt idx="935">
                  <c:v>61.907699999999998</c:v>
                </c:pt>
                <c:pt idx="936">
                  <c:v>61.873600000000003</c:v>
                </c:pt>
                <c:pt idx="937">
                  <c:v>61.814599999999999</c:v>
                </c:pt>
                <c:pt idx="938">
                  <c:v>61.799800000000012</c:v>
                </c:pt>
                <c:pt idx="939">
                  <c:v>61.862699999999997</c:v>
                </c:pt>
                <c:pt idx="940">
                  <c:v>61.909799999999997</c:v>
                </c:pt>
                <c:pt idx="941">
                  <c:v>61.896000000000001</c:v>
                </c:pt>
                <c:pt idx="942">
                  <c:v>61.876300000000001</c:v>
                </c:pt>
                <c:pt idx="943">
                  <c:v>61.870699999999999</c:v>
                </c:pt>
                <c:pt idx="944">
                  <c:v>61.872700000000002</c:v>
                </c:pt>
                <c:pt idx="945">
                  <c:v>61.877200000000002</c:v>
                </c:pt>
                <c:pt idx="946">
                  <c:v>61.878800000000012</c:v>
                </c:pt>
                <c:pt idx="947">
                  <c:v>61.865200000000002</c:v>
                </c:pt>
                <c:pt idx="948">
                  <c:v>61.841200000000001</c:v>
                </c:pt>
                <c:pt idx="949">
                  <c:v>61.817999999999998</c:v>
                </c:pt>
                <c:pt idx="950">
                  <c:v>61.779299999999999</c:v>
                </c:pt>
                <c:pt idx="951">
                  <c:v>61.726800000000011</c:v>
                </c:pt>
                <c:pt idx="952">
                  <c:v>61.713800000000013</c:v>
                </c:pt>
                <c:pt idx="953">
                  <c:v>61.731000000000002</c:v>
                </c:pt>
                <c:pt idx="954">
                  <c:v>61.7226</c:v>
                </c:pt>
                <c:pt idx="955">
                  <c:v>61.703400000000002</c:v>
                </c:pt>
                <c:pt idx="956">
                  <c:v>61.716099999999997</c:v>
                </c:pt>
                <c:pt idx="957">
                  <c:v>61.723100000000002</c:v>
                </c:pt>
                <c:pt idx="958">
                  <c:v>61.707999999999998</c:v>
                </c:pt>
                <c:pt idx="959">
                  <c:v>61.686200000000007</c:v>
                </c:pt>
                <c:pt idx="960">
                  <c:v>61.6633</c:v>
                </c:pt>
                <c:pt idx="961">
                  <c:v>61.6402</c:v>
                </c:pt>
                <c:pt idx="962">
                  <c:v>61.630600000000001</c:v>
                </c:pt>
                <c:pt idx="963">
                  <c:v>61.640900000000002</c:v>
                </c:pt>
                <c:pt idx="964">
                  <c:v>61.644199999999998</c:v>
                </c:pt>
                <c:pt idx="965">
                  <c:v>61.639299999999999</c:v>
                </c:pt>
                <c:pt idx="966">
                  <c:v>61.638600000000011</c:v>
                </c:pt>
                <c:pt idx="967">
                  <c:v>61.626100000000001</c:v>
                </c:pt>
                <c:pt idx="968">
                  <c:v>61.637600000000013</c:v>
                </c:pt>
                <c:pt idx="969">
                  <c:v>61.6965</c:v>
                </c:pt>
                <c:pt idx="970">
                  <c:v>61.734099999999998</c:v>
                </c:pt>
                <c:pt idx="971">
                  <c:v>61.713800000000013</c:v>
                </c:pt>
                <c:pt idx="972">
                  <c:v>61.6845</c:v>
                </c:pt>
                <c:pt idx="973">
                  <c:v>61.675800000000002</c:v>
                </c:pt>
                <c:pt idx="974">
                  <c:v>61.674300000000002</c:v>
                </c:pt>
                <c:pt idx="975">
                  <c:v>61.6723</c:v>
                </c:pt>
                <c:pt idx="976">
                  <c:v>61.671500000000002</c:v>
                </c:pt>
                <c:pt idx="977">
                  <c:v>61.679099999999998</c:v>
                </c:pt>
                <c:pt idx="978">
                  <c:v>61.694699999999997</c:v>
                </c:pt>
                <c:pt idx="979">
                  <c:v>61.69</c:v>
                </c:pt>
                <c:pt idx="980">
                  <c:v>61.642000000000003</c:v>
                </c:pt>
                <c:pt idx="981">
                  <c:v>61.586399999999998</c:v>
                </c:pt>
                <c:pt idx="982">
                  <c:v>61.593200000000003</c:v>
                </c:pt>
                <c:pt idx="983">
                  <c:v>61.648299999999999</c:v>
                </c:pt>
                <c:pt idx="984">
                  <c:v>61.693400000000011</c:v>
                </c:pt>
                <c:pt idx="985">
                  <c:v>61.708500000000001</c:v>
                </c:pt>
                <c:pt idx="986">
                  <c:v>61.694200000000002</c:v>
                </c:pt>
                <c:pt idx="987">
                  <c:v>61.700099999999999</c:v>
                </c:pt>
                <c:pt idx="988">
                  <c:v>61.741600000000012</c:v>
                </c:pt>
                <c:pt idx="989">
                  <c:v>61.775400000000012</c:v>
                </c:pt>
                <c:pt idx="990">
                  <c:v>61.7928</c:v>
                </c:pt>
                <c:pt idx="991">
                  <c:v>61.808900000000001</c:v>
                </c:pt>
                <c:pt idx="992">
                  <c:v>61.8035</c:v>
                </c:pt>
                <c:pt idx="993">
                  <c:v>61.776899999999998</c:v>
                </c:pt>
                <c:pt idx="994">
                  <c:v>61.753500000000003</c:v>
                </c:pt>
                <c:pt idx="995">
                  <c:v>61.743699999999997</c:v>
                </c:pt>
                <c:pt idx="996">
                  <c:v>61.753999999999998</c:v>
                </c:pt>
                <c:pt idx="997">
                  <c:v>61.785400000000003</c:v>
                </c:pt>
                <c:pt idx="998">
                  <c:v>61.815300000000001</c:v>
                </c:pt>
                <c:pt idx="999">
                  <c:v>61.839500000000001</c:v>
                </c:pt>
                <c:pt idx="1000">
                  <c:v>61.872700000000002</c:v>
                </c:pt>
                <c:pt idx="1001">
                  <c:v>61.915400000000012</c:v>
                </c:pt>
                <c:pt idx="1002">
                  <c:v>61.945</c:v>
                </c:pt>
                <c:pt idx="1003">
                  <c:v>61.931600000000003</c:v>
                </c:pt>
                <c:pt idx="1004">
                  <c:v>61.895099999999999</c:v>
                </c:pt>
                <c:pt idx="1005">
                  <c:v>61.889699999999998</c:v>
                </c:pt>
                <c:pt idx="1006">
                  <c:v>61.927</c:v>
                </c:pt>
                <c:pt idx="1007">
                  <c:v>61.941899999999997</c:v>
                </c:pt>
                <c:pt idx="1008">
                  <c:v>61.900799999999997</c:v>
                </c:pt>
                <c:pt idx="1009">
                  <c:v>61.8934</c:v>
                </c:pt>
                <c:pt idx="1010">
                  <c:v>61.949000000000012</c:v>
                </c:pt>
                <c:pt idx="1011">
                  <c:v>61.978099999999998</c:v>
                </c:pt>
                <c:pt idx="1012">
                  <c:v>61.983600000000003</c:v>
                </c:pt>
                <c:pt idx="1013">
                  <c:v>62.001100000000001</c:v>
                </c:pt>
                <c:pt idx="1014">
                  <c:v>62.023499999999999</c:v>
                </c:pt>
                <c:pt idx="1015">
                  <c:v>62.029000000000003</c:v>
                </c:pt>
                <c:pt idx="1016">
                  <c:v>62.025200000000012</c:v>
                </c:pt>
                <c:pt idx="1017">
                  <c:v>62.0306</c:v>
                </c:pt>
                <c:pt idx="1018">
                  <c:v>62.0379</c:v>
                </c:pt>
                <c:pt idx="1019">
                  <c:v>62.052999999999997</c:v>
                </c:pt>
                <c:pt idx="1020">
                  <c:v>62.0717</c:v>
                </c:pt>
                <c:pt idx="1021">
                  <c:v>62.062800000000003</c:v>
                </c:pt>
                <c:pt idx="1022">
                  <c:v>62.043200000000013</c:v>
                </c:pt>
                <c:pt idx="1023">
                  <c:v>62.0441</c:v>
                </c:pt>
                <c:pt idx="1024">
                  <c:v>62.051400000000001</c:v>
                </c:pt>
                <c:pt idx="1025">
                  <c:v>62.053800000000003</c:v>
                </c:pt>
                <c:pt idx="1026">
                  <c:v>62.051900000000003</c:v>
                </c:pt>
                <c:pt idx="1027">
                  <c:v>62.046600000000012</c:v>
                </c:pt>
                <c:pt idx="1028">
                  <c:v>62.032499999999999</c:v>
                </c:pt>
                <c:pt idx="1029">
                  <c:v>61.999000000000002</c:v>
                </c:pt>
                <c:pt idx="1030">
                  <c:v>61.981699999999996</c:v>
                </c:pt>
                <c:pt idx="1031">
                  <c:v>62.008800000000001</c:v>
                </c:pt>
                <c:pt idx="1032">
                  <c:v>62.059899999999999</c:v>
                </c:pt>
                <c:pt idx="1033">
                  <c:v>62.07</c:v>
                </c:pt>
                <c:pt idx="1034">
                  <c:v>62.052500000000002</c:v>
                </c:pt>
                <c:pt idx="1035">
                  <c:v>62.061300000000003</c:v>
                </c:pt>
                <c:pt idx="1036">
                  <c:v>62.052100000000003</c:v>
                </c:pt>
                <c:pt idx="1037">
                  <c:v>62.0015</c:v>
                </c:pt>
                <c:pt idx="1038">
                  <c:v>61.9604</c:v>
                </c:pt>
                <c:pt idx="1039">
                  <c:v>61.9163</c:v>
                </c:pt>
                <c:pt idx="1040">
                  <c:v>61.825800000000001</c:v>
                </c:pt>
                <c:pt idx="1041">
                  <c:v>61.800600000000003</c:v>
                </c:pt>
                <c:pt idx="1042">
                  <c:v>61.895099999999999</c:v>
                </c:pt>
                <c:pt idx="1043">
                  <c:v>61.977800000000002</c:v>
                </c:pt>
                <c:pt idx="1044">
                  <c:v>61.9863</c:v>
                </c:pt>
                <c:pt idx="1045">
                  <c:v>61.968899999999998</c:v>
                </c:pt>
                <c:pt idx="1046">
                  <c:v>61.975700000000003</c:v>
                </c:pt>
                <c:pt idx="1047">
                  <c:v>61.972800000000007</c:v>
                </c:pt>
                <c:pt idx="1048">
                  <c:v>61.933100000000003</c:v>
                </c:pt>
                <c:pt idx="1049">
                  <c:v>61.898600000000002</c:v>
                </c:pt>
                <c:pt idx="1050">
                  <c:v>61.914000000000001</c:v>
                </c:pt>
                <c:pt idx="1051">
                  <c:v>61.930500000000002</c:v>
                </c:pt>
                <c:pt idx="1052">
                  <c:v>61.920400000000001</c:v>
                </c:pt>
                <c:pt idx="1053">
                  <c:v>61.912200000000013</c:v>
                </c:pt>
                <c:pt idx="1054">
                  <c:v>61.915599999999998</c:v>
                </c:pt>
                <c:pt idx="1055">
                  <c:v>61.929600000000001</c:v>
                </c:pt>
                <c:pt idx="1056">
                  <c:v>61.945099999999996</c:v>
                </c:pt>
                <c:pt idx="1057">
                  <c:v>61.940600000000003</c:v>
                </c:pt>
                <c:pt idx="1058">
                  <c:v>61.908499999999997</c:v>
                </c:pt>
                <c:pt idx="1059">
                  <c:v>61.860600000000012</c:v>
                </c:pt>
                <c:pt idx="1060">
                  <c:v>61.841000000000001</c:v>
                </c:pt>
                <c:pt idx="1061">
                  <c:v>61.860100000000003</c:v>
                </c:pt>
                <c:pt idx="1062">
                  <c:v>61.8658</c:v>
                </c:pt>
                <c:pt idx="1063">
                  <c:v>61.836399999999998</c:v>
                </c:pt>
                <c:pt idx="1064">
                  <c:v>61.784300000000002</c:v>
                </c:pt>
                <c:pt idx="1065">
                  <c:v>61.753400000000013</c:v>
                </c:pt>
                <c:pt idx="1066">
                  <c:v>61.781100000000002</c:v>
                </c:pt>
                <c:pt idx="1067">
                  <c:v>61.805200000000013</c:v>
                </c:pt>
                <c:pt idx="1068">
                  <c:v>61.776600000000002</c:v>
                </c:pt>
                <c:pt idx="1069">
                  <c:v>61.760800000000003</c:v>
                </c:pt>
                <c:pt idx="1070">
                  <c:v>61.816200000000002</c:v>
                </c:pt>
                <c:pt idx="1071">
                  <c:v>61.8703</c:v>
                </c:pt>
                <c:pt idx="1072">
                  <c:v>61.871099999999998</c:v>
                </c:pt>
                <c:pt idx="1073">
                  <c:v>61.851799999999997</c:v>
                </c:pt>
                <c:pt idx="1074">
                  <c:v>61.853900000000003</c:v>
                </c:pt>
                <c:pt idx="1075">
                  <c:v>61.842799999999997</c:v>
                </c:pt>
                <c:pt idx="1076">
                  <c:v>61.809399999999997</c:v>
                </c:pt>
                <c:pt idx="1077">
                  <c:v>61.7973</c:v>
                </c:pt>
                <c:pt idx="1078">
                  <c:v>61.819400000000002</c:v>
                </c:pt>
                <c:pt idx="1079">
                  <c:v>61.866400000000013</c:v>
                </c:pt>
                <c:pt idx="1080">
                  <c:v>61.888300000000001</c:v>
                </c:pt>
                <c:pt idx="1081">
                  <c:v>61.8673</c:v>
                </c:pt>
                <c:pt idx="1082">
                  <c:v>61.855400000000003</c:v>
                </c:pt>
                <c:pt idx="1083">
                  <c:v>61.8245</c:v>
                </c:pt>
                <c:pt idx="1084">
                  <c:v>61.747999999999998</c:v>
                </c:pt>
                <c:pt idx="1085">
                  <c:v>61.767099999999999</c:v>
                </c:pt>
                <c:pt idx="1086">
                  <c:v>61.896600000000007</c:v>
                </c:pt>
                <c:pt idx="1087">
                  <c:v>61.976400000000012</c:v>
                </c:pt>
                <c:pt idx="1088">
                  <c:v>61.967500000000001</c:v>
                </c:pt>
                <c:pt idx="1089">
                  <c:v>61.931800000000003</c:v>
                </c:pt>
                <c:pt idx="1090">
                  <c:v>61.860900000000001</c:v>
                </c:pt>
                <c:pt idx="1091">
                  <c:v>61.636099999999999</c:v>
                </c:pt>
                <c:pt idx="1092">
                  <c:v>61.086100000000002</c:v>
                </c:pt>
                <c:pt idx="1093">
                  <c:v>60.129200000000012</c:v>
                </c:pt>
                <c:pt idx="1094">
                  <c:v>58.877000000000002</c:v>
                </c:pt>
                <c:pt idx="1095">
                  <c:v>57.581899999999997</c:v>
                </c:pt>
                <c:pt idx="1096">
                  <c:v>56.532600000000002</c:v>
                </c:pt>
                <c:pt idx="1097">
                  <c:v>55.9178</c:v>
                </c:pt>
                <c:pt idx="1098">
                  <c:v>55.722099999999998</c:v>
                </c:pt>
                <c:pt idx="1099">
                  <c:v>55.7607</c:v>
                </c:pt>
                <c:pt idx="1100">
                  <c:v>55.763300000000001</c:v>
                </c:pt>
                <c:pt idx="1101">
                  <c:v>55.492400000000011</c:v>
                </c:pt>
                <c:pt idx="1102">
                  <c:v>54.9146</c:v>
                </c:pt>
                <c:pt idx="1103">
                  <c:v>54.197800000000001</c:v>
                </c:pt>
                <c:pt idx="1104">
                  <c:v>53.581699999999998</c:v>
                </c:pt>
                <c:pt idx="1105">
                  <c:v>53.292000000000002</c:v>
                </c:pt>
              </c:numCache>
            </c:numRef>
          </c:yVal>
          <c:smooth val="1"/>
        </c:ser>
        <c:dLbls>
          <c:showLegendKey val="0"/>
          <c:showVal val="0"/>
          <c:showCatName val="0"/>
          <c:showSerName val="0"/>
          <c:showPercent val="0"/>
          <c:showBubbleSize val="0"/>
        </c:dLbls>
        <c:axId val="122760576"/>
        <c:axId val="122766464"/>
      </c:scatterChart>
      <c:valAx>
        <c:axId val="122760576"/>
        <c:scaling>
          <c:orientation val="minMax"/>
          <c:max val="7.5"/>
          <c:min val="3"/>
        </c:scaling>
        <c:delete val="1"/>
        <c:axPos val="b"/>
        <c:numFmt formatCode="General" sourceLinked="1"/>
        <c:majorTickMark val="out"/>
        <c:minorTickMark val="none"/>
        <c:tickLblPos val="nextTo"/>
        <c:crossAx val="122766464"/>
        <c:crosses val="autoZero"/>
        <c:crossBetween val="midCat"/>
        <c:majorUnit val="5"/>
        <c:minorUnit val="1"/>
      </c:valAx>
      <c:valAx>
        <c:axId val="122766464"/>
        <c:scaling>
          <c:orientation val="minMax"/>
          <c:max val="70"/>
          <c:min val="50"/>
        </c:scaling>
        <c:delete val="0"/>
        <c:axPos val="l"/>
        <c:majorGridlines/>
        <c:numFmt formatCode="General" sourceLinked="1"/>
        <c:majorTickMark val="out"/>
        <c:minorTickMark val="none"/>
        <c:tickLblPos val="nextTo"/>
        <c:txPr>
          <a:bodyPr/>
          <a:lstStyle/>
          <a:p>
            <a:pPr>
              <a:defRPr sz="2000">
                <a:solidFill>
                  <a:schemeClr val="bg1"/>
                </a:solidFill>
              </a:defRPr>
            </a:pPr>
            <a:endParaRPr lang="en-US"/>
          </a:p>
        </c:txPr>
        <c:crossAx val="122760576"/>
        <c:crosses val="autoZero"/>
        <c:crossBetween val="midCat"/>
        <c:majorUnit val="10"/>
        <c:minorUnit val="2"/>
      </c:valAx>
    </c:plotArea>
    <c:plotVisOnly val="1"/>
    <c:dispBlanksAs val="gap"/>
    <c:showDLblsOverMax val="0"/>
  </c:chart>
  <c:externalData r:id="rId1">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Sheet1!$C$1:$C$3280</c:f>
              <c:numCache>
                <c:formatCode>General</c:formatCode>
                <c:ptCount val="3280"/>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numCache>
            </c:numRef>
          </c:xVal>
          <c:yVal>
            <c:numRef>
              <c:f>Sheet1!$D$1:$D$3280</c:f>
              <c:numCache>
                <c:formatCode>General</c:formatCode>
                <c:ptCount val="3280"/>
                <c:pt idx="0">
                  <c:v>62.384500000000003</c:v>
                </c:pt>
                <c:pt idx="1">
                  <c:v>62.397100000000002</c:v>
                </c:pt>
                <c:pt idx="2">
                  <c:v>62.421100000000003</c:v>
                </c:pt>
                <c:pt idx="3">
                  <c:v>62.432499999999997</c:v>
                </c:pt>
                <c:pt idx="4">
                  <c:v>62.418700000000001</c:v>
                </c:pt>
                <c:pt idx="5">
                  <c:v>62.400500000000001</c:v>
                </c:pt>
                <c:pt idx="6">
                  <c:v>62.390300000000003</c:v>
                </c:pt>
                <c:pt idx="7">
                  <c:v>62.379199999999997</c:v>
                </c:pt>
                <c:pt idx="8">
                  <c:v>62.371299999999998</c:v>
                </c:pt>
                <c:pt idx="9">
                  <c:v>62.391100000000002</c:v>
                </c:pt>
                <c:pt idx="10">
                  <c:v>62.4148</c:v>
                </c:pt>
                <c:pt idx="11">
                  <c:v>62.406100000000002</c:v>
                </c:pt>
                <c:pt idx="12">
                  <c:v>62.392600000000002</c:v>
                </c:pt>
                <c:pt idx="13">
                  <c:v>62.392499999999998</c:v>
                </c:pt>
                <c:pt idx="14">
                  <c:v>62.385399999999997</c:v>
                </c:pt>
                <c:pt idx="15">
                  <c:v>62.380400000000002</c:v>
                </c:pt>
                <c:pt idx="16">
                  <c:v>62.387999999999998</c:v>
                </c:pt>
                <c:pt idx="17">
                  <c:v>62.407600000000002</c:v>
                </c:pt>
                <c:pt idx="18">
                  <c:v>62.417099999999998</c:v>
                </c:pt>
                <c:pt idx="19">
                  <c:v>62.402299999999997</c:v>
                </c:pt>
                <c:pt idx="20">
                  <c:v>62.383000000000003</c:v>
                </c:pt>
                <c:pt idx="21">
                  <c:v>62.367199999999997</c:v>
                </c:pt>
                <c:pt idx="22">
                  <c:v>62.340499999999999</c:v>
                </c:pt>
                <c:pt idx="23">
                  <c:v>62.309100000000001</c:v>
                </c:pt>
                <c:pt idx="24">
                  <c:v>62.305900000000001</c:v>
                </c:pt>
                <c:pt idx="25">
                  <c:v>62.324000000000012</c:v>
                </c:pt>
                <c:pt idx="26">
                  <c:v>62.313200000000002</c:v>
                </c:pt>
                <c:pt idx="27">
                  <c:v>62.276200000000003</c:v>
                </c:pt>
                <c:pt idx="28">
                  <c:v>62.281300000000002</c:v>
                </c:pt>
                <c:pt idx="29">
                  <c:v>62.306800000000003</c:v>
                </c:pt>
                <c:pt idx="30">
                  <c:v>62.329300000000003</c:v>
                </c:pt>
                <c:pt idx="31">
                  <c:v>62.362499999999997</c:v>
                </c:pt>
                <c:pt idx="32">
                  <c:v>62.3977</c:v>
                </c:pt>
                <c:pt idx="33">
                  <c:v>62.388100000000001</c:v>
                </c:pt>
                <c:pt idx="34">
                  <c:v>62.3429</c:v>
                </c:pt>
                <c:pt idx="35">
                  <c:v>62.328699999999998</c:v>
                </c:pt>
                <c:pt idx="36">
                  <c:v>62.354499999999987</c:v>
                </c:pt>
                <c:pt idx="37">
                  <c:v>62.3782</c:v>
                </c:pt>
                <c:pt idx="38">
                  <c:v>62.379600000000003</c:v>
                </c:pt>
                <c:pt idx="39">
                  <c:v>62.349899999999998</c:v>
                </c:pt>
                <c:pt idx="40">
                  <c:v>62.303699999999999</c:v>
                </c:pt>
                <c:pt idx="41">
                  <c:v>62.261200000000002</c:v>
                </c:pt>
                <c:pt idx="42">
                  <c:v>62.231400000000001</c:v>
                </c:pt>
                <c:pt idx="43">
                  <c:v>62.2483</c:v>
                </c:pt>
                <c:pt idx="44">
                  <c:v>62.278600000000012</c:v>
                </c:pt>
                <c:pt idx="45">
                  <c:v>62.279499999999999</c:v>
                </c:pt>
                <c:pt idx="46">
                  <c:v>62.286700000000003</c:v>
                </c:pt>
                <c:pt idx="47">
                  <c:v>62.323600000000013</c:v>
                </c:pt>
                <c:pt idx="48">
                  <c:v>62.363799999999998</c:v>
                </c:pt>
                <c:pt idx="49">
                  <c:v>62.366700000000002</c:v>
                </c:pt>
                <c:pt idx="50">
                  <c:v>62.318399999999997</c:v>
                </c:pt>
                <c:pt idx="51">
                  <c:v>62.249299999999998</c:v>
                </c:pt>
                <c:pt idx="52">
                  <c:v>62.229800000000012</c:v>
                </c:pt>
                <c:pt idx="53">
                  <c:v>62.2652</c:v>
                </c:pt>
                <c:pt idx="54">
                  <c:v>62.288600000000002</c:v>
                </c:pt>
                <c:pt idx="55">
                  <c:v>62.299700000000001</c:v>
                </c:pt>
                <c:pt idx="56">
                  <c:v>62.316099999999999</c:v>
                </c:pt>
                <c:pt idx="57">
                  <c:v>62.317</c:v>
                </c:pt>
                <c:pt idx="58">
                  <c:v>62.279899999999998</c:v>
                </c:pt>
                <c:pt idx="59">
                  <c:v>62.246699999999997</c:v>
                </c:pt>
                <c:pt idx="60">
                  <c:v>62.274800000000013</c:v>
                </c:pt>
                <c:pt idx="61">
                  <c:v>62.307200000000002</c:v>
                </c:pt>
                <c:pt idx="62">
                  <c:v>62.311199999999999</c:v>
                </c:pt>
                <c:pt idx="63">
                  <c:v>62.283099999999997</c:v>
                </c:pt>
                <c:pt idx="64">
                  <c:v>62.190300000000001</c:v>
                </c:pt>
                <c:pt idx="65">
                  <c:v>62.113999999999997</c:v>
                </c:pt>
                <c:pt idx="66">
                  <c:v>62.132100000000001</c:v>
                </c:pt>
                <c:pt idx="67">
                  <c:v>62.209400000000002</c:v>
                </c:pt>
                <c:pt idx="68">
                  <c:v>62.298900000000003</c:v>
                </c:pt>
                <c:pt idx="69">
                  <c:v>62.344200000000001</c:v>
                </c:pt>
                <c:pt idx="70">
                  <c:v>62.343000000000004</c:v>
                </c:pt>
                <c:pt idx="71">
                  <c:v>62.3232</c:v>
                </c:pt>
                <c:pt idx="72">
                  <c:v>62.281300000000002</c:v>
                </c:pt>
                <c:pt idx="73">
                  <c:v>62.260600000000011</c:v>
                </c:pt>
                <c:pt idx="74">
                  <c:v>62.291600000000003</c:v>
                </c:pt>
                <c:pt idx="75">
                  <c:v>62.308900000000001</c:v>
                </c:pt>
                <c:pt idx="76">
                  <c:v>62.297499999999999</c:v>
                </c:pt>
                <c:pt idx="77">
                  <c:v>62.2851</c:v>
                </c:pt>
                <c:pt idx="78">
                  <c:v>62.299900000000001</c:v>
                </c:pt>
                <c:pt idx="79">
                  <c:v>62.330399999999997</c:v>
                </c:pt>
                <c:pt idx="80">
                  <c:v>62.331899999999997</c:v>
                </c:pt>
                <c:pt idx="81">
                  <c:v>62.3123</c:v>
                </c:pt>
                <c:pt idx="82">
                  <c:v>62.296600000000012</c:v>
                </c:pt>
                <c:pt idx="83">
                  <c:v>62.287500000000001</c:v>
                </c:pt>
                <c:pt idx="84">
                  <c:v>62.271700000000003</c:v>
                </c:pt>
                <c:pt idx="85">
                  <c:v>62.2453</c:v>
                </c:pt>
                <c:pt idx="86">
                  <c:v>62.231200000000001</c:v>
                </c:pt>
                <c:pt idx="87">
                  <c:v>62.201600000000013</c:v>
                </c:pt>
                <c:pt idx="88">
                  <c:v>62.1768</c:v>
                </c:pt>
                <c:pt idx="89">
                  <c:v>62.208500000000001</c:v>
                </c:pt>
                <c:pt idx="90">
                  <c:v>62.206499999999998</c:v>
                </c:pt>
                <c:pt idx="91">
                  <c:v>62.150799999999997</c:v>
                </c:pt>
                <c:pt idx="92">
                  <c:v>62.165400000000012</c:v>
                </c:pt>
                <c:pt idx="93">
                  <c:v>62.247600000000013</c:v>
                </c:pt>
                <c:pt idx="94">
                  <c:v>62.290500000000002</c:v>
                </c:pt>
                <c:pt idx="95">
                  <c:v>62.283099999999997</c:v>
                </c:pt>
                <c:pt idx="96">
                  <c:v>62.258499999999998</c:v>
                </c:pt>
                <c:pt idx="97">
                  <c:v>62.232200000000013</c:v>
                </c:pt>
                <c:pt idx="98">
                  <c:v>62.2134</c:v>
                </c:pt>
                <c:pt idx="99">
                  <c:v>62.218499999999999</c:v>
                </c:pt>
                <c:pt idx="100">
                  <c:v>62.235500000000002</c:v>
                </c:pt>
                <c:pt idx="101">
                  <c:v>62.279499999999999</c:v>
                </c:pt>
                <c:pt idx="102">
                  <c:v>62.326600000000013</c:v>
                </c:pt>
                <c:pt idx="103">
                  <c:v>62.315399999999997</c:v>
                </c:pt>
                <c:pt idx="104">
                  <c:v>62.264400000000002</c:v>
                </c:pt>
                <c:pt idx="105">
                  <c:v>62.231299999999997</c:v>
                </c:pt>
                <c:pt idx="106">
                  <c:v>62.2727</c:v>
                </c:pt>
                <c:pt idx="107">
                  <c:v>62.324199999999998</c:v>
                </c:pt>
                <c:pt idx="108">
                  <c:v>62.281200000000013</c:v>
                </c:pt>
                <c:pt idx="109">
                  <c:v>62.176900000000003</c:v>
                </c:pt>
                <c:pt idx="110">
                  <c:v>62.141399999999997</c:v>
                </c:pt>
                <c:pt idx="111">
                  <c:v>62.210299999999997</c:v>
                </c:pt>
                <c:pt idx="112">
                  <c:v>62.307099999999998</c:v>
                </c:pt>
                <c:pt idx="113">
                  <c:v>62.361699999999999</c:v>
                </c:pt>
                <c:pt idx="114">
                  <c:v>62.359499999999997</c:v>
                </c:pt>
                <c:pt idx="115">
                  <c:v>62.327800000000003</c:v>
                </c:pt>
                <c:pt idx="116">
                  <c:v>62.294200000000011</c:v>
                </c:pt>
                <c:pt idx="117">
                  <c:v>62.284400000000012</c:v>
                </c:pt>
                <c:pt idx="118">
                  <c:v>62.286900000000003</c:v>
                </c:pt>
                <c:pt idx="119">
                  <c:v>62.256</c:v>
                </c:pt>
                <c:pt idx="120">
                  <c:v>62.2059</c:v>
                </c:pt>
                <c:pt idx="121">
                  <c:v>62.210299999999997</c:v>
                </c:pt>
                <c:pt idx="122">
                  <c:v>62.254300000000001</c:v>
                </c:pt>
                <c:pt idx="123">
                  <c:v>62.267800000000001</c:v>
                </c:pt>
                <c:pt idx="124">
                  <c:v>62.245200000000011</c:v>
                </c:pt>
                <c:pt idx="125">
                  <c:v>62.249099999999999</c:v>
                </c:pt>
                <c:pt idx="126">
                  <c:v>62.301900000000003</c:v>
                </c:pt>
                <c:pt idx="127">
                  <c:v>62.320900000000002</c:v>
                </c:pt>
                <c:pt idx="128">
                  <c:v>62.297400000000003</c:v>
                </c:pt>
                <c:pt idx="129">
                  <c:v>62.263200000000012</c:v>
                </c:pt>
                <c:pt idx="130">
                  <c:v>62.265500000000003</c:v>
                </c:pt>
                <c:pt idx="131">
                  <c:v>62.310400000000001</c:v>
                </c:pt>
                <c:pt idx="132">
                  <c:v>62.320700000000002</c:v>
                </c:pt>
                <c:pt idx="133">
                  <c:v>62.296800000000012</c:v>
                </c:pt>
                <c:pt idx="134">
                  <c:v>62.291899999999998</c:v>
                </c:pt>
                <c:pt idx="135">
                  <c:v>62.293600000000012</c:v>
                </c:pt>
                <c:pt idx="136">
                  <c:v>62.2834</c:v>
                </c:pt>
                <c:pt idx="137">
                  <c:v>62.268500000000003</c:v>
                </c:pt>
                <c:pt idx="138">
                  <c:v>62.258299999999998</c:v>
                </c:pt>
                <c:pt idx="139">
                  <c:v>62.272100000000002</c:v>
                </c:pt>
                <c:pt idx="140">
                  <c:v>62.276299999999999</c:v>
                </c:pt>
                <c:pt idx="141">
                  <c:v>62.2547</c:v>
                </c:pt>
                <c:pt idx="142">
                  <c:v>62.277200000000001</c:v>
                </c:pt>
                <c:pt idx="143">
                  <c:v>62.3215</c:v>
                </c:pt>
                <c:pt idx="144">
                  <c:v>62.334899999999998</c:v>
                </c:pt>
                <c:pt idx="145">
                  <c:v>62.330100000000002</c:v>
                </c:pt>
                <c:pt idx="146">
                  <c:v>62.325299999999999</c:v>
                </c:pt>
                <c:pt idx="147">
                  <c:v>62.3324</c:v>
                </c:pt>
                <c:pt idx="148">
                  <c:v>62.340899999999998</c:v>
                </c:pt>
                <c:pt idx="149">
                  <c:v>62.317</c:v>
                </c:pt>
                <c:pt idx="150">
                  <c:v>62.259099999999997</c:v>
                </c:pt>
                <c:pt idx="151">
                  <c:v>62.220700000000001</c:v>
                </c:pt>
                <c:pt idx="152">
                  <c:v>62.224899999999998</c:v>
                </c:pt>
                <c:pt idx="153">
                  <c:v>62.264200000000002</c:v>
                </c:pt>
                <c:pt idx="154">
                  <c:v>62.302600000000012</c:v>
                </c:pt>
                <c:pt idx="155">
                  <c:v>62.3249</c:v>
                </c:pt>
                <c:pt idx="156">
                  <c:v>62.3399</c:v>
                </c:pt>
                <c:pt idx="157">
                  <c:v>62.339700000000001</c:v>
                </c:pt>
                <c:pt idx="158">
                  <c:v>62.3337</c:v>
                </c:pt>
                <c:pt idx="159">
                  <c:v>62.310499999999998</c:v>
                </c:pt>
                <c:pt idx="160">
                  <c:v>62.262700000000002</c:v>
                </c:pt>
                <c:pt idx="161">
                  <c:v>62.2273</c:v>
                </c:pt>
                <c:pt idx="162">
                  <c:v>62.238100000000003</c:v>
                </c:pt>
                <c:pt idx="163">
                  <c:v>62.257899999999999</c:v>
                </c:pt>
                <c:pt idx="164">
                  <c:v>62.243400000000001</c:v>
                </c:pt>
                <c:pt idx="165">
                  <c:v>62.231200000000001</c:v>
                </c:pt>
                <c:pt idx="166">
                  <c:v>62.255499999999998</c:v>
                </c:pt>
                <c:pt idx="167">
                  <c:v>62.25</c:v>
                </c:pt>
                <c:pt idx="168">
                  <c:v>62.2224</c:v>
                </c:pt>
                <c:pt idx="169">
                  <c:v>62.251100000000001</c:v>
                </c:pt>
                <c:pt idx="170">
                  <c:v>62.293000000000013</c:v>
                </c:pt>
                <c:pt idx="171">
                  <c:v>62.289700000000003</c:v>
                </c:pt>
                <c:pt idx="172">
                  <c:v>62.263400000000011</c:v>
                </c:pt>
                <c:pt idx="173">
                  <c:v>62.2316</c:v>
                </c:pt>
                <c:pt idx="174">
                  <c:v>62.186</c:v>
                </c:pt>
                <c:pt idx="175">
                  <c:v>62.179299999999998</c:v>
                </c:pt>
                <c:pt idx="176">
                  <c:v>62.246000000000002</c:v>
                </c:pt>
                <c:pt idx="177">
                  <c:v>62.289099999999998</c:v>
                </c:pt>
                <c:pt idx="178">
                  <c:v>62.282400000000003</c:v>
                </c:pt>
                <c:pt idx="179">
                  <c:v>62.282699999999998</c:v>
                </c:pt>
                <c:pt idx="180">
                  <c:v>62.295099999999998</c:v>
                </c:pt>
                <c:pt idx="181">
                  <c:v>62.296000000000006</c:v>
                </c:pt>
                <c:pt idx="182">
                  <c:v>62.296700000000001</c:v>
                </c:pt>
                <c:pt idx="183">
                  <c:v>62.307600000000001</c:v>
                </c:pt>
                <c:pt idx="184">
                  <c:v>62.333599999999997</c:v>
                </c:pt>
                <c:pt idx="185">
                  <c:v>62.3202</c:v>
                </c:pt>
                <c:pt idx="186">
                  <c:v>62.240099999999998</c:v>
                </c:pt>
                <c:pt idx="187">
                  <c:v>62.209600000000002</c:v>
                </c:pt>
                <c:pt idx="188">
                  <c:v>62.255000000000003</c:v>
                </c:pt>
                <c:pt idx="189">
                  <c:v>62.308900000000001</c:v>
                </c:pt>
                <c:pt idx="190">
                  <c:v>62.336000000000013</c:v>
                </c:pt>
                <c:pt idx="191">
                  <c:v>62.316400000000002</c:v>
                </c:pt>
                <c:pt idx="192">
                  <c:v>62.279299999999999</c:v>
                </c:pt>
                <c:pt idx="193">
                  <c:v>62.267899999999997</c:v>
                </c:pt>
                <c:pt idx="194">
                  <c:v>62.288499999999999</c:v>
                </c:pt>
                <c:pt idx="195">
                  <c:v>62.304400000000001</c:v>
                </c:pt>
                <c:pt idx="196">
                  <c:v>62.294200000000011</c:v>
                </c:pt>
                <c:pt idx="197">
                  <c:v>62.292400000000001</c:v>
                </c:pt>
                <c:pt idx="198">
                  <c:v>62.3095</c:v>
                </c:pt>
                <c:pt idx="199">
                  <c:v>62.305900000000001</c:v>
                </c:pt>
                <c:pt idx="200">
                  <c:v>62.2637</c:v>
                </c:pt>
                <c:pt idx="201">
                  <c:v>62.195300000000003</c:v>
                </c:pt>
                <c:pt idx="202">
                  <c:v>62.181399999999996</c:v>
                </c:pt>
                <c:pt idx="203">
                  <c:v>62.251199999999997</c:v>
                </c:pt>
                <c:pt idx="204">
                  <c:v>62.307400000000001</c:v>
                </c:pt>
                <c:pt idx="205">
                  <c:v>62.3217</c:v>
                </c:pt>
                <c:pt idx="206">
                  <c:v>62.302700000000002</c:v>
                </c:pt>
                <c:pt idx="207">
                  <c:v>62.267600000000002</c:v>
                </c:pt>
                <c:pt idx="208">
                  <c:v>62.255699999999997</c:v>
                </c:pt>
                <c:pt idx="209">
                  <c:v>62.260800000000003</c:v>
                </c:pt>
                <c:pt idx="210">
                  <c:v>62.273099999999999</c:v>
                </c:pt>
                <c:pt idx="211">
                  <c:v>62.301400000000001</c:v>
                </c:pt>
                <c:pt idx="212">
                  <c:v>62.308400000000013</c:v>
                </c:pt>
                <c:pt idx="213">
                  <c:v>62.279299999999999</c:v>
                </c:pt>
                <c:pt idx="214">
                  <c:v>62.227699999999999</c:v>
                </c:pt>
                <c:pt idx="215">
                  <c:v>62.183400000000013</c:v>
                </c:pt>
                <c:pt idx="216">
                  <c:v>62.159400000000012</c:v>
                </c:pt>
                <c:pt idx="217">
                  <c:v>62.161299999999997</c:v>
                </c:pt>
                <c:pt idx="218">
                  <c:v>62.206000000000003</c:v>
                </c:pt>
                <c:pt idx="219">
                  <c:v>62.252600000000001</c:v>
                </c:pt>
                <c:pt idx="220">
                  <c:v>62.283900000000003</c:v>
                </c:pt>
                <c:pt idx="221">
                  <c:v>62.284300000000002</c:v>
                </c:pt>
                <c:pt idx="222">
                  <c:v>62.256</c:v>
                </c:pt>
                <c:pt idx="223">
                  <c:v>62.245699999999999</c:v>
                </c:pt>
                <c:pt idx="224">
                  <c:v>62.2425</c:v>
                </c:pt>
                <c:pt idx="225">
                  <c:v>62.261600000000001</c:v>
                </c:pt>
                <c:pt idx="226">
                  <c:v>62.284400000000012</c:v>
                </c:pt>
                <c:pt idx="227">
                  <c:v>62.273800000000001</c:v>
                </c:pt>
                <c:pt idx="228">
                  <c:v>62.270299999999999</c:v>
                </c:pt>
                <c:pt idx="229">
                  <c:v>62.254300000000001</c:v>
                </c:pt>
                <c:pt idx="230">
                  <c:v>62.214200000000012</c:v>
                </c:pt>
                <c:pt idx="231">
                  <c:v>62.2179</c:v>
                </c:pt>
                <c:pt idx="232">
                  <c:v>62.244700000000002</c:v>
                </c:pt>
                <c:pt idx="233">
                  <c:v>62.240200000000002</c:v>
                </c:pt>
                <c:pt idx="234">
                  <c:v>62.218800000000002</c:v>
                </c:pt>
                <c:pt idx="235">
                  <c:v>62.2102</c:v>
                </c:pt>
                <c:pt idx="236">
                  <c:v>62.200699999999998</c:v>
                </c:pt>
                <c:pt idx="237">
                  <c:v>62.186600000000013</c:v>
                </c:pt>
                <c:pt idx="238">
                  <c:v>62.215699999999998</c:v>
                </c:pt>
                <c:pt idx="239">
                  <c:v>62.254100000000001</c:v>
                </c:pt>
                <c:pt idx="240">
                  <c:v>62.261800000000001</c:v>
                </c:pt>
                <c:pt idx="241">
                  <c:v>62.240600000000001</c:v>
                </c:pt>
                <c:pt idx="242">
                  <c:v>62.217100000000002</c:v>
                </c:pt>
                <c:pt idx="243">
                  <c:v>62.2164</c:v>
                </c:pt>
                <c:pt idx="244">
                  <c:v>62.233800000000002</c:v>
                </c:pt>
                <c:pt idx="245">
                  <c:v>62.253</c:v>
                </c:pt>
                <c:pt idx="246">
                  <c:v>62.258099999999999</c:v>
                </c:pt>
                <c:pt idx="247">
                  <c:v>62.2423</c:v>
                </c:pt>
                <c:pt idx="248">
                  <c:v>62.212800000000001</c:v>
                </c:pt>
                <c:pt idx="249">
                  <c:v>62.176600000000001</c:v>
                </c:pt>
                <c:pt idx="250">
                  <c:v>62.160400000000003</c:v>
                </c:pt>
                <c:pt idx="251">
                  <c:v>62.195700000000002</c:v>
                </c:pt>
                <c:pt idx="252">
                  <c:v>62.235600000000012</c:v>
                </c:pt>
                <c:pt idx="253">
                  <c:v>62.248899999999999</c:v>
                </c:pt>
                <c:pt idx="254">
                  <c:v>62.224699999999999</c:v>
                </c:pt>
                <c:pt idx="255">
                  <c:v>62.159700000000001</c:v>
                </c:pt>
                <c:pt idx="256">
                  <c:v>62.1126</c:v>
                </c:pt>
                <c:pt idx="257">
                  <c:v>62.122</c:v>
                </c:pt>
                <c:pt idx="258">
                  <c:v>62.152000000000001</c:v>
                </c:pt>
                <c:pt idx="259">
                  <c:v>62.198700000000002</c:v>
                </c:pt>
                <c:pt idx="260">
                  <c:v>62.258200000000002</c:v>
                </c:pt>
                <c:pt idx="261">
                  <c:v>62.286800000000007</c:v>
                </c:pt>
                <c:pt idx="262">
                  <c:v>62.252499999999998</c:v>
                </c:pt>
                <c:pt idx="263">
                  <c:v>62.220700000000001</c:v>
                </c:pt>
                <c:pt idx="264">
                  <c:v>62.2395</c:v>
                </c:pt>
                <c:pt idx="265">
                  <c:v>62.250500000000002</c:v>
                </c:pt>
                <c:pt idx="266">
                  <c:v>62.197800000000001</c:v>
                </c:pt>
                <c:pt idx="267">
                  <c:v>62.112099999999998</c:v>
                </c:pt>
                <c:pt idx="268">
                  <c:v>62.1004</c:v>
                </c:pt>
                <c:pt idx="269">
                  <c:v>62.1723</c:v>
                </c:pt>
                <c:pt idx="270">
                  <c:v>62.237299999999998</c:v>
                </c:pt>
                <c:pt idx="271">
                  <c:v>62.266600000000011</c:v>
                </c:pt>
                <c:pt idx="272">
                  <c:v>62.253</c:v>
                </c:pt>
                <c:pt idx="273">
                  <c:v>62.214100000000002</c:v>
                </c:pt>
                <c:pt idx="274">
                  <c:v>62.207600000000014</c:v>
                </c:pt>
                <c:pt idx="275">
                  <c:v>62.237900000000003</c:v>
                </c:pt>
                <c:pt idx="276">
                  <c:v>62.251199999999997</c:v>
                </c:pt>
                <c:pt idx="277">
                  <c:v>62.2438</c:v>
                </c:pt>
                <c:pt idx="278">
                  <c:v>62.256300000000003</c:v>
                </c:pt>
                <c:pt idx="279">
                  <c:v>62.290300000000002</c:v>
                </c:pt>
                <c:pt idx="280">
                  <c:v>62.3005</c:v>
                </c:pt>
                <c:pt idx="281">
                  <c:v>62.2911</c:v>
                </c:pt>
                <c:pt idx="282">
                  <c:v>62.2714</c:v>
                </c:pt>
                <c:pt idx="283">
                  <c:v>62.259099999999997</c:v>
                </c:pt>
                <c:pt idx="284">
                  <c:v>62.270499999999998</c:v>
                </c:pt>
                <c:pt idx="285">
                  <c:v>62.273000000000003</c:v>
                </c:pt>
                <c:pt idx="286">
                  <c:v>62.254300000000001</c:v>
                </c:pt>
                <c:pt idx="287">
                  <c:v>62.231699999999996</c:v>
                </c:pt>
                <c:pt idx="288">
                  <c:v>62.205100000000002</c:v>
                </c:pt>
                <c:pt idx="289">
                  <c:v>62.186400000000013</c:v>
                </c:pt>
                <c:pt idx="290">
                  <c:v>62.202500000000001</c:v>
                </c:pt>
                <c:pt idx="291">
                  <c:v>62.230499999999999</c:v>
                </c:pt>
                <c:pt idx="292">
                  <c:v>62.230600000000003</c:v>
                </c:pt>
                <c:pt idx="293">
                  <c:v>62.076500000000003</c:v>
                </c:pt>
                <c:pt idx="294">
                  <c:v>61.378800000000012</c:v>
                </c:pt>
                <c:pt idx="295">
                  <c:v>59.765600000000013</c:v>
                </c:pt>
                <c:pt idx="296">
                  <c:v>57.674999999999997</c:v>
                </c:pt>
                <c:pt idx="297">
                  <c:v>56.239699999999999</c:v>
                </c:pt>
                <c:pt idx="298">
                  <c:v>56.306899999999999</c:v>
                </c:pt>
                <c:pt idx="299">
                  <c:v>57.741799999999998</c:v>
                </c:pt>
                <c:pt idx="300">
                  <c:v>59.345700000000001</c:v>
                </c:pt>
                <c:pt idx="301">
                  <c:v>59.668500000000002</c:v>
                </c:pt>
                <c:pt idx="302">
                  <c:v>58.198700000000002</c:v>
                </c:pt>
                <c:pt idx="303">
                  <c:v>55.680600000000013</c:v>
                </c:pt>
                <c:pt idx="304">
                  <c:v>53.427</c:v>
                </c:pt>
                <c:pt idx="305">
                  <c:v>52.321399999999997</c:v>
                </c:pt>
                <c:pt idx="306">
                  <c:v>52.426699999999997</c:v>
                </c:pt>
                <c:pt idx="307">
                  <c:v>53.303100000000001</c:v>
                </c:pt>
                <c:pt idx="308">
                  <c:v>54.298000000000002</c:v>
                </c:pt>
                <c:pt idx="309">
                  <c:v>54.822099999999999</c:v>
                </c:pt>
                <c:pt idx="310">
                  <c:v>54.616799999999998</c:v>
                </c:pt>
                <c:pt idx="311">
                  <c:v>53.724699999999999</c:v>
                </c:pt>
                <c:pt idx="312">
                  <c:v>52.494200000000014</c:v>
                </c:pt>
                <c:pt idx="313">
                  <c:v>51.497200000000007</c:v>
                </c:pt>
                <c:pt idx="314">
                  <c:v>51.2151</c:v>
                </c:pt>
                <c:pt idx="315">
                  <c:v>51.697000000000003</c:v>
                </c:pt>
                <c:pt idx="316">
                  <c:v>52.595100000000002</c:v>
                </c:pt>
                <c:pt idx="317">
                  <c:v>53.4756</c:v>
                </c:pt>
                <c:pt idx="318">
                  <c:v>53.958100000000002</c:v>
                </c:pt>
                <c:pt idx="319">
                  <c:v>53.863900000000001</c:v>
                </c:pt>
                <c:pt idx="320">
                  <c:v>53.3339</c:v>
                </c:pt>
                <c:pt idx="321">
                  <c:v>52.714000000000013</c:v>
                </c:pt>
                <c:pt idx="322">
                  <c:v>52.357899999999987</c:v>
                </c:pt>
                <c:pt idx="323">
                  <c:v>52.453000000000003</c:v>
                </c:pt>
                <c:pt idx="324">
                  <c:v>52.956699999999998</c:v>
                </c:pt>
                <c:pt idx="325">
                  <c:v>53.670900000000003</c:v>
                </c:pt>
                <c:pt idx="326">
                  <c:v>54.305</c:v>
                </c:pt>
                <c:pt idx="327">
                  <c:v>54.5505</c:v>
                </c:pt>
                <c:pt idx="328">
                  <c:v>54.33</c:v>
                </c:pt>
                <c:pt idx="329">
                  <c:v>53.887599999999999</c:v>
                </c:pt>
                <c:pt idx="330">
                  <c:v>53.574399999999997</c:v>
                </c:pt>
                <c:pt idx="331">
                  <c:v>53.5501</c:v>
                </c:pt>
                <c:pt idx="332">
                  <c:v>53.818300000000001</c:v>
                </c:pt>
                <c:pt idx="333">
                  <c:v>54.267000000000003</c:v>
                </c:pt>
                <c:pt idx="334">
                  <c:v>54.7196</c:v>
                </c:pt>
                <c:pt idx="335">
                  <c:v>55.013000000000012</c:v>
                </c:pt>
                <c:pt idx="336">
                  <c:v>55.0289</c:v>
                </c:pt>
                <c:pt idx="337">
                  <c:v>54.797699999999999</c:v>
                </c:pt>
                <c:pt idx="338">
                  <c:v>54.505600000000001</c:v>
                </c:pt>
                <c:pt idx="339">
                  <c:v>54.3474</c:v>
                </c:pt>
                <c:pt idx="340">
                  <c:v>54.4129</c:v>
                </c:pt>
                <c:pt idx="341">
                  <c:v>54.6676</c:v>
                </c:pt>
                <c:pt idx="342">
                  <c:v>54.979200000000013</c:v>
                </c:pt>
                <c:pt idx="343">
                  <c:v>55.201999999999998</c:v>
                </c:pt>
                <c:pt idx="344">
                  <c:v>55.252899999999997</c:v>
                </c:pt>
                <c:pt idx="345">
                  <c:v>55.138100000000001</c:v>
                </c:pt>
                <c:pt idx="346">
                  <c:v>54.945800000000013</c:v>
                </c:pt>
                <c:pt idx="347">
                  <c:v>54.787400000000012</c:v>
                </c:pt>
                <c:pt idx="348">
                  <c:v>54.752000000000002</c:v>
                </c:pt>
                <c:pt idx="349">
                  <c:v>54.854899999999986</c:v>
                </c:pt>
                <c:pt idx="350">
                  <c:v>55.024000000000001</c:v>
                </c:pt>
                <c:pt idx="351">
                  <c:v>55.1678</c:v>
                </c:pt>
                <c:pt idx="352">
                  <c:v>55.238500000000002</c:v>
                </c:pt>
                <c:pt idx="353">
                  <c:v>55.211200000000012</c:v>
                </c:pt>
                <c:pt idx="354">
                  <c:v>55.073600000000013</c:v>
                </c:pt>
                <c:pt idx="355">
                  <c:v>54.917700000000004</c:v>
                </c:pt>
                <c:pt idx="356">
                  <c:v>54.8354</c:v>
                </c:pt>
                <c:pt idx="357">
                  <c:v>54.823800000000013</c:v>
                </c:pt>
                <c:pt idx="358">
                  <c:v>54.907299999999999</c:v>
                </c:pt>
                <c:pt idx="359">
                  <c:v>55.064500000000002</c:v>
                </c:pt>
                <c:pt idx="360">
                  <c:v>55.183100000000003</c:v>
                </c:pt>
                <c:pt idx="361">
                  <c:v>55.2164</c:v>
                </c:pt>
                <c:pt idx="362">
                  <c:v>55.171000000000006</c:v>
                </c:pt>
                <c:pt idx="363">
                  <c:v>55.067100000000003</c:v>
                </c:pt>
                <c:pt idx="364">
                  <c:v>54.980499999999999</c:v>
                </c:pt>
                <c:pt idx="365">
                  <c:v>54.970400000000012</c:v>
                </c:pt>
                <c:pt idx="366">
                  <c:v>55.0169</c:v>
                </c:pt>
                <c:pt idx="367">
                  <c:v>55.077500000000001</c:v>
                </c:pt>
                <c:pt idx="368">
                  <c:v>55.139200000000002</c:v>
                </c:pt>
                <c:pt idx="369">
                  <c:v>55.158099999999997</c:v>
                </c:pt>
                <c:pt idx="370">
                  <c:v>55.112400000000001</c:v>
                </c:pt>
                <c:pt idx="371">
                  <c:v>55.051699999999997</c:v>
                </c:pt>
                <c:pt idx="372">
                  <c:v>54.982300000000002</c:v>
                </c:pt>
                <c:pt idx="373">
                  <c:v>54.9315</c:v>
                </c:pt>
                <c:pt idx="374">
                  <c:v>54.965899999999998</c:v>
                </c:pt>
                <c:pt idx="375">
                  <c:v>55.035899999999998</c:v>
                </c:pt>
                <c:pt idx="376">
                  <c:v>55.095800000000011</c:v>
                </c:pt>
                <c:pt idx="377">
                  <c:v>55.1601</c:v>
                </c:pt>
                <c:pt idx="378">
                  <c:v>55.179299999999998</c:v>
                </c:pt>
                <c:pt idx="379">
                  <c:v>55.124200000000002</c:v>
                </c:pt>
                <c:pt idx="380">
                  <c:v>55.052700000000002</c:v>
                </c:pt>
                <c:pt idx="381">
                  <c:v>55.035800000000002</c:v>
                </c:pt>
                <c:pt idx="382">
                  <c:v>55.055</c:v>
                </c:pt>
                <c:pt idx="383">
                  <c:v>55.06</c:v>
                </c:pt>
                <c:pt idx="384">
                  <c:v>55.058400000000013</c:v>
                </c:pt>
                <c:pt idx="385">
                  <c:v>55.098300000000002</c:v>
                </c:pt>
                <c:pt idx="386">
                  <c:v>55.173400000000001</c:v>
                </c:pt>
                <c:pt idx="387">
                  <c:v>55.1952</c:v>
                </c:pt>
                <c:pt idx="388">
                  <c:v>55.128800000000012</c:v>
                </c:pt>
                <c:pt idx="389">
                  <c:v>55.059600000000003</c:v>
                </c:pt>
                <c:pt idx="390">
                  <c:v>55.055100000000003</c:v>
                </c:pt>
                <c:pt idx="391">
                  <c:v>55.085500000000003</c:v>
                </c:pt>
                <c:pt idx="392">
                  <c:v>55.098800000000011</c:v>
                </c:pt>
                <c:pt idx="393">
                  <c:v>55.091700000000003</c:v>
                </c:pt>
                <c:pt idx="394">
                  <c:v>55.089700000000001</c:v>
                </c:pt>
                <c:pt idx="395">
                  <c:v>55.087400000000002</c:v>
                </c:pt>
                <c:pt idx="396">
                  <c:v>55.089399999999998</c:v>
                </c:pt>
                <c:pt idx="397">
                  <c:v>55.092700000000001</c:v>
                </c:pt>
                <c:pt idx="398">
                  <c:v>55.109499999999997</c:v>
                </c:pt>
                <c:pt idx="399">
                  <c:v>55.146900000000002</c:v>
                </c:pt>
                <c:pt idx="400">
                  <c:v>55.178699999999999</c:v>
                </c:pt>
                <c:pt idx="401">
                  <c:v>55.189500000000002</c:v>
                </c:pt>
                <c:pt idx="402">
                  <c:v>55.179900000000011</c:v>
                </c:pt>
                <c:pt idx="403">
                  <c:v>55.1526</c:v>
                </c:pt>
                <c:pt idx="404">
                  <c:v>55.131</c:v>
                </c:pt>
                <c:pt idx="405">
                  <c:v>55.134600000000013</c:v>
                </c:pt>
                <c:pt idx="406">
                  <c:v>55.149900000000002</c:v>
                </c:pt>
                <c:pt idx="407">
                  <c:v>55.154400000000003</c:v>
                </c:pt>
                <c:pt idx="408">
                  <c:v>55.1417</c:v>
                </c:pt>
                <c:pt idx="409">
                  <c:v>55.119900000000001</c:v>
                </c:pt>
                <c:pt idx="410">
                  <c:v>55.1235</c:v>
                </c:pt>
                <c:pt idx="411">
                  <c:v>55.1554</c:v>
                </c:pt>
                <c:pt idx="412">
                  <c:v>55.183500000000002</c:v>
                </c:pt>
                <c:pt idx="413">
                  <c:v>55.186700000000002</c:v>
                </c:pt>
                <c:pt idx="414">
                  <c:v>55.160699999999999</c:v>
                </c:pt>
                <c:pt idx="415">
                  <c:v>55.132100000000001</c:v>
                </c:pt>
                <c:pt idx="416">
                  <c:v>55.1434</c:v>
                </c:pt>
                <c:pt idx="417">
                  <c:v>55.181100000000001</c:v>
                </c:pt>
                <c:pt idx="418">
                  <c:v>55.209699999999998</c:v>
                </c:pt>
                <c:pt idx="419">
                  <c:v>55.223700000000001</c:v>
                </c:pt>
                <c:pt idx="420">
                  <c:v>55.216900000000003</c:v>
                </c:pt>
                <c:pt idx="421">
                  <c:v>55.178400000000003</c:v>
                </c:pt>
                <c:pt idx="422">
                  <c:v>55.133699999999997</c:v>
                </c:pt>
                <c:pt idx="423">
                  <c:v>55.106400000000001</c:v>
                </c:pt>
                <c:pt idx="424">
                  <c:v>55.094800000000014</c:v>
                </c:pt>
                <c:pt idx="425">
                  <c:v>55.086200000000012</c:v>
                </c:pt>
                <c:pt idx="426">
                  <c:v>55.084400000000002</c:v>
                </c:pt>
                <c:pt idx="427">
                  <c:v>55.142499999999998</c:v>
                </c:pt>
                <c:pt idx="428">
                  <c:v>55.192900000000002</c:v>
                </c:pt>
                <c:pt idx="429">
                  <c:v>55.171600000000012</c:v>
                </c:pt>
                <c:pt idx="430">
                  <c:v>55.160899999999998</c:v>
                </c:pt>
                <c:pt idx="431">
                  <c:v>55.198400000000007</c:v>
                </c:pt>
                <c:pt idx="432">
                  <c:v>55.238</c:v>
                </c:pt>
                <c:pt idx="433">
                  <c:v>55.251199999999997</c:v>
                </c:pt>
                <c:pt idx="434">
                  <c:v>55.219200000000001</c:v>
                </c:pt>
                <c:pt idx="435">
                  <c:v>55.195400000000006</c:v>
                </c:pt>
                <c:pt idx="436">
                  <c:v>55.195700000000002</c:v>
                </c:pt>
                <c:pt idx="437">
                  <c:v>55.198900000000002</c:v>
                </c:pt>
                <c:pt idx="438">
                  <c:v>55.240600000000001</c:v>
                </c:pt>
                <c:pt idx="439">
                  <c:v>55.276499999999999</c:v>
                </c:pt>
                <c:pt idx="440">
                  <c:v>55.265300000000003</c:v>
                </c:pt>
                <c:pt idx="441">
                  <c:v>55.249299999999998</c:v>
                </c:pt>
                <c:pt idx="442">
                  <c:v>55.234099999999998</c:v>
                </c:pt>
                <c:pt idx="443">
                  <c:v>55.214300000000001</c:v>
                </c:pt>
                <c:pt idx="444">
                  <c:v>55.21</c:v>
                </c:pt>
                <c:pt idx="445">
                  <c:v>55.221600000000002</c:v>
                </c:pt>
                <c:pt idx="446">
                  <c:v>55.2254</c:v>
                </c:pt>
                <c:pt idx="447">
                  <c:v>55.2014</c:v>
                </c:pt>
                <c:pt idx="448">
                  <c:v>55.186500000000002</c:v>
                </c:pt>
                <c:pt idx="449">
                  <c:v>55.2117</c:v>
                </c:pt>
                <c:pt idx="450">
                  <c:v>55.234999999999999</c:v>
                </c:pt>
                <c:pt idx="451">
                  <c:v>55.220600000000012</c:v>
                </c:pt>
                <c:pt idx="452">
                  <c:v>55.167400000000001</c:v>
                </c:pt>
                <c:pt idx="453">
                  <c:v>55.122500000000002</c:v>
                </c:pt>
                <c:pt idx="454">
                  <c:v>55.132800000000003</c:v>
                </c:pt>
                <c:pt idx="455">
                  <c:v>55.1631</c:v>
                </c:pt>
                <c:pt idx="456">
                  <c:v>55.184699999999999</c:v>
                </c:pt>
                <c:pt idx="457">
                  <c:v>55.177500000000002</c:v>
                </c:pt>
                <c:pt idx="458">
                  <c:v>55.160200000000003</c:v>
                </c:pt>
                <c:pt idx="459">
                  <c:v>55.185400000000001</c:v>
                </c:pt>
                <c:pt idx="460">
                  <c:v>55.227200000000003</c:v>
                </c:pt>
                <c:pt idx="461">
                  <c:v>55.242699999999999</c:v>
                </c:pt>
                <c:pt idx="462">
                  <c:v>55.236899999999999</c:v>
                </c:pt>
                <c:pt idx="463">
                  <c:v>55.248699999999999</c:v>
                </c:pt>
                <c:pt idx="464">
                  <c:v>55.2851</c:v>
                </c:pt>
                <c:pt idx="465">
                  <c:v>55.295499999999997</c:v>
                </c:pt>
                <c:pt idx="466">
                  <c:v>55.261899999999997</c:v>
                </c:pt>
                <c:pt idx="467">
                  <c:v>55.231499999999997</c:v>
                </c:pt>
                <c:pt idx="468">
                  <c:v>55.197899999999997</c:v>
                </c:pt>
                <c:pt idx="469">
                  <c:v>55.160299999999999</c:v>
                </c:pt>
                <c:pt idx="470">
                  <c:v>55.151899999999998</c:v>
                </c:pt>
                <c:pt idx="471">
                  <c:v>55.171000000000006</c:v>
                </c:pt>
                <c:pt idx="472">
                  <c:v>55.230800000000002</c:v>
                </c:pt>
                <c:pt idx="473">
                  <c:v>55.280800000000013</c:v>
                </c:pt>
                <c:pt idx="474">
                  <c:v>55.290700000000001</c:v>
                </c:pt>
                <c:pt idx="475">
                  <c:v>55.283499999999997</c:v>
                </c:pt>
                <c:pt idx="476">
                  <c:v>55.269000000000013</c:v>
                </c:pt>
                <c:pt idx="477">
                  <c:v>55.243099999999998</c:v>
                </c:pt>
                <c:pt idx="478">
                  <c:v>55.192</c:v>
                </c:pt>
                <c:pt idx="479">
                  <c:v>55.154499999999999</c:v>
                </c:pt>
                <c:pt idx="480">
                  <c:v>55.1907</c:v>
                </c:pt>
                <c:pt idx="481">
                  <c:v>55.237900000000003</c:v>
                </c:pt>
                <c:pt idx="482">
                  <c:v>55.253300000000003</c:v>
                </c:pt>
                <c:pt idx="483">
                  <c:v>55.258400000000002</c:v>
                </c:pt>
                <c:pt idx="484">
                  <c:v>55.256900000000002</c:v>
                </c:pt>
                <c:pt idx="485">
                  <c:v>55.248100000000001</c:v>
                </c:pt>
                <c:pt idx="486">
                  <c:v>55.249299999999998</c:v>
                </c:pt>
                <c:pt idx="487">
                  <c:v>55.2654</c:v>
                </c:pt>
                <c:pt idx="488">
                  <c:v>55.280099999999997</c:v>
                </c:pt>
                <c:pt idx="489">
                  <c:v>55.284400000000012</c:v>
                </c:pt>
                <c:pt idx="490">
                  <c:v>55.284300000000002</c:v>
                </c:pt>
                <c:pt idx="491">
                  <c:v>55.267899999999997</c:v>
                </c:pt>
                <c:pt idx="492">
                  <c:v>55.2395</c:v>
                </c:pt>
                <c:pt idx="493">
                  <c:v>55.232200000000013</c:v>
                </c:pt>
                <c:pt idx="494">
                  <c:v>55.231699999999996</c:v>
                </c:pt>
                <c:pt idx="495">
                  <c:v>55.240499999999997</c:v>
                </c:pt>
                <c:pt idx="496">
                  <c:v>55.272100000000002</c:v>
                </c:pt>
                <c:pt idx="497">
                  <c:v>55.284200000000013</c:v>
                </c:pt>
                <c:pt idx="498">
                  <c:v>55.266500000000001</c:v>
                </c:pt>
                <c:pt idx="499">
                  <c:v>55.253300000000003</c:v>
                </c:pt>
                <c:pt idx="500">
                  <c:v>55.243200000000002</c:v>
                </c:pt>
                <c:pt idx="501">
                  <c:v>55.216200000000001</c:v>
                </c:pt>
                <c:pt idx="502">
                  <c:v>55.198800000000013</c:v>
                </c:pt>
                <c:pt idx="503">
                  <c:v>55.191499999999998</c:v>
                </c:pt>
                <c:pt idx="504">
                  <c:v>55.224699999999999</c:v>
                </c:pt>
                <c:pt idx="505">
                  <c:v>55.273400000000002</c:v>
                </c:pt>
                <c:pt idx="506">
                  <c:v>55.270400000000002</c:v>
                </c:pt>
                <c:pt idx="507">
                  <c:v>55.250700000000002</c:v>
                </c:pt>
                <c:pt idx="508">
                  <c:v>55.246000000000002</c:v>
                </c:pt>
                <c:pt idx="509">
                  <c:v>55.220500000000001</c:v>
                </c:pt>
                <c:pt idx="510">
                  <c:v>55.190899999999999</c:v>
                </c:pt>
                <c:pt idx="511">
                  <c:v>55.230600000000003</c:v>
                </c:pt>
                <c:pt idx="512">
                  <c:v>55.271700000000003</c:v>
                </c:pt>
                <c:pt idx="513">
                  <c:v>55.267499999999998</c:v>
                </c:pt>
                <c:pt idx="514">
                  <c:v>55.259400000000007</c:v>
                </c:pt>
                <c:pt idx="515">
                  <c:v>55.261000000000003</c:v>
                </c:pt>
                <c:pt idx="516">
                  <c:v>55.260600000000011</c:v>
                </c:pt>
                <c:pt idx="517">
                  <c:v>55.249699999999997</c:v>
                </c:pt>
                <c:pt idx="518">
                  <c:v>55.234900000000003</c:v>
                </c:pt>
                <c:pt idx="519">
                  <c:v>55.217700000000001</c:v>
                </c:pt>
                <c:pt idx="520">
                  <c:v>55.214100000000002</c:v>
                </c:pt>
                <c:pt idx="521">
                  <c:v>55.245400000000011</c:v>
                </c:pt>
                <c:pt idx="522">
                  <c:v>55.2727</c:v>
                </c:pt>
                <c:pt idx="523">
                  <c:v>55.273200000000003</c:v>
                </c:pt>
                <c:pt idx="524">
                  <c:v>55.268800000000013</c:v>
                </c:pt>
                <c:pt idx="525">
                  <c:v>55.265900000000002</c:v>
                </c:pt>
                <c:pt idx="526">
                  <c:v>55.260400000000011</c:v>
                </c:pt>
                <c:pt idx="527">
                  <c:v>55.259</c:v>
                </c:pt>
                <c:pt idx="528">
                  <c:v>55.2637</c:v>
                </c:pt>
                <c:pt idx="529">
                  <c:v>55.271299999999997</c:v>
                </c:pt>
                <c:pt idx="530">
                  <c:v>55.276699999999998</c:v>
                </c:pt>
                <c:pt idx="531">
                  <c:v>55.272400000000012</c:v>
                </c:pt>
                <c:pt idx="532">
                  <c:v>55.260200000000012</c:v>
                </c:pt>
                <c:pt idx="533">
                  <c:v>55.242600000000003</c:v>
                </c:pt>
                <c:pt idx="534">
                  <c:v>55.236899999999999</c:v>
                </c:pt>
                <c:pt idx="535">
                  <c:v>55.252499999999998</c:v>
                </c:pt>
                <c:pt idx="536">
                  <c:v>55.245899999999999</c:v>
                </c:pt>
                <c:pt idx="537">
                  <c:v>55.221899999999998</c:v>
                </c:pt>
                <c:pt idx="538">
                  <c:v>55.223500000000001</c:v>
                </c:pt>
                <c:pt idx="539">
                  <c:v>55.2363</c:v>
                </c:pt>
                <c:pt idx="540">
                  <c:v>55.234900000000003</c:v>
                </c:pt>
                <c:pt idx="541">
                  <c:v>55.228000000000002</c:v>
                </c:pt>
                <c:pt idx="542">
                  <c:v>55.220600000000012</c:v>
                </c:pt>
                <c:pt idx="543">
                  <c:v>55.227499999999999</c:v>
                </c:pt>
                <c:pt idx="544">
                  <c:v>55.252200000000002</c:v>
                </c:pt>
                <c:pt idx="545">
                  <c:v>55.270400000000002</c:v>
                </c:pt>
                <c:pt idx="546">
                  <c:v>55.277500000000003</c:v>
                </c:pt>
                <c:pt idx="547">
                  <c:v>55.282400000000003</c:v>
                </c:pt>
                <c:pt idx="548">
                  <c:v>55.283499999999997</c:v>
                </c:pt>
                <c:pt idx="549">
                  <c:v>55.281300000000002</c:v>
                </c:pt>
                <c:pt idx="550">
                  <c:v>55.2744</c:v>
                </c:pt>
                <c:pt idx="551">
                  <c:v>55.244799999999998</c:v>
                </c:pt>
                <c:pt idx="552">
                  <c:v>55.213500000000003</c:v>
                </c:pt>
                <c:pt idx="553">
                  <c:v>55.226500000000001</c:v>
                </c:pt>
                <c:pt idx="554">
                  <c:v>55.2592</c:v>
                </c:pt>
                <c:pt idx="555">
                  <c:v>55.283800000000006</c:v>
                </c:pt>
                <c:pt idx="556">
                  <c:v>55.2941</c:v>
                </c:pt>
                <c:pt idx="557">
                  <c:v>55.303699999999999</c:v>
                </c:pt>
                <c:pt idx="558">
                  <c:v>55.314799999999998</c:v>
                </c:pt>
                <c:pt idx="559">
                  <c:v>55.321800000000003</c:v>
                </c:pt>
                <c:pt idx="560">
                  <c:v>55.319899999999997</c:v>
                </c:pt>
                <c:pt idx="561">
                  <c:v>55.308400000000013</c:v>
                </c:pt>
                <c:pt idx="562">
                  <c:v>55.3035</c:v>
                </c:pt>
                <c:pt idx="563">
                  <c:v>55.2971</c:v>
                </c:pt>
                <c:pt idx="564">
                  <c:v>55.281100000000002</c:v>
                </c:pt>
                <c:pt idx="565">
                  <c:v>55.267000000000003</c:v>
                </c:pt>
                <c:pt idx="566">
                  <c:v>55.224299999999999</c:v>
                </c:pt>
                <c:pt idx="567">
                  <c:v>55.179699999999997</c:v>
                </c:pt>
                <c:pt idx="568">
                  <c:v>55.214799999999997</c:v>
                </c:pt>
                <c:pt idx="569">
                  <c:v>55.276400000000002</c:v>
                </c:pt>
                <c:pt idx="570">
                  <c:v>55.305999999999997</c:v>
                </c:pt>
                <c:pt idx="571">
                  <c:v>55.305300000000003</c:v>
                </c:pt>
                <c:pt idx="572">
                  <c:v>55.287700000000001</c:v>
                </c:pt>
                <c:pt idx="573">
                  <c:v>55.247800000000012</c:v>
                </c:pt>
                <c:pt idx="574">
                  <c:v>55.206299999999999</c:v>
                </c:pt>
                <c:pt idx="575">
                  <c:v>55.198900000000002</c:v>
                </c:pt>
                <c:pt idx="576">
                  <c:v>55.194000000000003</c:v>
                </c:pt>
                <c:pt idx="577">
                  <c:v>55.2014</c:v>
                </c:pt>
                <c:pt idx="578">
                  <c:v>55.2485</c:v>
                </c:pt>
                <c:pt idx="579">
                  <c:v>55.321399999999997</c:v>
                </c:pt>
                <c:pt idx="580">
                  <c:v>55.371000000000002</c:v>
                </c:pt>
                <c:pt idx="581">
                  <c:v>55.360500000000002</c:v>
                </c:pt>
                <c:pt idx="582">
                  <c:v>55.322800000000001</c:v>
                </c:pt>
                <c:pt idx="583">
                  <c:v>55.309100000000001</c:v>
                </c:pt>
                <c:pt idx="584">
                  <c:v>55.310600000000001</c:v>
                </c:pt>
                <c:pt idx="585">
                  <c:v>55.291899999999998</c:v>
                </c:pt>
                <c:pt idx="586">
                  <c:v>55.302100000000003</c:v>
                </c:pt>
                <c:pt idx="587">
                  <c:v>55.357399999999998</c:v>
                </c:pt>
                <c:pt idx="588">
                  <c:v>55.387300000000003</c:v>
                </c:pt>
                <c:pt idx="589">
                  <c:v>55.3416</c:v>
                </c:pt>
                <c:pt idx="590">
                  <c:v>55.246699999999997</c:v>
                </c:pt>
                <c:pt idx="591">
                  <c:v>55.2057</c:v>
                </c:pt>
                <c:pt idx="592">
                  <c:v>55.2517</c:v>
                </c:pt>
                <c:pt idx="593">
                  <c:v>55.294400000000003</c:v>
                </c:pt>
                <c:pt idx="594">
                  <c:v>55.2712</c:v>
                </c:pt>
                <c:pt idx="595">
                  <c:v>55.243299999999998</c:v>
                </c:pt>
                <c:pt idx="596">
                  <c:v>55.281999999999996</c:v>
                </c:pt>
                <c:pt idx="597">
                  <c:v>55.324399999999997</c:v>
                </c:pt>
                <c:pt idx="598">
                  <c:v>55.349899999999998</c:v>
                </c:pt>
                <c:pt idx="599">
                  <c:v>55.3795</c:v>
                </c:pt>
                <c:pt idx="600">
                  <c:v>55.351499999999987</c:v>
                </c:pt>
                <c:pt idx="601">
                  <c:v>55.285699999999999</c:v>
                </c:pt>
                <c:pt idx="602">
                  <c:v>55.277099999999997</c:v>
                </c:pt>
                <c:pt idx="603">
                  <c:v>55.324199999999998</c:v>
                </c:pt>
                <c:pt idx="604">
                  <c:v>55.357499999999987</c:v>
                </c:pt>
                <c:pt idx="605">
                  <c:v>55.369</c:v>
                </c:pt>
                <c:pt idx="606">
                  <c:v>55.377299999999998</c:v>
                </c:pt>
                <c:pt idx="607">
                  <c:v>55.369300000000003</c:v>
                </c:pt>
                <c:pt idx="608">
                  <c:v>55.357100000000003</c:v>
                </c:pt>
                <c:pt idx="609">
                  <c:v>55.352800000000002</c:v>
                </c:pt>
                <c:pt idx="610">
                  <c:v>55.340699999999998</c:v>
                </c:pt>
                <c:pt idx="611">
                  <c:v>55.322299999999998</c:v>
                </c:pt>
                <c:pt idx="612">
                  <c:v>55.329700000000003</c:v>
                </c:pt>
                <c:pt idx="613">
                  <c:v>55.3645</c:v>
                </c:pt>
                <c:pt idx="614">
                  <c:v>55.3855</c:v>
                </c:pt>
                <c:pt idx="615">
                  <c:v>55.3855</c:v>
                </c:pt>
                <c:pt idx="616">
                  <c:v>55.379199999999997</c:v>
                </c:pt>
                <c:pt idx="617">
                  <c:v>55.3611</c:v>
                </c:pt>
                <c:pt idx="618">
                  <c:v>55.3474</c:v>
                </c:pt>
                <c:pt idx="619">
                  <c:v>55.3628</c:v>
                </c:pt>
                <c:pt idx="620">
                  <c:v>55.3842</c:v>
                </c:pt>
                <c:pt idx="621">
                  <c:v>55.389000000000003</c:v>
                </c:pt>
                <c:pt idx="622">
                  <c:v>55.378</c:v>
                </c:pt>
                <c:pt idx="623">
                  <c:v>55.3752</c:v>
                </c:pt>
                <c:pt idx="624">
                  <c:v>55.377600000000001</c:v>
                </c:pt>
                <c:pt idx="625">
                  <c:v>55.330599999999997</c:v>
                </c:pt>
                <c:pt idx="626">
                  <c:v>55.280299999999997</c:v>
                </c:pt>
                <c:pt idx="627">
                  <c:v>55.311300000000003</c:v>
                </c:pt>
                <c:pt idx="628">
                  <c:v>55.362000000000002</c:v>
                </c:pt>
                <c:pt idx="629">
                  <c:v>55.3675</c:v>
                </c:pt>
                <c:pt idx="630">
                  <c:v>55.340800000000002</c:v>
                </c:pt>
                <c:pt idx="631">
                  <c:v>55.3339</c:v>
                </c:pt>
                <c:pt idx="632">
                  <c:v>55.338800000000013</c:v>
                </c:pt>
                <c:pt idx="633">
                  <c:v>55.316499999999998</c:v>
                </c:pt>
                <c:pt idx="634">
                  <c:v>55.287000000000013</c:v>
                </c:pt>
                <c:pt idx="635">
                  <c:v>55.287799999999997</c:v>
                </c:pt>
                <c:pt idx="636">
                  <c:v>55.331000000000003</c:v>
                </c:pt>
                <c:pt idx="637">
                  <c:v>55.338900000000002</c:v>
                </c:pt>
                <c:pt idx="638">
                  <c:v>55.286200000000001</c:v>
                </c:pt>
                <c:pt idx="639">
                  <c:v>55.263600000000011</c:v>
                </c:pt>
                <c:pt idx="640">
                  <c:v>55.321199999999997</c:v>
                </c:pt>
                <c:pt idx="641">
                  <c:v>55.360700000000001</c:v>
                </c:pt>
                <c:pt idx="642">
                  <c:v>55.352899999999998</c:v>
                </c:pt>
                <c:pt idx="643">
                  <c:v>55.3354</c:v>
                </c:pt>
                <c:pt idx="644">
                  <c:v>55.3245</c:v>
                </c:pt>
                <c:pt idx="645">
                  <c:v>55.305799999999998</c:v>
                </c:pt>
                <c:pt idx="646">
                  <c:v>55.256800000000013</c:v>
                </c:pt>
                <c:pt idx="647">
                  <c:v>55.232700000000001</c:v>
                </c:pt>
                <c:pt idx="648">
                  <c:v>55.288899999999998</c:v>
                </c:pt>
                <c:pt idx="649">
                  <c:v>55.3461</c:v>
                </c:pt>
                <c:pt idx="650">
                  <c:v>55.347499999999997</c:v>
                </c:pt>
                <c:pt idx="651">
                  <c:v>55.340299999999999</c:v>
                </c:pt>
                <c:pt idx="652">
                  <c:v>55.346800000000002</c:v>
                </c:pt>
                <c:pt idx="653">
                  <c:v>55.342100000000002</c:v>
                </c:pt>
                <c:pt idx="654">
                  <c:v>55.3401</c:v>
                </c:pt>
                <c:pt idx="655">
                  <c:v>55.363999999999997</c:v>
                </c:pt>
                <c:pt idx="656">
                  <c:v>55.390900000000002</c:v>
                </c:pt>
                <c:pt idx="657">
                  <c:v>55.363200000000013</c:v>
                </c:pt>
                <c:pt idx="658">
                  <c:v>55.280900000000003</c:v>
                </c:pt>
                <c:pt idx="659">
                  <c:v>55.227400000000003</c:v>
                </c:pt>
                <c:pt idx="660">
                  <c:v>55.234200000000001</c:v>
                </c:pt>
                <c:pt idx="661">
                  <c:v>55.25</c:v>
                </c:pt>
                <c:pt idx="662">
                  <c:v>55.2468</c:v>
                </c:pt>
                <c:pt idx="663">
                  <c:v>55.227699999999999</c:v>
                </c:pt>
                <c:pt idx="664">
                  <c:v>55.233000000000011</c:v>
                </c:pt>
                <c:pt idx="665">
                  <c:v>55.2699</c:v>
                </c:pt>
                <c:pt idx="666">
                  <c:v>55.273600000000002</c:v>
                </c:pt>
                <c:pt idx="667">
                  <c:v>55.220400000000012</c:v>
                </c:pt>
                <c:pt idx="668">
                  <c:v>55.147100000000002</c:v>
                </c:pt>
                <c:pt idx="669">
                  <c:v>55.134500000000003</c:v>
                </c:pt>
                <c:pt idx="670">
                  <c:v>55.203000000000003</c:v>
                </c:pt>
                <c:pt idx="671">
                  <c:v>55.2699</c:v>
                </c:pt>
                <c:pt idx="672">
                  <c:v>55.291600000000003</c:v>
                </c:pt>
                <c:pt idx="673">
                  <c:v>55.282899999999998</c:v>
                </c:pt>
                <c:pt idx="674">
                  <c:v>55.241900000000001</c:v>
                </c:pt>
                <c:pt idx="675">
                  <c:v>55.194000000000003</c:v>
                </c:pt>
                <c:pt idx="676">
                  <c:v>55.169200000000011</c:v>
                </c:pt>
                <c:pt idx="677">
                  <c:v>55.165100000000002</c:v>
                </c:pt>
                <c:pt idx="678">
                  <c:v>55.179200000000002</c:v>
                </c:pt>
                <c:pt idx="679">
                  <c:v>55.181800000000003</c:v>
                </c:pt>
                <c:pt idx="680">
                  <c:v>55.130499999999998</c:v>
                </c:pt>
                <c:pt idx="681">
                  <c:v>55.097200000000001</c:v>
                </c:pt>
                <c:pt idx="682">
                  <c:v>55.1479</c:v>
                </c:pt>
                <c:pt idx="683">
                  <c:v>55.197000000000003</c:v>
                </c:pt>
                <c:pt idx="684">
                  <c:v>55.185099999999998</c:v>
                </c:pt>
                <c:pt idx="685">
                  <c:v>55.184600000000003</c:v>
                </c:pt>
                <c:pt idx="686">
                  <c:v>55.221000000000011</c:v>
                </c:pt>
                <c:pt idx="687">
                  <c:v>55.234900000000003</c:v>
                </c:pt>
                <c:pt idx="688">
                  <c:v>55.231499999999997</c:v>
                </c:pt>
                <c:pt idx="689">
                  <c:v>55.224200000000003</c:v>
                </c:pt>
                <c:pt idx="690">
                  <c:v>55.215899999999998</c:v>
                </c:pt>
                <c:pt idx="691">
                  <c:v>55.214799999999997</c:v>
                </c:pt>
                <c:pt idx="692">
                  <c:v>55.211500000000001</c:v>
                </c:pt>
                <c:pt idx="693">
                  <c:v>55.191200000000002</c:v>
                </c:pt>
                <c:pt idx="694">
                  <c:v>55.140900000000002</c:v>
                </c:pt>
                <c:pt idx="695">
                  <c:v>55.100200000000001</c:v>
                </c:pt>
                <c:pt idx="696">
                  <c:v>55.128900000000002</c:v>
                </c:pt>
                <c:pt idx="697">
                  <c:v>55.174000000000007</c:v>
                </c:pt>
                <c:pt idx="698">
                  <c:v>55.195700000000002</c:v>
                </c:pt>
                <c:pt idx="699">
                  <c:v>55.224699999999999</c:v>
                </c:pt>
                <c:pt idx="700">
                  <c:v>55.243200000000002</c:v>
                </c:pt>
                <c:pt idx="701">
                  <c:v>55.231499999999997</c:v>
                </c:pt>
                <c:pt idx="702">
                  <c:v>55.198900000000002</c:v>
                </c:pt>
                <c:pt idx="703">
                  <c:v>55.158499999999997</c:v>
                </c:pt>
                <c:pt idx="704">
                  <c:v>55.126200000000011</c:v>
                </c:pt>
                <c:pt idx="705">
                  <c:v>55.127400000000002</c:v>
                </c:pt>
                <c:pt idx="706">
                  <c:v>55.1325</c:v>
                </c:pt>
                <c:pt idx="707">
                  <c:v>55.1173</c:v>
                </c:pt>
                <c:pt idx="708">
                  <c:v>55.151299999999999</c:v>
                </c:pt>
                <c:pt idx="709">
                  <c:v>55.217599999999997</c:v>
                </c:pt>
                <c:pt idx="710">
                  <c:v>55.240499999999997</c:v>
                </c:pt>
                <c:pt idx="711">
                  <c:v>55.232700000000001</c:v>
                </c:pt>
                <c:pt idx="712">
                  <c:v>55.228099999999998</c:v>
                </c:pt>
                <c:pt idx="713">
                  <c:v>55.217500000000001</c:v>
                </c:pt>
                <c:pt idx="714">
                  <c:v>55.198500000000003</c:v>
                </c:pt>
                <c:pt idx="715">
                  <c:v>55.170099999999998</c:v>
                </c:pt>
                <c:pt idx="716">
                  <c:v>55.151299999999999</c:v>
                </c:pt>
                <c:pt idx="717">
                  <c:v>55.187600000000003</c:v>
                </c:pt>
                <c:pt idx="718">
                  <c:v>55.247600000000013</c:v>
                </c:pt>
                <c:pt idx="719">
                  <c:v>55.243400000000001</c:v>
                </c:pt>
                <c:pt idx="720">
                  <c:v>55.1661</c:v>
                </c:pt>
                <c:pt idx="721">
                  <c:v>55.154499999999999</c:v>
                </c:pt>
                <c:pt idx="722">
                  <c:v>55.2149</c:v>
                </c:pt>
                <c:pt idx="723">
                  <c:v>55.253500000000003</c:v>
                </c:pt>
                <c:pt idx="724">
                  <c:v>55.260800000000003</c:v>
                </c:pt>
                <c:pt idx="725">
                  <c:v>55.265300000000003</c:v>
                </c:pt>
                <c:pt idx="726">
                  <c:v>55.277299999999997</c:v>
                </c:pt>
                <c:pt idx="727">
                  <c:v>55.251199999999997</c:v>
                </c:pt>
                <c:pt idx="728">
                  <c:v>55.194600000000001</c:v>
                </c:pt>
                <c:pt idx="729">
                  <c:v>55.195900000000002</c:v>
                </c:pt>
                <c:pt idx="730">
                  <c:v>55.250900000000001</c:v>
                </c:pt>
                <c:pt idx="731">
                  <c:v>55.283499999999997</c:v>
                </c:pt>
                <c:pt idx="732">
                  <c:v>55.273699999999998</c:v>
                </c:pt>
                <c:pt idx="733">
                  <c:v>55.270899999999997</c:v>
                </c:pt>
                <c:pt idx="734">
                  <c:v>55.304600000000001</c:v>
                </c:pt>
                <c:pt idx="735">
                  <c:v>55.313299999999998</c:v>
                </c:pt>
                <c:pt idx="736">
                  <c:v>55.2438</c:v>
                </c:pt>
                <c:pt idx="737">
                  <c:v>55.159799999999997</c:v>
                </c:pt>
                <c:pt idx="738">
                  <c:v>55.1492</c:v>
                </c:pt>
                <c:pt idx="739">
                  <c:v>55.2042</c:v>
                </c:pt>
                <c:pt idx="740">
                  <c:v>55.260600000000011</c:v>
                </c:pt>
                <c:pt idx="741">
                  <c:v>55.290900000000001</c:v>
                </c:pt>
                <c:pt idx="742">
                  <c:v>55.298499999999997</c:v>
                </c:pt>
                <c:pt idx="743">
                  <c:v>55.295299999999997</c:v>
                </c:pt>
                <c:pt idx="744">
                  <c:v>55.287700000000001</c:v>
                </c:pt>
                <c:pt idx="745">
                  <c:v>55.284100000000002</c:v>
                </c:pt>
                <c:pt idx="746">
                  <c:v>55.287300000000002</c:v>
                </c:pt>
                <c:pt idx="747">
                  <c:v>55.294499999999999</c:v>
                </c:pt>
                <c:pt idx="748">
                  <c:v>55.298900000000003</c:v>
                </c:pt>
                <c:pt idx="749">
                  <c:v>55.290600000000012</c:v>
                </c:pt>
                <c:pt idx="750">
                  <c:v>55.285200000000003</c:v>
                </c:pt>
                <c:pt idx="751">
                  <c:v>55.295099999999998</c:v>
                </c:pt>
                <c:pt idx="752">
                  <c:v>55.313499999999998</c:v>
                </c:pt>
                <c:pt idx="753">
                  <c:v>55.335000000000001</c:v>
                </c:pt>
                <c:pt idx="754">
                  <c:v>55.348500000000001</c:v>
                </c:pt>
                <c:pt idx="755">
                  <c:v>55.324199999999998</c:v>
                </c:pt>
                <c:pt idx="756">
                  <c:v>55.246699999999997</c:v>
                </c:pt>
                <c:pt idx="757">
                  <c:v>55.1569</c:v>
                </c:pt>
                <c:pt idx="758">
                  <c:v>55.152800000000013</c:v>
                </c:pt>
                <c:pt idx="759">
                  <c:v>55.2301</c:v>
                </c:pt>
                <c:pt idx="760">
                  <c:v>55.301200000000001</c:v>
                </c:pt>
                <c:pt idx="761">
                  <c:v>55.325800000000001</c:v>
                </c:pt>
                <c:pt idx="762">
                  <c:v>55.303199999999997</c:v>
                </c:pt>
                <c:pt idx="763">
                  <c:v>55.273899999999998</c:v>
                </c:pt>
                <c:pt idx="764">
                  <c:v>55.248899999999999</c:v>
                </c:pt>
                <c:pt idx="765">
                  <c:v>55.2196</c:v>
                </c:pt>
                <c:pt idx="766">
                  <c:v>55.211300000000001</c:v>
                </c:pt>
                <c:pt idx="767">
                  <c:v>55.228000000000002</c:v>
                </c:pt>
                <c:pt idx="768">
                  <c:v>55.251800000000003</c:v>
                </c:pt>
                <c:pt idx="769">
                  <c:v>55.260600000000011</c:v>
                </c:pt>
                <c:pt idx="770">
                  <c:v>55.256</c:v>
                </c:pt>
                <c:pt idx="771">
                  <c:v>55.255699999999997</c:v>
                </c:pt>
                <c:pt idx="772">
                  <c:v>55.238400000000013</c:v>
                </c:pt>
                <c:pt idx="773">
                  <c:v>55.218200000000003</c:v>
                </c:pt>
                <c:pt idx="774">
                  <c:v>55.220200000000013</c:v>
                </c:pt>
                <c:pt idx="775">
                  <c:v>55.198700000000002</c:v>
                </c:pt>
                <c:pt idx="776">
                  <c:v>55.158000000000001</c:v>
                </c:pt>
                <c:pt idx="777">
                  <c:v>55.183500000000002</c:v>
                </c:pt>
                <c:pt idx="778">
                  <c:v>55.250300000000003</c:v>
                </c:pt>
                <c:pt idx="779">
                  <c:v>55.291699999999999</c:v>
                </c:pt>
                <c:pt idx="780">
                  <c:v>55.303699999999999</c:v>
                </c:pt>
                <c:pt idx="781">
                  <c:v>55.298400000000001</c:v>
                </c:pt>
                <c:pt idx="782">
                  <c:v>55.281799999999997</c:v>
                </c:pt>
                <c:pt idx="783">
                  <c:v>55.263500000000001</c:v>
                </c:pt>
                <c:pt idx="784">
                  <c:v>55.246200000000002</c:v>
                </c:pt>
                <c:pt idx="785">
                  <c:v>55.241</c:v>
                </c:pt>
                <c:pt idx="786">
                  <c:v>55.244100000000003</c:v>
                </c:pt>
                <c:pt idx="787">
                  <c:v>55.236499999999999</c:v>
                </c:pt>
                <c:pt idx="788">
                  <c:v>55.219299999999997</c:v>
                </c:pt>
                <c:pt idx="789">
                  <c:v>55.2089</c:v>
                </c:pt>
                <c:pt idx="790">
                  <c:v>55.201300000000003</c:v>
                </c:pt>
                <c:pt idx="791">
                  <c:v>55.191200000000002</c:v>
                </c:pt>
                <c:pt idx="792">
                  <c:v>55.196100000000001</c:v>
                </c:pt>
                <c:pt idx="793">
                  <c:v>55.214300000000001</c:v>
                </c:pt>
                <c:pt idx="794">
                  <c:v>55.234299999999998</c:v>
                </c:pt>
                <c:pt idx="795">
                  <c:v>55.232900000000001</c:v>
                </c:pt>
                <c:pt idx="796">
                  <c:v>55.208400000000012</c:v>
                </c:pt>
                <c:pt idx="797">
                  <c:v>55.193600000000011</c:v>
                </c:pt>
                <c:pt idx="798">
                  <c:v>55.191200000000002</c:v>
                </c:pt>
                <c:pt idx="799">
                  <c:v>55.181899999999999</c:v>
                </c:pt>
                <c:pt idx="800">
                  <c:v>55.182099999999998</c:v>
                </c:pt>
                <c:pt idx="801">
                  <c:v>55.197400000000002</c:v>
                </c:pt>
                <c:pt idx="802">
                  <c:v>55.214399999999998</c:v>
                </c:pt>
                <c:pt idx="803">
                  <c:v>55.223600000000012</c:v>
                </c:pt>
                <c:pt idx="804">
                  <c:v>55.220700000000001</c:v>
                </c:pt>
                <c:pt idx="805">
                  <c:v>55.227600000000002</c:v>
                </c:pt>
                <c:pt idx="806">
                  <c:v>55.242800000000003</c:v>
                </c:pt>
                <c:pt idx="807">
                  <c:v>55.228400000000001</c:v>
                </c:pt>
                <c:pt idx="808">
                  <c:v>55.157299999999999</c:v>
                </c:pt>
                <c:pt idx="809">
                  <c:v>55.092400000000012</c:v>
                </c:pt>
                <c:pt idx="810">
                  <c:v>55.107700000000001</c:v>
                </c:pt>
                <c:pt idx="811">
                  <c:v>55.139400000000002</c:v>
                </c:pt>
                <c:pt idx="812">
                  <c:v>55.134400000000007</c:v>
                </c:pt>
                <c:pt idx="813">
                  <c:v>55.139800000000001</c:v>
                </c:pt>
                <c:pt idx="814">
                  <c:v>55.154499999999999</c:v>
                </c:pt>
                <c:pt idx="815">
                  <c:v>55.148499999999999</c:v>
                </c:pt>
                <c:pt idx="816">
                  <c:v>55.135200000000012</c:v>
                </c:pt>
                <c:pt idx="817">
                  <c:v>55.1355</c:v>
                </c:pt>
                <c:pt idx="818">
                  <c:v>55.161299999999997</c:v>
                </c:pt>
                <c:pt idx="819">
                  <c:v>55.179600000000001</c:v>
                </c:pt>
                <c:pt idx="820">
                  <c:v>55.1584</c:v>
                </c:pt>
                <c:pt idx="821">
                  <c:v>55.142499999999998</c:v>
                </c:pt>
                <c:pt idx="822">
                  <c:v>55.159300000000002</c:v>
                </c:pt>
                <c:pt idx="823">
                  <c:v>55.1541</c:v>
                </c:pt>
                <c:pt idx="824">
                  <c:v>55.117100000000001</c:v>
                </c:pt>
                <c:pt idx="825">
                  <c:v>55.0989</c:v>
                </c:pt>
                <c:pt idx="826">
                  <c:v>55.113300000000002</c:v>
                </c:pt>
                <c:pt idx="827">
                  <c:v>55.117199999999997</c:v>
                </c:pt>
                <c:pt idx="828">
                  <c:v>55.1098</c:v>
                </c:pt>
                <c:pt idx="829">
                  <c:v>55.103000000000002</c:v>
                </c:pt>
                <c:pt idx="830">
                  <c:v>55.093200000000003</c:v>
                </c:pt>
                <c:pt idx="831">
                  <c:v>55.103400000000001</c:v>
                </c:pt>
                <c:pt idx="832">
                  <c:v>55.131800000000013</c:v>
                </c:pt>
                <c:pt idx="833">
                  <c:v>55.149500000000003</c:v>
                </c:pt>
                <c:pt idx="834">
                  <c:v>55.150200000000012</c:v>
                </c:pt>
                <c:pt idx="835">
                  <c:v>55.151699999999998</c:v>
                </c:pt>
                <c:pt idx="836">
                  <c:v>55.175699999999999</c:v>
                </c:pt>
                <c:pt idx="837">
                  <c:v>55.203000000000003</c:v>
                </c:pt>
                <c:pt idx="838">
                  <c:v>55.199600000000011</c:v>
                </c:pt>
                <c:pt idx="839">
                  <c:v>55.170299999999997</c:v>
                </c:pt>
                <c:pt idx="840">
                  <c:v>55.134999999999998</c:v>
                </c:pt>
                <c:pt idx="841">
                  <c:v>55.116500000000002</c:v>
                </c:pt>
                <c:pt idx="842">
                  <c:v>55.130099999999999</c:v>
                </c:pt>
                <c:pt idx="843">
                  <c:v>55.142600000000002</c:v>
                </c:pt>
                <c:pt idx="844">
                  <c:v>55.128900000000002</c:v>
                </c:pt>
                <c:pt idx="845">
                  <c:v>55.122100000000003</c:v>
                </c:pt>
                <c:pt idx="846">
                  <c:v>55.146299999999997</c:v>
                </c:pt>
                <c:pt idx="847">
                  <c:v>55.151699999999998</c:v>
                </c:pt>
                <c:pt idx="848">
                  <c:v>55.092200000000012</c:v>
                </c:pt>
                <c:pt idx="849">
                  <c:v>55.046200000000013</c:v>
                </c:pt>
                <c:pt idx="850">
                  <c:v>55.070700000000002</c:v>
                </c:pt>
                <c:pt idx="851">
                  <c:v>55.104200000000013</c:v>
                </c:pt>
                <c:pt idx="852">
                  <c:v>55.12</c:v>
                </c:pt>
                <c:pt idx="853">
                  <c:v>55.126800000000003</c:v>
                </c:pt>
                <c:pt idx="854">
                  <c:v>55.122700000000002</c:v>
                </c:pt>
                <c:pt idx="855">
                  <c:v>55.097800000000007</c:v>
                </c:pt>
                <c:pt idx="856">
                  <c:v>55.089300000000001</c:v>
                </c:pt>
                <c:pt idx="857">
                  <c:v>55.109699999999997</c:v>
                </c:pt>
                <c:pt idx="858">
                  <c:v>55.101999999999997</c:v>
                </c:pt>
                <c:pt idx="859">
                  <c:v>55.061700000000002</c:v>
                </c:pt>
                <c:pt idx="860">
                  <c:v>55.036499999999997</c:v>
                </c:pt>
                <c:pt idx="861">
                  <c:v>55.058100000000003</c:v>
                </c:pt>
                <c:pt idx="862">
                  <c:v>55.099000000000011</c:v>
                </c:pt>
                <c:pt idx="863">
                  <c:v>55.129600000000003</c:v>
                </c:pt>
                <c:pt idx="864">
                  <c:v>55.147100000000002</c:v>
                </c:pt>
                <c:pt idx="865">
                  <c:v>55.133099999999999</c:v>
                </c:pt>
                <c:pt idx="866">
                  <c:v>55.106400000000001</c:v>
                </c:pt>
                <c:pt idx="867">
                  <c:v>55.096299999999999</c:v>
                </c:pt>
                <c:pt idx="868">
                  <c:v>55.092600000000012</c:v>
                </c:pt>
                <c:pt idx="869">
                  <c:v>55.083100000000002</c:v>
                </c:pt>
                <c:pt idx="870">
                  <c:v>55.084600000000002</c:v>
                </c:pt>
                <c:pt idx="871">
                  <c:v>55.116500000000002</c:v>
                </c:pt>
                <c:pt idx="872">
                  <c:v>55.156999999999996</c:v>
                </c:pt>
                <c:pt idx="873">
                  <c:v>55.168700000000001</c:v>
                </c:pt>
                <c:pt idx="874">
                  <c:v>55.1173</c:v>
                </c:pt>
                <c:pt idx="875">
                  <c:v>55.0246</c:v>
                </c:pt>
                <c:pt idx="876">
                  <c:v>55.004899999999999</c:v>
                </c:pt>
                <c:pt idx="877">
                  <c:v>55.0458</c:v>
                </c:pt>
                <c:pt idx="878">
                  <c:v>55.057299999999998</c:v>
                </c:pt>
                <c:pt idx="879">
                  <c:v>55.087400000000002</c:v>
                </c:pt>
                <c:pt idx="880">
                  <c:v>55.142000000000003</c:v>
                </c:pt>
                <c:pt idx="881">
                  <c:v>55.167000000000002</c:v>
                </c:pt>
                <c:pt idx="882">
                  <c:v>55.159400000000012</c:v>
                </c:pt>
                <c:pt idx="883">
                  <c:v>55.145200000000003</c:v>
                </c:pt>
                <c:pt idx="884">
                  <c:v>55.127899999999997</c:v>
                </c:pt>
                <c:pt idx="885">
                  <c:v>55.108699999999999</c:v>
                </c:pt>
                <c:pt idx="886">
                  <c:v>55.097200000000001</c:v>
                </c:pt>
                <c:pt idx="887">
                  <c:v>55.081200000000003</c:v>
                </c:pt>
                <c:pt idx="888">
                  <c:v>55.081699999999998</c:v>
                </c:pt>
                <c:pt idx="889">
                  <c:v>55.116999999999997</c:v>
                </c:pt>
                <c:pt idx="890">
                  <c:v>55.146600000000007</c:v>
                </c:pt>
                <c:pt idx="891">
                  <c:v>55.156599999999997</c:v>
                </c:pt>
                <c:pt idx="892">
                  <c:v>55.148699999999998</c:v>
                </c:pt>
                <c:pt idx="893">
                  <c:v>55.1111</c:v>
                </c:pt>
                <c:pt idx="894">
                  <c:v>55.051499999999997</c:v>
                </c:pt>
                <c:pt idx="895">
                  <c:v>55.023000000000003</c:v>
                </c:pt>
                <c:pt idx="896">
                  <c:v>55.0383</c:v>
                </c:pt>
                <c:pt idx="897">
                  <c:v>55.061800000000012</c:v>
                </c:pt>
                <c:pt idx="898">
                  <c:v>55.110100000000003</c:v>
                </c:pt>
                <c:pt idx="899">
                  <c:v>55.138600000000011</c:v>
                </c:pt>
                <c:pt idx="900">
                  <c:v>55.117600000000003</c:v>
                </c:pt>
                <c:pt idx="901">
                  <c:v>55.091299999999997</c:v>
                </c:pt>
                <c:pt idx="902">
                  <c:v>55.071800000000003</c:v>
                </c:pt>
                <c:pt idx="903">
                  <c:v>55.076700000000002</c:v>
                </c:pt>
                <c:pt idx="904">
                  <c:v>55.096600000000002</c:v>
                </c:pt>
                <c:pt idx="905">
                  <c:v>55.0867</c:v>
                </c:pt>
                <c:pt idx="906">
                  <c:v>55.051699999999997</c:v>
                </c:pt>
                <c:pt idx="907">
                  <c:v>55.0443</c:v>
                </c:pt>
                <c:pt idx="908">
                  <c:v>55.030299999999997</c:v>
                </c:pt>
                <c:pt idx="909">
                  <c:v>55.018500000000003</c:v>
                </c:pt>
                <c:pt idx="910">
                  <c:v>55.0471</c:v>
                </c:pt>
                <c:pt idx="911">
                  <c:v>55.061600000000013</c:v>
                </c:pt>
                <c:pt idx="912">
                  <c:v>55.030299999999997</c:v>
                </c:pt>
                <c:pt idx="913">
                  <c:v>54.998100000000001</c:v>
                </c:pt>
                <c:pt idx="914">
                  <c:v>55.030299999999997</c:v>
                </c:pt>
                <c:pt idx="915">
                  <c:v>55.086000000000013</c:v>
                </c:pt>
                <c:pt idx="916">
                  <c:v>55.103499999999997</c:v>
                </c:pt>
                <c:pt idx="917">
                  <c:v>55.0854</c:v>
                </c:pt>
                <c:pt idx="918">
                  <c:v>55.065100000000001</c:v>
                </c:pt>
                <c:pt idx="919">
                  <c:v>55.0625</c:v>
                </c:pt>
                <c:pt idx="920">
                  <c:v>55.035699999999999</c:v>
                </c:pt>
                <c:pt idx="921">
                  <c:v>54.954099999999997</c:v>
                </c:pt>
                <c:pt idx="922">
                  <c:v>54.933300000000003</c:v>
                </c:pt>
                <c:pt idx="923">
                  <c:v>55.0105</c:v>
                </c:pt>
                <c:pt idx="924">
                  <c:v>55.063200000000002</c:v>
                </c:pt>
                <c:pt idx="925">
                  <c:v>55.081899999999997</c:v>
                </c:pt>
                <c:pt idx="926">
                  <c:v>55.092600000000012</c:v>
                </c:pt>
                <c:pt idx="927">
                  <c:v>55.074000000000012</c:v>
                </c:pt>
                <c:pt idx="928">
                  <c:v>55.046600000000012</c:v>
                </c:pt>
                <c:pt idx="929">
                  <c:v>55.045699999999997</c:v>
                </c:pt>
                <c:pt idx="930">
                  <c:v>55.044800000000002</c:v>
                </c:pt>
                <c:pt idx="931">
                  <c:v>55.026200000000003</c:v>
                </c:pt>
                <c:pt idx="932">
                  <c:v>55.012300000000003</c:v>
                </c:pt>
                <c:pt idx="933">
                  <c:v>55.0291</c:v>
                </c:pt>
                <c:pt idx="934">
                  <c:v>55.058100000000003</c:v>
                </c:pt>
                <c:pt idx="935">
                  <c:v>55.052900000000001</c:v>
                </c:pt>
                <c:pt idx="936">
                  <c:v>55.023000000000003</c:v>
                </c:pt>
                <c:pt idx="937">
                  <c:v>55.000600000000013</c:v>
                </c:pt>
                <c:pt idx="938">
                  <c:v>54.994900000000001</c:v>
                </c:pt>
                <c:pt idx="939">
                  <c:v>54.978299999999997</c:v>
                </c:pt>
                <c:pt idx="940">
                  <c:v>54.981099999999998</c:v>
                </c:pt>
                <c:pt idx="941">
                  <c:v>55.043500000000002</c:v>
                </c:pt>
                <c:pt idx="942">
                  <c:v>55.083399999999997</c:v>
                </c:pt>
                <c:pt idx="943">
                  <c:v>55.060099999999998</c:v>
                </c:pt>
                <c:pt idx="944">
                  <c:v>55.003900000000002</c:v>
                </c:pt>
                <c:pt idx="945">
                  <c:v>54.970100000000002</c:v>
                </c:pt>
                <c:pt idx="946">
                  <c:v>55.002299999999998</c:v>
                </c:pt>
                <c:pt idx="947">
                  <c:v>55.047199999999997</c:v>
                </c:pt>
                <c:pt idx="948">
                  <c:v>55.054000000000002</c:v>
                </c:pt>
                <c:pt idx="949">
                  <c:v>55.0242</c:v>
                </c:pt>
                <c:pt idx="950">
                  <c:v>55.004899999999999</c:v>
                </c:pt>
                <c:pt idx="951">
                  <c:v>55.003400000000013</c:v>
                </c:pt>
                <c:pt idx="952">
                  <c:v>54.994200000000014</c:v>
                </c:pt>
                <c:pt idx="953">
                  <c:v>54.996299999999998</c:v>
                </c:pt>
                <c:pt idx="954">
                  <c:v>55.025300000000001</c:v>
                </c:pt>
                <c:pt idx="955">
                  <c:v>55.053400000000003</c:v>
                </c:pt>
                <c:pt idx="956">
                  <c:v>55.053899999999999</c:v>
                </c:pt>
                <c:pt idx="957">
                  <c:v>55.055799999999998</c:v>
                </c:pt>
                <c:pt idx="958">
                  <c:v>55.0685</c:v>
                </c:pt>
                <c:pt idx="959">
                  <c:v>55.063400000000001</c:v>
                </c:pt>
                <c:pt idx="960">
                  <c:v>55.025700000000001</c:v>
                </c:pt>
                <c:pt idx="961">
                  <c:v>54.969900000000003</c:v>
                </c:pt>
                <c:pt idx="962">
                  <c:v>54.953200000000002</c:v>
                </c:pt>
                <c:pt idx="963">
                  <c:v>54.989800000000002</c:v>
                </c:pt>
                <c:pt idx="964">
                  <c:v>55.011200000000002</c:v>
                </c:pt>
                <c:pt idx="965">
                  <c:v>55.002600000000001</c:v>
                </c:pt>
                <c:pt idx="966">
                  <c:v>54.9801</c:v>
                </c:pt>
                <c:pt idx="967">
                  <c:v>54.9604</c:v>
                </c:pt>
                <c:pt idx="968">
                  <c:v>54.9529</c:v>
                </c:pt>
                <c:pt idx="969">
                  <c:v>54.968899999999998</c:v>
                </c:pt>
                <c:pt idx="970">
                  <c:v>55.014800000000001</c:v>
                </c:pt>
                <c:pt idx="971">
                  <c:v>55.031700000000001</c:v>
                </c:pt>
                <c:pt idx="972">
                  <c:v>55.001300000000001</c:v>
                </c:pt>
                <c:pt idx="973">
                  <c:v>54.975299999999997</c:v>
                </c:pt>
                <c:pt idx="974">
                  <c:v>54.9711</c:v>
                </c:pt>
                <c:pt idx="975">
                  <c:v>54.979700000000001</c:v>
                </c:pt>
                <c:pt idx="976">
                  <c:v>54.985200000000013</c:v>
                </c:pt>
                <c:pt idx="977">
                  <c:v>54.985900000000001</c:v>
                </c:pt>
                <c:pt idx="978">
                  <c:v>55.015500000000003</c:v>
                </c:pt>
                <c:pt idx="979">
                  <c:v>55.028600000000012</c:v>
                </c:pt>
                <c:pt idx="980">
                  <c:v>54.996699999999997</c:v>
                </c:pt>
                <c:pt idx="981">
                  <c:v>54.968400000000003</c:v>
                </c:pt>
                <c:pt idx="982">
                  <c:v>54.951300000000003</c:v>
                </c:pt>
                <c:pt idx="983">
                  <c:v>54.915500000000002</c:v>
                </c:pt>
                <c:pt idx="984">
                  <c:v>54.8977</c:v>
                </c:pt>
                <c:pt idx="985">
                  <c:v>54.9268</c:v>
                </c:pt>
                <c:pt idx="986">
                  <c:v>54.9559</c:v>
                </c:pt>
                <c:pt idx="987">
                  <c:v>54.980699999999999</c:v>
                </c:pt>
                <c:pt idx="988">
                  <c:v>55.008200000000002</c:v>
                </c:pt>
                <c:pt idx="989">
                  <c:v>55.029699999999998</c:v>
                </c:pt>
                <c:pt idx="990">
                  <c:v>55.045000000000002</c:v>
                </c:pt>
                <c:pt idx="991">
                  <c:v>55.036499999999997</c:v>
                </c:pt>
                <c:pt idx="992">
                  <c:v>54.984099999999998</c:v>
                </c:pt>
                <c:pt idx="993">
                  <c:v>54.926200000000001</c:v>
                </c:pt>
                <c:pt idx="994">
                  <c:v>54.933700000000002</c:v>
                </c:pt>
                <c:pt idx="995">
                  <c:v>54.962200000000003</c:v>
                </c:pt>
                <c:pt idx="996">
                  <c:v>54.933300000000003</c:v>
                </c:pt>
                <c:pt idx="997">
                  <c:v>54.910499999999999</c:v>
                </c:pt>
                <c:pt idx="998">
                  <c:v>54.961200000000012</c:v>
                </c:pt>
                <c:pt idx="999">
                  <c:v>55.011400000000002</c:v>
                </c:pt>
                <c:pt idx="1000">
                  <c:v>55.034200000000013</c:v>
                </c:pt>
                <c:pt idx="1001">
                  <c:v>55.031000000000013</c:v>
                </c:pt>
                <c:pt idx="1002">
                  <c:v>54.990200000000002</c:v>
                </c:pt>
                <c:pt idx="1003">
                  <c:v>54.971800000000002</c:v>
                </c:pt>
                <c:pt idx="1004">
                  <c:v>54.9863</c:v>
                </c:pt>
                <c:pt idx="1005">
                  <c:v>54.991200000000013</c:v>
                </c:pt>
                <c:pt idx="1006">
                  <c:v>54.990299999999998</c:v>
                </c:pt>
                <c:pt idx="1007">
                  <c:v>54.992600000000003</c:v>
                </c:pt>
                <c:pt idx="1008">
                  <c:v>54.989899999999999</c:v>
                </c:pt>
                <c:pt idx="1009">
                  <c:v>54.968899999999998</c:v>
                </c:pt>
                <c:pt idx="1010">
                  <c:v>54.929200000000002</c:v>
                </c:pt>
                <c:pt idx="1011">
                  <c:v>54.9148</c:v>
                </c:pt>
                <c:pt idx="1012">
                  <c:v>54.950899999999997</c:v>
                </c:pt>
                <c:pt idx="1013">
                  <c:v>54.986400000000003</c:v>
                </c:pt>
                <c:pt idx="1014">
                  <c:v>54.990099999999998</c:v>
                </c:pt>
                <c:pt idx="1015">
                  <c:v>54.993600000000001</c:v>
                </c:pt>
                <c:pt idx="1016">
                  <c:v>55.018600000000013</c:v>
                </c:pt>
                <c:pt idx="1017">
                  <c:v>55.022400000000012</c:v>
                </c:pt>
                <c:pt idx="1018">
                  <c:v>54.990900000000003</c:v>
                </c:pt>
                <c:pt idx="1019">
                  <c:v>54.969499999999996</c:v>
                </c:pt>
                <c:pt idx="1020">
                  <c:v>54.973400000000012</c:v>
                </c:pt>
                <c:pt idx="1021">
                  <c:v>54.975000000000001</c:v>
                </c:pt>
                <c:pt idx="1022">
                  <c:v>54.941899999999997</c:v>
                </c:pt>
                <c:pt idx="1023">
                  <c:v>54.886800000000001</c:v>
                </c:pt>
                <c:pt idx="1024">
                  <c:v>54.89</c:v>
                </c:pt>
                <c:pt idx="1025">
                  <c:v>54.927500000000002</c:v>
                </c:pt>
                <c:pt idx="1026">
                  <c:v>54.926400000000001</c:v>
                </c:pt>
                <c:pt idx="1027">
                  <c:v>54.927799999999998</c:v>
                </c:pt>
                <c:pt idx="1028">
                  <c:v>54.935600000000001</c:v>
                </c:pt>
                <c:pt idx="1029">
                  <c:v>54.941699999999997</c:v>
                </c:pt>
                <c:pt idx="1030">
                  <c:v>54.958399999999997</c:v>
                </c:pt>
                <c:pt idx="1031">
                  <c:v>54.953499999999998</c:v>
                </c:pt>
                <c:pt idx="1032">
                  <c:v>54.945900000000002</c:v>
                </c:pt>
                <c:pt idx="1033">
                  <c:v>54.962600000000002</c:v>
                </c:pt>
                <c:pt idx="1034">
                  <c:v>54.9604</c:v>
                </c:pt>
                <c:pt idx="1035">
                  <c:v>54.945600000000013</c:v>
                </c:pt>
                <c:pt idx="1036">
                  <c:v>54.942700000000002</c:v>
                </c:pt>
                <c:pt idx="1037">
                  <c:v>54.941600000000001</c:v>
                </c:pt>
                <c:pt idx="1038">
                  <c:v>54.947699999999998</c:v>
                </c:pt>
                <c:pt idx="1039">
                  <c:v>54.967799999999997</c:v>
                </c:pt>
                <c:pt idx="1040">
                  <c:v>54.974899999999998</c:v>
                </c:pt>
                <c:pt idx="1041">
                  <c:v>54.955599999999997</c:v>
                </c:pt>
                <c:pt idx="1042">
                  <c:v>54.945099999999996</c:v>
                </c:pt>
                <c:pt idx="1043">
                  <c:v>54.938899999999997</c:v>
                </c:pt>
                <c:pt idx="1044">
                  <c:v>54.9268</c:v>
                </c:pt>
                <c:pt idx="1045">
                  <c:v>54.933100000000003</c:v>
                </c:pt>
                <c:pt idx="1046">
                  <c:v>54.947600000000001</c:v>
                </c:pt>
                <c:pt idx="1047">
                  <c:v>54.942100000000003</c:v>
                </c:pt>
                <c:pt idx="1048">
                  <c:v>54.923099999999998</c:v>
                </c:pt>
                <c:pt idx="1049">
                  <c:v>54.892000000000003</c:v>
                </c:pt>
                <c:pt idx="1050">
                  <c:v>54.8354</c:v>
                </c:pt>
                <c:pt idx="1051">
                  <c:v>54.768900000000002</c:v>
                </c:pt>
                <c:pt idx="1052">
                  <c:v>54.755200000000002</c:v>
                </c:pt>
                <c:pt idx="1053">
                  <c:v>54.823900000000002</c:v>
                </c:pt>
                <c:pt idx="1054">
                  <c:v>54.897500000000001</c:v>
                </c:pt>
                <c:pt idx="1055">
                  <c:v>54.908499999999997</c:v>
                </c:pt>
                <c:pt idx="1056">
                  <c:v>54.889400000000002</c:v>
                </c:pt>
                <c:pt idx="1057">
                  <c:v>54.885599999999997</c:v>
                </c:pt>
                <c:pt idx="1058">
                  <c:v>54.882899999999999</c:v>
                </c:pt>
                <c:pt idx="1059">
                  <c:v>54.838900000000002</c:v>
                </c:pt>
                <c:pt idx="1060">
                  <c:v>54.8</c:v>
                </c:pt>
                <c:pt idx="1061">
                  <c:v>54.816099999999999</c:v>
                </c:pt>
                <c:pt idx="1062">
                  <c:v>54.840699999999998</c:v>
                </c:pt>
                <c:pt idx="1063">
                  <c:v>54.838000000000001</c:v>
                </c:pt>
                <c:pt idx="1064">
                  <c:v>54.821899999999999</c:v>
                </c:pt>
                <c:pt idx="1065">
                  <c:v>54.824000000000012</c:v>
                </c:pt>
                <c:pt idx="1066">
                  <c:v>54.830199999999998</c:v>
                </c:pt>
                <c:pt idx="1067">
                  <c:v>54.807899999999997</c:v>
                </c:pt>
                <c:pt idx="1068">
                  <c:v>54.778400000000012</c:v>
                </c:pt>
                <c:pt idx="1069">
                  <c:v>54.801900000000003</c:v>
                </c:pt>
                <c:pt idx="1070">
                  <c:v>54.851299999999988</c:v>
                </c:pt>
                <c:pt idx="1071">
                  <c:v>54.8718</c:v>
                </c:pt>
                <c:pt idx="1072">
                  <c:v>54.876199999999997</c:v>
                </c:pt>
                <c:pt idx="1073">
                  <c:v>54.876399999999997</c:v>
                </c:pt>
                <c:pt idx="1074">
                  <c:v>54.860900000000001</c:v>
                </c:pt>
                <c:pt idx="1075">
                  <c:v>54.851100000000002</c:v>
                </c:pt>
                <c:pt idx="1076">
                  <c:v>54.854299999999988</c:v>
                </c:pt>
                <c:pt idx="1077">
                  <c:v>54.808</c:v>
                </c:pt>
                <c:pt idx="1078">
                  <c:v>54.716099999999997</c:v>
                </c:pt>
                <c:pt idx="1079">
                  <c:v>54.699800000000003</c:v>
                </c:pt>
                <c:pt idx="1080">
                  <c:v>54.790500000000002</c:v>
                </c:pt>
                <c:pt idx="1081">
                  <c:v>54.886800000000001</c:v>
                </c:pt>
                <c:pt idx="1082">
                  <c:v>54.925400000000003</c:v>
                </c:pt>
                <c:pt idx="1083">
                  <c:v>54.917499999999997</c:v>
                </c:pt>
                <c:pt idx="1084">
                  <c:v>54.890099999999997</c:v>
                </c:pt>
                <c:pt idx="1085">
                  <c:v>54.878</c:v>
                </c:pt>
                <c:pt idx="1086">
                  <c:v>54.895200000000003</c:v>
                </c:pt>
                <c:pt idx="1087">
                  <c:v>54.889000000000003</c:v>
                </c:pt>
                <c:pt idx="1088">
                  <c:v>54.852899999999998</c:v>
                </c:pt>
                <c:pt idx="1089">
                  <c:v>54.849699999999999</c:v>
                </c:pt>
                <c:pt idx="1090">
                  <c:v>54.874200000000002</c:v>
                </c:pt>
                <c:pt idx="1091">
                  <c:v>54.887799999999999</c:v>
                </c:pt>
                <c:pt idx="1092">
                  <c:v>54.883099999999999</c:v>
                </c:pt>
                <c:pt idx="1093">
                  <c:v>54.856999999999999</c:v>
                </c:pt>
                <c:pt idx="1094">
                  <c:v>54.797800000000002</c:v>
                </c:pt>
                <c:pt idx="1095">
                  <c:v>54.752099999999999</c:v>
                </c:pt>
                <c:pt idx="1096">
                  <c:v>54.7879</c:v>
                </c:pt>
                <c:pt idx="1097">
                  <c:v>54.850299999999997</c:v>
                </c:pt>
                <c:pt idx="1098">
                  <c:v>54.877299999999998</c:v>
                </c:pt>
                <c:pt idx="1099">
                  <c:v>54.897000000000013</c:v>
                </c:pt>
                <c:pt idx="1100">
                  <c:v>54.920099999999998</c:v>
                </c:pt>
                <c:pt idx="1101">
                  <c:v>54.924900000000001</c:v>
                </c:pt>
                <c:pt idx="1102">
                  <c:v>54.900599999999997</c:v>
                </c:pt>
                <c:pt idx="1103">
                  <c:v>54.883000000000003</c:v>
                </c:pt>
                <c:pt idx="1104">
                  <c:v>54.900500000000001</c:v>
                </c:pt>
                <c:pt idx="1105">
                  <c:v>54.9009</c:v>
                </c:pt>
                <c:pt idx="1106">
                  <c:v>54.863400000000013</c:v>
                </c:pt>
                <c:pt idx="1107">
                  <c:v>54.845999999999997</c:v>
                </c:pt>
                <c:pt idx="1108">
                  <c:v>54.8583</c:v>
                </c:pt>
                <c:pt idx="1109">
                  <c:v>54.887799999999999</c:v>
                </c:pt>
                <c:pt idx="1110">
                  <c:v>54.920099999999998</c:v>
                </c:pt>
                <c:pt idx="1111">
                  <c:v>54.943199999999997</c:v>
                </c:pt>
                <c:pt idx="1112">
                  <c:v>54.947000000000003</c:v>
                </c:pt>
                <c:pt idx="1113">
                  <c:v>54.939100000000003</c:v>
                </c:pt>
                <c:pt idx="1114">
                  <c:v>54.938000000000002</c:v>
                </c:pt>
                <c:pt idx="1115">
                  <c:v>54.912599999999998</c:v>
                </c:pt>
                <c:pt idx="1116">
                  <c:v>54.863400000000013</c:v>
                </c:pt>
                <c:pt idx="1117">
                  <c:v>54.871499999999997</c:v>
                </c:pt>
                <c:pt idx="1118">
                  <c:v>54.915799999999997</c:v>
                </c:pt>
                <c:pt idx="1119">
                  <c:v>54.935699999999997</c:v>
                </c:pt>
                <c:pt idx="1120">
                  <c:v>54.930100000000003</c:v>
                </c:pt>
                <c:pt idx="1121">
                  <c:v>54.927300000000002</c:v>
                </c:pt>
                <c:pt idx="1122">
                  <c:v>54.936900000000001</c:v>
                </c:pt>
                <c:pt idx="1123">
                  <c:v>54.938200000000002</c:v>
                </c:pt>
                <c:pt idx="1124">
                  <c:v>54.926099999999998</c:v>
                </c:pt>
                <c:pt idx="1125">
                  <c:v>54.903700000000001</c:v>
                </c:pt>
                <c:pt idx="1126">
                  <c:v>54.8917</c:v>
                </c:pt>
                <c:pt idx="1127">
                  <c:v>54.883499999999998</c:v>
                </c:pt>
                <c:pt idx="1128">
                  <c:v>54.858899999999998</c:v>
                </c:pt>
                <c:pt idx="1129">
                  <c:v>54.848799999999997</c:v>
                </c:pt>
                <c:pt idx="1130">
                  <c:v>54.878500000000003</c:v>
                </c:pt>
                <c:pt idx="1131">
                  <c:v>54.9084</c:v>
                </c:pt>
                <c:pt idx="1132">
                  <c:v>54.9285</c:v>
                </c:pt>
                <c:pt idx="1133">
                  <c:v>54.929200000000002</c:v>
                </c:pt>
                <c:pt idx="1134">
                  <c:v>54.9084</c:v>
                </c:pt>
                <c:pt idx="1135">
                  <c:v>54.904299999999999</c:v>
                </c:pt>
                <c:pt idx="1136">
                  <c:v>54.924500000000002</c:v>
                </c:pt>
                <c:pt idx="1137">
                  <c:v>54.942</c:v>
                </c:pt>
                <c:pt idx="1138">
                  <c:v>54.956699999999998</c:v>
                </c:pt>
                <c:pt idx="1139">
                  <c:v>54.957799999999999</c:v>
                </c:pt>
                <c:pt idx="1140">
                  <c:v>54.938699999999997</c:v>
                </c:pt>
                <c:pt idx="1141">
                  <c:v>54.911200000000001</c:v>
                </c:pt>
                <c:pt idx="1142">
                  <c:v>54.850700000000003</c:v>
                </c:pt>
                <c:pt idx="1143">
                  <c:v>54.814699999999988</c:v>
                </c:pt>
                <c:pt idx="1144">
                  <c:v>54.814699999999988</c:v>
                </c:pt>
                <c:pt idx="1145">
                  <c:v>54.807600000000001</c:v>
                </c:pt>
                <c:pt idx="1146">
                  <c:v>54.853999999999999</c:v>
                </c:pt>
                <c:pt idx="1147">
                  <c:v>54.892099999999999</c:v>
                </c:pt>
                <c:pt idx="1148">
                  <c:v>54.887300000000003</c:v>
                </c:pt>
                <c:pt idx="1149">
                  <c:v>54.881399999999999</c:v>
                </c:pt>
                <c:pt idx="1150">
                  <c:v>54.862200000000001</c:v>
                </c:pt>
                <c:pt idx="1151">
                  <c:v>54.806399999999996</c:v>
                </c:pt>
                <c:pt idx="1152">
                  <c:v>54.772800000000011</c:v>
                </c:pt>
                <c:pt idx="1153">
                  <c:v>54.827500000000001</c:v>
                </c:pt>
                <c:pt idx="1154">
                  <c:v>54.922600000000003</c:v>
                </c:pt>
                <c:pt idx="1155">
                  <c:v>54.974200000000003</c:v>
                </c:pt>
                <c:pt idx="1156">
                  <c:v>54.979500000000002</c:v>
                </c:pt>
                <c:pt idx="1157">
                  <c:v>54.983400000000003</c:v>
                </c:pt>
                <c:pt idx="1158">
                  <c:v>54.976300000000002</c:v>
                </c:pt>
                <c:pt idx="1159">
                  <c:v>54.929400000000001</c:v>
                </c:pt>
                <c:pt idx="1160">
                  <c:v>54.833000000000013</c:v>
                </c:pt>
                <c:pt idx="1161">
                  <c:v>54.743699999999997</c:v>
                </c:pt>
                <c:pt idx="1162">
                  <c:v>54.7577</c:v>
                </c:pt>
                <c:pt idx="1163">
                  <c:v>54.847999999999999</c:v>
                </c:pt>
                <c:pt idx="1164">
                  <c:v>54.926299999999998</c:v>
                </c:pt>
                <c:pt idx="1165">
                  <c:v>54.964300000000001</c:v>
                </c:pt>
                <c:pt idx="1166">
                  <c:v>54.976100000000002</c:v>
                </c:pt>
                <c:pt idx="1167">
                  <c:v>54.978299999999997</c:v>
                </c:pt>
                <c:pt idx="1168">
                  <c:v>54.983800000000002</c:v>
                </c:pt>
                <c:pt idx="1169">
                  <c:v>54.983499999999999</c:v>
                </c:pt>
                <c:pt idx="1170">
                  <c:v>54.966500000000003</c:v>
                </c:pt>
                <c:pt idx="1171">
                  <c:v>54.9572</c:v>
                </c:pt>
                <c:pt idx="1172">
                  <c:v>54.961399999999998</c:v>
                </c:pt>
                <c:pt idx="1173">
                  <c:v>54.9452</c:v>
                </c:pt>
                <c:pt idx="1174">
                  <c:v>54.911499999999997</c:v>
                </c:pt>
                <c:pt idx="1175">
                  <c:v>54.855899999999998</c:v>
                </c:pt>
                <c:pt idx="1176">
                  <c:v>54.830800000000004</c:v>
                </c:pt>
                <c:pt idx="1177">
                  <c:v>54.891599999999997</c:v>
                </c:pt>
                <c:pt idx="1178">
                  <c:v>54.948099999999997</c:v>
                </c:pt>
                <c:pt idx="1179">
                  <c:v>54.973000000000013</c:v>
                </c:pt>
                <c:pt idx="1180">
                  <c:v>54.981499999999997</c:v>
                </c:pt>
                <c:pt idx="1181">
                  <c:v>54.981999999999999</c:v>
                </c:pt>
                <c:pt idx="1182">
                  <c:v>54.998699999999999</c:v>
                </c:pt>
                <c:pt idx="1183">
                  <c:v>55.001399999999997</c:v>
                </c:pt>
                <c:pt idx="1184">
                  <c:v>54.9816</c:v>
                </c:pt>
                <c:pt idx="1185">
                  <c:v>54.978000000000002</c:v>
                </c:pt>
                <c:pt idx="1186">
                  <c:v>54.9831</c:v>
                </c:pt>
                <c:pt idx="1187">
                  <c:v>54.979599999999998</c:v>
                </c:pt>
                <c:pt idx="1188">
                  <c:v>54.975099999999998</c:v>
                </c:pt>
                <c:pt idx="1189">
                  <c:v>54.9786</c:v>
                </c:pt>
                <c:pt idx="1190">
                  <c:v>54.981000000000002</c:v>
                </c:pt>
                <c:pt idx="1191">
                  <c:v>54.969700000000003</c:v>
                </c:pt>
                <c:pt idx="1192">
                  <c:v>54.957700000000003</c:v>
                </c:pt>
                <c:pt idx="1193">
                  <c:v>54.948600000000013</c:v>
                </c:pt>
                <c:pt idx="1194">
                  <c:v>54.9587</c:v>
                </c:pt>
                <c:pt idx="1195">
                  <c:v>54.982599999999998</c:v>
                </c:pt>
                <c:pt idx="1196">
                  <c:v>54.988799999999998</c:v>
                </c:pt>
                <c:pt idx="1197">
                  <c:v>54.978200000000001</c:v>
                </c:pt>
                <c:pt idx="1198">
                  <c:v>54.9542</c:v>
                </c:pt>
                <c:pt idx="1199">
                  <c:v>54.932600000000001</c:v>
                </c:pt>
                <c:pt idx="1200">
                  <c:v>54.960099999999997</c:v>
                </c:pt>
                <c:pt idx="1201">
                  <c:v>54.990099999999998</c:v>
                </c:pt>
                <c:pt idx="1202">
                  <c:v>54.971200000000003</c:v>
                </c:pt>
                <c:pt idx="1203">
                  <c:v>54.952300000000001</c:v>
                </c:pt>
                <c:pt idx="1204">
                  <c:v>54.9621</c:v>
                </c:pt>
                <c:pt idx="1205">
                  <c:v>54.976500000000001</c:v>
                </c:pt>
                <c:pt idx="1206">
                  <c:v>54.975700000000003</c:v>
                </c:pt>
                <c:pt idx="1207">
                  <c:v>54.965899999999998</c:v>
                </c:pt>
                <c:pt idx="1208">
                  <c:v>54.970500000000001</c:v>
                </c:pt>
                <c:pt idx="1209">
                  <c:v>54.959899999999998</c:v>
                </c:pt>
                <c:pt idx="1210">
                  <c:v>54.957999999999998</c:v>
                </c:pt>
                <c:pt idx="1211">
                  <c:v>54.976400000000012</c:v>
                </c:pt>
                <c:pt idx="1212">
                  <c:v>54.946399999999997</c:v>
                </c:pt>
                <c:pt idx="1213">
                  <c:v>54.935899999999997</c:v>
                </c:pt>
                <c:pt idx="1214">
                  <c:v>54.97</c:v>
                </c:pt>
                <c:pt idx="1215">
                  <c:v>54.9925</c:v>
                </c:pt>
                <c:pt idx="1216">
                  <c:v>55.015800000000013</c:v>
                </c:pt>
                <c:pt idx="1217">
                  <c:v>55.0276</c:v>
                </c:pt>
                <c:pt idx="1218">
                  <c:v>55.011400000000002</c:v>
                </c:pt>
                <c:pt idx="1219">
                  <c:v>55.002600000000001</c:v>
                </c:pt>
                <c:pt idx="1220">
                  <c:v>55.0139</c:v>
                </c:pt>
                <c:pt idx="1221">
                  <c:v>55.035299999999999</c:v>
                </c:pt>
                <c:pt idx="1222">
                  <c:v>55.057200000000002</c:v>
                </c:pt>
                <c:pt idx="1223">
                  <c:v>55.060899999999997</c:v>
                </c:pt>
                <c:pt idx="1224">
                  <c:v>55.054900000000004</c:v>
                </c:pt>
                <c:pt idx="1225">
                  <c:v>55.038200000000003</c:v>
                </c:pt>
                <c:pt idx="1226">
                  <c:v>55.029200000000003</c:v>
                </c:pt>
                <c:pt idx="1227">
                  <c:v>55.050899999999999</c:v>
                </c:pt>
                <c:pt idx="1228">
                  <c:v>55.063499999999998</c:v>
                </c:pt>
                <c:pt idx="1229">
                  <c:v>55.054600000000001</c:v>
                </c:pt>
                <c:pt idx="1230">
                  <c:v>55.055799999999998</c:v>
                </c:pt>
                <c:pt idx="1231">
                  <c:v>55.059699999999999</c:v>
                </c:pt>
                <c:pt idx="1232">
                  <c:v>55.057299999999998</c:v>
                </c:pt>
                <c:pt idx="1233">
                  <c:v>55.063800000000001</c:v>
                </c:pt>
                <c:pt idx="1234">
                  <c:v>55.062600000000003</c:v>
                </c:pt>
                <c:pt idx="1235">
                  <c:v>55.052400000000013</c:v>
                </c:pt>
                <c:pt idx="1236">
                  <c:v>55.06</c:v>
                </c:pt>
                <c:pt idx="1237">
                  <c:v>55.083300000000001</c:v>
                </c:pt>
                <c:pt idx="1238">
                  <c:v>55.108899999999998</c:v>
                </c:pt>
                <c:pt idx="1239">
                  <c:v>55.119500000000002</c:v>
                </c:pt>
                <c:pt idx="1240">
                  <c:v>55.098100000000002</c:v>
                </c:pt>
                <c:pt idx="1241">
                  <c:v>55.0657</c:v>
                </c:pt>
                <c:pt idx="1242">
                  <c:v>55.075099999999999</c:v>
                </c:pt>
                <c:pt idx="1243">
                  <c:v>55.091900000000003</c:v>
                </c:pt>
                <c:pt idx="1244">
                  <c:v>55.076900000000002</c:v>
                </c:pt>
                <c:pt idx="1245">
                  <c:v>55.068300000000001</c:v>
                </c:pt>
                <c:pt idx="1246">
                  <c:v>55.071000000000012</c:v>
                </c:pt>
                <c:pt idx="1247">
                  <c:v>55.0548</c:v>
                </c:pt>
                <c:pt idx="1248">
                  <c:v>55.029699999999998</c:v>
                </c:pt>
                <c:pt idx="1249">
                  <c:v>55.053199999999997</c:v>
                </c:pt>
                <c:pt idx="1250">
                  <c:v>55.093699999999998</c:v>
                </c:pt>
                <c:pt idx="1251">
                  <c:v>55.092800000000011</c:v>
                </c:pt>
                <c:pt idx="1252">
                  <c:v>55.076600000000013</c:v>
                </c:pt>
                <c:pt idx="1253">
                  <c:v>55.067900000000002</c:v>
                </c:pt>
                <c:pt idx="1254">
                  <c:v>55.075800000000001</c:v>
                </c:pt>
                <c:pt idx="1255">
                  <c:v>55.104300000000002</c:v>
                </c:pt>
                <c:pt idx="1256">
                  <c:v>55.128900000000002</c:v>
                </c:pt>
                <c:pt idx="1257">
                  <c:v>55.118499999999997</c:v>
                </c:pt>
                <c:pt idx="1258">
                  <c:v>55.077500000000001</c:v>
                </c:pt>
                <c:pt idx="1259">
                  <c:v>55.069099999999999</c:v>
                </c:pt>
                <c:pt idx="1260">
                  <c:v>55.091700000000003</c:v>
                </c:pt>
                <c:pt idx="1261">
                  <c:v>55.049000000000007</c:v>
                </c:pt>
                <c:pt idx="1262">
                  <c:v>54.981200000000001</c:v>
                </c:pt>
                <c:pt idx="1263">
                  <c:v>54.986800000000002</c:v>
                </c:pt>
                <c:pt idx="1264">
                  <c:v>55.052400000000013</c:v>
                </c:pt>
                <c:pt idx="1265">
                  <c:v>55.114800000000002</c:v>
                </c:pt>
                <c:pt idx="1266">
                  <c:v>55.147399999999998</c:v>
                </c:pt>
                <c:pt idx="1267">
                  <c:v>55.150500000000001</c:v>
                </c:pt>
                <c:pt idx="1268">
                  <c:v>55.141399999999997</c:v>
                </c:pt>
                <c:pt idx="1269">
                  <c:v>55.133600000000001</c:v>
                </c:pt>
                <c:pt idx="1270">
                  <c:v>55.118400000000001</c:v>
                </c:pt>
                <c:pt idx="1271">
                  <c:v>55.100099999999998</c:v>
                </c:pt>
                <c:pt idx="1272">
                  <c:v>55.099299999999999</c:v>
                </c:pt>
                <c:pt idx="1273">
                  <c:v>55.130600000000001</c:v>
                </c:pt>
                <c:pt idx="1274">
                  <c:v>55.156200000000013</c:v>
                </c:pt>
                <c:pt idx="1275">
                  <c:v>55.117600000000003</c:v>
                </c:pt>
                <c:pt idx="1276">
                  <c:v>55.041899999999998</c:v>
                </c:pt>
                <c:pt idx="1277">
                  <c:v>55.0291</c:v>
                </c:pt>
                <c:pt idx="1278">
                  <c:v>55.086500000000001</c:v>
                </c:pt>
                <c:pt idx="1279">
                  <c:v>55.129200000000012</c:v>
                </c:pt>
                <c:pt idx="1280">
                  <c:v>55.1297</c:v>
                </c:pt>
                <c:pt idx="1281">
                  <c:v>55.115600000000001</c:v>
                </c:pt>
                <c:pt idx="1282">
                  <c:v>55.1126</c:v>
                </c:pt>
                <c:pt idx="1283">
                  <c:v>55.119800000000012</c:v>
                </c:pt>
                <c:pt idx="1284">
                  <c:v>55.128</c:v>
                </c:pt>
                <c:pt idx="1285">
                  <c:v>55.0961</c:v>
                </c:pt>
                <c:pt idx="1286">
                  <c:v>55.014400000000002</c:v>
                </c:pt>
                <c:pt idx="1287">
                  <c:v>54.978000000000002</c:v>
                </c:pt>
                <c:pt idx="1288">
                  <c:v>55.022100000000002</c:v>
                </c:pt>
                <c:pt idx="1289">
                  <c:v>55.076099999999997</c:v>
                </c:pt>
                <c:pt idx="1290">
                  <c:v>55.103200000000001</c:v>
                </c:pt>
                <c:pt idx="1291">
                  <c:v>55.107600000000012</c:v>
                </c:pt>
                <c:pt idx="1292">
                  <c:v>55.110500000000002</c:v>
                </c:pt>
                <c:pt idx="1293">
                  <c:v>55.136000000000003</c:v>
                </c:pt>
                <c:pt idx="1294">
                  <c:v>55.1464</c:v>
                </c:pt>
                <c:pt idx="1295">
                  <c:v>55.13</c:v>
                </c:pt>
                <c:pt idx="1296">
                  <c:v>55.120899999999999</c:v>
                </c:pt>
                <c:pt idx="1297">
                  <c:v>55.117899999999999</c:v>
                </c:pt>
                <c:pt idx="1298">
                  <c:v>55.0946</c:v>
                </c:pt>
                <c:pt idx="1299">
                  <c:v>55.037500000000001</c:v>
                </c:pt>
                <c:pt idx="1300">
                  <c:v>55.014000000000003</c:v>
                </c:pt>
                <c:pt idx="1301">
                  <c:v>55.052500000000002</c:v>
                </c:pt>
                <c:pt idx="1302">
                  <c:v>55.0779</c:v>
                </c:pt>
                <c:pt idx="1303">
                  <c:v>55.0715</c:v>
                </c:pt>
                <c:pt idx="1304">
                  <c:v>55.084400000000002</c:v>
                </c:pt>
                <c:pt idx="1305">
                  <c:v>55.111199999999997</c:v>
                </c:pt>
                <c:pt idx="1306">
                  <c:v>55.1295</c:v>
                </c:pt>
                <c:pt idx="1307">
                  <c:v>55.142899999999997</c:v>
                </c:pt>
                <c:pt idx="1308">
                  <c:v>55.151000000000003</c:v>
                </c:pt>
                <c:pt idx="1309">
                  <c:v>55.147500000000001</c:v>
                </c:pt>
                <c:pt idx="1310">
                  <c:v>55.137</c:v>
                </c:pt>
                <c:pt idx="1311">
                  <c:v>55.146700000000003</c:v>
                </c:pt>
                <c:pt idx="1312">
                  <c:v>55.1631</c:v>
                </c:pt>
                <c:pt idx="1313">
                  <c:v>55.148600000000002</c:v>
                </c:pt>
                <c:pt idx="1314">
                  <c:v>55.107999999999997</c:v>
                </c:pt>
                <c:pt idx="1315">
                  <c:v>55.081000000000003</c:v>
                </c:pt>
                <c:pt idx="1316">
                  <c:v>55.071899999999999</c:v>
                </c:pt>
                <c:pt idx="1317">
                  <c:v>55.095700000000001</c:v>
                </c:pt>
                <c:pt idx="1318">
                  <c:v>55.148400000000002</c:v>
                </c:pt>
                <c:pt idx="1319">
                  <c:v>55.1571</c:v>
                </c:pt>
                <c:pt idx="1320">
                  <c:v>55.108400000000003</c:v>
                </c:pt>
                <c:pt idx="1321">
                  <c:v>55.050800000000002</c:v>
                </c:pt>
                <c:pt idx="1322">
                  <c:v>55.058100000000003</c:v>
                </c:pt>
                <c:pt idx="1323">
                  <c:v>55.125300000000003</c:v>
                </c:pt>
                <c:pt idx="1324">
                  <c:v>55.155200000000001</c:v>
                </c:pt>
                <c:pt idx="1325">
                  <c:v>55.126300000000001</c:v>
                </c:pt>
                <c:pt idx="1326">
                  <c:v>55.084299999999999</c:v>
                </c:pt>
                <c:pt idx="1327">
                  <c:v>55.061700000000002</c:v>
                </c:pt>
                <c:pt idx="1328">
                  <c:v>55.073900000000002</c:v>
                </c:pt>
                <c:pt idx="1329">
                  <c:v>55.066400000000002</c:v>
                </c:pt>
                <c:pt idx="1330">
                  <c:v>55.028100000000002</c:v>
                </c:pt>
                <c:pt idx="1331">
                  <c:v>55.026899999999998</c:v>
                </c:pt>
                <c:pt idx="1332">
                  <c:v>55.060499999999998</c:v>
                </c:pt>
                <c:pt idx="1333">
                  <c:v>55.1008</c:v>
                </c:pt>
                <c:pt idx="1334">
                  <c:v>55.140700000000002</c:v>
                </c:pt>
                <c:pt idx="1335">
                  <c:v>55.155000000000001</c:v>
                </c:pt>
                <c:pt idx="1336">
                  <c:v>55.144300000000001</c:v>
                </c:pt>
                <c:pt idx="1337">
                  <c:v>55.1203</c:v>
                </c:pt>
                <c:pt idx="1338">
                  <c:v>55.082800000000013</c:v>
                </c:pt>
                <c:pt idx="1339">
                  <c:v>55.019199999999998</c:v>
                </c:pt>
                <c:pt idx="1340">
                  <c:v>54.9619</c:v>
                </c:pt>
                <c:pt idx="1341">
                  <c:v>55.0002</c:v>
                </c:pt>
                <c:pt idx="1342">
                  <c:v>55.0869</c:v>
                </c:pt>
                <c:pt idx="1343">
                  <c:v>55.136400000000002</c:v>
                </c:pt>
                <c:pt idx="1344">
                  <c:v>55.1616</c:v>
                </c:pt>
                <c:pt idx="1345">
                  <c:v>55.177300000000002</c:v>
                </c:pt>
                <c:pt idx="1346">
                  <c:v>55.177799999999998</c:v>
                </c:pt>
                <c:pt idx="1347">
                  <c:v>55.163600000000002</c:v>
                </c:pt>
                <c:pt idx="1348">
                  <c:v>55.134300000000003</c:v>
                </c:pt>
                <c:pt idx="1349">
                  <c:v>55.110700000000001</c:v>
                </c:pt>
                <c:pt idx="1350">
                  <c:v>55.118000000000002</c:v>
                </c:pt>
                <c:pt idx="1351">
                  <c:v>55.141800000000003</c:v>
                </c:pt>
                <c:pt idx="1352">
                  <c:v>55.157699999999998</c:v>
                </c:pt>
                <c:pt idx="1353">
                  <c:v>55.155500000000011</c:v>
                </c:pt>
                <c:pt idx="1354">
                  <c:v>55.129800000000003</c:v>
                </c:pt>
                <c:pt idx="1355">
                  <c:v>55.072200000000002</c:v>
                </c:pt>
                <c:pt idx="1356">
                  <c:v>54.987000000000002</c:v>
                </c:pt>
                <c:pt idx="1357">
                  <c:v>54.961599999999997</c:v>
                </c:pt>
                <c:pt idx="1358">
                  <c:v>55.0488</c:v>
                </c:pt>
                <c:pt idx="1359">
                  <c:v>55.135800000000003</c:v>
                </c:pt>
                <c:pt idx="1360">
                  <c:v>55.158200000000001</c:v>
                </c:pt>
                <c:pt idx="1361">
                  <c:v>55.1342</c:v>
                </c:pt>
                <c:pt idx="1362">
                  <c:v>55.115000000000002</c:v>
                </c:pt>
                <c:pt idx="1363">
                  <c:v>55.110900000000001</c:v>
                </c:pt>
                <c:pt idx="1364">
                  <c:v>55.076700000000002</c:v>
                </c:pt>
                <c:pt idx="1365">
                  <c:v>55.046000000000006</c:v>
                </c:pt>
                <c:pt idx="1366">
                  <c:v>55.048699999999997</c:v>
                </c:pt>
                <c:pt idx="1367">
                  <c:v>55.054400000000001</c:v>
                </c:pt>
                <c:pt idx="1368">
                  <c:v>55.076700000000002</c:v>
                </c:pt>
                <c:pt idx="1369">
                  <c:v>55.107100000000003</c:v>
                </c:pt>
                <c:pt idx="1370">
                  <c:v>55.126100000000001</c:v>
                </c:pt>
                <c:pt idx="1371">
                  <c:v>55.138500000000001</c:v>
                </c:pt>
                <c:pt idx="1372">
                  <c:v>55.131100000000011</c:v>
                </c:pt>
                <c:pt idx="1373">
                  <c:v>55.092300000000002</c:v>
                </c:pt>
                <c:pt idx="1374">
                  <c:v>55.047899999999998</c:v>
                </c:pt>
                <c:pt idx="1375">
                  <c:v>55.071800000000003</c:v>
                </c:pt>
                <c:pt idx="1376">
                  <c:v>55.134400000000007</c:v>
                </c:pt>
                <c:pt idx="1377">
                  <c:v>55.127600000000001</c:v>
                </c:pt>
                <c:pt idx="1378">
                  <c:v>55.097499999999997</c:v>
                </c:pt>
                <c:pt idx="1379">
                  <c:v>55.117100000000001</c:v>
                </c:pt>
                <c:pt idx="1380">
                  <c:v>55.1464</c:v>
                </c:pt>
                <c:pt idx="1381">
                  <c:v>55.147599999999997</c:v>
                </c:pt>
                <c:pt idx="1382">
                  <c:v>55.1145</c:v>
                </c:pt>
                <c:pt idx="1383">
                  <c:v>55.089000000000013</c:v>
                </c:pt>
                <c:pt idx="1384">
                  <c:v>55.100700000000003</c:v>
                </c:pt>
                <c:pt idx="1385">
                  <c:v>55.13</c:v>
                </c:pt>
                <c:pt idx="1386">
                  <c:v>55.151499999999999</c:v>
                </c:pt>
                <c:pt idx="1387">
                  <c:v>55.151899999999998</c:v>
                </c:pt>
                <c:pt idx="1388">
                  <c:v>55.137999999999998</c:v>
                </c:pt>
                <c:pt idx="1389">
                  <c:v>55.120699999999999</c:v>
                </c:pt>
                <c:pt idx="1390">
                  <c:v>55.111800000000002</c:v>
                </c:pt>
                <c:pt idx="1391">
                  <c:v>55.114800000000002</c:v>
                </c:pt>
                <c:pt idx="1392">
                  <c:v>55.113600000000012</c:v>
                </c:pt>
                <c:pt idx="1393">
                  <c:v>55.103700000000003</c:v>
                </c:pt>
                <c:pt idx="1394">
                  <c:v>55.096000000000011</c:v>
                </c:pt>
                <c:pt idx="1395">
                  <c:v>55.084499999999998</c:v>
                </c:pt>
                <c:pt idx="1396">
                  <c:v>55.0625</c:v>
                </c:pt>
                <c:pt idx="1397">
                  <c:v>55.0321</c:v>
                </c:pt>
                <c:pt idx="1398">
                  <c:v>55.021800000000013</c:v>
                </c:pt>
                <c:pt idx="1399">
                  <c:v>55.059800000000003</c:v>
                </c:pt>
                <c:pt idx="1400">
                  <c:v>55.069299999999998</c:v>
                </c:pt>
                <c:pt idx="1401">
                  <c:v>55.014899999999997</c:v>
                </c:pt>
                <c:pt idx="1402">
                  <c:v>54.976999999999997</c:v>
                </c:pt>
                <c:pt idx="1403">
                  <c:v>55.0032</c:v>
                </c:pt>
                <c:pt idx="1404">
                  <c:v>55.074199999999998</c:v>
                </c:pt>
                <c:pt idx="1405">
                  <c:v>55.133699999999997</c:v>
                </c:pt>
                <c:pt idx="1406">
                  <c:v>55.144599999999997</c:v>
                </c:pt>
                <c:pt idx="1407">
                  <c:v>55.140500000000003</c:v>
                </c:pt>
                <c:pt idx="1408">
                  <c:v>55.1327</c:v>
                </c:pt>
                <c:pt idx="1409">
                  <c:v>55.092500000000001</c:v>
                </c:pt>
                <c:pt idx="1410">
                  <c:v>55.020699999999998</c:v>
                </c:pt>
                <c:pt idx="1411">
                  <c:v>55.008099999999999</c:v>
                </c:pt>
                <c:pt idx="1412">
                  <c:v>55.075899999999997</c:v>
                </c:pt>
                <c:pt idx="1413">
                  <c:v>55.106400000000001</c:v>
                </c:pt>
                <c:pt idx="1414">
                  <c:v>55.070800000000013</c:v>
                </c:pt>
                <c:pt idx="1415">
                  <c:v>55.048499999999997</c:v>
                </c:pt>
                <c:pt idx="1416">
                  <c:v>55.078200000000002</c:v>
                </c:pt>
                <c:pt idx="1417">
                  <c:v>55.108499999999999</c:v>
                </c:pt>
                <c:pt idx="1418">
                  <c:v>55.120899999999999</c:v>
                </c:pt>
                <c:pt idx="1419">
                  <c:v>55.125400000000013</c:v>
                </c:pt>
                <c:pt idx="1420">
                  <c:v>55.1068</c:v>
                </c:pt>
                <c:pt idx="1421">
                  <c:v>55.085299999999997</c:v>
                </c:pt>
                <c:pt idx="1422">
                  <c:v>55.083100000000002</c:v>
                </c:pt>
                <c:pt idx="1423">
                  <c:v>55.067900000000002</c:v>
                </c:pt>
                <c:pt idx="1424">
                  <c:v>55.057400000000001</c:v>
                </c:pt>
                <c:pt idx="1425">
                  <c:v>55.069099999999999</c:v>
                </c:pt>
                <c:pt idx="1426">
                  <c:v>55.085500000000003</c:v>
                </c:pt>
                <c:pt idx="1427">
                  <c:v>55.108200000000011</c:v>
                </c:pt>
                <c:pt idx="1428">
                  <c:v>55.121499999999997</c:v>
                </c:pt>
                <c:pt idx="1429">
                  <c:v>55.123200000000011</c:v>
                </c:pt>
                <c:pt idx="1430">
                  <c:v>55.126400000000011</c:v>
                </c:pt>
                <c:pt idx="1431">
                  <c:v>55.119900000000001</c:v>
                </c:pt>
                <c:pt idx="1432">
                  <c:v>55.1004</c:v>
                </c:pt>
                <c:pt idx="1433">
                  <c:v>55.086599999999997</c:v>
                </c:pt>
                <c:pt idx="1434">
                  <c:v>55.083100000000002</c:v>
                </c:pt>
                <c:pt idx="1435">
                  <c:v>55.071000000000012</c:v>
                </c:pt>
                <c:pt idx="1436">
                  <c:v>55.071599999999997</c:v>
                </c:pt>
                <c:pt idx="1437">
                  <c:v>55.091000000000001</c:v>
                </c:pt>
                <c:pt idx="1438">
                  <c:v>55.096600000000002</c:v>
                </c:pt>
                <c:pt idx="1439">
                  <c:v>55.075899999999997</c:v>
                </c:pt>
                <c:pt idx="1440">
                  <c:v>55.023400000000002</c:v>
                </c:pt>
                <c:pt idx="1441">
                  <c:v>54.967599999999997</c:v>
                </c:pt>
                <c:pt idx="1442">
                  <c:v>54.975200000000001</c:v>
                </c:pt>
                <c:pt idx="1443">
                  <c:v>55.046000000000006</c:v>
                </c:pt>
                <c:pt idx="1444">
                  <c:v>55.1111</c:v>
                </c:pt>
                <c:pt idx="1445">
                  <c:v>55.138800000000003</c:v>
                </c:pt>
                <c:pt idx="1446">
                  <c:v>55.120100000000001</c:v>
                </c:pt>
                <c:pt idx="1447">
                  <c:v>55.063299999999998</c:v>
                </c:pt>
                <c:pt idx="1448">
                  <c:v>55.0212</c:v>
                </c:pt>
                <c:pt idx="1449">
                  <c:v>55.0366</c:v>
                </c:pt>
                <c:pt idx="1450">
                  <c:v>55.063200000000002</c:v>
                </c:pt>
                <c:pt idx="1451">
                  <c:v>55.061600000000013</c:v>
                </c:pt>
                <c:pt idx="1452">
                  <c:v>55.047600000000003</c:v>
                </c:pt>
                <c:pt idx="1453">
                  <c:v>55.042499999999997</c:v>
                </c:pt>
                <c:pt idx="1454">
                  <c:v>55.056800000000003</c:v>
                </c:pt>
                <c:pt idx="1455">
                  <c:v>55.084499999999998</c:v>
                </c:pt>
                <c:pt idx="1456">
                  <c:v>55.102800000000002</c:v>
                </c:pt>
                <c:pt idx="1457">
                  <c:v>55.108800000000002</c:v>
                </c:pt>
                <c:pt idx="1458">
                  <c:v>55.122500000000002</c:v>
                </c:pt>
                <c:pt idx="1459">
                  <c:v>55.144799999999996</c:v>
                </c:pt>
                <c:pt idx="1460">
                  <c:v>55.1541</c:v>
                </c:pt>
                <c:pt idx="1461">
                  <c:v>55.148299999999999</c:v>
                </c:pt>
                <c:pt idx="1462">
                  <c:v>55.126600000000003</c:v>
                </c:pt>
                <c:pt idx="1463">
                  <c:v>55.101799999999997</c:v>
                </c:pt>
                <c:pt idx="1464">
                  <c:v>55.088200000000001</c:v>
                </c:pt>
                <c:pt idx="1465">
                  <c:v>55.082700000000003</c:v>
                </c:pt>
                <c:pt idx="1466">
                  <c:v>55.095100000000002</c:v>
                </c:pt>
                <c:pt idx="1467">
                  <c:v>55.117199999999997</c:v>
                </c:pt>
                <c:pt idx="1468">
                  <c:v>55.112900000000003</c:v>
                </c:pt>
                <c:pt idx="1469">
                  <c:v>55.093000000000011</c:v>
                </c:pt>
                <c:pt idx="1470">
                  <c:v>55.086500000000001</c:v>
                </c:pt>
                <c:pt idx="1471">
                  <c:v>55.1111</c:v>
                </c:pt>
                <c:pt idx="1472">
                  <c:v>55.1464</c:v>
                </c:pt>
                <c:pt idx="1473">
                  <c:v>55.1462</c:v>
                </c:pt>
                <c:pt idx="1474">
                  <c:v>55.129400000000011</c:v>
                </c:pt>
                <c:pt idx="1475">
                  <c:v>55.143700000000003</c:v>
                </c:pt>
                <c:pt idx="1476">
                  <c:v>55.138200000000012</c:v>
                </c:pt>
                <c:pt idx="1477">
                  <c:v>55.072699999999998</c:v>
                </c:pt>
                <c:pt idx="1478">
                  <c:v>55.042499999999997</c:v>
                </c:pt>
                <c:pt idx="1479">
                  <c:v>55.081099999999999</c:v>
                </c:pt>
                <c:pt idx="1480">
                  <c:v>55.103400000000001</c:v>
                </c:pt>
                <c:pt idx="1481">
                  <c:v>55.082600000000014</c:v>
                </c:pt>
                <c:pt idx="1482">
                  <c:v>55.084099999999999</c:v>
                </c:pt>
                <c:pt idx="1483">
                  <c:v>55.111899999999999</c:v>
                </c:pt>
                <c:pt idx="1484">
                  <c:v>55.126200000000011</c:v>
                </c:pt>
                <c:pt idx="1485">
                  <c:v>55.133699999999997</c:v>
                </c:pt>
                <c:pt idx="1486">
                  <c:v>55.137600000000013</c:v>
                </c:pt>
                <c:pt idx="1487">
                  <c:v>55.139699999999998</c:v>
                </c:pt>
                <c:pt idx="1488">
                  <c:v>55.129600000000003</c:v>
                </c:pt>
                <c:pt idx="1489">
                  <c:v>55.106000000000002</c:v>
                </c:pt>
                <c:pt idx="1490">
                  <c:v>55.1008</c:v>
                </c:pt>
                <c:pt idx="1491">
                  <c:v>55.122300000000003</c:v>
                </c:pt>
                <c:pt idx="1492">
                  <c:v>55.1355</c:v>
                </c:pt>
                <c:pt idx="1493">
                  <c:v>55.117100000000001</c:v>
                </c:pt>
                <c:pt idx="1494">
                  <c:v>55.084899999999998</c:v>
                </c:pt>
                <c:pt idx="1495">
                  <c:v>55.064900000000002</c:v>
                </c:pt>
                <c:pt idx="1496">
                  <c:v>55.080599999999997</c:v>
                </c:pt>
                <c:pt idx="1497">
                  <c:v>55.097200000000001</c:v>
                </c:pt>
                <c:pt idx="1498">
                  <c:v>55.096600000000002</c:v>
                </c:pt>
                <c:pt idx="1499">
                  <c:v>55.1</c:v>
                </c:pt>
                <c:pt idx="1500">
                  <c:v>55.095500000000001</c:v>
                </c:pt>
                <c:pt idx="1501">
                  <c:v>55.099200000000003</c:v>
                </c:pt>
                <c:pt idx="1502">
                  <c:v>55.110400000000013</c:v>
                </c:pt>
                <c:pt idx="1503">
                  <c:v>55.123800000000003</c:v>
                </c:pt>
                <c:pt idx="1504">
                  <c:v>55.142699999999998</c:v>
                </c:pt>
                <c:pt idx="1505">
                  <c:v>55.157400000000003</c:v>
                </c:pt>
                <c:pt idx="1506">
                  <c:v>55.1648</c:v>
                </c:pt>
                <c:pt idx="1507">
                  <c:v>55.166899999999998</c:v>
                </c:pt>
                <c:pt idx="1508">
                  <c:v>55.1539</c:v>
                </c:pt>
                <c:pt idx="1509">
                  <c:v>55.136699999999998</c:v>
                </c:pt>
                <c:pt idx="1510">
                  <c:v>55.124600000000001</c:v>
                </c:pt>
                <c:pt idx="1511">
                  <c:v>55.089300000000001</c:v>
                </c:pt>
                <c:pt idx="1512">
                  <c:v>55.044499999999999</c:v>
                </c:pt>
                <c:pt idx="1513">
                  <c:v>55.0625</c:v>
                </c:pt>
                <c:pt idx="1514">
                  <c:v>55.115699999999997</c:v>
                </c:pt>
                <c:pt idx="1515">
                  <c:v>55.163499999999999</c:v>
                </c:pt>
                <c:pt idx="1516">
                  <c:v>55.200200000000002</c:v>
                </c:pt>
                <c:pt idx="1517">
                  <c:v>55.189500000000002</c:v>
                </c:pt>
                <c:pt idx="1518">
                  <c:v>55.159599999999998</c:v>
                </c:pt>
                <c:pt idx="1519">
                  <c:v>55.161000000000001</c:v>
                </c:pt>
                <c:pt idx="1520">
                  <c:v>55.168800000000012</c:v>
                </c:pt>
                <c:pt idx="1521">
                  <c:v>55.1663</c:v>
                </c:pt>
                <c:pt idx="1522">
                  <c:v>55.134700000000002</c:v>
                </c:pt>
                <c:pt idx="1523">
                  <c:v>55.099299999999999</c:v>
                </c:pt>
                <c:pt idx="1524">
                  <c:v>55.125300000000003</c:v>
                </c:pt>
                <c:pt idx="1525">
                  <c:v>55.148200000000003</c:v>
                </c:pt>
                <c:pt idx="1526">
                  <c:v>55.104400000000012</c:v>
                </c:pt>
                <c:pt idx="1527">
                  <c:v>55.052700000000002</c:v>
                </c:pt>
                <c:pt idx="1528">
                  <c:v>55.0441</c:v>
                </c:pt>
                <c:pt idx="1529">
                  <c:v>55.093400000000003</c:v>
                </c:pt>
                <c:pt idx="1530">
                  <c:v>55.145600000000002</c:v>
                </c:pt>
                <c:pt idx="1531">
                  <c:v>55.155700000000003</c:v>
                </c:pt>
                <c:pt idx="1532">
                  <c:v>55.172699999999999</c:v>
                </c:pt>
                <c:pt idx="1533">
                  <c:v>55.195700000000002</c:v>
                </c:pt>
                <c:pt idx="1534">
                  <c:v>55.1828</c:v>
                </c:pt>
                <c:pt idx="1535">
                  <c:v>55.167000000000002</c:v>
                </c:pt>
                <c:pt idx="1536">
                  <c:v>55.181399999999996</c:v>
                </c:pt>
                <c:pt idx="1537">
                  <c:v>55.204700000000003</c:v>
                </c:pt>
                <c:pt idx="1538">
                  <c:v>55.210500000000003</c:v>
                </c:pt>
                <c:pt idx="1539">
                  <c:v>55.196400000000011</c:v>
                </c:pt>
                <c:pt idx="1540">
                  <c:v>55.174999999999997</c:v>
                </c:pt>
                <c:pt idx="1541">
                  <c:v>55.168500000000002</c:v>
                </c:pt>
                <c:pt idx="1542">
                  <c:v>55.1753</c:v>
                </c:pt>
                <c:pt idx="1543">
                  <c:v>55.184199999999997</c:v>
                </c:pt>
                <c:pt idx="1544">
                  <c:v>55.184899999999999</c:v>
                </c:pt>
                <c:pt idx="1545">
                  <c:v>55.183300000000003</c:v>
                </c:pt>
                <c:pt idx="1546">
                  <c:v>55.189800000000012</c:v>
                </c:pt>
                <c:pt idx="1547">
                  <c:v>55.196400000000011</c:v>
                </c:pt>
                <c:pt idx="1548">
                  <c:v>55.1922</c:v>
                </c:pt>
                <c:pt idx="1549">
                  <c:v>55.142200000000003</c:v>
                </c:pt>
                <c:pt idx="1550">
                  <c:v>55.073600000000013</c:v>
                </c:pt>
                <c:pt idx="1551">
                  <c:v>55.084899999999998</c:v>
                </c:pt>
                <c:pt idx="1552">
                  <c:v>55.156500000000001</c:v>
                </c:pt>
                <c:pt idx="1553">
                  <c:v>55.188899999999997</c:v>
                </c:pt>
                <c:pt idx="1554">
                  <c:v>55.174100000000003</c:v>
                </c:pt>
                <c:pt idx="1555">
                  <c:v>55.131600000000013</c:v>
                </c:pt>
                <c:pt idx="1556">
                  <c:v>55.0899</c:v>
                </c:pt>
                <c:pt idx="1557">
                  <c:v>55.127000000000002</c:v>
                </c:pt>
                <c:pt idx="1558">
                  <c:v>55.1935</c:v>
                </c:pt>
                <c:pt idx="1559">
                  <c:v>55.194800000000001</c:v>
                </c:pt>
                <c:pt idx="1560">
                  <c:v>55.145800000000001</c:v>
                </c:pt>
                <c:pt idx="1561">
                  <c:v>55.101300000000002</c:v>
                </c:pt>
                <c:pt idx="1562">
                  <c:v>55.061300000000003</c:v>
                </c:pt>
                <c:pt idx="1563">
                  <c:v>55.040100000000002</c:v>
                </c:pt>
                <c:pt idx="1564">
                  <c:v>55.042200000000001</c:v>
                </c:pt>
                <c:pt idx="1565">
                  <c:v>55.0501</c:v>
                </c:pt>
                <c:pt idx="1566">
                  <c:v>55.104900000000001</c:v>
                </c:pt>
                <c:pt idx="1567">
                  <c:v>55.1678</c:v>
                </c:pt>
                <c:pt idx="1568">
                  <c:v>55.197499999999998</c:v>
                </c:pt>
                <c:pt idx="1569">
                  <c:v>55.212800000000001</c:v>
                </c:pt>
                <c:pt idx="1570">
                  <c:v>55.220600000000012</c:v>
                </c:pt>
                <c:pt idx="1571">
                  <c:v>55.189600000000013</c:v>
                </c:pt>
                <c:pt idx="1572">
                  <c:v>55.132300000000001</c:v>
                </c:pt>
                <c:pt idx="1573">
                  <c:v>55.118099999999998</c:v>
                </c:pt>
                <c:pt idx="1574">
                  <c:v>55.112299999999998</c:v>
                </c:pt>
                <c:pt idx="1575">
                  <c:v>55.046900000000001</c:v>
                </c:pt>
                <c:pt idx="1576">
                  <c:v>54.996400000000001</c:v>
                </c:pt>
                <c:pt idx="1577">
                  <c:v>55.000900000000001</c:v>
                </c:pt>
                <c:pt idx="1578">
                  <c:v>55.023699999999998</c:v>
                </c:pt>
                <c:pt idx="1579">
                  <c:v>55.072600000000001</c:v>
                </c:pt>
                <c:pt idx="1580">
                  <c:v>55.121299999999998</c:v>
                </c:pt>
                <c:pt idx="1581">
                  <c:v>55.131800000000013</c:v>
                </c:pt>
                <c:pt idx="1582">
                  <c:v>55.126100000000001</c:v>
                </c:pt>
                <c:pt idx="1583">
                  <c:v>55.113799999999998</c:v>
                </c:pt>
                <c:pt idx="1584">
                  <c:v>55.105400000000003</c:v>
                </c:pt>
                <c:pt idx="1585">
                  <c:v>55.131600000000013</c:v>
                </c:pt>
                <c:pt idx="1586">
                  <c:v>55.162800000000011</c:v>
                </c:pt>
                <c:pt idx="1587">
                  <c:v>55.163800000000002</c:v>
                </c:pt>
                <c:pt idx="1588">
                  <c:v>55.146600000000007</c:v>
                </c:pt>
                <c:pt idx="1589">
                  <c:v>55.1327</c:v>
                </c:pt>
                <c:pt idx="1590">
                  <c:v>55.116600000000012</c:v>
                </c:pt>
                <c:pt idx="1591">
                  <c:v>55.1053</c:v>
                </c:pt>
                <c:pt idx="1592">
                  <c:v>55.1355</c:v>
                </c:pt>
                <c:pt idx="1593">
                  <c:v>55.179400000000001</c:v>
                </c:pt>
                <c:pt idx="1594">
                  <c:v>55.1845</c:v>
                </c:pt>
                <c:pt idx="1595">
                  <c:v>55.163499999999999</c:v>
                </c:pt>
                <c:pt idx="1596">
                  <c:v>55.145099999999999</c:v>
                </c:pt>
                <c:pt idx="1597">
                  <c:v>55.134099999999997</c:v>
                </c:pt>
                <c:pt idx="1598">
                  <c:v>55.116900000000001</c:v>
                </c:pt>
                <c:pt idx="1599">
                  <c:v>55.113999999999997</c:v>
                </c:pt>
                <c:pt idx="1600">
                  <c:v>55.134999999999998</c:v>
                </c:pt>
                <c:pt idx="1601">
                  <c:v>55.119900000000001</c:v>
                </c:pt>
                <c:pt idx="1602">
                  <c:v>55.046200000000013</c:v>
                </c:pt>
                <c:pt idx="1603">
                  <c:v>55.015800000000013</c:v>
                </c:pt>
                <c:pt idx="1604">
                  <c:v>55.050199999999997</c:v>
                </c:pt>
                <c:pt idx="1605">
                  <c:v>55.042900000000003</c:v>
                </c:pt>
                <c:pt idx="1606">
                  <c:v>54.982700000000001</c:v>
                </c:pt>
                <c:pt idx="1607">
                  <c:v>54.979599999999998</c:v>
                </c:pt>
                <c:pt idx="1608">
                  <c:v>55.066600000000001</c:v>
                </c:pt>
                <c:pt idx="1609">
                  <c:v>55.116500000000002</c:v>
                </c:pt>
                <c:pt idx="1610">
                  <c:v>55.062600000000003</c:v>
                </c:pt>
                <c:pt idx="1611">
                  <c:v>54.976900000000001</c:v>
                </c:pt>
                <c:pt idx="1612">
                  <c:v>54.988</c:v>
                </c:pt>
                <c:pt idx="1613">
                  <c:v>55.052</c:v>
                </c:pt>
                <c:pt idx="1614">
                  <c:v>55.070800000000013</c:v>
                </c:pt>
                <c:pt idx="1615">
                  <c:v>55.093499999999999</c:v>
                </c:pt>
                <c:pt idx="1616">
                  <c:v>55.148000000000003</c:v>
                </c:pt>
                <c:pt idx="1617">
                  <c:v>55.183</c:v>
                </c:pt>
                <c:pt idx="1618">
                  <c:v>55.18</c:v>
                </c:pt>
                <c:pt idx="1619">
                  <c:v>55.130299999999998</c:v>
                </c:pt>
                <c:pt idx="1620">
                  <c:v>55.0762</c:v>
                </c:pt>
                <c:pt idx="1621">
                  <c:v>55.0687</c:v>
                </c:pt>
                <c:pt idx="1622">
                  <c:v>55.094000000000001</c:v>
                </c:pt>
                <c:pt idx="1623">
                  <c:v>55.101300000000002</c:v>
                </c:pt>
                <c:pt idx="1624">
                  <c:v>55.094299999999997</c:v>
                </c:pt>
                <c:pt idx="1625">
                  <c:v>55.122100000000003</c:v>
                </c:pt>
                <c:pt idx="1626">
                  <c:v>55.178600000000003</c:v>
                </c:pt>
                <c:pt idx="1627">
                  <c:v>55.193899999999999</c:v>
                </c:pt>
                <c:pt idx="1628">
                  <c:v>55.142699999999998</c:v>
                </c:pt>
                <c:pt idx="1629">
                  <c:v>55.083500000000001</c:v>
                </c:pt>
                <c:pt idx="1630">
                  <c:v>55.076099999999997</c:v>
                </c:pt>
                <c:pt idx="1631">
                  <c:v>55.099499999999999</c:v>
                </c:pt>
                <c:pt idx="1632">
                  <c:v>55.127600000000001</c:v>
                </c:pt>
                <c:pt idx="1633">
                  <c:v>55.143500000000003</c:v>
                </c:pt>
                <c:pt idx="1634">
                  <c:v>55.151200000000003</c:v>
                </c:pt>
                <c:pt idx="1635">
                  <c:v>55.174999999999997</c:v>
                </c:pt>
                <c:pt idx="1636">
                  <c:v>55.192</c:v>
                </c:pt>
                <c:pt idx="1637">
                  <c:v>55.161499999999997</c:v>
                </c:pt>
                <c:pt idx="1638">
                  <c:v>55.0916</c:v>
                </c:pt>
                <c:pt idx="1639">
                  <c:v>55.063099999999999</c:v>
                </c:pt>
                <c:pt idx="1640">
                  <c:v>55.082600000000014</c:v>
                </c:pt>
                <c:pt idx="1641">
                  <c:v>55.096400000000003</c:v>
                </c:pt>
                <c:pt idx="1642">
                  <c:v>55.103400000000001</c:v>
                </c:pt>
                <c:pt idx="1643">
                  <c:v>55.1158</c:v>
                </c:pt>
                <c:pt idx="1644">
                  <c:v>55.148099999999999</c:v>
                </c:pt>
                <c:pt idx="1645">
                  <c:v>55.173299999999998</c:v>
                </c:pt>
                <c:pt idx="1646">
                  <c:v>55.172499999999999</c:v>
                </c:pt>
                <c:pt idx="1647">
                  <c:v>55.169899999999998</c:v>
                </c:pt>
                <c:pt idx="1648">
                  <c:v>55.171300000000002</c:v>
                </c:pt>
                <c:pt idx="1649">
                  <c:v>55.160899999999998</c:v>
                </c:pt>
                <c:pt idx="1650">
                  <c:v>55.139400000000002</c:v>
                </c:pt>
                <c:pt idx="1651">
                  <c:v>55.130699999999997</c:v>
                </c:pt>
                <c:pt idx="1652">
                  <c:v>55.148699999999998</c:v>
                </c:pt>
                <c:pt idx="1653">
                  <c:v>55.1828</c:v>
                </c:pt>
                <c:pt idx="1654">
                  <c:v>55.198</c:v>
                </c:pt>
                <c:pt idx="1655">
                  <c:v>55.189300000000003</c:v>
                </c:pt>
                <c:pt idx="1656">
                  <c:v>55.187899999999999</c:v>
                </c:pt>
                <c:pt idx="1657">
                  <c:v>55.198600000000013</c:v>
                </c:pt>
                <c:pt idx="1658">
                  <c:v>55.206699999999998</c:v>
                </c:pt>
                <c:pt idx="1659">
                  <c:v>55.185099999999998</c:v>
                </c:pt>
                <c:pt idx="1660">
                  <c:v>55.132899999999999</c:v>
                </c:pt>
                <c:pt idx="1661">
                  <c:v>55.102499999999999</c:v>
                </c:pt>
                <c:pt idx="1662">
                  <c:v>55.112499999999997</c:v>
                </c:pt>
                <c:pt idx="1663">
                  <c:v>55.107500000000002</c:v>
                </c:pt>
                <c:pt idx="1664">
                  <c:v>55.048099999999998</c:v>
                </c:pt>
                <c:pt idx="1665">
                  <c:v>55.038400000000003</c:v>
                </c:pt>
                <c:pt idx="1666">
                  <c:v>55.1372</c:v>
                </c:pt>
                <c:pt idx="1667">
                  <c:v>55.1997</c:v>
                </c:pt>
                <c:pt idx="1668">
                  <c:v>55.195400000000006</c:v>
                </c:pt>
                <c:pt idx="1669">
                  <c:v>55.195400000000006</c:v>
                </c:pt>
                <c:pt idx="1670">
                  <c:v>55.187399999999997</c:v>
                </c:pt>
                <c:pt idx="1671">
                  <c:v>55.166000000000011</c:v>
                </c:pt>
                <c:pt idx="1672">
                  <c:v>55.152299999999997</c:v>
                </c:pt>
                <c:pt idx="1673">
                  <c:v>55.131600000000013</c:v>
                </c:pt>
                <c:pt idx="1674">
                  <c:v>55.121899999999997</c:v>
                </c:pt>
                <c:pt idx="1675">
                  <c:v>55.129300000000001</c:v>
                </c:pt>
                <c:pt idx="1676">
                  <c:v>55.113400000000013</c:v>
                </c:pt>
                <c:pt idx="1677">
                  <c:v>55.080500000000001</c:v>
                </c:pt>
                <c:pt idx="1678">
                  <c:v>55.024900000000002</c:v>
                </c:pt>
                <c:pt idx="1679">
                  <c:v>54.973799999999997</c:v>
                </c:pt>
                <c:pt idx="1680">
                  <c:v>55.018000000000001</c:v>
                </c:pt>
                <c:pt idx="1681">
                  <c:v>55.1098</c:v>
                </c:pt>
                <c:pt idx="1682">
                  <c:v>55.1479</c:v>
                </c:pt>
                <c:pt idx="1683">
                  <c:v>55.148499999999999</c:v>
                </c:pt>
                <c:pt idx="1684">
                  <c:v>55.150399999999998</c:v>
                </c:pt>
                <c:pt idx="1685">
                  <c:v>55.140700000000002</c:v>
                </c:pt>
                <c:pt idx="1686">
                  <c:v>55.113400000000013</c:v>
                </c:pt>
                <c:pt idx="1687">
                  <c:v>55.1021</c:v>
                </c:pt>
                <c:pt idx="1688">
                  <c:v>55.1233</c:v>
                </c:pt>
                <c:pt idx="1689">
                  <c:v>55.146900000000002</c:v>
                </c:pt>
                <c:pt idx="1690">
                  <c:v>55.159700000000001</c:v>
                </c:pt>
                <c:pt idx="1691">
                  <c:v>55.168800000000012</c:v>
                </c:pt>
                <c:pt idx="1692">
                  <c:v>55.171600000000012</c:v>
                </c:pt>
                <c:pt idx="1693">
                  <c:v>55.159500000000001</c:v>
                </c:pt>
                <c:pt idx="1694">
                  <c:v>55.110799999999998</c:v>
                </c:pt>
                <c:pt idx="1695">
                  <c:v>55.0488</c:v>
                </c:pt>
                <c:pt idx="1696">
                  <c:v>55.051000000000002</c:v>
                </c:pt>
                <c:pt idx="1697">
                  <c:v>55.109000000000002</c:v>
                </c:pt>
                <c:pt idx="1698">
                  <c:v>55.137900000000002</c:v>
                </c:pt>
                <c:pt idx="1699">
                  <c:v>55.122900000000001</c:v>
                </c:pt>
                <c:pt idx="1700">
                  <c:v>55.107799999999997</c:v>
                </c:pt>
                <c:pt idx="1701">
                  <c:v>55.108899999999998</c:v>
                </c:pt>
                <c:pt idx="1702">
                  <c:v>55.104999999999997</c:v>
                </c:pt>
                <c:pt idx="1703">
                  <c:v>55.096200000000003</c:v>
                </c:pt>
                <c:pt idx="1704">
                  <c:v>55.101799999999997</c:v>
                </c:pt>
                <c:pt idx="1705">
                  <c:v>55.121499999999997</c:v>
                </c:pt>
                <c:pt idx="1706">
                  <c:v>55.137500000000003</c:v>
                </c:pt>
                <c:pt idx="1707">
                  <c:v>55.144199999999998</c:v>
                </c:pt>
                <c:pt idx="1708">
                  <c:v>55.1464</c:v>
                </c:pt>
                <c:pt idx="1709">
                  <c:v>55.142299999999999</c:v>
                </c:pt>
                <c:pt idx="1710">
                  <c:v>55.134500000000003</c:v>
                </c:pt>
                <c:pt idx="1711">
                  <c:v>55.129100000000001</c:v>
                </c:pt>
                <c:pt idx="1712">
                  <c:v>55.125500000000002</c:v>
                </c:pt>
                <c:pt idx="1713">
                  <c:v>55.127200000000002</c:v>
                </c:pt>
                <c:pt idx="1714">
                  <c:v>55.132400000000011</c:v>
                </c:pt>
                <c:pt idx="1715">
                  <c:v>55.117199999999997</c:v>
                </c:pt>
                <c:pt idx="1716">
                  <c:v>55.066099999999999</c:v>
                </c:pt>
                <c:pt idx="1717">
                  <c:v>55.008099999999999</c:v>
                </c:pt>
                <c:pt idx="1718">
                  <c:v>54.998400000000011</c:v>
                </c:pt>
                <c:pt idx="1719">
                  <c:v>55.020699999999998</c:v>
                </c:pt>
                <c:pt idx="1720">
                  <c:v>55.057699999999997</c:v>
                </c:pt>
                <c:pt idx="1721">
                  <c:v>55.119600000000013</c:v>
                </c:pt>
                <c:pt idx="1722">
                  <c:v>55.175699999999999</c:v>
                </c:pt>
                <c:pt idx="1723">
                  <c:v>55.165500000000002</c:v>
                </c:pt>
                <c:pt idx="1724">
                  <c:v>55.108200000000011</c:v>
                </c:pt>
                <c:pt idx="1725">
                  <c:v>55.081499999999998</c:v>
                </c:pt>
                <c:pt idx="1726">
                  <c:v>55.092400000000012</c:v>
                </c:pt>
                <c:pt idx="1727">
                  <c:v>55.104599999999998</c:v>
                </c:pt>
                <c:pt idx="1728">
                  <c:v>55.1081</c:v>
                </c:pt>
                <c:pt idx="1729">
                  <c:v>55.095600000000012</c:v>
                </c:pt>
                <c:pt idx="1730">
                  <c:v>55.053699999999999</c:v>
                </c:pt>
                <c:pt idx="1731">
                  <c:v>54.990200000000002</c:v>
                </c:pt>
                <c:pt idx="1732">
                  <c:v>54.958500000000001</c:v>
                </c:pt>
                <c:pt idx="1733">
                  <c:v>54.976000000000013</c:v>
                </c:pt>
                <c:pt idx="1734">
                  <c:v>54.989699999999999</c:v>
                </c:pt>
                <c:pt idx="1735">
                  <c:v>54.999499999999998</c:v>
                </c:pt>
                <c:pt idx="1736">
                  <c:v>54.993200000000002</c:v>
                </c:pt>
                <c:pt idx="1737">
                  <c:v>54.924100000000003</c:v>
                </c:pt>
                <c:pt idx="1738">
                  <c:v>54.878300000000003</c:v>
                </c:pt>
                <c:pt idx="1739">
                  <c:v>54.9358</c:v>
                </c:pt>
                <c:pt idx="1740">
                  <c:v>55.014899999999997</c:v>
                </c:pt>
                <c:pt idx="1741">
                  <c:v>55.024800000000013</c:v>
                </c:pt>
                <c:pt idx="1742">
                  <c:v>55.002600000000001</c:v>
                </c:pt>
                <c:pt idx="1743">
                  <c:v>54.986600000000003</c:v>
                </c:pt>
                <c:pt idx="1744">
                  <c:v>54.971499999999999</c:v>
                </c:pt>
                <c:pt idx="1745">
                  <c:v>54.993099999999998</c:v>
                </c:pt>
                <c:pt idx="1746">
                  <c:v>55.040700000000001</c:v>
                </c:pt>
                <c:pt idx="1747">
                  <c:v>55.066000000000003</c:v>
                </c:pt>
                <c:pt idx="1748">
                  <c:v>55.046300000000002</c:v>
                </c:pt>
                <c:pt idx="1749">
                  <c:v>54.998699999999999</c:v>
                </c:pt>
                <c:pt idx="1750">
                  <c:v>54.9754</c:v>
                </c:pt>
                <c:pt idx="1751">
                  <c:v>54.982500000000002</c:v>
                </c:pt>
                <c:pt idx="1752">
                  <c:v>54.9694</c:v>
                </c:pt>
                <c:pt idx="1753">
                  <c:v>54.940800000000003</c:v>
                </c:pt>
                <c:pt idx="1754">
                  <c:v>54.952599999999997</c:v>
                </c:pt>
                <c:pt idx="1755">
                  <c:v>54.968899999999998</c:v>
                </c:pt>
                <c:pt idx="1756">
                  <c:v>54.940100000000001</c:v>
                </c:pt>
                <c:pt idx="1757">
                  <c:v>54.916400000000003</c:v>
                </c:pt>
                <c:pt idx="1758">
                  <c:v>54.927700000000002</c:v>
                </c:pt>
                <c:pt idx="1759">
                  <c:v>54.948099999999997</c:v>
                </c:pt>
                <c:pt idx="1760">
                  <c:v>54.956200000000003</c:v>
                </c:pt>
                <c:pt idx="1761">
                  <c:v>54.962899999999998</c:v>
                </c:pt>
                <c:pt idx="1762">
                  <c:v>54.982400000000013</c:v>
                </c:pt>
                <c:pt idx="1763">
                  <c:v>55.001399999999997</c:v>
                </c:pt>
                <c:pt idx="1764">
                  <c:v>55.006700000000002</c:v>
                </c:pt>
                <c:pt idx="1765">
                  <c:v>54.991</c:v>
                </c:pt>
                <c:pt idx="1766">
                  <c:v>54.966299999999997</c:v>
                </c:pt>
                <c:pt idx="1767">
                  <c:v>54.941899999999997</c:v>
                </c:pt>
                <c:pt idx="1768">
                  <c:v>54.8932</c:v>
                </c:pt>
                <c:pt idx="1769">
                  <c:v>54.848100000000002</c:v>
                </c:pt>
                <c:pt idx="1770">
                  <c:v>54.881899999999987</c:v>
                </c:pt>
                <c:pt idx="1771">
                  <c:v>54.943199999999997</c:v>
                </c:pt>
                <c:pt idx="1772">
                  <c:v>54.953800000000001</c:v>
                </c:pt>
                <c:pt idx="1773">
                  <c:v>54.925899999999999</c:v>
                </c:pt>
                <c:pt idx="1774">
                  <c:v>54.882599999999996</c:v>
                </c:pt>
                <c:pt idx="1775">
                  <c:v>54.872</c:v>
                </c:pt>
                <c:pt idx="1776">
                  <c:v>54.895200000000003</c:v>
                </c:pt>
                <c:pt idx="1777">
                  <c:v>54.884899999999988</c:v>
                </c:pt>
                <c:pt idx="1778">
                  <c:v>54.886400000000002</c:v>
                </c:pt>
                <c:pt idx="1779">
                  <c:v>54.949300000000001</c:v>
                </c:pt>
                <c:pt idx="1780">
                  <c:v>55.025100000000002</c:v>
                </c:pt>
                <c:pt idx="1781">
                  <c:v>55.044400000000003</c:v>
                </c:pt>
                <c:pt idx="1782">
                  <c:v>55.011800000000001</c:v>
                </c:pt>
                <c:pt idx="1783">
                  <c:v>54.979300000000002</c:v>
                </c:pt>
                <c:pt idx="1784">
                  <c:v>54.978400000000001</c:v>
                </c:pt>
                <c:pt idx="1785">
                  <c:v>54.994400000000013</c:v>
                </c:pt>
                <c:pt idx="1786">
                  <c:v>54.9983</c:v>
                </c:pt>
                <c:pt idx="1787">
                  <c:v>54.979799999999997</c:v>
                </c:pt>
                <c:pt idx="1788">
                  <c:v>54.929900000000011</c:v>
                </c:pt>
                <c:pt idx="1789">
                  <c:v>54.885300000000001</c:v>
                </c:pt>
                <c:pt idx="1790">
                  <c:v>54.906100000000002</c:v>
                </c:pt>
                <c:pt idx="1791">
                  <c:v>54.949599999999997</c:v>
                </c:pt>
                <c:pt idx="1792">
                  <c:v>54.954599999999999</c:v>
                </c:pt>
                <c:pt idx="1793">
                  <c:v>54.938200000000002</c:v>
                </c:pt>
                <c:pt idx="1794">
                  <c:v>54.9405</c:v>
                </c:pt>
                <c:pt idx="1795">
                  <c:v>54.963500000000003</c:v>
                </c:pt>
                <c:pt idx="1796">
                  <c:v>54.985600000000012</c:v>
                </c:pt>
                <c:pt idx="1797">
                  <c:v>55.003999999999998</c:v>
                </c:pt>
                <c:pt idx="1798">
                  <c:v>55.024099999999997</c:v>
                </c:pt>
                <c:pt idx="1799">
                  <c:v>55.009500000000003</c:v>
                </c:pt>
                <c:pt idx="1800">
                  <c:v>54.996099999999998</c:v>
                </c:pt>
                <c:pt idx="1801">
                  <c:v>55.012</c:v>
                </c:pt>
                <c:pt idx="1802">
                  <c:v>54.996200000000002</c:v>
                </c:pt>
                <c:pt idx="1803">
                  <c:v>54.943899999999999</c:v>
                </c:pt>
                <c:pt idx="1804">
                  <c:v>54.922200000000011</c:v>
                </c:pt>
                <c:pt idx="1805">
                  <c:v>54.944899999999997</c:v>
                </c:pt>
                <c:pt idx="1806">
                  <c:v>54.967399999999998</c:v>
                </c:pt>
                <c:pt idx="1807">
                  <c:v>54.971499999999999</c:v>
                </c:pt>
                <c:pt idx="1808">
                  <c:v>54.959400000000002</c:v>
                </c:pt>
                <c:pt idx="1809">
                  <c:v>54.924500000000002</c:v>
                </c:pt>
                <c:pt idx="1810">
                  <c:v>54.864800000000002</c:v>
                </c:pt>
                <c:pt idx="1811">
                  <c:v>54.812800000000003</c:v>
                </c:pt>
                <c:pt idx="1812">
                  <c:v>54.8125</c:v>
                </c:pt>
                <c:pt idx="1813">
                  <c:v>54.853000000000002</c:v>
                </c:pt>
                <c:pt idx="1814">
                  <c:v>54.881999999999998</c:v>
                </c:pt>
                <c:pt idx="1815">
                  <c:v>54.904200000000003</c:v>
                </c:pt>
                <c:pt idx="1816">
                  <c:v>54.9345</c:v>
                </c:pt>
                <c:pt idx="1817">
                  <c:v>54.960099999999997</c:v>
                </c:pt>
                <c:pt idx="1818">
                  <c:v>54.969200000000001</c:v>
                </c:pt>
                <c:pt idx="1819">
                  <c:v>54.948800000000013</c:v>
                </c:pt>
                <c:pt idx="1820">
                  <c:v>54.9161</c:v>
                </c:pt>
                <c:pt idx="1821">
                  <c:v>54.915599999999998</c:v>
                </c:pt>
                <c:pt idx="1822">
                  <c:v>54.914700000000003</c:v>
                </c:pt>
                <c:pt idx="1823">
                  <c:v>54.870899999999999</c:v>
                </c:pt>
                <c:pt idx="1824">
                  <c:v>54.845999999999997</c:v>
                </c:pt>
                <c:pt idx="1825">
                  <c:v>54.852800000000002</c:v>
                </c:pt>
                <c:pt idx="1826">
                  <c:v>54.874499999999998</c:v>
                </c:pt>
                <c:pt idx="1827">
                  <c:v>54.882800000000003</c:v>
                </c:pt>
                <c:pt idx="1828">
                  <c:v>54.868200000000002</c:v>
                </c:pt>
                <c:pt idx="1829">
                  <c:v>54.862000000000002</c:v>
                </c:pt>
                <c:pt idx="1830">
                  <c:v>54.8352</c:v>
                </c:pt>
                <c:pt idx="1831">
                  <c:v>54.774500000000003</c:v>
                </c:pt>
                <c:pt idx="1832">
                  <c:v>54.794400000000003</c:v>
                </c:pt>
                <c:pt idx="1833">
                  <c:v>54.877800000000001</c:v>
                </c:pt>
                <c:pt idx="1834">
                  <c:v>54.878100000000003</c:v>
                </c:pt>
                <c:pt idx="1835">
                  <c:v>54.821100000000001</c:v>
                </c:pt>
                <c:pt idx="1836">
                  <c:v>54.755499999999998</c:v>
                </c:pt>
                <c:pt idx="1837">
                  <c:v>54.678200000000011</c:v>
                </c:pt>
                <c:pt idx="1838">
                  <c:v>54.690200000000011</c:v>
                </c:pt>
                <c:pt idx="1839">
                  <c:v>54.777299999999997</c:v>
                </c:pt>
                <c:pt idx="1840">
                  <c:v>54.8279</c:v>
                </c:pt>
                <c:pt idx="1841">
                  <c:v>54.830500000000001</c:v>
                </c:pt>
                <c:pt idx="1842">
                  <c:v>54.803899999999999</c:v>
                </c:pt>
                <c:pt idx="1843">
                  <c:v>54.790800000000011</c:v>
                </c:pt>
                <c:pt idx="1844">
                  <c:v>54.816000000000003</c:v>
                </c:pt>
                <c:pt idx="1845">
                  <c:v>54.872100000000003</c:v>
                </c:pt>
                <c:pt idx="1846">
                  <c:v>54.9026</c:v>
                </c:pt>
                <c:pt idx="1847">
                  <c:v>54.904699999999998</c:v>
                </c:pt>
                <c:pt idx="1848">
                  <c:v>54.910600000000002</c:v>
                </c:pt>
                <c:pt idx="1849">
                  <c:v>54.911999999999999</c:v>
                </c:pt>
                <c:pt idx="1850">
                  <c:v>54.910600000000002</c:v>
                </c:pt>
                <c:pt idx="1851">
                  <c:v>54.904200000000003</c:v>
                </c:pt>
                <c:pt idx="1852">
                  <c:v>54.895000000000003</c:v>
                </c:pt>
                <c:pt idx="1853">
                  <c:v>54.893000000000001</c:v>
                </c:pt>
                <c:pt idx="1854">
                  <c:v>54.8827</c:v>
                </c:pt>
                <c:pt idx="1855">
                  <c:v>54.867199999999997</c:v>
                </c:pt>
                <c:pt idx="1856">
                  <c:v>54.872999999999998</c:v>
                </c:pt>
                <c:pt idx="1857">
                  <c:v>54.901299999999999</c:v>
                </c:pt>
                <c:pt idx="1858">
                  <c:v>54.9084</c:v>
                </c:pt>
                <c:pt idx="1859">
                  <c:v>54.866700000000002</c:v>
                </c:pt>
                <c:pt idx="1860">
                  <c:v>54.807499999999997</c:v>
                </c:pt>
                <c:pt idx="1861">
                  <c:v>54.790700000000001</c:v>
                </c:pt>
                <c:pt idx="1862">
                  <c:v>54.821100000000001</c:v>
                </c:pt>
                <c:pt idx="1863">
                  <c:v>54.819299999999998</c:v>
                </c:pt>
                <c:pt idx="1864">
                  <c:v>54.799700000000001</c:v>
                </c:pt>
                <c:pt idx="1865">
                  <c:v>54.817399999999999</c:v>
                </c:pt>
                <c:pt idx="1866">
                  <c:v>54.849200000000003</c:v>
                </c:pt>
                <c:pt idx="1867">
                  <c:v>54.874099999999999</c:v>
                </c:pt>
                <c:pt idx="1868">
                  <c:v>54.892400000000002</c:v>
                </c:pt>
                <c:pt idx="1869">
                  <c:v>54.896500000000003</c:v>
                </c:pt>
                <c:pt idx="1870">
                  <c:v>54.897500000000001</c:v>
                </c:pt>
                <c:pt idx="1871">
                  <c:v>54.903799999999997</c:v>
                </c:pt>
                <c:pt idx="1872">
                  <c:v>54.904699999999998</c:v>
                </c:pt>
                <c:pt idx="1873">
                  <c:v>54.904899999999998</c:v>
                </c:pt>
                <c:pt idx="1874">
                  <c:v>54.907699999999998</c:v>
                </c:pt>
                <c:pt idx="1875">
                  <c:v>54.918700000000001</c:v>
                </c:pt>
                <c:pt idx="1876">
                  <c:v>54.929000000000002</c:v>
                </c:pt>
                <c:pt idx="1877">
                  <c:v>54.9193</c:v>
                </c:pt>
                <c:pt idx="1878">
                  <c:v>54.894199999999998</c:v>
                </c:pt>
                <c:pt idx="1879">
                  <c:v>54.881699999999988</c:v>
                </c:pt>
                <c:pt idx="1880">
                  <c:v>54.877899999999997</c:v>
                </c:pt>
                <c:pt idx="1881">
                  <c:v>54.855699999999999</c:v>
                </c:pt>
                <c:pt idx="1882">
                  <c:v>54.817100000000003</c:v>
                </c:pt>
                <c:pt idx="1883">
                  <c:v>54.776000000000003</c:v>
                </c:pt>
                <c:pt idx="1884">
                  <c:v>54.740600000000001</c:v>
                </c:pt>
                <c:pt idx="1885">
                  <c:v>54.749499999999998</c:v>
                </c:pt>
                <c:pt idx="1886">
                  <c:v>54.799900000000001</c:v>
                </c:pt>
                <c:pt idx="1887">
                  <c:v>54.825200000000002</c:v>
                </c:pt>
                <c:pt idx="1888">
                  <c:v>54.825699999999998</c:v>
                </c:pt>
                <c:pt idx="1889">
                  <c:v>54.822600000000001</c:v>
                </c:pt>
                <c:pt idx="1890">
                  <c:v>54.8294</c:v>
                </c:pt>
                <c:pt idx="1891">
                  <c:v>54.844499999999996</c:v>
                </c:pt>
                <c:pt idx="1892">
                  <c:v>54.838200000000001</c:v>
                </c:pt>
                <c:pt idx="1893">
                  <c:v>54.778600000000012</c:v>
                </c:pt>
                <c:pt idx="1894">
                  <c:v>54.714200000000012</c:v>
                </c:pt>
                <c:pt idx="1895">
                  <c:v>54.695800000000013</c:v>
                </c:pt>
                <c:pt idx="1896">
                  <c:v>54.698600000000013</c:v>
                </c:pt>
                <c:pt idx="1897">
                  <c:v>54.7333</c:v>
                </c:pt>
                <c:pt idx="1898">
                  <c:v>54.811</c:v>
                </c:pt>
                <c:pt idx="1899">
                  <c:v>54.8628</c:v>
                </c:pt>
                <c:pt idx="1900">
                  <c:v>54.865099999999998</c:v>
                </c:pt>
                <c:pt idx="1901">
                  <c:v>54.844799999999999</c:v>
                </c:pt>
                <c:pt idx="1902">
                  <c:v>54.828000000000003</c:v>
                </c:pt>
                <c:pt idx="1903">
                  <c:v>54.828299999999999</c:v>
                </c:pt>
                <c:pt idx="1904">
                  <c:v>54.828800000000001</c:v>
                </c:pt>
                <c:pt idx="1905">
                  <c:v>54.827199999999998</c:v>
                </c:pt>
                <c:pt idx="1906">
                  <c:v>54.830100000000002</c:v>
                </c:pt>
                <c:pt idx="1907">
                  <c:v>54.842200000000012</c:v>
                </c:pt>
                <c:pt idx="1908">
                  <c:v>54.848500000000001</c:v>
                </c:pt>
                <c:pt idx="1909">
                  <c:v>54.835600000000007</c:v>
                </c:pt>
                <c:pt idx="1910">
                  <c:v>54.800800000000002</c:v>
                </c:pt>
                <c:pt idx="1911">
                  <c:v>54.765700000000002</c:v>
                </c:pt>
                <c:pt idx="1912">
                  <c:v>54.7485</c:v>
                </c:pt>
                <c:pt idx="1913">
                  <c:v>54.755099999999999</c:v>
                </c:pt>
                <c:pt idx="1914">
                  <c:v>54.784500000000001</c:v>
                </c:pt>
                <c:pt idx="1915">
                  <c:v>54.793900000000001</c:v>
                </c:pt>
                <c:pt idx="1916">
                  <c:v>54.7956</c:v>
                </c:pt>
                <c:pt idx="1917">
                  <c:v>54.791200000000003</c:v>
                </c:pt>
                <c:pt idx="1918">
                  <c:v>54.768500000000003</c:v>
                </c:pt>
                <c:pt idx="1919">
                  <c:v>54.764800000000001</c:v>
                </c:pt>
                <c:pt idx="1920">
                  <c:v>54.767899999999997</c:v>
                </c:pt>
                <c:pt idx="1921">
                  <c:v>54.7699</c:v>
                </c:pt>
                <c:pt idx="1922">
                  <c:v>54.777800000000013</c:v>
                </c:pt>
                <c:pt idx="1923">
                  <c:v>54.768500000000003</c:v>
                </c:pt>
                <c:pt idx="1924">
                  <c:v>54.733000000000011</c:v>
                </c:pt>
                <c:pt idx="1925">
                  <c:v>54.717200000000012</c:v>
                </c:pt>
                <c:pt idx="1926">
                  <c:v>54.7485</c:v>
                </c:pt>
                <c:pt idx="1927">
                  <c:v>54.791400000000003</c:v>
                </c:pt>
                <c:pt idx="1928">
                  <c:v>54.796500000000002</c:v>
                </c:pt>
                <c:pt idx="1929">
                  <c:v>54.770899999999997</c:v>
                </c:pt>
                <c:pt idx="1930">
                  <c:v>54.749000000000002</c:v>
                </c:pt>
                <c:pt idx="1931">
                  <c:v>54.745800000000003</c:v>
                </c:pt>
                <c:pt idx="1932">
                  <c:v>54.747200000000007</c:v>
                </c:pt>
                <c:pt idx="1933">
                  <c:v>54.738500000000002</c:v>
                </c:pt>
                <c:pt idx="1934">
                  <c:v>54.7181</c:v>
                </c:pt>
                <c:pt idx="1935">
                  <c:v>54.684600000000003</c:v>
                </c:pt>
                <c:pt idx="1936">
                  <c:v>54.678699999999999</c:v>
                </c:pt>
                <c:pt idx="1937">
                  <c:v>54.717300000000002</c:v>
                </c:pt>
                <c:pt idx="1938">
                  <c:v>54.726600000000012</c:v>
                </c:pt>
                <c:pt idx="1939">
                  <c:v>54.695900000000002</c:v>
                </c:pt>
                <c:pt idx="1940">
                  <c:v>54.679600000000001</c:v>
                </c:pt>
                <c:pt idx="1941">
                  <c:v>54.6633</c:v>
                </c:pt>
                <c:pt idx="1942">
                  <c:v>54.6389</c:v>
                </c:pt>
                <c:pt idx="1943">
                  <c:v>54.656000000000013</c:v>
                </c:pt>
                <c:pt idx="1944">
                  <c:v>54.7027</c:v>
                </c:pt>
                <c:pt idx="1945">
                  <c:v>54.719200000000001</c:v>
                </c:pt>
                <c:pt idx="1946">
                  <c:v>54.722700000000003</c:v>
                </c:pt>
                <c:pt idx="1947">
                  <c:v>54.750600000000013</c:v>
                </c:pt>
                <c:pt idx="1948">
                  <c:v>54.770600000000002</c:v>
                </c:pt>
                <c:pt idx="1949">
                  <c:v>54.7423</c:v>
                </c:pt>
                <c:pt idx="1950">
                  <c:v>54.689300000000003</c:v>
                </c:pt>
                <c:pt idx="1951">
                  <c:v>54.673099999999998</c:v>
                </c:pt>
                <c:pt idx="1952">
                  <c:v>54.683600000000013</c:v>
                </c:pt>
                <c:pt idx="1953">
                  <c:v>54.6815</c:v>
                </c:pt>
                <c:pt idx="1954">
                  <c:v>54.6937</c:v>
                </c:pt>
                <c:pt idx="1955">
                  <c:v>54.717500000000001</c:v>
                </c:pt>
                <c:pt idx="1956">
                  <c:v>54.711300000000001</c:v>
                </c:pt>
                <c:pt idx="1957">
                  <c:v>54.656999999999996</c:v>
                </c:pt>
                <c:pt idx="1958">
                  <c:v>54.615099999999998</c:v>
                </c:pt>
                <c:pt idx="1959">
                  <c:v>54.642000000000003</c:v>
                </c:pt>
                <c:pt idx="1960">
                  <c:v>54.678800000000003</c:v>
                </c:pt>
                <c:pt idx="1961">
                  <c:v>54.683100000000003</c:v>
                </c:pt>
                <c:pt idx="1962">
                  <c:v>54.689500000000002</c:v>
                </c:pt>
                <c:pt idx="1963">
                  <c:v>54.714599999999997</c:v>
                </c:pt>
                <c:pt idx="1964">
                  <c:v>54.737000000000002</c:v>
                </c:pt>
                <c:pt idx="1965">
                  <c:v>54.726500000000001</c:v>
                </c:pt>
                <c:pt idx="1966">
                  <c:v>54.696400000000011</c:v>
                </c:pt>
                <c:pt idx="1967">
                  <c:v>54.694699999999997</c:v>
                </c:pt>
                <c:pt idx="1968">
                  <c:v>54.709600000000002</c:v>
                </c:pt>
                <c:pt idx="1969">
                  <c:v>54.692400000000013</c:v>
                </c:pt>
                <c:pt idx="1970">
                  <c:v>54.653000000000013</c:v>
                </c:pt>
                <c:pt idx="1971">
                  <c:v>54.652800000000013</c:v>
                </c:pt>
                <c:pt idx="1972">
                  <c:v>54.6798</c:v>
                </c:pt>
                <c:pt idx="1973">
                  <c:v>54.6937</c:v>
                </c:pt>
                <c:pt idx="1974">
                  <c:v>54.705500000000001</c:v>
                </c:pt>
                <c:pt idx="1975">
                  <c:v>54.719700000000003</c:v>
                </c:pt>
                <c:pt idx="1976">
                  <c:v>54.696200000000012</c:v>
                </c:pt>
                <c:pt idx="1977">
                  <c:v>54.625600000000013</c:v>
                </c:pt>
                <c:pt idx="1978">
                  <c:v>54.5869</c:v>
                </c:pt>
                <c:pt idx="1979">
                  <c:v>54.623400000000011</c:v>
                </c:pt>
                <c:pt idx="1980">
                  <c:v>54.654600000000002</c:v>
                </c:pt>
                <c:pt idx="1981">
                  <c:v>54.647500000000001</c:v>
                </c:pt>
                <c:pt idx="1982">
                  <c:v>54.650599999999997</c:v>
                </c:pt>
                <c:pt idx="1983">
                  <c:v>54.672699999999999</c:v>
                </c:pt>
                <c:pt idx="1984">
                  <c:v>54.695500000000003</c:v>
                </c:pt>
                <c:pt idx="1985">
                  <c:v>54.702200000000012</c:v>
                </c:pt>
                <c:pt idx="1986">
                  <c:v>54.677500000000002</c:v>
                </c:pt>
                <c:pt idx="1987">
                  <c:v>54.653300000000002</c:v>
                </c:pt>
                <c:pt idx="1988">
                  <c:v>54.6325</c:v>
                </c:pt>
                <c:pt idx="1989">
                  <c:v>54.6265</c:v>
                </c:pt>
                <c:pt idx="1990">
                  <c:v>54.673900000000003</c:v>
                </c:pt>
                <c:pt idx="1991">
                  <c:v>54.7121</c:v>
                </c:pt>
                <c:pt idx="1992">
                  <c:v>54.693100000000001</c:v>
                </c:pt>
                <c:pt idx="1993">
                  <c:v>54.655299999999997</c:v>
                </c:pt>
                <c:pt idx="1994">
                  <c:v>54.638300000000001</c:v>
                </c:pt>
                <c:pt idx="1995">
                  <c:v>54.617600000000003</c:v>
                </c:pt>
                <c:pt idx="1996">
                  <c:v>54.5777</c:v>
                </c:pt>
                <c:pt idx="1997">
                  <c:v>54.557099999999998</c:v>
                </c:pt>
                <c:pt idx="1998">
                  <c:v>54.567100000000003</c:v>
                </c:pt>
                <c:pt idx="1999">
                  <c:v>54.581000000000003</c:v>
                </c:pt>
                <c:pt idx="2000">
                  <c:v>54.597200000000001</c:v>
                </c:pt>
                <c:pt idx="2001">
                  <c:v>54.590400000000002</c:v>
                </c:pt>
                <c:pt idx="2002">
                  <c:v>54.584699999999998</c:v>
                </c:pt>
                <c:pt idx="2003">
                  <c:v>54.600900000000003</c:v>
                </c:pt>
                <c:pt idx="2004">
                  <c:v>54.6432</c:v>
                </c:pt>
                <c:pt idx="2005">
                  <c:v>54.672800000000002</c:v>
                </c:pt>
                <c:pt idx="2006">
                  <c:v>54.659399999999998</c:v>
                </c:pt>
                <c:pt idx="2007">
                  <c:v>54.657200000000003</c:v>
                </c:pt>
                <c:pt idx="2008">
                  <c:v>54.6693</c:v>
                </c:pt>
                <c:pt idx="2009">
                  <c:v>54.679299999999998</c:v>
                </c:pt>
                <c:pt idx="2010">
                  <c:v>54.702100000000002</c:v>
                </c:pt>
                <c:pt idx="2011">
                  <c:v>54.714500000000001</c:v>
                </c:pt>
                <c:pt idx="2012">
                  <c:v>54.694899999999997</c:v>
                </c:pt>
                <c:pt idx="2013">
                  <c:v>54.672899999999998</c:v>
                </c:pt>
                <c:pt idx="2014">
                  <c:v>54.680400000000013</c:v>
                </c:pt>
                <c:pt idx="2015">
                  <c:v>54.700499999999998</c:v>
                </c:pt>
                <c:pt idx="2016">
                  <c:v>54.712499999999999</c:v>
                </c:pt>
                <c:pt idx="2017">
                  <c:v>54.715000000000003</c:v>
                </c:pt>
                <c:pt idx="2018">
                  <c:v>54.692400000000013</c:v>
                </c:pt>
                <c:pt idx="2019">
                  <c:v>54.6629</c:v>
                </c:pt>
                <c:pt idx="2020">
                  <c:v>54.644000000000013</c:v>
                </c:pt>
                <c:pt idx="2021">
                  <c:v>54.600900000000003</c:v>
                </c:pt>
                <c:pt idx="2022">
                  <c:v>54.565200000000011</c:v>
                </c:pt>
                <c:pt idx="2023">
                  <c:v>54.611899999999999</c:v>
                </c:pt>
                <c:pt idx="2024">
                  <c:v>54.685400000000001</c:v>
                </c:pt>
                <c:pt idx="2025">
                  <c:v>54.7241</c:v>
                </c:pt>
                <c:pt idx="2026">
                  <c:v>54.736000000000011</c:v>
                </c:pt>
                <c:pt idx="2027">
                  <c:v>54.733200000000011</c:v>
                </c:pt>
                <c:pt idx="2028">
                  <c:v>54.717300000000002</c:v>
                </c:pt>
                <c:pt idx="2029">
                  <c:v>54.699000000000012</c:v>
                </c:pt>
                <c:pt idx="2030">
                  <c:v>54.682200000000002</c:v>
                </c:pt>
                <c:pt idx="2031">
                  <c:v>54.672899999999998</c:v>
                </c:pt>
                <c:pt idx="2032">
                  <c:v>54.682699999999997</c:v>
                </c:pt>
                <c:pt idx="2033">
                  <c:v>54.697600000000001</c:v>
                </c:pt>
                <c:pt idx="2034">
                  <c:v>54.7117</c:v>
                </c:pt>
                <c:pt idx="2035">
                  <c:v>54.716099999999997</c:v>
                </c:pt>
                <c:pt idx="2036">
                  <c:v>54.695800000000013</c:v>
                </c:pt>
                <c:pt idx="2037">
                  <c:v>54.681800000000003</c:v>
                </c:pt>
                <c:pt idx="2038">
                  <c:v>54.6952</c:v>
                </c:pt>
                <c:pt idx="2039">
                  <c:v>54.716299999999997</c:v>
                </c:pt>
                <c:pt idx="2040">
                  <c:v>54.722099999999998</c:v>
                </c:pt>
                <c:pt idx="2041">
                  <c:v>54.7286</c:v>
                </c:pt>
                <c:pt idx="2042">
                  <c:v>54.731400000000001</c:v>
                </c:pt>
                <c:pt idx="2043">
                  <c:v>54.709699999999998</c:v>
                </c:pt>
                <c:pt idx="2044">
                  <c:v>54.664000000000001</c:v>
                </c:pt>
                <c:pt idx="2045">
                  <c:v>54.638200000000012</c:v>
                </c:pt>
                <c:pt idx="2046">
                  <c:v>54.672800000000002</c:v>
                </c:pt>
                <c:pt idx="2047">
                  <c:v>54.714399999999998</c:v>
                </c:pt>
                <c:pt idx="2048">
                  <c:v>54.722200000000001</c:v>
                </c:pt>
                <c:pt idx="2049">
                  <c:v>54.692600000000013</c:v>
                </c:pt>
                <c:pt idx="2050">
                  <c:v>54.629200000000012</c:v>
                </c:pt>
                <c:pt idx="2051">
                  <c:v>54.599200000000003</c:v>
                </c:pt>
                <c:pt idx="2052">
                  <c:v>54.634999999999998</c:v>
                </c:pt>
                <c:pt idx="2053">
                  <c:v>54.6922</c:v>
                </c:pt>
                <c:pt idx="2054">
                  <c:v>54.751199999999997</c:v>
                </c:pt>
                <c:pt idx="2055">
                  <c:v>54.763800000000003</c:v>
                </c:pt>
                <c:pt idx="2056">
                  <c:v>54.725000000000001</c:v>
                </c:pt>
                <c:pt idx="2057">
                  <c:v>54.707099999999997</c:v>
                </c:pt>
                <c:pt idx="2058">
                  <c:v>54.730400000000003</c:v>
                </c:pt>
                <c:pt idx="2059">
                  <c:v>54.742899999999999</c:v>
                </c:pt>
                <c:pt idx="2060">
                  <c:v>54.712899999999998</c:v>
                </c:pt>
                <c:pt idx="2061">
                  <c:v>54.663400000000003</c:v>
                </c:pt>
                <c:pt idx="2062">
                  <c:v>54.656100000000002</c:v>
                </c:pt>
                <c:pt idx="2063">
                  <c:v>54.691099999999999</c:v>
                </c:pt>
                <c:pt idx="2064">
                  <c:v>54.720800000000011</c:v>
                </c:pt>
                <c:pt idx="2065">
                  <c:v>54.721600000000002</c:v>
                </c:pt>
                <c:pt idx="2066">
                  <c:v>54.730600000000003</c:v>
                </c:pt>
                <c:pt idx="2067">
                  <c:v>54.770200000000003</c:v>
                </c:pt>
                <c:pt idx="2068">
                  <c:v>54.790900000000001</c:v>
                </c:pt>
                <c:pt idx="2069">
                  <c:v>54.770600000000002</c:v>
                </c:pt>
                <c:pt idx="2070">
                  <c:v>54.737200000000001</c:v>
                </c:pt>
                <c:pt idx="2071">
                  <c:v>54.738800000000012</c:v>
                </c:pt>
                <c:pt idx="2072">
                  <c:v>54.752400000000002</c:v>
                </c:pt>
                <c:pt idx="2073">
                  <c:v>54.739699999999999</c:v>
                </c:pt>
                <c:pt idx="2074">
                  <c:v>54.704500000000003</c:v>
                </c:pt>
                <c:pt idx="2075">
                  <c:v>54.698400000000007</c:v>
                </c:pt>
                <c:pt idx="2076">
                  <c:v>54.727800000000002</c:v>
                </c:pt>
                <c:pt idx="2077">
                  <c:v>54.735700000000001</c:v>
                </c:pt>
                <c:pt idx="2078">
                  <c:v>54.736200000000011</c:v>
                </c:pt>
                <c:pt idx="2079">
                  <c:v>54.753500000000003</c:v>
                </c:pt>
                <c:pt idx="2080">
                  <c:v>54.777099999999997</c:v>
                </c:pt>
                <c:pt idx="2081">
                  <c:v>54.784799999999997</c:v>
                </c:pt>
                <c:pt idx="2082">
                  <c:v>54.776200000000003</c:v>
                </c:pt>
                <c:pt idx="2083">
                  <c:v>54.769800000000011</c:v>
                </c:pt>
                <c:pt idx="2084">
                  <c:v>54.753999999999998</c:v>
                </c:pt>
                <c:pt idx="2085">
                  <c:v>54.723200000000013</c:v>
                </c:pt>
                <c:pt idx="2086">
                  <c:v>54.727800000000002</c:v>
                </c:pt>
                <c:pt idx="2087">
                  <c:v>54.774900000000002</c:v>
                </c:pt>
                <c:pt idx="2088">
                  <c:v>54.795099999999998</c:v>
                </c:pt>
                <c:pt idx="2089">
                  <c:v>54.784000000000013</c:v>
                </c:pt>
                <c:pt idx="2090">
                  <c:v>54.749400000000001</c:v>
                </c:pt>
                <c:pt idx="2091">
                  <c:v>54.720300000000002</c:v>
                </c:pt>
                <c:pt idx="2092">
                  <c:v>54.739699999999999</c:v>
                </c:pt>
                <c:pt idx="2093">
                  <c:v>54.768500000000003</c:v>
                </c:pt>
                <c:pt idx="2094">
                  <c:v>54.7971</c:v>
                </c:pt>
                <c:pt idx="2095">
                  <c:v>54.835299999999997</c:v>
                </c:pt>
                <c:pt idx="2096">
                  <c:v>54.857999999999997</c:v>
                </c:pt>
                <c:pt idx="2097">
                  <c:v>54.844799999999999</c:v>
                </c:pt>
                <c:pt idx="2098">
                  <c:v>54.840899999999998</c:v>
                </c:pt>
                <c:pt idx="2099">
                  <c:v>54.85</c:v>
                </c:pt>
                <c:pt idx="2100">
                  <c:v>54.858400000000003</c:v>
                </c:pt>
                <c:pt idx="2101">
                  <c:v>54.875100000000003</c:v>
                </c:pt>
                <c:pt idx="2102">
                  <c:v>54.898299999999999</c:v>
                </c:pt>
                <c:pt idx="2103">
                  <c:v>54.8979</c:v>
                </c:pt>
                <c:pt idx="2104">
                  <c:v>54.854699999999987</c:v>
                </c:pt>
                <c:pt idx="2105">
                  <c:v>54.792299999999997</c:v>
                </c:pt>
                <c:pt idx="2106">
                  <c:v>54.767600000000002</c:v>
                </c:pt>
                <c:pt idx="2107">
                  <c:v>54.801499999999997</c:v>
                </c:pt>
                <c:pt idx="2108">
                  <c:v>54.834400000000002</c:v>
                </c:pt>
                <c:pt idx="2109">
                  <c:v>54.836599999999997</c:v>
                </c:pt>
                <c:pt idx="2110">
                  <c:v>54.8352</c:v>
                </c:pt>
                <c:pt idx="2111">
                  <c:v>54.846200000000003</c:v>
                </c:pt>
                <c:pt idx="2112">
                  <c:v>54.815100000000001</c:v>
                </c:pt>
                <c:pt idx="2113">
                  <c:v>54.718299999999999</c:v>
                </c:pt>
                <c:pt idx="2114">
                  <c:v>54.677400000000013</c:v>
                </c:pt>
                <c:pt idx="2115">
                  <c:v>54.7423</c:v>
                </c:pt>
                <c:pt idx="2116">
                  <c:v>54.797899999999998</c:v>
                </c:pt>
                <c:pt idx="2117">
                  <c:v>54.810699999999997</c:v>
                </c:pt>
                <c:pt idx="2118">
                  <c:v>54.8172</c:v>
                </c:pt>
                <c:pt idx="2119">
                  <c:v>54.819899999999997</c:v>
                </c:pt>
                <c:pt idx="2120">
                  <c:v>54.812100000000001</c:v>
                </c:pt>
                <c:pt idx="2121">
                  <c:v>54.796900000000001</c:v>
                </c:pt>
                <c:pt idx="2122">
                  <c:v>54.800699999999999</c:v>
                </c:pt>
                <c:pt idx="2123">
                  <c:v>54.803600000000003</c:v>
                </c:pt>
                <c:pt idx="2124">
                  <c:v>54.821599999999997</c:v>
                </c:pt>
                <c:pt idx="2125">
                  <c:v>54.869300000000003</c:v>
                </c:pt>
                <c:pt idx="2126">
                  <c:v>54.907899999999998</c:v>
                </c:pt>
                <c:pt idx="2127">
                  <c:v>54.914999999999999</c:v>
                </c:pt>
                <c:pt idx="2128">
                  <c:v>54.900100000000002</c:v>
                </c:pt>
                <c:pt idx="2129">
                  <c:v>54.882100000000001</c:v>
                </c:pt>
                <c:pt idx="2130">
                  <c:v>54.860400000000013</c:v>
                </c:pt>
                <c:pt idx="2131">
                  <c:v>54.844900000000003</c:v>
                </c:pt>
                <c:pt idx="2132">
                  <c:v>54.843699999999998</c:v>
                </c:pt>
                <c:pt idx="2133">
                  <c:v>54.842500000000001</c:v>
                </c:pt>
                <c:pt idx="2134">
                  <c:v>54.8307</c:v>
                </c:pt>
                <c:pt idx="2135">
                  <c:v>54.806199999999997</c:v>
                </c:pt>
                <c:pt idx="2136">
                  <c:v>54.812199999999997</c:v>
                </c:pt>
                <c:pt idx="2137">
                  <c:v>54.866799999999998</c:v>
                </c:pt>
                <c:pt idx="2138">
                  <c:v>54.900500000000001</c:v>
                </c:pt>
                <c:pt idx="2139">
                  <c:v>54.889200000000002</c:v>
                </c:pt>
                <c:pt idx="2140">
                  <c:v>54.848200000000013</c:v>
                </c:pt>
                <c:pt idx="2141">
                  <c:v>54.816800000000001</c:v>
                </c:pt>
                <c:pt idx="2142">
                  <c:v>54.849800000000002</c:v>
                </c:pt>
                <c:pt idx="2143">
                  <c:v>54.906399999999998</c:v>
                </c:pt>
                <c:pt idx="2144">
                  <c:v>54.924000000000007</c:v>
                </c:pt>
                <c:pt idx="2145">
                  <c:v>54.902900000000002</c:v>
                </c:pt>
                <c:pt idx="2146">
                  <c:v>54.8752</c:v>
                </c:pt>
                <c:pt idx="2147">
                  <c:v>54.871499999999997</c:v>
                </c:pt>
                <c:pt idx="2148">
                  <c:v>54.872600000000013</c:v>
                </c:pt>
                <c:pt idx="2149">
                  <c:v>54.850499999999997</c:v>
                </c:pt>
                <c:pt idx="2150">
                  <c:v>54.816600000000001</c:v>
                </c:pt>
                <c:pt idx="2151">
                  <c:v>54.816099999999999</c:v>
                </c:pt>
                <c:pt idx="2152">
                  <c:v>54.881999999999998</c:v>
                </c:pt>
                <c:pt idx="2153">
                  <c:v>54.940800000000003</c:v>
                </c:pt>
                <c:pt idx="2154">
                  <c:v>54.930900000000001</c:v>
                </c:pt>
                <c:pt idx="2155">
                  <c:v>54.8673</c:v>
                </c:pt>
                <c:pt idx="2156">
                  <c:v>54.843400000000003</c:v>
                </c:pt>
                <c:pt idx="2157">
                  <c:v>54.881899999999987</c:v>
                </c:pt>
                <c:pt idx="2158">
                  <c:v>54.901699999999998</c:v>
                </c:pt>
                <c:pt idx="2159">
                  <c:v>54.906599999999997</c:v>
                </c:pt>
                <c:pt idx="2160">
                  <c:v>54.9163</c:v>
                </c:pt>
                <c:pt idx="2161">
                  <c:v>54.920099999999998</c:v>
                </c:pt>
                <c:pt idx="2162">
                  <c:v>54.9193</c:v>
                </c:pt>
                <c:pt idx="2163">
                  <c:v>54.929699999999997</c:v>
                </c:pt>
                <c:pt idx="2164">
                  <c:v>54.945300000000003</c:v>
                </c:pt>
                <c:pt idx="2165">
                  <c:v>54.959000000000003</c:v>
                </c:pt>
                <c:pt idx="2166">
                  <c:v>54.957700000000003</c:v>
                </c:pt>
                <c:pt idx="2167">
                  <c:v>54.9315</c:v>
                </c:pt>
                <c:pt idx="2168">
                  <c:v>54.912300000000002</c:v>
                </c:pt>
                <c:pt idx="2169">
                  <c:v>54.931600000000003</c:v>
                </c:pt>
                <c:pt idx="2170">
                  <c:v>54.972700000000003</c:v>
                </c:pt>
                <c:pt idx="2171">
                  <c:v>54.997300000000003</c:v>
                </c:pt>
                <c:pt idx="2172">
                  <c:v>55.003</c:v>
                </c:pt>
                <c:pt idx="2173">
                  <c:v>54.993299999999998</c:v>
                </c:pt>
                <c:pt idx="2174">
                  <c:v>54.981000000000002</c:v>
                </c:pt>
                <c:pt idx="2175">
                  <c:v>54.968800000000002</c:v>
                </c:pt>
                <c:pt idx="2176">
                  <c:v>54.936200000000007</c:v>
                </c:pt>
                <c:pt idx="2177">
                  <c:v>54.883499999999998</c:v>
                </c:pt>
                <c:pt idx="2178">
                  <c:v>54.839399999999998</c:v>
                </c:pt>
                <c:pt idx="2179">
                  <c:v>54.845100000000002</c:v>
                </c:pt>
                <c:pt idx="2180">
                  <c:v>54.891599999999997</c:v>
                </c:pt>
                <c:pt idx="2181">
                  <c:v>54.95</c:v>
                </c:pt>
                <c:pt idx="2182">
                  <c:v>54.991999999999997</c:v>
                </c:pt>
                <c:pt idx="2183">
                  <c:v>54.9925</c:v>
                </c:pt>
                <c:pt idx="2184">
                  <c:v>54.976900000000001</c:v>
                </c:pt>
                <c:pt idx="2185">
                  <c:v>54.982999999999997</c:v>
                </c:pt>
                <c:pt idx="2186">
                  <c:v>54.998699999999999</c:v>
                </c:pt>
                <c:pt idx="2187">
                  <c:v>54.987099999999998</c:v>
                </c:pt>
                <c:pt idx="2188">
                  <c:v>54.921200000000013</c:v>
                </c:pt>
                <c:pt idx="2189">
                  <c:v>54.872200000000007</c:v>
                </c:pt>
                <c:pt idx="2190">
                  <c:v>54.887999999999998</c:v>
                </c:pt>
                <c:pt idx="2191">
                  <c:v>54.918700000000001</c:v>
                </c:pt>
                <c:pt idx="2192">
                  <c:v>54.934399999999997</c:v>
                </c:pt>
                <c:pt idx="2193">
                  <c:v>54.9495</c:v>
                </c:pt>
                <c:pt idx="2194">
                  <c:v>54.988100000000003</c:v>
                </c:pt>
                <c:pt idx="2195">
                  <c:v>55.023699999999998</c:v>
                </c:pt>
                <c:pt idx="2196">
                  <c:v>55.028400000000012</c:v>
                </c:pt>
                <c:pt idx="2197">
                  <c:v>55.007300000000001</c:v>
                </c:pt>
                <c:pt idx="2198">
                  <c:v>54.977200000000003</c:v>
                </c:pt>
                <c:pt idx="2199">
                  <c:v>54.966200000000001</c:v>
                </c:pt>
                <c:pt idx="2200">
                  <c:v>54.9848</c:v>
                </c:pt>
                <c:pt idx="2201">
                  <c:v>55.0062</c:v>
                </c:pt>
                <c:pt idx="2202">
                  <c:v>54.9925</c:v>
                </c:pt>
                <c:pt idx="2203">
                  <c:v>54.955199999999998</c:v>
                </c:pt>
                <c:pt idx="2204">
                  <c:v>54.931699999999999</c:v>
                </c:pt>
                <c:pt idx="2205">
                  <c:v>54.929299999999998</c:v>
                </c:pt>
                <c:pt idx="2206">
                  <c:v>54.945400000000006</c:v>
                </c:pt>
                <c:pt idx="2207">
                  <c:v>54.966200000000001</c:v>
                </c:pt>
                <c:pt idx="2208">
                  <c:v>54.976000000000013</c:v>
                </c:pt>
                <c:pt idx="2209">
                  <c:v>54.987299999999998</c:v>
                </c:pt>
                <c:pt idx="2210">
                  <c:v>54.996000000000002</c:v>
                </c:pt>
                <c:pt idx="2211">
                  <c:v>54.973300000000002</c:v>
                </c:pt>
                <c:pt idx="2212">
                  <c:v>54.927500000000002</c:v>
                </c:pt>
                <c:pt idx="2213">
                  <c:v>54.910800000000002</c:v>
                </c:pt>
                <c:pt idx="2214">
                  <c:v>54.918500000000002</c:v>
                </c:pt>
                <c:pt idx="2215">
                  <c:v>54.929600000000001</c:v>
                </c:pt>
                <c:pt idx="2216">
                  <c:v>54.964799999999997</c:v>
                </c:pt>
                <c:pt idx="2217">
                  <c:v>55.033099999999997</c:v>
                </c:pt>
                <c:pt idx="2218">
                  <c:v>55.067400000000013</c:v>
                </c:pt>
                <c:pt idx="2219">
                  <c:v>55.029499999999999</c:v>
                </c:pt>
                <c:pt idx="2220">
                  <c:v>54.987200000000001</c:v>
                </c:pt>
                <c:pt idx="2221">
                  <c:v>54.983800000000002</c:v>
                </c:pt>
                <c:pt idx="2222">
                  <c:v>55</c:v>
                </c:pt>
                <c:pt idx="2223">
                  <c:v>55.025400000000012</c:v>
                </c:pt>
                <c:pt idx="2224">
                  <c:v>55.048900000000003</c:v>
                </c:pt>
                <c:pt idx="2225">
                  <c:v>55.047499999999999</c:v>
                </c:pt>
                <c:pt idx="2226">
                  <c:v>54.992800000000003</c:v>
                </c:pt>
                <c:pt idx="2227">
                  <c:v>54.931199999999997</c:v>
                </c:pt>
                <c:pt idx="2228">
                  <c:v>54.950899999999997</c:v>
                </c:pt>
                <c:pt idx="2229">
                  <c:v>54.979300000000002</c:v>
                </c:pt>
                <c:pt idx="2230">
                  <c:v>54.944600000000001</c:v>
                </c:pt>
                <c:pt idx="2231">
                  <c:v>54.916800000000002</c:v>
                </c:pt>
                <c:pt idx="2232">
                  <c:v>54.959299999999999</c:v>
                </c:pt>
                <c:pt idx="2233">
                  <c:v>55.007000000000012</c:v>
                </c:pt>
                <c:pt idx="2234">
                  <c:v>55.022300000000001</c:v>
                </c:pt>
                <c:pt idx="2235">
                  <c:v>55.008400000000002</c:v>
                </c:pt>
                <c:pt idx="2236">
                  <c:v>54.9756</c:v>
                </c:pt>
                <c:pt idx="2237">
                  <c:v>54.973100000000002</c:v>
                </c:pt>
                <c:pt idx="2238">
                  <c:v>54.9923</c:v>
                </c:pt>
                <c:pt idx="2239">
                  <c:v>55.001100000000001</c:v>
                </c:pt>
                <c:pt idx="2240">
                  <c:v>55.004100000000001</c:v>
                </c:pt>
                <c:pt idx="2241">
                  <c:v>55.009400000000007</c:v>
                </c:pt>
                <c:pt idx="2242">
                  <c:v>55.019199999999998</c:v>
                </c:pt>
                <c:pt idx="2243">
                  <c:v>55.023600000000002</c:v>
                </c:pt>
                <c:pt idx="2244">
                  <c:v>55.0227</c:v>
                </c:pt>
                <c:pt idx="2245">
                  <c:v>55.035800000000002</c:v>
                </c:pt>
                <c:pt idx="2246">
                  <c:v>55.0608</c:v>
                </c:pt>
                <c:pt idx="2247">
                  <c:v>55.081400000000002</c:v>
                </c:pt>
                <c:pt idx="2248">
                  <c:v>55.089700000000001</c:v>
                </c:pt>
                <c:pt idx="2249">
                  <c:v>55.0824</c:v>
                </c:pt>
                <c:pt idx="2250">
                  <c:v>55.0411</c:v>
                </c:pt>
                <c:pt idx="2251">
                  <c:v>54.981400000000001</c:v>
                </c:pt>
                <c:pt idx="2252">
                  <c:v>54.958799999999997</c:v>
                </c:pt>
                <c:pt idx="2253">
                  <c:v>54.969200000000001</c:v>
                </c:pt>
                <c:pt idx="2254">
                  <c:v>54.996000000000002</c:v>
                </c:pt>
                <c:pt idx="2255">
                  <c:v>55.029000000000003</c:v>
                </c:pt>
                <c:pt idx="2256">
                  <c:v>55.042700000000011</c:v>
                </c:pt>
                <c:pt idx="2257">
                  <c:v>55.032699999999998</c:v>
                </c:pt>
                <c:pt idx="2258">
                  <c:v>55.021999999999998</c:v>
                </c:pt>
                <c:pt idx="2259">
                  <c:v>55.011699999999998</c:v>
                </c:pt>
                <c:pt idx="2260">
                  <c:v>55.0124</c:v>
                </c:pt>
                <c:pt idx="2261">
                  <c:v>55.030800000000013</c:v>
                </c:pt>
                <c:pt idx="2262">
                  <c:v>55.054900000000004</c:v>
                </c:pt>
                <c:pt idx="2263">
                  <c:v>55.052300000000002</c:v>
                </c:pt>
                <c:pt idx="2264">
                  <c:v>55.009800000000013</c:v>
                </c:pt>
                <c:pt idx="2265">
                  <c:v>54.991999999999997</c:v>
                </c:pt>
                <c:pt idx="2266">
                  <c:v>55.021299999999997</c:v>
                </c:pt>
                <c:pt idx="2267">
                  <c:v>55.024900000000002</c:v>
                </c:pt>
                <c:pt idx="2268">
                  <c:v>55.026499999999999</c:v>
                </c:pt>
                <c:pt idx="2269">
                  <c:v>55.0244</c:v>
                </c:pt>
                <c:pt idx="2270">
                  <c:v>54.994700000000002</c:v>
                </c:pt>
                <c:pt idx="2271">
                  <c:v>54.997800000000012</c:v>
                </c:pt>
                <c:pt idx="2272">
                  <c:v>55.0334</c:v>
                </c:pt>
                <c:pt idx="2273">
                  <c:v>55.040300000000002</c:v>
                </c:pt>
                <c:pt idx="2274">
                  <c:v>55.033200000000001</c:v>
                </c:pt>
                <c:pt idx="2275">
                  <c:v>55.042200000000001</c:v>
                </c:pt>
                <c:pt idx="2276">
                  <c:v>55.067300000000003</c:v>
                </c:pt>
                <c:pt idx="2277">
                  <c:v>55.095800000000011</c:v>
                </c:pt>
                <c:pt idx="2278">
                  <c:v>55.101000000000013</c:v>
                </c:pt>
                <c:pt idx="2279">
                  <c:v>55.0535</c:v>
                </c:pt>
                <c:pt idx="2280">
                  <c:v>54.973999999999997</c:v>
                </c:pt>
                <c:pt idx="2281">
                  <c:v>54.950200000000002</c:v>
                </c:pt>
                <c:pt idx="2282">
                  <c:v>54.993000000000002</c:v>
                </c:pt>
                <c:pt idx="2283">
                  <c:v>55</c:v>
                </c:pt>
                <c:pt idx="2284">
                  <c:v>54.957500000000003</c:v>
                </c:pt>
                <c:pt idx="2285">
                  <c:v>54.936300000000003</c:v>
                </c:pt>
                <c:pt idx="2286">
                  <c:v>54.9724</c:v>
                </c:pt>
                <c:pt idx="2287">
                  <c:v>55.046400000000013</c:v>
                </c:pt>
                <c:pt idx="2288">
                  <c:v>55.097000000000001</c:v>
                </c:pt>
                <c:pt idx="2289">
                  <c:v>55.094499999999996</c:v>
                </c:pt>
                <c:pt idx="2290">
                  <c:v>55.061500000000002</c:v>
                </c:pt>
                <c:pt idx="2291">
                  <c:v>55.021500000000003</c:v>
                </c:pt>
                <c:pt idx="2292">
                  <c:v>55.025100000000002</c:v>
                </c:pt>
                <c:pt idx="2293">
                  <c:v>55.078400000000002</c:v>
                </c:pt>
                <c:pt idx="2294">
                  <c:v>55.096000000000011</c:v>
                </c:pt>
                <c:pt idx="2295">
                  <c:v>55.035600000000002</c:v>
                </c:pt>
                <c:pt idx="2296">
                  <c:v>54.944899999999997</c:v>
                </c:pt>
                <c:pt idx="2297">
                  <c:v>54.918900000000001</c:v>
                </c:pt>
                <c:pt idx="2298">
                  <c:v>54.930700000000002</c:v>
                </c:pt>
                <c:pt idx="2299">
                  <c:v>54.920299999999997</c:v>
                </c:pt>
                <c:pt idx="2300">
                  <c:v>54.984299999999998</c:v>
                </c:pt>
                <c:pt idx="2301">
                  <c:v>55.092600000000012</c:v>
                </c:pt>
                <c:pt idx="2302">
                  <c:v>55.130899999999997</c:v>
                </c:pt>
                <c:pt idx="2303">
                  <c:v>55.116799999999998</c:v>
                </c:pt>
                <c:pt idx="2304">
                  <c:v>55.105200000000011</c:v>
                </c:pt>
                <c:pt idx="2305">
                  <c:v>55.090400000000002</c:v>
                </c:pt>
                <c:pt idx="2306">
                  <c:v>55.049600000000012</c:v>
                </c:pt>
                <c:pt idx="2307">
                  <c:v>55.031200000000013</c:v>
                </c:pt>
                <c:pt idx="2308">
                  <c:v>55.047600000000003</c:v>
                </c:pt>
                <c:pt idx="2309">
                  <c:v>55.051600000000001</c:v>
                </c:pt>
                <c:pt idx="2310">
                  <c:v>55.041499999999999</c:v>
                </c:pt>
                <c:pt idx="2311">
                  <c:v>55.047800000000002</c:v>
                </c:pt>
                <c:pt idx="2312">
                  <c:v>55.091900000000003</c:v>
                </c:pt>
                <c:pt idx="2313">
                  <c:v>55.131100000000011</c:v>
                </c:pt>
                <c:pt idx="2314">
                  <c:v>55.151899999999998</c:v>
                </c:pt>
                <c:pt idx="2315">
                  <c:v>55.1648</c:v>
                </c:pt>
                <c:pt idx="2316">
                  <c:v>55.152900000000002</c:v>
                </c:pt>
                <c:pt idx="2317">
                  <c:v>55.132899999999999</c:v>
                </c:pt>
                <c:pt idx="2318">
                  <c:v>55.133800000000001</c:v>
                </c:pt>
                <c:pt idx="2319">
                  <c:v>55.146099999999997</c:v>
                </c:pt>
                <c:pt idx="2320">
                  <c:v>55.151600000000002</c:v>
                </c:pt>
                <c:pt idx="2321">
                  <c:v>55.159799999999997</c:v>
                </c:pt>
                <c:pt idx="2322">
                  <c:v>55.17</c:v>
                </c:pt>
                <c:pt idx="2323">
                  <c:v>55.163800000000002</c:v>
                </c:pt>
                <c:pt idx="2324">
                  <c:v>55.156300000000002</c:v>
                </c:pt>
                <c:pt idx="2325">
                  <c:v>55.167099999999998</c:v>
                </c:pt>
                <c:pt idx="2326">
                  <c:v>55.173200000000001</c:v>
                </c:pt>
                <c:pt idx="2327">
                  <c:v>55.143099999999997</c:v>
                </c:pt>
                <c:pt idx="2328">
                  <c:v>55.113300000000002</c:v>
                </c:pt>
                <c:pt idx="2329">
                  <c:v>55.136800000000001</c:v>
                </c:pt>
                <c:pt idx="2330">
                  <c:v>55.143900000000002</c:v>
                </c:pt>
                <c:pt idx="2331">
                  <c:v>55.1081</c:v>
                </c:pt>
                <c:pt idx="2332">
                  <c:v>55.1126</c:v>
                </c:pt>
                <c:pt idx="2333">
                  <c:v>55.143800000000013</c:v>
                </c:pt>
                <c:pt idx="2334">
                  <c:v>55.159700000000001</c:v>
                </c:pt>
                <c:pt idx="2335">
                  <c:v>55.177500000000002</c:v>
                </c:pt>
                <c:pt idx="2336">
                  <c:v>55.195900000000002</c:v>
                </c:pt>
                <c:pt idx="2337">
                  <c:v>55.178600000000003</c:v>
                </c:pt>
                <c:pt idx="2338">
                  <c:v>55.1235</c:v>
                </c:pt>
                <c:pt idx="2339">
                  <c:v>55.103400000000001</c:v>
                </c:pt>
                <c:pt idx="2340">
                  <c:v>55.123800000000003</c:v>
                </c:pt>
                <c:pt idx="2341">
                  <c:v>55.157400000000003</c:v>
                </c:pt>
                <c:pt idx="2342">
                  <c:v>55.191899999999997</c:v>
                </c:pt>
                <c:pt idx="2343">
                  <c:v>55.179099999999998</c:v>
                </c:pt>
                <c:pt idx="2344">
                  <c:v>55.096699999999998</c:v>
                </c:pt>
                <c:pt idx="2345">
                  <c:v>55.052700000000002</c:v>
                </c:pt>
                <c:pt idx="2346">
                  <c:v>55.078000000000003</c:v>
                </c:pt>
                <c:pt idx="2347">
                  <c:v>55.113799999999998</c:v>
                </c:pt>
                <c:pt idx="2348">
                  <c:v>55.142800000000001</c:v>
                </c:pt>
                <c:pt idx="2349">
                  <c:v>55.1663</c:v>
                </c:pt>
                <c:pt idx="2350">
                  <c:v>55.206499999999998</c:v>
                </c:pt>
                <c:pt idx="2351">
                  <c:v>55.217000000000013</c:v>
                </c:pt>
                <c:pt idx="2352">
                  <c:v>55.184699999999999</c:v>
                </c:pt>
                <c:pt idx="2353">
                  <c:v>55.159300000000002</c:v>
                </c:pt>
                <c:pt idx="2354">
                  <c:v>55.150500000000001</c:v>
                </c:pt>
                <c:pt idx="2355">
                  <c:v>55.141800000000003</c:v>
                </c:pt>
                <c:pt idx="2356">
                  <c:v>55.136899999999997</c:v>
                </c:pt>
                <c:pt idx="2357">
                  <c:v>55.126800000000003</c:v>
                </c:pt>
                <c:pt idx="2358">
                  <c:v>55.095100000000002</c:v>
                </c:pt>
                <c:pt idx="2359">
                  <c:v>55.063499999999998</c:v>
                </c:pt>
                <c:pt idx="2360">
                  <c:v>55.031100000000002</c:v>
                </c:pt>
                <c:pt idx="2361">
                  <c:v>55.0045</c:v>
                </c:pt>
                <c:pt idx="2362">
                  <c:v>55.0441</c:v>
                </c:pt>
                <c:pt idx="2363">
                  <c:v>55.111899999999999</c:v>
                </c:pt>
                <c:pt idx="2364">
                  <c:v>55.1751</c:v>
                </c:pt>
                <c:pt idx="2365">
                  <c:v>55.203000000000003</c:v>
                </c:pt>
                <c:pt idx="2366">
                  <c:v>55.178200000000011</c:v>
                </c:pt>
                <c:pt idx="2367">
                  <c:v>55.139699999999998</c:v>
                </c:pt>
                <c:pt idx="2368">
                  <c:v>55.127000000000002</c:v>
                </c:pt>
                <c:pt idx="2369">
                  <c:v>55.153399999999998</c:v>
                </c:pt>
                <c:pt idx="2370">
                  <c:v>55.177400000000013</c:v>
                </c:pt>
                <c:pt idx="2371">
                  <c:v>55.132300000000001</c:v>
                </c:pt>
                <c:pt idx="2372">
                  <c:v>55.076000000000001</c:v>
                </c:pt>
                <c:pt idx="2373">
                  <c:v>55.089599999999997</c:v>
                </c:pt>
                <c:pt idx="2374">
                  <c:v>55.124099999999999</c:v>
                </c:pt>
                <c:pt idx="2375">
                  <c:v>55.157400000000003</c:v>
                </c:pt>
                <c:pt idx="2376">
                  <c:v>55.194400000000002</c:v>
                </c:pt>
                <c:pt idx="2377">
                  <c:v>55.208300000000001</c:v>
                </c:pt>
                <c:pt idx="2378">
                  <c:v>55.204300000000003</c:v>
                </c:pt>
                <c:pt idx="2379">
                  <c:v>55.197400000000002</c:v>
                </c:pt>
                <c:pt idx="2380">
                  <c:v>55.192100000000003</c:v>
                </c:pt>
                <c:pt idx="2381">
                  <c:v>55.192100000000003</c:v>
                </c:pt>
                <c:pt idx="2382">
                  <c:v>55.1997</c:v>
                </c:pt>
                <c:pt idx="2383">
                  <c:v>55.189700000000002</c:v>
                </c:pt>
                <c:pt idx="2384">
                  <c:v>55.155200000000001</c:v>
                </c:pt>
                <c:pt idx="2385">
                  <c:v>55.113300000000002</c:v>
                </c:pt>
                <c:pt idx="2386">
                  <c:v>55.070600000000013</c:v>
                </c:pt>
                <c:pt idx="2387">
                  <c:v>55.096800000000002</c:v>
                </c:pt>
                <c:pt idx="2388">
                  <c:v>55.192900000000002</c:v>
                </c:pt>
                <c:pt idx="2389">
                  <c:v>55.222900000000003</c:v>
                </c:pt>
                <c:pt idx="2390">
                  <c:v>55.197600000000001</c:v>
                </c:pt>
                <c:pt idx="2391">
                  <c:v>55.195800000000013</c:v>
                </c:pt>
                <c:pt idx="2392">
                  <c:v>55.207000000000001</c:v>
                </c:pt>
                <c:pt idx="2393">
                  <c:v>55.192400000000013</c:v>
                </c:pt>
                <c:pt idx="2394">
                  <c:v>55.151400000000002</c:v>
                </c:pt>
                <c:pt idx="2395">
                  <c:v>55.145600000000002</c:v>
                </c:pt>
                <c:pt idx="2396">
                  <c:v>55.176499999999997</c:v>
                </c:pt>
                <c:pt idx="2397">
                  <c:v>55.194899999999997</c:v>
                </c:pt>
                <c:pt idx="2398">
                  <c:v>55.194099999999999</c:v>
                </c:pt>
                <c:pt idx="2399">
                  <c:v>55.165300000000002</c:v>
                </c:pt>
                <c:pt idx="2400">
                  <c:v>55.134400000000007</c:v>
                </c:pt>
                <c:pt idx="2401">
                  <c:v>55.1218</c:v>
                </c:pt>
                <c:pt idx="2402">
                  <c:v>55.133899999999997</c:v>
                </c:pt>
                <c:pt idx="2403">
                  <c:v>55.153200000000012</c:v>
                </c:pt>
                <c:pt idx="2404">
                  <c:v>55.121099999999998</c:v>
                </c:pt>
                <c:pt idx="2405">
                  <c:v>55.088500000000003</c:v>
                </c:pt>
                <c:pt idx="2406">
                  <c:v>55.122700000000002</c:v>
                </c:pt>
                <c:pt idx="2407">
                  <c:v>55.131500000000003</c:v>
                </c:pt>
                <c:pt idx="2408">
                  <c:v>55.092800000000011</c:v>
                </c:pt>
                <c:pt idx="2409">
                  <c:v>55.098300000000002</c:v>
                </c:pt>
                <c:pt idx="2410">
                  <c:v>55.1464</c:v>
                </c:pt>
                <c:pt idx="2411">
                  <c:v>55.190400000000011</c:v>
                </c:pt>
                <c:pt idx="2412">
                  <c:v>55.213500000000003</c:v>
                </c:pt>
                <c:pt idx="2413">
                  <c:v>55.2117</c:v>
                </c:pt>
                <c:pt idx="2414">
                  <c:v>55.179000000000002</c:v>
                </c:pt>
                <c:pt idx="2415">
                  <c:v>55.154800000000002</c:v>
                </c:pt>
                <c:pt idx="2416">
                  <c:v>55.1661</c:v>
                </c:pt>
                <c:pt idx="2417">
                  <c:v>55.155000000000001</c:v>
                </c:pt>
                <c:pt idx="2418">
                  <c:v>55.147599999999997</c:v>
                </c:pt>
                <c:pt idx="2419">
                  <c:v>55.182299999999998</c:v>
                </c:pt>
                <c:pt idx="2420">
                  <c:v>55.187899999999999</c:v>
                </c:pt>
                <c:pt idx="2421">
                  <c:v>55.147000000000013</c:v>
                </c:pt>
                <c:pt idx="2422">
                  <c:v>55.127400000000002</c:v>
                </c:pt>
                <c:pt idx="2423">
                  <c:v>55.144599999999997</c:v>
                </c:pt>
                <c:pt idx="2424">
                  <c:v>55.168800000000012</c:v>
                </c:pt>
                <c:pt idx="2425">
                  <c:v>55.1858</c:v>
                </c:pt>
                <c:pt idx="2426">
                  <c:v>55.1995</c:v>
                </c:pt>
                <c:pt idx="2427">
                  <c:v>55.203800000000001</c:v>
                </c:pt>
                <c:pt idx="2428">
                  <c:v>55.209200000000003</c:v>
                </c:pt>
                <c:pt idx="2429">
                  <c:v>55.235300000000002</c:v>
                </c:pt>
                <c:pt idx="2430">
                  <c:v>55.247</c:v>
                </c:pt>
                <c:pt idx="2431">
                  <c:v>55.2378</c:v>
                </c:pt>
                <c:pt idx="2432">
                  <c:v>55.231900000000003</c:v>
                </c:pt>
                <c:pt idx="2433">
                  <c:v>55.233400000000003</c:v>
                </c:pt>
                <c:pt idx="2434">
                  <c:v>55.214200000000012</c:v>
                </c:pt>
                <c:pt idx="2435">
                  <c:v>55.179299999999998</c:v>
                </c:pt>
                <c:pt idx="2436">
                  <c:v>55.177300000000002</c:v>
                </c:pt>
                <c:pt idx="2437">
                  <c:v>55.183100000000003</c:v>
                </c:pt>
                <c:pt idx="2438">
                  <c:v>55.191699999999997</c:v>
                </c:pt>
                <c:pt idx="2439">
                  <c:v>55.208800000000011</c:v>
                </c:pt>
                <c:pt idx="2440">
                  <c:v>55.2136</c:v>
                </c:pt>
                <c:pt idx="2441">
                  <c:v>55.198099999999997</c:v>
                </c:pt>
                <c:pt idx="2442">
                  <c:v>55.166800000000002</c:v>
                </c:pt>
                <c:pt idx="2443">
                  <c:v>55.159599999999998</c:v>
                </c:pt>
                <c:pt idx="2444">
                  <c:v>55.194699999999997</c:v>
                </c:pt>
                <c:pt idx="2445">
                  <c:v>55.230200000000011</c:v>
                </c:pt>
                <c:pt idx="2446">
                  <c:v>55.240400000000001</c:v>
                </c:pt>
                <c:pt idx="2447">
                  <c:v>55.2361</c:v>
                </c:pt>
                <c:pt idx="2448">
                  <c:v>55.238200000000013</c:v>
                </c:pt>
                <c:pt idx="2449">
                  <c:v>55.238200000000013</c:v>
                </c:pt>
                <c:pt idx="2450">
                  <c:v>55.231099999999998</c:v>
                </c:pt>
                <c:pt idx="2451">
                  <c:v>55.211000000000013</c:v>
                </c:pt>
                <c:pt idx="2452">
                  <c:v>55.193100000000001</c:v>
                </c:pt>
                <c:pt idx="2453">
                  <c:v>55.198700000000002</c:v>
                </c:pt>
                <c:pt idx="2454">
                  <c:v>55.212899999999998</c:v>
                </c:pt>
                <c:pt idx="2455">
                  <c:v>55.215299999999999</c:v>
                </c:pt>
                <c:pt idx="2456">
                  <c:v>55.212600000000002</c:v>
                </c:pt>
                <c:pt idx="2457">
                  <c:v>55.199600000000011</c:v>
                </c:pt>
                <c:pt idx="2458">
                  <c:v>55.177900000000001</c:v>
                </c:pt>
                <c:pt idx="2459">
                  <c:v>55.1858</c:v>
                </c:pt>
                <c:pt idx="2460">
                  <c:v>55.198700000000002</c:v>
                </c:pt>
                <c:pt idx="2461">
                  <c:v>55.210600000000007</c:v>
                </c:pt>
                <c:pt idx="2462">
                  <c:v>55.236699999999999</c:v>
                </c:pt>
                <c:pt idx="2463">
                  <c:v>55.2592</c:v>
                </c:pt>
                <c:pt idx="2464">
                  <c:v>55.269600000000011</c:v>
                </c:pt>
                <c:pt idx="2465">
                  <c:v>55.259400000000007</c:v>
                </c:pt>
                <c:pt idx="2466">
                  <c:v>55.245800000000003</c:v>
                </c:pt>
                <c:pt idx="2467">
                  <c:v>55.201999999999998</c:v>
                </c:pt>
                <c:pt idx="2468">
                  <c:v>55.101999999999997</c:v>
                </c:pt>
                <c:pt idx="2469">
                  <c:v>55.055</c:v>
                </c:pt>
                <c:pt idx="2470">
                  <c:v>55.130899999999997</c:v>
                </c:pt>
                <c:pt idx="2471">
                  <c:v>55.236899999999999</c:v>
                </c:pt>
                <c:pt idx="2472">
                  <c:v>55.290300000000002</c:v>
                </c:pt>
                <c:pt idx="2473">
                  <c:v>55.292000000000002</c:v>
                </c:pt>
                <c:pt idx="2474">
                  <c:v>55.266800000000003</c:v>
                </c:pt>
                <c:pt idx="2475">
                  <c:v>55.249099999999999</c:v>
                </c:pt>
                <c:pt idx="2476">
                  <c:v>55.246000000000002</c:v>
                </c:pt>
                <c:pt idx="2477">
                  <c:v>55.230800000000002</c:v>
                </c:pt>
                <c:pt idx="2478">
                  <c:v>55.204700000000003</c:v>
                </c:pt>
                <c:pt idx="2479">
                  <c:v>55.215600000000002</c:v>
                </c:pt>
                <c:pt idx="2480">
                  <c:v>55.251300000000001</c:v>
                </c:pt>
                <c:pt idx="2481">
                  <c:v>55.2667</c:v>
                </c:pt>
                <c:pt idx="2482">
                  <c:v>55.282200000000003</c:v>
                </c:pt>
                <c:pt idx="2483">
                  <c:v>55.304499999999997</c:v>
                </c:pt>
                <c:pt idx="2484">
                  <c:v>55.293900000000001</c:v>
                </c:pt>
                <c:pt idx="2485">
                  <c:v>55.255499999999998</c:v>
                </c:pt>
                <c:pt idx="2486">
                  <c:v>55.268000000000001</c:v>
                </c:pt>
                <c:pt idx="2487">
                  <c:v>55.327300000000001</c:v>
                </c:pt>
                <c:pt idx="2488">
                  <c:v>55.358699999999999</c:v>
                </c:pt>
                <c:pt idx="2489">
                  <c:v>55.363700000000001</c:v>
                </c:pt>
                <c:pt idx="2490">
                  <c:v>55.360700000000001</c:v>
                </c:pt>
                <c:pt idx="2491">
                  <c:v>55.348999999999997</c:v>
                </c:pt>
                <c:pt idx="2492">
                  <c:v>55.3337</c:v>
                </c:pt>
                <c:pt idx="2493">
                  <c:v>55.337400000000002</c:v>
                </c:pt>
                <c:pt idx="2494">
                  <c:v>55.368200000000002</c:v>
                </c:pt>
                <c:pt idx="2495">
                  <c:v>55.435699999999997</c:v>
                </c:pt>
                <c:pt idx="2496">
                  <c:v>55.530099999999997</c:v>
                </c:pt>
                <c:pt idx="2497">
                  <c:v>55.610400000000013</c:v>
                </c:pt>
                <c:pt idx="2498">
                  <c:v>55.678400000000003</c:v>
                </c:pt>
                <c:pt idx="2499">
                  <c:v>55.751399999999997</c:v>
                </c:pt>
                <c:pt idx="2500">
                  <c:v>55.864600000000003</c:v>
                </c:pt>
                <c:pt idx="2501">
                  <c:v>56.135100000000001</c:v>
                </c:pt>
                <c:pt idx="2502">
                  <c:v>56.735300000000002</c:v>
                </c:pt>
                <c:pt idx="2503">
                  <c:v>57.921300000000002</c:v>
                </c:pt>
                <c:pt idx="2504">
                  <c:v>59.890500000000003</c:v>
                </c:pt>
                <c:pt idx="2505">
                  <c:v>61.940199999999997</c:v>
                </c:pt>
                <c:pt idx="2506">
                  <c:v>62.616100000000003</c:v>
                </c:pt>
                <c:pt idx="2507">
                  <c:v>61.327100000000002</c:v>
                </c:pt>
                <c:pt idx="2508">
                  <c:v>59.085900000000002</c:v>
                </c:pt>
                <c:pt idx="2509">
                  <c:v>57.813699999999997</c:v>
                </c:pt>
                <c:pt idx="2510">
                  <c:v>58.964700000000001</c:v>
                </c:pt>
                <c:pt idx="2511">
                  <c:v>62.277999999999999</c:v>
                </c:pt>
                <c:pt idx="2512">
                  <c:v>65.808499999999981</c:v>
                </c:pt>
                <c:pt idx="2513">
                  <c:v>67.4298</c:v>
                </c:pt>
                <c:pt idx="2514">
                  <c:v>66.5946</c:v>
                </c:pt>
                <c:pt idx="2515">
                  <c:v>64.697100000000006</c:v>
                </c:pt>
                <c:pt idx="2516">
                  <c:v>63.475299999999997</c:v>
                </c:pt>
                <c:pt idx="2517">
                  <c:v>63.668400000000013</c:v>
                </c:pt>
                <c:pt idx="2518">
                  <c:v>64.999200000000002</c:v>
                </c:pt>
                <c:pt idx="2519">
                  <c:v>66.633700000000005</c:v>
                </c:pt>
                <c:pt idx="2520">
                  <c:v>67.877099999999999</c:v>
                </c:pt>
                <c:pt idx="2521">
                  <c:v>68.372799999999984</c:v>
                </c:pt>
                <c:pt idx="2522">
                  <c:v>67.964799999999997</c:v>
                </c:pt>
                <c:pt idx="2523">
                  <c:v>66.913899999999998</c:v>
                </c:pt>
                <c:pt idx="2524">
                  <c:v>65.860600000000005</c:v>
                </c:pt>
                <c:pt idx="2525">
                  <c:v>65.432500000000005</c:v>
                </c:pt>
                <c:pt idx="2526">
                  <c:v>65.952699999999993</c:v>
                </c:pt>
                <c:pt idx="2527">
                  <c:v>67.085699999999974</c:v>
                </c:pt>
                <c:pt idx="2528">
                  <c:v>67.960400000000007</c:v>
                </c:pt>
                <c:pt idx="2529">
                  <c:v>67.845799999999983</c:v>
                </c:pt>
                <c:pt idx="2530">
                  <c:v>66.767300000000006</c:v>
                </c:pt>
                <c:pt idx="2531">
                  <c:v>65.456400000000002</c:v>
                </c:pt>
                <c:pt idx="2532">
                  <c:v>64.655199999999979</c:v>
                </c:pt>
                <c:pt idx="2533">
                  <c:v>64.579499999999982</c:v>
                </c:pt>
                <c:pt idx="2534">
                  <c:v>64.956599999999995</c:v>
                </c:pt>
                <c:pt idx="2535">
                  <c:v>65.293499999999995</c:v>
                </c:pt>
                <c:pt idx="2536">
                  <c:v>65.188999999999979</c:v>
                </c:pt>
                <c:pt idx="2537">
                  <c:v>64.620599999999982</c:v>
                </c:pt>
                <c:pt idx="2538">
                  <c:v>63.834299999999999</c:v>
                </c:pt>
                <c:pt idx="2539">
                  <c:v>63.056199999999997</c:v>
                </c:pt>
                <c:pt idx="2540">
                  <c:v>62.454099999999997</c:v>
                </c:pt>
                <c:pt idx="2541">
                  <c:v>62.172200000000011</c:v>
                </c:pt>
                <c:pt idx="2542">
                  <c:v>62.219499999999996</c:v>
                </c:pt>
                <c:pt idx="2543">
                  <c:v>62.351399999999998</c:v>
                </c:pt>
                <c:pt idx="2544">
                  <c:v>62.304499999999997</c:v>
                </c:pt>
                <c:pt idx="2545">
                  <c:v>61.929499999999997</c:v>
                </c:pt>
                <c:pt idx="2546">
                  <c:v>61.2819</c:v>
                </c:pt>
                <c:pt idx="2547">
                  <c:v>60.648600000000002</c:v>
                </c:pt>
                <c:pt idx="2548">
                  <c:v>60.290300000000002</c:v>
                </c:pt>
                <c:pt idx="2549">
                  <c:v>60.221200000000003</c:v>
                </c:pt>
                <c:pt idx="2550">
                  <c:v>60.296800000000012</c:v>
                </c:pt>
                <c:pt idx="2551">
                  <c:v>60.388399999999997</c:v>
                </c:pt>
                <c:pt idx="2552">
                  <c:v>60.366799999999998</c:v>
                </c:pt>
                <c:pt idx="2553">
                  <c:v>60.194299999999998</c:v>
                </c:pt>
                <c:pt idx="2554">
                  <c:v>59.989199999999997</c:v>
                </c:pt>
                <c:pt idx="2555">
                  <c:v>59.810200000000002</c:v>
                </c:pt>
                <c:pt idx="2556">
                  <c:v>59.706400000000002</c:v>
                </c:pt>
                <c:pt idx="2557">
                  <c:v>59.7637</c:v>
                </c:pt>
                <c:pt idx="2558">
                  <c:v>60.003900000000002</c:v>
                </c:pt>
                <c:pt idx="2559">
                  <c:v>60.287799999999997</c:v>
                </c:pt>
                <c:pt idx="2560">
                  <c:v>60.473500000000001</c:v>
                </c:pt>
                <c:pt idx="2561">
                  <c:v>60.539900000000003</c:v>
                </c:pt>
                <c:pt idx="2562">
                  <c:v>60.525500000000001</c:v>
                </c:pt>
                <c:pt idx="2563">
                  <c:v>60.494400000000013</c:v>
                </c:pt>
                <c:pt idx="2564">
                  <c:v>60.539499999999997</c:v>
                </c:pt>
                <c:pt idx="2565">
                  <c:v>60.734299999999998</c:v>
                </c:pt>
                <c:pt idx="2566">
                  <c:v>61.098300000000002</c:v>
                </c:pt>
                <c:pt idx="2567">
                  <c:v>61.509900000000002</c:v>
                </c:pt>
                <c:pt idx="2568">
                  <c:v>61.803699999999999</c:v>
                </c:pt>
                <c:pt idx="2569">
                  <c:v>61.955399999999997</c:v>
                </c:pt>
                <c:pt idx="2570">
                  <c:v>62.035800000000002</c:v>
                </c:pt>
                <c:pt idx="2571">
                  <c:v>62.166600000000003</c:v>
                </c:pt>
                <c:pt idx="2572">
                  <c:v>62.376100000000001</c:v>
                </c:pt>
                <c:pt idx="2573">
                  <c:v>62.614199999999997</c:v>
                </c:pt>
                <c:pt idx="2574">
                  <c:v>62.876100000000001</c:v>
                </c:pt>
                <c:pt idx="2575">
                  <c:v>63.144100000000002</c:v>
                </c:pt>
                <c:pt idx="2576">
                  <c:v>63.3917</c:v>
                </c:pt>
                <c:pt idx="2577">
                  <c:v>63.577000000000012</c:v>
                </c:pt>
                <c:pt idx="2578">
                  <c:v>63.6783</c:v>
                </c:pt>
                <c:pt idx="2579">
                  <c:v>63.724800000000002</c:v>
                </c:pt>
                <c:pt idx="2580">
                  <c:v>63.780200000000001</c:v>
                </c:pt>
                <c:pt idx="2581">
                  <c:v>63.916899999999998</c:v>
                </c:pt>
                <c:pt idx="2582">
                  <c:v>64.087800000000001</c:v>
                </c:pt>
                <c:pt idx="2583">
                  <c:v>64.221000000000004</c:v>
                </c:pt>
                <c:pt idx="2584">
                  <c:v>64.304300000000012</c:v>
                </c:pt>
                <c:pt idx="2585">
                  <c:v>64.293099999999995</c:v>
                </c:pt>
                <c:pt idx="2586">
                  <c:v>64.228699999999975</c:v>
                </c:pt>
                <c:pt idx="2587">
                  <c:v>64.219099999999997</c:v>
                </c:pt>
                <c:pt idx="2588">
                  <c:v>64.263599999999997</c:v>
                </c:pt>
                <c:pt idx="2589">
                  <c:v>64.270200000000003</c:v>
                </c:pt>
                <c:pt idx="2590">
                  <c:v>64.245999999999995</c:v>
                </c:pt>
                <c:pt idx="2591">
                  <c:v>64.242800000000003</c:v>
                </c:pt>
                <c:pt idx="2592">
                  <c:v>64.193600000000004</c:v>
                </c:pt>
                <c:pt idx="2593">
                  <c:v>64.075099999999992</c:v>
                </c:pt>
                <c:pt idx="2594">
                  <c:v>63.9236</c:v>
                </c:pt>
                <c:pt idx="2595">
                  <c:v>63.784100000000002</c:v>
                </c:pt>
                <c:pt idx="2596">
                  <c:v>63.680900000000001</c:v>
                </c:pt>
                <c:pt idx="2597">
                  <c:v>63.582600000000014</c:v>
                </c:pt>
                <c:pt idx="2598">
                  <c:v>63.463800000000013</c:v>
                </c:pt>
                <c:pt idx="2599">
                  <c:v>63.308999999999997</c:v>
                </c:pt>
                <c:pt idx="2600">
                  <c:v>63.1248</c:v>
                </c:pt>
                <c:pt idx="2601">
                  <c:v>62.955599999999997</c:v>
                </c:pt>
                <c:pt idx="2602">
                  <c:v>62.803400000000003</c:v>
                </c:pt>
                <c:pt idx="2603">
                  <c:v>62.648099999999999</c:v>
                </c:pt>
                <c:pt idx="2604">
                  <c:v>62.497700000000002</c:v>
                </c:pt>
                <c:pt idx="2605">
                  <c:v>62.349699999999999</c:v>
                </c:pt>
                <c:pt idx="2606">
                  <c:v>62.210800000000013</c:v>
                </c:pt>
                <c:pt idx="2607">
                  <c:v>62.104500000000002</c:v>
                </c:pt>
                <c:pt idx="2608">
                  <c:v>61.991700000000002</c:v>
                </c:pt>
                <c:pt idx="2609">
                  <c:v>61.8277</c:v>
                </c:pt>
                <c:pt idx="2610">
                  <c:v>61.685400000000001</c:v>
                </c:pt>
                <c:pt idx="2611">
                  <c:v>61.61</c:v>
                </c:pt>
                <c:pt idx="2612">
                  <c:v>61.5244</c:v>
                </c:pt>
                <c:pt idx="2613">
                  <c:v>61.431899999999999</c:v>
                </c:pt>
                <c:pt idx="2614">
                  <c:v>61.387999999999998</c:v>
                </c:pt>
                <c:pt idx="2615">
                  <c:v>61.363600000000012</c:v>
                </c:pt>
                <c:pt idx="2616">
                  <c:v>61.325899999999997</c:v>
                </c:pt>
                <c:pt idx="2617">
                  <c:v>61.292299999999997</c:v>
                </c:pt>
                <c:pt idx="2618">
                  <c:v>61.2577</c:v>
                </c:pt>
                <c:pt idx="2619">
                  <c:v>61.194400000000002</c:v>
                </c:pt>
                <c:pt idx="2620">
                  <c:v>61.191499999999998</c:v>
                </c:pt>
                <c:pt idx="2621">
                  <c:v>61.2971</c:v>
                </c:pt>
                <c:pt idx="2622">
                  <c:v>61.417200000000001</c:v>
                </c:pt>
                <c:pt idx="2623">
                  <c:v>61.487900000000003</c:v>
                </c:pt>
                <c:pt idx="2624">
                  <c:v>61.510800000000003</c:v>
                </c:pt>
                <c:pt idx="2625">
                  <c:v>61.533499999999997</c:v>
                </c:pt>
                <c:pt idx="2626">
                  <c:v>61.572600000000001</c:v>
                </c:pt>
                <c:pt idx="2627">
                  <c:v>61.609000000000002</c:v>
                </c:pt>
                <c:pt idx="2628">
                  <c:v>61.684699999999999</c:v>
                </c:pt>
                <c:pt idx="2629">
                  <c:v>61.8264</c:v>
                </c:pt>
                <c:pt idx="2630">
                  <c:v>61.9452</c:v>
                </c:pt>
                <c:pt idx="2631">
                  <c:v>62.037999999999997</c:v>
                </c:pt>
                <c:pt idx="2632">
                  <c:v>62.174300000000002</c:v>
                </c:pt>
                <c:pt idx="2633">
                  <c:v>62.312100000000001</c:v>
                </c:pt>
                <c:pt idx="2634">
                  <c:v>62.410299999999999</c:v>
                </c:pt>
                <c:pt idx="2635">
                  <c:v>62.489899999999999</c:v>
                </c:pt>
                <c:pt idx="2636">
                  <c:v>62.607900000000001</c:v>
                </c:pt>
                <c:pt idx="2637">
                  <c:v>62.723600000000012</c:v>
                </c:pt>
                <c:pt idx="2638">
                  <c:v>62.7849</c:v>
                </c:pt>
                <c:pt idx="2639">
                  <c:v>62.882199999999997</c:v>
                </c:pt>
                <c:pt idx="2640">
                  <c:v>62.998899999999999</c:v>
                </c:pt>
                <c:pt idx="2641">
                  <c:v>63.095500000000001</c:v>
                </c:pt>
                <c:pt idx="2642">
                  <c:v>63.205100000000002</c:v>
                </c:pt>
                <c:pt idx="2643">
                  <c:v>63.281000000000013</c:v>
                </c:pt>
                <c:pt idx="2644">
                  <c:v>63.2986</c:v>
                </c:pt>
                <c:pt idx="2645">
                  <c:v>63.303199999999997</c:v>
                </c:pt>
                <c:pt idx="2646">
                  <c:v>63.351799999999997</c:v>
                </c:pt>
                <c:pt idx="2647">
                  <c:v>63.421999999999997</c:v>
                </c:pt>
                <c:pt idx="2648">
                  <c:v>63.473700000000001</c:v>
                </c:pt>
                <c:pt idx="2649">
                  <c:v>63.508099999999999</c:v>
                </c:pt>
                <c:pt idx="2650">
                  <c:v>63.541800000000002</c:v>
                </c:pt>
                <c:pt idx="2651">
                  <c:v>63.549100000000003</c:v>
                </c:pt>
                <c:pt idx="2652">
                  <c:v>63.5045</c:v>
                </c:pt>
                <c:pt idx="2653">
                  <c:v>63.466200000000001</c:v>
                </c:pt>
                <c:pt idx="2654">
                  <c:v>63.460099999999997</c:v>
                </c:pt>
                <c:pt idx="2655">
                  <c:v>63.418200000000013</c:v>
                </c:pt>
                <c:pt idx="2656">
                  <c:v>63.3431</c:v>
                </c:pt>
                <c:pt idx="2657">
                  <c:v>63.300400000000003</c:v>
                </c:pt>
                <c:pt idx="2658">
                  <c:v>63.268000000000001</c:v>
                </c:pt>
                <c:pt idx="2659">
                  <c:v>63.174799999999998</c:v>
                </c:pt>
                <c:pt idx="2660">
                  <c:v>63.0717</c:v>
                </c:pt>
                <c:pt idx="2661">
                  <c:v>63.006900000000002</c:v>
                </c:pt>
                <c:pt idx="2662">
                  <c:v>62.921999999999997</c:v>
                </c:pt>
                <c:pt idx="2663">
                  <c:v>62.837000000000003</c:v>
                </c:pt>
                <c:pt idx="2664">
                  <c:v>62.7898</c:v>
                </c:pt>
                <c:pt idx="2665">
                  <c:v>62.738900000000001</c:v>
                </c:pt>
                <c:pt idx="2666">
                  <c:v>62.652099999999997</c:v>
                </c:pt>
                <c:pt idx="2667">
                  <c:v>62.531200000000013</c:v>
                </c:pt>
                <c:pt idx="2668">
                  <c:v>62.4283</c:v>
                </c:pt>
                <c:pt idx="2669">
                  <c:v>62.372700000000002</c:v>
                </c:pt>
                <c:pt idx="2670">
                  <c:v>62.330800000000004</c:v>
                </c:pt>
                <c:pt idx="2671">
                  <c:v>62.276499999999999</c:v>
                </c:pt>
                <c:pt idx="2672">
                  <c:v>62.193000000000012</c:v>
                </c:pt>
                <c:pt idx="2673">
                  <c:v>62.101300000000002</c:v>
                </c:pt>
                <c:pt idx="2674">
                  <c:v>62.0625</c:v>
                </c:pt>
                <c:pt idx="2675">
                  <c:v>62.055300000000003</c:v>
                </c:pt>
                <c:pt idx="2676">
                  <c:v>62.019100000000002</c:v>
                </c:pt>
                <c:pt idx="2677">
                  <c:v>61.9773</c:v>
                </c:pt>
                <c:pt idx="2678">
                  <c:v>61.9465</c:v>
                </c:pt>
                <c:pt idx="2679">
                  <c:v>61.912100000000002</c:v>
                </c:pt>
                <c:pt idx="2680">
                  <c:v>61.9011</c:v>
                </c:pt>
                <c:pt idx="2681">
                  <c:v>61.913499999999999</c:v>
                </c:pt>
                <c:pt idx="2682">
                  <c:v>61.915799999999997</c:v>
                </c:pt>
                <c:pt idx="2683">
                  <c:v>61.914999999999999</c:v>
                </c:pt>
                <c:pt idx="2684">
                  <c:v>61.938899999999997</c:v>
                </c:pt>
                <c:pt idx="2685">
                  <c:v>61.964799999999997</c:v>
                </c:pt>
                <c:pt idx="2686">
                  <c:v>61.983400000000003</c:v>
                </c:pt>
                <c:pt idx="2687">
                  <c:v>62.030200000000001</c:v>
                </c:pt>
                <c:pt idx="2688">
                  <c:v>62.090499999999999</c:v>
                </c:pt>
                <c:pt idx="2689">
                  <c:v>62.125700000000002</c:v>
                </c:pt>
                <c:pt idx="2690">
                  <c:v>62.1496</c:v>
                </c:pt>
                <c:pt idx="2691">
                  <c:v>62.185400000000001</c:v>
                </c:pt>
                <c:pt idx="2692">
                  <c:v>62.2361</c:v>
                </c:pt>
                <c:pt idx="2693">
                  <c:v>62.297400000000003</c:v>
                </c:pt>
                <c:pt idx="2694">
                  <c:v>62.360900000000001</c:v>
                </c:pt>
                <c:pt idx="2695">
                  <c:v>62.415200000000013</c:v>
                </c:pt>
                <c:pt idx="2696">
                  <c:v>62.451300000000003</c:v>
                </c:pt>
                <c:pt idx="2697">
                  <c:v>62.485900000000001</c:v>
                </c:pt>
                <c:pt idx="2698">
                  <c:v>62.526800000000001</c:v>
                </c:pt>
                <c:pt idx="2699">
                  <c:v>62.579700000000003</c:v>
                </c:pt>
                <c:pt idx="2700">
                  <c:v>62.670099999999998</c:v>
                </c:pt>
                <c:pt idx="2701">
                  <c:v>62.767099999999999</c:v>
                </c:pt>
                <c:pt idx="2702">
                  <c:v>62.823</c:v>
                </c:pt>
                <c:pt idx="2703">
                  <c:v>62.821100000000001</c:v>
                </c:pt>
                <c:pt idx="2704">
                  <c:v>62.841000000000001</c:v>
                </c:pt>
                <c:pt idx="2705">
                  <c:v>62.892000000000003</c:v>
                </c:pt>
                <c:pt idx="2706">
                  <c:v>62.924300000000002</c:v>
                </c:pt>
                <c:pt idx="2707">
                  <c:v>62.982799999999997</c:v>
                </c:pt>
                <c:pt idx="2708">
                  <c:v>63.030200000000001</c:v>
                </c:pt>
                <c:pt idx="2709">
                  <c:v>63.009</c:v>
                </c:pt>
                <c:pt idx="2710">
                  <c:v>62.982400000000013</c:v>
                </c:pt>
                <c:pt idx="2711">
                  <c:v>62.977699999999999</c:v>
                </c:pt>
                <c:pt idx="2712">
                  <c:v>63.021099999999997</c:v>
                </c:pt>
                <c:pt idx="2713">
                  <c:v>63.0852</c:v>
                </c:pt>
                <c:pt idx="2714">
                  <c:v>63.0854</c:v>
                </c:pt>
                <c:pt idx="2715">
                  <c:v>63.061800000000012</c:v>
                </c:pt>
                <c:pt idx="2716">
                  <c:v>63.060099999999998</c:v>
                </c:pt>
                <c:pt idx="2717">
                  <c:v>63.052400000000013</c:v>
                </c:pt>
                <c:pt idx="2718">
                  <c:v>63.032400000000003</c:v>
                </c:pt>
                <c:pt idx="2719">
                  <c:v>63.005200000000002</c:v>
                </c:pt>
                <c:pt idx="2720">
                  <c:v>62.939900000000002</c:v>
                </c:pt>
                <c:pt idx="2721">
                  <c:v>62.840200000000003</c:v>
                </c:pt>
                <c:pt idx="2722">
                  <c:v>62.828400000000002</c:v>
                </c:pt>
                <c:pt idx="2723">
                  <c:v>62.8735</c:v>
                </c:pt>
                <c:pt idx="2724">
                  <c:v>62.826900000000002</c:v>
                </c:pt>
                <c:pt idx="2725">
                  <c:v>62.736800000000002</c:v>
                </c:pt>
                <c:pt idx="2726">
                  <c:v>62.716800000000013</c:v>
                </c:pt>
                <c:pt idx="2727">
                  <c:v>62.709400000000002</c:v>
                </c:pt>
                <c:pt idx="2728">
                  <c:v>62.640800000000013</c:v>
                </c:pt>
                <c:pt idx="2729">
                  <c:v>62.579000000000001</c:v>
                </c:pt>
                <c:pt idx="2730">
                  <c:v>62.584699999999998</c:v>
                </c:pt>
                <c:pt idx="2731">
                  <c:v>62.586500000000001</c:v>
                </c:pt>
                <c:pt idx="2732">
                  <c:v>62.522600000000011</c:v>
                </c:pt>
                <c:pt idx="2733">
                  <c:v>62.427</c:v>
                </c:pt>
                <c:pt idx="2734">
                  <c:v>62.388199999999998</c:v>
                </c:pt>
                <c:pt idx="2735">
                  <c:v>62.422499999999999</c:v>
                </c:pt>
                <c:pt idx="2736">
                  <c:v>62.449300000000001</c:v>
                </c:pt>
                <c:pt idx="2737">
                  <c:v>62.433800000000012</c:v>
                </c:pt>
                <c:pt idx="2738">
                  <c:v>62.374400000000001</c:v>
                </c:pt>
                <c:pt idx="2739">
                  <c:v>62.292700000000011</c:v>
                </c:pt>
                <c:pt idx="2740">
                  <c:v>62.247400000000013</c:v>
                </c:pt>
                <c:pt idx="2741">
                  <c:v>62.246099999999998</c:v>
                </c:pt>
                <c:pt idx="2742">
                  <c:v>62.230899999999998</c:v>
                </c:pt>
                <c:pt idx="2743">
                  <c:v>62.190100000000001</c:v>
                </c:pt>
                <c:pt idx="2744">
                  <c:v>62.173400000000001</c:v>
                </c:pt>
                <c:pt idx="2745">
                  <c:v>62.168600000000012</c:v>
                </c:pt>
                <c:pt idx="2746">
                  <c:v>62.193899999999999</c:v>
                </c:pt>
                <c:pt idx="2747">
                  <c:v>62.263000000000012</c:v>
                </c:pt>
                <c:pt idx="2748">
                  <c:v>62.298099999999998</c:v>
                </c:pt>
                <c:pt idx="2749">
                  <c:v>62.294499999999999</c:v>
                </c:pt>
                <c:pt idx="2750">
                  <c:v>62.2866</c:v>
                </c:pt>
                <c:pt idx="2751">
                  <c:v>62.310499999999998</c:v>
                </c:pt>
                <c:pt idx="2752">
                  <c:v>62.373899999999999</c:v>
                </c:pt>
                <c:pt idx="2753">
                  <c:v>62.440199999999997</c:v>
                </c:pt>
                <c:pt idx="2754">
                  <c:v>62.476400000000012</c:v>
                </c:pt>
                <c:pt idx="2755">
                  <c:v>62.490699999999997</c:v>
                </c:pt>
                <c:pt idx="2756">
                  <c:v>62.511800000000001</c:v>
                </c:pt>
                <c:pt idx="2757">
                  <c:v>62.521299999999997</c:v>
                </c:pt>
                <c:pt idx="2758">
                  <c:v>62.510800000000003</c:v>
                </c:pt>
                <c:pt idx="2759">
                  <c:v>62.511400000000002</c:v>
                </c:pt>
                <c:pt idx="2760">
                  <c:v>62.5274</c:v>
                </c:pt>
                <c:pt idx="2761">
                  <c:v>62.597700000000003</c:v>
                </c:pt>
                <c:pt idx="2762">
                  <c:v>62.700299999999999</c:v>
                </c:pt>
                <c:pt idx="2763">
                  <c:v>62.757399999999997</c:v>
                </c:pt>
                <c:pt idx="2764">
                  <c:v>62.754899999999999</c:v>
                </c:pt>
                <c:pt idx="2765">
                  <c:v>62.758699999999997</c:v>
                </c:pt>
                <c:pt idx="2766">
                  <c:v>62.817</c:v>
                </c:pt>
                <c:pt idx="2767">
                  <c:v>62.860100000000003</c:v>
                </c:pt>
                <c:pt idx="2768">
                  <c:v>62.855200000000004</c:v>
                </c:pt>
                <c:pt idx="2769">
                  <c:v>62.854499999999987</c:v>
                </c:pt>
                <c:pt idx="2770">
                  <c:v>62.864699999999999</c:v>
                </c:pt>
                <c:pt idx="2771">
                  <c:v>62.878</c:v>
                </c:pt>
                <c:pt idx="2772">
                  <c:v>62.911000000000001</c:v>
                </c:pt>
                <c:pt idx="2773">
                  <c:v>62.953600000000002</c:v>
                </c:pt>
                <c:pt idx="2774">
                  <c:v>62.954000000000001</c:v>
                </c:pt>
                <c:pt idx="2775">
                  <c:v>62.898200000000003</c:v>
                </c:pt>
                <c:pt idx="2776">
                  <c:v>62.893000000000001</c:v>
                </c:pt>
                <c:pt idx="2777">
                  <c:v>62.967000000000013</c:v>
                </c:pt>
                <c:pt idx="2778">
                  <c:v>63.003</c:v>
                </c:pt>
                <c:pt idx="2779">
                  <c:v>62.986499999999999</c:v>
                </c:pt>
                <c:pt idx="2780">
                  <c:v>62.963000000000001</c:v>
                </c:pt>
                <c:pt idx="2781">
                  <c:v>62.9452</c:v>
                </c:pt>
                <c:pt idx="2782">
                  <c:v>62.927500000000002</c:v>
                </c:pt>
                <c:pt idx="2783">
                  <c:v>62.9069</c:v>
                </c:pt>
                <c:pt idx="2784">
                  <c:v>62.887999999999998</c:v>
                </c:pt>
                <c:pt idx="2785">
                  <c:v>62.851799999999997</c:v>
                </c:pt>
                <c:pt idx="2786">
                  <c:v>62.785499999999999</c:v>
                </c:pt>
                <c:pt idx="2787">
                  <c:v>62.756</c:v>
                </c:pt>
                <c:pt idx="2788">
                  <c:v>62.784799999999997</c:v>
                </c:pt>
                <c:pt idx="2789">
                  <c:v>62.789200000000001</c:v>
                </c:pt>
                <c:pt idx="2790">
                  <c:v>62.741300000000003</c:v>
                </c:pt>
                <c:pt idx="2791">
                  <c:v>62.6691</c:v>
                </c:pt>
                <c:pt idx="2792">
                  <c:v>62.617199999999997</c:v>
                </c:pt>
                <c:pt idx="2793">
                  <c:v>62.598500000000001</c:v>
                </c:pt>
                <c:pt idx="2794">
                  <c:v>62.617400000000004</c:v>
                </c:pt>
                <c:pt idx="2795">
                  <c:v>62.636299999999999</c:v>
                </c:pt>
                <c:pt idx="2796">
                  <c:v>62.591500000000003</c:v>
                </c:pt>
                <c:pt idx="2797">
                  <c:v>62.524999999999999</c:v>
                </c:pt>
                <c:pt idx="2798">
                  <c:v>62.493099999999998</c:v>
                </c:pt>
                <c:pt idx="2799">
                  <c:v>62.480499999999999</c:v>
                </c:pt>
                <c:pt idx="2800">
                  <c:v>62.465600000000002</c:v>
                </c:pt>
                <c:pt idx="2801">
                  <c:v>62.426699999999997</c:v>
                </c:pt>
                <c:pt idx="2802">
                  <c:v>62.401800000000001</c:v>
                </c:pt>
                <c:pt idx="2803">
                  <c:v>62.439100000000003</c:v>
                </c:pt>
                <c:pt idx="2804">
                  <c:v>62.485999999999997</c:v>
                </c:pt>
                <c:pt idx="2805">
                  <c:v>62.4724</c:v>
                </c:pt>
                <c:pt idx="2806">
                  <c:v>62.439100000000003</c:v>
                </c:pt>
                <c:pt idx="2807">
                  <c:v>62.431699999999999</c:v>
                </c:pt>
                <c:pt idx="2808">
                  <c:v>62.433300000000003</c:v>
                </c:pt>
                <c:pt idx="2809">
                  <c:v>62.438200000000002</c:v>
                </c:pt>
                <c:pt idx="2810">
                  <c:v>62.442</c:v>
                </c:pt>
                <c:pt idx="2811">
                  <c:v>62.441000000000003</c:v>
                </c:pt>
                <c:pt idx="2812">
                  <c:v>62.452399999999997</c:v>
                </c:pt>
                <c:pt idx="2813">
                  <c:v>62.469000000000001</c:v>
                </c:pt>
                <c:pt idx="2814">
                  <c:v>62.4572</c:v>
                </c:pt>
                <c:pt idx="2815">
                  <c:v>62.433400000000013</c:v>
                </c:pt>
                <c:pt idx="2816">
                  <c:v>62.433999999999997</c:v>
                </c:pt>
                <c:pt idx="2817">
                  <c:v>62.459400000000002</c:v>
                </c:pt>
                <c:pt idx="2818">
                  <c:v>62.503900000000002</c:v>
                </c:pt>
                <c:pt idx="2819">
                  <c:v>62.546200000000013</c:v>
                </c:pt>
                <c:pt idx="2820">
                  <c:v>62.588000000000001</c:v>
                </c:pt>
                <c:pt idx="2821">
                  <c:v>62.600900000000003</c:v>
                </c:pt>
                <c:pt idx="2822">
                  <c:v>62.578800000000001</c:v>
                </c:pt>
                <c:pt idx="2823">
                  <c:v>62.587400000000002</c:v>
                </c:pt>
                <c:pt idx="2824">
                  <c:v>62.622</c:v>
                </c:pt>
                <c:pt idx="2825">
                  <c:v>62.636299999999999</c:v>
                </c:pt>
                <c:pt idx="2826">
                  <c:v>62.638500000000001</c:v>
                </c:pt>
                <c:pt idx="2827">
                  <c:v>62.648400000000002</c:v>
                </c:pt>
                <c:pt idx="2828">
                  <c:v>62.666800000000002</c:v>
                </c:pt>
                <c:pt idx="2829">
                  <c:v>62.691299999999998</c:v>
                </c:pt>
                <c:pt idx="2830">
                  <c:v>62.712400000000002</c:v>
                </c:pt>
                <c:pt idx="2831">
                  <c:v>62.701000000000001</c:v>
                </c:pt>
                <c:pt idx="2832">
                  <c:v>62.674100000000003</c:v>
                </c:pt>
                <c:pt idx="2833">
                  <c:v>62.671000000000006</c:v>
                </c:pt>
                <c:pt idx="2834">
                  <c:v>62.696200000000012</c:v>
                </c:pt>
                <c:pt idx="2835">
                  <c:v>62.7</c:v>
                </c:pt>
                <c:pt idx="2836">
                  <c:v>62.680600000000013</c:v>
                </c:pt>
                <c:pt idx="2837">
                  <c:v>62.699600000000011</c:v>
                </c:pt>
                <c:pt idx="2838">
                  <c:v>62.735500000000002</c:v>
                </c:pt>
                <c:pt idx="2839">
                  <c:v>62.743899999999996</c:v>
                </c:pt>
                <c:pt idx="2840">
                  <c:v>62.728900000000003</c:v>
                </c:pt>
                <c:pt idx="2841">
                  <c:v>62.696300000000001</c:v>
                </c:pt>
                <c:pt idx="2842">
                  <c:v>62.674200000000013</c:v>
                </c:pt>
                <c:pt idx="2843">
                  <c:v>62.684899999999999</c:v>
                </c:pt>
                <c:pt idx="2844">
                  <c:v>62.708500000000001</c:v>
                </c:pt>
                <c:pt idx="2845">
                  <c:v>62.693400000000011</c:v>
                </c:pt>
                <c:pt idx="2846">
                  <c:v>62.608400000000003</c:v>
                </c:pt>
                <c:pt idx="2847">
                  <c:v>62.546300000000002</c:v>
                </c:pt>
                <c:pt idx="2848">
                  <c:v>62.5623</c:v>
                </c:pt>
                <c:pt idx="2849">
                  <c:v>62.5702</c:v>
                </c:pt>
                <c:pt idx="2850">
                  <c:v>62.565800000000003</c:v>
                </c:pt>
                <c:pt idx="2851">
                  <c:v>62.579900000000002</c:v>
                </c:pt>
                <c:pt idx="2852">
                  <c:v>62.5901</c:v>
                </c:pt>
                <c:pt idx="2853">
                  <c:v>62.591900000000003</c:v>
                </c:pt>
                <c:pt idx="2854">
                  <c:v>62.578699999999998</c:v>
                </c:pt>
                <c:pt idx="2855">
                  <c:v>62.550199999999997</c:v>
                </c:pt>
                <c:pt idx="2856">
                  <c:v>62.517299999999999</c:v>
                </c:pt>
                <c:pt idx="2857">
                  <c:v>62.479200000000013</c:v>
                </c:pt>
                <c:pt idx="2858">
                  <c:v>62.423099999999998</c:v>
                </c:pt>
                <c:pt idx="2859">
                  <c:v>62.379399999999997</c:v>
                </c:pt>
                <c:pt idx="2860">
                  <c:v>62.353900000000003</c:v>
                </c:pt>
                <c:pt idx="2861">
                  <c:v>62.364199999999997</c:v>
                </c:pt>
                <c:pt idx="2862">
                  <c:v>62.415300000000002</c:v>
                </c:pt>
                <c:pt idx="2863">
                  <c:v>62.448500000000003</c:v>
                </c:pt>
                <c:pt idx="2864">
                  <c:v>62.425400000000003</c:v>
                </c:pt>
                <c:pt idx="2865">
                  <c:v>62.385199999999998</c:v>
                </c:pt>
                <c:pt idx="2866">
                  <c:v>62.387799999999999</c:v>
                </c:pt>
                <c:pt idx="2867">
                  <c:v>62.424900000000001</c:v>
                </c:pt>
                <c:pt idx="2868">
                  <c:v>62.433500000000002</c:v>
                </c:pt>
                <c:pt idx="2869">
                  <c:v>62.406100000000002</c:v>
                </c:pt>
                <c:pt idx="2870">
                  <c:v>62.389099999999999</c:v>
                </c:pt>
                <c:pt idx="2871">
                  <c:v>62.394500000000001</c:v>
                </c:pt>
                <c:pt idx="2872">
                  <c:v>62.395000000000003</c:v>
                </c:pt>
                <c:pt idx="2873">
                  <c:v>62.385899999999999</c:v>
                </c:pt>
                <c:pt idx="2874">
                  <c:v>62.401800000000001</c:v>
                </c:pt>
                <c:pt idx="2875">
                  <c:v>62.427700000000002</c:v>
                </c:pt>
                <c:pt idx="2876">
                  <c:v>62.444299999999998</c:v>
                </c:pt>
                <c:pt idx="2877">
                  <c:v>62.447099999999999</c:v>
                </c:pt>
                <c:pt idx="2878">
                  <c:v>62.444000000000003</c:v>
                </c:pt>
                <c:pt idx="2879">
                  <c:v>62.451899999999988</c:v>
                </c:pt>
                <c:pt idx="2880">
                  <c:v>62.473700000000001</c:v>
                </c:pt>
                <c:pt idx="2881">
                  <c:v>62.5062</c:v>
                </c:pt>
                <c:pt idx="2882">
                  <c:v>62.535299999999999</c:v>
                </c:pt>
                <c:pt idx="2883">
                  <c:v>62.53</c:v>
                </c:pt>
                <c:pt idx="2884">
                  <c:v>62.495200000000011</c:v>
                </c:pt>
                <c:pt idx="2885">
                  <c:v>62.458399999999997</c:v>
                </c:pt>
                <c:pt idx="2886">
                  <c:v>62.467599999999997</c:v>
                </c:pt>
                <c:pt idx="2887">
                  <c:v>62.536200000000001</c:v>
                </c:pt>
                <c:pt idx="2888">
                  <c:v>62.595100000000002</c:v>
                </c:pt>
                <c:pt idx="2889">
                  <c:v>62.608699999999999</c:v>
                </c:pt>
                <c:pt idx="2890">
                  <c:v>62.597200000000001</c:v>
                </c:pt>
                <c:pt idx="2891">
                  <c:v>62.5944</c:v>
                </c:pt>
                <c:pt idx="2892">
                  <c:v>62.5929</c:v>
                </c:pt>
                <c:pt idx="2893">
                  <c:v>62.594999999999999</c:v>
                </c:pt>
                <c:pt idx="2894">
                  <c:v>62.615299999999998</c:v>
                </c:pt>
                <c:pt idx="2895">
                  <c:v>62.607300000000002</c:v>
                </c:pt>
                <c:pt idx="2896">
                  <c:v>62.556699999999999</c:v>
                </c:pt>
                <c:pt idx="2897">
                  <c:v>62.542700000000011</c:v>
                </c:pt>
                <c:pt idx="2898">
                  <c:v>62.562400000000011</c:v>
                </c:pt>
                <c:pt idx="2899">
                  <c:v>62.558500000000002</c:v>
                </c:pt>
                <c:pt idx="2900">
                  <c:v>62.555500000000002</c:v>
                </c:pt>
                <c:pt idx="2901">
                  <c:v>62.568899999999999</c:v>
                </c:pt>
                <c:pt idx="2902">
                  <c:v>62.584400000000002</c:v>
                </c:pt>
                <c:pt idx="2903">
                  <c:v>62.584499999999998</c:v>
                </c:pt>
                <c:pt idx="2904">
                  <c:v>62.540100000000002</c:v>
                </c:pt>
                <c:pt idx="2905">
                  <c:v>62.515000000000001</c:v>
                </c:pt>
                <c:pt idx="2906">
                  <c:v>62.550199999999997</c:v>
                </c:pt>
                <c:pt idx="2907">
                  <c:v>62.590699999999998</c:v>
                </c:pt>
                <c:pt idx="2908">
                  <c:v>62.618600000000001</c:v>
                </c:pt>
                <c:pt idx="2909">
                  <c:v>62.626400000000011</c:v>
                </c:pt>
                <c:pt idx="2910">
                  <c:v>62.593400000000003</c:v>
                </c:pt>
                <c:pt idx="2911">
                  <c:v>62.539900000000003</c:v>
                </c:pt>
                <c:pt idx="2912">
                  <c:v>62.510899999999999</c:v>
                </c:pt>
                <c:pt idx="2913">
                  <c:v>62.5167</c:v>
                </c:pt>
                <c:pt idx="2914">
                  <c:v>62.517600000000002</c:v>
                </c:pt>
                <c:pt idx="2915">
                  <c:v>62.4925</c:v>
                </c:pt>
                <c:pt idx="2916">
                  <c:v>62.460700000000003</c:v>
                </c:pt>
                <c:pt idx="2917">
                  <c:v>62.471800000000002</c:v>
                </c:pt>
                <c:pt idx="2918">
                  <c:v>62.499000000000002</c:v>
                </c:pt>
                <c:pt idx="2919">
                  <c:v>62.504300000000001</c:v>
                </c:pt>
                <c:pt idx="2920">
                  <c:v>62.4863</c:v>
                </c:pt>
                <c:pt idx="2921">
                  <c:v>62.429099999999998</c:v>
                </c:pt>
                <c:pt idx="2922">
                  <c:v>62.370600000000003</c:v>
                </c:pt>
                <c:pt idx="2923">
                  <c:v>62.380099999999999</c:v>
                </c:pt>
                <c:pt idx="2924">
                  <c:v>62.436900000000001</c:v>
                </c:pt>
                <c:pt idx="2925">
                  <c:v>62.477699999999999</c:v>
                </c:pt>
                <c:pt idx="2926">
                  <c:v>62.4895</c:v>
                </c:pt>
                <c:pt idx="2927">
                  <c:v>62.488</c:v>
                </c:pt>
                <c:pt idx="2928">
                  <c:v>62.485900000000001</c:v>
                </c:pt>
                <c:pt idx="2929">
                  <c:v>62.481499999999997</c:v>
                </c:pt>
                <c:pt idx="2930">
                  <c:v>62.474600000000002</c:v>
                </c:pt>
                <c:pt idx="2931">
                  <c:v>62.470599999999997</c:v>
                </c:pt>
                <c:pt idx="2932">
                  <c:v>62.480800000000002</c:v>
                </c:pt>
                <c:pt idx="2933">
                  <c:v>62.514499999999998</c:v>
                </c:pt>
                <c:pt idx="2934">
                  <c:v>62.551000000000002</c:v>
                </c:pt>
                <c:pt idx="2935">
                  <c:v>62.546900000000001</c:v>
                </c:pt>
                <c:pt idx="2936">
                  <c:v>62.501199999999997</c:v>
                </c:pt>
                <c:pt idx="2937">
                  <c:v>62.488999999999997</c:v>
                </c:pt>
                <c:pt idx="2938">
                  <c:v>62.525800000000011</c:v>
                </c:pt>
                <c:pt idx="2939">
                  <c:v>62.555400000000013</c:v>
                </c:pt>
                <c:pt idx="2940">
                  <c:v>62.569800000000001</c:v>
                </c:pt>
                <c:pt idx="2941">
                  <c:v>62.589799999999997</c:v>
                </c:pt>
                <c:pt idx="2942">
                  <c:v>62.594800000000014</c:v>
                </c:pt>
                <c:pt idx="2943">
                  <c:v>62.576300000000003</c:v>
                </c:pt>
                <c:pt idx="2944">
                  <c:v>62.5762</c:v>
                </c:pt>
                <c:pt idx="2945">
                  <c:v>62.5899</c:v>
                </c:pt>
                <c:pt idx="2946">
                  <c:v>62.599200000000003</c:v>
                </c:pt>
                <c:pt idx="2947">
                  <c:v>62.603400000000001</c:v>
                </c:pt>
                <c:pt idx="2948">
                  <c:v>62.589100000000002</c:v>
                </c:pt>
                <c:pt idx="2949">
                  <c:v>62.559800000000003</c:v>
                </c:pt>
                <c:pt idx="2950">
                  <c:v>62.575899999999997</c:v>
                </c:pt>
                <c:pt idx="2951">
                  <c:v>62.647799999999997</c:v>
                </c:pt>
                <c:pt idx="2952">
                  <c:v>62.698800000000013</c:v>
                </c:pt>
                <c:pt idx="2953">
                  <c:v>62.698</c:v>
                </c:pt>
                <c:pt idx="2954">
                  <c:v>62.688200000000002</c:v>
                </c:pt>
                <c:pt idx="2955">
                  <c:v>62.697800000000001</c:v>
                </c:pt>
                <c:pt idx="2956">
                  <c:v>62.703699999999998</c:v>
                </c:pt>
                <c:pt idx="2957">
                  <c:v>62.6858</c:v>
                </c:pt>
                <c:pt idx="2958">
                  <c:v>62.644799999999996</c:v>
                </c:pt>
                <c:pt idx="2959">
                  <c:v>62.610100000000003</c:v>
                </c:pt>
                <c:pt idx="2960">
                  <c:v>62.611199999999997</c:v>
                </c:pt>
                <c:pt idx="2961">
                  <c:v>62.621400000000001</c:v>
                </c:pt>
                <c:pt idx="2962">
                  <c:v>62.5974</c:v>
                </c:pt>
                <c:pt idx="2963">
                  <c:v>62.527200000000001</c:v>
                </c:pt>
                <c:pt idx="2964">
                  <c:v>62.458399999999997</c:v>
                </c:pt>
                <c:pt idx="2965">
                  <c:v>62.4358</c:v>
                </c:pt>
                <c:pt idx="2966">
                  <c:v>62.466900000000003</c:v>
                </c:pt>
                <c:pt idx="2967">
                  <c:v>62.516300000000001</c:v>
                </c:pt>
                <c:pt idx="2968">
                  <c:v>62.547800000000002</c:v>
                </c:pt>
                <c:pt idx="2969">
                  <c:v>62.554600000000001</c:v>
                </c:pt>
                <c:pt idx="2970">
                  <c:v>62.5364</c:v>
                </c:pt>
                <c:pt idx="2971">
                  <c:v>62.502699999999997</c:v>
                </c:pt>
                <c:pt idx="2972">
                  <c:v>62.472499999999997</c:v>
                </c:pt>
                <c:pt idx="2973">
                  <c:v>62.457599999999999</c:v>
                </c:pt>
                <c:pt idx="2974">
                  <c:v>62.455399999999997</c:v>
                </c:pt>
                <c:pt idx="2975">
                  <c:v>62.454599999999999</c:v>
                </c:pt>
                <c:pt idx="2976">
                  <c:v>62.447600000000001</c:v>
                </c:pt>
                <c:pt idx="2977">
                  <c:v>62.433900000000001</c:v>
                </c:pt>
                <c:pt idx="2978">
                  <c:v>62.441000000000003</c:v>
                </c:pt>
                <c:pt idx="2979">
                  <c:v>62.460099999999997</c:v>
                </c:pt>
                <c:pt idx="2980">
                  <c:v>62.458100000000002</c:v>
                </c:pt>
                <c:pt idx="2981">
                  <c:v>62.446199999999997</c:v>
                </c:pt>
                <c:pt idx="2982">
                  <c:v>62.436300000000003</c:v>
                </c:pt>
                <c:pt idx="2983">
                  <c:v>62.422699999999999</c:v>
                </c:pt>
                <c:pt idx="2984">
                  <c:v>62.417200000000001</c:v>
                </c:pt>
                <c:pt idx="2985">
                  <c:v>62.4283</c:v>
                </c:pt>
                <c:pt idx="2986">
                  <c:v>62.421400000000013</c:v>
                </c:pt>
                <c:pt idx="2987">
                  <c:v>62.376199999999997</c:v>
                </c:pt>
                <c:pt idx="2988">
                  <c:v>62.309899999999999</c:v>
                </c:pt>
                <c:pt idx="2989">
                  <c:v>62.266600000000011</c:v>
                </c:pt>
                <c:pt idx="2990">
                  <c:v>62.281500000000001</c:v>
                </c:pt>
                <c:pt idx="2991">
                  <c:v>62.364699999999999</c:v>
                </c:pt>
                <c:pt idx="2992">
                  <c:v>62.458500000000001</c:v>
                </c:pt>
                <c:pt idx="2993">
                  <c:v>62.488200000000013</c:v>
                </c:pt>
                <c:pt idx="2994">
                  <c:v>62.466000000000001</c:v>
                </c:pt>
                <c:pt idx="2995">
                  <c:v>62.433600000000013</c:v>
                </c:pt>
                <c:pt idx="2996">
                  <c:v>62.411900000000003</c:v>
                </c:pt>
                <c:pt idx="2997">
                  <c:v>62.427200000000013</c:v>
                </c:pt>
                <c:pt idx="2998">
                  <c:v>62.481699999999996</c:v>
                </c:pt>
                <c:pt idx="2999">
                  <c:v>62.524700000000003</c:v>
                </c:pt>
                <c:pt idx="3000">
                  <c:v>62.538400000000003</c:v>
                </c:pt>
                <c:pt idx="3001">
                  <c:v>62.523899999999998</c:v>
                </c:pt>
                <c:pt idx="3002">
                  <c:v>62.489699999999999</c:v>
                </c:pt>
                <c:pt idx="3003">
                  <c:v>62.473999999999997</c:v>
                </c:pt>
                <c:pt idx="3004">
                  <c:v>62.475000000000001</c:v>
                </c:pt>
                <c:pt idx="3005">
                  <c:v>62.494900000000001</c:v>
                </c:pt>
                <c:pt idx="3006">
                  <c:v>62.551900000000003</c:v>
                </c:pt>
                <c:pt idx="3007">
                  <c:v>62.598800000000011</c:v>
                </c:pt>
                <c:pt idx="3008">
                  <c:v>62.599299999999999</c:v>
                </c:pt>
                <c:pt idx="3009">
                  <c:v>62.584200000000003</c:v>
                </c:pt>
                <c:pt idx="3010">
                  <c:v>62.571800000000003</c:v>
                </c:pt>
                <c:pt idx="3011">
                  <c:v>62.556800000000003</c:v>
                </c:pt>
                <c:pt idx="3012">
                  <c:v>62.551299999999998</c:v>
                </c:pt>
                <c:pt idx="3013">
                  <c:v>62.5473</c:v>
                </c:pt>
                <c:pt idx="3014">
                  <c:v>62.546700000000001</c:v>
                </c:pt>
                <c:pt idx="3015">
                  <c:v>62.571100000000001</c:v>
                </c:pt>
                <c:pt idx="3016">
                  <c:v>62.607900000000001</c:v>
                </c:pt>
                <c:pt idx="3017">
                  <c:v>62.620400000000011</c:v>
                </c:pt>
                <c:pt idx="3018">
                  <c:v>62.587800000000001</c:v>
                </c:pt>
                <c:pt idx="3019">
                  <c:v>62.537000000000013</c:v>
                </c:pt>
                <c:pt idx="3020">
                  <c:v>62.524700000000003</c:v>
                </c:pt>
                <c:pt idx="3021">
                  <c:v>62.5379</c:v>
                </c:pt>
                <c:pt idx="3022">
                  <c:v>62.534000000000013</c:v>
                </c:pt>
                <c:pt idx="3023">
                  <c:v>62.529699999999998</c:v>
                </c:pt>
                <c:pt idx="3024">
                  <c:v>62.535899999999998</c:v>
                </c:pt>
                <c:pt idx="3025">
                  <c:v>62.532200000000003</c:v>
                </c:pt>
                <c:pt idx="3026">
                  <c:v>62.5139</c:v>
                </c:pt>
                <c:pt idx="3027">
                  <c:v>62.490900000000003</c:v>
                </c:pt>
                <c:pt idx="3028">
                  <c:v>62.460099999999997</c:v>
                </c:pt>
                <c:pt idx="3029">
                  <c:v>62.3992</c:v>
                </c:pt>
                <c:pt idx="3030">
                  <c:v>62.337400000000002</c:v>
                </c:pt>
                <c:pt idx="3031">
                  <c:v>62.358499999999999</c:v>
                </c:pt>
                <c:pt idx="3032">
                  <c:v>62.433500000000002</c:v>
                </c:pt>
                <c:pt idx="3033">
                  <c:v>62.476599999999998</c:v>
                </c:pt>
                <c:pt idx="3034">
                  <c:v>62.4773</c:v>
                </c:pt>
                <c:pt idx="3035">
                  <c:v>62.450699999999998</c:v>
                </c:pt>
                <c:pt idx="3036">
                  <c:v>62.415900000000001</c:v>
                </c:pt>
                <c:pt idx="3037">
                  <c:v>62.3964</c:v>
                </c:pt>
                <c:pt idx="3038">
                  <c:v>62.3855</c:v>
                </c:pt>
                <c:pt idx="3039">
                  <c:v>62.352600000000002</c:v>
                </c:pt>
                <c:pt idx="3040">
                  <c:v>62.303899999999999</c:v>
                </c:pt>
                <c:pt idx="3041">
                  <c:v>62.296400000000013</c:v>
                </c:pt>
                <c:pt idx="3042">
                  <c:v>62.336599999999997</c:v>
                </c:pt>
                <c:pt idx="3043">
                  <c:v>62.369100000000003</c:v>
                </c:pt>
                <c:pt idx="3044">
                  <c:v>62.398400000000002</c:v>
                </c:pt>
                <c:pt idx="3045">
                  <c:v>62.432499999999997</c:v>
                </c:pt>
                <c:pt idx="3046">
                  <c:v>62.437899999999999</c:v>
                </c:pt>
                <c:pt idx="3047">
                  <c:v>62.432600000000001</c:v>
                </c:pt>
                <c:pt idx="3048">
                  <c:v>62.4236</c:v>
                </c:pt>
                <c:pt idx="3049">
                  <c:v>62.367100000000001</c:v>
                </c:pt>
                <c:pt idx="3050">
                  <c:v>62.335600000000007</c:v>
                </c:pt>
                <c:pt idx="3051">
                  <c:v>62.362299999999998</c:v>
                </c:pt>
                <c:pt idx="3052">
                  <c:v>62.384</c:v>
                </c:pt>
                <c:pt idx="3053">
                  <c:v>62.373699999999999</c:v>
                </c:pt>
                <c:pt idx="3054">
                  <c:v>62.342399999999998</c:v>
                </c:pt>
                <c:pt idx="3055">
                  <c:v>62.351499999999987</c:v>
                </c:pt>
                <c:pt idx="3056">
                  <c:v>62.403700000000001</c:v>
                </c:pt>
                <c:pt idx="3057">
                  <c:v>62.442500000000003</c:v>
                </c:pt>
                <c:pt idx="3058">
                  <c:v>62.467599999999997</c:v>
                </c:pt>
                <c:pt idx="3059">
                  <c:v>62.477400000000003</c:v>
                </c:pt>
                <c:pt idx="3060">
                  <c:v>62.476500000000001</c:v>
                </c:pt>
                <c:pt idx="3061">
                  <c:v>62.504199999999997</c:v>
                </c:pt>
                <c:pt idx="3062">
                  <c:v>62.538800000000002</c:v>
                </c:pt>
                <c:pt idx="3063">
                  <c:v>62.540700000000001</c:v>
                </c:pt>
                <c:pt idx="3064">
                  <c:v>62.511699999999998</c:v>
                </c:pt>
                <c:pt idx="3065">
                  <c:v>62.491700000000002</c:v>
                </c:pt>
                <c:pt idx="3066">
                  <c:v>62.504199999999997</c:v>
                </c:pt>
                <c:pt idx="3067">
                  <c:v>62.5276</c:v>
                </c:pt>
                <c:pt idx="3068">
                  <c:v>62.537799999999997</c:v>
                </c:pt>
                <c:pt idx="3069">
                  <c:v>62.542299999999997</c:v>
                </c:pt>
                <c:pt idx="3070">
                  <c:v>62.548200000000001</c:v>
                </c:pt>
                <c:pt idx="3071">
                  <c:v>62.550600000000003</c:v>
                </c:pt>
                <c:pt idx="3072">
                  <c:v>62.574399999999997</c:v>
                </c:pt>
                <c:pt idx="3073">
                  <c:v>62.588299999999997</c:v>
                </c:pt>
                <c:pt idx="3074">
                  <c:v>62.537000000000013</c:v>
                </c:pt>
                <c:pt idx="3075">
                  <c:v>62.502000000000002</c:v>
                </c:pt>
                <c:pt idx="3076">
                  <c:v>62.5565</c:v>
                </c:pt>
                <c:pt idx="3077">
                  <c:v>62.620800000000003</c:v>
                </c:pt>
                <c:pt idx="3078">
                  <c:v>62.639499999999998</c:v>
                </c:pt>
                <c:pt idx="3079">
                  <c:v>62.612000000000002</c:v>
                </c:pt>
                <c:pt idx="3080">
                  <c:v>62.583200000000012</c:v>
                </c:pt>
                <c:pt idx="3081">
                  <c:v>62.5852</c:v>
                </c:pt>
                <c:pt idx="3082">
                  <c:v>62.608499999999999</c:v>
                </c:pt>
                <c:pt idx="3083">
                  <c:v>62.6248</c:v>
                </c:pt>
                <c:pt idx="3084">
                  <c:v>62.600299999999997</c:v>
                </c:pt>
                <c:pt idx="3085">
                  <c:v>62.551900000000003</c:v>
                </c:pt>
                <c:pt idx="3086">
                  <c:v>62.529600000000002</c:v>
                </c:pt>
                <c:pt idx="3087">
                  <c:v>62.541499999999999</c:v>
                </c:pt>
                <c:pt idx="3088">
                  <c:v>62.547800000000002</c:v>
                </c:pt>
                <c:pt idx="3089">
                  <c:v>62.510300000000001</c:v>
                </c:pt>
                <c:pt idx="3090">
                  <c:v>62.4358</c:v>
                </c:pt>
                <c:pt idx="3091">
                  <c:v>62.353700000000003</c:v>
                </c:pt>
                <c:pt idx="3092">
                  <c:v>62.328200000000002</c:v>
                </c:pt>
                <c:pt idx="3093">
                  <c:v>62.378100000000003</c:v>
                </c:pt>
                <c:pt idx="3094">
                  <c:v>62.442400000000013</c:v>
                </c:pt>
                <c:pt idx="3095">
                  <c:v>62.488999999999997</c:v>
                </c:pt>
                <c:pt idx="3096">
                  <c:v>62.492100000000001</c:v>
                </c:pt>
                <c:pt idx="3097">
                  <c:v>62.471600000000002</c:v>
                </c:pt>
                <c:pt idx="3098">
                  <c:v>62.450200000000002</c:v>
                </c:pt>
                <c:pt idx="3099">
                  <c:v>62.419899999999998</c:v>
                </c:pt>
                <c:pt idx="3100">
                  <c:v>62.382800000000003</c:v>
                </c:pt>
                <c:pt idx="3101">
                  <c:v>62.397100000000002</c:v>
                </c:pt>
                <c:pt idx="3102">
                  <c:v>62.444299999999998</c:v>
                </c:pt>
                <c:pt idx="3103">
                  <c:v>62.465400000000002</c:v>
                </c:pt>
                <c:pt idx="3104">
                  <c:v>62.4636</c:v>
                </c:pt>
                <c:pt idx="3105">
                  <c:v>62.451700000000002</c:v>
                </c:pt>
                <c:pt idx="3106">
                  <c:v>62.428200000000011</c:v>
                </c:pt>
                <c:pt idx="3107">
                  <c:v>62.410200000000003</c:v>
                </c:pt>
                <c:pt idx="3108">
                  <c:v>62.413699999999999</c:v>
                </c:pt>
                <c:pt idx="3109">
                  <c:v>62.419400000000003</c:v>
                </c:pt>
                <c:pt idx="3110">
                  <c:v>62.414299999999997</c:v>
                </c:pt>
                <c:pt idx="3111">
                  <c:v>62.408299999999997</c:v>
                </c:pt>
                <c:pt idx="3112">
                  <c:v>62.421999999999997</c:v>
                </c:pt>
                <c:pt idx="3113">
                  <c:v>62.459899999999998</c:v>
                </c:pt>
                <c:pt idx="3114">
                  <c:v>62.494100000000003</c:v>
                </c:pt>
                <c:pt idx="3115">
                  <c:v>62.500500000000002</c:v>
                </c:pt>
                <c:pt idx="3116">
                  <c:v>62.482200000000013</c:v>
                </c:pt>
                <c:pt idx="3117">
                  <c:v>62.460099999999997</c:v>
                </c:pt>
                <c:pt idx="3118">
                  <c:v>62.4191</c:v>
                </c:pt>
                <c:pt idx="3119">
                  <c:v>62.361899999999999</c:v>
                </c:pt>
                <c:pt idx="3120">
                  <c:v>62.389600000000002</c:v>
                </c:pt>
                <c:pt idx="3121">
                  <c:v>62.489199999999997</c:v>
                </c:pt>
                <c:pt idx="3122">
                  <c:v>62.540900000000001</c:v>
                </c:pt>
                <c:pt idx="3123">
                  <c:v>62.552900000000001</c:v>
                </c:pt>
                <c:pt idx="3124">
                  <c:v>62.553699999999999</c:v>
                </c:pt>
                <c:pt idx="3125">
                  <c:v>62.5456</c:v>
                </c:pt>
                <c:pt idx="3126">
                  <c:v>62.5458</c:v>
                </c:pt>
                <c:pt idx="3127">
                  <c:v>62.540799999999997</c:v>
                </c:pt>
                <c:pt idx="3128">
                  <c:v>62.522500000000001</c:v>
                </c:pt>
                <c:pt idx="3129">
                  <c:v>62.520200000000003</c:v>
                </c:pt>
                <c:pt idx="3130">
                  <c:v>62.524099999999997</c:v>
                </c:pt>
                <c:pt idx="3131">
                  <c:v>62.531599999999997</c:v>
                </c:pt>
                <c:pt idx="3132">
                  <c:v>62.538400000000003</c:v>
                </c:pt>
                <c:pt idx="3133">
                  <c:v>62.525800000000011</c:v>
                </c:pt>
                <c:pt idx="3134">
                  <c:v>62.545900000000003</c:v>
                </c:pt>
                <c:pt idx="3135">
                  <c:v>62.576099999999997</c:v>
                </c:pt>
                <c:pt idx="3136">
                  <c:v>62.599299999999999</c:v>
                </c:pt>
                <c:pt idx="3137">
                  <c:v>62.631800000000013</c:v>
                </c:pt>
                <c:pt idx="3138">
                  <c:v>62.648899999999998</c:v>
                </c:pt>
                <c:pt idx="3139">
                  <c:v>62.630299999999998</c:v>
                </c:pt>
                <c:pt idx="3140">
                  <c:v>62.599600000000002</c:v>
                </c:pt>
                <c:pt idx="3141">
                  <c:v>62.606299999999997</c:v>
                </c:pt>
                <c:pt idx="3142">
                  <c:v>62.637300000000003</c:v>
                </c:pt>
                <c:pt idx="3143">
                  <c:v>62.643800000000013</c:v>
                </c:pt>
                <c:pt idx="3144">
                  <c:v>62.6327</c:v>
                </c:pt>
                <c:pt idx="3145">
                  <c:v>62.6175</c:v>
                </c:pt>
                <c:pt idx="3146">
                  <c:v>62.582000000000001</c:v>
                </c:pt>
                <c:pt idx="3147">
                  <c:v>62.537999999999997</c:v>
                </c:pt>
                <c:pt idx="3148">
                  <c:v>62.478299999999997</c:v>
                </c:pt>
                <c:pt idx="3149">
                  <c:v>62.432000000000002</c:v>
                </c:pt>
                <c:pt idx="3150">
                  <c:v>62.460500000000003</c:v>
                </c:pt>
                <c:pt idx="3151">
                  <c:v>62.486899999999999</c:v>
                </c:pt>
                <c:pt idx="3152">
                  <c:v>62.4726</c:v>
                </c:pt>
                <c:pt idx="3153">
                  <c:v>62.4848</c:v>
                </c:pt>
                <c:pt idx="3154">
                  <c:v>62.498800000000003</c:v>
                </c:pt>
                <c:pt idx="3155">
                  <c:v>62.526299999999999</c:v>
                </c:pt>
                <c:pt idx="3156">
                  <c:v>62.575499999999998</c:v>
                </c:pt>
                <c:pt idx="3157">
                  <c:v>62.576000000000001</c:v>
                </c:pt>
                <c:pt idx="3158">
                  <c:v>62.5349</c:v>
                </c:pt>
                <c:pt idx="3159">
                  <c:v>62.478499999999997</c:v>
                </c:pt>
                <c:pt idx="3160">
                  <c:v>62.4392</c:v>
                </c:pt>
                <c:pt idx="3161">
                  <c:v>62.442</c:v>
                </c:pt>
                <c:pt idx="3162">
                  <c:v>62.452100000000002</c:v>
                </c:pt>
                <c:pt idx="3163">
                  <c:v>62.456600000000002</c:v>
                </c:pt>
                <c:pt idx="3164">
                  <c:v>62.454999999999998</c:v>
                </c:pt>
                <c:pt idx="3165">
                  <c:v>62.487099999999998</c:v>
                </c:pt>
                <c:pt idx="3166">
                  <c:v>62.547400000000003</c:v>
                </c:pt>
                <c:pt idx="3167">
                  <c:v>62.551099999999998</c:v>
                </c:pt>
                <c:pt idx="3168">
                  <c:v>62.501199999999997</c:v>
                </c:pt>
                <c:pt idx="3169">
                  <c:v>62.462699999999998</c:v>
                </c:pt>
                <c:pt idx="3170">
                  <c:v>62.455100000000002</c:v>
                </c:pt>
                <c:pt idx="3171">
                  <c:v>62.458599999999997</c:v>
                </c:pt>
                <c:pt idx="3172">
                  <c:v>62.476999999999997</c:v>
                </c:pt>
                <c:pt idx="3173">
                  <c:v>62.5105</c:v>
                </c:pt>
                <c:pt idx="3174">
                  <c:v>62.528700000000001</c:v>
                </c:pt>
                <c:pt idx="3175">
                  <c:v>62.520299999999999</c:v>
                </c:pt>
                <c:pt idx="3176">
                  <c:v>62.511800000000001</c:v>
                </c:pt>
                <c:pt idx="3177">
                  <c:v>62.528700000000001</c:v>
                </c:pt>
                <c:pt idx="3178">
                  <c:v>62.552400000000013</c:v>
                </c:pt>
                <c:pt idx="3179">
                  <c:v>62.569800000000001</c:v>
                </c:pt>
                <c:pt idx="3180">
                  <c:v>62.5854</c:v>
                </c:pt>
                <c:pt idx="3181">
                  <c:v>62.593699999999998</c:v>
                </c:pt>
                <c:pt idx="3182">
                  <c:v>62.602699999999999</c:v>
                </c:pt>
                <c:pt idx="3183">
                  <c:v>62.620699999999999</c:v>
                </c:pt>
                <c:pt idx="3184">
                  <c:v>62.6203</c:v>
                </c:pt>
                <c:pt idx="3185">
                  <c:v>62.602200000000003</c:v>
                </c:pt>
                <c:pt idx="3186">
                  <c:v>62.598300000000002</c:v>
                </c:pt>
                <c:pt idx="3187">
                  <c:v>62.600700000000003</c:v>
                </c:pt>
                <c:pt idx="3188">
                  <c:v>62.609900000000003</c:v>
                </c:pt>
                <c:pt idx="3189">
                  <c:v>62.638600000000011</c:v>
                </c:pt>
                <c:pt idx="3190">
                  <c:v>62.661800000000007</c:v>
                </c:pt>
                <c:pt idx="3191">
                  <c:v>62.636299999999999</c:v>
                </c:pt>
                <c:pt idx="3192">
                  <c:v>62.5871</c:v>
                </c:pt>
                <c:pt idx="3193">
                  <c:v>62.586000000000013</c:v>
                </c:pt>
                <c:pt idx="3194">
                  <c:v>62.627499999999998</c:v>
                </c:pt>
                <c:pt idx="3195">
                  <c:v>62.621699999999997</c:v>
                </c:pt>
                <c:pt idx="3196">
                  <c:v>62.543500000000002</c:v>
                </c:pt>
                <c:pt idx="3197">
                  <c:v>62.525400000000012</c:v>
                </c:pt>
                <c:pt idx="3198">
                  <c:v>62.624200000000002</c:v>
                </c:pt>
                <c:pt idx="3199">
                  <c:v>62.704000000000001</c:v>
                </c:pt>
                <c:pt idx="3200">
                  <c:v>62.6937</c:v>
                </c:pt>
                <c:pt idx="3201">
                  <c:v>62.625700000000002</c:v>
                </c:pt>
                <c:pt idx="3202">
                  <c:v>62.5837</c:v>
                </c:pt>
                <c:pt idx="3203">
                  <c:v>62.586500000000001</c:v>
                </c:pt>
                <c:pt idx="3204">
                  <c:v>62.595700000000001</c:v>
                </c:pt>
                <c:pt idx="3205">
                  <c:v>62.622900000000001</c:v>
                </c:pt>
                <c:pt idx="3206">
                  <c:v>62.652500000000003</c:v>
                </c:pt>
                <c:pt idx="3207">
                  <c:v>62.6539</c:v>
                </c:pt>
                <c:pt idx="3208">
                  <c:v>62.615400000000001</c:v>
                </c:pt>
                <c:pt idx="3209">
                  <c:v>62.5565</c:v>
                </c:pt>
                <c:pt idx="3210">
                  <c:v>62.546500000000002</c:v>
                </c:pt>
                <c:pt idx="3211">
                  <c:v>62.568400000000011</c:v>
                </c:pt>
                <c:pt idx="3212">
                  <c:v>62.5839</c:v>
                </c:pt>
                <c:pt idx="3213">
                  <c:v>62.602499999999999</c:v>
                </c:pt>
                <c:pt idx="3214">
                  <c:v>62.6342</c:v>
                </c:pt>
                <c:pt idx="3215">
                  <c:v>62.645000000000003</c:v>
                </c:pt>
                <c:pt idx="3216">
                  <c:v>62.571599999999997</c:v>
                </c:pt>
                <c:pt idx="3217">
                  <c:v>62.494200000000014</c:v>
                </c:pt>
                <c:pt idx="3218">
                  <c:v>62.503300000000003</c:v>
                </c:pt>
                <c:pt idx="3219">
                  <c:v>62.548900000000003</c:v>
                </c:pt>
                <c:pt idx="3220">
                  <c:v>62.5745</c:v>
                </c:pt>
                <c:pt idx="3221">
                  <c:v>62.548400000000001</c:v>
                </c:pt>
                <c:pt idx="3222">
                  <c:v>62.533299999999997</c:v>
                </c:pt>
                <c:pt idx="3223">
                  <c:v>62.598100000000002</c:v>
                </c:pt>
                <c:pt idx="3224">
                  <c:v>62.639200000000002</c:v>
                </c:pt>
                <c:pt idx="3225">
                  <c:v>62.622200000000007</c:v>
                </c:pt>
                <c:pt idx="3226">
                  <c:v>62.582600000000014</c:v>
                </c:pt>
                <c:pt idx="3227">
                  <c:v>62.523299999999999</c:v>
                </c:pt>
                <c:pt idx="3228">
                  <c:v>62.491200000000013</c:v>
                </c:pt>
                <c:pt idx="3229">
                  <c:v>62.522100000000002</c:v>
                </c:pt>
                <c:pt idx="3230">
                  <c:v>62.554699999999997</c:v>
                </c:pt>
                <c:pt idx="3231">
                  <c:v>62.549000000000007</c:v>
                </c:pt>
                <c:pt idx="3232">
                  <c:v>62.5349</c:v>
                </c:pt>
                <c:pt idx="3233">
                  <c:v>62.5383</c:v>
                </c:pt>
                <c:pt idx="3234">
                  <c:v>62.539400000000001</c:v>
                </c:pt>
                <c:pt idx="3235">
                  <c:v>62.514499999999998</c:v>
                </c:pt>
                <c:pt idx="3236">
                  <c:v>62.4801</c:v>
                </c:pt>
                <c:pt idx="3237">
                  <c:v>62.497500000000002</c:v>
                </c:pt>
                <c:pt idx="3238">
                  <c:v>62.550400000000003</c:v>
                </c:pt>
                <c:pt idx="3239">
                  <c:v>62.577399999999997</c:v>
                </c:pt>
                <c:pt idx="3240">
                  <c:v>62.574199999999998</c:v>
                </c:pt>
                <c:pt idx="3241">
                  <c:v>62.566299999999998</c:v>
                </c:pt>
                <c:pt idx="3242">
                  <c:v>62.568800000000003</c:v>
                </c:pt>
                <c:pt idx="3243">
                  <c:v>62.572200000000002</c:v>
                </c:pt>
                <c:pt idx="3244">
                  <c:v>62.5518</c:v>
                </c:pt>
                <c:pt idx="3245">
                  <c:v>62.534799999999997</c:v>
                </c:pt>
                <c:pt idx="3246">
                  <c:v>62.531200000000013</c:v>
                </c:pt>
                <c:pt idx="3247">
                  <c:v>62.4955</c:v>
                </c:pt>
                <c:pt idx="3248">
                  <c:v>62.462299999999999</c:v>
                </c:pt>
                <c:pt idx="3249">
                  <c:v>62.486499999999999</c:v>
                </c:pt>
                <c:pt idx="3250">
                  <c:v>62.547699999999999</c:v>
                </c:pt>
                <c:pt idx="3251">
                  <c:v>62.561200000000007</c:v>
                </c:pt>
                <c:pt idx="3252">
                  <c:v>62.531200000000013</c:v>
                </c:pt>
                <c:pt idx="3253">
                  <c:v>62.525800000000011</c:v>
                </c:pt>
                <c:pt idx="3254">
                  <c:v>62.566299999999998</c:v>
                </c:pt>
                <c:pt idx="3255">
                  <c:v>62.623899999999999</c:v>
                </c:pt>
                <c:pt idx="3256">
                  <c:v>62.648000000000003</c:v>
                </c:pt>
                <c:pt idx="3257">
                  <c:v>62.631300000000003</c:v>
                </c:pt>
                <c:pt idx="3258">
                  <c:v>62.5839</c:v>
                </c:pt>
                <c:pt idx="3259">
                  <c:v>62.555700000000002</c:v>
                </c:pt>
                <c:pt idx="3260">
                  <c:v>62.571100000000001</c:v>
                </c:pt>
                <c:pt idx="3261">
                  <c:v>62.578699999999998</c:v>
                </c:pt>
                <c:pt idx="3262">
                  <c:v>62.549799999999998</c:v>
                </c:pt>
                <c:pt idx="3263">
                  <c:v>62.548099999999998</c:v>
                </c:pt>
                <c:pt idx="3264">
                  <c:v>62.594000000000001</c:v>
                </c:pt>
                <c:pt idx="3265">
                  <c:v>62.622</c:v>
                </c:pt>
                <c:pt idx="3266">
                  <c:v>62.606499999999997</c:v>
                </c:pt>
                <c:pt idx="3267">
                  <c:v>62.576500000000003</c:v>
                </c:pt>
                <c:pt idx="3268">
                  <c:v>62.573300000000003</c:v>
                </c:pt>
                <c:pt idx="3269">
                  <c:v>62.578600000000002</c:v>
                </c:pt>
                <c:pt idx="3270">
                  <c:v>62.568800000000003</c:v>
                </c:pt>
                <c:pt idx="3271">
                  <c:v>62.541699999999999</c:v>
                </c:pt>
                <c:pt idx="3272">
                  <c:v>62.525500000000001</c:v>
                </c:pt>
                <c:pt idx="3273">
                  <c:v>62.527500000000003</c:v>
                </c:pt>
                <c:pt idx="3274">
                  <c:v>62.520400000000002</c:v>
                </c:pt>
                <c:pt idx="3275">
                  <c:v>62.486800000000002</c:v>
                </c:pt>
                <c:pt idx="3276">
                  <c:v>62.436999999999998</c:v>
                </c:pt>
                <c:pt idx="3277">
                  <c:v>62.4056</c:v>
                </c:pt>
                <c:pt idx="3278">
                  <c:v>62.438600000000001</c:v>
                </c:pt>
                <c:pt idx="3279">
                  <c:v>62.509400000000007</c:v>
                </c:pt>
              </c:numCache>
            </c:numRef>
          </c:yVal>
          <c:smooth val="1"/>
        </c:ser>
        <c:dLbls>
          <c:showLegendKey val="0"/>
          <c:showVal val="0"/>
          <c:showCatName val="0"/>
          <c:showSerName val="0"/>
          <c:showPercent val="0"/>
          <c:showBubbleSize val="0"/>
        </c:dLbls>
        <c:axId val="122786176"/>
        <c:axId val="122787712"/>
      </c:scatterChart>
      <c:valAx>
        <c:axId val="122786176"/>
        <c:scaling>
          <c:orientation val="minMax"/>
          <c:max val="9"/>
          <c:min val="5"/>
        </c:scaling>
        <c:delete val="1"/>
        <c:axPos val="b"/>
        <c:numFmt formatCode="General" sourceLinked="1"/>
        <c:majorTickMark val="out"/>
        <c:minorTickMark val="none"/>
        <c:tickLblPos val="nextTo"/>
        <c:crossAx val="122787712"/>
        <c:crosses val="autoZero"/>
        <c:crossBetween val="midCat"/>
      </c:valAx>
      <c:valAx>
        <c:axId val="122787712"/>
        <c:scaling>
          <c:orientation val="minMax"/>
          <c:max val="75"/>
          <c:min val="40"/>
        </c:scaling>
        <c:delete val="0"/>
        <c:axPos val="l"/>
        <c:majorGridlines/>
        <c:numFmt formatCode="General" sourceLinked="1"/>
        <c:majorTickMark val="out"/>
        <c:minorTickMark val="none"/>
        <c:tickLblPos val="nextTo"/>
        <c:txPr>
          <a:bodyPr/>
          <a:lstStyle/>
          <a:p>
            <a:pPr>
              <a:defRPr sz="1600">
                <a:solidFill>
                  <a:schemeClr val="bg1"/>
                </a:solidFill>
              </a:defRPr>
            </a:pPr>
            <a:endParaRPr lang="en-US"/>
          </a:p>
        </c:txPr>
        <c:crossAx val="122786176"/>
        <c:crosses val="autoZero"/>
        <c:crossBetween val="midCat"/>
        <c:majorUnit val="10"/>
        <c:minorUnit val="2"/>
      </c:valAx>
    </c:plotArea>
    <c:plotVisOnly val="1"/>
    <c:dispBlanksAs val="gap"/>
    <c:showDLblsOverMax val="0"/>
  </c:chart>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38100">
              <a:solidFill>
                <a:srgbClr val="C00000"/>
              </a:solidFill>
            </a:ln>
          </c:spPr>
          <c:marker>
            <c:symbol val="none"/>
          </c:marker>
          <c:dPt>
            <c:idx val="37"/>
            <c:bubble3D val="0"/>
            <c:spPr>
              <a:ln w="38100">
                <a:solidFill>
                  <a:srgbClr val="C00000"/>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faucetStreamToFile.csv!$E$1:$E$448</c:f>
              <c:numCache>
                <c:formatCode>General</c:formatCode>
                <c:ptCount val="448"/>
                <c:pt idx="0">
                  <c:v>0</c:v>
                </c:pt>
                <c:pt idx="1">
                  <c:v>0</c:v>
                </c:pt>
                <c:pt idx="2">
                  <c:v>0</c:v>
                </c:pt>
                <c:pt idx="3">
                  <c:v>0</c:v>
                </c:pt>
                <c:pt idx="4">
                  <c:v>0</c:v>
                </c:pt>
                <c:pt idx="5">
                  <c:v>0</c:v>
                </c:pt>
                <c:pt idx="6">
                  <c:v>0.10009</c:v>
                </c:pt>
                <c:pt idx="7">
                  <c:v>5.0194999999999997E-2</c:v>
                </c:pt>
                <c:pt idx="8">
                  <c:v>-2.4673000000000101E-2</c:v>
                </c:pt>
                <c:pt idx="9">
                  <c:v>-8.5938000000000001E-2</c:v>
                </c:pt>
                <c:pt idx="10">
                  <c:v>-0.11574</c:v>
                </c:pt>
                <c:pt idx="11">
                  <c:v>-0.13074</c:v>
                </c:pt>
                <c:pt idx="12">
                  <c:v>-0.13642000000000001</c:v>
                </c:pt>
                <c:pt idx="13">
                  <c:v>-0.1041</c:v>
                </c:pt>
                <c:pt idx="14">
                  <c:v>-3.8424E-2</c:v>
                </c:pt>
                <c:pt idx="15">
                  <c:v>2.9749000000000001E-2</c:v>
                </c:pt>
                <c:pt idx="16">
                  <c:v>8.1333000000000003E-2</c:v>
                </c:pt>
                <c:pt idx="17">
                  <c:v>0.13641</c:v>
                </c:pt>
                <c:pt idx="18">
                  <c:v>0.18639</c:v>
                </c:pt>
                <c:pt idx="19">
                  <c:v>0.22550000000000001</c:v>
                </c:pt>
                <c:pt idx="20">
                  <c:v>0.26284999999999997</c:v>
                </c:pt>
                <c:pt idx="21">
                  <c:v>0.30514999999999998</c:v>
                </c:pt>
                <c:pt idx="22">
                  <c:v>0.34806999999999999</c:v>
                </c:pt>
                <c:pt idx="23">
                  <c:v>0.37902000000000102</c:v>
                </c:pt>
                <c:pt idx="24">
                  <c:v>0.40085999999999999</c:v>
                </c:pt>
                <c:pt idx="25">
                  <c:v>0.41876999999999998</c:v>
                </c:pt>
                <c:pt idx="26">
                  <c:v>0.43737000000000098</c:v>
                </c:pt>
                <c:pt idx="27">
                  <c:v>0.22964000000000001</c:v>
                </c:pt>
                <c:pt idx="28">
                  <c:v>-0.93278000000000005</c:v>
                </c:pt>
                <c:pt idx="29">
                  <c:v>-2.2866</c:v>
                </c:pt>
                <c:pt idx="30">
                  <c:v>-2.6772999999999998</c:v>
                </c:pt>
                <c:pt idx="31">
                  <c:v>-2.6000999999999999</c:v>
                </c:pt>
                <c:pt idx="32">
                  <c:v>-2.7995000000000001</c:v>
                </c:pt>
                <c:pt idx="33">
                  <c:v>-2.6705000000000001</c:v>
                </c:pt>
                <c:pt idx="34">
                  <c:v>-1.9993000000000001</c:v>
                </c:pt>
                <c:pt idx="35">
                  <c:v>-1.6208</c:v>
                </c:pt>
                <c:pt idx="36">
                  <c:v>-1.2922</c:v>
                </c:pt>
                <c:pt idx="37">
                  <c:v>-0.69608999999999999</c:v>
                </c:pt>
                <c:pt idx="38">
                  <c:v>-0.19048000000000001</c:v>
                </c:pt>
                <c:pt idx="39">
                  <c:v>-0.54161999999999999</c:v>
                </c:pt>
                <c:pt idx="40">
                  <c:v>-1.5971</c:v>
                </c:pt>
                <c:pt idx="41">
                  <c:v>-2.2570000000000001</c:v>
                </c:pt>
                <c:pt idx="42">
                  <c:v>-2.1978</c:v>
                </c:pt>
                <c:pt idx="43">
                  <c:v>-2.1638999999999999</c:v>
                </c:pt>
                <c:pt idx="44">
                  <c:v>-2.3496000000000001</c:v>
                </c:pt>
                <c:pt idx="45">
                  <c:v>-2.1200999999999999</c:v>
                </c:pt>
                <c:pt idx="46">
                  <c:v>-1.9116</c:v>
                </c:pt>
                <c:pt idx="47">
                  <c:v>-1.9509000000000001</c:v>
                </c:pt>
                <c:pt idx="48">
                  <c:v>-1.7573999999999961</c:v>
                </c:pt>
                <c:pt idx="49">
                  <c:v>-1.4767999999999959</c:v>
                </c:pt>
                <c:pt idx="50">
                  <c:v>-1.3982000000000001</c:v>
                </c:pt>
                <c:pt idx="51">
                  <c:v>-1.2558999999999949</c:v>
                </c:pt>
                <c:pt idx="52">
                  <c:v>-1.0004999999999971</c:v>
                </c:pt>
                <c:pt idx="53">
                  <c:v>-0.86187000000000202</c:v>
                </c:pt>
                <c:pt idx="54">
                  <c:v>-0.752830000000002</c:v>
                </c:pt>
                <c:pt idx="55">
                  <c:v>-0.58870999999999996</c:v>
                </c:pt>
                <c:pt idx="56">
                  <c:v>-0.47116999999999998</c:v>
                </c:pt>
                <c:pt idx="57">
                  <c:v>-0.36724000000000001</c:v>
                </c:pt>
                <c:pt idx="58">
                  <c:v>-0.21564</c:v>
                </c:pt>
                <c:pt idx="59">
                  <c:v>-9.7771999999999998E-2</c:v>
                </c:pt>
                <c:pt idx="60">
                  <c:v>-2.7352000000000001E-2</c:v>
                </c:pt>
                <c:pt idx="61">
                  <c:v>7.2172E-2</c:v>
                </c:pt>
                <c:pt idx="62">
                  <c:v>0.19128000000000001</c:v>
                </c:pt>
                <c:pt idx="63">
                  <c:v>0.29655999999999999</c:v>
                </c:pt>
                <c:pt idx="64">
                  <c:v>0.40388000000000102</c:v>
                </c:pt>
                <c:pt idx="65">
                  <c:v>0.49952999999999997</c:v>
                </c:pt>
                <c:pt idx="66">
                  <c:v>0.57515000000000005</c:v>
                </c:pt>
                <c:pt idx="67">
                  <c:v>0.65983000000000203</c:v>
                </c:pt>
                <c:pt idx="68">
                  <c:v>0.75186000000000097</c:v>
                </c:pt>
                <c:pt idx="69">
                  <c:v>0.823940000000002</c:v>
                </c:pt>
                <c:pt idx="70">
                  <c:v>0.88277000000000005</c:v>
                </c:pt>
                <c:pt idx="71">
                  <c:v>0.95420000000000005</c:v>
                </c:pt>
                <c:pt idx="72">
                  <c:v>1.0246999999999971</c:v>
                </c:pt>
                <c:pt idx="73">
                  <c:v>1.0789</c:v>
                </c:pt>
                <c:pt idx="74">
                  <c:v>1.1204000000000001</c:v>
                </c:pt>
                <c:pt idx="75">
                  <c:v>1.1611</c:v>
                </c:pt>
                <c:pt idx="76">
                  <c:v>1.2072999999999949</c:v>
                </c:pt>
                <c:pt idx="77">
                  <c:v>1.2401</c:v>
                </c:pt>
                <c:pt idx="78">
                  <c:v>1.2464</c:v>
                </c:pt>
                <c:pt idx="79">
                  <c:v>1.2372999999999961</c:v>
                </c:pt>
                <c:pt idx="80">
                  <c:v>1.2252999999999949</c:v>
                </c:pt>
                <c:pt idx="81">
                  <c:v>1.212299999999997</c:v>
                </c:pt>
                <c:pt idx="82">
                  <c:v>1.1942999999999999</c:v>
                </c:pt>
                <c:pt idx="83">
                  <c:v>1.1704000000000001</c:v>
                </c:pt>
                <c:pt idx="84">
                  <c:v>1.1443000000000001</c:v>
                </c:pt>
                <c:pt idx="85">
                  <c:v>1.1214</c:v>
                </c:pt>
                <c:pt idx="86">
                  <c:v>1.1005</c:v>
                </c:pt>
                <c:pt idx="87">
                  <c:v>1.0631999999999959</c:v>
                </c:pt>
                <c:pt idx="88">
                  <c:v>1.0152999999999961</c:v>
                </c:pt>
                <c:pt idx="89">
                  <c:v>0.97131999999999996</c:v>
                </c:pt>
                <c:pt idx="90">
                  <c:v>0.93445999999999996</c:v>
                </c:pt>
                <c:pt idx="91">
                  <c:v>0.89012999999999998</c:v>
                </c:pt>
                <c:pt idx="92">
                  <c:v>0.84635000000000005</c:v>
                </c:pt>
                <c:pt idx="93">
                  <c:v>0.81501999999999997</c:v>
                </c:pt>
                <c:pt idx="94">
                  <c:v>0.78197000000000005</c:v>
                </c:pt>
                <c:pt idx="95">
                  <c:v>0.74216000000000004</c:v>
                </c:pt>
                <c:pt idx="96">
                  <c:v>0.69396000000000002</c:v>
                </c:pt>
                <c:pt idx="97">
                  <c:v>0.64880000000000204</c:v>
                </c:pt>
                <c:pt idx="98">
                  <c:v>0.60109000000000201</c:v>
                </c:pt>
                <c:pt idx="99">
                  <c:v>0.54329000000000005</c:v>
                </c:pt>
                <c:pt idx="100">
                  <c:v>0.47913</c:v>
                </c:pt>
                <c:pt idx="101">
                  <c:v>0.42179</c:v>
                </c:pt>
                <c:pt idx="102">
                  <c:v>0.37573000000000001</c:v>
                </c:pt>
                <c:pt idx="103">
                  <c:v>0.32473000000000002</c:v>
                </c:pt>
                <c:pt idx="104">
                  <c:v>0.26991999999999999</c:v>
                </c:pt>
                <c:pt idx="105">
                  <c:v>0.20780000000000001</c:v>
                </c:pt>
                <c:pt idx="106">
                  <c:v>0.13569999999999999</c:v>
                </c:pt>
                <c:pt idx="107">
                  <c:v>6.0042999999999999E-2</c:v>
                </c:pt>
                <c:pt idx="108">
                  <c:v>-1.538E-2</c:v>
                </c:pt>
                <c:pt idx="109">
                  <c:v>-8.0729999999999996E-2</c:v>
                </c:pt>
                <c:pt idx="110">
                  <c:v>-0.13094</c:v>
                </c:pt>
                <c:pt idx="111">
                  <c:v>-0.16381000000000001</c:v>
                </c:pt>
                <c:pt idx="112">
                  <c:v>-0.19578000000000001</c:v>
                </c:pt>
                <c:pt idx="113">
                  <c:v>-0.23044999999999999</c:v>
                </c:pt>
                <c:pt idx="114">
                  <c:v>-0.26867999999999997</c:v>
                </c:pt>
                <c:pt idx="115">
                  <c:v>-0.31220999999999999</c:v>
                </c:pt>
                <c:pt idx="116">
                  <c:v>-0.36109000000000002</c:v>
                </c:pt>
                <c:pt idx="117">
                  <c:v>-0.41399000000000002</c:v>
                </c:pt>
                <c:pt idx="118">
                  <c:v>-0.46869</c:v>
                </c:pt>
                <c:pt idx="119">
                  <c:v>-0.52119000000000004</c:v>
                </c:pt>
                <c:pt idx="120">
                  <c:v>-0.55730000000000002</c:v>
                </c:pt>
                <c:pt idx="121">
                  <c:v>-0.58135000000000003</c:v>
                </c:pt>
                <c:pt idx="122">
                  <c:v>-0.60231000000000001</c:v>
                </c:pt>
                <c:pt idx="123">
                  <c:v>-0.60738999999999999</c:v>
                </c:pt>
                <c:pt idx="124">
                  <c:v>-0.59987000000000001</c:v>
                </c:pt>
                <c:pt idx="125">
                  <c:v>-0.59863</c:v>
                </c:pt>
                <c:pt idx="126">
                  <c:v>-0.60448000000000002</c:v>
                </c:pt>
                <c:pt idx="127">
                  <c:v>-0.61375000000000202</c:v>
                </c:pt>
                <c:pt idx="128">
                  <c:v>-0.61561999999999995</c:v>
                </c:pt>
                <c:pt idx="129">
                  <c:v>-0.60980000000000201</c:v>
                </c:pt>
                <c:pt idx="130">
                  <c:v>-0.60024000000000199</c:v>
                </c:pt>
                <c:pt idx="131">
                  <c:v>-0.60612999999999995</c:v>
                </c:pt>
                <c:pt idx="132">
                  <c:v>-0.60645000000000004</c:v>
                </c:pt>
                <c:pt idx="133">
                  <c:v>-0.59758999999999796</c:v>
                </c:pt>
                <c:pt idx="134">
                  <c:v>-0.58491000000000004</c:v>
                </c:pt>
                <c:pt idx="135">
                  <c:v>-0.56838</c:v>
                </c:pt>
                <c:pt idx="136">
                  <c:v>-0.54891999999999996</c:v>
                </c:pt>
                <c:pt idx="137">
                  <c:v>-0.52998999999999996</c:v>
                </c:pt>
                <c:pt idx="138">
                  <c:v>-0.50041999999999798</c:v>
                </c:pt>
                <c:pt idx="139">
                  <c:v>-0.46343000000000001</c:v>
                </c:pt>
                <c:pt idx="140">
                  <c:v>-0.43625000000000003</c:v>
                </c:pt>
                <c:pt idx="141">
                  <c:v>-0.39922000000000102</c:v>
                </c:pt>
                <c:pt idx="142">
                  <c:v>-0.35738000000000097</c:v>
                </c:pt>
                <c:pt idx="143">
                  <c:v>-0.34556999999999999</c:v>
                </c:pt>
                <c:pt idx="144">
                  <c:v>-0.33966000000000102</c:v>
                </c:pt>
                <c:pt idx="145">
                  <c:v>-0.30196000000000101</c:v>
                </c:pt>
                <c:pt idx="146">
                  <c:v>-0.25957000000000002</c:v>
                </c:pt>
                <c:pt idx="147">
                  <c:v>-0.23741999999999999</c:v>
                </c:pt>
                <c:pt idx="148">
                  <c:v>-0.21592</c:v>
                </c:pt>
                <c:pt idx="149">
                  <c:v>-0.18371000000000101</c:v>
                </c:pt>
                <c:pt idx="150">
                  <c:v>-0.14629</c:v>
                </c:pt>
                <c:pt idx="151">
                  <c:v>-0.11002000000000001</c:v>
                </c:pt>
                <c:pt idx="152">
                  <c:v>-8.1765000000000004E-2</c:v>
                </c:pt>
                <c:pt idx="153">
                  <c:v>-5.4496000000000197E-2</c:v>
                </c:pt>
                <c:pt idx="154">
                  <c:v>-3.9043000000000098E-2</c:v>
                </c:pt>
                <c:pt idx="155">
                  <c:v>-3.6562999999999998E-2</c:v>
                </c:pt>
                <c:pt idx="156">
                  <c:v>-2.4462999999999999E-2</c:v>
                </c:pt>
                <c:pt idx="157">
                  <c:v>1.1096000000000001E-3</c:v>
                </c:pt>
                <c:pt idx="158">
                  <c:v>1.1195999999999999E-2</c:v>
                </c:pt>
                <c:pt idx="159">
                  <c:v>2.5048999999999998E-2</c:v>
                </c:pt>
                <c:pt idx="160">
                  <c:v>6.5492000000000106E-2</c:v>
                </c:pt>
                <c:pt idx="161">
                  <c:v>0.10478</c:v>
                </c:pt>
                <c:pt idx="162">
                  <c:v>0.12681999999999999</c:v>
                </c:pt>
                <c:pt idx="163">
                  <c:v>0.15046999999999999</c:v>
                </c:pt>
                <c:pt idx="164">
                  <c:v>0.17432</c:v>
                </c:pt>
                <c:pt idx="165">
                  <c:v>0.17852000000000001</c:v>
                </c:pt>
                <c:pt idx="166">
                  <c:v>0.18095</c:v>
                </c:pt>
                <c:pt idx="167">
                  <c:v>0.19097</c:v>
                </c:pt>
                <c:pt idx="168">
                  <c:v>0.19413</c:v>
                </c:pt>
                <c:pt idx="169">
                  <c:v>0.18334</c:v>
                </c:pt>
                <c:pt idx="170">
                  <c:v>0.17152000000000001</c:v>
                </c:pt>
                <c:pt idx="171">
                  <c:v>0.17885000000000001</c:v>
                </c:pt>
                <c:pt idx="172">
                  <c:v>0.20621</c:v>
                </c:pt>
                <c:pt idx="173">
                  <c:v>0.23304</c:v>
                </c:pt>
                <c:pt idx="174">
                  <c:v>0.23963999999999999</c:v>
                </c:pt>
                <c:pt idx="175">
                  <c:v>0.23191999999999999</c:v>
                </c:pt>
                <c:pt idx="176">
                  <c:v>0.20910999999999999</c:v>
                </c:pt>
                <c:pt idx="177">
                  <c:v>0.17008000000000001</c:v>
                </c:pt>
                <c:pt idx="178">
                  <c:v>0.13103000000000001</c:v>
                </c:pt>
                <c:pt idx="179">
                  <c:v>0.10596999999999999</c:v>
                </c:pt>
                <c:pt idx="180">
                  <c:v>8.7827000000000002E-2</c:v>
                </c:pt>
                <c:pt idx="181">
                  <c:v>6.5234E-2</c:v>
                </c:pt>
                <c:pt idx="182">
                  <c:v>4.48960000000002E-2</c:v>
                </c:pt>
                <c:pt idx="183">
                  <c:v>3.6749999999999998E-2</c:v>
                </c:pt>
                <c:pt idx="184">
                  <c:v>4.333E-2</c:v>
                </c:pt>
                <c:pt idx="185">
                  <c:v>5.1549999999999999E-2</c:v>
                </c:pt>
                <c:pt idx="186">
                  <c:v>4.3772999999999999E-2</c:v>
                </c:pt>
                <c:pt idx="187">
                  <c:v>8.4356000000000396E-3</c:v>
                </c:pt>
                <c:pt idx="188">
                  <c:v>-3.9203000000000002E-2</c:v>
                </c:pt>
                <c:pt idx="189">
                  <c:v>-8.4182999999999994E-2</c:v>
                </c:pt>
                <c:pt idx="190">
                  <c:v>-0.11778</c:v>
                </c:pt>
                <c:pt idx="191">
                  <c:v>-0.14560999999999999</c:v>
                </c:pt>
                <c:pt idx="192">
                  <c:v>-0.17499999999999999</c:v>
                </c:pt>
                <c:pt idx="193">
                  <c:v>-0.20005999999999999</c:v>
                </c:pt>
                <c:pt idx="194">
                  <c:v>-0.23038</c:v>
                </c:pt>
                <c:pt idx="195">
                  <c:v>-0.26363999999999999</c:v>
                </c:pt>
                <c:pt idx="196">
                  <c:v>-0.28604000000000002</c:v>
                </c:pt>
                <c:pt idx="197">
                  <c:v>-0.28148000000000101</c:v>
                </c:pt>
                <c:pt idx="198">
                  <c:v>-0.26596999999999998</c:v>
                </c:pt>
                <c:pt idx="199">
                  <c:v>-0.18407000000000001</c:v>
                </c:pt>
                <c:pt idx="200">
                  <c:v>0.43652999999999997</c:v>
                </c:pt>
                <c:pt idx="201">
                  <c:v>2.1032999999999999</c:v>
                </c:pt>
                <c:pt idx="202">
                  <c:v>3.3079999999999998</c:v>
                </c:pt>
                <c:pt idx="203">
                  <c:v>3.2522000000000002</c:v>
                </c:pt>
                <c:pt idx="204">
                  <c:v>3.1323999999999992</c:v>
                </c:pt>
                <c:pt idx="205">
                  <c:v>3.5041000000000002</c:v>
                </c:pt>
                <c:pt idx="206">
                  <c:v>3.1147999999999998</c:v>
                </c:pt>
                <c:pt idx="207">
                  <c:v>2.2776999999999998</c:v>
                </c:pt>
                <c:pt idx="208">
                  <c:v>1.9266000000000001</c:v>
                </c:pt>
                <c:pt idx="209">
                  <c:v>1.4016999999999931</c:v>
                </c:pt>
                <c:pt idx="210">
                  <c:v>0.51268999999999998</c:v>
                </c:pt>
                <c:pt idx="211">
                  <c:v>0.10317999999999999</c:v>
                </c:pt>
                <c:pt idx="212">
                  <c:v>0.90749000000000002</c:v>
                </c:pt>
                <c:pt idx="213">
                  <c:v>1.8992</c:v>
                </c:pt>
                <c:pt idx="214">
                  <c:v>2.0337000000000001</c:v>
                </c:pt>
                <c:pt idx="215">
                  <c:v>1.6544000000000001</c:v>
                </c:pt>
                <c:pt idx="216">
                  <c:v>1.798999999999997</c:v>
                </c:pt>
                <c:pt idx="217">
                  <c:v>2.0102000000000002</c:v>
                </c:pt>
                <c:pt idx="218">
                  <c:v>1.744699999999997</c:v>
                </c:pt>
                <c:pt idx="219">
                  <c:v>1.6781999999999999</c:v>
                </c:pt>
                <c:pt idx="220">
                  <c:v>1.8097999999999961</c:v>
                </c:pt>
                <c:pt idx="221">
                  <c:v>1.5549999999999971</c:v>
                </c:pt>
                <c:pt idx="222">
                  <c:v>1.3353999999999959</c:v>
                </c:pt>
                <c:pt idx="223">
                  <c:v>1.446199999999997</c:v>
                </c:pt>
                <c:pt idx="224">
                  <c:v>1.3475999999999959</c:v>
                </c:pt>
                <c:pt idx="225">
                  <c:v>1.0611999999999959</c:v>
                </c:pt>
                <c:pt idx="226">
                  <c:v>1.0065999999999971</c:v>
                </c:pt>
                <c:pt idx="227">
                  <c:v>0.97851999999999895</c:v>
                </c:pt>
                <c:pt idx="228">
                  <c:v>0.80847999999999998</c:v>
                </c:pt>
                <c:pt idx="229">
                  <c:v>0.70206999999999997</c:v>
                </c:pt>
                <c:pt idx="230">
                  <c:v>0.59430000000000005</c:v>
                </c:pt>
                <c:pt idx="231">
                  <c:v>0.38484000000000101</c:v>
                </c:pt>
                <c:pt idx="232">
                  <c:v>0.23633999999999999</c:v>
                </c:pt>
                <c:pt idx="233">
                  <c:v>0.14566000000000001</c:v>
                </c:pt>
                <c:pt idx="234">
                  <c:v>-2.0126000000000002E-2</c:v>
                </c:pt>
                <c:pt idx="235">
                  <c:v>-0.18534</c:v>
                </c:pt>
                <c:pt idx="236">
                  <c:v>-0.29238000000000097</c:v>
                </c:pt>
                <c:pt idx="237">
                  <c:v>-0.41270000000000001</c:v>
                </c:pt>
                <c:pt idx="238">
                  <c:v>-0.53483000000000003</c:v>
                </c:pt>
                <c:pt idx="239">
                  <c:v>-0.63425000000000098</c:v>
                </c:pt>
                <c:pt idx="240">
                  <c:v>-0.75171000000000199</c:v>
                </c:pt>
                <c:pt idx="241">
                  <c:v>-0.87396000000000096</c:v>
                </c:pt>
                <c:pt idx="242">
                  <c:v>-0.96155999999999997</c:v>
                </c:pt>
                <c:pt idx="243">
                  <c:v>-1.0525</c:v>
                </c:pt>
                <c:pt idx="244">
                  <c:v>-1.1468</c:v>
                </c:pt>
                <c:pt idx="245">
                  <c:v>-1.211899999999994</c:v>
                </c:pt>
                <c:pt idx="246">
                  <c:v>-1.2608999999999959</c:v>
                </c:pt>
                <c:pt idx="247">
                  <c:v>-1.3087</c:v>
                </c:pt>
                <c:pt idx="248">
                  <c:v>-1.3398999999999961</c:v>
                </c:pt>
                <c:pt idx="249">
                  <c:v>-1.3636999999999959</c:v>
                </c:pt>
                <c:pt idx="250">
                  <c:v>-1.3920999999999999</c:v>
                </c:pt>
                <c:pt idx="251">
                  <c:v>-1.401399999999994</c:v>
                </c:pt>
                <c:pt idx="252">
                  <c:v>-1.3988</c:v>
                </c:pt>
                <c:pt idx="253">
                  <c:v>-1.399799999999997</c:v>
                </c:pt>
                <c:pt idx="254">
                  <c:v>-1.3973</c:v>
                </c:pt>
                <c:pt idx="255">
                  <c:v>-1.3772</c:v>
                </c:pt>
                <c:pt idx="256">
                  <c:v>-1.3386</c:v>
                </c:pt>
                <c:pt idx="257">
                  <c:v>-1.2956999999999961</c:v>
                </c:pt>
                <c:pt idx="258">
                  <c:v>-1.2652999999999961</c:v>
                </c:pt>
                <c:pt idx="259">
                  <c:v>-1.245899999999994</c:v>
                </c:pt>
                <c:pt idx="260">
                  <c:v>-1.214</c:v>
                </c:pt>
                <c:pt idx="261">
                  <c:v>-1.1623000000000001</c:v>
                </c:pt>
                <c:pt idx="262">
                  <c:v>-1.1041000000000001</c:v>
                </c:pt>
                <c:pt idx="263">
                  <c:v>-1.0497999999999961</c:v>
                </c:pt>
                <c:pt idx="264">
                  <c:v>-0.99707000000000001</c:v>
                </c:pt>
                <c:pt idx="265">
                  <c:v>-0.94338999999999895</c:v>
                </c:pt>
                <c:pt idx="266">
                  <c:v>-0.89185999999999999</c:v>
                </c:pt>
                <c:pt idx="267">
                  <c:v>-0.83972000000000202</c:v>
                </c:pt>
                <c:pt idx="268">
                  <c:v>-0.77979000000000298</c:v>
                </c:pt>
                <c:pt idx="269">
                  <c:v>-0.71440999999999999</c:v>
                </c:pt>
                <c:pt idx="270">
                  <c:v>-0.64995000000000203</c:v>
                </c:pt>
                <c:pt idx="271">
                  <c:v>-0.59287000000000001</c:v>
                </c:pt>
                <c:pt idx="272">
                  <c:v>-0.53817999999999999</c:v>
                </c:pt>
                <c:pt idx="273">
                  <c:v>-0.47294999999999998</c:v>
                </c:pt>
                <c:pt idx="274">
                  <c:v>-0.38931000000000099</c:v>
                </c:pt>
                <c:pt idx="275">
                  <c:v>-0.30203000000000002</c:v>
                </c:pt>
                <c:pt idx="276">
                  <c:v>-0.22903000000000001</c:v>
                </c:pt>
                <c:pt idx="277">
                  <c:v>-0.17377999999999999</c:v>
                </c:pt>
                <c:pt idx="278">
                  <c:v>-0.12817000000000001</c:v>
                </c:pt>
                <c:pt idx="279">
                  <c:v>-8.0558000000000296E-2</c:v>
                </c:pt>
                <c:pt idx="280">
                  <c:v>-2.6183000000000001E-2</c:v>
                </c:pt>
                <c:pt idx="281">
                  <c:v>3.2267999999999998E-2</c:v>
                </c:pt>
                <c:pt idx="282">
                  <c:v>9.4668000000000294E-2</c:v>
                </c:pt>
                <c:pt idx="283">
                  <c:v>0.16578000000000001</c:v>
                </c:pt>
                <c:pt idx="284">
                  <c:v>0.24209</c:v>
                </c:pt>
                <c:pt idx="285">
                  <c:v>0.31363999999999997</c:v>
                </c:pt>
                <c:pt idx="286">
                  <c:v>0.37569000000000002</c:v>
                </c:pt>
                <c:pt idx="287">
                  <c:v>0.43108000000000102</c:v>
                </c:pt>
                <c:pt idx="288">
                  <c:v>0.47342000000000101</c:v>
                </c:pt>
                <c:pt idx="289">
                  <c:v>0.50214999999999999</c:v>
                </c:pt>
                <c:pt idx="290">
                  <c:v>0.52797000000000005</c:v>
                </c:pt>
                <c:pt idx="291">
                  <c:v>0.56000000000000005</c:v>
                </c:pt>
                <c:pt idx="292">
                  <c:v>0.59216000000000002</c:v>
                </c:pt>
                <c:pt idx="293">
                  <c:v>0.62648999999999999</c:v>
                </c:pt>
                <c:pt idx="294">
                  <c:v>0.67311000000000099</c:v>
                </c:pt>
                <c:pt idx="295">
                  <c:v>0.72815000000000096</c:v>
                </c:pt>
                <c:pt idx="296">
                  <c:v>0.76631000000000005</c:v>
                </c:pt>
                <c:pt idx="297">
                  <c:v>0.77522999999999997</c:v>
                </c:pt>
                <c:pt idx="298">
                  <c:v>0.77022999999999997</c:v>
                </c:pt>
                <c:pt idx="299">
                  <c:v>0.76985000000000203</c:v>
                </c:pt>
                <c:pt idx="300">
                  <c:v>0.765490000000002</c:v>
                </c:pt>
                <c:pt idx="301">
                  <c:v>0.74668000000000201</c:v>
                </c:pt>
                <c:pt idx="302">
                  <c:v>0.72288000000000097</c:v>
                </c:pt>
                <c:pt idx="303">
                  <c:v>0.70800000000000096</c:v>
                </c:pt>
                <c:pt idx="304">
                  <c:v>0.70623000000000002</c:v>
                </c:pt>
                <c:pt idx="305">
                  <c:v>0.71118999999999999</c:v>
                </c:pt>
                <c:pt idx="306">
                  <c:v>0.71923000000000004</c:v>
                </c:pt>
                <c:pt idx="307">
                  <c:v>0.71505000000000096</c:v>
                </c:pt>
                <c:pt idx="308">
                  <c:v>0.68894999999999995</c:v>
                </c:pt>
                <c:pt idx="309">
                  <c:v>0.64213000000000098</c:v>
                </c:pt>
                <c:pt idx="310">
                  <c:v>0.59694000000000003</c:v>
                </c:pt>
                <c:pt idx="311">
                  <c:v>0.56418000000000001</c:v>
                </c:pt>
                <c:pt idx="312">
                  <c:v>0.53288999999999997</c:v>
                </c:pt>
                <c:pt idx="313">
                  <c:v>0.48744999999999999</c:v>
                </c:pt>
                <c:pt idx="314">
                  <c:v>0.43014000000000002</c:v>
                </c:pt>
                <c:pt idx="315">
                  <c:v>0.38751000000000102</c:v>
                </c:pt>
                <c:pt idx="316">
                  <c:v>0.36503000000000002</c:v>
                </c:pt>
                <c:pt idx="317">
                  <c:v>0.35544999999999999</c:v>
                </c:pt>
                <c:pt idx="318">
                  <c:v>0.34255999999999998</c:v>
                </c:pt>
                <c:pt idx="319">
                  <c:v>0.32061000000000101</c:v>
                </c:pt>
                <c:pt idx="320">
                  <c:v>0.28087000000000101</c:v>
                </c:pt>
                <c:pt idx="321">
                  <c:v>0.23573</c:v>
                </c:pt>
                <c:pt idx="322">
                  <c:v>0.19714999999999999</c:v>
                </c:pt>
                <c:pt idx="323">
                  <c:v>0.16134999999999999</c:v>
                </c:pt>
                <c:pt idx="324">
                  <c:v>0.11566</c:v>
                </c:pt>
                <c:pt idx="325">
                  <c:v>6.0385000000000001E-2</c:v>
                </c:pt>
                <c:pt idx="326">
                  <c:v>1.1878E-2</c:v>
                </c:pt>
                <c:pt idx="327">
                  <c:v>-2.6783999999999999E-2</c:v>
                </c:pt>
                <c:pt idx="328">
                  <c:v>-5.4718000000000197E-2</c:v>
                </c:pt>
                <c:pt idx="329">
                  <c:v>-7.1549000000000001E-2</c:v>
                </c:pt>
                <c:pt idx="330">
                  <c:v>-8.1904000000000005E-2</c:v>
                </c:pt>
                <c:pt idx="331">
                  <c:v>-0.10072</c:v>
                </c:pt>
                <c:pt idx="332">
                  <c:v>-0.12778999999999999</c:v>
                </c:pt>
                <c:pt idx="333">
                  <c:v>-0.14924999999999999</c:v>
                </c:pt>
                <c:pt idx="334">
                  <c:v>-0.166940000000001</c:v>
                </c:pt>
                <c:pt idx="335">
                  <c:v>-0.19597999999999999</c:v>
                </c:pt>
                <c:pt idx="336">
                  <c:v>-0.23326</c:v>
                </c:pt>
                <c:pt idx="337">
                  <c:v>-0.26100000000000001</c:v>
                </c:pt>
                <c:pt idx="338">
                  <c:v>-0.28256999999999999</c:v>
                </c:pt>
                <c:pt idx="339">
                  <c:v>-0.30679000000000001</c:v>
                </c:pt>
                <c:pt idx="340">
                  <c:v>-0.324710000000001</c:v>
                </c:pt>
                <c:pt idx="341">
                  <c:v>-0.33228000000000102</c:v>
                </c:pt>
                <c:pt idx="342">
                  <c:v>-0.34338000000000102</c:v>
                </c:pt>
                <c:pt idx="343">
                  <c:v>-0.35804000000000002</c:v>
                </c:pt>
                <c:pt idx="344">
                  <c:v>-0.37229000000000001</c:v>
                </c:pt>
                <c:pt idx="345">
                  <c:v>-0.382270000000001</c:v>
                </c:pt>
                <c:pt idx="346">
                  <c:v>-0.39351000000000103</c:v>
                </c:pt>
                <c:pt idx="347">
                  <c:v>-0.40425</c:v>
                </c:pt>
                <c:pt idx="348">
                  <c:v>-0.40722999999999998</c:v>
                </c:pt>
                <c:pt idx="349">
                  <c:v>-0.40727000000000002</c:v>
                </c:pt>
                <c:pt idx="350">
                  <c:v>-0.41370000000000001</c:v>
                </c:pt>
                <c:pt idx="351">
                  <c:v>-0.422400000000001</c:v>
                </c:pt>
                <c:pt idx="352">
                  <c:v>-0.41898999999999997</c:v>
                </c:pt>
                <c:pt idx="353">
                  <c:v>-0.40644000000000002</c:v>
                </c:pt>
                <c:pt idx="354">
                  <c:v>-0.38752999999999999</c:v>
                </c:pt>
                <c:pt idx="355">
                  <c:v>-0.368060000000001</c:v>
                </c:pt>
                <c:pt idx="356">
                  <c:v>-0.35337000000000102</c:v>
                </c:pt>
                <c:pt idx="357">
                  <c:v>-0.34384999999999999</c:v>
                </c:pt>
                <c:pt idx="358">
                  <c:v>-0.33732000000000201</c:v>
                </c:pt>
                <c:pt idx="359">
                  <c:v>-0.32628000000000101</c:v>
                </c:pt>
                <c:pt idx="360">
                  <c:v>-0.31001000000000101</c:v>
                </c:pt>
                <c:pt idx="361">
                  <c:v>-0.29264000000000001</c:v>
                </c:pt>
                <c:pt idx="362">
                  <c:v>-0.27451999999999999</c:v>
                </c:pt>
                <c:pt idx="363">
                  <c:v>-0.24429999999999999</c:v>
                </c:pt>
                <c:pt idx="364">
                  <c:v>-0.20349</c:v>
                </c:pt>
                <c:pt idx="365">
                  <c:v>-0.16588</c:v>
                </c:pt>
                <c:pt idx="366">
                  <c:v>-0.14069999999999999</c:v>
                </c:pt>
                <c:pt idx="367">
                  <c:v>-0.12953000000000001</c:v>
                </c:pt>
                <c:pt idx="368">
                  <c:v>-0.12576999999999999</c:v>
                </c:pt>
                <c:pt idx="369">
                  <c:v>-0.12292</c:v>
                </c:pt>
                <c:pt idx="370">
                  <c:v>-0.1158</c:v>
                </c:pt>
                <c:pt idx="371">
                  <c:v>-0.10245</c:v>
                </c:pt>
                <c:pt idx="372">
                  <c:v>-7.9656000000000005E-2</c:v>
                </c:pt>
                <c:pt idx="373">
                  <c:v>-4.9619000000000003E-2</c:v>
                </c:pt>
                <c:pt idx="374">
                  <c:v>-1.8832999999999999E-2</c:v>
                </c:pt>
                <c:pt idx="375">
                  <c:v>1.21E-2</c:v>
                </c:pt>
                <c:pt idx="376">
                  <c:v>4.0953000000000003E-2</c:v>
                </c:pt>
                <c:pt idx="377">
                  <c:v>6.4351000000000005E-2</c:v>
                </c:pt>
                <c:pt idx="378">
                  <c:v>7.0507E-2</c:v>
                </c:pt>
                <c:pt idx="379">
                  <c:v>6.8444000000000005E-2</c:v>
                </c:pt>
                <c:pt idx="380">
                  <c:v>7.5716000000000297E-2</c:v>
                </c:pt>
                <c:pt idx="381">
                  <c:v>9.3523000000000397E-2</c:v>
                </c:pt>
                <c:pt idx="382">
                  <c:v>0.10518</c:v>
                </c:pt>
                <c:pt idx="383">
                  <c:v>0.1074</c:v>
                </c:pt>
                <c:pt idx="384">
                  <c:v>0.11136</c:v>
                </c:pt>
                <c:pt idx="385">
                  <c:v>0.11965000000000001</c:v>
                </c:pt>
                <c:pt idx="386">
                  <c:v>0.12391000000000001</c:v>
                </c:pt>
                <c:pt idx="387">
                  <c:v>0.11862</c:v>
                </c:pt>
                <c:pt idx="388">
                  <c:v>0.1106</c:v>
                </c:pt>
                <c:pt idx="389">
                  <c:v>0.10345</c:v>
                </c:pt>
                <c:pt idx="390">
                  <c:v>9.6824000000000299E-2</c:v>
                </c:pt>
                <c:pt idx="391">
                  <c:v>9.7212999999999994E-2</c:v>
                </c:pt>
                <c:pt idx="392">
                  <c:v>0.10414</c:v>
                </c:pt>
                <c:pt idx="393">
                  <c:v>0.10906</c:v>
                </c:pt>
                <c:pt idx="394">
                  <c:v>0.10403</c:v>
                </c:pt>
                <c:pt idx="395">
                  <c:v>9.1216000000000005E-2</c:v>
                </c:pt>
                <c:pt idx="396">
                  <c:v>7.6593999999999995E-2</c:v>
                </c:pt>
                <c:pt idx="397">
                  <c:v>7.2636000000000006E-2</c:v>
                </c:pt>
                <c:pt idx="398">
                  <c:v>7.6504000000000003E-2</c:v>
                </c:pt>
                <c:pt idx="399">
                  <c:v>6.8531999999999996E-2</c:v>
                </c:pt>
                <c:pt idx="400">
                  <c:v>4.4720000000000003E-2</c:v>
                </c:pt>
                <c:pt idx="401">
                  <c:v>1.3354E-2</c:v>
                </c:pt>
                <c:pt idx="402">
                  <c:v>-1.0599000000000001E-2</c:v>
                </c:pt>
                <c:pt idx="403">
                  <c:v>-3.0074E-2</c:v>
                </c:pt>
                <c:pt idx="404">
                  <c:v>-5.4279000000000001E-2</c:v>
                </c:pt>
                <c:pt idx="405">
                  <c:v>-8.4080000000000002E-2</c:v>
                </c:pt>
                <c:pt idx="406">
                  <c:v>-0.10050000000000001</c:v>
                </c:pt>
                <c:pt idx="407">
                  <c:v>-0.10375</c:v>
                </c:pt>
                <c:pt idx="408">
                  <c:v>-0.10213999999999999</c:v>
                </c:pt>
                <c:pt idx="409">
                  <c:v>-9.3793000000000196E-2</c:v>
                </c:pt>
                <c:pt idx="410">
                  <c:v>-7.9156000000000198E-2</c:v>
                </c:pt>
                <c:pt idx="411">
                  <c:v>-7.1470000000000006E-2</c:v>
                </c:pt>
                <c:pt idx="412">
                  <c:v>-7.9452000000000106E-2</c:v>
                </c:pt>
                <c:pt idx="413">
                  <c:v>-9.6488000000000004E-2</c:v>
                </c:pt>
                <c:pt idx="414">
                  <c:v>-0.11398</c:v>
                </c:pt>
                <c:pt idx="415">
                  <c:v>-0.13503000000000001</c:v>
                </c:pt>
                <c:pt idx="416">
                  <c:v>-0.16461999999999999</c:v>
                </c:pt>
                <c:pt idx="417">
                  <c:v>-0.1948</c:v>
                </c:pt>
                <c:pt idx="418">
                  <c:v>-0.21239</c:v>
                </c:pt>
                <c:pt idx="419">
                  <c:v>-0.21874000000000099</c:v>
                </c:pt>
                <c:pt idx="420">
                  <c:v>-0.22295999999999999</c:v>
                </c:pt>
                <c:pt idx="421">
                  <c:v>-0.22674</c:v>
                </c:pt>
                <c:pt idx="422">
                  <c:v>-0.23071</c:v>
                </c:pt>
                <c:pt idx="423">
                  <c:v>-0.23024</c:v>
                </c:pt>
                <c:pt idx="424">
                  <c:v>-0.22645999999999999</c:v>
                </c:pt>
                <c:pt idx="425">
                  <c:v>-0.21401999999999999</c:v>
                </c:pt>
                <c:pt idx="426">
                  <c:v>-0.19647000000000001</c:v>
                </c:pt>
                <c:pt idx="427">
                  <c:v>-0.17674000000000001</c:v>
                </c:pt>
                <c:pt idx="428">
                  <c:v>-0.15759000000000001</c:v>
                </c:pt>
                <c:pt idx="429">
                  <c:v>-0.14352000000000001</c:v>
                </c:pt>
                <c:pt idx="430">
                  <c:v>-0.13239999999999999</c:v>
                </c:pt>
                <c:pt idx="431">
                  <c:v>-0.12181</c:v>
                </c:pt>
                <c:pt idx="432">
                  <c:v>-0.10698000000000001</c:v>
                </c:pt>
                <c:pt idx="433">
                  <c:v>-0.10116</c:v>
                </c:pt>
                <c:pt idx="434">
                  <c:v>-9.4951000000000202E-2</c:v>
                </c:pt>
                <c:pt idx="435">
                  <c:v>-8.4601999999999997E-2</c:v>
                </c:pt>
                <c:pt idx="436">
                  <c:v>-5.7381000000000099E-2</c:v>
                </c:pt>
                <c:pt idx="437">
                  <c:v>-1.7722999999999999E-2</c:v>
                </c:pt>
                <c:pt idx="438">
                  <c:v>2.6459E-2</c:v>
                </c:pt>
                <c:pt idx="439">
                  <c:v>7.2537000000000004E-2</c:v>
                </c:pt>
                <c:pt idx="440">
                  <c:v>0.11334</c:v>
                </c:pt>
                <c:pt idx="441">
                  <c:v>0.14187</c:v>
                </c:pt>
                <c:pt idx="442">
                  <c:v>0.15376000000000001</c:v>
                </c:pt>
                <c:pt idx="443">
                  <c:v>0.16980000000000001</c:v>
                </c:pt>
                <c:pt idx="444">
                  <c:v>0.19497</c:v>
                </c:pt>
                <c:pt idx="445">
                  <c:v>0.22437000000000001</c:v>
                </c:pt>
                <c:pt idx="446">
                  <c:v>0.24625</c:v>
                </c:pt>
                <c:pt idx="447">
                  <c:v>0.26835999999999999</c:v>
                </c:pt>
              </c:numCache>
            </c:numRef>
          </c:yVal>
          <c:smooth val="1"/>
        </c:ser>
        <c:dLbls>
          <c:showLegendKey val="0"/>
          <c:showVal val="0"/>
          <c:showCatName val="0"/>
          <c:showSerName val="0"/>
          <c:showPercent val="0"/>
          <c:showBubbleSize val="0"/>
        </c:dLbls>
        <c:axId val="45365120"/>
        <c:axId val="45366656"/>
      </c:scatterChart>
      <c:valAx>
        <c:axId val="45365120"/>
        <c:scaling>
          <c:orientation val="minMax"/>
          <c:max val="45"/>
          <c:min val="0"/>
        </c:scaling>
        <c:delete val="1"/>
        <c:axPos val="b"/>
        <c:numFmt formatCode="General" sourceLinked="1"/>
        <c:majorTickMark val="none"/>
        <c:minorTickMark val="none"/>
        <c:tickLblPos val="none"/>
        <c:crossAx val="45366656"/>
        <c:crosses val="autoZero"/>
        <c:crossBetween val="midCat"/>
        <c:majorUnit val="5"/>
        <c:minorUnit val="4"/>
      </c:valAx>
      <c:valAx>
        <c:axId val="45366656"/>
        <c:scaling>
          <c:orientation val="minMax"/>
          <c:max val="4"/>
          <c:min val="-4"/>
        </c:scaling>
        <c:delete val="1"/>
        <c:axPos val="l"/>
        <c:numFmt formatCode="General" sourceLinked="1"/>
        <c:majorTickMark val="out"/>
        <c:minorTickMark val="none"/>
        <c:tickLblPos val="none"/>
        <c:crossAx val="45365120"/>
        <c:crossesAt val="0"/>
        <c:crossBetween val="midCat"/>
        <c:majorUnit val="2"/>
      </c:valAx>
      <c:spPr>
        <a:noFill/>
        <a:ln w="25400">
          <a:noFill/>
        </a:ln>
      </c:spPr>
    </c:plotArea>
    <c:plotVisOnly val="1"/>
    <c:dispBlanksAs val="gap"/>
    <c:showDLblsOverMax val="0"/>
  </c:chart>
  <c:spPr>
    <a:noFill/>
    <a:ln>
      <a:noFill/>
    </a:ln>
  </c:sp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122803328"/>
        <c:axId val="122804864"/>
      </c:scatterChart>
      <c:valAx>
        <c:axId val="122803328"/>
        <c:scaling>
          <c:orientation val="minMax"/>
          <c:max val="7"/>
          <c:min val="2"/>
        </c:scaling>
        <c:delete val="0"/>
        <c:axPos val="b"/>
        <c:numFmt formatCode="General" sourceLinked="1"/>
        <c:majorTickMark val="out"/>
        <c:minorTickMark val="none"/>
        <c:tickLblPos val="nextTo"/>
        <c:spPr>
          <a:ln>
            <a:solidFill>
              <a:schemeClr val="tx1">
                <a:lumMod val="50000"/>
                <a:lumOff val="50000"/>
              </a:schemeClr>
            </a:solidFill>
          </a:ln>
        </c:spPr>
        <c:crossAx val="122804864"/>
        <c:crosses val="autoZero"/>
        <c:crossBetween val="midCat"/>
        <c:majorUnit val="2"/>
        <c:minorUnit val="1"/>
      </c:valAx>
      <c:valAx>
        <c:axId val="122804864"/>
        <c:scaling>
          <c:orientation val="minMax"/>
          <c:max val="63"/>
          <c:min val="50"/>
        </c:scaling>
        <c:delete val="0"/>
        <c:axPos val="l"/>
        <c:numFmt formatCode="General" sourceLinked="1"/>
        <c:majorTickMark val="out"/>
        <c:minorTickMark val="none"/>
        <c:tickLblPos val="nextTo"/>
        <c:spPr>
          <a:noFill/>
          <a:ln>
            <a:solidFill>
              <a:schemeClr val="tx1">
                <a:lumMod val="50000"/>
                <a:lumOff val="50000"/>
              </a:schemeClr>
            </a:solidFill>
          </a:ln>
        </c:spPr>
        <c:txPr>
          <a:bodyPr/>
          <a:lstStyle/>
          <a:p>
            <a:pPr>
              <a:defRPr sz="1600">
                <a:solidFill>
                  <a:schemeClr val="bg1"/>
                </a:solidFill>
              </a:defRPr>
            </a:pPr>
            <a:endParaRPr lang="en-US"/>
          </a:p>
        </c:txPr>
        <c:crossAx val="122803328"/>
        <c:crosses val="autoZero"/>
        <c:crossBetween val="midCat"/>
        <c:majorUnit val="5"/>
        <c:minorUnit val="2"/>
      </c:valAx>
    </c:plotArea>
    <c:plotVisOnly val="1"/>
    <c:dispBlanksAs val="gap"/>
    <c:showDLblsOverMax val="0"/>
  </c:chart>
  <c:externalData r:id="rId1">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Sheet1!$C$1:$C$3280</c:f>
              <c:numCache>
                <c:formatCode>General</c:formatCode>
                <c:ptCount val="3280"/>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numCache>
            </c:numRef>
          </c:xVal>
          <c:yVal>
            <c:numRef>
              <c:f>Sheet1!$D$1:$D$3280</c:f>
              <c:numCache>
                <c:formatCode>General</c:formatCode>
                <c:ptCount val="3280"/>
                <c:pt idx="0">
                  <c:v>62.384500000000003</c:v>
                </c:pt>
                <c:pt idx="1">
                  <c:v>62.397100000000002</c:v>
                </c:pt>
                <c:pt idx="2">
                  <c:v>62.421100000000003</c:v>
                </c:pt>
                <c:pt idx="3">
                  <c:v>62.432499999999997</c:v>
                </c:pt>
                <c:pt idx="4">
                  <c:v>62.418700000000001</c:v>
                </c:pt>
                <c:pt idx="5">
                  <c:v>62.400500000000001</c:v>
                </c:pt>
                <c:pt idx="6">
                  <c:v>62.390300000000003</c:v>
                </c:pt>
                <c:pt idx="7">
                  <c:v>62.379199999999997</c:v>
                </c:pt>
                <c:pt idx="8">
                  <c:v>62.371299999999998</c:v>
                </c:pt>
                <c:pt idx="9">
                  <c:v>62.391100000000002</c:v>
                </c:pt>
                <c:pt idx="10">
                  <c:v>62.4148</c:v>
                </c:pt>
                <c:pt idx="11">
                  <c:v>62.406100000000002</c:v>
                </c:pt>
                <c:pt idx="12">
                  <c:v>62.392600000000002</c:v>
                </c:pt>
                <c:pt idx="13">
                  <c:v>62.392499999999998</c:v>
                </c:pt>
                <c:pt idx="14">
                  <c:v>62.385399999999997</c:v>
                </c:pt>
                <c:pt idx="15">
                  <c:v>62.380400000000002</c:v>
                </c:pt>
                <c:pt idx="16">
                  <c:v>62.387999999999998</c:v>
                </c:pt>
                <c:pt idx="17">
                  <c:v>62.407600000000002</c:v>
                </c:pt>
                <c:pt idx="18">
                  <c:v>62.417099999999998</c:v>
                </c:pt>
                <c:pt idx="19">
                  <c:v>62.402299999999997</c:v>
                </c:pt>
                <c:pt idx="20">
                  <c:v>62.383000000000003</c:v>
                </c:pt>
                <c:pt idx="21">
                  <c:v>62.367199999999997</c:v>
                </c:pt>
                <c:pt idx="22">
                  <c:v>62.340499999999999</c:v>
                </c:pt>
                <c:pt idx="23">
                  <c:v>62.309100000000001</c:v>
                </c:pt>
                <c:pt idx="24">
                  <c:v>62.305900000000001</c:v>
                </c:pt>
                <c:pt idx="25">
                  <c:v>62.324000000000012</c:v>
                </c:pt>
                <c:pt idx="26">
                  <c:v>62.313200000000002</c:v>
                </c:pt>
                <c:pt idx="27">
                  <c:v>62.276200000000003</c:v>
                </c:pt>
                <c:pt idx="28">
                  <c:v>62.281300000000002</c:v>
                </c:pt>
                <c:pt idx="29">
                  <c:v>62.306800000000003</c:v>
                </c:pt>
                <c:pt idx="30">
                  <c:v>62.329300000000003</c:v>
                </c:pt>
                <c:pt idx="31">
                  <c:v>62.362499999999997</c:v>
                </c:pt>
                <c:pt idx="32">
                  <c:v>62.3977</c:v>
                </c:pt>
                <c:pt idx="33">
                  <c:v>62.388100000000001</c:v>
                </c:pt>
                <c:pt idx="34">
                  <c:v>62.3429</c:v>
                </c:pt>
                <c:pt idx="35">
                  <c:v>62.328699999999998</c:v>
                </c:pt>
                <c:pt idx="36">
                  <c:v>62.354499999999987</c:v>
                </c:pt>
                <c:pt idx="37">
                  <c:v>62.3782</c:v>
                </c:pt>
                <c:pt idx="38">
                  <c:v>62.379600000000003</c:v>
                </c:pt>
                <c:pt idx="39">
                  <c:v>62.349899999999998</c:v>
                </c:pt>
                <c:pt idx="40">
                  <c:v>62.303699999999999</c:v>
                </c:pt>
                <c:pt idx="41">
                  <c:v>62.261200000000002</c:v>
                </c:pt>
                <c:pt idx="42">
                  <c:v>62.231400000000001</c:v>
                </c:pt>
                <c:pt idx="43">
                  <c:v>62.2483</c:v>
                </c:pt>
                <c:pt idx="44">
                  <c:v>62.278600000000012</c:v>
                </c:pt>
                <c:pt idx="45">
                  <c:v>62.279499999999999</c:v>
                </c:pt>
                <c:pt idx="46">
                  <c:v>62.286700000000003</c:v>
                </c:pt>
                <c:pt idx="47">
                  <c:v>62.323600000000013</c:v>
                </c:pt>
                <c:pt idx="48">
                  <c:v>62.363799999999998</c:v>
                </c:pt>
                <c:pt idx="49">
                  <c:v>62.366700000000002</c:v>
                </c:pt>
                <c:pt idx="50">
                  <c:v>62.318399999999997</c:v>
                </c:pt>
                <c:pt idx="51">
                  <c:v>62.249299999999998</c:v>
                </c:pt>
                <c:pt idx="52">
                  <c:v>62.229800000000012</c:v>
                </c:pt>
                <c:pt idx="53">
                  <c:v>62.2652</c:v>
                </c:pt>
                <c:pt idx="54">
                  <c:v>62.288600000000002</c:v>
                </c:pt>
                <c:pt idx="55">
                  <c:v>62.299700000000001</c:v>
                </c:pt>
                <c:pt idx="56">
                  <c:v>62.316099999999999</c:v>
                </c:pt>
                <c:pt idx="57">
                  <c:v>62.317</c:v>
                </c:pt>
                <c:pt idx="58">
                  <c:v>62.279899999999998</c:v>
                </c:pt>
                <c:pt idx="59">
                  <c:v>62.246699999999997</c:v>
                </c:pt>
                <c:pt idx="60">
                  <c:v>62.274800000000013</c:v>
                </c:pt>
                <c:pt idx="61">
                  <c:v>62.307200000000002</c:v>
                </c:pt>
                <c:pt idx="62">
                  <c:v>62.311199999999999</c:v>
                </c:pt>
                <c:pt idx="63">
                  <c:v>62.283099999999997</c:v>
                </c:pt>
                <c:pt idx="64">
                  <c:v>62.190300000000001</c:v>
                </c:pt>
                <c:pt idx="65">
                  <c:v>62.113999999999997</c:v>
                </c:pt>
                <c:pt idx="66">
                  <c:v>62.132100000000001</c:v>
                </c:pt>
                <c:pt idx="67">
                  <c:v>62.209400000000002</c:v>
                </c:pt>
                <c:pt idx="68">
                  <c:v>62.298900000000003</c:v>
                </c:pt>
                <c:pt idx="69">
                  <c:v>62.344200000000001</c:v>
                </c:pt>
                <c:pt idx="70">
                  <c:v>62.343000000000004</c:v>
                </c:pt>
                <c:pt idx="71">
                  <c:v>62.3232</c:v>
                </c:pt>
                <c:pt idx="72">
                  <c:v>62.281300000000002</c:v>
                </c:pt>
                <c:pt idx="73">
                  <c:v>62.260600000000011</c:v>
                </c:pt>
                <c:pt idx="74">
                  <c:v>62.291600000000003</c:v>
                </c:pt>
                <c:pt idx="75">
                  <c:v>62.308900000000001</c:v>
                </c:pt>
                <c:pt idx="76">
                  <c:v>62.297499999999999</c:v>
                </c:pt>
                <c:pt idx="77">
                  <c:v>62.2851</c:v>
                </c:pt>
                <c:pt idx="78">
                  <c:v>62.299900000000001</c:v>
                </c:pt>
                <c:pt idx="79">
                  <c:v>62.330399999999997</c:v>
                </c:pt>
                <c:pt idx="80">
                  <c:v>62.331899999999997</c:v>
                </c:pt>
                <c:pt idx="81">
                  <c:v>62.3123</c:v>
                </c:pt>
                <c:pt idx="82">
                  <c:v>62.296600000000012</c:v>
                </c:pt>
                <c:pt idx="83">
                  <c:v>62.287500000000001</c:v>
                </c:pt>
                <c:pt idx="84">
                  <c:v>62.271700000000003</c:v>
                </c:pt>
                <c:pt idx="85">
                  <c:v>62.2453</c:v>
                </c:pt>
                <c:pt idx="86">
                  <c:v>62.231200000000001</c:v>
                </c:pt>
                <c:pt idx="87">
                  <c:v>62.201600000000013</c:v>
                </c:pt>
                <c:pt idx="88">
                  <c:v>62.1768</c:v>
                </c:pt>
                <c:pt idx="89">
                  <c:v>62.208500000000001</c:v>
                </c:pt>
                <c:pt idx="90">
                  <c:v>62.206499999999998</c:v>
                </c:pt>
                <c:pt idx="91">
                  <c:v>62.150799999999997</c:v>
                </c:pt>
                <c:pt idx="92">
                  <c:v>62.165400000000012</c:v>
                </c:pt>
                <c:pt idx="93">
                  <c:v>62.247600000000013</c:v>
                </c:pt>
                <c:pt idx="94">
                  <c:v>62.290500000000002</c:v>
                </c:pt>
                <c:pt idx="95">
                  <c:v>62.283099999999997</c:v>
                </c:pt>
                <c:pt idx="96">
                  <c:v>62.258499999999998</c:v>
                </c:pt>
                <c:pt idx="97">
                  <c:v>62.232200000000013</c:v>
                </c:pt>
                <c:pt idx="98">
                  <c:v>62.2134</c:v>
                </c:pt>
                <c:pt idx="99">
                  <c:v>62.218499999999999</c:v>
                </c:pt>
                <c:pt idx="100">
                  <c:v>62.235500000000002</c:v>
                </c:pt>
                <c:pt idx="101">
                  <c:v>62.279499999999999</c:v>
                </c:pt>
                <c:pt idx="102">
                  <c:v>62.326600000000013</c:v>
                </c:pt>
                <c:pt idx="103">
                  <c:v>62.315399999999997</c:v>
                </c:pt>
                <c:pt idx="104">
                  <c:v>62.264400000000002</c:v>
                </c:pt>
                <c:pt idx="105">
                  <c:v>62.231299999999997</c:v>
                </c:pt>
                <c:pt idx="106">
                  <c:v>62.2727</c:v>
                </c:pt>
                <c:pt idx="107">
                  <c:v>62.324199999999998</c:v>
                </c:pt>
                <c:pt idx="108">
                  <c:v>62.281200000000013</c:v>
                </c:pt>
                <c:pt idx="109">
                  <c:v>62.176900000000003</c:v>
                </c:pt>
                <c:pt idx="110">
                  <c:v>62.141399999999997</c:v>
                </c:pt>
                <c:pt idx="111">
                  <c:v>62.210299999999997</c:v>
                </c:pt>
                <c:pt idx="112">
                  <c:v>62.307099999999998</c:v>
                </c:pt>
                <c:pt idx="113">
                  <c:v>62.361699999999999</c:v>
                </c:pt>
                <c:pt idx="114">
                  <c:v>62.359499999999997</c:v>
                </c:pt>
                <c:pt idx="115">
                  <c:v>62.327800000000003</c:v>
                </c:pt>
                <c:pt idx="116">
                  <c:v>62.294200000000011</c:v>
                </c:pt>
                <c:pt idx="117">
                  <c:v>62.284400000000012</c:v>
                </c:pt>
                <c:pt idx="118">
                  <c:v>62.286900000000003</c:v>
                </c:pt>
                <c:pt idx="119">
                  <c:v>62.256</c:v>
                </c:pt>
                <c:pt idx="120">
                  <c:v>62.2059</c:v>
                </c:pt>
                <c:pt idx="121">
                  <c:v>62.210299999999997</c:v>
                </c:pt>
                <c:pt idx="122">
                  <c:v>62.254300000000001</c:v>
                </c:pt>
                <c:pt idx="123">
                  <c:v>62.267800000000001</c:v>
                </c:pt>
                <c:pt idx="124">
                  <c:v>62.245200000000011</c:v>
                </c:pt>
                <c:pt idx="125">
                  <c:v>62.249099999999999</c:v>
                </c:pt>
                <c:pt idx="126">
                  <c:v>62.301900000000003</c:v>
                </c:pt>
                <c:pt idx="127">
                  <c:v>62.320900000000002</c:v>
                </c:pt>
                <c:pt idx="128">
                  <c:v>62.297400000000003</c:v>
                </c:pt>
                <c:pt idx="129">
                  <c:v>62.263200000000012</c:v>
                </c:pt>
                <c:pt idx="130">
                  <c:v>62.265500000000003</c:v>
                </c:pt>
                <c:pt idx="131">
                  <c:v>62.310400000000001</c:v>
                </c:pt>
                <c:pt idx="132">
                  <c:v>62.320700000000002</c:v>
                </c:pt>
                <c:pt idx="133">
                  <c:v>62.296800000000012</c:v>
                </c:pt>
                <c:pt idx="134">
                  <c:v>62.291899999999998</c:v>
                </c:pt>
                <c:pt idx="135">
                  <c:v>62.293600000000012</c:v>
                </c:pt>
                <c:pt idx="136">
                  <c:v>62.2834</c:v>
                </c:pt>
                <c:pt idx="137">
                  <c:v>62.268500000000003</c:v>
                </c:pt>
                <c:pt idx="138">
                  <c:v>62.258299999999998</c:v>
                </c:pt>
                <c:pt idx="139">
                  <c:v>62.272100000000002</c:v>
                </c:pt>
                <c:pt idx="140">
                  <c:v>62.276299999999999</c:v>
                </c:pt>
                <c:pt idx="141">
                  <c:v>62.2547</c:v>
                </c:pt>
                <c:pt idx="142">
                  <c:v>62.277200000000001</c:v>
                </c:pt>
                <c:pt idx="143">
                  <c:v>62.3215</c:v>
                </c:pt>
                <c:pt idx="144">
                  <c:v>62.334899999999998</c:v>
                </c:pt>
                <c:pt idx="145">
                  <c:v>62.330100000000002</c:v>
                </c:pt>
                <c:pt idx="146">
                  <c:v>62.325299999999999</c:v>
                </c:pt>
                <c:pt idx="147">
                  <c:v>62.3324</c:v>
                </c:pt>
                <c:pt idx="148">
                  <c:v>62.340899999999998</c:v>
                </c:pt>
                <c:pt idx="149">
                  <c:v>62.317</c:v>
                </c:pt>
                <c:pt idx="150">
                  <c:v>62.259099999999997</c:v>
                </c:pt>
                <c:pt idx="151">
                  <c:v>62.220700000000001</c:v>
                </c:pt>
                <c:pt idx="152">
                  <c:v>62.224899999999998</c:v>
                </c:pt>
                <c:pt idx="153">
                  <c:v>62.264200000000002</c:v>
                </c:pt>
                <c:pt idx="154">
                  <c:v>62.302600000000012</c:v>
                </c:pt>
                <c:pt idx="155">
                  <c:v>62.3249</c:v>
                </c:pt>
                <c:pt idx="156">
                  <c:v>62.3399</c:v>
                </c:pt>
                <c:pt idx="157">
                  <c:v>62.339700000000001</c:v>
                </c:pt>
                <c:pt idx="158">
                  <c:v>62.3337</c:v>
                </c:pt>
                <c:pt idx="159">
                  <c:v>62.310499999999998</c:v>
                </c:pt>
                <c:pt idx="160">
                  <c:v>62.262700000000002</c:v>
                </c:pt>
                <c:pt idx="161">
                  <c:v>62.2273</c:v>
                </c:pt>
                <c:pt idx="162">
                  <c:v>62.238100000000003</c:v>
                </c:pt>
                <c:pt idx="163">
                  <c:v>62.257899999999999</c:v>
                </c:pt>
                <c:pt idx="164">
                  <c:v>62.243400000000001</c:v>
                </c:pt>
                <c:pt idx="165">
                  <c:v>62.231200000000001</c:v>
                </c:pt>
                <c:pt idx="166">
                  <c:v>62.255499999999998</c:v>
                </c:pt>
                <c:pt idx="167">
                  <c:v>62.25</c:v>
                </c:pt>
                <c:pt idx="168">
                  <c:v>62.2224</c:v>
                </c:pt>
                <c:pt idx="169">
                  <c:v>62.251100000000001</c:v>
                </c:pt>
                <c:pt idx="170">
                  <c:v>62.293000000000013</c:v>
                </c:pt>
                <c:pt idx="171">
                  <c:v>62.289700000000003</c:v>
                </c:pt>
                <c:pt idx="172">
                  <c:v>62.263400000000011</c:v>
                </c:pt>
                <c:pt idx="173">
                  <c:v>62.2316</c:v>
                </c:pt>
                <c:pt idx="174">
                  <c:v>62.186</c:v>
                </c:pt>
                <c:pt idx="175">
                  <c:v>62.179299999999998</c:v>
                </c:pt>
                <c:pt idx="176">
                  <c:v>62.246000000000002</c:v>
                </c:pt>
                <c:pt idx="177">
                  <c:v>62.289099999999998</c:v>
                </c:pt>
                <c:pt idx="178">
                  <c:v>62.282400000000003</c:v>
                </c:pt>
                <c:pt idx="179">
                  <c:v>62.282699999999998</c:v>
                </c:pt>
                <c:pt idx="180">
                  <c:v>62.295099999999998</c:v>
                </c:pt>
                <c:pt idx="181">
                  <c:v>62.296000000000006</c:v>
                </c:pt>
                <c:pt idx="182">
                  <c:v>62.296700000000001</c:v>
                </c:pt>
                <c:pt idx="183">
                  <c:v>62.307600000000001</c:v>
                </c:pt>
                <c:pt idx="184">
                  <c:v>62.333599999999997</c:v>
                </c:pt>
                <c:pt idx="185">
                  <c:v>62.3202</c:v>
                </c:pt>
                <c:pt idx="186">
                  <c:v>62.240099999999998</c:v>
                </c:pt>
                <c:pt idx="187">
                  <c:v>62.209600000000002</c:v>
                </c:pt>
                <c:pt idx="188">
                  <c:v>62.255000000000003</c:v>
                </c:pt>
                <c:pt idx="189">
                  <c:v>62.308900000000001</c:v>
                </c:pt>
                <c:pt idx="190">
                  <c:v>62.336000000000013</c:v>
                </c:pt>
                <c:pt idx="191">
                  <c:v>62.316400000000002</c:v>
                </c:pt>
                <c:pt idx="192">
                  <c:v>62.279299999999999</c:v>
                </c:pt>
                <c:pt idx="193">
                  <c:v>62.267899999999997</c:v>
                </c:pt>
                <c:pt idx="194">
                  <c:v>62.288499999999999</c:v>
                </c:pt>
                <c:pt idx="195">
                  <c:v>62.304400000000001</c:v>
                </c:pt>
                <c:pt idx="196">
                  <c:v>62.294200000000011</c:v>
                </c:pt>
                <c:pt idx="197">
                  <c:v>62.292400000000001</c:v>
                </c:pt>
                <c:pt idx="198">
                  <c:v>62.3095</c:v>
                </c:pt>
                <c:pt idx="199">
                  <c:v>62.305900000000001</c:v>
                </c:pt>
                <c:pt idx="200">
                  <c:v>62.2637</c:v>
                </c:pt>
                <c:pt idx="201">
                  <c:v>62.195300000000003</c:v>
                </c:pt>
                <c:pt idx="202">
                  <c:v>62.181399999999996</c:v>
                </c:pt>
                <c:pt idx="203">
                  <c:v>62.251199999999997</c:v>
                </c:pt>
                <c:pt idx="204">
                  <c:v>62.307400000000001</c:v>
                </c:pt>
                <c:pt idx="205">
                  <c:v>62.3217</c:v>
                </c:pt>
                <c:pt idx="206">
                  <c:v>62.302700000000002</c:v>
                </c:pt>
                <c:pt idx="207">
                  <c:v>62.267600000000002</c:v>
                </c:pt>
                <c:pt idx="208">
                  <c:v>62.255699999999997</c:v>
                </c:pt>
                <c:pt idx="209">
                  <c:v>62.260800000000003</c:v>
                </c:pt>
                <c:pt idx="210">
                  <c:v>62.273099999999999</c:v>
                </c:pt>
                <c:pt idx="211">
                  <c:v>62.301400000000001</c:v>
                </c:pt>
                <c:pt idx="212">
                  <c:v>62.308400000000013</c:v>
                </c:pt>
                <c:pt idx="213">
                  <c:v>62.279299999999999</c:v>
                </c:pt>
                <c:pt idx="214">
                  <c:v>62.227699999999999</c:v>
                </c:pt>
                <c:pt idx="215">
                  <c:v>62.183400000000013</c:v>
                </c:pt>
                <c:pt idx="216">
                  <c:v>62.159400000000012</c:v>
                </c:pt>
                <c:pt idx="217">
                  <c:v>62.161299999999997</c:v>
                </c:pt>
                <c:pt idx="218">
                  <c:v>62.206000000000003</c:v>
                </c:pt>
                <c:pt idx="219">
                  <c:v>62.252600000000001</c:v>
                </c:pt>
                <c:pt idx="220">
                  <c:v>62.283900000000003</c:v>
                </c:pt>
                <c:pt idx="221">
                  <c:v>62.284300000000002</c:v>
                </c:pt>
                <c:pt idx="222">
                  <c:v>62.256</c:v>
                </c:pt>
                <c:pt idx="223">
                  <c:v>62.245699999999999</c:v>
                </c:pt>
                <c:pt idx="224">
                  <c:v>62.2425</c:v>
                </c:pt>
                <c:pt idx="225">
                  <c:v>62.261600000000001</c:v>
                </c:pt>
                <c:pt idx="226">
                  <c:v>62.284400000000012</c:v>
                </c:pt>
                <c:pt idx="227">
                  <c:v>62.273800000000001</c:v>
                </c:pt>
                <c:pt idx="228">
                  <c:v>62.270299999999999</c:v>
                </c:pt>
                <c:pt idx="229">
                  <c:v>62.254300000000001</c:v>
                </c:pt>
                <c:pt idx="230">
                  <c:v>62.214200000000012</c:v>
                </c:pt>
                <c:pt idx="231">
                  <c:v>62.2179</c:v>
                </c:pt>
                <c:pt idx="232">
                  <c:v>62.244700000000002</c:v>
                </c:pt>
                <c:pt idx="233">
                  <c:v>62.240200000000002</c:v>
                </c:pt>
                <c:pt idx="234">
                  <c:v>62.218800000000002</c:v>
                </c:pt>
                <c:pt idx="235">
                  <c:v>62.2102</c:v>
                </c:pt>
                <c:pt idx="236">
                  <c:v>62.200699999999998</c:v>
                </c:pt>
                <c:pt idx="237">
                  <c:v>62.186600000000013</c:v>
                </c:pt>
                <c:pt idx="238">
                  <c:v>62.215699999999998</c:v>
                </c:pt>
                <c:pt idx="239">
                  <c:v>62.254100000000001</c:v>
                </c:pt>
                <c:pt idx="240">
                  <c:v>62.261800000000001</c:v>
                </c:pt>
                <c:pt idx="241">
                  <c:v>62.240600000000001</c:v>
                </c:pt>
                <c:pt idx="242">
                  <c:v>62.217100000000002</c:v>
                </c:pt>
                <c:pt idx="243">
                  <c:v>62.2164</c:v>
                </c:pt>
                <c:pt idx="244">
                  <c:v>62.233800000000002</c:v>
                </c:pt>
                <c:pt idx="245">
                  <c:v>62.253</c:v>
                </c:pt>
                <c:pt idx="246">
                  <c:v>62.258099999999999</c:v>
                </c:pt>
                <c:pt idx="247">
                  <c:v>62.2423</c:v>
                </c:pt>
                <c:pt idx="248">
                  <c:v>62.212800000000001</c:v>
                </c:pt>
                <c:pt idx="249">
                  <c:v>62.176600000000001</c:v>
                </c:pt>
                <c:pt idx="250">
                  <c:v>62.160400000000003</c:v>
                </c:pt>
                <c:pt idx="251">
                  <c:v>62.195700000000002</c:v>
                </c:pt>
                <c:pt idx="252">
                  <c:v>62.235600000000012</c:v>
                </c:pt>
                <c:pt idx="253">
                  <c:v>62.248899999999999</c:v>
                </c:pt>
                <c:pt idx="254">
                  <c:v>62.224699999999999</c:v>
                </c:pt>
                <c:pt idx="255">
                  <c:v>62.159700000000001</c:v>
                </c:pt>
                <c:pt idx="256">
                  <c:v>62.1126</c:v>
                </c:pt>
                <c:pt idx="257">
                  <c:v>62.122</c:v>
                </c:pt>
                <c:pt idx="258">
                  <c:v>62.152000000000001</c:v>
                </c:pt>
                <c:pt idx="259">
                  <c:v>62.198700000000002</c:v>
                </c:pt>
                <c:pt idx="260">
                  <c:v>62.258200000000002</c:v>
                </c:pt>
                <c:pt idx="261">
                  <c:v>62.286800000000007</c:v>
                </c:pt>
                <c:pt idx="262">
                  <c:v>62.252499999999998</c:v>
                </c:pt>
                <c:pt idx="263">
                  <c:v>62.220700000000001</c:v>
                </c:pt>
                <c:pt idx="264">
                  <c:v>62.2395</c:v>
                </c:pt>
                <c:pt idx="265">
                  <c:v>62.250500000000002</c:v>
                </c:pt>
                <c:pt idx="266">
                  <c:v>62.197800000000001</c:v>
                </c:pt>
                <c:pt idx="267">
                  <c:v>62.112099999999998</c:v>
                </c:pt>
                <c:pt idx="268">
                  <c:v>62.1004</c:v>
                </c:pt>
                <c:pt idx="269">
                  <c:v>62.1723</c:v>
                </c:pt>
                <c:pt idx="270">
                  <c:v>62.237299999999998</c:v>
                </c:pt>
                <c:pt idx="271">
                  <c:v>62.266600000000011</c:v>
                </c:pt>
                <c:pt idx="272">
                  <c:v>62.253</c:v>
                </c:pt>
                <c:pt idx="273">
                  <c:v>62.214100000000002</c:v>
                </c:pt>
                <c:pt idx="274">
                  <c:v>62.207600000000014</c:v>
                </c:pt>
                <c:pt idx="275">
                  <c:v>62.237900000000003</c:v>
                </c:pt>
                <c:pt idx="276">
                  <c:v>62.251199999999997</c:v>
                </c:pt>
                <c:pt idx="277">
                  <c:v>62.2438</c:v>
                </c:pt>
                <c:pt idx="278">
                  <c:v>62.256300000000003</c:v>
                </c:pt>
                <c:pt idx="279">
                  <c:v>62.290300000000002</c:v>
                </c:pt>
                <c:pt idx="280">
                  <c:v>62.3005</c:v>
                </c:pt>
                <c:pt idx="281">
                  <c:v>62.2911</c:v>
                </c:pt>
                <c:pt idx="282">
                  <c:v>62.2714</c:v>
                </c:pt>
                <c:pt idx="283">
                  <c:v>62.259099999999997</c:v>
                </c:pt>
                <c:pt idx="284">
                  <c:v>62.270499999999998</c:v>
                </c:pt>
                <c:pt idx="285">
                  <c:v>62.273000000000003</c:v>
                </c:pt>
                <c:pt idx="286">
                  <c:v>62.254300000000001</c:v>
                </c:pt>
                <c:pt idx="287">
                  <c:v>62.231699999999996</c:v>
                </c:pt>
                <c:pt idx="288">
                  <c:v>62.205100000000002</c:v>
                </c:pt>
                <c:pt idx="289">
                  <c:v>62.186400000000013</c:v>
                </c:pt>
                <c:pt idx="290">
                  <c:v>62.202500000000001</c:v>
                </c:pt>
                <c:pt idx="291">
                  <c:v>62.230499999999999</c:v>
                </c:pt>
                <c:pt idx="292">
                  <c:v>62.230600000000003</c:v>
                </c:pt>
                <c:pt idx="293">
                  <c:v>62.076500000000003</c:v>
                </c:pt>
                <c:pt idx="294">
                  <c:v>61.378800000000012</c:v>
                </c:pt>
                <c:pt idx="295">
                  <c:v>59.765600000000013</c:v>
                </c:pt>
                <c:pt idx="296">
                  <c:v>57.674999999999997</c:v>
                </c:pt>
                <c:pt idx="297">
                  <c:v>56.239699999999999</c:v>
                </c:pt>
                <c:pt idx="298">
                  <c:v>56.306899999999999</c:v>
                </c:pt>
                <c:pt idx="299">
                  <c:v>57.741799999999998</c:v>
                </c:pt>
                <c:pt idx="300">
                  <c:v>59.345700000000001</c:v>
                </c:pt>
                <c:pt idx="301">
                  <c:v>59.668500000000002</c:v>
                </c:pt>
                <c:pt idx="302">
                  <c:v>58.198700000000002</c:v>
                </c:pt>
                <c:pt idx="303">
                  <c:v>55.680600000000013</c:v>
                </c:pt>
                <c:pt idx="304">
                  <c:v>53.427</c:v>
                </c:pt>
                <c:pt idx="305">
                  <c:v>52.321399999999997</c:v>
                </c:pt>
                <c:pt idx="306">
                  <c:v>52.426699999999997</c:v>
                </c:pt>
                <c:pt idx="307">
                  <c:v>53.303100000000001</c:v>
                </c:pt>
                <c:pt idx="308">
                  <c:v>54.298000000000002</c:v>
                </c:pt>
                <c:pt idx="309">
                  <c:v>54.822099999999999</c:v>
                </c:pt>
                <c:pt idx="310">
                  <c:v>54.616799999999998</c:v>
                </c:pt>
                <c:pt idx="311">
                  <c:v>53.724699999999999</c:v>
                </c:pt>
                <c:pt idx="312">
                  <c:v>52.494200000000014</c:v>
                </c:pt>
                <c:pt idx="313">
                  <c:v>51.497200000000007</c:v>
                </c:pt>
                <c:pt idx="314">
                  <c:v>51.2151</c:v>
                </c:pt>
                <c:pt idx="315">
                  <c:v>51.697000000000003</c:v>
                </c:pt>
                <c:pt idx="316">
                  <c:v>52.595100000000002</c:v>
                </c:pt>
                <c:pt idx="317">
                  <c:v>53.4756</c:v>
                </c:pt>
                <c:pt idx="318">
                  <c:v>53.958100000000002</c:v>
                </c:pt>
                <c:pt idx="319">
                  <c:v>53.863900000000001</c:v>
                </c:pt>
                <c:pt idx="320">
                  <c:v>53.3339</c:v>
                </c:pt>
                <c:pt idx="321">
                  <c:v>52.714000000000013</c:v>
                </c:pt>
                <c:pt idx="322">
                  <c:v>52.357899999999987</c:v>
                </c:pt>
                <c:pt idx="323">
                  <c:v>52.453000000000003</c:v>
                </c:pt>
                <c:pt idx="324">
                  <c:v>52.956699999999998</c:v>
                </c:pt>
                <c:pt idx="325">
                  <c:v>53.670900000000003</c:v>
                </c:pt>
                <c:pt idx="326">
                  <c:v>54.305</c:v>
                </c:pt>
                <c:pt idx="327">
                  <c:v>54.5505</c:v>
                </c:pt>
                <c:pt idx="328">
                  <c:v>54.33</c:v>
                </c:pt>
                <c:pt idx="329">
                  <c:v>53.887599999999999</c:v>
                </c:pt>
                <c:pt idx="330">
                  <c:v>53.574399999999997</c:v>
                </c:pt>
                <c:pt idx="331">
                  <c:v>53.5501</c:v>
                </c:pt>
                <c:pt idx="332">
                  <c:v>53.818300000000001</c:v>
                </c:pt>
                <c:pt idx="333">
                  <c:v>54.267000000000003</c:v>
                </c:pt>
                <c:pt idx="334">
                  <c:v>54.7196</c:v>
                </c:pt>
                <c:pt idx="335">
                  <c:v>55.013000000000012</c:v>
                </c:pt>
                <c:pt idx="336">
                  <c:v>55.0289</c:v>
                </c:pt>
                <c:pt idx="337">
                  <c:v>54.797699999999999</c:v>
                </c:pt>
                <c:pt idx="338">
                  <c:v>54.505600000000001</c:v>
                </c:pt>
                <c:pt idx="339">
                  <c:v>54.3474</c:v>
                </c:pt>
                <c:pt idx="340">
                  <c:v>54.4129</c:v>
                </c:pt>
                <c:pt idx="341">
                  <c:v>54.6676</c:v>
                </c:pt>
                <c:pt idx="342">
                  <c:v>54.979200000000013</c:v>
                </c:pt>
                <c:pt idx="343">
                  <c:v>55.201999999999998</c:v>
                </c:pt>
                <c:pt idx="344">
                  <c:v>55.252899999999997</c:v>
                </c:pt>
                <c:pt idx="345">
                  <c:v>55.138100000000001</c:v>
                </c:pt>
                <c:pt idx="346">
                  <c:v>54.945800000000013</c:v>
                </c:pt>
                <c:pt idx="347">
                  <c:v>54.787400000000012</c:v>
                </c:pt>
                <c:pt idx="348">
                  <c:v>54.752000000000002</c:v>
                </c:pt>
                <c:pt idx="349">
                  <c:v>54.854899999999986</c:v>
                </c:pt>
                <c:pt idx="350">
                  <c:v>55.024000000000001</c:v>
                </c:pt>
                <c:pt idx="351">
                  <c:v>55.1678</c:v>
                </c:pt>
                <c:pt idx="352">
                  <c:v>55.238500000000002</c:v>
                </c:pt>
                <c:pt idx="353">
                  <c:v>55.211200000000012</c:v>
                </c:pt>
                <c:pt idx="354">
                  <c:v>55.073600000000013</c:v>
                </c:pt>
                <c:pt idx="355">
                  <c:v>54.917700000000004</c:v>
                </c:pt>
                <c:pt idx="356">
                  <c:v>54.8354</c:v>
                </c:pt>
                <c:pt idx="357">
                  <c:v>54.823800000000013</c:v>
                </c:pt>
                <c:pt idx="358">
                  <c:v>54.907299999999999</c:v>
                </c:pt>
                <c:pt idx="359">
                  <c:v>55.064500000000002</c:v>
                </c:pt>
                <c:pt idx="360">
                  <c:v>55.183100000000003</c:v>
                </c:pt>
                <c:pt idx="361">
                  <c:v>55.2164</c:v>
                </c:pt>
                <c:pt idx="362">
                  <c:v>55.171000000000006</c:v>
                </c:pt>
                <c:pt idx="363">
                  <c:v>55.067100000000003</c:v>
                </c:pt>
                <c:pt idx="364">
                  <c:v>54.980499999999999</c:v>
                </c:pt>
                <c:pt idx="365">
                  <c:v>54.970400000000012</c:v>
                </c:pt>
                <c:pt idx="366">
                  <c:v>55.0169</c:v>
                </c:pt>
                <c:pt idx="367">
                  <c:v>55.077500000000001</c:v>
                </c:pt>
                <c:pt idx="368">
                  <c:v>55.139200000000002</c:v>
                </c:pt>
                <c:pt idx="369">
                  <c:v>55.158099999999997</c:v>
                </c:pt>
                <c:pt idx="370">
                  <c:v>55.112400000000001</c:v>
                </c:pt>
                <c:pt idx="371">
                  <c:v>55.051699999999997</c:v>
                </c:pt>
                <c:pt idx="372">
                  <c:v>54.982300000000002</c:v>
                </c:pt>
                <c:pt idx="373">
                  <c:v>54.9315</c:v>
                </c:pt>
                <c:pt idx="374">
                  <c:v>54.965899999999998</c:v>
                </c:pt>
                <c:pt idx="375">
                  <c:v>55.035899999999998</c:v>
                </c:pt>
                <c:pt idx="376">
                  <c:v>55.095800000000011</c:v>
                </c:pt>
                <c:pt idx="377">
                  <c:v>55.1601</c:v>
                </c:pt>
                <c:pt idx="378">
                  <c:v>55.179299999999998</c:v>
                </c:pt>
                <c:pt idx="379">
                  <c:v>55.124200000000002</c:v>
                </c:pt>
                <c:pt idx="380">
                  <c:v>55.052700000000002</c:v>
                </c:pt>
                <c:pt idx="381">
                  <c:v>55.035800000000002</c:v>
                </c:pt>
                <c:pt idx="382">
                  <c:v>55.055</c:v>
                </c:pt>
                <c:pt idx="383">
                  <c:v>55.06</c:v>
                </c:pt>
                <c:pt idx="384">
                  <c:v>55.058400000000013</c:v>
                </c:pt>
                <c:pt idx="385">
                  <c:v>55.098300000000002</c:v>
                </c:pt>
                <c:pt idx="386">
                  <c:v>55.173400000000001</c:v>
                </c:pt>
                <c:pt idx="387">
                  <c:v>55.1952</c:v>
                </c:pt>
                <c:pt idx="388">
                  <c:v>55.128800000000012</c:v>
                </c:pt>
                <c:pt idx="389">
                  <c:v>55.059600000000003</c:v>
                </c:pt>
                <c:pt idx="390">
                  <c:v>55.055100000000003</c:v>
                </c:pt>
                <c:pt idx="391">
                  <c:v>55.085500000000003</c:v>
                </c:pt>
                <c:pt idx="392">
                  <c:v>55.098800000000011</c:v>
                </c:pt>
                <c:pt idx="393">
                  <c:v>55.091700000000003</c:v>
                </c:pt>
                <c:pt idx="394">
                  <c:v>55.089700000000001</c:v>
                </c:pt>
                <c:pt idx="395">
                  <c:v>55.087400000000002</c:v>
                </c:pt>
                <c:pt idx="396">
                  <c:v>55.089399999999998</c:v>
                </c:pt>
                <c:pt idx="397">
                  <c:v>55.092700000000001</c:v>
                </c:pt>
                <c:pt idx="398">
                  <c:v>55.109499999999997</c:v>
                </c:pt>
                <c:pt idx="399">
                  <c:v>55.146900000000002</c:v>
                </c:pt>
                <c:pt idx="400">
                  <c:v>55.178699999999999</c:v>
                </c:pt>
                <c:pt idx="401">
                  <c:v>55.189500000000002</c:v>
                </c:pt>
                <c:pt idx="402">
                  <c:v>55.179900000000011</c:v>
                </c:pt>
                <c:pt idx="403">
                  <c:v>55.1526</c:v>
                </c:pt>
                <c:pt idx="404">
                  <c:v>55.131</c:v>
                </c:pt>
                <c:pt idx="405">
                  <c:v>55.134600000000013</c:v>
                </c:pt>
                <c:pt idx="406">
                  <c:v>55.149900000000002</c:v>
                </c:pt>
                <c:pt idx="407">
                  <c:v>55.154400000000003</c:v>
                </c:pt>
                <c:pt idx="408">
                  <c:v>55.1417</c:v>
                </c:pt>
                <c:pt idx="409">
                  <c:v>55.119900000000001</c:v>
                </c:pt>
                <c:pt idx="410">
                  <c:v>55.1235</c:v>
                </c:pt>
                <c:pt idx="411">
                  <c:v>55.1554</c:v>
                </c:pt>
                <c:pt idx="412">
                  <c:v>55.183500000000002</c:v>
                </c:pt>
                <c:pt idx="413">
                  <c:v>55.186700000000002</c:v>
                </c:pt>
                <c:pt idx="414">
                  <c:v>55.160699999999999</c:v>
                </c:pt>
                <c:pt idx="415">
                  <c:v>55.132100000000001</c:v>
                </c:pt>
                <c:pt idx="416">
                  <c:v>55.1434</c:v>
                </c:pt>
                <c:pt idx="417">
                  <c:v>55.181100000000001</c:v>
                </c:pt>
                <c:pt idx="418">
                  <c:v>55.209699999999998</c:v>
                </c:pt>
                <c:pt idx="419">
                  <c:v>55.223700000000001</c:v>
                </c:pt>
                <c:pt idx="420">
                  <c:v>55.216900000000003</c:v>
                </c:pt>
                <c:pt idx="421">
                  <c:v>55.178400000000003</c:v>
                </c:pt>
                <c:pt idx="422">
                  <c:v>55.133699999999997</c:v>
                </c:pt>
                <c:pt idx="423">
                  <c:v>55.106400000000001</c:v>
                </c:pt>
                <c:pt idx="424">
                  <c:v>55.094800000000014</c:v>
                </c:pt>
                <c:pt idx="425">
                  <c:v>55.086200000000012</c:v>
                </c:pt>
                <c:pt idx="426">
                  <c:v>55.084400000000002</c:v>
                </c:pt>
                <c:pt idx="427">
                  <c:v>55.142499999999998</c:v>
                </c:pt>
                <c:pt idx="428">
                  <c:v>55.192900000000002</c:v>
                </c:pt>
                <c:pt idx="429">
                  <c:v>55.171600000000012</c:v>
                </c:pt>
                <c:pt idx="430">
                  <c:v>55.160899999999998</c:v>
                </c:pt>
                <c:pt idx="431">
                  <c:v>55.198400000000007</c:v>
                </c:pt>
                <c:pt idx="432">
                  <c:v>55.238</c:v>
                </c:pt>
                <c:pt idx="433">
                  <c:v>55.251199999999997</c:v>
                </c:pt>
                <c:pt idx="434">
                  <c:v>55.219200000000001</c:v>
                </c:pt>
                <c:pt idx="435">
                  <c:v>55.195400000000006</c:v>
                </c:pt>
                <c:pt idx="436">
                  <c:v>55.195700000000002</c:v>
                </c:pt>
                <c:pt idx="437">
                  <c:v>55.198900000000002</c:v>
                </c:pt>
                <c:pt idx="438">
                  <c:v>55.240600000000001</c:v>
                </c:pt>
                <c:pt idx="439">
                  <c:v>55.276499999999999</c:v>
                </c:pt>
                <c:pt idx="440">
                  <c:v>55.265300000000003</c:v>
                </c:pt>
                <c:pt idx="441">
                  <c:v>55.249299999999998</c:v>
                </c:pt>
                <c:pt idx="442">
                  <c:v>55.234099999999998</c:v>
                </c:pt>
                <c:pt idx="443">
                  <c:v>55.214300000000001</c:v>
                </c:pt>
                <c:pt idx="444">
                  <c:v>55.21</c:v>
                </c:pt>
                <c:pt idx="445">
                  <c:v>55.221600000000002</c:v>
                </c:pt>
                <c:pt idx="446">
                  <c:v>55.2254</c:v>
                </c:pt>
                <c:pt idx="447">
                  <c:v>55.2014</c:v>
                </c:pt>
                <c:pt idx="448">
                  <c:v>55.186500000000002</c:v>
                </c:pt>
                <c:pt idx="449">
                  <c:v>55.2117</c:v>
                </c:pt>
                <c:pt idx="450">
                  <c:v>55.234999999999999</c:v>
                </c:pt>
                <c:pt idx="451">
                  <c:v>55.220600000000012</c:v>
                </c:pt>
                <c:pt idx="452">
                  <c:v>55.167400000000001</c:v>
                </c:pt>
                <c:pt idx="453">
                  <c:v>55.122500000000002</c:v>
                </c:pt>
                <c:pt idx="454">
                  <c:v>55.132800000000003</c:v>
                </c:pt>
                <c:pt idx="455">
                  <c:v>55.1631</c:v>
                </c:pt>
                <c:pt idx="456">
                  <c:v>55.184699999999999</c:v>
                </c:pt>
                <c:pt idx="457">
                  <c:v>55.177500000000002</c:v>
                </c:pt>
                <c:pt idx="458">
                  <c:v>55.160200000000003</c:v>
                </c:pt>
                <c:pt idx="459">
                  <c:v>55.185400000000001</c:v>
                </c:pt>
                <c:pt idx="460">
                  <c:v>55.227200000000003</c:v>
                </c:pt>
                <c:pt idx="461">
                  <c:v>55.242699999999999</c:v>
                </c:pt>
                <c:pt idx="462">
                  <c:v>55.236899999999999</c:v>
                </c:pt>
                <c:pt idx="463">
                  <c:v>55.248699999999999</c:v>
                </c:pt>
                <c:pt idx="464">
                  <c:v>55.2851</c:v>
                </c:pt>
                <c:pt idx="465">
                  <c:v>55.295499999999997</c:v>
                </c:pt>
                <c:pt idx="466">
                  <c:v>55.261899999999997</c:v>
                </c:pt>
                <c:pt idx="467">
                  <c:v>55.231499999999997</c:v>
                </c:pt>
                <c:pt idx="468">
                  <c:v>55.197899999999997</c:v>
                </c:pt>
                <c:pt idx="469">
                  <c:v>55.160299999999999</c:v>
                </c:pt>
                <c:pt idx="470">
                  <c:v>55.151899999999998</c:v>
                </c:pt>
                <c:pt idx="471">
                  <c:v>55.171000000000006</c:v>
                </c:pt>
                <c:pt idx="472">
                  <c:v>55.230800000000002</c:v>
                </c:pt>
                <c:pt idx="473">
                  <c:v>55.280800000000013</c:v>
                </c:pt>
                <c:pt idx="474">
                  <c:v>55.290700000000001</c:v>
                </c:pt>
                <c:pt idx="475">
                  <c:v>55.283499999999997</c:v>
                </c:pt>
                <c:pt idx="476">
                  <c:v>55.269000000000013</c:v>
                </c:pt>
                <c:pt idx="477">
                  <c:v>55.243099999999998</c:v>
                </c:pt>
                <c:pt idx="478">
                  <c:v>55.192</c:v>
                </c:pt>
                <c:pt idx="479">
                  <c:v>55.154499999999999</c:v>
                </c:pt>
                <c:pt idx="480">
                  <c:v>55.1907</c:v>
                </c:pt>
                <c:pt idx="481">
                  <c:v>55.237900000000003</c:v>
                </c:pt>
                <c:pt idx="482">
                  <c:v>55.253300000000003</c:v>
                </c:pt>
                <c:pt idx="483">
                  <c:v>55.258400000000002</c:v>
                </c:pt>
                <c:pt idx="484">
                  <c:v>55.256900000000002</c:v>
                </c:pt>
                <c:pt idx="485">
                  <c:v>55.248100000000001</c:v>
                </c:pt>
                <c:pt idx="486">
                  <c:v>55.249299999999998</c:v>
                </c:pt>
                <c:pt idx="487">
                  <c:v>55.2654</c:v>
                </c:pt>
                <c:pt idx="488">
                  <c:v>55.280099999999997</c:v>
                </c:pt>
                <c:pt idx="489">
                  <c:v>55.284400000000012</c:v>
                </c:pt>
                <c:pt idx="490">
                  <c:v>55.284300000000002</c:v>
                </c:pt>
                <c:pt idx="491">
                  <c:v>55.267899999999997</c:v>
                </c:pt>
                <c:pt idx="492">
                  <c:v>55.2395</c:v>
                </c:pt>
                <c:pt idx="493">
                  <c:v>55.232200000000013</c:v>
                </c:pt>
                <c:pt idx="494">
                  <c:v>55.231699999999996</c:v>
                </c:pt>
                <c:pt idx="495">
                  <c:v>55.240499999999997</c:v>
                </c:pt>
                <c:pt idx="496">
                  <c:v>55.272100000000002</c:v>
                </c:pt>
                <c:pt idx="497">
                  <c:v>55.284200000000013</c:v>
                </c:pt>
                <c:pt idx="498">
                  <c:v>55.266500000000001</c:v>
                </c:pt>
                <c:pt idx="499">
                  <c:v>55.253300000000003</c:v>
                </c:pt>
                <c:pt idx="500">
                  <c:v>55.243200000000002</c:v>
                </c:pt>
                <c:pt idx="501">
                  <c:v>55.216200000000001</c:v>
                </c:pt>
                <c:pt idx="502">
                  <c:v>55.198800000000013</c:v>
                </c:pt>
                <c:pt idx="503">
                  <c:v>55.191499999999998</c:v>
                </c:pt>
                <c:pt idx="504">
                  <c:v>55.224699999999999</c:v>
                </c:pt>
                <c:pt idx="505">
                  <c:v>55.273400000000002</c:v>
                </c:pt>
                <c:pt idx="506">
                  <c:v>55.270400000000002</c:v>
                </c:pt>
                <c:pt idx="507">
                  <c:v>55.250700000000002</c:v>
                </c:pt>
                <c:pt idx="508">
                  <c:v>55.246000000000002</c:v>
                </c:pt>
                <c:pt idx="509">
                  <c:v>55.220500000000001</c:v>
                </c:pt>
                <c:pt idx="510">
                  <c:v>55.190899999999999</c:v>
                </c:pt>
                <c:pt idx="511">
                  <c:v>55.230600000000003</c:v>
                </c:pt>
                <c:pt idx="512">
                  <c:v>55.271700000000003</c:v>
                </c:pt>
                <c:pt idx="513">
                  <c:v>55.267499999999998</c:v>
                </c:pt>
                <c:pt idx="514">
                  <c:v>55.259400000000007</c:v>
                </c:pt>
                <c:pt idx="515">
                  <c:v>55.261000000000003</c:v>
                </c:pt>
                <c:pt idx="516">
                  <c:v>55.260600000000011</c:v>
                </c:pt>
                <c:pt idx="517">
                  <c:v>55.249699999999997</c:v>
                </c:pt>
                <c:pt idx="518">
                  <c:v>55.234900000000003</c:v>
                </c:pt>
                <c:pt idx="519">
                  <c:v>55.217700000000001</c:v>
                </c:pt>
                <c:pt idx="520">
                  <c:v>55.214100000000002</c:v>
                </c:pt>
                <c:pt idx="521">
                  <c:v>55.245400000000011</c:v>
                </c:pt>
                <c:pt idx="522">
                  <c:v>55.2727</c:v>
                </c:pt>
                <c:pt idx="523">
                  <c:v>55.273200000000003</c:v>
                </c:pt>
                <c:pt idx="524">
                  <c:v>55.268800000000013</c:v>
                </c:pt>
                <c:pt idx="525">
                  <c:v>55.265900000000002</c:v>
                </c:pt>
                <c:pt idx="526">
                  <c:v>55.260400000000011</c:v>
                </c:pt>
                <c:pt idx="527">
                  <c:v>55.259</c:v>
                </c:pt>
                <c:pt idx="528">
                  <c:v>55.2637</c:v>
                </c:pt>
                <c:pt idx="529">
                  <c:v>55.271299999999997</c:v>
                </c:pt>
                <c:pt idx="530">
                  <c:v>55.276699999999998</c:v>
                </c:pt>
                <c:pt idx="531">
                  <c:v>55.272400000000012</c:v>
                </c:pt>
                <c:pt idx="532">
                  <c:v>55.260200000000012</c:v>
                </c:pt>
                <c:pt idx="533">
                  <c:v>55.242600000000003</c:v>
                </c:pt>
                <c:pt idx="534">
                  <c:v>55.236899999999999</c:v>
                </c:pt>
                <c:pt idx="535">
                  <c:v>55.252499999999998</c:v>
                </c:pt>
                <c:pt idx="536">
                  <c:v>55.245899999999999</c:v>
                </c:pt>
                <c:pt idx="537">
                  <c:v>55.221899999999998</c:v>
                </c:pt>
                <c:pt idx="538">
                  <c:v>55.223500000000001</c:v>
                </c:pt>
                <c:pt idx="539">
                  <c:v>55.2363</c:v>
                </c:pt>
                <c:pt idx="540">
                  <c:v>55.234900000000003</c:v>
                </c:pt>
                <c:pt idx="541">
                  <c:v>55.228000000000002</c:v>
                </c:pt>
                <c:pt idx="542">
                  <c:v>55.220600000000012</c:v>
                </c:pt>
                <c:pt idx="543">
                  <c:v>55.227499999999999</c:v>
                </c:pt>
                <c:pt idx="544">
                  <c:v>55.252200000000002</c:v>
                </c:pt>
                <c:pt idx="545">
                  <c:v>55.270400000000002</c:v>
                </c:pt>
                <c:pt idx="546">
                  <c:v>55.277500000000003</c:v>
                </c:pt>
                <c:pt idx="547">
                  <c:v>55.282400000000003</c:v>
                </c:pt>
                <c:pt idx="548">
                  <c:v>55.283499999999997</c:v>
                </c:pt>
                <c:pt idx="549">
                  <c:v>55.281300000000002</c:v>
                </c:pt>
                <c:pt idx="550">
                  <c:v>55.2744</c:v>
                </c:pt>
                <c:pt idx="551">
                  <c:v>55.244799999999998</c:v>
                </c:pt>
                <c:pt idx="552">
                  <c:v>55.213500000000003</c:v>
                </c:pt>
                <c:pt idx="553">
                  <c:v>55.226500000000001</c:v>
                </c:pt>
                <c:pt idx="554">
                  <c:v>55.2592</c:v>
                </c:pt>
                <c:pt idx="555">
                  <c:v>55.283800000000006</c:v>
                </c:pt>
                <c:pt idx="556">
                  <c:v>55.2941</c:v>
                </c:pt>
                <c:pt idx="557">
                  <c:v>55.303699999999999</c:v>
                </c:pt>
                <c:pt idx="558">
                  <c:v>55.314799999999998</c:v>
                </c:pt>
                <c:pt idx="559">
                  <c:v>55.321800000000003</c:v>
                </c:pt>
                <c:pt idx="560">
                  <c:v>55.319899999999997</c:v>
                </c:pt>
                <c:pt idx="561">
                  <c:v>55.308400000000013</c:v>
                </c:pt>
                <c:pt idx="562">
                  <c:v>55.3035</c:v>
                </c:pt>
                <c:pt idx="563">
                  <c:v>55.2971</c:v>
                </c:pt>
                <c:pt idx="564">
                  <c:v>55.281100000000002</c:v>
                </c:pt>
                <c:pt idx="565">
                  <c:v>55.267000000000003</c:v>
                </c:pt>
                <c:pt idx="566">
                  <c:v>55.224299999999999</c:v>
                </c:pt>
                <c:pt idx="567">
                  <c:v>55.179699999999997</c:v>
                </c:pt>
                <c:pt idx="568">
                  <c:v>55.214799999999997</c:v>
                </c:pt>
                <c:pt idx="569">
                  <c:v>55.276400000000002</c:v>
                </c:pt>
                <c:pt idx="570">
                  <c:v>55.305999999999997</c:v>
                </c:pt>
                <c:pt idx="571">
                  <c:v>55.305300000000003</c:v>
                </c:pt>
                <c:pt idx="572">
                  <c:v>55.287700000000001</c:v>
                </c:pt>
                <c:pt idx="573">
                  <c:v>55.247800000000012</c:v>
                </c:pt>
                <c:pt idx="574">
                  <c:v>55.206299999999999</c:v>
                </c:pt>
                <c:pt idx="575">
                  <c:v>55.198900000000002</c:v>
                </c:pt>
                <c:pt idx="576">
                  <c:v>55.194000000000003</c:v>
                </c:pt>
                <c:pt idx="577">
                  <c:v>55.2014</c:v>
                </c:pt>
                <c:pt idx="578">
                  <c:v>55.2485</c:v>
                </c:pt>
                <c:pt idx="579">
                  <c:v>55.321399999999997</c:v>
                </c:pt>
                <c:pt idx="580">
                  <c:v>55.371000000000002</c:v>
                </c:pt>
                <c:pt idx="581">
                  <c:v>55.360500000000002</c:v>
                </c:pt>
                <c:pt idx="582">
                  <c:v>55.322800000000001</c:v>
                </c:pt>
                <c:pt idx="583">
                  <c:v>55.309100000000001</c:v>
                </c:pt>
                <c:pt idx="584">
                  <c:v>55.310600000000001</c:v>
                </c:pt>
                <c:pt idx="585">
                  <c:v>55.291899999999998</c:v>
                </c:pt>
                <c:pt idx="586">
                  <c:v>55.302100000000003</c:v>
                </c:pt>
                <c:pt idx="587">
                  <c:v>55.357399999999998</c:v>
                </c:pt>
                <c:pt idx="588">
                  <c:v>55.387300000000003</c:v>
                </c:pt>
                <c:pt idx="589">
                  <c:v>55.3416</c:v>
                </c:pt>
                <c:pt idx="590">
                  <c:v>55.246699999999997</c:v>
                </c:pt>
                <c:pt idx="591">
                  <c:v>55.2057</c:v>
                </c:pt>
                <c:pt idx="592">
                  <c:v>55.2517</c:v>
                </c:pt>
                <c:pt idx="593">
                  <c:v>55.294400000000003</c:v>
                </c:pt>
                <c:pt idx="594">
                  <c:v>55.2712</c:v>
                </c:pt>
                <c:pt idx="595">
                  <c:v>55.243299999999998</c:v>
                </c:pt>
                <c:pt idx="596">
                  <c:v>55.281999999999996</c:v>
                </c:pt>
                <c:pt idx="597">
                  <c:v>55.324399999999997</c:v>
                </c:pt>
                <c:pt idx="598">
                  <c:v>55.349899999999998</c:v>
                </c:pt>
                <c:pt idx="599">
                  <c:v>55.3795</c:v>
                </c:pt>
                <c:pt idx="600">
                  <c:v>55.351499999999987</c:v>
                </c:pt>
                <c:pt idx="601">
                  <c:v>55.285699999999999</c:v>
                </c:pt>
                <c:pt idx="602">
                  <c:v>55.277099999999997</c:v>
                </c:pt>
                <c:pt idx="603">
                  <c:v>55.324199999999998</c:v>
                </c:pt>
                <c:pt idx="604">
                  <c:v>55.357499999999987</c:v>
                </c:pt>
                <c:pt idx="605">
                  <c:v>55.369</c:v>
                </c:pt>
                <c:pt idx="606">
                  <c:v>55.377299999999998</c:v>
                </c:pt>
                <c:pt idx="607">
                  <c:v>55.369300000000003</c:v>
                </c:pt>
                <c:pt idx="608">
                  <c:v>55.357100000000003</c:v>
                </c:pt>
                <c:pt idx="609">
                  <c:v>55.352800000000002</c:v>
                </c:pt>
                <c:pt idx="610">
                  <c:v>55.340699999999998</c:v>
                </c:pt>
                <c:pt idx="611">
                  <c:v>55.322299999999998</c:v>
                </c:pt>
                <c:pt idx="612">
                  <c:v>55.329700000000003</c:v>
                </c:pt>
                <c:pt idx="613">
                  <c:v>55.3645</c:v>
                </c:pt>
                <c:pt idx="614">
                  <c:v>55.3855</c:v>
                </c:pt>
                <c:pt idx="615">
                  <c:v>55.3855</c:v>
                </c:pt>
                <c:pt idx="616">
                  <c:v>55.379199999999997</c:v>
                </c:pt>
                <c:pt idx="617">
                  <c:v>55.3611</c:v>
                </c:pt>
                <c:pt idx="618">
                  <c:v>55.3474</c:v>
                </c:pt>
                <c:pt idx="619">
                  <c:v>55.3628</c:v>
                </c:pt>
                <c:pt idx="620">
                  <c:v>55.3842</c:v>
                </c:pt>
                <c:pt idx="621">
                  <c:v>55.389000000000003</c:v>
                </c:pt>
                <c:pt idx="622">
                  <c:v>55.378</c:v>
                </c:pt>
                <c:pt idx="623">
                  <c:v>55.3752</c:v>
                </c:pt>
                <c:pt idx="624">
                  <c:v>55.377600000000001</c:v>
                </c:pt>
                <c:pt idx="625">
                  <c:v>55.330599999999997</c:v>
                </c:pt>
                <c:pt idx="626">
                  <c:v>55.280299999999997</c:v>
                </c:pt>
                <c:pt idx="627">
                  <c:v>55.311300000000003</c:v>
                </c:pt>
                <c:pt idx="628">
                  <c:v>55.362000000000002</c:v>
                </c:pt>
                <c:pt idx="629">
                  <c:v>55.3675</c:v>
                </c:pt>
                <c:pt idx="630">
                  <c:v>55.340800000000002</c:v>
                </c:pt>
                <c:pt idx="631">
                  <c:v>55.3339</c:v>
                </c:pt>
                <c:pt idx="632">
                  <c:v>55.338800000000013</c:v>
                </c:pt>
                <c:pt idx="633">
                  <c:v>55.316499999999998</c:v>
                </c:pt>
                <c:pt idx="634">
                  <c:v>55.287000000000013</c:v>
                </c:pt>
                <c:pt idx="635">
                  <c:v>55.287799999999997</c:v>
                </c:pt>
                <c:pt idx="636">
                  <c:v>55.331000000000003</c:v>
                </c:pt>
                <c:pt idx="637">
                  <c:v>55.338900000000002</c:v>
                </c:pt>
                <c:pt idx="638">
                  <c:v>55.286200000000001</c:v>
                </c:pt>
                <c:pt idx="639">
                  <c:v>55.263600000000011</c:v>
                </c:pt>
                <c:pt idx="640">
                  <c:v>55.321199999999997</c:v>
                </c:pt>
                <c:pt idx="641">
                  <c:v>55.360700000000001</c:v>
                </c:pt>
                <c:pt idx="642">
                  <c:v>55.352899999999998</c:v>
                </c:pt>
                <c:pt idx="643">
                  <c:v>55.3354</c:v>
                </c:pt>
                <c:pt idx="644">
                  <c:v>55.3245</c:v>
                </c:pt>
                <c:pt idx="645">
                  <c:v>55.305799999999998</c:v>
                </c:pt>
                <c:pt idx="646">
                  <c:v>55.256800000000013</c:v>
                </c:pt>
                <c:pt idx="647">
                  <c:v>55.232700000000001</c:v>
                </c:pt>
                <c:pt idx="648">
                  <c:v>55.288899999999998</c:v>
                </c:pt>
                <c:pt idx="649">
                  <c:v>55.3461</c:v>
                </c:pt>
                <c:pt idx="650">
                  <c:v>55.347499999999997</c:v>
                </c:pt>
                <c:pt idx="651">
                  <c:v>55.340299999999999</c:v>
                </c:pt>
                <c:pt idx="652">
                  <c:v>55.346800000000002</c:v>
                </c:pt>
                <c:pt idx="653">
                  <c:v>55.342100000000002</c:v>
                </c:pt>
                <c:pt idx="654">
                  <c:v>55.3401</c:v>
                </c:pt>
                <c:pt idx="655">
                  <c:v>55.363999999999997</c:v>
                </c:pt>
                <c:pt idx="656">
                  <c:v>55.390900000000002</c:v>
                </c:pt>
                <c:pt idx="657">
                  <c:v>55.363200000000013</c:v>
                </c:pt>
                <c:pt idx="658">
                  <c:v>55.280900000000003</c:v>
                </c:pt>
                <c:pt idx="659">
                  <c:v>55.227400000000003</c:v>
                </c:pt>
                <c:pt idx="660">
                  <c:v>55.234200000000001</c:v>
                </c:pt>
                <c:pt idx="661">
                  <c:v>55.25</c:v>
                </c:pt>
                <c:pt idx="662">
                  <c:v>55.2468</c:v>
                </c:pt>
                <c:pt idx="663">
                  <c:v>55.227699999999999</c:v>
                </c:pt>
                <c:pt idx="664">
                  <c:v>55.233000000000011</c:v>
                </c:pt>
                <c:pt idx="665">
                  <c:v>55.2699</c:v>
                </c:pt>
                <c:pt idx="666">
                  <c:v>55.273600000000002</c:v>
                </c:pt>
                <c:pt idx="667">
                  <c:v>55.220400000000012</c:v>
                </c:pt>
                <c:pt idx="668">
                  <c:v>55.147100000000002</c:v>
                </c:pt>
                <c:pt idx="669">
                  <c:v>55.134500000000003</c:v>
                </c:pt>
                <c:pt idx="670">
                  <c:v>55.203000000000003</c:v>
                </c:pt>
                <c:pt idx="671">
                  <c:v>55.2699</c:v>
                </c:pt>
                <c:pt idx="672">
                  <c:v>55.291600000000003</c:v>
                </c:pt>
                <c:pt idx="673">
                  <c:v>55.282899999999998</c:v>
                </c:pt>
                <c:pt idx="674">
                  <c:v>55.241900000000001</c:v>
                </c:pt>
                <c:pt idx="675">
                  <c:v>55.194000000000003</c:v>
                </c:pt>
                <c:pt idx="676">
                  <c:v>55.169200000000011</c:v>
                </c:pt>
                <c:pt idx="677">
                  <c:v>55.165100000000002</c:v>
                </c:pt>
                <c:pt idx="678">
                  <c:v>55.179200000000002</c:v>
                </c:pt>
                <c:pt idx="679">
                  <c:v>55.181800000000003</c:v>
                </c:pt>
                <c:pt idx="680">
                  <c:v>55.130499999999998</c:v>
                </c:pt>
                <c:pt idx="681">
                  <c:v>55.097200000000001</c:v>
                </c:pt>
                <c:pt idx="682">
                  <c:v>55.1479</c:v>
                </c:pt>
                <c:pt idx="683">
                  <c:v>55.197000000000003</c:v>
                </c:pt>
                <c:pt idx="684">
                  <c:v>55.185099999999998</c:v>
                </c:pt>
                <c:pt idx="685">
                  <c:v>55.184600000000003</c:v>
                </c:pt>
                <c:pt idx="686">
                  <c:v>55.221000000000011</c:v>
                </c:pt>
                <c:pt idx="687">
                  <c:v>55.234900000000003</c:v>
                </c:pt>
                <c:pt idx="688">
                  <c:v>55.231499999999997</c:v>
                </c:pt>
                <c:pt idx="689">
                  <c:v>55.224200000000003</c:v>
                </c:pt>
                <c:pt idx="690">
                  <c:v>55.215899999999998</c:v>
                </c:pt>
                <c:pt idx="691">
                  <c:v>55.214799999999997</c:v>
                </c:pt>
                <c:pt idx="692">
                  <c:v>55.211500000000001</c:v>
                </c:pt>
                <c:pt idx="693">
                  <c:v>55.191200000000002</c:v>
                </c:pt>
                <c:pt idx="694">
                  <c:v>55.140900000000002</c:v>
                </c:pt>
                <c:pt idx="695">
                  <c:v>55.100200000000001</c:v>
                </c:pt>
                <c:pt idx="696">
                  <c:v>55.128900000000002</c:v>
                </c:pt>
                <c:pt idx="697">
                  <c:v>55.174000000000007</c:v>
                </c:pt>
                <c:pt idx="698">
                  <c:v>55.195700000000002</c:v>
                </c:pt>
                <c:pt idx="699">
                  <c:v>55.224699999999999</c:v>
                </c:pt>
                <c:pt idx="700">
                  <c:v>55.243200000000002</c:v>
                </c:pt>
                <c:pt idx="701">
                  <c:v>55.231499999999997</c:v>
                </c:pt>
                <c:pt idx="702">
                  <c:v>55.198900000000002</c:v>
                </c:pt>
                <c:pt idx="703">
                  <c:v>55.158499999999997</c:v>
                </c:pt>
                <c:pt idx="704">
                  <c:v>55.126200000000011</c:v>
                </c:pt>
                <c:pt idx="705">
                  <c:v>55.127400000000002</c:v>
                </c:pt>
                <c:pt idx="706">
                  <c:v>55.1325</c:v>
                </c:pt>
                <c:pt idx="707">
                  <c:v>55.1173</c:v>
                </c:pt>
                <c:pt idx="708">
                  <c:v>55.151299999999999</c:v>
                </c:pt>
                <c:pt idx="709">
                  <c:v>55.217599999999997</c:v>
                </c:pt>
                <c:pt idx="710">
                  <c:v>55.240499999999997</c:v>
                </c:pt>
                <c:pt idx="711">
                  <c:v>55.232700000000001</c:v>
                </c:pt>
                <c:pt idx="712">
                  <c:v>55.228099999999998</c:v>
                </c:pt>
                <c:pt idx="713">
                  <c:v>55.217500000000001</c:v>
                </c:pt>
                <c:pt idx="714">
                  <c:v>55.198500000000003</c:v>
                </c:pt>
                <c:pt idx="715">
                  <c:v>55.170099999999998</c:v>
                </c:pt>
                <c:pt idx="716">
                  <c:v>55.151299999999999</c:v>
                </c:pt>
                <c:pt idx="717">
                  <c:v>55.187600000000003</c:v>
                </c:pt>
                <c:pt idx="718">
                  <c:v>55.247600000000013</c:v>
                </c:pt>
                <c:pt idx="719">
                  <c:v>55.243400000000001</c:v>
                </c:pt>
                <c:pt idx="720">
                  <c:v>55.1661</c:v>
                </c:pt>
                <c:pt idx="721">
                  <c:v>55.154499999999999</c:v>
                </c:pt>
                <c:pt idx="722">
                  <c:v>55.2149</c:v>
                </c:pt>
                <c:pt idx="723">
                  <c:v>55.253500000000003</c:v>
                </c:pt>
                <c:pt idx="724">
                  <c:v>55.260800000000003</c:v>
                </c:pt>
                <c:pt idx="725">
                  <c:v>55.265300000000003</c:v>
                </c:pt>
                <c:pt idx="726">
                  <c:v>55.277299999999997</c:v>
                </c:pt>
                <c:pt idx="727">
                  <c:v>55.251199999999997</c:v>
                </c:pt>
                <c:pt idx="728">
                  <c:v>55.194600000000001</c:v>
                </c:pt>
                <c:pt idx="729">
                  <c:v>55.195900000000002</c:v>
                </c:pt>
                <c:pt idx="730">
                  <c:v>55.250900000000001</c:v>
                </c:pt>
                <c:pt idx="731">
                  <c:v>55.283499999999997</c:v>
                </c:pt>
                <c:pt idx="732">
                  <c:v>55.273699999999998</c:v>
                </c:pt>
                <c:pt idx="733">
                  <c:v>55.270899999999997</c:v>
                </c:pt>
                <c:pt idx="734">
                  <c:v>55.304600000000001</c:v>
                </c:pt>
                <c:pt idx="735">
                  <c:v>55.313299999999998</c:v>
                </c:pt>
                <c:pt idx="736">
                  <c:v>55.2438</c:v>
                </c:pt>
                <c:pt idx="737">
                  <c:v>55.159799999999997</c:v>
                </c:pt>
                <c:pt idx="738">
                  <c:v>55.1492</c:v>
                </c:pt>
                <c:pt idx="739">
                  <c:v>55.2042</c:v>
                </c:pt>
                <c:pt idx="740">
                  <c:v>55.260600000000011</c:v>
                </c:pt>
                <c:pt idx="741">
                  <c:v>55.290900000000001</c:v>
                </c:pt>
                <c:pt idx="742">
                  <c:v>55.298499999999997</c:v>
                </c:pt>
                <c:pt idx="743">
                  <c:v>55.295299999999997</c:v>
                </c:pt>
                <c:pt idx="744">
                  <c:v>55.287700000000001</c:v>
                </c:pt>
                <c:pt idx="745">
                  <c:v>55.284100000000002</c:v>
                </c:pt>
                <c:pt idx="746">
                  <c:v>55.287300000000002</c:v>
                </c:pt>
                <c:pt idx="747">
                  <c:v>55.294499999999999</c:v>
                </c:pt>
                <c:pt idx="748">
                  <c:v>55.298900000000003</c:v>
                </c:pt>
                <c:pt idx="749">
                  <c:v>55.290600000000012</c:v>
                </c:pt>
                <c:pt idx="750">
                  <c:v>55.285200000000003</c:v>
                </c:pt>
                <c:pt idx="751">
                  <c:v>55.295099999999998</c:v>
                </c:pt>
                <c:pt idx="752">
                  <c:v>55.313499999999998</c:v>
                </c:pt>
                <c:pt idx="753">
                  <c:v>55.335000000000001</c:v>
                </c:pt>
                <c:pt idx="754">
                  <c:v>55.348500000000001</c:v>
                </c:pt>
                <c:pt idx="755">
                  <c:v>55.324199999999998</c:v>
                </c:pt>
                <c:pt idx="756">
                  <c:v>55.246699999999997</c:v>
                </c:pt>
                <c:pt idx="757">
                  <c:v>55.1569</c:v>
                </c:pt>
                <c:pt idx="758">
                  <c:v>55.152800000000013</c:v>
                </c:pt>
                <c:pt idx="759">
                  <c:v>55.2301</c:v>
                </c:pt>
                <c:pt idx="760">
                  <c:v>55.301200000000001</c:v>
                </c:pt>
                <c:pt idx="761">
                  <c:v>55.325800000000001</c:v>
                </c:pt>
                <c:pt idx="762">
                  <c:v>55.303199999999997</c:v>
                </c:pt>
                <c:pt idx="763">
                  <c:v>55.273899999999998</c:v>
                </c:pt>
                <c:pt idx="764">
                  <c:v>55.248899999999999</c:v>
                </c:pt>
                <c:pt idx="765">
                  <c:v>55.2196</c:v>
                </c:pt>
                <c:pt idx="766">
                  <c:v>55.211300000000001</c:v>
                </c:pt>
                <c:pt idx="767">
                  <c:v>55.228000000000002</c:v>
                </c:pt>
                <c:pt idx="768">
                  <c:v>55.251800000000003</c:v>
                </c:pt>
                <c:pt idx="769">
                  <c:v>55.260600000000011</c:v>
                </c:pt>
                <c:pt idx="770">
                  <c:v>55.256</c:v>
                </c:pt>
                <c:pt idx="771">
                  <c:v>55.255699999999997</c:v>
                </c:pt>
                <c:pt idx="772">
                  <c:v>55.238400000000013</c:v>
                </c:pt>
                <c:pt idx="773">
                  <c:v>55.218200000000003</c:v>
                </c:pt>
                <c:pt idx="774">
                  <c:v>55.220200000000013</c:v>
                </c:pt>
                <c:pt idx="775">
                  <c:v>55.198700000000002</c:v>
                </c:pt>
                <c:pt idx="776">
                  <c:v>55.158000000000001</c:v>
                </c:pt>
                <c:pt idx="777">
                  <c:v>55.183500000000002</c:v>
                </c:pt>
                <c:pt idx="778">
                  <c:v>55.250300000000003</c:v>
                </c:pt>
                <c:pt idx="779">
                  <c:v>55.291699999999999</c:v>
                </c:pt>
                <c:pt idx="780">
                  <c:v>55.303699999999999</c:v>
                </c:pt>
                <c:pt idx="781">
                  <c:v>55.298400000000001</c:v>
                </c:pt>
                <c:pt idx="782">
                  <c:v>55.281799999999997</c:v>
                </c:pt>
                <c:pt idx="783">
                  <c:v>55.263500000000001</c:v>
                </c:pt>
                <c:pt idx="784">
                  <c:v>55.246200000000002</c:v>
                </c:pt>
                <c:pt idx="785">
                  <c:v>55.241</c:v>
                </c:pt>
                <c:pt idx="786">
                  <c:v>55.244100000000003</c:v>
                </c:pt>
                <c:pt idx="787">
                  <c:v>55.236499999999999</c:v>
                </c:pt>
                <c:pt idx="788">
                  <c:v>55.219299999999997</c:v>
                </c:pt>
                <c:pt idx="789">
                  <c:v>55.2089</c:v>
                </c:pt>
                <c:pt idx="790">
                  <c:v>55.201300000000003</c:v>
                </c:pt>
                <c:pt idx="791">
                  <c:v>55.191200000000002</c:v>
                </c:pt>
                <c:pt idx="792">
                  <c:v>55.196100000000001</c:v>
                </c:pt>
                <c:pt idx="793">
                  <c:v>55.214300000000001</c:v>
                </c:pt>
                <c:pt idx="794">
                  <c:v>55.234299999999998</c:v>
                </c:pt>
                <c:pt idx="795">
                  <c:v>55.232900000000001</c:v>
                </c:pt>
                <c:pt idx="796">
                  <c:v>55.208400000000012</c:v>
                </c:pt>
                <c:pt idx="797">
                  <c:v>55.193600000000011</c:v>
                </c:pt>
                <c:pt idx="798">
                  <c:v>55.191200000000002</c:v>
                </c:pt>
                <c:pt idx="799">
                  <c:v>55.181899999999999</c:v>
                </c:pt>
                <c:pt idx="800">
                  <c:v>55.182099999999998</c:v>
                </c:pt>
                <c:pt idx="801">
                  <c:v>55.197400000000002</c:v>
                </c:pt>
                <c:pt idx="802">
                  <c:v>55.214399999999998</c:v>
                </c:pt>
                <c:pt idx="803">
                  <c:v>55.223600000000012</c:v>
                </c:pt>
                <c:pt idx="804">
                  <c:v>55.220700000000001</c:v>
                </c:pt>
                <c:pt idx="805">
                  <c:v>55.227600000000002</c:v>
                </c:pt>
                <c:pt idx="806">
                  <c:v>55.242800000000003</c:v>
                </c:pt>
                <c:pt idx="807">
                  <c:v>55.228400000000001</c:v>
                </c:pt>
                <c:pt idx="808">
                  <c:v>55.157299999999999</c:v>
                </c:pt>
                <c:pt idx="809">
                  <c:v>55.092400000000012</c:v>
                </c:pt>
                <c:pt idx="810">
                  <c:v>55.107700000000001</c:v>
                </c:pt>
                <c:pt idx="811">
                  <c:v>55.139400000000002</c:v>
                </c:pt>
                <c:pt idx="812">
                  <c:v>55.134400000000007</c:v>
                </c:pt>
                <c:pt idx="813">
                  <c:v>55.139800000000001</c:v>
                </c:pt>
                <c:pt idx="814">
                  <c:v>55.154499999999999</c:v>
                </c:pt>
                <c:pt idx="815">
                  <c:v>55.148499999999999</c:v>
                </c:pt>
                <c:pt idx="816">
                  <c:v>55.135200000000012</c:v>
                </c:pt>
                <c:pt idx="817">
                  <c:v>55.1355</c:v>
                </c:pt>
                <c:pt idx="818">
                  <c:v>55.161299999999997</c:v>
                </c:pt>
                <c:pt idx="819">
                  <c:v>55.179600000000001</c:v>
                </c:pt>
                <c:pt idx="820">
                  <c:v>55.1584</c:v>
                </c:pt>
                <c:pt idx="821">
                  <c:v>55.142499999999998</c:v>
                </c:pt>
                <c:pt idx="822">
                  <c:v>55.159300000000002</c:v>
                </c:pt>
                <c:pt idx="823">
                  <c:v>55.1541</c:v>
                </c:pt>
                <c:pt idx="824">
                  <c:v>55.117100000000001</c:v>
                </c:pt>
                <c:pt idx="825">
                  <c:v>55.0989</c:v>
                </c:pt>
                <c:pt idx="826">
                  <c:v>55.113300000000002</c:v>
                </c:pt>
                <c:pt idx="827">
                  <c:v>55.117199999999997</c:v>
                </c:pt>
                <c:pt idx="828">
                  <c:v>55.1098</c:v>
                </c:pt>
                <c:pt idx="829">
                  <c:v>55.103000000000002</c:v>
                </c:pt>
                <c:pt idx="830">
                  <c:v>55.093200000000003</c:v>
                </c:pt>
                <c:pt idx="831">
                  <c:v>55.103400000000001</c:v>
                </c:pt>
                <c:pt idx="832">
                  <c:v>55.131800000000013</c:v>
                </c:pt>
                <c:pt idx="833">
                  <c:v>55.149500000000003</c:v>
                </c:pt>
                <c:pt idx="834">
                  <c:v>55.150200000000012</c:v>
                </c:pt>
                <c:pt idx="835">
                  <c:v>55.151699999999998</c:v>
                </c:pt>
                <c:pt idx="836">
                  <c:v>55.175699999999999</c:v>
                </c:pt>
                <c:pt idx="837">
                  <c:v>55.203000000000003</c:v>
                </c:pt>
                <c:pt idx="838">
                  <c:v>55.199600000000011</c:v>
                </c:pt>
                <c:pt idx="839">
                  <c:v>55.170299999999997</c:v>
                </c:pt>
                <c:pt idx="840">
                  <c:v>55.134999999999998</c:v>
                </c:pt>
                <c:pt idx="841">
                  <c:v>55.116500000000002</c:v>
                </c:pt>
                <c:pt idx="842">
                  <c:v>55.130099999999999</c:v>
                </c:pt>
                <c:pt idx="843">
                  <c:v>55.142600000000002</c:v>
                </c:pt>
                <c:pt idx="844">
                  <c:v>55.128900000000002</c:v>
                </c:pt>
                <c:pt idx="845">
                  <c:v>55.122100000000003</c:v>
                </c:pt>
                <c:pt idx="846">
                  <c:v>55.146299999999997</c:v>
                </c:pt>
                <c:pt idx="847">
                  <c:v>55.151699999999998</c:v>
                </c:pt>
                <c:pt idx="848">
                  <c:v>55.092200000000012</c:v>
                </c:pt>
                <c:pt idx="849">
                  <c:v>55.046200000000013</c:v>
                </c:pt>
                <c:pt idx="850">
                  <c:v>55.070700000000002</c:v>
                </c:pt>
                <c:pt idx="851">
                  <c:v>55.104200000000013</c:v>
                </c:pt>
                <c:pt idx="852">
                  <c:v>55.12</c:v>
                </c:pt>
                <c:pt idx="853">
                  <c:v>55.126800000000003</c:v>
                </c:pt>
                <c:pt idx="854">
                  <c:v>55.122700000000002</c:v>
                </c:pt>
                <c:pt idx="855">
                  <c:v>55.097800000000007</c:v>
                </c:pt>
                <c:pt idx="856">
                  <c:v>55.089300000000001</c:v>
                </c:pt>
                <c:pt idx="857">
                  <c:v>55.109699999999997</c:v>
                </c:pt>
                <c:pt idx="858">
                  <c:v>55.101999999999997</c:v>
                </c:pt>
                <c:pt idx="859">
                  <c:v>55.061700000000002</c:v>
                </c:pt>
                <c:pt idx="860">
                  <c:v>55.036499999999997</c:v>
                </c:pt>
                <c:pt idx="861">
                  <c:v>55.058100000000003</c:v>
                </c:pt>
                <c:pt idx="862">
                  <c:v>55.099000000000011</c:v>
                </c:pt>
                <c:pt idx="863">
                  <c:v>55.129600000000003</c:v>
                </c:pt>
                <c:pt idx="864">
                  <c:v>55.147100000000002</c:v>
                </c:pt>
                <c:pt idx="865">
                  <c:v>55.133099999999999</c:v>
                </c:pt>
                <c:pt idx="866">
                  <c:v>55.106400000000001</c:v>
                </c:pt>
                <c:pt idx="867">
                  <c:v>55.096299999999999</c:v>
                </c:pt>
                <c:pt idx="868">
                  <c:v>55.092600000000012</c:v>
                </c:pt>
                <c:pt idx="869">
                  <c:v>55.083100000000002</c:v>
                </c:pt>
                <c:pt idx="870">
                  <c:v>55.084600000000002</c:v>
                </c:pt>
                <c:pt idx="871">
                  <c:v>55.116500000000002</c:v>
                </c:pt>
                <c:pt idx="872">
                  <c:v>55.156999999999996</c:v>
                </c:pt>
                <c:pt idx="873">
                  <c:v>55.168700000000001</c:v>
                </c:pt>
                <c:pt idx="874">
                  <c:v>55.1173</c:v>
                </c:pt>
                <c:pt idx="875">
                  <c:v>55.0246</c:v>
                </c:pt>
                <c:pt idx="876">
                  <c:v>55.004899999999999</c:v>
                </c:pt>
                <c:pt idx="877">
                  <c:v>55.0458</c:v>
                </c:pt>
                <c:pt idx="878">
                  <c:v>55.057299999999998</c:v>
                </c:pt>
                <c:pt idx="879">
                  <c:v>55.087400000000002</c:v>
                </c:pt>
                <c:pt idx="880">
                  <c:v>55.142000000000003</c:v>
                </c:pt>
                <c:pt idx="881">
                  <c:v>55.167000000000002</c:v>
                </c:pt>
                <c:pt idx="882">
                  <c:v>55.159400000000012</c:v>
                </c:pt>
                <c:pt idx="883">
                  <c:v>55.145200000000003</c:v>
                </c:pt>
                <c:pt idx="884">
                  <c:v>55.127899999999997</c:v>
                </c:pt>
                <c:pt idx="885">
                  <c:v>55.108699999999999</c:v>
                </c:pt>
                <c:pt idx="886">
                  <c:v>55.097200000000001</c:v>
                </c:pt>
                <c:pt idx="887">
                  <c:v>55.081200000000003</c:v>
                </c:pt>
                <c:pt idx="888">
                  <c:v>55.081699999999998</c:v>
                </c:pt>
                <c:pt idx="889">
                  <c:v>55.116999999999997</c:v>
                </c:pt>
                <c:pt idx="890">
                  <c:v>55.146600000000007</c:v>
                </c:pt>
                <c:pt idx="891">
                  <c:v>55.156599999999997</c:v>
                </c:pt>
                <c:pt idx="892">
                  <c:v>55.148699999999998</c:v>
                </c:pt>
                <c:pt idx="893">
                  <c:v>55.1111</c:v>
                </c:pt>
                <c:pt idx="894">
                  <c:v>55.051499999999997</c:v>
                </c:pt>
                <c:pt idx="895">
                  <c:v>55.023000000000003</c:v>
                </c:pt>
                <c:pt idx="896">
                  <c:v>55.0383</c:v>
                </c:pt>
                <c:pt idx="897">
                  <c:v>55.061800000000012</c:v>
                </c:pt>
                <c:pt idx="898">
                  <c:v>55.110100000000003</c:v>
                </c:pt>
                <c:pt idx="899">
                  <c:v>55.138600000000011</c:v>
                </c:pt>
                <c:pt idx="900">
                  <c:v>55.117600000000003</c:v>
                </c:pt>
                <c:pt idx="901">
                  <c:v>55.091299999999997</c:v>
                </c:pt>
                <c:pt idx="902">
                  <c:v>55.071800000000003</c:v>
                </c:pt>
                <c:pt idx="903">
                  <c:v>55.076700000000002</c:v>
                </c:pt>
                <c:pt idx="904">
                  <c:v>55.096600000000002</c:v>
                </c:pt>
                <c:pt idx="905">
                  <c:v>55.0867</c:v>
                </c:pt>
                <c:pt idx="906">
                  <c:v>55.051699999999997</c:v>
                </c:pt>
                <c:pt idx="907">
                  <c:v>55.0443</c:v>
                </c:pt>
                <c:pt idx="908">
                  <c:v>55.030299999999997</c:v>
                </c:pt>
                <c:pt idx="909">
                  <c:v>55.018500000000003</c:v>
                </c:pt>
                <c:pt idx="910">
                  <c:v>55.0471</c:v>
                </c:pt>
                <c:pt idx="911">
                  <c:v>55.061600000000013</c:v>
                </c:pt>
                <c:pt idx="912">
                  <c:v>55.030299999999997</c:v>
                </c:pt>
                <c:pt idx="913">
                  <c:v>54.998100000000001</c:v>
                </c:pt>
                <c:pt idx="914">
                  <c:v>55.030299999999997</c:v>
                </c:pt>
                <c:pt idx="915">
                  <c:v>55.086000000000013</c:v>
                </c:pt>
                <c:pt idx="916">
                  <c:v>55.103499999999997</c:v>
                </c:pt>
                <c:pt idx="917">
                  <c:v>55.0854</c:v>
                </c:pt>
                <c:pt idx="918">
                  <c:v>55.065100000000001</c:v>
                </c:pt>
                <c:pt idx="919">
                  <c:v>55.0625</c:v>
                </c:pt>
                <c:pt idx="920">
                  <c:v>55.035699999999999</c:v>
                </c:pt>
                <c:pt idx="921">
                  <c:v>54.954099999999997</c:v>
                </c:pt>
                <c:pt idx="922">
                  <c:v>54.933300000000003</c:v>
                </c:pt>
                <c:pt idx="923">
                  <c:v>55.0105</c:v>
                </c:pt>
                <c:pt idx="924">
                  <c:v>55.063200000000002</c:v>
                </c:pt>
                <c:pt idx="925">
                  <c:v>55.081899999999997</c:v>
                </c:pt>
                <c:pt idx="926">
                  <c:v>55.092600000000012</c:v>
                </c:pt>
                <c:pt idx="927">
                  <c:v>55.074000000000012</c:v>
                </c:pt>
                <c:pt idx="928">
                  <c:v>55.046600000000012</c:v>
                </c:pt>
                <c:pt idx="929">
                  <c:v>55.045699999999997</c:v>
                </c:pt>
                <c:pt idx="930">
                  <c:v>55.044800000000002</c:v>
                </c:pt>
                <c:pt idx="931">
                  <c:v>55.026200000000003</c:v>
                </c:pt>
                <c:pt idx="932">
                  <c:v>55.012300000000003</c:v>
                </c:pt>
                <c:pt idx="933">
                  <c:v>55.0291</c:v>
                </c:pt>
                <c:pt idx="934">
                  <c:v>55.058100000000003</c:v>
                </c:pt>
                <c:pt idx="935">
                  <c:v>55.052900000000001</c:v>
                </c:pt>
                <c:pt idx="936">
                  <c:v>55.023000000000003</c:v>
                </c:pt>
                <c:pt idx="937">
                  <c:v>55.000600000000013</c:v>
                </c:pt>
                <c:pt idx="938">
                  <c:v>54.994900000000001</c:v>
                </c:pt>
                <c:pt idx="939">
                  <c:v>54.978299999999997</c:v>
                </c:pt>
                <c:pt idx="940">
                  <c:v>54.981099999999998</c:v>
                </c:pt>
                <c:pt idx="941">
                  <c:v>55.043500000000002</c:v>
                </c:pt>
                <c:pt idx="942">
                  <c:v>55.083399999999997</c:v>
                </c:pt>
                <c:pt idx="943">
                  <c:v>55.060099999999998</c:v>
                </c:pt>
                <c:pt idx="944">
                  <c:v>55.003900000000002</c:v>
                </c:pt>
                <c:pt idx="945">
                  <c:v>54.970100000000002</c:v>
                </c:pt>
                <c:pt idx="946">
                  <c:v>55.002299999999998</c:v>
                </c:pt>
                <c:pt idx="947">
                  <c:v>55.047199999999997</c:v>
                </c:pt>
                <c:pt idx="948">
                  <c:v>55.054000000000002</c:v>
                </c:pt>
                <c:pt idx="949">
                  <c:v>55.0242</c:v>
                </c:pt>
                <c:pt idx="950">
                  <c:v>55.004899999999999</c:v>
                </c:pt>
                <c:pt idx="951">
                  <c:v>55.003400000000013</c:v>
                </c:pt>
                <c:pt idx="952">
                  <c:v>54.994200000000014</c:v>
                </c:pt>
                <c:pt idx="953">
                  <c:v>54.996299999999998</c:v>
                </c:pt>
                <c:pt idx="954">
                  <c:v>55.025300000000001</c:v>
                </c:pt>
                <c:pt idx="955">
                  <c:v>55.053400000000003</c:v>
                </c:pt>
                <c:pt idx="956">
                  <c:v>55.053899999999999</c:v>
                </c:pt>
                <c:pt idx="957">
                  <c:v>55.055799999999998</c:v>
                </c:pt>
                <c:pt idx="958">
                  <c:v>55.0685</c:v>
                </c:pt>
                <c:pt idx="959">
                  <c:v>55.063400000000001</c:v>
                </c:pt>
                <c:pt idx="960">
                  <c:v>55.025700000000001</c:v>
                </c:pt>
                <c:pt idx="961">
                  <c:v>54.969900000000003</c:v>
                </c:pt>
                <c:pt idx="962">
                  <c:v>54.953200000000002</c:v>
                </c:pt>
                <c:pt idx="963">
                  <c:v>54.989800000000002</c:v>
                </c:pt>
                <c:pt idx="964">
                  <c:v>55.011200000000002</c:v>
                </c:pt>
                <c:pt idx="965">
                  <c:v>55.002600000000001</c:v>
                </c:pt>
                <c:pt idx="966">
                  <c:v>54.9801</c:v>
                </c:pt>
                <c:pt idx="967">
                  <c:v>54.9604</c:v>
                </c:pt>
                <c:pt idx="968">
                  <c:v>54.9529</c:v>
                </c:pt>
                <c:pt idx="969">
                  <c:v>54.968899999999998</c:v>
                </c:pt>
                <c:pt idx="970">
                  <c:v>55.014800000000001</c:v>
                </c:pt>
                <c:pt idx="971">
                  <c:v>55.031700000000001</c:v>
                </c:pt>
                <c:pt idx="972">
                  <c:v>55.001300000000001</c:v>
                </c:pt>
                <c:pt idx="973">
                  <c:v>54.975299999999997</c:v>
                </c:pt>
                <c:pt idx="974">
                  <c:v>54.9711</c:v>
                </c:pt>
                <c:pt idx="975">
                  <c:v>54.979700000000001</c:v>
                </c:pt>
                <c:pt idx="976">
                  <c:v>54.985200000000013</c:v>
                </c:pt>
                <c:pt idx="977">
                  <c:v>54.985900000000001</c:v>
                </c:pt>
                <c:pt idx="978">
                  <c:v>55.015500000000003</c:v>
                </c:pt>
                <c:pt idx="979">
                  <c:v>55.028600000000012</c:v>
                </c:pt>
                <c:pt idx="980">
                  <c:v>54.996699999999997</c:v>
                </c:pt>
                <c:pt idx="981">
                  <c:v>54.968400000000003</c:v>
                </c:pt>
                <c:pt idx="982">
                  <c:v>54.951300000000003</c:v>
                </c:pt>
                <c:pt idx="983">
                  <c:v>54.915500000000002</c:v>
                </c:pt>
                <c:pt idx="984">
                  <c:v>54.8977</c:v>
                </c:pt>
                <c:pt idx="985">
                  <c:v>54.9268</c:v>
                </c:pt>
                <c:pt idx="986">
                  <c:v>54.9559</c:v>
                </c:pt>
                <c:pt idx="987">
                  <c:v>54.980699999999999</c:v>
                </c:pt>
                <c:pt idx="988">
                  <c:v>55.008200000000002</c:v>
                </c:pt>
                <c:pt idx="989">
                  <c:v>55.029699999999998</c:v>
                </c:pt>
                <c:pt idx="990">
                  <c:v>55.045000000000002</c:v>
                </c:pt>
                <c:pt idx="991">
                  <c:v>55.036499999999997</c:v>
                </c:pt>
                <c:pt idx="992">
                  <c:v>54.984099999999998</c:v>
                </c:pt>
                <c:pt idx="993">
                  <c:v>54.926200000000001</c:v>
                </c:pt>
                <c:pt idx="994">
                  <c:v>54.933700000000002</c:v>
                </c:pt>
                <c:pt idx="995">
                  <c:v>54.962200000000003</c:v>
                </c:pt>
                <c:pt idx="996">
                  <c:v>54.933300000000003</c:v>
                </c:pt>
                <c:pt idx="997">
                  <c:v>54.910499999999999</c:v>
                </c:pt>
                <c:pt idx="998">
                  <c:v>54.961200000000012</c:v>
                </c:pt>
                <c:pt idx="999">
                  <c:v>55.011400000000002</c:v>
                </c:pt>
                <c:pt idx="1000">
                  <c:v>55.034200000000013</c:v>
                </c:pt>
                <c:pt idx="1001">
                  <c:v>55.031000000000013</c:v>
                </c:pt>
                <c:pt idx="1002">
                  <c:v>54.990200000000002</c:v>
                </c:pt>
                <c:pt idx="1003">
                  <c:v>54.971800000000002</c:v>
                </c:pt>
                <c:pt idx="1004">
                  <c:v>54.9863</c:v>
                </c:pt>
                <c:pt idx="1005">
                  <c:v>54.991200000000013</c:v>
                </c:pt>
                <c:pt idx="1006">
                  <c:v>54.990299999999998</c:v>
                </c:pt>
                <c:pt idx="1007">
                  <c:v>54.992600000000003</c:v>
                </c:pt>
                <c:pt idx="1008">
                  <c:v>54.989899999999999</c:v>
                </c:pt>
                <c:pt idx="1009">
                  <c:v>54.968899999999998</c:v>
                </c:pt>
                <c:pt idx="1010">
                  <c:v>54.929200000000002</c:v>
                </c:pt>
                <c:pt idx="1011">
                  <c:v>54.9148</c:v>
                </c:pt>
                <c:pt idx="1012">
                  <c:v>54.950899999999997</c:v>
                </c:pt>
                <c:pt idx="1013">
                  <c:v>54.986400000000003</c:v>
                </c:pt>
                <c:pt idx="1014">
                  <c:v>54.990099999999998</c:v>
                </c:pt>
                <c:pt idx="1015">
                  <c:v>54.993600000000001</c:v>
                </c:pt>
                <c:pt idx="1016">
                  <c:v>55.018600000000013</c:v>
                </c:pt>
                <c:pt idx="1017">
                  <c:v>55.022400000000012</c:v>
                </c:pt>
                <c:pt idx="1018">
                  <c:v>54.990900000000003</c:v>
                </c:pt>
                <c:pt idx="1019">
                  <c:v>54.969499999999996</c:v>
                </c:pt>
                <c:pt idx="1020">
                  <c:v>54.973400000000012</c:v>
                </c:pt>
                <c:pt idx="1021">
                  <c:v>54.975000000000001</c:v>
                </c:pt>
                <c:pt idx="1022">
                  <c:v>54.941899999999997</c:v>
                </c:pt>
                <c:pt idx="1023">
                  <c:v>54.886800000000001</c:v>
                </c:pt>
                <c:pt idx="1024">
                  <c:v>54.89</c:v>
                </c:pt>
                <c:pt idx="1025">
                  <c:v>54.927500000000002</c:v>
                </c:pt>
                <c:pt idx="1026">
                  <c:v>54.926400000000001</c:v>
                </c:pt>
                <c:pt idx="1027">
                  <c:v>54.927799999999998</c:v>
                </c:pt>
                <c:pt idx="1028">
                  <c:v>54.935600000000001</c:v>
                </c:pt>
                <c:pt idx="1029">
                  <c:v>54.941699999999997</c:v>
                </c:pt>
                <c:pt idx="1030">
                  <c:v>54.958399999999997</c:v>
                </c:pt>
                <c:pt idx="1031">
                  <c:v>54.953499999999998</c:v>
                </c:pt>
                <c:pt idx="1032">
                  <c:v>54.945900000000002</c:v>
                </c:pt>
                <c:pt idx="1033">
                  <c:v>54.962600000000002</c:v>
                </c:pt>
                <c:pt idx="1034">
                  <c:v>54.9604</c:v>
                </c:pt>
                <c:pt idx="1035">
                  <c:v>54.945600000000013</c:v>
                </c:pt>
                <c:pt idx="1036">
                  <c:v>54.942700000000002</c:v>
                </c:pt>
                <c:pt idx="1037">
                  <c:v>54.941600000000001</c:v>
                </c:pt>
                <c:pt idx="1038">
                  <c:v>54.947699999999998</c:v>
                </c:pt>
                <c:pt idx="1039">
                  <c:v>54.967799999999997</c:v>
                </c:pt>
                <c:pt idx="1040">
                  <c:v>54.974899999999998</c:v>
                </c:pt>
                <c:pt idx="1041">
                  <c:v>54.955599999999997</c:v>
                </c:pt>
                <c:pt idx="1042">
                  <c:v>54.945099999999996</c:v>
                </c:pt>
                <c:pt idx="1043">
                  <c:v>54.938899999999997</c:v>
                </c:pt>
                <c:pt idx="1044">
                  <c:v>54.9268</c:v>
                </c:pt>
                <c:pt idx="1045">
                  <c:v>54.933100000000003</c:v>
                </c:pt>
                <c:pt idx="1046">
                  <c:v>54.947600000000001</c:v>
                </c:pt>
                <c:pt idx="1047">
                  <c:v>54.942100000000003</c:v>
                </c:pt>
                <c:pt idx="1048">
                  <c:v>54.923099999999998</c:v>
                </c:pt>
                <c:pt idx="1049">
                  <c:v>54.892000000000003</c:v>
                </c:pt>
                <c:pt idx="1050">
                  <c:v>54.8354</c:v>
                </c:pt>
                <c:pt idx="1051">
                  <c:v>54.768900000000002</c:v>
                </c:pt>
                <c:pt idx="1052">
                  <c:v>54.755200000000002</c:v>
                </c:pt>
                <c:pt idx="1053">
                  <c:v>54.823900000000002</c:v>
                </c:pt>
                <c:pt idx="1054">
                  <c:v>54.897500000000001</c:v>
                </c:pt>
                <c:pt idx="1055">
                  <c:v>54.908499999999997</c:v>
                </c:pt>
                <c:pt idx="1056">
                  <c:v>54.889400000000002</c:v>
                </c:pt>
                <c:pt idx="1057">
                  <c:v>54.885599999999997</c:v>
                </c:pt>
                <c:pt idx="1058">
                  <c:v>54.882899999999999</c:v>
                </c:pt>
                <c:pt idx="1059">
                  <c:v>54.838900000000002</c:v>
                </c:pt>
                <c:pt idx="1060">
                  <c:v>54.8</c:v>
                </c:pt>
                <c:pt idx="1061">
                  <c:v>54.816099999999999</c:v>
                </c:pt>
                <c:pt idx="1062">
                  <c:v>54.840699999999998</c:v>
                </c:pt>
                <c:pt idx="1063">
                  <c:v>54.838000000000001</c:v>
                </c:pt>
                <c:pt idx="1064">
                  <c:v>54.821899999999999</c:v>
                </c:pt>
                <c:pt idx="1065">
                  <c:v>54.824000000000012</c:v>
                </c:pt>
                <c:pt idx="1066">
                  <c:v>54.830199999999998</c:v>
                </c:pt>
                <c:pt idx="1067">
                  <c:v>54.807899999999997</c:v>
                </c:pt>
                <c:pt idx="1068">
                  <c:v>54.778400000000012</c:v>
                </c:pt>
                <c:pt idx="1069">
                  <c:v>54.801900000000003</c:v>
                </c:pt>
                <c:pt idx="1070">
                  <c:v>54.851299999999988</c:v>
                </c:pt>
                <c:pt idx="1071">
                  <c:v>54.8718</c:v>
                </c:pt>
                <c:pt idx="1072">
                  <c:v>54.876199999999997</c:v>
                </c:pt>
                <c:pt idx="1073">
                  <c:v>54.876399999999997</c:v>
                </c:pt>
                <c:pt idx="1074">
                  <c:v>54.860900000000001</c:v>
                </c:pt>
                <c:pt idx="1075">
                  <c:v>54.851100000000002</c:v>
                </c:pt>
                <c:pt idx="1076">
                  <c:v>54.854299999999988</c:v>
                </c:pt>
                <c:pt idx="1077">
                  <c:v>54.808</c:v>
                </c:pt>
                <c:pt idx="1078">
                  <c:v>54.716099999999997</c:v>
                </c:pt>
                <c:pt idx="1079">
                  <c:v>54.699800000000003</c:v>
                </c:pt>
                <c:pt idx="1080">
                  <c:v>54.790500000000002</c:v>
                </c:pt>
                <c:pt idx="1081">
                  <c:v>54.886800000000001</c:v>
                </c:pt>
                <c:pt idx="1082">
                  <c:v>54.925400000000003</c:v>
                </c:pt>
                <c:pt idx="1083">
                  <c:v>54.917499999999997</c:v>
                </c:pt>
                <c:pt idx="1084">
                  <c:v>54.890099999999997</c:v>
                </c:pt>
                <c:pt idx="1085">
                  <c:v>54.878</c:v>
                </c:pt>
                <c:pt idx="1086">
                  <c:v>54.895200000000003</c:v>
                </c:pt>
                <c:pt idx="1087">
                  <c:v>54.889000000000003</c:v>
                </c:pt>
                <c:pt idx="1088">
                  <c:v>54.852899999999998</c:v>
                </c:pt>
                <c:pt idx="1089">
                  <c:v>54.849699999999999</c:v>
                </c:pt>
                <c:pt idx="1090">
                  <c:v>54.874200000000002</c:v>
                </c:pt>
                <c:pt idx="1091">
                  <c:v>54.887799999999999</c:v>
                </c:pt>
                <c:pt idx="1092">
                  <c:v>54.883099999999999</c:v>
                </c:pt>
                <c:pt idx="1093">
                  <c:v>54.856999999999999</c:v>
                </c:pt>
                <c:pt idx="1094">
                  <c:v>54.797800000000002</c:v>
                </c:pt>
                <c:pt idx="1095">
                  <c:v>54.752099999999999</c:v>
                </c:pt>
                <c:pt idx="1096">
                  <c:v>54.7879</c:v>
                </c:pt>
                <c:pt idx="1097">
                  <c:v>54.850299999999997</c:v>
                </c:pt>
                <c:pt idx="1098">
                  <c:v>54.877299999999998</c:v>
                </c:pt>
                <c:pt idx="1099">
                  <c:v>54.897000000000013</c:v>
                </c:pt>
                <c:pt idx="1100">
                  <c:v>54.920099999999998</c:v>
                </c:pt>
                <c:pt idx="1101">
                  <c:v>54.924900000000001</c:v>
                </c:pt>
                <c:pt idx="1102">
                  <c:v>54.900599999999997</c:v>
                </c:pt>
                <c:pt idx="1103">
                  <c:v>54.883000000000003</c:v>
                </c:pt>
                <c:pt idx="1104">
                  <c:v>54.900500000000001</c:v>
                </c:pt>
                <c:pt idx="1105">
                  <c:v>54.9009</c:v>
                </c:pt>
                <c:pt idx="1106">
                  <c:v>54.863400000000013</c:v>
                </c:pt>
                <c:pt idx="1107">
                  <c:v>54.845999999999997</c:v>
                </c:pt>
                <c:pt idx="1108">
                  <c:v>54.8583</c:v>
                </c:pt>
                <c:pt idx="1109">
                  <c:v>54.887799999999999</c:v>
                </c:pt>
                <c:pt idx="1110">
                  <c:v>54.920099999999998</c:v>
                </c:pt>
                <c:pt idx="1111">
                  <c:v>54.943199999999997</c:v>
                </c:pt>
                <c:pt idx="1112">
                  <c:v>54.947000000000003</c:v>
                </c:pt>
                <c:pt idx="1113">
                  <c:v>54.939100000000003</c:v>
                </c:pt>
                <c:pt idx="1114">
                  <c:v>54.938000000000002</c:v>
                </c:pt>
                <c:pt idx="1115">
                  <c:v>54.912599999999998</c:v>
                </c:pt>
                <c:pt idx="1116">
                  <c:v>54.863400000000013</c:v>
                </c:pt>
                <c:pt idx="1117">
                  <c:v>54.871499999999997</c:v>
                </c:pt>
                <c:pt idx="1118">
                  <c:v>54.915799999999997</c:v>
                </c:pt>
                <c:pt idx="1119">
                  <c:v>54.935699999999997</c:v>
                </c:pt>
                <c:pt idx="1120">
                  <c:v>54.930100000000003</c:v>
                </c:pt>
                <c:pt idx="1121">
                  <c:v>54.927300000000002</c:v>
                </c:pt>
                <c:pt idx="1122">
                  <c:v>54.936900000000001</c:v>
                </c:pt>
                <c:pt idx="1123">
                  <c:v>54.938200000000002</c:v>
                </c:pt>
                <c:pt idx="1124">
                  <c:v>54.926099999999998</c:v>
                </c:pt>
                <c:pt idx="1125">
                  <c:v>54.903700000000001</c:v>
                </c:pt>
                <c:pt idx="1126">
                  <c:v>54.8917</c:v>
                </c:pt>
                <c:pt idx="1127">
                  <c:v>54.883499999999998</c:v>
                </c:pt>
                <c:pt idx="1128">
                  <c:v>54.858899999999998</c:v>
                </c:pt>
                <c:pt idx="1129">
                  <c:v>54.848799999999997</c:v>
                </c:pt>
                <c:pt idx="1130">
                  <c:v>54.878500000000003</c:v>
                </c:pt>
                <c:pt idx="1131">
                  <c:v>54.9084</c:v>
                </c:pt>
                <c:pt idx="1132">
                  <c:v>54.9285</c:v>
                </c:pt>
                <c:pt idx="1133">
                  <c:v>54.929200000000002</c:v>
                </c:pt>
                <c:pt idx="1134">
                  <c:v>54.9084</c:v>
                </c:pt>
                <c:pt idx="1135">
                  <c:v>54.904299999999999</c:v>
                </c:pt>
                <c:pt idx="1136">
                  <c:v>54.924500000000002</c:v>
                </c:pt>
                <c:pt idx="1137">
                  <c:v>54.942</c:v>
                </c:pt>
                <c:pt idx="1138">
                  <c:v>54.956699999999998</c:v>
                </c:pt>
                <c:pt idx="1139">
                  <c:v>54.957799999999999</c:v>
                </c:pt>
                <c:pt idx="1140">
                  <c:v>54.938699999999997</c:v>
                </c:pt>
                <c:pt idx="1141">
                  <c:v>54.911200000000001</c:v>
                </c:pt>
                <c:pt idx="1142">
                  <c:v>54.850700000000003</c:v>
                </c:pt>
                <c:pt idx="1143">
                  <c:v>54.814699999999988</c:v>
                </c:pt>
                <c:pt idx="1144">
                  <c:v>54.814699999999988</c:v>
                </c:pt>
                <c:pt idx="1145">
                  <c:v>54.807600000000001</c:v>
                </c:pt>
                <c:pt idx="1146">
                  <c:v>54.853999999999999</c:v>
                </c:pt>
                <c:pt idx="1147">
                  <c:v>54.892099999999999</c:v>
                </c:pt>
                <c:pt idx="1148">
                  <c:v>54.887300000000003</c:v>
                </c:pt>
                <c:pt idx="1149">
                  <c:v>54.881399999999999</c:v>
                </c:pt>
                <c:pt idx="1150">
                  <c:v>54.862200000000001</c:v>
                </c:pt>
                <c:pt idx="1151">
                  <c:v>54.806399999999996</c:v>
                </c:pt>
                <c:pt idx="1152">
                  <c:v>54.772800000000011</c:v>
                </c:pt>
                <c:pt idx="1153">
                  <c:v>54.827500000000001</c:v>
                </c:pt>
                <c:pt idx="1154">
                  <c:v>54.922600000000003</c:v>
                </c:pt>
                <c:pt idx="1155">
                  <c:v>54.974200000000003</c:v>
                </c:pt>
                <c:pt idx="1156">
                  <c:v>54.979500000000002</c:v>
                </c:pt>
                <c:pt idx="1157">
                  <c:v>54.983400000000003</c:v>
                </c:pt>
                <c:pt idx="1158">
                  <c:v>54.976300000000002</c:v>
                </c:pt>
                <c:pt idx="1159">
                  <c:v>54.929400000000001</c:v>
                </c:pt>
                <c:pt idx="1160">
                  <c:v>54.833000000000013</c:v>
                </c:pt>
                <c:pt idx="1161">
                  <c:v>54.743699999999997</c:v>
                </c:pt>
                <c:pt idx="1162">
                  <c:v>54.7577</c:v>
                </c:pt>
                <c:pt idx="1163">
                  <c:v>54.847999999999999</c:v>
                </c:pt>
                <c:pt idx="1164">
                  <c:v>54.926299999999998</c:v>
                </c:pt>
                <c:pt idx="1165">
                  <c:v>54.964300000000001</c:v>
                </c:pt>
                <c:pt idx="1166">
                  <c:v>54.976100000000002</c:v>
                </c:pt>
                <c:pt idx="1167">
                  <c:v>54.978299999999997</c:v>
                </c:pt>
                <c:pt idx="1168">
                  <c:v>54.983800000000002</c:v>
                </c:pt>
                <c:pt idx="1169">
                  <c:v>54.983499999999999</c:v>
                </c:pt>
                <c:pt idx="1170">
                  <c:v>54.966500000000003</c:v>
                </c:pt>
                <c:pt idx="1171">
                  <c:v>54.9572</c:v>
                </c:pt>
                <c:pt idx="1172">
                  <c:v>54.961399999999998</c:v>
                </c:pt>
                <c:pt idx="1173">
                  <c:v>54.9452</c:v>
                </c:pt>
                <c:pt idx="1174">
                  <c:v>54.911499999999997</c:v>
                </c:pt>
                <c:pt idx="1175">
                  <c:v>54.855899999999998</c:v>
                </c:pt>
                <c:pt idx="1176">
                  <c:v>54.830800000000004</c:v>
                </c:pt>
                <c:pt idx="1177">
                  <c:v>54.891599999999997</c:v>
                </c:pt>
                <c:pt idx="1178">
                  <c:v>54.948099999999997</c:v>
                </c:pt>
                <c:pt idx="1179">
                  <c:v>54.973000000000013</c:v>
                </c:pt>
                <c:pt idx="1180">
                  <c:v>54.981499999999997</c:v>
                </c:pt>
                <c:pt idx="1181">
                  <c:v>54.981999999999999</c:v>
                </c:pt>
                <c:pt idx="1182">
                  <c:v>54.998699999999999</c:v>
                </c:pt>
                <c:pt idx="1183">
                  <c:v>55.001399999999997</c:v>
                </c:pt>
                <c:pt idx="1184">
                  <c:v>54.9816</c:v>
                </c:pt>
                <c:pt idx="1185">
                  <c:v>54.978000000000002</c:v>
                </c:pt>
                <c:pt idx="1186">
                  <c:v>54.9831</c:v>
                </c:pt>
                <c:pt idx="1187">
                  <c:v>54.979599999999998</c:v>
                </c:pt>
                <c:pt idx="1188">
                  <c:v>54.975099999999998</c:v>
                </c:pt>
                <c:pt idx="1189">
                  <c:v>54.9786</c:v>
                </c:pt>
                <c:pt idx="1190">
                  <c:v>54.981000000000002</c:v>
                </c:pt>
                <c:pt idx="1191">
                  <c:v>54.969700000000003</c:v>
                </c:pt>
                <c:pt idx="1192">
                  <c:v>54.957700000000003</c:v>
                </c:pt>
                <c:pt idx="1193">
                  <c:v>54.948600000000013</c:v>
                </c:pt>
                <c:pt idx="1194">
                  <c:v>54.9587</c:v>
                </c:pt>
                <c:pt idx="1195">
                  <c:v>54.982599999999998</c:v>
                </c:pt>
                <c:pt idx="1196">
                  <c:v>54.988799999999998</c:v>
                </c:pt>
                <c:pt idx="1197">
                  <c:v>54.978200000000001</c:v>
                </c:pt>
                <c:pt idx="1198">
                  <c:v>54.9542</c:v>
                </c:pt>
                <c:pt idx="1199">
                  <c:v>54.932600000000001</c:v>
                </c:pt>
                <c:pt idx="1200">
                  <c:v>54.960099999999997</c:v>
                </c:pt>
                <c:pt idx="1201">
                  <c:v>54.990099999999998</c:v>
                </c:pt>
                <c:pt idx="1202">
                  <c:v>54.971200000000003</c:v>
                </c:pt>
                <c:pt idx="1203">
                  <c:v>54.952300000000001</c:v>
                </c:pt>
                <c:pt idx="1204">
                  <c:v>54.9621</c:v>
                </c:pt>
                <c:pt idx="1205">
                  <c:v>54.976500000000001</c:v>
                </c:pt>
                <c:pt idx="1206">
                  <c:v>54.975700000000003</c:v>
                </c:pt>
                <c:pt idx="1207">
                  <c:v>54.965899999999998</c:v>
                </c:pt>
                <c:pt idx="1208">
                  <c:v>54.970500000000001</c:v>
                </c:pt>
                <c:pt idx="1209">
                  <c:v>54.959899999999998</c:v>
                </c:pt>
                <c:pt idx="1210">
                  <c:v>54.957999999999998</c:v>
                </c:pt>
                <c:pt idx="1211">
                  <c:v>54.976400000000012</c:v>
                </c:pt>
                <c:pt idx="1212">
                  <c:v>54.946399999999997</c:v>
                </c:pt>
                <c:pt idx="1213">
                  <c:v>54.935899999999997</c:v>
                </c:pt>
                <c:pt idx="1214">
                  <c:v>54.97</c:v>
                </c:pt>
                <c:pt idx="1215">
                  <c:v>54.9925</c:v>
                </c:pt>
                <c:pt idx="1216">
                  <c:v>55.015800000000013</c:v>
                </c:pt>
                <c:pt idx="1217">
                  <c:v>55.0276</c:v>
                </c:pt>
                <c:pt idx="1218">
                  <c:v>55.011400000000002</c:v>
                </c:pt>
                <c:pt idx="1219">
                  <c:v>55.002600000000001</c:v>
                </c:pt>
                <c:pt idx="1220">
                  <c:v>55.0139</c:v>
                </c:pt>
                <c:pt idx="1221">
                  <c:v>55.035299999999999</c:v>
                </c:pt>
                <c:pt idx="1222">
                  <c:v>55.057200000000002</c:v>
                </c:pt>
                <c:pt idx="1223">
                  <c:v>55.060899999999997</c:v>
                </c:pt>
                <c:pt idx="1224">
                  <c:v>55.054900000000004</c:v>
                </c:pt>
                <c:pt idx="1225">
                  <c:v>55.038200000000003</c:v>
                </c:pt>
                <c:pt idx="1226">
                  <c:v>55.029200000000003</c:v>
                </c:pt>
                <c:pt idx="1227">
                  <c:v>55.050899999999999</c:v>
                </c:pt>
                <c:pt idx="1228">
                  <c:v>55.063499999999998</c:v>
                </c:pt>
                <c:pt idx="1229">
                  <c:v>55.054600000000001</c:v>
                </c:pt>
                <c:pt idx="1230">
                  <c:v>55.055799999999998</c:v>
                </c:pt>
                <c:pt idx="1231">
                  <c:v>55.059699999999999</c:v>
                </c:pt>
                <c:pt idx="1232">
                  <c:v>55.057299999999998</c:v>
                </c:pt>
                <c:pt idx="1233">
                  <c:v>55.063800000000001</c:v>
                </c:pt>
                <c:pt idx="1234">
                  <c:v>55.062600000000003</c:v>
                </c:pt>
                <c:pt idx="1235">
                  <c:v>55.052400000000013</c:v>
                </c:pt>
                <c:pt idx="1236">
                  <c:v>55.06</c:v>
                </c:pt>
                <c:pt idx="1237">
                  <c:v>55.083300000000001</c:v>
                </c:pt>
                <c:pt idx="1238">
                  <c:v>55.108899999999998</c:v>
                </c:pt>
                <c:pt idx="1239">
                  <c:v>55.119500000000002</c:v>
                </c:pt>
                <c:pt idx="1240">
                  <c:v>55.098100000000002</c:v>
                </c:pt>
                <c:pt idx="1241">
                  <c:v>55.0657</c:v>
                </c:pt>
                <c:pt idx="1242">
                  <c:v>55.075099999999999</c:v>
                </c:pt>
                <c:pt idx="1243">
                  <c:v>55.091900000000003</c:v>
                </c:pt>
                <c:pt idx="1244">
                  <c:v>55.076900000000002</c:v>
                </c:pt>
                <c:pt idx="1245">
                  <c:v>55.068300000000001</c:v>
                </c:pt>
                <c:pt idx="1246">
                  <c:v>55.071000000000012</c:v>
                </c:pt>
                <c:pt idx="1247">
                  <c:v>55.0548</c:v>
                </c:pt>
                <c:pt idx="1248">
                  <c:v>55.029699999999998</c:v>
                </c:pt>
                <c:pt idx="1249">
                  <c:v>55.053199999999997</c:v>
                </c:pt>
                <c:pt idx="1250">
                  <c:v>55.093699999999998</c:v>
                </c:pt>
                <c:pt idx="1251">
                  <c:v>55.092800000000011</c:v>
                </c:pt>
                <c:pt idx="1252">
                  <c:v>55.076600000000013</c:v>
                </c:pt>
                <c:pt idx="1253">
                  <c:v>55.067900000000002</c:v>
                </c:pt>
                <c:pt idx="1254">
                  <c:v>55.075800000000001</c:v>
                </c:pt>
                <c:pt idx="1255">
                  <c:v>55.104300000000002</c:v>
                </c:pt>
                <c:pt idx="1256">
                  <c:v>55.128900000000002</c:v>
                </c:pt>
                <c:pt idx="1257">
                  <c:v>55.118499999999997</c:v>
                </c:pt>
                <c:pt idx="1258">
                  <c:v>55.077500000000001</c:v>
                </c:pt>
                <c:pt idx="1259">
                  <c:v>55.069099999999999</c:v>
                </c:pt>
                <c:pt idx="1260">
                  <c:v>55.091700000000003</c:v>
                </c:pt>
                <c:pt idx="1261">
                  <c:v>55.049000000000007</c:v>
                </c:pt>
                <c:pt idx="1262">
                  <c:v>54.981200000000001</c:v>
                </c:pt>
                <c:pt idx="1263">
                  <c:v>54.986800000000002</c:v>
                </c:pt>
                <c:pt idx="1264">
                  <c:v>55.052400000000013</c:v>
                </c:pt>
                <c:pt idx="1265">
                  <c:v>55.114800000000002</c:v>
                </c:pt>
                <c:pt idx="1266">
                  <c:v>55.147399999999998</c:v>
                </c:pt>
                <c:pt idx="1267">
                  <c:v>55.150500000000001</c:v>
                </c:pt>
                <c:pt idx="1268">
                  <c:v>55.141399999999997</c:v>
                </c:pt>
                <c:pt idx="1269">
                  <c:v>55.133600000000001</c:v>
                </c:pt>
                <c:pt idx="1270">
                  <c:v>55.118400000000001</c:v>
                </c:pt>
                <c:pt idx="1271">
                  <c:v>55.100099999999998</c:v>
                </c:pt>
                <c:pt idx="1272">
                  <c:v>55.099299999999999</c:v>
                </c:pt>
                <c:pt idx="1273">
                  <c:v>55.130600000000001</c:v>
                </c:pt>
                <c:pt idx="1274">
                  <c:v>55.156200000000013</c:v>
                </c:pt>
                <c:pt idx="1275">
                  <c:v>55.117600000000003</c:v>
                </c:pt>
                <c:pt idx="1276">
                  <c:v>55.041899999999998</c:v>
                </c:pt>
                <c:pt idx="1277">
                  <c:v>55.0291</c:v>
                </c:pt>
                <c:pt idx="1278">
                  <c:v>55.086500000000001</c:v>
                </c:pt>
                <c:pt idx="1279">
                  <c:v>55.129200000000012</c:v>
                </c:pt>
                <c:pt idx="1280">
                  <c:v>55.1297</c:v>
                </c:pt>
                <c:pt idx="1281">
                  <c:v>55.115600000000001</c:v>
                </c:pt>
                <c:pt idx="1282">
                  <c:v>55.1126</c:v>
                </c:pt>
                <c:pt idx="1283">
                  <c:v>55.119800000000012</c:v>
                </c:pt>
                <c:pt idx="1284">
                  <c:v>55.128</c:v>
                </c:pt>
                <c:pt idx="1285">
                  <c:v>55.0961</c:v>
                </c:pt>
                <c:pt idx="1286">
                  <c:v>55.014400000000002</c:v>
                </c:pt>
                <c:pt idx="1287">
                  <c:v>54.978000000000002</c:v>
                </c:pt>
                <c:pt idx="1288">
                  <c:v>55.022100000000002</c:v>
                </c:pt>
                <c:pt idx="1289">
                  <c:v>55.076099999999997</c:v>
                </c:pt>
                <c:pt idx="1290">
                  <c:v>55.103200000000001</c:v>
                </c:pt>
                <c:pt idx="1291">
                  <c:v>55.107600000000012</c:v>
                </c:pt>
                <c:pt idx="1292">
                  <c:v>55.110500000000002</c:v>
                </c:pt>
                <c:pt idx="1293">
                  <c:v>55.136000000000003</c:v>
                </c:pt>
                <c:pt idx="1294">
                  <c:v>55.1464</c:v>
                </c:pt>
                <c:pt idx="1295">
                  <c:v>55.13</c:v>
                </c:pt>
                <c:pt idx="1296">
                  <c:v>55.120899999999999</c:v>
                </c:pt>
                <c:pt idx="1297">
                  <c:v>55.117899999999999</c:v>
                </c:pt>
                <c:pt idx="1298">
                  <c:v>55.0946</c:v>
                </c:pt>
                <c:pt idx="1299">
                  <c:v>55.037500000000001</c:v>
                </c:pt>
                <c:pt idx="1300">
                  <c:v>55.014000000000003</c:v>
                </c:pt>
                <c:pt idx="1301">
                  <c:v>55.052500000000002</c:v>
                </c:pt>
                <c:pt idx="1302">
                  <c:v>55.0779</c:v>
                </c:pt>
                <c:pt idx="1303">
                  <c:v>55.0715</c:v>
                </c:pt>
                <c:pt idx="1304">
                  <c:v>55.084400000000002</c:v>
                </c:pt>
                <c:pt idx="1305">
                  <c:v>55.111199999999997</c:v>
                </c:pt>
                <c:pt idx="1306">
                  <c:v>55.1295</c:v>
                </c:pt>
                <c:pt idx="1307">
                  <c:v>55.142899999999997</c:v>
                </c:pt>
                <c:pt idx="1308">
                  <c:v>55.151000000000003</c:v>
                </c:pt>
                <c:pt idx="1309">
                  <c:v>55.147500000000001</c:v>
                </c:pt>
                <c:pt idx="1310">
                  <c:v>55.137</c:v>
                </c:pt>
                <c:pt idx="1311">
                  <c:v>55.146700000000003</c:v>
                </c:pt>
                <c:pt idx="1312">
                  <c:v>55.1631</c:v>
                </c:pt>
                <c:pt idx="1313">
                  <c:v>55.148600000000002</c:v>
                </c:pt>
                <c:pt idx="1314">
                  <c:v>55.107999999999997</c:v>
                </c:pt>
                <c:pt idx="1315">
                  <c:v>55.081000000000003</c:v>
                </c:pt>
                <c:pt idx="1316">
                  <c:v>55.071899999999999</c:v>
                </c:pt>
                <c:pt idx="1317">
                  <c:v>55.095700000000001</c:v>
                </c:pt>
                <c:pt idx="1318">
                  <c:v>55.148400000000002</c:v>
                </c:pt>
                <c:pt idx="1319">
                  <c:v>55.1571</c:v>
                </c:pt>
                <c:pt idx="1320">
                  <c:v>55.108400000000003</c:v>
                </c:pt>
                <c:pt idx="1321">
                  <c:v>55.050800000000002</c:v>
                </c:pt>
                <c:pt idx="1322">
                  <c:v>55.058100000000003</c:v>
                </c:pt>
                <c:pt idx="1323">
                  <c:v>55.125300000000003</c:v>
                </c:pt>
                <c:pt idx="1324">
                  <c:v>55.155200000000001</c:v>
                </c:pt>
                <c:pt idx="1325">
                  <c:v>55.126300000000001</c:v>
                </c:pt>
                <c:pt idx="1326">
                  <c:v>55.084299999999999</c:v>
                </c:pt>
                <c:pt idx="1327">
                  <c:v>55.061700000000002</c:v>
                </c:pt>
                <c:pt idx="1328">
                  <c:v>55.073900000000002</c:v>
                </c:pt>
                <c:pt idx="1329">
                  <c:v>55.066400000000002</c:v>
                </c:pt>
                <c:pt idx="1330">
                  <c:v>55.028100000000002</c:v>
                </c:pt>
                <c:pt idx="1331">
                  <c:v>55.026899999999998</c:v>
                </c:pt>
                <c:pt idx="1332">
                  <c:v>55.060499999999998</c:v>
                </c:pt>
                <c:pt idx="1333">
                  <c:v>55.1008</c:v>
                </c:pt>
                <c:pt idx="1334">
                  <c:v>55.140700000000002</c:v>
                </c:pt>
                <c:pt idx="1335">
                  <c:v>55.155000000000001</c:v>
                </c:pt>
                <c:pt idx="1336">
                  <c:v>55.144300000000001</c:v>
                </c:pt>
                <c:pt idx="1337">
                  <c:v>55.1203</c:v>
                </c:pt>
                <c:pt idx="1338">
                  <c:v>55.082800000000013</c:v>
                </c:pt>
                <c:pt idx="1339">
                  <c:v>55.019199999999998</c:v>
                </c:pt>
                <c:pt idx="1340">
                  <c:v>54.9619</c:v>
                </c:pt>
                <c:pt idx="1341">
                  <c:v>55.0002</c:v>
                </c:pt>
                <c:pt idx="1342">
                  <c:v>55.0869</c:v>
                </c:pt>
                <c:pt idx="1343">
                  <c:v>55.136400000000002</c:v>
                </c:pt>
                <c:pt idx="1344">
                  <c:v>55.1616</c:v>
                </c:pt>
                <c:pt idx="1345">
                  <c:v>55.177300000000002</c:v>
                </c:pt>
                <c:pt idx="1346">
                  <c:v>55.177799999999998</c:v>
                </c:pt>
                <c:pt idx="1347">
                  <c:v>55.163600000000002</c:v>
                </c:pt>
                <c:pt idx="1348">
                  <c:v>55.134300000000003</c:v>
                </c:pt>
                <c:pt idx="1349">
                  <c:v>55.110700000000001</c:v>
                </c:pt>
                <c:pt idx="1350">
                  <c:v>55.118000000000002</c:v>
                </c:pt>
                <c:pt idx="1351">
                  <c:v>55.141800000000003</c:v>
                </c:pt>
                <c:pt idx="1352">
                  <c:v>55.157699999999998</c:v>
                </c:pt>
                <c:pt idx="1353">
                  <c:v>55.155500000000011</c:v>
                </c:pt>
                <c:pt idx="1354">
                  <c:v>55.129800000000003</c:v>
                </c:pt>
                <c:pt idx="1355">
                  <c:v>55.072200000000002</c:v>
                </c:pt>
                <c:pt idx="1356">
                  <c:v>54.987000000000002</c:v>
                </c:pt>
                <c:pt idx="1357">
                  <c:v>54.961599999999997</c:v>
                </c:pt>
                <c:pt idx="1358">
                  <c:v>55.0488</c:v>
                </c:pt>
                <c:pt idx="1359">
                  <c:v>55.135800000000003</c:v>
                </c:pt>
                <c:pt idx="1360">
                  <c:v>55.158200000000001</c:v>
                </c:pt>
                <c:pt idx="1361">
                  <c:v>55.1342</c:v>
                </c:pt>
                <c:pt idx="1362">
                  <c:v>55.115000000000002</c:v>
                </c:pt>
                <c:pt idx="1363">
                  <c:v>55.110900000000001</c:v>
                </c:pt>
                <c:pt idx="1364">
                  <c:v>55.076700000000002</c:v>
                </c:pt>
                <c:pt idx="1365">
                  <c:v>55.046000000000006</c:v>
                </c:pt>
                <c:pt idx="1366">
                  <c:v>55.048699999999997</c:v>
                </c:pt>
                <c:pt idx="1367">
                  <c:v>55.054400000000001</c:v>
                </c:pt>
                <c:pt idx="1368">
                  <c:v>55.076700000000002</c:v>
                </c:pt>
                <c:pt idx="1369">
                  <c:v>55.107100000000003</c:v>
                </c:pt>
                <c:pt idx="1370">
                  <c:v>55.126100000000001</c:v>
                </c:pt>
                <c:pt idx="1371">
                  <c:v>55.138500000000001</c:v>
                </c:pt>
                <c:pt idx="1372">
                  <c:v>55.131100000000011</c:v>
                </c:pt>
                <c:pt idx="1373">
                  <c:v>55.092300000000002</c:v>
                </c:pt>
                <c:pt idx="1374">
                  <c:v>55.047899999999998</c:v>
                </c:pt>
                <c:pt idx="1375">
                  <c:v>55.071800000000003</c:v>
                </c:pt>
                <c:pt idx="1376">
                  <c:v>55.134400000000007</c:v>
                </c:pt>
                <c:pt idx="1377">
                  <c:v>55.127600000000001</c:v>
                </c:pt>
                <c:pt idx="1378">
                  <c:v>55.097499999999997</c:v>
                </c:pt>
                <c:pt idx="1379">
                  <c:v>55.117100000000001</c:v>
                </c:pt>
                <c:pt idx="1380">
                  <c:v>55.1464</c:v>
                </c:pt>
                <c:pt idx="1381">
                  <c:v>55.147599999999997</c:v>
                </c:pt>
                <c:pt idx="1382">
                  <c:v>55.1145</c:v>
                </c:pt>
                <c:pt idx="1383">
                  <c:v>55.089000000000013</c:v>
                </c:pt>
                <c:pt idx="1384">
                  <c:v>55.100700000000003</c:v>
                </c:pt>
                <c:pt idx="1385">
                  <c:v>55.13</c:v>
                </c:pt>
                <c:pt idx="1386">
                  <c:v>55.151499999999999</c:v>
                </c:pt>
                <c:pt idx="1387">
                  <c:v>55.151899999999998</c:v>
                </c:pt>
                <c:pt idx="1388">
                  <c:v>55.137999999999998</c:v>
                </c:pt>
                <c:pt idx="1389">
                  <c:v>55.120699999999999</c:v>
                </c:pt>
                <c:pt idx="1390">
                  <c:v>55.111800000000002</c:v>
                </c:pt>
                <c:pt idx="1391">
                  <c:v>55.114800000000002</c:v>
                </c:pt>
                <c:pt idx="1392">
                  <c:v>55.113600000000012</c:v>
                </c:pt>
                <c:pt idx="1393">
                  <c:v>55.103700000000003</c:v>
                </c:pt>
                <c:pt idx="1394">
                  <c:v>55.096000000000011</c:v>
                </c:pt>
                <c:pt idx="1395">
                  <c:v>55.084499999999998</c:v>
                </c:pt>
                <c:pt idx="1396">
                  <c:v>55.0625</c:v>
                </c:pt>
                <c:pt idx="1397">
                  <c:v>55.0321</c:v>
                </c:pt>
                <c:pt idx="1398">
                  <c:v>55.021800000000013</c:v>
                </c:pt>
                <c:pt idx="1399">
                  <c:v>55.059800000000003</c:v>
                </c:pt>
                <c:pt idx="1400">
                  <c:v>55.069299999999998</c:v>
                </c:pt>
                <c:pt idx="1401">
                  <c:v>55.014899999999997</c:v>
                </c:pt>
                <c:pt idx="1402">
                  <c:v>54.976999999999997</c:v>
                </c:pt>
                <c:pt idx="1403">
                  <c:v>55.0032</c:v>
                </c:pt>
                <c:pt idx="1404">
                  <c:v>55.074199999999998</c:v>
                </c:pt>
                <c:pt idx="1405">
                  <c:v>55.133699999999997</c:v>
                </c:pt>
                <c:pt idx="1406">
                  <c:v>55.144599999999997</c:v>
                </c:pt>
                <c:pt idx="1407">
                  <c:v>55.140500000000003</c:v>
                </c:pt>
                <c:pt idx="1408">
                  <c:v>55.1327</c:v>
                </c:pt>
                <c:pt idx="1409">
                  <c:v>55.092500000000001</c:v>
                </c:pt>
                <c:pt idx="1410">
                  <c:v>55.020699999999998</c:v>
                </c:pt>
                <c:pt idx="1411">
                  <c:v>55.008099999999999</c:v>
                </c:pt>
                <c:pt idx="1412">
                  <c:v>55.075899999999997</c:v>
                </c:pt>
                <c:pt idx="1413">
                  <c:v>55.106400000000001</c:v>
                </c:pt>
                <c:pt idx="1414">
                  <c:v>55.070800000000013</c:v>
                </c:pt>
                <c:pt idx="1415">
                  <c:v>55.048499999999997</c:v>
                </c:pt>
                <c:pt idx="1416">
                  <c:v>55.078200000000002</c:v>
                </c:pt>
                <c:pt idx="1417">
                  <c:v>55.108499999999999</c:v>
                </c:pt>
                <c:pt idx="1418">
                  <c:v>55.120899999999999</c:v>
                </c:pt>
                <c:pt idx="1419">
                  <c:v>55.125400000000013</c:v>
                </c:pt>
                <c:pt idx="1420">
                  <c:v>55.1068</c:v>
                </c:pt>
                <c:pt idx="1421">
                  <c:v>55.085299999999997</c:v>
                </c:pt>
                <c:pt idx="1422">
                  <c:v>55.083100000000002</c:v>
                </c:pt>
                <c:pt idx="1423">
                  <c:v>55.067900000000002</c:v>
                </c:pt>
                <c:pt idx="1424">
                  <c:v>55.057400000000001</c:v>
                </c:pt>
                <c:pt idx="1425">
                  <c:v>55.069099999999999</c:v>
                </c:pt>
                <c:pt idx="1426">
                  <c:v>55.085500000000003</c:v>
                </c:pt>
                <c:pt idx="1427">
                  <c:v>55.108200000000011</c:v>
                </c:pt>
                <c:pt idx="1428">
                  <c:v>55.121499999999997</c:v>
                </c:pt>
                <c:pt idx="1429">
                  <c:v>55.123200000000011</c:v>
                </c:pt>
                <c:pt idx="1430">
                  <c:v>55.126400000000011</c:v>
                </c:pt>
                <c:pt idx="1431">
                  <c:v>55.119900000000001</c:v>
                </c:pt>
                <c:pt idx="1432">
                  <c:v>55.1004</c:v>
                </c:pt>
                <c:pt idx="1433">
                  <c:v>55.086599999999997</c:v>
                </c:pt>
                <c:pt idx="1434">
                  <c:v>55.083100000000002</c:v>
                </c:pt>
                <c:pt idx="1435">
                  <c:v>55.071000000000012</c:v>
                </c:pt>
                <c:pt idx="1436">
                  <c:v>55.071599999999997</c:v>
                </c:pt>
                <c:pt idx="1437">
                  <c:v>55.091000000000001</c:v>
                </c:pt>
                <c:pt idx="1438">
                  <c:v>55.096600000000002</c:v>
                </c:pt>
                <c:pt idx="1439">
                  <c:v>55.075899999999997</c:v>
                </c:pt>
                <c:pt idx="1440">
                  <c:v>55.023400000000002</c:v>
                </c:pt>
                <c:pt idx="1441">
                  <c:v>54.967599999999997</c:v>
                </c:pt>
                <c:pt idx="1442">
                  <c:v>54.975200000000001</c:v>
                </c:pt>
                <c:pt idx="1443">
                  <c:v>55.046000000000006</c:v>
                </c:pt>
                <c:pt idx="1444">
                  <c:v>55.1111</c:v>
                </c:pt>
                <c:pt idx="1445">
                  <c:v>55.138800000000003</c:v>
                </c:pt>
                <c:pt idx="1446">
                  <c:v>55.120100000000001</c:v>
                </c:pt>
                <c:pt idx="1447">
                  <c:v>55.063299999999998</c:v>
                </c:pt>
                <c:pt idx="1448">
                  <c:v>55.0212</c:v>
                </c:pt>
                <c:pt idx="1449">
                  <c:v>55.0366</c:v>
                </c:pt>
                <c:pt idx="1450">
                  <c:v>55.063200000000002</c:v>
                </c:pt>
                <c:pt idx="1451">
                  <c:v>55.061600000000013</c:v>
                </c:pt>
                <c:pt idx="1452">
                  <c:v>55.047600000000003</c:v>
                </c:pt>
                <c:pt idx="1453">
                  <c:v>55.042499999999997</c:v>
                </c:pt>
                <c:pt idx="1454">
                  <c:v>55.056800000000003</c:v>
                </c:pt>
                <c:pt idx="1455">
                  <c:v>55.084499999999998</c:v>
                </c:pt>
                <c:pt idx="1456">
                  <c:v>55.102800000000002</c:v>
                </c:pt>
                <c:pt idx="1457">
                  <c:v>55.108800000000002</c:v>
                </c:pt>
                <c:pt idx="1458">
                  <c:v>55.122500000000002</c:v>
                </c:pt>
                <c:pt idx="1459">
                  <c:v>55.144799999999996</c:v>
                </c:pt>
                <c:pt idx="1460">
                  <c:v>55.1541</c:v>
                </c:pt>
                <c:pt idx="1461">
                  <c:v>55.148299999999999</c:v>
                </c:pt>
                <c:pt idx="1462">
                  <c:v>55.126600000000003</c:v>
                </c:pt>
                <c:pt idx="1463">
                  <c:v>55.101799999999997</c:v>
                </c:pt>
                <c:pt idx="1464">
                  <c:v>55.088200000000001</c:v>
                </c:pt>
                <c:pt idx="1465">
                  <c:v>55.082700000000003</c:v>
                </c:pt>
                <c:pt idx="1466">
                  <c:v>55.095100000000002</c:v>
                </c:pt>
                <c:pt idx="1467">
                  <c:v>55.117199999999997</c:v>
                </c:pt>
                <c:pt idx="1468">
                  <c:v>55.112900000000003</c:v>
                </c:pt>
                <c:pt idx="1469">
                  <c:v>55.093000000000011</c:v>
                </c:pt>
                <c:pt idx="1470">
                  <c:v>55.086500000000001</c:v>
                </c:pt>
                <c:pt idx="1471">
                  <c:v>55.1111</c:v>
                </c:pt>
                <c:pt idx="1472">
                  <c:v>55.1464</c:v>
                </c:pt>
                <c:pt idx="1473">
                  <c:v>55.1462</c:v>
                </c:pt>
                <c:pt idx="1474">
                  <c:v>55.129400000000011</c:v>
                </c:pt>
                <c:pt idx="1475">
                  <c:v>55.143700000000003</c:v>
                </c:pt>
                <c:pt idx="1476">
                  <c:v>55.138200000000012</c:v>
                </c:pt>
                <c:pt idx="1477">
                  <c:v>55.072699999999998</c:v>
                </c:pt>
                <c:pt idx="1478">
                  <c:v>55.042499999999997</c:v>
                </c:pt>
                <c:pt idx="1479">
                  <c:v>55.081099999999999</c:v>
                </c:pt>
                <c:pt idx="1480">
                  <c:v>55.103400000000001</c:v>
                </c:pt>
                <c:pt idx="1481">
                  <c:v>55.082600000000014</c:v>
                </c:pt>
                <c:pt idx="1482">
                  <c:v>55.084099999999999</c:v>
                </c:pt>
                <c:pt idx="1483">
                  <c:v>55.111899999999999</c:v>
                </c:pt>
                <c:pt idx="1484">
                  <c:v>55.126200000000011</c:v>
                </c:pt>
                <c:pt idx="1485">
                  <c:v>55.133699999999997</c:v>
                </c:pt>
                <c:pt idx="1486">
                  <c:v>55.137600000000013</c:v>
                </c:pt>
                <c:pt idx="1487">
                  <c:v>55.139699999999998</c:v>
                </c:pt>
                <c:pt idx="1488">
                  <c:v>55.129600000000003</c:v>
                </c:pt>
                <c:pt idx="1489">
                  <c:v>55.106000000000002</c:v>
                </c:pt>
                <c:pt idx="1490">
                  <c:v>55.1008</c:v>
                </c:pt>
                <c:pt idx="1491">
                  <c:v>55.122300000000003</c:v>
                </c:pt>
                <c:pt idx="1492">
                  <c:v>55.1355</c:v>
                </c:pt>
                <c:pt idx="1493">
                  <c:v>55.117100000000001</c:v>
                </c:pt>
                <c:pt idx="1494">
                  <c:v>55.084899999999998</c:v>
                </c:pt>
                <c:pt idx="1495">
                  <c:v>55.064900000000002</c:v>
                </c:pt>
                <c:pt idx="1496">
                  <c:v>55.080599999999997</c:v>
                </c:pt>
                <c:pt idx="1497">
                  <c:v>55.097200000000001</c:v>
                </c:pt>
                <c:pt idx="1498">
                  <c:v>55.096600000000002</c:v>
                </c:pt>
                <c:pt idx="1499">
                  <c:v>55.1</c:v>
                </c:pt>
                <c:pt idx="1500">
                  <c:v>55.095500000000001</c:v>
                </c:pt>
                <c:pt idx="1501">
                  <c:v>55.099200000000003</c:v>
                </c:pt>
                <c:pt idx="1502">
                  <c:v>55.110400000000013</c:v>
                </c:pt>
                <c:pt idx="1503">
                  <c:v>55.123800000000003</c:v>
                </c:pt>
                <c:pt idx="1504">
                  <c:v>55.142699999999998</c:v>
                </c:pt>
                <c:pt idx="1505">
                  <c:v>55.157400000000003</c:v>
                </c:pt>
                <c:pt idx="1506">
                  <c:v>55.1648</c:v>
                </c:pt>
                <c:pt idx="1507">
                  <c:v>55.166899999999998</c:v>
                </c:pt>
                <c:pt idx="1508">
                  <c:v>55.1539</c:v>
                </c:pt>
                <c:pt idx="1509">
                  <c:v>55.136699999999998</c:v>
                </c:pt>
                <c:pt idx="1510">
                  <c:v>55.124600000000001</c:v>
                </c:pt>
                <c:pt idx="1511">
                  <c:v>55.089300000000001</c:v>
                </c:pt>
                <c:pt idx="1512">
                  <c:v>55.044499999999999</c:v>
                </c:pt>
                <c:pt idx="1513">
                  <c:v>55.0625</c:v>
                </c:pt>
                <c:pt idx="1514">
                  <c:v>55.115699999999997</c:v>
                </c:pt>
                <c:pt idx="1515">
                  <c:v>55.163499999999999</c:v>
                </c:pt>
                <c:pt idx="1516">
                  <c:v>55.200200000000002</c:v>
                </c:pt>
                <c:pt idx="1517">
                  <c:v>55.189500000000002</c:v>
                </c:pt>
                <c:pt idx="1518">
                  <c:v>55.159599999999998</c:v>
                </c:pt>
                <c:pt idx="1519">
                  <c:v>55.161000000000001</c:v>
                </c:pt>
                <c:pt idx="1520">
                  <c:v>55.168800000000012</c:v>
                </c:pt>
                <c:pt idx="1521">
                  <c:v>55.1663</c:v>
                </c:pt>
                <c:pt idx="1522">
                  <c:v>55.134700000000002</c:v>
                </c:pt>
                <c:pt idx="1523">
                  <c:v>55.099299999999999</c:v>
                </c:pt>
                <c:pt idx="1524">
                  <c:v>55.125300000000003</c:v>
                </c:pt>
                <c:pt idx="1525">
                  <c:v>55.148200000000003</c:v>
                </c:pt>
                <c:pt idx="1526">
                  <c:v>55.104400000000012</c:v>
                </c:pt>
                <c:pt idx="1527">
                  <c:v>55.052700000000002</c:v>
                </c:pt>
                <c:pt idx="1528">
                  <c:v>55.0441</c:v>
                </c:pt>
                <c:pt idx="1529">
                  <c:v>55.093400000000003</c:v>
                </c:pt>
                <c:pt idx="1530">
                  <c:v>55.145600000000002</c:v>
                </c:pt>
                <c:pt idx="1531">
                  <c:v>55.155700000000003</c:v>
                </c:pt>
                <c:pt idx="1532">
                  <c:v>55.172699999999999</c:v>
                </c:pt>
                <c:pt idx="1533">
                  <c:v>55.195700000000002</c:v>
                </c:pt>
                <c:pt idx="1534">
                  <c:v>55.1828</c:v>
                </c:pt>
                <c:pt idx="1535">
                  <c:v>55.167000000000002</c:v>
                </c:pt>
                <c:pt idx="1536">
                  <c:v>55.181399999999996</c:v>
                </c:pt>
                <c:pt idx="1537">
                  <c:v>55.204700000000003</c:v>
                </c:pt>
                <c:pt idx="1538">
                  <c:v>55.210500000000003</c:v>
                </c:pt>
                <c:pt idx="1539">
                  <c:v>55.196400000000011</c:v>
                </c:pt>
                <c:pt idx="1540">
                  <c:v>55.174999999999997</c:v>
                </c:pt>
                <c:pt idx="1541">
                  <c:v>55.168500000000002</c:v>
                </c:pt>
                <c:pt idx="1542">
                  <c:v>55.1753</c:v>
                </c:pt>
                <c:pt idx="1543">
                  <c:v>55.184199999999997</c:v>
                </c:pt>
                <c:pt idx="1544">
                  <c:v>55.184899999999999</c:v>
                </c:pt>
                <c:pt idx="1545">
                  <c:v>55.183300000000003</c:v>
                </c:pt>
                <c:pt idx="1546">
                  <c:v>55.189800000000012</c:v>
                </c:pt>
                <c:pt idx="1547">
                  <c:v>55.196400000000011</c:v>
                </c:pt>
                <c:pt idx="1548">
                  <c:v>55.1922</c:v>
                </c:pt>
                <c:pt idx="1549">
                  <c:v>55.142200000000003</c:v>
                </c:pt>
                <c:pt idx="1550">
                  <c:v>55.073600000000013</c:v>
                </c:pt>
                <c:pt idx="1551">
                  <c:v>55.084899999999998</c:v>
                </c:pt>
                <c:pt idx="1552">
                  <c:v>55.156500000000001</c:v>
                </c:pt>
                <c:pt idx="1553">
                  <c:v>55.188899999999997</c:v>
                </c:pt>
                <c:pt idx="1554">
                  <c:v>55.174100000000003</c:v>
                </c:pt>
                <c:pt idx="1555">
                  <c:v>55.131600000000013</c:v>
                </c:pt>
                <c:pt idx="1556">
                  <c:v>55.0899</c:v>
                </c:pt>
                <c:pt idx="1557">
                  <c:v>55.127000000000002</c:v>
                </c:pt>
                <c:pt idx="1558">
                  <c:v>55.1935</c:v>
                </c:pt>
                <c:pt idx="1559">
                  <c:v>55.194800000000001</c:v>
                </c:pt>
                <c:pt idx="1560">
                  <c:v>55.145800000000001</c:v>
                </c:pt>
                <c:pt idx="1561">
                  <c:v>55.101300000000002</c:v>
                </c:pt>
                <c:pt idx="1562">
                  <c:v>55.061300000000003</c:v>
                </c:pt>
                <c:pt idx="1563">
                  <c:v>55.040100000000002</c:v>
                </c:pt>
                <c:pt idx="1564">
                  <c:v>55.042200000000001</c:v>
                </c:pt>
                <c:pt idx="1565">
                  <c:v>55.0501</c:v>
                </c:pt>
                <c:pt idx="1566">
                  <c:v>55.104900000000001</c:v>
                </c:pt>
                <c:pt idx="1567">
                  <c:v>55.1678</c:v>
                </c:pt>
                <c:pt idx="1568">
                  <c:v>55.197499999999998</c:v>
                </c:pt>
                <c:pt idx="1569">
                  <c:v>55.212800000000001</c:v>
                </c:pt>
                <c:pt idx="1570">
                  <c:v>55.220600000000012</c:v>
                </c:pt>
                <c:pt idx="1571">
                  <c:v>55.189600000000013</c:v>
                </c:pt>
                <c:pt idx="1572">
                  <c:v>55.132300000000001</c:v>
                </c:pt>
                <c:pt idx="1573">
                  <c:v>55.118099999999998</c:v>
                </c:pt>
                <c:pt idx="1574">
                  <c:v>55.112299999999998</c:v>
                </c:pt>
                <c:pt idx="1575">
                  <c:v>55.046900000000001</c:v>
                </c:pt>
                <c:pt idx="1576">
                  <c:v>54.996400000000001</c:v>
                </c:pt>
                <c:pt idx="1577">
                  <c:v>55.000900000000001</c:v>
                </c:pt>
                <c:pt idx="1578">
                  <c:v>55.023699999999998</c:v>
                </c:pt>
                <c:pt idx="1579">
                  <c:v>55.072600000000001</c:v>
                </c:pt>
                <c:pt idx="1580">
                  <c:v>55.121299999999998</c:v>
                </c:pt>
                <c:pt idx="1581">
                  <c:v>55.131800000000013</c:v>
                </c:pt>
                <c:pt idx="1582">
                  <c:v>55.126100000000001</c:v>
                </c:pt>
                <c:pt idx="1583">
                  <c:v>55.113799999999998</c:v>
                </c:pt>
                <c:pt idx="1584">
                  <c:v>55.105400000000003</c:v>
                </c:pt>
                <c:pt idx="1585">
                  <c:v>55.131600000000013</c:v>
                </c:pt>
                <c:pt idx="1586">
                  <c:v>55.162800000000011</c:v>
                </c:pt>
                <c:pt idx="1587">
                  <c:v>55.163800000000002</c:v>
                </c:pt>
                <c:pt idx="1588">
                  <c:v>55.146600000000007</c:v>
                </c:pt>
                <c:pt idx="1589">
                  <c:v>55.1327</c:v>
                </c:pt>
                <c:pt idx="1590">
                  <c:v>55.116600000000012</c:v>
                </c:pt>
                <c:pt idx="1591">
                  <c:v>55.1053</c:v>
                </c:pt>
                <c:pt idx="1592">
                  <c:v>55.1355</c:v>
                </c:pt>
                <c:pt idx="1593">
                  <c:v>55.179400000000001</c:v>
                </c:pt>
                <c:pt idx="1594">
                  <c:v>55.1845</c:v>
                </c:pt>
                <c:pt idx="1595">
                  <c:v>55.163499999999999</c:v>
                </c:pt>
                <c:pt idx="1596">
                  <c:v>55.145099999999999</c:v>
                </c:pt>
                <c:pt idx="1597">
                  <c:v>55.134099999999997</c:v>
                </c:pt>
                <c:pt idx="1598">
                  <c:v>55.116900000000001</c:v>
                </c:pt>
                <c:pt idx="1599">
                  <c:v>55.113999999999997</c:v>
                </c:pt>
                <c:pt idx="1600">
                  <c:v>55.134999999999998</c:v>
                </c:pt>
                <c:pt idx="1601">
                  <c:v>55.119900000000001</c:v>
                </c:pt>
                <c:pt idx="1602">
                  <c:v>55.046200000000013</c:v>
                </c:pt>
                <c:pt idx="1603">
                  <c:v>55.015800000000013</c:v>
                </c:pt>
                <c:pt idx="1604">
                  <c:v>55.050199999999997</c:v>
                </c:pt>
                <c:pt idx="1605">
                  <c:v>55.042900000000003</c:v>
                </c:pt>
                <c:pt idx="1606">
                  <c:v>54.982700000000001</c:v>
                </c:pt>
                <c:pt idx="1607">
                  <c:v>54.979599999999998</c:v>
                </c:pt>
                <c:pt idx="1608">
                  <c:v>55.066600000000001</c:v>
                </c:pt>
                <c:pt idx="1609">
                  <c:v>55.116500000000002</c:v>
                </c:pt>
                <c:pt idx="1610">
                  <c:v>55.062600000000003</c:v>
                </c:pt>
                <c:pt idx="1611">
                  <c:v>54.976900000000001</c:v>
                </c:pt>
                <c:pt idx="1612">
                  <c:v>54.988</c:v>
                </c:pt>
                <c:pt idx="1613">
                  <c:v>55.052</c:v>
                </c:pt>
                <c:pt idx="1614">
                  <c:v>55.070800000000013</c:v>
                </c:pt>
                <c:pt idx="1615">
                  <c:v>55.093499999999999</c:v>
                </c:pt>
                <c:pt idx="1616">
                  <c:v>55.148000000000003</c:v>
                </c:pt>
                <c:pt idx="1617">
                  <c:v>55.183</c:v>
                </c:pt>
                <c:pt idx="1618">
                  <c:v>55.18</c:v>
                </c:pt>
                <c:pt idx="1619">
                  <c:v>55.130299999999998</c:v>
                </c:pt>
                <c:pt idx="1620">
                  <c:v>55.0762</c:v>
                </c:pt>
                <c:pt idx="1621">
                  <c:v>55.0687</c:v>
                </c:pt>
                <c:pt idx="1622">
                  <c:v>55.094000000000001</c:v>
                </c:pt>
                <c:pt idx="1623">
                  <c:v>55.101300000000002</c:v>
                </c:pt>
                <c:pt idx="1624">
                  <c:v>55.094299999999997</c:v>
                </c:pt>
                <c:pt idx="1625">
                  <c:v>55.122100000000003</c:v>
                </c:pt>
                <c:pt idx="1626">
                  <c:v>55.178600000000003</c:v>
                </c:pt>
                <c:pt idx="1627">
                  <c:v>55.193899999999999</c:v>
                </c:pt>
                <c:pt idx="1628">
                  <c:v>55.142699999999998</c:v>
                </c:pt>
                <c:pt idx="1629">
                  <c:v>55.083500000000001</c:v>
                </c:pt>
                <c:pt idx="1630">
                  <c:v>55.076099999999997</c:v>
                </c:pt>
                <c:pt idx="1631">
                  <c:v>55.099499999999999</c:v>
                </c:pt>
                <c:pt idx="1632">
                  <c:v>55.127600000000001</c:v>
                </c:pt>
                <c:pt idx="1633">
                  <c:v>55.143500000000003</c:v>
                </c:pt>
                <c:pt idx="1634">
                  <c:v>55.151200000000003</c:v>
                </c:pt>
                <c:pt idx="1635">
                  <c:v>55.174999999999997</c:v>
                </c:pt>
                <c:pt idx="1636">
                  <c:v>55.192</c:v>
                </c:pt>
                <c:pt idx="1637">
                  <c:v>55.161499999999997</c:v>
                </c:pt>
                <c:pt idx="1638">
                  <c:v>55.0916</c:v>
                </c:pt>
                <c:pt idx="1639">
                  <c:v>55.063099999999999</c:v>
                </c:pt>
                <c:pt idx="1640">
                  <c:v>55.082600000000014</c:v>
                </c:pt>
                <c:pt idx="1641">
                  <c:v>55.096400000000003</c:v>
                </c:pt>
                <c:pt idx="1642">
                  <c:v>55.103400000000001</c:v>
                </c:pt>
                <c:pt idx="1643">
                  <c:v>55.1158</c:v>
                </c:pt>
                <c:pt idx="1644">
                  <c:v>55.148099999999999</c:v>
                </c:pt>
                <c:pt idx="1645">
                  <c:v>55.173299999999998</c:v>
                </c:pt>
                <c:pt idx="1646">
                  <c:v>55.172499999999999</c:v>
                </c:pt>
                <c:pt idx="1647">
                  <c:v>55.169899999999998</c:v>
                </c:pt>
                <c:pt idx="1648">
                  <c:v>55.171300000000002</c:v>
                </c:pt>
                <c:pt idx="1649">
                  <c:v>55.160899999999998</c:v>
                </c:pt>
                <c:pt idx="1650">
                  <c:v>55.139400000000002</c:v>
                </c:pt>
                <c:pt idx="1651">
                  <c:v>55.130699999999997</c:v>
                </c:pt>
                <c:pt idx="1652">
                  <c:v>55.148699999999998</c:v>
                </c:pt>
                <c:pt idx="1653">
                  <c:v>55.1828</c:v>
                </c:pt>
                <c:pt idx="1654">
                  <c:v>55.198</c:v>
                </c:pt>
                <c:pt idx="1655">
                  <c:v>55.189300000000003</c:v>
                </c:pt>
                <c:pt idx="1656">
                  <c:v>55.187899999999999</c:v>
                </c:pt>
                <c:pt idx="1657">
                  <c:v>55.198600000000013</c:v>
                </c:pt>
                <c:pt idx="1658">
                  <c:v>55.206699999999998</c:v>
                </c:pt>
                <c:pt idx="1659">
                  <c:v>55.185099999999998</c:v>
                </c:pt>
                <c:pt idx="1660">
                  <c:v>55.132899999999999</c:v>
                </c:pt>
                <c:pt idx="1661">
                  <c:v>55.102499999999999</c:v>
                </c:pt>
                <c:pt idx="1662">
                  <c:v>55.112499999999997</c:v>
                </c:pt>
                <c:pt idx="1663">
                  <c:v>55.107500000000002</c:v>
                </c:pt>
                <c:pt idx="1664">
                  <c:v>55.048099999999998</c:v>
                </c:pt>
                <c:pt idx="1665">
                  <c:v>55.038400000000003</c:v>
                </c:pt>
                <c:pt idx="1666">
                  <c:v>55.1372</c:v>
                </c:pt>
                <c:pt idx="1667">
                  <c:v>55.1997</c:v>
                </c:pt>
                <c:pt idx="1668">
                  <c:v>55.195400000000006</c:v>
                </c:pt>
                <c:pt idx="1669">
                  <c:v>55.195400000000006</c:v>
                </c:pt>
                <c:pt idx="1670">
                  <c:v>55.187399999999997</c:v>
                </c:pt>
                <c:pt idx="1671">
                  <c:v>55.166000000000011</c:v>
                </c:pt>
                <c:pt idx="1672">
                  <c:v>55.152299999999997</c:v>
                </c:pt>
                <c:pt idx="1673">
                  <c:v>55.131600000000013</c:v>
                </c:pt>
                <c:pt idx="1674">
                  <c:v>55.121899999999997</c:v>
                </c:pt>
                <c:pt idx="1675">
                  <c:v>55.129300000000001</c:v>
                </c:pt>
                <c:pt idx="1676">
                  <c:v>55.113400000000013</c:v>
                </c:pt>
                <c:pt idx="1677">
                  <c:v>55.080500000000001</c:v>
                </c:pt>
                <c:pt idx="1678">
                  <c:v>55.024900000000002</c:v>
                </c:pt>
                <c:pt idx="1679">
                  <c:v>54.973799999999997</c:v>
                </c:pt>
                <c:pt idx="1680">
                  <c:v>55.018000000000001</c:v>
                </c:pt>
                <c:pt idx="1681">
                  <c:v>55.1098</c:v>
                </c:pt>
                <c:pt idx="1682">
                  <c:v>55.1479</c:v>
                </c:pt>
                <c:pt idx="1683">
                  <c:v>55.148499999999999</c:v>
                </c:pt>
                <c:pt idx="1684">
                  <c:v>55.150399999999998</c:v>
                </c:pt>
                <c:pt idx="1685">
                  <c:v>55.140700000000002</c:v>
                </c:pt>
                <c:pt idx="1686">
                  <c:v>55.113400000000013</c:v>
                </c:pt>
                <c:pt idx="1687">
                  <c:v>55.1021</c:v>
                </c:pt>
                <c:pt idx="1688">
                  <c:v>55.1233</c:v>
                </c:pt>
                <c:pt idx="1689">
                  <c:v>55.146900000000002</c:v>
                </c:pt>
                <c:pt idx="1690">
                  <c:v>55.159700000000001</c:v>
                </c:pt>
                <c:pt idx="1691">
                  <c:v>55.168800000000012</c:v>
                </c:pt>
                <c:pt idx="1692">
                  <c:v>55.171600000000012</c:v>
                </c:pt>
                <c:pt idx="1693">
                  <c:v>55.159500000000001</c:v>
                </c:pt>
                <c:pt idx="1694">
                  <c:v>55.110799999999998</c:v>
                </c:pt>
                <c:pt idx="1695">
                  <c:v>55.0488</c:v>
                </c:pt>
                <c:pt idx="1696">
                  <c:v>55.051000000000002</c:v>
                </c:pt>
                <c:pt idx="1697">
                  <c:v>55.109000000000002</c:v>
                </c:pt>
                <c:pt idx="1698">
                  <c:v>55.137900000000002</c:v>
                </c:pt>
                <c:pt idx="1699">
                  <c:v>55.122900000000001</c:v>
                </c:pt>
                <c:pt idx="1700">
                  <c:v>55.107799999999997</c:v>
                </c:pt>
                <c:pt idx="1701">
                  <c:v>55.108899999999998</c:v>
                </c:pt>
                <c:pt idx="1702">
                  <c:v>55.104999999999997</c:v>
                </c:pt>
                <c:pt idx="1703">
                  <c:v>55.096200000000003</c:v>
                </c:pt>
                <c:pt idx="1704">
                  <c:v>55.101799999999997</c:v>
                </c:pt>
                <c:pt idx="1705">
                  <c:v>55.121499999999997</c:v>
                </c:pt>
                <c:pt idx="1706">
                  <c:v>55.137500000000003</c:v>
                </c:pt>
                <c:pt idx="1707">
                  <c:v>55.144199999999998</c:v>
                </c:pt>
                <c:pt idx="1708">
                  <c:v>55.1464</c:v>
                </c:pt>
                <c:pt idx="1709">
                  <c:v>55.142299999999999</c:v>
                </c:pt>
                <c:pt idx="1710">
                  <c:v>55.134500000000003</c:v>
                </c:pt>
                <c:pt idx="1711">
                  <c:v>55.129100000000001</c:v>
                </c:pt>
                <c:pt idx="1712">
                  <c:v>55.125500000000002</c:v>
                </c:pt>
                <c:pt idx="1713">
                  <c:v>55.127200000000002</c:v>
                </c:pt>
                <c:pt idx="1714">
                  <c:v>55.132400000000011</c:v>
                </c:pt>
                <c:pt idx="1715">
                  <c:v>55.117199999999997</c:v>
                </c:pt>
                <c:pt idx="1716">
                  <c:v>55.066099999999999</c:v>
                </c:pt>
                <c:pt idx="1717">
                  <c:v>55.008099999999999</c:v>
                </c:pt>
                <c:pt idx="1718">
                  <c:v>54.998400000000011</c:v>
                </c:pt>
                <c:pt idx="1719">
                  <c:v>55.020699999999998</c:v>
                </c:pt>
                <c:pt idx="1720">
                  <c:v>55.057699999999997</c:v>
                </c:pt>
                <c:pt idx="1721">
                  <c:v>55.119600000000013</c:v>
                </c:pt>
                <c:pt idx="1722">
                  <c:v>55.175699999999999</c:v>
                </c:pt>
                <c:pt idx="1723">
                  <c:v>55.165500000000002</c:v>
                </c:pt>
                <c:pt idx="1724">
                  <c:v>55.108200000000011</c:v>
                </c:pt>
                <c:pt idx="1725">
                  <c:v>55.081499999999998</c:v>
                </c:pt>
                <c:pt idx="1726">
                  <c:v>55.092400000000012</c:v>
                </c:pt>
                <c:pt idx="1727">
                  <c:v>55.104599999999998</c:v>
                </c:pt>
                <c:pt idx="1728">
                  <c:v>55.1081</c:v>
                </c:pt>
                <c:pt idx="1729">
                  <c:v>55.095600000000012</c:v>
                </c:pt>
                <c:pt idx="1730">
                  <c:v>55.053699999999999</c:v>
                </c:pt>
                <c:pt idx="1731">
                  <c:v>54.990200000000002</c:v>
                </c:pt>
                <c:pt idx="1732">
                  <c:v>54.958500000000001</c:v>
                </c:pt>
                <c:pt idx="1733">
                  <c:v>54.976000000000013</c:v>
                </c:pt>
                <c:pt idx="1734">
                  <c:v>54.989699999999999</c:v>
                </c:pt>
                <c:pt idx="1735">
                  <c:v>54.999499999999998</c:v>
                </c:pt>
                <c:pt idx="1736">
                  <c:v>54.993200000000002</c:v>
                </c:pt>
                <c:pt idx="1737">
                  <c:v>54.924100000000003</c:v>
                </c:pt>
                <c:pt idx="1738">
                  <c:v>54.878300000000003</c:v>
                </c:pt>
                <c:pt idx="1739">
                  <c:v>54.9358</c:v>
                </c:pt>
                <c:pt idx="1740">
                  <c:v>55.014899999999997</c:v>
                </c:pt>
                <c:pt idx="1741">
                  <c:v>55.024800000000013</c:v>
                </c:pt>
                <c:pt idx="1742">
                  <c:v>55.002600000000001</c:v>
                </c:pt>
                <c:pt idx="1743">
                  <c:v>54.986600000000003</c:v>
                </c:pt>
                <c:pt idx="1744">
                  <c:v>54.971499999999999</c:v>
                </c:pt>
                <c:pt idx="1745">
                  <c:v>54.993099999999998</c:v>
                </c:pt>
                <c:pt idx="1746">
                  <c:v>55.040700000000001</c:v>
                </c:pt>
                <c:pt idx="1747">
                  <c:v>55.066000000000003</c:v>
                </c:pt>
                <c:pt idx="1748">
                  <c:v>55.046300000000002</c:v>
                </c:pt>
                <c:pt idx="1749">
                  <c:v>54.998699999999999</c:v>
                </c:pt>
                <c:pt idx="1750">
                  <c:v>54.9754</c:v>
                </c:pt>
                <c:pt idx="1751">
                  <c:v>54.982500000000002</c:v>
                </c:pt>
                <c:pt idx="1752">
                  <c:v>54.9694</c:v>
                </c:pt>
                <c:pt idx="1753">
                  <c:v>54.940800000000003</c:v>
                </c:pt>
                <c:pt idx="1754">
                  <c:v>54.952599999999997</c:v>
                </c:pt>
                <c:pt idx="1755">
                  <c:v>54.968899999999998</c:v>
                </c:pt>
                <c:pt idx="1756">
                  <c:v>54.940100000000001</c:v>
                </c:pt>
                <c:pt idx="1757">
                  <c:v>54.916400000000003</c:v>
                </c:pt>
                <c:pt idx="1758">
                  <c:v>54.927700000000002</c:v>
                </c:pt>
                <c:pt idx="1759">
                  <c:v>54.948099999999997</c:v>
                </c:pt>
                <c:pt idx="1760">
                  <c:v>54.956200000000003</c:v>
                </c:pt>
                <c:pt idx="1761">
                  <c:v>54.962899999999998</c:v>
                </c:pt>
                <c:pt idx="1762">
                  <c:v>54.982400000000013</c:v>
                </c:pt>
                <c:pt idx="1763">
                  <c:v>55.001399999999997</c:v>
                </c:pt>
                <c:pt idx="1764">
                  <c:v>55.006700000000002</c:v>
                </c:pt>
                <c:pt idx="1765">
                  <c:v>54.991</c:v>
                </c:pt>
                <c:pt idx="1766">
                  <c:v>54.966299999999997</c:v>
                </c:pt>
                <c:pt idx="1767">
                  <c:v>54.941899999999997</c:v>
                </c:pt>
                <c:pt idx="1768">
                  <c:v>54.8932</c:v>
                </c:pt>
                <c:pt idx="1769">
                  <c:v>54.848100000000002</c:v>
                </c:pt>
                <c:pt idx="1770">
                  <c:v>54.881899999999987</c:v>
                </c:pt>
                <c:pt idx="1771">
                  <c:v>54.943199999999997</c:v>
                </c:pt>
                <c:pt idx="1772">
                  <c:v>54.953800000000001</c:v>
                </c:pt>
                <c:pt idx="1773">
                  <c:v>54.925899999999999</c:v>
                </c:pt>
                <c:pt idx="1774">
                  <c:v>54.882599999999996</c:v>
                </c:pt>
                <c:pt idx="1775">
                  <c:v>54.872</c:v>
                </c:pt>
                <c:pt idx="1776">
                  <c:v>54.895200000000003</c:v>
                </c:pt>
                <c:pt idx="1777">
                  <c:v>54.884899999999988</c:v>
                </c:pt>
                <c:pt idx="1778">
                  <c:v>54.886400000000002</c:v>
                </c:pt>
                <c:pt idx="1779">
                  <c:v>54.949300000000001</c:v>
                </c:pt>
                <c:pt idx="1780">
                  <c:v>55.025100000000002</c:v>
                </c:pt>
                <c:pt idx="1781">
                  <c:v>55.044400000000003</c:v>
                </c:pt>
                <c:pt idx="1782">
                  <c:v>55.011800000000001</c:v>
                </c:pt>
                <c:pt idx="1783">
                  <c:v>54.979300000000002</c:v>
                </c:pt>
                <c:pt idx="1784">
                  <c:v>54.978400000000001</c:v>
                </c:pt>
                <c:pt idx="1785">
                  <c:v>54.994400000000013</c:v>
                </c:pt>
                <c:pt idx="1786">
                  <c:v>54.9983</c:v>
                </c:pt>
                <c:pt idx="1787">
                  <c:v>54.979799999999997</c:v>
                </c:pt>
                <c:pt idx="1788">
                  <c:v>54.929900000000011</c:v>
                </c:pt>
                <c:pt idx="1789">
                  <c:v>54.885300000000001</c:v>
                </c:pt>
                <c:pt idx="1790">
                  <c:v>54.906100000000002</c:v>
                </c:pt>
                <c:pt idx="1791">
                  <c:v>54.949599999999997</c:v>
                </c:pt>
                <c:pt idx="1792">
                  <c:v>54.954599999999999</c:v>
                </c:pt>
                <c:pt idx="1793">
                  <c:v>54.938200000000002</c:v>
                </c:pt>
                <c:pt idx="1794">
                  <c:v>54.9405</c:v>
                </c:pt>
                <c:pt idx="1795">
                  <c:v>54.963500000000003</c:v>
                </c:pt>
                <c:pt idx="1796">
                  <c:v>54.985600000000012</c:v>
                </c:pt>
                <c:pt idx="1797">
                  <c:v>55.003999999999998</c:v>
                </c:pt>
                <c:pt idx="1798">
                  <c:v>55.024099999999997</c:v>
                </c:pt>
                <c:pt idx="1799">
                  <c:v>55.009500000000003</c:v>
                </c:pt>
                <c:pt idx="1800">
                  <c:v>54.996099999999998</c:v>
                </c:pt>
                <c:pt idx="1801">
                  <c:v>55.012</c:v>
                </c:pt>
                <c:pt idx="1802">
                  <c:v>54.996200000000002</c:v>
                </c:pt>
                <c:pt idx="1803">
                  <c:v>54.943899999999999</c:v>
                </c:pt>
                <c:pt idx="1804">
                  <c:v>54.922200000000011</c:v>
                </c:pt>
                <c:pt idx="1805">
                  <c:v>54.944899999999997</c:v>
                </c:pt>
                <c:pt idx="1806">
                  <c:v>54.967399999999998</c:v>
                </c:pt>
                <c:pt idx="1807">
                  <c:v>54.971499999999999</c:v>
                </c:pt>
                <c:pt idx="1808">
                  <c:v>54.959400000000002</c:v>
                </c:pt>
                <c:pt idx="1809">
                  <c:v>54.924500000000002</c:v>
                </c:pt>
                <c:pt idx="1810">
                  <c:v>54.864800000000002</c:v>
                </c:pt>
                <c:pt idx="1811">
                  <c:v>54.812800000000003</c:v>
                </c:pt>
                <c:pt idx="1812">
                  <c:v>54.8125</c:v>
                </c:pt>
                <c:pt idx="1813">
                  <c:v>54.853000000000002</c:v>
                </c:pt>
                <c:pt idx="1814">
                  <c:v>54.881999999999998</c:v>
                </c:pt>
                <c:pt idx="1815">
                  <c:v>54.904200000000003</c:v>
                </c:pt>
                <c:pt idx="1816">
                  <c:v>54.9345</c:v>
                </c:pt>
                <c:pt idx="1817">
                  <c:v>54.960099999999997</c:v>
                </c:pt>
                <c:pt idx="1818">
                  <c:v>54.969200000000001</c:v>
                </c:pt>
                <c:pt idx="1819">
                  <c:v>54.948800000000013</c:v>
                </c:pt>
                <c:pt idx="1820">
                  <c:v>54.9161</c:v>
                </c:pt>
                <c:pt idx="1821">
                  <c:v>54.915599999999998</c:v>
                </c:pt>
                <c:pt idx="1822">
                  <c:v>54.914700000000003</c:v>
                </c:pt>
                <c:pt idx="1823">
                  <c:v>54.870899999999999</c:v>
                </c:pt>
                <c:pt idx="1824">
                  <c:v>54.845999999999997</c:v>
                </c:pt>
                <c:pt idx="1825">
                  <c:v>54.852800000000002</c:v>
                </c:pt>
                <c:pt idx="1826">
                  <c:v>54.874499999999998</c:v>
                </c:pt>
                <c:pt idx="1827">
                  <c:v>54.882800000000003</c:v>
                </c:pt>
                <c:pt idx="1828">
                  <c:v>54.868200000000002</c:v>
                </c:pt>
                <c:pt idx="1829">
                  <c:v>54.862000000000002</c:v>
                </c:pt>
                <c:pt idx="1830">
                  <c:v>54.8352</c:v>
                </c:pt>
                <c:pt idx="1831">
                  <c:v>54.774500000000003</c:v>
                </c:pt>
                <c:pt idx="1832">
                  <c:v>54.794400000000003</c:v>
                </c:pt>
                <c:pt idx="1833">
                  <c:v>54.877800000000001</c:v>
                </c:pt>
                <c:pt idx="1834">
                  <c:v>54.878100000000003</c:v>
                </c:pt>
                <c:pt idx="1835">
                  <c:v>54.821100000000001</c:v>
                </c:pt>
                <c:pt idx="1836">
                  <c:v>54.755499999999998</c:v>
                </c:pt>
                <c:pt idx="1837">
                  <c:v>54.678200000000011</c:v>
                </c:pt>
                <c:pt idx="1838">
                  <c:v>54.690200000000011</c:v>
                </c:pt>
                <c:pt idx="1839">
                  <c:v>54.777299999999997</c:v>
                </c:pt>
                <c:pt idx="1840">
                  <c:v>54.8279</c:v>
                </c:pt>
                <c:pt idx="1841">
                  <c:v>54.830500000000001</c:v>
                </c:pt>
                <c:pt idx="1842">
                  <c:v>54.803899999999999</c:v>
                </c:pt>
                <c:pt idx="1843">
                  <c:v>54.790800000000011</c:v>
                </c:pt>
                <c:pt idx="1844">
                  <c:v>54.816000000000003</c:v>
                </c:pt>
                <c:pt idx="1845">
                  <c:v>54.872100000000003</c:v>
                </c:pt>
                <c:pt idx="1846">
                  <c:v>54.9026</c:v>
                </c:pt>
                <c:pt idx="1847">
                  <c:v>54.904699999999998</c:v>
                </c:pt>
                <c:pt idx="1848">
                  <c:v>54.910600000000002</c:v>
                </c:pt>
                <c:pt idx="1849">
                  <c:v>54.911999999999999</c:v>
                </c:pt>
                <c:pt idx="1850">
                  <c:v>54.910600000000002</c:v>
                </c:pt>
                <c:pt idx="1851">
                  <c:v>54.904200000000003</c:v>
                </c:pt>
                <c:pt idx="1852">
                  <c:v>54.895000000000003</c:v>
                </c:pt>
                <c:pt idx="1853">
                  <c:v>54.893000000000001</c:v>
                </c:pt>
                <c:pt idx="1854">
                  <c:v>54.8827</c:v>
                </c:pt>
                <c:pt idx="1855">
                  <c:v>54.867199999999997</c:v>
                </c:pt>
                <c:pt idx="1856">
                  <c:v>54.872999999999998</c:v>
                </c:pt>
                <c:pt idx="1857">
                  <c:v>54.901299999999999</c:v>
                </c:pt>
                <c:pt idx="1858">
                  <c:v>54.9084</c:v>
                </c:pt>
                <c:pt idx="1859">
                  <c:v>54.866700000000002</c:v>
                </c:pt>
                <c:pt idx="1860">
                  <c:v>54.807499999999997</c:v>
                </c:pt>
                <c:pt idx="1861">
                  <c:v>54.790700000000001</c:v>
                </c:pt>
                <c:pt idx="1862">
                  <c:v>54.821100000000001</c:v>
                </c:pt>
                <c:pt idx="1863">
                  <c:v>54.819299999999998</c:v>
                </c:pt>
                <c:pt idx="1864">
                  <c:v>54.799700000000001</c:v>
                </c:pt>
                <c:pt idx="1865">
                  <c:v>54.817399999999999</c:v>
                </c:pt>
                <c:pt idx="1866">
                  <c:v>54.849200000000003</c:v>
                </c:pt>
                <c:pt idx="1867">
                  <c:v>54.874099999999999</c:v>
                </c:pt>
                <c:pt idx="1868">
                  <c:v>54.892400000000002</c:v>
                </c:pt>
                <c:pt idx="1869">
                  <c:v>54.896500000000003</c:v>
                </c:pt>
                <c:pt idx="1870">
                  <c:v>54.897500000000001</c:v>
                </c:pt>
                <c:pt idx="1871">
                  <c:v>54.903799999999997</c:v>
                </c:pt>
                <c:pt idx="1872">
                  <c:v>54.904699999999998</c:v>
                </c:pt>
                <c:pt idx="1873">
                  <c:v>54.904899999999998</c:v>
                </c:pt>
                <c:pt idx="1874">
                  <c:v>54.907699999999998</c:v>
                </c:pt>
                <c:pt idx="1875">
                  <c:v>54.918700000000001</c:v>
                </c:pt>
                <c:pt idx="1876">
                  <c:v>54.929000000000002</c:v>
                </c:pt>
                <c:pt idx="1877">
                  <c:v>54.9193</c:v>
                </c:pt>
                <c:pt idx="1878">
                  <c:v>54.894199999999998</c:v>
                </c:pt>
                <c:pt idx="1879">
                  <c:v>54.881699999999988</c:v>
                </c:pt>
                <c:pt idx="1880">
                  <c:v>54.877899999999997</c:v>
                </c:pt>
                <c:pt idx="1881">
                  <c:v>54.855699999999999</c:v>
                </c:pt>
                <c:pt idx="1882">
                  <c:v>54.817100000000003</c:v>
                </c:pt>
                <c:pt idx="1883">
                  <c:v>54.776000000000003</c:v>
                </c:pt>
                <c:pt idx="1884">
                  <c:v>54.740600000000001</c:v>
                </c:pt>
                <c:pt idx="1885">
                  <c:v>54.749499999999998</c:v>
                </c:pt>
                <c:pt idx="1886">
                  <c:v>54.799900000000001</c:v>
                </c:pt>
                <c:pt idx="1887">
                  <c:v>54.825200000000002</c:v>
                </c:pt>
                <c:pt idx="1888">
                  <c:v>54.825699999999998</c:v>
                </c:pt>
                <c:pt idx="1889">
                  <c:v>54.822600000000001</c:v>
                </c:pt>
                <c:pt idx="1890">
                  <c:v>54.8294</c:v>
                </c:pt>
                <c:pt idx="1891">
                  <c:v>54.844499999999996</c:v>
                </c:pt>
                <c:pt idx="1892">
                  <c:v>54.838200000000001</c:v>
                </c:pt>
                <c:pt idx="1893">
                  <c:v>54.778600000000012</c:v>
                </c:pt>
                <c:pt idx="1894">
                  <c:v>54.714200000000012</c:v>
                </c:pt>
                <c:pt idx="1895">
                  <c:v>54.695800000000013</c:v>
                </c:pt>
                <c:pt idx="1896">
                  <c:v>54.698600000000013</c:v>
                </c:pt>
                <c:pt idx="1897">
                  <c:v>54.7333</c:v>
                </c:pt>
                <c:pt idx="1898">
                  <c:v>54.811</c:v>
                </c:pt>
                <c:pt idx="1899">
                  <c:v>54.8628</c:v>
                </c:pt>
                <c:pt idx="1900">
                  <c:v>54.865099999999998</c:v>
                </c:pt>
                <c:pt idx="1901">
                  <c:v>54.844799999999999</c:v>
                </c:pt>
                <c:pt idx="1902">
                  <c:v>54.828000000000003</c:v>
                </c:pt>
                <c:pt idx="1903">
                  <c:v>54.828299999999999</c:v>
                </c:pt>
                <c:pt idx="1904">
                  <c:v>54.828800000000001</c:v>
                </c:pt>
                <c:pt idx="1905">
                  <c:v>54.827199999999998</c:v>
                </c:pt>
                <c:pt idx="1906">
                  <c:v>54.830100000000002</c:v>
                </c:pt>
                <c:pt idx="1907">
                  <c:v>54.842200000000012</c:v>
                </c:pt>
                <c:pt idx="1908">
                  <c:v>54.848500000000001</c:v>
                </c:pt>
                <c:pt idx="1909">
                  <c:v>54.835600000000007</c:v>
                </c:pt>
                <c:pt idx="1910">
                  <c:v>54.800800000000002</c:v>
                </c:pt>
                <c:pt idx="1911">
                  <c:v>54.765700000000002</c:v>
                </c:pt>
                <c:pt idx="1912">
                  <c:v>54.7485</c:v>
                </c:pt>
                <c:pt idx="1913">
                  <c:v>54.755099999999999</c:v>
                </c:pt>
                <c:pt idx="1914">
                  <c:v>54.784500000000001</c:v>
                </c:pt>
                <c:pt idx="1915">
                  <c:v>54.793900000000001</c:v>
                </c:pt>
                <c:pt idx="1916">
                  <c:v>54.7956</c:v>
                </c:pt>
                <c:pt idx="1917">
                  <c:v>54.791200000000003</c:v>
                </c:pt>
                <c:pt idx="1918">
                  <c:v>54.768500000000003</c:v>
                </c:pt>
                <c:pt idx="1919">
                  <c:v>54.764800000000001</c:v>
                </c:pt>
                <c:pt idx="1920">
                  <c:v>54.767899999999997</c:v>
                </c:pt>
                <c:pt idx="1921">
                  <c:v>54.7699</c:v>
                </c:pt>
                <c:pt idx="1922">
                  <c:v>54.777800000000013</c:v>
                </c:pt>
                <c:pt idx="1923">
                  <c:v>54.768500000000003</c:v>
                </c:pt>
                <c:pt idx="1924">
                  <c:v>54.733000000000011</c:v>
                </c:pt>
                <c:pt idx="1925">
                  <c:v>54.717200000000012</c:v>
                </c:pt>
                <c:pt idx="1926">
                  <c:v>54.7485</c:v>
                </c:pt>
                <c:pt idx="1927">
                  <c:v>54.791400000000003</c:v>
                </c:pt>
                <c:pt idx="1928">
                  <c:v>54.796500000000002</c:v>
                </c:pt>
                <c:pt idx="1929">
                  <c:v>54.770899999999997</c:v>
                </c:pt>
                <c:pt idx="1930">
                  <c:v>54.749000000000002</c:v>
                </c:pt>
                <c:pt idx="1931">
                  <c:v>54.745800000000003</c:v>
                </c:pt>
                <c:pt idx="1932">
                  <c:v>54.747200000000007</c:v>
                </c:pt>
                <c:pt idx="1933">
                  <c:v>54.738500000000002</c:v>
                </c:pt>
                <c:pt idx="1934">
                  <c:v>54.7181</c:v>
                </c:pt>
                <c:pt idx="1935">
                  <c:v>54.684600000000003</c:v>
                </c:pt>
                <c:pt idx="1936">
                  <c:v>54.678699999999999</c:v>
                </c:pt>
                <c:pt idx="1937">
                  <c:v>54.717300000000002</c:v>
                </c:pt>
                <c:pt idx="1938">
                  <c:v>54.726600000000012</c:v>
                </c:pt>
                <c:pt idx="1939">
                  <c:v>54.695900000000002</c:v>
                </c:pt>
                <c:pt idx="1940">
                  <c:v>54.679600000000001</c:v>
                </c:pt>
                <c:pt idx="1941">
                  <c:v>54.6633</c:v>
                </c:pt>
                <c:pt idx="1942">
                  <c:v>54.6389</c:v>
                </c:pt>
                <c:pt idx="1943">
                  <c:v>54.656000000000013</c:v>
                </c:pt>
                <c:pt idx="1944">
                  <c:v>54.7027</c:v>
                </c:pt>
                <c:pt idx="1945">
                  <c:v>54.719200000000001</c:v>
                </c:pt>
                <c:pt idx="1946">
                  <c:v>54.722700000000003</c:v>
                </c:pt>
                <c:pt idx="1947">
                  <c:v>54.750600000000013</c:v>
                </c:pt>
                <c:pt idx="1948">
                  <c:v>54.770600000000002</c:v>
                </c:pt>
                <c:pt idx="1949">
                  <c:v>54.7423</c:v>
                </c:pt>
                <c:pt idx="1950">
                  <c:v>54.689300000000003</c:v>
                </c:pt>
                <c:pt idx="1951">
                  <c:v>54.673099999999998</c:v>
                </c:pt>
                <c:pt idx="1952">
                  <c:v>54.683600000000013</c:v>
                </c:pt>
                <c:pt idx="1953">
                  <c:v>54.6815</c:v>
                </c:pt>
                <c:pt idx="1954">
                  <c:v>54.6937</c:v>
                </c:pt>
                <c:pt idx="1955">
                  <c:v>54.717500000000001</c:v>
                </c:pt>
                <c:pt idx="1956">
                  <c:v>54.711300000000001</c:v>
                </c:pt>
                <c:pt idx="1957">
                  <c:v>54.656999999999996</c:v>
                </c:pt>
                <c:pt idx="1958">
                  <c:v>54.615099999999998</c:v>
                </c:pt>
                <c:pt idx="1959">
                  <c:v>54.642000000000003</c:v>
                </c:pt>
                <c:pt idx="1960">
                  <c:v>54.678800000000003</c:v>
                </c:pt>
                <c:pt idx="1961">
                  <c:v>54.683100000000003</c:v>
                </c:pt>
                <c:pt idx="1962">
                  <c:v>54.689500000000002</c:v>
                </c:pt>
                <c:pt idx="1963">
                  <c:v>54.714599999999997</c:v>
                </c:pt>
                <c:pt idx="1964">
                  <c:v>54.737000000000002</c:v>
                </c:pt>
                <c:pt idx="1965">
                  <c:v>54.726500000000001</c:v>
                </c:pt>
                <c:pt idx="1966">
                  <c:v>54.696400000000011</c:v>
                </c:pt>
                <c:pt idx="1967">
                  <c:v>54.694699999999997</c:v>
                </c:pt>
                <c:pt idx="1968">
                  <c:v>54.709600000000002</c:v>
                </c:pt>
                <c:pt idx="1969">
                  <c:v>54.692400000000013</c:v>
                </c:pt>
                <c:pt idx="1970">
                  <c:v>54.653000000000013</c:v>
                </c:pt>
                <c:pt idx="1971">
                  <c:v>54.652800000000013</c:v>
                </c:pt>
                <c:pt idx="1972">
                  <c:v>54.6798</c:v>
                </c:pt>
                <c:pt idx="1973">
                  <c:v>54.6937</c:v>
                </c:pt>
                <c:pt idx="1974">
                  <c:v>54.705500000000001</c:v>
                </c:pt>
                <c:pt idx="1975">
                  <c:v>54.719700000000003</c:v>
                </c:pt>
                <c:pt idx="1976">
                  <c:v>54.696200000000012</c:v>
                </c:pt>
                <c:pt idx="1977">
                  <c:v>54.625600000000013</c:v>
                </c:pt>
                <c:pt idx="1978">
                  <c:v>54.5869</c:v>
                </c:pt>
                <c:pt idx="1979">
                  <c:v>54.623400000000011</c:v>
                </c:pt>
                <c:pt idx="1980">
                  <c:v>54.654600000000002</c:v>
                </c:pt>
                <c:pt idx="1981">
                  <c:v>54.647500000000001</c:v>
                </c:pt>
                <c:pt idx="1982">
                  <c:v>54.650599999999997</c:v>
                </c:pt>
                <c:pt idx="1983">
                  <c:v>54.672699999999999</c:v>
                </c:pt>
                <c:pt idx="1984">
                  <c:v>54.695500000000003</c:v>
                </c:pt>
                <c:pt idx="1985">
                  <c:v>54.702200000000012</c:v>
                </c:pt>
                <c:pt idx="1986">
                  <c:v>54.677500000000002</c:v>
                </c:pt>
                <c:pt idx="1987">
                  <c:v>54.653300000000002</c:v>
                </c:pt>
                <c:pt idx="1988">
                  <c:v>54.6325</c:v>
                </c:pt>
                <c:pt idx="1989">
                  <c:v>54.6265</c:v>
                </c:pt>
                <c:pt idx="1990">
                  <c:v>54.673900000000003</c:v>
                </c:pt>
                <c:pt idx="1991">
                  <c:v>54.7121</c:v>
                </c:pt>
                <c:pt idx="1992">
                  <c:v>54.693100000000001</c:v>
                </c:pt>
                <c:pt idx="1993">
                  <c:v>54.655299999999997</c:v>
                </c:pt>
                <c:pt idx="1994">
                  <c:v>54.638300000000001</c:v>
                </c:pt>
                <c:pt idx="1995">
                  <c:v>54.617600000000003</c:v>
                </c:pt>
                <c:pt idx="1996">
                  <c:v>54.5777</c:v>
                </c:pt>
                <c:pt idx="1997">
                  <c:v>54.557099999999998</c:v>
                </c:pt>
                <c:pt idx="1998">
                  <c:v>54.567100000000003</c:v>
                </c:pt>
                <c:pt idx="1999">
                  <c:v>54.581000000000003</c:v>
                </c:pt>
                <c:pt idx="2000">
                  <c:v>54.597200000000001</c:v>
                </c:pt>
                <c:pt idx="2001">
                  <c:v>54.590400000000002</c:v>
                </c:pt>
                <c:pt idx="2002">
                  <c:v>54.584699999999998</c:v>
                </c:pt>
                <c:pt idx="2003">
                  <c:v>54.600900000000003</c:v>
                </c:pt>
                <c:pt idx="2004">
                  <c:v>54.6432</c:v>
                </c:pt>
                <c:pt idx="2005">
                  <c:v>54.672800000000002</c:v>
                </c:pt>
                <c:pt idx="2006">
                  <c:v>54.659399999999998</c:v>
                </c:pt>
                <c:pt idx="2007">
                  <c:v>54.657200000000003</c:v>
                </c:pt>
                <c:pt idx="2008">
                  <c:v>54.6693</c:v>
                </c:pt>
                <c:pt idx="2009">
                  <c:v>54.679299999999998</c:v>
                </c:pt>
                <c:pt idx="2010">
                  <c:v>54.702100000000002</c:v>
                </c:pt>
                <c:pt idx="2011">
                  <c:v>54.714500000000001</c:v>
                </c:pt>
                <c:pt idx="2012">
                  <c:v>54.694899999999997</c:v>
                </c:pt>
                <c:pt idx="2013">
                  <c:v>54.672899999999998</c:v>
                </c:pt>
                <c:pt idx="2014">
                  <c:v>54.680400000000013</c:v>
                </c:pt>
                <c:pt idx="2015">
                  <c:v>54.700499999999998</c:v>
                </c:pt>
                <c:pt idx="2016">
                  <c:v>54.712499999999999</c:v>
                </c:pt>
                <c:pt idx="2017">
                  <c:v>54.715000000000003</c:v>
                </c:pt>
                <c:pt idx="2018">
                  <c:v>54.692400000000013</c:v>
                </c:pt>
                <c:pt idx="2019">
                  <c:v>54.6629</c:v>
                </c:pt>
                <c:pt idx="2020">
                  <c:v>54.644000000000013</c:v>
                </c:pt>
                <c:pt idx="2021">
                  <c:v>54.600900000000003</c:v>
                </c:pt>
                <c:pt idx="2022">
                  <c:v>54.565200000000011</c:v>
                </c:pt>
                <c:pt idx="2023">
                  <c:v>54.611899999999999</c:v>
                </c:pt>
                <c:pt idx="2024">
                  <c:v>54.685400000000001</c:v>
                </c:pt>
                <c:pt idx="2025">
                  <c:v>54.7241</c:v>
                </c:pt>
                <c:pt idx="2026">
                  <c:v>54.736000000000011</c:v>
                </c:pt>
                <c:pt idx="2027">
                  <c:v>54.733200000000011</c:v>
                </c:pt>
                <c:pt idx="2028">
                  <c:v>54.717300000000002</c:v>
                </c:pt>
                <c:pt idx="2029">
                  <c:v>54.699000000000012</c:v>
                </c:pt>
                <c:pt idx="2030">
                  <c:v>54.682200000000002</c:v>
                </c:pt>
                <c:pt idx="2031">
                  <c:v>54.672899999999998</c:v>
                </c:pt>
                <c:pt idx="2032">
                  <c:v>54.682699999999997</c:v>
                </c:pt>
                <c:pt idx="2033">
                  <c:v>54.697600000000001</c:v>
                </c:pt>
                <c:pt idx="2034">
                  <c:v>54.7117</c:v>
                </c:pt>
                <c:pt idx="2035">
                  <c:v>54.716099999999997</c:v>
                </c:pt>
                <c:pt idx="2036">
                  <c:v>54.695800000000013</c:v>
                </c:pt>
                <c:pt idx="2037">
                  <c:v>54.681800000000003</c:v>
                </c:pt>
                <c:pt idx="2038">
                  <c:v>54.6952</c:v>
                </c:pt>
                <c:pt idx="2039">
                  <c:v>54.716299999999997</c:v>
                </c:pt>
                <c:pt idx="2040">
                  <c:v>54.722099999999998</c:v>
                </c:pt>
                <c:pt idx="2041">
                  <c:v>54.7286</c:v>
                </c:pt>
                <c:pt idx="2042">
                  <c:v>54.731400000000001</c:v>
                </c:pt>
                <c:pt idx="2043">
                  <c:v>54.709699999999998</c:v>
                </c:pt>
                <c:pt idx="2044">
                  <c:v>54.664000000000001</c:v>
                </c:pt>
                <c:pt idx="2045">
                  <c:v>54.638200000000012</c:v>
                </c:pt>
                <c:pt idx="2046">
                  <c:v>54.672800000000002</c:v>
                </c:pt>
                <c:pt idx="2047">
                  <c:v>54.714399999999998</c:v>
                </c:pt>
                <c:pt idx="2048">
                  <c:v>54.722200000000001</c:v>
                </c:pt>
                <c:pt idx="2049">
                  <c:v>54.692600000000013</c:v>
                </c:pt>
                <c:pt idx="2050">
                  <c:v>54.629200000000012</c:v>
                </c:pt>
                <c:pt idx="2051">
                  <c:v>54.599200000000003</c:v>
                </c:pt>
                <c:pt idx="2052">
                  <c:v>54.634999999999998</c:v>
                </c:pt>
                <c:pt idx="2053">
                  <c:v>54.6922</c:v>
                </c:pt>
                <c:pt idx="2054">
                  <c:v>54.751199999999997</c:v>
                </c:pt>
                <c:pt idx="2055">
                  <c:v>54.763800000000003</c:v>
                </c:pt>
                <c:pt idx="2056">
                  <c:v>54.725000000000001</c:v>
                </c:pt>
                <c:pt idx="2057">
                  <c:v>54.707099999999997</c:v>
                </c:pt>
                <c:pt idx="2058">
                  <c:v>54.730400000000003</c:v>
                </c:pt>
                <c:pt idx="2059">
                  <c:v>54.742899999999999</c:v>
                </c:pt>
                <c:pt idx="2060">
                  <c:v>54.712899999999998</c:v>
                </c:pt>
                <c:pt idx="2061">
                  <c:v>54.663400000000003</c:v>
                </c:pt>
                <c:pt idx="2062">
                  <c:v>54.656100000000002</c:v>
                </c:pt>
                <c:pt idx="2063">
                  <c:v>54.691099999999999</c:v>
                </c:pt>
                <c:pt idx="2064">
                  <c:v>54.720800000000011</c:v>
                </c:pt>
                <c:pt idx="2065">
                  <c:v>54.721600000000002</c:v>
                </c:pt>
                <c:pt idx="2066">
                  <c:v>54.730600000000003</c:v>
                </c:pt>
                <c:pt idx="2067">
                  <c:v>54.770200000000003</c:v>
                </c:pt>
                <c:pt idx="2068">
                  <c:v>54.790900000000001</c:v>
                </c:pt>
                <c:pt idx="2069">
                  <c:v>54.770600000000002</c:v>
                </c:pt>
                <c:pt idx="2070">
                  <c:v>54.737200000000001</c:v>
                </c:pt>
                <c:pt idx="2071">
                  <c:v>54.738800000000012</c:v>
                </c:pt>
                <c:pt idx="2072">
                  <c:v>54.752400000000002</c:v>
                </c:pt>
                <c:pt idx="2073">
                  <c:v>54.739699999999999</c:v>
                </c:pt>
                <c:pt idx="2074">
                  <c:v>54.704500000000003</c:v>
                </c:pt>
                <c:pt idx="2075">
                  <c:v>54.698400000000007</c:v>
                </c:pt>
                <c:pt idx="2076">
                  <c:v>54.727800000000002</c:v>
                </c:pt>
                <c:pt idx="2077">
                  <c:v>54.735700000000001</c:v>
                </c:pt>
                <c:pt idx="2078">
                  <c:v>54.736200000000011</c:v>
                </c:pt>
                <c:pt idx="2079">
                  <c:v>54.753500000000003</c:v>
                </c:pt>
                <c:pt idx="2080">
                  <c:v>54.777099999999997</c:v>
                </c:pt>
                <c:pt idx="2081">
                  <c:v>54.784799999999997</c:v>
                </c:pt>
                <c:pt idx="2082">
                  <c:v>54.776200000000003</c:v>
                </c:pt>
                <c:pt idx="2083">
                  <c:v>54.769800000000011</c:v>
                </c:pt>
                <c:pt idx="2084">
                  <c:v>54.753999999999998</c:v>
                </c:pt>
                <c:pt idx="2085">
                  <c:v>54.723200000000013</c:v>
                </c:pt>
                <c:pt idx="2086">
                  <c:v>54.727800000000002</c:v>
                </c:pt>
                <c:pt idx="2087">
                  <c:v>54.774900000000002</c:v>
                </c:pt>
                <c:pt idx="2088">
                  <c:v>54.795099999999998</c:v>
                </c:pt>
                <c:pt idx="2089">
                  <c:v>54.784000000000013</c:v>
                </c:pt>
                <c:pt idx="2090">
                  <c:v>54.749400000000001</c:v>
                </c:pt>
                <c:pt idx="2091">
                  <c:v>54.720300000000002</c:v>
                </c:pt>
                <c:pt idx="2092">
                  <c:v>54.739699999999999</c:v>
                </c:pt>
                <c:pt idx="2093">
                  <c:v>54.768500000000003</c:v>
                </c:pt>
                <c:pt idx="2094">
                  <c:v>54.7971</c:v>
                </c:pt>
                <c:pt idx="2095">
                  <c:v>54.835299999999997</c:v>
                </c:pt>
                <c:pt idx="2096">
                  <c:v>54.857999999999997</c:v>
                </c:pt>
                <c:pt idx="2097">
                  <c:v>54.844799999999999</c:v>
                </c:pt>
                <c:pt idx="2098">
                  <c:v>54.840899999999998</c:v>
                </c:pt>
                <c:pt idx="2099">
                  <c:v>54.85</c:v>
                </c:pt>
                <c:pt idx="2100">
                  <c:v>54.858400000000003</c:v>
                </c:pt>
                <c:pt idx="2101">
                  <c:v>54.875100000000003</c:v>
                </c:pt>
                <c:pt idx="2102">
                  <c:v>54.898299999999999</c:v>
                </c:pt>
                <c:pt idx="2103">
                  <c:v>54.8979</c:v>
                </c:pt>
                <c:pt idx="2104">
                  <c:v>54.854699999999987</c:v>
                </c:pt>
                <c:pt idx="2105">
                  <c:v>54.792299999999997</c:v>
                </c:pt>
                <c:pt idx="2106">
                  <c:v>54.767600000000002</c:v>
                </c:pt>
                <c:pt idx="2107">
                  <c:v>54.801499999999997</c:v>
                </c:pt>
                <c:pt idx="2108">
                  <c:v>54.834400000000002</c:v>
                </c:pt>
                <c:pt idx="2109">
                  <c:v>54.836599999999997</c:v>
                </c:pt>
                <c:pt idx="2110">
                  <c:v>54.8352</c:v>
                </c:pt>
                <c:pt idx="2111">
                  <c:v>54.846200000000003</c:v>
                </c:pt>
                <c:pt idx="2112">
                  <c:v>54.815100000000001</c:v>
                </c:pt>
                <c:pt idx="2113">
                  <c:v>54.718299999999999</c:v>
                </c:pt>
                <c:pt idx="2114">
                  <c:v>54.677400000000013</c:v>
                </c:pt>
                <c:pt idx="2115">
                  <c:v>54.7423</c:v>
                </c:pt>
                <c:pt idx="2116">
                  <c:v>54.797899999999998</c:v>
                </c:pt>
                <c:pt idx="2117">
                  <c:v>54.810699999999997</c:v>
                </c:pt>
                <c:pt idx="2118">
                  <c:v>54.8172</c:v>
                </c:pt>
                <c:pt idx="2119">
                  <c:v>54.819899999999997</c:v>
                </c:pt>
                <c:pt idx="2120">
                  <c:v>54.812100000000001</c:v>
                </c:pt>
                <c:pt idx="2121">
                  <c:v>54.796900000000001</c:v>
                </c:pt>
                <c:pt idx="2122">
                  <c:v>54.800699999999999</c:v>
                </c:pt>
                <c:pt idx="2123">
                  <c:v>54.803600000000003</c:v>
                </c:pt>
                <c:pt idx="2124">
                  <c:v>54.821599999999997</c:v>
                </c:pt>
                <c:pt idx="2125">
                  <c:v>54.869300000000003</c:v>
                </c:pt>
                <c:pt idx="2126">
                  <c:v>54.907899999999998</c:v>
                </c:pt>
                <c:pt idx="2127">
                  <c:v>54.914999999999999</c:v>
                </c:pt>
                <c:pt idx="2128">
                  <c:v>54.900100000000002</c:v>
                </c:pt>
                <c:pt idx="2129">
                  <c:v>54.882100000000001</c:v>
                </c:pt>
                <c:pt idx="2130">
                  <c:v>54.860400000000013</c:v>
                </c:pt>
                <c:pt idx="2131">
                  <c:v>54.844900000000003</c:v>
                </c:pt>
                <c:pt idx="2132">
                  <c:v>54.843699999999998</c:v>
                </c:pt>
                <c:pt idx="2133">
                  <c:v>54.842500000000001</c:v>
                </c:pt>
                <c:pt idx="2134">
                  <c:v>54.8307</c:v>
                </c:pt>
                <c:pt idx="2135">
                  <c:v>54.806199999999997</c:v>
                </c:pt>
                <c:pt idx="2136">
                  <c:v>54.812199999999997</c:v>
                </c:pt>
                <c:pt idx="2137">
                  <c:v>54.866799999999998</c:v>
                </c:pt>
                <c:pt idx="2138">
                  <c:v>54.900500000000001</c:v>
                </c:pt>
                <c:pt idx="2139">
                  <c:v>54.889200000000002</c:v>
                </c:pt>
                <c:pt idx="2140">
                  <c:v>54.848200000000013</c:v>
                </c:pt>
                <c:pt idx="2141">
                  <c:v>54.816800000000001</c:v>
                </c:pt>
                <c:pt idx="2142">
                  <c:v>54.849800000000002</c:v>
                </c:pt>
                <c:pt idx="2143">
                  <c:v>54.906399999999998</c:v>
                </c:pt>
                <c:pt idx="2144">
                  <c:v>54.924000000000007</c:v>
                </c:pt>
                <c:pt idx="2145">
                  <c:v>54.902900000000002</c:v>
                </c:pt>
                <c:pt idx="2146">
                  <c:v>54.8752</c:v>
                </c:pt>
                <c:pt idx="2147">
                  <c:v>54.871499999999997</c:v>
                </c:pt>
                <c:pt idx="2148">
                  <c:v>54.872600000000013</c:v>
                </c:pt>
                <c:pt idx="2149">
                  <c:v>54.850499999999997</c:v>
                </c:pt>
                <c:pt idx="2150">
                  <c:v>54.816600000000001</c:v>
                </c:pt>
                <c:pt idx="2151">
                  <c:v>54.816099999999999</c:v>
                </c:pt>
                <c:pt idx="2152">
                  <c:v>54.881999999999998</c:v>
                </c:pt>
                <c:pt idx="2153">
                  <c:v>54.940800000000003</c:v>
                </c:pt>
                <c:pt idx="2154">
                  <c:v>54.930900000000001</c:v>
                </c:pt>
                <c:pt idx="2155">
                  <c:v>54.8673</c:v>
                </c:pt>
                <c:pt idx="2156">
                  <c:v>54.843400000000003</c:v>
                </c:pt>
                <c:pt idx="2157">
                  <c:v>54.881899999999987</c:v>
                </c:pt>
                <c:pt idx="2158">
                  <c:v>54.901699999999998</c:v>
                </c:pt>
                <c:pt idx="2159">
                  <c:v>54.906599999999997</c:v>
                </c:pt>
                <c:pt idx="2160">
                  <c:v>54.9163</c:v>
                </c:pt>
                <c:pt idx="2161">
                  <c:v>54.920099999999998</c:v>
                </c:pt>
                <c:pt idx="2162">
                  <c:v>54.9193</c:v>
                </c:pt>
                <c:pt idx="2163">
                  <c:v>54.929699999999997</c:v>
                </c:pt>
                <c:pt idx="2164">
                  <c:v>54.945300000000003</c:v>
                </c:pt>
                <c:pt idx="2165">
                  <c:v>54.959000000000003</c:v>
                </c:pt>
                <c:pt idx="2166">
                  <c:v>54.957700000000003</c:v>
                </c:pt>
                <c:pt idx="2167">
                  <c:v>54.9315</c:v>
                </c:pt>
                <c:pt idx="2168">
                  <c:v>54.912300000000002</c:v>
                </c:pt>
                <c:pt idx="2169">
                  <c:v>54.931600000000003</c:v>
                </c:pt>
                <c:pt idx="2170">
                  <c:v>54.972700000000003</c:v>
                </c:pt>
                <c:pt idx="2171">
                  <c:v>54.997300000000003</c:v>
                </c:pt>
                <c:pt idx="2172">
                  <c:v>55.003</c:v>
                </c:pt>
                <c:pt idx="2173">
                  <c:v>54.993299999999998</c:v>
                </c:pt>
                <c:pt idx="2174">
                  <c:v>54.981000000000002</c:v>
                </c:pt>
                <c:pt idx="2175">
                  <c:v>54.968800000000002</c:v>
                </c:pt>
                <c:pt idx="2176">
                  <c:v>54.936200000000007</c:v>
                </c:pt>
                <c:pt idx="2177">
                  <c:v>54.883499999999998</c:v>
                </c:pt>
                <c:pt idx="2178">
                  <c:v>54.839399999999998</c:v>
                </c:pt>
                <c:pt idx="2179">
                  <c:v>54.845100000000002</c:v>
                </c:pt>
                <c:pt idx="2180">
                  <c:v>54.891599999999997</c:v>
                </c:pt>
                <c:pt idx="2181">
                  <c:v>54.95</c:v>
                </c:pt>
                <c:pt idx="2182">
                  <c:v>54.991999999999997</c:v>
                </c:pt>
                <c:pt idx="2183">
                  <c:v>54.9925</c:v>
                </c:pt>
                <c:pt idx="2184">
                  <c:v>54.976900000000001</c:v>
                </c:pt>
                <c:pt idx="2185">
                  <c:v>54.982999999999997</c:v>
                </c:pt>
                <c:pt idx="2186">
                  <c:v>54.998699999999999</c:v>
                </c:pt>
                <c:pt idx="2187">
                  <c:v>54.987099999999998</c:v>
                </c:pt>
                <c:pt idx="2188">
                  <c:v>54.921200000000013</c:v>
                </c:pt>
                <c:pt idx="2189">
                  <c:v>54.872200000000007</c:v>
                </c:pt>
                <c:pt idx="2190">
                  <c:v>54.887999999999998</c:v>
                </c:pt>
                <c:pt idx="2191">
                  <c:v>54.918700000000001</c:v>
                </c:pt>
                <c:pt idx="2192">
                  <c:v>54.934399999999997</c:v>
                </c:pt>
                <c:pt idx="2193">
                  <c:v>54.9495</c:v>
                </c:pt>
                <c:pt idx="2194">
                  <c:v>54.988100000000003</c:v>
                </c:pt>
                <c:pt idx="2195">
                  <c:v>55.023699999999998</c:v>
                </c:pt>
                <c:pt idx="2196">
                  <c:v>55.028400000000012</c:v>
                </c:pt>
                <c:pt idx="2197">
                  <c:v>55.007300000000001</c:v>
                </c:pt>
                <c:pt idx="2198">
                  <c:v>54.977200000000003</c:v>
                </c:pt>
                <c:pt idx="2199">
                  <c:v>54.966200000000001</c:v>
                </c:pt>
                <c:pt idx="2200">
                  <c:v>54.9848</c:v>
                </c:pt>
                <c:pt idx="2201">
                  <c:v>55.0062</c:v>
                </c:pt>
                <c:pt idx="2202">
                  <c:v>54.9925</c:v>
                </c:pt>
                <c:pt idx="2203">
                  <c:v>54.955199999999998</c:v>
                </c:pt>
                <c:pt idx="2204">
                  <c:v>54.931699999999999</c:v>
                </c:pt>
                <c:pt idx="2205">
                  <c:v>54.929299999999998</c:v>
                </c:pt>
                <c:pt idx="2206">
                  <c:v>54.945400000000006</c:v>
                </c:pt>
                <c:pt idx="2207">
                  <c:v>54.966200000000001</c:v>
                </c:pt>
                <c:pt idx="2208">
                  <c:v>54.976000000000013</c:v>
                </c:pt>
                <c:pt idx="2209">
                  <c:v>54.987299999999998</c:v>
                </c:pt>
                <c:pt idx="2210">
                  <c:v>54.996000000000002</c:v>
                </c:pt>
                <c:pt idx="2211">
                  <c:v>54.973300000000002</c:v>
                </c:pt>
                <c:pt idx="2212">
                  <c:v>54.927500000000002</c:v>
                </c:pt>
                <c:pt idx="2213">
                  <c:v>54.910800000000002</c:v>
                </c:pt>
                <c:pt idx="2214">
                  <c:v>54.918500000000002</c:v>
                </c:pt>
                <c:pt idx="2215">
                  <c:v>54.929600000000001</c:v>
                </c:pt>
                <c:pt idx="2216">
                  <c:v>54.964799999999997</c:v>
                </c:pt>
                <c:pt idx="2217">
                  <c:v>55.033099999999997</c:v>
                </c:pt>
                <c:pt idx="2218">
                  <c:v>55.067400000000013</c:v>
                </c:pt>
                <c:pt idx="2219">
                  <c:v>55.029499999999999</c:v>
                </c:pt>
                <c:pt idx="2220">
                  <c:v>54.987200000000001</c:v>
                </c:pt>
                <c:pt idx="2221">
                  <c:v>54.983800000000002</c:v>
                </c:pt>
                <c:pt idx="2222">
                  <c:v>55</c:v>
                </c:pt>
                <c:pt idx="2223">
                  <c:v>55.025400000000012</c:v>
                </c:pt>
                <c:pt idx="2224">
                  <c:v>55.048900000000003</c:v>
                </c:pt>
                <c:pt idx="2225">
                  <c:v>55.047499999999999</c:v>
                </c:pt>
                <c:pt idx="2226">
                  <c:v>54.992800000000003</c:v>
                </c:pt>
                <c:pt idx="2227">
                  <c:v>54.931199999999997</c:v>
                </c:pt>
                <c:pt idx="2228">
                  <c:v>54.950899999999997</c:v>
                </c:pt>
                <c:pt idx="2229">
                  <c:v>54.979300000000002</c:v>
                </c:pt>
                <c:pt idx="2230">
                  <c:v>54.944600000000001</c:v>
                </c:pt>
                <c:pt idx="2231">
                  <c:v>54.916800000000002</c:v>
                </c:pt>
                <c:pt idx="2232">
                  <c:v>54.959299999999999</c:v>
                </c:pt>
                <c:pt idx="2233">
                  <c:v>55.007000000000012</c:v>
                </c:pt>
                <c:pt idx="2234">
                  <c:v>55.022300000000001</c:v>
                </c:pt>
                <c:pt idx="2235">
                  <c:v>55.008400000000002</c:v>
                </c:pt>
                <c:pt idx="2236">
                  <c:v>54.9756</c:v>
                </c:pt>
                <c:pt idx="2237">
                  <c:v>54.973100000000002</c:v>
                </c:pt>
                <c:pt idx="2238">
                  <c:v>54.9923</c:v>
                </c:pt>
                <c:pt idx="2239">
                  <c:v>55.001100000000001</c:v>
                </c:pt>
                <c:pt idx="2240">
                  <c:v>55.004100000000001</c:v>
                </c:pt>
                <c:pt idx="2241">
                  <c:v>55.009400000000007</c:v>
                </c:pt>
                <c:pt idx="2242">
                  <c:v>55.019199999999998</c:v>
                </c:pt>
                <c:pt idx="2243">
                  <c:v>55.023600000000002</c:v>
                </c:pt>
                <c:pt idx="2244">
                  <c:v>55.0227</c:v>
                </c:pt>
                <c:pt idx="2245">
                  <c:v>55.035800000000002</c:v>
                </c:pt>
                <c:pt idx="2246">
                  <c:v>55.0608</c:v>
                </c:pt>
                <c:pt idx="2247">
                  <c:v>55.081400000000002</c:v>
                </c:pt>
                <c:pt idx="2248">
                  <c:v>55.089700000000001</c:v>
                </c:pt>
                <c:pt idx="2249">
                  <c:v>55.0824</c:v>
                </c:pt>
                <c:pt idx="2250">
                  <c:v>55.0411</c:v>
                </c:pt>
                <c:pt idx="2251">
                  <c:v>54.981400000000001</c:v>
                </c:pt>
                <c:pt idx="2252">
                  <c:v>54.958799999999997</c:v>
                </c:pt>
                <c:pt idx="2253">
                  <c:v>54.969200000000001</c:v>
                </c:pt>
                <c:pt idx="2254">
                  <c:v>54.996000000000002</c:v>
                </c:pt>
                <c:pt idx="2255">
                  <c:v>55.029000000000003</c:v>
                </c:pt>
                <c:pt idx="2256">
                  <c:v>55.042700000000011</c:v>
                </c:pt>
                <c:pt idx="2257">
                  <c:v>55.032699999999998</c:v>
                </c:pt>
                <c:pt idx="2258">
                  <c:v>55.021999999999998</c:v>
                </c:pt>
                <c:pt idx="2259">
                  <c:v>55.011699999999998</c:v>
                </c:pt>
                <c:pt idx="2260">
                  <c:v>55.0124</c:v>
                </c:pt>
                <c:pt idx="2261">
                  <c:v>55.030800000000013</c:v>
                </c:pt>
                <c:pt idx="2262">
                  <c:v>55.054900000000004</c:v>
                </c:pt>
                <c:pt idx="2263">
                  <c:v>55.052300000000002</c:v>
                </c:pt>
                <c:pt idx="2264">
                  <c:v>55.009800000000013</c:v>
                </c:pt>
                <c:pt idx="2265">
                  <c:v>54.991999999999997</c:v>
                </c:pt>
                <c:pt idx="2266">
                  <c:v>55.021299999999997</c:v>
                </c:pt>
                <c:pt idx="2267">
                  <c:v>55.024900000000002</c:v>
                </c:pt>
                <c:pt idx="2268">
                  <c:v>55.026499999999999</c:v>
                </c:pt>
                <c:pt idx="2269">
                  <c:v>55.0244</c:v>
                </c:pt>
                <c:pt idx="2270">
                  <c:v>54.994700000000002</c:v>
                </c:pt>
                <c:pt idx="2271">
                  <c:v>54.997800000000012</c:v>
                </c:pt>
                <c:pt idx="2272">
                  <c:v>55.0334</c:v>
                </c:pt>
                <c:pt idx="2273">
                  <c:v>55.040300000000002</c:v>
                </c:pt>
                <c:pt idx="2274">
                  <c:v>55.033200000000001</c:v>
                </c:pt>
                <c:pt idx="2275">
                  <c:v>55.042200000000001</c:v>
                </c:pt>
                <c:pt idx="2276">
                  <c:v>55.067300000000003</c:v>
                </c:pt>
                <c:pt idx="2277">
                  <c:v>55.095800000000011</c:v>
                </c:pt>
                <c:pt idx="2278">
                  <c:v>55.101000000000013</c:v>
                </c:pt>
                <c:pt idx="2279">
                  <c:v>55.0535</c:v>
                </c:pt>
                <c:pt idx="2280">
                  <c:v>54.973999999999997</c:v>
                </c:pt>
                <c:pt idx="2281">
                  <c:v>54.950200000000002</c:v>
                </c:pt>
                <c:pt idx="2282">
                  <c:v>54.993000000000002</c:v>
                </c:pt>
                <c:pt idx="2283">
                  <c:v>55</c:v>
                </c:pt>
                <c:pt idx="2284">
                  <c:v>54.957500000000003</c:v>
                </c:pt>
                <c:pt idx="2285">
                  <c:v>54.936300000000003</c:v>
                </c:pt>
                <c:pt idx="2286">
                  <c:v>54.9724</c:v>
                </c:pt>
                <c:pt idx="2287">
                  <c:v>55.046400000000013</c:v>
                </c:pt>
                <c:pt idx="2288">
                  <c:v>55.097000000000001</c:v>
                </c:pt>
                <c:pt idx="2289">
                  <c:v>55.094499999999996</c:v>
                </c:pt>
                <c:pt idx="2290">
                  <c:v>55.061500000000002</c:v>
                </c:pt>
                <c:pt idx="2291">
                  <c:v>55.021500000000003</c:v>
                </c:pt>
                <c:pt idx="2292">
                  <c:v>55.025100000000002</c:v>
                </c:pt>
                <c:pt idx="2293">
                  <c:v>55.078400000000002</c:v>
                </c:pt>
                <c:pt idx="2294">
                  <c:v>55.096000000000011</c:v>
                </c:pt>
                <c:pt idx="2295">
                  <c:v>55.035600000000002</c:v>
                </c:pt>
                <c:pt idx="2296">
                  <c:v>54.944899999999997</c:v>
                </c:pt>
                <c:pt idx="2297">
                  <c:v>54.918900000000001</c:v>
                </c:pt>
                <c:pt idx="2298">
                  <c:v>54.930700000000002</c:v>
                </c:pt>
                <c:pt idx="2299">
                  <c:v>54.920299999999997</c:v>
                </c:pt>
                <c:pt idx="2300">
                  <c:v>54.984299999999998</c:v>
                </c:pt>
                <c:pt idx="2301">
                  <c:v>55.092600000000012</c:v>
                </c:pt>
                <c:pt idx="2302">
                  <c:v>55.130899999999997</c:v>
                </c:pt>
                <c:pt idx="2303">
                  <c:v>55.116799999999998</c:v>
                </c:pt>
                <c:pt idx="2304">
                  <c:v>55.105200000000011</c:v>
                </c:pt>
                <c:pt idx="2305">
                  <c:v>55.090400000000002</c:v>
                </c:pt>
                <c:pt idx="2306">
                  <c:v>55.049600000000012</c:v>
                </c:pt>
                <c:pt idx="2307">
                  <c:v>55.031200000000013</c:v>
                </c:pt>
                <c:pt idx="2308">
                  <c:v>55.047600000000003</c:v>
                </c:pt>
                <c:pt idx="2309">
                  <c:v>55.051600000000001</c:v>
                </c:pt>
                <c:pt idx="2310">
                  <c:v>55.041499999999999</c:v>
                </c:pt>
                <c:pt idx="2311">
                  <c:v>55.047800000000002</c:v>
                </c:pt>
                <c:pt idx="2312">
                  <c:v>55.091900000000003</c:v>
                </c:pt>
                <c:pt idx="2313">
                  <c:v>55.131100000000011</c:v>
                </c:pt>
                <c:pt idx="2314">
                  <c:v>55.151899999999998</c:v>
                </c:pt>
                <c:pt idx="2315">
                  <c:v>55.1648</c:v>
                </c:pt>
                <c:pt idx="2316">
                  <c:v>55.152900000000002</c:v>
                </c:pt>
                <c:pt idx="2317">
                  <c:v>55.132899999999999</c:v>
                </c:pt>
                <c:pt idx="2318">
                  <c:v>55.133800000000001</c:v>
                </c:pt>
                <c:pt idx="2319">
                  <c:v>55.146099999999997</c:v>
                </c:pt>
                <c:pt idx="2320">
                  <c:v>55.151600000000002</c:v>
                </c:pt>
                <c:pt idx="2321">
                  <c:v>55.159799999999997</c:v>
                </c:pt>
                <c:pt idx="2322">
                  <c:v>55.17</c:v>
                </c:pt>
                <c:pt idx="2323">
                  <c:v>55.163800000000002</c:v>
                </c:pt>
                <c:pt idx="2324">
                  <c:v>55.156300000000002</c:v>
                </c:pt>
                <c:pt idx="2325">
                  <c:v>55.167099999999998</c:v>
                </c:pt>
                <c:pt idx="2326">
                  <c:v>55.173200000000001</c:v>
                </c:pt>
                <c:pt idx="2327">
                  <c:v>55.143099999999997</c:v>
                </c:pt>
                <c:pt idx="2328">
                  <c:v>55.113300000000002</c:v>
                </c:pt>
                <c:pt idx="2329">
                  <c:v>55.136800000000001</c:v>
                </c:pt>
                <c:pt idx="2330">
                  <c:v>55.143900000000002</c:v>
                </c:pt>
                <c:pt idx="2331">
                  <c:v>55.1081</c:v>
                </c:pt>
                <c:pt idx="2332">
                  <c:v>55.1126</c:v>
                </c:pt>
                <c:pt idx="2333">
                  <c:v>55.143800000000013</c:v>
                </c:pt>
                <c:pt idx="2334">
                  <c:v>55.159700000000001</c:v>
                </c:pt>
                <c:pt idx="2335">
                  <c:v>55.177500000000002</c:v>
                </c:pt>
                <c:pt idx="2336">
                  <c:v>55.195900000000002</c:v>
                </c:pt>
                <c:pt idx="2337">
                  <c:v>55.178600000000003</c:v>
                </c:pt>
                <c:pt idx="2338">
                  <c:v>55.1235</c:v>
                </c:pt>
                <c:pt idx="2339">
                  <c:v>55.103400000000001</c:v>
                </c:pt>
                <c:pt idx="2340">
                  <c:v>55.123800000000003</c:v>
                </c:pt>
                <c:pt idx="2341">
                  <c:v>55.157400000000003</c:v>
                </c:pt>
                <c:pt idx="2342">
                  <c:v>55.191899999999997</c:v>
                </c:pt>
                <c:pt idx="2343">
                  <c:v>55.179099999999998</c:v>
                </c:pt>
                <c:pt idx="2344">
                  <c:v>55.096699999999998</c:v>
                </c:pt>
                <c:pt idx="2345">
                  <c:v>55.052700000000002</c:v>
                </c:pt>
                <c:pt idx="2346">
                  <c:v>55.078000000000003</c:v>
                </c:pt>
                <c:pt idx="2347">
                  <c:v>55.113799999999998</c:v>
                </c:pt>
                <c:pt idx="2348">
                  <c:v>55.142800000000001</c:v>
                </c:pt>
                <c:pt idx="2349">
                  <c:v>55.1663</c:v>
                </c:pt>
                <c:pt idx="2350">
                  <c:v>55.206499999999998</c:v>
                </c:pt>
                <c:pt idx="2351">
                  <c:v>55.217000000000013</c:v>
                </c:pt>
                <c:pt idx="2352">
                  <c:v>55.184699999999999</c:v>
                </c:pt>
                <c:pt idx="2353">
                  <c:v>55.159300000000002</c:v>
                </c:pt>
                <c:pt idx="2354">
                  <c:v>55.150500000000001</c:v>
                </c:pt>
                <c:pt idx="2355">
                  <c:v>55.141800000000003</c:v>
                </c:pt>
                <c:pt idx="2356">
                  <c:v>55.136899999999997</c:v>
                </c:pt>
                <c:pt idx="2357">
                  <c:v>55.126800000000003</c:v>
                </c:pt>
                <c:pt idx="2358">
                  <c:v>55.095100000000002</c:v>
                </c:pt>
                <c:pt idx="2359">
                  <c:v>55.063499999999998</c:v>
                </c:pt>
                <c:pt idx="2360">
                  <c:v>55.031100000000002</c:v>
                </c:pt>
                <c:pt idx="2361">
                  <c:v>55.0045</c:v>
                </c:pt>
                <c:pt idx="2362">
                  <c:v>55.0441</c:v>
                </c:pt>
                <c:pt idx="2363">
                  <c:v>55.111899999999999</c:v>
                </c:pt>
                <c:pt idx="2364">
                  <c:v>55.1751</c:v>
                </c:pt>
                <c:pt idx="2365">
                  <c:v>55.203000000000003</c:v>
                </c:pt>
                <c:pt idx="2366">
                  <c:v>55.178200000000011</c:v>
                </c:pt>
                <c:pt idx="2367">
                  <c:v>55.139699999999998</c:v>
                </c:pt>
                <c:pt idx="2368">
                  <c:v>55.127000000000002</c:v>
                </c:pt>
                <c:pt idx="2369">
                  <c:v>55.153399999999998</c:v>
                </c:pt>
                <c:pt idx="2370">
                  <c:v>55.177400000000013</c:v>
                </c:pt>
                <c:pt idx="2371">
                  <c:v>55.132300000000001</c:v>
                </c:pt>
                <c:pt idx="2372">
                  <c:v>55.076000000000001</c:v>
                </c:pt>
                <c:pt idx="2373">
                  <c:v>55.089599999999997</c:v>
                </c:pt>
                <c:pt idx="2374">
                  <c:v>55.124099999999999</c:v>
                </c:pt>
                <c:pt idx="2375">
                  <c:v>55.157400000000003</c:v>
                </c:pt>
                <c:pt idx="2376">
                  <c:v>55.194400000000002</c:v>
                </c:pt>
                <c:pt idx="2377">
                  <c:v>55.208300000000001</c:v>
                </c:pt>
                <c:pt idx="2378">
                  <c:v>55.204300000000003</c:v>
                </c:pt>
                <c:pt idx="2379">
                  <c:v>55.197400000000002</c:v>
                </c:pt>
                <c:pt idx="2380">
                  <c:v>55.192100000000003</c:v>
                </c:pt>
                <c:pt idx="2381">
                  <c:v>55.192100000000003</c:v>
                </c:pt>
                <c:pt idx="2382">
                  <c:v>55.1997</c:v>
                </c:pt>
                <c:pt idx="2383">
                  <c:v>55.189700000000002</c:v>
                </c:pt>
                <c:pt idx="2384">
                  <c:v>55.155200000000001</c:v>
                </c:pt>
                <c:pt idx="2385">
                  <c:v>55.113300000000002</c:v>
                </c:pt>
                <c:pt idx="2386">
                  <c:v>55.070600000000013</c:v>
                </c:pt>
                <c:pt idx="2387">
                  <c:v>55.096800000000002</c:v>
                </c:pt>
                <c:pt idx="2388">
                  <c:v>55.192900000000002</c:v>
                </c:pt>
                <c:pt idx="2389">
                  <c:v>55.222900000000003</c:v>
                </c:pt>
                <c:pt idx="2390">
                  <c:v>55.197600000000001</c:v>
                </c:pt>
                <c:pt idx="2391">
                  <c:v>55.195800000000013</c:v>
                </c:pt>
                <c:pt idx="2392">
                  <c:v>55.207000000000001</c:v>
                </c:pt>
                <c:pt idx="2393">
                  <c:v>55.192400000000013</c:v>
                </c:pt>
                <c:pt idx="2394">
                  <c:v>55.151400000000002</c:v>
                </c:pt>
                <c:pt idx="2395">
                  <c:v>55.145600000000002</c:v>
                </c:pt>
                <c:pt idx="2396">
                  <c:v>55.176499999999997</c:v>
                </c:pt>
                <c:pt idx="2397">
                  <c:v>55.194899999999997</c:v>
                </c:pt>
                <c:pt idx="2398">
                  <c:v>55.194099999999999</c:v>
                </c:pt>
                <c:pt idx="2399">
                  <c:v>55.165300000000002</c:v>
                </c:pt>
                <c:pt idx="2400">
                  <c:v>55.134400000000007</c:v>
                </c:pt>
                <c:pt idx="2401">
                  <c:v>55.1218</c:v>
                </c:pt>
                <c:pt idx="2402">
                  <c:v>55.133899999999997</c:v>
                </c:pt>
                <c:pt idx="2403">
                  <c:v>55.153200000000012</c:v>
                </c:pt>
                <c:pt idx="2404">
                  <c:v>55.121099999999998</c:v>
                </c:pt>
                <c:pt idx="2405">
                  <c:v>55.088500000000003</c:v>
                </c:pt>
                <c:pt idx="2406">
                  <c:v>55.122700000000002</c:v>
                </c:pt>
                <c:pt idx="2407">
                  <c:v>55.131500000000003</c:v>
                </c:pt>
                <c:pt idx="2408">
                  <c:v>55.092800000000011</c:v>
                </c:pt>
                <c:pt idx="2409">
                  <c:v>55.098300000000002</c:v>
                </c:pt>
                <c:pt idx="2410">
                  <c:v>55.1464</c:v>
                </c:pt>
                <c:pt idx="2411">
                  <c:v>55.190400000000011</c:v>
                </c:pt>
                <c:pt idx="2412">
                  <c:v>55.213500000000003</c:v>
                </c:pt>
                <c:pt idx="2413">
                  <c:v>55.2117</c:v>
                </c:pt>
                <c:pt idx="2414">
                  <c:v>55.179000000000002</c:v>
                </c:pt>
                <c:pt idx="2415">
                  <c:v>55.154800000000002</c:v>
                </c:pt>
                <c:pt idx="2416">
                  <c:v>55.1661</c:v>
                </c:pt>
                <c:pt idx="2417">
                  <c:v>55.155000000000001</c:v>
                </c:pt>
                <c:pt idx="2418">
                  <c:v>55.147599999999997</c:v>
                </c:pt>
                <c:pt idx="2419">
                  <c:v>55.182299999999998</c:v>
                </c:pt>
                <c:pt idx="2420">
                  <c:v>55.187899999999999</c:v>
                </c:pt>
                <c:pt idx="2421">
                  <c:v>55.147000000000013</c:v>
                </c:pt>
                <c:pt idx="2422">
                  <c:v>55.127400000000002</c:v>
                </c:pt>
                <c:pt idx="2423">
                  <c:v>55.144599999999997</c:v>
                </c:pt>
                <c:pt idx="2424">
                  <c:v>55.168800000000012</c:v>
                </c:pt>
                <c:pt idx="2425">
                  <c:v>55.1858</c:v>
                </c:pt>
                <c:pt idx="2426">
                  <c:v>55.1995</c:v>
                </c:pt>
                <c:pt idx="2427">
                  <c:v>55.203800000000001</c:v>
                </c:pt>
                <c:pt idx="2428">
                  <c:v>55.209200000000003</c:v>
                </c:pt>
                <c:pt idx="2429">
                  <c:v>55.235300000000002</c:v>
                </c:pt>
                <c:pt idx="2430">
                  <c:v>55.247</c:v>
                </c:pt>
                <c:pt idx="2431">
                  <c:v>55.2378</c:v>
                </c:pt>
                <c:pt idx="2432">
                  <c:v>55.231900000000003</c:v>
                </c:pt>
                <c:pt idx="2433">
                  <c:v>55.233400000000003</c:v>
                </c:pt>
                <c:pt idx="2434">
                  <c:v>55.214200000000012</c:v>
                </c:pt>
                <c:pt idx="2435">
                  <c:v>55.179299999999998</c:v>
                </c:pt>
                <c:pt idx="2436">
                  <c:v>55.177300000000002</c:v>
                </c:pt>
                <c:pt idx="2437">
                  <c:v>55.183100000000003</c:v>
                </c:pt>
                <c:pt idx="2438">
                  <c:v>55.191699999999997</c:v>
                </c:pt>
                <c:pt idx="2439">
                  <c:v>55.208800000000011</c:v>
                </c:pt>
                <c:pt idx="2440">
                  <c:v>55.2136</c:v>
                </c:pt>
                <c:pt idx="2441">
                  <c:v>55.198099999999997</c:v>
                </c:pt>
                <c:pt idx="2442">
                  <c:v>55.166800000000002</c:v>
                </c:pt>
                <c:pt idx="2443">
                  <c:v>55.159599999999998</c:v>
                </c:pt>
                <c:pt idx="2444">
                  <c:v>55.194699999999997</c:v>
                </c:pt>
                <c:pt idx="2445">
                  <c:v>55.230200000000011</c:v>
                </c:pt>
                <c:pt idx="2446">
                  <c:v>55.240400000000001</c:v>
                </c:pt>
                <c:pt idx="2447">
                  <c:v>55.2361</c:v>
                </c:pt>
                <c:pt idx="2448">
                  <c:v>55.238200000000013</c:v>
                </c:pt>
                <c:pt idx="2449">
                  <c:v>55.238200000000013</c:v>
                </c:pt>
                <c:pt idx="2450">
                  <c:v>55.231099999999998</c:v>
                </c:pt>
                <c:pt idx="2451">
                  <c:v>55.211000000000013</c:v>
                </c:pt>
                <c:pt idx="2452">
                  <c:v>55.193100000000001</c:v>
                </c:pt>
                <c:pt idx="2453">
                  <c:v>55.198700000000002</c:v>
                </c:pt>
                <c:pt idx="2454">
                  <c:v>55.212899999999998</c:v>
                </c:pt>
                <c:pt idx="2455">
                  <c:v>55.215299999999999</c:v>
                </c:pt>
                <c:pt idx="2456">
                  <c:v>55.212600000000002</c:v>
                </c:pt>
                <c:pt idx="2457">
                  <c:v>55.199600000000011</c:v>
                </c:pt>
                <c:pt idx="2458">
                  <c:v>55.177900000000001</c:v>
                </c:pt>
                <c:pt idx="2459">
                  <c:v>55.1858</c:v>
                </c:pt>
                <c:pt idx="2460">
                  <c:v>55.198700000000002</c:v>
                </c:pt>
                <c:pt idx="2461">
                  <c:v>55.210600000000007</c:v>
                </c:pt>
                <c:pt idx="2462">
                  <c:v>55.236699999999999</c:v>
                </c:pt>
                <c:pt idx="2463">
                  <c:v>55.2592</c:v>
                </c:pt>
                <c:pt idx="2464">
                  <c:v>55.269600000000011</c:v>
                </c:pt>
                <c:pt idx="2465">
                  <c:v>55.259400000000007</c:v>
                </c:pt>
                <c:pt idx="2466">
                  <c:v>55.245800000000003</c:v>
                </c:pt>
                <c:pt idx="2467">
                  <c:v>55.201999999999998</c:v>
                </c:pt>
                <c:pt idx="2468">
                  <c:v>55.101999999999997</c:v>
                </c:pt>
                <c:pt idx="2469">
                  <c:v>55.055</c:v>
                </c:pt>
                <c:pt idx="2470">
                  <c:v>55.130899999999997</c:v>
                </c:pt>
                <c:pt idx="2471">
                  <c:v>55.236899999999999</c:v>
                </c:pt>
                <c:pt idx="2472">
                  <c:v>55.290300000000002</c:v>
                </c:pt>
                <c:pt idx="2473">
                  <c:v>55.292000000000002</c:v>
                </c:pt>
                <c:pt idx="2474">
                  <c:v>55.266800000000003</c:v>
                </c:pt>
                <c:pt idx="2475">
                  <c:v>55.249099999999999</c:v>
                </c:pt>
                <c:pt idx="2476">
                  <c:v>55.246000000000002</c:v>
                </c:pt>
                <c:pt idx="2477">
                  <c:v>55.230800000000002</c:v>
                </c:pt>
                <c:pt idx="2478">
                  <c:v>55.204700000000003</c:v>
                </c:pt>
                <c:pt idx="2479">
                  <c:v>55.215600000000002</c:v>
                </c:pt>
                <c:pt idx="2480">
                  <c:v>55.251300000000001</c:v>
                </c:pt>
                <c:pt idx="2481">
                  <c:v>55.2667</c:v>
                </c:pt>
                <c:pt idx="2482">
                  <c:v>55.282200000000003</c:v>
                </c:pt>
                <c:pt idx="2483">
                  <c:v>55.304499999999997</c:v>
                </c:pt>
                <c:pt idx="2484">
                  <c:v>55.293900000000001</c:v>
                </c:pt>
                <c:pt idx="2485">
                  <c:v>55.255499999999998</c:v>
                </c:pt>
                <c:pt idx="2486">
                  <c:v>55.268000000000001</c:v>
                </c:pt>
                <c:pt idx="2487">
                  <c:v>55.327300000000001</c:v>
                </c:pt>
                <c:pt idx="2488">
                  <c:v>55.358699999999999</c:v>
                </c:pt>
                <c:pt idx="2489">
                  <c:v>55.363700000000001</c:v>
                </c:pt>
                <c:pt idx="2490">
                  <c:v>55.360700000000001</c:v>
                </c:pt>
                <c:pt idx="2491">
                  <c:v>55.348999999999997</c:v>
                </c:pt>
                <c:pt idx="2492">
                  <c:v>55.3337</c:v>
                </c:pt>
                <c:pt idx="2493">
                  <c:v>55.337400000000002</c:v>
                </c:pt>
                <c:pt idx="2494">
                  <c:v>55.368200000000002</c:v>
                </c:pt>
                <c:pt idx="2495">
                  <c:v>55.435699999999997</c:v>
                </c:pt>
                <c:pt idx="2496">
                  <c:v>55.530099999999997</c:v>
                </c:pt>
                <c:pt idx="2497">
                  <c:v>55.610400000000013</c:v>
                </c:pt>
                <c:pt idx="2498">
                  <c:v>55.678400000000003</c:v>
                </c:pt>
                <c:pt idx="2499">
                  <c:v>55.751399999999997</c:v>
                </c:pt>
                <c:pt idx="2500">
                  <c:v>55.864600000000003</c:v>
                </c:pt>
                <c:pt idx="2501">
                  <c:v>56.135100000000001</c:v>
                </c:pt>
                <c:pt idx="2502">
                  <c:v>56.735300000000002</c:v>
                </c:pt>
                <c:pt idx="2503">
                  <c:v>57.921300000000002</c:v>
                </c:pt>
                <c:pt idx="2504">
                  <c:v>59.890500000000003</c:v>
                </c:pt>
                <c:pt idx="2505">
                  <c:v>61.940199999999997</c:v>
                </c:pt>
                <c:pt idx="2506">
                  <c:v>62.616100000000003</c:v>
                </c:pt>
                <c:pt idx="2507">
                  <c:v>61.327100000000002</c:v>
                </c:pt>
                <c:pt idx="2508">
                  <c:v>59.085900000000002</c:v>
                </c:pt>
                <c:pt idx="2509">
                  <c:v>57.813699999999997</c:v>
                </c:pt>
                <c:pt idx="2510">
                  <c:v>58.964700000000001</c:v>
                </c:pt>
                <c:pt idx="2511">
                  <c:v>62.277999999999999</c:v>
                </c:pt>
                <c:pt idx="2512">
                  <c:v>65.808499999999981</c:v>
                </c:pt>
                <c:pt idx="2513">
                  <c:v>67.4298</c:v>
                </c:pt>
                <c:pt idx="2514">
                  <c:v>66.5946</c:v>
                </c:pt>
                <c:pt idx="2515">
                  <c:v>64.697100000000006</c:v>
                </c:pt>
                <c:pt idx="2516">
                  <c:v>63.475299999999997</c:v>
                </c:pt>
                <c:pt idx="2517">
                  <c:v>63.668400000000013</c:v>
                </c:pt>
                <c:pt idx="2518">
                  <c:v>64.999200000000002</c:v>
                </c:pt>
                <c:pt idx="2519">
                  <c:v>66.633700000000005</c:v>
                </c:pt>
                <c:pt idx="2520">
                  <c:v>67.877099999999999</c:v>
                </c:pt>
                <c:pt idx="2521">
                  <c:v>68.372799999999984</c:v>
                </c:pt>
                <c:pt idx="2522">
                  <c:v>67.964799999999997</c:v>
                </c:pt>
                <c:pt idx="2523">
                  <c:v>66.913899999999998</c:v>
                </c:pt>
                <c:pt idx="2524">
                  <c:v>65.860600000000005</c:v>
                </c:pt>
                <c:pt idx="2525">
                  <c:v>65.432500000000005</c:v>
                </c:pt>
                <c:pt idx="2526">
                  <c:v>65.952699999999993</c:v>
                </c:pt>
                <c:pt idx="2527">
                  <c:v>67.085699999999974</c:v>
                </c:pt>
                <c:pt idx="2528">
                  <c:v>67.960400000000007</c:v>
                </c:pt>
                <c:pt idx="2529">
                  <c:v>67.845799999999983</c:v>
                </c:pt>
                <c:pt idx="2530">
                  <c:v>66.767300000000006</c:v>
                </c:pt>
                <c:pt idx="2531">
                  <c:v>65.456400000000002</c:v>
                </c:pt>
                <c:pt idx="2532">
                  <c:v>64.655199999999979</c:v>
                </c:pt>
                <c:pt idx="2533">
                  <c:v>64.579499999999982</c:v>
                </c:pt>
                <c:pt idx="2534">
                  <c:v>64.956599999999995</c:v>
                </c:pt>
                <c:pt idx="2535">
                  <c:v>65.293499999999995</c:v>
                </c:pt>
                <c:pt idx="2536">
                  <c:v>65.188999999999979</c:v>
                </c:pt>
                <c:pt idx="2537">
                  <c:v>64.620599999999982</c:v>
                </c:pt>
                <c:pt idx="2538">
                  <c:v>63.834299999999999</c:v>
                </c:pt>
                <c:pt idx="2539">
                  <c:v>63.056199999999997</c:v>
                </c:pt>
                <c:pt idx="2540">
                  <c:v>62.454099999999997</c:v>
                </c:pt>
                <c:pt idx="2541">
                  <c:v>62.172200000000011</c:v>
                </c:pt>
                <c:pt idx="2542">
                  <c:v>62.219499999999996</c:v>
                </c:pt>
                <c:pt idx="2543">
                  <c:v>62.351399999999998</c:v>
                </c:pt>
                <c:pt idx="2544">
                  <c:v>62.304499999999997</c:v>
                </c:pt>
                <c:pt idx="2545">
                  <c:v>61.929499999999997</c:v>
                </c:pt>
                <c:pt idx="2546">
                  <c:v>61.2819</c:v>
                </c:pt>
                <c:pt idx="2547">
                  <c:v>60.648600000000002</c:v>
                </c:pt>
                <c:pt idx="2548">
                  <c:v>60.290300000000002</c:v>
                </c:pt>
                <c:pt idx="2549">
                  <c:v>60.221200000000003</c:v>
                </c:pt>
                <c:pt idx="2550">
                  <c:v>60.296800000000012</c:v>
                </c:pt>
                <c:pt idx="2551">
                  <c:v>60.388399999999997</c:v>
                </c:pt>
                <c:pt idx="2552">
                  <c:v>60.366799999999998</c:v>
                </c:pt>
                <c:pt idx="2553">
                  <c:v>60.194299999999998</c:v>
                </c:pt>
                <c:pt idx="2554">
                  <c:v>59.989199999999997</c:v>
                </c:pt>
                <c:pt idx="2555">
                  <c:v>59.810200000000002</c:v>
                </c:pt>
                <c:pt idx="2556">
                  <c:v>59.706400000000002</c:v>
                </c:pt>
                <c:pt idx="2557">
                  <c:v>59.7637</c:v>
                </c:pt>
                <c:pt idx="2558">
                  <c:v>60.003900000000002</c:v>
                </c:pt>
                <c:pt idx="2559">
                  <c:v>60.287799999999997</c:v>
                </c:pt>
                <c:pt idx="2560">
                  <c:v>60.473500000000001</c:v>
                </c:pt>
                <c:pt idx="2561">
                  <c:v>60.539900000000003</c:v>
                </c:pt>
                <c:pt idx="2562">
                  <c:v>60.525500000000001</c:v>
                </c:pt>
                <c:pt idx="2563">
                  <c:v>60.494400000000013</c:v>
                </c:pt>
                <c:pt idx="2564">
                  <c:v>60.539499999999997</c:v>
                </c:pt>
                <c:pt idx="2565">
                  <c:v>60.734299999999998</c:v>
                </c:pt>
                <c:pt idx="2566">
                  <c:v>61.098300000000002</c:v>
                </c:pt>
                <c:pt idx="2567">
                  <c:v>61.509900000000002</c:v>
                </c:pt>
                <c:pt idx="2568">
                  <c:v>61.803699999999999</c:v>
                </c:pt>
                <c:pt idx="2569">
                  <c:v>61.955399999999997</c:v>
                </c:pt>
                <c:pt idx="2570">
                  <c:v>62.035800000000002</c:v>
                </c:pt>
                <c:pt idx="2571">
                  <c:v>62.166600000000003</c:v>
                </c:pt>
                <c:pt idx="2572">
                  <c:v>62.376100000000001</c:v>
                </c:pt>
                <c:pt idx="2573">
                  <c:v>62.614199999999997</c:v>
                </c:pt>
                <c:pt idx="2574">
                  <c:v>62.876100000000001</c:v>
                </c:pt>
                <c:pt idx="2575">
                  <c:v>63.144100000000002</c:v>
                </c:pt>
                <c:pt idx="2576">
                  <c:v>63.3917</c:v>
                </c:pt>
                <c:pt idx="2577">
                  <c:v>63.577000000000012</c:v>
                </c:pt>
                <c:pt idx="2578">
                  <c:v>63.6783</c:v>
                </c:pt>
                <c:pt idx="2579">
                  <c:v>63.724800000000002</c:v>
                </c:pt>
                <c:pt idx="2580">
                  <c:v>63.780200000000001</c:v>
                </c:pt>
                <c:pt idx="2581">
                  <c:v>63.916899999999998</c:v>
                </c:pt>
                <c:pt idx="2582">
                  <c:v>64.087800000000001</c:v>
                </c:pt>
                <c:pt idx="2583">
                  <c:v>64.221000000000004</c:v>
                </c:pt>
                <c:pt idx="2584">
                  <c:v>64.304300000000012</c:v>
                </c:pt>
                <c:pt idx="2585">
                  <c:v>64.293099999999995</c:v>
                </c:pt>
                <c:pt idx="2586">
                  <c:v>64.228699999999975</c:v>
                </c:pt>
                <c:pt idx="2587">
                  <c:v>64.219099999999997</c:v>
                </c:pt>
                <c:pt idx="2588">
                  <c:v>64.263599999999997</c:v>
                </c:pt>
                <c:pt idx="2589">
                  <c:v>64.270200000000003</c:v>
                </c:pt>
                <c:pt idx="2590">
                  <c:v>64.245999999999995</c:v>
                </c:pt>
                <c:pt idx="2591">
                  <c:v>64.242800000000003</c:v>
                </c:pt>
                <c:pt idx="2592">
                  <c:v>64.193600000000004</c:v>
                </c:pt>
                <c:pt idx="2593">
                  <c:v>64.075099999999992</c:v>
                </c:pt>
                <c:pt idx="2594">
                  <c:v>63.9236</c:v>
                </c:pt>
                <c:pt idx="2595">
                  <c:v>63.784100000000002</c:v>
                </c:pt>
                <c:pt idx="2596">
                  <c:v>63.680900000000001</c:v>
                </c:pt>
                <c:pt idx="2597">
                  <c:v>63.582600000000014</c:v>
                </c:pt>
                <c:pt idx="2598">
                  <c:v>63.463800000000013</c:v>
                </c:pt>
                <c:pt idx="2599">
                  <c:v>63.308999999999997</c:v>
                </c:pt>
                <c:pt idx="2600">
                  <c:v>63.1248</c:v>
                </c:pt>
                <c:pt idx="2601">
                  <c:v>62.955599999999997</c:v>
                </c:pt>
                <c:pt idx="2602">
                  <c:v>62.803400000000003</c:v>
                </c:pt>
                <c:pt idx="2603">
                  <c:v>62.648099999999999</c:v>
                </c:pt>
                <c:pt idx="2604">
                  <c:v>62.497700000000002</c:v>
                </c:pt>
                <c:pt idx="2605">
                  <c:v>62.349699999999999</c:v>
                </c:pt>
                <c:pt idx="2606">
                  <c:v>62.210800000000013</c:v>
                </c:pt>
                <c:pt idx="2607">
                  <c:v>62.104500000000002</c:v>
                </c:pt>
                <c:pt idx="2608">
                  <c:v>61.991700000000002</c:v>
                </c:pt>
                <c:pt idx="2609">
                  <c:v>61.8277</c:v>
                </c:pt>
                <c:pt idx="2610">
                  <c:v>61.685400000000001</c:v>
                </c:pt>
                <c:pt idx="2611">
                  <c:v>61.61</c:v>
                </c:pt>
                <c:pt idx="2612">
                  <c:v>61.5244</c:v>
                </c:pt>
                <c:pt idx="2613">
                  <c:v>61.431899999999999</c:v>
                </c:pt>
                <c:pt idx="2614">
                  <c:v>61.387999999999998</c:v>
                </c:pt>
                <c:pt idx="2615">
                  <c:v>61.363600000000012</c:v>
                </c:pt>
                <c:pt idx="2616">
                  <c:v>61.325899999999997</c:v>
                </c:pt>
                <c:pt idx="2617">
                  <c:v>61.292299999999997</c:v>
                </c:pt>
                <c:pt idx="2618">
                  <c:v>61.2577</c:v>
                </c:pt>
                <c:pt idx="2619">
                  <c:v>61.194400000000002</c:v>
                </c:pt>
                <c:pt idx="2620">
                  <c:v>61.191499999999998</c:v>
                </c:pt>
                <c:pt idx="2621">
                  <c:v>61.2971</c:v>
                </c:pt>
                <c:pt idx="2622">
                  <c:v>61.417200000000001</c:v>
                </c:pt>
                <c:pt idx="2623">
                  <c:v>61.487900000000003</c:v>
                </c:pt>
                <c:pt idx="2624">
                  <c:v>61.510800000000003</c:v>
                </c:pt>
                <c:pt idx="2625">
                  <c:v>61.533499999999997</c:v>
                </c:pt>
                <c:pt idx="2626">
                  <c:v>61.572600000000001</c:v>
                </c:pt>
                <c:pt idx="2627">
                  <c:v>61.609000000000002</c:v>
                </c:pt>
                <c:pt idx="2628">
                  <c:v>61.684699999999999</c:v>
                </c:pt>
                <c:pt idx="2629">
                  <c:v>61.8264</c:v>
                </c:pt>
                <c:pt idx="2630">
                  <c:v>61.9452</c:v>
                </c:pt>
                <c:pt idx="2631">
                  <c:v>62.037999999999997</c:v>
                </c:pt>
                <c:pt idx="2632">
                  <c:v>62.174300000000002</c:v>
                </c:pt>
                <c:pt idx="2633">
                  <c:v>62.312100000000001</c:v>
                </c:pt>
                <c:pt idx="2634">
                  <c:v>62.410299999999999</c:v>
                </c:pt>
                <c:pt idx="2635">
                  <c:v>62.489899999999999</c:v>
                </c:pt>
                <c:pt idx="2636">
                  <c:v>62.607900000000001</c:v>
                </c:pt>
                <c:pt idx="2637">
                  <c:v>62.723600000000012</c:v>
                </c:pt>
                <c:pt idx="2638">
                  <c:v>62.7849</c:v>
                </c:pt>
                <c:pt idx="2639">
                  <c:v>62.882199999999997</c:v>
                </c:pt>
                <c:pt idx="2640">
                  <c:v>62.998899999999999</c:v>
                </c:pt>
                <c:pt idx="2641">
                  <c:v>63.095500000000001</c:v>
                </c:pt>
                <c:pt idx="2642">
                  <c:v>63.205100000000002</c:v>
                </c:pt>
                <c:pt idx="2643">
                  <c:v>63.281000000000013</c:v>
                </c:pt>
                <c:pt idx="2644">
                  <c:v>63.2986</c:v>
                </c:pt>
                <c:pt idx="2645">
                  <c:v>63.303199999999997</c:v>
                </c:pt>
                <c:pt idx="2646">
                  <c:v>63.351799999999997</c:v>
                </c:pt>
                <c:pt idx="2647">
                  <c:v>63.421999999999997</c:v>
                </c:pt>
                <c:pt idx="2648">
                  <c:v>63.473700000000001</c:v>
                </c:pt>
                <c:pt idx="2649">
                  <c:v>63.508099999999999</c:v>
                </c:pt>
                <c:pt idx="2650">
                  <c:v>63.541800000000002</c:v>
                </c:pt>
                <c:pt idx="2651">
                  <c:v>63.549100000000003</c:v>
                </c:pt>
                <c:pt idx="2652">
                  <c:v>63.5045</c:v>
                </c:pt>
                <c:pt idx="2653">
                  <c:v>63.466200000000001</c:v>
                </c:pt>
                <c:pt idx="2654">
                  <c:v>63.460099999999997</c:v>
                </c:pt>
                <c:pt idx="2655">
                  <c:v>63.418200000000013</c:v>
                </c:pt>
                <c:pt idx="2656">
                  <c:v>63.3431</c:v>
                </c:pt>
                <c:pt idx="2657">
                  <c:v>63.300400000000003</c:v>
                </c:pt>
                <c:pt idx="2658">
                  <c:v>63.268000000000001</c:v>
                </c:pt>
                <c:pt idx="2659">
                  <c:v>63.174799999999998</c:v>
                </c:pt>
                <c:pt idx="2660">
                  <c:v>63.0717</c:v>
                </c:pt>
                <c:pt idx="2661">
                  <c:v>63.006900000000002</c:v>
                </c:pt>
                <c:pt idx="2662">
                  <c:v>62.921999999999997</c:v>
                </c:pt>
                <c:pt idx="2663">
                  <c:v>62.837000000000003</c:v>
                </c:pt>
                <c:pt idx="2664">
                  <c:v>62.7898</c:v>
                </c:pt>
                <c:pt idx="2665">
                  <c:v>62.738900000000001</c:v>
                </c:pt>
                <c:pt idx="2666">
                  <c:v>62.652099999999997</c:v>
                </c:pt>
                <c:pt idx="2667">
                  <c:v>62.531200000000013</c:v>
                </c:pt>
                <c:pt idx="2668">
                  <c:v>62.4283</c:v>
                </c:pt>
                <c:pt idx="2669">
                  <c:v>62.372700000000002</c:v>
                </c:pt>
                <c:pt idx="2670">
                  <c:v>62.330800000000004</c:v>
                </c:pt>
                <c:pt idx="2671">
                  <c:v>62.276499999999999</c:v>
                </c:pt>
                <c:pt idx="2672">
                  <c:v>62.193000000000012</c:v>
                </c:pt>
                <c:pt idx="2673">
                  <c:v>62.101300000000002</c:v>
                </c:pt>
                <c:pt idx="2674">
                  <c:v>62.0625</c:v>
                </c:pt>
                <c:pt idx="2675">
                  <c:v>62.055300000000003</c:v>
                </c:pt>
                <c:pt idx="2676">
                  <c:v>62.019100000000002</c:v>
                </c:pt>
                <c:pt idx="2677">
                  <c:v>61.9773</c:v>
                </c:pt>
                <c:pt idx="2678">
                  <c:v>61.9465</c:v>
                </c:pt>
                <c:pt idx="2679">
                  <c:v>61.912100000000002</c:v>
                </c:pt>
                <c:pt idx="2680">
                  <c:v>61.9011</c:v>
                </c:pt>
                <c:pt idx="2681">
                  <c:v>61.913499999999999</c:v>
                </c:pt>
                <c:pt idx="2682">
                  <c:v>61.915799999999997</c:v>
                </c:pt>
                <c:pt idx="2683">
                  <c:v>61.914999999999999</c:v>
                </c:pt>
                <c:pt idx="2684">
                  <c:v>61.938899999999997</c:v>
                </c:pt>
                <c:pt idx="2685">
                  <c:v>61.964799999999997</c:v>
                </c:pt>
                <c:pt idx="2686">
                  <c:v>61.983400000000003</c:v>
                </c:pt>
                <c:pt idx="2687">
                  <c:v>62.030200000000001</c:v>
                </c:pt>
                <c:pt idx="2688">
                  <c:v>62.090499999999999</c:v>
                </c:pt>
                <c:pt idx="2689">
                  <c:v>62.125700000000002</c:v>
                </c:pt>
                <c:pt idx="2690">
                  <c:v>62.1496</c:v>
                </c:pt>
                <c:pt idx="2691">
                  <c:v>62.185400000000001</c:v>
                </c:pt>
                <c:pt idx="2692">
                  <c:v>62.2361</c:v>
                </c:pt>
                <c:pt idx="2693">
                  <c:v>62.297400000000003</c:v>
                </c:pt>
                <c:pt idx="2694">
                  <c:v>62.360900000000001</c:v>
                </c:pt>
                <c:pt idx="2695">
                  <c:v>62.415200000000013</c:v>
                </c:pt>
                <c:pt idx="2696">
                  <c:v>62.451300000000003</c:v>
                </c:pt>
                <c:pt idx="2697">
                  <c:v>62.485900000000001</c:v>
                </c:pt>
                <c:pt idx="2698">
                  <c:v>62.526800000000001</c:v>
                </c:pt>
                <c:pt idx="2699">
                  <c:v>62.579700000000003</c:v>
                </c:pt>
                <c:pt idx="2700">
                  <c:v>62.670099999999998</c:v>
                </c:pt>
                <c:pt idx="2701">
                  <c:v>62.767099999999999</c:v>
                </c:pt>
                <c:pt idx="2702">
                  <c:v>62.823</c:v>
                </c:pt>
                <c:pt idx="2703">
                  <c:v>62.821100000000001</c:v>
                </c:pt>
                <c:pt idx="2704">
                  <c:v>62.841000000000001</c:v>
                </c:pt>
                <c:pt idx="2705">
                  <c:v>62.892000000000003</c:v>
                </c:pt>
                <c:pt idx="2706">
                  <c:v>62.924300000000002</c:v>
                </c:pt>
                <c:pt idx="2707">
                  <c:v>62.982799999999997</c:v>
                </c:pt>
                <c:pt idx="2708">
                  <c:v>63.030200000000001</c:v>
                </c:pt>
                <c:pt idx="2709">
                  <c:v>63.009</c:v>
                </c:pt>
                <c:pt idx="2710">
                  <c:v>62.982400000000013</c:v>
                </c:pt>
                <c:pt idx="2711">
                  <c:v>62.977699999999999</c:v>
                </c:pt>
                <c:pt idx="2712">
                  <c:v>63.021099999999997</c:v>
                </c:pt>
                <c:pt idx="2713">
                  <c:v>63.0852</c:v>
                </c:pt>
                <c:pt idx="2714">
                  <c:v>63.0854</c:v>
                </c:pt>
                <c:pt idx="2715">
                  <c:v>63.061800000000012</c:v>
                </c:pt>
                <c:pt idx="2716">
                  <c:v>63.060099999999998</c:v>
                </c:pt>
                <c:pt idx="2717">
                  <c:v>63.052400000000013</c:v>
                </c:pt>
                <c:pt idx="2718">
                  <c:v>63.032400000000003</c:v>
                </c:pt>
                <c:pt idx="2719">
                  <c:v>63.005200000000002</c:v>
                </c:pt>
                <c:pt idx="2720">
                  <c:v>62.939900000000002</c:v>
                </c:pt>
                <c:pt idx="2721">
                  <c:v>62.840200000000003</c:v>
                </c:pt>
                <c:pt idx="2722">
                  <c:v>62.828400000000002</c:v>
                </c:pt>
                <c:pt idx="2723">
                  <c:v>62.8735</c:v>
                </c:pt>
                <c:pt idx="2724">
                  <c:v>62.826900000000002</c:v>
                </c:pt>
                <c:pt idx="2725">
                  <c:v>62.736800000000002</c:v>
                </c:pt>
                <c:pt idx="2726">
                  <c:v>62.716800000000013</c:v>
                </c:pt>
                <c:pt idx="2727">
                  <c:v>62.709400000000002</c:v>
                </c:pt>
                <c:pt idx="2728">
                  <c:v>62.640800000000013</c:v>
                </c:pt>
                <c:pt idx="2729">
                  <c:v>62.579000000000001</c:v>
                </c:pt>
                <c:pt idx="2730">
                  <c:v>62.584699999999998</c:v>
                </c:pt>
                <c:pt idx="2731">
                  <c:v>62.586500000000001</c:v>
                </c:pt>
                <c:pt idx="2732">
                  <c:v>62.522600000000011</c:v>
                </c:pt>
                <c:pt idx="2733">
                  <c:v>62.427</c:v>
                </c:pt>
                <c:pt idx="2734">
                  <c:v>62.388199999999998</c:v>
                </c:pt>
                <c:pt idx="2735">
                  <c:v>62.422499999999999</c:v>
                </c:pt>
                <c:pt idx="2736">
                  <c:v>62.449300000000001</c:v>
                </c:pt>
                <c:pt idx="2737">
                  <c:v>62.433800000000012</c:v>
                </c:pt>
                <c:pt idx="2738">
                  <c:v>62.374400000000001</c:v>
                </c:pt>
                <c:pt idx="2739">
                  <c:v>62.292700000000011</c:v>
                </c:pt>
                <c:pt idx="2740">
                  <c:v>62.247400000000013</c:v>
                </c:pt>
                <c:pt idx="2741">
                  <c:v>62.246099999999998</c:v>
                </c:pt>
                <c:pt idx="2742">
                  <c:v>62.230899999999998</c:v>
                </c:pt>
                <c:pt idx="2743">
                  <c:v>62.190100000000001</c:v>
                </c:pt>
                <c:pt idx="2744">
                  <c:v>62.173400000000001</c:v>
                </c:pt>
                <c:pt idx="2745">
                  <c:v>62.168600000000012</c:v>
                </c:pt>
                <c:pt idx="2746">
                  <c:v>62.193899999999999</c:v>
                </c:pt>
                <c:pt idx="2747">
                  <c:v>62.263000000000012</c:v>
                </c:pt>
                <c:pt idx="2748">
                  <c:v>62.298099999999998</c:v>
                </c:pt>
                <c:pt idx="2749">
                  <c:v>62.294499999999999</c:v>
                </c:pt>
                <c:pt idx="2750">
                  <c:v>62.2866</c:v>
                </c:pt>
                <c:pt idx="2751">
                  <c:v>62.310499999999998</c:v>
                </c:pt>
                <c:pt idx="2752">
                  <c:v>62.373899999999999</c:v>
                </c:pt>
                <c:pt idx="2753">
                  <c:v>62.440199999999997</c:v>
                </c:pt>
                <c:pt idx="2754">
                  <c:v>62.476400000000012</c:v>
                </c:pt>
                <c:pt idx="2755">
                  <c:v>62.490699999999997</c:v>
                </c:pt>
                <c:pt idx="2756">
                  <c:v>62.511800000000001</c:v>
                </c:pt>
                <c:pt idx="2757">
                  <c:v>62.521299999999997</c:v>
                </c:pt>
                <c:pt idx="2758">
                  <c:v>62.510800000000003</c:v>
                </c:pt>
                <c:pt idx="2759">
                  <c:v>62.511400000000002</c:v>
                </c:pt>
                <c:pt idx="2760">
                  <c:v>62.5274</c:v>
                </c:pt>
                <c:pt idx="2761">
                  <c:v>62.597700000000003</c:v>
                </c:pt>
                <c:pt idx="2762">
                  <c:v>62.700299999999999</c:v>
                </c:pt>
                <c:pt idx="2763">
                  <c:v>62.757399999999997</c:v>
                </c:pt>
                <c:pt idx="2764">
                  <c:v>62.754899999999999</c:v>
                </c:pt>
                <c:pt idx="2765">
                  <c:v>62.758699999999997</c:v>
                </c:pt>
                <c:pt idx="2766">
                  <c:v>62.817</c:v>
                </c:pt>
                <c:pt idx="2767">
                  <c:v>62.860100000000003</c:v>
                </c:pt>
                <c:pt idx="2768">
                  <c:v>62.855200000000004</c:v>
                </c:pt>
                <c:pt idx="2769">
                  <c:v>62.854499999999987</c:v>
                </c:pt>
                <c:pt idx="2770">
                  <c:v>62.864699999999999</c:v>
                </c:pt>
                <c:pt idx="2771">
                  <c:v>62.878</c:v>
                </c:pt>
                <c:pt idx="2772">
                  <c:v>62.911000000000001</c:v>
                </c:pt>
                <c:pt idx="2773">
                  <c:v>62.953600000000002</c:v>
                </c:pt>
                <c:pt idx="2774">
                  <c:v>62.954000000000001</c:v>
                </c:pt>
                <c:pt idx="2775">
                  <c:v>62.898200000000003</c:v>
                </c:pt>
                <c:pt idx="2776">
                  <c:v>62.893000000000001</c:v>
                </c:pt>
                <c:pt idx="2777">
                  <c:v>62.967000000000013</c:v>
                </c:pt>
                <c:pt idx="2778">
                  <c:v>63.003</c:v>
                </c:pt>
                <c:pt idx="2779">
                  <c:v>62.986499999999999</c:v>
                </c:pt>
                <c:pt idx="2780">
                  <c:v>62.963000000000001</c:v>
                </c:pt>
                <c:pt idx="2781">
                  <c:v>62.9452</c:v>
                </c:pt>
                <c:pt idx="2782">
                  <c:v>62.927500000000002</c:v>
                </c:pt>
                <c:pt idx="2783">
                  <c:v>62.9069</c:v>
                </c:pt>
                <c:pt idx="2784">
                  <c:v>62.887999999999998</c:v>
                </c:pt>
                <c:pt idx="2785">
                  <c:v>62.851799999999997</c:v>
                </c:pt>
                <c:pt idx="2786">
                  <c:v>62.785499999999999</c:v>
                </c:pt>
                <c:pt idx="2787">
                  <c:v>62.756</c:v>
                </c:pt>
                <c:pt idx="2788">
                  <c:v>62.784799999999997</c:v>
                </c:pt>
                <c:pt idx="2789">
                  <c:v>62.789200000000001</c:v>
                </c:pt>
                <c:pt idx="2790">
                  <c:v>62.741300000000003</c:v>
                </c:pt>
                <c:pt idx="2791">
                  <c:v>62.6691</c:v>
                </c:pt>
                <c:pt idx="2792">
                  <c:v>62.617199999999997</c:v>
                </c:pt>
                <c:pt idx="2793">
                  <c:v>62.598500000000001</c:v>
                </c:pt>
                <c:pt idx="2794">
                  <c:v>62.617400000000004</c:v>
                </c:pt>
                <c:pt idx="2795">
                  <c:v>62.636299999999999</c:v>
                </c:pt>
                <c:pt idx="2796">
                  <c:v>62.591500000000003</c:v>
                </c:pt>
                <c:pt idx="2797">
                  <c:v>62.524999999999999</c:v>
                </c:pt>
                <c:pt idx="2798">
                  <c:v>62.493099999999998</c:v>
                </c:pt>
                <c:pt idx="2799">
                  <c:v>62.480499999999999</c:v>
                </c:pt>
                <c:pt idx="2800">
                  <c:v>62.465600000000002</c:v>
                </c:pt>
                <c:pt idx="2801">
                  <c:v>62.426699999999997</c:v>
                </c:pt>
                <c:pt idx="2802">
                  <c:v>62.401800000000001</c:v>
                </c:pt>
                <c:pt idx="2803">
                  <c:v>62.439100000000003</c:v>
                </c:pt>
                <c:pt idx="2804">
                  <c:v>62.485999999999997</c:v>
                </c:pt>
                <c:pt idx="2805">
                  <c:v>62.4724</c:v>
                </c:pt>
                <c:pt idx="2806">
                  <c:v>62.439100000000003</c:v>
                </c:pt>
                <c:pt idx="2807">
                  <c:v>62.431699999999999</c:v>
                </c:pt>
                <c:pt idx="2808">
                  <c:v>62.433300000000003</c:v>
                </c:pt>
                <c:pt idx="2809">
                  <c:v>62.438200000000002</c:v>
                </c:pt>
                <c:pt idx="2810">
                  <c:v>62.442</c:v>
                </c:pt>
                <c:pt idx="2811">
                  <c:v>62.441000000000003</c:v>
                </c:pt>
                <c:pt idx="2812">
                  <c:v>62.452399999999997</c:v>
                </c:pt>
                <c:pt idx="2813">
                  <c:v>62.469000000000001</c:v>
                </c:pt>
                <c:pt idx="2814">
                  <c:v>62.4572</c:v>
                </c:pt>
                <c:pt idx="2815">
                  <c:v>62.433400000000013</c:v>
                </c:pt>
                <c:pt idx="2816">
                  <c:v>62.433999999999997</c:v>
                </c:pt>
                <c:pt idx="2817">
                  <c:v>62.459400000000002</c:v>
                </c:pt>
                <c:pt idx="2818">
                  <c:v>62.503900000000002</c:v>
                </c:pt>
                <c:pt idx="2819">
                  <c:v>62.546200000000013</c:v>
                </c:pt>
                <c:pt idx="2820">
                  <c:v>62.588000000000001</c:v>
                </c:pt>
                <c:pt idx="2821">
                  <c:v>62.600900000000003</c:v>
                </c:pt>
                <c:pt idx="2822">
                  <c:v>62.578800000000001</c:v>
                </c:pt>
                <c:pt idx="2823">
                  <c:v>62.587400000000002</c:v>
                </c:pt>
                <c:pt idx="2824">
                  <c:v>62.622</c:v>
                </c:pt>
                <c:pt idx="2825">
                  <c:v>62.636299999999999</c:v>
                </c:pt>
                <c:pt idx="2826">
                  <c:v>62.638500000000001</c:v>
                </c:pt>
                <c:pt idx="2827">
                  <c:v>62.648400000000002</c:v>
                </c:pt>
                <c:pt idx="2828">
                  <c:v>62.666800000000002</c:v>
                </c:pt>
                <c:pt idx="2829">
                  <c:v>62.691299999999998</c:v>
                </c:pt>
                <c:pt idx="2830">
                  <c:v>62.712400000000002</c:v>
                </c:pt>
                <c:pt idx="2831">
                  <c:v>62.701000000000001</c:v>
                </c:pt>
                <c:pt idx="2832">
                  <c:v>62.674100000000003</c:v>
                </c:pt>
                <c:pt idx="2833">
                  <c:v>62.671000000000006</c:v>
                </c:pt>
                <c:pt idx="2834">
                  <c:v>62.696200000000012</c:v>
                </c:pt>
                <c:pt idx="2835">
                  <c:v>62.7</c:v>
                </c:pt>
                <c:pt idx="2836">
                  <c:v>62.680600000000013</c:v>
                </c:pt>
                <c:pt idx="2837">
                  <c:v>62.699600000000011</c:v>
                </c:pt>
                <c:pt idx="2838">
                  <c:v>62.735500000000002</c:v>
                </c:pt>
                <c:pt idx="2839">
                  <c:v>62.743899999999996</c:v>
                </c:pt>
                <c:pt idx="2840">
                  <c:v>62.728900000000003</c:v>
                </c:pt>
                <c:pt idx="2841">
                  <c:v>62.696300000000001</c:v>
                </c:pt>
                <c:pt idx="2842">
                  <c:v>62.674200000000013</c:v>
                </c:pt>
                <c:pt idx="2843">
                  <c:v>62.684899999999999</c:v>
                </c:pt>
                <c:pt idx="2844">
                  <c:v>62.708500000000001</c:v>
                </c:pt>
                <c:pt idx="2845">
                  <c:v>62.693400000000011</c:v>
                </c:pt>
                <c:pt idx="2846">
                  <c:v>62.608400000000003</c:v>
                </c:pt>
                <c:pt idx="2847">
                  <c:v>62.546300000000002</c:v>
                </c:pt>
                <c:pt idx="2848">
                  <c:v>62.5623</c:v>
                </c:pt>
                <c:pt idx="2849">
                  <c:v>62.5702</c:v>
                </c:pt>
                <c:pt idx="2850">
                  <c:v>62.565800000000003</c:v>
                </c:pt>
                <c:pt idx="2851">
                  <c:v>62.579900000000002</c:v>
                </c:pt>
                <c:pt idx="2852">
                  <c:v>62.5901</c:v>
                </c:pt>
                <c:pt idx="2853">
                  <c:v>62.591900000000003</c:v>
                </c:pt>
                <c:pt idx="2854">
                  <c:v>62.578699999999998</c:v>
                </c:pt>
                <c:pt idx="2855">
                  <c:v>62.550199999999997</c:v>
                </c:pt>
                <c:pt idx="2856">
                  <c:v>62.517299999999999</c:v>
                </c:pt>
                <c:pt idx="2857">
                  <c:v>62.479200000000013</c:v>
                </c:pt>
                <c:pt idx="2858">
                  <c:v>62.423099999999998</c:v>
                </c:pt>
                <c:pt idx="2859">
                  <c:v>62.379399999999997</c:v>
                </c:pt>
                <c:pt idx="2860">
                  <c:v>62.353900000000003</c:v>
                </c:pt>
                <c:pt idx="2861">
                  <c:v>62.364199999999997</c:v>
                </c:pt>
                <c:pt idx="2862">
                  <c:v>62.415300000000002</c:v>
                </c:pt>
                <c:pt idx="2863">
                  <c:v>62.448500000000003</c:v>
                </c:pt>
                <c:pt idx="2864">
                  <c:v>62.425400000000003</c:v>
                </c:pt>
                <c:pt idx="2865">
                  <c:v>62.385199999999998</c:v>
                </c:pt>
                <c:pt idx="2866">
                  <c:v>62.387799999999999</c:v>
                </c:pt>
                <c:pt idx="2867">
                  <c:v>62.424900000000001</c:v>
                </c:pt>
                <c:pt idx="2868">
                  <c:v>62.433500000000002</c:v>
                </c:pt>
                <c:pt idx="2869">
                  <c:v>62.406100000000002</c:v>
                </c:pt>
                <c:pt idx="2870">
                  <c:v>62.389099999999999</c:v>
                </c:pt>
                <c:pt idx="2871">
                  <c:v>62.394500000000001</c:v>
                </c:pt>
                <c:pt idx="2872">
                  <c:v>62.395000000000003</c:v>
                </c:pt>
                <c:pt idx="2873">
                  <c:v>62.385899999999999</c:v>
                </c:pt>
                <c:pt idx="2874">
                  <c:v>62.401800000000001</c:v>
                </c:pt>
                <c:pt idx="2875">
                  <c:v>62.427700000000002</c:v>
                </c:pt>
                <c:pt idx="2876">
                  <c:v>62.444299999999998</c:v>
                </c:pt>
                <c:pt idx="2877">
                  <c:v>62.447099999999999</c:v>
                </c:pt>
                <c:pt idx="2878">
                  <c:v>62.444000000000003</c:v>
                </c:pt>
                <c:pt idx="2879">
                  <c:v>62.451899999999988</c:v>
                </c:pt>
                <c:pt idx="2880">
                  <c:v>62.473700000000001</c:v>
                </c:pt>
                <c:pt idx="2881">
                  <c:v>62.5062</c:v>
                </c:pt>
                <c:pt idx="2882">
                  <c:v>62.535299999999999</c:v>
                </c:pt>
                <c:pt idx="2883">
                  <c:v>62.53</c:v>
                </c:pt>
                <c:pt idx="2884">
                  <c:v>62.495200000000011</c:v>
                </c:pt>
                <c:pt idx="2885">
                  <c:v>62.458399999999997</c:v>
                </c:pt>
                <c:pt idx="2886">
                  <c:v>62.467599999999997</c:v>
                </c:pt>
                <c:pt idx="2887">
                  <c:v>62.536200000000001</c:v>
                </c:pt>
                <c:pt idx="2888">
                  <c:v>62.595100000000002</c:v>
                </c:pt>
                <c:pt idx="2889">
                  <c:v>62.608699999999999</c:v>
                </c:pt>
                <c:pt idx="2890">
                  <c:v>62.597200000000001</c:v>
                </c:pt>
                <c:pt idx="2891">
                  <c:v>62.5944</c:v>
                </c:pt>
                <c:pt idx="2892">
                  <c:v>62.5929</c:v>
                </c:pt>
                <c:pt idx="2893">
                  <c:v>62.594999999999999</c:v>
                </c:pt>
                <c:pt idx="2894">
                  <c:v>62.615299999999998</c:v>
                </c:pt>
                <c:pt idx="2895">
                  <c:v>62.607300000000002</c:v>
                </c:pt>
                <c:pt idx="2896">
                  <c:v>62.556699999999999</c:v>
                </c:pt>
                <c:pt idx="2897">
                  <c:v>62.542700000000011</c:v>
                </c:pt>
                <c:pt idx="2898">
                  <c:v>62.562400000000011</c:v>
                </c:pt>
                <c:pt idx="2899">
                  <c:v>62.558500000000002</c:v>
                </c:pt>
                <c:pt idx="2900">
                  <c:v>62.555500000000002</c:v>
                </c:pt>
                <c:pt idx="2901">
                  <c:v>62.568899999999999</c:v>
                </c:pt>
                <c:pt idx="2902">
                  <c:v>62.584400000000002</c:v>
                </c:pt>
                <c:pt idx="2903">
                  <c:v>62.584499999999998</c:v>
                </c:pt>
                <c:pt idx="2904">
                  <c:v>62.540100000000002</c:v>
                </c:pt>
                <c:pt idx="2905">
                  <c:v>62.515000000000001</c:v>
                </c:pt>
                <c:pt idx="2906">
                  <c:v>62.550199999999997</c:v>
                </c:pt>
                <c:pt idx="2907">
                  <c:v>62.590699999999998</c:v>
                </c:pt>
                <c:pt idx="2908">
                  <c:v>62.618600000000001</c:v>
                </c:pt>
                <c:pt idx="2909">
                  <c:v>62.626400000000011</c:v>
                </c:pt>
                <c:pt idx="2910">
                  <c:v>62.593400000000003</c:v>
                </c:pt>
                <c:pt idx="2911">
                  <c:v>62.539900000000003</c:v>
                </c:pt>
                <c:pt idx="2912">
                  <c:v>62.510899999999999</c:v>
                </c:pt>
                <c:pt idx="2913">
                  <c:v>62.5167</c:v>
                </c:pt>
                <c:pt idx="2914">
                  <c:v>62.517600000000002</c:v>
                </c:pt>
                <c:pt idx="2915">
                  <c:v>62.4925</c:v>
                </c:pt>
                <c:pt idx="2916">
                  <c:v>62.460700000000003</c:v>
                </c:pt>
                <c:pt idx="2917">
                  <c:v>62.471800000000002</c:v>
                </c:pt>
                <c:pt idx="2918">
                  <c:v>62.499000000000002</c:v>
                </c:pt>
                <c:pt idx="2919">
                  <c:v>62.504300000000001</c:v>
                </c:pt>
                <c:pt idx="2920">
                  <c:v>62.4863</c:v>
                </c:pt>
                <c:pt idx="2921">
                  <c:v>62.429099999999998</c:v>
                </c:pt>
                <c:pt idx="2922">
                  <c:v>62.370600000000003</c:v>
                </c:pt>
                <c:pt idx="2923">
                  <c:v>62.380099999999999</c:v>
                </c:pt>
                <c:pt idx="2924">
                  <c:v>62.436900000000001</c:v>
                </c:pt>
                <c:pt idx="2925">
                  <c:v>62.477699999999999</c:v>
                </c:pt>
                <c:pt idx="2926">
                  <c:v>62.4895</c:v>
                </c:pt>
                <c:pt idx="2927">
                  <c:v>62.488</c:v>
                </c:pt>
                <c:pt idx="2928">
                  <c:v>62.485900000000001</c:v>
                </c:pt>
                <c:pt idx="2929">
                  <c:v>62.481499999999997</c:v>
                </c:pt>
                <c:pt idx="2930">
                  <c:v>62.474600000000002</c:v>
                </c:pt>
                <c:pt idx="2931">
                  <c:v>62.470599999999997</c:v>
                </c:pt>
                <c:pt idx="2932">
                  <c:v>62.480800000000002</c:v>
                </c:pt>
                <c:pt idx="2933">
                  <c:v>62.514499999999998</c:v>
                </c:pt>
                <c:pt idx="2934">
                  <c:v>62.551000000000002</c:v>
                </c:pt>
                <c:pt idx="2935">
                  <c:v>62.546900000000001</c:v>
                </c:pt>
                <c:pt idx="2936">
                  <c:v>62.501199999999997</c:v>
                </c:pt>
                <c:pt idx="2937">
                  <c:v>62.488999999999997</c:v>
                </c:pt>
                <c:pt idx="2938">
                  <c:v>62.525800000000011</c:v>
                </c:pt>
                <c:pt idx="2939">
                  <c:v>62.555400000000013</c:v>
                </c:pt>
                <c:pt idx="2940">
                  <c:v>62.569800000000001</c:v>
                </c:pt>
                <c:pt idx="2941">
                  <c:v>62.589799999999997</c:v>
                </c:pt>
                <c:pt idx="2942">
                  <c:v>62.594800000000014</c:v>
                </c:pt>
                <c:pt idx="2943">
                  <c:v>62.576300000000003</c:v>
                </c:pt>
                <c:pt idx="2944">
                  <c:v>62.5762</c:v>
                </c:pt>
                <c:pt idx="2945">
                  <c:v>62.5899</c:v>
                </c:pt>
                <c:pt idx="2946">
                  <c:v>62.599200000000003</c:v>
                </c:pt>
                <c:pt idx="2947">
                  <c:v>62.603400000000001</c:v>
                </c:pt>
                <c:pt idx="2948">
                  <c:v>62.589100000000002</c:v>
                </c:pt>
                <c:pt idx="2949">
                  <c:v>62.559800000000003</c:v>
                </c:pt>
                <c:pt idx="2950">
                  <c:v>62.575899999999997</c:v>
                </c:pt>
                <c:pt idx="2951">
                  <c:v>62.647799999999997</c:v>
                </c:pt>
                <c:pt idx="2952">
                  <c:v>62.698800000000013</c:v>
                </c:pt>
                <c:pt idx="2953">
                  <c:v>62.698</c:v>
                </c:pt>
                <c:pt idx="2954">
                  <c:v>62.688200000000002</c:v>
                </c:pt>
                <c:pt idx="2955">
                  <c:v>62.697800000000001</c:v>
                </c:pt>
                <c:pt idx="2956">
                  <c:v>62.703699999999998</c:v>
                </c:pt>
                <c:pt idx="2957">
                  <c:v>62.6858</c:v>
                </c:pt>
                <c:pt idx="2958">
                  <c:v>62.644799999999996</c:v>
                </c:pt>
                <c:pt idx="2959">
                  <c:v>62.610100000000003</c:v>
                </c:pt>
                <c:pt idx="2960">
                  <c:v>62.611199999999997</c:v>
                </c:pt>
                <c:pt idx="2961">
                  <c:v>62.621400000000001</c:v>
                </c:pt>
                <c:pt idx="2962">
                  <c:v>62.5974</c:v>
                </c:pt>
                <c:pt idx="2963">
                  <c:v>62.527200000000001</c:v>
                </c:pt>
                <c:pt idx="2964">
                  <c:v>62.458399999999997</c:v>
                </c:pt>
                <c:pt idx="2965">
                  <c:v>62.4358</c:v>
                </c:pt>
                <c:pt idx="2966">
                  <c:v>62.466900000000003</c:v>
                </c:pt>
                <c:pt idx="2967">
                  <c:v>62.516300000000001</c:v>
                </c:pt>
                <c:pt idx="2968">
                  <c:v>62.547800000000002</c:v>
                </c:pt>
                <c:pt idx="2969">
                  <c:v>62.554600000000001</c:v>
                </c:pt>
                <c:pt idx="2970">
                  <c:v>62.5364</c:v>
                </c:pt>
                <c:pt idx="2971">
                  <c:v>62.502699999999997</c:v>
                </c:pt>
                <c:pt idx="2972">
                  <c:v>62.472499999999997</c:v>
                </c:pt>
                <c:pt idx="2973">
                  <c:v>62.457599999999999</c:v>
                </c:pt>
                <c:pt idx="2974">
                  <c:v>62.455399999999997</c:v>
                </c:pt>
                <c:pt idx="2975">
                  <c:v>62.454599999999999</c:v>
                </c:pt>
                <c:pt idx="2976">
                  <c:v>62.447600000000001</c:v>
                </c:pt>
                <c:pt idx="2977">
                  <c:v>62.433900000000001</c:v>
                </c:pt>
                <c:pt idx="2978">
                  <c:v>62.441000000000003</c:v>
                </c:pt>
                <c:pt idx="2979">
                  <c:v>62.460099999999997</c:v>
                </c:pt>
                <c:pt idx="2980">
                  <c:v>62.458100000000002</c:v>
                </c:pt>
                <c:pt idx="2981">
                  <c:v>62.446199999999997</c:v>
                </c:pt>
                <c:pt idx="2982">
                  <c:v>62.436300000000003</c:v>
                </c:pt>
                <c:pt idx="2983">
                  <c:v>62.422699999999999</c:v>
                </c:pt>
                <c:pt idx="2984">
                  <c:v>62.417200000000001</c:v>
                </c:pt>
                <c:pt idx="2985">
                  <c:v>62.4283</c:v>
                </c:pt>
                <c:pt idx="2986">
                  <c:v>62.421400000000013</c:v>
                </c:pt>
                <c:pt idx="2987">
                  <c:v>62.376199999999997</c:v>
                </c:pt>
                <c:pt idx="2988">
                  <c:v>62.309899999999999</c:v>
                </c:pt>
                <c:pt idx="2989">
                  <c:v>62.266600000000011</c:v>
                </c:pt>
                <c:pt idx="2990">
                  <c:v>62.281500000000001</c:v>
                </c:pt>
                <c:pt idx="2991">
                  <c:v>62.364699999999999</c:v>
                </c:pt>
                <c:pt idx="2992">
                  <c:v>62.458500000000001</c:v>
                </c:pt>
                <c:pt idx="2993">
                  <c:v>62.488200000000013</c:v>
                </c:pt>
                <c:pt idx="2994">
                  <c:v>62.466000000000001</c:v>
                </c:pt>
                <c:pt idx="2995">
                  <c:v>62.433600000000013</c:v>
                </c:pt>
                <c:pt idx="2996">
                  <c:v>62.411900000000003</c:v>
                </c:pt>
                <c:pt idx="2997">
                  <c:v>62.427200000000013</c:v>
                </c:pt>
                <c:pt idx="2998">
                  <c:v>62.481699999999996</c:v>
                </c:pt>
                <c:pt idx="2999">
                  <c:v>62.524700000000003</c:v>
                </c:pt>
                <c:pt idx="3000">
                  <c:v>62.538400000000003</c:v>
                </c:pt>
                <c:pt idx="3001">
                  <c:v>62.523899999999998</c:v>
                </c:pt>
                <c:pt idx="3002">
                  <c:v>62.489699999999999</c:v>
                </c:pt>
                <c:pt idx="3003">
                  <c:v>62.473999999999997</c:v>
                </c:pt>
                <c:pt idx="3004">
                  <c:v>62.475000000000001</c:v>
                </c:pt>
                <c:pt idx="3005">
                  <c:v>62.494900000000001</c:v>
                </c:pt>
                <c:pt idx="3006">
                  <c:v>62.551900000000003</c:v>
                </c:pt>
                <c:pt idx="3007">
                  <c:v>62.598800000000011</c:v>
                </c:pt>
                <c:pt idx="3008">
                  <c:v>62.599299999999999</c:v>
                </c:pt>
                <c:pt idx="3009">
                  <c:v>62.584200000000003</c:v>
                </c:pt>
                <c:pt idx="3010">
                  <c:v>62.571800000000003</c:v>
                </c:pt>
                <c:pt idx="3011">
                  <c:v>62.556800000000003</c:v>
                </c:pt>
                <c:pt idx="3012">
                  <c:v>62.551299999999998</c:v>
                </c:pt>
                <c:pt idx="3013">
                  <c:v>62.5473</c:v>
                </c:pt>
                <c:pt idx="3014">
                  <c:v>62.546700000000001</c:v>
                </c:pt>
                <c:pt idx="3015">
                  <c:v>62.571100000000001</c:v>
                </c:pt>
                <c:pt idx="3016">
                  <c:v>62.607900000000001</c:v>
                </c:pt>
                <c:pt idx="3017">
                  <c:v>62.620400000000011</c:v>
                </c:pt>
                <c:pt idx="3018">
                  <c:v>62.587800000000001</c:v>
                </c:pt>
                <c:pt idx="3019">
                  <c:v>62.537000000000013</c:v>
                </c:pt>
                <c:pt idx="3020">
                  <c:v>62.524700000000003</c:v>
                </c:pt>
                <c:pt idx="3021">
                  <c:v>62.5379</c:v>
                </c:pt>
                <c:pt idx="3022">
                  <c:v>62.534000000000013</c:v>
                </c:pt>
                <c:pt idx="3023">
                  <c:v>62.529699999999998</c:v>
                </c:pt>
                <c:pt idx="3024">
                  <c:v>62.535899999999998</c:v>
                </c:pt>
                <c:pt idx="3025">
                  <c:v>62.532200000000003</c:v>
                </c:pt>
                <c:pt idx="3026">
                  <c:v>62.5139</c:v>
                </c:pt>
                <c:pt idx="3027">
                  <c:v>62.490900000000003</c:v>
                </c:pt>
                <c:pt idx="3028">
                  <c:v>62.460099999999997</c:v>
                </c:pt>
                <c:pt idx="3029">
                  <c:v>62.3992</c:v>
                </c:pt>
                <c:pt idx="3030">
                  <c:v>62.337400000000002</c:v>
                </c:pt>
                <c:pt idx="3031">
                  <c:v>62.358499999999999</c:v>
                </c:pt>
                <c:pt idx="3032">
                  <c:v>62.433500000000002</c:v>
                </c:pt>
                <c:pt idx="3033">
                  <c:v>62.476599999999998</c:v>
                </c:pt>
                <c:pt idx="3034">
                  <c:v>62.4773</c:v>
                </c:pt>
                <c:pt idx="3035">
                  <c:v>62.450699999999998</c:v>
                </c:pt>
                <c:pt idx="3036">
                  <c:v>62.415900000000001</c:v>
                </c:pt>
                <c:pt idx="3037">
                  <c:v>62.3964</c:v>
                </c:pt>
                <c:pt idx="3038">
                  <c:v>62.3855</c:v>
                </c:pt>
                <c:pt idx="3039">
                  <c:v>62.352600000000002</c:v>
                </c:pt>
                <c:pt idx="3040">
                  <c:v>62.303899999999999</c:v>
                </c:pt>
                <c:pt idx="3041">
                  <c:v>62.296400000000013</c:v>
                </c:pt>
                <c:pt idx="3042">
                  <c:v>62.336599999999997</c:v>
                </c:pt>
                <c:pt idx="3043">
                  <c:v>62.369100000000003</c:v>
                </c:pt>
                <c:pt idx="3044">
                  <c:v>62.398400000000002</c:v>
                </c:pt>
                <c:pt idx="3045">
                  <c:v>62.432499999999997</c:v>
                </c:pt>
                <c:pt idx="3046">
                  <c:v>62.437899999999999</c:v>
                </c:pt>
                <c:pt idx="3047">
                  <c:v>62.432600000000001</c:v>
                </c:pt>
                <c:pt idx="3048">
                  <c:v>62.4236</c:v>
                </c:pt>
                <c:pt idx="3049">
                  <c:v>62.367100000000001</c:v>
                </c:pt>
                <c:pt idx="3050">
                  <c:v>62.335600000000007</c:v>
                </c:pt>
                <c:pt idx="3051">
                  <c:v>62.362299999999998</c:v>
                </c:pt>
                <c:pt idx="3052">
                  <c:v>62.384</c:v>
                </c:pt>
                <c:pt idx="3053">
                  <c:v>62.373699999999999</c:v>
                </c:pt>
                <c:pt idx="3054">
                  <c:v>62.342399999999998</c:v>
                </c:pt>
                <c:pt idx="3055">
                  <c:v>62.351499999999987</c:v>
                </c:pt>
                <c:pt idx="3056">
                  <c:v>62.403700000000001</c:v>
                </c:pt>
                <c:pt idx="3057">
                  <c:v>62.442500000000003</c:v>
                </c:pt>
                <c:pt idx="3058">
                  <c:v>62.467599999999997</c:v>
                </c:pt>
                <c:pt idx="3059">
                  <c:v>62.477400000000003</c:v>
                </c:pt>
                <c:pt idx="3060">
                  <c:v>62.476500000000001</c:v>
                </c:pt>
                <c:pt idx="3061">
                  <c:v>62.504199999999997</c:v>
                </c:pt>
                <c:pt idx="3062">
                  <c:v>62.538800000000002</c:v>
                </c:pt>
                <c:pt idx="3063">
                  <c:v>62.540700000000001</c:v>
                </c:pt>
                <c:pt idx="3064">
                  <c:v>62.511699999999998</c:v>
                </c:pt>
                <c:pt idx="3065">
                  <c:v>62.491700000000002</c:v>
                </c:pt>
                <c:pt idx="3066">
                  <c:v>62.504199999999997</c:v>
                </c:pt>
                <c:pt idx="3067">
                  <c:v>62.5276</c:v>
                </c:pt>
                <c:pt idx="3068">
                  <c:v>62.537799999999997</c:v>
                </c:pt>
                <c:pt idx="3069">
                  <c:v>62.542299999999997</c:v>
                </c:pt>
                <c:pt idx="3070">
                  <c:v>62.548200000000001</c:v>
                </c:pt>
                <c:pt idx="3071">
                  <c:v>62.550600000000003</c:v>
                </c:pt>
                <c:pt idx="3072">
                  <c:v>62.574399999999997</c:v>
                </c:pt>
                <c:pt idx="3073">
                  <c:v>62.588299999999997</c:v>
                </c:pt>
                <c:pt idx="3074">
                  <c:v>62.537000000000013</c:v>
                </c:pt>
                <c:pt idx="3075">
                  <c:v>62.502000000000002</c:v>
                </c:pt>
                <c:pt idx="3076">
                  <c:v>62.5565</c:v>
                </c:pt>
                <c:pt idx="3077">
                  <c:v>62.620800000000003</c:v>
                </c:pt>
                <c:pt idx="3078">
                  <c:v>62.639499999999998</c:v>
                </c:pt>
                <c:pt idx="3079">
                  <c:v>62.612000000000002</c:v>
                </c:pt>
                <c:pt idx="3080">
                  <c:v>62.583200000000012</c:v>
                </c:pt>
                <c:pt idx="3081">
                  <c:v>62.5852</c:v>
                </c:pt>
                <c:pt idx="3082">
                  <c:v>62.608499999999999</c:v>
                </c:pt>
                <c:pt idx="3083">
                  <c:v>62.6248</c:v>
                </c:pt>
                <c:pt idx="3084">
                  <c:v>62.600299999999997</c:v>
                </c:pt>
                <c:pt idx="3085">
                  <c:v>62.551900000000003</c:v>
                </c:pt>
                <c:pt idx="3086">
                  <c:v>62.529600000000002</c:v>
                </c:pt>
                <c:pt idx="3087">
                  <c:v>62.541499999999999</c:v>
                </c:pt>
                <c:pt idx="3088">
                  <c:v>62.547800000000002</c:v>
                </c:pt>
                <c:pt idx="3089">
                  <c:v>62.510300000000001</c:v>
                </c:pt>
                <c:pt idx="3090">
                  <c:v>62.4358</c:v>
                </c:pt>
                <c:pt idx="3091">
                  <c:v>62.353700000000003</c:v>
                </c:pt>
                <c:pt idx="3092">
                  <c:v>62.328200000000002</c:v>
                </c:pt>
                <c:pt idx="3093">
                  <c:v>62.378100000000003</c:v>
                </c:pt>
                <c:pt idx="3094">
                  <c:v>62.442400000000013</c:v>
                </c:pt>
                <c:pt idx="3095">
                  <c:v>62.488999999999997</c:v>
                </c:pt>
                <c:pt idx="3096">
                  <c:v>62.492100000000001</c:v>
                </c:pt>
                <c:pt idx="3097">
                  <c:v>62.471600000000002</c:v>
                </c:pt>
                <c:pt idx="3098">
                  <c:v>62.450200000000002</c:v>
                </c:pt>
                <c:pt idx="3099">
                  <c:v>62.419899999999998</c:v>
                </c:pt>
                <c:pt idx="3100">
                  <c:v>62.382800000000003</c:v>
                </c:pt>
                <c:pt idx="3101">
                  <c:v>62.397100000000002</c:v>
                </c:pt>
                <c:pt idx="3102">
                  <c:v>62.444299999999998</c:v>
                </c:pt>
                <c:pt idx="3103">
                  <c:v>62.465400000000002</c:v>
                </c:pt>
                <c:pt idx="3104">
                  <c:v>62.4636</c:v>
                </c:pt>
                <c:pt idx="3105">
                  <c:v>62.451700000000002</c:v>
                </c:pt>
                <c:pt idx="3106">
                  <c:v>62.428200000000011</c:v>
                </c:pt>
                <c:pt idx="3107">
                  <c:v>62.410200000000003</c:v>
                </c:pt>
                <c:pt idx="3108">
                  <c:v>62.413699999999999</c:v>
                </c:pt>
                <c:pt idx="3109">
                  <c:v>62.419400000000003</c:v>
                </c:pt>
                <c:pt idx="3110">
                  <c:v>62.414299999999997</c:v>
                </c:pt>
                <c:pt idx="3111">
                  <c:v>62.408299999999997</c:v>
                </c:pt>
                <c:pt idx="3112">
                  <c:v>62.421999999999997</c:v>
                </c:pt>
                <c:pt idx="3113">
                  <c:v>62.459899999999998</c:v>
                </c:pt>
                <c:pt idx="3114">
                  <c:v>62.494100000000003</c:v>
                </c:pt>
                <c:pt idx="3115">
                  <c:v>62.500500000000002</c:v>
                </c:pt>
                <c:pt idx="3116">
                  <c:v>62.482200000000013</c:v>
                </c:pt>
                <c:pt idx="3117">
                  <c:v>62.460099999999997</c:v>
                </c:pt>
                <c:pt idx="3118">
                  <c:v>62.4191</c:v>
                </c:pt>
                <c:pt idx="3119">
                  <c:v>62.361899999999999</c:v>
                </c:pt>
                <c:pt idx="3120">
                  <c:v>62.389600000000002</c:v>
                </c:pt>
                <c:pt idx="3121">
                  <c:v>62.489199999999997</c:v>
                </c:pt>
                <c:pt idx="3122">
                  <c:v>62.540900000000001</c:v>
                </c:pt>
                <c:pt idx="3123">
                  <c:v>62.552900000000001</c:v>
                </c:pt>
                <c:pt idx="3124">
                  <c:v>62.553699999999999</c:v>
                </c:pt>
                <c:pt idx="3125">
                  <c:v>62.5456</c:v>
                </c:pt>
                <c:pt idx="3126">
                  <c:v>62.5458</c:v>
                </c:pt>
                <c:pt idx="3127">
                  <c:v>62.540799999999997</c:v>
                </c:pt>
                <c:pt idx="3128">
                  <c:v>62.522500000000001</c:v>
                </c:pt>
                <c:pt idx="3129">
                  <c:v>62.520200000000003</c:v>
                </c:pt>
                <c:pt idx="3130">
                  <c:v>62.524099999999997</c:v>
                </c:pt>
                <c:pt idx="3131">
                  <c:v>62.531599999999997</c:v>
                </c:pt>
                <c:pt idx="3132">
                  <c:v>62.538400000000003</c:v>
                </c:pt>
                <c:pt idx="3133">
                  <c:v>62.525800000000011</c:v>
                </c:pt>
                <c:pt idx="3134">
                  <c:v>62.545900000000003</c:v>
                </c:pt>
                <c:pt idx="3135">
                  <c:v>62.576099999999997</c:v>
                </c:pt>
                <c:pt idx="3136">
                  <c:v>62.599299999999999</c:v>
                </c:pt>
                <c:pt idx="3137">
                  <c:v>62.631800000000013</c:v>
                </c:pt>
                <c:pt idx="3138">
                  <c:v>62.648899999999998</c:v>
                </c:pt>
                <c:pt idx="3139">
                  <c:v>62.630299999999998</c:v>
                </c:pt>
                <c:pt idx="3140">
                  <c:v>62.599600000000002</c:v>
                </c:pt>
                <c:pt idx="3141">
                  <c:v>62.606299999999997</c:v>
                </c:pt>
                <c:pt idx="3142">
                  <c:v>62.637300000000003</c:v>
                </c:pt>
                <c:pt idx="3143">
                  <c:v>62.643800000000013</c:v>
                </c:pt>
                <c:pt idx="3144">
                  <c:v>62.6327</c:v>
                </c:pt>
                <c:pt idx="3145">
                  <c:v>62.6175</c:v>
                </c:pt>
                <c:pt idx="3146">
                  <c:v>62.582000000000001</c:v>
                </c:pt>
                <c:pt idx="3147">
                  <c:v>62.537999999999997</c:v>
                </c:pt>
                <c:pt idx="3148">
                  <c:v>62.478299999999997</c:v>
                </c:pt>
                <c:pt idx="3149">
                  <c:v>62.432000000000002</c:v>
                </c:pt>
                <c:pt idx="3150">
                  <c:v>62.460500000000003</c:v>
                </c:pt>
                <c:pt idx="3151">
                  <c:v>62.486899999999999</c:v>
                </c:pt>
                <c:pt idx="3152">
                  <c:v>62.4726</c:v>
                </c:pt>
                <c:pt idx="3153">
                  <c:v>62.4848</c:v>
                </c:pt>
                <c:pt idx="3154">
                  <c:v>62.498800000000003</c:v>
                </c:pt>
                <c:pt idx="3155">
                  <c:v>62.526299999999999</c:v>
                </c:pt>
                <c:pt idx="3156">
                  <c:v>62.575499999999998</c:v>
                </c:pt>
                <c:pt idx="3157">
                  <c:v>62.576000000000001</c:v>
                </c:pt>
                <c:pt idx="3158">
                  <c:v>62.5349</c:v>
                </c:pt>
                <c:pt idx="3159">
                  <c:v>62.478499999999997</c:v>
                </c:pt>
                <c:pt idx="3160">
                  <c:v>62.4392</c:v>
                </c:pt>
                <c:pt idx="3161">
                  <c:v>62.442</c:v>
                </c:pt>
                <c:pt idx="3162">
                  <c:v>62.452100000000002</c:v>
                </c:pt>
                <c:pt idx="3163">
                  <c:v>62.456600000000002</c:v>
                </c:pt>
                <c:pt idx="3164">
                  <c:v>62.454999999999998</c:v>
                </c:pt>
                <c:pt idx="3165">
                  <c:v>62.487099999999998</c:v>
                </c:pt>
                <c:pt idx="3166">
                  <c:v>62.547400000000003</c:v>
                </c:pt>
                <c:pt idx="3167">
                  <c:v>62.551099999999998</c:v>
                </c:pt>
                <c:pt idx="3168">
                  <c:v>62.501199999999997</c:v>
                </c:pt>
                <c:pt idx="3169">
                  <c:v>62.462699999999998</c:v>
                </c:pt>
                <c:pt idx="3170">
                  <c:v>62.455100000000002</c:v>
                </c:pt>
                <c:pt idx="3171">
                  <c:v>62.458599999999997</c:v>
                </c:pt>
                <c:pt idx="3172">
                  <c:v>62.476999999999997</c:v>
                </c:pt>
                <c:pt idx="3173">
                  <c:v>62.5105</c:v>
                </c:pt>
                <c:pt idx="3174">
                  <c:v>62.528700000000001</c:v>
                </c:pt>
                <c:pt idx="3175">
                  <c:v>62.520299999999999</c:v>
                </c:pt>
                <c:pt idx="3176">
                  <c:v>62.511800000000001</c:v>
                </c:pt>
                <c:pt idx="3177">
                  <c:v>62.528700000000001</c:v>
                </c:pt>
                <c:pt idx="3178">
                  <c:v>62.552400000000013</c:v>
                </c:pt>
                <c:pt idx="3179">
                  <c:v>62.569800000000001</c:v>
                </c:pt>
                <c:pt idx="3180">
                  <c:v>62.5854</c:v>
                </c:pt>
                <c:pt idx="3181">
                  <c:v>62.593699999999998</c:v>
                </c:pt>
                <c:pt idx="3182">
                  <c:v>62.602699999999999</c:v>
                </c:pt>
                <c:pt idx="3183">
                  <c:v>62.620699999999999</c:v>
                </c:pt>
                <c:pt idx="3184">
                  <c:v>62.6203</c:v>
                </c:pt>
                <c:pt idx="3185">
                  <c:v>62.602200000000003</c:v>
                </c:pt>
                <c:pt idx="3186">
                  <c:v>62.598300000000002</c:v>
                </c:pt>
                <c:pt idx="3187">
                  <c:v>62.600700000000003</c:v>
                </c:pt>
                <c:pt idx="3188">
                  <c:v>62.609900000000003</c:v>
                </c:pt>
                <c:pt idx="3189">
                  <c:v>62.638600000000011</c:v>
                </c:pt>
                <c:pt idx="3190">
                  <c:v>62.661800000000007</c:v>
                </c:pt>
                <c:pt idx="3191">
                  <c:v>62.636299999999999</c:v>
                </c:pt>
                <c:pt idx="3192">
                  <c:v>62.5871</c:v>
                </c:pt>
                <c:pt idx="3193">
                  <c:v>62.586000000000013</c:v>
                </c:pt>
                <c:pt idx="3194">
                  <c:v>62.627499999999998</c:v>
                </c:pt>
                <c:pt idx="3195">
                  <c:v>62.621699999999997</c:v>
                </c:pt>
                <c:pt idx="3196">
                  <c:v>62.543500000000002</c:v>
                </c:pt>
                <c:pt idx="3197">
                  <c:v>62.525400000000012</c:v>
                </c:pt>
                <c:pt idx="3198">
                  <c:v>62.624200000000002</c:v>
                </c:pt>
                <c:pt idx="3199">
                  <c:v>62.704000000000001</c:v>
                </c:pt>
                <c:pt idx="3200">
                  <c:v>62.6937</c:v>
                </c:pt>
                <c:pt idx="3201">
                  <c:v>62.625700000000002</c:v>
                </c:pt>
                <c:pt idx="3202">
                  <c:v>62.5837</c:v>
                </c:pt>
                <c:pt idx="3203">
                  <c:v>62.586500000000001</c:v>
                </c:pt>
                <c:pt idx="3204">
                  <c:v>62.595700000000001</c:v>
                </c:pt>
                <c:pt idx="3205">
                  <c:v>62.622900000000001</c:v>
                </c:pt>
                <c:pt idx="3206">
                  <c:v>62.652500000000003</c:v>
                </c:pt>
                <c:pt idx="3207">
                  <c:v>62.6539</c:v>
                </c:pt>
                <c:pt idx="3208">
                  <c:v>62.615400000000001</c:v>
                </c:pt>
                <c:pt idx="3209">
                  <c:v>62.5565</c:v>
                </c:pt>
                <c:pt idx="3210">
                  <c:v>62.546500000000002</c:v>
                </c:pt>
                <c:pt idx="3211">
                  <c:v>62.568400000000011</c:v>
                </c:pt>
                <c:pt idx="3212">
                  <c:v>62.5839</c:v>
                </c:pt>
                <c:pt idx="3213">
                  <c:v>62.602499999999999</c:v>
                </c:pt>
                <c:pt idx="3214">
                  <c:v>62.6342</c:v>
                </c:pt>
                <c:pt idx="3215">
                  <c:v>62.645000000000003</c:v>
                </c:pt>
                <c:pt idx="3216">
                  <c:v>62.571599999999997</c:v>
                </c:pt>
                <c:pt idx="3217">
                  <c:v>62.494200000000014</c:v>
                </c:pt>
                <c:pt idx="3218">
                  <c:v>62.503300000000003</c:v>
                </c:pt>
                <c:pt idx="3219">
                  <c:v>62.548900000000003</c:v>
                </c:pt>
                <c:pt idx="3220">
                  <c:v>62.5745</c:v>
                </c:pt>
                <c:pt idx="3221">
                  <c:v>62.548400000000001</c:v>
                </c:pt>
                <c:pt idx="3222">
                  <c:v>62.533299999999997</c:v>
                </c:pt>
                <c:pt idx="3223">
                  <c:v>62.598100000000002</c:v>
                </c:pt>
                <c:pt idx="3224">
                  <c:v>62.639200000000002</c:v>
                </c:pt>
                <c:pt idx="3225">
                  <c:v>62.622200000000007</c:v>
                </c:pt>
                <c:pt idx="3226">
                  <c:v>62.582600000000014</c:v>
                </c:pt>
                <c:pt idx="3227">
                  <c:v>62.523299999999999</c:v>
                </c:pt>
                <c:pt idx="3228">
                  <c:v>62.491200000000013</c:v>
                </c:pt>
                <c:pt idx="3229">
                  <c:v>62.522100000000002</c:v>
                </c:pt>
                <c:pt idx="3230">
                  <c:v>62.554699999999997</c:v>
                </c:pt>
                <c:pt idx="3231">
                  <c:v>62.549000000000007</c:v>
                </c:pt>
                <c:pt idx="3232">
                  <c:v>62.5349</c:v>
                </c:pt>
                <c:pt idx="3233">
                  <c:v>62.5383</c:v>
                </c:pt>
                <c:pt idx="3234">
                  <c:v>62.539400000000001</c:v>
                </c:pt>
                <c:pt idx="3235">
                  <c:v>62.514499999999998</c:v>
                </c:pt>
                <c:pt idx="3236">
                  <c:v>62.4801</c:v>
                </c:pt>
                <c:pt idx="3237">
                  <c:v>62.497500000000002</c:v>
                </c:pt>
                <c:pt idx="3238">
                  <c:v>62.550400000000003</c:v>
                </c:pt>
                <c:pt idx="3239">
                  <c:v>62.577399999999997</c:v>
                </c:pt>
                <c:pt idx="3240">
                  <c:v>62.574199999999998</c:v>
                </c:pt>
                <c:pt idx="3241">
                  <c:v>62.566299999999998</c:v>
                </c:pt>
                <c:pt idx="3242">
                  <c:v>62.568800000000003</c:v>
                </c:pt>
                <c:pt idx="3243">
                  <c:v>62.572200000000002</c:v>
                </c:pt>
                <c:pt idx="3244">
                  <c:v>62.5518</c:v>
                </c:pt>
                <c:pt idx="3245">
                  <c:v>62.534799999999997</c:v>
                </c:pt>
                <c:pt idx="3246">
                  <c:v>62.531200000000013</c:v>
                </c:pt>
                <c:pt idx="3247">
                  <c:v>62.4955</c:v>
                </c:pt>
                <c:pt idx="3248">
                  <c:v>62.462299999999999</c:v>
                </c:pt>
                <c:pt idx="3249">
                  <c:v>62.486499999999999</c:v>
                </c:pt>
                <c:pt idx="3250">
                  <c:v>62.547699999999999</c:v>
                </c:pt>
                <c:pt idx="3251">
                  <c:v>62.561200000000007</c:v>
                </c:pt>
                <c:pt idx="3252">
                  <c:v>62.531200000000013</c:v>
                </c:pt>
                <c:pt idx="3253">
                  <c:v>62.525800000000011</c:v>
                </c:pt>
                <c:pt idx="3254">
                  <c:v>62.566299999999998</c:v>
                </c:pt>
                <c:pt idx="3255">
                  <c:v>62.623899999999999</c:v>
                </c:pt>
                <c:pt idx="3256">
                  <c:v>62.648000000000003</c:v>
                </c:pt>
                <c:pt idx="3257">
                  <c:v>62.631300000000003</c:v>
                </c:pt>
                <c:pt idx="3258">
                  <c:v>62.5839</c:v>
                </c:pt>
                <c:pt idx="3259">
                  <c:v>62.555700000000002</c:v>
                </c:pt>
                <c:pt idx="3260">
                  <c:v>62.571100000000001</c:v>
                </c:pt>
                <c:pt idx="3261">
                  <c:v>62.578699999999998</c:v>
                </c:pt>
                <c:pt idx="3262">
                  <c:v>62.549799999999998</c:v>
                </c:pt>
                <c:pt idx="3263">
                  <c:v>62.548099999999998</c:v>
                </c:pt>
                <c:pt idx="3264">
                  <c:v>62.594000000000001</c:v>
                </c:pt>
                <c:pt idx="3265">
                  <c:v>62.622</c:v>
                </c:pt>
                <c:pt idx="3266">
                  <c:v>62.606499999999997</c:v>
                </c:pt>
                <c:pt idx="3267">
                  <c:v>62.576500000000003</c:v>
                </c:pt>
                <c:pt idx="3268">
                  <c:v>62.573300000000003</c:v>
                </c:pt>
                <c:pt idx="3269">
                  <c:v>62.578600000000002</c:v>
                </c:pt>
                <c:pt idx="3270">
                  <c:v>62.568800000000003</c:v>
                </c:pt>
                <c:pt idx="3271">
                  <c:v>62.541699999999999</c:v>
                </c:pt>
                <c:pt idx="3272">
                  <c:v>62.525500000000001</c:v>
                </c:pt>
                <c:pt idx="3273">
                  <c:v>62.527500000000003</c:v>
                </c:pt>
                <c:pt idx="3274">
                  <c:v>62.520400000000002</c:v>
                </c:pt>
                <c:pt idx="3275">
                  <c:v>62.486800000000002</c:v>
                </c:pt>
                <c:pt idx="3276">
                  <c:v>62.436999999999998</c:v>
                </c:pt>
                <c:pt idx="3277">
                  <c:v>62.4056</c:v>
                </c:pt>
                <c:pt idx="3278">
                  <c:v>62.438600000000001</c:v>
                </c:pt>
                <c:pt idx="3279">
                  <c:v>62.509400000000007</c:v>
                </c:pt>
              </c:numCache>
            </c:numRef>
          </c:yVal>
          <c:smooth val="1"/>
        </c:ser>
        <c:dLbls>
          <c:showLegendKey val="0"/>
          <c:showVal val="0"/>
          <c:showCatName val="0"/>
          <c:showSerName val="0"/>
          <c:showPercent val="0"/>
          <c:showBubbleSize val="0"/>
        </c:dLbls>
        <c:axId val="124629376"/>
        <c:axId val="124630912"/>
      </c:scatterChart>
      <c:valAx>
        <c:axId val="124629376"/>
        <c:scaling>
          <c:orientation val="minMax"/>
          <c:max val="8.5"/>
          <c:min val="4"/>
        </c:scaling>
        <c:delete val="1"/>
        <c:axPos val="b"/>
        <c:numFmt formatCode="General" sourceLinked="1"/>
        <c:majorTickMark val="out"/>
        <c:minorTickMark val="none"/>
        <c:tickLblPos val="nextTo"/>
        <c:crossAx val="124630912"/>
        <c:crosses val="autoZero"/>
        <c:crossBetween val="midCat"/>
        <c:majorUnit val="10"/>
        <c:minorUnit val="2"/>
      </c:valAx>
      <c:valAx>
        <c:axId val="124630912"/>
        <c:scaling>
          <c:orientation val="minMax"/>
          <c:max val="70"/>
          <c:min val="50"/>
        </c:scaling>
        <c:delete val="0"/>
        <c:axPos val="l"/>
        <c:majorGridlines/>
        <c:numFmt formatCode="General" sourceLinked="1"/>
        <c:majorTickMark val="out"/>
        <c:minorTickMark val="none"/>
        <c:tickLblPos val="nextTo"/>
        <c:crossAx val="124629376"/>
        <c:crosses val="autoZero"/>
        <c:crossBetween val="midCat"/>
        <c:majorUnit val="10"/>
        <c:minorUnit val="2"/>
      </c:valAx>
    </c:plotArea>
    <c:plotVisOnly val="1"/>
    <c:dispBlanksAs val="gap"/>
    <c:showDLblsOverMax val="0"/>
  </c:chart>
  <c:txPr>
    <a:bodyPr/>
    <a:lstStyle/>
    <a:p>
      <a:pPr>
        <a:defRPr sz="2000">
          <a:solidFill>
            <a:schemeClr val="bg1"/>
          </a:solidFill>
        </a:defRPr>
      </a:pPr>
      <a:endParaRPr lang="en-US"/>
    </a:p>
  </c:txPr>
  <c:externalData r:id="rId1">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126100608"/>
        <c:axId val="126102144"/>
      </c:scatterChart>
      <c:valAx>
        <c:axId val="126100608"/>
        <c:scaling>
          <c:orientation val="minMax"/>
          <c:max val="7.5"/>
          <c:min val="3"/>
        </c:scaling>
        <c:delete val="1"/>
        <c:axPos val="b"/>
        <c:numFmt formatCode="General" sourceLinked="1"/>
        <c:majorTickMark val="out"/>
        <c:minorTickMark val="none"/>
        <c:tickLblPos val="nextTo"/>
        <c:crossAx val="126102144"/>
        <c:crosses val="autoZero"/>
        <c:crossBetween val="midCat"/>
        <c:majorUnit val="5"/>
        <c:minorUnit val="1"/>
      </c:valAx>
      <c:valAx>
        <c:axId val="126102144"/>
        <c:scaling>
          <c:orientation val="minMax"/>
          <c:max val="70"/>
          <c:min val="50"/>
        </c:scaling>
        <c:delete val="0"/>
        <c:axPos val="l"/>
        <c:majorGridlines/>
        <c:numFmt formatCode="General" sourceLinked="1"/>
        <c:majorTickMark val="out"/>
        <c:minorTickMark val="none"/>
        <c:tickLblPos val="nextTo"/>
        <c:txPr>
          <a:bodyPr/>
          <a:lstStyle/>
          <a:p>
            <a:pPr>
              <a:defRPr sz="2000">
                <a:solidFill>
                  <a:schemeClr val="bg1"/>
                </a:solidFill>
              </a:defRPr>
            </a:pPr>
            <a:endParaRPr lang="en-US"/>
          </a:p>
        </c:txPr>
        <c:crossAx val="126100608"/>
        <c:crosses val="autoZero"/>
        <c:crossBetween val="midCat"/>
        <c:majorUnit val="10"/>
        <c:minorUnit val="2"/>
      </c:valAx>
    </c:plotArea>
    <c:plotVisOnly val="1"/>
    <c:dispBlanksAs val="gap"/>
    <c:showDLblsOverMax val="0"/>
  </c:chart>
  <c:externalData r:id="rId1">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Sheet1!$G$1:$G$1106</c:f>
              <c:numCache>
                <c:formatCode>General</c:formatCode>
                <c:ptCount val="1106"/>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numCache>
            </c:numRef>
          </c:xVal>
          <c:yVal>
            <c:numRef>
              <c:f>Sheet1!$H$1:$H$1106</c:f>
              <c:numCache>
                <c:formatCode>General</c:formatCode>
                <c:ptCount val="1106"/>
                <c:pt idx="0">
                  <c:v>61.826700000000002</c:v>
                </c:pt>
                <c:pt idx="1">
                  <c:v>61.868699999999997</c:v>
                </c:pt>
                <c:pt idx="2">
                  <c:v>61.893099999999997</c:v>
                </c:pt>
                <c:pt idx="3">
                  <c:v>61.8842</c:v>
                </c:pt>
                <c:pt idx="4">
                  <c:v>61.876300000000001</c:v>
                </c:pt>
                <c:pt idx="5">
                  <c:v>61.86</c:v>
                </c:pt>
                <c:pt idx="6">
                  <c:v>61.857899999999987</c:v>
                </c:pt>
                <c:pt idx="7">
                  <c:v>61.911700000000003</c:v>
                </c:pt>
                <c:pt idx="8">
                  <c:v>61.9497</c:v>
                </c:pt>
                <c:pt idx="9">
                  <c:v>61.940300000000001</c:v>
                </c:pt>
                <c:pt idx="10">
                  <c:v>61.9482</c:v>
                </c:pt>
                <c:pt idx="11">
                  <c:v>61.969800000000014</c:v>
                </c:pt>
                <c:pt idx="12">
                  <c:v>61.967399999999998</c:v>
                </c:pt>
                <c:pt idx="13">
                  <c:v>61.965800000000002</c:v>
                </c:pt>
                <c:pt idx="14">
                  <c:v>61.939900000000002</c:v>
                </c:pt>
                <c:pt idx="15">
                  <c:v>61.869900000000001</c:v>
                </c:pt>
                <c:pt idx="16">
                  <c:v>61.819600000000001</c:v>
                </c:pt>
                <c:pt idx="17">
                  <c:v>61.839100000000002</c:v>
                </c:pt>
                <c:pt idx="18">
                  <c:v>61.866</c:v>
                </c:pt>
                <c:pt idx="19">
                  <c:v>61.857699999999987</c:v>
                </c:pt>
                <c:pt idx="20">
                  <c:v>61.869700000000002</c:v>
                </c:pt>
                <c:pt idx="21">
                  <c:v>61.910800000000002</c:v>
                </c:pt>
                <c:pt idx="22">
                  <c:v>61.94</c:v>
                </c:pt>
                <c:pt idx="23">
                  <c:v>61.950800000000001</c:v>
                </c:pt>
                <c:pt idx="24">
                  <c:v>61.9497</c:v>
                </c:pt>
                <c:pt idx="25">
                  <c:v>61.930700000000002</c:v>
                </c:pt>
                <c:pt idx="26">
                  <c:v>61.9133</c:v>
                </c:pt>
                <c:pt idx="27">
                  <c:v>61.901200000000003</c:v>
                </c:pt>
                <c:pt idx="28">
                  <c:v>61.862299999999998</c:v>
                </c:pt>
                <c:pt idx="29">
                  <c:v>61.805400000000013</c:v>
                </c:pt>
                <c:pt idx="30">
                  <c:v>61.803899999999999</c:v>
                </c:pt>
                <c:pt idx="31">
                  <c:v>61.864199999999997</c:v>
                </c:pt>
                <c:pt idx="32">
                  <c:v>61.9011</c:v>
                </c:pt>
                <c:pt idx="33">
                  <c:v>61.901600000000002</c:v>
                </c:pt>
                <c:pt idx="34">
                  <c:v>61.898099999999999</c:v>
                </c:pt>
                <c:pt idx="35">
                  <c:v>61.876800000000003</c:v>
                </c:pt>
                <c:pt idx="36">
                  <c:v>61.864199999999997</c:v>
                </c:pt>
                <c:pt idx="37">
                  <c:v>61.903599999999997</c:v>
                </c:pt>
                <c:pt idx="38">
                  <c:v>61.946300000000001</c:v>
                </c:pt>
                <c:pt idx="39">
                  <c:v>61.957700000000003</c:v>
                </c:pt>
                <c:pt idx="40">
                  <c:v>61.940800000000003</c:v>
                </c:pt>
                <c:pt idx="41">
                  <c:v>61.9221</c:v>
                </c:pt>
                <c:pt idx="42">
                  <c:v>61.926000000000002</c:v>
                </c:pt>
                <c:pt idx="43">
                  <c:v>61.921600000000012</c:v>
                </c:pt>
                <c:pt idx="44">
                  <c:v>61.868099999999998</c:v>
                </c:pt>
                <c:pt idx="45">
                  <c:v>61.819600000000001</c:v>
                </c:pt>
                <c:pt idx="46">
                  <c:v>61.836300000000001</c:v>
                </c:pt>
                <c:pt idx="47">
                  <c:v>61.856999999999999</c:v>
                </c:pt>
                <c:pt idx="48">
                  <c:v>61.852899999999998</c:v>
                </c:pt>
                <c:pt idx="49">
                  <c:v>61.841000000000001</c:v>
                </c:pt>
                <c:pt idx="50">
                  <c:v>61.847099999999998</c:v>
                </c:pt>
                <c:pt idx="51">
                  <c:v>61.871400000000001</c:v>
                </c:pt>
                <c:pt idx="52">
                  <c:v>61.893300000000011</c:v>
                </c:pt>
                <c:pt idx="53">
                  <c:v>61.918300000000002</c:v>
                </c:pt>
                <c:pt idx="54">
                  <c:v>61.922400000000003</c:v>
                </c:pt>
                <c:pt idx="55">
                  <c:v>61.899000000000001</c:v>
                </c:pt>
                <c:pt idx="56">
                  <c:v>61.878900000000002</c:v>
                </c:pt>
                <c:pt idx="57">
                  <c:v>61.8611</c:v>
                </c:pt>
                <c:pt idx="58">
                  <c:v>61.825499999999998</c:v>
                </c:pt>
                <c:pt idx="59">
                  <c:v>61.799200000000013</c:v>
                </c:pt>
                <c:pt idx="60">
                  <c:v>61.806699999999999</c:v>
                </c:pt>
                <c:pt idx="61">
                  <c:v>61.799300000000002</c:v>
                </c:pt>
                <c:pt idx="62">
                  <c:v>61.797400000000003</c:v>
                </c:pt>
                <c:pt idx="63">
                  <c:v>61.8367</c:v>
                </c:pt>
                <c:pt idx="64">
                  <c:v>61.872999999999998</c:v>
                </c:pt>
                <c:pt idx="65">
                  <c:v>61.897100000000002</c:v>
                </c:pt>
                <c:pt idx="66">
                  <c:v>61.925699999999999</c:v>
                </c:pt>
                <c:pt idx="67">
                  <c:v>61.9313</c:v>
                </c:pt>
                <c:pt idx="68">
                  <c:v>61.902299999999997</c:v>
                </c:pt>
                <c:pt idx="69">
                  <c:v>61.8506</c:v>
                </c:pt>
                <c:pt idx="70">
                  <c:v>61.7682</c:v>
                </c:pt>
                <c:pt idx="71">
                  <c:v>61.7301</c:v>
                </c:pt>
                <c:pt idx="72">
                  <c:v>61.820900000000002</c:v>
                </c:pt>
                <c:pt idx="73">
                  <c:v>61.921100000000003</c:v>
                </c:pt>
                <c:pt idx="74">
                  <c:v>61.932899999999997</c:v>
                </c:pt>
                <c:pt idx="75">
                  <c:v>61.8992</c:v>
                </c:pt>
                <c:pt idx="76">
                  <c:v>61.886299999999999</c:v>
                </c:pt>
                <c:pt idx="77">
                  <c:v>61.904000000000003</c:v>
                </c:pt>
                <c:pt idx="78">
                  <c:v>61.901000000000003</c:v>
                </c:pt>
                <c:pt idx="79">
                  <c:v>61.880099999999999</c:v>
                </c:pt>
                <c:pt idx="80">
                  <c:v>61.886099999999999</c:v>
                </c:pt>
                <c:pt idx="81">
                  <c:v>61.904200000000003</c:v>
                </c:pt>
                <c:pt idx="82">
                  <c:v>61.908700000000003</c:v>
                </c:pt>
                <c:pt idx="83">
                  <c:v>61.8996</c:v>
                </c:pt>
                <c:pt idx="84">
                  <c:v>61.887700000000002</c:v>
                </c:pt>
                <c:pt idx="85">
                  <c:v>61.896099999999997</c:v>
                </c:pt>
                <c:pt idx="86">
                  <c:v>61.9223</c:v>
                </c:pt>
                <c:pt idx="87">
                  <c:v>61.928899999999999</c:v>
                </c:pt>
                <c:pt idx="88">
                  <c:v>61.919199999999996</c:v>
                </c:pt>
                <c:pt idx="89">
                  <c:v>61.899500000000003</c:v>
                </c:pt>
                <c:pt idx="90">
                  <c:v>61.877200000000002</c:v>
                </c:pt>
                <c:pt idx="91">
                  <c:v>61.872</c:v>
                </c:pt>
                <c:pt idx="92">
                  <c:v>61.863500000000002</c:v>
                </c:pt>
                <c:pt idx="93">
                  <c:v>61.878</c:v>
                </c:pt>
                <c:pt idx="94">
                  <c:v>61.924900000000001</c:v>
                </c:pt>
                <c:pt idx="95">
                  <c:v>61.961300000000001</c:v>
                </c:pt>
                <c:pt idx="96">
                  <c:v>61.957799999999999</c:v>
                </c:pt>
                <c:pt idx="97">
                  <c:v>61.934199999999997</c:v>
                </c:pt>
                <c:pt idx="98">
                  <c:v>61.931199999999997</c:v>
                </c:pt>
                <c:pt idx="99">
                  <c:v>61.941000000000003</c:v>
                </c:pt>
                <c:pt idx="100">
                  <c:v>61.927400000000013</c:v>
                </c:pt>
                <c:pt idx="101">
                  <c:v>61.887500000000003</c:v>
                </c:pt>
                <c:pt idx="102">
                  <c:v>61.842399999999998</c:v>
                </c:pt>
                <c:pt idx="103">
                  <c:v>61.830599999999997</c:v>
                </c:pt>
                <c:pt idx="104">
                  <c:v>61.878100000000003</c:v>
                </c:pt>
                <c:pt idx="105">
                  <c:v>61.915200000000013</c:v>
                </c:pt>
                <c:pt idx="106">
                  <c:v>61.915900000000001</c:v>
                </c:pt>
                <c:pt idx="107">
                  <c:v>61.912100000000002</c:v>
                </c:pt>
                <c:pt idx="108">
                  <c:v>61.9148</c:v>
                </c:pt>
                <c:pt idx="109">
                  <c:v>61.901600000000002</c:v>
                </c:pt>
                <c:pt idx="110">
                  <c:v>61.850499999999997</c:v>
                </c:pt>
                <c:pt idx="111">
                  <c:v>61.802300000000002</c:v>
                </c:pt>
                <c:pt idx="112">
                  <c:v>61.808999999999997</c:v>
                </c:pt>
                <c:pt idx="113">
                  <c:v>61.854299999999988</c:v>
                </c:pt>
                <c:pt idx="114">
                  <c:v>61.903599999999997</c:v>
                </c:pt>
                <c:pt idx="115">
                  <c:v>61.934899999999999</c:v>
                </c:pt>
                <c:pt idx="116">
                  <c:v>61.935099999999998</c:v>
                </c:pt>
                <c:pt idx="117">
                  <c:v>61.912599999999998</c:v>
                </c:pt>
                <c:pt idx="118">
                  <c:v>61.884700000000002</c:v>
                </c:pt>
                <c:pt idx="119">
                  <c:v>61.871000000000002</c:v>
                </c:pt>
                <c:pt idx="120">
                  <c:v>61.873199999999997</c:v>
                </c:pt>
                <c:pt idx="121">
                  <c:v>61.867899999999999</c:v>
                </c:pt>
                <c:pt idx="122">
                  <c:v>61.849699999999999</c:v>
                </c:pt>
                <c:pt idx="123">
                  <c:v>61.835700000000003</c:v>
                </c:pt>
                <c:pt idx="124">
                  <c:v>61.84</c:v>
                </c:pt>
                <c:pt idx="125">
                  <c:v>61.869799999999998</c:v>
                </c:pt>
                <c:pt idx="126">
                  <c:v>61.896700000000003</c:v>
                </c:pt>
                <c:pt idx="127">
                  <c:v>61.8919</c:v>
                </c:pt>
                <c:pt idx="128">
                  <c:v>61.865600000000001</c:v>
                </c:pt>
                <c:pt idx="129">
                  <c:v>61.850299999999997</c:v>
                </c:pt>
                <c:pt idx="130">
                  <c:v>61.839399999999998</c:v>
                </c:pt>
                <c:pt idx="131">
                  <c:v>61.825499999999998</c:v>
                </c:pt>
                <c:pt idx="132">
                  <c:v>61.841299999999997</c:v>
                </c:pt>
                <c:pt idx="133">
                  <c:v>61.870100000000001</c:v>
                </c:pt>
                <c:pt idx="134">
                  <c:v>61.873100000000001</c:v>
                </c:pt>
                <c:pt idx="135">
                  <c:v>61.856900000000003</c:v>
                </c:pt>
                <c:pt idx="136">
                  <c:v>61.831699999999998</c:v>
                </c:pt>
                <c:pt idx="137">
                  <c:v>61.798499999999997</c:v>
                </c:pt>
                <c:pt idx="138">
                  <c:v>61.757899999999999</c:v>
                </c:pt>
                <c:pt idx="139">
                  <c:v>61.737499999999997</c:v>
                </c:pt>
                <c:pt idx="140">
                  <c:v>61.714599999999997</c:v>
                </c:pt>
                <c:pt idx="141">
                  <c:v>61.664499999999997</c:v>
                </c:pt>
                <c:pt idx="142">
                  <c:v>61.6464</c:v>
                </c:pt>
                <c:pt idx="143">
                  <c:v>61.668100000000003</c:v>
                </c:pt>
                <c:pt idx="144">
                  <c:v>61.676699999999997</c:v>
                </c:pt>
                <c:pt idx="145">
                  <c:v>61.658299999999997</c:v>
                </c:pt>
                <c:pt idx="146">
                  <c:v>61.6387</c:v>
                </c:pt>
                <c:pt idx="147">
                  <c:v>61.654000000000003</c:v>
                </c:pt>
                <c:pt idx="148">
                  <c:v>61.677</c:v>
                </c:pt>
                <c:pt idx="149">
                  <c:v>61.686200000000007</c:v>
                </c:pt>
                <c:pt idx="150">
                  <c:v>61.691000000000003</c:v>
                </c:pt>
                <c:pt idx="151">
                  <c:v>61.6813</c:v>
                </c:pt>
                <c:pt idx="152">
                  <c:v>61.6631</c:v>
                </c:pt>
                <c:pt idx="153">
                  <c:v>61.647599999999997</c:v>
                </c:pt>
                <c:pt idx="154">
                  <c:v>61.623100000000001</c:v>
                </c:pt>
                <c:pt idx="155">
                  <c:v>61.582500000000003</c:v>
                </c:pt>
                <c:pt idx="156">
                  <c:v>61.547600000000003</c:v>
                </c:pt>
                <c:pt idx="157">
                  <c:v>61.5505</c:v>
                </c:pt>
                <c:pt idx="158">
                  <c:v>61.560699999999997</c:v>
                </c:pt>
                <c:pt idx="159">
                  <c:v>61.5642</c:v>
                </c:pt>
                <c:pt idx="160">
                  <c:v>61.579099999999997</c:v>
                </c:pt>
                <c:pt idx="161">
                  <c:v>61.577800000000003</c:v>
                </c:pt>
                <c:pt idx="162">
                  <c:v>61.562899999999999</c:v>
                </c:pt>
                <c:pt idx="163">
                  <c:v>61.567600000000013</c:v>
                </c:pt>
                <c:pt idx="164">
                  <c:v>61.59</c:v>
                </c:pt>
                <c:pt idx="165">
                  <c:v>61.613700000000001</c:v>
                </c:pt>
                <c:pt idx="166">
                  <c:v>61.636000000000003</c:v>
                </c:pt>
                <c:pt idx="167">
                  <c:v>61.6494</c:v>
                </c:pt>
                <c:pt idx="168">
                  <c:v>61.640099999999997</c:v>
                </c:pt>
                <c:pt idx="169">
                  <c:v>61.642699999999998</c:v>
                </c:pt>
                <c:pt idx="170">
                  <c:v>61.671500000000002</c:v>
                </c:pt>
                <c:pt idx="171">
                  <c:v>61.698600000000013</c:v>
                </c:pt>
                <c:pt idx="172">
                  <c:v>61.7134</c:v>
                </c:pt>
                <c:pt idx="173">
                  <c:v>61.713800000000013</c:v>
                </c:pt>
                <c:pt idx="174">
                  <c:v>61.711799999999997</c:v>
                </c:pt>
                <c:pt idx="175">
                  <c:v>61.722000000000001</c:v>
                </c:pt>
                <c:pt idx="176">
                  <c:v>61.746400000000001</c:v>
                </c:pt>
                <c:pt idx="177">
                  <c:v>61.771000000000001</c:v>
                </c:pt>
                <c:pt idx="178">
                  <c:v>61.771099999999997</c:v>
                </c:pt>
                <c:pt idx="179">
                  <c:v>61.756700000000002</c:v>
                </c:pt>
                <c:pt idx="180">
                  <c:v>61.7622</c:v>
                </c:pt>
                <c:pt idx="181">
                  <c:v>61.781100000000002</c:v>
                </c:pt>
                <c:pt idx="182">
                  <c:v>61.791699999999999</c:v>
                </c:pt>
                <c:pt idx="183">
                  <c:v>61.806199999999997</c:v>
                </c:pt>
                <c:pt idx="184">
                  <c:v>61.835800000000013</c:v>
                </c:pt>
                <c:pt idx="185">
                  <c:v>61.866500000000002</c:v>
                </c:pt>
                <c:pt idx="186">
                  <c:v>61.883499999999998</c:v>
                </c:pt>
                <c:pt idx="187">
                  <c:v>61.888199999999998</c:v>
                </c:pt>
                <c:pt idx="188">
                  <c:v>61.902200000000001</c:v>
                </c:pt>
                <c:pt idx="189">
                  <c:v>61.917700000000004</c:v>
                </c:pt>
                <c:pt idx="190">
                  <c:v>61.9315</c:v>
                </c:pt>
                <c:pt idx="191">
                  <c:v>61.957099999999997</c:v>
                </c:pt>
                <c:pt idx="192">
                  <c:v>61.981099999999998</c:v>
                </c:pt>
                <c:pt idx="193">
                  <c:v>61.985700000000001</c:v>
                </c:pt>
                <c:pt idx="194">
                  <c:v>61.981699999999996</c:v>
                </c:pt>
                <c:pt idx="195">
                  <c:v>61.973400000000012</c:v>
                </c:pt>
                <c:pt idx="196">
                  <c:v>61.964200000000012</c:v>
                </c:pt>
                <c:pt idx="197">
                  <c:v>61.951899999999988</c:v>
                </c:pt>
                <c:pt idx="198">
                  <c:v>61.871299999999998</c:v>
                </c:pt>
                <c:pt idx="199">
                  <c:v>61.573300000000003</c:v>
                </c:pt>
                <c:pt idx="200">
                  <c:v>60.934199999999997</c:v>
                </c:pt>
                <c:pt idx="201">
                  <c:v>59.961799999999997</c:v>
                </c:pt>
                <c:pt idx="202">
                  <c:v>58.715000000000003</c:v>
                </c:pt>
                <c:pt idx="203">
                  <c:v>57.399700000000003</c:v>
                </c:pt>
                <c:pt idx="204">
                  <c:v>56.368699999999997</c:v>
                </c:pt>
                <c:pt idx="205">
                  <c:v>55.789299999999997</c:v>
                </c:pt>
                <c:pt idx="206">
                  <c:v>55.585299999999997</c:v>
                </c:pt>
                <c:pt idx="207">
                  <c:v>55.5777</c:v>
                </c:pt>
                <c:pt idx="208">
                  <c:v>55.5456</c:v>
                </c:pt>
                <c:pt idx="209">
                  <c:v>55.281799999999997</c:v>
                </c:pt>
                <c:pt idx="210">
                  <c:v>54.736499999999999</c:v>
                </c:pt>
                <c:pt idx="211">
                  <c:v>54.058200000000006</c:v>
                </c:pt>
                <c:pt idx="212">
                  <c:v>53.448099999999997</c:v>
                </c:pt>
                <c:pt idx="213">
                  <c:v>53.0794</c:v>
                </c:pt>
                <c:pt idx="214">
                  <c:v>53.076099999999997</c:v>
                </c:pt>
                <c:pt idx="215">
                  <c:v>53.394500000000001</c:v>
                </c:pt>
                <c:pt idx="216">
                  <c:v>53.798499999999997</c:v>
                </c:pt>
                <c:pt idx="217">
                  <c:v>54.044600000000003</c:v>
                </c:pt>
                <c:pt idx="218">
                  <c:v>54.080599999999997</c:v>
                </c:pt>
                <c:pt idx="219">
                  <c:v>53.970799999999997</c:v>
                </c:pt>
                <c:pt idx="220">
                  <c:v>53.817799999999998</c:v>
                </c:pt>
                <c:pt idx="221">
                  <c:v>53.7774</c:v>
                </c:pt>
                <c:pt idx="222">
                  <c:v>53.924200000000013</c:v>
                </c:pt>
                <c:pt idx="223">
                  <c:v>54.176699999999997</c:v>
                </c:pt>
                <c:pt idx="224">
                  <c:v>54.4983</c:v>
                </c:pt>
                <c:pt idx="225">
                  <c:v>54.8399</c:v>
                </c:pt>
                <c:pt idx="226">
                  <c:v>55.078800000000001</c:v>
                </c:pt>
                <c:pt idx="227">
                  <c:v>55.1691</c:v>
                </c:pt>
                <c:pt idx="228">
                  <c:v>55.111899999999999</c:v>
                </c:pt>
                <c:pt idx="229">
                  <c:v>55.067400000000013</c:v>
                </c:pt>
                <c:pt idx="230">
                  <c:v>55.189100000000003</c:v>
                </c:pt>
                <c:pt idx="231">
                  <c:v>55.3795</c:v>
                </c:pt>
                <c:pt idx="232">
                  <c:v>55.5974</c:v>
                </c:pt>
                <c:pt idx="233">
                  <c:v>55.894100000000002</c:v>
                </c:pt>
                <c:pt idx="234">
                  <c:v>56.178899999999999</c:v>
                </c:pt>
                <c:pt idx="235">
                  <c:v>56.307699999999997</c:v>
                </c:pt>
                <c:pt idx="236">
                  <c:v>56.291200000000003</c:v>
                </c:pt>
                <c:pt idx="237">
                  <c:v>56.255400000000002</c:v>
                </c:pt>
                <c:pt idx="238">
                  <c:v>56.291499999999999</c:v>
                </c:pt>
                <c:pt idx="239">
                  <c:v>56.404899999999998</c:v>
                </c:pt>
                <c:pt idx="240">
                  <c:v>56.544400000000003</c:v>
                </c:pt>
                <c:pt idx="241">
                  <c:v>56.683600000000013</c:v>
                </c:pt>
                <c:pt idx="242">
                  <c:v>56.810499999999998</c:v>
                </c:pt>
                <c:pt idx="243">
                  <c:v>56.8979</c:v>
                </c:pt>
                <c:pt idx="244">
                  <c:v>56.918900000000001</c:v>
                </c:pt>
                <c:pt idx="245">
                  <c:v>56.876899999999999</c:v>
                </c:pt>
                <c:pt idx="246">
                  <c:v>56.8386</c:v>
                </c:pt>
                <c:pt idx="247">
                  <c:v>56.854799999999997</c:v>
                </c:pt>
                <c:pt idx="248">
                  <c:v>56.911000000000001</c:v>
                </c:pt>
                <c:pt idx="249">
                  <c:v>56.9863</c:v>
                </c:pt>
                <c:pt idx="250">
                  <c:v>57.050899999999999</c:v>
                </c:pt>
                <c:pt idx="251">
                  <c:v>57.061999999999998</c:v>
                </c:pt>
                <c:pt idx="252">
                  <c:v>57.012500000000003</c:v>
                </c:pt>
                <c:pt idx="253">
                  <c:v>56.942700000000002</c:v>
                </c:pt>
                <c:pt idx="254">
                  <c:v>56.8825</c:v>
                </c:pt>
                <c:pt idx="255">
                  <c:v>56.878900000000002</c:v>
                </c:pt>
                <c:pt idx="256">
                  <c:v>56.952300000000001</c:v>
                </c:pt>
                <c:pt idx="257">
                  <c:v>57.039299999999997</c:v>
                </c:pt>
                <c:pt idx="258">
                  <c:v>57.101000000000013</c:v>
                </c:pt>
                <c:pt idx="259">
                  <c:v>57.112900000000003</c:v>
                </c:pt>
                <c:pt idx="260">
                  <c:v>57.082000000000001</c:v>
                </c:pt>
                <c:pt idx="261">
                  <c:v>57.052799999999998</c:v>
                </c:pt>
                <c:pt idx="262">
                  <c:v>57.031700000000001</c:v>
                </c:pt>
                <c:pt idx="263">
                  <c:v>57.010399999999997</c:v>
                </c:pt>
                <c:pt idx="264">
                  <c:v>57.005099999999999</c:v>
                </c:pt>
                <c:pt idx="265">
                  <c:v>57.020299999999999</c:v>
                </c:pt>
                <c:pt idx="266">
                  <c:v>57.037100000000002</c:v>
                </c:pt>
                <c:pt idx="267">
                  <c:v>57.059199999999997</c:v>
                </c:pt>
                <c:pt idx="268">
                  <c:v>57.068600000000011</c:v>
                </c:pt>
                <c:pt idx="269">
                  <c:v>57.034000000000013</c:v>
                </c:pt>
                <c:pt idx="270">
                  <c:v>56.969099999999997</c:v>
                </c:pt>
                <c:pt idx="271">
                  <c:v>56.945800000000013</c:v>
                </c:pt>
                <c:pt idx="272">
                  <c:v>56.9649</c:v>
                </c:pt>
                <c:pt idx="273">
                  <c:v>56.985600000000012</c:v>
                </c:pt>
                <c:pt idx="274">
                  <c:v>57.020499999999998</c:v>
                </c:pt>
                <c:pt idx="275">
                  <c:v>57.057499999999997</c:v>
                </c:pt>
                <c:pt idx="276">
                  <c:v>57.077800000000003</c:v>
                </c:pt>
                <c:pt idx="277">
                  <c:v>57.086399999999998</c:v>
                </c:pt>
                <c:pt idx="278">
                  <c:v>57.070800000000013</c:v>
                </c:pt>
                <c:pt idx="279">
                  <c:v>57.012</c:v>
                </c:pt>
                <c:pt idx="280">
                  <c:v>56.970799999999997</c:v>
                </c:pt>
                <c:pt idx="281">
                  <c:v>56.979900000000001</c:v>
                </c:pt>
                <c:pt idx="282">
                  <c:v>56.987299999999998</c:v>
                </c:pt>
                <c:pt idx="283">
                  <c:v>56.999400000000001</c:v>
                </c:pt>
                <c:pt idx="284">
                  <c:v>57.024800000000013</c:v>
                </c:pt>
                <c:pt idx="285">
                  <c:v>57.036000000000001</c:v>
                </c:pt>
                <c:pt idx="286">
                  <c:v>57.037500000000001</c:v>
                </c:pt>
                <c:pt idx="287">
                  <c:v>57.044400000000003</c:v>
                </c:pt>
                <c:pt idx="288">
                  <c:v>57.052500000000002</c:v>
                </c:pt>
                <c:pt idx="289">
                  <c:v>57.067900000000002</c:v>
                </c:pt>
                <c:pt idx="290">
                  <c:v>57.071300000000001</c:v>
                </c:pt>
                <c:pt idx="291">
                  <c:v>57.030900000000003</c:v>
                </c:pt>
                <c:pt idx="292">
                  <c:v>56.989800000000002</c:v>
                </c:pt>
                <c:pt idx="293">
                  <c:v>56.982700000000001</c:v>
                </c:pt>
                <c:pt idx="294">
                  <c:v>56.994500000000002</c:v>
                </c:pt>
                <c:pt idx="295">
                  <c:v>57.012900000000002</c:v>
                </c:pt>
                <c:pt idx="296">
                  <c:v>57.004300000000001</c:v>
                </c:pt>
                <c:pt idx="297">
                  <c:v>56.970200000000013</c:v>
                </c:pt>
                <c:pt idx="298">
                  <c:v>56.935400000000001</c:v>
                </c:pt>
                <c:pt idx="299">
                  <c:v>56.929499999999997</c:v>
                </c:pt>
                <c:pt idx="300">
                  <c:v>56.98</c:v>
                </c:pt>
                <c:pt idx="301">
                  <c:v>57.021800000000013</c:v>
                </c:pt>
                <c:pt idx="302">
                  <c:v>57.018800000000013</c:v>
                </c:pt>
                <c:pt idx="303">
                  <c:v>57.011400000000002</c:v>
                </c:pt>
                <c:pt idx="304">
                  <c:v>57.008699999999997</c:v>
                </c:pt>
                <c:pt idx="305">
                  <c:v>57.013199999999998</c:v>
                </c:pt>
                <c:pt idx="306">
                  <c:v>56.993400000000001</c:v>
                </c:pt>
                <c:pt idx="307">
                  <c:v>56.935000000000002</c:v>
                </c:pt>
                <c:pt idx="308">
                  <c:v>56.912400000000012</c:v>
                </c:pt>
                <c:pt idx="309">
                  <c:v>56.940100000000001</c:v>
                </c:pt>
                <c:pt idx="310">
                  <c:v>56.949399999999997</c:v>
                </c:pt>
                <c:pt idx="311">
                  <c:v>56.935200000000002</c:v>
                </c:pt>
                <c:pt idx="312">
                  <c:v>56.912200000000013</c:v>
                </c:pt>
                <c:pt idx="313">
                  <c:v>56.882399999999997</c:v>
                </c:pt>
                <c:pt idx="314">
                  <c:v>56.875300000000003</c:v>
                </c:pt>
                <c:pt idx="315">
                  <c:v>56.9084</c:v>
                </c:pt>
                <c:pt idx="316">
                  <c:v>56.963200000000001</c:v>
                </c:pt>
                <c:pt idx="317">
                  <c:v>56.992800000000003</c:v>
                </c:pt>
                <c:pt idx="318">
                  <c:v>56.977400000000003</c:v>
                </c:pt>
                <c:pt idx="319">
                  <c:v>56.924999999999997</c:v>
                </c:pt>
                <c:pt idx="320">
                  <c:v>56.846200000000003</c:v>
                </c:pt>
                <c:pt idx="321">
                  <c:v>56.812100000000001</c:v>
                </c:pt>
                <c:pt idx="322">
                  <c:v>56.8337</c:v>
                </c:pt>
                <c:pt idx="323">
                  <c:v>56.882899999999999</c:v>
                </c:pt>
                <c:pt idx="324">
                  <c:v>56.933800000000012</c:v>
                </c:pt>
                <c:pt idx="325">
                  <c:v>56.959000000000003</c:v>
                </c:pt>
                <c:pt idx="326">
                  <c:v>56.979300000000002</c:v>
                </c:pt>
                <c:pt idx="327">
                  <c:v>56.990200000000002</c:v>
                </c:pt>
                <c:pt idx="328">
                  <c:v>56.970200000000013</c:v>
                </c:pt>
                <c:pt idx="329">
                  <c:v>56.954300000000003</c:v>
                </c:pt>
                <c:pt idx="330">
                  <c:v>56.9602</c:v>
                </c:pt>
                <c:pt idx="331">
                  <c:v>56.946599999999997</c:v>
                </c:pt>
                <c:pt idx="332">
                  <c:v>56.923499999999997</c:v>
                </c:pt>
                <c:pt idx="333">
                  <c:v>56.926099999999998</c:v>
                </c:pt>
                <c:pt idx="334">
                  <c:v>56.941499999999998</c:v>
                </c:pt>
                <c:pt idx="335">
                  <c:v>56.973200000000013</c:v>
                </c:pt>
                <c:pt idx="336">
                  <c:v>56.992699999999999</c:v>
                </c:pt>
                <c:pt idx="337">
                  <c:v>56.998600000000003</c:v>
                </c:pt>
                <c:pt idx="338">
                  <c:v>57.0124</c:v>
                </c:pt>
                <c:pt idx="339">
                  <c:v>57.029400000000003</c:v>
                </c:pt>
                <c:pt idx="340">
                  <c:v>57.039000000000001</c:v>
                </c:pt>
                <c:pt idx="341">
                  <c:v>57.0503</c:v>
                </c:pt>
                <c:pt idx="342">
                  <c:v>57.062400000000011</c:v>
                </c:pt>
                <c:pt idx="343">
                  <c:v>57.0578</c:v>
                </c:pt>
                <c:pt idx="344">
                  <c:v>57.031599999999997</c:v>
                </c:pt>
                <c:pt idx="345">
                  <c:v>57.018500000000003</c:v>
                </c:pt>
                <c:pt idx="346">
                  <c:v>57.055600000000013</c:v>
                </c:pt>
                <c:pt idx="347">
                  <c:v>57.0869</c:v>
                </c:pt>
                <c:pt idx="348">
                  <c:v>57.084800000000001</c:v>
                </c:pt>
                <c:pt idx="349">
                  <c:v>57.047499999999999</c:v>
                </c:pt>
                <c:pt idx="350">
                  <c:v>56.972800000000007</c:v>
                </c:pt>
                <c:pt idx="351">
                  <c:v>56.932200000000002</c:v>
                </c:pt>
                <c:pt idx="352">
                  <c:v>56.958300000000001</c:v>
                </c:pt>
                <c:pt idx="353">
                  <c:v>56.997100000000003</c:v>
                </c:pt>
                <c:pt idx="354">
                  <c:v>57.043100000000003</c:v>
                </c:pt>
                <c:pt idx="355">
                  <c:v>57.0837</c:v>
                </c:pt>
                <c:pt idx="356">
                  <c:v>57.124099999999999</c:v>
                </c:pt>
                <c:pt idx="357">
                  <c:v>57.1586</c:v>
                </c:pt>
                <c:pt idx="358">
                  <c:v>57.164000000000001</c:v>
                </c:pt>
                <c:pt idx="359">
                  <c:v>57.145699999999998</c:v>
                </c:pt>
                <c:pt idx="360">
                  <c:v>57.120600000000003</c:v>
                </c:pt>
                <c:pt idx="361">
                  <c:v>57.112400000000001</c:v>
                </c:pt>
                <c:pt idx="362">
                  <c:v>57.128</c:v>
                </c:pt>
                <c:pt idx="363">
                  <c:v>57.139400000000002</c:v>
                </c:pt>
                <c:pt idx="364">
                  <c:v>57.107200000000013</c:v>
                </c:pt>
                <c:pt idx="365">
                  <c:v>57.032299999999999</c:v>
                </c:pt>
                <c:pt idx="366">
                  <c:v>57.021500000000003</c:v>
                </c:pt>
                <c:pt idx="367">
                  <c:v>57.072499999999998</c:v>
                </c:pt>
                <c:pt idx="368">
                  <c:v>57.0914</c:v>
                </c:pt>
                <c:pt idx="369">
                  <c:v>57.126800000000003</c:v>
                </c:pt>
                <c:pt idx="370">
                  <c:v>57.156500000000001</c:v>
                </c:pt>
                <c:pt idx="371">
                  <c:v>57.108699999999999</c:v>
                </c:pt>
                <c:pt idx="372">
                  <c:v>57.080199999999998</c:v>
                </c:pt>
                <c:pt idx="373">
                  <c:v>57.104100000000003</c:v>
                </c:pt>
                <c:pt idx="374">
                  <c:v>57.110900000000001</c:v>
                </c:pt>
                <c:pt idx="375">
                  <c:v>57.1081</c:v>
                </c:pt>
                <c:pt idx="376">
                  <c:v>57.107500000000002</c:v>
                </c:pt>
                <c:pt idx="377">
                  <c:v>57.106499999999997</c:v>
                </c:pt>
                <c:pt idx="378">
                  <c:v>57.119400000000013</c:v>
                </c:pt>
                <c:pt idx="379">
                  <c:v>57.131999999999998</c:v>
                </c:pt>
                <c:pt idx="380">
                  <c:v>57.134800000000013</c:v>
                </c:pt>
                <c:pt idx="381">
                  <c:v>57.1387</c:v>
                </c:pt>
                <c:pt idx="382">
                  <c:v>57.172499999999999</c:v>
                </c:pt>
                <c:pt idx="383">
                  <c:v>57.205500000000001</c:v>
                </c:pt>
                <c:pt idx="384">
                  <c:v>57.217000000000013</c:v>
                </c:pt>
                <c:pt idx="385">
                  <c:v>57.2423</c:v>
                </c:pt>
                <c:pt idx="386">
                  <c:v>57.2652</c:v>
                </c:pt>
                <c:pt idx="387">
                  <c:v>57.252299999999998</c:v>
                </c:pt>
                <c:pt idx="388">
                  <c:v>57.229800000000012</c:v>
                </c:pt>
                <c:pt idx="389">
                  <c:v>57.2331</c:v>
                </c:pt>
                <c:pt idx="390">
                  <c:v>57.240699999999997</c:v>
                </c:pt>
                <c:pt idx="391">
                  <c:v>57.236499999999999</c:v>
                </c:pt>
                <c:pt idx="392">
                  <c:v>57.2149</c:v>
                </c:pt>
                <c:pt idx="393">
                  <c:v>57.1873</c:v>
                </c:pt>
                <c:pt idx="394">
                  <c:v>57.168900000000001</c:v>
                </c:pt>
                <c:pt idx="395">
                  <c:v>57.1678</c:v>
                </c:pt>
                <c:pt idx="396">
                  <c:v>57.200800000000001</c:v>
                </c:pt>
                <c:pt idx="397">
                  <c:v>57.250300000000003</c:v>
                </c:pt>
                <c:pt idx="398">
                  <c:v>57.28</c:v>
                </c:pt>
                <c:pt idx="399">
                  <c:v>57.278800000000011</c:v>
                </c:pt>
                <c:pt idx="400">
                  <c:v>57.253700000000002</c:v>
                </c:pt>
                <c:pt idx="401">
                  <c:v>57.224499999999999</c:v>
                </c:pt>
                <c:pt idx="402">
                  <c:v>57.226500000000001</c:v>
                </c:pt>
                <c:pt idx="403">
                  <c:v>57.247600000000013</c:v>
                </c:pt>
                <c:pt idx="404">
                  <c:v>57.236800000000002</c:v>
                </c:pt>
                <c:pt idx="405">
                  <c:v>57.170900000000003</c:v>
                </c:pt>
                <c:pt idx="406">
                  <c:v>57.095100000000002</c:v>
                </c:pt>
                <c:pt idx="407">
                  <c:v>57.091700000000003</c:v>
                </c:pt>
                <c:pt idx="408">
                  <c:v>57.126200000000011</c:v>
                </c:pt>
                <c:pt idx="409">
                  <c:v>57.1539</c:v>
                </c:pt>
                <c:pt idx="410">
                  <c:v>57.169499999999999</c:v>
                </c:pt>
                <c:pt idx="411">
                  <c:v>57.143099999999997</c:v>
                </c:pt>
                <c:pt idx="412">
                  <c:v>57.137099999999997</c:v>
                </c:pt>
                <c:pt idx="413">
                  <c:v>57.178200000000011</c:v>
                </c:pt>
                <c:pt idx="414">
                  <c:v>57.177999999999997</c:v>
                </c:pt>
                <c:pt idx="415">
                  <c:v>57.105600000000003</c:v>
                </c:pt>
                <c:pt idx="416">
                  <c:v>57.057699999999997</c:v>
                </c:pt>
                <c:pt idx="417">
                  <c:v>57.109400000000001</c:v>
                </c:pt>
                <c:pt idx="418">
                  <c:v>57.171200000000013</c:v>
                </c:pt>
                <c:pt idx="419">
                  <c:v>57.1907</c:v>
                </c:pt>
                <c:pt idx="420">
                  <c:v>57.1785</c:v>
                </c:pt>
                <c:pt idx="421">
                  <c:v>57.161800000000007</c:v>
                </c:pt>
                <c:pt idx="422">
                  <c:v>57.157400000000003</c:v>
                </c:pt>
                <c:pt idx="423">
                  <c:v>57.169899999999998</c:v>
                </c:pt>
                <c:pt idx="424">
                  <c:v>57.198800000000013</c:v>
                </c:pt>
                <c:pt idx="425">
                  <c:v>57.212200000000003</c:v>
                </c:pt>
                <c:pt idx="426">
                  <c:v>57.194099999999999</c:v>
                </c:pt>
                <c:pt idx="427">
                  <c:v>57.176699999999997</c:v>
                </c:pt>
                <c:pt idx="428">
                  <c:v>57.159599999999998</c:v>
                </c:pt>
                <c:pt idx="429">
                  <c:v>57.126600000000003</c:v>
                </c:pt>
                <c:pt idx="430">
                  <c:v>57.090200000000003</c:v>
                </c:pt>
                <c:pt idx="431">
                  <c:v>57.0929</c:v>
                </c:pt>
                <c:pt idx="432">
                  <c:v>57.130899999999997</c:v>
                </c:pt>
                <c:pt idx="433">
                  <c:v>57.124000000000002</c:v>
                </c:pt>
                <c:pt idx="434">
                  <c:v>57.072800000000001</c:v>
                </c:pt>
                <c:pt idx="435">
                  <c:v>57.045699999999997</c:v>
                </c:pt>
                <c:pt idx="436">
                  <c:v>57.053199999999997</c:v>
                </c:pt>
                <c:pt idx="437">
                  <c:v>57.074599999999997</c:v>
                </c:pt>
                <c:pt idx="438">
                  <c:v>57.107500000000002</c:v>
                </c:pt>
                <c:pt idx="439">
                  <c:v>57.125800000000012</c:v>
                </c:pt>
                <c:pt idx="440">
                  <c:v>57.135400000000011</c:v>
                </c:pt>
                <c:pt idx="441">
                  <c:v>57.135300000000001</c:v>
                </c:pt>
                <c:pt idx="442">
                  <c:v>57.0989</c:v>
                </c:pt>
                <c:pt idx="443">
                  <c:v>57.057299999999998</c:v>
                </c:pt>
                <c:pt idx="444">
                  <c:v>57.057899999999997</c:v>
                </c:pt>
                <c:pt idx="445">
                  <c:v>57.062400000000011</c:v>
                </c:pt>
                <c:pt idx="446">
                  <c:v>57.053100000000001</c:v>
                </c:pt>
                <c:pt idx="447">
                  <c:v>57.047400000000003</c:v>
                </c:pt>
                <c:pt idx="448">
                  <c:v>57.006400000000014</c:v>
                </c:pt>
                <c:pt idx="449">
                  <c:v>56.962600000000002</c:v>
                </c:pt>
                <c:pt idx="450">
                  <c:v>57.007399999999997</c:v>
                </c:pt>
                <c:pt idx="451">
                  <c:v>57.0914</c:v>
                </c:pt>
                <c:pt idx="452">
                  <c:v>57.138100000000001</c:v>
                </c:pt>
                <c:pt idx="453">
                  <c:v>57.156700000000001</c:v>
                </c:pt>
                <c:pt idx="454">
                  <c:v>57.1843</c:v>
                </c:pt>
                <c:pt idx="455">
                  <c:v>57.244999999999997</c:v>
                </c:pt>
                <c:pt idx="456">
                  <c:v>57.364899999999999</c:v>
                </c:pt>
                <c:pt idx="457">
                  <c:v>57.577199999999998</c:v>
                </c:pt>
                <c:pt idx="458">
                  <c:v>58.010599999999997</c:v>
                </c:pt>
                <c:pt idx="459">
                  <c:v>58.831200000000003</c:v>
                </c:pt>
                <c:pt idx="460">
                  <c:v>59.999600000000001</c:v>
                </c:pt>
                <c:pt idx="461">
                  <c:v>61.241700000000002</c:v>
                </c:pt>
                <c:pt idx="462">
                  <c:v>62.2712</c:v>
                </c:pt>
                <c:pt idx="463">
                  <c:v>62.884999999999998</c:v>
                </c:pt>
                <c:pt idx="464">
                  <c:v>63.052900000000001</c:v>
                </c:pt>
                <c:pt idx="465">
                  <c:v>63.0396</c:v>
                </c:pt>
                <c:pt idx="466">
                  <c:v>63.198700000000002</c:v>
                </c:pt>
                <c:pt idx="467">
                  <c:v>63.7241</c:v>
                </c:pt>
                <c:pt idx="468">
                  <c:v>64.541499999999999</c:v>
                </c:pt>
                <c:pt idx="469">
                  <c:v>65.371899999999982</c:v>
                </c:pt>
                <c:pt idx="470">
                  <c:v>65.920900000000003</c:v>
                </c:pt>
                <c:pt idx="471">
                  <c:v>66.085999999999999</c:v>
                </c:pt>
                <c:pt idx="472">
                  <c:v>65.991200000000006</c:v>
                </c:pt>
                <c:pt idx="473">
                  <c:v>65.845699999999994</c:v>
                </c:pt>
                <c:pt idx="474">
                  <c:v>65.862200000000001</c:v>
                </c:pt>
                <c:pt idx="475">
                  <c:v>66.118699999999976</c:v>
                </c:pt>
                <c:pt idx="476">
                  <c:v>66.497699999999995</c:v>
                </c:pt>
                <c:pt idx="477">
                  <c:v>66.7654</c:v>
                </c:pt>
                <c:pt idx="478">
                  <c:v>66.740700000000004</c:v>
                </c:pt>
                <c:pt idx="479">
                  <c:v>66.466999999999999</c:v>
                </c:pt>
                <c:pt idx="480">
                  <c:v>66.128999999999991</c:v>
                </c:pt>
                <c:pt idx="481">
                  <c:v>65.8399</c:v>
                </c:pt>
                <c:pt idx="482">
                  <c:v>65.663300000000007</c:v>
                </c:pt>
                <c:pt idx="483">
                  <c:v>65.599000000000004</c:v>
                </c:pt>
                <c:pt idx="484">
                  <c:v>65.549700000000001</c:v>
                </c:pt>
                <c:pt idx="485">
                  <c:v>65.375099999999989</c:v>
                </c:pt>
                <c:pt idx="486">
                  <c:v>65.020300000000006</c:v>
                </c:pt>
                <c:pt idx="487">
                  <c:v>64.581800000000001</c:v>
                </c:pt>
                <c:pt idx="488">
                  <c:v>64.167100000000005</c:v>
                </c:pt>
                <c:pt idx="489">
                  <c:v>63.799000000000007</c:v>
                </c:pt>
                <c:pt idx="490">
                  <c:v>63.485799999999998</c:v>
                </c:pt>
                <c:pt idx="491">
                  <c:v>63.217399999999998</c:v>
                </c:pt>
                <c:pt idx="492">
                  <c:v>62.9634</c:v>
                </c:pt>
                <c:pt idx="493">
                  <c:v>62.686600000000013</c:v>
                </c:pt>
                <c:pt idx="494">
                  <c:v>62.374200000000002</c:v>
                </c:pt>
                <c:pt idx="495">
                  <c:v>62.012800000000013</c:v>
                </c:pt>
                <c:pt idx="496">
                  <c:v>61.590800000000002</c:v>
                </c:pt>
                <c:pt idx="497">
                  <c:v>61.173499999999997</c:v>
                </c:pt>
                <c:pt idx="498">
                  <c:v>60.880600000000001</c:v>
                </c:pt>
                <c:pt idx="499">
                  <c:v>60.721000000000011</c:v>
                </c:pt>
                <c:pt idx="500">
                  <c:v>60.6023</c:v>
                </c:pt>
                <c:pt idx="501">
                  <c:v>60.472499999999997</c:v>
                </c:pt>
                <c:pt idx="502">
                  <c:v>60.317399999999999</c:v>
                </c:pt>
                <c:pt idx="503">
                  <c:v>60.119600000000013</c:v>
                </c:pt>
                <c:pt idx="504">
                  <c:v>59.9223</c:v>
                </c:pt>
                <c:pt idx="505">
                  <c:v>59.773499999999999</c:v>
                </c:pt>
                <c:pt idx="506">
                  <c:v>59.691400000000002</c:v>
                </c:pt>
                <c:pt idx="507">
                  <c:v>59.672600000000003</c:v>
                </c:pt>
                <c:pt idx="508">
                  <c:v>59.704800000000013</c:v>
                </c:pt>
                <c:pt idx="509">
                  <c:v>59.740099999999998</c:v>
                </c:pt>
                <c:pt idx="510">
                  <c:v>59.721899999999998</c:v>
                </c:pt>
                <c:pt idx="511">
                  <c:v>59.684199999999997</c:v>
                </c:pt>
                <c:pt idx="512">
                  <c:v>59.735700000000001</c:v>
                </c:pt>
                <c:pt idx="513">
                  <c:v>59.879399999999997</c:v>
                </c:pt>
                <c:pt idx="514">
                  <c:v>60.002200000000002</c:v>
                </c:pt>
                <c:pt idx="515">
                  <c:v>60.1098</c:v>
                </c:pt>
                <c:pt idx="516">
                  <c:v>60.272200000000012</c:v>
                </c:pt>
                <c:pt idx="517">
                  <c:v>60.476200000000013</c:v>
                </c:pt>
                <c:pt idx="518">
                  <c:v>60.673299999999998</c:v>
                </c:pt>
                <c:pt idx="519">
                  <c:v>60.868600000000001</c:v>
                </c:pt>
                <c:pt idx="520">
                  <c:v>61.083799999999997</c:v>
                </c:pt>
                <c:pt idx="521">
                  <c:v>61.286000000000001</c:v>
                </c:pt>
                <c:pt idx="522">
                  <c:v>61.495400000000011</c:v>
                </c:pt>
                <c:pt idx="523">
                  <c:v>61.723100000000002</c:v>
                </c:pt>
                <c:pt idx="524">
                  <c:v>61.939500000000002</c:v>
                </c:pt>
                <c:pt idx="525">
                  <c:v>62.145800000000001</c:v>
                </c:pt>
                <c:pt idx="526">
                  <c:v>62.361199999999997</c:v>
                </c:pt>
                <c:pt idx="527">
                  <c:v>62.584899999999998</c:v>
                </c:pt>
                <c:pt idx="528">
                  <c:v>62.8001</c:v>
                </c:pt>
                <c:pt idx="529">
                  <c:v>62.984099999999998</c:v>
                </c:pt>
                <c:pt idx="530">
                  <c:v>63.109699999999997</c:v>
                </c:pt>
                <c:pt idx="531">
                  <c:v>63.191499999999998</c:v>
                </c:pt>
                <c:pt idx="532">
                  <c:v>63.293100000000003</c:v>
                </c:pt>
                <c:pt idx="533">
                  <c:v>63.430999999999997</c:v>
                </c:pt>
                <c:pt idx="534">
                  <c:v>63.553899999999999</c:v>
                </c:pt>
                <c:pt idx="535">
                  <c:v>63.653000000000013</c:v>
                </c:pt>
                <c:pt idx="536">
                  <c:v>63.739400000000003</c:v>
                </c:pt>
                <c:pt idx="537">
                  <c:v>63.801499999999997</c:v>
                </c:pt>
                <c:pt idx="538">
                  <c:v>63.844799999999999</c:v>
                </c:pt>
                <c:pt idx="539">
                  <c:v>63.872500000000002</c:v>
                </c:pt>
                <c:pt idx="540">
                  <c:v>63.851499999999987</c:v>
                </c:pt>
                <c:pt idx="541">
                  <c:v>63.803899999999999</c:v>
                </c:pt>
                <c:pt idx="542">
                  <c:v>63.770200000000003</c:v>
                </c:pt>
                <c:pt idx="543">
                  <c:v>63.721200000000003</c:v>
                </c:pt>
                <c:pt idx="544">
                  <c:v>63.651499999999999</c:v>
                </c:pt>
                <c:pt idx="545">
                  <c:v>63.551400000000001</c:v>
                </c:pt>
                <c:pt idx="546">
                  <c:v>63.452199999999998</c:v>
                </c:pt>
                <c:pt idx="547">
                  <c:v>63.394100000000002</c:v>
                </c:pt>
                <c:pt idx="548">
                  <c:v>63.31</c:v>
                </c:pt>
                <c:pt idx="549">
                  <c:v>63.166899999999998</c:v>
                </c:pt>
                <c:pt idx="550">
                  <c:v>63.015800000000013</c:v>
                </c:pt>
                <c:pt idx="551">
                  <c:v>62.869200000000014</c:v>
                </c:pt>
                <c:pt idx="552">
                  <c:v>62.696000000000012</c:v>
                </c:pt>
                <c:pt idx="553">
                  <c:v>62.509300000000003</c:v>
                </c:pt>
                <c:pt idx="554">
                  <c:v>62.382399999999997</c:v>
                </c:pt>
                <c:pt idx="555">
                  <c:v>62.278700000000001</c:v>
                </c:pt>
                <c:pt idx="556">
                  <c:v>62.148200000000003</c:v>
                </c:pt>
                <c:pt idx="557">
                  <c:v>61.973599999999998</c:v>
                </c:pt>
                <c:pt idx="558">
                  <c:v>61.740200000000002</c:v>
                </c:pt>
                <c:pt idx="559">
                  <c:v>61.5471</c:v>
                </c:pt>
                <c:pt idx="560">
                  <c:v>61.4711</c:v>
                </c:pt>
                <c:pt idx="561">
                  <c:v>61.409500000000001</c:v>
                </c:pt>
                <c:pt idx="562">
                  <c:v>61.3001</c:v>
                </c:pt>
                <c:pt idx="563">
                  <c:v>61.179000000000002</c:v>
                </c:pt>
                <c:pt idx="564">
                  <c:v>61.0807</c:v>
                </c:pt>
                <c:pt idx="565">
                  <c:v>61.008699999999997</c:v>
                </c:pt>
                <c:pt idx="566">
                  <c:v>60.950200000000002</c:v>
                </c:pt>
                <c:pt idx="567">
                  <c:v>60.902900000000002</c:v>
                </c:pt>
                <c:pt idx="568">
                  <c:v>60.871699999999997</c:v>
                </c:pt>
                <c:pt idx="569">
                  <c:v>60.853499999999997</c:v>
                </c:pt>
                <c:pt idx="570">
                  <c:v>60.8416</c:v>
                </c:pt>
                <c:pt idx="571">
                  <c:v>60.849200000000003</c:v>
                </c:pt>
                <c:pt idx="572">
                  <c:v>60.855800000000002</c:v>
                </c:pt>
                <c:pt idx="573">
                  <c:v>60.8339</c:v>
                </c:pt>
                <c:pt idx="574">
                  <c:v>60.838200000000001</c:v>
                </c:pt>
                <c:pt idx="575">
                  <c:v>60.877400000000002</c:v>
                </c:pt>
                <c:pt idx="576">
                  <c:v>60.919400000000003</c:v>
                </c:pt>
                <c:pt idx="577">
                  <c:v>60.987099999999998</c:v>
                </c:pt>
                <c:pt idx="578">
                  <c:v>61.054400000000001</c:v>
                </c:pt>
                <c:pt idx="579">
                  <c:v>61.118499999999997</c:v>
                </c:pt>
                <c:pt idx="580">
                  <c:v>61.234999999999999</c:v>
                </c:pt>
                <c:pt idx="581">
                  <c:v>61.366900000000001</c:v>
                </c:pt>
                <c:pt idx="582">
                  <c:v>61.474400000000003</c:v>
                </c:pt>
                <c:pt idx="583">
                  <c:v>61.572699999999998</c:v>
                </c:pt>
                <c:pt idx="584">
                  <c:v>61.679400000000001</c:v>
                </c:pt>
                <c:pt idx="585">
                  <c:v>61.7928</c:v>
                </c:pt>
                <c:pt idx="586">
                  <c:v>61.903300000000002</c:v>
                </c:pt>
                <c:pt idx="587">
                  <c:v>61.9863</c:v>
                </c:pt>
                <c:pt idx="588">
                  <c:v>62.055300000000003</c:v>
                </c:pt>
                <c:pt idx="589">
                  <c:v>62.1098</c:v>
                </c:pt>
                <c:pt idx="590">
                  <c:v>62.161800000000007</c:v>
                </c:pt>
                <c:pt idx="591">
                  <c:v>62.255800000000001</c:v>
                </c:pt>
                <c:pt idx="592">
                  <c:v>62.384500000000003</c:v>
                </c:pt>
                <c:pt idx="593">
                  <c:v>62.519399999999997</c:v>
                </c:pt>
                <c:pt idx="594">
                  <c:v>62.614899999999999</c:v>
                </c:pt>
                <c:pt idx="595">
                  <c:v>62.679099999999998</c:v>
                </c:pt>
                <c:pt idx="596">
                  <c:v>62.716200000000001</c:v>
                </c:pt>
                <c:pt idx="597">
                  <c:v>62.721200000000003</c:v>
                </c:pt>
                <c:pt idx="598">
                  <c:v>62.739400000000003</c:v>
                </c:pt>
                <c:pt idx="599">
                  <c:v>62.7988</c:v>
                </c:pt>
                <c:pt idx="600">
                  <c:v>62.843699999999998</c:v>
                </c:pt>
                <c:pt idx="601">
                  <c:v>62.869200000000014</c:v>
                </c:pt>
                <c:pt idx="602">
                  <c:v>62.904000000000003</c:v>
                </c:pt>
                <c:pt idx="603">
                  <c:v>62.909700000000001</c:v>
                </c:pt>
                <c:pt idx="604">
                  <c:v>62.870100000000001</c:v>
                </c:pt>
                <c:pt idx="605">
                  <c:v>62.858699999999999</c:v>
                </c:pt>
                <c:pt idx="606">
                  <c:v>62.869600000000013</c:v>
                </c:pt>
                <c:pt idx="607">
                  <c:v>62.843899999999998</c:v>
                </c:pt>
                <c:pt idx="608">
                  <c:v>62.781999999999996</c:v>
                </c:pt>
                <c:pt idx="609">
                  <c:v>62.716700000000003</c:v>
                </c:pt>
                <c:pt idx="610">
                  <c:v>62.641300000000001</c:v>
                </c:pt>
                <c:pt idx="611">
                  <c:v>62.525500000000001</c:v>
                </c:pt>
                <c:pt idx="612">
                  <c:v>62.428800000000003</c:v>
                </c:pt>
                <c:pt idx="613">
                  <c:v>62.412300000000002</c:v>
                </c:pt>
                <c:pt idx="614">
                  <c:v>62.397300000000001</c:v>
                </c:pt>
                <c:pt idx="615">
                  <c:v>62.350999999999999</c:v>
                </c:pt>
                <c:pt idx="616">
                  <c:v>62.288899999999998</c:v>
                </c:pt>
                <c:pt idx="617">
                  <c:v>62.185699999999997</c:v>
                </c:pt>
                <c:pt idx="618">
                  <c:v>62.018300000000011</c:v>
                </c:pt>
                <c:pt idx="619">
                  <c:v>61.872300000000003</c:v>
                </c:pt>
                <c:pt idx="620">
                  <c:v>61.840899999999998</c:v>
                </c:pt>
                <c:pt idx="621">
                  <c:v>61.828000000000003</c:v>
                </c:pt>
                <c:pt idx="622">
                  <c:v>61.751199999999997</c:v>
                </c:pt>
                <c:pt idx="623">
                  <c:v>61.686400000000013</c:v>
                </c:pt>
                <c:pt idx="624">
                  <c:v>61.668800000000012</c:v>
                </c:pt>
                <c:pt idx="625">
                  <c:v>61.6233</c:v>
                </c:pt>
                <c:pt idx="626">
                  <c:v>61.546900000000001</c:v>
                </c:pt>
                <c:pt idx="627">
                  <c:v>61.499000000000002</c:v>
                </c:pt>
                <c:pt idx="628">
                  <c:v>61.4786</c:v>
                </c:pt>
                <c:pt idx="629">
                  <c:v>61.440800000000003</c:v>
                </c:pt>
                <c:pt idx="630">
                  <c:v>61.375</c:v>
                </c:pt>
                <c:pt idx="631">
                  <c:v>61.330100000000002</c:v>
                </c:pt>
                <c:pt idx="632">
                  <c:v>61.335500000000003</c:v>
                </c:pt>
                <c:pt idx="633">
                  <c:v>61.356900000000003</c:v>
                </c:pt>
                <c:pt idx="634">
                  <c:v>61.356099999999998</c:v>
                </c:pt>
                <c:pt idx="635">
                  <c:v>61.352899999999998</c:v>
                </c:pt>
                <c:pt idx="636">
                  <c:v>61.3538</c:v>
                </c:pt>
                <c:pt idx="637">
                  <c:v>61.334899999999998</c:v>
                </c:pt>
                <c:pt idx="638">
                  <c:v>61.331800000000001</c:v>
                </c:pt>
                <c:pt idx="639">
                  <c:v>61.376300000000001</c:v>
                </c:pt>
                <c:pt idx="640">
                  <c:v>61.427799999999998</c:v>
                </c:pt>
                <c:pt idx="641">
                  <c:v>61.460600000000007</c:v>
                </c:pt>
                <c:pt idx="642">
                  <c:v>61.495899999999999</c:v>
                </c:pt>
                <c:pt idx="643">
                  <c:v>61.558999999999997</c:v>
                </c:pt>
                <c:pt idx="644">
                  <c:v>61.607200000000013</c:v>
                </c:pt>
                <c:pt idx="645">
                  <c:v>61.626400000000011</c:v>
                </c:pt>
                <c:pt idx="646">
                  <c:v>61.679299999999998</c:v>
                </c:pt>
                <c:pt idx="647">
                  <c:v>61.763500000000001</c:v>
                </c:pt>
                <c:pt idx="648">
                  <c:v>61.857499999999987</c:v>
                </c:pt>
                <c:pt idx="649">
                  <c:v>61.955199999999998</c:v>
                </c:pt>
                <c:pt idx="650">
                  <c:v>62.017000000000003</c:v>
                </c:pt>
                <c:pt idx="651">
                  <c:v>62.029200000000003</c:v>
                </c:pt>
                <c:pt idx="652">
                  <c:v>62.022300000000001</c:v>
                </c:pt>
                <c:pt idx="653">
                  <c:v>62.063499999999998</c:v>
                </c:pt>
                <c:pt idx="654">
                  <c:v>62.180799999999998</c:v>
                </c:pt>
                <c:pt idx="655">
                  <c:v>62.282200000000003</c:v>
                </c:pt>
                <c:pt idx="656">
                  <c:v>62.313699999999997</c:v>
                </c:pt>
                <c:pt idx="657">
                  <c:v>62.326900000000002</c:v>
                </c:pt>
                <c:pt idx="658">
                  <c:v>62.353099999999998</c:v>
                </c:pt>
                <c:pt idx="659">
                  <c:v>62.369100000000003</c:v>
                </c:pt>
                <c:pt idx="660">
                  <c:v>62.365900000000003</c:v>
                </c:pt>
                <c:pt idx="661">
                  <c:v>62.3904</c:v>
                </c:pt>
                <c:pt idx="662">
                  <c:v>62.467300000000002</c:v>
                </c:pt>
                <c:pt idx="663">
                  <c:v>62.532299999999999</c:v>
                </c:pt>
                <c:pt idx="664">
                  <c:v>62.542900000000003</c:v>
                </c:pt>
                <c:pt idx="665">
                  <c:v>62.539400000000001</c:v>
                </c:pt>
                <c:pt idx="666">
                  <c:v>62.545000000000002</c:v>
                </c:pt>
                <c:pt idx="667">
                  <c:v>62.526400000000002</c:v>
                </c:pt>
                <c:pt idx="668">
                  <c:v>62.489899999999999</c:v>
                </c:pt>
                <c:pt idx="669">
                  <c:v>62.476999999999997</c:v>
                </c:pt>
                <c:pt idx="670">
                  <c:v>62.478099999999998</c:v>
                </c:pt>
                <c:pt idx="671">
                  <c:v>62.453699999999998</c:v>
                </c:pt>
                <c:pt idx="672">
                  <c:v>62.4251</c:v>
                </c:pt>
                <c:pt idx="673">
                  <c:v>62.4405</c:v>
                </c:pt>
                <c:pt idx="674">
                  <c:v>62.436200000000007</c:v>
                </c:pt>
                <c:pt idx="675">
                  <c:v>62.364699999999999</c:v>
                </c:pt>
                <c:pt idx="676">
                  <c:v>62.264800000000001</c:v>
                </c:pt>
                <c:pt idx="677">
                  <c:v>62.224299999999999</c:v>
                </c:pt>
                <c:pt idx="678">
                  <c:v>62.241400000000013</c:v>
                </c:pt>
                <c:pt idx="679">
                  <c:v>62.243400000000001</c:v>
                </c:pt>
                <c:pt idx="680">
                  <c:v>62.215299999999999</c:v>
                </c:pt>
                <c:pt idx="681">
                  <c:v>62.162400000000012</c:v>
                </c:pt>
                <c:pt idx="682">
                  <c:v>62.076700000000002</c:v>
                </c:pt>
                <c:pt idx="683">
                  <c:v>62.009</c:v>
                </c:pt>
                <c:pt idx="684">
                  <c:v>61.991900000000001</c:v>
                </c:pt>
                <c:pt idx="685">
                  <c:v>61.977499999999999</c:v>
                </c:pt>
                <c:pt idx="686">
                  <c:v>61.969299999999997</c:v>
                </c:pt>
                <c:pt idx="687">
                  <c:v>61.9495</c:v>
                </c:pt>
                <c:pt idx="688">
                  <c:v>61.9116</c:v>
                </c:pt>
                <c:pt idx="689">
                  <c:v>61.888399999999997</c:v>
                </c:pt>
                <c:pt idx="690">
                  <c:v>61.850999999999999</c:v>
                </c:pt>
                <c:pt idx="691">
                  <c:v>61.797800000000002</c:v>
                </c:pt>
                <c:pt idx="692">
                  <c:v>61.773200000000003</c:v>
                </c:pt>
                <c:pt idx="693">
                  <c:v>61.763400000000011</c:v>
                </c:pt>
                <c:pt idx="694">
                  <c:v>61.7547</c:v>
                </c:pt>
                <c:pt idx="695">
                  <c:v>61.743499999999997</c:v>
                </c:pt>
                <c:pt idx="696">
                  <c:v>61.7179</c:v>
                </c:pt>
                <c:pt idx="697">
                  <c:v>61.703899999999997</c:v>
                </c:pt>
                <c:pt idx="698">
                  <c:v>61.728099999999998</c:v>
                </c:pt>
                <c:pt idx="699">
                  <c:v>61.759</c:v>
                </c:pt>
                <c:pt idx="700">
                  <c:v>61.785899999999998</c:v>
                </c:pt>
                <c:pt idx="701">
                  <c:v>61.803899999999999</c:v>
                </c:pt>
                <c:pt idx="702">
                  <c:v>61.804200000000002</c:v>
                </c:pt>
                <c:pt idx="703">
                  <c:v>61.817100000000003</c:v>
                </c:pt>
                <c:pt idx="704">
                  <c:v>61.836399999999998</c:v>
                </c:pt>
                <c:pt idx="705">
                  <c:v>61.827300000000001</c:v>
                </c:pt>
                <c:pt idx="706">
                  <c:v>61.844099999999997</c:v>
                </c:pt>
                <c:pt idx="707">
                  <c:v>61.900100000000002</c:v>
                </c:pt>
                <c:pt idx="708">
                  <c:v>61.912400000000012</c:v>
                </c:pt>
                <c:pt idx="709">
                  <c:v>61.890700000000002</c:v>
                </c:pt>
                <c:pt idx="710">
                  <c:v>61.919199999999996</c:v>
                </c:pt>
                <c:pt idx="711">
                  <c:v>62.0002</c:v>
                </c:pt>
                <c:pt idx="712">
                  <c:v>62.0672</c:v>
                </c:pt>
                <c:pt idx="713">
                  <c:v>62.127400000000002</c:v>
                </c:pt>
                <c:pt idx="714">
                  <c:v>62.184600000000003</c:v>
                </c:pt>
                <c:pt idx="715">
                  <c:v>62.203299999999999</c:v>
                </c:pt>
                <c:pt idx="716">
                  <c:v>62.215499999999999</c:v>
                </c:pt>
                <c:pt idx="717">
                  <c:v>62.253600000000013</c:v>
                </c:pt>
                <c:pt idx="718">
                  <c:v>62.292200000000001</c:v>
                </c:pt>
                <c:pt idx="719">
                  <c:v>62.304299999999998</c:v>
                </c:pt>
                <c:pt idx="720">
                  <c:v>62.311799999999998</c:v>
                </c:pt>
                <c:pt idx="721">
                  <c:v>62.336100000000002</c:v>
                </c:pt>
                <c:pt idx="722">
                  <c:v>62.363799999999998</c:v>
                </c:pt>
                <c:pt idx="723">
                  <c:v>62.385399999999997</c:v>
                </c:pt>
                <c:pt idx="724">
                  <c:v>62.398600000000002</c:v>
                </c:pt>
                <c:pt idx="725">
                  <c:v>62.405200000000001</c:v>
                </c:pt>
                <c:pt idx="726">
                  <c:v>62.424500000000002</c:v>
                </c:pt>
                <c:pt idx="727">
                  <c:v>62.442</c:v>
                </c:pt>
                <c:pt idx="728">
                  <c:v>62.444200000000002</c:v>
                </c:pt>
                <c:pt idx="729">
                  <c:v>62.441499999999998</c:v>
                </c:pt>
                <c:pt idx="730">
                  <c:v>62.423099999999998</c:v>
                </c:pt>
                <c:pt idx="731">
                  <c:v>62.406700000000001</c:v>
                </c:pt>
                <c:pt idx="732">
                  <c:v>62.391300000000001</c:v>
                </c:pt>
                <c:pt idx="733">
                  <c:v>62.310899999999997</c:v>
                </c:pt>
                <c:pt idx="734">
                  <c:v>62.2209</c:v>
                </c:pt>
                <c:pt idx="735">
                  <c:v>62.226100000000002</c:v>
                </c:pt>
                <c:pt idx="736">
                  <c:v>62.272800000000011</c:v>
                </c:pt>
                <c:pt idx="737">
                  <c:v>62.303699999999999</c:v>
                </c:pt>
                <c:pt idx="738">
                  <c:v>62.3095</c:v>
                </c:pt>
                <c:pt idx="739">
                  <c:v>62.254899999999999</c:v>
                </c:pt>
                <c:pt idx="740">
                  <c:v>62.168700000000001</c:v>
                </c:pt>
                <c:pt idx="741">
                  <c:v>62.1511</c:v>
                </c:pt>
                <c:pt idx="742">
                  <c:v>62.1798</c:v>
                </c:pt>
                <c:pt idx="743">
                  <c:v>62.188499999999998</c:v>
                </c:pt>
                <c:pt idx="744">
                  <c:v>62.166899999999998</c:v>
                </c:pt>
                <c:pt idx="745">
                  <c:v>62.119400000000013</c:v>
                </c:pt>
                <c:pt idx="746">
                  <c:v>62.070500000000003</c:v>
                </c:pt>
                <c:pt idx="747">
                  <c:v>62.0336</c:v>
                </c:pt>
                <c:pt idx="748">
                  <c:v>62.023299999999999</c:v>
                </c:pt>
                <c:pt idx="749">
                  <c:v>62.033200000000001</c:v>
                </c:pt>
                <c:pt idx="750">
                  <c:v>62.037999999999997</c:v>
                </c:pt>
                <c:pt idx="751">
                  <c:v>62.024299999999997</c:v>
                </c:pt>
                <c:pt idx="752">
                  <c:v>62.006800000000013</c:v>
                </c:pt>
                <c:pt idx="753">
                  <c:v>61.991600000000012</c:v>
                </c:pt>
                <c:pt idx="754">
                  <c:v>61.964399999999998</c:v>
                </c:pt>
                <c:pt idx="755">
                  <c:v>61.944499999999998</c:v>
                </c:pt>
                <c:pt idx="756">
                  <c:v>61.948400000000007</c:v>
                </c:pt>
                <c:pt idx="757">
                  <c:v>61.9467</c:v>
                </c:pt>
                <c:pt idx="758">
                  <c:v>61.938200000000002</c:v>
                </c:pt>
                <c:pt idx="759">
                  <c:v>61.936</c:v>
                </c:pt>
                <c:pt idx="760">
                  <c:v>61.939300000000003</c:v>
                </c:pt>
                <c:pt idx="761">
                  <c:v>61.946899999999999</c:v>
                </c:pt>
                <c:pt idx="762">
                  <c:v>61.959699999999998</c:v>
                </c:pt>
                <c:pt idx="763">
                  <c:v>61.9619</c:v>
                </c:pt>
                <c:pt idx="764">
                  <c:v>61.946800000000003</c:v>
                </c:pt>
                <c:pt idx="765">
                  <c:v>61.926900000000003</c:v>
                </c:pt>
                <c:pt idx="766">
                  <c:v>61.926200000000001</c:v>
                </c:pt>
                <c:pt idx="767">
                  <c:v>61.944899999999997</c:v>
                </c:pt>
                <c:pt idx="768">
                  <c:v>61.967200000000012</c:v>
                </c:pt>
                <c:pt idx="769">
                  <c:v>61.988</c:v>
                </c:pt>
                <c:pt idx="770">
                  <c:v>62.004800000000003</c:v>
                </c:pt>
                <c:pt idx="771">
                  <c:v>62.016000000000012</c:v>
                </c:pt>
                <c:pt idx="772">
                  <c:v>62.008000000000003</c:v>
                </c:pt>
                <c:pt idx="773">
                  <c:v>61.991200000000013</c:v>
                </c:pt>
                <c:pt idx="774">
                  <c:v>61.999000000000002</c:v>
                </c:pt>
                <c:pt idx="775">
                  <c:v>62.001100000000001</c:v>
                </c:pt>
                <c:pt idx="776">
                  <c:v>62.0107</c:v>
                </c:pt>
                <c:pt idx="777">
                  <c:v>62.054099999999998</c:v>
                </c:pt>
                <c:pt idx="778">
                  <c:v>62.091299999999997</c:v>
                </c:pt>
                <c:pt idx="779">
                  <c:v>62.102200000000003</c:v>
                </c:pt>
                <c:pt idx="780">
                  <c:v>62.075699999999998</c:v>
                </c:pt>
                <c:pt idx="781">
                  <c:v>62.042700000000011</c:v>
                </c:pt>
                <c:pt idx="782">
                  <c:v>62.066200000000002</c:v>
                </c:pt>
                <c:pt idx="783">
                  <c:v>62.133699999999997</c:v>
                </c:pt>
                <c:pt idx="784">
                  <c:v>62.183100000000003</c:v>
                </c:pt>
                <c:pt idx="785">
                  <c:v>62.2121</c:v>
                </c:pt>
                <c:pt idx="786">
                  <c:v>62.225499999999997</c:v>
                </c:pt>
                <c:pt idx="787">
                  <c:v>62.247400000000013</c:v>
                </c:pt>
                <c:pt idx="788">
                  <c:v>62.275800000000011</c:v>
                </c:pt>
                <c:pt idx="789">
                  <c:v>62.2607</c:v>
                </c:pt>
                <c:pt idx="790">
                  <c:v>62.2288</c:v>
                </c:pt>
                <c:pt idx="791">
                  <c:v>62.220600000000012</c:v>
                </c:pt>
                <c:pt idx="792">
                  <c:v>62.228700000000003</c:v>
                </c:pt>
                <c:pt idx="793">
                  <c:v>62.248899999999999</c:v>
                </c:pt>
                <c:pt idx="794">
                  <c:v>62.266300000000001</c:v>
                </c:pt>
                <c:pt idx="795">
                  <c:v>62.2515</c:v>
                </c:pt>
                <c:pt idx="796">
                  <c:v>62.217599999999997</c:v>
                </c:pt>
                <c:pt idx="797">
                  <c:v>62.1815</c:v>
                </c:pt>
                <c:pt idx="798">
                  <c:v>62.1357</c:v>
                </c:pt>
                <c:pt idx="799">
                  <c:v>62.118000000000002</c:v>
                </c:pt>
                <c:pt idx="800">
                  <c:v>62.155200000000001</c:v>
                </c:pt>
                <c:pt idx="801">
                  <c:v>62.162400000000012</c:v>
                </c:pt>
                <c:pt idx="802">
                  <c:v>62.121600000000001</c:v>
                </c:pt>
                <c:pt idx="803">
                  <c:v>62.109000000000002</c:v>
                </c:pt>
                <c:pt idx="804">
                  <c:v>62.122800000000012</c:v>
                </c:pt>
                <c:pt idx="805">
                  <c:v>62.128100000000003</c:v>
                </c:pt>
                <c:pt idx="806">
                  <c:v>62.127899999999997</c:v>
                </c:pt>
                <c:pt idx="807">
                  <c:v>62.118299999999998</c:v>
                </c:pt>
                <c:pt idx="808">
                  <c:v>62.081200000000003</c:v>
                </c:pt>
                <c:pt idx="809">
                  <c:v>62.025200000000012</c:v>
                </c:pt>
                <c:pt idx="810">
                  <c:v>61.980699999999999</c:v>
                </c:pt>
                <c:pt idx="811">
                  <c:v>61.995800000000003</c:v>
                </c:pt>
                <c:pt idx="812">
                  <c:v>62.033200000000001</c:v>
                </c:pt>
                <c:pt idx="813">
                  <c:v>62.014899999999997</c:v>
                </c:pt>
                <c:pt idx="814">
                  <c:v>61.9741</c:v>
                </c:pt>
                <c:pt idx="815">
                  <c:v>61.964799999999997</c:v>
                </c:pt>
                <c:pt idx="816">
                  <c:v>61.9696</c:v>
                </c:pt>
                <c:pt idx="817">
                  <c:v>61.968200000000003</c:v>
                </c:pt>
                <c:pt idx="818">
                  <c:v>61.969900000000003</c:v>
                </c:pt>
                <c:pt idx="819">
                  <c:v>61.985300000000002</c:v>
                </c:pt>
                <c:pt idx="820">
                  <c:v>61.991100000000003</c:v>
                </c:pt>
                <c:pt idx="821">
                  <c:v>61.973999999999997</c:v>
                </c:pt>
                <c:pt idx="822">
                  <c:v>61.9726</c:v>
                </c:pt>
                <c:pt idx="823">
                  <c:v>61.992400000000011</c:v>
                </c:pt>
                <c:pt idx="824">
                  <c:v>61.9739</c:v>
                </c:pt>
                <c:pt idx="825">
                  <c:v>61.921000000000006</c:v>
                </c:pt>
                <c:pt idx="826">
                  <c:v>61.8949</c:v>
                </c:pt>
                <c:pt idx="827">
                  <c:v>61.886299999999999</c:v>
                </c:pt>
                <c:pt idx="828">
                  <c:v>61.856000000000002</c:v>
                </c:pt>
                <c:pt idx="829">
                  <c:v>61.847700000000003</c:v>
                </c:pt>
                <c:pt idx="830">
                  <c:v>61.8992</c:v>
                </c:pt>
                <c:pt idx="831">
                  <c:v>61.9499</c:v>
                </c:pt>
                <c:pt idx="832">
                  <c:v>61.956400000000002</c:v>
                </c:pt>
                <c:pt idx="833">
                  <c:v>61.964599999999997</c:v>
                </c:pt>
                <c:pt idx="834">
                  <c:v>61.974600000000002</c:v>
                </c:pt>
                <c:pt idx="835">
                  <c:v>61.959099999999999</c:v>
                </c:pt>
                <c:pt idx="836">
                  <c:v>61.949000000000012</c:v>
                </c:pt>
                <c:pt idx="837">
                  <c:v>61.967700000000001</c:v>
                </c:pt>
                <c:pt idx="838">
                  <c:v>61.984200000000001</c:v>
                </c:pt>
                <c:pt idx="839">
                  <c:v>61.991600000000012</c:v>
                </c:pt>
                <c:pt idx="840">
                  <c:v>61.999499999999998</c:v>
                </c:pt>
                <c:pt idx="841">
                  <c:v>61.9985</c:v>
                </c:pt>
                <c:pt idx="842">
                  <c:v>61.965200000000003</c:v>
                </c:pt>
                <c:pt idx="843">
                  <c:v>61.946599999999997</c:v>
                </c:pt>
                <c:pt idx="844">
                  <c:v>61.985500000000002</c:v>
                </c:pt>
                <c:pt idx="845">
                  <c:v>62.022300000000001</c:v>
                </c:pt>
                <c:pt idx="846">
                  <c:v>62.034700000000001</c:v>
                </c:pt>
                <c:pt idx="847">
                  <c:v>62.049799999999998</c:v>
                </c:pt>
                <c:pt idx="848">
                  <c:v>62.030500000000011</c:v>
                </c:pt>
                <c:pt idx="849">
                  <c:v>61.977499999999999</c:v>
                </c:pt>
                <c:pt idx="850">
                  <c:v>61.9925</c:v>
                </c:pt>
                <c:pt idx="851">
                  <c:v>62.049600000000012</c:v>
                </c:pt>
                <c:pt idx="852">
                  <c:v>62.054900000000004</c:v>
                </c:pt>
                <c:pt idx="853">
                  <c:v>62.052500000000002</c:v>
                </c:pt>
                <c:pt idx="854">
                  <c:v>62.091299999999997</c:v>
                </c:pt>
                <c:pt idx="855">
                  <c:v>62.134900000000002</c:v>
                </c:pt>
                <c:pt idx="856">
                  <c:v>62.1479</c:v>
                </c:pt>
                <c:pt idx="857">
                  <c:v>62.130200000000002</c:v>
                </c:pt>
                <c:pt idx="858">
                  <c:v>62.104400000000012</c:v>
                </c:pt>
                <c:pt idx="859">
                  <c:v>62.085299999999997</c:v>
                </c:pt>
                <c:pt idx="860">
                  <c:v>62.068600000000011</c:v>
                </c:pt>
                <c:pt idx="861">
                  <c:v>62.057400000000001</c:v>
                </c:pt>
                <c:pt idx="862">
                  <c:v>62.054400000000001</c:v>
                </c:pt>
                <c:pt idx="863">
                  <c:v>62.0426</c:v>
                </c:pt>
                <c:pt idx="864">
                  <c:v>62.026000000000003</c:v>
                </c:pt>
                <c:pt idx="865">
                  <c:v>62.0276</c:v>
                </c:pt>
                <c:pt idx="866">
                  <c:v>62.031999999999996</c:v>
                </c:pt>
                <c:pt idx="867">
                  <c:v>61.999600000000001</c:v>
                </c:pt>
                <c:pt idx="868">
                  <c:v>61.949399999999997</c:v>
                </c:pt>
                <c:pt idx="869">
                  <c:v>61.9467</c:v>
                </c:pt>
                <c:pt idx="870">
                  <c:v>61.965499999999999</c:v>
                </c:pt>
                <c:pt idx="871">
                  <c:v>61.9499</c:v>
                </c:pt>
                <c:pt idx="872">
                  <c:v>61.905800000000013</c:v>
                </c:pt>
                <c:pt idx="873">
                  <c:v>61.883899999999997</c:v>
                </c:pt>
                <c:pt idx="874">
                  <c:v>61.929400000000001</c:v>
                </c:pt>
                <c:pt idx="875">
                  <c:v>61.9908</c:v>
                </c:pt>
                <c:pt idx="876">
                  <c:v>61.996099999999998</c:v>
                </c:pt>
                <c:pt idx="877">
                  <c:v>61.971899999999998</c:v>
                </c:pt>
                <c:pt idx="878">
                  <c:v>61.944000000000003</c:v>
                </c:pt>
                <c:pt idx="879">
                  <c:v>61.924100000000003</c:v>
                </c:pt>
                <c:pt idx="880">
                  <c:v>61.918700000000001</c:v>
                </c:pt>
                <c:pt idx="881">
                  <c:v>61.896099999999997</c:v>
                </c:pt>
                <c:pt idx="882">
                  <c:v>61.854499999999987</c:v>
                </c:pt>
                <c:pt idx="883">
                  <c:v>61.853999999999999</c:v>
                </c:pt>
                <c:pt idx="884">
                  <c:v>61.8917</c:v>
                </c:pt>
                <c:pt idx="885">
                  <c:v>61.913800000000002</c:v>
                </c:pt>
                <c:pt idx="886">
                  <c:v>61.906700000000001</c:v>
                </c:pt>
                <c:pt idx="887">
                  <c:v>61.896000000000001</c:v>
                </c:pt>
                <c:pt idx="888">
                  <c:v>61.913800000000002</c:v>
                </c:pt>
                <c:pt idx="889">
                  <c:v>61.918799999999997</c:v>
                </c:pt>
                <c:pt idx="890">
                  <c:v>61.8767</c:v>
                </c:pt>
                <c:pt idx="891">
                  <c:v>61.850200000000001</c:v>
                </c:pt>
                <c:pt idx="892">
                  <c:v>61.873399999999997</c:v>
                </c:pt>
                <c:pt idx="893">
                  <c:v>61.897799999999997</c:v>
                </c:pt>
                <c:pt idx="894">
                  <c:v>61.910400000000003</c:v>
                </c:pt>
                <c:pt idx="895">
                  <c:v>61.9358</c:v>
                </c:pt>
                <c:pt idx="896">
                  <c:v>61.967500000000001</c:v>
                </c:pt>
                <c:pt idx="897">
                  <c:v>61.988500000000002</c:v>
                </c:pt>
                <c:pt idx="898">
                  <c:v>61.994</c:v>
                </c:pt>
                <c:pt idx="899">
                  <c:v>61.978099999999998</c:v>
                </c:pt>
                <c:pt idx="900">
                  <c:v>61.9544</c:v>
                </c:pt>
                <c:pt idx="901">
                  <c:v>61.953800000000001</c:v>
                </c:pt>
                <c:pt idx="902">
                  <c:v>61.971699999999998</c:v>
                </c:pt>
                <c:pt idx="903">
                  <c:v>61.971600000000002</c:v>
                </c:pt>
                <c:pt idx="904">
                  <c:v>61.979100000000003</c:v>
                </c:pt>
                <c:pt idx="905">
                  <c:v>62.023499999999999</c:v>
                </c:pt>
                <c:pt idx="906">
                  <c:v>62.036299999999997</c:v>
                </c:pt>
                <c:pt idx="907">
                  <c:v>61.989100000000001</c:v>
                </c:pt>
                <c:pt idx="908">
                  <c:v>61.916899999999998</c:v>
                </c:pt>
                <c:pt idx="909">
                  <c:v>61.892600000000002</c:v>
                </c:pt>
                <c:pt idx="910">
                  <c:v>61.947000000000003</c:v>
                </c:pt>
                <c:pt idx="911">
                  <c:v>61.995899999999999</c:v>
                </c:pt>
                <c:pt idx="912">
                  <c:v>62.0092</c:v>
                </c:pt>
                <c:pt idx="913">
                  <c:v>62.0212</c:v>
                </c:pt>
                <c:pt idx="914">
                  <c:v>62.024299999999997</c:v>
                </c:pt>
                <c:pt idx="915">
                  <c:v>61.995800000000003</c:v>
                </c:pt>
                <c:pt idx="916">
                  <c:v>61.982500000000002</c:v>
                </c:pt>
                <c:pt idx="917">
                  <c:v>62.001600000000003</c:v>
                </c:pt>
                <c:pt idx="918">
                  <c:v>62.004800000000003</c:v>
                </c:pt>
                <c:pt idx="919">
                  <c:v>61.983600000000003</c:v>
                </c:pt>
                <c:pt idx="920">
                  <c:v>61.966200000000001</c:v>
                </c:pt>
                <c:pt idx="921">
                  <c:v>61.953699999999998</c:v>
                </c:pt>
                <c:pt idx="922">
                  <c:v>61.942</c:v>
                </c:pt>
                <c:pt idx="923">
                  <c:v>61.942600000000013</c:v>
                </c:pt>
                <c:pt idx="924">
                  <c:v>61.952100000000002</c:v>
                </c:pt>
                <c:pt idx="925">
                  <c:v>61.955199999999998</c:v>
                </c:pt>
                <c:pt idx="926">
                  <c:v>61.947000000000003</c:v>
                </c:pt>
                <c:pt idx="927">
                  <c:v>61.942100000000003</c:v>
                </c:pt>
                <c:pt idx="928">
                  <c:v>61.941600000000001</c:v>
                </c:pt>
                <c:pt idx="929">
                  <c:v>61.9422</c:v>
                </c:pt>
                <c:pt idx="930">
                  <c:v>61.948300000000003</c:v>
                </c:pt>
                <c:pt idx="931">
                  <c:v>61.957099999999997</c:v>
                </c:pt>
                <c:pt idx="932">
                  <c:v>61.947899999999997</c:v>
                </c:pt>
                <c:pt idx="933">
                  <c:v>61.9253</c:v>
                </c:pt>
                <c:pt idx="934">
                  <c:v>61.914400000000001</c:v>
                </c:pt>
                <c:pt idx="935">
                  <c:v>61.907699999999998</c:v>
                </c:pt>
                <c:pt idx="936">
                  <c:v>61.873600000000003</c:v>
                </c:pt>
                <c:pt idx="937">
                  <c:v>61.814599999999999</c:v>
                </c:pt>
                <c:pt idx="938">
                  <c:v>61.799800000000012</c:v>
                </c:pt>
                <c:pt idx="939">
                  <c:v>61.862699999999997</c:v>
                </c:pt>
                <c:pt idx="940">
                  <c:v>61.909799999999997</c:v>
                </c:pt>
                <c:pt idx="941">
                  <c:v>61.896000000000001</c:v>
                </c:pt>
                <c:pt idx="942">
                  <c:v>61.876300000000001</c:v>
                </c:pt>
                <c:pt idx="943">
                  <c:v>61.870699999999999</c:v>
                </c:pt>
                <c:pt idx="944">
                  <c:v>61.872700000000002</c:v>
                </c:pt>
                <c:pt idx="945">
                  <c:v>61.877200000000002</c:v>
                </c:pt>
                <c:pt idx="946">
                  <c:v>61.878800000000012</c:v>
                </c:pt>
                <c:pt idx="947">
                  <c:v>61.865200000000002</c:v>
                </c:pt>
                <c:pt idx="948">
                  <c:v>61.841200000000001</c:v>
                </c:pt>
                <c:pt idx="949">
                  <c:v>61.817999999999998</c:v>
                </c:pt>
                <c:pt idx="950">
                  <c:v>61.779299999999999</c:v>
                </c:pt>
                <c:pt idx="951">
                  <c:v>61.726800000000011</c:v>
                </c:pt>
                <c:pt idx="952">
                  <c:v>61.713800000000013</c:v>
                </c:pt>
                <c:pt idx="953">
                  <c:v>61.731000000000002</c:v>
                </c:pt>
                <c:pt idx="954">
                  <c:v>61.7226</c:v>
                </c:pt>
                <c:pt idx="955">
                  <c:v>61.703400000000002</c:v>
                </c:pt>
                <c:pt idx="956">
                  <c:v>61.716099999999997</c:v>
                </c:pt>
                <c:pt idx="957">
                  <c:v>61.723100000000002</c:v>
                </c:pt>
                <c:pt idx="958">
                  <c:v>61.707999999999998</c:v>
                </c:pt>
                <c:pt idx="959">
                  <c:v>61.686200000000007</c:v>
                </c:pt>
                <c:pt idx="960">
                  <c:v>61.6633</c:v>
                </c:pt>
                <c:pt idx="961">
                  <c:v>61.6402</c:v>
                </c:pt>
                <c:pt idx="962">
                  <c:v>61.630600000000001</c:v>
                </c:pt>
                <c:pt idx="963">
                  <c:v>61.640900000000002</c:v>
                </c:pt>
                <c:pt idx="964">
                  <c:v>61.644199999999998</c:v>
                </c:pt>
                <c:pt idx="965">
                  <c:v>61.639299999999999</c:v>
                </c:pt>
                <c:pt idx="966">
                  <c:v>61.638600000000011</c:v>
                </c:pt>
                <c:pt idx="967">
                  <c:v>61.626100000000001</c:v>
                </c:pt>
                <c:pt idx="968">
                  <c:v>61.637600000000013</c:v>
                </c:pt>
                <c:pt idx="969">
                  <c:v>61.6965</c:v>
                </c:pt>
                <c:pt idx="970">
                  <c:v>61.734099999999998</c:v>
                </c:pt>
                <c:pt idx="971">
                  <c:v>61.713800000000013</c:v>
                </c:pt>
                <c:pt idx="972">
                  <c:v>61.6845</c:v>
                </c:pt>
                <c:pt idx="973">
                  <c:v>61.675800000000002</c:v>
                </c:pt>
                <c:pt idx="974">
                  <c:v>61.674300000000002</c:v>
                </c:pt>
                <c:pt idx="975">
                  <c:v>61.6723</c:v>
                </c:pt>
                <c:pt idx="976">
                  <c:v>61.671500000000002</c:v>
                </c:pt>
                <c:pt idx="977">
                  <c:v>61.679099999999998</c:v>
                </c:pt>
                <c:pt idx="978">
                  <c:v>61.694699999999997</c:v>
                </c:pt>
                <c:pt idx="979">
                  <c:v>61.69</c:v>
                </c:pt>
                <c:pt idx="980">
                  <c:v>61.642000000000003</c:v>
                </c:pt>
                <c:pt idx="981">
                  <c:v>61.586399999999998</c:v>
                </c:pt>
                <c:pt idx="982">
                  <c:v>61.593200000000003</c:v>
                </c:pt>
                <c:pt idx="983">
                  <c:v>61.648299999999999</c:v>
                </c:pt>
                <c:pt idx="984">
                  <c:v>61.693400000000011</c:v>
                </c:pt>
                <c:pt idx="985">
                  <c:v>61.708500000000001</c:v>
                </c:pt>
                <c:pt idx="986">
                  <c:v>61.694200000000002</c:v>
                </c:pt>
                <c:pt idx="987">
                  <c:v>61.700099999999999</c:v>
                </c:pt>
                <c:pt idx="988">
                  <c:v>61.741600000000012</c:v>
                </c:pt>
                <c:pt idx="989">
                  <c:v>61.775400000000012</c:v>
                </c:pt>
                <c:pt idx="990">
                  <c:v>61.7928</c:v>
                </c:pt>
                <c:pt idx="991">
                  <c:v>61.808900000000001</c:v>
                </c:pt>
                <c:pt idx="992">
                  <c:v>61.8035</c:v>
                </c:pt>
                <c:pt idx="993">
                  <c:v>61.776899999999998</c:v>
                </c:pt>
                <c:pt idx="994">
                  <c:v>61.753500000000003</c:v>
                </c:pt>
                <c:pt idx="995">
                  <c:v>61.743699999999997</c:v>
                </c:pt>
                <c:pt idx="996">
                  <c:v>61.753999999999998</c:v>
                </c:pt>
                <c:pt idx="997">
                  <c:v>61.785400000000003</c:v>
                </c:pt>
                <c:pt idx="998">
                  <c:v>61.815300000000001</c:v>
                </c:pt>
                <c:pt idx="999">
                  <c:v>61.839500000000001</c:v>
                </c:pt>
                <c:pt idx="1000">
                  <c:v>61.872700000000002</c:v>
                </c:pt>
                <c:pt idx="1001">
                  <c:v>61.915400000000012</c:v>
                </c:pt>
                <c:pt idx="1002">
                  <c:v>61.945</c:v>
                </c:pt>
                <c:pt idx="1003">
                  <c:v>61.931600000000003</c:v>
                </c:pt>
                <c:pt idx="1004">
                  <c:v>61.895099999999999</c:v>
                </c:pt>
                <c:pt idx="1005">
                  <c:v>61.889699999999998</c:v>
                </c:pt>
                <c:pt idx="1006">
                  <c:v>61.927</c:v>
                </c:pt>
                <c:pt idx="1007">
                  <c:v>61.941899999999997</c:v>
                </c:pt>
                <c:pt idx="1008">
                  <c:v>61.900799999999997</c:v>
                </c:pt>
                <c:pt idx="1009">
                  <c:v>61.8934</c:v>
                </c:pt>
                <c:pt idx="1010">
                  <c:v>61.949000000000012</c:v>
                </c:pt>
                <c:pt idx="1011">
                  <c:v>61.978099999999998</c:v>
                </c:pt>
                <c:pt idx="1012">
                  <c:v>61.983600000000003</c:v>
                </c:pt>
                <c:pt idx="1013">
                  <c:v>62.001100000000001</c:v>
                </c:pt>
                <c:pt idx="1014">
                  <c:v>62.023499999999999</c:v>
                </c:pt>
                <c:pt idx="1015">
                  <c:v>62.029000000000003</c:v>
                </c:pt>
                <c:pt idx="1016">
                  <c:v>62.025200000000012</c:v>
                </c:pt>
                <c:pt idx="1017">
                  <c:v>62.0306</c:v>
                </c:pt>
                <c:pt idx="1018">
                  <c:v>62.0379</c:v>
                </c:pt>
                <c:pt idx="1019">
                  <c:v>62.052999999999997</c:v>
                </c:pt>
                <c:pt idx="1020">
                  <c:v>62.0717</c:v>
                </c:pt>
                <c:pt idx="1021">
                  <c:v>62.062800000000003</c:v>
                </c:pt>
                <c:pt idx="1022">
                  <c:v>62.043200000000013</c:v>
                </c:pt>
                <c:pt idx="1023">
                  <c:v>62.0441</c:v>
                </c:pt>
                <c:pt idx="1024">
                  <c:v>62.051400000000001</c:v>
                </c:pt>
                <c:pt idx="1025">
                  <c:v>62.053800000000003</c:v>
                </c:pt>
                <c:pt idx="1026">
                  <c:v>62.051900000000003</c:v>
                </c:pt>
                <c:pt idx="1027">
                  <c:v>62.046600000000012</c:v>
                </c:pt>
                <c:pt idx="1028">
                  <c:v>62.032499999999999</c:v>
                </c:pt>
                <c:pt idx="1029">
                  <c:v>61.999000000000002</c:v>
                </c:pt>
                <c:pt idx="1030">
                  <c:v>61.981699999999996</c:v>
                </c:pt>
                <c:pt idx="1031">
                  <c:v>62.008800000000001</c:v>
                </c:pt>
                <c:pt idx="1032">
                  <c:v>62.059899999999999</c:v>
                </c:pt>
                <c:pt idx="1033">
                  <c:v>62.07</c:v>
                </c:pt>
                <c:pt idx="1034">
                  <c:v>62.052500000000002</c:v>
                </c:pt>
                <c:pt idx="1035">
                  <c:v>62.061300000000003</c:v>
                </c:pt>
                <c:pt idx="1036">
                  <c:v>62.052100000000003</c:v>
                </c:pt>
                <c:pt idx="1037">
                  <c:v>62.0015</c:v>
                </c:pt>
                <c:pt idx="1038">
                  <c:v>61.9604</c:v>
                </c:pt>
                <c:pt idx="1039">
                  <c:v>61.9163</c:v>
                </c:pt>
                <c:pt idx="1040">
                  <c:v>61.825800000000001</c:v>
                </c:pt>
                <c:pt idx="1041">
                  <c:v>61.800600000000003</c:v>
                </c:pt>
                <c:pt idx="1042">
                  <c:v>61.895099999999999</c:v>
                </c:pt>
                <c:pt idx="1043">
                  <c:v>61.977800000000002</c:v>
                </c:pt>
                <c:pt idx="1044">
                  <c:v>61.9863</c:v>
                </c:pt>
                <c:pt idx="1045">
                  <c:v>61.968899999999998</c:v>
                </c:pt>
                <c:pt idx="1046">
                  <c:v>61.975700000000003</c:v>
                </c:pt>
                <c:pt idx="1047">
                  <c:v>61.972800000000007</c:v>
                </c:pt>
                <c:pt idx="1048">
                  <c:v>61.933100000000003</c:v>
                </c:pt>
                <c:pt idx="1049">
                  <c:v>61.898600000000002</c:v>
                </c:pt>
                <c:pt idx="1050">
                  <c:v>61.914000000000001</c:v>
                </c:pt>
                <c:pt idx="1051">
                  <c:v>61.930500000000002</c:v>
                </c:pt>
                <c:pt idx="1052">
                  <c:v>61.920400000000001</c:v>
                </c:pt>
                <c:pt idx="1053">
                  <c:v>61.912200000000013</c:v>
                </c:pt>
                <c:pt idx="1054">
                  <c:v>61.915599999999998</c:v>
                </c:pt>
                <c:pt idx="1055">
                  <c:v>61.929600000000001</c:v>
                </c:pt>
                <c:pt idx="1056">
                  <c:v>61.945099999999996</c:v>
                </c:pt>
                <c:pt idx="1057">
                  <c:v>61.940600000000003</c:v>
                </c:pt>
                <c:pt idx="1058">
                  <c:v>61.908499999999997</c:v>
                </c:pt>
                <c:pt idx="1059">
                  <c:v>61.860600000000012</c:v>
                </c:pt>
                <c:pt idx="1060">
                  <c:v>61.841000000000001</c:v>
                </c:pt>
                <c:pt idx="1061">
                  <c:v>61.860100000000003</c:v>
                </c:pt>
                <c:pt idx="1062">
                  <c:v>61.8658</c:v>
                </c:pt>
                <c:pt idx="1063">
                  <c:v>61.836399999999998</c:v>
                </c:pt>
                <c:pt idx="1064">
                  <c:v>61.784300000000002</c:v>
                </c:pt>
                <c:pt idx="1065">
                  <c:v>61.753400000000013</c:v>
                </c:pt>
                <c:pt idx="1066">
                  <c:v>61.781100000000002</c:v>
                </c:pt>
                <c:pt idx="1067">
                  <c:v>61.805200000000013</c:v>
                </c:pt>
                <c:pt idx="1068">
                  <c:v>61.776600000000002</c:v>
                </c:pt>
                <c:pt idx="1069">
                  <c:v>61.760800000000003</c:v>
                </c:pt>
                <c:pt idx="1070">
                  <c:v>61.816200000000002</c:v>
                </c:pt>
                <c:pt idx="1071">
                  <c:v>61.8703</c:v>
                </c:pt>
                <c:pt idx="1072">
                  <c:v>61.871099999999998</c:v>
                </c:pt>
                <c:pt idx="1073">
                  <c:v>61.851799999999997</c:v>
                </c:pt>
                <c:pt idx="1074">
                  <c:v>61.853900000000003</c:v>
                </c:pt>
                <c:pt idx="1075">
                  <c:v>61.842799999999997</c:v>
                </c:pt>
                <c:pt idx="1076">
                  <c:v>61.809399999999997</c:v>
                </c:pt>
                <c:pt idx="1077">
                  <c:v>61.7973</c:v>
                </c:pt>
                <c:pt idx="1078">
                  <c:v>61.819400000000002</c:v>
                </c:pt>
                <c:pt idx="1079">
                  <c:v>61.866400000000013</c:v>
                </c:pt>
                <c:pt idx="1080">
                  <c:v>61.888300000000001</c:v>
                </c:pt>
                <c:pt idx="1081">
                  <c:v>61.8673</c:v>
                </c:pt>
                <c:pt idx="1082">
                  <c:v>61.855400000000003</c:v>
                </c:pt>
                <c:pt idx="1083">
                  <c:v>61.8245</c:v>
                </c:pt>
                <c:pt idx="1084">
                  <c:v>61.747999999999998</c:v>
                </c:pt>
                <c:pt idx="1085">
                  <c:v>61.767099999999999</c:v>
                </c:pt>
                <c:pt idx="1086">
                  <c:v>61.896600000000007</c:v>
                </c:pt>
                <c:pt idx="1087">
                  <c:v>61.976400000000012</c:v>
                </c:pt>
                <c:pt idx="1088">
                  <c:v>61.967500000000001</c:v>
                </c:pt>
                <c:pt idx="1089">
                  <c:v>61.931800000000003</c:v>
                </c:pt>
                <c:pt idx="1090">
                  <c:v>61.860900000000001</c:v>
                </c:pt>
                <c:pt idx="1091">
                  <c:v>61.636099999999999</c:v>
                </c:pt>
                <c:pt idx="1092">
                  <c:v>61.086100000000002</c:v>
                </c:pt>
                <c:pt idx="1093">
                  <c:v>60.129200000000012</c:v>
                </c:pt>
                <c:pt idx="1094">
                  <c:v>58.877000000000002</c:v>
                </c:pt>
                <c:pt idx="1095">
                  <c:v>57.581899999999997</c:v>
                </c:pt>
                <c:pt idx="1096">
                  <c:v>56.532600000000002</c:v>
                </c:pt>
                <c:pt idx="1097">
                  <c:v>55.9178</c:v>
                </c:pt>
                <c:pt idx="1098">
                  <c:v>55.722099999999998</c:v>
                </c:pt>
                <c:pt idx="1099">
                  <c:v>55.7607</c:v>
                </c:pt>
                <c:pt idx="1100">
                  <c:v>55.763300000000001</c:v>
                </c:pt>
                <c:pt idx="1101">
                  <c:v>55.492400000000011</c:v>
                </c:pt>
                <c:pt idx="1102">
                  <c:v>54.9146</c:v>
                </c:pt>
                <c:pt idx="1103">
                  <c:v>54.197800000000001</c:v>
                </c:pt>
                <c:pt idx="1104">
                  <c:v>53.581699999999998</c:v>
                </c:pt>
                <c:pt idx="1105">
                  <c:v>53.292000000000002</c:v>
                </c:pt>
              </c:numCache>
            </c:numRef>
          </c:yVal>
          <c:smooth val="1"/>
        </c:ser>
        <c:dLbls>
          <c:showLegendKey val="0"/>
          <c:showVal val="0"/>
          <c:showCatName val="0"/>
          <c:showSerName val="0"/>
          <c:showPercent val="0"/>
          <c:showBubbleSize val="0"/>
        </c:dLbls>
        <c:axId val="126154624"/>
        <c:axId val="126156160"/>
      </c:scatterChart>
      <c:valAx>
        <c:axId val="126154624"/>
        <c:scaling>
          <c:orientation val="minMax"/>
          <c:max val="7.5"/>
          <c:min val="3"/>
        </c:scaling>
        <c:delete val="1"/>
        <c:axPos val="b"/>
        <c:numFmt formatCode="General" sourceLinked="1"/>
        <c:majorTickMark val="out"/>
        <c:minorTickMark val="none"/>
        <c:tickLblPos val="nextTo"/>
        <c:crossAx val="126156160"/>
        <c:crosses val="autoZero"/>
        <c:crossBetween val="midCat"/>
        <c:majorUnit val="5"/>
        <c:minorUnit val="1"/>
      </c:valAx>
      <c:valAx>
        <c:axId val="126156160"/>
        <c:scaling>
          <c:orientation val="minMax"/>
          <c:max val="70"/>
          <c:min val="50"/>
        </c:scaling>
        <c:delete val="0"/>
        <c:axPos val="l"/>
        <c:majorGridlines/>
        <c:numFmt formatCode="General" sourceLinked="1"/>
        <c:majorTickMark val="out"/>
        <c:minorTickMark val="none"/>
        <c:tickLblPos val="nextTo"/>
        <c:txPr>
          <a:bodyPr/>
          <a:lstStyle/>
          <a:p>
            <a:pPr>
              <a:defRPr sz="2000">
                <a:solidFill>
                  <a:schemeClr val="bg1"/>
                </a:solidFill>
              </a:defRPr>
            </a:pPr>
            <a:endParaRPr lang="en-US"/>
          </a:p>
        </c:txPr>
        <c:crossAx val="126154624"/>
        <c:crosses val="autoZero"/>
        <c:crossBetween val="midCat"/>
        <c:majorUnit val="10"/>
        <c:minorUnit val="2"/>
      </c:valAx>
    </c:plotArea>
    <c:plotVisOnly val="1"/>
    <c:dispBlanksAs val="gap"/>
    <c:showDLblsOverMax val="0"/>
  </c:chart>
  <c:externalData r:id="rId1">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Sheet1!$C$1:$C$3280</c:f>
              <c:numCache>
                <c:formatCode>General</c:formatCode>
                <c:ptCount val="3280"/>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numCache>
            </c:numRef>
          </c:xVal>
          <c:yVal>
            <c:numRef>
              <c:f>Sheet1!$D$1:$D$3280</c:f>
              <c:numCache>
                <c:formatCode>General</c:formatCode>
                <c:ptCount val="3280"/>
                <c:pt idx="0">
                  <c:v>62.384500000000003</c:v>
                </c:pt>
                <c:pt idx="1">
                  <c:v>62.397100000000002</c:v>
                </c:pt>
                <c:pt idx="2">
                  <c:v>62.421100000000003</c:v>
                </c:pt>
                <c:pt idx="3">
                  <c:v>62.432499999999997</c:v>
                </c:pt>
                <c:pt idx="4">
                  <c:v>62.418700000000001</c:v>
                </c:pt>
                <c:pt idx="5">
                  <c:v>62.400500000000001</c:v>
                </c:pt>
                <c:pt idx="6">
                  <c:v>62.390300000000003</c:v>
                </c:pt>
                <c:pt idx="7">
                  <c:v>62.379199999999997</c:v>
                </c:pt>
                <c:pt idx="8">
                  <c:v>62.371299999999998</c:v>
                </c:pt>
                <c:pt idx="9">
                  <c:v>62.391100000000002</c:v>
                </c:pt>
                <c:pt idx="10">
                  <c:v>62.4148</c:v>
                </c:pt>
                <c:pt idx="11">
                  <c:v>62.406100000000002</c:v>
                </c:pt>
                <c:pt idx="12">
                  <c:v>62.392600000000002</c:v>
                </c:pt>
                <c:pt idx="13">
                  <c:v>62.392499999999998</c:v>
                </c:pt>
                <c:pt idx="14">
                  <c:v>62.385399999999997</c:v>
                </c:pt>
                <c:pt idx="15">
                  <c:v>62.380400000000002</c:v>
                </c:pt>
                <c:pt idx="16">
                  <c:v>62.387999999999998</c:v>
                </c:pt>
                <c:pt idx="17">
                  <c:v>62.407600000000002</c:v>
                </c:pt>
                <c:pt idx="18">
                  <c:v>62.417099999999998</c:v>
                </c:pt>
                <c:pt idx="19">
                  <c:v>62.402299999999997</c:v>
                </c:pt>
                <c:pt idx="20">
                  <c:v>62.383000000000003</c:v>
                </c:pt>
                <c:pt idx="21">
                  <c:v>62.367199999999997</c:v>
                </c:pt>
                <c:pt idx="22">
                  <c:v>62.340499999999999</c:v>
                </c:pt>
                <c:pt idx="23">
                  <c:v>62.309100000000001</c:v>
                </c:pt>
                <c:pt idx="24">
                  <c:v>62.305900000000001</c:v>
                </c:pt>
                <c:pt idx="25">
                  <c:v>62.324000000000012</c:v>
                </c:pt>
                <c:pt idx="26">
                  <c:v>62.313200000000002</c:v>
                </c:pt>
                <c:pt idx="27">
                  <c:v>62.276200000000003</c:v>
                </c:pt>
                <c:pt idx="28">
                  <c:v>62.281300000000002</c:v>
                </c:pt>
                <c:pt idx="29">
                  <c:v>62.306800000000003</c:v>
                </c:pt>
                <c:pt idx="30">
                  <c:v>62.329300000000003</c:v>
                </c:pt>
                <c:pt idx="31">
                  <c:v>62.362499999999997</c:v>
                </c:pt>
                <c:pt idx="32">
                  <c:v>62.3977</c:v>
                </c:pt>
                <c:pt idx="33">
                  <c:v>62.388100000000001</c:v>
                </c:pt>
                <c:pt idx="34">
                  <c:v>62.3429</c:v>
                </c:pt>
                <c:pt idx="35">
                  <c:v>62.328699999999998</c:v>
                </c:pt>
                <c:pt idx="36">
                  <c:v>62.354499999999987</c:v>
                </c:pt>
                <c:pt idx="37">
                  <c:v>62.3782</c:v>
                </c:pt>
                <c:pt idx="38">
                  <c:v>62.379600000000003</c:v>
                </c:pt>
                <c:pt idx="39">
                  <c:v>62.349899999999998</c:v>
                </c:pt>
                <c:pt idx="40">
                  <c:v>62.303699999999999</c:v>
                </c:pt>
                <c:pt idx="41">
                  <c:v>62.261200000000002</c:v>
                </c:pt>
                <c:pt idx="42">
                  <c:v>62.231400000000001</c:v>
                </c:pt>
                <c:pt idx="43">
                  <c:v>62.2483</c:v>
                </c:pt>
                <c:pt idx="44">
                  <c:v>62.278600000000012</c:v>
                </c:pt>
                <c:pt idx="45">
                  <c:v>62.279499999999999</c:v>
                </c:pt>
                <c:pt idx="46">
                  <c:v>62.286700000000003</c:v>
                </c:pt>
                <c:pt idx="47">
                  <c:v>62.323600000000013</c:v>
                </c:pt>
                <c:pt idx="48">
                  <c:v>62.363799999999998</c:v>
                </c:pt>
                <c:pt idx="49">
                  <c:v>62.366700000000002</c:v>
                </c:pt>
                <c:pt idx="50">
                  <c:v>62.318399999999997</c:v>
                </c:pt>
                <c:pt idx="51">
                  <c:v>62.249299999999998</c:v>
                </c:pt>
                <c:pt idx="52">
                  <c:v>62.229800000000012</c:v>
                </c:pt>
                <c:pt idx="53">
                  <c:v>62.2652</c:v>
                </c:pt>
                <c:pt idx="54">
                  <c:v>62.288600000000002</c:v>
                </c:pt>
                <c:pt idx="55">
                  <c:v>62.299700000000001</c:v>
                </c:pt>
                <c:pt idx="56">
                  <c:v>62.316099999999999</c:v>
                </c:pt>
                <c:pt idx="57">
                  <c:v>62.317</c:v>
                </c:pt>
                <c:pt idx="58">
                  <c:v>62.279899999999998</c:v>
                </c:pt>
                <c:pt idx="59">
                  <c:v>62.246699999999997</c:v>
                </c:pt>
                <c:pt idx="60">
                  <c:v>62.274800000000013</c:v>
                </c:pt>
                <c:pt idx="61">
                  <c:v>62.307200000000002</c:v>
                </c:pt>
                <c:pt idx="62">
                  <c:v>62.311199999999999</c:v>
                </c:pt>
                <c:pt idx="63">
                  <c:v>62.283099999999997</c:v>
                </c:pt>
                <c:pt idx="64">
                  <c:v>62.190300000000001</c:v>
                </c:pt>
                <c:pt idx="65">
                  <c:v>62.113999999999997</c:v>
                </c:pt>
                <c:pt idx="66">
                  <c:v>62.132100000000001</c:v>
                </c:pt>
                <c:pt idx="67">
                  <c:v>62.209400000000002</c:v>
                </c:pt>
                <c:pt idx="68">
                  <c:v>62.298900000000003</c:v>
                </c:pt>
                <c:pt idx="69">
                  <c:v>62.344200000000001</c:v>
                </c:pt>
                <c:pt idx="70">
                  <c:v>62.343000000000004</c:v>
                </c:pt>
                <c:pt idx="71">
                  <c:v>62.3232</c:v>
                </c:pt>
                <c:pt idx="72">
                  <c:v>62.281300000000002</c:v>
                </c:pt>
                <c:pt idx="73">
                  <c:v>62.260600000000011</c:v>
                </c:pt>
                <c:pt idx="74">
                  <c:v>62.291600000000003</c:v>
                </c:pt>
                <c:pt idx="75">
                  <c:v>62.308900000000001</c:v>
                </c:pt>
                <c:pt idx="76">
                  <c:v>62.297499999999999</c:v>
                </c:pt>
                <c:pt idx="77">
                  <c:v>62.2851</c:v>
                </c:pt>
                <c:pt idx="78">
                  <c:v>62.299900000000001</c:v>
                </c:pt>
                <c:pt idx="79">
                  <c:v>62.330399999999997</c:v>
                </c:pt>
                <c:pt idx="80">
                  <c:v>62.331899999999997</c:v>
                </c:pt>
                <c:pt idx="81">
                  <c:v>62.3123</c:v>
                </c:pt>
                <c:pt idx="82">
                  <c:v>62.296600000000012</c:v>
                </c:pt>
                <c:pt idx="83">
                  <c:v>62.287500000000001</c:v>
                </c:pt>
                <c:pt idx="84">
                  <c:v>62.271700000000003</c:v>
                </c:pt>
                <c:pt idx="85">
                  <c:v>62.2453</c:v>
                </c:pt>
                <c:pt idx="86">
                  <c:v>62.231200000000001</c:v>
                </c:pt>
                <c:pt idx="87">
                  <c:v>62.201600000000013</c:v>
                </c:pt>
                <c:pt idx="88">
                  <c:v>62.1768</c:v>
                </c:pt>
                <c:pt idx="89">
                  <c:v>62.208500000000001</c:v>
                </c:pt>
                <c:pt idx="90">
                  <c:v>62.206499999999998</c:v>
                </c:pt>
                <c:pt idx="91">
                  <c:v>62.150799999999997</c:v>
                </c:pt>
                <c:pt idx="92">
                  <c:v>62.165400000000012</c:v>
                </c:pt>
                <c:pt idx="93">
                  <c:v>62.247600000000013</c:v>
                </c:pt>
                <c:pt idx="94">
                  <c:v>62.290500000000002</c:v>
                </c:pt>
                <c:pt idx="95">
                  <c:v>62.283099999999997</c:v>
                </c:pt>
                <c:pt idx="96">
                  <c:v>62.258499999999998</c:v>
                </c:pt>
                <c:pt idx="97">
                  <c:v>62.232200000000013</c:v>
                </c:pt>
                <c:pt idx="98">
                  <c:v>62.2134</c:v>
                </c:pt>
                <c:pt idx="99">
                  <c:v>62.218499999999999</c:v>
                </c:pt>
                <c:pt idx="100">
                  <c:v>62.235500000000002</c:v>
                </c:pt>
                <c:pt idx="101">
                  <c:v>62.279499999999999</c:v>
                </c:pt>
                <c:pt idx="102">
                  <c:v>62.326600000000013</c:v>
                </c:pt>
                <c:pt idx="103">
                  <c:v>62.315399999999997</c:v>
                </c:pt>
                <c:pt idx="104">
                  <c:v>62.264400000000002</c:v>
                </c:pt>
                <c:pt idx="105">
                  <c:v>62.231299999999997</c:v>
                </c:pt>
                <c:pt idx="106">
                  <c:v>62.2727</c:v>
                </c:pt>
                <c:pt idx="107">
                  <c:v>62.324199999999998</c:v>
                </c:pt>
                <c:pt idx="108">
                  <c:v>62.281200000000013</c:v>
                </c:pt>
                <c:pt idx="109">
                  <c:v>62.176900000000003</c:v>
                </c:pt>
                <c:pt idx="110">
                  <c:v>62.141399999999997</c:v>
                </c:pt>
                <c:pt idx="111">
                  <c:v>62.210299999999997</c:v>
                </c:pt>
                <c:pt idx="112">
                  <c:v>62.307099999999998</c:v>
                </c:pt>
                <c:pt idx="113">
                  <c:v>62.361699999999999</c:v>
                </c:pt>
                <c:pt idx="114">
                  <c:v>62.359499999999997</c:v>
                </c:pt>
                <c:pt idx="115">
                  <c:v>62.327800000000003</c:v>
                </c:pt>
                <c:pt idx="116">
                  <c:v>62.294200000000011</c:v>
                </c:pt>
                <c:pt idx="117">
                  <c:v>62.284400000000012</c:v>
                </c:pt>
                <c:pt idx="118">
                  <c:v>62.286900000000003</c:v>
                </c:pt>
                <c:pt idx="119">
                  <c:v>62.256</c:v>
                </c:pt>
                <c:pt idx="120">
                  <c:v>62.2059</c:v>
                </c:pt>
                <c:pt idx="121">
                  <c:v>62.210299999999997</c:v>
                </c:pt>
                <c:pt idx="122">
                  <c:v>62.254300000000001</c:v>
                </c:pt>
                <c:pt idx="123">
                  <c:v>62.267800000000001</c:v>
                </c:pt>
                <c:pt idx="124">
                  <c:v>62.245200000000011</c:v>
                </c:pt>
                <c:pt idx="125">
                  <c:v>62.249099999999999</c:v>
                </c:pt>
                <c:pt idx="126">
                  <c:v>62.301900000000003</c:v>
                </c:pt>
                <c:pt idx="127">
                  <c:v>62.320900000000002</c:v>
                </c:pt>
                <c:pt idx="128">
                  <c:v>62.297400000000003</c:v>
                </c:pt>
                <c:pt idx="129">
                  <c:v>62.263200000000012</c:v>
                </c:pt>
                <c:pt idx="130">
                  <c:v>62.265500000000003</c:v>
                </c:pt>
                <c:pt idx="131">
                  <c:v>62.310400000000001</c:v>
                </c:pt>
                <c:pt idx="132">
                  <c:v>62.320700000000002</c:v>
                </c:pt>
                <c:pt idx="133">
                  <c:v>62.296800000000012</c:v>
                </c:pt>
                <c:pt idx="134">
                  <c:v>62.291899999999998</c:v>
                </c:pt>
                <c:pt idx="135">
                  <c:v>62.293600000000012</c:v>
                </c:pt>
                <c:pt idx="136">
                  <c:v>62.2834</c:v>
                </c:pt>
                <c:pt idx="137">
                  <c:v>62.268500000000003</c:v>
                </c:pt>
                <c:pt idx="138">
                  <c:v>62.258299999999998</c:v>
                </c:pt>
                <c:pt idx="139">
                  <c:v>62.272100000000002</c:v>
                </c:pt>
                <c:pt idx="140">
                  <c:v>62.276299999999999</c:v>
                </c:pt>
                <c:pt idx="141">
                  <c:v>62.2547</c:v>
                </c:pt>
                <c:pt idx="142">
                  <c:v>62.277200000000001</c:v>
                </c:pt>
                <c:pt idx="143">
                  <c:v>62.3215</c:v>
                </c:pt>
                <c:pt idx="144">
                  <c:v>62.334899999999998</c:v>
                </c:pt>
                <c:pt idx="145">
                  <c:v>62.330100000000002</c:v>
                </c:pt>
                <c:pt idx="146">
                  <c:v>62.325299999999999</c:v>
                </c:pt>
                <c:pt idx="147">
                  <c:v>62.3324</c:v>
                </c:pt>
                <c:pt idx="148">
                  <c:v>62.340899999999998</c:v>
                </c:pt>
                <c:pt idx="149">
                  <c:v>62.317</c:v>
                </c:pt>
                <c:pt idx="150">
                  <c:v>62.259099999999997</c:v>
                </c:pt>
                <c:pt idx="151">
                  <c:v>62.220700000000001</c:v>
                </c:pt>
                <c:pt idx="152">
                  <c:v>62.224899999999998</c:v>
                </c:pt>
                <c:pt idx="153">
                  <c:v>62.264200000000002</c:v>
                </c:pt>
                <c:pt idx="154">
                  <c:v>62.302600000000012</c:v>
                </c:pt>
                <c:pt idx="155">
                  <c:v>62.3249</c:v>
                </c:pt>
                <c:pt idx="156">
                  <c:v>62.3399</c:v>
                </c:pt>
                <c:pt idx="157">
                  <c:v>62.339700000000001</c:v>
                </c:pt>
                <c:pt idx="158">
                  <c:v>62.3337</c:v>
                </c:pt>
                <c:pt idx="159">
                  <c:v>62.310499999999998</c:v>
                </c:pt>
                <c:pt idx="160">
                  <c:v>62.262700000000002</c:v>
                </c:pt>
                <c:pt idx="161">
                  <c:v>62.2273</c:v>
                </c:pt>
                <c:pt idx="162">
                  <c:v>62.238100000000003</c:v>
                </c:pt>
                <c:pt idx="163">
                  <c:v>62.257899999999999</c:v>
                </c:pt>
                <c:pt idx="164">
                  <c:v>62.243400000000001</c:v>
                </c:pt>
                <c:pt idx="165">
                  <c:v>62.231200000000001</c:v>
                </c:pt>
                <c:pt idx="166">
                  <c:v>62.255499999999998</c:v>
                </c:pt>
                <c:pt idx="167">
                  <c:v>62.25</c:v>
                </c:pt>
                <c:pt idx="168">
                  <c:v>62.2224</c:v>
                </c:pt>
                <c:pt idx="169">
                  <c:v>62.251100000000001</c:v>
                </c:pt>
                <c:pt idx="170">
                  <c:v>62.293000000000013</c:v>
                </c:pt>
                <c:pt idx="171">
                  <c:v>62.289700000000003</c:v>
                </c:pt>
                <c:pt idx="172">
                  <c:v>62.263400000000011</c:v>
                </c:pt>
                <c:pt idx="173">
                  <c:v>62.2316</c:v>
                </c:pt>
                <c:pt idx="174">
                  <c:v>62.186</c:v>
                </c:pt>
                <c:pt idx="175">
                  <c:v>62.179299999999998</c:v>
                </c:pt>
                <c:pt idx="176">
                  <c:v>62.246000000000002</c:v>
                </c:pt>
                <c:pt idx="177">
                  <c:v>62.289099999999998</c:v>
                </c:pt>
                <c:pt idx="178">
                  <c:v>62.282400000000003</c:v>
                </c:pt>
                <c:pt idx="179">
                  <c:v>62.282699999999998</c:v>
                </c:pt>
                <c:pt idx="180">
                  <c:v>62.295099999999998</c:v>
                </c:pt>
                <c:pt idx="181">
                  <c:v>62.296000000000006</c:v>
                </c:pt>
                <c:pt idx="182">
                  <c:v>62.296700000000001</c:v>
                </c:pt>
                <c:pt idx="183">
                  <c:v>62.307600000000001</c:v>
                </c:pt>
                <c:pt idx="184">
                  <c:v>62.333599999999997</c:v>
                </c:pt>
                <c:pt idx="185">
                  <c:v>62.3202</c:v>
                </c:pt>
                <c:pt idx="186">
                  <c:v>62.240099999999998</c:v>
                </c:pt>
                <c:pt idx="187">
                  <c:v>62.209600000000002</c:v>
                </c:pt>
                <c:pt idx="188">
                  <c:v>62.255000000000003</c:v>
                </c:pt>
                <c:pt idx="189">
                  <c:v>62.308900000000001</c:v>
                </c:pt>
                <c:pt idx="190">
                  <c:v>62.336000000000013</c:v>
                </c:pt>
                <c:pt idx="191">
                  <c:v>62.316400000000002</c:v>
                </c:pt>
                <c:pt idx="192">
                  <c:v>62.279299999999999</c:v>
                </c:pt>
                <c:pt idx="193">
                  <c:v>62.267899999999997</c:v>
                </c:pt>
                <c:pt idx="194">
                  <c:v>62.288499999999999</c:v>
                </c:pt>
                <c:pt idx="195">
                  <c:v>62.304400000000001</c:v>
                </c:pt>
                <c:pt idx="196">
                  <c:v>62.294200000000011</c:v>
                </c:pt>
                <c:pt idx="197">
                  <c:v>62.292400000000001</c:v>
                </c:pt>
                <c:pt idx="198">
                  <c:v>62.3095</c:v>
                </c:pt>
                <c:pt idx="199">
                  <c:v>62.305900000000001</c:v>
                </c:pt>
                <c:pt idx="200">
                  <c:v>62.2637</c:v>
                </c:pt>
                <c:pt idx="201">
                  <c:v>62.195300000000003</c:v>
                </c:pt>
                <c:pt idx="202">
                  <c:v>62.181399999999996</c:v>
                </c:pt>
                <c:pt idx="203">
                  <c:v>62.251199999999997</c:v>
                </c:pt>
                <c:pt idx="204">
                  <c:v>62.307400000000001</c:v>
                </c:pt>
                <c:pt idx="205">
                  <c:v>62.3217</c:v>
                </c:pt>
                <c:pt idx="206">
                  <c:v>62.302700000000002</c:v>
                </c:pt>
                <c:pt idx="207">
                  <c:v>62.267600000000002</c:v>
                </c:pt>
                <c:pt idx="208">
                  <c:v>62.255699999999997</c:v>
                </c:pt>
                <c:pt idx="209">
                  <c:v>62.260800000000003</c:v>
                </c:pt>
                <c:pt idx="210">
                  <c:v>62.273099999999999</c:v>
                </c:pt>
                <c:pt idx="211">
                  <c:v>62.301400000000001</c:v>
                </c:pt>
                <c:pt idx="212">
                  <c:v>62.308400000000013</c:v>
                </c:pt>
                <c:pt idx="213">
                  <c:v>62.279299999999999</c:v>
                </c:pt>
                <c:pt idx="214">
                  <c:v>62.227699999999999</c:v>
                </c:pt>
                <c:pt idx="215">
                  <c:v>62.183400000000013</c:v>
                </c:pt>
                <c:pt idx="216">
                  <c:v>62.159400000000012</c:v>
                </c:pt>
                <c:pt idx="217">
                  <c:v>62.161299999999997</c:v>
                </c:pt>
                <c:pt idx="218">
                  <c:v>62.206000000000003</c:v>
                </c:pt>
                <c:pt idx="219">
                  <c:v>62.252600000000001</c:v>
                </c:pt>
                <c:pt idx="220">
                  <c:v>62.283900000000003</c:v>
                </c:pt>
                <c:pt idx="221">
                  <c:v>62.284300000000002</c:v>
                </c:pt>
                <c:pt idx="222">
                  <c:v>62.256</c:v>
                </c:pt>
                <c:pt idx="223">
                  <c:v>62.245699999999999</c:v>
                </c:pt>
                <c:pt idx="224">
                  <c:v>62.2425</c:v>
                </c:pt>
                <c:pt idx="225">
                  <c:v>62.261600000000001</c:v>
                </c:pt>
                <c:pt idx="226">
                  <c:v>62.284400000000012</c:v>
                </c:pt>
                <c:pt idx="227">
                  <c:v>62.273800000000001</c:v>
                </c:pt>
                <c:pt idx="228">
                  <c:v>62.270299999999999</c:v>
                </c:pt>
                <c:pt idx="229">
                  <c:v>62.254300000000001</c:v>
                </c:pt>
                <c:pt idx="230">
                  <c:v>62.214200000000012</c:v>
                </c:pt>
                <c:pt idx="231">
                  <c:v>62.2179</c:v>
                </c:pt>
                <c:pt idx="232">
                  <c:v>62.244700000000002</c:v>
                </c:pt>
                <c:pt idx="233">
                  <c:v>62.240200000000002</c:v>
                </c:pt>
                <c:pt idx="234">
                  <c:v>62.218800000000002</c:v>
                </c:pt>
                <c:pt idx="235">
                  <c:v>62.2102</c:v>
                </c:pt>
                <c:pt idx="236">
                  <c:v>62.200699999999998</c:v>
                </c:pt>
                <c:pt idx="237">
                  <c:v>62.186600000000013</c:v>
                </c:pt>
                <c:pt idx="238">
                  <c:v>62.215699999999998</c:v>
                </c:pt>
                <c:pt idx="239">
                  <c:v>62.254100000000001</c:v>
                </c:pt>
                <c:pt idx="240">
                  <c:v>62.261800000000001</c:v>
                </c:pt>
                <c:pt idx="241">
                  <c:v>62.240600000000001</c:v>
                </c:pt>
                <c:pt idx="242">
                  <c:v>62.217100000000002</c:v>
                </c:pt>
                <c:pt idx="243">
                  <c:v>62.2164</c:v>
                </c:pt>
                <c:pt idx="244">
                  <c:v>62.233800000000002</c:v>
                </c:pt>
                <c:pt idx="245">
                  <c:v>62.253</c:v>
                </c:pt>
                <c:pt idx="246">
                  <c:v>62.258099999999999</c:v>
                </c:pt>
                <c:pt idx="247">
                  <c:v>62.2423</c:v>
                </c:pt>
                <c:pt idx="248">
                  <c:v>62.212800000000001</c:v>
                </c:pt>
                <c:pt idx="249">
                  <c:v>62.176600000000001</c:v>
                </c:pt>
                <c:pt idx="250">
                  <c:v>62.160400000000003</c:v>
                </c:pt>
                <c:pt idx="251">
                  <c:v>62.195700000000002</c:v>
                </c:pt>
                <c:pt idx="252">
                  <c:v>62.235600000000012</c:v>
                </c:pt>
                <c:pt idx="253">
                  <c:v>62.248899999999999</c:v>
                </c:pt>
                <c:pt idx="254">
                  <c:v>62.224699999999999</c:v>
                </c:pt>
                <c:pt idx="255">
                  <c:v>62.159700000000001</c:v>
                </c:pt>
                <c:pt idx="256">
                  <c:v>62.1126</c:v>
                </c:pt>
                <c:pt idx="257">
                  <c:v>62.122</c:v>
                </c:pt>
                <c:pt idx="258">
                  <c:v>62.152000000000001</c:v>
                </c:pt>
                <c:pt idx="259">
                  <c:v>62.198700000000002</c:v>
                </c:pt>
                <c:pt idx="260">
                  <c:v>62.258200000000002</c:v>
                </c:pt>
                <c:pt idx="261">
                  <c:v>62.286800000000007</c:v>
                </c:pt>
                <c:pt idx="262">
                  <c:v>62.252499999999998</c:v>
                </c:pt>
                <c:pt idx="263">
                  <c:v>62.220700000000001</c:v>
                </c:pt>
                <c:pt idx="264">
                  <c:v>62.2395</c:v>
                </c:pt>
                <c:pt idx="265">
                  <c:v>62.250500000000002</c:v>
                </c:pt>
                <c:pt idx="266">
                  <c:v>62.197800000000001</c:v>
                </c:pt>
                <c:pt idx="267">
                  <c:v>62.112099999999998</c:v>
                </c:pt>
                <c:pt idx="268">
                  <c:v>62.1004</c:v>
                </c:pt>
                <c:pt idx="269">
                  <c:v>62.1723</c:v>
                </c:pt>
                <c:pt idx="270">
                  <c:v>62.237299999999998</c:v>
                </c:pt>
                <c:pt idx="271">
                  <c:v>62.266600000000011</c:v>
                </c:pt>
                <c:pt idx="272">
                  <c:v>62.253</c:v>
                </c:pt>
                <c:pt idx="273">
                  <c:v>62.214100000000002</c:v>
                </c:pt>
                <c:pt idx="274">
                  <c:v>62.207600000000014</c:v>
                </c:pt>
                <c:pt idx="275">
                  <c:v>62.237900000000003</c:v>
                </c:pt>
                <c:pt idx="276">
                  <c:v>62.251199999999997</c:v>
                </c:pt>
                <c:pt idx="277">
                  <c:v>62.2438</c:v>
                </c:pt>
                <c:pt idx="278">
                  <c:v>62.256300000000003</c:v>
                </c:pt>
                <c:pt idx="279">
                  <c:v>62.290300000000002</c:v>
                </c:pt>
                <c:pt idx="280">
                  <c:v>62.3005</c:v>
                </c:pt>
                <c:pt idx="281">
                  <c:v>62.2911</c:v>
                </c:pt>
                <c:pt idx="282">
                  <c:v>62.2714</c:v>
                </c:pt>
                <c:pt idx="283">
                  <c:v>62.259099999999997</c:v>
                </c:pt>
                <c:pt idx="284">
                  <c:v>62.270499999999998</c:v>
                </c:pt>
                <c:pt idx="285">
                  <c:v>62.273000000000003</c:v>
                </c:pt>
                <c:pt idx="286">
                  <c:v>62.254300000000001</c:v>
                </c:pt>
                <c:pt idx="287">
                  <c:v>62.231699999999996</c:v>
                </c:pt>
                <c:pt idx="288">
                  <c:v>62.205100000000002</c:v>
                </c:pt>
                <c:pt idx="289">
                  <c:v>62.186400000000013</c:v>
                </c:pt>
                <c:pt idx="290">
                  <c:v>62.202500000000001</c:v>
                </c:pt>
                <c:pt idx="291">
                  <c:v>62.230499999999999</c:v>
                </c:pt>
                <c:pt idx="292">
                  <c:v>62.230600000000003</c:v>
                </c:pt>
                <c:pt idx="293">
                  <c:v>62.076500000000003</c:v>
                </c:pt>
                <c:pt idx="294">
                  <c:v>61.378800000000012</c:v>
                </c:pt>
                <c:pt idx="295">
                  <c:v>59.765600000000013</c:v>
                </c:pt>
                <c:pt idx="296">
                  <c:v>57.674999999999997</c:v>
                </c:pt>
                <c:pt idx="297">
                  <c:v>56.239699999999999</c:v>
                </c:pt>
                <c:pt idx="298">
                  <c:v>56.306899999999999</c:v>
                </c:pt>
                <c:pt idx="299">
                  <c:v>57.741799999999998</c:v>
                </c:pt>
                <c:pt idx="300">
                  <c:v>59.345700000000001</c:v>
                </c:pt>
                <c:pt idx="301">
                  <c:v>59.668500000000002</c:v>
                </c:pt>
                <c:pt idx="302">
                  <c:v>58.198700000000002</c:v>
                </c:pt>
                <c:pt idx="303">
                  <c:v>55.680600000000013</c:v>
                </c:pt>
                <c:pt idx="304">
                  <c:v>53.427</c:v>
                </c:pt>
                <c:pt idx="305">
                  <c:v>52.321399999999997</c:v>
                </c:pt>
                <c:pt idx="306">
                  <c:v>52.426699999999997</c:v>
                </c:pt>
                <c:pt idx="307">
                  <c:v>53.303100000000001</c:v>
                </c:pt>
                <c:pt idx="308">
                  <c:v>54.298000000000002</c:v>
                </c:pt>
                <c:pt idx="309">
                  <c:v>54.822099999999999</c:v>
                </c:pt>
                <c:pt idx="310">
                  <c:v>54.616799999999998</c:v>
                </c:pt>
                <c:pt idx="311">
                  <c:v>53.724699999999999</c:v>
                </c:pt>
                <c:pt idx="312">
                  <c:v>52.494200000000014</c:v>
                </c:pt>
                <c:pt idx="313">
                  <c:v>51.497200000000007</c:v>
                </c:pt>
                <c:pt idx="314">
                  <c:v>51.2151</c:v>
                </c:pt>
                <c:pt idx="315">
                  <c:v>51.697000000000003</c:v>
                </c:pt>
                <c:pt idx="316">
                  <c:v>52.595100000000002</c:v>
                </c:pt>
                <c:pt idx="317">
                  <c:v>53.4756</c:v>
                </c:pt>
                <c:pt idx="318">
                  <c:v>53.958100000000002</c:v>
                </c:pt>
                <c:pt idx="319">
                  <c:v>53.863900000000001</c:v>
                </c:pt>
                <c:pt idx="320">
                  <c:v>53.3339</c:v>
                </c:pt>
                <c:pt idx="321">
                  <c:v>52.714000000000013</c:v>
                </c:pt>
                <c:pt idx="322">
                  <c:v>52.357899999999987</c:v>
                </c:pt>
                <c:pt idx="323">
                  <c:v>52.453000000000003</c:v>
                </c:pt>
                <c:pt idx="324">
                  <c:v>52.956699999999998</c:v>
                </c:pt>
                <c:pt idx="325">
                  <c:v>53.670900000000003</c:v>
                </c:pt>
                <c:pt idx="326">
                  <c:v>54.305</c:v>
                </c:pt>
                <c:pt idx="327">
                  <c:v>54.5505</c:v>
                </c:pt>
                <c:pt idx="328">
                  <c:v>54.33</c:v>
                </c:pt>
                <c:pt idx="329">
                  <c:v>53.887599999999999</c:v>
                </c:pt>
                <c:pt idx="330">
                  <c:v>53.574399999999997</c:v>
                </c:pt>
                <c:pt idx="331">
                  <c:v>53.5501</c:v>
                </c:pt>
                <c:pt idx="332">
                  <c:v>53.818300000000001</c:v>
                </c:pt>
                <c:pt idx="333">
                  <c:v>54.267000000000003</c:v>
                </c:pt>
                <c:pt idx="334">
                  <c:v>54.7196</c:v>
                </c:pt>
                <c:pt idx="335">
                  <c:v>55.013000000000012</c:v>
                </c:pt>
                <c:pt idx="336">
                  <c:v>55.0289</c:v>
                </c:pt>
                <c:pt idx="337">
                  <c:v>54.797699999999999</c:v>
                </c:pt>
                <c:pt idx="338">
                  <c:v>54.505600000000001</c:v>
                </c:pt>
                <c:pt idx="339">
                  <c:v>54.3474</c:v>
                </c:pt>
                <c:pt idx="340">
                  <c:v>54.4129</c:v>
                </c:pt>
                <c:pt idx="341">
                  <c:v>54.6676</c:v>
                </c:pt>
                <c:pt idx="342">
                  <c:v>54.979200000000013</c:v>
                </c:pt>
                <c:pt idx="343">
                  <c:v>55.201999999999998</c:v>
                </c:pt>
                <c:pt idx="344">
                  <c:v>55.252899999999997</c:v>
                </c:pt>
                <c:pt idx="345">
                  <c:v>55.138100000000001</c:v>
                </c:pt>
                <c:pt idx="346">
                  <c:v>54.945800000000013</c:v>
                </c:pt>
                <c:pt idx="347">
                  <c:v>54.787400000000012</c:v>
                </c:pt>
                <c:pt idx="348">
                  <c:v>54.752000000000002</c:v>
                </c:pt>
                <c:pt idx="349">
                  <c:v>54.854899999999986</c:v>
                </c:pt>
                <c:pt idx="350">
                  <c:v>55.024000000000001</c:v>
                </c:pt>
                <c:pt idx="351">
                  <c:v>55.1678</c:v>
                </c:pt>
                <c:pt idx="352">
                  <c:v>55.238500000000002</c:v>
                </c:pt>
                <c:pt idx="353">
                  <c:v>55.211200000000012</c:v>
                </c:pt>
                <c:pt idx="354">
                  <c:v>55.073600000000013</c:v>
                </c:pt>
                <c:pt idx="355">
                  <c:v>54.917700000000004</c:v>
                </c:pt>
                <c:pt idx="356">
                  <c:v>54.8354</c:v>
                </c:pt>
                <c:pt idx="357">
                  <c:v>54.823800000000013</c:v>
                </c:pt>
                <c:pt idx="358">
                  <c:v>54.907299999999999</c:v>
                </c:pt>
                <c:pt idx="359">
                  <c:v>55.064500000000002</c:v>
                </c:pt>
                <c:pt idx="360">
                  <c:v>55.183100000000003</c:v>
                </c:pt>
                <c:pt idx="361">
                  <c:v>55.2164</c:v>
                </c:pt>
                <c:pt idx="362">
                  <c:v>55.171000000000006</c:v>
                </c:pt>
                <c:pt idx="363">
                  <c:v>55.067100000000003</c:v>
                </c:pt>
                <c:pt idx="364">
                  <c:v>54.980499999999999</c:v>
                </c:pt>
                <c:pt idx="365">
                  <c:v>54.970400000000012</c:v>
                </c:pt>
                <c:pt idx="366">
                  <c:v>55.0169</c:v>
                </c:pt>
                <c:pt idx="367">
                  <c:v>55.077500000000001</c:v>
                </c:pt>
                <c:pt idx="368">
                  <c:v>55.139200000000002</c:v>
                </c:pt>
                <c:pt idx="369">
                  <c:v>55.158099999999997</c:v>
                </c:pt>
                <c:pt idx="370">
                  <c:v>55.112400000000001</c:v>
                </c:pt>
                <c:pt idx="371">
                  <c:v>55.051699999999997</c:v>
                </c:pt>
                <c:pt idx="372">
                  <c:v>54.982300000000002</c:v>
                </c:pt>
                <c:pt idx="373">
                  <c:v>54.9315</c:v>
                </c:pt>
                <c:pt idx="374">
                  <c:v>54.965899999999998</c:v>
                </c:pt>
                <c:pt idx="375">
                  <c:v>55.035899999999998</c:v>
                </c:pt>
                <c:pt idx="376">
                  <c:v>55.095800000000011</c:v>
                </c:pt>
                <c:pt idx="377">
                  <c:v>55.1601</c:v>
                </c:pt>
                <c:pt idx="378">
                  <c:v>55.179299999999998</c:v>
                </c:pt>
                <c:pt idx="379">
                  <c:v>55.124200000000002</c:v>
                </c:pt>
                <c:pt idx="380">
                  <c:v>55.052700000000002</c:v>
                </c:pt>
                <c:pt idx="381">
                  <c:v>55.035800000000002</c:v>
                </c:pt>
                <c:pt idx="382">
                  <c:v>55.055</c:v>
                </c:pt>
                <c:pt idx="383">
                  <c:v>55.06</c:v>
                </c:pt>
                <c:pt idx="384">
                  <c:v>55.058400000000013</c:v>
                </c:pt>
                <c:pt idx="385">
                  <c:v>55.098300000000002</c:v>
                </c:pt>
                <c:pt idx="386">
                  <c:v>55.173400000000001</c:v>
                </c:pt>
                <c:pt idx="387">
                  <c:v>55.1952</c:v>
                </c:pt>
                <c:pt idx="388">
                  <c:v>55.128800000000012</c:v>
                </c:pt>
                <c:pt idx="389">
                  <c:v>55.059600000000003</c:v>
                </c:pt>
                <c:pt idx="390">
                  <c:v>55.055100000000003</c:v>
                </c:pt>
                <c:pt idx="391">
                  <c:v>55.085500000000003</c:v>
                </c:pt>
                <c:pt idx="392">
                  <c:v>55.098800000000011</c:v>
                </c:pt>
                <c:pt idx="393">
                  <c:v>55.091700000000003</c:v>
                </c:pt>
                <c:pt idx="394">
                  <c:v>55.089700000000001</c:v>
                </c:pt>
                <c:pt idx="395">
                  <c:v>55.087400000000002</c:v>
                </c:pt>
                <c:pt idx="396">
                  <c:v>55.089399999999998</c:v>
                </c:pt>
                <c:pt idx="397">
                  <c:v>55.092700000000001</c:v>
                </c:pt>
                <c:pt idx="398">
                  <c:v>55.109499999999997</c:v>
                </c:pt>
                <c:pt idx="399">
                  <c:v>55.146900000000002</c:v>
                </c:pt>
                <c:pt idx="400">
                  <c:v>55.178699999999999</c:v>
                </c:pt>
                <c:pt idx="401">
                  <c:v>55.189500000000002</c:v>
                </c:pt>
                <c:pt idx="402">
                  <c:v>55.179900000000011</c:v>
                </c:pt>
                <c:pt idx="403">
                  <c:v>55.1526</c:v>
                </c:pt>
                <c:pt idx="404">
                  <c:v>55.131</c:v>
                </c:pt>
                <c:pt idx="405">
                  <c:v>55.134600000000013</c:v>
                </c:pt>
                <c:pt idx="406">
                  <c:v>55.149900000000002</c:v>
                </c:pt>
                <c:pt idx="407">
                  <c:v>55.154400000000003</c:v>
                </c:pt>
                <c:pt idx="408">
                  <c:v>55.1417</c:v>
                </c:pt>
                <c:pt idx="409">
                  <c:v>55.119900000000001</c:v>
                </c:pt>
                <c:pt idx="410">
                  <c:v>55.1235</c:v>
                </c:pt>
                <c:pt idx="411">
                  <c:v>55.1554</c:v>
                </c:pt>
                <c:pt idx="412">
                  <c:v>55.183500000000002</c:v>
                </c:pt>
                <c:pt idx="413">
                  <c:v>55.186700000000002</c:v>
                </c:pt>
                <c:pt idx="414">
                  <c:v>55.160699999999999</c:v>
                </c:pt>
                <c:pt idx="415">
                  <c:v>55.132100000000001</c:v>
                </c:pt>
                <c:pt idx="416">
                  <c:v>55.1434</c:v>
                </c:pt>
                <c:pt idx="417">
                  <c:v>55.181100000000001</c:v>
                </c:pt>
                <c:pt idx="418">
                  <c:v>55.209699999999998</c:v>
                </c:pt>
                <c:pt idx="419">
                  <c:v>55.223700000000001</c:v>
                </c:pt>
                <c:pt idx="420">
                  <c:v>55.216900000000003</c:v>
                </c:pt>
                <c:pt idx="421">
                  <c:v>55.178400000000003</c:v>
                </c:pt>
                <c:pt idx="422">
                  <c:v>55.133699999999997</c:v>
                </c:pt>
                <c:pt idx="423">
                  <c:v>55.106400000000001</c:v>
                </c:pt>
                <c:pt idx="424">
                  <c:v>55.094800000000014</c:v>
                </c:pt>
                <c:pt idx="425">
                  <c:v>55.086200000000012</c:v>
                </c:pt>
                <c:pt idx="426">
                  <c:v>55.084400000000002</c:v>
                </c:pt>
                <c:pt idx="427">
                  <c:v>55.142499999999998</c:v>
                </c:pt>
                <c:pt idx="428">
                  <c:v>55.192900000000002</c:v>
                </c:pt>
                <c:pt idx="429">
                  <c:v>55.171600000000012</c:v>
                </c:pt>
                <c:pt idx="430">
                  <c:v>55.160899999999998</c:v>
                </c:pt>
                <c:pt idx="431">
                  <c:v>55.198400000000007</c:v>
                </c:pt>
                <c:pt idx="432">
                  <c:v>55.238</c:v>
                </c:pt>
                <c:pt idx="433">
                  <c:v>55.251199999999997</c:v>
                </c:pt>
                <c:pt idx="434">
                  <c:v>55.219200000000001</c:v>
                </c:pt>
                <c:pt idx="435">
                  <c:v>55.195400000000006</c:v>
                </c:pt>
                <c:pt idx="436">
                  <c:v>55.195700000000002</c:v>
                </c:pt>
                <c:pt idx="437">
                  <c:v>55.198900000000002</c:v>
                </c:pt>
                <c:pt idx="438">
                  <c:v>55.240600000000001</c:v>
                </c:pt>
                <c:pt idx="439">
                  <c:v>55.276499999999999</c:v>
                </c:pt>
                <c:pt idx="440">
                  <c:v>55.265300000000003</c:v>
                </c:pt>
                <c:pt idx="441">
                  <c:v>55.249299999999998</c:v>
                </c:pt>
                <c:pt idx="442">
                  <c:v>55.234099999999998</c:v>
                </c:pt>
                <c:pt idx="443">
                  <c:v>55.214300000000001</c:v>
                </c:pt>
                <c:pt idx="444">
                  <c:v>55.21</c:v>
                </c:pt>
                <c:pt idx="445">
                  <c:v>55.221600000000002</c:v>
                </c:pt>
                <c:pt idx="446">
                  <c:v>55.2254</c:v>
                </c:pt>
                <c:pt idx="447">
                  <c:v>55.2014</c:v>
                </c:pt>
                <c:pt idx="448">
                  <c:v>55.186500000000002</c:v>
                </c:pt>
                <c:pt idx="449">
                  <c:v>55.2117</c:v>
                </c:pt>
                <c:pt idx="450">
                  <c:v>55.234999999999999</c:v>
                </c:pt>
                <c:pt idx="451">
                  <c:v>55.220600000000012</c:v>
                </c:pt>
                <c:pt idx="452">
                  <c:v>55.167400000000001</c:v>
                </c:pt>
                <c:pt idx="453">
                  <c:v>55.122500000000002</c:v>
                </c:pt>
                <c:pt idx="454">
                  <c:v>55.132800000000003</c:v>
                </c:pt>
                <c:pt idx="455">
                  <c:v>55.1631</c:v>
                </c:pt>
                <c:pt idx="456">
                  <c:v>55.184699999999999</c:v>
                </c:pt>
                <c:pt idx="457">
                  <c:v>55.177500000000002</c:v>
                </c:pt>
                <c:pt idx="458">
                  <c:v>55.160200000000003</c:v>
                </c:pt>
                <c:pt idx="459">
                  <c:v>55.185400000000001</c:v>
                </c:pt>
                <c:pt idx="460">
                  <c:v>55.227200000000003</c:v>
                </c:pt>
                <c:pt idx="461">
                  <c:v>55.242699999999999</c:v>
                </c:pt>
                <c:pt idx="462">
                  <c:v>55.236899999999999</c:v>
                </c:pt>
                <c:pt idx="463">
                  <c:v>55.248699999999999</c:v>
                </c:pt>
                <c:pt idx="464">
                  <c:v>55.2851</c:v>
                </c:pt>
                <c:pt idx="465">
                  <c:v>55.295499999999997</c:v>
                </c:pt>
                <c:pt idx="466">
                  <c:v>55.261899999999997</c:v>
                </c:pt>
                <c:pt idx="467">
                  <c:v>55.231499999999997</c:v>
                </c:pt>
                <c:pt idx="468">
                  <c:v>55.197899999999997</c:v>
                </c:pt>
                <c:pt idx="469">
                  <c:v>55.160299999999999</c:v>
                </c:pt>
                <c:pt idx="470">
                  <c:v>55.151899999999998</c:v>
                </c:pt>
                <c:pt idx="471">
                  <c:v>55.171000000000006</c:v>
                </c:pt>
                <c:pt idx="472">
                  <c:v>55.230800000000002</c:v>
                </c:pt>
                <c:pt idx="473">
                  <c:v>55.280800000000013</c:v>
                </c:pt>
                <c:pt idx="474">
                  <c:v>55.290700000000001</c:v>
                </c:pt>
                <c:pt idx="475">
                  <c:v>55.283499999999997</c:v>
                </c:pt>
                <c:pt idx="476">
                  <c:v>55.269000000000013</c:v>
                </c:pt>
                <c:pt idx="477">
                  <c:v>55.243099999999998</c:v>
                </c:pt>
                <c:pt idx="478">
                  <c:v>55.192</c:v>
                </c:pt>
                <c:pt idx="479">
                  <c:v>55.154499999999999</c:v>
                </c:pt>
                <c:pt idx="480">
                  <c:v>55.1907</c:v>
                </c:pt>
                <c:pt idx="481">
                  <c:v>55.237900000000003</c:v>
                </c:pt>
                <c:pt idx="482">
                  <c:v>55.253300000000003</c:v>
                </c:pt>
                <c:pt idx="483">
                  <c:v>55.258400000000002</c:v>
                </c:pt>
                <c:pt idx="484">
                  <c:v>55.256900000000002</c:v>
                </c:pt>
                <c:pt idx="485">
                  <c:v>55.248100000000001</c:v>
                </c:pt>
                <c:pt idx="486">
                  <c:v>55.249299999999998</c:v>
                </c:pt>
                <c:pt idx="487">
                  <c:v>55.2654</c:v>
                </c:pt>
                <c:pt idx="488">
                  <c:v>55.280099999999997</c:v>
                </c:pt>
                <c:pt idx="489">
                  <c:v>55.284400000000012</c:v>
                </c:pt>
                <c:pt idx="490">
                  <c:v>55.284300000000002</c:v>
                </c:pt>
                <c:pt idx="491">
                  <c:v>55.267899999999997</c:v>
                </c:pt>
                <c:pt idx="492">
                  <c:v>55.2395</c:v>
                </c:pt>
                <c:pt idx="493">
                  <c:v>55.232200000000013</c:v>
                </c:pt>
                <c:pt idx="494">
                  <c:v>55.231699999999996</c:v>
                </c:pt>
                <c:pt idx="495">
                  <c:v>55.240499999999997</c:v>
                </c:pt>
                <c:pt idx="496">
                  <c:v>55.272100000000002</c:v>
                </c:pt>
                <c:pt idx="497">
                  <c:v>55.284200000000013</c:v>
                </c:pt>
                <c:pt idx="498">
                  <c:v>55.266500000000001</c:v>
                </c:pt>
                <c:pt idx="499">
                  <c:v>55.253300000000003</c:v>
                </c:pt>
                <c:pt idx="500">
                  <c:v>55.243200000000002</c:v>
                </c:pt>
                <c:pt idx="501">
                  <c:v>55.216200000000001</c:v>
                </c:pt>
                <c:pt idx="502">
                  <c:v>55.198800000000013</c:v>
                </c:pt>
                <c:pt idx="503">
                  <c:v>55.191499999999998</c:v>
                </c:pt>
                <c:pt idx="504">
                  <c:v>55.224699999999999</c:v>
                </c:pt>
                <c:pt idx="505">
                  <c:v>55.273400000000002</c:v>
                </c:pt>
                <c:pt idx="506">
                  <c:v>55.270400000000002</c:v>
                </c:pt>
                <c:pt idx="507">
                  <c:v>55.250700000000002</c:v>
                </c:pt>
                <c:pt idx="508">
                  <c:v>55.246000000000002</c:v>
                </c:pt>
                <c:pt idx="509">
                  <c:v>55.220500000000001</c:v>
                </c:pt>
                <c:pt idx="510">
                  <c:v>55.190899999999999</c:v>
                </c:pt>
                <c:pt idx="511">
                  <c:v>55.230600000000003</c:v>
                </c:pt>
                <c:pt idx="512">
                  <c:v>55.271700000000003</c:v>
                </c:pt>
                <c:pt idx="513">
                  <c:v>55.267499999999998</c:v>
                </c:pt>
                <c:pt idx="514">
                  <c:v>55.259400000000007</c:v>
                </c:pt>
                <c:pt idx="515">
                  <c:v>55.261000000000003</c:v>
                </c:pt>
                <c:pt idx="516">
                  <c:v>55.260600000000011</c:v>
                </c:pt>
                <c:pt idx="517">
                  <c:v>55.249699999999997</c:v>
                </c:pt>
                <c:pt idx="518">
                  <c:v>55.234900000000003</c:v>
                </c:pt>
                <c:pt idx="519">
                  <c:v>55.217700000000001</c:v>
                </c:pt>
                <c:pt idx="520">
                  <c:v>55.214100000000002</c:v>
                </c:pt>
                <c:pt idx="521">
                  <c:v>55.245400000000011</c:v>
                </c:pt>
                <c:pt idx="522">
                  <c:v>55.2727</c:v>
                </c:pt>
                <c:pt idx="523">
                  <c:v>55.273200000000003</c:v>
                </c:pt>
                <c:pt idx="524">
                  <c:v>55.268800000000013</c:v>
                </c:pt>
                <c:pt idx="525">
                  <c:v>55.265900000000002</c:v>
                </c:pt>
                <c:pt idx="526">
                  <c:v>55.260400000000011</c:v>
                </c:pt>
                <c:pt idx="527">
                  <c:v>55.259</c:v>
                </c:pt>
                <c:pt idx="528">
                  <c:v>55.2637</c:v>
                </c:pt>
                <c:pt idx="529">
                  <c:v>55.271299999999997</c:v>
                </c:pt>
                <c:pt idx="530">
                  <c:v>55.276699999999998</c:v>
                </c:pt>
                <c:pt idx="531">
                  <c:v>55.272400000000012</c:v>
                </c:pt>
                <c:pt idx="532">
                  <c:v>55.260200000000012</c:v>
                </c:pt>
                <c:pt idx="533">
                  <c:v>55.242600000000003</c:v>
                </c:pt>
                <c:pt idx="534">
                  <c:v>55.236899999999999</c:v>
                </c:pt>
                <c:pt idx="535">
                  <c:v>55.252499999999998</c:v>
                </c:pt>
                <c:pt idx="536">
                  <c:v>55.245899999999999</c:v>
                </c:pt>
                <c:pt idx="537">
                  <c:v>55.221899999999998</c:v>
                </c:pt>
                <c:pt idx="538">
                  <c:v>55.223500000000001</c:v>
                </c:pt>
                <c:pt idx="539">
                  <c:v>55.2363</c:v>
                </c:pt>
                <c:pt idx="540">
                  <c:v>55.234900000000003</c:v>
                </c:pt>
                <c:pt idx="541">
                  <c:v>55.228000000000002</c:v>
                </c:pt>
                <c:pt idx="542">
                  <c:v>55.220600000000012</c:v>
                </c:pt>
                <c:pt idx="543">
                  <c:v>55.227499999999999</c:v>
                </c:pt>
                <c:pt idx="544">
                  <c:v>55.252200000000002</c:v>
                </c:pt>
                <c:pt idx="545">
                  <c:v>55.270400000000002</c:v>
                </c:pt>
                <c:pt idx="546">
                  <c:v>55.277500000000003</c:v>
                </c:pt>
                <c:pt idx="547">
                  <c:v>55.282400000000003</c:v>
                </c:pt>
                <c:pt idx="548">
                  <c:v>55.283499999999997</c:v>
                </c:pt>
                <c:pt idx="549">
                  <c:v>55.281300000000002</c:v>
                </c:pt>
                <c:pt idx="550">
                  <c:v>55.2744</c:v>
                </c:pt>
                <c:pt idx="551">
                  <c:v>55.244799999999998</c:v>
                </c:pt>
                <c:pt idx="552">
                  <c:v>55.213500000000003</c:v>
                </c:pt>
                <c:pt idx="553">
                  <c:v>55.226500000000001</c:v>
                </c:pt>
                <c:pt idx="554">
                  <c:v>55.2592</c:v>
                </c:pt>
                <c:pt idx="555">
                  <c:v>55.283800000000006</c:v>
                </c:pt>
                <c:pt idx="556">
                  <c:v>55.2941</c:v>
                </c:pt>
                <c:pt idx="557">
                  <c:v>55.303699999999999</c:v>
                </c:pt>
                <c:pt idx="558">
                  <c:v>55.314799999999998</c:v>
                </c:pt>
                <c:pt idx="559">
                  <c:v>55.321800000000003</c:v>
                </c:pt>
                <c:pt idx="560">
                  <c:v>55.319899999999997</c:v>
                </c:pt>
                <c:pt idx="561">
                  <c:v>55.308400000000013</c:v>
                </c:pt>
                <c:pt idx="562">
                  <c:v>55.3035</c:v>
                </c:pt>
                <c:pt idx="563">
                  <c:v>55.2971</c:v>
                </c:pt>
                <c:pt idx="564">
                  <c:v>55.281100000000002</c:v>
                </c:pt>
                <c:pt idx="565">
                  <c:v>55.267000000000003</c:v>
                </c:pt>
                <c:pt idx="566">
                  <c:v>55.224299999999999</c:v>
                </c:pt>
                <c:pt idx="567">
                  <c:v>55.179699999999997</c:v>
                </c:pt>
                <c:pt idx="568">
                  <c:v>55.214799999999997</c:v>
                </c:pt>
                <c:pt idx="569">
                  <c:v>55.276400000000002</c:v>
                </c:pt>
                <c:pt idx="570">
                  <c:v>55.305999999999997</c:v>
                </c:pt>
                <c:pt idx="571">
                  <c:v>55.305300000000003</c:v>
                </c:pt>
                <c:pt idx="572">
                  <c:v>55.287700000000001</c:v>
                </c:pt>
                <c:pt idx="573">
                  <c:v>55.247800000000012</c:v>
                </c:pt>
                <c:pt idx="574">
                  <c:v>55.206299999999999</c:v>
                </c:pt>
                <c:pt idx="575">
                  <c:v>55.198900000000002</c:v>
                </c:pt>
                <c:pt idx="576">
                  <c:v>55.194000000000003</c:v>
                </c:pt>
                <c:pt idx="577">
                  <c:v>55.2014</c:v>
                </c:pt>
                <c:pt idx="578">
                  <c:v>55.2485</c:v>
                </c:pt>
                <c:pt idx="579">
                  <c:v>55.321399999999997</c:v>
                </c:pt>
                <c:pt idx="580">
                  <c:v>55.371000000000002</c:v>
                </c:pt>
                <c:pt idx="581">
                  <c:v>55.360500000000002</c:v>
                </c:pt>
                <c:pt idx="582">
                  <c:v>55.322800000000001</c:v>
                </c:pt>
                <c:pt idx="583">
                  <c:v>55.309100000000001</c:v>
                </c:pt>
                <c:pt idx="584">
                  <c:v>55.310600000000001</c:v>
                </c:pt>
                <c:pt idx="585">
                  <c:v>55.291899999999998</c:v>
                </c:pt>
                <c:pt idx="586">
                  <c:v>55.302100000000003</c:v>
                </c:pt>
                <c:pt idx="587">
                  <c:v>55.357399999999998</c:v>
                </c:pt>
                <c:pt idx="588">
                  <c:v>55.387300000000003</c:v>
                </c:pt>
                <c:pt idx="589">
                  <c:v>55.3416</c:v>
                </c:pt>
                <c:pt idx="590">
                  <c:v>55.246699999999997</c:v>
                </c:pt>
                <c:pt idx="591">
                  <c:v>55.2057</c:v>
                </c:pt>
                <c:pt idx="592">
                  <c:v>55.2517</c:v>
                </c:pt>
                <c:pt idx="593">
                  <c:v>55.294400000000003</c:v>
                </c:pt>
                <c:pt idx="594">
                  <c:v>55.2712</c:v>
                </c:pt>
                <c:pt idx="595">
                  <c:v>55.243299999999998</c:v>
                </c:pt>
                <c:pt idx="596">
                  <c:v>55.281999999999996</c:v>
                </c:pt>
                <c:pt idx="597">
                  <c:v>55.324399999999997</c:v>
                </c:pt>
                <c:pt idx="598">
                  <c:v>55.349899999999998</c:v>
                </c:pt>
                <c:pt idx="599">
                  <c:v>55.3795</c:v>
                </c:pt>
                <c:pt idx="600">
                  <c:v>55.351499999999987</c:v>
                </c:pt>
                <c:pt idx="601">
                  <c:v>55.285699999999999</c:v>
                </c:pt>
                <c:pt idx="602">
                  <c:v>55.277099999999997</c:v>
                </c:pt>
                <c:pt idx="603">
                  <c:v>55.324199999999998</c:v>
                </c:pt>
                <c:pt idx="604">
                  <c:v>55.357499999999987</c:v>
                </c:pt>
                <c:pt idx="605">
                  <c:v>55.369</c:v>
                </c:pt>
                <c:pt idx="606">
                  <c:v>55.377299999999998</c:v>
                </c:pt>
                <c:pt idx="607">
                  <c:v>55.369300000000003</c:v>
                </c:pt>
                <c:pt idx="608">
                  <c:v>55.357100000000003</c:v>
                </c:pt>
                <c:pt idx="609">
                  <c:v>55.352800000000002</c:v>
                </c:pt>
                <c:pt idx="610">
                  <c:v>55.340699999999998</c:v>
                </c:pt>
                <c:pt idx="611">
                  <c:v>55.322299999999998</c:v>
                </c:pt>
                <c:pt idx="612">
                  <c:v>55.329700000000003</c:v>
                </c:pt>
                <c:pt idx="613">
                  <c:v>55.3645</c:v>
                </c:pt>
                <c:pt idx="614">
                  <c:v>55.3855</c:v>
                </c:pt>
                <c:pt idx="615">
                  <c:v>55.3855</c:v>
                </c:pt>
                <c:pt idx="616">
                  <c:v>55.379199999999997</c:v>
                </c:pt>
                <c:pt idx="617">
                  <c:v>55.3611</c:v>
                </c:pt>
                <c:pt idx="618">
                  <c:v>55.3474</c:v>
                </c:pt>
                <c:pt idx="619">
                  <c:v>55.3628</c:v>
                </c:pt>
                <c:pt idx="620">
                  <c:v>55.3842</c:v>
                </c:pt>
                <c:pt idx="621">
                  <c:v>55.389000000000003</c:v>
                </c:pt>
                <c:pt idx="622">
                  <c:v>55.378</c:v>
                </c:pt>
                <c:pt idx="623">
                  <c:v>55.3752</c:v>
                </c:pt>
                <c:pt idx="624">
                  <c:v>55.377600000000001</c:v>
                </c:pt>
                <c:pt idx="625">
                  <c:v>55.330599999999997</c:v>
                </c:pt>
                <c:pt idx="626">
                  <c:v>55.280299999999997</c:v>
                </c:pt>
                <c:pt idx="627">
                  <c:v>55.311300000000003</c:v>
                </c:pt>
                <c:pt idx="628">
                  <c:v>55.362000000000002</c:v>
                </c:pt>
                <c:pt idx="629">
                  <c:v>55.3675</c:v>
                </c:pt>
                <c:pt idx="630">
                  <c:v>55.340800000000002</c:v>
                </c:pt>
                <c:pt idx="631">
                  <c:v>55.3339</c:v>
                </c:pt>
                <c:pt idx="632">
                  <c:v>55.338800000000013</c:v>
                </c:pt>
                <c:pt idx="633">
                  <c:v>55.316499999999998</c:v>
                </c:pt>
                <c:pt idx="634">
                  <c:v>55.287000000000013</c:v>
                </c:pt>
                <c:pt idx="635">
                  <c:v>55.287799999999997</c:v>
                </c:pt>
                <c:pt idx="636">
                  <c:v>55.331000000000003</c:v>
                </c:pt>
                <c:pt idx="637">
                  <c:v>55.338900000000002</c:v>
                </c:pt>
                <c:pt idx="638">
                  <c:v>55.286200000000001</c:v>
                </c:pt>
                <c:pt idx="639">
                  <c:v>55.263600000000011</c:v>
                </c:pt>
                <c:pt idx="640">
                  <c:v>55.321199999999997</c:v>
                </c:pt>
                <c:pt idx="641">
                  <c:v>55.360700000000001</c:v>
                </c:pt>
                <c:pt idx="642">
                  <c:v>55.352899999999998</c:v>
                </c:pt>
                <c:pt idx="643">
                  <c:v>55.3354</c:v>
                </c:pt>
                <c:pt idx="644">
                  <c:v>55.3245</c:v>
                </c:pt>
                <c:pt idx="645">
                  <c:v>55.305799999999998</c:v>
                </c:pt>
                <c:pt idx="646">
                  <c:v>55.256800000000013</c:v>
                </c:pt>
                <c:pt idx="647">
                  <c:v>55.232700000000001</c:v>
                </c:pt>
                <c:pt idx="648">
                  <c:v>55.288899999999998</c:v>
                </c:pt>
                <c:pt idx="649">
                  <c:v>55.3461</c:v>
                </c:pt>
                <c:pt idx="650">
                  <c:v>55.347499999999997</c:v>
                </c:pt>
                <c:pt idx="651">
                  <c:v>55.340299999999999</c:v>
                </c:pt>
                <c:pt idx="652">
                  <c:v>55.346800000000002</c:v>
                </c:pt>
                <c:pt idx="653">
                  <c:v>55.342100000000002</c:v>
                </c:pt>
                <c:pt idx="654">
                  <c:v>55.3401</c:v>
                </c:pt>
                <c:pt idx="655">
                  <c:v>55.363999999999997</c:v>
                </c:pt>
                <c:pt idx="656">
                  <c:v>55.390900000000002</c:v>
                </c:pt>
                <c:pt idx="657">
                  <c:v>55.363200000000013</c:v>
                </c:pt>
                <c:pt idx="658">
                  <c:v>55.280900000000003</c:v>
                </c:pt>
                <c:pt idx="659">
                  <c:v>55.227400000000003</c:v>
                </c:pt>
                <c:pt idx="660">
                  <c:v>55.234200000000001</c:v>
                </c:pt>
                <c:pt idx="661">
                  <c:v>55.25</c:v>
                </c:pt>
                <c:pt idx="662">
                  <c:v>55.2468</c:v>
                </c:pt>
                <c:pt idx="663">
                  <c:v>55.227699999999999</c:v>
                </c:pt>
                <c:pt idx="664">
                  <c:v>55.233000000000011</c:v>
                </c:pt>
                <c:pt idx="665">
                  <c:v>55.2699</c:v>
                </c:pt>
                <c:pt idx="666">
                  <c:v>55.273600000000002</c:v>
                </c:pt>
                <c:pt idx="667">
                  <c:v>55.220400000000012</c:v>
                </c:pt>
                <c:pt idx="668">
                  <c:v>55.147100000000002</c:v>
                </c:pt>
                <c:pt idx="669">
                  <c:v>55.134500000000003</c:v>
                </c:pt>
                <c:pt idx="670">
                  <c:v>55.203000000000003</c:v>
                </c:pt>
                <c:pt idx="671">
                  <c:v>55.2699</c:v>
                </c:pt>
                <c:pt idx="672">
                  <c:v>55.291600000000003</c:v>
                </c:pt>
                <c:pt idx="673">
                  <c:v>55.282899999999998</c:v>
                </c:pt>
                <c:pt idx="674">
                  <c:v>55.241900000000001</c:v>
                </c:pt>
                <c:pt idx="675">
                  <c:v>55.194000000000003</c:v>
                </c:pt>
                <c:pt idx="676">
                  <c:v>55.169200000000011</c:v>
                </c:pt>
                <c:pt idx="677">
                  <c:v>55.165100000000002</c:v>
                </c:pt>
                <c:pt idx="678">
                  <c:v>55.179200000000002</c:v>
                </c:pt>
                <c:pt idx="679">
                  <c:v>55.181800000000003</c:v>
                </c:pt>
                <c:pt idx="680">
                  <c:v>55.130499999999998</c:v>
                </c:pt>
                <c:pt idx="681">
                  <c:v>55.097200000000001</c:v>
                </c:pt>
                <c:pt idx="682">
                  <c:v>55.1479</c:v>
                </c:pt>
                <c:pt idx="683">
                  <c:v>55.197000000000003</c:v>
                </c:pt>
                <c:pt idx="684">
                  <c:v>55.185099999999998</c:v>
                </c:pt>
                <c:pt idx="685">
                  <c:v>55.184600000000003</c:v>
                </c:pt>
                <c:pt idx="686">
                  <c:v>55.221000000000011</c:v>
                </c:pt>
                <c:pt idx="687">
                  <c:v>55.234900000000003</c:v>
                </c:pt>
                <c:pt idx="688">
                  <c:v>55.231499999999997</c:v>
                </c:pt>
                <c:pt idx="689">
                  <c:v>55.224200000000003</c:v>
                </c:pt>
                <c:pt idx="690">
                  <c:v>55.215899999999998</c:v>
                </c:pt>
                <c:pt idx="691">
                  <c:v>55.214799999999997</c:v>
                </c:pt>
                <c:pt idx="692">
                  <c:v>55.211500000000001</c:v>
                </c:pt>
                <c:pt idx="693">
                  <c:v>55.191200000000002</c:v>
                </c:pt>
                <c:pt idx="694">
                  <c:v>55.140900000000002</c:v>
                </c:pt>
                <c:pt idx="695">
                  <c:v>55.100200000000001</c:v>
                </c:pt>
                <c:pt idx="696">
                  <c:v>55.128900000000002</c:v>
                </c:pt>
                <c:pt idx="697">
                  <c:v>55.174000000000007</c:v>
                </c:pt>
                <c:pt idx="698">
                  <c:v>55.195700000000002</c:v>
                </c:pt>
                <c:pt idx="699">
                  <c:v>55.224699999999999</c:v>
                </c:pt>
                <c:pt idx="700">
                  <c:v>55.243200000000002</c:v>
                </c:pt>
                <c:pt idx="701">
                  <c:v>55.231499999999997</c:v>
                </c:pt>
                <c:pt idx="702">
                  <c:v>55.198900000000002</c:v>
                </c:pt>
                <c:pt idx="703">
                  <c:v>55.158499999999997</c:v>
                </c:pt>
                <c:pt idx="704">
                  <c:v>55.126200000000011</c:v>
                </c:pt>
                <c:pt idx="705">
                  <c:v>55.127400000000002</c:v>
                </c:pt>
                <c:pt idx="706">
                  <c:v>55.1325</c:v>
                </c:pt>
                <c:pt idx="707">
                  <c:v>55.1173</c:v>
                </c:pt>
                <c:pt idx="708">
                  <c:v>55.151299999999999</c:v>
                </c:pt>
                <c:pt idx="709">
                  <c:v>55.217599999999997</c:v>
                </c:pt>
                <c:pt idx="710">
                  <c:v>55.240499999999997</c:v>
                </c:pt>
                <c:pt idx="711">
                  <c:v>55.232700000000001</c:v>
                </c:pt>
                <c:pt idx="712">
                  <c:v>55.228099999999998</c:v>
                </c:pt>
                <c:pt idx="713">
                  <c:v>55.217500000000001</c:v>
                </c:pt>
                <c:pt idx="714">
                  <c:v>55.198500000000003</c:v>
                </c:pt>
                <c:pt idx="715">
                  <c:v>55.170099999999998</c:v>
                </c:pt>
                <c:pt idx="716">
                  <c:v>55.151299999999999</c:v>
                </c:pt>
                <c:pt idx="717">
                  <c:v>55.187600000000003</c:v>
                </c:pt>
                <c:pt idx="718">
                  <c:v>55.247600000000013</c:v>
                </c:pt>
                <c:pt idx="719">
                  <c:v>55.243400000000001</c:v>
                </c:pt>
                <c:pt idx="720">
                  <c:v>55.1661</c:v>
                </c:pt>
                <c:pt idx="721">
                  <c:v>55.154499999999999</c:v>
                </c:pt>
                <c:pt idx="722">
                  <c:v>55.2149</c:v>
                </c:pt>
                <c:pt idx="723">
                  <c:v>55.253500000000003</c:v>
                </c:pt>
                <c:pt idx="724">
                  <c:v>55.260800000000003</c:v>
                </c:pt>
                <c:pt idx="725">
                  <c:v>55.265300000000003</c:v>
                </c:pt>
                <c:pt idx="726">
                  <c:v>55.277299999999997</c:v>
                </c:pt>
                <c:pt idx="727">
                  <c:v>55.251199999999997</c:v>
                </c:pt>
                <c:pt idx="728">
                  <c:v>55.194600000000001</c:v>
                </c:pt>
                <c:pt idx="729">
                  <c:v>55.195900000000002</c:v>
                </c:pt>
                <c:pt idx="730">
                  <c:v>55.250900000000001</c:v>
                </c:pt>
                <c:pt idx="731">
                  <c:v>55.283499999999997</c:v>
                </c:pt>
                <c:pt idx="732">
                  <c:v>55.273699999999998</c:v>
                </c:pt>
                <c:pt idx="733">
                  <c:v>55.270899999999997</c:v>
                </c:pt>
                <c:pt idx="734">
                  <c:v>55.304600000000001</c:v>
                </c:pt>
                <c:pt idx="735">
                  <c:v>55.313299999999998</c:v>
                </c:pt>
                <c:pt idx="736">
                  <c:v>55.2438</c:v>
                </c:pt>
                <c:pt idx="737">
                  <c:v>55.159799999999997</c:v>
                </c:pt>
                <c:pt idx="738">
                  <c:v>55.1492</c:v>
                </c:pt>
                <c:pt idx="739">
                  <c:v>55.2042</c:v>
                </c:pt>
                <c:pt idx="740">
                  <c:v>55.260600000000011</c:v>
                </c:pt>
                <c:pt idx="741">
                  <c:v>55.290900000000001</c:v>
                </c:pt>
                <c:pt idx="742">
                  <c:v>55.298499999999997</c:v>
                </c:pt>
                <c:pt idx="743">
                  <c:v>55.295299999999997</c:v>
                </c:pt>
                <c:pt idx="744">
                  <c:v>55.287700000000001</c:v>
                </c:pt>
                <c:pt idx="745">
                  <c:v>55.284100000000002</c:v>
                </c:pt>
                <c:pt idx="746">
                  <c:v>55.287300000000002</c:v>
                </c:pt>
                <c:pt idx="747">
                  <c:v>55.294499999999999</c:v>
                </c:pt>
                <c:pt idx="748">
                  <c:v>55.298900000000003</c:v>
                </c:pt>
                <c:pt idx="749">
                  <c:v>55.290600000000012</c:v>
                </c:pt>
                <c:pt idx="750">
                  <c:v>55.285200000000003</c:v>
                </c:pt>
                <c:pt idx="751">
                  <c:v>55.295099999999998</c:v>
                </c:pt>
                <c:pt idx="752">
                  <c:v>55.313499999999998</c:v>
                </c:pt>
                <c:pt idx="753">
                  <c:v>55.335000000000001</c:v>
                </c:pt>
                <c:pt idx="754">
                  <c:v>55.348500000000001</c:v>
                </c:pt>
                <c:pt idx="755">
                  <c:v>55.324199999999998</c:v>
                </c:pt>
                <c:pt idx="756">
                  <c:v>55.246699999999997</c:v>
                </c:pt>
                <c:pt idx="757">
                  <c:v>55.1569</c:v>
                </c:pt>
                <c:pt idx="758">
                  <c:v>55.152800000000013</c:v>
                </c:pt>
                <c:pt idx="759">
                  <c:v>55.2301</c:v>
                </c:pt>
                <c:pt idx="760">
                  <c:v>55.301200000000001</c:v>
                </c:pt>
                <c:pt idx="761">
                  <c:v>55.325800000000001</c:v>
                </c:pt>
                <c:pt idx="762">
                  <c:v>55.303199999999997</c:v>
                </c:pt>
                <c:pt idx="763">
                  <c:v>55.273899999999998</c:v>
                </c:pt>
                <c:pt idx="764">
                  <c:v>55.248899999999999</c:v>
                </c:pt>
                <c:pt idx="765">
                  <c:v>55.2196</c:v>
                </c:pt>
                <c:pt idx="766">
                  <c:v>55.211300000000001</c:v>
                </c:pt>
                <c:pt idx="767">
                  <c:v>55.228000000000002</c:v>
                </c:pt>
                <c:pt idx="768">
                  <c:v>55.251800000000003</c:v>
                </c:pt>
                <c:pt idx="769">
                  <c:v>55.260600000000011</c:v>
                </c:pt>
                <c:pt idx="770">
                  <c:v>55.256</c:v>
                </c:pt>
                <c:pt idx="771">
                  <c:v>55.255699999999997</c:v>
                </c:pt>
                <c:pt idx="772">
                  <c:v>55.238400000000013</c:v>
                </c:pt>
                <c:pt idx="773">
                  <c:v>55.218200000000003</c:v>
                </c:pt>
                <c:pt idx="774">
                  <c:v>55.220200000000013</c:v>
                </c:pt>
                <c:pt idx="775">
                  <c:v>55.198700000000002</c:v>
                </c:pt>
                <c:pt idx="776">
                  <c:v>55.158000000000001</c:v>
                </c:pt>
                <c:pt idx="777">
                  <c:v>55.183500000000002</c:v>
                </c:pt>
                <c:pt idx="778">
                  <c:v>55.250300000000003</c:v>
                </c:pt>
                <c:pt idx="779">
                  <c:v>55.291699999999999</c:v>
                </c:pt>
                <c:pt idx="780">
                  <c:v>55.303699999999999</c:v>
                </c:pt>
                <c:pt idx="781">
                  <c:v>55.298400000000001</c:v>
                </c:pt>
                <c:pt idx="782">
                  <c:v>55.281799999999997</c:v>
                </c:pt>
                <c:pt idx="783">
                  <c:v>55.263500000000001</c:v>
                </c:pt>
                <c:pt idx="784">
                  <c:v>55.246200000000002</c:v>
                </c:pt>
                <c:pt idx="785">
                  <c:v>55.241</c:v>
                </c:pt>
                <c:pt idx="786">
                  <c:v>55.244100000000003</c:v>
                </c:pt>
                <c:pt idx="787">
                  <c:v>55.236499999999999</c:v>
                </c:pt>
                <c:pt idx="788">
                  <c:v>55.219299999999997</c:v>
                </c:pt>
                <c:pt idx="789">
                  <c:v>55.2089</c:v>
                </c:pt>
                <c:pt idx="790">
                  <c:v>55.201300000000003</c:v>
                </c:pt>
                <c:pt idx="791">
                  <c:v>55.191200000000002</c:v>
                </c:pt>
                <c:pt idx="792">
                  <c:v>55.196100000000001</c:v>
                </c:pt>
                <c:pt idx="793">
                  <c:v>55.214300000000001</c:v>
                </c:pt>
                <c:pt idx="794">
                  <c:v>55.234299999999998</c:v>
                </c:pt>
                <c:pt idx="795">
                  <c:v>55.232900000000001</c:v>
                </c:pt>
                <c:pt idx="796">
                  <c:v>55.208400000000012</c:v>
                </c:pt>
                <c:pt idx="797">
                  <c:v>55.193600000000011</c:v>
                </c:pt>
                <c:pt idx="798">
                  <c:v>55.191200000000002</c:v>
                </c:pt>
                <c:pt idx="799">
                  <c:v>55.181899999999999</c:v>
                </c:pt>
                <c:pt idx="800">
                  <c:v>55.182099999999998</c:v>
                </c:pt>
                <c:pt idx="801">
                  <c:v>55.197400000000002</c:v>
                </c:pt>
                <c:pt idx="802">
                  <c:v>55.214399999999998</c:v>
                </c:pt>
                <c:pt idx="803">
                  <c:v>55.223600000000012</c:v>
                </c:pt>
                <c:pt idx="804">
                  <c:v>55.220700000000001</c:v>
                </c:pt>
                <c:pt idx="805">
                  <c:v>55.227600000000002</c:v>
                </c:pt>
                <c:pt idx="806">
                  <c:v>55.242800000000003</c:v>
                </c:pt>
                <c:pt idx="807">
                  <c:v>55.228400000000001</c:v>
                </c:pt>
                <c:pt idx="808">
                  <c:v>55.157299999999999</c:v>
                </c:pt>
                <c:pt idx="809">
                  <c:v>55.092400000000012</c:v>
                </c:pt>
                <c:pt idx="810">
                  <c:v>55.107700000000001</c:v>
                </c:pt>
                <c:pt idx="811">
                  <c:v>55.139400000000002</c:v>
                </c:pt>
                <c:pt idx="812">
                  <c:v>55.134400000000007</c:v>
                </c:pt>
                <c:pt idx="813">
                  <c:v>55.139800000000001</c:v>
                </c:pt>
                <c:pt idx="814">
                  <c:v>55.154499999999999</c:v>
                </c:pt>
                <c:pt idx="815">
                  <c:v>55.148499999999999</c:v>
                </c:pt>
                <c:pt idx="816">
                  <c:v>55.135200000000012</c:v>
                </c:pt>
                <c:pt idx="817">
                  <c:v>55.1355</c:v>
                </c:pt>
                <c:pt idx="818">
                  <c:v>55.161299999999997</c:v>
                </c:pt>
                <c:pt idx="819">
                  <c:v>55.179600000000001</c:v>
                </c:pt>
                <c:pt idx="820">
                  <c:v>55.1584</c:v>
                </c:pt>
                <c:pt idx="821">
                  <c:v>55.142499999999998</c:v>
                </c:pt>
                <c:pt idx="822">
                  <c:v>55.159300000000002</c:v>
                </c:pt>
                <c:pt idx="823">
                  <c:v>55.1541</c:v>
                </c:pt>
                <c:pt idx="824">
                  <c:v>55.117100000000001</c:v>
                </c:pt>
                <c:pt idx="825">
                  <c:v>55.0989</c:v>
                </c:pt>
                <c:pt idx="826">
                  <c:v>55.113300000000002</c:v>
                </c:pt>
                <c:pt idx="827">
                  <c:v>55.117199999999997</c:v>
                </c:pt>
                <c:pt idx="828">
                  <c:v>55.1098</c:v>
                </c:pt>
                <c:pt idx="829">
                  <c:v>55.103000000000002</c:v>
                </c:pt>
                <c:pt idx="830">
                  <c:v>55.093200000000003</c:v>
                </c:pt>
                <c:pt idx="831">
                  <c:v>55.103400000000001</c:v>
                </c:pt>
                <c:pt idx="832">
                  <c:v>55.131800000000013</c:v>
                </c:pt>
                <c:pt idx="833">
                  <c:v>55.149500000000003</c:v>
                </c:pt>
                <c:pt idx="834">
                  <c:v>55.150200000000012</c:v>
                </c:pt>
                <c:pt idx="835">
                  <c:v>55.151699999999998</c:v>
                </c:pt>
                <c:pt idx="836">
                  <c:v>55.175699999999999</c:v>
                </c:pt>
                <c:pt idx="837">
                  <c:v>55.203000000000003</c:v>
                </c:pt>
                <c:pt idx="838">
                  <c:v>55.199600000000011</c:v>
                </c:pt>
                <c:pt idx="839">
                  <c:v>55.170299999999997</c:v>
                </c:pt>
                <c:pt idx="840">
                  <c:v>55.134999999999998</c:v>
                </c:pt>
                <c:pt idx="841">
                  <c:v>55.116500000000002</c:v>
                </c:pt>
                <c:pt idx="842">
                  <c:v>55.130099999999999</c:v>
                </c:pt>
                <c:pt idx="843">
                  <c:v>55.142600000000002</c:v>
                </c:pt>
                <c:pt idx="844">
                  <c:v>55.128900000000002</c:v>
                </c:pt>
                <c:pt idx="845">
                  <c:v>55.122100000000003</c:v>
                </c:pt>
                <c:pt idx="846">
                  <c:v>55.146299999999997</c:v>
                </c:pt>
                <c:pt idx="847">
                  <c:v>55.151699999999998</c:v>
                </c:pt>
                <c:pt idx="848">
                  <c:v>55.092200000000012</c:v>
                </c:pt>
                <c:pt idx="849">
                  <c:v>55.046200000000013</c:v>
                </c:pt>
                <c:pt idx="850">
                  <c:v>55.070700000000002</c:v>
                </c:pt>
                <c:pt idx="851">
                  <c:v>55.104200000000013</c:v>
                </c:pt>
                <c:pt idx="852">
                  <c:v>55.12</c:v>
                </c:pt>
                <c:pt idx="853">
                  <c:v>55.126800000000003</c:v>
                </c:pt>
                <c:pt idx="854">
                  <c:v>55.122700000000002</c:v>
                </c:pt>
                <c:pt idx="855">
                  <c:v>55.097800000000007</c:v>
                </c:pt>
                <c:pt idx="856">
                  <c:v>55.089300000000001</c:v>
                </c:pt>
                <c:pt idx="857">
                  <c:v>55.109699999999997</c:v>
                </c:pt>
                <c:pt idx="858">
                  <c:v>55.101999999999997</c:v>
                </c:pt>
                <c:pt idx="859">
                  <c:v>55.061700000000002</c:v>
                </c:pt>
                <c:pt idx="860">
                  <c:v>55.036499999999997</c:v>
                </c:pt>
                <c:pt idx="861">
                  <c:v>55.058100000000003</c:v>
                </c:pt>
                <c:pt idx="862">
                  <c:v>55.099000000000011</c:v>
                </c:pt>
                <c:pt idx="863">
                  <c:v>55.129600000000003</c:v>
                </c:pt>
                <c:pt idx="864">
                  <c:v>55.147100000000002</c:v>
                </c:pt>
                <c:pt idx="865">
                  <c:v>55.133099999999999</c:v>
                </c:pt>
                <c:pt idx="866">
                  <c:v>55.106400000000001</c:v>
                </c:pt>
                <c:pt idx="867">
                  <c:v>55.096299999999999</c:v>
                </c:pt>
                <c:pt idx="868">
                  <c:v>55.092600000000012</c:v>
                </c:pt>
                <c:pt idx="869">
                  <c:v>55.083100000000002</c:v>
                </c:pt>
                <c:pt idx="870">
                  <c:v>55.084600000000002</c:v>
                </c:pt>
                <c:pt idx="871">
                  <c:v>55.116500000000002</c:v>
                </c:pt>
                <c:pt idx="872">
                  <c:v>55.156999999999996</c:v>
                </c:pt>
                <c:pt idx="873">
                  <c:v>55.168700000000001</c:v>
                </c:pt>
                <c:pt idx="874">
                  <c:v>55.1173</c:v>
                </c:pt>
                <c:pt idx="875">
                  <c:v>55.0246</c:v>
                </c:pt>
                <c:pt idx="876">
                  <c:v>55.004899999999999</c:v>
                </c:pt>
                <c:pt idx="877">
                  <c:v>55.0458</c:v>
                </c:pt>
                <c:pt idx="878">
                  <c:v>55.057299999999998</c:v>
                </c:pt>
                <c:pt idx="879">
                  <c:v>55.087400000000002</c:v>
                </c:pt>
                <c:pt idx="880">
                  <c:v>55.142000000000003</c:v>
                </c:pt>
                <c:pt idx="881">
                  <c:v>55.167000000000002</c:v>
                </c:pt>
                <c:pt idx="882">
                  <c:v>55.159400000000012</c:v>
                </c:pt>
                <c:pt idx="883">
                  <c:v>55.145200000000003</c:v>
                </c:pt>
                <c:pt idx="884">
                  <c:v>55.127899999999997</c:v>
                </c:pt>
                <c:pt idx="885">
                  <c:v>55.108699999999999</c:v>
                </c:pt>
                <c:pt idx="886">
                  <c:v>55.097200000000001</c:v>
                </c:pt>
                <c:pt idx="887">
                  <c:v>55.081200000000003</c:v>
                </c:pt>
                <c:pt idx="888">
                  <c:v>55.081699999999998</c:v>
                </c:pt>
                <c:pt idx="889">
                  <c:v>55.116999999999997</c:v>
                </c:pt>
                <c:pt idx="890">
                  <c:v>55.146600000000007</c:v>
                </c:pt>
                <c:pt idx="891">
                  <c:v>55.156599999999997</c:v>
                </c:pt>
                <c:pt idx="892">
                  <c:v>55.148699999999998</c:v>
                </c:pt>
                <c:pt idx="893">
                  <c:v>55.1111</c:v>
                </c:pt>
                <c:pt idx="894">
                  <c:v>55.051499999999997</c:v>
                </c:pt>
                <c:pt idx="895">
                  <c:v>55.023000000000003</c:v>
                </c:pt>
                <c:pt idx="896">
                  <c:v>55.0383</c:v>
                </c:pt>
                <c:pt idx="897">
                  <c:v>55.061800000000012</c:v>
                </c:pt>
                <c:pt idx="898">
                  <c:v>55.110100000000003</c:v>
                </c:pt>
                <c:pt idx="899">
                  <c:v>55.138600000000011</c:v>
                </c:pt>
                <c:pt idx="900">
                  <c:v>55.117600000000003</c:v>
                </c:pt>
                <c:pt idx="901">
                  <c:v>55.091299999999997</c:v>
                </c:pt>
                <c:pt idx="902">
                  <c:v>55.071800000000003</c:v>
                </c:pt>
                <c:pt idx="903">
                  <c:v>55.076700000000002</c:v>
                </c:pt>
                <c:pt idx="904">
                  <c:v>55.096600000000002</c:v>
                </c:pt>
                <c:pt idx="905">
                  <c:v>55.0867</c:v>
                </c:pt>
                <c:pt idx="906">
                  <c:v>55.051699999999997</c:v>
                </c:pt>
                <c:pt idx="907">
                  <c:v>55.0443</c:v>
                </c:pt>
                <c:pt idx="908">
                  <c:v>55.030299999999997</c:v>
                </c:pt>
                <c:pt idx="909">
                  <c:v>55.018500000000003</c:v>
                </c:pt>
                <c:pt idx="910">
                  <c:v>55.0471</c:v>
                </c:pt>
                <c:pt idx="911">
                  <c:v>55.061600000000013</c:v>
                </c:pt>
                <c:pt idx="912">
                  <c:v>55.030299999999997</c:v>
                </c:pt>
                <c:pt idx="913">
                  <c:v>54.998100000000001</c:v>
                </c:pt>
                <c:pt idx="914">
                  <c:v>55.030299999999997</c:v>
                </c:pt>
                <c:pt idx="915">
                  <c:v>55.086000000000013</c:v>
                </c:pt>
                <c:pt idx="916">
                  <c:v>55.103499999999997</c:v>
                </c:pt>
                <c:pt idx="917">
                  <c:v>55.0854</c:v>
                </c:pt>
                <c:pt idx="918">
                  <c:v>55.065100000000001</c:v>
                </c:pt>
                <c:pt idx="919">
                  <c:v>55.0625</c:v>
                </c:pt>
                <c:pt idx="920">
                  <c:v>55.035699999999999</c:v>
                </c:pt>
                <c:pt idx="921">
                  <c:v>54.954099999999997</c:v>
                </c:pt>
                <c:pt idx="922">
                  <c:v>54.933300000000003</c:v>
                </c:pt>
                <c:pt idx="923">
                  <c:v>55.0105</c:v>
                </c:pt>
                <c:pt idx="924">
                  <c:v>55.063200000000002</c:v>
                </c:pt>
                <c:pt idx="925">
                  <c:v>55.081899999999997</c:v>
                </c:pt>
                <c:pt idx="926">
                  <c:v>55.092600000000012</c:v>
                </c:pt>
                <c:pt idx="927">
                  <c:v>55.074000000000012</c:v>
                </c:pt>
                <c:pt idx="928">
                  <c:v>55.046600000000012</c:v>
                </c:pt>
                <c:pt idx="929">
                  <c:v>55.045699999999997</c:v>
                </c:pt>
                <c:pt idx="930">
                  <c:v>55.044800000000002</c:v>
                </c:pt>
                <c:pt idx="931">
                  <c:v>55.026200000000003</c:v>
                </c:pt>
                <c:pt idx="932">
                  <c:v>55.012300000000003</c:v>
                </c:pt>
                <c:pt idx="933">
                  <c:v>55.0291</c:v>
                </c:pt>
                <c:pt idx="934">
                  <c:v>55.058100000000003</c:v>
                </c:pt>
                <c:pt idx="935">
                  <c:v>55.052900000000001</c:v>
                </c:pt>
                <c:pt idx="936">
                  <c:v>55.023000000000003</c:v>
                </c:pt>
                <c:pt idx="937">
                  <c:v>55.000600000000013</c:v>
                </c:pt>
                <c:pt idx="938">
                  <c:v>54.994900000000001</c:v>
                </c:pt>
                <c:pt idx="939">
                  <c:v>54.978299999999997</c:v>
                </c:pt>
                <c:pt idx="940">
                  <c:v>54.981099999999998</c:v>
                </c:pt>
                <c:pt idx="941">
                  <c:v>55.043500000000002</c:v>
                </c:pt>
                <c:pt idx="942">
                  <c:v>55.083399999999997</c:v>
                </c:pt>
                <c:pt idx="943">
                  <c:v>55.060099999999998</c:v>
                </c:pt>
                <c:pt idx="944">
                  <c:v>55.003900000000002</c:v>
                </c:pt>
                <c:pt idx="945">
                  <c:v>54.970100000000002</c:v>
                </c:pt>
                <c:pt idx="946">
                  <c:v>55.002299999999998</c:v>
                </c:pt>
                <c:pt idx="947">
                  <c:v>55.047199999999997</c:v>
                </c:pt>
                <c:pt idx="948">
                  <c:v>55.054000000000002</c:v>
                </c:pt>
                <c:pt idx="949">
                  <c:v>55.0242</c:v>
                </c:pt>
                <c:pt idx="950">
                  <c:v>55.004899999999999</c:v>
                </c:pt>
                <c:pt idx="951">
                  <c:v>55.003400000000013</c:v>
                </c:pt>
                <c:pt idx="952">
                  <c:v>54.994200000000014</c:v>
                </c:pt>
                <c:pt idx="953">
                  <c:v>54.996299999999998</c:v>
                </c:pt>
                <c:pt idx="954">
                  <c:v>55.025300000000001</c:v>
                </c:pt>
                <c:pt idx="955">
                  <c:v>55.053400000000003</c:v>
                </c:pt>
                <c:pt idx="956">
                  <c:v>55.053899999999999</c:v>
                </c:pt>
                <c:pt idx="957">
                  <c:v>55.055799999999998</c:v>
                </c:pt>
                <c:pt idx="958">
                  <c:v>55.0685</c:v>
                </c:pt>
                <c:pt idx="959">
                  <c:v>55.063400000000001</c:v>
                </c:pt>
                <c:pt idx="960">
                  <c:v>55.025700000000001</c:v>
                </c:pt>
                <c:pt idx="961">
                  <c:v>54.969900000000003</c:v>
                </c:pt>
                <c:pt idx="962">
                  <c:v>54.953200000000002</c:v>
                </c:pt>
                <c:pt idx="963">
                  <c:v>54.989800000000002</c:v>
                </c:pt>
                <c:pt idx="964">
                  <c:v>55.011200000000002</c:v>
                </c:pt>
                <c:pt idx="965">
                  <c:v>55.002600000000001</c:v>
                </c:pt>
                <c:pt idx="966">
                  <c:v>54.9801</c:v>
                </c:pt>
                <c:pt idx="967">
                  <c:v>54.9604</c:v>
                </c:pt>
                <c:pt idx="968">
                  <c:v>54.9529</c:v>
                </c:pt>
                <c:pt idx="969">
                  <c:v>54.968899999999998</c:v>
                </c:pt>
                <c:pt idx="970">
                  <c:v>55.014800000000001</c:v>
                </c:pt>
                <c:pt idx="971">
                  <c:v>55.031700000000001</c:v>
                </c:pt>
                <c:pt idx="972">
                  <c:v>55.001300000000001</c:v>
                </c:pt>
                <c:pt idx="973">
                  <c:v>54.975299999999997</c:v>
                </c:pt>
                <c:pt idx="974">
                  <c:v>54.9711</c:v>
                </c:pt>
                <c:pt idx="975">
                  <c:v>54.979700000000001</c:v>
                </c:pt>
                <c:pt idx="976">
                  <c:v>54.985200000000013</c:v>
                </c:pt>
                <c:pt idx="977">
                  <c:v>54.985900000000001</c:v>
                </c:pt>
                <c:pt idx="978">
                  <c:v>55.015500000000003</c:v>
                </c:pt>
                <c:pt idx="979">
                  <c:v>55.028600000000012</c:v>
                </c:pt>
                <c:pt idx="980">
                  <c:v>54.996699999999997</c:v>
                </c:pt>
                <c:pt idx="981">
                  <c:v>54.968400000000003</c:v>
                </c:pt>
                <c:pt idx="982">
                  <c:v>54.951300000000003</c:v>
                </c:pt>
                <c:pt idx="983">
                  <c:v>54.915500000000002</c:v>
                </c:pt>
                <c:pt idx="984">
                  <c:v>54.8977</c:v>
                </c:pt>
                <c:pt idx="985">
                  <c:v>54.9268</c:v>
                </c:pt>
                <c:pt idx="986">
                  <c:v>54.9559</c:v>
                </c:pt>
                <c:pt idx="987">
                  <c:v>54.980699999999999</c:v>
                </c:pt>
                <c:pt idx="988">
                  <c:v>55.008200000000002</c:v>
                </c:pt>
                <c:pt idx="989">
                  <c:v>55.029699999999998</c:v>
                </c:pt>
                <c:pt idx="990">
                  <c:v>55.045000000000002</c:v>
                </c:pt>
                <c:pt idx="991">
                  <c:v>55.036499999999997</c:v>
                </c:pt>
                <c:pt idx="992">
                  <c:v>54.984099999999998</c:v>
                </c:pt>
                <c:pt idx="993">
                  <c:v>54.926200000000001</c:v>
                </c:pt>
                <c:pt idx="994">
                  <c:v>54.933700000000002</c:v>
                </c:pt>
                <c:pt idx="995">
                  <c:v>54.962200000000003</c:v>
                </c:pt>
                <c:pt idx="996">
                  <c:v>54.933300000000003</c:v>
                </c:pt>
                <c:pt idx="997">
                  <c:v>54.910499999999999</c:v>
                </c:pt>
                <c:pt idx="998">
                  <c:v>54.961200000000012</c:v>
                </c:pt>
                <c:pt idx="999">
                  <c:v>55.011400000000002</c:v>
                </c:pt>
                <c:pt idx="1000">
                  <c:v>55.034200000000013</c:v>
                </c:pt>
                <c:pt idx="1001">
                  <c:v>55.031000000000013</c:v>
                </c:pt>
                <c:pt idx="1002">
                  <c:v>54.990200000000002</c:v>
                </c:pt>
                <c:pt idx="1003">
                  <c:v>54.971800000000002</c:v>
                </c:pt>
                <c:pt idx="1004">
                  <c:v>54.9863</c:v>
                </c:pt>
                <c:pt idx="1005">
                  <c:v>54.991200000000013</c:v>
                </c:pt>
                <c:pt idx="1006">
                  <c:v>54.990299999999998</c:v>
                </c:pt>
                <c:pt idx="1007">
                  <c:v>54.992600000000003</c:v>
                </c:pt>
                <c:pt idx="1008">
                  <c:v>54.989899999999999</c:v>
                </c:pt>
                <c:pt idx="1009">
                  <c:v>54.968899999999998</c:v>
                </c:pt>
                <c:pt idx="1010">
                  <c:v>54.929200000000002</c:v>
                </c:pt>
                <c:pt idx="1011">
                  <c:v>54.9148</c:v>
                </c:pt>
                <c:pt idx="1012">
                  <c:v>54.950899999999997</c:v>
                </c:pt>
                <c:pt idx="1013">
                  <c:v>54.986400000000003</c:v>
                </c:pt>
                <c:pt idx="1014">
                  <c:v>54.990099999999998</c:v>
                </c:pt>
                <c:pt idx="1015">
                  <c:v>54.993600000000001</c:v>
                </c:pt>
                <c:pt idx="1016">
                  <c:v>55.018600000000013</c:v>
                </c:pt>
                <c:pt idx="1017">
                  <c:v>55.022400000000012</c:v>
                </c:pt>
                <c:pt idx="1018">
                  <c:v>54.990900000000003</c:v>
                </c:pt>
                <c:pt idx="1019">
                  <c:v>54.969499999999996</c:v>
                </c:pt>
                <c:pt idx="1020">
                  <c:v>54.973400000000012</c:v>
                </c:pt>
                <c:pt idx="1021">
                  <c:v>54.975000000000001</c:v>
                </c:pt>
                <c:pt idx="1022">
                  <c:v>54.941899999999997</c:v>
                </c:pt>
                <c:pt idx="1023">
                  <c:v>54.886800000000001</c:v>
                </c:pt>
                <c:pt idx="1024">
                  <c:v>54.89</c:v>
                </c:pt>
                <c:pt idx="1025">
                  <c:v>54.927500000000002</c:v>
                </c:pt>
                <c:pt idx="1026">
                  <c:v>54.926400000000001</c:v>
                </c:pt>
                <c:pt idx="1027">
                  <c:v>54.927799999999998</c:v>
                </c:pt>
                <c:pt idx="1028">
                  <c:v>54.935600000000001</c:v>
                </c:pt>
                <c:pt idx="1029">
                  <c:v>54.941699999999997</c:v>
                </c:pt>
                <c:pt idx="1030">
                  <c:v>54.958399999999997</c:v>
                </c:pt>
                <c:pt idx="1031">
                  <c:v>54.953499999999998</c:v>
                </c:pt>
                <c:pt idx="1032">
                  <c:v>54.945900000000002</c:v>
                </c:pt>
                <c:pt idx="1033">
                  <c:v>54.962600000000002</c:v>
                </c:pt>
                <c:pt idx="1034">
                  <c:v>54.9604</c:v>
                </c:pt>
                <c:pt idx="1035">
                  <c:v>54.945600000000013</c:v>
                </c:pt>
                <c:pt idx="1036">
                  <c:v>54.942700000000002</c:v>
                </c:pt>
                <c:pt idx="1037">
                  <c:v>54.941600000000001</c:v>
                </c:pt>
                <c:pt idx="1038">
                  <c:v>54.947699999999998</c:v>
                </c:pt>
                <c:pt idx="1039">
                  <c:v>54.967799999999997</c:v>
                </c:pt>
                <c:pt idx="1040">
                  <c:v>54.974899999999998</c:v>
                </c:pt>
                <c:pt idx="1041">
                  <c:v>54.955599999999997</c:v>
                </c:pt>
                <c:pt idx="1042">
                  <c:v>54.945099999999996</c:v>
                </c:pt>
                <c:pt idx="1043">
                  <c:v>54.938899999999997</c:v>
                </c:pt>
                <c:pt idx="1044">
                  <c:v>54.9268</c:v>
                </c:pt>
                <c:pt idx="1045">
                  <c:v>54.933100000000003</c:v>
                </c:pt>
                <c:pt idx="1046">
                  <c:v>54.947600000000001</c:v>
                </c:pt>
                <c:pt idx="1047">
                  <c:v>54.942100000000003</c:v>
                </c:pt>
                <c:pt idx="1048">
                  <c:v>54.923099999999998</c:v>
                </c:pt>
                <c:pt idx="1049">
                  <c:v>54.892000000000003</c:v>
                </c:pt>
                <c:pt idx="1050">
                  <c:v>54.8354</c:v>
                </c:pt>
                <c:pt idx="1051">
                  <c:v>54.768900000000002</c:v>
                </c:pt>
                <c:pt idx="1052">
                  <c:v>54.755200000000002</c:v>
                </c:pt>
                <c:pt idx="1053">
                  <c:v>54.823900000000002</c:v>
                </c:pt>
                <c:pt idx="1054">
                  <c:v>54.897500000000001</c:v>
                </c:pt>
                <c:pt idx="1055">
                  <c:v>54.908499999999997</c:v>
                </c:pt>
                <c:pt idx="1056">
                  <c:v>54.889400000000002</c:v>
                </c:pt>
                <c:pt idx="1057">
                  <c:v>54.885599999999997</c:v>
                </c:pt>
                <c:pt idx="1058">
                  <c:v>54.882899999999999</c:v>
                </c:pt>
                <c:pt idx="1059">
                  <c:v>54.838900000000002</c:v>
                </c:pt>
                <c:pt idx="1060">
                  <c:v>54.8</c:v>
                </c:pt>
                <c:pt idx="1061">
                  <c:v>54.816099999999999</c:v>
                </c:pt>
                <c:pt idx="1062">
                  <c:v>54.840699999999998</c:v>
                </c:pt>
                <c:pt idx="1063">
                  <c:v>54.838000000000001</c:v>
                </c:pt>
                <c:pt idx="1064">
                  <c:v>54.821899999999999</c:v>
                </c:pt>
                <c:pt idx="1065">
                  <c:v>54.824000000000012</c:v>
                </c:pt>
                <c:pt idx="1066">
                  <c:v>54.830199999999998</c:v>
                </c:pt>
                <c:pt idx="1067">
                  <c:v>54.807899999999997</c:v>
                </c:pt>
                <c:pt idx="1068">
                  <c:v>54.778400000000012</c:v>
                </c:pt>
                <c:pt idx="1069">
                  <c:v>54.801900000000003</c:v>
                </c:pt>
                <c:pt idx="1070">
                  <c:v>54.851299999999988</c:v>
                </c:pt>
                <c:pt idx="1071">
                  <c:v>54.8718</c:v>
                </c:pt>
                <c:pt idx="1072">
                  <c:v>54.876199999999997</c:v>
                </c:pt>
                <c:pt idx="1073">
                  <c:v>54.876399999999997</c:v>
                </c:pt>
                <c:pt idx="1074">
                  <c:v>54.860900000000001</c:v>
                </c:pt>
                <c:pt idx="1075">
                  <c:v>54.851100000000002</c:v>
                </c:pt>
                <c:pt idx="1076">
                  <c:v>54.854299999999988</c:v>
                </c:pt>
                <c:pt idx="1077">
                  <c:v>54.808</c:v>
                </c:pt>
                <c:pt idx="1078">
                  <c:v>54.716099999999997</c:v>
                </c:pt>
                <c:pt idx="1079">
                  <c:v>54.699800000000003</c:v>
                </c:pt>
                <c:pt idx="1080">
                  <c:v>54.790500000000002</c:v>
                </c:pt>
                <c:pt idx="1081">
                  <c:v>54.886800000000001</c:v>
                </c:pt>
                <c:pt idx="1082">
                  <c:v>54.925400000000003</c:v>
                </c:pt>
                <c:pt idx="1083">
                  <c:v>54.917499999999997</c:v>
                </c:pt>
                <c:pt idx="1084">
                  <c:v>54.890099999999997</c:v>
                </c:pt>
                <c:pt idx="1085">
                  <c:v>54.878</c:v>
                </c:pt>
                <c:pt idx="1086">
                  <c:v>54.895200000000003</c:v>
                </c:pt>
                <c:pt idx="1087">
                  <c:v>54.889000000000003</c:v>
                </c:pt>
                <c:pt idx="1088">
                  <c:v>54.852899999999998</c:v>
                </c:pt>
                <c:pt idx="1089">
                  <c:v>54.849699999999999</c:v>
                </c:pt>
                <c:pt idx="1090">
                  <c:v>54.874200000000002</c:v>
                </c:pt>
                <c:pt idx="1091">
                  <c:v>54.887799999999999</c:v>
                </c:pt>
                <c:pt idx="1092">
                  <c:v>54.883099999999999</c:v>
                </c:pt>
                <c:pt idx="1093">
                  <c:v>54.856999999999999</c:v>
                </c:pt>
                <c:pt idx="1094">
                  <c:v>54.797800000000002</c:v>
                </c:pt>
                <c:pt idx="1095">
                  <c:v>54.752099999999999</c:v>
                </c:pt>
                <c:pt idx="1096">
                  <c:v>54.7879</c:v>
                </c:pt>
                <c:pt idx="1097">
                  <c:v>54.850299999999997</c:v>
                </c:pt>
                <c:pt idx="1098">
                  <c:v>54.877299999999998</c:v>
                </c:pt>
                <c:pt idx="1099">
                  <c:v>54.897000000000013</c:v>
                </c:pt>
                <c:pt idx="1100">
                  <c:v>54.920099999999998</c:v>
                </c:pt>
                <c:pt idx="1101">
                  <c:v>54.924900000000001</c:v>
                </c:pt>
                <c:pt idx="1102">
                  <c:v>54.900599999999997</c:v>
                </c:pt>
                <c:pt idx="1103">
                  <c:v>54.883000000000003</c:v>
                </c:pt>
                <c:pt idx="1104">
                  <c:v>54.900500000000001</c:v>
                </c:pt>
                <c:pt idx="1105">
                  <c:v>54.9009</c:v>
                </c:pt>
                <c:pt idx="1106">
                  <c:v>54.863400000000013</c:v>
                </c:pt>
                <c:pt idx="1107">
                  <c:v>54.845999999999997</c:v>
                </c:pt>
                <c:pt idx="1108">
                  <c:v>54.8583</c:v>
                </c:pt>
                <c:pt idx="1109">
                  <c:v>54.887799999999999</c:v>
                </c:pt>
                <c:pt idx="1110">
                  <c:v>54.920099999999998</c:v>
                </c:pt>
                <c:pt idx="1111">
                  <c:v>54.943199999999997</c:v>
                </c:pt>
                <c:pt idx="1112">
                  <c:v>54.947000000000003</c:v>
                </c:pt>
                <c:pt idx="1113">
                  <c:v>54.939100000000003</c:v>
                </c:pt>
                <c:pt idx="1114">
                  <c:v>54.938000000000002</c:v>
                </c:pt>
                <c:pt idx="1115">
                  <c:v>54.912599999999998</c:v>
                </c:pt>
                <c:pt idx="1116">
                  <c:v>54.863400000000013</c:v>
                </c:pt>
                <c:pt idx="1117">
                  <c:v>54.871499999999997</c:v>
                </c:pt>
                <c:pt idx="1118">
                  <c:v>54.915799999999997</c:v>
                </c:pt>
                <c:pt idx="1119">
                  <c:v>54.935699999999997</c:v>
                </c:pt>
                <c:pt idx="1120">
                  <c:v>54.930100000000003</c:v>
                </c:pt>
                <c:pt idx="1121">
                  <c:v>54.927300000000002</c:v>
                </c:pt>
                <c:pt idx="1122">
                  <c:v>54.936900000000001</c:v>
                </c:pt>
                <c:pt idx="1123">
                  <c:v>54.938200000000002</c:v>
                </c:pt>
                <c:pt idx="1124">
                  <c:v>54.926099999999998</c:v>
                </c:pt>
                <c:pt idx="1125">
                  <c:v>54.903700000000001</c:v>
                </c:pt>
                <c:pt idx="1126">
                  <c:v>54.8917</c:v>
                </c:pt>
                <c:pt idx="1127">
                  <c:v>54.883499999999998</c:v>
                </c:pt>
                <c:pt idx="1128">
                  <c:v>54.858899999999998</c:v>
                </c:pt>
                <c:pt idx="1129">
                  <c:v>54.848799999999997</c:v>
                </c:pt>
                <c:pt idx="1130">
                  <c:v>54.878500000000003</c:v>
                </c:pt>
                <c:pt idx="1131">
                  <c:v>54.9084</c:v>
                </c:pt>
                <c:pt idx="1132">
                  <c:v>54.9285</c:v>
                </c:pt>
                <c:pt idx="1133">
                  <c:v>54.929200000000002</c:v>
                </c:pt>
                <c:pt idx="1134">
                  <c:v>54.9084</c:v>
                </c:pt>
                <c:pt idx="1135">
                  <c:v>54.904299999999999</c:v>
                </c:pt>
                <c:pt idx="1136">
                  <c:v>54.924500000000002</c:v>
                </c:pt>
                <c:pt idx="1137">
                  <c:v>54.942</c:v>
                </c:pt>
                <c:pt idx="1138">
                  <c:v>54.956699999999998</c:v>
                </c:pt>
                <c:pt idx="1139">
                  <c:v>54.957799999999999</c:v>
                </c:pt>
                <c:pt idx="1140">
                  <c:v>54.938699999999997</c:v>
                </c:pt>
                <c:pt idx="1141">
                  <c:v>54.911200000000001</c:v>
                </c:pt>
                <c:pt idx="1142">
                  <c:v>54.850700000000003</c:v>
                </c:pt>
                <c:pt idx="1143">
                  <c:v>54.814699999999988</c:v>
                </c:pt>
                <c:pt idx="1144">
                  <c:v>54.814699999999988</c:v>
                </c:pt>
                <c:pt idx="1145">
                  <c:v>54.807600000000001</c:v>
                </c:pt>
                <c:pt idx="1146">
                  <c:v>54.853999999999999</c:v>
                </c:pt>
                <c:pt idx="1147">
                  <c:v>54.892099999999999</c:v>
                </c:pt>
                <c:pt idx="1148">
                  <c:v>54.887300000000003</c:v>
                </c:pt>
                <c:pt idx="1149">
                  <c:v>54.881399999999999</c:v>
                </c:pt>
                <c:pt idx="1150">
                  <c:v>54.862200000000001</c:v>
                </c:pt>
                <c:pt idx="1151">
                  <c:v>54.806399999999996</c:v>
                </c:pt>
                <c:pt idx="1152">
                  <c:v>54.772800000000011</c:v>
                </c:pt>
                <c:pt idx="1153">
                  <c:v>54.827500000000001</c:v>
                </c:pt>
                <c:pt idx="1154">
                  <c:v>54.922600000000003</c:v>
                </c:pt>
                <c:pt idx="1155">
                  <c:v>54.974200000000003</c:v>
                </c:pt>
                <c:pt idx="1156">
                  <c:v>54.979500000000002</c:v>
                </c:pt>
                <c:pt idx="1157">
                  <c:v>54.983400000000003</c:v>
                </c:pt>
                <c:pt idx="1158">
                  <c:v>54.976300000000002</c:v>
                </c:pt>
                <c:pt idx="1159">
                  <c:v>54.929400000000001</c:v>
                </c:pt>
                <c:pt idx="1160">
                  <c:v>54.833000000000013</c:v>
                </c:pt>
                <c:pt idx="1161">
                  <c:v>54.743699999999997</c:v>
                </c:pt>
                <c:pt idx="1162">
                  <c:v>54.7577</c:v>
                </c:pt>
                <c:pt idx="1163">
                  <c:v>54.847999999999999</c:v>
                </c:pt>
                <c:pt idx="1164">
                  <c:v>54.926299999999998</c:v>
                </c:pt>
                <c:pt idx="1165">
                  <c:v>54.964300000000001</c:v>
                </c:pt>
                <c:pt idx="1166">
                  <c:v>54.976100000000002</c:v>
                </c:pt>
                <c:pt idx="1167">
                  <c:v>54.978299999999997</c:v>
                </c:pt>
                <c:pt idx="1168">
                  <c:v>54.983800000000002</c:v>
                </c:pt>
                <c:pt idx="1169">
                  <c:v>54.983499999999999</c:v>
                </c:pt>
                <c:pt idx="1170">
                  <c:v>54.966500000000003</c:v>
                </c:pt>
                <c:pt idx="1171">
                  <c:v>54.9572</c:v>
                </c:pt>
                <c:pt idx="1172">
                  <c:v>54.961399999999998</c:v>
                </c:pt>
                <c:pt idx="1173">
                  <c:v>54.9452</c:v>
                </c:pt>
                <c:pt idx="1174">
                  <c:v>54.911499999999997</c:v>
                </c:pt>
                <c:pt idx="1175">
                  <c:v>54.855899999999998</c:v>
                </c:pt>
                <c:pt idx="1176">
                  <c:v>54.830800000000004</c:v>
                </c:pt>
                <c:pt idx="1177">
                  <c:v>54.891599999999997</c:v>
                </c:pt>
                <c:pt idx="1178">
                  <c:v>54.948099999999997</c:v>
                </c:pt>
                <c:pt idx="1179">
                  <c:v>54.973000000000013</c:v>
                </c:pt>
                <c:pt idx="1180">
                  <c:v>54.981499999999997</c:v>
                </c:pt>
                <c:pt idx="1181">
                  <c:v>54.981999999999999</c:v>
                </c:pt>
                <c:pt idx="1182">
                  <c:v>54.998699999999999</c:v>
                </c:pt>
                <c:pt idx="1183">
                  <c:v>55.001399999999997</c:v>
                </c:pt>
                <c:pt idx="1184">
                  <c:v>54.9816</c:v>
                </c:pt>
                <c:pt idx="1185">
                  <c:v>54.978000000000002</c:v>
                </c:pt>
                <c:pt idx="1186">
                  <c:v>54.9831</c:v>
                </c:pt>
                <c:pt idx="1187">
                  <c:v>54.979599999999998</c:v>
                </c:pt>
                <c:pt idx="1188">
                  <c:v>54.975099999999998</c:v>
                </c:pt>
                <c:pt idx="1189">
                  <c:v>54.9786</c:v>
                </c:pt>
                <c:pt idx="1190">
                  <c:v>54.981000000000002</c:v>
                </c:pt>
                <c:pt idx="1191">
                  <c:v>54.969700000000003</c:v>
                </c:pt>
                <c:pt idx="1192">
                  <c:v>54.957700000000003</c:v>
                </c:pt>
                <c:pt idx="1193">
                  <c:v>54.948600000000013</c:v>
                </c:pt>
                <c:pt idx="1194">
                  <c:v>54.9587</c:v>
                </c:pt>
                <c:pt idx="1195">
                  <c:v>54.982599999999998</c:v>
                </c:pt>
                <c:pt idx="1196">
                  <c:v>54.988799999999998</c:v>
                </c:pt>
                <c:pt idx="1197">
                  <c:v>54.978200000000001</c:v>
                </c:pt>
                <c:pt idx="1198">
                  <c:v>54.9542</c:v>
                </c:pt>
                <c:pt idx="1199">
                  <c:v>54.932600000000001</c:v>
                </c:pt>
                <c:pt idx="1200">
                  <c:v>54.960099999999997</c:v>
                </c:pt>
                <c:pt idx="1201">
                  <c:v>54.990099999999998</c:v>
                </c:pt>
                <c:pt idx="1202">
                  <c:v>54.971200000000003</c:v>
                </c:pt>
                <c:pt idx="1203">
                  <c:v>54.952300000000001</c:v>
                </c:pt>
                <c:pt idx="1204">
                  <c:v>54.9621</c:v>
                </c:pt>
                <c:pt idx="1205">
                  <c:v>54.976500000000001</c:v>
                </c:pt>
                <c:pt idx="1206">
                  <c:v>54.975700000000003</c:v>
                </c:pt>
                <c:pt idx="1207">
                  <c:v>54.965899999999998</c:v>
                </c:pt>
                <c:pt idx="1208">
                  <c:v>54.970500000000001</c:v>
                </c:pt>
                <c:pt idx="1209">
                  <c:v>54.959899999999998</c:v>
                </c:pt>
                <c:pt idx="1210">
                  <c:v>54.957999999999998</c:v>
                </c:pt>
                <c:pt idx="1211">
                  <c:v>54.976400000000012</c:v>
                </c:pt>
                <c:pt idx="1212">
                  <c:v>54.946399999999997</c:v>
                </c:pt>
                <c:pt idx="1213">
                  <c:v>54.935899999999997</c:v>
                </c:pt>
                <c:pt idx="1214">
                  <c:v>54.97</c:v>
                </c:pt>
                <c:pt idx="1215">
                  <c:v>54.9925</c:v>
                </c:pt>
                <c:pt idx="1216">
                  <c:v>55.015800000000013</c:v>
                </c:pt>
                <c:pt idx="1217">
                  <c:v>55.0276</c:v>
                </c:pt>
                <c:pt idx="1218">
                  <c:v>55.011400000000002</c:v>
                </c:pt>
                <c:pt idx="1219">
                  <c:v>55.002600000000001</c:v>
                </c:pt>
                <c:pt idx="1220">
                  <c:v>55.0139</c:v>
                </c:pt>
                <c:pt idx="1221">
                  <c:v>55.035299999999999</c:v>
                </c:pt>
                <c:pt idx="1222">
                  <c:v>55.057200000000002</c:v>
                </c:pt>
                <c:pt idx="1223">
                  <c:v>55.060899999999997</c:v>
                </c:pt>
                <c:pt idx="1224">
                  <c:v>55.054900000000004</c:v>
                </c:pt>
                <c:pt idx="1225">
                  <c:v>55.038200000000003</c:v>
                </c:pt>
                <c:pt idx="1226">
                  <c:v>55.029200000000003</c:v>
                </c:pt>
                <c:pt idx="1227">
                  <c:v>55.050899999999999</c:v>
                </c:pt>
                <c:pt idx="1228">
                  <c:v>55.063499999999998</c:v>
                </c:pt>
                <c:pt idx="1229">
                  <c:v>55.054600000000001</c:v>
                </c:pt>
                <c:pt idx="1230">
                  <c:v>55.055799999999998</c:v>
                </c:pt>
                <c:pt idx="1231">
                  <c:v>55.059699999999999</c:v>
                </c:pt>
                <c:pt idx="1232">
                  <c:v>55.057299999999998</c:v>
                </c:pt>
                <c:pt idx="1233">
                  <c:v>55.063800000000001</c:v>
                </c:pt>
                <c:pt idx="1234">
                  <c:v>55.062600000000003</c:v>
                </c:pt>
                <c:pt idx="1235">
                  <c:v>55.052400000000013</c:v>
                </c:pt>
                <c:pt idx="1236">
                  <c:v>55.06</c:v>
                </c:pt>
                <c:pt idx="1237">
                  <c:v>55.083300000000001</c:v>
                </c:pt>
                <c:pt idx="1238">
                  <c:v>55.108899999999998</c:v>
                </c:pt>
                <c:pt idx="1239">
                  <c:v>55.119500000000002</c:v>
                </c:pt>
                <c:pt idx="1240">
                  <c:v>55.098100000000002</c:v>
                </c:pt>
                <c:pt idx="1241">
                  <c:v>55.0657</c:v>
                </c:pt>
                <c:pt idx="1242">
                  <c:v>55.075099999999999</c:v>
                </c:pt>
                <c:pt idx="1243">
                  <c:v>55.091900000000003</c:v>
                </c:pt>
                <c:pt idx="1244">
                  <c:v>55.076900000000002</c:v>
                </c:pt>
                <c:pt idx="1245">
                  <c:v>55.068300000000001</c:v>
                </c:pt>
                <c:pt idx="1246">
                  <c:v>55.071000000000012</c:v>
                </c:pt>
                <c:pt idx="1247">
                  <c:v>55.0548</c:v>
                </c:pt>
                <c:pt idx="1248">
                  <c:v>55.029699999999998</c:v>
                </c:pt>
                <c:pt idx="1249">
                  <c:v>55.053199999999997</c:v>
                </c:pt>
                <c:pt idx="1250">
                  <c:v>55.093699999999998</c:v>
                </c:pt>
                <c:pt idx="1251">
                  <c:v>55.092800000000011</c:v>
                </c:pt>
                <c:pt idx="1252">
                  <c:v>55.076600000000013</c:v>
                </c:pt>
                <c:pt idx="1253">
                  <c:v>55.067900000000002</c:v>
                </c:pt>
                <c:pt idx="1254">
                  <c:v>55.075800000000001</c:v>
                </c:pt>
                <c:pt idx="1255">
                  <c:v>55.104300000000002</c:v>
                </c:pt>
                <c:pt idx="1256">
                  <c:v>55.128900000000002</c:v>
                </c:pt>
                <c:pt idx="1257">
                  <c:v>55.118499999999997</c:v>
                </c:pt>
                <c:pt idx="1258">
                  <c:v>55.077500000000001</c:v>
                </c:pt>
                <c:pt idx="1259">
                  <c:v>55.069099999999999</c:v>
                </c:pt>
                <c:pt idx="1260">
                  <c:v>55.091700000000003</c:v>
                </c:pt>
                <c:pt idx="1261">
                  <c:v>55.049000000000007</c:v>
                </c:pt>
                <c:pt idx="1262">
                  <c:v>54.981200000000001</c:v>
                </c:pt>
                <c:pt idx="1263">
                  <c:v>54.986800000000002</c:v>
                </c:pt>
                <c:pt idx="1264">
                  <c:v>55.052400000000013</c:v>
                </c:pt>
                <c:pt idx="1265">
                  <c:v>55.114800000000002</c:v>
                </c:pt>
                <c:pt idx="1266">
                  <c:v>55.147399999999998</c:v>
                </c:pt>
                <c:pt idx="1267">
                  <c:v>55.150500000000001</c:v>
                </c:pt>
                <c:pt idx="1268">
                  <c:v>55.141399999999997</c:v>
                </c:pt>
                <c:pt idx="1269">
                  <c:v>55.133600000000001</c:v>
                </c:pt>
                <c:pt idx="1270">
                  <c:v>55.118400000000001</c:v>
                </c:pt>
                <c:pt idx="1271">
                  <c:v>55.100099999999998</c:v>
                </c:pt>
                <c:pt idx="1272">
                  <c:v>55.099299999999999</c:v>
                </c:pt>
                <c:pt idx="1273">
                  <c:v>55.130600000000001</c:v>
                </c:pt>
                <c:pt idx="1274">
                  <c:v>55.156200000000013</c:v>
                </c:pt>
                <c:pt idx="1275">
                  <c:v>55.117600000000003</c:v>
                </c:pt>
                <c:pt idx="1276">
                  <c:v>55.041899999999998</c:v>
                </c:pt>
                <c:pt idx="1277">
                  <c:v>55.0291</c:v>
                </c:pt>
                <c:pt idx="1278">
                  <c:v>55.086500000000001</c:v>
                </c:pt>
                <c:pt idx="1279">
                  <c:v>55.129200000000012</c:v>
                </c:pt>
                <c:pt idx="1280">
                  <c:v>55.1297</c:v>
                </c:pt>
                <c:pt idx="1281">
                  <c:v>55.115600000000001</c:v>
                </c:pt>
                <c:pt idx="1282">
                  <c:v>55.1126</c:v>
                </c:pt>
                <c:pt idx="1283">
                  <c:v>55.119800000000012</c:v>
                </c:pt>
                <c:pt idx="1284">
                  <c:v>55.128</c:v>
                </c:pt>
                <c:pt idx="1285">
                  <c:v>55.0961</c:v>
                </c:pt>
                <c:pt idx="1286">
                  <c:v>55.014400000000002</c:v>
                </c:pt>
                <c:pt idx="1287">
                  <c:v>54.978000000000002</c:v>
                </c:pt>
                <c:pt idx="1288">
                  <c:v>55.022100000000002</c:v>
                </c:pt>
                <c:pt idx="1289">
                  <c:v>55.076099999999997</c:v>
                </c:pt>
                <c:pt idx="1290">
                  <c:v>55.103200000000001</c:v>
                </c:pt>
                <c:pt idx="1291">
                  <c:v>55.107600000000012</c:v>
                </c:pt>
                <c:pt idx="1292">
                  <c:v>55.110500000000002</c:v>
                </c:pt>
                <c:pt idx="1293">
                  <c:v>55.136000000000003</c:v>
                </c:pt>
                <c:pt idx="1294">
                  <c:v>55.1464</c:v>
                </c:pt>
                <c:pt idx="1295">
                  <c:v>55.13</c:v>
                </c:pt>
                <c:pt idx="1296">
                  <c:v>55.120899999999999</c:v>
                </c:pt>
                <c:pt idx="1297">
                  <c:v>55.117899999999999</c:v>
                </c:pt>
                <c:pt idx="1298">
                  <c:v>55.0946</c:v>
                </c:pt>
                <c:pt idx="1299">
                  <c:v>55.037500000000001</c:v>
                </c:pt>
                <c:pt idx="1300">
                  <c:v>55.014000000000003</c:v>
                </c:pt>
                <c:pt idx="1301">
                  <c:v>55.052500000000002</c:v>
                </c:pt>
                <c:pt idx="1302">
                  <c:v>55.0779</c:v>
                </c:pt>
                <c:pt idx="1303">
                  <c:v>55.0715</c:v>
                </c:pt>
                <c:pt idx="1304">
                  <c:v>55.084400000000002</c:v>
                </c:pt>
                <c:pt idx="1305">
                  <c:v>55.111199999999997</c:v>
                </c:pt>
                <c:pt idx="1306">
                  <c:v>55.1295</c:v>
                </c:pt>
                <c:pt idx="1307">
                  <c:v>55.142899999999997</c:v>
                </c:pt>
                <c:pt idx="1308">
                  <c:v>55.151000000000003</c:v>
                </c:pt>
                <c:pt idx="1309">
                  <c:v>55.147500000000001</c:v>
                </c:pt>
                <c:pt idx="1310">
                  <c:v>55.137</c:v>
                </c:pt>
                <c:pt idx="1311">
                  <c:v>55.146700000000003</c:v>
                </c:pt>
                <c:pt idx="1312">
                  <c:v>55.1631</c:v>
                </c:pt>
                <c:pt idx="1313">
                  <c:v>55.148600000000002</c:v>
                </c:pt>
                <c:pt idx="1314">
                  <c:v>55.107999999999997</c:v>
                </c:pt>
                <c:pt idx="1315">
                  <c:v>55.081000000000003</c:v>
                </c:pt>
                <c:pt idx="1316">
                  <c:v>55.071899999999999</c:v>
                </c:pt>
                <c:pt idx="1317">
                  <c:v>55.095700000000001</c:v>
                </c:pt>
                <c:pt idx="1318">
                  <c:v>55.148400000000002</c:v>
                </c:pt>
                <c:pt idx="1319">
                  <c:v>55.1571</c:v>
                </c:pt>
                <c:pt idx="1320">
                  <c:v>55.108400000000003</c:v>
                </c:pt>
                <c:pt idx="1321">
                  <c:v>55.050800000000002</c:v>
                </c:pt>
                <c:pt idx="1322">
                  <c:v>55.058100000000003</c:v>
                </c:pt>
                <c:pt idx="1323">
                  <c:v>55.125300000000003</c:v>
                </c:pt>
                <c:pt idx="1324">
                  <c:v>55.155200000000001</c:v>
                </c:pt>
                <c:pt idx="1325">
                  <c:v>55.126300000000001</c:v>
                </c:pt>
                <c:pt idx="1326">
                  <c:v>55.084299999999999</c:v>
                </c:pt>
                <c:pt idx="1327">
                  <c:v>55.061700000000002</c:v>
                </c:pt>
                <c:pt idx="1328">
                  <c:v>55.073900000000002</c:v>
                </c:pt>
                <c:pt idx="1329">
                  <c:v>55.066400000000002</c:v>
                </c:pt>
                <c:pt idx="1330">
                  <c:v>55.028100000000002</c:v>
                </c:pt>
                <c:pt idx="1331">
                  <c:v>55.026899999999998</c:v>
                </c:pt>
                <c:pt idx="1332">
                  <c:v>55.060499999999998</c:v>
                </c:pt>
                <c:pt idx="1333">
                  <c:v>55.1008</c:v>
                </c:pt>
                <c:pt idx="1334">
                  <c:v>55.140700000000002</c:v>
                </c:pt>
                <c:pt idx="1335">
                  <c:v>55.155000000000001</c:v>
                </c:pt>
                <c:pt idx="1336">
                  <c:v>55.144300000000001</c:v>
                </c:pt>
                <c:pt idx="1337">
                  <c:v>55.1203</c:v>
                </c:pt>
                <c:pt idx="1338">
                  <c:v>55.082800000000013</c:v>
                </c:pt>
                <c:pt idx="1339">
                  <c:v>55.019199999999998</c:v>
                </c:pt>
                <c:pt idx="1340">
                  <c:v>54.9619</c:v>
                </c:pt>
                <c:pt idx="1341">
                  <c:v>55.0002</c:v>
                </c:pt>
                <c:pt idx="1342">
                  <c:v>55.0869</c:v>
                </c:pt>
                <c:pt idx="1343">
                  <c:v>55.136400000000002</c:v>
                </c:pt>
                <c:pt idx="1344">
                  <c:v>55.1616</c:v>
                </c:pt>
                <c:pt idx="1345">
                  <c:v>55.177300000000002</c:v>
                </c:pt>
                <c:pt idx="1346">
                  <c:v>55.177799999999998</c:v>
                </c:pt>
                <c:pt idx="1347">
                  <c:v>55.163600000000002</c:v>
                </c:pt>
                <c:pt idx="1348">
                  <c:v>55.134300000000003</c:v>
                </c:pt>
                <c:pt idx="1349">
                  <c:v>55.110700000000001</c:v>
                </c:pt>
                <c:pt idx="1350">
                  <c:v>55.118000000000002</c:v>
                </c:pt>
                <c:pt idx="1351">
                  <c:v>55.141800000000003</c:v>
                </c:pt>
                <c:pt idx="1352">
                  <c:v>55.157699999999998</c:v>
                </c:pt>
                <c:pt idx="1353">
                  <c:v>55.155500000000011</c:v>
                </c:pt>
                <c:pt idx="1354">
                  <c:v>55.129800000000003</c:v>
                </c:pt>
                <c:pt idx="1355">
                  <c:v>55.072200000000002</c:v>
                </c:pt>
                <c:pt idx="1356">
                  <c:v>54.987000000000002</c:v>
                </c:pt>
                <c:pt idx="1357">
                  <c:v>54.961599999999997</c:v>
                </c:pt>
                <c:pt idx="1358">
                  <c:v>55.0488</c:v>
                </c:pt>
                <c:pt idx="1359">
                  <c:v>55.135800000000003</c:v>
                </c:pt>
                <c:pt idx="1360">
                  <c:v>55.158200000000001</c:v>
                </c:pt>
                <c:pt idx="1361">
                  <c:v>55.1342</c:v>
                </c:pt>
                <c:pt idx="1362">
                  <c:v>55.115000000000002</c:v>
                </c:pt>
                <c:pt idx="1363">
                  <c:v>55.110900000000001</c:v>
                </c:pt>
                <c:pt idx="1364">
                  <c:v>55.076700000000002</c:v>
                </c:pt>
                <c:pt idx="1365">
                  <c:v>55.046000000000006</c:v>
                </c:pt>
                <c:pt idx="1366">
                  <c:v>55.048699999999997</c:v>
                </c:pt>
                <c:pt idx="1367">
                  <c:v>55.054400000000001</c:v>
                </c:pt>
                <c:pt idx="1368">
                  <c:v>55.076700000000002</c:v>
                </c:pt>
                <c:pt idx="1369">
                  <c:v>55.107100000000003</c:v>
                </c:pt>
                <c:pt idx="1370">
                  <c:v>55.126100000000001</c:v>
                </c:pt>
                <c:pt idx="1371">
                  <c:v>55.138500000000001</c:v>
                </c:pt>
                <c:pt idx="1372">
                  <c:v>55.131100000000011</c:v>
                </c:pt>
                <c:pt idx="1373">
                  <c:v>55.092300000000002</c:v>
                </c:pt>
                <c:pt idx="1374">
                  <c:v>55.047899999999998</c:v>
                </c:pt>
                <c:pt idx="1375">
                  <c:v>55.071800000000003</c:v>
                </c:pt>
                <c:pt idx="1376">
                  <c:v>55.134400000000007</c:v>
                </c:pt>
                <c:pt idx="1377">
                  <c:v>55.127600000000001</c:v>
                </c:pt>
                <c:pt idx="1378">
                  <c:v>55.097499999999997</c:v>
                </c:pt>
                <c:pt idx="1379">
                  <c:v>55.117100000000001</c:v>
                </c:pt>
                <c:pt idx="1380">
                  <c:v>55.1464</c:v>
                </c:pt>
                <c:pt idx="1381">
                  <c:v>55.147599999999997</c:v>
                </c:pt>
                <c:pt idx="1382">
                  <c:v>55.1145</c:v>
                </c:pt>
                <c:pt idx="1383">
                  <c:v>55.089000000000013</c:v>
                </c:pt>
                <c:pt idx="1384">
                  <c:v>55.100700000000003</c:v>
                </c:pt>
                <c:pt idx="1385">
                  <c:v>55.13</c:v>
                </c:pt>
                <c:pt idx="1386">
                  <c:v>55.151499999999999</c:v>
                </c:pt>
                <c:pt idx="1387">
                  <c:v>55.151899999999998</c:v>
                </c:pt>
                <c:pt idx="1388">
                  <c:v>55.137999999999998</c:v>
                </c:pt>
                <c:pt idx="1389">
                  <c:v>55.120699999999999</c:v>
                </c:pt>
                <c:pt idx="1390">
                  <c:v>55.111800000000002</c:v>
                </c:pt>
                <c:pt idx="1391">
                  <c:v>55.114800000000002</c:v>
                </c:pt>
                <c:pt idx="1392">
                  <c:v>55.113600000000012</c:v>
                </c:pt>
                <c:pt idx="1393">
                  <c:v>55.103700000000003</c:v>
                </c:pt>
                <c:pt idx="1394">
                  <c:v>55.096000000000011</c:v>
                </c:pt>
                <c:pt idx="1395">
                  <c:v>55.084499999999998</c:v>
                </c:pt>
                <c:pt idx="1396">
                  <c:v>55.0625</c:v>
                </c:pt>
                <c:pt idx="1397">
                  <c:v>55.0321</c:v>
                </c:pt>
                <c:pt idx="1398">
                  <c:v>55.021800000000013</c:v>
                </c:pt>
                <c:pt idx="1399">
                  <c:v>55.059800000000003</c:v>
                </c:pt>
                <c:pt idx="1400">
                  <c:v>55.069299999999998</c:v>
                </c:pt>
                <c:pt idx="1401">
                  <c:v>55.014899999999997</c:v>
                </c:pt>
                <c:pt idx="1402">
                  <c:v>54.976999999999997</c:v>
                </c:pt>
                <c:pt idx="1403">
                  <c:v>55.0032</c:v>
                </c:pt>
                <c:pt idx="1404">
                  <c:v>55.074199999999998</c:v>
                </c:pt>
                <c:pt idx="1405">
                  <c:v>55.133699999999997</c:v>
                </c:pt>
                <c:pt idx="1406">
                  <c:v>55.144599999999997</c:v>
                </c:pt>
                <c:pt idx="1407">
                  <c:v>55.140500000000003</c:v>
                </c:pt>
                <c:pt idx="1408">
                  <c:v>55.1327</c:v>
                </c:pt>
                <c:pt idx="1409">
                  <c:v>55.092500000000001</c:v>
                </c:pt>
                <c:pt idx="1410">
                  <c:v>55.020699999999998</c:v>
                </c:pt>
                <c:pt idx="1411">
                  <c:v>55.008099999999999</c:v>
                </c:pt>
                <c:pt idx="1412">
                  <c:v>55.075899999999997</c:v>
                </c:pt>
                <c:pt idx="1413">
                  <c:v>55.106400000000001</c:v>
                </c:pt>
                <c:pt idx="1414">
                  <c:v>55.070800000000013</c:v>
                </c:pt>
                <c:pt idx="1415">
                  <c:v>55.048499999999997</c:v>
                </c:pt>
                <c:pt idx="1416">
                  <c:v>55.078200000000002</c:v>
                </c:pt>
                <c:pt idx="1417">
                  <c:v>55.108499999999999</c:v>
                </c:pt>
                <c:pt idx="1418">
                  <c:v>55.120899999999999</c:v>
                </c:pt>
                <c:pt idx="1419">
                  <c:v>55.125400000000013</c:v>
                </c:pt>
                <c:pt idx="1420">
                  <c:v>55.1068</c:v>
                </c:pt>
                <c:pt idx="1421">
                  <c:v>55.085299999999997</c:v>
                </c:pt>
                <c:pt idx="1422">
                  <c:v>55.083100000000002</c:v>
                </c:pt>
                <c:pt idx="1423">
                  <c:v>55.067900000000002</c:v>
                </c:pt>
                <c:pt idx="1424">
                  <c:v>55.057400000000001</c:v>
                </c:pt>
                <c:pt idx="1425">
                  <c:v>55.069099999999999</c:v>
                </c:pt>
                <c:pt idx="1426">
                  <c:v>55.085500000000003</c:v>
                </c:pt>
                <c:pt idx="1427">
                  <c:v>55.108200000000011</c:v>
                </c:pt>
                <c:pt idx="1428">
                  <c:v>55.121499999999997</c:v>
                </c:pt>
                <c:pt idx="1429">
                  <c:v>55.123200000000011</c:v>
                </c:pt>
                <c:pt idx="1430">
                  <c:v>55.126400000000011</c:v>
                </c:pt>
                <c:pt idx="1431">
                  <c:v>55.119900000000001</c:v>
                </c:pt>
                <c:pt idx="1432">
                  <c:v>55.1004</c:v>
                </c:pt>
                <c:pt idx="1433">
                  <c:v>55.086599999999997</c:v>
                </c:pt>
                <c:pt idx="1434">
                  <c:v>55.083100000000002</c:v>
                </c:pt>
                <c:pt idx="1435">
                  <c:v>55.071000000000012</c:v>
                </c:pt>
                <c:pt idx="1436">
                  <c:v>55.071599999999997</c:v>
                </c:pt>
                <c:pt idx="1437">
                  <c:v>55.091000000000001</c:v>
                </c:pt>
                <c:pt idx="1438">
                  <c:v>55.096600000000002</c:v>
                </c:pt>
                <c:pt idx="1439">
                  <c:v>55.075899999999997</c:v>
                </c:pt>
                <c:pt idx="1440">
                  <c:v>55.023400000000002</c:v>
                </c:pt>
                <c:pt idx="1441">
                  <c:v>54.967599999999997</c:v>
                </c:pt>
                <c:pt idx="1442">
                  <c:v>54.975200000000001</c:v>
                </c:pt>
                <c:pt idx="1443">
                  <c:v>55.046000000000006</c:v>
                </c:pt>
                <c:pt idx="1444">
                  <c:v>55.1111</c:v>
                </c:pt>
                <c:pt idx="1445">
                  <c:v>55.138800000000003</c:v>
                </c:pt>
                <c:pt idx="1446">
                  <c:v>55.120100000000001</c:v>
                </c:pt>
                <c:pt idx="1447">
                  <c:v>55.063299999999998</c:v>
                </c:pt>
                <c:pt idx="1448">
                  <c:v>55.0212</c:v>
                </c:pt>
                <c:pt idx="1449">
                  <c:v>55.0366</c:v>
                </c:pt>
                <c:pt idx="1450">
                  <c:v>55.063200000000002</c:v>
                </c:pt>
                <c:pt idx="1451">
                  <c:v>55.061600000000013</c:v>
                </c:pt>
                <c:pt idx="1452">
                  <c:v>55.047600000000003</c:v>
                </c:pt>
                <c:pt idx="1453">
                  <c:v>55.042499999999997</c:v>
                </c:pt>
                <c:pt idx="1454">
                  <c:v>55.056800000000003</c:v>
                </c:pt>
                <c:pt idx="1455">
                  <c:v>55.084499999999998</c:v>
                </c:pt>
                <c:pt idx="1456">
                  <c:v>55.102800000000002</c:v>
                </c:pt>
                <c:pt idx="1457">
                  <c:v>55.108800000000002</c:v>
                </c:pt>
                <c:pt idx="1458">
                  <c:v>55.122500000000002</c:v>
                </c:pt>
                <c:pt idx="1459">
                  <c:v>55.144799999999996</c:v>
                </c:pt>
                <c:pt idx="1460">
                  <c:v>55.1541</c:v>
                </c:pt>
                <c:pt idx="1461">
                  <c:v>55.148299999999999</c:v>
                </c:pt>
                <c:pt idx="1462">
                  <c:v>55.126600000000003</c:v>
                </c:pt>
                <c:pt idx="1463">
                  <c:v>55.101799999999997</c:v>
                </c:pt>
                <c:pt idx="1464">
                  <c:v>55.088200000000001</c:v>
                </c:pt>
                <c:pt idx="1465">
                  <c:v>55.082700000000003</c:v>
                </c:pt>
                <c:pt idx="1466">
                  <c:v>55.095100000000002</c:v>
                </c:pt>
                <c:pt idx="1467">
                  <c:v>55.117199999999997</c:v>
                </c:pt>
                <c:pt idx="1468">
                  <c:v>55.112900000000003</c:v>
                </c:pt>
                <c:pt idx="1469">
                  <c:v>55.093000000000011</c:v>
                </c:pt>
                <c:pt idx="1470">
                  <c:v>55.086500000000001</c:v>
                </c:pt>
                <c:pt idx="1471">
                  <c:v>55.1111</c:v>
                </c:pt>
                <c:pt idx="1472">
                  <c:v>55.1464</c:v>
                </c:pt>
                <c:pt idx="1473">
                  <c:v>55.1462</c:v>
                </c:pt>
                <c:pt idx="1474">
                  <c:v>55.129400000000011</c:v>
                </c:pt>
                <c:pt idx="1475">
                  <c:v>55.143700000000003</c:v>
                </c:pt>
                <c:pt idx="1476">
                  <c:v>55.138200000000012</c:v>
                </c:pt>
                <c:pt idx="1477">
                  <c:v>55.072699999999998</c:v>
                </c:pt>
                <c:pt idx="1478">
                  <c:v>55.042499999999997</c:v>
                </c:pt>
                <c:pt idx="1479">
                  <c:v>55.081099999999999</c:v>
                </c:pt>
                <c:pt idx="1480">
                  <c:v>55.103400000000001</c:v>
                </c:pt>
                <c:pt idx="1481">
                  <c:v>55.082600000000014</c:v>
                </c:pt>
                <c:pt idx="1482">
                  <c:v>55.084099999999999</c:v>
                </c:pt>
                <c:pt idx="1483">
                  <c:v>55.111899999999999</c:v>
                </c:pt>
                <c:pt idx="1484">
                  <c:v>55.126200000000011</c:v>
                </c:pt>
                <c:pt idx="1485">
                  <c:v>55.133699999999997</c:v>
                </c:pt>
                <c:pt idx="1486">
                  <c:v>55.137600000000013</c:v>
                </c:pt>
                <c:pt idx="1487">
                  <c:v>55.139699999999998</c:v>
                </c:pt>
                <c:pt idx="1488">
                  <c:v>55.129600000000003</c:v>
                </c:pt>
                <c:pt idx="1489">
                  <c:v>55.106000000000002</c:v>
                </c:pt>
                <c:pt idx="1490">
                  <c:v>55.1008</c:v>
                </c:pt>
                <c:pt idx="1491">
                  <c:v>55.122300000000003</c:v>
                </c:pt>
                <c:pt idx="1492">
                  <c:v>55.1355</c:v>
                </c:pt>
                <c:pt idx="1493">
                  <c:v>55.117100000000001</c:v>
                </c:pt>
                <c:pt idx="1494">
                  <c:v>55.084899999999998</c:v>
                </c:pt>
                <c:pt idx="1495">
                  <c:v>55.064900000000002</c:v>
                </c:pt>
                <c:pt idx="1496">
                  <c:v>55.080599999999997</c:v>
                </c:pt>
                <c:pt idx="1497">
                  <c:v>55.097200000000001</c:v>
                </c:pt>
                <c:pt idx="1498">
                  <c:v>55.096600000000002</c:v>
                </c:pt>
                <c:pt idx="1499">
                  <c:v>55.1</c:v>
                </c:pt>
                <c:pt idx="1500">
                  <c:v>55.095500000000001</c:v>
                </c:pt>
                <c:pt idx="1501">
                  <c:v>55.099200000000003</c:v>
                </c:pt>
                <c:pt idx="1502">
                  <c:v>55.110400000000013</c:v>
                </c:pt>
                <c:pt idx="1503">
                  <c:v>55.123800000000003</c:v>
                </c:pt>
                <c:pt idx="1504">
                  <c:v>55.142699999999998</c:v>
                </c:pt>
                <c:pt idx="1505">
                  <c:v>55.157400000000003</c:v>
                </c:pt>
                <c:pt idx="1506">
                  <c:v>55.1648</c:v>
                </c:pt>
                <c:pt idx="1507">
                  <c:v>55.166899999999998</c:v>
                </c:pt>
                <c:pt idx="1508">
                  <c:v>55.1539</c:v>
                </c:pt>
                <c:pt idx="1509">
                  <c:v>55.136699999999998</c:v>
                </c:pt>
                <c:pt idx="1510">
                  <c:v>55.124600000000001</c:v>
                </c:pt>
                <c:pt idx="1511">
                  <c:v>55.089300000000001</c:v>
                </c:pt>
                <c:pt idx="1512">
                  <c:v>55.044499999999999</c:v>
                </c:pt>
                <c:pt idx="1513">
                  <c:v>55.0625</c:v>
                </c:pt>
                <c:pt idx="1514">
                  <c:v>55.115699999999997</c:v>
                </c:pt>
                <c:pt idx="1515">
                  <c:v>55.163499999999999</c:v>
                </c:pt>
                <c:pt idx="1516">
                  <c:v>55.200200000000002</c:v>
                </c:pt>
                <c:pt idx="1517">
                  <c:v>55.189500000000002</c:v>
                </c:pt>
                <c:pt idx="1518">
                  <c:v>55.159599999999998</c:v>
                </c:pt>
                <c:pt idx="1519">
                  <c:v>55.161000000000001</c:v>
                </c:pt>
                <c:pt idx="1520">
                  <c:v>55.168800000000012</c:v>
                </c:pt>
                <c:pt idx="1521">
                  <c:v>55.1663</c:v>
                </c:pt>
                <c:pt idx="1522">
                  <c:v>55.134700000000002</c:v>
                </c:pt>
                <c:pt idx="1523">
                  <c:v>55.099299999999999</c:v>
                </c:pt>
                <c:pt idx="1524">
                  <c:v>55.125300000000003</c:v>
                </c:pt>
                <c:pt idx="1525">
                  <c:v>55.148200000000003</c:v>
                </c:pt>
                <c:pt idx="1526">
                  <c:v>55.104400000000012</c:v>
                </c:pt>
                <c:pt idx="1527">
                  <c:v>55.052700000000002</c:v>
                </c:pt>
                <c:pt idx="1528">
                  <c:v>55.0441</c:v>
                </c:pt>
                <c:pt idx="1529">
                  <c:v>55.093400000000003</c:v>
                </c:pt>
                <c:pt idx="1530">
                  <c:v>55.145600000000002</c:v>
                </c:pt>
                <c:pt idx="1531">
                  <c:v>55.155700000000003</c:v>
                </c:pt>
                <c:pt idx="1532">
                  <c:v>55.172699999999999</c:v>
                </c:pt>
                <c:pt idx="1533">
                  <c:v>55.195700000000002</c:v>
                </c:pt>
                <c:pt idx="1534">
                  <c:v>55.1828</c:v>
                </c:pt>
                <c:pt idx="1535">
                  <c:v>55.167000000000002</c:v>
                </c:pt>
                <c:pt idx="1536">
                  <c:v>55.181399999999996</c:v>
                </c:pt>
                <c:pt idx="1537">
                  <c:v>55.204700000000003</c:v>
                </c:pt>
                <c:pt idx="1538">
                  <c:v>55.210500000000003</c:v>
                </c:pt>
                <c:pt idx="1539">
                  <c:v>55.196400000000011</c:v>
                </c:pt>
                <c:pt idx="1540">
                  <c:v>55.174999999999997</c:v>
                </c:pt>
                <c:pt idx="1541">
                  <c:v>55.168500000000002</c:v>
                </c:pt>
                <c:pt idx="1542">
                  <c:v>55.1753</c:v>
                </c:pt>
                <c:pt idx="1543">
                  <c:v>55.184199999999997</c:v>
                </c:pt>
                <c:pt idx="1544">
                  <c:v>55.184899999999999</c:v>
                </c:pt>
                <c:pt idx="1545">
                  <c:v>55.183300000000003</c:v>
                </c:pt>
                <c:pt idx="1546">
                  <c:v>55.189800000000012</c:v>
                </c:pt>
                <c:pt idx="1547">
                  <c:v>55.196400000000011</c:v>
                </c:pt>
                <c:pt idx="1548">
                  <c:v>55.1922</c:v>
                </c:pt>
                <c:pt idx="1549">
                  <c:v>55.142200000000003</c:v>
                </c:pt>
                <c:pt idx="1550">
                  <c:v>55.073600000000013</c:v>
                </c:pt>
                <c:pt idx="1551">
                  <c:v>55.084899999999998</c:v>
                </c:pt>
                <c:pt idx="1552">
                  <c:v>55.156500000000001</c:v>
                </c:pt>
                <c:pt idx="1553">
                  <c:v>55.188899999999997</c:v>
                </c:pt>
                <c:pt idx="1554">
                  <c:v>55.174100000000003</c:v>
                </c:pt>
                <c:pt idx="1555">
                  <c:v>55.131600000000013</c:v>
                </c:pt>
                <c:pt idx="1556">
                  <c:v>55.0899</c:v>
                </c:pt>
                <c:pt idx="1557">
                  <c:v>55.127000000000002</c:v>
                </c:pt>
                <c:pt idx="1558">
                  <c:v>55.1935</c:v>
                </c:pt>
                <c:pt idx="1559">
                  <c:v>55.194800000000001</c:v>
                </c:pt>
                <c:pt idx="1560">
                  <c:v>55.145800000000001</c:v>
                </c:pt>
                <c:pt idx="1561">
                  <c:v>55.101300000000002</c:v>
                </c:pt>
                <c:pt idx="1562">
                  <c:v>55.061300000000003</c:v>
                </c:pt>
                <c:pt idx="1563">
                  <c:v>55.040100000000002</c:v>
                </c:pt>
                <c:pt idx="1564">
                  <c:v>55.042200000000001</c:v>
                </c:pt>
                <c:pt idx="1565">
                  <c:v>55.0501</c:v>
                </c:pt>
                <c:pt idx="1566">
                  <c:v>55.104900000000001</c:v>
                </c:pt>
                <c:pt idx="1567">
                  <c:v>55.1678</c:v>
                </c:pt>
                <c:pt idx="1568">
                  <c:v>55.197499999999998</c:v>
                </c:pt>
                <c:pt idx="1569">
                  <c:v>55.212800000000001</c:v>
                </c:pt>
                <c:pt idx="1570">
                  <c:v>55.220600000000012</c:v>
                </c:pt>
                <c:pt idx="1571">
                  <c:v>55.189600000000013</c:v>
                </c:pt>
                <c:pt idx="1572">
                  <c:v>55.132300000000001</c:v>
                </c:pt>
                <c:pt idx="1573">
                  <c:v>55.118099999999998</c:v>
                </c:pt>
                <c:pt idx="1574">
                  <c:v>55.112299999999998</c:v>
                </c:pt>
                <c:pt idx="1575">
                  <c:v>55.046900000000001</c:v>
                </c:pt>
                <c:pt idx="1576">
                  <c:v>54.996400000000001</c:v>
                </c:pt>
                <c:pt idx="1577">
                  <c:v>55.000900000000001</c:v>
                </c:pt>
                <c:pt idx="1578">
                  <c:v>55.023699999999998</c:v>
                </c:pt>
                <c:pt idx="1579">
                  <c:v>55.072600000000001</c:v>
                </c:pt>
                <c:pt idx="1580">
                  <c:v>55.121299999999998</c:v>
                </c:pt>
                <c:pt idx="1581">
                  <c:v>55.131800000000013</c:v>
                </c:pt>
                <c:pt idx="1582">
                  <c:v>55.126100000000001</c:v>
                </c:pt>
                <c:pt idx="1583">
                  <c:v>55.113799999999998</c:v>
                </c:pt>
                <c:pt idx="1584">
                  <c:v>55.105400000000003</c:v>
                </c:pt>
                <c:pt idx="1585">
                  <c:v>55.131600000000013</c:v>
                </c:pt>
                <c:pt idx="1586">
                  <c:v>55.162800000000011</c:v>
                </c:pt>
                <c:pt idx="1587">
                  <c:v>55.163800000000002</c:v>
                </c:pt>
                <c:pt idx="1588">
                  <c:v>55.146600000000007</c:v>
                </c:pt>
                <c:pt idx="1589">
                  <c:v>55.1327</c:v>
                </c:pt>
                <c:pt idx="1590">
                  <c:v>55.116600000000012</c:v>
                </c:pt>
                <c:pt idx="1591">
                  <c:v>55.1053</c:v>
                </c:pt>
                <c:pt idx="1592">
                  <c:v>55.1355</c:v>
                </c:pt>
                <c:pt idx="1593">
                  <c:v>55.179400000000001</c:v>
                </c:pt>
                <c:pt idx="1594">
                  <c:v>55.1845</c:v>
                </c:pt>
                <c:pt idx="1595">
                  <c:v>55.163499999999999</c:v>
                </c:pt>
                <c:pt idx="1596">
                  <c:v>55.145099999999999</c:v>
                </c:pt>
                <c:pt idx="1597">
                  <c:v>55.134099999999997</c:v>
                </c:pt>
                <c:pt idx="1598">
                  <c:v>55.116900000000001</c:v>
                </c:pt>
                <c:pt idx="1599">
                  <c:v>55.113999999999997</c:v>
                </c:pt>
                <c:pt idx="1600">
                  <c:v>55.134999999999998</c:v>
                </c:pt>
                <c:pt idx="1601">
                  <c:v>55.119900000000001</c:v>
                </c:pt>
                <c:pt idx="1602">
                  <c:v>55.046200000000013</c:v>
                </c:pt>
                <c:pt idx="1603">
                  <c:v>55.015800000000013</c:v>
                </c:pt>
                <c:pt idx="1604">
                  <c:v>55.050199999999997</c:v>
                </c:pt>
                <c:pt idx="1605">
                  <c:v>55.042900000000003</c:v>
                </c:pt>
                <c:pt idx="1606">
                  <c:v>54.982700000000001</c:v>
                </c:pt>
                <c:pt idx="1607">
                  <c:v>54.979599999999998</c:v>
                </c:pt>
                <c:pt idx="1608">
                  <c:v>55.066600000000001</c:v>
                </c:pt>
                <c:pt idx="1609">
                  <c:v>55.116500000000002</c:v>
                </c:pt>
                <c:pt idx="1610">
                  <c:v>55.062600000000003</c:v>
                </c:pt>
                <c:pt idx="1611">
                  <c:v>54.976900000000001</c:v>
                </c:pt>
                <c:pt idx="1612">
                  <c:v>54.988</c:v>
                </c:pt>
                <c:pt idx="1613">
                  <c:v>55.052</c:v>
                </c:pt>
                <c:pt idx="1614">
                  <c:v>55.070800000000013</c:v>
                </c:pt>
                <c:pt idx="1615">
                  <c:v>55.093499999999999</c:v>
                </c:pt>
                <c:pt idx="1616">
                  <c:v>55.148000000000003</c:v>
                </c:pt>
                <c:pt idx="1617">
                  <c:v>55.183</c:v>
                </c:pt>
                <c:pt idx="1618">
                  <c:v>55.18</c:v>
                </c:pt>
                <c:pt idx="1619">
                  <c:v>55.130299999999998</c:v>
                </c:pt>
                <c:pt idx="1620">
                  <c:v>55.0762</c:v>
                </c:pt>
                <c:pt idx="1621">
                  <c:v>55.0687</c:v>
                </c:pt>
                <c:pt idx="1622">
                  <c:v>55.094000000000001</c:v>
                </c:pt>
                <c:pt idx="1623">
                  <c:v>55.101300000000002</c:v>
                </c:pt>
                <c:pt idx="1624">
                  <c:v>55.094299999999997</c:v>
                </c:pt>
                <c:pt idx="1625">
                  <c:v>55.122100000000003</c:v>
                </c:pt>
                <c:pt idx="1626">
                  <c:v>55.178600000000003</c:v>
                </c:pt>
                <c:pt idx="1627">
                  <c:v>55.193899999999999</c:v>
                </c:pt>
                <c:pt idx="1628">
                  <c:v>55.142699999999998</c:v>
                </c:pt>
                <c:pt idx="1629">
                  <c:v>55.083500000000001</c:v>
                </c:pt>
                <c:pt idx="1630">
                  <c:v>55.076099999999997</c:v>
                </c:pt>
                <c:pt idx="1631">
                  <c:v>55.099499999999999</c:v>
                </c:pt>
                <c:pt idx="1632">
                  <c:v>55.127600000000001</c:v>
                </c:pt>
                <c:pt idx="1633">
                  <c:v>55.143500000000003</c:v>
                </c:pt>
                <c:pt idx="1634">
                  <c:v>55.151200000000003</c:v>
                </c:pt>
                <c:pt idx="1635">
                  <c:v>55.174999999999997</c:v>
                </c:pt>
                <c:pt idx="1636">
                  <c:v>55.192</c:v>
                </c:pt>
                <c:pt idx="1637">
                  <c:v>55.161499999999997</c:v>
                </c:pt>
                <c:pt idx="1638">
                  <c:v>55.0916</c:v>
                </c:pt>
                <c:pt idx="1639">
                  <c:v>55.063099999999999</c:v>
                </c:pt>
                <c:pt idx="1640">
                  <c:v>55.082600000000014</c:v>
                </c:pt>
                <c:pt idx="1641">
                  <c:v>55.096400000000003</c:v>
                </c:pt>
                <c:pt idx="1642">
                  <c:v>55.103400000000001</c:v>
                </c:pt>
                <c:pt idx="1643">
                  <c:v>55.1158</c:v>
                </c:pt>
                <c:pt idx="1644">
                  <c:v>55.148099999999999</c:v>
                </c:pt>
                <c:pt idx="1645">
                  <c:v>55.173299999999998</c:v>
                </c:pt>
                <c:pt idx="1646">
                  <c:v>55.172499999999999</c:v>
                </c:pt>
                <c:pt idx="1647">
                  <c:v>55.169899999999998</c:v>
                </c:pt>
                <c:pt idx="1648">
                  <c:v>55.171300000000002</c:v>
                </c:pt>
                <c:pt idx="1649">
                  <c:v>55.160899999999998</c:v>
                </c:pt>
                <c:pt idx="1650">
                  <c:v>55.139400000000002</c:v>
                </c:pt>
                <c:pt idx="1651">
                  <c:v>55.130699999999997</c:v>
                </c:pt>
                <c:pt idx="1652">
                  <c:v>55.148699999999998</c:v>
                </c:pt>
                <c:pt idx="1653">
                  <c:v>55.1828</c:v>
                </c:pt>
                <c:pt idx="1654">
                  <c:v>55.198</c:v>
                </c:pt>
                <c:pt idx="1655">
                  <c:v>55.189300000000003</c:v>
                </c:pt>
                <c:pt idx="1656">
                  <c:v>55.187899999999999</c:v>
                </c:pt>
                <c:pt idx="1657">
                  <c:v>55.198600000000013</c:v>
                </c:pt>
                <c:pt idx="1658">
                  <c:v>55.206699999999998</c:v>
                </c:pt>
                <c:pt idx="1659">
                  <c:v>55.185099999999998</c:v>
                </c:pt>
                <c:pt idx="1660">
                  <c:v>55.132899999999999</c:v>
                </c:pt>
                <c:pt idx="1661">
                  <c:v>55.102499999999999</c:v>
                </c:pt>
                <c:pt idx="1662">
                  <c:v>55.112499999999997</c:v>
                </c:pt>
                <c:pt idx="1663">
                  <c:v>55.107500000000002</c:v>
                </c:pt>
                <c:pt idx="1664">
                  <c:v>55.048099999999998</c:v>
                </c:pt>
                <c:pt idx="1665">
                  <c:v>55.038400000000003</c:v>
                </c:pt>
                <c:pt idx="1666">
                  <c:v>55.1372</c:v>
                </c:pt>
                <c:pt idx="1667">
                  <c:v>55.1997</c:v>
                </c:pt>
                <c:pt idx="1668">
                  <c:v>55.195400000000006</c:v>
                </c:pt>
                <c:pt idx="1669">
                  <c:v>55.195400000000006</c:v>
                </c:pt>
                <c:pt idx="1670">
                  <c:v>55.187399999999997</c:v>
                </c:pt>
                <c:pt idx="1671">
                  <c:v>55.166000000000011</c:v>
                </c:pt>
                <c:pt idx="1672">
                  <c:v>55.152299999999997</c:v>
                </c:pt>
                <c:pt idx="1673">
                  <c:v>55.131600000000013</c:v>
                </c:pt>
                <c:pt idx="1674">
                  <c:v>55.121899999999997</c:v>
                </c:pt>
                <c:pt idx="1675">
                  <c:v>55.129300000000001</c:v>
                </c:pt>
                <c:pt idx="1676">
                  <c:v>55.113400000000013</c:v>
                </c:pt>
                <c:pt idx="1677">
                  <c:v>55.080500000000001</c:v>
                </c:pt>
                <c:pt idx="1678">
                  <c:v>55.024900000000002</c:v>
                </c:pt>
                <c:pt idx="1679">
                  <c:v>54.973799999999997</c:v>
                </c:pt>
                <c:pt idx="1680">
                  <c:v>55.018000000000001</c:v>
                </c:pt>
                <c:pt idx="1681">
                  <c:v>55.1098</c:v>
                </c:pt>
                <c:pt idx="1682">
                  <c:v>55.1479</c:v>
                </c:pt>
                <c:pt idx="1683">
                  <c:v>55.148499999999999</c:v>
                </c:pt>
                <c:pt idx="1684">
                  <c:v>55.150399999999998</c:v>
                </c:pt>
                <c:pt idx="1685">
                  <c:v>55.140700000000002</c:v>
                </c:pt>
                <c:pt idx="1686">
                  <c:v>55.113400000000013</c:v>
                </c:pt>
                <c:pt idx="1687">
                  <c:v>55.1021</c:v>
                </c:pt>
                <c:pt idx="1688">
                  <c:v>55.1233</c:v>
                </c:pt>
                <c:pt idx="1689">
                  <c:v>55.146900000000002</c:v>
                </c:pt>
                <c:pt idx="1690">
                  <c:v>55.159700000000001</c:v>
                </c:pt>
                <c:pt idx="1691">
                  <c:v>55.168800000000012</c:v>
                </c:pt>
                <c:pt idx="1692">
                  <c:v>55.171600000000012</c:v>
                </c:pt>
                <c:pt idx="1693">
                  <c:v>55.159500000000001</c:v>
                </c:pt>
                <c:pt idx="1694">
                  <c:v>55.110799999999998</c:v>
                </c:pt>
                <c:pt idx="1695">
                  <c:v>55.0488</c:v>
                </c:pt>
                <c:pt idx="1696">
                  <c:v>55.051000000000002</c:v>
                </c:pt>
                <c:pt idx="1697">
                  <c:v>55.109000000000002</c:v>
                </c:pt>
                <c:pt idx="1698">
                  <c:v>55.137900000000002</c:v>
                </c:pt>
                <c:pt idx="1699">
                  <c:v>55.122900000000001</c:v>
                </c:pt>
                <c:pt idx="1700">
                  <c:v>55.107799999999997</c:v>
                </c:pt>
                <c:pt idx="1701">
                  <c:v>55.108899999999998</c:v>
                </c:pt>
                <c:pt idx="1702">
                  <c:v>55.104999999999997</c:v>
                </c:pt>
                <c:pt idx="1703">
                  <c:v>55.096200000000003</c:v>
                </c:pt>
                <c:pt idx="1704">
                  <c:v>55.101799999999997</c:v>
                </c:pt>
                <c:pt idx="1705">
                  <c:v>55.121499999999997</c:v>
                </c:pt>
                <c:pt idx="1706">
                  <c:v>55.137500000000003</c:v>
                </c:pt>
                <c:pt idx="1707">
                  <c:v>55.144199999999998</c:v>
                </c:pt>
                <c:pt idx="1708">
                  <c:v>55.1464</c:v>
                </c:pt>
                <c:pt idx="1709">
                  <c:v>55.142299999999999</c:v>
                </c:pt>
                <c:pt idx="1710">
                  <c:v>55.134500000000003</c:v>
                </c:pt>
                <c:pt idx="1711">
                  <c:v>55.129100000000001</c:v>
                </c:pt>
                <c:pt idx="1712">
                  <c:v>55.125500000000002</c:v>
                </c:pt>
                <c:pt idx="1713">
                  <c:v>55.127200000000002</c:v>
                </c:pt>
                <c:pt idx="1714">
                  <c:v>55.132400000000011</c:v>
                </c:pt>
                <c:pt idx="1715">
                  <c:v>55.117199999999997</c:v>
                </c:pt>
                <c:pt idx="1716">
                  <c:v>55.066099999999999</c:v>
                </c:pt>
                <c:pt idx="1717">
                  <c:v>55.008099999999999</c:v>
                </c:pt>
                <c:pt idx="1718">
                  <c:v>54.998400000000011</c:v>
                </c:pt>
                <c:pt idx="1719">
                  <c:v>55.020699999999998</c:v>
                </c:pt>
                <c:pt idx="1720">
                  <c:v>55.057699999999997</c:v>
                </c:pt>
                <c:pt idx="1721">
                  <c:v>55.119600000000013</c:v>
                </c:pt>
                <c:pt idx="1722">
                  <c:v>55.175699999999999</c:v>
                </c:pt>
                <c:pt idx="1723">
                  <c:v>55.165500000000002</c:v>
                </c:pt>
                <c:pt idx="1724">
                  <c:v>55.108200000000011</c:v>
                </c:pt>
                <c:pt idx="1725">
                  <c:v>55.081499999999998</c:v>
                </c:pt>
                <c:pt idx="1726">
                  <c:v>55.092400000000012</c:v>
                </c:pt>
                <c:pt idx="1727">
                  <c:v>55.104599999999998</c:v>
                </c:pt>
                <c:pt idx="1728">
                  <c:v>55.1081</c:v>
                </c:pt>
                <c:pt idx="1729">
                  <c:v>55.095600000000012</c:v>
                </c:pt>
                <c:pt idx="1730">
                  <c:v>55.053699999999999</c:v>
                </c:pt>
                <c:pt idx="1731">
                  <c:v>54.990200000000002</c:v>
                </c:pt>
                <c:pt idx="1732">
                  <c:v>54.958500000000001</c:v>
                </c:pt>
                <c:pt idx="1733">
                  <c:v>54.976000000000013</c:v>
                </c:pt>
                <c:pt idx="1734">
                  <c:v>54.989699999999999</c:v>
                </c:pt>
                <c:pt idx="1735">
                  <c:v>54.999499999999998</c:v>
                </c:pt>
                <c:pt idx="1736">
                  <c:v>54.993200000000002</c:v>
                </c:pt>
                <c:pt idx="1737">
                  <c:v>54.924100000000003</c:v>
                </c:pt>
                <c:pt idx="1738">
                  <c:v>54.878300000000003</c:v>
                </c:pt>
                <c:pt idx="1739">
                  <c:v>54.9358</c:v>
                </c:pt>
                <c:pt idx="1740">
                  <c:v>55.014899999999997</c:v>
                </c:pt>
                <c:pt idx="1741">
                  <c:v>55.024800000000013</c:v>
                </c:pt>
                <c:pt idx="1742">
                  <c:v>55.002600000000001</c:v>
                </c:pt>
                <c:pt idx="1743">
                  <c:v>54.986600000000003</c:v>
                </c:pt>
                <c:pt idx="1744">
                  <c:v>54.971499999999999</c:v>
                </c:pt>
                <c:pt idx="1745">
                  <c:v>54.993099999999998</c:v>
                </c:pt>
                <c:pt idx="1746">
                  <c:v>55.040700000000001</c:v>
                </c:pt>
                <c:pt idx="1747">
                  <c:v>55.066000000000003</c:v>
                </c:pt>
                <c:pt idx="1748">
                  <c:v>55.046300000000002</c:v>
                </c:pt>
                <c:pt idx="1749">
                  <c:v>54.998699999999999</c:v>
                </c:pt>
                <c:pt idx="1750">
                  <c:v>54.9754</c:v>
                </c:pt>
                <c:pt idx="1751">
                  <c:v>54.982500000000002</c:v>
                </c:pt>
                <c:pt idx="1752">
                  <c:v>54.9694</c:v>
                </c:pt>
                <c:pt idx="1753">
                  <c:v>54.940800000000003</c:v>
                </c:pt>
                <c:pt idx="1754">
                  <c:v>54.952599999999997</c:v>
                </c:pt>
                <c:pt idx="1755">
                  <c:v>54.968899999999998</c:v>
                </c:pt>
                <c:pt idx="1756">
                  <c:v>54.940100000000001</c:v>
                </c:pt>
                <c:pt idx="1757">
                  <c:v>54.916400000000003</c:v>
                </c:pt>
                <c:pt idx="1758">
                  <c:v>54.927700000000002</c:v>
                </c:pt>
                <c:pt idx="1759">
                  <c:v>54.948099999999997</c:v>
                </c:pt>
                <c:pt idx="1760">
                  <c:v>54.956200000000003</c:v>
                </c:pt>
                <c:pt idx="1761">
                  <c:v>54.962899999999998</c:v>
                </c:pt>
                <c:pt idx="1762">
                  <c:v>54.982400000000013</c:v>
                </c:pt>
                <c:pt idx="1763">
                  <c:v>55.001399999999997</c:v>
                </c:pt>
                <c:pt idx="1764">
                  <c:v>55.006700000000002</c:v>
                </c:pt>
                <c:pt idx="1765">
                  <c:v>54.991</c:v>
                </c:pt>
                <c:pt idx="1766">
                  <c:v>54.966299999999997</c:v>
                </c:pt>
                <c:pt idx="1767">
                  <c:v>54.941899999999997</c:v>
                </c:pt>
                <c:pt idx="1768">
                  <c:v>54.8932</c:v>
                </c:pt>
                <c:pt idx="1769">
                  <c:v>54.848100000000002</c:v>
                </c:pt>
                <c:pt idx="1770">
                  <c:v>54.881899999999987</c:v>
                </c:pt>
                <c:pt idx="1771">
                  <c:v>54.943199999999997</c:v>
                </c:pt>
                <c:pt idx="1772">
                  <c:v>54.953800000000001</c:v>
                </c:pt>
                <c:pt idx="1773">
                  <c:v>54.925899999999999</c:v>
                </c:pt>
                <c:pt idx="1774">
                  <c:v>54.882599999999996</c:v>
                </c:pt>
                <c:pt idx="1775">
                  <c:v>54.872</c:v>
                </c:pt>
                <c:pt idx="1776">
                  <c:v>54.895200000000003</c:v>
                </c:pt>
                <c:pt idx="1777">
                  <c:v>54.884899999999988</c:v>
                </c:pt>
                <c:pt idx="1778">
                  <c:v>54.886400000000002</c:v>
                </c:pt>
                <c:pt idx="1779">
                  <c:v>54.949300000000001</c:v>
                </c:pt>
                <c:pt idx="1780">
                  <c:v>55.025100000000002</c:v>
                </c:pt>
                <c:pt idx="1781">
                  <c:v>55.044400000000003</c:v>
                </c:pt>
                <c:pt idx="1782">
                  <c:v>55.011800000000001</c:v>
                </c:pt>
                <c:pt idx="1783">
                  <c:v>54.979300000000002</c:v>
                </c:pt>
                <c:pt idx="1784">
                  <c:v>54.978400000000001</c:v>
                </c:pt>
                <c:pt idx="1785">
                  <c:v>54.994400000000013</c:v>
                </c:pt>
                <c:pt idx="1786">
                  <c:v>54.9983</c:v>
                </c:pt>
                <c:pt idx="1787">
                  <c:v>54.979799999999997</c:v>
                </c:pt>
                <c:pt idx="1788">
                  <c:v>54.929900000000011</c:v>
                </c:pt>
                <c:pt idx="1789">
                  <c:v>54.885300000000001</c:v>
                </c:pt>
                <c:pt idx="1790">
                  <c:v>54.906100000000002</c:v>
                </c:pt>
                <c:pt idx="1791">
                  <c:v>54.949599999999997</c:v>
                </c:pt>
                <c:pt idx="1792">
                  <c:v>54.954599999999999</c:v>
                </c:pt>
                <c:pt idx="1793">
                  <c:v>54.938200000000002</c:v>
                </c:pt>
                <c:pt idx="1794">
                  <c:v>54.9405</c:v>
                </c:pt>
                <c:pt idx="1795">
                  <c:v>54.963500000000003</c:v>
                </c:pt>
                <c:pt idx="1796">
                  <c:v>54.985600000000012</c:v>
                </c:pt>
                <c:pt idx="1797">
                  <c:v>55.003999999999998</c:v>
                </c:pt>
                <c:pt idx="1798">
                  <c:v>55.024099999999997</c:v>
                </c:pt>
                <c:pt idx="1799">
                  <c:v>55.009500000000003</c:v>
                </c:pt>
                <c:pt idx="1800">
                  <c:v>54.996099999999998</c:v>
                </c:pt>
                <c:pt idx="1801">
                  <c:v>55.012</c:v>
                </c:pt>
                <c:pt idx="1802">
                  <c:v>54.996200000000002</c:v>
                </c:pt>
                <c:pt idx="1803">
                  <c:v>54.943899999999999</c:v>
                </c:pt>
                <c:pt idx="1804">
                  <c:v>54.922200000000011</c:v>
                </c:pt>
                <c:pt idx="1805">
                  <c:v>54.944899999999997</c:v>
                </c:pt>
                <c:pt idx="1806">
                  <c:v>54.967399999999998</c:v>
                </c:pt>
                <c:pt idx="1807">
                  <c:v>54.971499999999999</c:v>
                </c:pt>
                <c:pt idx="1808">
                  <c:v>54.959400000000002</c:v>
                </c:pt>
                <c:pt idx="1809">
                  <c:v>54.924500000000002</c:v>
                </c:pt>
                <c:pt idx="1810">
                  <c:v>54.864800000000002</c:v>
                </c:pt>
                <c:pt idx="1811">
                  <c:v>54.812800000000003</c:v>
                </c:pt>
                <c:pt idx="1812">
                  <c:v>54.8125</c:v>
                </c:pt>
                <c:pt idx="1813">
                  <c:v>54.853000000000002</c:v>
                </c:pt>
                <c:pt idx="1814">
                  <c:v>54.881999999999998</c:v>
                </c:pt>
                <c:pt idx="1815">
                  <c:v>54.904200000000003</c:v>
                </c:pt>
                <c:pt idx="1816">
                  <c:v>54.9345</c:v>
                </c:pt>
                <c:pt idx="1817">
                  <c:v>54.960099999999997</c:v>
                </c:pt>
                <c:pt idx="1818">
                  <c:v>54.969200000000001</c:v>
                </c:pt>
                <c:pt idx="1819">
                  <c:v>54.948800000000013</c:v>
                </c:pt>
                <c:pt idx="1820">
                  <c:v>54.9161</c:v>
                </c:pt>
                <c:pt idx="1821">
                  <c:v>54.915599999999998</c:v>
                </c:pt>
                <c:pt idx="1822">
                  <c:v>54.914700000000003</c:v>
                </c:pt>
                <c:pt idx="1823">
                  <c:v>54.870899999999999</c:v>
                </c:pt>
                <c:pt idx="1824">
                  <c:v>54.845999999999997</c:v>
                </c:pt>
                <c:pt idx="1825">
                  <c:v>54.852800000000002</c:v>
                </c:pt>
                <c:pt idx="1826">
                  <c:v>54.874499999999998</c:v>
                </c:pt>
                <c:pt idx="1827">
                  <c:v>54.882800000000003</c:v>
                </c:pt>
                <c:pt idx="1828">
                  <c:v>54.868200000000002</c:v>
                </c:pt>
                <c:pt idx="1829">
                  <c:v>54.862000000000002</c:v>
                </c:pt>
                <c:pt idx="1830">
                  <c:v>54.8352</c:v>
                </c:pt>
                <c:pt idx="1831">
                  <c:v>54.774500000000003</c:v>
                </c:pt>
                <c:pt idx="1832">
                  <c:v>54.794400000000003</c:v>
                </c:pt>
                <c:pt idx="1833">
                  <c:v>54.877800000000001</c:v>
                </c:pt>
                <c:pt idx="1834">
                  <c:v>54.878100000000003</c:v>
                </c:pt>
                <c:pt idx="1835">
                  <c:v>54.821100000000001</c:v>
                </c:pt>
                <c:pt idx="1836">
                  <c:v>54.755499999999998</c:v>
                </c:pt>
                <c:pt idx="1837">
                  <c:v>54.678200000000011</c:v>
                </c:pt>
                <c:pt idx="1838">
                  <c:v>54.690200000000011</c:v>
                </c:pt>
                <c:pt idx="1839">
                  <c:v>54.777299999999997</c:v>
                </c:pt>
                <c:pt idx="1840">
                  <c:v>54.8279</c:v>
                </c:pt>
                <c:pt idx="1841">
                  <c:v>54.830500000000001</c:v>
                </c:pt>
                <c:pt idx="1842">
                  <c:v>54.803899999999999</c:v>
                </c:pt>
                <c:pt idx="1843">
                  <c:v>54.790800000000011</c:v>
                </c:pt>
                <c:pt idx="1844">
                  <c:v>54.816000000000003</c:v>
                </c:pt>
                <c:pt idx="1845">
                  <c:v>54.872100000000003</c:v>
                </c:pt>
                <c:pt idx="1846">
                  <c:v>54.9026</c:v>
                </c:pt>
                <c:pt idx="1847">
                  <c:v>54.904699999999998</c:v>
                </c:pt>
                <c:pt idx="1848">
                  <c:v>54.910600000000002</c:v>
                </c:pt>
                <c:pt idx="1849">
                  <c:v>54.911999999999999</c:v>
                </c:pt>
                <c:pt idx="1850">
                  <c:v>54.910600000000002</c:v>
                </c:pt>
                <c:pt idx="1851">
                  <c:v>54.904200000000003</c:v>
                </c:pt>
                <c:pt idx="1852">
                  <c:v>54.895000000000003</c:v>
                </c:pt>
                <c:pt idx="1853">
                  <c:v>54.893000000000001</c:v>
                </c:pt>
                <c:pt idx="1854">
                  <c:v>54.8827</c:v>
                </c:pt>
                <c:pt idx="1855">
                  <c:v>54.867199999999997</c:v>
                </c:pt>
                <c:pt idx="1856">
                  <c:v>54.872999999999998</c:v>
                </c:pt>
                <c:pt idx="1857">
                  <c:v>54.901299999999999</c:v>
                </c:pt>
                <c:pt idx="1858">
                  <c:v>54.9084</c:v>
                </c:pt>
                <c:pt idx="1859">
                  <c:v>54.866700000000002</c:v>
                </c:pt>
                <c:pt idx="1860">
                  <c:v>54.807499999999997</c:v>
                </c:pt>
                <c:pt idx="1861">
                  <c:v>54.790700000000001</c:v>
                </c:pt>
                <c:pt idx="1862">
                  <c:v>54.821100000000001</c:v>
                </c:pt>
                <c:pt idx="1863">
                  <c:v>54.819299999999998</c:v>
                </c:pt>
                <c:pt idx="1864">
                  <c:v>54.799700000000001</c:v>
                </c:pt>
                <c:pt idx="1865">
                  <c:v>54.817399999999999</c:v>
                </c:pt>
                <c:pt idx="1866">
                  <c:v>54.849200000000003</c:v>
                </c:pt>
                <c:pt idx="1867">
                  <c:v>54.874099999999999</c:v>
                </c:pt>
                <c:pt idx="1868">
                  <c:v>54.892400000000002</c:v>
                </c:pt>
                <c:pt idx="1869">
                  <c:v>54.896500000000003</c:v>
                </c:pt>
                <c:pt idx="1870">
                  <c:v>54.897500000000001</c:v>
                </c:pt>
                <c:pt idx="1871">
                  <c:v>54.903799999999997</c:v>
                </c:pt>
                <c:pt idx="1872">
                  <c:v>54.904699999999998</c:v>
                </c:pt>
                <c:pt idx="1873">
                  <c:v>54.904899999999998</c:v>
                </c:pt>
                <c:pt idx="1874">
                  <c:v>54.907699999999998</c:v>
                </c:pt>
                <c:pt idx="1875">
                  <c:v>54.918700000000001</c:v>
                </c:pt>
                <c:pt idx="1876">
                  <c:v>54.929000000000002</c:v>
                </c:pt>
                <c:pt idx="1877">
                  <c:v>54.9193</c:v>
                </c:pt>
                <c:pt idx="1878">
                  <c:v>54.894199999999998</c:v>
                </c:pt>
                <c:pt idx="1879">
                  <c:v>54.881699999999988</c:v>
                </c:pt>
                <c:pt idx="1880">
                  <c:v>54.877899999999997</c:v>
                </c:pt>
                <c:pt idx="1881">
                  <c:v>54.855699999999999</c:v>
                </c:pt>
                <c:pt idx="1882">
                  <c:v>54.817100000000003</c:v>
                </c:pt>
                <c:pt idx="1883">
                  <c:v>54.776000000000003</c:v>
                </c:pt>
                <c:pt idx="1884">
                  <c:v>54.740600000000001</c:v>
                </c:pt>
                <c:pt idx="1885">
                  <c:v>54.749499999999998</c:v>
                </c:pt>
                <c:pt idx="1886">
                  <c:v>54.799900000000001</c:v>
                </c:pt>
                <c:pt idx="1887">
                  <c:v>54.825200000000002</c:v>
                </c:pt>
                <c:pt idx="1888">
                  <c:v>54.825699999999998</c:v>
                </c:pt>
                <c:pt idx="1889">
                  <c:v>54.822600000000001</c:v>
                </c:pt>
                <c:pt idx="1890">
                  <c:v>54.8294</c:v>
                </c:pt>
                <c:pt idx="1891">
                  <c:v>54.844499999999996</c:v>
                </c:pt>
                <c:pt idx="1892">
                  <c:v>54.838200000000001</c:v>
                </c:pt>
                <c:pt idx="1893">
                  <c:v>54.778600000000012</c:v>
                </c:pt>
                <c:pt idx="1894">
                  <c:v>54.714200000000012</c:v>
                </c:pt>
                <c:pt idx="1895">
                  <c:v>54.695800000000013</c:v>
                </c:pt>
                <c:pt idx="1896">
                  <c:v>54.698600000000013</c:v>
                </c:pt>
                <c:pt idx="1897">
                  <c:v>54.7333</c:v>
                </c:pt>
                <c:pt idx="1898">
                  <c:v>54.811</c:v>
                </c:pt>
                <c:pt idx="1899">
                  <c:v>54.8628</c:v>
                </c:pt>
                <c:pt idx="1900">
                  <c:v>54.865099999999998</c:v>
                </c:pt>
                <c:pt idx="1901">
                  <c:v>54.844799999999999</c:v>
                </c:pt>
                <c:pt idx="1902">
                  <c:v>54.828000000000003</c:v>
                </c:pt>
                <c:pt idx="1903">
                  <c:v>54.828299999999999</c:v>
                </c:pt>
                <c:pt idx="1904">
                  <c:v>54.828800000000001</c:v>
                </c:pt>
                <c:pt idx="1905">
                  <c:v>54.827199999999998</c:v>
                </c:pt>
                <c:pt idx="1906">
                  <c:v>54.830100000000002</c:v>
                </c:pt>
                <c:pt idx="1907">
                  <c:v>54.842200000000012</c:v>
                </c:pt>
                <c:pt idx="1908">
                  <c:v>54.848500000000001</c:v>
                </c:pt>
                <c:pt idx="1909">
                  <c:v>54.835600000000007</c:v>
                </c:pt>
                <c:pt idx="1910">
                  <c:v>54.800800000000002</c:v>
                </c:pt>
                <c:pt idx="1911">
                  <c:v>54.765700000000002</c:v>
                </c:pt>
                <c:pt idx="1912">
                  <c:v>54.7485</c:v>
                </c:pt>
                <c:pt idx="1913">
                  <c:v>54.755099999999999</c:v>
                </c:pt>
                <c:pt idx="1914">
                  <c:v>54.784500000000001</c:v>
                </c:pt>
                <c:pt idx="1915">
                  <c:v>54.793900000000001</c:v>
                </c:pt>
                <c:pt idx="1916">
                  <c:v>54.7956</c:v>
                </c:pt>
                <c:pt idx="1917">
                  <c:v>54.791200000000003</c:v>
                </c:pt>
                <c:pt idx="1918">
                  <c:v>54.768500000000003</c:v>
                </c:pt>
                <c:pt idx="1919">
                  <c:v>54.764800000000001</c:v>
                </c:pt>
                <c:pt idx="1920">
                  <c:v>54.767899999999997</c:v>
                </c:pt>
                <c:pt idx="1921">
                  <c:v>54.7699</c:v>
                </c:pt>
                <c:pt idx="1922">
                  <c:v>54.777800000000013</c:v>
                </c:pt>
                <c:pt idx="1923">
                  <c:v>54.768500000000003</c:v>
                </c:pt>
                <c:pt idx="1924">
                  <c:v>54.733000000000011</c:v>
                </c:pt>
                <c:pt idx="1925">
                  <c:v>54.717200000000012</c:v>
                </c:pt>
                <c:pt idx="1926">
                  <c:v>54.7485</c:v>
                </c:pt>
                <c:pt idx="1927">
                  <c:v>54.791400000000003</c:v>
                </c:pt>
                <c:pt idx="1928">
                  <c:v>54.796500000000002</c:v>
                </c:pt>
                <c:pt idx="1929">
                  <c:v>54.770899999999997</c:v>
                </c:pt>
                <c:pt idx="1930">
                  <c:v>54.749000000000002</c:v>
                </c:pt>
                <c:pt idx="1931">
                  <c:v>54.745800000000003</c:v>
                </c:pt>
                <c:pt idx="1932">
                  <c:v>54.747200000000007</c:v>
                </c:pt>
                <c:pt idx="1933">
                  <c:v>54.738500000000002</c:v>
                </c:pt>
                <c:pt idx="1934">
                  <c:v>54.7181</c:v>
                </c:pt>
                <c:pt idx="1935">
                  <c:v>54.684600000000003</c:v>
                </c:pt>
                <c:pt idx="1936">
                  <c:v>54.678699999999999</c:v>
                </c:pt>
                <c:pt idx="1937">
                  <c:v>54.717300000000002</c:v>
                </c:pt>
                <c:pt idx="1938">
                  <c:v>54.726600000000012</c:v>
                </c:pt>
                <c:pt idx="1939">
                  <c:v>54.695900000000002</c:v>
                </c:pt>
                <c:pt idx="1940">
                  <c:v>54.679600000000001</c:v>
                </c:pt>
                <c:pt idx="1941">
                  <c:v>54.6633</c:v>
                </c:pt>
                <c:pt idx="1942">
                  <c:v>54.6389</c:v>
                </c:pt>
                <c:pt idx="1943">
                  <c:v>54.656000000000013</c:v>
                </c:pt>
                <c:pt idx="1944">
                  <c:v>54.7027</c:v>
                </c:pt>
                <c:pt idx="1945">
                  <c:v>54.719200000000001</c:v>
                </c:pt>
                <c:pt idx="1946">
                  <c:v>54.722700000000003</c:v>
                </c:pt>
                <c:pt idx="1947">
                  <c:v>54.750600000000013</c:v>
                </c:pt>
                <c:pt idx="1948">
                  <c:v>54.770600000000002</c:v>
                </c:pt>
                <c:pt idx="1949">
                  <c:v>54.7423</c:v>
                </c:pt>
                <c:pt idx="1950">
                  <c:v>54.689300000000003</c:v>
                </c:pt>
                <c:pt idx="1951">
                  <c:v>54.673099999999998</c:v>
                </c:pt>
                <c:pt idx="1952">
                  <c:v>54.683600000000013</c:v>
                </c:pt>
                <c:pt idx="1953">
                  <c:v>54.6815</c:v>
                </c:pt>
                <c:pt idx="1954">
                  <c:v>54.6937</c:v>
                </c:pt>
                <c:pt idx="1955">
                  <c:v>54.717500000000001</c:v>
                </c:pt>
                <c:pt idx="1956">
                  <c:v>54.711300000000001</c:v>
                </c:pt>
                <c:pt idx="1957">
                  <c:v>54.656999999999996</c:v>
                </c:pt>
                <c:pt idx="1958">
                  <c:v>54.615099999999998</c:v>
                </c:pt>
                <c:pt idx="1959">
                  <c:v>54.642000000000003</c:v>
                </c:pt>
                <c:pt idx="1960">
                  <c:v>54.678800000000003</c:v>
                </c:pt>
                <c:pt idx="1961">
                  <c:v>54.683100000000003</c:v>
                </c:pt>
                <c:pt idx="1962">
                  <c:v>54.689500000000002</c:v>
                </c:pt>
                <c:pt idx="1963">
                  <c:v>54.714599999999997</c:v>
                </c:pt>
                <c:pt idx="1964">
                  <c:v>54.737000000000002</c:v>
                </c:pt>
                <c:pt idx="1965">
                  <c:v>54.726500000000001</c:v>
                </c:pt>
                <c:pt idx="1966">
                  <c:v>54.696400000000011</c:v>
                </c:pt>
                <c:pt idx="1967">
                  <c:v>54.694699999999997</c:v>
                </c:pt>
                <c:pt idx="1968">
                  <c:v>54.709600000000002</c:v>
                </c:pt>
                <c:pt idx="1969">
                  <c:v>54.692400000000013</c:v>
                </c:pt>
                <c:pt idx="1970">
                  <c:v>54.653000000000013</c:v>
                </c:pt>
                <c:pt idx="1971">
                  <c:v>54.652800000000013</c:v>
                </c:pt>
                <c:pt idx="1972">
                  <c:v>54.6798</c:v>
                </c:pt>
                <c:pt idx="1973">
                  <c:v>54.6937</c:v>
                </c:pt>
                <c:pt idx="1974">
                  <c:v>54.705500000000001</c:v>
                </c:pt>
                <c:pt idx="1975">
                  <c:v>54.719700000000003</c:v>
                </c:pt>
                <c:pt idx="1976">
                  <c:v>54.696200000000012</c:v>
                </c:pt>
                <c:pt idx="1977">
                  <c:v>54.625600000000013</c:v>
                </c:pt>
                <c:pt idx="1978">
                  <c:v>54.5869</c:v>
                </c:pt>
                <c:pt idx="1979">
                  <c:v>54.623400000000011</c:v>
                </c:pt>
                <c:pt idx="1980">
                  <c:v>54.654600000000002</c:v>
                </c:pt>
                <c:pt idx="1981">
                  <c:v>54.647500000000001</c:v>
                </c:pt>
                <c:pt idx="1982">
                  <c:v>54.650599999999997</c:v>
                </c:pt>
                <c:pt idx="1983">
                  <c:v>54.672699999999999</c:v>
                </c:pt>
                <c:pt idx="1984">
                  <c:v>54.695500000000003</c:v>
                </c:pt>
                <c:pt idx="1985">
                  <c:v>54.702200000000012</c:v>
                </c:pt>
                <c:pt idx="1986">
                  <c:v>54.677500000000002</c:v>
                </c:pt>
                <c:pt idx="1987">
                  <c:v>54.653300000000002</c:v>
                </c:pt>
                <c:pt idx="1988">
                  <c:v>54.6325</c:v>
                </c:pt>
                <c:pt idx="1989">
                  <c:v>54.6265</c:v>
                </c:pt>
                <c:pt idx="1990">
                  <c:v>54.673900000000003</c:v>
                </c:pt>
                <c:pt idx="1991">
                  <c:v>54.7121</c:v>
                </c:pt>
                <c:pt idx="1992">
                  <c:v>54.693100000000001</c:v>
                </c:pt>
                <c:pt idx="1993">
                  <c:v>54.655299999999997</c:v>
                </c:pt>
                <c:pt idx="1994">
                  <c:v>54.638300000000001</c:v>
                </c:pt>
                <c:pt idx="1995">
                  <c:v>54.617600000000003</c:v>
                </c:pt>
                <c:pt idx="1996">
                  <c:v>54.5777</c:v>
                </c:pt>
                <c:pt idx="1997">
                  <c:v>54.557099999999998</c:v>
                </c:pt>
                <c:pt idx="1998">
                  <c:v>54.567100000000003</c:v>
                </c:pt>
                <c:pt idx="1999">
                  <c:v>54.581000000000003</c:v>
                </c:pt>
                <c:pt idx="2000">
                  <c:v>54.597200000000001</c:v>
                </c:pt>
                <c:pt idx="2001">
                  <c:v>54.590400000000002</c:v>
                </c:pt>
                <c:pt idx="2002">
                  <c:v>54.584699999999998</c:v>
                </c:pt>
                <c:pt idx="2003">
                  <c:v>54.600900000000003</c:v>
                </c:pt>
                <c:pt idx="2004">
                  <c:v>54.6432</c:v>
                </c:pt>
                <c:pt idx="2005">
                  <c:v>54.672800000000002</c:v>
                </c:pt>
                <c:pt idx="2006">
                  <c:v>54.659399999999998</c:v>
                </c:pt>
                <c:pt idx="2007">
                  <c:v>54.657200000000003</c:v>
                </c:pt>
                <c:pt idx="2008">
                  <c:v>54.6693</c:v>
                </c:pt>
                <c:pt idx="2009">
                  <c:v>54.679299999999998</c:v>
                </c:pt>
                <c:pt idx="2010">
                  <c:v>54.702100000000002</c:v>
                </c:pt>
                <c:pt idx="2011">
                  <c:v>54.714500000000001</c:v>
                </c:pt>
                <c:pt idx="2012">
                  <c:v>54.694899999999997</c:v>
                </c:pt>
                <c:pt idx="2013">
                  <c:v>54.672899999999998</c:v>
                </c:pt>
                <c:pt idx="2014">
                  <c:v>54.680400000000013</c:v>
                </c:pt>
                <c:pt idx="2015">
                  <c:v>54.700499999999998</c:v>
                </c:pt>
                <c:pt idx="2016">
                  <c:v>54.712499999999999</c:v>
                </c:pt>
                <c:pt idx="2017">
                  <c:v>54.715000000000003</c:v>
                </c:pt>
                <c:pt idx="2018">
                  <c:v>54.692400000000013</c:v>
                </c:pt>
                <c:pt idx="2019">
                  <c:v>54.6629</c:v>
                </c:pt>
                <c:pt idx="2020">
                  <c:v>54.644000000000013</c:v>
                </c:pt>
                <c:pt idx="2021">
                  <c:v>54.600900000000003</c:v>
                </c:pt>
                <c:pt idx="2022">
                  <c:v>54.565200000000011</c:v>
                </c:pt>
                <c:pt idx="2023">
                  <c:v>54.611899999999999</c:v>
                </c:pt>
                <c:pt idx="2024">
                  <c:v>54.685400000000001</c:v>
                </c:pt>
                <c:pt idx="2025">
                  <c:v>54.7241</c:v>
                </c:pt>
                <c:pt idx="2026">
                  <c:v>54.736000000000011</c:v>
                </c:pt>
                <c:pt idx="2027">
                  <c:v>54.733200000000011</c:v>
                </c:pt>
                <c:pt idx="2028">
                  <c:v>54.717300000000002</c:v>
                </c:pt>
                <c:pt idx="2029">
                  <c:v>54.699000000000012</c:v>
                </c:pt>
                <c:pt idx="2030">
                  <c:v>54.682200000000002</c:v>
                </c:pt>
                <c:pt idx="2031">
                  <c:v>54.672899999999998</c:v>
                </c:pt>
                <c:pt idx="2032">
                  <c:v>54.682699999999997</c:v>
                </c:pt>
                <c:pt idx="2033">
                  <c:v>54.697600000000001</c:v>
                </c:pt>
                <c:pt idx="2034">
                  <c:v>54.7117</c:v>
                </c:pt>
                <c:pt idx="2035">
                  <c:v>54.716099999999997</c:v>
                </c:pt>
                <c:pt idx="2036">
                  <c:v>54.695800000000013</c:v>
                </c:pt>
                <c:pt idx="2037">
                  <c:v>54.681800000000003</c:v>
                </c:pt>
                <c:pt idx="2038">
                  <c:v>54.6952</c:v>
                </c:pt>
                <c:pt idx="2039">
                  <c:v>54.716299999999997</c:v>
                </c:pt>
                <c:pt idx="2040">
                  <c:v>54.722099999999998</c:v>
                </c:pt>
                <c:pt idx="2041">
                  <c:v>54.7286</c:v>
                </c:pt>
                <c:pt idx="2042">
                  <c:v>54.731400000000001</c:v>
                </c:pt>
                <c:pt idx="2043">
                  <c:v>54.709699999999998</c:v>
                </c:pt>
                <c:pt idx="2044">
                  <c:v>54.664000000000001</c:v>
                </c:pt>
                <c:pt idx="2045">
                  <c:v>54.638200000000012</c:v>
                </c:pt>
                <c:pt idx="2046">
                  <c:v>54.672800000000002</c:v>
                </c:pt>
                <c:pt idx="2047">
                  <c:v>54.714399999999998</c:v>
                </c:pt>
                <c:pt idx="2048">
                  <c:v>54.722200000000001</c:v>
                </c:pt>
                <c:pt idx="2049">
                  <c:v>54.692600000000013</c:v>
                </c:pt>
                <c:pt idx="2050">
                  <c:v>54.629200000000012</c:v>
                </c:pt>
                <c:pt idx="2051">
                  <c:v>54.599200000000003</c:v>
                </c:pt>
                <c:pt idx="2052">
                  <c:v>54.634999999999998</c:v>
                </c:pt>
                <c:pt idx="2053">
                  <c:v>54.6922</c:v>
                </c:pt>
                <c:pt idx="2054">
                  <c:v>54.751199999999997</c:v>
                </c:pt>
                <c:pt idx="2055">
                  <c:v>54.763800000000003</c:v>
                </c:pt>
                <c:pt idx="2056">
                  <c:v>54.725000000000001</c:v>
                </c:pt>
                <c:pt idx="2057">
                  <c:v>54.707099999999997</c:v>
                </c:pt>
                <c:pt idx="2058">
                  <c:v>54.730400000000003</c:v>
                </c:pt>
                <c:pt idx="2059">
                  <c:v>54.742899999999999</c:v>
                </c:pt>
                <c:pt idx="2060">
                  <c:v>54.712899999999998</c:v>
                </c:pt>
                <c:pt idx="2061">
                  <c:v>54.663400000000003</c:v>
                </c:pt>
                <c:pt idx="2062">
                  <c:v>54.656100000000002</c:v>
                </c:pt>
                <c:pt idx="2063">
                  <c:v>54.691099999999999</c:v>
                </c:pt>
                <c:pt idx="2064">
                  <c:v>54.720800000000011</c:v>
                </c:pt>
                <c:pt idx="2065">
                  <c:v>54.721600000000002</c:v>
                </c:pt>
                <c:pt idx="2066">
                  <c:v>54.730600000000003</c:v>
                </c:pt>
                <c:pt idx="2067">
                  <c:v>54.770200000000003</c:v>
                </c:pt>
                <c:pt idx="2068">
                  <c:v>54.790900000000001</c:v>
                </c:pt>
                <c:pt idx="2069">
                  <c:v>54.770600000000002</c:v>
                </c:pt>
                <c:pt idx="2070">
                  <c:v>54.737200000000001</c:v>
                </c:pt>
                <c:pt idx="2071">
                  <c:v>54.738800000000012</c:v>
                </c:pt>
                <c:pt idx="2072">
                  <c:v>54.752400000000002</c:v>
                </c:pt>
                <c:pt idx="2073">
                  <c:v>54.739699999999999</c:v>
                </c:pt>
                <c:pt idx="2074">
                  <c:v>54.704500000000003</c:v>
                </c:pt>
                <c:pt idx="2075">
                  <c:v>54.698400000000007</c:v>
                </c:pt>
                <c:pt idx="2076">
                  <c:v>54.727800000000002</c:v>
                </c:pt>
                <c:pt idx="2077">
                  <c:v>54.735700000000001</c:v>
                </c:pt>
                <c:pt idx="2078">
                  <c:v>54.736200000000011</c:v>
                </c:pt>
                <c:pt idx="2079">
                  <c:v>54.753500000000003</c:v>
                </c:pt>
                <c:pt idx="2080">
                  <c:v>54.777099999999997</c:v>
                </c:pt>
                <c:pt idx="2081">
                  <c:v>54.784799999999997</c:v>
                </c:pt>
                <c:pt idx="2082">
                  <c:v>54.776200000000003</c:v>
                </c:pt>
                <c:pt idx="2083">
                  <c:v>54.769800000000011</c:v>
                </c:pt>
                <c:pt idx="2084">
                  <c:v>54.753999999999998</c:v>
                </c:pt>
                <c:pt idx="2085">
                  <c:v>54.723200000000013</c:v>
                </c:pt>
                <c:pt idx="2086">
                  <c:v>54.727800000000002</c:v>
                </c:pt>
                <c:pt idx="2087">
                  <c:v>54.774900000000002</c:v>
                </c:pt>
                <c:pt idx="2088">
                  <c:v>54.795099999999998</c:v>
                </c:pt>
                <c:pt idx="2089">
                  <c:v>54.784000000000013</c:v>
                </c:pt>
                <c:pt idx="2090">
                  <c:v>54.749400000000001</c:v>
                </c:pt>
                <c:pt idx="2091">
                  <c:v>54.720300000000002</c:v>
                </c:pt>
                <c:pt idx="2092">
                  <c:v>54.739699999999999</c:v>
                </c:pt>
                <c:pt idx="2093">
                  <c:v>54.768500000000003</c:v>
                </c:pt>
                <c:pt idx="2094">
                  <c:v>54.7971</c:v>
                </c:pt>
                <c:pt idx="2095">
                  <c:v>54.835299999999997</c:v>
                </c:pt>
                <c:pt idx="2096">
                  <c:v>54.857999999999997</c:v>
                </c:pt>
                <c:pt idx="2097">
                  <c:v>54.844799999999999</c:v>
                </c:pt>
                <c:pt idx="2098">
                  <c:v>54.840899999999998</c:v>
                </c:pt>
                <c:pt idx="2099">
                  <c:v>54.85</c:v>
                </c:pt>
                <c:pt idx="2100">
                  <c:v>54.858400000000003</c:v>
                </c:pt>
                <c:pt idx="2101">
                  <c:v>54.875100000000003</c:v>
                </c:pt>
                <c:pt idx="2102">
                  <c:v>54.898299999999999</c:v>
                </c:pt>
                <c:pt idx="2103">
                  <c:v>54.8979</c:v>
                </c:pt>
                <c:pt idx="2104">
                  <c:v>54.854699999999987</c:v>
                </c:pt>
                <c:pt idx="2105">
                  <c:v>54.792299999999997</c:v>
                </c:pt>
                <c:pt idx="2106">
                  <c:v>54.767600000000002</c:v>
                </c:pt>
                <c:pt idx="2107">
                  <c:v>54.801499999999997</c:v>
                </c:pt>
                <c:pt idx="2108">
                  <c:v>54.834400000000002</c:v>
                </c:pt>
                <c:pt idx="2109">
                  <c:v>54.836599999999997</c:v>
                </c:pt>
                <c:pt idx="2110">
                  <c:v>54.8352</c:v>
                </c:pt>
                <c:pt idx="2111">
                  <c:v>54.846200000000003</c:v>
                </c:pt>
                <c:pt idx="2112">
                  <c:v>54.815100000000001</c:v>
                </c:pt>
                <c:pt idx="2113">
                  <c:v>54.718299999999999</c:v>
                </c:pt>
                <c:pt idx="2114">
                  <c:v>54.677400000000013</c:v>
                </c:pt>
                <c:pt idx="2115">
                  <c:v>54.7423</c:v>
                </c:pt>
                <c:pt idx="2116">
                  <c:v>54.797899999999998</c:v>
                </c:pt>
                <c:pt idx="2117">
                  <c:v>54.810699999999997</c:v>
                </c:pt>
                <c:pt idx="2118">
                  <c:v>54.8172</c:v>
                </c:pt>
                <c:pt idx="2119">
                  <c:v>54.819899999999997</c:v>
                </c:pt>
                <c:pt idx="2120">
                  <c:v>54.812100000000001</c:v>
                </c:pt>
                <c:pt idx="2121">
                  <c:v>54.796900000000001</c:v>
                </c:pt>
                <c:pt idx="2122">
                  <c:v>54.800699999999999</c:v>
                </c:pt>
                <c:pt idx="2123">
                  <c:v>54.803600000000003</c:v>
                </c:pt>
                <c:pt idx="2124">
                  <c:v>54.821599999999997</c:v>
                </c:pt>
                <c:pt idx="2125">
                  <c:v>54.869300000000003</c:v>
                </c:pt>
                <c:pt idx="2126">
                  <c:v>54.907899999999998</c:v>
                </c:pt>
                <c:pt idx="2127">
                  <c:v>54.914999999999999</c:v>
                </c:pt>
                <c:pt idx="2128">
                  <c:v>54.900100000000002</c:v>
                </c:pt>
                <c:pt idx="2129">
                  <c:v>54.882100000000001</c:v>
                </c:pt>
                <c:pt idx="2130">
                  <c:v>54.860400000000013</c:v>
                </c:pt>
                <c:pt idx="2131">
                  <c:v>54.844900000000003</c:v>
                </c:pt>
                <c:pt idx="2132">
                  <c:v>54.843699999999998</c:v>
                </c:pt>
                <c:pt idx="2133">
                  <c:v>54.842500000000001</c:v>
                </c:pt>
                <c:pt idx="2134">
                  <c:v>54.8307</c:v>
                </c:pt>
                <c:pt idx="2135">
                  <c:v>54.806199999999997</c:v>
                </c:pt>
                <c:pt idx="2136">
                  <c:v>54.812199999999997</c:v>
                </c:pt>
                <c:pt idx="2137">
                  <c:v>54.866799999999998</c:v>
                </c:pt>
                <c:pt idx="2138">
                  <c:v>54.900500000000001</c:v>
                </c:pt>
                <c:pt idx="2139">
                  <c:v>54.889200000000002</c:v>
                </c:pt>
                <c:pt idx="2140">
                  <c:v>54.848200000000013</c:v>
                </c:pt>
                <c:pt idx="2141">
                  <c:v>54.816800000000001</c:v>
                </c:pt>
                <c:pt idx="2142">
                  <c:v>54.849800000000002</c:v>
                </c:pt>
                <c:pt idx="2143">
                  <c:v>54.906399999999998</c:v>
                </c:pt>
                <c:pt idx="2144">
                  <c:v>54.924000000000007</c:v>
                </c:pt>
                <c:pt idx="2145">
                  <c:v>54.902900000000002</c:v>
                </c:pt>
                <c:pt idx="2146">
                  <c:v>54.8752</c:v>
                </c:pt>
                <c:pt idx="2147">
                  <c:v>54.871499999999997</c:v>
                </c:pt>
                <c:pt idx="2148">
                  <c:v>54.872600000000013</c:v>
                </c:pt>
                <c:pt idx="2149">
                  <c:v>54.850499999999997</c:v>
                </c:pt>
                <c:pt idx="2150">
                  <c:v>54.816600000000001</c:v>
                </c:pt>
                <c:pt idx="2151">
                  <c:v>54.816099999999999</c:v>
                </c:pt>
                <c:pt idx="2152">
                  <c:v>54.881999999999998</c:v>
                </c:pt>
                <c:pt idx="2153">
                  <c:v>54.940800000000003</c:v>
                </c:pt>
                <c:pt idx="2154">
                  <c:v>54.930900000000001</c:v>
                </c:pt>
                <c:pt idx="2155">
                  <c:v>54.8673</c:v>
                </c:pt>
                <c:pt idx="2156">
                  <c:v>54.843400000000003</c:v>
                </c:pt>
                <c:pt idx="2157">
                  <c:v>54.881899999999987</c:v>
                </c:pt>
                <c:pt idx="2158">
                  <c:v>54.901699999999998</c:v>
                </c:pt>
                <c:pt idx="2159">
                  <c:v>54.906599999999997</c:v>
                </c:pt>
                <c:pt idx="2160">
                  <c:v>54.9163</c:v>
                </c:pt>
                <c:pt idx="2161">
                  <c:v>54.920099999999998</c:v>
                </c:pt>
                <c:pt idx="2162">
                  <c:v>54.9193</c:v>
                </c:pt>
                <c:pt idx="2163">
                  <c:v>54.929699999999997</c:v>
                </c:pt>
                <c:pt idx="2164">
                  <c:v>54.945300000000003</c:v>
                </c:pt>
                <c:pt idx="2165">
                  <c:v>54.959000000000003</c:v>
                </c:pt>
                <c:pt idx="2166">
                  <c:v>54.957700000000003</c:v>
                </c:pt>
                <c:pt idx="2167">
                  <c:v>54.9315</c:v>
                </c:pt>
                <c:pt idx="2168">
                  <c:v>54.912300000000002</c:v>
                </c:pt>
                <c:pt idx="2169">
                  <c:v>54.931600000000003</c:v>
                </c:pt>
                <c:pt idx="2170">
                  <c:v>54.972700000000003</c:v>
                </c:pt>
                <c:pt idx="2171">
                  <c:v>54.997300000000003</c:v>
                </c:pt>
                <c:pt idx="2172">
                  <c:v>55.003</c:v>
                </c:pt>
                <c:pt idx="2173">
                  <c:v>54.993299999999998</c:v>
                </c:pt>
                <c:pt idx="2174">
                  <c:v>54.981000000000002</c:v>
                </c:pt>
                <c:pt idx="2175">
                  <c:v>54.968800000000002</c:v>
                </c:pt>
                <c:pt idx="2176">
                  <c:v>54.936200000000007</c:v>
                </c:pt>
                <c:pt idx="2177">
                  <c:v>54.883499999999998</c:v>
                </c:pt>
                <c:pt idx="2178">
                  <c:v>54.839399999999998</c:v>
                </c:pt>
                <c:pt idx="2179">
                  <c:v>54.845100000000002</c:v>
                </c:pt>
                <c:pt idx="2180">
                  <c:v>54.891599999999997</c:v>
                </c:pt>
                <c:pt idx="2181">
                  <c:v>54.95</c:v>
                </c:pt>
                <c:pt idx="2182">
                  <c:v>54.991999999999997</c:v>
                </c:pt>
                <c:pt idx="2183">
                  <c:v>54.9925</c:v>
                </c:pt>
                <c:pt idx="2184">
                  <c:v>54.976900000000001</c:v>
                </c:pt>
                <c:pt idx="2185">
                  <c:v>54.982999999999997</c:v>
                </c:pt>
                <c:pt idx="2186">
                  <c:v>54.998699999999999</c:v>
                </c:pt>
                <c:pt idx="2187">
                  <c:v>54.987099999999998</c:v>
                </c:pt>
                <c:pt idx="2188">
                  <c:v>54.921200000000013</c:v>
                </c:pt>
                <c:pt idx="2189">
                  <c:v>54.872200000000007</c:v>
                </c:pt>
                <c:pt idx="2190">
                  <c:v>54.887999999999998</c:v>
                </c:pt>
                <c:pt idx="2191">
                  <c:v>54.918700000000001</c:v>
                </c:pt>
                <c:pt idx="2192">
                  <c:v>54.934399999999997</c:v>
                </c:pt>
                <c:pt idx="2193">
                  <c:v>54.9495</c:v>
                </c:pt>
                <c:pt idx="2194">
                  <c:v>54.988100000000003</c:v>
                </c:pt>
                <c:pt idx="2195">
                  <c:v>55.023699999999998</c:v>
                </c:pt>
                <c:pt idx="2196">
                  <c:v>55.028400000000012</c:v>
                </c:pt>
                <c:pt idx="2197">
                  <c:v>55.007300000000001</c:v>
                </c:pt>
                <c:pt idx="2198">
                  <c:v>54.977200000000003</c:v>
                </c:pt>
                <c:pt idx="2199">
                  <c:v>54.966200000000001</c:v>
                </c:pt>
                <c:pt idx="2200">
                  <c:v>54.9848</c:v>
                </c:pt>
                <c:pt idx="2201">
                  <c:v>55.0062</c:v>
                </c:pt>
                <c:pt idx="2202">
                  <c:v>54.9925</c:v>
                </c:pt>
                <c:pt idx="2203">
                  <c:v>54.955199999999998</c:v>
                </c:pt>
                <c:pt idx="2204">
                  <c:v>54.931699999999999</c:v>
                </c:pt>
                <c:pt idx="2205">
                  <c:v>54.929299999999998</c:v>
                </c:pt>
                <c:pt idx="2206">
                  <c:v>54.945400000000006</c:v>
                </c:pt>
                <c:pt idx="2207">
                  <c:v>54.966200000000001</c:v>
                </c:pt>
                <c:pt idx="2208">
                  <c:v>54.976000000000013</c:v>
                </c:pt>
                <c:pt idx="2209">
                  <c:v>54.987299999999998</c:v>
                </c:pt>
                <c:pt idx="2210">
                  <c:v>54.996000000000002</c:v>
                </c:pt>
                <c:pt idx="2211">
                  <c:v>54.973300000000002</c:v>
                </c:pt>
                <c:pt idx="2212">
                  <c:v>54.927500000000002</c:v>
                </c:pt>
                <c:pt idx="2213">
                  <c:v>54.910800000000002</c:v>
                </c:pt>
                <c:pt idx="2214">
                  <c:v>54.918500000000002</c:v>
                </c:pt>
                <c:pt idx="2215">
                  <c:v>54.929600000000001</c:v>
                </c:pt>
                <c:pt idx="2216">
                  <c:v>54.964799999999997</c:v>
                </c:pt>
                <c:pt idx="2217">
                  <c:v>55.033099999999997</c:v>
                </c:pt>
                <c:pt idx="2218">
                  <c:v>55.067400000000013</c:v>
                </c:pt>
                <c:pt idx="2219">
                  <c:v>55.029499999999999</c:v>
                </c:pt>
                <c:pt idx="2220">
                  <c:v>54.987200000000001</c:v>
                </c:pt>
                <c:pt idx="2221">
                  <c:v>54.983800000000002</c:v>
                </c:pt>
                <c:pt idx="2222">
                  <c:v>55</c:v>
                </c:pt>
                <c:pt idx="2223">
                  <c:v>55.025400000000012</c:v>
                </c:pt>
                <c:pt idx="2224">
                  <c:v>55.048900000000003</c:v>
                </c:pt>
                <c:pt idx="2225">
                  <c:v>55.047499999999999</c:v>
                </c:pt>
                <c:pt idx="2226">
                  <c:v>54.992800000000003</c:v>
                </c:pt>
                <c:pt idx="2227">
                  <c:v>54.931199999999997</c:v>
                </c:pt>
                <c:pt idx="2228">
                  <c:v>54.950899999999997</c:v>
                </c:pt>
                <c:pt idx="2229">
                  <c:v>54.979300000000002</c:v>
                </c:pt>
                <c:pt idx="2230">
                  <c:v>54.944600000000001</c:v>
                </c:pt>
                <c:pt idx="2231">
                  <c:v>54.916800000000002</c:v>
                </c:pt>
                <c:pt idx="2232">
                  <c:v>54.959299999999999</c:v>
                </c:pt>
                <c:pt idx="2233">
                  <c:v>55.007000000000012</c:v>
                </c:pt>
                <c:pt idx="2234">
                  <c:v>55.022300000000001</c:v>
                </c:pt>
                <c:pt idx="2235">
                  <c:v>55.008400000000002</c:v>
                </c:pt>
                <c:pt idx="2236">
                  <c:v>54.9756</c:v>
                </c:pt>
                <c:pt idx="2237">
                  <c:v>54.973100000000002</c:v>
                </c:pt>
                <c:pt idx="2238">
                  <c:v>54.9923</c:v>
                </c:pt>
                <c:pt idx="2239">
                  <c:v>55.001100000000001</c:v>
                </c:pt>
                <c:pt idx="2240">
                  <c:v>55.004100000000001</c:v>
                </c:pt>
                <c:pt idx="2241">
                  <c:v>55.009400000000007</c:v>
                </c:pt>
                <c:pt idx="2242">
                  <c:v>55.019199999999998</c:v>
                </c:pt>
                <c:pt idx="2243">
                  <c:v>55.023600000000002</c:v>
                </c:pt>
                <c:pt idx="2244">
                  <c:v>55.0227</c:v>
                </c:pt>
                <c:pt idx="2245">
                  <c:v>55.035800000000002</c:v>
                </c:pt>
                <c:pt idx="2246">
                  <c:v>55.0608</c:v>
                </c:pt>
                <c:pt idx="2247">
                  <c:v>55.081400000000002</c:v>
                </c:pt>
                <c:pt idx="2248">
                  <c:v>55.089700000000001</c:v>
                </c:pt>
                <c:pt idx="2249">
                  <c:v>55.0824</c:v>
                </c:pt>
                <c:pt idx="2250">
                  <c:v>55.0411</c:v>
                </c:pt>
                <c:pt idx="2251">
                  <c:v>54.981400000000001</c:v>
                </c:pt>
                <c:pt idx="2252">
                  <c:v>54.958799999999997</c:v>
                </c:pt>
                <c:pt idx="2253">
                  <c:v>54.969200000000001</c:v>
                </c:pt>
                <c:pt idx="2254">
                  <c:v>54.996000000000002</c:v>
                </c:pt>
                <c:pt idx="2255">
                  <c:v>55.029000000000003</c:v>
                </c:pt>
                <c:pt idx="2256">
                  <c:v>55.042700000000011</c:v>
                </c:pt>
                <c:pt idx="2257">
                  <c:v>55.032699999999998</c:v>
                </c:pt>
                <c:pt idx="2258">
                  <c:v>55.021999999999998</c:v>
                </c:pt>
                <c:pt idx="2259">
                  <c:v>55.011699999999998</c:v>
                </c:pt>
                <c:pt idx="2260">
                  <c:v>55.0124</c:v>
                </c:pt>
                <c:pt idx="2261">
                  <c:v>55.030800000000013</c:v>
                </c:pt>
                <c:pt idx="2262">
                  <c:v>55.054900000000004</c:v>
                </c:pt>
                <c:pt idx="2263">
                  <c:v>55.052300000000002</c:v>
                </c:pt>
                <c:pt idx="2264">
                  <c:v>55.009800000000013</c:v>
                </c:pt>
                <c:pt idx="2265">
                  <c:v>54.991999999999997</c:v>
                </c:pt>
                <c:pt idx="2266">
                  <c:v>55.021299999999997</c:v>
                </c:pt>
                <c:pt idx="2267">
                  <c:v>55.024900000000002</c:v>
                </c:pt>
                <c:pt idx="2268">
                  <c:v>55.026499999999999</c:v>
                </c:pt>
                <c:pt idx="2269">
                  <c:v>55.0244</c:v>
                </c:pt>
                <c:pt idx="2270">
                  <c:v>54.994700000000002</c:v>
                </c:pt>
                <c:pt idx="2271">
                  <c:v>54.997800000000012</c:v>
                </c:pt>
                <c:pt idx="2272">
                  <c:v>55.0334</c:v>
                </c:pt>
                <c:pt idx="2273">
                  <c:v>55.040300000000002</c:v>
                </c:pt>
                <c:pt idx="2274">
                  <c:v>55.033200000000001</c:v>
                </c:pt>
                <c:pt idx="2275">
                  <c:v>55.042200000000001</c:v>
                </c:pt>
                <c:pt idx="2276">
                  <c:v>55.067300000000003</c:v>
                </c:pt>
                <c:pt idx="2277">
                  <c:v>55.095800000000011</c:v>
                </c:pt>
                <c:pt idx="2278">
                  <c:v>55.101000000000013</c:v>
                </c:pt>
                <c:pt idx="2279">
                  <c:v>55.0535</c:v>
                </c:pt>
                <c:pt idx="2280">
                  <c:v>54.973999999999997</c:v>
                </c:pt>
                <c:pt idx="2281">
                  <c:v>54.950200000000002</c:v>
                </c:pt>
                <c:pt idx="2282">
                  <c:v>54.993000000000002</c:v>
                </c:pt>
                <c:pt idx="2283">
                  <c:v>55</c:v>
                </c:pt>
                <c:pt idx="2284">
                  <c:v>54.957500000000003</c:v>
                </c:pt>
                <c:pt idx="2285">
                  <c:v>54.936300000000003</c:v>
                </c:pt>
                <c:pt idx="2286">
                  <c:v>54.9724</c:v>
                </c:pt>
                <c:pt idx="2287">
                  <c:v>55.046400000000013</c:v>
                </c:pt>
                <c:pt idx="2288">
                  <c:v>55.097000000000001</c:v>
                </c:pt>
                <c:pt idx="2289">
                  <c:v>55.094499999999996</c:v>
                </c:pt>
                <c:pt idx="2290">
                  <c:v>55.061500000000002</c:v>
                </c:pt>
                <c:pt idx="2291">
                  <c:v>55.021500000000003</c:v>
                </c:pt>
                <c:pt idx="2292">
                  <c:v>55.025100000000002</c:v>
                </c:pt>
                <c:pt idx="2293">
                  <c:v>55.078400000000002</c:v>
                </c:pt>
                <c:pt idx="2294">
                  <c:v>55.096000000000011</c:v>
                </c:pt>
                <c:pt idx="2295">
                  <c:v>55.035600000000002</c:v>
                </c:pt>
                <c:pt idx="2296">
                  <c:v>54.944899999999997</c:v>
                </c:pt>
                <c:pt idx="2297">
                  <c:v>54.918900000000001</c:v>
                </c:pt>
                <c:pt idx="2298">
                  <c:v>54.930700000000002</c:v>
                </c:pt>
                <c:pt idx="2299">
                  <c:v>54.920299999999997</c:v>
                </c:pt>
                <c:pt idx="2300">
                  <c:v>54.984299999999998</c:v>
                </c:pt>
                <c:pt idx="2301">
                  <c:v>55.092600000000012</c:v>
                </c:pt>
                <c:pt idx="2302">
                  <c:v>55.130899999999997</c:v>
                </c:pt>
                <c:pt idx="2303">
                  <c:v>55.116799999999998</c:v>
                </c:pt>
                <c:pt idx="2304">
                  <c:v>55.105200000000011</c:v>
                </c:pt>
                <c:pt idx="2305">
                  <c:v>55.090400000000002</c:v>
                </c:pt>
                <c:pt idx="2306">
                  <c:v>55.049600000000012</c:v>
                </c:pt>
                <c:pt idx="2307">
                  <c:v>55.031200000000013</c:v>
                </c:pt>
                <c:pt idx="2308">
                  <c:v>55.047600000000003</c:v>
                </c:pt>
                <c:pt idx="2309">
                  <c:v>55.051600000000001</c:v>
                </c:pt>
                <c:pt idx="2310">
                  <c:v>55.041499999999999</c:v>
                </c:pt>
                <c:pt idx="2311">
                  <c:v>55.047800000000002</c:v>
                </c:pt>
                <c:pt idx="2312">
                  <c:v>55.091900000000003</c:v>
                </c:pt>
                <c:pt idx="2313">
                  <c:v>55.131100000000011</c:v>
                </c:pt>
                <c:pt idx="2314">
                  <c:v>55.151899999999998</c:v>
                </c:pt>
                <c:pt idx="2315">
                  <c:v>55.1648</c:v>
                </c:pt>
                <c:pt idx="2316">
                  <c:v>55.152900000000002</c:v>
                </c:pt>
                <c:pt idx="2317">
                  <c:v>55.132899999999999</c:v>
                </c:pt>
                <c:pt idx="2318">
                  <c:v>55.133800000000001</c:v>
                </c:pt>
                <c:pt idx="2319">
                  <c:v>55.146099999999997</c:v>
                </c:pt>
                <c:pt idx="2320">
                  <c:v>55.151600000000002</c:v>
                </c:pt>
                <c:pt idx="2321">
                  <c:v>55.159799999999997</c:v>
                </c:pt>
                <c:pt idx="2322">
                  <c:v>55.17</c:v>
                </c:pt>
                <c:pt idx="2323">
                  <c:v>55.163800000000002</c:v>
                </c:pt>
                <c:pt idx="2324">
                  <c:v>55.156300000000002</c:v>
                </c:pt>
                <c:pt idx="2325">
                  <c:v>55.167099999999998</c:v>
                </c:pt>
                <c:pt idx="2326">
                  <c:v>55.173200000000001</c:v>
                </c:pt>
                <c:pt idx="2327">
                  <c:v>55.143099999999997</c:v>
                </c:pt>
                <c:pt idx="2328">
                  <c:v>55.113300000000002</c:v>
                </c:pt>
                <c:pt idx="2329">
                  <c:v>55.136800000000001</c:v>
                </c:pt>
                <c:pt idx="2330">
                  <c:v>55.143900000000002</c:v>
                </c:pt>
                <c:pt idx="2331">
                  <c:v>55.1081</c:v>
                </c:pt>
                <c:pt idx="2332">
                  <c:v>55.1126</c:v>
                </c:pt>
                <c:pt idx="2333">
                  <c:v>55.143800000000013</c:v>
                </c:pt>
                <c:pt idx="2334">
                  <c:v>55.159700000000001</c:v>
                </c:pt>
                <c:pt idx="2335">
                  <c:v>55.177500000000002</c:v>
                </c:pt>
                <c:pt idx="2336">
                  <c:v>55.195900000000002</c:v>
                </c:pt>
                <c:pt idx="2337">
                  <c:v>55.178600000000003</c:v>
                </c:pt>
                <c:pt idx="2338">
                  <c:v>55.1235</c:v>
                </c:pt>
                <c:pt idx="2339">
                  <c:v>55.103400000000001</c:v>
                </c:pt>
                <c:pt idx="2340">
                  <c:v>55.123800000000003</c:v>
                </c:pt>
                <c:pt idx="2341">
                  <c:v>55.157400000000003</c:v>
                </c:pt>
                <c:pt idx="2342">
                  <c:v>55.191899999999997</c:v>
                </c:pt>
                <c:pt idx="2343">
                  <c:v>55.179099999999998</c:v>
                </c:pt>
                <c:pt idx="2344">
                  <c:v>55.096699999999998</c:v>
                </c:pt>
                <c:pt idx="2345">
                  <c:v>55.052700000000002</c:v>
                </c:pt>
                <c:pt idx="2346">
                  <c:v>55.078000000000003</c:v>
                </c:pt>
                <c:pt idx="2347">
                  <c:v>55.113799999999998</c:v>
                </c:pt>
                <c:pt idx="2348">
                  <c:v>55.142800000000001</c:v>
                </c:pt>
                <c:pt idx="2349">
                  <c:v>55.1663</c:v>
                </c:pt>
                <c:pt idx="2350">
                  <c:v>55.206499999999998</c:v>
                </c:pt>
                <c:pt idx="2351">
                  <c:v>55.217000000000013</c:v>
                </c:pt>
                <c:pt idx="2352">
                  <c:v>55.184699999999999</c:v>
                </c:pt>
                <c:pt idx="2353">
                  <c:v>55.159300000000002</c:v>
                </c:pt>
                <c:pt idx="2354">
                  <c:v>55.150500000000001</c:v>
                </c:pt>
                <c:pt idx="2355">
                  <c:v>55.141800000000003</c:v>
                </c:pt>
                <c:pt idx="2356">
                  <c:v>55.136899999999997</c:v>
                </c:pt>
                <c:pt idx="2357">
                  <c:v>55.126800000000003</c:v>
                </c:pt>
                <c:pt idx="2358">
                  <c:v>55.095100000000002</c:v>
                </c:pt>
                <c:pt idx="2359">
                  <c:v>55.063499999999998</c:v>
                </c:pt>
                <c:pt idx="2360">
                  <c:v>55.031100000000002</c:v>
                </c:pt>
                <c:pt idx="2361">
                  <c:v>55.0045</c:v>
                </c:pt>
                <c:pt idx="2362">
                  <c:v>55.0441</c:v>
                </c:pt>
                <c:pt idx="2363">
                  <c:v>55.111899999999999</c:v>
                </c:pt>
                <c:pt idx="2364">
                  <c:v>55.1751</c:v>
                </c:pt>
                <c:pt idx="2365">
                  <c:v>55.203000000000003</c:v>
                </c:pt>
                <c:pt idx="2366">
                  <c:v>55.178200000000011</c:v>
                </c:pt>
                <c:pt idx="2367">
                  <c:v>55.139699999999998</c:v>
                </c:pt>
                <c:pt idx="2368">
                  <c:v>55.127000000000002</c:v>
                </c:pt>
                <c:pt idx="2369">
                  <c:v>55.153399999999998</c:v>
                </c:pt>
                <c:pt idx="2370">
                  <c:v>55.177400000000013</c:v>
                </c:pt>
                <c:pt idx="2371">
                  <c:v>55.132300000000001</c:v>
                </c:pt>
                <c:pt idx="2372">
                  <c:v>55.076000000000001</c:v>
                </c:pt>
                <c:pt idx="2373">
                  <c:v>55.089599999999997</c:v>
                </c:pt>
                <c:pt idx="2374">
                  <c:v>55.124099999999999</c:v>
                </c:pt>
                <c:pt idx="2375">
                  <c:v>55.157400000000003</c:v>
                </c:pt>
                <c:pt idx="2376">
                  <c:v>55.194400000000002</c:v>
                </c:pt>
                <c:pt idx="2377">
                  <c:v>55.208300000000001</c:v>
                </c:pt>
                <c:pt idx="2378">
                  <c:v>55.204300000000003</c:v>
                </c:pt>
                <c:pt idx="2379">
                  <c:v>55.197400000000002</c:v>
                </c:pt>
                <c:pt idx="2380">
                  <c:v>55.192100000000003</c:v>
                </c:pt>
                <c:pt idx="2381">
                  <c:v>55.192100000000003</c:v>
                </c:pt>
                <c:pt idx="2382">
                  <c:v>55.1997</c:v>
                </c:pt>
                <c:pt idx="2383">
                  <c:v>55.189700000000002</c:v>
                </c:pt>
                <c:pt idx="2384">
                  <c:v>55.155200000000001</c:v>
                </c:pt>
                <c:pt idx="2385">
                  <c:v>55.113300000000002</c:v>
                </c:pt>
                <c:pt idx="2386">
                  <c:v>55.070600000000013</c:v>
                </c:pt>
                <c:pt idx="2387">
                  <c:v>55.096800000000002</c:v>
                </c:pt>
                <c:pt idx="2388">
                  <c:v>55.192900000000002</c:v>
                </c:pt>
                <c:pt idx="2389">
                  <c:v>55.222900000000003</c:v>
                </c:pt>
                <c:pt idx="2390">
                  <c:v>55.197600000000001</c:v>
                </c:pt>
                <c:pt idx="2391">
                  <c:v>55.195800000000013</c:v>
                </c:pt>
                <c:pt idx="2392">
                  <c:v>55.207000000000001</c:v>
                </c:pt>
                <c:pt idx="2393">
                  <c:v>55.192400000000013</c:v>
                </c:pt>
                <c:pt idx="2394">
                  <c:v>55.151400000000002</c:v>
                </c:pt>
                <c:pt idx="2395">
                  <c:v>55.145600000000002</c:v>
                </c:pt>
                <c:pt idx="2396">
                  <c:v>55.176499999999997</c:v>
                </c:pt>
                <c:pt idx="2397">
                  <c:v>55.194899999999997</c:v>
                </c:pt>
                <c:pt idx="2398">
                  <c:v>55.194099999999999</c:v>
                </c:pt>
                <c:pt idx="2399">
                  <c:v>55.165300000000002</c:v>
                </c:pt>
                <c:pt idx="2400">
                  <c:v>55.134400000000007</c:v>
                </c:pt>
                <c:pt idx="2401">
                  <c:v>55.1218</c:v>
                </c:pt>
                <c:pt idx="2402">
                  <c:v>55.133899999999997</c:v>
                </c:pt>
                <c:pt idx="2403">
                  <c:v>55.153200000000012</c:v>
                </c:pt>
                <c:pt idx="2404">
                  <c:v>55.121099999999998</c:v>
                </c:pt>
                <c:pt idx="2405">
                  <c:v>55.088500000000003</c:v>
                </c:pt>
                <c:pt idx="2406">
                  <c:v>55.122700000000002</c:v>
                </c:pt>
                <c:pt idx="2407">
                  <c:v>55.131500000000003</c:v>
                </c:pt>
                <c:pt idx="2408">
                  <c:v>55.092800000000011</c:v>
                </c:pt>
                <c:pt idx="2409">
                  <c:v>55.098300000000002</c:v>
                </c:pt>
                <c:pt idx="2410">
                  <c:v>55.1464</c:v>
                </c:pt>
                <c:pt idx="2411">
                  <c:v>55.190400000000011</c:v>
                </c:pt>
                <c:pt idx="2412">
                  <c:v>55.213500000000003</c:v>
                </c:pt>
                <c:pt idx="2413">
                  <c:v>55.2117</c:v>
                </c:pt>
                <c:pt idx="2414">
                  <c:v>55.179000000000002</c:v>
                </c:pt>
                <c:pt idx="2415">
                  <c:v>55.154800000000002</c:v>
                </c:pt>
                <c:pt idx="2416">
                  <c:v>55.1661</c:v>
                </c:pt>
                <c:pt idx="2417">
                  <c:v>55.155000000000001</c:v>
                </c:pt>
                <c:pt idx="2418">
                  <c:v>55.147599999999997</c:v>
                </c:pt>
                <c:pt idx="2419">
                  <c:v>55.182299999999998</c:v>
                </c:pt>
                <c:pt idx="2420">
                  <c:v>55.187899999999999</c:v>
                </c:pt>
                <c:pt idx="2421">
                  <c:v>55.147000000000013</c:v>
                </c:pt>
                <c:pt idx="2422">
                  <c:v>55.127400000000002</c:v>
                </c:pt>
                <c:pt idx="2423">
                  <c:v>55.144599999999997</c:v>
                </c:pt>
                <c:pt idx="2424">
                  <c:v>55.168800000000012</c:v>
                </c:pt>
                <c:pt idx="2425">
                  <c:v>55.1858</c:v>
                </c:pt>
                <c:pt idx="2426">
                  <c:v>55.1995</c:v>
                </c:pt>
                <c:pt idx="2427">
                  <c:v>55.203800000000001</c:v>
                </c:pt>
                <c:pt idx="2428">
                  <c:v>55.209200000000003</c:v>
                </c:pt>
                <c:pt idx="2429">
                  <c:v>55.235300000000002</c:v>
                </c:pt>
                <c:pt idx="2430">
                  <c:v>55.247</c:v>
                </c:pt>
                <c:pt idx="2431">
                  <c:v>55.2378</c:v>
                </c:pt>
                <c:pt idx="2432">
                  <c:v>55.231900000000003</c:v>
                </c:pt>
                <c:pt idx="2433">
                  <c:v>55.233400000000003</c:v>
                </c:pt>
                <c:pt idx="2434">
                  <c:v>55.214200000000012</c:v>
                </c:pt>
                <c:pt idx="2435">
                  <c:v>55.179299999999998</c:v>
                </c:pt>
                <c:pt idx="2436">
                  <c:v>55.177300000000002</c:v>
                </c:pt>
                <c:pt idx="2437">
                  <c:v>55.183100000000003</c:v>
                </c:pt>
                <c:pt idx="2438">
                  <c:v>55.191699999999997</c:v>
                </c:pt>
                <c:pt idx="2439">
                  <c:v>55.208800000000011</c:v>
                </c:pt>
                <c:pt idx="2440">
                  <c:v>55.2136</c:v>
                </c:pt>
                <c:pt idx="2441">
                  <c:v>55.198099999999997</c:v>
                </c:pt>
                <c:pt idx="2442">
                  <c:v>55.166800000000002</c:v>
                </c:pt>
                <c:pt idx="2443">
                  <c:v>55.159599999999998</c:v>
                </c:pt>
                <c:pt idx="2444">
                  <c:v>55.194699999999997</c:v>
                </c:pt>
                <c:pt idx="2445">
                  <c:v>55.230200000000011</c:v>
                </c:pt>
                <c:pt idx="2446">
                  <c:v>55.240400000000001</c:v>
                </c:pt>
                <c:pt idx="2447">
                  <c:v>55.2361</c:v>
                </c:pt>
                <c:pt idx="2448">
                  <c:v>55.238200000000013</c:v>
                </c:pt>
                <c:pt idx="2449">
                  <c:v>55.238200000000013</c:v>
                </c:pt>
                <c:pt idx="2450">
                  <c:v>55.231099999999998</c:v>
                </c:pt>
                <c:pt idx="2451">
                  <c:v>55.211000000000013</c:v>
                </c:pt>
                <c:pt idx="2452">
                  <c:v>55.193100000000001</c:v>
                </c:pt>
                <c:pt idx="2453">
                  <c:v>55.198700000000002</c:v>
                </c:pt>
                <c:pt idx="2454">
                  <c:v>55.212899999999998</c:v>
                </c:pt>
                <c:pt idx="2455">
                  <c:v>55.215299999999999</c:v>
                </c:pt>
                <c:pt idx="2456">
                  <c:v>55.212600000000002</c:v>
                </c:pt>
                <c:pt idx="2457">
                  <c:v>55.199600000000011</c:v>
                </c:pt>
                <c:pt idx="2458">
                  <c:v>55.177900000000001</c:v>
                </c:pt>
                <c:pt idx="2459">
                  <c:v>55.1858</c:v>
                </c:pt>
                <c:pt idx="2460">
                  <c:v>55.198700000000002</c:v>
                </c:pt>
                <c:pt idx="2461">
                  <c:v>55.210600000000007</c:v>
                </c:pt>
                <c:pt idx="2462">
                  <c:v>55.236699999999999</c:v>
                </c:pt>
                <c:pt idx="2463">
                  <c:v>55.2592</c:v>
                </c:pt>
                <c:pt idx="2464">
                  <c:v>55.269600000000011</c:v>
                </c:pt>
                <c:pt idx="2465">
                  <c:v>55.259400000000007</c:v>
                </c:pt>
                <c:pt idx="2466">
                  <c:v>55.245800000000003</c:v>
                </c:pt>
                <c:pt idx="2467">
                  <c:v>55.201999999999998</c:v>
                </c:pt>
                <c:pt idx="2468">
                  <c:v>55.101999999999997</c:v>
                </c:pt>
                <c:pt idx="2469">
                  <c:v>55.055</c:v>
                </c:pt>
                <c:pt idx="2470">
                  <c:v>55.130899999999997</c:v>
                </c:pt>
                <c:pt idx="2471">
                  <c:v>55.236899999999999</c:v>
                </c:pt>
                <c:pt idx="2472">
                  <c:v>55.290300000000002</c:v>
                </c:pt>
                <c:pt idx="2473">
                  <c:v>55.292000000000002</c:v>
                </c:pt>
                <c:pt idx="2474">
                  <c:v>55.266800000000003</c:v>
                </c:pt>
                <c:pt idx="2475">
                  <c:v>55.249099999999999</c:v>
                </c:pt>
                <c:pt idx="2476">
                  <c:v>55.246000000000002</c:v>
                </c:pt>
                <c:pt idx="2477">
                  <c:v>55.230800000000002</c:v>
                </c:pt>
                <c:pt idx="2478">
                  <c:v>55.204700000000003</c:v>
                </c:pt>
                <c:pt idx="2479">
                  <c:v>55.215600000000002</c:v>
                </c:pt>
                <c:pt idx="2480">
                  <c:v>55.251300000000001</c:v>
                </c:pt>
                <c:pt idx="2481">
                  <c:v>55.2667</c:v>
                </c:pt>
                <c:pt idx="2482">
                  <c:v>55.282200000000003</c:v>
                </c:pt>
                <c:pt idx="2483">
                  <c:v>55.304499999999997</c:v>
                </c:pt>
                <c:pt idx="2484">
                  <c:v>55.293900000000001</c:v>
                </c:pt>
                <c:pt idx="2485">
                  <c:v>55.255499999999998</c:v>
                </c:pt>
                <c:pt idx="2486">
                  <c:v>55.268000000000001</c:v>
                </c:pt>
                <c:pt idx="2487">
                  <c:v>55.327300000000001</c:v>
                </c:pt>
                <c:pt idx="2488">
                  <c:v>55.358699999999999</c:v>
                </c:pt>
                <c:pt idx="2489">
                  <c:v>55.363700000000001</c:v>
                </c:pt>
                <c:pt idx="2490">
                  <c:v>55.360700000000001</c:v>
                </c:pt>
                <c:pt idx="2491">
                  <c:v>55.348999999999997</c:v>
                </c:pt>
                <c:pt idx="2492">
                  <c:v>55.3337</c:v>
                </c:pt>
                <c:pt idx="2493">
                  <c:v>55.337400000000002</c:v>
                </c:pt>
                <c:pt idx="2494">
                  <c:v>55.368200000000002</c:v>
                </c:pt>
                <c:pt idx="2495">
                  <c:v>55.435699999999997</c:v>
                </c:pt>
                <c:pt idx="2496">
                  <c:v>55.530099999999997</c:v>
                </c:pt>
                <c:pt idx="2497">
                  <c:v>55.610400000000013</c:v>
                </c:pt>
                <c:pt idx="2498">
                  <c:v>55.678400000000003</c:v>
                </c:pt>
                <c:pt idx="2499">
                  <c:v>55.751399999999997</c:v>
                </c:pt>
                <c:pt idx="2500">
                  <c:v>55.864600000000003</c:v>
                </c:pt>
                <c:pt idx="2501">
                  <c:v>56.135100000000001</c:v>
                </c:pt>
                <c:pt idx="2502">
                  <c:v>56.735300000000002</c:v>
                </c:pt>
                <c:pt idx="2503">
                  <c:v>57.921300000000002</c:v>
                </c:pt>
                <c:pt idx="2504">
                  <c:v>59.890500000000003</c:v>
                </c:pt>
                <c:pt idx="2505">
                  <c:v>61.940199999999997</c:v>
                </c:pt>
                <c:pt idx="2506">
                  <c:v>62.616100000000003</c:v>
                </c:pt>
                <c:pt idx="2507">
                  <c:v>61.327100000000002</c:v>
                </c:pt>
                <c:pt idx="2508">
                  <c:v>59.085900000000002</c:v>
                </c:pt>
                <c:pt idx="2509">
                  <c:v>57.813699999999997</c:v>
                </c:pt>
                <c:pt idx="2510">
                  <c:v>58.964700000000001</c:v>
                </c:pt>
                <c:pt idx="2511">
                  <c:v>62.277999999999999</c:v>
                </c:pt>
                <c:pt idx="2512">
                  <c:v>65.808499999999981</c:v>
                </c:pt>
                <c:pt idx="2513">
                  <c:v>67.4298</c:v>
                </c:pt>
                <c:pt idx="2514">
                  <c:v>66.5946</c:v>
                </c:pt>
                <c:pt idx="2515">
                  <c:v>64.697100000000006</c:v>
                </c:pt>
                <c:pt idx="2516">
                  <c:v>63.475299999999997</c:v>
                </c:pt>
                <c:pt idx="2517">
                  <c:v>63.668400000000013</c:v>
                </c:pt>
                <c:pt idx="2518">
                  <c:v>64.999200000000002</c:v>
                </c:pt>
                <c:pt idx="2519">
                  <c:v>66.633700000000005</c:v>
                </c:pt>
                <c:pt idx="2520">
                  <c:v>67.877099999999999</c:v>
                </c:pt>
                <c:pt idx="2521">
                  <c:v>68.372799999999984</c:v>
                </c:pt>
                <c:pt idx="2522">
                  <c:v>67.964799999999997</c:v>
                </c:pt>
                <c:pt idx="2523">
                  <c:v>66.913899999999998</c:v>
                </c:pt>
                <c:pt idx="2524">
                  <c:v>65.860600000000005</c:v>
                </c:pt>
                <c:pt idx="2525">
                  <c:v>65.432500000000005</c:v>
                </c:pt>
                <c:pt idx="2526">
                  <c:v>65.952699999999993</c:v>
                </c:pt>
                <c:pt idx="2527">
                  <c:v>67.085699999999974</c:v>
                </c:pt>
                <c:pt idx="2528">
                  <c:v>67.960400000000007</c:v>
                </c:pt>
                <c:pt idx="2529">
                  <c:v>67.845799999999983</c:v>
                </c:pt>
                <c:pt idx="2530">
                  <c:v>66.767300000000006</c:v>
                </c:pt>
                <c:pt idx="2531">
                  <c:v>65.456400000000002</c:v>
                </c:pt>
                <c:pt idx="2532">
                  <c:v>64.655199999999979</c:v>
                </c:pt>
                <c:pt idx="2533">
                  <c:v>64.579499999999982</c:v>
                </c:pt>
                <c:pt idx="2534">
                  <c:v>64.956599999999995</c:v>
                </c:pt>
                <c:pt idx="2535">
                  <c:v>65.293499999999995</c:v>
                </c:pt>
                <c:pt idx="2536">
                  <c:v>65.188999999999979</c:v>
                </c:pt>
                <c:pt idx="2537">
                  <c:v>64.620599999999982</c:v>
                </c:pt>
                <c:pt idx="2538">
                  <c:v>63.834299999999999</c:v>
                </c:pt>
                <c:pt idx="2539">
                  <c:v>63.056199999999997</c:v>
                </c:pt>
                <c:pt idx="2540">
                  <c:v>62.454099999999997</c:v>
                </c:pt>
                <c:pt idx="2541">
                  <c:v>62.172200000000011</c:v>
                </c:pt>
                <c:pt idx="2542">
                  <c:v>62.219499999999996</c:v>
                </c:pt>
                <c:pt idx="2543">
                  <c:v>62.351399999999998</c:v>
                </c:pt>
                <c:pt idx="2544">
                  <c:v>62.304499999999997</c:v>
                </c:pt>
                <c:pt idx="2545">
                  <c:v>61.929499999999997</c:v>
                </c:pt>
                <c:pt idx="2546">
                  <c:v>61.2819</c:v>
                </c:pt>
                <c:pt idx="2547">
                  <c:v>60.648600000000002</c:v>
                </c:pt>
                <c:pt idx="2548">
                  <c:v>60.290300000000002</c:v>
                </c:pt>
                <c:pt idx="2549">
                  <c:v>60.221200000000003</c:v>
                </c:pt>
                <c:pt idx="2550">
                  <c:v>60.296800000000012</c:v>
                </c:pt>
                <c:pt idx="2551">
                  <c:v>60.388399999999997</c:v>
                </c:pt>
                <c:pt idx="2552">
                  <c:v>60.366799999999998</c:v>
                </c:pt>
                <c:pt idx="2553">
                  <c:v>60.194299999999998</c:v>
                </c:pt>
                <c:pt idx="2554">
                  <c:v>59.989199999999997</c:v>
                </c:pt>
                <c:pt idx="2555">
                  <c:v>59.810200000000002</c:v>
                </c:pt>
                <c:pt idx="2556">
                  <c:v>59.706400000000002</c:v>
                </c:pt>
                <c:pt idx="2557">
                  <c:v>59.7637</c:v>
                </c:pt>
                <c:pt idx="2558">
                  <c:v>60.003900000000002</c:v>
                </c:pt>
                <c:pt idx="2559">
                  <c:v>60.287799999999997</c:v>
                </c:pt>
                <c:pt idx="2560">
                  <c:v>60.473500000000001</c:v>
                </c:pt>
                <c:pt idx="2561">
                  <c:v>60.539900000000003</c:v>
                </c:pt>
                <c:pt idx="2562">
                  <c:v>60.525500000000001</c:v>
                </c:pt>
                <c:pt idx="2563">
                  <c:v>60.494400000000013</c:v>
                </c:pt>
                <c:pt idx="2564">
                  <c:v>60.539499999999997</c:v>
                </c:pt>
                <c:pt idx="2565">
                  <c:v>60.734299999999998</c:v>
                </c:pt>
                <c:pt idx="2566">
                  <c:v>61.098300000000002</c:v>
                </c:pt>
                <c:pt idx="2567">
                  <c:v>61.509900000000002</c:v>
                </c:pt>
                <c:pt idx="2568">
                  <c:v>61.803699999999999</c:v>
                </c:pt>
                <c:pt idx="2569">
                  <c:v>61.955399999999997</c:v>
                </c:pt>
                <c:pt idx="2570">
                  <c:v>62.035800000000002</c:v>
                </c:pt>
                <c:pt idx="2571">
                  <c:v>62.166600000000003</c:v>
                </c:pt>
                <c:pt idx="2572">
                  <c:v>62.376100000000001</c:v>
                </c:pt>
                <c:pt idx="2573">
                  <c:v>62.614199999999997</c:v>
                </c:pt>
                <c:pt idx="2574">
                  <c:v>62.876100000000001</c:v>
                </c:pt>
                <c:pt idx="2575">
                  <c:v>63.144100000000002</c:v>
                </c:pt>
                <c:pt idx="2576">
                  <c:v>63.3917</c:v>
                </c:pt>
                <c:pt idx="2577">
                  <c:v>63.577000000000012</c:v>
                </c:pt>
                <c:pt idx="2578">
                  <c:v>63.6783</c:v>
                </c:pt>
                <c:pt idx="2579">
                  <c:v>63.724800000000002</c:v>
                </c:pt>
                <c:pt idx="2580">
                  <c:v>63.780200000000001</c:v>
                </c:pt>
                <c:pt idx="2581">
                  <c:v>63.916899999999998</c:v>
                </c:pt>
                <c:pt idx="2582">
                  <c:v>64.087800000000001</c:v>
                </c:pt>
                <c:pt idx="2583">
                  <c:v>64.221000000000004</c:v>
                </c:pt>
                <c:pt idx="2584">
                  <c:v>64.304300000000012</c:v>
                </c:pt>
                <c:pt idx="2585">
                  <c:v>64.293099999999995</c:v>
                </c:pt>
                <c:pt idx="2586">
                  <c:v>64.228699999999975</c:v>
                </c:pt>
                <c:pt idx="2587">
                  <c:v>64.219099999999997</c:v>
                </c:pt>
                <c:pt idx="2588">
                  <c:v>64.263599999999997</c:v>
                </c:pt>
                <c:pt idx="2589">
                  <c:v>64.270200000000003</c:v>
                </c:pt>
                <c:pt idx="2590">
                  <c:v>64.245999999999995</c:v>
                </c:pt>
                <c:pt idx="2591">
                  <c:v>64.242800000000003</c:v>
                </c:pt>
                <c:pt idx="2592">
                  <c:v>64.193600000000004</c:v>
                </c:pt>
                <c:pt idx="2593">
                  <c:v>64.075099999999992</c:v>
                </c:pt>
                <c:pt idx="2594">
                  <c:v>63.9236</c:v>
                </c:pt>
                <c:pt idx="2595">
                  <c:v>63.784100000000002</c:v>
                </c:pt>
                <c:pt idx="2596">
                  <c:v>63.680900000000001</c:v>
                </c:pt>
                <c:pt idx="2597">
                  <c:v>63.582600000000014</c:v>
                </c:pt>
                <c:pt idx="2598">
                  <c:v>63.463800000000013</c:v>
                </c:pt>
                <c:pt idx="2599">
                  <c:v>63.308999999999997</c:v>
                </c:pt>
                <c:pt idx="2600">
                  <c:v>63.1248</c:v>
                </c:pt>
                <c:pt idx="2601">
                  <c:v>62.955599999999997</c:v>
                </c:pt>
                <c:pt idx="2602">
                  <c:v>62.803400000000003</c:v>
                </c:pt>
                <c:pt idx="2603">
                  <c:v>62.648099999999999</c:v>
                </c:pt>
                <c:pt idx="2604">
                  <c:v>62.497700000000002</c:v>
                </c:pt>
                <c:pt idx="2605">
                  <c:v>62.349699999999999</c:v>
                </c:pt>
                <c:pt idx="2606">
                  <c:v>62.210800000000013</c:v>
                </c:pt>
                <c:pt idx="2607">
                  <c:v>62.104500000000002</c:v>
                </c:pt>
                <c:pt idx="2608">
                  <c:v>61.991700000000002</c:v>
                </c:pt>
                <c:pt idx="2609">
                  <c:v>61.8277</c:v>
                </c:pt>
                <c:pt idx="2610">
                  <c:v>61.685400000000001</c:v>
                </c:pt>
                <c:pt idx="2611">
                  <c:v>61.61</c:v>
                </c:pt>
                <c:pt idx="2612">
                  <c:v>61.5244</c:v>
                </c:pt>
                <c:pt idx="2613">
                  <c:v>61.431899999999999</c:v>
                </c:pt>
                <c:pt idx="2614">
                  <c:v>61.387999999999998</c:v>
                </c:pt>
                <c:pt idx="2615">
                  <c:v>61.363600000000012</c:v>
                </c:pt>
                <c:pt idx="2616">
                  <c:v>61.325899999999997</c:v>
                </c:pt>
                <c:pt idx="2617">
                  <c:v>61.292299999999997</c:v>
                </c:pt>
                <c:pt idx="2618">
                  <c:v>61.2577</c:v>
                </c:pt>
                <c:pt idx="2619">
                  <c:v>61.194400000000002</c:v>
                </c:pt>
                <c:pt idx="2620">
                  <c:v>61.191499999999998</c:v>
                </c:pt>
                <c:pt idx="2621">
                  <c:v>61.2971</c:v>
                </c:pt>
                <c:pt idx="2622">
                  <c:v>61.417200000000001</c:v>
                </c:pt>
                <c:pt idx="2623">
                  <c:v>61.487900000000003</c:v>
                </c:pt>
                <c:pt idx="2624">
                  <c:v>61.510800000000003</c:v>
                </c:pt>
                <c:pt idx="2625">
                  <c:v>61.533499999999997</c:v>
                </c:pt>
                <c:pt idx="2626">
                  <c:v>61.572600000000001</c:v>
                </c:pt>
                <c:pt idx="2627">
                  <c:v>61.609000000000002</c:v>
                </c:pt>
                <c:pt idx="2628">
                  <c:v>61.684699999999999</c:v>
                </c:pt>
                <c:pt idx="2629">
                  <c:v>61.8264</c:v>
                </c:pt>
                <c:pt idx="2630">
                  <c:v>61.9452</c:v>
                </c:pt>
                <c:pt idx="2631">
                  <c:v>62.037999999999997</c:v>
                </c:pt>
                <c:pt idx="2632">
                  <c:v>62.174300000000002</c:v>
                </c:pt>
                <c:pt idx="2633">
                  <c:v>62.312100000000001</c:v>
                </c:pt>
                <c:pt idx="2634">
                  <c:v>62.410299999999999</c:v>
                </c:pt>
                <c:pt idx="2635">
                  <c:v>62.489899999999999</c:v>
                </c:pt>
                <c:pt idx="2636">
                  <c:v>62.607900000000001</c:v>
                </c:pt>
                <c:pt idx="2637">
                  <c:v>62.723600000000012</c:v>
                </c:pt>
                <c:pt idx="2638">
                  <c:v>62.7849</c:v>
                </c:pt>
                <c:pt idx="2639">
                  <c:v>62.882199999999997</c:v>
                </c:pt>
                <c:pt idx="2640">
                  <c:v>62.998899999999999</c:v>
                </c:pt>
                <c:pt idx="2641">
                  <c:v>63.095500000000001</c:v>
                </c:pt>
                <c:pt idx="2642">
                  <c:v>63.205100000000002</c:v>
                </c:pt>
                <c:pt idx="2643">
                  <c:v>63.281000000000013</c:v>
                </c:pt>
                <c:pt idx="2644">
                  <c:v>63.2986</c:v>
                </c:pt>
                <c:pt idx="2645">
                  <c:v>63.303199999999997</c:v>
                </c:pt>
                <c:pt idx="2646">
                  <c:v>63.351799999999997</c:v>
                </c:pt>
                <c:pt idx="2647">
                  <c:v>63.421999999999997</c:v>
                </c:pt>
                <c:pt idx="2648">
                  <c:v>63.473700000000001</c:v>
                </c:pt>
                <c:pt idx="2649">
                  <c:v>63.508099999999999</c:v>
                </c:pt>
                <c:pt idx="2650">
                  <c:v>63.541800000000002</c:v>
                </c:pt>
                <c:pt idx="2651">
                  <c:v>63.549100000000003</c:v>
                </c:pt>
                <c:pt idx="2652">
                  <c:v>63.5045</c:v>
                </c:pt>
                <c:pt idx="2653">
                  <c:v>63.466200000000001</c:v>
                </c:pt>
                <c:pt idx="2654">
                  <c:v>63.460099999999997</c:v>
                </c:pt>
                <c:pt idx="2655">
                  <c:v>63.418200000000013</c:v>
                </c:pt>
                <c:pt idx="2656">
                  <c:v>63.3431</c:v>
                </c:pt>
                <c:pt idx="2657">
                  <c:v>63.300400000000003</c:v>
                </c:pt>
                <c:pt idx="2658">
                  <c:v>63.268000000000001</c:v>
                </c:pt>
                <c:pt idx="2659">
                  <c:v>63.174799999999998</c:v>
                </c:pt>
                <c:pt idx="2660">
                  <c:v>63.0717</c:v>
                </c:pt>
                <c:pt idx="2661">
                  <c:v>63.006900000000002</c:v>
                </c:pt>
                <c:pt idx="2662">
                  <c:v>62.921999999999997</c:v>
                </c:pt>
                <c:pt idx="2663">
                  <c:v>62.837000000000003</c:v>
                </c:pt>
                <c:pt idx="2664">
                  <c:v>62.7898</c:v>
                </c:pt>
                <c:pt idx="2665">
                  <c:v>62.738900000000001</c:v>
                </c:pt>
                <c:pt idx="2666">
                  <c:v>62.652099999999997</c:v>
                </c:pt>
                <c:pt idx="2667">
                  <c:v>62.531200000000013</c:v>
                </c:pt>
                <c:pt idx="2668">
                  <c:v>62.4283</c:v>
                </c:pt>
                <c:pt idx="2669">
                  <c:v>62.372700000000002</c:v>
                </c:pt>
                <c:pt idx="2670">
                  <c:v>62.330800000000004</c:v>
                </c:pt>
                <c:pt idx="2671">
                  <c:v>62.276499999999999</c:v>
                </c:pt>
                <c:pt idx="2672">
                  <c:v>62.193000000000012</c:v>
                </c:pt>
                <c:pt idx="2673">
                  <c:v>62.101300000000002</c:v>
                </c:pt>
                <c:pt idx="2674">
                  <c:v>62.0625</c:v>
                </c:pt>
                <c:pt idx="2675">
                  <c:v>62.055300000000003</c:v>
                </c:pt>
                <c:pt idx="2676">
                  <c:v>62.019100000000002</c:v>
                </c:pt>
                <c:pt idx="2677">
                  <c:v>61.9773</c:v>
                </c:pt>
                <c:pt idx="2678">
                  <c:v>61.9465</c:v>
                </c:pt>
                <c:pt idx="2679">
                  <c:v>61.912100000000002</c:v>
                </c:pt>
                <c:pt idx="2680">
                  <c:v>61.9011</c:v>
                </c:pt>
                <c:pt idx="2681">
                  <c:v>61.913499999999999</c:v>
                </c:pt>
                <c:pt idx="2682">
                  <c:v>61.915799999999997</c:v>
                </c:pt>
                <c:pt idx="2683">
                  <c:v>61.914999999999999</c:v>
                </c:pt>
                <c:pt idx="2684">
                  <c:v>61.938899999999997</c:v>
                </c:pt>
                <c:pt idx="2685">
                  <c:v>61.964799999999997</c:v>
                </c:pt>
                <c:pt idx="2686">
                  <c:v>61.983400000000003</c:v>
                </c:pt>
                <c:pt idx="2687">
                  <c:v>62.030200000000001</c:v>
                </c:pt>
                <c:pt idx="2688">
                  <c:v>62.090499999999999</c:v>
                </c:pt>
                <c:pt idx="2689">
                  <c:v>62.125700000000002</c:v>
                </c:pt>
                <c:pt idx="2690">
                  <c:v>62.1496</c:v>
                </c:pt>
                <c:pt idx="2691">
                  <c:v>62.185400000000001</c:v>
                </c:pt>
                <c:pt idx="2692">
                  <c:v>62.2361</c:v>
                </c:pt>
                <c:pt idx="2693">
                  <c:v>62.297400000000003</c:v>
                </c:pt>
                <c:pt idx="2694">
                  <c:v>62.360900000000001</c:v>
                </c:pt>
                <c:pt idx="2695">
                  <c:v>62.415200000000013</c:v>
                </c:pt>
                <c:pt idx="2696">
                  <c:v>62.451300000000003</c:v>
                </c:pt>
                <c:pt idx="2697">
                  <c:v>62.485900000000001</c:v>
                </c:pt>
                <c:pt idx="2698">
                  <c:v>62.526800000000001</c:v>
                </c:pt>
                <c:pt idx="2699">
                  <c:v>62.579700000000003</c:v>
                </c:pt>
                <c:pt idx="2700">
                  <c:v>62.670099999999998</c:v>
                </c:pt>
                <c:pt idx="2701">
                  <c:v>62.767099999999999</c:v>
                </c:pt>
                <c:pt idx="2702">
                  <c:v>62.823</c:v>
                </c:pt>
                <c:pt idx="2703">
                  <c:v>62.821100000000001</c:v>
                </c:pt>
                <c:pt idx="2704">
                  <c:v>62.841000000000001</c:v>
                </c:pt>
                <c:pt idx="2705">
                  <c:v>62.892000000000003</c:v>
                </c:pt>
                <c:pt idx="2706">
                  <c:v>62.924300000000002</c:v>
                </c:pt>
                <c:pt idx="2707">
                  <c:v>62.982799999999997</c:v>
                </c:pt>
                <c:pt idx="2708">
                  <c:v>63.030200000000001</c:v>
                </c:pt>
                <c:pt idx="2709">
                  <c:v>63.009</c:v>
                </c:pt>
                <c:pt idx="2710">
                  <c:v>62.982400000000013</c:v>
                </c:pt>
                <c:pt idx="2711">
                  <c:v>62.977699999999999</c:v>
                </c:pt>
                <c:pt idx="2712">
                  <c:v>63.021099999999997</c:v>
                </c:pt>
                <c:pt idx="2713">
                  <c:v>63.0852</c:v>
                </c:pt>
                <c:pt idx="2714">
                  <c:v>63.0854</c:v>
                </c:pt>
                <c:pt idx="2715">
                  <c:v>63.061800000000012</c:v>
                </c:pt>
                <c:pt idx="2716">
                  <c:v>63.060099999999998</c:v>
                </c:pt>
                <c:pt idx="2717">
                  <c:v>63.052400000000013</c:v>
                </c:pt>
                <c:pt idx="2718">
                  <c:v>63.032400000000003</c:v>
                </c:pt>
                <c:pt idx="2719">
                  <c:v>63.005200000000002</c:v>
                </c:pt>
                <c:pt idx="2720">
                  <c:v>62.939900000000002</c:v>
                </c:pt>
                <c:pt idx="2721">
                  <c:v>62.840200000000003</c:v>
                </c:pt>
                <c:pt idx="2722">
                  <c:v>62.828400000000002</c:v>
                </c:pt>
                <c:pt idx="2723">
                  <c:v>62.8735</c:v>
                </c:pt>
                <c:pt idx="2724">
                  <c:v>62.826900000000002</c:v>
                </c:pt>
                <c:pt idx="2725">
                  <c:v>62.736800000000002</c:v>
                </c:pt>
                <c:pt idx="2726">
                  <c:v>62.716800000000013</c:v>
                </c:pt>
                <c:pt idx="2727">
                  <c:v>62.709400000000002</c:v>
                </c:pt>
                <c:pt idx="2728">
                  <c:v>62.640800000000013</c:v>
                </c:pt>
                <c:pt idx="2729">
                  <c:v>62.579000000000001</c:v>
                </c:pt>
                <c:pt idx="2730">
                  <c:v>62.584699999999998</c:v>
                </c:pt>
                <c:pt idx="2731">
                  <c:v>62.586500000000001</c:v>
                </c:pt>
                <c:pt idx="2732">
                  <c:v>62.522600000000011</c:v>
                </c:pt>
                <c:pt idx="2733">
                  <c:v>62.427</c:v>
                </c:pt>
                <c:pt idx="2734">
                  <c:v>62.388199999999998</c:v>
                </c:pt>
                <c:pt idx="2735">
                  <c:v>62.422499999999999</c:v>
                </c:pt>
                <c:pt idx="2736">
                  <c:v>62.449300000000001</c:v>
                </c:pt>
                <c:pt idx="2737">
                  <c:v>62.433800000000012</c:v>
                </c:pt>
                <c:pt idx="2738">
                  <c:v>62.374400000000001</c:v>
                </c:pt>
                <c:pt idx="2739">
                  <c:v>62.292700000000011</c:v>
                </c:pt>
                <c:pt idx="2740">
                  <c:v>62.247400000000013</c:v>
                </c:pt>
                <c:pt idx="2741">
                  <c:v>62.246099999999998</c:v>
                </c:pt>
                <c:pt idx="2742">
                  <c:v>62.230899999999998</c:v>
                </c:pt>
                <c:pt idx="2743">
                  <c:v>62.190100000000001</c:v>
                </c:pt>
                <c:pt idx="2744">
                  <c:v>62.173400000000001</c:v>
                </c:pt>
                <c:pt idx="2745">
                  <c:v>62.168600000000012</c:v>
                </c:pt>
                <c:pt idx="2746">
                  <c:v>62.193899999999999</c:v>
                </c:pt>
                <c:pt idx="2747">
                  <c:v>62.263000000000012</c:v>
                </c:pt>
                <c:pt idx="2748">
                  <c:v>62.298099999999998</c:v>
                </c:pt>
                <c:pt idx="2749">
                  <c:v>62.294499999999999</c:v>
                </c:pt>
                <c:pt idx="2750">
                  <c:v>62.2866</c:v>
                </c:pt>
                <c:pt idx="2751">
                  <c:v>62.310499999999998</c:v>
                </c:pt>
                <c:pt idx="2752">
                  <c:v>62.373899999999999</c:v>
                </c:pt>
                <c:pt idx="2753">
                  <c:v>62.440199999999997</c:v>
                </c:pt>
                <c:pt idx="2754">
                  <c:v>62.476400000000012</c:v>
                </c:pt>
                <c:pt idx="2755">
                  <c:v>62.490699999999997</c:v>
                </c:pt>
                <c:pt idx="2756">
                  <c:v>62.511800000000001</c:v>
                </c:pt>
                <c:pt idx="2757">
                  <c:v>62.521299999999997</c:v>
                </c:pt>
                <c:pt idx="2758">
                  <c:v>62.510800000000003</c:v>
                </c:pt>
                <c:pt idx="2759">
                  <c:v>62.511400000000002</c:v>
                </c:pt>
                <c:pt idx="2760">
                  <c:v>62.5274</c:v>
                </c:pt>
                <c:pt idx="2761">
                  <c:v>62.597700000000003</c:v>
                </c:pt>
                <c:pt idx="2762">
                  <c:v>62.700299999999999</c:v>
                </c:pt>
                <c:pt idx="2763">
                  <c:v>62.757399999999997</c:v>
                </c:pt>
                <c:pt idx="2764">
                  <c:v>62.754899999999999</c:v>
                </c:pt>
                <c:pt idx="2765">
                  <c:v>62.758699999999997</c:v>
                </c:pt>
                <c:pt idx="2766">
                  <c:v>62.817</c:v>
                </c:pt>
                <c:pt idx="2767">
                  <c:v>62.860100000000003</c:v>
                </c:pt>
                <c:pt idx="2768">
                  <c:v>62.855200000000004</c:v>
                </c:pt>
                <c:pt idx="2769">
                  <c:v>62.854499999999987</c:v>
                </c:pt>
                <c:pt idx="2770">
                  <c:v>62.864699999999999</c:v>
                </c:pt>
                <c:pt idx="2771">
                  <c:v>62.878</c:v>
                </c:pt>
                <c:pt idx="2772">
                  <c:v>62.911000000000001</c:v>
                </c:pt>
                <c:pt idx="2773">
                  <c:v>62.953600000000002</c:v>
                </c:pt>
                <c:pt idx="2774">
                  <c:v>62.954000000000001</c:v>
                </c:pt>
                <c:pt idx="2775">
                  <c:v>62.898200000000003</c:v>
                </c:pt>
                <c:pt idx="2776">
                  <c:v>62.893000000000001</c:v>
                </c:pt>
                <c:pt idx="2777">
                  <c:v>62.967000000000013</c:v>
                </c:pt>
                <c:pt idx="2778">
                  <c:v>63.003</c:v>
                </c:pt>
                <c:pt idx="2779">
                  <c:v>62.986499999999999</c:v>
                </c:pt>
                <c:pt idx="2780">
                  <c:v>62.963000000000001</c:v>
                </c:pt>
                <c:pt idx="2781">
                  <c:v>62.9452</c:v>
                </c:pt>
                <c:pt idx="2782">
                  <c:v>62.927500000000002</c:v>
                </c:pt>
                <c:pt idx="2783">
                  <c:v>62.9069</c:v>
                </c:pt>
                <c:pt idx="2784">
                  <c:v>62.887999999999998</c:v>
                </c:pt>
                <c:pt idx="2785">
                  <c:v>62.851799999999997</c:v>
                </c:pt>
                <c:pt idx="2786">
                  <c:v>62.785499999999999</c:v>
                </c:pt>
                <c:pt idx="2787">
                  <c:v>62.756</c:v>
                </c:pt>
                <c:pt idx="2788">
                  <c:v>62.784799999999997</c:v>
                </c:pt>
                <c:pt idx="2789">
                  <c:v>62.789200000000001</c:v>
                </c:pt>
                <c:pt idx="2790">
                  <c:v>62.741300000000003</c:v>
                </c:pt>
                <c:pt idx="2791">
                  <c:v>62.6691</c:v>
                </c:pt>
                <c:pt idx="2792">
                  <c:v>62.617199999999997</c:v>
                </c:pt>
                <c:pt idx="2793">
                  <c:v>62.598500000000001</c:v>
                </c:pt>
                <c:pt idx="2794">
                  <c:v>62.617400000000004</c:v>
                </c:pt>
                <c:pt idx="2795">
                  <c:v>62.636299999999999</c:v>
                </c:pt>
                <c:pt idx="2796">
                  <c:v>62.591500000000003</c:v>
                </c:pt>
                <c:pt idx="2797">
                  <c:v>62.524999999999999</c:v>
                </c:pt>
                <c:pt idx="2798">
                  <c:v>62.493099999999998</c:v>
                </c:pt>
                <c:pt idx="2799">
                  <c:v>62.480499999999999</c:v>
                </c:pt>
                <c:pt idx="2800">
                  <c:v>62.465600000000002</c:v>
                </c:pt>
                <c:pt idx="2801">
                  <c:v>62.426699999999997</c:v>
                </c:pt>
                <c:pt idx="2802">
                  <c:v>62.401800000000001</c:v>
                </c:pt>
                <c:pt idx="2803">
                  <c:v>62.439100000000003</c:v>
                </c:pt>
                <c:pt idx="2804">
                  <c:v>62.485999999999997</c:v>
                </c:pt>
                <c:pt idx="2805">
                  <c:v>62.4724</c:v>
                </c:pt>
                <c:pt idx="2806">
                  <c:v>62.439100000000003</c:v>
                </c:pt>
                <c:pt idx="2807">
                  <c:v>62.431699999999999</c:v>
                </c:pt>
                <c:pt idx="2808">
                  <c:v>62.433300000000003</c:v>
                </c:pt>
                <c:pt idx="2809">
                  <c:v>62.438200000000002</c:v>
                </c:pt>
                <c:pt idx="2810">
                  <c:v>62.442</c:v>
                </c:pt>
                <c:pt idx="2811">
                  <c:v>62.441000000000003</c:v>
                </c:pt>
                <c:pt idx="2812">
                  <c:v>62.452399999999997</c:v>
                </c:pt>
                <c:pt idx="2813">
                  <c:v>62.469000000000001</c:v>
                </c:pt>
                <c:pt idx="2814">
                  <c:v>62.4572</c:v>
                </c:pt>
                <c:pt idx="2815">
                  <c:v>62.433400000000013</c:v>
                </c:pt>
                <c:pt idx="2816">
                  <c:v>62.433999999999997</c:v>
                </c:pt>
                <c:pt idx="2817">
                  <c:v>62.459400000000002</c:v>
                </c:pt>
                <c:pt idx="2818">
                  <c:v>62.503900000000002</c:v>
                </c:pt>
                <c:pt idx="2819">
                  <c:v>62.546200000000013</c:v>
                </c:pt>
                <c:pt idx="2820">
                  <c:v>62.588000000000001</c:v>
                </c:pt>
                <c:pt idx="2821">
                  <c:v>62.600900000000003</c:v>
                </c:pt>
                <c:pt idx="2822">
                  <c:v>62.578800000000001</c:v>
                </c:pt>
                <c:pt idx="2823">
                  <c:v>62.587400000000002</c:v>
                </c:pt>
                <c:pt idx="2824">
                  <c:v>62.622</c:v>
                </c:pt>
                <c:pt idx="2825">
                  <c:v>62.636299999999999</c:v>
                </c:pt>
                <c:pt idx="2826">
                  <c:v>62.638500000000001</c:v>
                </c:pt>
                <c:pt idx="2827">
                  <c:v>62.648400000000002</c:v>
                </c:pt>
                <c:pt idx="2828">
                  <c:v>62.666800000000002</c:v>
                </c:pt>
                <c:pt idx="2829">
                  <c:v>62.691299999999998</c:v>
                </c:pt>
                <c:pt idx="2830">
                  <c:v>62.712400000000002</c:v>
                </c:pt>
                <c:pt idx="2831">
                  <c:v>62.701000000000001</c:v>
                </c:pt>
                <c:pt idx="2832">
                  <c:v>62.674100000000003</c:v>
                </c:pt>
                <c:pt idx="2833">
                  <c:v>62.671000000000006</c:v>
                </c:pt>
                <c:pt idx="2834">
                  <c:v>62.696200000000012</c:v>
                </c:pt>
                <c:pt idx="2835">
                  <c:v>62.7</c:v>
                </c:pt>
                <c:pt idx="2836">
                  <c:v>62.680600000000013</c:v>
                </c:pt>
                <c:pt idx="2837">
                  <c:v>62.699600000000011</c:v>
                </c:pt>
                <c:pt idx="2838">
                  <c:v>62.735500000000002</c:v>
                </c:pt>
                <c:pt idx="2839">
                  <c:v>62.743899999999996</c:v>
                </c:pt>
                <c:pt idx="2840">
                  <c:v>62.728900000000003</c:v>
                </c:pt>
                <c:pt idx="2841">
                  <c:v>62.696300000000001</c:v>
                </c:pt>
                <c:pt idx="2842">
                  <c:v>62.674200000000013</c:v>
                </c:pt>
                <c:pt idx="2843">
                  <c:v>62.684899999999999</c:v>
                </c:pt>
                <c:pt idx="2844">
                  <c:v>62.708500000000001</c:v>
                </c:pt>
                <c:pt idx="2845">
                  <c:v>62.693400000000011</c:v>
                </c:pt>
                <c:pt idx="2846">
                  <c:v>62.608400000000003</c:v>
                </c:pt>
                <c:pt idx="2847">
                  <c:v>62.546300000000002</c:v>
                </c:pt>
                <c:pt idx="2848">
                  <c:v>62.5623</c:v>
                </c:pt>
                <c:pt idx="2849">
                  <c:v>62.5702</c:v>
                </c:pt>
                <c:pt idx="2850">
                  <c:v>62.565800000000003</c:v>
                </c:pt>
                <c:pt idx="2851">
                  <c:v>62.579900000000002</c:v>
                </c:pt>
                <c:pt idx="2852">
                  <c:v>62.5901</c:v>
                </c:pt>
                <c:pt idx="2853">
                  <c:v>62.591900000000003</c:v>
                </c:pt>
                <c:pt idx="2854">
                  <c:v>62.578699999999998</c:v>
                </c:pt>
                <c:pt idx="2855">
                  <c:v>62.550199999999997</c:v>
                </c:pt>
                <c:pt idx="2856">
                  <c:v>62.517299999999999</c:v>
                </c:pt>
                <c:pt idx="2857">
                  <c:v>62.479200000000013</c:v>
                </c:pt>
                <c:pt idx="2858">
                  <c:v>62.423099999999998</c:v>
                </c:pt>
                <c:pt idx="2859">
                  <c:v>62.379399999999997</c:v>
                </c:pt>
                <c:pt idx="2860">
                  <c:v>62.353900000000003</c:v>
                </c:pt>
                <c:pt idx="2861">
                  <c:v>62.364199999999997</c:v>
                </c:pt>
                <c:pt idx="2862">
                  <c:v>62.415300000000002</c:v>
                </c:pt>
                <c:pt idx="2863">
                  <c:v>62.448500000000003</c:v>
                </c:pt>
                <c:pt idx="2864">
                  <c:v>62.425400000000003</c:v>
                </c:pt>
                <c:pt idx="2865">
                  <c:v>62.385199999999998</c:v>
                </c:pt>
                <c:pt idx="2866">
                  <c:v>62.387799999999999</c:v>
                </c:pt>
                <c:pt idx="2867">
                  <c:v>62.424900000000001</c:v>
                </c:pt>
                <c:pt idx="2868">
                  <c:v>62.433500000000002</c:v>
                </c:pt>
                <c:pt idx="2869">
                  <c:v>62.406100000000002</c:v>
                </c:pt>
                <c:pt idx="2870">
                  <c:v>62.389099999999999</c:v>
                </c:pt>
                <c:pt idx="2871">
                  <c:v>62.394500000000001</c:v>
                </c:pt>
                <c:pt idx="2872">
                  <c:v>62.395000000000003</c:v>
                </c:pt>
                <c:pt idx="2873">
                  <c:v>62.385899999999999</c:v>
                </c:pt>
                <c:pt idx="2874">
                  <c:v>62.401800000000001</c:v>
                </c:pt>
                <c:pt idx="2875">
                  <c:v>62.427700000000002</c:v>
                </c:pt>
                <c:pt idx="2876">
                  <c:v>62.444299999999998</c:v>
                </c:pt>
                <c:pt idx="2877">
                  <c:v>62.447099999999999</c:v>
                </c:pt>
                <c:pt idx="2878">
                  <c:v>62.444000000000003</c:v>
                </c:pt>
                <c:pt idx="2879">
                  <c:v>62.451899999999988</c:v>
                </c:pt>
                <c:pt idx="2880">
                  <c:v>62.473700000000001</c:v>
                </c:pt>
                <c:pt idx="2881">
                  <c:v>62.5062</c:v>
                </c:pt>
                <c:pt idx="2882">
                  <c:v>62.535299999999999</c:v>
                </c:pt>
                <c:pt idx="2883">
                  <c:v>62.53</c:v>
                </c:pt>
                <c:pt idx="2884">
                  <c:v>62.495200000000011</c:v>
                </c:pt>
                <c:pt idx="2885">
                  <c:v>62.458399999999997</c:v>
                </c:pt>
                <c:pt idx="2886">
                  <c:v>62.467599999999997</c:v>
                </c:pt>
                <c:pt idx="2887">
                  <c:v>62.536200000000001</c:v>
                </c:pt>
                <c:pt idx="2888">
                  <c:v>62.595100000000002</c:v>
                </c:pt>
                <c:pt idx="2889">
                  <c:v>62.608699999999999</c:v>
                </c:pt>
                <c:pt idx="2890">
                  <c:v>62.597200000000001</c:v>
                </c:pt>
                <c:pt idx="2891">
                  <c:v>62.5944</c:v>
                </c:pt>
                <c:pt idx="2892">
                  <c:v>62.5929</c:v>
                </c:pt>
                <c:pt idx="2893">
                  <c:v>62.594999999999999</c:v>
                </c:pt>
                <c:pt idx="2894">
                  <c:v>62.615299999999998</c:v>
                </c:pt>
                <c:pt idx="2895">
                  <c:v>62.607300000000002</c:v>
                </c:pt>
                <c:pt idx="2896">
                  <c:v>62.556699999999999</c:v>
                </c:pt>
                <c:pt idx="2897">
                  <c:v>62.542700000000011</c:v>
                </c:pt>
                <c:pt idx="2898">
                  <c:v>62.562400000000011</c:v>
                </c:pt>
                <c:pt idx="2899">
                  <c:v>62.558500000000002</c:v>
                </c:pt>
                <c:pt idx="2900">
                  <c:v>62.555500000000002</c:v>
                </c:pt>
                <c:pt idx="2901">
                  <c:v>62.568899999999999</c:v>
                </c:pt>
                <c:pt idx="2902">
                  <c:v>62.584400000000002</c:v>
                </c:pt>
                <c:pt idx="2903">
                  <c:v>62.584499999999998</c:v>
                </c:pt>
                <c:pt idx="2904">
                  <c:v>62.540100000000002</c:v>
                </c:pt>
                <c:pt idx="2905">
                  <c:v>62.515000000000001</c:v>
                </c:pt>
                <c:pt idx="2906">
                  <c:v>62.550199999999997</c:v>
                </c:pt>
                <c:pt idx="2907">
                  <c:v>62.590699999999998</c:v>
                </c:pt>
                <c:pt idx="2908">
                  <c:v>62.618600000000001</c:v>
                </c:pt>
                <c:pt idx="2909">
                  <c:v>62.626400000000011</c:v>
                </c:pt>
                <c:pt idx="2910">
                  <c:v>62.593400000000003</c:v>
                </c:pt>
                <c:pt idx="2911">
                  <c:v>62.539900000000003</c:v>
                </c:pt>
                <c:pt idx="2912">
                  <c:v>62.510899999999999</c:v>
                </c:pt>
                <c:pt idx="2913">
                  <c:v>62.5167</c:v>
                </c:pt>
                <c:pt idx="2914">
                  <c:v>62.517600000000002</c:v>
                </c:pt>
                <c:pt idx="2915">
                  <c:v>62.4925</c:v>
                </c:pt>
                <c:pt idx="2916">
                  <c:v>62.460700000000003</c:v>
                </c:pt>
                <c:pt idx="2917">
                  <c:v>62.471800000000002</c:v>
                </c:pt>
                <c:pt idx="2918">
                  <c:v>62.499000000000002</c:v>
                </c:pt>
                <c:pt idx="2919">
                  <c:v>62.504300000000001</c:v>
                </c:pt>
                <c:pt idx="2920">
                  <c:v>62.4863</c:v>
                </c:pt>
                <c:pt idx="2921">
                  <c:v>62.429099999999998</c:v>
                </c:pt>
                <c:pt idx="2922">
                  <c:v>62.370600000000003</c:v>
                </c:pt>
                <c:pt idx="2923">
                  <c:v>62.380099999999999</c:v>
                </c:pt>
                <c:pt idx="2924">
                  <c:v>62.436900000000001</c:v>
                </c:pt>
                <c:pt idx="2925">
                  <c:v>62.477699999999999</c:v>
                </c:pt>
                <c:pt idx="2926">
                  <c:v>62.4895</c:v>
                </c:pt>
                <c:pt idx="2927">
                  <c:v>62.488</c:v>
                </c:pt>
                <c:pt idx="2928">
                  <c:v>62.485900000000001</c:v>
                </c:pt>
                <c:pt idx="2929">
                  <c:v>62.481499999999997</c:v>
                </c:pt>
                <c:pt idx="2930">
                  <c:v>62.474600000000002</c:v>
                </c:pt>
                <c:pt idx="2931">
                  <c:v>62.470599999999997</c:v>
                </c:pt>
                <c:pt idx="2932">
                  <c:v>62.480800000000002</c:v>
                </c:pt>
                <c:pt idx="2933">
                  <c:v>62.514499999999998</c:v>
                </c:pt>
                <c:pt idx="2934">
                  <c:v>62.551000000000002</c:v>
                </c:pt>
                <c:pt idx="2935">
                  <c:v>62.546900000000001</c:v>
                </c:pt>
                <c:pt idx="2936">
                  <c:v>62.501199999999997</c:v>
                </c:pt>
                <c:pt idx="2937">
                  <c:v>62.488999999999997</c:v>
                </c:pt>
                <c:pt idx="2938">
                  <c:v>62.525800000000011</c:v>
                </c:pt>
                <c:pt idx="2939">
                  <c:v>62.555400000000013</c:v>
                </c:pt>
                <c:pt idx="2940">
                  <c:v>62.569800000000001</c:v>
                </c:pt>
                <c:pt idx="2941">
                  <c:v>62.589799999999997</c:v>
                </c:pt>
                <c:pt idx="2942">
                  <c:v>62.594800000000014</c:v>
                </c:pt>
                <c:pt idx="2943">
                  <c:v>62.576300000000003</c:v>
                </c:pt>
                <c:pt idx="2944">
                  <c:v>62.5762</c:v>
                </c:pt>
                <c:pt idx="2945">
                  <c:v>62.5899</c:v>
                </c:pt>
                <c:pt idx="2946">
                  <c:v>62.599200000000003</c:v>
                </c:pt>
                <c:pt idx="2947">
                  <c:v>62.603400000000001</c:v>
                </c:pt>
                <c:pt idx="2948">
                  <c:v>62.589100000000002</c:v>
                </c:pt>
                <c:pt idx="2949">
                  <c:v>62.559800000000003</c:v>
                </c:pt>
                <c:pt idx="2950">
                  <c:v>62.575899999999997</c:v>
                </c:pt>
                <c:pt idx="2951">
                  <c:v>62.647799999999997</c:v>
                </c:pt>
                <c:pt idx="2952">
                  <c:v>62.698800000000013</c:v>
                </c:pt>
                <c:pt idx="2953">
                  <c:v>62.698</c:v>
                </c:pt>
                <c:pt idx="2954">
                  <c:v>62.688200000000002</c:v>
                </c:pt>
                <c:pt idx="2955">
                  <c:v>62.697800000000001</c:v>
                </c:pt>
                <c:pt idx="2956">
                  <c:v>62.703699999999998</c:v>
                </c:pt>
                <c:pt idx="2957">
                  <c:v>62.6858</c:v>
                </c:pt>
                <c:pt idx="2958">
                  <c:v>62.644799999999996</c:v>
                </c:pt>
                <c:pt idx="2959">
                  <c:v>62.610100000000003</c:v>
                </c:pt>
                <c:pt idx="2960">
                  <c:v>62.611199999999997</c:v>
                </c:pt>
                <c:pt idx="2961">
                  <c:v>62.621400000000001</c:v>
                </c:pt>
                <c:pt idx="2962">
                  <c:v>62.5974</c:v>
                </c:pt>
                <c:pt idx="2963">
                  <c:v>62.527200000000001</c:v>
                </c:pt>
                <c:pt idx="2964">
                  <c:v>62.458399999999997</c:v>
                </c:pt>
                <c:pt idx="2965">
                  <c:v>62.4358</c:v>
                </c:pt>
                <c:pt idx="2966">
                  <c:v>62.466900000000003</c:v>
                </c:pt>
                <c:pt idx="2967">
                  <c:v>62.516300000000001</c:v>
                </c:pt>
                <c:pt idx="2968">
                  <c:v>62.547800000000002</c:v>
                </c:pt>
                <c:pt idx="2969">
                  <c:v>62.554600000000001</c:v>
                </c:pt>
                <c:pt idx="2970">
                  <c:v>62.5364</c:v>
                </c:pt>
                <c:pt idx="2971">
                  <c:v>62.502699999999997</c:v>
                </c:pt>
                <c:pt idx="2972">
                  <c:v>62.472499999999997</c:v>
                </c:pt>
                <c:pt idx="2973">
                  <c:v>62.457599999999999</c:v>
                </c:pt>
                <c:pt idx="2974">
                  <c:v>62.455399999999997</c:v>
                </c:pt>
                <c:pt idx="2975">
                  <c:v>62.454599999999999</c:v>
                </c:pt>
                <c:pt idx="2976">
                  <c:v>62.447600000000001</c:v>
                </c:pt>
                <c:pt idx="2977">
                  <c:v>62.433900000000001</c:v>
                </c:pt>
                <c:pt idx="2978">
                  <c:v>62.441000000000003</c:v>
                </c:pt>
                <c:pt idx="2979">
                  <c:v>62.460099999999997</c:v>
                </c:pt>
                <c:pt idx="2980">
                  <c:v>62.458100000000002</c:v>
                </c:pt>
                <c:pt idx="2981">
                  <c:v>62.446199999999997</c:v>
                </c:pt>
                <c:pt idx="2982">
                  <c:v>62.436300000000003</c:v>
                </c:pt>
                <c:pt idx="2983">
                  <c:v>62.422699999999999</c:v>
                </c:pt>
                <c:pt idx="2984">
                  <c:v>62.417200000000001</c:v>
                </c:pt>
                <c:pt idx="2985">
                  <c:v>62.4283</c:v>
                </c:pt>
                <c:pt idx="2986">
                  <c:v>62.421400000000013</c:v>
                </c:pt>
                <c:pt idx="2987">
                  <c:v>62.376199999999997</c:v>
                </c:pt>
                <c:pt idx="2988">
                  <c:v>62.309899999999999</c:v>
                </c:pt>
                <c:pt idx="2989">
                  <c:v>62.266600000000011</c:v>
                </c:pt>
                <c:pt idx="2990">
                  <c:v>62.281500000000001</c:v>
                </c:pt>
                <c:pt idx="2991">
                  <c:v>62.364699999999999</c:v>
                </c:pt>
                <c:pt idx="2992">
                  <c:v>62.458500000000001</c:v>
                </c:pt>
                <c:pt idx="2993">
                  <c:v>62.488200000000013</c:v>
                </c:pt>
                <c:pt idx="2994">
                  <c:v>62.466000000000001</c:v>
                </c:pt>
                <c:pt idx="2995">
                  <c:v>62.433600000000013</c:v>
                </c:pt>
                <c:pt idx="2996">
                  <c:v>62.411900000000003</c:v>
                </c:pt>
                <c:pt idx="2997">
                  <c:v>62.427200000000013</c:v>
                </c:pt>
                <c:pt idx="2998">
                  <c:v>62.481699999999996</c:v>
                </c:pt>
                <c:pt idx="2999">
                  <c:v>62.524700000000003</c:v>
                </c:pt>
                <c:pt idx="3000">
                  <c:v>62.538400000000003</c:v>
                </c:pt>
                <c:pt idx="3001">
                  <c:v>62.523899999999998</c:v>
                </c:pt>
                <c:pt idx="3002">
                  <c:v>62.489699999999999</c:v>
                </c:pt>
                <c:pt idx="3003">
                  <c:v>62.473999999999997</c:v>
                </c:pt>
                <c:pt idx="3004">
                  <c:v>62.475000000000001</c:v>
                </c:pt>
                <c:pt idx="3005">
                  <c:v>62.494900000000001</c:v>
                </c:pt>
                <c:pt idx="3006">
                  <c:v>62.551900000000003</c:v>
                </c:pt>
                <c:pt idx="3007">
                  <c:v>62.598800000000011</c:v>
                </c:pt>
                <c:pt idx="3008">
                  <c:v>62.599299999999999</c:v>
                </c:pt>
                <c:pt idx="3009">
                  <c:v>62.584200000000003</c:v>
                </c:pt>
                <c:pt idx="3010">
                  <c:v>62.571800000000003</c:v>
                </c:pt>
                <c:pt idx="3011">
                  <c:v>62.556800000000003</c:v>
                </c:pt>
                <c:pt idx="3012">
                  <c:v>62.551299999999998</c:v>
                </c:pt>
                <c:pt idx="3013">
                  <c:v>62.5473</c:v>
                </c:pt>
                <c:pt idx="3014">
                  <c:v>62.546700000000001</c:v>
                </c:pt>
                <c:pt idx="3015">
                  <c:v>62.571100000000001</c:v>
                </c:pt>
                <c:pt idx="3016">
                  <c:v>62.607900000000001</c:v>
                </c:pt>
                <c:pt idx="3017">
                  <c:v>62.620400000000011</c:v>
                </c:pt>
                <c:pt idx="3018">
                  <c:v>62.587800000000001</c:v>
                </c:pt>
                <c:pt idx="3019">
                  <c:v>62.537000000000013</c:v>
                </c:pt>
                <c:pt idx="3020">
                  <c:v>62.524700000000003</c:v>
                </c:pt>
                <c:pt idx="3021">
                  <c:v>62.5379</c:v>
                </c:pt>
                <c:pt idx="3022">
                  <c:v>62.534000000000013</c:v>
                </c:pt>
                <c:pt idx="3023">
                  <c:v>62.529699999999998</c:v>
                </c:pt>
                <c:pt idx="3024">
                  <c:v>62.535899999999998</c:v>
                </c:pt>
                <c:pt idx="3025">
                  <c:v>62.532200000000003</c:v>
                </c:pt>
                <c:pt idx="3026">
                  <c:v>62.5139</c:v>
                </c:pt>
                <c:pt idx="3027">
                  <c:v>62.490900000000003</c:v>
                </c:pt>
                <c:pt idx="3028">
                  <c:v>62.460099999999997</c:v>
                </c:pt>
                <c:pt idx="3029">
                  <c:v>62.3992</c:v>
                </c:pt>
                <c:pt idx="3030">
                  <c:v>62.337400000000002</c:v>
                </c:pt>
                <c:pt idx="3031">
                  <c:v>62.358499999999999</c:v>
                </c:pt>
                <c:pt idx="3032">
                  <c:v>62.433500000000002</c:v>
                </c:pt>
                <c:pt idx="3033">
                  <c:v>62.476599999999998</c:v>
                </c:pt>
                <c:pt idx="3034">
                  <c:v>62.4773</c:v>
                </c:pt>
                <c:pt idx="3035">
                  <c:v>62.450699999999998</c:v>
                </c:pt>
                <c:pt idx="3036">
                  <c:v>62.415900000000001</c:v>
                </c:pt>
                <c:pt idx="3037">
                  <c:v>62.3964</c:v>
                </c:pt>
                <c:pt idx="3038">
                  <c:v>62.3855</c:v>
                </c:pt>
                <c:pt idx="3039">
                  <c:v>62.352600000000002</c:v>
                </c:pt>
                <c:pt idx="3040">
                  <c:v>62.303899999999999</c:v>
                </c:pt>
                <c:pt idx="3041">
                  <c:v>62.296400000000013</c:v>
                </c:pt>
                <c:pt idx="3042">
                  <c:v>62.336599999999997</c:v>
                </c:pt>
                <c:pt idx="3043">
                  <c:v>62.369100000000003</c:v>
                </c:pt>
                <c:pt idx="3044">
                  <c:v>62.398400000000002</c:v>
                </c:pt>
                <c:pt idx="3045">
                  <c:v>62.432499999999997</c:v>
                </c:pt>
                <c:pt idx="3046">
                  <c:v>62.437899999999999</c:v>
                </c:pt>
                <c:pt idx="3047">
                  <c:v>62.432600000000001</c:v>
                </c:pt>
                <c:pt idx="3048">
                  <c:v>62.4236</c:v>
                </c:pt>
                <c:pt idx="3049">
                  <c:v>62.367100000000001</c:v>
                </c:pt>
                <c:pt idx="3050">
                  <c:v>62.335600000000007</c:v>
                </c:pt>
                <c:pt idx="3051">
                  <c:v>62.362299999999998</c:v>
                </c:pt>
                <c:pt idx="3052">
                  <c:v>62.384</c:v>
                </c:pt>
                <c:pt idx="3053">
                  <c:v>62.373699999999999</c:v>
                </c:pt>
                <c:pt idx="3054">
                  <c:v>62.342399999999998</c:v>
                </c:pt>
                <c:pt idx="3055">
                  <c:v>62.351499999999987</c:v>
                </c:pt>
                <c:pt idx="3056">
                  <c:v>62.403700000000001</c:v>
                </c:pt>
                <c:pt idx="3057">
                  <c:v>62.442500000000003</c:v>
                </c:pt>
                <c:pt idx="3058">
                  <c:v>62.467599999999997</c:v>
                </c:pt>
                <c:pt idx="3059">
                  <c:v>62.477400000000003</c:v>
                </c:pt>
                <c:pt idx="3060">
                  <c:v>62.476500000000001</c:v>
                </c:pt>
                <c:pt idx="3061">
                  <c:v>62.504199999999997</c:v>
                </c:pt>
                <c:pt idx="3062">
                  <c:v>62.538800000000002</c:v>
                </c:pt>
                <c:pt idx="3063">
                  <c:v>62.540700000000001</c:v>
                </c:pt>
                <c:pt idx="3064">
                  <c:v>62.511699999999998</c:v>
                </c:pt>
                <c:pt idx="3065">
                  <c:v>62.491700000000002</c:v>
                </c:pt>
                <c:pt idx="3066">
                  <c:v>62.504199999999997</c:v>
                </c:pt>
                <c:pt idx="3067">
                  <c:v>62.5276</c:v>
                </c:pt>
                <c:pt idx="3068">
                  <c:v>62.537799999999997</c:v>
                </c:pt>
                <c:pt idx="3069">
                  <c:v>62.542299999999997</c:v>
                </c:pt>
                <c:pt idx="3070">
                  <c:v>62.548200000000001</c:v>
                </c:pt>
                <c:pt idx="3071">
                  <c:v>62.550600000000003</c:v>
                </c:pt>
                <c:pt idx="3072">
                  <c:v>62.574399999999997</c:v>
                </c:pt>
                <c:pt idx="3073">
                  <c:v>62.588299999999997</c:v>
                </c:pt>
                <c:pt idx="3074">
                  <c:v>62.537000000000013</c:v>
                </c:pt>
                <c:pt idx="3075">
                  <c:v>62.502000000000002</c:v>
                </c:pt>
                <c:pt idx="3076">
                  <c:v>62.5565</c:v>
                </c:pt>
                <c:pt idx="3077">
                  <c:v>62.620800000000003</c:v>
                </c:pt>
                <c:pt idx="3078">
                  <c:v>62.639499999999998</c:v>
                </c:pt>
                <c:pt idx="3079">
                  <c:v>62.612000000000002</c:v>
                </c:pt>
                <c:pt idx="3080">
                  <c:v>62.583200000000012</c:v>
                </c:pt>
                <c:pt idx="3081">
                  <c:v>62.5852</c:v>
                </c:pt>
                <c:pt idx="3082">
                  <c:v>62.608499999999999</c:v>
                </c:pt>
                <c:pt idx="3083">
                  <c:v>62.6248</c:v>
                </c:pt>
                <c:pt idx="3084">
                  <c:v>62.600299999999997</c:v>
                </c:pt>
                <c:pt idx="3085">
                  <c:v>62.551900000000003</c:v>
                </c:pt>
                <c:pt idx="3086">
                  <c:v>62.529600000000002</c:v>
                </c:pt>
                <c:pt idx="3087">
                  <c:v>62.541499999999999</c:v>
                </c:pt>
                <c:pt idx="3088">
                  <c:v>62.547800000000002</c:v>
                </c:pt>
                <c:pt idx="3089">
                  <c:v>62.510300000000001</c:v>
                </c:pt>
                <c:pt idx="3090">
                  <c:v>62.4358</c:v>
                </c:pt>
                <c:pt idx="3091">
                  <c:v>62.353700000000003</c:v>
                </c:pt>
                <c:pt idx="3092">
                  <c:v>62.328200000000002</c:v>
                </c:pt>
                <c:pt idx="3093">
                  <c:v>62.378100000000003</c:v>
                </c:pt>
                <c:pt idx="3094">
                  <c:v>62.442400000000013</c:v>
                </c:pt>
                <c:pt idx="3095">
                  <c:v>62.488999999999997</c:v>
                </c:pt>
                <c:pt idx="3096">
                  <c:v>62.492100000000001</c:v>
                </c:pt>
                <c:pt idx="3097">
                  <c:v>62.471600000000002</c:v>
                </c:pt>
                <c:pt idx="3098">
                  <c:v>62.450200000000002</c:v>
                </c:pt>
                <c:pt idx="3099">
                  <c:v>62.419899999999998</c:v>
                </c:pt>
                <c:pt idx="3100">
                  <c:v>62.382800000000003</c:v>
                </c:pt>
                <c:pt idx="3101">
                  <c:v>62.397100000000002</c:v>
                </c:pt>
                <c:pt idx="3102">
                  <c:v>62.444299999999998</c:v>
                </c:pt>
                <c:pt idx="3103">
                  <c:v>62.465400000000002</c:v>
                </c:pt>
                <c:pt idx="3104">
                  <c:v>62.4636</c:v>
                </c:pt>
                <c:pt idx="3105">
                  <c:v>62.451700000000002</c:v>
                </c:pt>
                <c:pt idx="3106">
                  <c:v>62.428200000000011</c:v>
                </c:pt>
                <c:pt idx="3107">
                  <c:v>62.410200000000003</c:v>
                </c:pt>
                <c:pt idx="3108">
                  <c:v>62.413699999999999</c:v>
                </c:pt>
                <c:pt idx="3109">
                  <c:v>62.419400000000003</c:v>
                </c:pt>
                <c:pt idx="3110">
                  <c:v>62.414299999999997</c:v>
                </c:pt>
                <c:pt idx="3111">
                  <c:v>62.408299999999997</c:v>
                </c:pt>
                <c:pt idx="3112">
                  <c:v>62.421999999999997</c:v>
                </c:pt>
                <c:pt idx="3113">
                  <c:v>62.459899999999998</c:v>
                </c:pt>
                <c:pt idx="3114">
                  <c:v>62.494100000000003</c:v>
                </c:pt>
                <c:pt idx="3115">
                  <c:v>62.500500000000002</c:v>
                </c:pt>
                <c:pt idx="3116">
                  <c:v>62.482200000000013</c:v>
                </c:pt>
                <c:pt idx="3117">
                  <c:v>62.460099999999997</c:v>
                </c:pt>
                <c:pt idx="3118">
                  <c:v>62.4191</c:v>
                </c:pt>
                <c:pt idx="3119">
                  <c:v>62.361899999999999</c:v>
                </c:pt>
                <c:pt idx="3120">
                  <c:v>62.389600000000002</c:v>
                </c:pt>
                <c:pt idx="3121">
                  <c:v>62.489199999999997</c:v>
                </c:pt>
                <c:pt idx="3122">
                  <c:v>62.540900000000001</c:v>
                </c:pt>
                <c:pt idx="3123">
                  <c:v>62.552900000000001</c:v>
                </c:pt>
                <c:pt idx="3124">
                  <c:v>62.553699999999999</c:v>
                </c:pt>
                <c:pt idx="3125">
                  <c:v>62.5456</c:v>
                </c:pt>
                <c:pt idx="3126">
                  <c:v>62.5458</c:v>
                </c:pt>
                <c:pt idx="3127">
                  <c:v>62.540799999999997</c:v>
                </c:pt>
                <c:pt idx="3128">
                  <c:v>62.522500000000001</c:v>
                </c:pt>
                <c:pt idx="3129">
                  <c:v>62.520200000000003</c:v>
                </c:pt>
                <c:pt idx="3130">
                  <c:v>62.524099999999997</c:v>
                </c:pt>
                <c:pt idx="3131">
                  <c:v>62.531599999999997</c:v>
                </c:pt>
                <c:pt idx="3132">
                  <c:v>62.538400000000003</c:v>
                </c:pt>
                <c:pt idx="3133">
                  <c:v>62.525800000000011</c:v>
                </c:pt>
                <c:pt idx="3134">
                  <c:v>62.545900000000003</c:v>
                </c:pt>
                <c:pt idx="3135">
                  <c:v>62.576099999999997</c:v>
                </c:pt>
                <c:pt idx="3136">
                  <c:v>62.599299999999999</c:v>
                </c:pt>
                <c:pt idx="3137">
                  <c:v>62.631800000000013</c:v>
                </c:pt>
                <c:pt idx="3138">
                  <c:v>62.648899999999998</c:v>
                </c:pt>
                <c:pt idx="3139">
                  <c:v>62.630299999999998</c:v>
                </c:pt>
                <c:pt idx="3140">
                  <c:v>62.599600000000002</c:v>
                </c:pt>
                <c:pt idx="3141">
                  <c:v>62.606299999999997</c:v>
                </c:pt>
                <c:pt idx="3142">
                  <c:v>62.637300000000003</c:v>
                </c:pt>
                <c:pt idx="3143">
                  <c:v>62.643800000000013</c:v>
                </c:pt>
                <c:pt idx="3144">
                  <c:v>62.6327</c:v>
                </c:pt>
                <c:pt idx="3145">
                  <c:v>62.6175</c:v>
                </c:pt>
                <c:pt idx="3146">
                  <c:v>62.582000000000001</c:v>
                </c:pt>
                <c:pt idx="3147">
                  <c:v>62.537999999999997</c:v>
                </c:pt>
                <c:pt idx="3148">
                  <c:v>62.478299999999997</c:v>
                </c:pt>
                <c:pt idx="3149">
                  <c:v>62.432000000000002</c:v>
                </c:pt>
                <c:pt idx="3150">
                  <c:v>62.460500000000003</c:v>
                </c:pt>
                <c:pt idx="3151">
                  <c:v>62.486899999999999</c:v>
                </c:pt>
                <c:pt idx="3152">
                  <c:v>62.4726</c:v>
                </c:pt>
                <c:pt idx="3153">
                  <c:v>62.4848</c:v>
                </c:pt>
                <c:pt idx="3154">
                  <c:v>62.498800000000003</c:v>
                </c:pt>
                <c:pt idx="3155">
                  <c:v>62.526299999999999</c:v>
                </c:pt>
                <c:pt idx="3156">
                  <c:v>62.575499999999998</c:v>
                </c:pt>
                <c:pt idx="3157">
                  <c:v>62.576000000000001</c:v>
                </c:pt>
                <c:pt idx="3158">
                  <c:v>62.5349</c:v>
                </c:pt>
                <c:pt idx="3159">
                  <c:v>62.478499999999997</c:v>
                </c:pt>
                <c:pt idx="3160">
                  <c:v>62.4392</c:v>
                </c:pt>
                <c:pt idx="3161">
                  <c:v>62.442</c:v>
                </c:pt>
                <c:pt idx="3162">
                  <c:v>62.452100000000002</c:v>
                </c:pt>
                <c:pt idx="3163">
                  <c:v>62.456600000000002</c:v>
                </c:pt>
                <c:pt idx="3164">
                  <c:v>62.454999999999998</c:v>
                </c:pt>
                <c:pt idx="3165">
                  <c:v>62.487099999999998</c:v>
                </c:pt>
                <c:pt idx="3166">
                  <c:v>62.547400000000003</c:v>
                </c:pt>
                <c:pt idx="3167">
                  <c:v>62.551099999999998</c:v>
                </c:pt>
                <c:pt idx="3168">
                  <c:v>62.501199999999997</c:v>
                </c:pt>
                <c:pt idx="3169">
                  <c:v>62.462699999999998</c:v>
                </c:pt>
                <c:pt idx="3170">
                  <c:v>62.455100000000002</c:v>
                </c:pt>
                <c:pt idx="3171">
                  <c:v>62.458599999999997</c:v>
                </c:pt>
                <c:pt idx="3172">
                  <c:v>62.476999999999997</c:v>
                </c:pt>
                <c:pt idx="3173">
                  <c:v>62.5105</c:v>
                </c:pt>
                <c:pt idx="3174">
                  <c:v>62.528700000000001</c:v>
                </c:pt>
                <c:pt idx="3175">
                  <c:v>62.520299999999999</c:v>
                </c:pt>
                <c:pt idx="3176">
                  <c:v>62.511800000000001</c:v>
                </c:pt>
                <c:pt idx="3177">
                  <c:v>62.528700000000001</c:v>
                </c:pt>
                <c:pt idx="3178">
                  <c:v>62.552400000000013</c:v>
                </c:pt>
                <c:pt idx="3179">
                  <c:v>62.569800000000001</c:v>
                </c:pt>
                <c:pt idx="3180">
                  <c:v>62.5854</c:v>
                </c:pt>
                <c:pt idx="3181">
                  <c:v>62.593699999999998</c:v>
                </c:pt>
                <c:pt idx="3182">
                  <c:v>62.602699999999999</c:v>
                </c:pt>
                <c:pt idx="3183">
                  <c:v>62.620699999999999</c:v>
                </c:pt>
                <c:pt idx="3184">
                  <c:v>62.6203</c:v>
                </c:pt>
                <c:pt idx="3185">
                  <c:v>62.602200000000003</c:v>
                </c:pt>
                <c:pt idx="3186">
                  <c:v>62.598300000000002</c:v>
                </c:pt>
                <c:pt idx="3187">
                  <c:v>62.600700000000003</c:v>
                </c:pt>
                <c:pt idx="3188">
                  <c:v>62.609900000000003</c:v>
                </c:pt>
                <c:pt idx="3189">
                  <c:v>62.638600000000011</c:v>
                </c:pt>
                <c:pt idx="3190">
                  <c:v>62.661800000000007</c:v>
                </c:pt>
                <c:pt idx="3191">
                  <c:v>62.636299999999999</c:v>
                </c:pt>
                <c:pt idx="3192">
                  <c:v>62.5871</c:v>
                </c:pt>
                <c:pt idx="3193">
                  <c:v>62.586000000000013</c:v>
                </c:pt>
                <c:pt idx="3194">
                  <c:v>62.627499999999998</c:v>
                </c:pt>
                <c:pt idx="3195">
                  <c:v>62.621699999999997</c:v>
                </c:pt>
                <c:pt idx="3196">
                  <c:v>62.543500000000002</c:v>
                </c:pt>
                <c:pt idx="3197">
                  <c:v>62.525400000000012</c:v>
                </c:pt>
                <c:pt idx="3198">
                  <c:v>62.624200000000002</c:v>
                </c:pt>
                <c:pt idx="3199">
                  <c:v>62.704000000000001</c:v>
                </c:pt>
                <c:pt idx="3200">
                  <c:v>62.6937</c:v>
                </c:pt>
                <c:pt idx="3201">
                  <c:v>62.625700000000002</c:v>
                </c:pt>
                <c:pt idx="3202">
                  <c:v>62.5837</c:v>
                </c:pt>
                <c:pt idx="3203">
                  <c:v>62.586500000000001</c:v>
                </c:pt>
                <c:pt idx="3204">
                  <c:v>62.595700000000001</c:v>
                </c:pt>
                <c:pt idx="3205">
                  <c:v>62.622900000000001</c:v>
                </c:pt>
                <c:pt idx="3206">
                  <c:v>62.652500000000003</c:v>
                </c:pt>
                <c:pt idx="3207">
                  <c:v>62.6539</c:v>
                </c:pt>
                <c:pt idx="3208">
                  <c:v>62.615400000000001</c:v>
                </c:pt>
                <c:pt idx="3209">
                  <c:v>62.5565</c:v>
                </c:pt>
                <c:pt idx="3210">
                  <c:v>62.546500000000002</c:v>
                </c:pt>
                <c:pt idx="3211">
                  <c:v>62.568400000000011</c:v>
                </c:pt>
                <c:pt idx="3212">
                  <c:v>62.5839</c:v>
                </c:pt>
                <c:pt idx="3213">
                  <c:v>62.602499999999999</c:v>
                </c:pt>
                <c:pt idx="3214">
                  <c:v>62.6342</c:v>
                </c:pt>
                <c:pt idx="3215">
                  <c:v>62.645000000000003</c:v>
                </c:pt>
                <c:pt idx="3216">
                  <c:v>62.571599999999997</c:v>
                </c:pt>
                <c:pt idx="3217">
                  <c:v>62.494200000000014</c:v>
                </c:pt>
                <c:pt idx="3218">
                  <c:v>62.503300000000003</c:v>
                </c:pt>
                <c:pt idx="3219">
                  <c:v>62.548900000000003</c:v>
                </c:pt>
                <c:pt idx="3220">
                  <c:v>62.5745</c:v>
                </c:pt>
                <c:pt idx="3221">
                  <c:v>62.548400000000001</c:v>
                </c:pt>
                <c:pt idx="3222">
                  <c:v>62.533299999999997</c:v>
                </c:pt>
                <c:pt idx="3223">
                  <c:v>62.598100000000002</c:v>
                </c:pt>
                <c:pt idx="3224">
                  <c:v>62.639200000000002</c:v>
                </c:pt>
                <c:pt idx="3225">
                  <c:v>62.622200000000007</c:v>
                </c:pt>
                <c:pt idx="3226">
                  <c:v>62.582600000000014</c:v>
                </c:pt>
                <c:pt idx="3227">
                  <c:v>62.523299999999999</c:v>
                </c:pt>
                <c:pt idx="3228">
                  <c:v>62.491200000000013</c:v>
                </c:pt>
                <c:pt idx="3229">
                  <c:v>62.522100000000002</c:v>
                </c:pt>
                <c:pt idx="3230">
                  <c:v>62.554699999999997</c:v>
                </c:pt>
                <c:pt idx="3231">
                  <c:v>62.549000000000007</c:v>
                </c:pt>
                <c:pt idx="3232">
                  <c:v>62.5349</c:v>
                </c:pt>
                <c:pt idx="3233">
                  <c:v>62.5383</c:v>
                </c:pt>
                <c:pt idx="3234">
                  <c:v>62.539400000000001</c:v>
                </c:pt>
                <c:pt idx="3235">
                  <c:v>62.514499999999998</c:v>
                </c:pt>
                <c:pt idx="3236">
                  <c:v>62.4801</c:v>
                </c:pt>
                <c:pt idx="3237">
                  <c:v>62.497500000000002</c:v>
                </c:pt>
                <c:pt idx="3238">
                  <c:v>62.550400000000003</c:v>
                </c:pt>
                <c:pt idx="3239">
                  <c:v>62.577399999999997</c:v>
                </c:pt>
                <c:pt idx="3240">
                  <c:v>62.574199999999998</c:v>
                </c:pt>
                <c:pt idx="3241">
                  <c:v>62.566299999999998</c:v>
                </c:pt>
                <c:pt idx="3242">
                  <c:v>62.568800000000003</c:v>
                </c:pt>
                <c:pt idx="3243">
                  <c:v>62.572200000000002</c:v>
                </c:pt>
                <c:pt idx="3244">
                  <c:v>62.5518</c:v>
                </c:pt>
                <c:pt idx="3245">
                  <c:v>62.534799999999997</c:v>
                </c:pt>
                <c:pt idx="3246">
                  <c:v>62.531200000000013</c:v>
                </c:pt>
                <c:pt idx="3247">
                  <c:v>62.4955</c:v>
                </c:pt>
                <c:pt idx="3248">
                  <c:v>62.462299999999999</c:v>
                </c:pt>
                <c:pt idx="3249">
                  <c:v>62.486499999999999</c:v>
                </c:pt>
                <c:pt idx="3250">
                  <c:v>62.547699999999999</c:v>
                </c:pt>
                <c:pt idx="3251">
                  <c:v>62.561200000000007</c:v>
                </c:pt>
                <c:pt idx="3252">
                  <c:v>62.531200000000013</c:v>
                </c:pt>
                <c:pt idx="3253">
                  <c:v>62.525800000000011</c:v>
                </c:pt>
                <c:pt idx="3254">
                  <c:v>62.566299999999998</c:v>
                </c:pt>
                <c:pt idx="3255">
                  <c:v>62.623899999999999</c:v>
                </c:pt>
                <c:pt idx="3256">
                  <c:v>62.648000000000003</c:v>
                </c:pt>
                <c:pt idx="3257">
                  <c:v>62.631300000000003</c:v>
                </c:pt>
                <c:pt idx="3258">
                  <c:v>62.5839</c:v>
                </c:pt>
                <c:pt idx="3259">
                  <c:v>62.555700000000002</c:v>
                </c:pt>
                <c:pt idx="3260">
                  <c:v>62.571100000000001</c:v>
                </c:pt>
                <c:pt idx="3261">
                  <c:v>62.578699999999998</c:v>
                </c:pt>
                <c:pt idx="3262">
                  <c:v>62.549799999999998</c:v>
                </c:pt>
                <c:pt idx="3263">
                  <c:v>62.548099999999998</c:v>
                </c:pt>
                <c:pt idx="3264">
                  <c:v>62.594000000000001</c:v>
                </c:pt>
                <c:pt idx="3265">
                  <c:v>62.622</c:v>
                </c:pt>
                <c:pt idx="3266">
                  <c:v>62.606499999999997</c:v>
                </c:pt>
                <c:pt idx="3267">
                  <c:v>62.576500000000003</c:v>
                </c:pt>
                <c:pt idx="3268">
                  <c:v>62.573300000000003</c:v>
                </c:pt>
                <c:pt idx="3269">
                  <c:v>62.578600000000002</c:v>
                </c:pt>
                <c:pt idx="3270">
                  <c:v>62.568800000000003</c:v>
                </c:pt>
                <c:pt idx="3271">
                  <c:v>62.541699999999999</c:v>
                </c:pt>
                <c:pt idx="3272">
                  <c:v>62.525500000000001</c:v>
                </c:pt>
                <c:pt idx="3273">
                  <c:v>62.527500000000003</c:v>
                </c:pt>
                <c:pt idx="3274">
                  <c:v>62.520400000000002</c:v>
                </c:pt>
                <c:pt idx="3275">
                  <c:v>62.486800000000002</c:v>
                </c:pt>
                <c:pt idx="3276">
                  <c:v>62.436999999999998</c:v>
                </c:pt>
                <c:pt idx="3277">
                  <c:v>62.4056</c:v>
                </c:pt>
                <c:pt idx="3278">
                  <c:v>62.438600000000001</c:v>
                </c:pt>
                <c:pt idx="3279">
                  <c:v>62.509400000000007</c:v>
                </c:pt>
              </c:numCache>
            </c:numRef>
          </c:yVal>
          <c:smooth val="1"/>
        </c:ser>
        <c:dLbls>
          <c:showLegendKey val="0"/>
          <c:showVal val="0"/>
          <c:showCatName val="0"/>
          <c:showSerName val="0"/>
          <c:showPercent val="0"/>
          <c:showBubbleSize val="0"/>
        </c:dLbls>
        <c:axId val="126241408"/>
        <c:axId val="126251392"/>
      </c:scatterChart>
      <c:valAx>
        <c:axId val="126241408"/>
        <c:scaling>
          <c:orientation val="minMax"/>
          <c:max val="9"/>
          <c:min val="5"/>
        </c:scaling>
        <c:delete val="1"/>
        <c:axPos val="b"/>
        <c:numFmt formatCode="General" sourceLinked="1"/>
        <c:majorTickMark val="out"/>
        <c:minorTickMark val="none"/>
        <c:tickLblPos val="nextTo"/>
        <c:crossAx val="126251392"/>
        <c:crosses val="autoZero"/>
        <c:crossBetween val="midCat"/>
      </c:valAx>
      <c:valAx>
        <c:axId val="126251392"/>
        <c:scaling>
          <c:orientation val="minMax"/>
          <c:max val="75"/>
          <c:min val="40"/>
        </c:scaling>
        <c:delete val="0"/>
        <c:axPos val="l"/>
        <c:majorGridlines/>
        <c:numFmt formatCode="General" sourceLinked="1"/>
        <c:majorTickMark val="out"/>
        <c:minorTickMark val="none"/>
        <c:tickLblPos val="nextTo"/>
        <c:txPr>
          <a:bodyPr/>
          <a:lstStyle/>
          <a:p>
            <a:pPr>
              <a:defRPr sz="1600">
                <a:solidFill>
                  <a:schemeClr val="bg1"/>
                </a:solidFill>
              </a:defRPr>
            </a:pPr>
            <a:endParaRPr lang="en-US"/>
          </a:p>
        </c:txPr>
        <c:crossAx val="126241408"/>
        <c:crosses val="autoZero"/>
        <c:crossBetween val="midCat"/>
        <c:majorUnit val="10"/>
        <c:minorUnit val="2"/>
      </c:valAx>
    </c:plotArea>
    <c:plotVisOnly val="1"/>
    <c:dispBlanksAs val="gap"/>
    <c:showDLblsOverMax val="0"/>
  </c:chart>
  <c:externalData r:id="rId1">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1905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126262656"/>
        <c:axId val="126272640"/>
      </c:scatterChart>
      <c:valAx>
        <c:axId val="126262656"/>
        <c:scaling>
          <c:orientation val="minMax"/>
          <c:max val="7"/>
          <c:min val="2"/>
        </c:scaling>
        <c:delete val="0"/>
        <c:axPos val="b"/>
        <c:numFmt formatCode="General" sourceLinked="1"/>
        <c:majorTickMark val="out"/>
        <c:minorTickMark val="none"/>
        <c:tickLblPos val="nextTo"/>
        <c:spPr>
          <a:ln>
            <a:solidFill>
              <a:schemeClr val="tx1">
                <a:lumMod val="50000"/>
                <a:lumOff val="50000"/>
              </a:schemeClr>
            </a:solidFill>
          </a:ln>
        </c:spPr>
        <c:crossAx val="126272640"/>
        <c:crosses val="autoZero"/>
        <c:crossBetween val="midCat"/>
        <c:majorUnit val="2"/>
        <c:minorUnit val="1"/>
      </c:valAx>
      <c:valAx>
        <c:axId val="126272640"/>
        <c:scaling>
          <c:orientation val="minMax"/>
          <c:max val="63"/>
          <c:min val="50"/>
        </c:scaling>
        <c:delete val="0"/>
        <c:axPos val="l"/>
        <c:numFmt formatCode="General" sourceLinked="1"/>
        <c:majorTickMark val="out"/>
        <c:minorTickMark val="none"/>
        <c:tickLblPos val="nextTo"/>
        <c:spPr>
          <a:noFill/>
          <a:ln>
            <a:solidFill>
              <a:schemeClr val="tx1">
                <a:lumMod val="50000"/>
                <a:lumOff val="50000"/>
              </a:schemeClr>
            </a:solidFill>
          </a:ln>
        </c:spPr>
        <c:txPr>
          <a:bodyPr/>
          <a:lstStyle/>
          <a:p>
            <a:pPr>
              <a:defRPr sz="1600">
                <a:solidFill>
                  <a:schemeClr val="bg1"/>
                </a:solidFill>
              </a:defRPr>
            </a:pPr>
            <a:endParaRPr lang="en-US"/>
          </a:p>
        </c:txPr>
        <c:crossAx val="126262656"/>
        <c:crosses val="autoZero"/>
        <c:crossBetween val="midCat"/>
        <c:majorUnit val="5"/>
        <c:minorUnit val="2"/>
      </c:valAx>
    </c:plotArea>
    <c:plotVisOnly val="1"/>
    <c:dispBlanksAs val="gap"/>
    <c:showDLblsOverMax val="0"/>
  </c:chart>
  <c:externalData r:id="rId1">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2540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122628736"/>
        <c:axId val="122630528"/>
      </c:scatterChart>
      <c:valAx>
        <c:axId val="122628736"/>
        <c:scaling>
          <c:orientation val="minMax"/>
          <c:max val="7"/>
          <c:min val="2"/>
        </c:scaling>
        <c:delete val="0"/>
        <c:axPos val="b"/>
        <c:numFmt formatCode="General" sourceLinked="1"/>
        <c:majorTickMark val="out"/>
        <c:minorTickMark val="none"/>
        <c:tickLblPos val="nextTo"/>
        <c:spPr>
          <a:ln>
            <a:solidFill>
              <a:schemeClr val="tx1">
                <a:lumMod val="50000"/>
                <a:lumOff val="50000"/>
              </a:schemeClr>
            </a:solidFill>
          </a:ln>
        </c:spPr>
        <c:crossAx val="122630528"/>
        <c:crosses val="autoZero"/>
        <c:crossBetween val="midCat"/>
        <c:majorUnit val="2"/>
        <c:minorUnit val="1"/>
      </c:valAx>
      <c:valAx>
        <c:axId val="122630528"/>
        <c:scaling>
          <c:orientation val="minMax"/>
          <c:max val="63"/>
          <c:min val="50"/>
        </c:scaling>
        <c:delete val="0"/>
        <c:axPos val="l"/>
        <c:numFmt formatCode="General" sourceLinked="1"/>
        <c:majorTickMark val="out"/>
        <c:minorTickMark val="none"/>
        <c:tickLblPos val="nextTo"/>
        <c:spPr>
          <a:noFill/>
          <a:ln>
            <a:solidFill>
              <a:schemeClr val="tx1">
                <a:lumMod val="50000"/>
                <a:lumOff val="50000"/>
              </a:schemeClr>
            </a:solidFill>
          </a:ln>
        </c:spPr>
        <c:txPr>
          <a:bodyPr/>
          <a:lstStyle/>
          <a:p>
            <a:pPr>
              <a:defRPr sz="1600">
                <a:solidFill>
                  <a:schemeClr val="tx1"/>
                </a:solidFill>
              </a:defRPr>
            </a:pPr>
            <a:endParaRPr lang="en-US"/>
          </a:p>
        </c:txPr>
        <c:crossAx val="122628736"/>
        <c:crosses val="autoZero"/>
        <c:crossBetween val="midCat"/>
        <c:majorUnit val="5"/>
        <c:minorUnit val="2"/>
      </c:valAx>
    </c:plotArea>
    <c:plotVisOnly val="1"/>
    <c:dispBlanksAs val="gap"/>
    <c:showDLblsOverMax val="0"/>
  </c:chart>
  <c:externalData r:id="rId1">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25400"/>
          </c:spPr>
          <c:marker>
            <c:symbol val="none"/>
          </c:marker>
          <c:xVal>
            <c:numRef>
              <c:f>Sheet1!$C$1:$C$3280</c:f>
              <c:numCache>
                <c:formatCode>General</c:formatCode>
                <c:ptCount val="3280"/>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pt idx="1106">
                  <c:v>22.122</c:v>
                </c:pt>
                <c:pt idx="1107">
                  <c:v>22.141999999999999</c:v>
                </c:pt>
                <c:pt idx="1108">
                  <c:v>22.161999999999999</c:v>
                </c:pt>
                <c:pt idx="1109">
                  <c:v>22.181999999999999</c:v>
                </c:pt>
                <c:pt idx="1110">
                  <c:v>22.202000000000002</c:v>
                </c:pt>
                <c:pt idx="1111">
                  <c:v>22.222000000000001</c:v>
                </c:pt>
                <c:pt idx="1112">
                  <c:v>22.242000000000001</c:v>
                </c:pt>
                <c:pt idx="1113">
                  <c:v>22.262</c:v>
                </c:pt>
                <c:pt idx="1114">
                  <c:v>22.282</c:v>
                </c:pt>
                <c:pt idx="1115">
                  <c:v>22.302</c:v>
                </c:pt>
                <c:pt idx="1116">
                  <c:v>22.321999999999999</c:v>
                </c:pt>
                <c:pt idx="1117">
                  <c:v>22.341999999999999</c:v>
                </c:pt>
                <c:pt idx="1118">
                  <c:v>22.361999999999991</c:v>
                </c:pt>
                <c:pt idx="1119">
                  <c:v>22.382000000000001</c:v>
                </c:pt>
                <c:pt idx="1120">
                  <c:v>22.402000000000001</c:v>
                </c:pt>
                <c:pt idx="1121">
                  <c:v>22.422000000000001</c:v>
                </c:pt>
                <c:pt idx="1122">
                  <c:v>22.442</c:v>
                </c:pt>
                <c:pt idx="1123">
                  <c:v>22.462</c:v>
                </c:pt>
                <c:pt idx="1124">
                  <c:v>22.481999999999999</c:v>
                </c:pt>
                <c:pt idx="1125">
                  <c:v>22.501999999999999</c:v>
                </c:pt>
                <c:pt idx="1126">
                  <c:v>22.521999999999991</c:v>
                </c:pt>
                <c:pt idx="1127">
                  <c:v>22.542000000000002</c:v>
                </c:pt>
                <c:pt idx="1128">
                  <c:v>22.562000000000001</c:v>
                </c:pt>
                <c:pt idx="1129">
                  <c:v>22.582000000000001</c:v>
                </c:pt>
                <c:pt idx="1130">
                  <c:v>22.602</c:v>
                </c:pt>
                <c:pt idx="1131">
                  <c:v>22.622</c:v>
                </c:pt>
                <c:pt idx="1132">
                  <c:v>22.641999999999999</c:v>
                </c:pt>
                <c:pt idx="1133">
                  <c:v>22.661999999999999</c:v>
                </c:pt>
                <c:pt idx="1134">
                  <c:v>22.681999999999999</c:v>
                </c:pt>
                <c:pt idx="1135">
                  <c:v>22.702000000000002</c:v>
                </c:pt>
                <c:pt idx="1136">
                  <c:v>22.722000000000001</c:v>
                </c:pt>
                <c:pt idx="1137">
                  <c:v>22.742000000000001</c:v>
                </c:pt>
                <c:pt idx="1138">
                  <c:v>22.762</c:v>
                </c:pt>
                <c:pt idx="1139">
                  <c:v>22.782</c:v>
                </c:pt>
                <c:pt idx="1140">
                  <c:v>22.802</c:v>
                </c:pt>
                <c:pt idx="1141">
                  <c:v>22.821999999999999</c:v>
                </c:pt>
                <c:pt idx="1142">
                  <c:v>22.841999999999999</c:v>
                </c:pt>
                <c:pt idx="1143">
                  <c:v>22.861999999999991</c:v>
                </c:pt>
                <c:pt idx="1144">
                  <c:v>22.882000000000001</c:v>
                </c:pt>
                <c:pt idx="1145">
                  <c:v>22.902000000000001</c:v>
                </c:pt>
                <c:pt idx="1146">
                  <c:v>22.922000000000001</c:v>
                </c:pt>
                <c:pt idx="1147">
                  <c:v>22.942</c:v>
                </c:pt>
                <c:pt idx="1148">
                  <c:v>22.962</c:v>
                </c:pt>
                <c:pt idx="1149">
                  <c:v>22.981999999999999</c:v>
                </c:pt>
                <c:pt idx="1150">
                  <c:v>23.001999999999999</c:v>
                </c:pt>
                <c:pt idx="1151">
                  <c:v>23.021999999999991</c:v>
                </c:pt>
                <c:pt idx="1152">
                  <c:v>23.042000000000002</c:v>
                </c:pt>
                <c:pt idx="1153">
                  <c:v>23.062000000000001</c:v>
                </c:pt>
                <c:pt idx="1154">
                  <c:v>23.082000000000001</c:v>
                </c:pt>
                <c:pt idx="1155">
                  <c:v>23.102</c:v>
                </c:pt>
                <c:pt idx="1156">
                  <c:v>23.122</c:v>
                </c:pt>
                <c:pt idx="1157">
                  <c:v>23.141999999999999</c:v>
                </c:pt>
                <c:pt idx="1158">
                  <c:v>23.161999999999999</c:v>
                </c:pt>
                <c:pt idx="1159">
                  <c:v>23.181999999999999</c:v>
                </c:pt>
                <c:pt idx="1160">
                  <c:v>23.202000000000002</c:v>
                </c:pt>
                <c:pt idx="1161">
                  <c:v>23.222000000000001</c:v>
                </c:pt>
                <c:pt idx="1162">
                  <c:v>23.242000000000001</c:v>
                </c:pt>
                <c:pt idx="1163">
                  <c:v>23.262</c:v>
                </c:pt>
                <c:pt idx="1164">
                  <c:v>23.282</c:v>
                </c:pt>
                <c:pt idx="1165">
                  <c:v>23.302</c:v>
                </c:pt>
                <c:pt idx="1166">
                  <c:v>23.321999999999999</c:v>
                </c:pt>
                <c:pt idx="1167">
                  <c:v>23.341999999999999</c:v>
                </c:pt>
                <c:pt idx="1168">
                  <c:v>23.361999999999991</c:v>
                </c:pt>
                <c:pt idx="1169">
                  <c:v>23.382000000000001</c:v>
                </c:pt>
                <c:pt idx="1170">
                  <c:v>23.402000000000001</c:v>
                </c:pt>
                <c:pt idx="1171">
                  <c:v>23.422000000000001</c:v>
                </c:pt>
                <c:pt idx="1172">
                  <c:v>23.442</c:v>
                </c:pt>
                <c:pt idx="1173">
                  <c:v>23.462</c:v>
                </c:pt>
                <c:pt idx="1174">
                  <c:v>23.481999999999999</c:v>
                </c:pt>
                <c:pt idx="1175">
                  <c:v>23.501999999999999</c:v>
                </c:pt>
                <c:pt idx="1176">
                  <c:v>23.521999999999991</c:v>
                </c:pt>
                <c:pt idx="1177">
                  <c:v>23.542000000000002</c:v>
                </c:pt>
                <c:pt idx="1178">
                  <c:v>23.562000000000001</c:v>
                </c:pt>
                <c:pt idx="1179">
                  <c:v>23.582000000000001</c:v>
                </c:pt>
                <c:pt idx="1180">
                  <c:v>23.602</c:v>
                </c:pt>
                <c:pt idx="1181">
                  <c:v>23.622</c:v>
                </c:pt>
                <c:pt idx="1182">
                  <c:v>23.641999999999999</c:v>
                </c:pt>
                <c:pt idx="1183">
                  <c:v>23.661999999999999</c:v>
                </c:pt>
                <c:pt idx="1184">
                  <c:v>23.681999999999999</c:v>
                </c:pt>
                <c:pt idx="1185">
                  <c:v>23.702000000000002</c:v>
                </c:pt>
                <c:pt idx="1186">
                  <c:v>23.722000000000001</c:v>
                </c:pt>
                <c:pt idx="1187">
                  <c:v>23.742000000000001</c:v>
                </c:pt>
                <c:pt idx="1188">
                  <c:v>23.762</c:v>
                </c:pt>
                <c:pt idx="1189">
                  <c:v>23.782</c:v>
                </c:pt>
                <c:pt idx="1190">
                  <c:v>23.802</c:v>
                </c:pt>
                <c:pt idx="1191">
                  <c:v>23.821999999999999</c:v>
                </c:pt>
                <c:pt idx="1192">
                  <c:v>23.841999999999999</c:v>
                </c:pt>
                <c:pt idx="1193">
                  <c:v>23.861999999999991</c:v>
                </c:pt>
                <c:pt idx="1194">
                  <c:v>23.882000000000001</c:v>
                </c:pt>
                <c:pt idx="1195">
                  <c:v>23.902000000000001</c:v>
                </c:pt>
                <c:pt idx="1196">
                  <c:v>23.922000000000001</c:v>
                </c:pt>
                <c:pt idx="1197">
                  <c:v>23.942</c:v>
                </c:pt>
                <c:pt idx="1198">
                  <c:v>23.962</c:v>
                </c:pt>
                <c:pt idx="1199">
                  <c:v>23.981999999999999</c:v>
                </c:pt>
                <c:pt idx="1200">
                  <c:v>24.001999999999999</c:v>
                </c:pt>
                <c:pt idx="1201">
                  <c:v>24.021999999999991</c:v>
                </c:pt>
                <c:pt idx="1202">
                  <c:v>24.042000000000002</c:v>
                </c:pt>
                <c:pt idx="1203">
                  <c:v>24.062000000000001</c:v>
                </c:pt>
                <c:pt idx="1204">
                  <c:v>24.082000000000001</c:v>
                </c:pt>
                <c:pt idx="1205">
                  <c:v>24.102</c:v>
                </c:pt>
                <c:pt idx="1206">
                  <c:v>24.122</c:v>
                </c:pt>
                <c:pt idx="1207">
                  <c:v>24.141999999999999</c:v>
                </c:pt>
                <c:pt idx="1208">
                  <c:v>24.161999999999999</c:v>
                </c:pt>
                <c:pt idx="1209">
                  <c:v>24.181999999999999</c:v>
                </c:pt>
                <c:pt idx="1210">
                  <c:v>24.202000000000002</c:v>
                </c:pt>
                <c:pt idx="1211">
                  <c:v>24.222000000000001</c:v>
                </c:pt>
                <c:pt idx="1212">
                  <c:v>24.242000000000001</c:v>
                </c:pt>
                <c:pt idx="1213">
                  <c:v>24.262</c:v>
                </c:pt>
                <c:pt idx="1214">
                  <c:v>24.282</c:v>
                </c:pt>
                <c:pt idx="1215">
                  <c:v>24.302</c:v>
                </c:pt>
                <c:pt idx="1216">
                  <c:v>24.321999999999999</c:v>
                </c:pt>
                <c:pt idx="1217">
                  <c:v>24.341999999999999</c:v>
                </c:pt>
                <c:pt idx="1218">
                  <c:v>24.361999999999991</c:v>
                </c:pt>
                <c:pt idx="1219">
                  <c:v>24.382000000000001</c:v>
                </c:pt>
                <c:pt idx="1220">
                  <c:v>24.402000000000001</c:v>
                </c:pt>
                <c:pt idx="1221">
                  <c:v>24.422000000000001</c:v>
                </c:pt>
                <c:pt idx="1222">
                  <c:v>24.442</c:v>
                </c:pt>
                <c:pt idx="1223">
                  <c:v>24.462</c:v>
                </c:pt>
                <c:pt idx="1224">
                  <c:v>24.481999999999999</c:v>
                </c:pt>
                <c:pt idx="1225">
                  <c:v>24.501999999999999</c:v>
                </c:pt>
                <c:pt idx="1226">
                  <c:v>24.521999999999991</c:v>
                </c:pt>
                <c:pt idx="1227">
                  <c:v>24.542000000000002</c:v>
                </c:pt>
                <c:pt idx="1228">
                  <c:v>24.562000000000001</c:v>
                </c:pt>
                <c:pt idx="1229">
                  <c:v>24.582000000000001</c:v>
                </c:pt>
                <c:pt idx="1230">
                  <c:v>24.602</c:v>
                </c:pt>
                <c:pt idx="1231">
                  <c:v>24.622</c:v>
                </c:pt>
                <c:pt idx="1232">
                  <c:v>24.641999999999999</c:v>
                </c:pt>
                <c:pt idx="1233">
                  <c:v>24.661999999999999</c:v>
                </c:pt>
                <c:pt idx="1234">
                  <c:v>24.681999999999999</c:v>
                </c:pt>
                <c:pt idx="1235">
                  <c:v>24.702000000000002</c:v>
                </c:pt>
                <c:pt idx="1236">
                  <c:v>24.722000000000001</c:v>
                </c:pt>
                <c:pt idx="1237">
                  <c:v>24.742000000000001</c:v>
                </c:pt>
                <c:pt idx="1238">
                  <c:v>24.762</c:v>
                </c:pt>
                <c:pt idx="1239">
                  <c:v>24.782</c:v>
                </c:pt>
                <c:pt idx="1240">
                  <c:v>24.802</c:v>
                </c:pt>
                <c:pt idx="1241">
                  <c:v>24.821999999999999</c:v>
                </c:pt>
                <c:pt idx="1242">
                  <c:v>24.841999999999999</c:v>
                </c:pt>
                <c:pt idx="1243">
                  <c:v>24.861999999999991</c:v>
                </c:pt>
                <c:pt idx="1244">
                  <c:v>24.882000000000001</c:v>
                </c:pt>
                <c:pt idx="1245">
                  <c:v>24.902000000000001</c:v>
                </c:pt>
                <c:pt idx="1246">
                  <c:v>24.922000000000001</c:v>
                </c:pt>
                <c:pt idx="1247">
                  <c:v>24.942</c:v>
                </c:pt>
                <c:pt idx="1248">
                  <c:v>24.962</c:v>
                </c:pt>
                <c:pt idx="1249">
                  <c:v>24.981999999999999</c:v>
                </c:pt>
                <c:pt idx="1250">
                  <c:v>25.001999999999999</c:v>
                </c:pt>
                <c:pt idx="1251">
                  <c:v>25.021999999999991</c:v>
                </c:pt>
                <c:pt idx="1252">
                  <c:v>25.042000000000002</c:v>
                </c:pt>
                <c:pt idx="1253">
                  <c:v>25.062000000000001</c:v>
                </c:pt>
                <c:pt idx="1254">
                  <c:v>25.082000000000001</c:v>
                </c:pt>
                <c:pt idx="1255">
                  <c:v>25.102</c:v>
                </c:pt>
                <c:pt idx="1256">
                  <c:v>25.122</c:v>
                </c:pt>
                <c:pt idx="1257">
                  <c:v>25.141999999999999</c:v>
                </c:pt>
                <c:pt idx="1258">
                  <c:v>25.161999999999999</c:v>
                </c:pt>
                <c:pt idx="1259">
                  <c:v>25.181999999999999</c:v>
                </c:pt>
                <c:pt idx="1260">
                  <c:v>25.202000000000002</c:v>
                </c:pt>
                <c:pt idx="1261">
                  <c:v>25.222000000000001</c:v>
                </c:pt>
                <c:pt idx="1262">
                  <c:v>25.242000000000001</c:v>
                </c:pt>
                <c:pt idx="1263">
                  <c:v>25.262</c:v>
                </c:pt>
                <c:pt idx="1264">
                  <c:v>25.282</c:v>
                </c:pt>
                <c:pt idx="1265">
                  <c:v>25.302</c:v>
                </c:pt>
                <c:pt idx="1266">
                  <c:v>25.321999999999999</c:v>
                </c:pt>
                <c:pt idx="1267">
                  <c:v>25.341999999999999</c:v>
                </c:pt>
                <c:pt idx="1268">
                  <c:v>25.361999999999991</c:v>
                </c:pt>
                <c:pt idx="1269">
                  <c:v>25.382000000000001</c:v>
                </c:pt>
                <c:pt idx="1270">
                  <c:v>25.402000000000001</c:v>
                </c:pt>
                <c:pt idx="1271">
                  <c:v>25.422000000000001</c:v>
                </c:pt>
                <c:pt idx="1272">
                  <c:v>25.442</c:v>
                </c:pt>
                <c:pt idx="1273">
                  <c:v>25.462</c:v>
                </c:pt>
                <c:pt idx="1274">
                  <c:v>25.481999999999999</c:v>
                </c:pt>
                <c:pt idx="1275">
                  <c:v>25.501999999999999</c:v>
                </c:pt>
                <c:pt idx="1276">
                  <c:v>25.521999999999991</c:v>
                </c:pt>
                <c:pt idx="1277">
                  <c:v>25.542000000000002</c:v>
                </c:pt>
                <c:pt idx="1278">
                  <c:v>25.562000000000001</c:v>
                </c:pt>
                <c:pt idx="1279">
                  <c:v>25.582000000000001</c:v>
                </c:pt>
                <c:pt idx="1280">
                  <c:v>25.602</c:v>
                </c:pt>
                <c:pt idx="1281">
                  <c:v>25.622</c:v>
                </c:pt>
                <c:pt idx="1282">
                  <c:v>25.641999999999999</c:v>
                </c:pt>
                <c:pt idx="1283">
                  <c:v>25.661999999999999</c:v>
                </c:pt>
                <c:pt idx="1284">
                  <c:v>25.681999999999999</c:v>
                </c:pt>
                <c:pt idx="1285">
                  <c:v>25.702000000000002</c:v>
                </c:pt>
                <c:pt idx="1286">
                  <c:v>25.722000000000001</c:v>
                </c:pt>
                <c:pt idx="1287">
                  <c:v>25.742000000000001</c:v>
                </c:pt>
                <c:pt idx="1288">
                  <c:v>25.762</c:v>
                </c:pt>
                <c:pt idx="1289">
                  <c:v>25.782</c:v>
                </c:pt>
                <c:pt idx="1290">
                  <c:v>25.802</c:v>
                </c:pt>
                <c:pt idx="1291">
                  <c:v>25.821999999999999</c:v>
                </c:pt>
                <c:pt idx="1292">
                  <c:v>25.841999999999999</c:v>
                </c:pt>
                <c:pt idx="1293">
                  <c:v>25.861999999999991</c:v>
                </c:pt>
                <c:pt idx="1294">
                  <c:v>25.882000000000001</c:v>
                </c:pt>
                <c:pt idx="1295">
                  <c:v>25.902000000000001</c:v>
                </c:pt>
                <c:pt idx="1296">
                  <c:v>25.922000000000001</c:v>
                </c:pt>
                <c:pt idx="1297">
                  <c:v>25.942</c:v>
                </c:pt>
                <c:pt idx="1298">
                  <c:v>25.962</c:v>
                </c:pt>
                <c:pt idx="1299">
                  <c:v>25.981999999999999</c:v>
                </c:pt>
                <c:pt idx="1300">
                  <c:v>26.001999999999999</c:v>
                </c:pt>
                <c:pt idx="1301">
                  <c:v>26.021999999999991</c:v>
                </c:pt>
                <c:pt idx="1302">
                  <c:v>26.042000000000002</c:v>
                </c:pt>
                <c:pt idx="1303">
                  <c:v>26.062000000000001</c:v>
                </c:pt>
                <c:pt idx="1304">
                  <c:v>26.082000000000001</c:v>
                </c:pt>
                <c:pt idx="1305">
                  <c:v>26.102</c:v>
                </c:pt>
                <c:pt idx="1306">
                  <c:v>26.122</c:v>
                </c:pt>
                <c:pt idx="1307">
                  <c:v>26.141999999999999</c:v>
                </c:pt>
                <c:pt idx="1308">
                  <c:v>26.161999999999999</c:v>
                </c:pt>
                <c:pt idx="1309">
                  <c:v>26.181999999999999</c:v>
                </c:pt>
                <c:pt idx="1310">
                  <c:v>26.202000000000002</c:v>
                </c:pt>
                <c:pt idx="1311">
                  <c:v>26.222000000000001</c:v>
                </c:pt>
                <c:pt idx="1312">
                  <c:v>26.242000000000001</c:v>
                </c:pt>
                <c:pt idx="1313">
                  <c:v>26.262</c:v>
                </c:pt>
                <c:pt idx="1314">
                  <c:v>26.282</c:v>
                </c:pt>
                <c:pt idx="1315">
                  <c:v>26.302</c:v>
                </c:pt>
                <c:pt idx="1316">
                  <c:v>26.321999999999999</c:v>
                </c:pt>
                <c:pt idx="1317">
                  <c:v>26.341999999999999</c:v>
                </c:pt>
                <c:pt idx="1318">
                  <c:v>26.361999999999991</c:v>
                </c:pt>
                <c:pt idx="1319">
                  <c:v>26.382000000000001</c:v>
                </c:pt>
                <c:pt idx="1320">
                  <c:v>26.402000000000001</c:v>
                </c:pt>
                <c:pt idx="1321">
                  <c:v>26.422000000000001</c:v>
                </c:pt>
                <c:pt idx="1322">
                  <c:v>26.442</c:v>
                </c:pt>
                <c:pt idx="1323">
                  <c:v>26.462</c:v>
                </c:pt>
                <c:pt idx="1324">
                  <c:v>26.481999999999999</c:v>
                </c:pt>
                <c:pt idx="1325">
                  <c:v>26.501999999999999</c:v>
                </c:pt>
                <c:pt idx="1326">
                  <c:v>26.521999999999991</c:v>
                </c:pt>
                <c:pt idx="1327">
                  <c:v>26.542000000000002</c:v>
                </c:pt>
                <c:pt idx="1328">
                  <c:v>26.562000000000001</c:v>
                </c:pt>
                <c:pt idx="1329">
                  <c:v>26.582000000000001</c:v>
                </c:pt>
                <c:pt idx="1330">
                  <c:v>26.602</c:v>
                </c:pt>
                <c:pt idx="1331">
                  <c:v>26.622</c:v>
                </c:pt>
                <c:pt idx="1332">
                  <c:v>26.641999999999999</c:v>
                </c:pt>
                <c:pt idx="1333">
                  <c:v>26.661999999999999</c:v>
                </c:pt>
                <c:pt idx="1334">
                  <c:v>26.681999999999999</c:v>
                </c:pt>
                <c:pt idx="1335">
                  <c:v>26.702000000000002</c:v>
                </c:pt>
                <c:pt idx="1336">
                  <c:v>26.722000000000001</c:v>
                </c:pt>
                <c:pt idx="1337">
                  <c:v>26.742000000000001</c:v>
                </c:pt>
                <c:pt idx="1338">
                  <c:v>26.762</c:v>
                </c:pt>
                <c:pt idx="1339">
                  <c:v>26.782</c:v>
                </c:pt>
                <c:pt idx="1340">
                  <c:v>26.802</c:v>
                </c:pt>
                <c:pt idx="1341">
                  <c:v>26.821999999999999</c:v>
                </c:pt>
                <c:pt idx="1342">
                  <c:v>26.841999999999999</c:v>
                </c:pt>
                <c:pt idx="1343">
                  <c:v>26.861999999999991</c:v>
                </c:pt>
                <c:pt idx="1344">
                  <c:v>26.882000000000001</c:v>
                </c:pt>
                <c:pt idx="1345">
                  <c:v>26.902000000000001</c:v>
                </c:pt>
                <c:pt idx="1346">
                  <c:v>26.922000000000001</c:v>
                </c:pt>
                <c:pt idx="1347">
                  <c:v>26.942</c:v>
                </c:pt>
                <c:pt idx="1348">
                  <c:v>26.962</c:v>
                </c:pt>
                <c:pt idx="1349">
                  <c:v>26.981999999999999</c:v>
                </c:pt>
                <c:pt idx="1350">
                  <c:v>27.001999999999999</c:v>
                </c:pt>
                <c:pt idx="1351">
                  <c:v>27.021999999999991</c:v>
                </c:pt>
                <c:pt idx="1352">
                  <c:v>27.042000000000002</c:v>
                </c:pt>
                <c:pt idx="1353">
                  <c:v>27.062000000000001</c:v>
                </c:pt>
                <c:pt idx="1354">
                  <c:v>27.082000000000001</c:v>
                </c:pt>
                <c:pt idx="1355">
                  <c:v>27.102</c:v>
                </c:pt>
                <c:pt idx="1356">
                  <c:v>27.122</c:v>
                </c:pt>
                <c:pt idx="1357">
                  <c:v>27.141999999999999</c:v>
                </c:pt>
                <c:pt idx="1358">
                  <c:v>27.161999999999999</c:v>
                </c:pt>
                <c:pt idx="1359">
                  <c:v>27.181999999999999</c:v>
                </c:pt>
                <c:pt idx="1360">
                  <c:v>27.202000000000002</c:v>
                </c:pt>
                <c:pt idx="1361">
                  <c:v>27.222000000000001</c:v>
                </c:pt>
                <c:pt idx="1362">
                  <c:v>27.242000000000001</c:v>
                </c:pt>
                <c:pt idx="1363">
                  <c:v>27.262</c:v>
                </c:pt>
                <c:pt idx="1364">
                  <c:v>27.282</c:v>
                </c:pt>
                <c:pt idx="1365">
                  <c:v>27.302</c:v>
                </c:pt>
                <c:pt idx="1366">
                  <c:v>27.321999999999999</c:v>
                </c:pt>
                <c:pt idx="1367">
                  <c:v>27.341999999999999</c:v>
                </c:pt>
                <c:pt idx="1368">
                  <c:v>27.361999999999991</c:v>
                </c:pt>
                <c:pt idx="1369">
                  <c:v>27.382000000000001</c:v>
                </c:pt>
                <c:pt idx="1370">
                  <c:v>27.402000000000001</c:v>
                </c:pt>
                <c:pt idx="1371">
                  <c:v>27.422000000000001</c:v>
                </c:pt>
                <c:pt idx="1372">
                  <c:v>27.442</c:v>
                </c:pt>
                <c:pt idx="1373">
                  <c:v>27.462</c:v>
                </c:pt>
                <c:pt idx="1374">
                  <c:v>27.481999999999999</c:v>
                </c:pt>
                <c:pt idx="1375">
                  <c:v>27.501999999999999</c:v>
                </c:pt>
                <c:pt idx="1376">
                  <c:v>27.521999999999991</c:v>
                </c:pt>
                <c:pt idx="1377">
                  <c:v>27.542000000000002</c:v>
                </c:pt>
                <c:pt idx="1378">
                  <c:v>27.562000000000001</c:v>
                </c:pt>
                <c:pt idx="1379">
                  <c:v>27.582000000000001</c:v>
                </c:pt>
                <c:pt idx="1380">
                  <c:v>27.602</c:v>
                </c:pt>
                <c:pt idx="1381">
                  <c:v>27.622</c:v>
                </c:pt>
                <c:pt idx="1382">
                  <c:v>27.641999999999999</c:v>
                </c:pt>
                <c:pt idx="1383">
                  <c:v>27.661999999999999</c:v>
                </c:pt>
                <c:pt idx="1384">
                  <c:v>27.681999999999999</c:v>
                </c:pt>
                <c:pt idx="1385">
                  <c:v>27.702000000000002</c:v>
                </c:pt>
                <c:pt idx="1386">
                  <c:v>27.722000000000001</c:v>
                </c:pt>
                <c:pt idx="1387">
                  <c:v>27.742000000000001</c:v>
                </c:pt>
                <c:pt idx="1388">
                  <c:v>27.762</c:v>
                </c:pt>
                <c:pt idx="1389">
                  <c:v>27.782</c:v>
                </c:pt>
                <c:pt idx="1390">
                  <c:v>27.802</c:v>
                </c:pt>
                <c:pt idx="1391">
                  <c:v>27.821999999999999</c:v>
                </c:pt>
                <c:pt idx="1392">
                  <c:v>27.841999999999999</c:v>
                </c:pt>
                <c:pt idx="1393">
                  <c:v>27.861999999999991</c:v>
                </c:pt>
                <c:pt idx="1394">
                  <c:v>27.882000000000001</c:v>
                </c:pt>
                <c:pt idx="1395">
                  <c:v>27.902000000000001</c:v>
                </c:pt>
                <c:pt idx="1396">
                  <c:v>27.922000000000001</c:v>
                </c:pt>
                <c:pt idx="1397">
                  <c:v>27.942</c:v>
                </c:pt>
                <c:pt idx="1398">
                  <c:v>27.962</c:v>
                </c:pt>
                <c:pt idx="1399">
                  <c:v>27.981999999999999</c:v>
                </c:pt>
                <c:pt idx="1400">
                  <c:v>28.001999999999999</c:v>
                </c:pt>
                <c:pt idx="1401">
                  <c:v>28.021999999999991</c:v>
                </c:pt>
                <c:pt idx="1402">
                  <c:v>28.042000000000002</c:v>
                </c:pt>
                <c:pt idx="1403">
                  <c:v>28.062000000000001</c:v>
                </c:pt>
                <c:pt idx="1404">
                  <c:v>28.082000000000001</c:v>
                </c:pt>
                <c:pt idx="1405">
                  <c:v>28.102</c:v>
                </c:pt>
                <c:pt idx="1406">
                  <c:v>28.122</c:v>
                </c:pt>
                <c:pt idx="1407">
                  <c:v>28.141999999999999</c:v>
                </c:pt>
                <c:pt idx="1408">
                  <c:v>28.161999999999999</c:v>
                </c:pt>
                <c:pt idx="1409">
                  <c:v>28.181999999999999</c:v>
                </c:pt>
                <c:pt idx="1410">
                  <c:v>28.202000000000002</c:v>
                </c:pt>
                <c:pt idx="1411">
                  <c:v>28.222000000000001</c:v>
                </c:pt>
                <c:pt idx="1412">
                  <c:v>28.242000000000001</c:v>
                </c:pt>
                <c:pt idx="1413">
                  <c:v>28.262</c:v>
                </c:pt>
                <c:pt idx="1414">
                  <c:v>28.282</c:v>
                </c:pt>
                <c:pt idx="1415">
                  <c:v>28.302</c:v>
                </c:pt>
                <c:pt idx="1416">
                  <c:v>28.321999999999999</c:v>
                </c:pt>
                <c:pt idx="1417">
                  <c:v>28.341999999999999</c:v>
                </c:pt>
                <c:pt idx="1418">
                  <c:v>28.361999999999991</c:v>
                </c:pt>
                <c:pt idx="1419">
                  <c:v>28.382000000000001</c:v>
                </c:pt>
                <c:pt idx="1420">
                  <c:v>28.402000000000001</c:v>
                </c:pt>
                <c:pt idx="1421">
                  <c:v>28.422000000000001</c:v>
                </c:pt>
                <c:pt idx="1422">
                  <c:v>28.442</c:v>
                </c:pt>
                <c:pt idx="1423">
                  <c:v>28.462</c:v>
                </c:pt>
                <c:pt idx="1424">
                  <c:v>28.481999999999999</c:v>
                </c:pt>
                <c:pt idx="1425">
                  <c:v>28.501999999999999</c:v>
                </c:pt>
                <c:pt idx="1426">
                  <c:v>28.521999999999991</c:v>
                </c:pt>
                <c:pt idx="1427">
                  <c:v>28.542000000000002</c:v>
                </c:pt>
                <c:pt idx="1428">
                  <c:v>28.562000000000001</c:v>
                </c:pt>
                <c:pt idx="1429">
                  <c:v>28.582000000000001</c:v>
                </c:pt>
                <c:pt idx="1430">
                  <c:v>28.602</c:v>
                </c:pt>
                <c:pt idx="1431">
                  <c:v>28.622</c:v>
                </c:pt>
                <c:pt idx="1432">
                  <c:v>28.641999999999999</c:v>
                </c:pt>
                <c:pt idx="1433">
                  <c:v>28.661999999999999</c:v>
                </c:pt>
                <c:pt idx="1434">
                  <c:v>28.681999999999999</c:v>
                </c:pt>
                <c:pt idx="1435">
                  <c:v>28.702000000000002</c:v>
                </c:pt>
                <c:pt idx="1436">
                  <c:v>28.722000000000001</c:v>
                </c:pt>
                <c:pt idx="1437">
                  <c:v>28.742000000000001</c:v>
                </c:pt>
                <c:pt idx="1438">
                  <c:v>28.762</c:v>
                </c:pt>
                <c:pt idx="1439">
                  <c:v>28.782</c:v>
                </c:pt>
                <c:pt idx="1440">
                  <c:v>28.802</c:v>
                </c:pt>
                <c:pt idx="1441">
                  <c:v>28.821999999999999</c:v>
                </c:pt>
                <c:pt idx="1442">
                  <c:v>28.841999999999999</c:v>
                </c:pt>
                <c:pt idx="1443">
                  <c:v>28.861999999999991</c:v>
                </c:pt>
                <c:pt idx="1444">
                  <c:v>28.882000000000001</c:v>
                </c:pt>
                <c:pt idx="1445">
                  <c:v>28.902000000000001</c:v>
                </c:pt>
                <c:pt idx="1446">
                  <c:v>28.922000000000001</c:v>
                </c:pt>
                <c:pt idx="1447">
                  <c:v>28.942</c:v>
                </c:pt>
                <c:pt idx="1448">
                  <c:v>28.962</c:v>
                </c:pt>
                <c:pt idx="1449">
                  <c:v>28.981999999999999</c:v>
                </c:pt>
                <c:pt idx="1450">
                  <c:v>29.001999999999999</c:v>
                </c:pt>
                <c:pt idx="1451">
                  <c:v>29.021999999999991</c:v>
                </c:pt>
                <c:pt idx="1452">
                  <c:v>29.042000000000002</c:v>
                </c:pt>
                <c:pt idx="1453">
                  <c:v>29.062000000000001</c:v>
                </c:pt>
                <c:pt idx="1454">
                  <c:v>29.082000000000001</c:v>
                </c:pt>
                <c:pt idx="1455">
                  <c:v>29.102</c:v>
                </c:pt>
                <c:pt idx="1456">
                  <c:v>29.122</c:v>
                </c:pt>
                <c:pt idx="1457">
                  <c:v>29.141999999999999</c:v>
                </c:pt>
                <c:pt idx="1458">
                  <c:v>29.161999999999999</c:v>
                </c:pt>
                <c:pt idx="1459">
                  <c:v>29.181999999999999</c:v>
                </c:pt>
                <c:pt idx="1460">
                  <c:v>29.202000000000002</c:v>
                </c:pt>
                <c:pt idx="1461">
                  <c:v>29.222000000000001</c:v>
                </c:pt>
                <c:pt idx="1462">
                  <c:v>29.242000000000001</c:v>
                </c:pt>
                <c:pt idx="1463">
                  <c:v>29.262</c:v>
                </c:pt>
                <c:pt idx="1464">
                  <c:v>29.282</c:v>
                </c:pt>
                <c:pt idx="1465">
                  <c:v>29.302</c:v>
                </c:pt>
                <c:pt idx="1466">
                  <c:v>29.321999999999999</c:v>
                </c:pt>
                <c:pt idx="1467">
                  <c:v>29.341999999999999</c:v>
                </c:pt>
                <c:pt idx="1468">
                  <c:v>29.361999999999991</c:v>
                </c:pt>
                <c:pt idx="1469">
                  <c:v>29.382000000000001</c:v>
                </c:pt>
                <c:pt idx="1470">
                  <c:v>29.402000000000001</c:v>
                </c:pt>
                <c:pt idx="1471">
                  <c:v>29.422000000000001</c:v>
                </c:pt>
                <c:pt idx="1472">
                  <c:v>29.442</c:v>
                </c:pt>
                <c:pt idx="1473">
                  <c:v>29.462</c:v>
                </c:pt>
                <c:pt idx="1474">
                  <c:v>29.481999999999999</c:v>
                </c:pt>
                <c:pt idx="1475">
                  <c:v>29.501999999999999</c:v>
                </c:pt>
                <c:pt idx="1476">
                  <c:v>29.521999999999991</c:v>
                </c:pt>
                <c:pt idx="1477">
                  <c:v>29.542000000000002</c:v>
                </c:pt>
                <c:pt idx="1478">
                  <c:v>29.562000000000001</c:v>
                </c:pt>
                <c:pt idx="1479">
                  <c:v>29.582000000000001</c:v>
                </c:pt>
                <c:pt idx="1480">
                  <c:v>29.602</c:v>
                </c:pt>
                <c:pt idx="1481">
                  <c:v>29.622</c:v>
                </c:pt>
                <c:pt idx="1482">
                  <c:v>29.641999999999999</c:v>
                </c:pt>
                <c:pt idx="1483">
                  <c:v>29.661999999999999</c:v>
                </c:pt>
                <c:pt idx="1484">
                  <c:v>29.681999999999999</c:v>
                </c:pt>
                <c:pt idx="1485">
                  <c:v>29.702000000000002</c:v>
                </c:pt>
                <c:pt idx="1486">
                  <c:v>29.722000000000001</c:v>
                </c:pt>
                <c:pt idx="1487">
                  <c:v>29.742000000000001</c:v>
                </c:pt>
                <c:pt idx="1488">
                  <c:v>29.762</c:v>
                </c:pt>
                <c:pt idx="1489">
                  <c:v>29.782</c:v>
                </c:pt>
                <c:pt idx="1490">
                  <c:v>29.802</c:v>
                </c:pt>
                <c:pt idx="1491">
                  <c:v>29.821999999999999</c:v>
                </c:pt>
                <c:pt idx="1492">
                  <c:v>29.841999999999999</c:v>
                </c:pt>
                <c:pt idx="1493">
                  <c:v>29.861999999999991</c:v>
                </c:pt>
                <c:pt idx="1494">
                  <c:v>29.882000000000001</c:v>
                </c:pt>
                <c:pt idx="1495">
                  <c:v>29.902000000000001</c:v>
                </c:pt>
                <c:pt idx="1496">
                  <c:v>29.922000000000001</c:v>
                </c:pt>
                <c:pt idx="1497">
                  <c:v>29.942</c:v>
                </c:pt>
                <c:pt idx="1498">
                  <c:v>29.962</c:v>
                </c:pt>
                <c:pt idx="1499">
                  <c:v>29.981999999999999</c:v>
                </c:pt>
                <c:pt idx="1500">
                  <c:v>30.001999999999999</c:v>
                </c:pt>
                <c:pt idx="1501">
                  <c:v>30.021999999999991</c:v>
                </c:pt>
                <c:pt idx="1502">
                  <c:v>30.042000000000002</c:v>
                </c:pt>
                <c:pt idx="1503">
                  <c:v>30.062000000000001</c:v>
                </c:pt>
                <c:pt idx="1504">
                  <c:v>30.082000000000001</c:v>
                </c:pt>
                <c:pt idx="1505">
                  <c:v>30.102</c:v>
                </c:pt>
                <c:pt idx="1506">
                  <c:v>30.122</c:v>
                </c:pt>
                <c:pt idx="1507">
                  <c:v>30.141999999999999</c:v>
                </c:pt>
                <c:pt idx="1508">
                  <c:v>30.161999999999999</c:v>
                </c:pt>
                <c:pt idx="1509">
                  <c:v>30.181999999999999</c:v>
                </c:pt>
                <c:pt idx="1510">
                  <c:v>30.202000000000002</c:v>
                </c:pt>
                <c:pt idx="1511">
                  <c:v>30.222000000000001</c:v>
                </c:pt>
                <c:pt idx="1512">
                  <c:v>30.242000000000001</c:v>
                </c:pt>
                <c:pt idx="1513">
                  <c:v>30.262</c:v>
                </c:pt>
                <c:pt idx="1514">
                  <c:v>30.282</c:v>
                </c:pt>
                <c:pt idx="1515">
                  <c:v>30.302</c:v>
                </c:pt>
                <c:pt idx="1516">
                  <c:v>30.321999999999999</c:v>
                </c:pt>
                <c:pt idx="1517">
                  <c:v>30.341999999999999</c:v>
                </c:pt>
                <c:pt idx="1518">
                  <c:v>30.361999999999991</c:v>
                </c:pt>
                <c:pt idx="1519">
                  <c:v>30.382000000000001</c:v>
                </c:pt>
                <c:pt idx="1520">
                  <c:v>30.402000000000001</c:v>
                </c:pt>
                <c:pt idx="1521">
                  <c:v>30.422000000000001</c:v>
                </c:pt>
                <c:pt idx="1522">
                  <c:v>30.442</c:v>
                </c:pt>
                <c:pt idx="1523">
                  <c:v>30.462</c:v>
                </c:pt>
                <c:pt idx="1524">
                  <c:v>30.481999999999999</c:v>
                </c:pt>
                <c:pt idx="1525">
                  <c:v>30.501999999999999</c:v>
                </c:pt>
                <c:pt idx="1526">
                  <c:v>30.521999999999991</c:v>
                </c:pt>
                <c:pt idx="1527">
                  <c:v>30.542000000000002</c:v>
                </c:pt>
                <c:pt idx="1528">
                  <c:v>30.562000000000001</c:v>
                </c:pt>
                <c:pt idx="1529">
                  <c:v>30.582000000000001</c:v>
                </c:pt>
                <c:pt idx="1530">
                  <c:v>30.602</c:v>
                </c:pt>
                <c:pt idx="1531">
                  <c:v>30.622</c:v>
                </c:pt>
                <c:pt idx="1532">
                  <c:v>30.641999999999999</c:v>
                </c:pt>
                <c:pt idx="1533">
                  <c:v>30.661999999999999</c:v>
                </c:pt>
                <c:pt idx="1534">
                  <c:v>30.681999999999999</c:v>
                </c:pt>
                <c:pt idx="1535">
                  <c:v>30.702000000000002</c:v>
                </c:pt>
                <c:pt idx="1536">
                  <c:v>30.722000000000001</c:v>
                </c:pt>
                <c:pt idx="1537">
                  <c:v>30.742000000000001</c:v>
                </c:pt>
                <c:pt idx="1538">
                  <c:v>30.762</c:v>
                </c:pt>
                <c:pt idx="1539">
                  <c:v>30.782</c:v>
                </c:pt>
                <c:pt idx="1540">
                  <c:v>30.802</c:v>
                </c:pt>
                <c:pt idx="1541">
                  <c:v>30.821999999999999</c:v>
                </c:pt>
                <c:pt idx="1542">
                  <c:v>30.841999999999999</c:v>
                </c:pt>
                <c:pt idx="1543">
                  <c:v>30.861999999999991</c:v>
                </c:pt>
                <c:pt idx="1544">
                  <c:v>30.882000000000001</c:v>
                </c:pt>
                <c:pt idx="1545">
                  <c:v>30.902000000000001</c:v>
                </c:pt>
                <c:pt idx="1546">
                  <c:v>30.922000000000001</c:v>
                </c:pt>
                <c:pt idx="1547">
                  <c:v>30.942</c:v>
                </c:pt>
                <c:pt idx="1548">
                  <c:v>30.962</c:v>
                </c:pt>
                <c:pt idx="1549">
                  <c:v>30.981999999999999</c:v>
                </c:pt>
                <c:pt idx="1550">
                  <c:v>31.001999999999999</c:v>
                </c:pt>
                <c:pt idx="1551">
                  <c:v>31.021999999999991</c:v>
                </c:pt>
                <c:pt idx="1552">
                  <c:v>31.042000000000002</c:v>
                </c:pt>
                <c:pt idx="1553">
                  <c:v>31.062000000000001</c:v>
                </c:pt>
                <c:pt idx="1554">
                  <c:v>31.082000000000001</c:v>
                </c:pt>
                <c:pt idx="1555">
                  <c:v>31.102</c:v>
                </c:pt>
                <c:pt idx="1556">
                  <c:v>31.122</c:v>
                </c:pt>
                <c:pt idx="1557">
                  <c:v>31.141999999999999</c:v>
                </c:pt>
                <c:pt idx="1558">
                  <c:v>31.161999999999999</c:v>
                </c:pt>
                <c:pt idx="1559">
                  <c:v>31.181999999999999</c:v>
                </c:pt>
                <c:pt idx="1560">
                  <c:v>31.202000000000002</c:v>
                </c:pt>
                <c:pt idx="1561">
                  <c:v>31.222000000000001</c:v>
                </c:pt>
                <c:pt idx="1562">
                  <c:v>31.242000000000001</c:v>
                </c:pt>
                <c:pt idx="1563">
                  <c:v>31.262</c:v>
                </c:pt>
                <c:pt idx="1564">
                  <c:v>31.282</c:v>
                </c:pt>
                <c:pt idx="1565">
                  <c:v>31.302</c:v>
                </c:pt>
                <c:pt idx="1566">
                  <c:v>31.321999999999999</c:v>
                </c:pt>
                <c:pt idx="1567">
                  <c:v>31.341999999999999</c:v>
                </c:pt>
                <c:pt idx="1568">
                  <c:v>31.361999999999991</c:v>
                </c:pt>
                <c:pt idx="1569">
                  <c:v>31.382000000000001</c:v>
                </c:pt>
                <c:pt idx="1570">
                  <c:v>31.402000000000001</c:v>
                </c:pt>
                <c:pt idx="1571">
                  <c:v>31.422000000000001</c:v>
                </c:pt>
                <c:pt idx="1572">
                  <c:v>31.442</c:v>
                </c:pt>
                <c:pt idx="1573">
                  <c:v>31.462</c:v>
                </c:pt>
                <c:pt idx="1574">
                  <c:v>31.481999999999999</c:v>
                </c:pt>
                <c:pt idx="1575">
                  <c:v>31.501999999999999</c:v>
                </c:pt>
                <c:pt idx="1576">
                  <c:v>31.521999999999991</c:v>
                </c:pt>
                <c:pt idx="1577">
                  <c:v>31.542000000000002</c:v>
                </c:pt>
                <c:pt idx="1578">
                  <c:v>31.562000000000001</c:v>
                </c:pt>
                <c:pt idx="1579">
                  <c:v>31.582000000000001</c:v>
                </c:pt>
                <c:pt idx="1580">
                  <c:v>31.602</c:v>
                </c:pt>
                <c:pt idx="1581">
                  <c:v>31.622</c:v>
                </c:pt>
                <c:pt idx="1582">
                  <c:v>31.641999999999999</c:v>
                </c:pt>
                <c:pt idx="1583">
                  <c:v>31.661999999999999</c:v>
                </c:pt>
                <c:pt idx="1584">
                  <c:v>31.681999999999999</c:v>
                </c:pt>
                <c:pt idx="1585">
                  <c:v>31.702000000000002</c:v>
                </c:pt>
                <c:pt idx="1586">
                  <c:v>31.722000000000001</c:v>
                </c:pt>
                <c:pt idx="1587">
                  <c:v>31.742000000000001</c:v>
                </c:pt>
                <c:pt idx="1588">
                  <c:v>31.762</c:v>
                </c:pt>
                <c:pt idx="1589">
                  <c:v>31.782</c:v>
                </c:pt>
                <c:pt idx="1590">
                  <c:v>31.802</c:v>
                </c:pt>
                <c:pt idx="1591">
                  <c:v>31.821999999999999</c:v>
                </c:pt>
                <c:pt idx="1592">
                  <c:v>31.841999999999999</c:v>
                </c:pt>
                <c:pt idx="1593">
                  <c:v>31.861999999999991</c:v>
                </c:pt>
                <c:pt idx="1594">
                  <c:v>31.882000000000001</c:v>
                </c:pt>
                <c:pt idx="1595">
                  <c:v>31.902000000000001</c:v>
                </c:pt>
                <c:pt idx="1596">
                  <c:v>31.922000000000001</c:v>
                </c:pt>
                <c:pt idx="1597">
                  <c:v>31.942</c:v>
                </c:pt>
                <c:pt idx="1598">
                  <c:v>31.962</c:v>
                </c:pt>
                <c:pt idx="1599">
                  <c:v>31.981999999999999</c:v>
                </c:pt>
                <c:pt idx="1600">
                  <c:v>32.002000000000002</c:v>
                </c:pt>
                <c:pt idx="1601">
                  <c:v>32.021999999999998</c:v>
                </c:pt>
                <c:pt idx="1602">
                  <c:v>32.042000000000002</c:v>
                </c:pt>
                <c:pt idx="1603">
                  <c:v>32.061999999999998</c:v>
                </c:pt>
                <c:pt idx="1604">
                  <c:v>32.082000000000001</c:v>
                </c:pt>
                <c:pt idx="1605">
                  <c:v>32.101999999999997</c:v>
                </c:pt>
                <c:pt idx="1606">
                  <c:v>32.122</c:v>
                </c:pt>
                <c:pt idx="1607">
                  <c:v>32.142000000000003</c:v>
                </c:pt>
                <c:pt idx="1608">
                  <c:v>32.161999999999999</c:v>
                </c:pt>
                <c:pt idx="1609">
                  <c:v>32.182000000000002</c:v>
                </c:pt>
                <c:pt idx="1610">
                  <c:v>32.201999999999998</c:v>
                </c:pt>
                <c:pt idx="1611">
                  <c:v>32.222000000000001</c:v>
                </c:pt>
                <c:pt idx="1612">
                  <c:v>32.241999999999997</c:v>
                </c:pt>
                <c:pt idx="1613">
                  <c:v>32.262</c:v>
                </c:pt>
                <c:pt idx="1614">
                  <c:v>32.281999999999996</c:v>
                </c:pt>
                <c:pt idx="1615">
                  <c:v>32.302</c:v>
                </c:pt>
                <c:pt idx="1616">
                  <c:v>32.322000000000003</c:v>
                </c:pt>
                <c:pt idx="1617">
                  <c:v>32.341999999999999</c:v>
                </c:pt>
                <c:pt idx="1618">
                  <c:v>32.362000000000002</c:v>
                </c:pt>
                <c:pt idx="1619">
                  <c:v>32.381999999999998</c:v>
                </c:pt>
                <c:pt idx="1620">
                  <c:v>32.402000000000001</c:v>
                </c:pt>
                <c:pt idx="1621">
                  <c:v>32.421999999999997</c:v>
                </c:pt>
                <c:pt idx="1622">
                  <c:v>32.442</c:v>
                </c:pt>
                <c:pt idx="1623">
                  <c:v>32.462000000000003</c:v>
                </c:pt>
                <c:pt idx="1624">
                  <c:v>32.481999999999999</c:v>
                </c:pt>
                <c:pt idx="1625">
                  <c:v>32.502000000000002</c:v>
                </c:pt>
                <c:pt idx="1626">
                  <c:v>32.521999999999998</c:v>
                </c:pt>
                <c:pt idx="1627">
                  <c:v>32.542000000000002</c:v>
                </c:pt>
                <c:pt idx="1628">
                  <c:v>32.561999999999998</c:v>
                </c:pt>
                <c:pt idx="1629">
                  <c:v>32.582000000000001</c:v>
                </c:pt>
                <c:pt idx="1630">
                  <c:v>32.601999999999997</c:v>
                </c:pt>
                <c:pt idx="1631">
                  <c:v>32.622</c:v>
                </c:pt>
                <c:pt idx="1632">
                  <c:v>32.642000000000003</c:v>
                </c:pt>
                <c:pt idx="1633">
                  <c:v>32.661999999999999</c:v>
                </c:pt>
                <c:pt idx="1634">
                  <c:v>32.682000000000002</c:v>
                </c:pt>
                <c:pt idx="1635">
                  <c:v>32.701999999999998</c:v>
                </c:pt>
                <c:pt idx="1636">
                  <c:v>32.722000000000001</c:v>
                </c:pt>
                <c:pt idx="1637">
                  <c:v>32.741999999999997</c:v>
                </c:pt>
                <c:pt idx="1638">
                  <c:v>32.762</c:v>
                </c:pt>
                <c:pt idx="1639">
                  <c:v>32.781999999999996</c:v>
                </c:pt>
                <c:pt idx="1640">
                  <c:v>32.802</c:v>
                </c:pt>
                <c:pt idx="1641">
                  <c:v>32.822000000000003</c:v>
                </c:pt>
                <c:pt idx="1642">
                  <c:v>32.841999999999999</c:v>
                </c:pt>
                <c:pt idx="1643">
                  <c:v>32.862000000000002</c:v>
                </c:pt>
                <c:pt idx="1644">
                  <c:v>32.881999999999998</c:v>
                </c:pt>
                <c:pt idx="1645">
                  <c:v>32.902000000000001</c:v>
                </c:pt>
                <c:pt idx="1646">
                  <c:v>32.921999999999997</c:v>
                </c:pt>
                <c:pt idx="1647">
                  <c:v>32.942</c:v>
                </c:pt>
                <c:pt idx="1648">
                  <c:v>32.962000000000003</c:v>
                </c:pt>
                <c:pt idx="1649">
                  <c:v>32.981999999999999</c:v>
                </c:pt>
                <c:pt idx="1650">
                  <c:v>33.002000000000002</c:v>
                </c:pt>
                <c:pt idx="1651">
                  <c:v>33.021999999999998</c:v>
                </c:pt>
                <c:pt idx="1652">
                  <c:v>33.042000000000002</c:v>
                </c:pt>
                <c:pt idx="1653">
                  <c:v>33.061999999999998</c:v>
                </c:pt>
                <c:pt idx="1654">
                  <c:v>33.082000000000001</c:v>
                </c:pt>
                <c:pt idx="1655">
                  <c:v>33.101999999999997</c:v>
                </c:pt>
                <c:pt idx="1656">
                  <c:v>33.122</c:v>
                </c:pt>
                <c:pt idx="1657">
                  <c:v>33.142000000000003</c:v>
                </c:pt>
                <c:pt idx="1658">
                  <c:v>33.161999999999999</c:v>
                </c:pt>
                <c:pt idx="1659">
                  <c:v>33.182000000000002</c:v>
                </c:pt>
                <c:pt idx="1660">
                  <c:v>33.201999999999998</c:v>
                </c:pt>
                <c:pt idx="1661">
                  <c:v>33.222000000000001</c:v>
                </c:pt>
                <c:pt idx="1662">
                  <c:v>33.241999999999997</c:v>
                </c:pt>
                <c:pt idx="1663">
                  <c:v>33.262</c:v>
                </c:pt>
                <c:pt idx="1664">
                  <c:v>33.281999999999996</c:v>
                </c:pt>
                <c:pt idx="1665">
                  <c:v>33.302</c:v>
                </c:pt>
                <c:pt idx="1666">
                  <c:v>33.322000000000003</c:v>
                </c:pt>
                <c:pt idx="1667">
                  <c:v>33.341999999999999</c:v>
                </c:pt>
                <c:pt idx="1668">
                  <c:v>33.362000000000002</c:v>
                </c:pt>
                <c:pt idx="1669">
                  <c:v>33.381999999999998</c:v>
                </c:pt>
                <c:pt idx="1670">
                  <c:v>33.402000000000001</c:v>
                </c:pt>
                <c:pt idx="1671">
                  <c:v>33.421999999999997</c:v>
                </c:pt>
                <c:pt idx="1672">
                  <c:v>33.442</c:v>
                </c:pt>
                <c:pt idx="1673">
                  <c:v>33.462000000000003</c:v>
                </c:pt>
                <c:pt idx="1674">
                  <c:v>33.481999999999999</c:v>
                </c:pt>
                <c:pt idx="1675">
                  <c:v>33.502000000000002</c:v>
                </c:pt>
                <c:pt idx="1676">
                  <c:v>33.521999999999998</c:v>
                </c:pt>
                <c:pt idx="1677">
                  <c:v>33.542000000000002</c:v>
                </c:pt>
                <c:pt idx="1678">
                  <c:v>33.561999999999998</c:v>
                </c:pt>
                <c:pt idx="1679">
                  <c:v>33.582000000000001</c:v>
                </c:pt>
                <c:pt idx="1680">
                  <c:v>33.601999999999997</c:v>
                </c:pt>
                <c:pt idx="1681">
                  <c:v>33.622</c:v>
                </c:pt>
                <c:pt idx="1682">
                  <c:v>33.642000000000003</c:v>
                </c:pt>
                <c:pt idx="1683">
                  <c:v>33.661999999999999</c:v>
                </c:pt>
                <c:pt idx="1684">
                  <c:v>33.682000000000002</c:v>
                </c:pt>
                <c:pt idx="1685">
                  <c:v>33.701999999999998</c:v>
                </c:pt>
                <c:pt idx="1686">
                  <c:v>33.722000000000001</c:v>
                </c:pt>
                <c:pt idx="1687">
                  <c:v>33.741999999999997</c:v>
                </c:pt>
                <c:pt idx="1688">
                  <c:v>33.762</c:v>
                </c:pt>
                <c:pt idx="1689">
                  <c:v>33.781999999999996</c:v>
                </c:pt>
                <c:pt idx="1690">
                  <c:v>33.802</c:v>
                </c:pt>
                <c:pt idx="1691">
                  <c:v>33.822000000000003</c:v>
                </c:pt>
                <c:pt idx="1692">
                  <c:v>33.841999999999999</c:v>
                </c:pt>
                <c:pt idx="1693">
                  <c:v>33.862000000000002</c:v>
                </c:pt>
                <c:pt idx="1694">
                  <c:v>33.881999999999998</c:v>
                </c:pt>
                <c:pt idx="1695">
                  <c:v>33.902000000000001</c:v>
                </c:pt>
                <c:pt idx="1696">
                  <c:v>33.921999999999997</c:v>
                </c:pt>
                <c:pt idx="1697">
                  <c:v>33.942</c:v>
                </c:pt>
                <c:pt idx="1698">
                  <c:v>33.962000000000003</c:v>
                </c:pt>
                <c:pt idx="1699">
                  <c:v>33.981999999999999</c:v>
                </c:pt>
                <c:pt idx="1700">
                  <c:v>34.002000000000002</c:v>
                </c:pt>
                <c:pt idx="1701">
                  <c:v>34.021999999999998</c:v>
                </c:pt>
                <c:pt idx="1702">
                  <c:v>34.042000000000002</c:v>
                </c:pt>
                <c:pt idx="1703">
                  <c:v>34.061999999999998</c:v>
                </c:pt>
                <c:pt idx="1704">
                  <c:v>34.082000000000001</c:v>
                </c:pt>
                <c:pt idx="1705">
                  <c:v>34.101999999999997</c:v>
                </c:pt>
                <c:pt idx="1706">
                  <c:v>34.122</c:v>
                </c:pt>
                <c:pt idx="1707">
                  <c:v>34.142000000000003</c:v>
                </c:pt>
                <c:pt idx="1708">
                  <c:v>34.161999999999999</c:v>
                </c:pt>
                <c:pt idx="1709">
                  <c:v>34.182000000000002</c:v>
                </c:pt>
                <c:pt idx="1710">
                  <c:v>34.201999999999998</c:v>
                </c:pt>
                <c:pt idx="1711">
                  <c:v>34.222000000000001</c:v>
                </c:pt>
                <c:pt idx="1712">
                  <c:v>34.241999999999997</c:v>
                </c:pt>
                <c:pt idx="1713">
                  <c:v>34.262</c:v>
                </c:pt>
                <c:pt idx="1714">
                  <c:v>34.281999999999996</c:v>
                </c:pt>
                <c:pt idx="1715">
                  <c:v>34.302</c:v>
                </c:pt>
                <c:pt idx="1716">
                  <c:v>34.322000000000003</c:v>
                </c:pt>
                <c:pt idx="1717">
                  <c:v>34.341999999999999</c:v>
                </c:pt>
                <c:pt idx="1718">
                  <c:v>34.362000000000002</c:v>
                </c:pt>
                <c:pt idx="1719">
                  <c:v>34.381999999999998</c:v>
                </c:pt>
                <c:pt idx="1720">
                  <c:v>34.402000000000001</c:v>
                </c:pt>
                <c:pt idx="1721">
                  <c:v>34.421999999999997</c:v>
                </c:pt>
                <c:pt idx="1722">
                  <c:v>34.442</c:v>
                </c:pt>
                <c:pt idx="1723">
                  <c:v>34.462000000000003</c:v>
                </c:pt>
                <c:pt idx="1724">
                  <c:v>34.481999999999999</c:v>
                </c:pt>
                <c:pt idx="1725">
                  <c:v>34.502000000000002</c:v>
                </c:pt>
                <c:pt idx="1726">
                  <c:v>34.521999999999998</c:v>
                </c:pt>
                <c:pt idx="1727">
                  <c:v>34.542000000000002</c:v>
                </c:pt>
                <c:pt idx="1728">
                  <c:v>34.561999999999998</c:v>
                </c:pt>
                <c:pt idx="1729">
                  <c:v>34.582000000000001</c:v>
                </c:pt>
                <c:pt idx="1730">
                  <c:v>34.601999999999997</c:v>
                </c:pt>
                <c:pt idx="1731">
                  <c:v>34.622</c:v>
                </c:pt>
                <c:pt idx="1732">
                  <c:v>34.642000000000003</c:v>
                </c:pt>
                <c:pt idx="1733">
                  <c:v>34.661999999999999</c:v>
                </c:pt>
                <c:pt idx="1734">
                  <c:v>34.682000000000002</c:v>
                </c:pt>
                <c:pt idx="1735">
                  <c:v>34.701999999999998</c:v>
                </c:pt>
                <c:pt idx="1736">
                  <c:v>34.722000000000001</c:v>
                </c:pt>
                <c:pt idx="1737">
                  <c:v>34.741999999999997</c:v>
                </c:pt>
                <c:pt idx="1738">
                  <c:v>34.762</c:v>
                </c:pt>
                <c:pt idx="1739">
                  <c:v>34.781999999999996</c:v>
                </c:pt>
                <c:pt idx="1740">
                  <c:v>34.802</c:v>
                </c:pt>
                <c:pt idx="1741">
                  <c:v>34.822000000000003</c:v>
                </c:pt>
                <c:pt idx="1742">
                  <c:v>34.841999999999999</c:v>
                </c:pt>
                <c:pt idx="1743">
                  <c:v>34.862000000000002</c:v>
                </c:pt>
                <c:pt idx="1744">
                  <c:v>34.881999999999998</c:v>
                </c:pt>
                <c:pt idx="1745">
                  <c:v>34.902000000000001</c:v>
                </c:pt>
                <c:pt idx="1746">
                  <c:v>34.921999999999997</c:v>
                </c:pt>
                <c:pt idx="1747">
                  <c:v>34.942</c:v>
                </c:pt>
                <c:pt idx="1748">
                  <c:v>34.962000000000003</c:v>
                </c:pt>
                <c:pt idx="1749">
                  <c:v>34.981999999999999</c:v>
                </c:pt>
                <c:pt idx="1750">
                  <c:v>35.002000000000002</c:v>
                </c:pt>
                <c:pt idx="1751">
                  <c:v>35.021999999999998</c:v>
                </c:pt>
                <c:pt idx="1752">
                  <c:v>35.042000000000002</c:v>
                </c:pt>
                <c:pt idx="1753">
                  <c:v>35.061999999999998</c:v>
                </c:pt>
                <c:pt idx="1754">
                  <c:v>35.082000000000001</c:v>
                </c:pt>
                <c:pt idx="1755">
                  <c:v>35.101999999999997</c:v>
                </c:pt>
                <c:pt idx="1756">
                  <c:v>35.122</c:v>
                </c:pt>
                <c:pt idx="1757">
                  <c:v>35.142000000000003</c:v>
                </c:pt>
                <c:pt idx="1758">
                  <c:v>35.161999999999999</c:v>
                </c:pt>
                <c:pt idx="1759">
                  <c:v>35.182000000000002</c:v>
                </c:pt>
                <c:pt idx="1760">
                  <c:v>35.201999999999998</c:v>
                </c:pt>
                <c:pt idx="1761">
                  <c:v>35.222000000000001</c:v>
                </c:pt>
                <c:pt idx="1762">
                  <c:v>35.241999999999997</c:v>
                </c:pt>
                <c:pt idx="1763">
                  <c:v>35.262</c:v>
                </c:pt>
                <c:pt idx="1764">
                  <c:v>35.281999999999996</c:v>
                </c:pt>
                <c:pt idx="1765">
                  <c:v>35.302</c:v>
                </c:pt>
                <c:pt idx="1766">
                  <c:v>35.322000000000003</c:v>
                </c:pt>
                <c:pt idx="1767">
                  <c:v>35.341999999999999</c:v>
                </c:pt>
                <c:pt idx="1768">
                  <c:v>35.362000000000002</c:v>
                </c:pt>
                <c:pt idx="1769">
                  <c:v>35.381999999999998</c:v>
                </c:pt>
                <c:pt idx="1770">
                  <c:v>35.402000000000001</c:v>
                </c:pt>
                <c:pt idx="1771">
                  <c:v>35.421999999999997</c:v>
                </c:pt>
                <c:pt idx="1772">
                  <c:v>35.442</c:v>
                </c:pt>
                <c:pt idx="1773">
                  <c:v>35.462000000000003</c:v>
                </c:pt>
                <c:pt idx="1774">
                  <c:v>35.481999999999999</c:v>
                </c:pt>
                <c:pt idx="1775">
                  <c:v>35.502000000000002</c:v>
                </c:pt>
                <c:pt idx="1776">
                  <c:v>35.521999999999998</c:v>
                </c:pt>
                <c:pt idx="1777">
                  <c:v>35.542000000000002</c:v>
                </c:pt>
                <c:pt idx="1778">
                  <c:v>35.561999999999998</c:v>
                </c:pt>
                <c:pt idx="1779">
                  <c:v>35.582000000000001</c:v>
                </c:pt>
                <c:pt idx="1780">
                  <c:v>35.601999999999997</c:v>
                </c:pt>
                <c:pt idx="1781">
                  <c:v>35.622</c:v>
                </c:pt>
                <c:pt idx="1782">
                  <c:v>35.642000000000003</c:v>
                </c:pt>
                <c:pt idx="1783">
                  <c:v>35.661999999999999</c:v>
                </c:pt>
                <c:pt idx="1784">
                  <c:v>35.682000000000002</c:v>
                </c:pt>
                <c:pt idx="1785">
                  <c:v>35.701999999999998</c:v>
                </c:pt>
                <c:pt idx="1786">
                  <c:v>35.722000000000001</c:v>
                </c:pt>
                <c:pt idx="1787">
                  <c:v>35.741999999999997</c:v>
                </c:pt>
                <c:pt idx="1788">
                  <c:v>35.762</c:v>
                </c:pt>
                <c:pt idx="1789">
                  <c:v>35.781999999999996</c:v>
                </c:pt>
                <c:pt idx="1790">
                  <c:v>35.802</c:v>
                </c:pt>
                <c:pt idx="1791">
                  <c:v>35.822000000000003</c:v>
                </c:pt>
                <c:pt idx="1792">
                  <c:v>35.841999999999999</c:v>
                </c:pt>
                <c:pt idx="1793">
                  <c:v>35.862000000000002</c:v>
                </c:pt>
                <c:pt idx="1794">
                  <c:v>35.881999999999998</c:v>
                </c:pt>
                <c:pt idx="1795">
                  <c:v>35.902000000000001</c:v>
                </c:pt>
                <c:pt idx="1796">
                  <c:v>35.921999999999997</c:v>
                </c:pt>
                <c:pt idx="1797">
                  <c:v>35.942</c:v>
                </c:pt>
                <c:pt idx="1798">
                  <c:v>35.962000000000003</c:v>
                </c:pt>
                <c:pt idx="1799">
                  <c:v>35.981999999999999</c:v>
                </c:pt>
                <c:pt idx="1800">
                  <c:v>36.002000000000002</c:v>
                </c:pt>
                <c:pt idx="1801">
                  <c:v>36.021999999999998</c:v>
                </c:pt>
                <c:pt idx="1802">
                  <c:v>36.042000000000002</c:v>
                </c:pt>
                <c:pt idx="1803">
                  <c:v>36.061999999999998</c:v>
                </c:pt>
                <c:pt idx="1804">
                  <c:v>36.082000000000001</c:v>
                </c:pt>
                <c:pt idx="1805">
                  <c:v>36.101999999999997</c:v>
                </c:pt>
                <c:pt idx="1806">
                  <c:v>36.122</c:v>
                </c:pt>
                <c:pt idx="1807">
                  <c:v>36.142000000000003</c:v>
                </c:pt>
                <c:pt idx="1808">
                  <c:v>36.161999999999999</c:v>
                </c:pt>
                <c:pt idx="1809">
                  <c:v>36.182000000000002</c:v>
                </c:pt>
                <c:pt idx="1810">
                  <c:v>36.201999999999998</c:v>
                </c:pt>
                <c:pt idx="1811">
                  <c:v>36.222000000000001</c:v>
                </c:pt>
                <c:pt idx="1812">
                  <c:v>36.241999999999997</c:v>
                </c:pt>
                <c:pt idx="1813">
                  <c:v>36.262</c:v>
                </c:pt>
                <c:pt idx="1814">
                  <c:v>36.281999999999996</c:v>
                </c:pt>
                <c:pt idx="1815">
                  <c:v>36.302</c:v>
                </c:pt>
                <c:pt idx="1816">
                  <c:v>36.322000000000003</c:v>
                </c:pt>
                <c:pt idx="1817">
                  <c:v>36.341999999999999</c:v>
                </c:pt>
                <c:pt idx="1818">
                  <c:v>36.362000000000002</c:v>
                </c:pt>
                <c:pt idx="1819">
                  <c:v>36.381999999999998</c:v>
                </c:pt>
                <c:pt idx="1820">
                  <c:v>36.402000000000001</c:v>
                </c:pt>
                <c:pt idx="1821">
                  <c:v>36.421999999999997</c:v>
                </c:pt>
                <c:pt idx="1822">
                  <c:v>36.442</c:v>
                </c:pt>
                <c:pt idx="1823">
                  <c:v>36.462000000000003</c:v>
                </c:pt>
                <c:pt idx="1824">
                  <c:v>36.481999999999999</c:v>
                </c:pt>
                <c:pt idx="1825">
                  <c:v>36.502000000000002</c:v>
                </c:pt>
                <c:pt idx="1826">
                  <c:v>36.521999999999998</c:v>
                </c:pt>
                <c:pt idx="1827">
                  <c:v>36.542000000000002</c:v>
                </c:pt>
                <c:pt idx="1828">
                  <c:v>36.561999999999998</c:v>
                </c:pt>
                <c:pt idx="1829">
                  <c:v>36.582000000000001</c:v>
                </c:pt>
                <c:pt idx="1830">
                  <c:v>36.601999999999997</c:v>
                </c:pt>
                <c:pt idx="1831">
                  <c:v>36.622</c:v>
                </c:pt>
                <c:pt idx="1832">
                  <c:v>36.642000000000003</c:v>
                </c:pt>
                <c:pt idx="1833">
                  <c:v>36.661999999999999</c:v>
                </c:pt>
                <c:pt idx="1834">
                  <c:v>36.682000000000002</c:v>
                </c:pt>
                <c:pt idx="1835">
                  <c:v>36.701999999999998</c:v>
                </c:pt>
                <c:pt idx="1836">
                  <c:v>36.722000000000001</c:v>
                </c:pt>
                <c:pt idx="1837">
                  <c:v>36.741999999999997</c:v>
                </c:pt>
                <c:pt idx="1838">
                  <c:v>36.762</c:v>
                </c:pt>
                <c:pt idx="1839">
                  <c:v>36.781999999999996</c:v>
                </c:pt>
                <c:pt idx="1840">
                  <c:v>36.802</c:v>
                </c:pt>
                <c:pt idx="1841">
                  <c:v>36.822000000000003</c:v>
                </c:pt>
                <c:pt idx="1842">
                  <c:v>36.841999999999999</c:v>
                </c:pt>
                <c:pt idx="1843">
                  <c:v>36.862000000000002</c:v>
                </c:pt>
                <c:pt idx="1844">
                  <c:v>36.881999999999998</c:v>
                </c:pt>
                <c:pt idx="1845">
                  <c:v>36.902000000000001</c:v>
                </c:pt>
                <c:pt idx="1846">
                  <c:v>36.921999999999997</c:v>
                </c:pt>
                <c:pt idx="1847">
                  <c:v>36.942</c:v>
                </c:pt>
                <c:pt idx="1848">
                  <c:v>36.962000000000003</c:v>
                </c:pt>
                <c:pt idx="1849">
                  <c:v>36.981999999999999</c:v>
                </c:pt>
                <c:pt idx="1850">
                  <c:v>37.002000000000002</c:v>
                </c:pt>
                <c:pt idx="1851">
                  <c:v>37.021999999999998</c:v>
                </c:pt>
                <c:pt idx="1852">
                  <c:v>37.042000000000002</c:v>
                </c:pt>
                <c:pt idx="1853">
                  <c:v>37.061999999999998</c:v>
                </c:pt>
                <c:pt idx="1854">
                  <c:v>37.082000000000001</c:v>
                </c:pt>
                <c:pt idx="1855">
                  <c:v>37.101999999999997</c:v>
                </c:pt>
                <c:pt idx="1856">
                  <c:v>37.122</c:v>
                </c:pt>
                <c:pt idx="1857">
                  <c:v>37.142000000000003</c:v>
                </c:pt>
                <c:pt idx="1858">
                  <c:v>37.161999999999999</c:v>
                </c:pt>
                <c:pt idx="1859">
                  <c:v>37.182000000000002</c:v>
                </c:pt>
                <c:pt idx="1860">
                  <c:v>37.201999999999998</c:v>
                </c:pt>
                <c:pt idx="1861">
                  <c:v>37.222000000000001</c:v>
                </c:pt>
                <c:pt idx="1862">
                  <c:v>37.241999999999997</c:v>
                </c:pt>
                <c:pt idx="1863">
                  <c:v>37.262</c:v>
                </c:pt>
                <c:pt idx="1864">
                  <c:v>37.281999999999996</c:v>
                </c:pt>
                <c:pt idx="1865">
                  <c:v>37.302</c:v>
                </c:pt>
                <c:pt idx="1866">
                  <c:v>37.322000000000003</c:v>
                </c:pt>
                <c:pt idx="1867">
                  <c:v>37.341999999999999</c:v>
                </c:pt>
                <c:pt idx="1868">
                  <c:v>37.362000000000002</c:v>
                </c:pt>
                <c:pt idx="1869">
                  <c:v>37.381999999999998</c:v>
                </c:pt>
                <c:pt idx="1870">
                  <c:v>37.402000000000001</c:v>
                </c:pt>
                <c:pt idx="1871">
                  <c:v>37.421999999999997</c:v>
                </c:pt>
                <c:pt idx="1872">
                  <c:v>37.442</c:v>
                </c:pt>
                <c:pt idx="1873">
                  <c:v>37.462000000000003</c:v>
                </c:pt>
                <c:pt idx="1874">
                  <c:v>37.481999999999999</c:v>
                </c:pt>
                <c:pt idx="1875">
                  <c:v>37.502000000000002</c:v>
                </c:pt>
                <c:pt idx="1876">
                  <c:v>37.521999999999998</c:v>
                </c:pt>
                <c:pt idx="1877">
                  <c:v>37.542000000000002</c:v>
                </c:pt>
                <c:pt idx="1878">
                  <c:v>37.561999999999998</c:v>
                </c:pt>
                <c:pt idx="1879">
                  <c:v>37.582000000000001</c:v>
                </c:pt>
                <c:pt idx="1880">
                  <c:v>37.601999999999997</c:v>
                </c:pt>
                <c:pt idx="1881">
                  <c:v>37.622</c:v>
                </c:pt>
                <c:pt idx="1882">
                  <c:v>37.642000000000003</c:v>
                </c:pt>
                <c:pt idx="1883">
                  <c:v>37.661999999999999</c:v>
                </c:pt>
                <c:pt idx="1884">
                  <c:v>37.682000000000002</c:v>
                </c:pt>
                <c:pt idx="1885">
                  <c:v>37.701999999999998</c:v>
                </c:pt>
                <c:pt idx="1886">
                  <c:v>37.722000000000001</c:v>
                </c:pt>
                <c:pt idx="1887">
                  <c:v>37.741999999999997</c:v>
                </c:pt>
                <c:pt idx="1888">
                  <c:v>37.762</c:v>
                </c:pt>
                <c:pt idx="1889">
                  <c:v>37.781999999999996</c:v>
                </c:pt>
                <c:pt idx="1890">
                  <c:v>37.802</c:v>
                </c:pt>
                <c:pt idx="1891">
                  <c:v>37.822000000000003</c:v>
                </c:pt>
                <c:pt idx="1892">
                  <c:v>37.841999999999999</c:v>
                </c:pt>
                <c:pt idx="1893">
                  <c:v>37.862000000000002</c:v>
                </c:pt>
                <c:pt idx="1894">
                  <c:v>37.881999999999998</c:v>
                </c:pt>
                <c:pt idx="1895">
                  <c:v>37.902000000000001</c:v>
                </c:pt>
                <c:pt idx="1896">
                  <c:v>37.921999999999997</c:v>
                </c:pt>
                <c:pt idx="1897">
                  <c:v>37.942</c:v>
                </c:pt>
                <c:pt idx="1898">
                  <c:v>37.962000000000003</c:v>
                </c:pt>
                <c:pt idx="1899">
                  <c:v>37.981999999999999</c:v>
                </c:pt>
                <c:pt idx="1900">
                  <c:v>38.002000000000002</c:v>
                </c:pt>
                <c:pt idx="1901">
                  <c:v>38.021999999999998</c:v>
                </c:pt>
                <c:pt idx="1902">
                  <c:v>38.042000000000002</c:v>
                </c:pt>
                <c:pt idx="1903">
                  <c:v>38.061999999999998</c:v>
                </c:pt>
                <c:pt idx="1904">
                  <c:v>38.082000000000001</c:v>
                </c:pt>
                <c:pt idx="1905">
                  <c:v>38.101999999999997</c:v>
                </c:pt>
                <c:pt idx="1906">
                  <c:v>38.122</c:v>
                </c:pt>
                <c:pt idx="1907">
                  <c:v>38.142000000000003</c:v>
                </c:pt>
                <c:pt idx="1908">
                  <c:v>38.161999999999999</c:v>
                </c:pt>
                <c:pt idx="1909">
                  <c:v>38.182000000000002</c:v>
                </c:pt>
                <c:pt idx="1910">
                  <c:v>38.201999999999998</c:v>
                </c:pt>
                <c:pt idx="1911">
                  <c:v>38.222000000000001</c:v>
                </c:pt>
                <c:pt idx="1912">
                  <c:v>38.241999999999997</c:v>
                </c:pt>
                <c:pt idx="1913">
                  <c:v>38.262</c:v>
                </c:pt>
                <c:pt idx="1914">
                  <c:v>38.281999999999996</c:v>
                </c:pt>
                <c:pt idx="1915">
                  <c:v>38.302</c:v>
                </c:pt>
                <c:pt idx="1916">
                  <c:v>38.322000000000003</c:v>
                </c:pt>
                <c:pt idx="1917">
                  <c:v>38.341999999999999</c:v>
                </c:pt>
                <c:pt idx="1918">
                  <c:v>38.362000000000002</c:v>
                </c:pt>
                <c:pt idx="1919">
                  <c:v>38.381999999999998</c:v>
                </c:pt>
                <c:pt idx="1920">
                  <c:v>38.402000000000001</c:v>
                </c:pt>
                <c:pt idx="1921">
                  <c:v>38.421999999999997</c:v>
                </c:pt>
                <c:pt idx="1922">
                  <c:v>38.442</c:v>
                </c:pt>
                <c:pt idx="1923">
                  <c:v>38.462000000000003</c:v>
                </c:pt>
                <c:pt idx="1924">
                  <c:v>38.481999999999999</c:v>
                </c:pt>
                <c:pt idx="1925">
                  <c:v>38.502000000000002</c:v>
                </c:pt>
                <c:pt idx="1926">
                  <c:v>38.521999999999998</c:v>
                </c:pt>
                <c:pt idx="1927">
                  <c:v>38.542000000000002</c:v>
                </c:pt>
                <c:pt idx="1928">
                  <c:v>38.561999999999998</c:v>
                </c:pt>
                <c:pt idx="1929">
                  <c:v>38.582000000000001</c:v>
                </c:pt>
                <c:pt idx="1930">
                  <c:v>38.601999999999997</c:v>
                </c:pt>
                <c:pt idx="1931">
                  <c:v>38.622</c:v>
                </c:pt>
                <c:pt idx="1932">
                  <c:v>38.642000000000003</c:v>
                </c:pt>
                <c:pt idx="1933">
                  <c:v>38.661999999999999</c:v>
                </c:pt>
                <c:pt idx="1934">
                  <c:v>38.682000000000002</c:v>
                </c:pt>
                <c:pt idx="1935">
                  <c:v>38.701999999999998</c:v>
                </c:pt>
                <c:pt idx="1936">
                  <c:v>38.722000000000001</c:v>
                </c:pt>
                <c:pt idx="1937">
                  <c:v>38.741999999999997</c:v>
                </c:pt>
                <c:pt idx="1938">
                  <c:v>38.762</c:v>
                </c:pt>
                <c:pt idx="1939">
                  <c:v>38.781999999999996</c:v>
                </c:pt>
                <c:pt idx="1940">
                  <c:v>38.802</c:v>
                </c:pt>
                <c:pt idx="1941">
                  <c:v>38.822000000000003</c:v>
                </c:pt>
                <c:pt idx="1942">
                  <c:v>38.841999999999999</c:v>
                </c:pt>
                <c:pt idx="1943">
                  <c:v>38.862000000000002</c:v>
                </c:pt>
                <c:pt idx="1944">
                  <c:v>38.881999999999998</c:v>
                </c:pt>
                <c:pt idx="1945">
                  <c:v>38.902000000000001</c:v>
                </c:pt>
                <c:pt idx="1946">
                  <c:v>38.921999999999997</c:v>
                </c:pt>
                <c:pt idx="1947">
                  <c:v>38.942</c:v>
                </c:pt>
                <c:pt idx="1948">
                  <c:v>38.962000000000003</c:v>
                </c:pt>
                <c:pt idx="1949">
                  <c:v>38.981999999999999</c:v>
                </c:pt>
                <c:pt idx="1950">
                  <c:v>39.002000000000002</c:v>
                </c:pt>
                <c:pt idx="1951">
                  <c:v>39.021999999999998</c:v>
                </c:pt>
                <c:pt idx="1952">
                  <c:v>39.042000000000002</c:v>
                </c:pt>
                <c:pt idx="1953">
                  <c:v>39.061999999999998</c:v>
                </c:pt>
                <c:pt idx="1954">
                  <c:v>39.082000000000001</c:v>
                </c:pt>
                <c:pt idx="1955">
                  <c:v>39.101999999999997</c:v>
                </c:pt>
                <c:pt idx="1956">
                  <c:v>39.122</c:v>
                </c:pt>
                <c:pt idx="1957">
                  <c:v>39.142000000000003</c:v>
                </c:pt>
                <c:pt idx="1958">
                  <c:v>39.161999999999999</c:v>
                </c:pt>
                <c:pt idx="1959">
                  <c:v>39.182000000000002</c:v>
                </c:pt>
                <c:pt idx="1960">
                  <c:v>39.201999999999998</c:v>
                </c:pt>
                <c:pt idx="1961">
                  <c:v>39.222000000000001</c:v>
                </c:pt>
                <c:pt idx="1962">
                  <c:v>39.241999999999997</c:v>
                </c:pt>
                <c:pt idx="1963">
                  <c:v>39.262</c:v>
                </c:pt>
                <c:pt idx="1964">
                  <c:v>39.281999999999996</c:v>
                </c:pt>
                <c:pt idx="1965">
                  <c:v>39.302</c:v>
                </c:pt>
                <c:pt idx="1966">
                  <c:v>39.322000000000003</c:v>
                </c:pt>
                <c:pt idx="1967">
                  <c:v>39.341999999999999</c:v>
                </c:pt>
                <c:pt idx="1968">
                  <c:v>39.362000000000002</c:v>
                </c:pt>
                <c:pt idx="1969">
                  <c:v>39.381999999999998</c:v>
                </c:pt>
                <c:pt idx="1970">
                  <c:v>39.402000000000001</c:v>
                </c:pt>
                <c:pt idx="1971">
                  <c:v>39.421999999999997</c:v>
                </c:pt>
                <c:pt idx="1972">
                  <c:v>39.442</c:v>
                </c:pt>
                <c:pt idx="1973">
                  <c:v>39.462000000000003</c:v>
                </c:pt>
                <c:pt idx="1974">
                  <c:v>39.481999999999999</c:v>
                </c:pt>
                <c:pt idx="1975">
                  <c:v>39.502000000000002</c:v>
                </c:pt>
                <c:pt idx="1976">
                  <c:v>39.521999999999998</c:v>
                </c:pt>
                <c:pt idx="1977">
                  <c:v>39.542000000000002</c:v>
                </c:pt>
                <c:pt idx="1978">
                  <c:v>39.561999999999998</c:v>
                </c:pt>
                <c:pt idx="1979">
                  <c:v>39.582000000000001</c:v>
                </c:pt>
                <c:pt idx="1980">
                  <c:v>39.601999999999997</c:v>
                </c:pt>
                <c:pt idx="1981">
                  <c:v>39.622</c:v>
                </c:pt>
                <c:pt idx="1982">
                  <c:v>39.642000000000003</c:v>
                </c:pt>
                <c:pt idx="1983">
                  <c:v>39.661999999999999</c:v>
                </c:pt>
                <c:pt idx="1984">
                  <c:v>39.682000000000002</c:v>
                </c:pt>
                <c:pt idx="1985">
                  <c:v>39.701999999999998</c:v>
                </c:pt>
                <c:pt idx="1986">
                  <c:v>39.722000000000001</c:v>
                </c:pt>
                <c:pt idx="1987">
                  <c:v>39.741999999999997</c:v>
                </c:pt>
                <c:pt idx="1988">
                  <c:v>39.762</c:v>
                </c:pt>
                <c:pt idx="1989">
                  <c:v>39.781999999999996</c:v>
                </c:pt>
                <c:pt idx="1990">
                  <c:v>39.802</c:v>
                </c:pt>
                <c:pt idx="1991">
                  <c:v>39.822000000000003</c:v>
                </c:pt>
                <c:pt idx="1992">
                  <c:v>39.841999999999999</c:v>
                </c:pt>
                <c:pt idx="1993">
                  <c:v>39.862000000000002</c:v>
                </c:pt>
                <c:pt idx="1994">
                  <c:v>39.881999999999998</c:v>
                </c:pt>
                <c:pt idx="1995">
                  <c:v>39.902000000000001</c:v>
                </c:pt>
                <c:pt idx="1996">
                  <c:v>39.921999999999997</c:v>
                </c:pt>
                <c:pt idx="1997">
                  <c:v>39.942</c:v>
                </c:pt>
                <c:pt idx="1998">
                  <c:v>39.962000000000003</c:v>
                </c:pt>
                <c:pt idx="1999">
                  <c:v>39.981999999999999</c:v>
                </c:pt>
                <c:pt idx="2000">
                  <c:v>40.002000000000002</c:v>
                </c:pt>
                <c:pt idx="2001">
                  <c:v>40.021999999999998</c:v>
                </c:pt>
                <c:pt idx="2002">
                  <c:v>40.042000000000002</c:v>
                </c:pt>
                <c:pt idx="2003">
                  <c:v>40.061999999999998</c:v>
                </c:pt>
                <c:pt idx="2004">
                  <c:v>40.082000000000001</c:v>
                </c:pt>
                <c:pt idx="2005">
                  <c:v>40.101999999999997</c:v>
                </c:pt>
                <c:pt idx="2006">
                  <c:v>40.122</c:v>
                </c:pt>
                <c:pt idx="2007">
                  <c:v>40.142000000000003</c:v>
                </c:pt>
                <c:pt idx="2008">
                  <c:v>40.161999999999999</c:v>
                </c:pt>
                <c:pt idx="2009">
                  <c:v>40.182000000000002</c:v>
                </c:pt>
                <c:pt idx="2010">
                  <c:v>40.201999999999998</c:v>
                </c:pt>
                <c:pt idx="2011">
                  <c:v>40.222000000000001</c:v>
                </c:pt>
                <c:pt idx="2012">
                  <c:v>40.241999999999997</c:v>
                </c:pt>
                <c:pt idx="2013">
                  <c:v>40.262</c:v>
                </c:pt>
                <c:pt idx="2014">
                  <c:v>40.281999999999996</c:v>
                </c:pt>
                <c:pt idx="2015">
                  <c:v>40.302</c:v>
                </c:pt>
                <c:pt idx="2016">
                  <c:v>40.322000000000003</c:v>
                </c:pt>
                <c:pt idx="2017">
                  <c:v>40.341999999999999</c:v>
                </c:pt>
                <c:pt idx="2018">
                  <c:v>40.362000000000002</c:v>
                </c:pt>
                <c:pt idx="2019">
                  <c:v>40.381999999999998</c:v>
                </c:pt>
                <c:pt idx="2020">
                  <c:v>40.402000000000001</c:v>
                </c:pt>
                <c:pt idx="2021">
                  <c:v>40.421999999999997</c:v>
                </c:pt>
                <c:pt idx="2022">
                  <c:v>40.442</c:v>
                </c:pt>
                <c:pt idx="2023">
                  <c:v>40.462000000000003</c:v>
                </c:pt>
                <c:pt idx="2024">
                  <c:v>40.481999999999999</c:v>
                </c:pt>
                <c:pt idx="2025">
                  <c:v>40.502000000000002</c:v>
                </c:pt>
                <c:pt idx="2026">
                  <c:v>40.521999999999998</c:v>
                </c:pt>
                <c:pt idx="2027">
                  <c:v>40.542000000000002</c:v>
                </c:pt>
                <c:pt idx="2028">
                  <c:v>40.561999999999998</c:v>
                </c:pt>
                <c:pt idx="2029">
                  <c:v>40.582000000000001</c:v>
                </c:pt>
                <c:pt idx="2030">
                  <c:v>40.601999999999997</c:v>
                </c:pt>
                <c:pt idx="2031">
                  <c:v>40.622</c:v>
                </c:pt>
                <c:pt idx="2032">
                  <c:v>40.642000000000003</c:v>
                </c:pt>
                <c:pt idx="2033">
                  <c:v>40.661999999999999</c:v>
                </c:pt>
                <c:pt idx="2034">
                  <c:v>40.682000000000002</c:v>
                </c:pt>
                <c:pt idx="2035">
                  <c:v>40.701999999999998</c:v>
                </c:pt>
                <c:pt idx="2036">
                  <c:v>40.722000000000001</c:v>
                </c:pt>
                <c:pt idx="2037">
                  <c:v>40.741999999999997</c:v>
                </c:pt>
                <c:pt idx="2038">
                  <c:v>40.762</c:v>
                </c:pt>
                <c:pt idx="2039">
                  <c:v>40.781999999999996</c:v>
                </c:pt>
                <c:pt idx="2040">
                  <c:v>40.802</c:v>
                </c:pt>
                <c:pt idx="2041">
                  <c:v>40.822000000000003</c:v>
                </c:pt>
                <c:pt idx="2042">
                  <c:v>40.841999999999999</c:v>
                </c:pt>
                <c:pt idx="2043">
                  <c:v>40.862000000000002</c:v>
                </c:pt>
                <c:pt idx="2044">
                  <c:v>40.881999999999998</c:v>
                </c:pt>
                <c:pt idx="2045">
                  <c:v>40.902000000000001</c:v>
                </c:pt>
                <c:pt idx="2046">
                  <c:v>40.921999999999997</c:v>
                </c:pt>
                <c:pt idx="2047">
                  <c:v>40.942</c:v>
                </c:pt>
                <c:pt idx="2048">
                  <c:v>40.962000000000003</c:v>
                </c:pt>
                <c:pt idx="2049">
                  <c:v>40.981999999999999</c:v>
                </c:pt>
                <c:pt idx="2050">
                  <c:v>41.002000000000002</c:v>
                </c:pt>
                <c:pt idx="2051">
                  <c:v>41.021999999999998</c:v>
                </c:pt>
                <c:pt idx="2052">
                  <c:v>41.042000000000002</c:v>
                </c:pt>
                <c:pt idx="2053">
                  <c:v>41.061999999999998</c:v>
                </c:pt>
                <c:pt idx="2054">
                  <c:v>41.082000000000001</c:v>
                </c:pt>
                <c:pt idx="2055">
                  <c:v>41.101999999999997</c:v>
                </c:pt>
                <c:pt idx="2056">
                  <c:v>41.122</c:v>
                </c:pt>
                <c:pt idx="2057">
                  <c:v>41.142000000000003</c:v>
                </c:pt>
                <c:pt idx="2058">
                  <c:v>41.161999999999999</c:v>
                </c:pt>
                <c:pt idx="2059">
                  <c:v>41.182000000000002</c:v>
                </c:pt>
                <c:pt idx="2060">
                  <c:v>41.201999999999998</c:v>
                </c:pt>
                <c:pt idx="2061">
                  <c:v>41.222000000000001</c:v>
                </c:pt>
                <c:pt idx="2062">
                  <c:v>41.241999999999997</c:v>
                </c:pt>
                <c:pt idx="2063">
                  <c:v>41.262</c:v>
                </c:pt>
                <c:pt idx="2064">
                  <c:v>41.281999999999996</c:v>
                </c:pt>
                <c:pt idx="2065">
                  <c:v>41.302</c:v>
                </c:pt>
                <c:pt idx="2066">
                  <c:v>41.322000000000003</c:v>
                </c:pt>
                <c:pt idx="2067">
                  <c:v>41.341999999999999</c:v>
                </c:pt>
                <c:pt idx="2068">
                  <c:v>41.362000000000002</c:v>
                </c:pt>
                <c:pt idx="2069">
                  <c:v>41.381999999999998</c:v>
                </c:pt>
                <c:pt idx="2070">
                  <c:v>41.402000000000001</c:v>
                </c:pt>
                <c:pt idx="2071">
                  <c:v>41.421999999999997</c:v>
                </c:pt>
                <c:pt idx="2072">
                  <c:v>41.442</c:v>
                </c:pt>
                <c:pt idx="2073">
                  <c:v>41.462000000000003</c:v>
                </c:pt>
                <c:pt idx="2074">
                  <c:v>41.481999999999999</c:v>
                </c:pt>
                <c:pt idx="2075">
                  <c:v>41.502000000000002</c:v>
                </c:pt>
                <c:pt idx="2076">
                  <c:v>41.521999999999998</c:v>
                </c:pt>
                <c:pt idx="2077">
                  <c:v>41.542000000000002</c:v>
                </c:pt>
                <c:pt idx="2078">
                  <c:v>41.561999999999998</c:v>
                </c:pt>
                <c:pt idx="2079">
                  <c:v>41.582000000000001</c:v>
                </c:pt>
                <c:pt idx="2080">
                  <c:v>41.601999999999997</c:v>
                </c:pt>
                <c:pt idx="2081">
                  <c:v>41.622</c:v>
                </c:pt>
                <c:pt idx="2082">
                  <c:v>41.642000000000003</c:v>
                </c:pt>
                <c:pt idx="2083">
                  <c:v>41.661999999999999</c:v>
                </c:pt>
                <c:pt idx="2084">
                  <c:v>41.682000000000002</c:v>
                </c:pt>
                <c:pt idx="2085">
                  <c:v>41.701999999999998</c:v>
                </c:pt>
                <c:pt idx="2086">
                  <c:v>41.722000000000001</c:v>
                </c:pt>
                <c:pt idx="2087">
                  <c:v>41.741999999999997</c:v>
                </c:pt>
                <c:pt idx="2088">
                  <c:v>41.762</c:v>
                </c:pt>
                <c:pt idx="2089">
                  <c:v>41.781999999999996</c:v>
                </c:pt>
                <c:pt idx="2090">
                  <c:v>41.802</c:v>
                </c:pt>
                <c:pt idx="2091">
                  <c:v>41.822000000000003</c:v>
                </c:pt>
                <c:pt idx="2092">
                  <c:v>41.841999999999999</c:v>
                </c:pt>
                <c:pt idx="2093">
                  <c:v>41.862000000000002</c:v>
                </c:pt>
                <c:pt idx="2094">
                  <c:v>41.881999999999998</c:v>
                </c:pt>
                <c:pt idx="2095">
                  <c:v>41.902000000000001</c:v>
                </c:pt>
                <c:pt idx="2096">
                  <c:v>41.921999999999997</c:v>
                </c:pt>
                <c:pt idx="2097">
                  <c:v>41.942</c:v>
                </c:pt>
                <c:pt idx="2098">
                  <c:v>41.962000000000003</c:v>
                </c:pt>
                <c:pt idx="2099">
                  <c:v>41.981999999999999</c:v>
                </c:pt>
                <c:pt idx="2100">
                  <c:v>42.002000000000002</c:v>
                </c:pt>
                <c:pt idx="2101">
                  <c:v>42.021999999999998</c:v>
                </c:pt>
                <c:pt idx="2102">
                  <c:v>42.042000000000002</c:v>
                </c:pt>
                <c:pt idx="2103">
                  <c:v>42.061999999999998</c:v>
                </c:pt>
                <c:pt idx="2104">
                  <c:v>42.082000000000001</c:v>
                </c:pt>
                <c:pt idx="2105">
                  <c:v>42.101999999999997</c:v>
                </c:pt>
                <c:pt idx="2106">
                  <c:v>42.122</c:v>
                </c:pt>
                <c:pt idx="2107">
                  <c:v>42.142000000000003</c:v>
                </c:pt>
                <c:pt idx="2108">
                  <c:v>42.161999999999999</c:v>
                </c:pt>
                <c:pt idx="2109">
                  <c:v>42.182000000000002</c:v>
                </c:pt>
                <c:pt idx="2110">
                  <c:v>42.201999999999998</c:v>
                </c:pt>
                <c:pt idx="2111">
                  <c:v>42.222000000000001</c:v>
                </c:pt>
                <c:pt idx="2112">
                  <c:v>42.241999999999997</c:v>
                </c:pt>
                <c:pt idx="2113">
                  <c:v>42.262</c:v>
                </c:pt>
                <c:pt idx="2114">
                  <c:v>42.281999999999996</c:v>
                </c:pt>
                <c:pt idx="2115">
                  <c:v>42.302</c:v>
                </c:pt>
                <c:pt idx="2116">
                  <c:v>42.322000000000003</c:v>
                </c:pt>
                <c:pt idx="2117">
                  <c:v>42.341999999999999</c:v>
                </c:pt>
                <c:pt idx="2118">
                  <c:v>42.362000000000002</c:v>
                </c:pt>
                <c:pt idx="2119">
                  <c:v>42.381999999999998</c:v>
                </c:pt>
                <c:pt idx="2120">
                  <c:v>42.402000000000001</c:v>
                </c:pt>
                <c:pt idx="2121">
                  <c:v>42.421999999999997</c:v>
                </c:pt>
                <c:pt idx="2122">
                  <c:v>42.442</c:v>
                </c:pt>
                <c:pt idx="2123">
                  <c:v>42.462000000000003</c:v>
                </c:pt>
                <c:pt idx="2124">
                  <c:v>42.481999999999999</c:v>
                </c:pt>
                <c:pt idx="2125">
                  <c:v>42.502000000000002</c:v>
                </c:pt>
                <c:pt idx="2126">
                  <c:v>42.521999999999998</c:v>
                </c:pt>
                <c:pt idx="2127">
                  <c:v>42.542000000000002</c:v>
                </c:pt>
                <c:pt idx="2128">
                  <c:v>42.561999999999998</c:v>
                </c:pt>
                <c:pt idx="2129">
                  <c:v>42.582000000000001</c:v>
                </c:pt>
                <c:pt idx="2130">
                  <c:v>42.601999999999997</c:v>
                </c:pt>
                <c:pt idx="2131">
                  <c:v>42.622</c:v>
                </c:pt>
                <c:pt idx="2132">
                  <c:v>42.642000000000003</c:v>
                </c:pt>
                <c:pt idx="2133">
                  <c:v>42.661999999999999</c:v>
                </c:pt>
                <c:pt idx="2134">
                  <c:v>42.682000000000002</c:v>
                </c:pt>
                <c:pt idx="2135">
                  <c:v>42.701999999999998</c:v>
                </c:pt>
                <c:pt idx="2136">
                  <c:v>42.722000000000001</c:v>
                </c:pt>
                <c:pt idx="2137">
                  <c:v>42.741999999999997</c:v>
                </c:pt>
                <c:pt idx="2138">
                  <c:v>42.762</c:v>
                </c:pt>
                <c:pt idx="2139">
                  <c:v>42.781999999999996</c:v>
                </c:pt>
                <c:pt idx="2140">
                  <c:v>42.802</c:v>
                </c:pt>
                <c:pt idx="2141">
                  <c:v>42.822000000000003</c:v>
                </c:pt>
                <c:pt idx="2142">
                  <c:v>42.841999999999999</c:v>
                </c:pt>
                <c:pt idx="2143">
                  <c:v>42.862000000000002</c:v>
                </c:pt>
                <c:pt idx="2144">
                  <c:v>42.881999999999998</c:v>
                </c:pt>
                <c:pt idx="2145">
                  <c:v>42.902000000000001</c:v>
                </c:pt>
                <c:pt idx="2146">
                  <c:v>42.921999999999997</c:v>
                </c:pt>
                <c:pt idx="2147">
                  <c:v>42.942</c:v>
                </c:pt>
                <c:pt idx="2148">
                  <c:v>42.962000000000003</c:v>
                </c:pt>
                <c:pt idx="2149">
                  <c:v>42.981999999999999</c:v>
                </c:pt>
                <c:pt idx="2150">
                  <c:v>43.002000000000002</c:v>
                </c:pt>
                <c:pt idx="2151">
                  <c:v>43.021999999999998</c:v>
                </c:pt>
                <c:pt idx="2152">
                  <c:v>43.042000000000002</c:v>
                </c:pt>
                <c:pt idx="2153">
                  <c:v>43.061999999999998</c:v>
                </c:pt>
                <c:pt idx="2154">
                  <c:v>43.082000000000001</c:v>
                </c:pt>
                <c:pt idx="2155">
                  <c:v>43.101999999999997</c:v>
                </c:pt>
                <c:pt idx="2156">
                  <c:v>43.122</c:v>
                </c:pt>
                <c:pt idx="2157">
                  <c:v>43.142000000000003</c:v>
                </c:pt>
                <c:pt idx="2158">
                  <c:v>43.161999999999999</c:v>
                </c:pt>
                <c:pt idx="2159">
                  <c:v>43.182000000000002</c:v>
                </c:pt>
                <c:pt idx="2160">
                  <c:v>43.201999999999998</c:v>
                </c:pt>
                <c:pt idx="2161">
                  <c:v>43.222000000000001</c:v>
                </c:pt>
                <c:pt idx="2162">
                  <c:v>43.241999999999997</c:v>
                </c:pt>
                <c:pt idx="2163">
                  <c:v>43.262</c:v>
                </c:pt>
                <c:pt idx="2164">
                  <c:v>43.281999999999996</c:v>
                </c:pt>
                <c:pt idx="2165">
                  <c:v>43.302</c:v>
                </c:pt>
                <c:pt idx="2166">
                  <c:v>43.322000000000003</c:v>
                </c:pt>
                <c:pt idx="2167">
                  <c:v>43.341999999999999</c:v>
                </c:pt>
                <c:pt idx="2168">
                  <c:v>43.362000000000002</c:v>
                </c:pt>
                <c:pt idx="2169">
                  <c:v>43.381999999999998</c:v>
                </c:pt>
                <c:pt idx="2170">
                  <c:v>43.402000000000001</c:v>
                </c:pt>
                <c:pt idx="2171">
                  <c:v>43.421999999999997</c:v>
                </c:pt>
                <c:pt idx="2172">
                  <c:v>43.442</c:v>
                </c:pt>
                <c:pt idx="2173">
                  <c:v>43.462000000000003</c:v>
                </c:pt>
                <c:pt idx="2174">
                  <c:v>43.481999999999999</c:v>
                </c:pt>
                <c:pt idx="2175">
                  <c:v>43.502000000000002</c:v>
                </c:pt>
                <c:pt idx="2176">
                  <c:v>43.521999999999998</c:v>
                </c:pt>
                <c:pt idx="2177">
                  <c:v>43.542000000000002</c:v>
                </c:pt>
                <c:pt idx="2178">
                  <c:v>43.561999999999998</c:v>
                </c:pt>
                <c:pt idx="2179">
                  <c:v>43.582000000000001</c:v>
                </c:pt>
                <c:pt idx="2180">
                  <c:v>43.601999999999997</c:v>
                </c:pt>
                <c:pt idx="2181">
                  <c:v>43.622</c:v>
                </c:pt>
                <c:pt idx="2182">
                  <c:v>43.642000000000003</c:v>
                </c:pt>
                <c:pt idx="2183">
                  <c:v>43.661999999999999</c:v>
                </c:pt>
                <c:pt idx="2184">
                  <c:v>43.682000000000002</c:v>
                </c:pt>
                <c:pt idx="2185">
                  <c:v>43.701999999999998</c:v>
                </c:pt>
                <c:pt idx="2186">
                  <c:v>43.722000000000001</c:v>
                </c:pt>
                <c:pt idx="2187">
                  <c:v>43.741999999999997</c:v>
                </c:pt>
                <c:pt idx="2188">
                  <c:v>43.762</c:v>
                </c:pt>
                <c:pt idx="2189">
                  <c:v>43.781999999999996</c:v>
                </c:pt>
                <c:pt idx="2190">
                  <c:v>43.802</c:v>
                </c:pt>
                <c:pt idx="2191">
                  <c:v>43.822000000000003</c:v>
                </c:pt>
                <c:pt idx="2192">
                  <c:v>43.841999999999999</c:v>
                </c:pt>
                <c:pt idx="2193">
                  <c:v>43.862000000000002</c:v>
                </c:pt>
                <c:pt idx="2194">
                  <c:v>43.881999999999998</c:v>
                </c:pt>
                <c:pt idx="2195">
                  <c:v>43.902000000000001</c:v>
                </c:pt>
                <c:pt idx="2196">
                  <c:v>43.921999999999997</c:v>
                </c:pt>
                <c:pt idx="2197">
                  <c:v>43.942</c:v>
                </c:pt>
                <c:pt idx="2198">
                  <c:v>43.962000000000003</c:v>
                </c:pt>
                <c:pt idx="2199">
                  <c:v>43.981999999999999</c:v>
                </c:pt>
                <c:pt idx="2200">
                  <c:v>44.002000000000002</c:v>
                </c:pt>
                <c:pt idx="2201">
                  <c:v>44.021999999999998</c:v>
                </c:pt>
                <c:pt idx="2202">
                  <c:v>44.042000000000002</c:v>
                </c:pt>
                <c:pt idx="2203">
                  <c:v>44.061999999999998</c:v>
                </c:pt>
                <c:pt idx="2204">
                  <c:v>44.082000000000001</c:v>
                </c:pt>
                <c:pt idx="2205">
                  <c:v>44.101999999999997</c:v>
                </c:pt>
                <c:pt idx="2206">
                  <c:v>44.122</c:v>
                </c:pt>
                <c:pt idx="2207">
                  <c:v>44.142000000000003</c:v>
                </c:pt>
                <c:pt idx="2208">
                  <c:v>44.161999999999999</c:v>
                </c:pt>
                <c:pt idx="2209">
                  <c:v>44.182000000000002</c:v>
                </c:pt>
                <c:pt idx="2210">
                  <c:v>44.201999999999998</c:v>
                </c:pt>
                <c:pt idx="2211">
                  <c:v>44.222000000000001</c:v>
                </c:pt>
                <c:pt idx="2212">
                  <c:v>44.241999999999997</c:v>
                </c:pt>
                <c:pt idx="2213">
                  <c:v>44.262</c:v>
                </c:pt>
                <c:pt idx="2214">
                  <c:v>44.281999999999996</c:v>
                </c:pt>
                <c:pt idx="2215">
                  <c:v>44.302</c:v>
                </c:pt>
                <c:pt idx="2216">
                  <c:v>44.322000000000003</c:v>
                </c:pt>
                <c:pt idx="2217">
                  <c:v>44.341999999999999</c:v>
                </c:pt>
                <c:pt idx="2218">
                  <c:v>44.362000000000002</c:v>
                </c:pt>
                <c:pt idx="2219">
                  <c:v>44.381999999999998</c:v>
                </c:pt>
                <c:pt idx="2220">
                  <c:v>44.402000000000001</c:v>
                </c:pt>
                <c:pt idx="2221">
                  <c:v>44.421999999999997</c:v>
                </c:pt>
                <c:pt idx="2222">
                  <c:v>44.442</c:v>
                </c:pt>
                <c:pt idx="2223">
                  <c:v>44.462000000000003</c:v>
                </c:pt>
                <c:pt idx="2224">
                  <c:v>44.481999999999999</c:v>
                </c:pt>
                <c:pt idx="2225">
                  <c:v>44.502000000000002</c:v>
                </c:pt>
                <c:pt idx="2226">
                  <c:v>44.521999999999998</c:v>
                </c:pt>
                <c:pt idx="2227">
                  <c:v>44.542000000000002</c:v>
                </c:pt>
                <c:pt idx="2228">
                  <c:v>44.561999999999998</c:v>
                </c:pt>
                <c:pt idx="2229">
                  <c:v>44.582000000000001</c:v>
                </c:pt>
                <c:pt idx="2230">
                  <c:v>44.601999999999997</c:v>
                </c:pt>
                <c:pt idx="2231">
                  <c:v>44.622</c:v>
                </c:pt>
                <c:pt idx="2232">
                  <c:v>44.642000000000003</c:v>
                </c:pt>
                <c:pt idx="2233">
                  <c:v>44.661999999999999</c:v>
                </c:pt>
                <c:pt idx="2234">
                  <c:v>44.682000000000002</c:v>
                </c:pt>
                <c:pt idx="2235">
                  <c:v>44.701999999999998</c:v>
                </c:pt>
                <c:pt idx="2236">
                  <c:v>44.722000000000001</c:v>
                </c:pt>
                <c:pt idx="2237">
                  <c:v>44.741999999999997</c:v>
                </c:pt>
                <c:pt idx="2238">
                  <c:v>44.762</c:v>
                </c:pt>
                <c:pt idx="2239">
                  <c:v>44.781999999999996</c:v>
                </c:pt>
                <c:pt idx="2240">
                  <c:v>44.802</c:v>
                </c:pt>
                <c:pt idx="2241">
                  <c:v>44.822000000000003</c:v>
                </c:pt>
                <c:pt idx="2242">
                  <c:v>44.841999999999999</c:v>
                </c:pt>
                <c:pt idx="2243">
                  <c:v>44.862000000000002</c:v>
                </c:pt>
                <c:pt idx="2244">
                  <c:v>44.881999999999998</c:v>
                </c:pt>
                <c:pt idx="2245">
                  <c:v>44.902000000000001</c:v>
                </c:pt>
                <c:pt idx="2246">
                  <c:v>44.921999999999997</c:v>
                </c:pt>
                <c:pt idx="2247">
                  <c:v>44.942</c:v>
                </c:pt>
                <c:pt idx="2248">
                  <c:v>44.962000000000003</c:v>
                </c:pt>
                <c:pt idx="2249">
                  <c:v>44.981999999999999</c:v>
                </c:pt>
                <c:pt idx="2250">
                  <c:v>45.002000000000002</c:v>
                </c:pt>
                <c:pt idx="2251">
                  <c:v>45.021999999999998</c:v>
                </c:pt>
                <c:pt idx="2252">
                  <c:v>45.042000000000002</c:v>
                </c:pt>
                <c:pt idx="2253">
                  <c:v>45.061999999999998</c:v>
                </c:pt>
                <c:pt idx="2254">
                  <c:v>45.082000000000001</c:v>
                </c:pt>
                <c:pt idx="2255">
                  <c:v>45.101999999999997</c:v>
                </c:pt>
                <c:pt idx="2256">
                  <c:v>45.122</c:v>
                </c:pt>
                <c:pt idx="2257">
                  <c:v>45.142000000000003</c:v>
                </c:pt>
                <c:pt idx="2258">
                  <c:v>45.161999999999999</c:v>
                </c:pt>
                <c:pt idx="2259">
                  <c:v>45.182000000000002</c:v>
                </c:pt>
                <c:pt idx="2260">
                  <c:v>45.201999999999998</c:v>
                </c:pt>
                <c:pt idx="2261">
                  <c:v>45.222000000000001</c:v>
                </c:pt>
                <c:pt idx="2262">
                  <c:v>45.241999999999997</c:v>
                </c:pt>
                <c:pt idx="2263">
                  <c:v>45.262</c:v>
                </c:pt>
                <c:pt idx="2264">
                  <c:v>45.281999999999996</c:v>
                </c:pt>
                <c:pt idx="2265">
                  <c:v>45.302</c:v>
                </c:pt>
                <c:pt idx="2266">
                  <c:v>45.322000000000003</c:v>
                </c:pt>
                <c:pt idx="2267">
                  <c:v>45.341999999999999</c:v>
                </c:pt>
                <c:pt idx="2268">
                  <c:v>45.362000000000002</c:v>
                </c:pt>
                <c:pt idx="2269">
                  <c:v>45.381999999999998</c:v>
                </c:pt>
                <c:pt idx="2270">
                  <c:v>45.402000000000001</c:v>
                </c:pt>
                <c:pt idx="2271">
                  <c:v>45.421999999999997</c:v>
                </c:pt>
                <c:pt idx="2272">
                  <c:v>45.442</c:v>
                </c:pt>
                <c:pt idx="2273">
                  <c:v>45.462000000000003</c:v>
                </c:pt>
                <c:pt idx="2274">
                  <c:v>45.481999999999999</c:v>
                </c:pt>
                <c:pt idx="2275">
                  <c:v>45.502000000000002</c:v>
                </c:pt>
                <c:pt idx="2276">
                  <c:v>45.521999999999998</c:v>
                </c:pt>
                <c:pt idx="2277">
                  <c:v>45.542000000000002</c:v>
                </c:pt>
                <c:pt idx="2278">
                  <c:v>45.561999999999998</c:v>
                </c:pt>
                <c:pt idx="2279">
                  <c:v>45.582000000000001</c:v>
                </c:pt>
                <c:pt idx="2280">
                  <c:v>45.601999999999997</c:v>
                </c:pt>
                <c:pt idx="2281">
                  <c:v>45.622</c:v>
                </c:pt>
                <c:pt idx="2282">
                  <c:v>45.642000000000003</c:v>
                </c:pt>
                <c:pt idx="2283">
                  <c:v>45.661999999999999</c:v>
                </c:pt>
                <c:pt idx="2284">
                  <c:v>45.682000000000002</c:v>
                </c:pt>
                <c:pt idx="2285">
                  <c:v>45.701999999999998</c:v>
                </c:pt>
                <c:pt idx="2286">
                  <c:v>45.722000000000001</c:v>
                </c:pt>
                <c:pt idx="2287">
                  <c:v>45.741999999999997</c:v>
                </c:pt>
                <c:pt idx="2288">
                  <c:v>45.762</c:v>
                </c:pt>
                <c:pt idx="2289">
                  <c:v>45.781999999999996</c:v>
                </c:pt>
                <c:pt idx="2290">
                  <c:v>45.802</c:v>
                </c:pt>
                <c:pt idx="2291">
                  <c:v>45.822000000000003</c:v>
                </c:pt>
                <c:pt idx="2292">
                  <c:v>45.841999999999999</c:v>
                </c:pt>
                <c:pt idx="2293">
                  <c:v>45.862000000000002</c:v>
                </c:pt>
                <c:pt idx="2294">
                  <c:v>45.881999999999998</c:v>
                </c:pt>
                <c:pt idx="2295">
                  <c:v>45.902000000000001</c:v>
                </c:pt>
                <c:pt idx="2296">
                  <c:v>45.921999999999997</c:v>
                </c:pt>
                <c:pt idx="2297">
                  <c:v>45.942</c:v>
                </c:pt>
                <c:pt idx="2298">
                  <c:v>45.962000000000003</c:v>
                </c:pt>
                <c:pt idx="2299">
                  <c:v>45.981999999999999</c:v>
                </c:pt>
                <c:pt idx="2300">
                  <c:v>46.002000000000002</c:v>
                </c:pt>
                <c:pt idx="2301">
                  <c:v>46.021999999999998</c:v>
                </c:pt>
                <c:pt idx="2302">
                  <c:v>46.042000000000002</c:v>
                </c:pt>
                <c:pt idx="2303">
                  <c:v>46.061999999999998</c:v>
                </c:pt>
                <c:pt idx="2304">
                  <c:v>46.082000000000001</c:v>
                </c:pt>
                <c:pt idx="2305">
                  <c:v>46.101999999999997</c:v>
                </c:pt>
                <c:pt idx="2306">
                  <c:v>46.122</c:v>
                </c:pt>
                <c:pt idx="2307">
                  <c:v>46.142000000000003</c:v>
                </c:pt>
                <c:pt idx="2308">
                  <c:v>46.161999999999999</c:v>
                </c:pt>
                <c:pt idx="2309">
                  <c:v>46.182000000000002</c:v>
                </c:pt>
                <c:pt idx="2310">
                  <c:v>46.201999999999998</c:v>
                </c:pt>
                <c:pt idx="2311">
                  <c:v>46.222000000000001</c:v>
                </c:pt>
                <c:pt idx="2312">
                  <c:v>46.241999999999997</c:v>
                </c:pt>
                <c:pt idx="2313">
                  <c:v>46.262</c:v>
                </c:pt>
                <c:pt idx="2314">
                  <c:v>46.281999999999996</c:v>
                </c:pt>
                <c:pt idx="2315">
                  <c:v>46.302</c:v>
                </c:pt>
                <c:pt idx="2316">
                  <c:v>46.322000000000003</c:v>
                </c:pt>
                <c:pt idx="2317">
                  <c:v>46.341999999999999</c:v>
                </c:pt>
                <c:pt idx="2318">
                  <c:v>46.362000000000002</c:v>
                </c:pt>
                <c:pt idx="2319">
                  <c:v>46.381999999999998</c:v>
                </c:pt>
                <c:pt idx="2320">
                  <c:v>46.402000000000001</c:v>
                </c:pt>
                <c:pt idx="2321">
                  <c:v>46.421999999999997</c:v>
                </c:pt>
                <c:pt idx="2322">
                  <c:v>46.442</c:v>
                </c:pt>
                <c:pt idx="2323">
                  <c:v>46.462000000000003</c:v>
                </c:pt>
                <c:pt idx="2324">
                  <c:v>46.481999999999999</c:v>
                </c:pt>
                <c:pt idx="2325">
                  <c:v>46.502000000000002</c:v>
                </c:pt>
                <c:pt idx="2326">
                  <c:v>46.521999999999998</c:v>
                </c:pt>
                <c:pt idx="2327">
                  <c:v>46.542000000000002</c:v>
                </c:pt>
                <c:pt idx="2328">
                  <c:v>46.561999999999998</c:v>
                </c:pt>
                <c:pt idx="2329">
                  <c:v>46.582000000000001</c:v>
                </c:pt>
                <c:pt idx="2330">
                  <c:v>46.601999999999997</c:v>
                </c:pt>
                <c:pt idx="2331">
                  <c:v>46.622</c:v>
                </c:pt>
                <c:pt idx="2332">
                  <c:v>46.642000000000003</c:v>
                </c:pt>
                <c:pt idx="2333">
                  <c:v>46.661999999999999</c:v>
                </c:pt>
                <c:pt idx="2334">
                  <c:v>46.682000000000002</c:v>
                </c:pt>
                <c:pt idx="2335">
                  <c:v>46.701999999999998</c:v>
                </c:pt>
                <c:pt idx="2336">
                  <c:v>46.722000000000001</c:v>
                </c:pt>
                <c:pt idx="2337">
                  <c:v>46.741999999999997</c:v>
                </c:pt>
                <c:pt idx="2338">
                  <c:v>46.762</c:v>
                </c:pt>
                <c:pt idx="2339">
                  <c:v>46.781999999999996</c:v>
                </c:pt>
                <c:pt idx="2340">
                  <c:v>46.802</c:v>
                </c:pt>
                <c:pt idx="2341">
                  <c:v>46.822000000000003</c:v>
                </c:pt>
                <c:pt idx="2342">
                  <c:v>46.841999999999999</c:v>
                </c:pt>
                <c:pt idx="2343">
                  <c:v>46.862000000000002</c:v>
                </c:pt>
                <c:pt idx="2344">
                  <c:v>46.881999999999998</c:v>
                </c:pt>
                <c:pt idx="2345">
                  <c:v>46.902000000000001</c:v>
                </c:pt>
                <c:pt idx="2346">
                  <c:v>46.921999999999997</c:v>
                </c:pt>
                <c:pt idx="2347">
                  <c:v>46.942</c:v>
                </c:pt>
                <c:pt idx="2348">
                  <c:v>46.962000000000003</c:v>
                </c:pt>
                <c:pt idx="2349">
                  <c:v>46.981999999999999</c:v>
                </c:pt>
                <c:pt idx="2350">
                  <c:v>47.002000000000002</c:v>
                </c:pt>
                <c:pt idx="2351">
                  <c:v>47.021999999999998</c:v>
                </c:pt>
                <c:pt idx="2352">
                  <c:v>47.042000000000002</c:v>
                </c:pt>
                <c:pt idx="2353">
                  <c:v>47.061999999999998</c:v>
                </c:pt>
                <c:pt idx="2354">
                  <c:v>47.082000000000001</c:v>
                </c:pt>
                <c:pt idx="2355">
                  <c:v>47.101999999999997</c:v>
                </c:pt>
                <c:pt idx="2356">
                  <c:v>47.122</c:v>
                </c:pt>
                <c:pt idx="2357">
                  <c:v>47.142000000000003</c:v>
                </c:pt>
                <c:pt idx="2358">
                  <c:v>47.161999999999999</c:v>
                </c:pt>
                <c:pt idx="2359">
                  <c:v>47.182000000000002</c:v>
                </c:pt>
                <c:pt idx="2360">
                  <c:v>47.201999999999998</c:v>
                </c:pt>
                <c:pt idx="2361">
                  <c:v>47.222000000000001</c:v>
                </c:pt>
                <c:pt idx="2362">
                  <c:v>47.241999999999997</c:v>
                </c:pt>
                <c:pt idx="2363">
                  <c:v>47.262</c:v>
                </c:pt>
                <c:pt idx="2364">
                  <c:v>47.281999999999996</c:v>
                </c:pt>
                <c:pt idx="2365">
                  <c:v>47.302</c:v>
                </c:pt>
                <c:pt idx="2366">
                  <c:v>47.322000000000003</c:v>
                </c:pt>
                <c:pt idx="2367">
                  <c:v>47.341999999999999</c:v>
                </c:pt>
                <c:pt idx="2368">
                  <c:v>47.362000000000002</c:v>
                </c:pt>
                <c:pt idx="2369">
                  <c:v>47.381999999999998</c:v>
                </c:pt>
                <c:pt idx="2370">
                  <c:v>47.402000000000001</c:v>
                </c:pt>
                <c:pt idx="2371">
                  <c:v>47.421999999999997</c:v>
                </c:pt>
                <c:pt idx="2372">
                  <c:v>47.442</c:v>
                </c:pt>
                <c:pt idx="2373">
                  <c:v>47.462000000000003</c:v>
                </c:pt>
                <c:pt idx="2374">
                  <c:v>47.481999999999999</c:v>
                </c:pt>
                <c:pt idx="2375">
                  <c:v>47.502000000000002</c:v>
                </c:pt>
                <c:pt idx="2376">
                  <c:v>47.521999999999998</c:v>
                </c:pt>
                <c:pt idx="2377">
                  <c:v>47.542000000000002</c:v>
                </c:pt>
                <c:pt idx="2378">
                  <c:v>47.561999999999998</c:v>
                </c:pt>
                <c:pt idx="2379">
                  <c:v>47.582000000000001</c:v>
                </c:pt>
                <c:pt idx="2380">
                  <c:v>47.601999999999997</c:v>
                </c:pt>
                <c:pt idx="2381">
                  <c:v>47.622</c:v>
                </c:pt>
                <c:pt idx="2382">
                  <c:v>47.642000000000003</c:v>
                </c:pt>
                <c:pt idx="2383">
                  <c:v>47.661999999999999</c:v>
                </c:pt>
                <c:pt idx="2384">
                  <c:v>47.682000000000002</c:v>
                </c:pt>
                <c:pt idx="2385">
                  <c:v>47.701999999999998</c:v>
                </c:pt>
                <c:pt idx="2386">
                  <c:v>47.722000000000001</c:v>
                </c:pt>
                <c:pt idx="2387">
                  <c:v>47.741999999999997</c:v>
                </c:pt>
                <c:pt idx="2388">
                  <c:v>47.762</c:v>
                </c:pt>
                <c:pt idx="2389">
                  <c:v>47.781999999999996</c:v>
                </c:pt>
                <c:pt idx="2390">
                  <c:v>47.802</c:v>
                </c:pt>
                <c:pt idx="2391">
                  <c:v>47.822000000000003</c:v>
                </c:pt>
                <c:pt idx="2392">
                  <c:v>47.841999999999999</c:v>
                </c:pt>
                <c:pt idx="2393">
                  <c:v>47.862000000000002</c:v>
                </c:pt>
                <c:pt idx="2394">
                  <c:v>47.881999999999998</c:v>
                </c:pt>
                <c:pt idx="2395">
                  <c:v>47.902000000000001</c:v>
                </c:pt>
                <c:pt idx="2396">
                  <c:v>47.921999999999997</c:v>
                </c:pt>
                <c:pt idx="2397">
                  <c:v>47.942</c:v>
                </c:pt>
                <c:pt idx="2398">
                  <c:v>47.962000000000003</c:v>
                </c:pt>
                <c:pt idx="2399">
                  <c:v>47.981999999999999</c:v>
                </c:pt>
                <c:pt idx="2400">
                  <c:v>48.002000000000002</c:v>
                </c:pt>
                <c:pt idx="2401">
                  <c:v>48.021999999999998</c:v>
                </c:pt>
                <c:pt idx="2402">
                  <c:v>48.042000000000002</c:v>
                </c:pt>
                <c:pt idx="2403">
                  <c:v>48.061999999999998</c:v>
                </c:pt>
                <c:pt idx="2404">
                  <c:v>48.082000000000001</c:v>
                </c:pt>
                <c:pt idx="2405">
                  <c:v>48.101999999999997</c:v>
                </c:pt>
                <c:pt idx="2406">
                  <c:v>48.122</c:v>
                </c:pt>
                <c:pt idx="2407">
                  <c:v>48.142000000000003</c:v>
                </c:pt>
                <c:pt idx="2408">
                  <c:v>48.161999999999999</c:v>
                </c:pt>
                <c:pt idx="2409">
                  <c:v>48.182000000000002</c:v>
                </c:pt>
                <c:pt idx="2410">
                  <c:v>48.201999999999998</c:v>
                </c:pt>
                <c:pt idx="2411">
                  <c:v>48.222000000000001</c:v>
                </c:pt>
                <c:pt idx="2412">
                  <c:v>48.241999999999997</c:v>
                </c:pt>
                <c:pt idx="2413">
                  <c:v>48.262</c:v>
                </c:pt>
                <c:pt idx="2414">
                  <c:v>48.281999999999996</c:v>
                </c:pt>
                <c:pt idx="2415">
                  <c:v>48.302</c:v>
                </c:pt>
                <c:pt idx="2416">
                  <c:v>48.322000000000003</c:v>
                </c:pt>
                <c:pt idx="2417">
                  <c:v>48.341999999999999</c:v>
                </c:pt>
                <c:pt idx="2418">
                  <c:v>48.362000000000002</c:v>
                </c:pt>
                <c:pt idx="2419">
                  <c:v>48.381999999999998</c:v>
                </c:pt>
                <c:pt idx="2420">
                  <c:v>48.402000000000001</c:v>
                </c:pt>
                <c:pt idx="2421">
                  <c:v>48.421999999999997</c:v>
                </c:pt>
                <c:pt idx="2422">
                  <c:v>48.442</c:v>
                </c:pt>
                <c:pt idx="2423">
                  <c:v>48.462000000000003</c:v>
                </c:pt>
                <c:pt idx="2424">
                  <c:v>48.481999999999999</c:v>
                </c:pt>
                <c:pt idx="2425">
                  <c:v>48.502000000000002</c:v>
                </c:pt>
                <c:pt idx="2426">
                  <c:v>48.521999999999998</c:v>
                </c:pt>
                <c:pt idx="2427">
                  <c:v>48.542000000000002</c:v>
                </c:pt>
                <c:pt idx="2428">
                  <c:v>48.561999999999998</c:v>
                </c:pt>
                <c:pt idx="2429">
                  <c:v>48.582000000000001</c:v>
                </c:pt>
                <c:pt idx="2430">
                  <c:v>48.601999999999997</c:v>
                </c:pt>
                <c:pt idx="2431">
                  <c:v>48.622</c:v>
                </c:pt>
                <c:pt idx="2432">
                  <c:v>48.642000000000003</c:v>
                </c:pt>
                <c:pt idx="2433">
                  <c:v>48.661999999999999</c:v>
                </c:pt>
                <c:pt idx="2434">
                  <c:v>48.682000000000002</c:v>
                </c:pt>
                <c:pt idx="2435">
                  <c:v>48.701999999999998</c:v>
                </c:pt>
                <c:pt idx="2436">
                  <c:v>48.722000000000001</c:v>
                </c:pt>
                <c:pt idx="2437">
                  <c:v>48.741999999999997</c:v>
                </c:pt>
                <c:pt idx="2438">
                  <c:v>48.762</c:v>
                </c:pt>
                <c:pt idx="2439">
                  <c:v>48.781999999999996</c:v>
                </c:pt>
                <c:pt idx="2440">
                  <c:v>48.802</c:v>
                </c:pt>
                <c:pt idx="2441">
                  <c:v>48.822000000000003</c:v>
                </c:pt>
                <c:pt idx="2442">
                  <c:v>48.841999999999999</c:v>
                </c:pt>
                <c:pt idx="2443">
                  <c:v>48.862000000000002</c:v>
                </c:pt>
                <c:pt idx="2444">
                  <c:v>48.881999999999998</c:v>
                </c:pt>
                <c:pt idx="2445">
                  <c:v>48.902000000000001</c:v>
                </c:pt>
                <c:pt idx="2446">
                  <c:v>48.921999999999997</c:v>
                </c:pt>
                <c:pt idx="2447">
                  <c:v>48.942</c:v>
                </c:pt>
                <c:pt idx="2448">
                  <c:v>48.962000000000003</c:v>
                </c:pt>
                <c:pt idx="2449">
                  <c:v>48.981999999999999</c:v>
                </c:pt>
                <c:pt idx="2450">
                  <c:v>49.002000000000002</c:v>
                </c:pt>
                <c:pt idx="2451">
                  <c:v>49.021999999999998</c:v>
                </c:pt>
                <c:pt idx="2452">
                  <c:v>49.042000000000002</c:v>
                </c:pt>
                <c:pt idx="2453">
                  <c:v>49.061999999999998</c:v>
                </c:pt>
                <c:pt idx="2454">
                  <c:v>49.082000000000001</c:v>
                </c:pt>
                <c:pt idx="2455">
                  <c:v>49.101999999999997</c:v>
                </c:pt>
                <c:pt idx="2456">
                  <c:v>49.122</c:v>
                </c:pt>
                <c:pt idx="2457">
                  <c:v>49.142000000000003</c:v>
                </c:pt>
                <c:pt idx="2458">
                  <c:v>49.161999999999999</c:v>
                </c:pt>
                <c:pt idx="2459">
                  <c:v>49.182000000000002</c:v>
                </c:pt>
                <c:pt idx="2460">
                  <c:v>49.201999999999998</c:v>
                </c:pt>
                <c:pt idx="2461">
                  <c:v>49.222000000000001</c:v>
                </c:pt>
                <c:pt idx="2462">
                  <c:v>49.241999999999997</c:v>
                </c:pt>
                <c:pt idx="2463">
                  <c:v>49.262</c:v>
                </c:pt>
                <c:pt idx="2464">
                  <c:v>49.281999999999996</c:v>
                </c:pt>
                <c:pt idx="2465">
                  <c:v>49.302</c:v>
                </c:pt>
                <c:pt idx="2466">
                  <c:v>49.322000000000003</c:v>
                </c:pt>
                <c:pt idx="2467">
                  <c:v>49.341999999999999</c:v>
                </c:pt>
                <c:pt idx="2468">
                  <c:v>49.362000000000002</c:v>
                </c:pt>
                <c:pt idx="2469">
                  <c:v>49.381999999999998</c:v>
                </c:pt>
                <c:pt idx="2470">
                  <c:v>49.402000000000001</c:v>
                </c:pt>
                <c:pt idx="2471">
                  <c:v>49.421999999999997</c:v>
                </c:pt>
                <c:pt idx="2472">
                  <c:v>49.442</c:v>
                </c:pt>
                <c:pt idx="2473">
                  <c:v>49.462000000000003</c:v>
                </c:pt>
                <c:pt idx="2474">
                  <c:v>49.481999999999999</c:v>
                </c:pt>
                <c:pt idx="2475">
                  <c:v>49.502000000000002</c:v>
                </c:pt>
                <c:pt idx="2476">
                  <c:v>49.521999999999998</c:v>
                </c:pt>
                <c:pt idx="2477">
                  <c:v>49.542000000000002</c:v>
                </c:pt>
                <c:pt idx="2478">
                  <c:v>49.561999999999998</c:v>
                </c:pt>
                <c:pt idx="2479">
                  <c:v>49.582000000000001</c:v>
                </c:pt>
                <c:pt idx="2480">
                  <c:v>49.601999999999997</c:v>
                </c:pt>
                <c:pt idx="2481">
                  <c:v>49.622</c:v>
                </c:pt>
                <c:pt idx="2482">
                  <c:v>49.642000000000003</c:v>
                </c:pt>
                <c:pt idx="2483">
                  <c:v>49.661999999999999</c:v>
                </c:pt>
                <c:pt idx="2484">
                  <c:v>49.682000000000002</c:v>
                </c:pt>
                <c:pt idx="2485">
                  <c:v>49.701999999999998</c:v>
                </c:pt>
                <c:pt idx="2486">
                  <c:v>49.722000000000001</c:v>
                </c:pt>
                <c:pt idx="2487">
                  <c:v>49.741999999999997</c:v>
                </c:pt>
                <c:pt idx="2488">
                  <c:v>49.762</c:v>
                </c:pt>
                <c:pt idx="2489">
                  <c:v>49.781999999999996</c:v>
                </c:pt>
                <c:pt idx="2490">
                  <c:v>49.802</c:v>
                </c:pt>
                <c:pt idx="2491">
                  <c:v>49.822000000000003</c:v>
                </c:pt>
                <c:pt idx="2492">
                  <c:v>49.841999999999999</c:v>
                </c:pt>
                <c:pt idx="2493">
                  <c:v>49.862000000000002</c:v>
                </c:pt>
                <c:pt idx="2494">
                  <c:v>49.881999999999998</c:v>
                </c:pt>
                <c:pt idx="2495">
                  <c:v>49.902000000000001</c:v>
                </c:pt>
                <c:pt idx="2496">
                  <c:v>49.921999999999997</c:v>
                </c:pt>
                <c:pt idx="2497">
                  <c:v>49.942</c:v>
                </c:pt>
                <c:pt idx="2498">
                  <c:v>49.962000000000003</c:v>
                </c:pt>
                <c:pt idx="2499">
                  <c:v>49.981999999999999</c:v>
                </c:pt>
                <c:pt idx="2500">
                  <c:v>50.002000000000002</c:v>
                </c:pt>
                <c:pt idx="2501">
                  <c:v>50.021999999999998</c:v>
                </c:pt>
                <c:pt idx="2502">
                  <c:v>50.042000000000002</c:v>
                </c:pt>
                <c:pt idx="2503">
                  <c:v>50.061999999999998</c:v>
                </c:pt>
                <c:pt idx="2504">
                  <c:v>50.082000000000001</c:v>
                </c:pt>
                <c:pt idx="2505">
                  <c:v>50.101999999999997</c:v>
                </c:pt>
                <c:pt idx="2506">
                  <c:v>50.122</c:v>
                </c:pt>
                <c:pt idx="2507">
                  <c:v>50.142000000000003</c:v>
                </c:pt>
                <c:pt idx="2508">
                  <c:v>50.161999999999999</c:v>
                </c:pt>
                <c:pt idx="2509">
                  <c:v>50.182000000000002</c:v>
                </c:pt>
                <c:pt idx="2510">
                  <c:v>50.201999999999998</c:v>
                </c:pt>
                <c:pt idx="2511">
                  <c:v>50.222000000000001</c:v>
                </c:pt>
                <c:pt idx="2512">
                  <c:v>50.241999999999997</c:v>
                </c:pt>
                <c:pt idx="2513">
                  <c:v>50.262</c:v>
                </c:pt>
                <c:pt idx="2514">
                  <c:v>50.281999999999996</c:v>
                </c:pt>
                <c:pt idx="2515">
                  <c:v>50.302</c:v>
                </c:pt>
                <c:pt idx="2516">
                  <c:v>50.322000000000003</c:v>
                </c:pt>
                <c:pt idx="2517">
                  <c:v>50.341999999999999</c:v>
                </c:pt>
                <c:pt idx="2518">
                  <c:v>50.362000000000002</c:v>
                </c:pt>
                <c:pt idx="2519">
                  <c:v>50.381999999999998</c:v>
                </c:pt>
                <c:pt idx="2520">
                  <c:v>50.402000000000001</c:v>
                </c:pt>
                <c:pt idx="2521">
                  <c:v>50.421999999999997</c:v>
                </c:pt>
                <c:pt idx="2522">
                  <c:v>50.442</c:v>
                </c:pt>
                <c:pt idx="2523">
                  <c:v>50.462000000000003</c:v>
                </c:pt>
                <c:pt idx="2524">
                  <c:v>50.481999999999999</c:v>
                </c:pt>
                <c:pt idx="2525">
                  <c:v>50.502000000000002</c:v>
                </c:pt>
                <c:pt idx="2526">
                  <c:v>50.521999999999998</c:v>
                </c:pt>
                <c:pt idx="2527">
                  <c:v>50.542000000000002</c:v>
                </c:pt>
                <c:pt idx="2528">
                  <c:v>50.561999999999998</c:v>
                </c:pt>
                <c:pt idx="2529">
                  <c:v>50.582000000000001</c:v>
                </c:pt>
                <c:pt idx="2530">
                  <c:v>50.601999999999997</c:v>
                </c:pt>
                <c:pt idx="2531">
                  <c:v>50.622</c:v>
                </c:pt>
                <c:pt idx="2532">
                  <c:v>50.642000000000003</c:v>
                </c:pt>
                <c:pt idx="2533">
                  <c:v>50.661999999999999</c:v>
                </c:pt>
                <c:pt idx="2534">
                  <c:v>50.682000000000002</c:v>
                </c:pt>
                <c:pt idx="2535">
                  <c:v>50.701999999999998</c:v>
                </c:pt>
                <c:pt idx="2536">
                  <c:v>50.722000000000001</c:v>
                </c:pt>
                <c:pt idx="2537">
                  <c:v>50.741999999999997</c:v>
                </c:pt>
                <c:pt idx="2538">
                  <c:v>50.762</c:v>
                </c:pt>
                <c:pt idx="2539">
                  <c:v>50.781999999999996</c:v>
                </c:pt>
                <c:pt idx="2540">
                  <c:v>50.802</c:v>
                </c:pt>
                <c:pt idx="2541">
                  <c:v>50.822000000000003</c:v>
                </c:pt>
                <c:pt idx="2542">
                  <c:v>50.841999999999999</c:v>
                </c:pt>
                <c:pt idx="2543">
                  <c:v>50.862000000000002</c:v>
                </c:pt>
                <c:pt idx="2544">
                  <c:v>50.881999999999998</c:v>
                </c:pt>
                <c:pt idx="2545">
                  <c:v>50.902000000000001</c:v>
                </c:pt>
                <c:pt idx="2546">
                  <c:v>50.921999999999997</c:v>
                </c:pt>
                <c:pt idx="2547">
                  <c:v>50.942</c:v>
                </c:pt>
                <c:pt idx="2548">
                  <c:v>50.962000000000003</c:v>
                </c:pt>
                <c:pt idx="2549">
                  <c:v>50.981999999999999</c:v>
                </c:pt>
                <c:pt idx="2550">
                  <c:v>51.002000000000002</c:v>
                </c:pt>
                <c:pt idx="2551">
                  <c:v>51.021999999999998</c:v>
                </c:pt>
                <c:pt idx="2552">
                  <c:v>51.042000000000002</c:v>
                </c:pt>
                <c:pt idx="2553">
                  <c:v>51.061999999999998</c:v>
                </c:pt>
                <c:pt idx="2554">
                  <c:v>51.082000000000001</c:v>
                </c:pt>
                <c:pt idx="2555">
                  <c:v>51.101999999999997</c:v>
                </c:pt>
                <c:pt idx="2556">
                  <c:v>51.122</c:v>
                </c:pt>
                <c:pt idx="2557">
                  <c:v>51.142000000000003</c:v>
                </c:pt>
                <c:pt idx="2558">
                  <c:v>51.161999999999999</c:v>
                </c:pt>
                <c:pt idx="2559">
                  <c:v>51.182000000000002</c:v>
                </c:pt>
                <c:pt idx="2560">
                  <c:v>51.201999999999998</c:v>
                </c:pt>
                <c:pt idx="2561">
                  <c:v>51.222000000000001</c:v>
                </c:pt>
                <c:pt idx="2562">
                  <c:v>51.241999999999997</c:v>
                </c:pt>
                <c:pt idx="2563">
                  <c:v>51.262</c:v>
                </c:pt>
                <c:pt idx="2564">
                  <c:v>51.281999999999996</c:v>
                </c:pt>
                <c:pt idx="2565">
                  <c:v>51.302</c:v>
                </c:pt>
                <c:pt idx="2566">
                  <c:v>51.322000000000003</c:v>
                </c:pt>
                <c:pt idx="2567">
                  <c:v>51.341999999999999</c:v>
                </c:pt>
                <c:pt idx="2568">
                  <c:v>51.362000000000002</c:v>
                </c:pt>
                <c:pt idx="2569">
                  <c:v>51.381999999999998</c:v>
                </c:pt>
                <c:pt idx="2570">
                  <c:v>51.402000000000001</c:v>
                </c:pt>
                <c:pt idx="2571">
                  <c:v>51.421999999999997</c:v>
                </c:pt>
                <c:pt idx="2572">
                  <c:v>51.442</c:v>
                </c:pt>
                <c:pt idx="2573">
                  <c:v>51.462000000000003</c:v>
                </c:pt>
                <c:pt idx="2574">
                  <c:v>51.481999999999999</c:v>
                </c:pt>
                <c:pt idx="2575">
                  <c:v>51.502000000000002</c:v>
                </c:pt>
                <c:pt idx="2576">
                  <c:v>51.521999999999998</c:v>
                </c:pt>
                <c:pt idx="2577">
                  <c:v>51.542000000000002</c:v>
                </c:pt>
                <c:pt idx="2578">
                  <c:v>51.561999999999998</c:v>
                </c:pt>
                <c:pt idx="2579">
                  <c:v>51.582000000000001</c:v>
                </c:pt>
                <c:pt idx="2580">
                  <c:v>51.601999999999997</c:v>
                </c:pt>
                <c:pt idx="2581">
                  <c:v>51.622</c:v>
                </c:pt>
                <c:pt idx="2582">
                  <c:v>51.642000000000003</c:v>
                </c:pt>
                <c:pt idx="2583">
                  <c:v>51.661999999999999</c:v>
                </c:pt>
                <c:pt idx="2584">
                  <c:v>51.682000000000002</c:v>
                </c:pt>
                <c:pt idx="2585">
                  <c:v>51.701999999999998</c:v>
                </c:pt>
                <c:pt idx="2586">
                  <c:v>51.722000000000001</c:v>
                </c:pt>
                <c:pt idx="2587">
                  <c:v>51.741999999999997</c:v>
                </c:pt>
                <c:pt idx="2588">
                  <c:v>51.762</c:v>
                </c:pt>
                <c:pt idx="2589">
                  <c:v>51.781999999999996</c:v>
                </c:pt>
                <c:pt idx="2590">
                  <c:v>51.802</c:v>
                </c:pt>
                <c:pt idx="2591">
                  <c:v>51.822000000000003</c:v>
                </c:pt>
                <c:pt idx="2592">
                  <c:v>51.841999999999999</c:v>
                </c:pt>
                <c:pt idx="2593">
                  <c:v>51.862000000000002</c:v>
                </c:pt>
                <c:pt idx="2594">
                  <c:v>51.881999999999998</c:v>
                </c:pt>
                <c:pt idx="2595">
                  <c:v>51.902000000000001</c:v>
                </c:pt>
                <c:pt idx="2596">
                  <c:v>51.921999999999997</c:v>
                </c:pt>
                <c:pt idx="2597">
                  <c:v>51.942</c:v>
                </c:pt>
                <c:pt idx="2598">
                  <c:v>51.962000000000003</c:v>
                </c:pt>
                <c:pt idx="2599">
                  <c:v>51.981999999999999</c:v>
                </c:pt>
                <c:pt idx="2600">
                  <c:v>52.002000000000002</c:v>
                </c:pt>
                <c:pt idx="2601">
                  <c:v>52.021999999999998</c:v>
                </c:pt>
                <c:pt idx="2602">
                  <c:v>52.042000000000002</c:v>
                </c:pt>
                <c:pt idx="2603">
                  <c:v>52.061999999999998</c:v>
                </c:pt>
                <c:pt idx="2604">
                  <c:v>52.082000000000001</c:v>
                </c:pt>
                <c:pt idx="2605">
                  <c:v>52.101999999999997</c:v>
                </c:pt>
                <c:pt idx="2606">
                  <c:v>52.122</c:v>
                </c:pt>
                <c:pt idx="2607">
                  <c:v>52.142000000000003</c:v>
                </c:pt>
                <c:pt idx="2608">
                  <c:v>52.161999999999999</c:v>
                </c:pt>
                <c:pt idx="2609">
                  <c:v>52.182000000000002</c:v>
                </c:pt>
                <c:pt idx="2610">
                  <c:v>52.201999999999998</c:v>
                </c:pt>
                <c:pt idx="2611">
                  <c:v>52.222000000000001</c:v>
                </c:pt>
                <c:pt idx="2612">
                  <c:v>52.241999999999997</c:v>
                </c:pt>
                <c:pt idx="2613">
                  <c:v>52.262</c:v>
                </c:pt>
                <c:pt idx="2614">
                  <c:v>52.281999999999996</c:v>
                </c:pt>
                <c:pt idx="2615">
                  <c:v>52.302</c:v>
                </c:pt>
                <c:pt idx="2616">
                  <c:v>52.322000000000003</c:v>
                </c:pt>
                <c:pt idx="2617">
                  <c:v>52.341999999999999</c:v>
                </c:pt>
                <c:pt idx="2618">
                  <c:v>52.362000000000002</c:v>
                </c:pt>
                <c:pt idx="2619">
                  <c:v>52.381999999999998</c:v>
                </c:pt>
                <c:pt idx="2620">
                  <c:v>52.402000000000001</c:v>
                </c:pt>
                <c:pt idx="2621">
                  <c:v>52.421999999999997</c:v>
                </c:pt>
                <c:pt idx="2622">
                  <c:v>52.442</c:v>
                </c:pt>
                <c:pt idx="2623">
                  <c:v>52.462000000000003</c:v>
                </c:pt>
                <c:pt idx="2624">
                  <c:v>52.481999999999999</c:v>
                </c:pt>
                <c:pt idx="2625">
                  <c:v>52.502000000000002</c:v>
                </c:pt>
                <c:pt idx="2626">
                  <c:v>52.521999999999998</c:v>
                </c:pt>
                <c:pt idx="2627">
                  <c:v>52.542000000000002</c:v>
                </c:pt>
                <c:pt idx="2628">
                  <c:v>52.561999999999998</c:v>
                </c:pt>
                <c:pt idx="2629">
                  <c:v>52.582000000000001</c:v>
                </c:pt>
                <c:pt idx="2630">
                  <c:v>52.601999999999997</c:v>
                </c:pt>
                <c:pt idx="2631">
                  <c:v>52.622</c:v>
                </c:pt>
                <c:pt idx="2632">
                  <c:v>52.642000000000003</c:v>
                </c:pt>
                <c:pt idx="2633">
                  <c:v>52.661999999999999</c:v>
                </c:pt>
                <c:pt idx="2634">
                  <c:v>52.682000000000002</c:v>
                </c:pt>
                <c:pt idx="2635">
                  <c:v>52.701999999999998</c:v>
                </c:pt>
                <c:pt idx="2636">
                  <c:v>52.722000000000001</c:v>
                </c:pt>
                <c:pt idx="2637">
                  <c:v>52.741999999999997</c:v>
                </c:pt>
                <c:pt idx="2638">
                  <c:v>52.762</c:v>
                </c:pt>
                <c:pt idx="2639">
                  <c:v>52.781999999999996</c:v>
                </c:pt>
                <c:pt idx="2640">
                  <c:v>52.802</c:v>
                </c:pt>
                <c:pt idx="2641">
                  <c:v>52.822000000000003</c:v>
                </c:pt>
                <c:pt idx="2642">
                  <c:v>52.841999999999999</c:v>
                </c:pt>
                <c:pt idx="2643">
                  <c:v>52.862000000000002</c:v>
                </c:pt>
                <c:pt idx="2644">
                  <c:v>52.881999999999998</c:v>
                </c:pt>
                <c:pt idx="2645">
                  <c:v>52.902000000000001</c:v>
                </c:pt>
                <c:pt idx="2646">
                  <c:v>52.921999999999997</c:v>
                </c:pt>
                <c:pt idx="2647">
                  <c:v>52.942</c:v>
                </c:pt>
                <c:pt idx="2648">
                  <c:v>52.962000000000003</c:v>
                </c:pt>
                <c:pt idx="2649">
                  <c:v>52.981999999999999</c:v>
                </c:pt>
                <c:pt idx="2650">
                  <c:v>53.002000000000002</c:v>
                </c:pt>
                <c:pt idx="2651">
                  <c:v>53.021999999999998</c:v>
                </c:pt>
                <c:pt idx="2652">
                  <c:v>53.042000000000002</c:v>
                </c:pt>
                <c:pt idx="2653">
                  <c:v>53.061999999999998</c:v>
                </c:pt>
                <c:pt idx="2654">
                  <c:v>53.082000000000001</c:v>
                </c:pt>
                <c:pt idx="2655">
                  <c:v>53.101999999999997</c:v>
                </c:pt>
                <c:pt idx="2656">
                  <c:v>53.122</c:v>
                </c:pt>
                <c:pt idx="2657">
                  <c:v>53.142000000000003</c:v>
                </c:pt>
                <c:pt idx="2658">
                  <c:v>53.161999999999999</c:v>
                </c:pt>
                <c:pt idx="2659">
                  <c:v>53.182000000000002</c:v>
                </c:pt>
                <c:pt idx="2660">
                  <c:v>53.201999999999998</c:v>
                </c:pt>
                <c:pt idx="2661">
                  <c:v>53.222000000000001</c:v>
                </c:pt>
                <c:pt idx="2662">
                  <c:v>53.241999999999997</c:v>
                </c:pt>
                <c:pt idx="2663">
                  <c:v>53.262</c:v>
                </c:pt>
                <c:pt idx="2664">
                  <c:v>53.281999999999996</c:v>
                </c:pt>
                <c:pt idx="2665">
                  <c:v>53.302</c:v>
                </c:pt>
                <c:pt idx="2666">
                  <c:v>53.322000000000003</c:v>
                </c:pt>
                <c:pt idx="2667">
                  <c:v>53.341999999999999</c:v>
                </c:pt>
                <c:pt idx="2668">
                  <c:v>53.362000000000002</c:v>
                </c:pt>
                <c:pt idx="2669">
                  <c:v>53.381999999999998</c:v>
                </c:pt>
                <c:pt idx="2670">
                  <c:v>53.402000000000001</c:v>
                </c:pt>
                <c:pt idx="2671">
                  <c:v>53.421999999999997</c:v>
                </c:pt>
                <c:pt idx="2672">
                  <c:v>53.442</c:v>
                </c:pt>
                <c:pt idx="2673">
                  <c:v>53.462000000000003</c:v>
                </c:pt>
                <c:pt idx="2674">
                  <c:v>53.481999999999999</c:v>
                </c:pt>
                <c:pt idx="2675">
                  <c:v>53.502000000000002</c:v>
                </c:pt>
                <c:pt idx="2676">
                  <c:v>53.521999999999998</c:v>
                </c:pt>
                <c:pt idx="2677">
                  <c:v>53.542000000000002</c:v>
                </c:pt>
                <c:pt idx="2678">
                  <c:v>53.561999999999998</c:v>
                </c:pt>
                <c:pt idx="2679">
                  <c:v>53.582000000000001</c:v>
                </c:pt>
                <c:pt idx="2680">
                  <c:v>53.601999999999997</c:v>
                </c:pt>
                <c:pt idx="2681">
                  <c:v>53.622</c:v>
                </c:pt>
                <c:pt idx="2682">
                  <c:v>53.642000000000003</c:v>
                </c:pt>
                <c:pt idx="2683">
                  <c:v>53.661999999999999</c:v>
                </c:pt>
                <c:pt idx="2684">
                  <c:v>53.682000000000002</c:v>
                </c:pt>
                <c:pt idx="2685">
                  <c:v>53.701999999999998</c:v>
                </c:pt>
                <c:pt idx="2686">
                  <c:v>53.722000000000001</c:v>
                </c:pt>
                <c:pt idx="2687">
                  <c:v>53.741999999999997</c:v>
                </c:pt>
                <c:pt idx="2688">
                  <c:v>53.762</c:v>
                </c:pt>
                <c:pt idx="2689">
                  <c:v>53.781999999999996</c:v>
                </c:pt>
                <c:pt idx="2690">
                  <c:v>53.802</c:v>
                </c:pt>
                <c:pt idx="2691">
                  <c:v>53.822000000000003</c:v>
                </c:pt>
                <c:pt idx="2692">
                  <c:v>53.841999999999999</c:v>
                </c:pt>
                <c:pt idx="2693">
                  <c:v>53.862000000000002</c:v>
                </c:pt>
                <c:pt idx="2694">
                  <c:v>53.881999999999998</c:v>
                </c:pt>
                <c:pt idx="2695">
                  <c:v>53.902000000000001</c:v>
                </c:pt>
                <c:pt idx="2696">
                  <c:v>53.921999999999997</c:v>
                </c:pt>
                <c:pt idx="2697">
                  <c:v>53.942</c:v>
                </c:pt>
                <c:pt idx="2698">
                  <c:v>53.962000000000003</c:v>
                </c:pt>
                <c:pt idx="2699">
                  <c:v>53.981999999999999</c:v>
                </c:pt>
                <c:pt idx="2700">
                  <c:v>54.002000000000002</c:v>
                </c:pt>
                <c:pt idx="2701">
                  <c:v>54.021999999999998</c:v>
                </c:pt>
                <c:pt idx="2702">
                  <c:v>54.042000000000002</c:v>
                </c:pt>
                <c:pt idx="2703">
                  <c:v>54.061999999999998</c:v>
                </c:pt>
                <c:pt idx="2704">
                  <c:v>54.082000000000001</c:v>
                </c:pt>
                <c:pt idx="2705">
                  <c:v>54.101999999999997</c:v>
                </c:pt>
                <c:pt idx="2706">
                  <c:v>54.122</c:v>
                </c:pt>
                <c:pt idx="2707">
                  <c:v>54.142000000000003</c:v>
                </c:pt>
                <c:pt idx="2708">
                  <c:v>54.161999999999999</c:v>
                </c:pt>
                <c:pt idx="2709">
                  <c:v>54.182000000000002</c:v>
                </c:pt>
                <c:pt idx="2710">
                  <c:v>54.201999999999998</c:v>
                </c:pt>
                <c:pt idx="2711">
                  <c:v>54.222000000000001</c:v>
                </c:pt>
                <c:pt idx="2712">
                  <c:v>54.241999999999997</c:v>
                </c:pt>
                <c:pt idx="2713">
                  <c:v>54.262</c:v>
                </c:pt>
                <c:pt idx="2714">
                  <c:v>54.281999999999996</c:v>
                </c:pt>
                <c:pt idx="2715">
                  <c:v>54.302</c:v>
                </c:pt>
                <c:pt idx="2716">
                  <c:v>54.322000000000003</c:v>
                </c:pt>
                <c:pt idx="2717">
                  <c:v>54.341999999999999</c:v>
                </c:pt>
                <c:pt idx="2718">
                  <c:v>54.362000000000002</c:v>
                </c:pt>
                <c:pt idx="2719">
                  <c:v>54.381999999999998</c:v>
                </c:pt>
                <c:pt idx="2720">
                  <c:v>54.402000000000001</c:v>
                </c:pt>
                <c:pt idx="2721">
                  <c:v>54.421999999999997</c:v>
                </c:pt>
                <c:pt idx="2722">
                  <c:v>54.442</c:v>
                </c:pt>
                <c:pt idx="2723">
                  <c:v>54.462000000000003</c:v>
                </c:pt>
                <c:pt idx="2724">
                  <c:v>54.481999999999999</c:v>
                </c:pt>
                <c:pt idx="2725">
                  <c:v>54.502000000000002</c:v>
                </c:pt>
                <c:pt idx="2726">
                  <c:v>54.521999999999998</c:v>
                </c:pt>
                <c:pt idx="2727">
                  <c:v>54.542000000000002</c:v>
                </c:pt>
                <c:pt idx="2728">
                  <c:v>54.561999999999998</c:v>
                </c:pt>
                <c:pt idx="2729">
                  <c:v>54.582000000000001</c:v>
                </c:pt>
                <c:pt idx="2730">
                  <c:v>54.601999999999997</c:v>
                </c:pt>
                <c:pt idx="2731">
                  <c:v>54.622</c:v>
                </c:pt>
                <c:pt idx="2732">
                  <c:v>54.642000000000003</c:v>
                </c:pt>
                <c:pt idx="2733">
                  <c:v>54.661999999999999</c:v>
                </c:pt>
                <c:pt idx="2734">
                  <c:v>54.682000000000002</c:v>
                </c:pt>
                <c:pt idx="2735">
                  <c:v>54.701999999999998</c:v>
                </c:pt>
                <c:pt idx="2736">
                  <c:v>54.722000000000001</c:v>
                </c:pt>
                <c:pt idx="2737">
                  <c:v>54.741999999999997</c:v>
                </c:pt>
                <c:pt idx="2738">
                  <c:v>54.762</c:v>
                </c:pt>
                <c:pt idx="2739">
                  <c:v>54.781999999999996</c:v>
                </c:pt>
                <c:pt idx="2740">
                  <c:v>54.802</c:v>
                </c:pt>
                <c:pt idx="2741">
                  <c:v>54.822000000000003</c:v>
                </c:pt>
                <c:pt idx="2742">
                  <c:v>54.841999999999999</c:v>
                </c:pt>
                <c:pt idx="2743">
                  <c:v>54.862000000000002</c:v>
                </c:pt>
                <c:pt idx="2744">
                  <c:v>54.881999999999998</c:v>
                </c:pt>
                <c:pt idx="2745">
                  <c:v>54.902000000000001</c:v>
                </c:pt>
                <c:pt idx="2746">
                  <c:v>54.921999999999997</c:v>
                </c:pt>
                <c:pt idx="2747">
                  <c:v>54.942</c:v>
                </c:pt>
                <c:pt idx="2748">
                  <c:v>54.962000000000003</c:v>
                </c:pt>
                <c:pt idx="2749">
                  <c:v>54.981999999999999</c:v>
                </c:pt>
                <c:pt idx="2750">
                  <c:v>55.002000000000002</c:v>
                </c:pt>
                <c:pt idx="2751">
                  <c:v>55.021999999999998</c:v>
                </c:pt>
                <c:pt idx="2752">
                  <c:v>55.042000000000002</c:v>
                </c:pt>
                <c:pt idx="2753">
                  <c:v>55.061999999999998</c:v>
                </c:pt>
                <c:pt idx="2754">
                  <c:v>55.082000000000001</c:v>
                </c:pt>
                <c:pt idx="2755">
                  <c:v>55.101999999999997</c:v>
                </c:pt>
                <c:pt idx="2756">
                  <c:v>55.122</c:v>
                </c:pt>
                <c:pt idx="2757">
                  <c:v>55.142000000000003</c:v>
                </c:pt>
                <c:pt idx="2758">
                  <c:v>55.161999999999999</c:v>
                </c:pt>
                <c:pt idx="2759">
                  <c:v>55.182000000000002</c:v>
                </c:pt>
                <c:pt idx="2760">
                  <c:v>55.201999999999998</c:v>
                </c:pt>
                <c:pt idx="2761">
                  <c:v>55.222000000000001</c:v>
                </c:pt>
                <c:pt idx="2762">
                  <c:v>55.241999999999997</c:v>
                </c:pt>
                <c:pt idx="2763">
                  <c:v>55.262</c:v>
                </c:pt>
                <c:pt idx="2764">
                  <c:v>55.281999999999996</c:v>
                </c:pt>
                <c:pt idx="2765">
                  <c:v>55.302</c:v>
                </c:pt>
                <c:pt idx="2766">
                  <c:v>55.322000000000003</c:v>
                </c:pt>
                <c:pt idx="2767">
                  <c:v>55.341999999999999</c:v>
                </c:pt>
                <c:pt idx="2768">
                  <c:v>55.362000000000002</c:v>
                </c:pt>
                <c:pt idx="2769">
                  <c:v>55.381999999999998</c:v>
                </c:pt>
                <c:pt idx="2770">
                  <c:v>55.402000000000001</c:v>
                </c:pt>
                <c:pt idx="2771">
                  <c:v>55.421999999999997</c:v>
                </c:pt>
                <c:pt idx="2772">
                  <c:v>55.442</c:v>
                </c:pt>
                <c:pt idx="2773">
                  <c:v>55.462000000000003</c:v>
                </c:pt>
                <c:pt idx="2774">
                  <c:v>55.481999999999999</c:v>
                </c:pt>
                <c:pt idx="2775">
                  <c:v>55.502000000000002</c:v>
                </c:pt>
                <c:pt idx="2776">
                  <c:v>55.521999999999998</c:v>
                </c:pt>
                <c:pt idx="2777">
                  <c:v>55.542000000000002</c:v>
                </c:pt>
                <c:pt idx="2778">
                  <c:v>55.561999999999998</c:v>
                </c:pt>
                <c:pt idx="2779">
                  <c:v>55.582000000000001</c:v>
                </c:pt>
                <c:pt idx="2780">
                  <c:v>55.601999999999997</c:v>
                </c:pt>
                <c:pt idx="2781">
                  <c:v>55.622</c:v>
                </c:pt>
                <c:pt idx="2782">
                  <c:v>55.642000000000003</c:v>
                </c:pt>
                <c:pt idx="2783">
                  <c:v>55.661999999999999</c:v>
                </c:pt>
                <c:pt idx="2784">
                  <c:v>55.682000000000002</c:v>
                </c:pt>
                <c:pt idx="2785">
                  <c:v>55.701999999999998</c:v>
                </c:pt>
                <c:pt idx="2786">
                  <c:v>55.722000000000001</c:v>
                </c:pt>
                <c:pt idx="2787">
                  <c:v>55.741999999999997</c:v>
                </c:pt>
                <c:pt idx="2788">
                  <c:v>55.762</c:v>
                </c:pt>
                <c:pt idx="2789">
                  <c:v>55.781999999999996</c:v>
                </c:pt>
                <c:pt idx="2790">
                  <c:v>55.802</c:v>
                </c:pt>
                <c:pt idx="2791">
                  <c:v>55.822000000000003</c:v>
                </c:pt>
                <c:pt idx="2792">
                  <c:v>55.841999999999999</c:v>
                </c:pt>
                <c:pt idx="2793">
                  <c:v>55.862000000000002</c:v>
                </c:pt>
                <c:pt idx="2794">
                  <c:v>55.881999999999998</c:v>
                </c:pt>
                <c:pt idx="2795">
                  <c:v>55.902000000000001</c:v>
                </c:pt>
                <c:pt idx="2796">
                  <c:v>55.921999999999997</c:v>
                </c:pt>
                <c:pt idx="2797">
                  <c:v>55.942</c:v>
                </c:pt>
                <c:pt idx="2798">
                  <c:v>55.962000000000003</c:v>
                </c:pt>
                <c:pt idx="2799">
                  <c:v>55.981999999999999</c:v>
                </c:pt>
                <c:pt idx="2800">
                  <c:v>56.002000000000002</c:v>
                </c:pt>
                <c:pt idx="2801">
                  <c:v>56.021999999999998</c:v>
                </c:pt>
                <c:pt idx="2802">
                  <c:v>56.042000000000002</c:v>
                </c:pt>
                <c:pt idx="2803">
                  <c:v>56.061999999999998</c:v>
                </c:pt>
                <c:pt idx="2804">
                  <c:v>56.082000000000001</c:v>
                </c:pt>
                <c:pt idx="2805">
                  <c:v>56.101999999999997</c:v>
                </c:pt>
                <c:pt idx="2806">
                  <c:v>56.122</c:v>
                </c:pt>
                <c:pt idx="2807">
                  <c:v>56.142000000000003</c:v>
                </c:pt>
                <c:pt idx="2808">
                  <c:v>56.161999999999999</c:v>
                </c:pt>
                <c:pt idx="2809">
                  <c:v>56.182000000000002</c:v>
                </c:pt>
                <c:pt idx="2810">
                  <c:v>56.201999999999998</c:v>
                </c:pt>
                <c:pt idx="2811">
                  <c:v>56.222000000000001</c:v>
                </c:pt>
                <c:pt idx="2812">
                  <c:v>56.241999999999997</c:v>
                </c:pt>
                <c:pt idx="2813">
                  <c:v>56.262</c:v>
                </c:pt>
                <c:pt idx="2814">
                  <c:v>56.281999999999996</c:v>
                </c:pt>
                <c:pt idx="2815">
                  <c:v>56.302</c:v>
                </c:pt>
                <c:pt idx="2816">
                  <c:v>56.322000000000003</c:v>
                </c:pt>
                <c:pt idx="2817">
                  <c:v>56.341999999999999</c:v>
                </c:pt>
                <c:pt idx="2818">
                  <c:v>56.362000000000002</c:v>
                </c:pt>
                <c:pt idx="2819">
                  <c:v>56.381999999999998</c:v>
                </c:pt>
                <c:pt idx="2820">
                  <c:v>56.402000000000001</c:v>
                </c:pt>
                <c:pt idx="2821">
                  <c:v>56.421999999999997</c:v>
                </c:pt>
                <c:pt idx="2822">
                  <c:v>56.442</c:v>
                </c:pt>
                <c:pt idx="2823">
                  <c:v>56.462000000000003</c:v>
                </c:pt>
                <c:pt idx="2824">
                  <c:v>56.481999999999999</c:v>
                </c:pt>
                <c:pt idx="2825">
                  <c:v>56.502000000000002</c:v>
                </c:pt>
                <c:pt idx="2826">
                  <c:v>56.521999999999998</c:v>
                </c:pt>
                <c:pt idx="2827">
                  <c:v>56.542000000000002</c:v>
                </c:pt>
                <c:pt idx="2828">
                  <c:v>56.561999999999998</c:v>
                </c:pt>
                <c:pt idx="2829">
                  <c:v>56.582000000000001</c:v>
                </c:pt>
                <c:pt idx="2830">
                  <c:v>56.601999999999997</c:v>
                </c:pt>
                <c:pt idx="2831">
                  <c:v>56.622</c:v>
                </c:pt>
                <c:pt idx="2832">
                  <c:v>56.642000000000003</c:v>
                </c:pt>
                <c:pt idx="2833">
                  <c:v>56.661999999999999</c:v>
                </c:pt>
                <c:pt idx="2834">
                  <c:v>56.682000000000002</c:v>
                </c:pt>
                <c:pt idx="2835">
                  <c:v>56.701999999999998</c:v>
                </c:pt>
                <c:pt idx="2836">
                  <c:v>56.722000000000001</c:v>
                </c:pt>
                <c:pt idx="2837">
                  <c:v>56.741999999999997</c:v>
                </c:pt>
                <c:pt idx="2838">
                  <c:v>56.762</c:v>
                </c:pt>
                <c:pt idx="2839">
                  <c:v>56.781999999999996</c:v>
                </c:pt>
                <c:pt idx="2840">
                  <c:v>56.802</c:v>
                </c:pt>
                <c:pt idx="2841">
                  <c:v>56.822000000000003</c:v>
                </c:pt>
                <c:pt idx="2842">
                  <c:v>56.841999999999999</c:v>
                </c:pt>
                <c:pt idx="2843">
                  <c:v>56.862000000000002</c:v>
                </c:pt>
                <c:pt idx="2844">
                  <c:v>56.881999999999998</c:v>
                </c:pt>
                <c:pt idx="2845">
                  <c:v>56.902000000000001</c:v>
                </c:pt>
                <c:pt idx="2846">
                  <c:v>56.921999999999997</c:v>
                </c:pt>
                <c:pt idx="2847">
                  <c:v>56.942</c:v>
                </c:pt>
                <c:pt idx="2848">
                  <c:v>56.962000000000003</c:v>
                </c:pt>
                <c:pt idx="2849">
                  <c:v>56.981999999999999</c:v>
                </c:pt>
                <c:pt idx="2850">
                  <c:v>57.002000000000002</c:v>
                </c:pt>
                <c:pt idx="2851">
                  <c:v>57.021999999999998</c:v>
                </c:pt>
                <c:pt idx="2852">
                  <c:v>57.042000000000002</c:v>
                </c:pt>
                <c:pt idx="2853">
                  <c:v>57.061999999999998</c:v>
                </c:pt>
                <c:pt idx="2854">
                  <c:v>57.082000000000001</c:v>
                </c:pt>
                <c:pt idx="2855">
                  <c:v>57.101999999999997</c:v>
                </c:pt>
                <c:pt idx="2856">
                  <c:v>57.122</c:v>
                </c:pt>
                <c:pt idx="2857">
                  <c:v>57.142000000000003</c:v>
                </c:pt>
                <c:pt idx="2858">
                  <c:v>57.161999999999999</c:v>
                </c:pt>
                <c:pt idx="2859">
                  <c:v>57.182000000000002</c:v>
                </c:pt>
                <c:pt idx="2860">
                  <c:v>57.201999999999998</c:v>
                </c:pt>
                <c:pt idx="2861">
                  <c:v>57.222000000000001</c:v>
                </c:pt>
                <c:pt idx="2862">
                  <c:v>57.241999999999997</c:v>
                </c:pt>
                <c:pt idx="2863">
                  <c:v>57.262</c:v>
                </c:pt>
                <c:pt idx="2864">
                  <c:v>57.281999999999996</c:v>
                </c:pt>
                <c:pt idx="2865">
                  <c:v>57.302</c:v>
                </c:pt>
                <c:pt idx="2866">
                  <c:v>57.322000000000003</c:v>
                </c:pt>
                <c:pt idx="2867">
                  <c:v>57.341999999999999</c:v>
                </c:pt>
                <c:pt idx="2868">
                  <c:v>57.362000000000002</c:v>
                </c:pt>
                <c:pt idx="2869">
                  <c:v>57.381999999999998</c:v>
                </c:pt>
                <c:pt idx="2870">
                  <c:v>57.402000000000001</c:v>
                </c:pt>
                <c:pt idx="2871">
                  <c:v>57.421999999999997</c:v>
                </c:pt>
                <c:pt idx="2872">
                  <c:v>57.442</c:v>
                </c:pt>
                <c:pt idx="2873">
                  <c:v>57.462000000000003</c:v>
                </c:pt>
                <c:pt idx="2874">
                  <c:v>57.481999999999999</c:v>
                </c:pt>
                <c:pt idx="2875">
                  <c:v>57.502000000000002</c:v>
                </c:pt>
                <c:pt idx="2876">
                  <c:v>57.521999999999998</c:v>
                </c:pt>
                <c:pt idx="2877">
                  <c:v>57.542000000000002</c:v>
                </c:pt>
                <c:pt idx="2878">
                  <c:v>57.561999999999998</c:v>
                </c:pt>
                <c:pt idx="2879">
                  <c:v>57.582000000000001</c:v>
                </c:pt>
                <c:pt idx="2880">
                  <c:v>57.601999999999997</c:v>
                </c:pt>
                <c:pt idx="2881">
                  <c:v>57.622</c:v>
                </c:pt>
                <c:pt idx="2882">
                  <c:v>57.642000000000003</c:v>
                </c:pt>
                <c:pt idx="2883">
                  <c:v>57.661999999999999</c:v>
                </c:pt>
                <c:pt idx="2884">
                  <c:v>57.682000000000002</c:v>
                </c:pt>
                <c:pt idx="2885">
                  <c:v>57.701999999999998</c:v>
                </c:pt>
                <c:pt idx="2886">
                  <c:v>57.722000000000001</c:v>
                </c:pt>
                <c:pt idx="2887">
                  <c:v>57.741999999999997</c:v>
                </c:pt>
                <c:pt idx="2888">
                  <c:v>57.762</c:v>
                </c:pt>
                <c:pt idx="2889">
                  <c:v>57.781999999999996</c:v>
                </c:pt>
                <c:pt idx="2890">
                  <c:v>57.802</c:v>
                </c:pt>
                <c:pt idx="2891">
                  <c:v>57.822000000000003</c:v>
                </c:pt>
                <c:pt idx="2892">
                  <c:v>57.841999999999999</c:v>
                </c:pt>
                <c:pt idx="2893">
                  <c:v>57.862000000000002</c:v>
                </c:pt>
                <c:pt idx="2894">
                  <c:v>57.881999999999998</c:v>
                </c:pt>
                <c:pt idx="2895">
                  <c:v>57.902000000000001</c:v>
                </c:pt>
                <c:pt idx="2896">
                  <c:v>57.921999999999997</c:v>
                </c:pt>
                <c:pt idx="2897">
                  <c:v>57.942</c:v>
                </c:pt>
                <c:pt idx="2898">
                  <c:v>57.962000000000003</c:v>
                </c:pt>
                <c:pt idx="2899">
                  <c:v>57.981999999999999</c:v>
                </c:pt>
                <c:pt idx="2900">
                  <c:v>58.002000000000002</c:v>
                </c:pt>
                <c:pt idx="2901">
                  <c:v>58.021999999999998</c:v>
                </c:pt>
                <c:pt idx="2902">
                  <c:v>58.042000000000002</c:v>
                </c:pt>
                <c:pt idx="2903">
                  <c:v>58.061999999999998</c:v>
                </c:pt>
                <c:pt idx="2904">
                  <c:v>58.082000000000001</c:v>
                </c:pt>
                <c:pt idx="2905">
                  <c:v>58.101999999999997</c:v>
                </c:pt>
                <c:pt idx="2906">
                  <c:v>58.122</c:v>
                </c:pt>
                <c:pt idx="2907">
                  <c:v>58.142000000000003</c:v>
                </c:pt>
                <c:pt idx="2908">
                  <c:v>58.161999999999999</c:v>
                </c:pt>
                <c:pt idx="2909">
                  <c:v>58.182000000000002</c:v>
                </c:pt>
                <c:pt idx="2910">
                  <c:v>58.201999999999998</c:v>
                </c:pt>
                <c:pt idx="2911">
                  <c:v>58.222000000000001</c:v>
                </c:pt>
                <c:pt idx="2912">
                  <c:v>58.241999999999997</c:v>
                </c:pt>
                <c:pt idx="2913">
                  <c:v>58.262</c:v>
                </c:pt>
                <c:pt idx="2914">
                  <c:v>58.281999999999996</c:v>
                </c:pt>
                <c:pt idx="2915">
                  <c:v>58.302</c:v>
                </c:pt>
                <c:pt idx="2916">
                  <c:v>58.322000000000003</c:v>
                </c:pt>
                <c:pt idx="2917">
                  <c:v>58.341999999999999</c:v>
                </c:pt>
                <c:pt idx="2918">
                  <c:v>58.362000000000002</c:v>
                </c:pt>
                <c:pt idx="2919">
                  <c:v>58.381999999999998</c:v>
                </c:pt>
                <c:pt idx="2920">
                  <c:v>58.402000000000001</c:v>
                </c:pt>
                <c:pt idx="2921">
                  <c:v>58.421999999999997</c:v>
                </c:pt>
                <c:pt idx="2922">
                  <c:v>58.442</c:v>
                </c:pt>
                <c:pt idx="2923">
                  <c:v>58.462000000000003</c:v>
                </c:pt>
                <c:pt idx="2924">
                  <c:v>58.481999999999999</c:v>
                </c:pt>
                <c:pt idx="2925">
                  <c:v>58.502000000000002</c:v>
                </c:pt>
                <c:pt idx="2926">
                  <c:v>58.521999999999998</c:v>
                </c:pt>
                <c:pt idx="2927">
                  <c:v>58.542000000000002</c:v>
                </c:pt>
                <c:pt idx="2928">
                  <c:v>58.561999999999998</c:v>
                </c:pt>
                <c:pt idx="2929">
                  <c:v>58.582000000000001</c:v>
                </c:pt>
                <c:pt idx="2930">
                  <c:v>58.601999999999997</c:v>
                </c:pt>
                <c:pt idx="2931">
                  <c:v>58.622</c:v>
                </c:pt>
                <c:pt idx="2932">
                  <c:v>58.642000000000003</c:v>
                </c:pt>
                <c:pt idx="2933">
                  <c:v>58.661999999999999</c:v>
                </c:pt>
                <c:pt idx="2934">
                  <c:v>58.682000000000002</c:v>
                </c:pt>
                <c:pt idx="2935">
                  <c:v>58.701999999999998</c:v>
                </c:pt>
                <c:pt idx="2936">
                  <c:v>58.722000000000001</c:v>
                </c:pt>
                <c:pt idx="2937">
                  <c:v>58.741999999999997</c:v>
                </c:pt>
                <c:pt idx="2938">
                  <c:v>58.762</c:v>
                </c:pt>
                <c:pt idx="2939">
                  <c:v>58.781999999999996</c:v>
                </c:pt>
                <c:pt idx="2940">
                  <c:v>58.802</c:v>
                </c:pt>
                <c:pt idx="2941">
                  <c:v>58.822000000000003</c:v>
                </c:pt>
                <c:pt idx="2942">
                  <c:v>58.841999999999999</c:v>
                </c:pt>
                <c:pt idx="2943">
                  <c:v>58.862000000000002</c:v>
                </c:pt>
                <c:pt idx="2944">
                  <c:v>58.881999999999998</c:v>
                </c:pt>
                <c:pt idx="2945">
                  <c:v>58.902000000000001</c:v>
                </c:pt>
                <c:pt idx="2946">
                  <c:v>58.921999999999997</c:v>
                </c:pt>
                <c:pt idx="2947">
                  <c:v>58.942</c:v>
                </c:pt>
                <c:pt idx="2948">
                  <c:v>58.962000000000003</c:v>
                </c:pt>
                <c:pt idx="2949">
                  <c:v>58.981999999999999</c:v>
                </c:pt>
                <c:pt idx="2950">
                  <c:v>59.002000000000002</c:v>
                </c:pt>
                <c:pt idx="2951">
                  <c:v>59.021999999999998</c:v>
                </c:pt>
                <c:pt idx="2952">
                  <c:v>59.042000000000002</c:v>
                </c:pt>
                <c:pt idx="2953">
                  <c:v>59.061999999999998</c:v>
                </c:pt>
                <c:pt idx="2954">
                  <c:v>59.082000000000001</c:v>
                </c:pt>
                <c:pt idx="2955">
                  <c:v>59.101999999999997</c:v>
                </c:pt>
                <c:pt idx="2956">
                  <c:v>59.122</c:v>
                </c:pt>
                <c:pt idx="2957">
                  <c:v>59.142000000000003</c:v>
                </c:pt>
                <c:pt idx="2958">
                  <c:v>59.161999999999999</c:v>
                </c:pt>
                <c:pt idx="2959">
                  <c:v>59.182000000000002</c:v>
                </c:pt>
                <c:pt idx="2960">
                  <c:v>59.201999999999998</c:v>
                </c:pt>
                <c:pt idx="2961">
                  <c:v>59.222000000000001</c:v>
                </c:pt>
                <c:pt idx="2962">
                  <c:v>59.241999999999997</c:v>
                </c:pt>
                <c:pt idx="2963">
                  <c:v>59.262</c:v>
                </c:pt>
                <c:pt idx="2964">
                  <c:v>59.281999999999996</c:v>
                </c:pt>
                <c:pt idx="2965">
                  <c:v>59.302</c:v>
                </c:pt>
                <c:pt idx="2966">
                  <c:v>59.322000000000003</c:v>
                </c:pt>
                <c:pt idx="2967">
                  <c:v>59.341999999999999</c:v>
                </c:pt>
                <c:pt idx="2968">
                  <c:v>59.362000000000002</c:v>
                </c:pt>
                <c:pt idx="2969">
                  <c:v>59.381999999999998</c:v>
                </c:pt>
                <c:pt idx="2970">
                  <c:v>59.402000000000001</c:v>
                </c:pt>
                <c:pt idx="2971">
                  <c:v>59.421999999999997</c:v>
                </c:pt>
                <c:pt idx="2972">
                  <c:v>59.442</c:v>
                </c:pt>
                <c:pt idx="2973">
                  <c:v>59.462000000000003</c:v>
                </c:pt>
                <c:pt idx="2974">
                  <c:v>59.481999999999999</c:v>
                </c:pt>
                <c:pt idx="2975">
                  <c:v>59.502000000000002</c:v>
                </c:pt>
                <c:pt idx="2976">
                  <c:v>59.521999999999998</c:v>
                </c:pt>
                <c:pt idx="2977">
                  <c:v>59.542000000000002</c:v>
                </c:pt>
                <c:pt idx="2978">
                  <c:v>59.561999999999998</c:v>
                </c:pt>
                <c:pt idx="2979">
                  <c:v>59.582000000000001</c:v>
                </c:pt>
                <c:pt idx="2980">
                  <c:v>59.601999999999997</c:v>
                </c:pt>
                <c:pt idx="2981">
                  <c:v>59.622</c:v>
                </c:pt>
                <c:pt idx="2982">
                  <c:v>59.642000000000003</c:v>
                </c:pt>
                <c:pt idx="2983">
                  <c:v>59.661999999999999</c:v>
                </c:pt>
                <c:pt idx="2984">
                  <c:v>59.682000000000002</c:v>
                </c:pt>
                <c:pt idx="2985">
                  <c:v>59.701999999999998</c:v>
                </c:pt>
                <c:pt idx="2986">
                  <c:v>59.722000000000001</c:v>
                </c:pt>
                <c:pt idx="2987">
                  <c:v>59.741999999999997</c:v>
                </c:pt>
                <c:pt idx="2988">
                  <c:v>59.762</c:v>
                </c:pt>
                <c:pt idx="2989">
                  <c:v>59.781999999999996</c:v>
                </c:pt>
                <c:pt idx="2990">
                  <c:v>59.802</c:v>
                </c:pt>
                <c:pt idx="2991">
                  <c:v>59.822000000000003</c:v>
                </c:pt>
                <c:pt idx="2992">
                  <c:v>59.841999999999999</c:v>
                </c:pt>
                <c:pt idx="2993">
                  <c:v>59.862000000000002</c:v>
                </c:pt>
                <c:pt idx="2994">
                  <c:v>59.881999999999998</c:v>
                </c:pt>
                <c:pt idx="2995">
                  <c:v>59.902000000000001</c:v>
                </c:pt>
                <c:pt idx="2996">
                  <c:v>59.921999999999997</c:v>
                </c:pt>
                <c:pt idx="2997">
                  <c:v>59.942</c:v>
                </c:pt>
                <c:pt idx="2998">
                  <c:v>59.962000000000003</c:v>
                </c:pt>
                <c:pt idx="2999">
                  <c:v>59.981999999999999</c:v>
                </c:pt>
                <c:pt idx="3000">
                  <c:v>60.002000000000002</c:v>
                </c:pt>
                <c:pt idx="3001">
                  <c:v>60.021999999999998</c:v>
                </c:pt>
                <c:pt idx="3002">
                  <c:v>60.042000000000002</c:v>
                </c:pt>
                <c:pt idx="3003">
                  <c:v>60.061999999999998</c:v>
                </c:pt>
                <c:pt idx="3004">
                  <c:v>60.082000000000001</c:v>
                </c:pt>
                <c:pt idx="3005">
                  <c:v>60.101999999999997</c:v>
                </c:pt>
                <c:pt idx="3006">
                  <c:v>60.122</c:v>
                </c:pt>
                <c:pt idx="3007">
                  <c:v>60.142000000000003</c:v>
                </c:pt>
                <c:pt idx="3008">
                  <c:v>60.161999999999999</c:v>
                </c:pt>
                <c:pt idx="3009">
                  <c:v>60.182000000000002</c:v>
                </c:pt>
                <c:pt idx="3010">
                  <c:v>60.201999999999998</c:v>
                </c:pt>
                <c:pt idx="3011">
                  <c:v>60.222000000000001</c:v>
                </c:pt>
                <c:pt idx="3012">
                  <c:v>60.241999999999997</c:v>
                </c:pt>
                <c:pt idx="3013">
                  <c:v>60.262</c:v>
                </c:pt>
                <c:pt idx="3014">
                  <c:v>60.281999999999996</c:v>
                </c:pt>
                <c:pt idx="3015">
                  <c:v>60.302</c:v>
                </c:pt>
                <c:pt idx="3016">
                  <c:v>60.322000000000003</c:v>
                </c:pt>
                <c:pt idx="3017">
                  <c:v>60.341999999999999</c:v>
                </c:pt>
                <c:pt idx="3018">
                  <c:v>60.362000000000002</c:v>
                </c:pt>
                <c:pt idx="3019">
                  <c:v>60.381999999999998</c:v>
                </c:pt>
                <c:pt idx="3020">
                  <c:v>60.402000000000001</c:v>
                </c:pt>
                <c:pt idx="3021">
                  <c:v>60.421999999999997</c:v>
                </c:pt>
                <c:pt idx="3022">
                  <c:v>60.442</c:v>
                </c:pt>
                <c:pt idx="3023">
                  <c:v>60.462000000000003</c:v>
                </c:pt>
                <c:pt idx="3024">
                  <c:v>60.481999999999999</c:v>
                </c:pt>
                <c:pt idx="3025">
                  <c:v>60.502000000000002</c:v>
                </c:pt>
                <c:pt idx="3026">
                  <c:v>60.521999999999998</c:v>
                </c:pt>
                <c:pt idx="3027">
                  <c:v>60.542000000000002</c:v>
                </c:pt>
                <c:pt idx="3028">
                  <c:v>60.561999999999998</c:v>
                </c:pt>
                <c:pt idx="3029">
                  <c:v>60.582000000000001</c:v>
                </c:pt>
                <c:pt idx="3030">
                  <c:v>60.601999999999997</c:v>
                </c:pt>
                <c:pt idx="3031">
                  <c:v>60.622</c:v>
                </c:pt>
                <c:pt idx="3032">
                  <c:v>60.642000000000003</c:v>
                </c:pt>
                <c:pt idx="3033">
                  <c:v>60.661999999999999</c:v>
                </c:pt>
                <c:pt idx="3034">
                  <c:v>60.682000000000002</c:v>
                </c:pt>
                <c:pt idx="3035">
                  <c:v>60.701999999999998</c:v>
                </c:pt>
                <c:pt idx="3036">
                  <c:v>60.722000000000001</c:v>
                </c:pt>
                <c:pt idx="3037">
                  <c:v>60.741999999999997</c:v>
                </c:pt>
                <c:pt idx="3038">
                  <c:v>60.762</c:v>
                </c:pt>
                <c:pt idx="3039">
                  <c:v>60.781999999999996</c:v>
                </c:pt>
                <c:pt idx="3040">
                  <c:v>60.802</c:v>
                </c:pt>
                <c:pt idx="3041">
                  <c:v>60.822000000000003</c:v>
                </c:pt>
                <c:pt idx="3042">
                  <c:v>60.841999999999999</c:v>
                </c:pt>
                <c:pt idx="3043">
                  <c:v>60.862000000000002</c:v>
                </c:pt>
                <c:pt idx="3044">
                  <c:v>60.881999999999998</c:v>
                </c:pt>
                <c:pt idx="3045">
                  <c:v>60.902000000000001</c:v>
                </c:pt>
                <c:pt idx="3046">
                  <c:v>60.921999999999997</c:v>
                </c:pt>
                <c:pt idx="3047">
                  <c:v>60.942</c:v>
                </c:pt>
                <c:pt idx="3048">
                  <c:v>60.962000000000003</c:v>
                </c:pt>
                <c:pt idx="3049">
                  <c:v>60.981999999999999</c:v>
                </c:pt>
                <c:pt idx="3050">
                  <c:v>61.002000000000002</c:v>
                </c:pt>
                <c:pt idx="3051">
                  <c:v>61.021999999999998</c:v>
                </c:pt>
                <c:pt idx="3052">
                  <c:v>61.042000000000002</c:v>
                </c:pt>
                <c:pt idx="3053">
                  <c:v>61.061999999999998</c:v>
                </c:pt>
                <c:pt idx="3054">
                  <c:v>61.082000000000001</c:v>
                </c:pt>
                <c:pt idx="3055">
                  <c:v>61.101999999999997</c:v>
                </c:pt>
                <c:pt idx="3056">
                  <c:v>61.122</c:v>
                </c:pt>
                <c:pt idx="3057">
                  <c:v>61.142000000000003</c:v>
                </c:pt>
                <c:pt idx="3058">
                  <c:v>61.161999999999999</c:v>
                </c:pt>
                <c:pt idx="3059">
                  <c:v>61.182000000000002</c:v>
                </c:pt>
                <c:pt idx="3060">
                  <c:v>61.201999999999998</c:v>
                </c:pt>
                <c:pt idx="3061">
                  <c:v>61.222000000000001</c:v>
                </c:pt>
                <c:pt idx="3062">
                  <c:v>61.241999999999997</c:v>
                </c:pt>
                <c:pt idx="3063">
                  <c:v>61.262</c:v>
                </c:pt>
                <c:pt idx="3064">
                  <c:v>61.281999999999996</c:v>
                </c:pt>
                <c:pt idx="3065">
                  <c:v>61.302</c:v>
                </c:pt>
                <c:pt idx="3066">
                  <c:v>61.322000000000003</c:v>
                </c:pt>
                <c:pt idx="3067">
                  <c:v>61.341999999999999</c:v>
                </c:pt>
                <c:pt idx="3068">
                  <c:v>61.362000000000002</c:v>
                </c:pt>
                <c:pt idx="3069">
                  <c:v>61.381999999999998</c:v>
                </c:pt>
                <c:pt idx="3070">
                  <c:v>61.402000000000001</c:v>
                </c:pt>
                <c:pt idx="3071">
                  <c:v>61.421999999999997</c:v>
                </c:pt>
                <c:pt idx="3072">
                  <c:v>61.442</c:v>
                </c:pt>
                <c:pt idx="3073">
                  <c:v>61.462000000000003</c:v>
                </c:pt>
                <c:pt idx="3074">
                  <c:v>61.481999999999999</c:v>
                </c:pt>
                <c:pt idx="3075">
                  <c:v>61.502000000000002</c:v>
                </c:pt>
                <c:pt idx="3076">
                  <c:v>61.521999999999998</c:v>
                </c:pt>
                <c:pt idx="3077">
                  <c:v>61.542000000000002</c:v>
                </c:pt>
                <c:pt idx="3078">
                  <c:v>61.561999999999998</c:v>
                </c:pt>
                <c:pt idx="3079">
                  <c:v>61.582000000000001</c:v>
                </c:pt>
                <c:pt idx="3080">
                  <c:v>61.601999999999997</c:v>
                </c:pt>
                <c:pt idx="3081">
                  <c:v>61.622</c:v>
                </c:pt>
                <c:pt idx="3082">
                  <c:v>61.642000000000003</c:v>
                </c:pt>
                <c:pt idx="3083">
                  <c:v>61.661999999999999</c:v>
                </c:pt>
                <c:pt idx="3084">
                  <c:v>61.682000000000002</c:v>
                </c:pt>
                <c:pt idx="3085">
                  <c:v>61.701999999999998</c:v>
                </c:pt>
                <c:pt idx="3086">
                  <c:v>61.722000000000001</c:v>
                </c:pt>
                <c:pt idx="3087">
                  <c:v>61.741999999999997</c:v>
                </c:pt>
                <c:pt idx="3088">
                  <c:v>61.762</c:v>
                </c:pt>
                <c:pt idx="3089">
                  <c:v>61.781999999999996</c:v>
                </c:pt>
                <c:pt idx="3090">
                  <c:v>61.802</c:v>
                </c:pt>
                <c:pt idx="3091">
                  <c:v>61.822000000000003</c:v>
                </c:pt>
                <c:pt idx="3092">
                  <c:v>61.841999999999999</c:v>
                </c:pt>
                <c:pt idx="3093">
                  <c:v>61.862000000000002</c:v>
                </c:pt>
                <c:pt idx="3094">
                  <c:v>61.881999999999998</c:v>
                </c:pt>
                <c:pt idx="3095">
                  <c:v>61.902000000000001</c:v>
                </c:pt>
                <c:pt idx="3096">
                  <c:v>61.921999999999997</c:v>
                </c:pt>
                <c:pt idx="3097">
                  <c:v>61.942</c:v>
                </c:pt>
                <c:pt idx="3098">
                  <c:v>61.962000000000003</c:v>
                </c:pt>
                <c:pt idx="3099">
                  <c:v>61.981999999999999</c:v>
                </c:pt>
                <c:pt idx="3100">
                  <c:v>62.002000000000002</c:v>
                </c:pt>
                <c:pt idx="3101">
                  <c:v>62.021999999999998</c:v>
                </c:pt>
                <c:pt idx="3102">
                  <c:v>62.042000000000002</c:v>
                </c:pt>
                <c:pt idx="3103">
                  <c:v>62.061999999999998</c:v>
                </c:pt>
                <c:pt idx="3104">
                  <c:v>62.082000000000001</c:v>
                </c:pt>
                <c:pt idx="3105">
                  <c:v>62.101999999999997</c:v>
                </c:pt>
                <c:pt idx="3106">
                  <c:v>62.122</c:v>
                </c:pt>
                <c:pt idx="3107">
                  <c:v>62.142000000000003</c:v>
                </c:pt>
                <c:pt idx="3108">
                  <c:v>62.161999999999999</c:v>
                </c:pt>
                <c:pt idx="3109">
                  <c:v>62.182000000000002</c:v>
                </c:pt>
                <c:pt idx="3110">
                  <c:v>62.201999999999998</c:v>
                </c:pt>
                <c:pt idx="3111">
                  <c:v>62.222000000000001</c:v>
                </c:pt>
                <c:pt idx="3112">
                  <c:v>62.241999999999997</c:v>
                </c:pt>
                <c:pt idx="3113">
                  <c:v>62.262</c:v>
                </c:pt>
                <c:pt idx="3114">
                  <c:v>62.281999999999996</c:v>
                </c:pt>
                <c:pt idx="3115">
                  <c:v>62.302</c:v>
                </c:pt>
                <c:pt idx="3116">
                  <c:v>62.322000000000003</c:v>
                </c:pt>
                <c:pt idx="3117">
                  <c:v>62.341999999999999</c:v>
                </c:pt>
                <c:pt idx="3118">
                  <c:v>62.362000000000002</c:v>
                </c:pt>
                <c:pt idx="3119">
                  <c:v>62.381999999999998</c:v>
                </c:pt>
                <c:pt idx="3120">
                  <c:v>62.402000000000001</c:v>
                </c:pt>
                <c:pt idx="3121">
                  <c:v>62.421999999999997</c:v>
                </c:pt>
                <c:pt idx="3122">
                  <c:v>62.442</c:v>
                </c:pt>
                <c:pt idx="3123">
                  <c:v>62.462000000000003</c:v>
                </c:pt>
                <c:pt idx="3124">
                  <c:v>62.481999999999999</c:v>
                </c:pt>
                <c:pt idx="3125">
                  <c:v>62.502000000000002</c:v>
                </c:pt>
                <c:pt idx="3126">
                  <c:v>62.521999999999998</c:v>
                </c:pt>
                <c:pt idx="3127">
                  <c:v>62.542000000000002</c:v>
                </c:pt>
                <c:pt idx="3128">
                  <c:v>62.561999999999998</c:v>
                </c:pt>
                <c:pt idx="3129">
                  <c:v>62.582000000000001</c:v>
                </c:pt>
                <c:pt idx="3130">
                  <c:v>62.601999999999997</c:v>
                </c:pt>
                <c:pt idx="3131">
                  <c:v>62.622</c:v>
                </c:pt>
                <c:pt idx="3132">
                  <c:v>62.642000000000003</c:v>
                </c:pt>
                <c:pt idx="3133">
                  <c:v>62.661999999999999</c:v>
                </c:pt>
                <c:pt idx="3134">
                  <c:v>62.682000000000002</c:v>
                </c:pt>
                <c:pt idx="3135">
                  <c:v>62.701999999999998</c:v>
                </c:pt>
                <c:pt idx="3136">
                  <c:v>62.722000000000001</c:v>
                </c:pt>
                <c:pt idx="3137">
                  <c:v>62.741999999999997</c:v>
                </c:pt>
                <c:pt idx="3138">
                  <c:v>62.762</c:v>
                </c:pt>
                <c:pt idx="3139">
                  <c:v>62.781999999999996</c:v>
                </c:pt>
                <c:pt idx="3140">
                  <c:v>62.802</c:v>
                </c:pt>
                <c:pt idx="3141">
                  <c:v>62.822000000000003</c:v>
                </c:pt>
                <c:pt idx="3142">
                  <c:v>62.841999999999999</c:v>
                </c:pt>
                <c:pt idx="3143">
                  <c:v>62.862000000000002</c:v>
                </c:pt>
                <c:pt idx="3144">
                  <c:v>62.881999999999998</c:v>
                </c:pt>
                <c:pt idx="3145">
                  <c:v>62.902000000000001</c:v>
                </c:pt>
                <c:pt idx="3146">
                  <c:v>62.921999999999997</c:v>
                </c:pt>
                <c:pt idx="3147">
                  <c:v>62.942</c:v>
                </c:pt>
                <c:pt idx="3148">
                  <c:v>62.962000000000003</c:v>
                </c:pt>
                <c:pt idx="3149">
                  <c:v>62.981999999999999</c:v>
                </c:pt>
                <c:pt idx="3150">
                  <c:v>63.002000000000002</c:v>
                </c:pt>
                <c:pt idx="3151">
                  <c:v>63.021999999999998</c:v>
                </c:pt>
                <c:pt idx="3152">
                  <c:v>63.042000000000002</c:v>
                </c:pt>
                <c:pt idx="3153">
                  <c:v>63.061999999999998</c:v>
                </c:pt>
                <c:pt idx="3154">
                  <c:v>63.082000000000001</c:v>
                </c:pt>
                <c:pt idx="3155">
                  <c:v>63.101999999999997</c:v>
                </c:pt>
                <c:pt idx="3156">
                  <c:v>63.122</c:v>
                </c:pt>
                <c:pt idx="3157">
                  <c:v>63.142000000000003</c:v>
                </c:pt>
                <c:pt idx="3158">
                  <c:v>63.161999999999999</c:v>
                </c:pt>
                <c:pt idx="3159">
                  <c:v>63.182000000000002</c:v>
                </c:pt>
                <c:pt idx="3160">
                  <c:v>63.201999999999998</c:v>
                </c:pt>
                <c:pt idx="3161">
                  <c:v>63.222000000000001</c:v>
                </c:pt>
                <c:pt idx="3162">
                  <c:v>63.241999999999997</c:v>
                </c:pt>
                <c:pt idx="3163">
                  <c:v>63.262</c:v>
                </c:pt>
                <c:pt idx="3164">
                  <c:v>63.281999999999996</c:v>
                </c:pt>
                <c:pt idx="3165">
                  <c:v>63.302</c:v>
                </c:pt>
                <c:pt idx="3166">
                  <c:v>63.322000000000003</c:v>
                </c:pt>
                <c:pt idx="3167">
                  <c:v>63.341999999999999</c:v>
                </c:pt>
                <c:pt idx="3168">
                  <c:v>63.362000000000002</c:v>
                </c:pt>
                <c:pt idx="3169">
                  <c:v>63.381999999999998</c:v>
                </c:pt>
                <c:pt idx="3170">
                  <c:v>63.402000000000001</c:v>
                </c:pt>
                <c:pt idx="3171">
                  <c:v>63.421999999999997</c:v>
                </c:pt>
                <c:pt idx="3172">
                  <c:v>63.442</c:v>
                </c:pt>
                <c:pt idx="3173">
                  <c:v>63.462000000000003</c:v>
                </c:pt>
                <c:pt idx="3174">
                  <c:v>63.481999999999999</c:v>
                </c:pt>
                <c:pt idx="3175">
                  <c:v>63.502000000000002</c:v>
                </c:pt>
                <c:pt idx="3176">
                  <c:v>63.521999999999998</c:v>
                </c:pt>
                <c:pt idx="3177">
                  <c:v>63.542000000000002</c:v>
                </c:pt>
                <c:pt idx="3178">
                  <c:v>63.561999999999998</c:v>
                </c:pt>
                <c:pt idx="3179">
                  <c:v>63.582000000000001</c:v>
                </c:pt>
                <c:pt idx="3180">
                  <c:v>63.601999999999997</c:v>
                </c:pt>
                <c:pt idx="3181">
                  <c:v>63.622</c:v>
                </c:pt>
                <c:pt idx="3182">
                  <c:v>63.642000000000003</c:v>
                </c:pt>
                <c:pt idx="3183">
                  <c:v>63.661999999999999</c:v>
                </c:pt>
                <c:pt idx="3184">
                  <c:v>63.682000000000002</c:v>
                </c:pt>
                <c:pt idx="3185">
                  <c:v>63.701999999999998</c:v>
                </c:pt>
                <c:pt idx="3186">
                  <c:v>63.722000000000001</c:v>
                </c:pt>
                <c:pt idx="3187">
                  <c:v>63.741999999999997</c:v>
                </c:pt>
                <c:pt idx="3188">
                  <c:v>63.762</c:v>
                </c:pt>
                <c:pt idx="3189">
                  <c:v>63.781999999999996</c:v>
                </c:pt>
                <c:pt idx="3190">
                  <c:v>63.802</c:v>
                </c:pt>
                <c:pt idx="3191">
                  <c:v>63.822000000000003</c:v>
                </c:pt>
                <c:pt idx="3192">
                  <c:v>63.841999999999999</c:v>
                </c:pt>
                <c:pt idx="3193">
                  <c:v>63.862000000000002</c:v>
                </c:pt>
                <c:pt idx="3194">
                  <c:v>63.881999999999998</c:v>
                </c:pt>
                <c:pt idx="3195">
                  <c:v>63.902000000000001</c:v>
                </c:pt>
                <c:pt idx="3196">
                  <c:v>63.921999999999997</c:v>
                </c:pt>
                <c:pt idx="3197">
                  <c:v>63.942</c:v>
                </c:pt>
                <c:pt idx="3198">
                  <c:v>63.962000000000003</c:v>
                </c:pt>
                <c:pt idx="3199">
                  <c:v>63.981999999999999</c:v>
                </c:pt>
                <c:pt idx="3200">
                  <c:v>64.001999999999995</c:v>
                </c:pt>
                <c:pt idx="3201">
                  <c:v>64.022000000000006</c:v>
                </c:pt>
                <c:pt idx="3202">
                  <c:v>64.042000000000002</c:v>
                </c:pt>
                <c:pt idx="3203">
                  <c:v>64.062000000000012</c:v>
                </c:pt>
                <c:pt idx="3204">
                  <c:v>64.081999999999994</c:v>
                </c:pt>
                <c:pt idx="3205">
                  <c:v>64.101999999999975</c:v>
                </c:pt>
                <c:pt idx="3206">
                  <c:v>64.121999999999986</c:v>
                </c:pt>
                <c:pt idx="3207">
                  <c:v>64.141999999999996</c:v>
                </c:pt>
                <c:pt idx="3208">
                  <c:v>64.162000000000006</c:v>
                </c:pt>
                <c:pt idx="3209">
                  <c:v>64.181999999999974</c:v>
                </c:pt>
                <c:pt idx="3210">
                  <c:v>64.202000000000012</c:v>
                </c:pt>
                <c:pt idx="3211">
                  <c:v>64.221999999999994</c:v>
                </c:pt>
                <c:pt idx="3212">
                  <c:v>64.242000000000004</c:v>
                </c:pt>
                <c:pt idx="3213">
                  <c:v>64.262</c:v>
                </c:pt>
                <c:pt idx="3214">
                  <c:v>64.281999999999996</c:v>
                </c:pt>
                <c:pt idx="3215">
                  <c:v>64.302000000000007</c:v>
                </c:pt>
                <c:pt idx="3216">
                  <c:v>64.321999999999974</c:v>
                </c:pt>
                <c:pt idx="3217">
                  <c:v>64.342000000000013</c:v>
                </c:pt>
                <c:pt idx="3218">
                  <c:v>64.361999999999995</c:v>
                </c:pt>
                <c:pt idx="3219">
                  <c:v>64.382000000000005</c:v>
                </c:pt>
                <c:pt idx="3220">
                  <c:v>64.402000000000001</c:v>
                </c:pt>
                <c:pt idx="3221">
                  <c:v>64.421999999999997</c:v>
                </c:pt>
                <c:pt idx="3222">
                  <c:v>64.441999999999993</c:v>
                </c:pt>
                <c:pt idx="3223">
                  <c:v>64.462000000000003</c:v>
                </c:pt>
                <c:pt idx="3224">
                  <c:v>64.482000000000014</c:v>
                </c:pt>
                <c:pt idx="3225">
                  <c:v>64.501999999999995</c:v>
                </c:pt>
                <c:pt idx="3226">
                  <c:v>64.522000000000006</c:v>
                </c:pt>
                <c:pt idx="3227">
                  <c:v>64.542000000000002</c:v>
                </c:pt>
                <c:pt idx="3228">
                  <c:v>64.562000000000012</c:v>
                </c:pt>
                <c:pt idx="3229">
                  <c:v>64.581999999999994</c:v>
                </c:pt>
                <c:pt idx="3230">
                  <c:v>64.601999999999975</c:v>
                </c:pt>
                <c:pt idx="3231">
                  <c:v>64.621999999999986</c:v>
                </c:pt>
                <c:pt idx="3232">
                  <c:v>64.641999999999996</c:v>
                </c:pt>
                <c:pt idx="3233">
                  <c:v>64.662000000000006</c:v>
                </c:pt>
                <c:pt idx="3234">
                  <c:v>64.681999999999974</c:v>
                </c:pt>
                <c:pt idx="3235">
                  <c:v>64.702000000000012</c:v>
                </c:pt>
                <c:pt idx="3236">
                  <c:v>64.721999999999994</c:v>
                </c:pt>
                <c:pt idx="3237">
                  <c:v>64.742000000000004</c:v>
                </c:pt>
                <c:pt idx="3238">
                  <c:v>64.762</c:v>
                </c:pt>
                <c:pt idx="3239">
                  <c:v>64.781999999999996</c:v>
                </c:pt>
                <c:pt idx="3240">
                  <c:v>64.802000000000007</c:v>
                </c:pt>
                <c:pt idx="3241">
                  <c:v>64.821999999999974</c:v>
                </c:pt>
                <c:pt idx="3242">
                  <c:v>64.842000000000013</c:v>
                </c:pt>
                <c:pt idx="3243">
                  <c:v>64.861999999999995</c:v>
                </c:pt>
                <c:pt idx="3244">
                  <c:v>64.882000000000005</c:v>
                </c:pt>
                <c:pt idx="3245">
                  <c:v>64.902000000000001</c:v>
                </c:pt>
                <c:pt idx="3246">
                  <c:v>64.921999999999997</c:v>
                </c:pt>
                <c:pt idx="3247">
                  <c:v>64.941999999999993</c:v>
                </c:pt>
                <c:pt idx="3248">
                  <c:v>64.962000000000003</c:v>
                </c:pt>
                <c:pt idx="3249">
                  <c:v>64.982000000000014</c:v>
                </c:pt>
                <c:pt idx="3250">
                  <c:v>65.001999999999995</c:v>
                </c:pt>
                <c:pt idx="3251">
                  <c:v>65.022000000000006</c:v>
                </c:pt>
                <c:pt idx="3252">
                  <c:v>65.042000000000002</c:v>
                </c:pt>
                <c:pt idx="3253">
                  <c:v>65.062000000000012</c:v>
                </c:pt>
                <c:pt idx="3254">
                  <c:v>65.081999999999994</c:v>
                </c:pt>
                <c:pt idx="3255">
                  <c:v>65.101999999999975</c:v>
                </c:pt>
                <c:pt idx="3256">
                  <c:v>65.121999999999986</c:v>
                </c:pt>
                <c:pt idx="3257">
                  <c:v>65.141999999999996</c:v>
                </c:pt>
                <c:pt idx="3258">
                  <c:v>65.162000000000006</c:v>
                </c:pt>
                <c:pt idx="3259">
                  <c:v>65.181999999999974</c:v>
                </c:pt>
                <c:pt idx="3260">
                  <c:v>65.202000000000012</c:v>
                </c:pt>
                <c:pt idx="3261">
                  <c:v>65.221999999999994</c:v>
                </c:pt>
                <c:pt idx="3262">
                  <c:v>65.242000000000004</c:v>
                </c:pt>
                <c:pt idx="3263">
                  <c:v>65.262</c:v>
                </c:pt>
                <c:pt idx="3264">
                  <c:v>65.281999999999996</c:v>
                </c:pt>
                <c:pt idx="3265">
                  <c:v>65.302000000000007</c:v>
                </c:pt>
                <c:pt idx="3266">
                  <c:v>65.321999999999974</c:v>
                </c:pt>
                <c:pt idx="3267">
                  <c:v>65.342000000000013</c:v>
                </c:pt>
                <c:pt idx="3268">
                  <c:v>65.361999999999995</c:v>
                </c:pt>
                <c:pt idx="3269">
                  <c:v>65.382000000000005</c:v>
                </c:pt>
                <c:pt idx="3270">
                  <c:v>65.402000000000001</c:v>
                </c:pt>
                <c:pt idx="3271">
                  <c:v>65.421999999999997</c:v>
                </c:pt>
                <c:pt idx="3272">
                  <c:v>65.441999999999993</c:v>
                </c:pt>
                <c:pt idx="3273">
                  <c:v>65.462000000000003</c:v>
                </c:pt>
                <c:pt idx="3274">
                  <c:v>65.482000000000014</c:v>
                </c:pt>
                <c:pt idx="3275">
                  <c:v>65.501999999999995</c:v>
                </c:pt>
                <c:pt idx="3276">
                  <c:v>65.522000000000006</c:v>
                </c:pt>
                <c:pt idx="3277">
                  <c:v>65.542000000000002</c:v>
                </c:pt>
                <c:pt idx="3278">
                  <c:v>65.562000000000012</c:v>
                </c:pt>
                <c:pt idx="3279">
                  <c:v>65.581999999999994</c:v>
                </c:pt>
              </c:numCache>
            </c:numRef>
          </c:xVal>
          <c:yVal>
            <c:numRef>
              <c:f>Sheet1!$D$1:$D$3280</c:f>
              <c:numCache>
                <c:formatCode>General</c:formatCode>
                <c:ptCount val="3280"/>
                <c:pt idx="0">
                  <c:v>62.384500000000003</c:v>
                </c:pt>
                <c:pt idx="1">
                  <c:v>62.397100000000002</c:v>
                </c:pt>
                <c:pt idx="2">
                  <c:v>62.421100000000003</c:v>
                </c:pt>
                <c:pt idx="3">
                  <c:v>62.432499999999997</c:v>
                </c:pt>
                <c:pt idx="4">
                  <c:v>62.418700000000001</c:v>
                </c:pt>
                <c:pt idx="5">
                  <c:v>62.400500000000001</c:v>
                </c:pt>
                <c:pt idx="6">
                  <c:v>62.390300000000003</c:v>
                </c:pt>
                <c:pt idx="7">
                  <c:v>62.379199999999997</c:v>
                </c:pt>
                <c:pt idx="8">
                  <c:v>62.371299999999998</c:v>
                </c:pt>
                <c:pt idx="9">
                  <c:v>62.391100000000002</c:v>
                </c:pt>
                <c:pt idx="10">
                  <c:v>62.4148</c:v>
                </c:pt>
                <c:pt idx="11">
                  <c:v>62.406100000000002</c:v>
                </c:pt>
                <c:pt idx="12">
                  <c:v>62.392600000000002</c:v>
                </c:pt>
                <c:pt idx="13">
                  <c:v>62.392499999999998</c:v>
                </c:pt>
                <c:pt idx="14">
                  <c:v>62.385399999999997</c:v>
                </c:pt>
                <c:pt idx="15">
                  <c:v>62.380400000000002</c:v>
                </c:pt>
                <c:pt idx="16">
                  <c:v>62.387999999999998</c:v>
                </c:pt>
                <c:pt idx="17">
                  <c:v>62.407600000000002</c:v>
                </c:pt>
                <c:pt idx="18">
                  <c:v>62.417099999999998</c:v>
                </c:pt>
                <c:pt idx="19">
                  <c:v>62.402299999999997</c:v>
                </c:pt>
                <c:pt idx="20">
                  <c:v>62.383000000000003</c:v>
                </c:pt>
                <c:pt idx="21">
                  <c:v>62.367199999999997</c:v>
                </c:pt>
                <c:pt idx="22">
                  <c:v>62.340499999999999</c:v>
                </c:pt>
                <c:pt idx="23">
                  <c:v>62.309100000000001</c:v>
                </c:pt>
                <c:pt idx="24">
                  <c:v>62.305900000000001</c:v>
                </c:pt>
                <c:pt idx="25">
                  <c:v>62.324000000000012</c:v>
                </c:pt>
                <c:pt idx="26">
                  <c:v>62.313200000000002</c:v>
                </c:pt>
                <c:pt idx="27">
                  <c:v>62.276200000000003</c:v>
                </c:pt>
                <c:pt idx="28">
                  <c:v>62.281300000000002</c:v>
                </c:pt>
                <c:pt idx="29">
                  <c:v>62.306800000000003</c:v>
                </c:pt>
                <c:pt idx="30">
                  <c:v>62.329300000000003</c:v>
                </c:pt>
                <c:pt idx="31">
                  <c:v>62.362499999999997</c:v>
                </c:pt>
                <c:pt idx="32">
                  <c:v>62.3977</c:v>
                </c:pt>
                <c:pt idx="33">
                  <c:v>62.388100000000001</c:v>
                </c:pt>
                <c:pt idx="34">
                  <c:v>62.3429</c:v>
                </c:pt>
                <c:pt idx="35">
                  <c:v>62.328699999999998</c:v>
                </c:pt>
                <c:pt idx="36">
                  <c:v>62.354499999999987</c:v>
                </c:pt>
                <c:pt idx="37">
                  <c:v>62.3782</c:v>
                </c:pt>
                <c:pt idx="38">
                  <c:v>62.379600000000003</c:v>
                </c:pt>
                <c:pt idx="39">
                  <c:v>62.349899999999998</c:v>
                </c:pt>
                <c:pt idx="40">
                  <c:v>62.303699999999999</c:v>
                </c:pt>
                <c:pt idx="41">
                  <c:v>62.261200000000002</c:v>
                </c:pt>
                <c:pt idx="42">
                  <c:v>62.231400000000001</c:v>
                </c:pt>
                <c:pt idx="43">
                  <c:v>62.2483</c:v>
                </c:pt>
                <c:pt idx="44">
                  <c:v>62.278600000000012</c:v>
                </c:pt>
                <c:pt idx="45">
                  <c:v>62.279499999999999</c:v>
                </c:pt>
                <c:pt idx="46">
                  <c:v>62.286700000000003</c:v>
                </c:pt>
                <c:pt idx="47">
                  <c:v>62.323600000000013</c:v>
                </c:pt>
                <c:pt idx="48">
                  <c:v>62.363799999999998</c:v>
                </c:pt>
                <c:pt idx="49">
                  <c:v>62.366700000000002</c:v>
                </c:pt>
                <c:pt idx="50">
                  <c:v>62.318399999999997</c:v>
                </c:pt>
                <c:pt idx="51">
                  <c:v>62.249299999999998</c:v>
                </c:pt>
                <c:pt idx="52">
                  <c:v>62.229800000000012</c:v>
                </c:pt>
                <c:pt idx="53">
                  <c:v>62.2652</c:v>
                </c:pt>
                <c:pt idx="54">
                  <c:v>62.288600000000002</c:v>
                </c:pt>
                <c:pt idx="55">
                  <c:v>62.299700000000001</c:v>
                </c:pt>
                <c:pt idx="56">
                  <c:v>62.316099999999999</c:v>
                </c:pt>
                <c:pt idx="57">
                  <c:v>62.317</c:v>
                </c:pt>
                <c:pt idx="58">
                  <c:v>62.279899999999998</c:v>
                </c:pt>
                <c:pt idx="59">
                  <c:v>62.246699999999997</c:v>
                </c:pt>
                <c:pt idx="60">
                  <c:v>62.274800000000013</c:v>
                </c:pt>
                <c:pt idx="61">
                  <c:v>62.307200000000002</c:v>
                </c:pt>
                <c:pt idx="62">
                  <c:v>62.311199999999999</c:v>
                </c:pt>
                <c:pt idx="63">
                  <c:v>62.283099999999997</c:v>
                </c:pt>
                <c:pt idx="64">
                  <c:v>62.190300000000001</c:v>
                </c:pt>
                <c:pt idx="65">
                  <c:v>62.113999999999997</c:v>
                </c:pt>
                <c:pt idx="66">
                  <c:v>62.132100000000001</c:v>
                </c:pt>
                <c:pt idx="67">
                  <c:v>62.209400000000002</c:v>
                </c:pt>
                <c:pt idx="68">
                  <c:v>62.298900000000003</c:v>
                </c:pt>
                <c:pt idx="69">
                  <c:v>62.344200000000001</c:v>
                </c:pt>
                <c:pt idx="70">
                  <c:v>62.343000000000004</c:v>
                </c:pt>
                <c:pt idx="71">
                  <c:v>62.3232</c:v>
                </c:pt>
                <c:pt idx="72">
                  <c:v>62.281300000000002</c:v>
                </c:pt>
                <c:pt idx="73">
                  <c:v>62.260600000000011</c:v>
                </c:pt>
                <c:pt idx="74">
                  <c:v>62.291600000000003</c:v>
                </c:pt>
                <c:pt idx="75">
                  <c:v>62.308900000000001</c:v>
                </c:pt>
                <c:pt idx="76">
                  <c:v>62.297499999999999</c:v>
                </c:pt>
                <c:pt idx="77">
                  <c:v>62.2851</c:v>
                </c:pt>
                <c:pt idx="78">
                  <c:v>62.299900000000001</c:v>
                </c:pt>
                <c:pt idx="79">
                  <c:v>62.330399999999997</c:v>
                </c:pt>
                <c:pt idx="80">
                  <c:v>62.331899999999997</c:v>
                </c:pt>
                <c:pt idx="81">
                  <c:v>62.3123</c:v>
                </c:pt>
                <c:pt idx="82">
                  <c:v>62.296600000000012</c:v>
                </c:pt>
                <c:pt idx="83">
                  <c:v>62.287500000000001</c:v>
                </c:pt>
                <c:pt idx="84">
                  <c:v>62.271700000000003</c:v>
                </c:pt>
                <c:pt idx="85">
                  <c:v>62.2453</c:v>
                </c:pt>
                <c:pt idx="86">
                  <c:v>62.231200000000001</c:v>
                </c:pt>
                <c:pt idx="87">
                  <c:v>62.201600000000013</c:v>
                </c:pt>
                <c:pt idx="88">
                  <c:v>62.1768</c:v>
                </c:pt>
                <c:pt idx="89">
                  <c:v>62.208500000000001</c:v>
                </c:pt>
                <c:pt idx="90">
                  <c:v>62.206499999999998</c:v>
                </c:pt>
                <c:pt idx="91">
                  <c:v>62.150799999999997</c:v>
                </c:pt>
                <c:pt idx="92">
                  <c:v>62.165400000000012</c:v>
                </c:pt>
                <c:pt idx="93">
                  <c:v>62.247600000000013</c:v>
                </c:pt>
                <c:pt idx="94">
                  <c:v>62.290500000000002</c:v>
                </c:pt>
                <c:pt idx="95">
                  <c:v>62.283099999999997</c:v>
                </c:pt>
                <c:pt idx="96">
                  <c:v>62.258499999999998</c:v>
                </c:pt>
                <c:pt idx="97">
                  <c:v>62.232200000000013</c:v>
                </c:pt>
                <c:pt idx="98">
                  <c:v>62.2134</c:v>
                </c:pt>
                <c:pt idx="99">
                  <c:v>62.218499999999999</c:v>
                </c:pt>
                <c:pt idx="100">
                  <c:v>62.235500000000002</c:v>
                </c:pt>
                <c:pt idx="101">
                  <c:v>62.279499999999999</c:v>
                </c:pt>
                <c:pt idx="102">
                  <c:v>62.326600000000013</c:v>
                </c:pt>
                <c:pt idx="103">
                  <c:v>62.315399999999997</c:v>
                </c:pt>
                <c:pt idx="104">
                  <c:v>62.264400000000002</c:v>
                </c:pt>
                <c:pt idx="105">
                  <c:v>62.231299999999997</c:v>
                </c:pt>
                <c:pt idx="106">
                  <c:v>62.2727</c:v>
                </c:pt>
                <c:pt idx="107">
                  <c:v>62.324199999999998</c:v>
                </c:pt>
                <c:pt idx="108">
                  <c:v>62.281200000000013</c:v>
                </c:pt>
                <c:pt idx="109">
                  <c:v>62.176900000000003</c:v>
                </c:pt>
                <c:pt idx="110">
                  <c:v>62.141399999999997</c:v>
                </c:pt>
                <c:pt idx="111">
                  <c:v>62.210299999999997</c:v>
                </c:pt>
                <c:pt idx="112">
                  <c:v>62.307099999999998</c:v>
                </c:pt>
                <c:pt idx="113">
                  <c:v>62.361699999999999</c:v>
                </c:pt>
                <c:pt idx="114">
                  <c:v>62.359499999999997</c:v>
                </c:pt>
                <c:pt idx="115">
                  <c:v>62.327800000000003</c:v>
                </c:pt>
                <c:pt idx="116">
                  <c:v>62.294200000000011</c:v>
                </c:pt>
                <c:pt idx="117">
                  <c:v>62.284400000000012</c:v>
                </c:pt>
                <c:pt idx="118">
                  <c:v>62.286900000000003</c:v>
                </c:pt>
                <c:pt idx="119">
                  <c:v>62.256</c:v>
                </c:pt>
                <c:pt idx="120">
                  <c:v>62.2059</c:v>
                </c:pt>
                <c:pt idx="121">
                  <c:v>62.210299999999997</c:v>
                </c:pt>
                <c:pt idx="122">
                  <c:v>62.254300000000001</c:v>
                </c:pt>
                <c:pt idx="123">
                  <c:v>62.267800000000001</c:v>
                </c:pt>
                <c:pt idx="124">
                  <c:v>62.245200000000011</c:v>
                </c:pt>
                <c:pt idx="125">
                  <c:v>62.249099999999999</c:v>
                </c:pt>
                <c:pt idx="126">
                  <c:v>62.301900000000003</c:v>
                </c:pt>
                <c:pt idx="127">
                  <c:v>62.320900000000002</c:v>
                </c:pt>
                <c:pt idx="128">
                  <c:v>62.297400000000003</c:v>
                </c:pt>
                <c:pt idx="129">
                  <c:v>62.263200000000012</c:v>
                </c:pt>
                <c:pt idx="130">
                  <c:v>62.265500000000003</c:v>
                </c:pt>
                <c:pt idx="131">
                  <c:v>62.310400000000001</c:v>
                </c:pt>
                <c:pt idx="132">
                  <c:v>62.320700000000002</c:v>
                </c:pt>
                <c:pt idx="133">
                  <c:v>62.296800000000012</c:v>
                </c:pt>
                <c:pt idx="134">
                  <c:v>62.291899999999998</c:v>
                </c:pt>
                <c:pt idx="135">
                  <c:v>62.293600000000012</c:v>
                </c:pt>
                <c:pt idx="136">
                  <c:v>62.2834</c:v>
                </c:pt>
                <c:pt idx="137">
                  <c:v>62.268500000000003</c:v>
                </c:pt>
                <c:pt idx="138">
                  <c:v>62.258299999999998</c:v>
                </c:pt>
                <c:pt idx="139">
                  <c:v>62.272100000000002</c:v>
                </c:pt>
                <c:pt idx="140">
                  <c:v>62.276299999999999</c:v>
                </c:pt>
                <c:pt idx="141">
                  <c:v>62.2547</c:v>
                </c:pt>
                <c:pt idx="142">
                  <c:v>62.277200000000001</c:v>
                </c:pt>
                <c:pt idx="143">
                  <c:v>62.3215</c:v>
                </c:pt>
                <c:pt idx="144">
                  <c:v>62.334899999999998</c:v>
                </c:pt>
                <c:pt idx="145">
                  <c:v>62.330100000000002</c:v>
                </c:pt>
                <c:pt idx="146">
                  <c:v>62.325299999999999</c:v>
                </c:pt>
                <c:pt idx="147">
                  <c:v>62.3324</c:v>
                </c:pt>
                <c:pt idx="148">
                  <c:v>62.340899999999998</c:v>
                </c:pt>
                <c:pt idx="149">
                  <c:v>62.317</c:v>
                </c:pt>
                <c:pt idx="150">
                  <c:v>62.259099999999997</c:v>
                </c:pt>
                <c:pt idx="151">
                  <c:v>62.220700000000001</c:v>
                </c:pt>
                <c:pt idx="152">
                  <c:v>62.224899999999998</c:v>
                </c:pt>
                <c:pt idx="153">
                  <c:v>62.264200000000002</c:v>
                </c:pt>
                <c:pt idx="154">
                  <c:v>62.302600000000012</c:v>
                </c:pt>
                <c:pt idx="155">
                  <c:v>62.3249</c:v>
                </c:pt>
                <c:pt idx="156">
                  <c:v>62.3399</c:v>
                </c:pt>
                <c:pt idx="157">
                  <c:v>62.339700000000001</c:v>
                </c:pt>
                <c:pt idx="158">
                  <c:v>62.3337</c:v>
                </c:pt>
                <c:pt idx="159">
                  <c:v>62.310499999999998</c:v>
                </c:pt>
                <c:pt idx="160">
                  <c:v>62.262700000000002</c:v>
                </c:pt>
                <c:pt idx="161">
                  <c:v>62.2273</c:v>
                </c:pt>
                <c:pt idx="162">
                  <c:v>62.238100000000003</c:v>
                </c:pt>
                <c:pt idx="163">
                  <c:v>62.257899999999999</c:v>
                </c:pt>
                <c:pt idx="164">
                  <c:v>62.243400000000001</c:v>
                </c:pt>
                <c:pt idx="165">
                  <c:v>62.231200000000001</c:v>
                </c:pt>
                <c:pt idx="166">
                  <c:v>62.255499999999998</c:v>
                </c:pt>
                <c:pt idx="167">
                  <c:v>62.25</c:v>
                </c:pt>
                <c:pt idx="168">
                  <c:v>62.2224</c:v>
                </c:pt>
                <c:pt idx="169">
                  <c:v>62.251100000000001</c:v>
                </c:pt>
                <c:pt idx="170">
                  <c:v>62.293000000000013</c:v>
                </c:pt>
                <c:pt idx="171">
                  <c:v>62.289700000000003</c:v>
                </c:pt>
                <c:pt idx="172">
                  <c:v>62.263400000000011</c:v>
                </c:pt>
                <c:pt idx="173">
                  <c:v>62.2316</c:v>
                </c:pt>
                <c:pt idx="174">
                  <c:v>62.186</c:v>
                </c:pt>
                <c:pt idx="175">
                  <c:v>62.179299999999998</c:v>
                </c:pt>
                <c:pt idx="176">
                  <c:v>62.246000000000002</c:v>
                </c:pt>
                <c:pt idx="177">
                  <c:v>62.289099999999998</c:v>
                </c:pt>
                <c:pt idx="178">
                  <c:v>62.282400000000003</c:v>
                </c:pt>
                <c:pt idx="179">
                  <c:v>62.282699999999998</c:v>
                </c:pt>
                <c:pt idx="180">
                  <c:v>62.295099999999998</c:v>
                </c:pt>
                <c:pt idx="181">
                  <c:v>62.296000000000006</c:v>
                </c:pt>
                <c:pt idx="182">
                  <c:v>62.296700000000001</c:v>
                </c:pt>
                <c:pt idx="183">
                  <c:v>62.307600000000001</c:v>
                </c:pt>
                <c:pt idx="184">
                  <c:v>62.333599999999997</c:v>
                </c:pt>
                <c:pt idx="185">
                  <c:v>62.3202</c:v>
                </c:pt>
                <c:pt idx="186">
                  <c:v>62.240099999999998</c:v>
                </c:pt>
                <c:pt idx="187">
                  <c:v>62.209600000000002</c:v>
                </c:pt>
                <c:pt idx="188">
                  <c:v>62.255000000000003</c:v>
                </c:pt>
                <c:pt idx="189">
                  <c:v>62.308900000000001</c:v>
                </c:pt>
                <c:pt idx="190">
                  <c:v>62.336000000000013</c:v>
                </c:pt>
                <c:pt idx="191">
                  <c:v>62.316400000000002</c:v>
                </c:pt>
                <c:pt idx="192">
                  <c:v>62.279299999999999</c:v>
                </c:pt>
                <c:pt idx="193">
                  <c:v>62.267899999999997</c:v>
                </c:pt>
                <c:pt idx="194">
                  <c:v>62.288499999999999</c:v>
                </c:pt>
                <c:pt idx="195">
                  <c:v>62.304400000000001</c:v>
                </c:pt>
                <c:pt idx="196">
                  <c:v>62.294200000000011</c:v>
                </c:pt>
                <c:pt idx="197">
                  <c:v>62.292400000000001</c:v>
                </c:pt>
                <c:pt idx="198">
                  <c:v>62.3095</c:v>
                </c:pt>
                <c:pt idx="199">
                  <c:v>62.305900000000001</c:v>
                </c:pt>
                <c:pt idx="200">
                  <c:v>62.2637</c:v>
                </c:pt>
                <c:pt idx="201">
                  <c:v>62.195300000000003</c:v>
                </c:pt>
                <c:pt idx="202">
                  <c:v>62.181399999999996</c:v>
                </c:pt>
                <c:pt idx="203">
                  <c:v>62.251199999999997</c:v>
                </c:pt>
                <c:pt idx="204">
                  <c:v>62.307400000000001</c:v>
                </c:pt>
                <c:pt idx="205">
                  <c:v>62.3217</c:v>
                </c:pt>
                <c:pt idx="206">
                  <c:v>62.302700000000002</c:v>
                </c:pt>
                <c:pt idx="207">
                  <c:v>62.267600000000002</c:v>
                </c:pt>
                <c:pt idx="208">
                  <c:v>62.255699999999997</c:v>
                </c:pt>
                <c:pt idx="209">
                  <c:v>62.260800000000003</c:v>
                </c:pt>
                <c:pt idx="210">
                  <c:v>62.273099999999999</c:v>
                </c:pt>
                <c:pt idx="211">
                  <c:v>62.301400000000001</c:v>
                </c:pt>
                <c:pt idx="212">
                  <c:v>62.308400000000013</c:v>
                </c:pt>
                <c:pt idx="213">
                  <c:v>62.279299999999999</c:v>
                </c:pt>
                <c:pt idx="214">
                  <c:v>62.227699999999999</c:v>
                </c:pt>
                <c:pt idx="215">
                  <c:v>62.183400000000013</c:v>
                </c:pt>
                <c:pt idx="216">
                  <c:v>62.159400000000012</c:v>
                </c:pt>
                <c:pt idx="217">
                  <c:v>62.161299999999997</c:v>
                </c:pt>
                <c:pt idx="218">
                  <c:v>62.206000000000003</c:v>
                </c:pt>
                <c:pt idx="219">
                  <c:v>62.252600000000001</c:v>
                </c:pt>
                <c:pt idx="220">
                  <c:v>62.283900000000003</c:v>
                </c:pt>
                <c:pt idx="221">
                  <c:v>62.284300000000002</c:v>
                </c:pt>
                <c:pt idx="222">
                  <c:v>62.256</c:v>
                </c:pt>
                <c:pt idx="223">
                  <c:v>62.245699999999999</c:v>
                </c:pt>
                <c:pt idx="224">
                  <c:v>62.2425</c:v>
                </c:pt>
                <c:pt idx="225">
                  <c:v>62.261600000000001</c:v>
                </c:pt>
                <c:pt idx="226">
                  <c:v>62.284400000000012</c:v>
                </c:pt>
                <c:pt idx="227">
                  <c:v>62.273800000000001</c:v>
                </c:pt>
                <c:pt idx="228">
                  <c:v>62.270299999999999</c:v>
                </c:pt>
                <c:pt idx="229">
                  <c:v>62.254300000000001</c:v>
                </c:pt>
                <c:pt idx="230">
                  <c:v>62.214200000000012</c:v>
                </c:pt>
                <c:pt idx="231">
                  <c:v>62.2179</c:v>
                </c:pt>
                <c:pt idx="232">
                  <c:v>62.244700000000002</c:v>
                </c:pt>
                <c:pt idx="233">
                  <c:v>62.240200000000002</c:v>
                </c:pt>
                <c:pt idx="234">
                  <c:v>62.218800000000002</c:v>
                </c:pt>
                <c:pt idx="235">
                  <c:v>62.2102</c:v>
                </c:pt>
                <c:pt idx="236">
                  <c:v>62.200699999999998</c:v>
                </c:pt>
                <c:pt idx="237">
                  <c:v>62.186600000000013</c:v>
                </c:pt>
                <c:pt idx="238">
                  <c:v>62.215699999999998</c:v>
                </c:pt>
                <c:pt idx="239">
                  <c:v>62.254100000000001</c:v>
                </c:pt>
                <c:pt idx="240">
                  <c:v>62.261800000000001</c:v>
                </c:pt>
                <c:pt idx="241">
                  <c:v>62.240600000000001</c:v>
                </c:pt>
                <c:pt idx="242">
                  <c:v>62.217100000000002</c:v>
                </c:pt>
                <c:pt idx="243">
                  <c:v>62.2164</c:v>
                </c:pt>
                <c:pt idx="244">
                  <c:v>62.233800000000002</c:v>
                </c:pt>
                <c:pt idx="245">
                  <c:v>62.253</c:v>
                </c:pt>
                <c:pt idx="246">
                  <c:v>62.258099999999999</c:v>
                </c:pt>
                <c:pt idx="247">
                  <c:v>62.2423</c:v>
                </c:pt>
                <c:pt idx="248">
                  <c:v>62.212800000000001</c:v>
                </c:pt>
                <c:pt idx="249">
                  <c:v>62.176600000000001</c:v>
                </c:pt>
                <c:pt idx="250">
                  <c:v>62.160400000000003</c:v>
                </c:pt>
                <c:pt idx="251">
                  <c:v>62.195700000000002</c:v>
                </c:pt>
                <c:pt idx="252">
                  <c:v>62.235600000000012</c:v>
                </c:pt>
                <c:pt idx="253">
                  <c:v>62.248899999999999</c:v>
                </c:pt>
                <c:pt idx="254">
                  <c:v>62.224699999999999</c:v>
                </c:pt>
                <c:pt idx="255">
                  <c:v>62.159700000000001</c:v>
                </c:pt>
                <c:pt idx="256">
                  <c:v>62.1126</c:v>
                </c:pt>
                <c:pt idx="257">
                  <c:v>62.122</c:v>
                </c:pt>
                <c:pt idx="258">
                  <c:v>62.152000000000001</c:v>
                </c:pt>
                <c:pt idx="259">
                  <c:v>62.198700000000002</c:v>
                </c:pt>
                <c:pt idx="260">
                  <c:v>62.258200000000002</c:v>
                </c:pt>
                <c:pt idx="261">
                  <c:v>62.286800000000007</c:v>
                </c:pt>
                <c:pt idx="262">
                  <c:v>62.252499999999998</c:v>
                </c:pt>
                <c:pt idx="263">
                  <c:v>62.220700000000001</c:v>
                </c:pt>
                <c:pt idx="264">
                  <c:v>62.2395</c:v>
                </c:pt>
                <c:pt idx="265">
                  <c:v>62.250500000000002</c:v>
                </c:pt>
                <c:pt idx="266">
                  <c:v>62.197800000000001</c:v>
                </c:pt>
                <c:pt idx="267">
                  <c:v>62.112099999999998</c:v>
                </c:pt>
                <c:pt idx="268">
                  <c:v>62.1004</c:v>
                </c:pt>
                <c:pt idx="269">
                  <c:v>62.1723</c:v>
                </c:pt>
                <c:pt idx="270">
                  <c:v>62.237299999999998</c:v>
                </c:pt>
                <c:pt idx="271">
                  <c:v>62.266600000000011</c:v>
                </c:pt>
                <c:pt idx="272">
                  <c:v>62.253</c:v>
                </c:pt>
                <c:pt idx="273">
                  <c:v>62.214100000000002</c:v>
                </c:pt>
                <c:pt idx="274">
                  <c:v>62.207600000000014</c:v>
                </c:pt>
                <c:pt idx="275">
                  <c:v>62.237900000000003</c:v>
                </c:pt>
                <c:pt idx="276">
                  <c:v>62.251199999999997</c:v>
                </c:pt>
                <c:pt idx="277">
                  <c:v>62.2438</c:v>
                </c:pt>
                <c:pt idx="278">
                  <c:v>62.256300000000003</c:v>
                </c:pt>
                <c:pt idx="279">
                  <c:v>62.290300000000002</c:v>
                </c:pt>
                <c:pt idx="280">
                  <c:v>62.3005</c:v>
                </c:pt>
                <c:pt idx="281">
                  <c:v>62.2911</c:v>
                </c:pt>
                <c:pt idx="282">
                  <c:v>62.2714</c:v>
                </c:pt>
                <c:pt idx="283">
                  <c:v>62.259099999999997</c:v>
                </c:pt>
                <c:pt idx="284">
                  <c:v>62.270499999999998</c:v>
                </c:pt>
                <c:pt idx="285">
                  <c:v>62.273000000000003</c:v>
                </c:pt>
                <c:pt idx="286">
                  <c:v>62.254300000000001</c:v>
                </c:pt>
                <c:pt idx="287">
                  <c:v>62.231699999999996</c:v>
                </c:pt>
                <c:pt idx="288">
                  <c:v>62.205100000000002</c:v>
                </c:pt>
                <c:pt idx="289">
                  <c:v>62.186400000000013</c:v>
                </c:pt>
                <c:pt idx="290">
                  <c:v>62.202500000000001</c:v>
                </c:pt>
                <c:pt idx="291">
                  <c:v>62.230499999999999</c:v>
                </c:pt>
                <c:pt idx="292">
                  <c:v>62.230600000000003</c:v>
                </c:pt>
                <c:pt idx="293">
                  <c:v>62.076500000000003</c:v>
                </c:pt>
                <c:pt idx="294">
                  <c:v>61.378800000000012</c:v>
                </c:pt>
                <c:pt idx="295">
                  <c:v>59.765600000000013</c:v>
                </c:pt>
                <c:pt idx="296">
                  <c:v>57.674999999999997</c:v>
                </c:pt>
                <c:pt idx="297">
                  <c:v>56.239699999999999</c:v>
                </c:pt>
                <c:pt idx="298">
                  <c:v>56.306899999999999</c:v>
                </c:pt>
                <c:pt idx="299">
                  <c:v>57.741799999999998</c:v>
                </c:pt>
                <c:pt idx="300">
                  <c:v>59.345700000000001</c:v>
                </c:pt>
                <c:pt idx="301">
                  <c:v>59.668500000000002</c:v>
                </c:pt>
                <c:pt idx="302">
                  <c:v>58.198700000000002</c:v>
                </c:pt>
                <c:pt idx="303">
                  <c:v>55.680600000000013</c:v>
                </c:pt>
                <c:pt idx="304">
                  <c:v>53.427</c:v>
                </c:pt>
                <c:pt idx="305">
                  <c:v>52.321399999999997</c:v>
                </c:pt>
                <c:pt idx="306">
                  <c:v>52.426699999999997</c:v>
                </c:pt>
                <c:pt idx="307">
                  <c:v>53.303100000000001</c:v>
                </c:pt>
                <c:pt idx="308">
                  <c:v>54.298000000000002</c:v>
                </c:pt>
                <c:pt idx="309">
                  <c:v>54.822099999999999</c:v>
                </c:pt>
                <c:pt idx="310">
                  <c:v>54.616799999999998</c:v>
                </c:pt>
                <c:pt idx="311">
                  <c:v>53.724699999999999</c:v>
                </c:pt>
                <c:pt idx="312">
                  <c:v>52.494200000000014</c:v>
                </c:pt>
                <c:pt idx="313">
                  <c:v>51.497200000000007</c:v>
                </c:pt>
                <c:pt idx="314">
                  <c:v>51.2151</c:v>
                </c:pt>
                <c:pt idx="315">
                  <c:v>51.697000000000003</c:v>
                </c:pt>
                <c:pt idx="316">
                  <c:v>52.595100000000002</c:v>
                </c:pt>
                <c:pt idx="317">
                  <c:v>53.4756</c:v>
                </c:pt>
                <c:pt idx="318">
                  <c:v>53.958100000000002</c:v>
                </c:pt>
                <c:pt idx="319">
                  <c:v>53.863900000000001</c:v>
                </c:pt>
                <c:pt idx="320">
                  <c:v>53.3339</c:v>
                </c:pt>
                <c:pt idx="321">
                  <c:v>52.714000000000013</c:v>
                </c:pt>
                <c:pt idx="322">
                  <c:v>52.357899999999987</c:v>
                </c:pt>
                <c:pt idx="323">
                  <c:v>52.453000000000003</c:v>
                </c:pt>
                <c:pt idx="324">
                  <c:v>52.956699999999998</c:v>
                </c:pt>
                <c:pt idx="325">
                  <c:v>53.670900000000003</c:v>
                </c:pt>
                <c:pt idx="326">
                  <c:v>54.305</c:v>
                </c:pt>
                <c:pt idx="327">
                  <c:v>54.5505</c:v>
                </c:pt>
                <c:pt idx="328">
                  <c:v>54.33</c:v>
                </c:pt>
                <c:pt idx="329">
                  <c:v>53.887599999999999</c:v>
                </c:pt>
                <c:pt idx="330">
                  <c:v>53.574399999999997</c:v>
                </c:pt>
                <c:pt idx="331">
                  <c:v>53.5501</c:v>
                </c:pt>
                <c:pt idx="332">
                  <c:v>53.818300000000001</c:v>
                </c:pt>
                <c:pt idx="333">
                  <c:v>54.267000000000003</c:v>
                </c:pt>
                <c:pt idx="334">
                  <c:v>54.7196</c:v>
                </c:pt>
                <c:pt idx="335">
                  <c:v>55.013000000000012</c:v>
                </c:pt>
                <c:pt idx="336">
                  <c:v>55.0289</c:v>
                </c:pt>
                <c:pt idx="337">
                  <c:v>54.797699999999999</c:v>
                </c:pt>
                <c:pt idx="338">
                  <c:v>54.505600000000001</c:v>
                </c:pt>
                <c:pt idx="339">
                  <c:v>54.3474</c:v>
                </c:pt>
                <c:pt idx="340">
                  <c:v>54.4129</c:v>
                </c:pt>
                <c:pt idx="341">
                  <c:v>54.6676</c:v>
                </c:pt>
                <c:pt idx="342">
                  <c:v>54.979200000000013</c:v>
                </c:pt>
                <c:pt idx="343">
                  <c:v>55.201999999999998</c:v>
                </c:pt>
                <c:pt idx="344">
                  <c:v>55.252899999999997</c:v>
                </c:pt>
                <c:pt idx="345">
                  <c:v>55.138100000000001</c:v>
                </c:pt>
                <c:pt idx="346">
                  <c:v>54.945800000000013</c:v>
                </c:pt>
                <c:pt idx="347">
                  <c:v>54.787400000000012</c:v>
                </c:pt>
                <c:pt idx="348">
                  <c:v>54.752000000000002</c:v>
                </c:pt>
                <c:pt idx="349">
                  <c:v>54.854899999999986</c:v>
                </c:pt>
                <c:pt idx="350">
                  <c:v>55.024000000000001</c:v>
                </c:pt>
                <c:pt idx="351">
                  <c:v>55.1678</c:v>
                </c:pt>
                <c:pt idx="352">
                  <c:v>55.238500000000002</c:v>
                </c:pt>
                <c:pt idx="353">
                  <c:v>55.211200000000012</c:v>
                </c:pt>
                <c:pt idx="354">
                  <c:v>55.073600000000013</c:v>
                </c:pt>
                <c:pt idx="355">
                  <c:v>54.917700000000004</c:v>
                </c:pt>
                <c:pt idx="356">
                  <c:v>54.8354</c:v>
                </c:pt>
                <c:pt idx="357">
                  <c:v>54.823800000000013</c:v>
                </c:pt>
                <c:pt idx="358">
                  <c:v>54.907299999999999</c:v>
                </c:pt>
                <c:pt idx="359">
                  <c:v>55.064500000000002</c:v>
                </c:pt>
                <c:pt idx="360">
                  <c:v>55.183100000000003</c:v>
                </c:pt>
                <c:pt idx="361">
                  <c:v>55.2164</c:v>
                </c:pt>
                <c:pt idx="362">
                  <c:v>55.171000000000006</c:v>
                </c:pt>
                <c:pt idx="363">
                  <c:v>55.067100000000003</c:v>
                </c:pt>
                <c:pt idx="364">
                  <c:v>54.980499999999999</c:v>
                </c:pt>
                <c:pt idx="365">
                  <c:v>54.970400000000012</c:v>
                </c:pt>
                <c:pt idx="366">
                  <c:v>55.0169</c:v>
                </c:pt>
                <c:pt idx="367">
                  <c:v>55.077500000000001</c:v>
                </c:pt>
                <c:pt idx="368">
                  <c:v>55.139200000000002</c:v>
                </c:pt>
                <c:pt idx="369">
                  <c:v>55.158099999999997</c:v>
                </c:pt>
                <c:pt idx="370">
                  <c:v>55.112400000000001</c:v>
                </c:pt>
                <c:pt idx="371">
                  <c:v>55.051699999999997</c:v>
                </c:pt>
                <c:pt idx="372">
                  <c:v>54.982300000000002</c:v>
                </c:pt>
                <c:pt idx="373">
                  <c:v>54.9315</c:v>
                </c:pt>
                <c:pt idx="374">
                  <c:v>54.965899999999998</c:v>
                </c:pt>
                <c:pt idx="375">
                  <c:v>55.035899999999998</c:v>
                </c:pt>
                <c:pt idx="376">
                  <c:v>55.095800000000011</c:v>
                </c:pt>
                <c:pt idx="377">
                  <c:v>55.1601</c:v>
                </c:pt>
                <c:pt idx="378">
                  <c:v>55.179299999999998</c:v>
                </c:pt>
                <c:pt idx="379">
                  <c:v>55.124200000000002</c:v>
                </c:pt>
                <c:pt idx="380">
                  <c:v>55.052700000000002</c:v>
                </c:pt>
                <c:pt idx="381">
                  <c:v>55.035800000000002</c:v>
                </c:pt>
                <c:pt idx="382">
                  <c:v>55.055</c:v>
                </c:pt>
                <c:pt idx="383">
                  <c:v>55.06</c:v>
                </c:pt>
                <c:pt idx="384">
                  <c:v>55.058400000000013</c:v>
                </c:pt>
                <c:pt idx="385">
                  <c:v>55.098300000000002</c:v>
                </c:pt>
                <c:pt idx="386">
                  <c:v>55.173400000000001</c:v>
                </c:pt>
                <c:pt idx="387">
                  <c:v>55.1952</c:v>
                </c:pt>
                <c:pt idx="388">
                  <c:v>55.128800000000012</c:v>
                </c:pt>
                <c:pt idx="389">
                  <c:v>55.059600000000003</c:v>
                </c:pt>
                <c:pt idx="390">
                  <c:v>55.055100000000003</c:v>
                </c:pt>
                <c:pt idx="391">
                  <c:v>55.085500000000003</c:v>
                </c:pt>
                <c:pt idx="392">
                  <c:v>55.098800000000011</c:v>
                </c:pt>
                <c:pt idx="393">
                  <c:v>55.091700000000003</c:v>
                </c:pt>
                <c:pt idx="394">
                  <c:v>55.089700000000001</c:v>
                </c:pt>
                <c:pt idx="395">
                  <c:v>55.087400000000002</c:v>
                </c:pt>
                <c:pt idx="396">
                  <c:v>55.089399999999998</c:v>
                </c:pt>
                <c:pt idx="397">
                  <c:v>55.092700000000001</c:v>
                </c:pt>
                <c:pt idx="398">
                  <c:v>55.109499999999997</c:v>
                </c:pt>
                <c:pt idx="399">
                  <c:v>55.146900000000002</c:v>
                </c:pt>
                <c:pt idx="400">
                  <c:v>55.178699999999999</c:v>
                </c:pt>
                <c:pt idx="401">
                  <c:v>55.189500000000002</c:v>
                </c:pt>
                <c:pt idx="402">
                  <c:v>55.179900000000011</c:v>
                </c:pt>
                <c:pt idx="403">
                  <c:v>55.1526</c:v>
                </c:pt>
                <c:pt idx="404">
                  <c:v>55.131</c:v>
                </c:pt>
                <c:pt idx="405">
                  <c:v>55.134600000000013</c:v>
                </c:pt>
                <c:pt idx="406">
                  <c:v>55.149900000000002</c:v>
                </c:pt>
                <c:pt idx="407">
                  <c:v>55.154400000000003</c:v>
                </c:pt>
                <c:pt idx="408">
                  <c:v>55.1417</c:v>
                </c:pt>
                <c:pt idx="409">
                  <c:v>55.119900000000001</c:v>
                </c:pt>
                <c:pt idx="410">
                  <c:v>55.1235</c:v>
                </c:pt>
                <c:pt idx="411">
                  <c:v>55.1554</c:v>
                </c:pt>
                <c:pt idx="412">
                  <c:v>55.183500000000002</c:v>
                </c:pt>
                <c:pt idx="413">
                  <c:v>55.186700000000002</c:v>
                </c:pt>
                <c:pt idx="414">
                  <c:v>55.160699999999999</c:v>
                </c:pt>
                <c:pt idx="415">
                  <c:v>55.132100000000001</c:v>
                </c:pt>
                <c:pt idx="416">
                  <c:v>55.1434</c:v>
                </c:pt>
                <c:pt idx="417">
                  <c:v>55.181100000000001</c:v>
                </c:pt>
                <c:pt idx="418">
                  <c:v>55.209699999999998</c:v>
                </c:pt>
                <c:pt idx="419">
                  <c:v>55.223700000000001</c:v>
                </c:pt>
                <c:pt idx="420">
                  <c:v>55.216900000000003</c:v>
                </c:pt>
                <c:pt idx="421">
                  <c:v>55.178400000000003</c:v>
                </c:pt>
                <c:pt idx="422">
                  <c:v>55.133699999999997</c:v>
                </c:pt>
                <c:pt idx="423">
                  <c:v>55.106400000000001</c:v>
                </c:pt>
                <c:pt idx="424">
                  <c:v>55.094800000000014</c:v>
                </c:pt>
                <c:pt idx="425">
                  <c:v>55.086200000000012</c:v>
                </c:pt>
                <c:pt idx="426">
                  <c:v>55.084400000000002</c:v>
                </c:pt>
                <c:pt idx="427">
                  <c:v>55.142499999999998</c:v>
                </c:pt>
                <c:pt idx="428">
                  <c:v>55.192900000000002</c:v>
                </c:pt>
                <c:pt idx="429">
                  <c:v>55.171600000000012</c:v>
                </c:pt>
                <c:pt idx="430">
                  <c:v>55.160899999999998</c:v>
                </c:pt>
                <c:pt idx="431">
                  <c:v>55.198400000000007</c:v>
                </c:pt>
                <c:pt idx="432">
                  <c:v>55.238</c:v>
                </c:pt>
                <c:pt idx="433">
                  <c:v>55.251199999999997</c:v>
                </c:pt>
                <c:pt idx="434">
                  <c:v>55.219200000000001</c:v>
                </c:pt>
                <c:pt idx="435">
                  <c:v>55.195400000000006</c:v>
                </c:pt>
                <c:pt idx="436">
                  <c:v>55.195700000000002</c:v>
                </c:pt>
                <c:pt idx="437">
                  <c:v>55.198900000000002</c:v>
                </c:pt>
                <c:pt idx="438">
                  <c:v>55.240600000000001</c:v>
                </c:pt>
                <c:pt idx="439">
                  <c:v>55.276499999999999</c:v>
                </c:pt>
                <c:pt idx="440">
                  <c:v>55.265300000000003</c:v>
                </c:pt>
                <c:pt idx="441">
                  <c:v>55.249299999999998</c:v>
                </c:pt>
                <c:pt idx="442">
                  <c:v>55.234099999999998</c:v>
                </c:pt>
                <c:pt idx="443">
                  <c:v>55.214300000000001</c:v>
                </c:pt>
                <c:pt idx="444">
                  <c:v>55.21</c:v>
                </c:pt>
                <c:pt idx="445">
                  <c:v>55.221600000000002</c:v>
                </c:pt>
                <c:pt idx="446">
                  <c:v>55.2254</c:v>
                </c:pt>
                <c:pt idx="447">
                  <c:v>55.2014</c:v>
                </c:pt>
                <c:pt idx="448">
                  <c:v>55.186500000000002</c:v>
                </c:pt>
                <c:pt idx="449">
                  <c:v>55.2117</c:v>
                </c:pt>
                <c:pt idx="450">
                  <c:v>55.234999999999999</c:v>
                </c:pt>
                <c:pt idx="451">
                  <c:v>55.220600000000012</c:v>
                </c:pt>
                <c:pt idx="452">
                  <c:v>55.167400000000001</c:v>
                </c:pt>
                <c:pt idx="453">
                  <c:v>55.122500000000002</c:v>
                </c:pt>
                <c:pt idx="454">
                  <c:v>55.132800000000003</c:v>
                </c:pt>
                <c:pt idx="455">
                  <c:v>55.1631</c:v>
                </c:pt>
                <c:pt idx="456">
                  <c:v>55.184699999999999</c:v>
                </c:pt>
                <c:pt idx="457">
                  <c:v>55.177500000000002</c:v>
                </c:pt>
                <c:pt idx="458">
                  <c:v>55.160200000000003</c:v>
                </c:pt>
                <c:pt idx="459">
                  <c:v>55.185400000000001</c:v>
                </c:pt>
                <c:pt idx="460">
                  <c:v>55.227200000000003</c:v>
                </c:pt>
                <c:pt idx="461">
                  <c:v>55.242699999999999</c:v>
                </c:pt>
                <c:pt idx="462">
                  <c:v>55.236899999999999</c:v>
                </c:pt>
                <c:pt idx="463">
                  <c:v>55.248699999999999</c:v>
                </c:pt>
                <c:pt idx="464">
                  <c:v>55.2851</c:v>
                </c:pt>
                <c:pt idx="465">
                  <c:v>55.295499999999997</c:v>
                </c:pt>
                <c:pt idx="466">
                  <c:v>55.261899999999997</c:v>
                </c:pt>
                <c:pt idx="467">
                  <c:v>55.231499999999997</c:v>
                </c:pt>
                <c:pt idx="468">
                  <c:v>55.197899999999997</c:v>
                </c:pt>
                <c:pt idx="469">
                  <c:v>55.160299999999999</c:v>
                </c:pt>
                <c:pt idx="470">
                  <c:v>55.151899999999998</c:v>
                </c:pt>
                <c:pt idx="471">
                  <c:v>55.171000000000006</c:v>
                </c:pt>
                <c:pt idx="472">
                  <c:v>55.230800000000002</c:v>
                </c:pt>
                <c:pt idx="473">
                  <c:v>55.280800000000013</c:v>
                </c:pt>
                <c:pt idx="474">
                  <c:v>55.290700000000001</c:v>
                </c:pt>
                <c:pt idx="475">
                  <c:v>55.283499999999997</c:v>
                </c:pt>
                <c:pt idx="476">
                  <c:v>55.269000000000013</c:v>
                </c:pt>
                <c:pt idx="477">
                  <c:v>55.243099999999998</c:v>
                </c:pt>
                <c:pt idx="478">
                  <c:v>55.192</c:v>
                </c:pt>
                <c:pt idx="479">
                  <c:v>55.154499999999999</c:v>
                </c:pt>
                <c:pt idx="480">
                  <c:v>55.1907</c:v>
                </c:pt>
                <c:pt idx="481">
                  <c:v>55.237900000000003</c:v>
                </c:pt>
                <c:pt idx="482">
                  <c:v>55.253300000000003</c:v>
                </c:pt>
                <c:pt idx="483">
                  <c:v>55.258400000000002</c:v>
                </c:pt>
                <c:pt idx="484">
                  <c:v>55.256900000000002</c:v>
                </c:pt>
                <c:pt idx="485">
                  <c:v>55.248100000000001</c:v>
                </c:pt>
                <c:pt idx="486">
                  <c:v>55.249299999999998</c:v>
                </c:pt>
                <c:pt idx="487">
                  <c:v>55.2654</c:v>
                </c:pt>
                <c:pt idx="488">
                  <c:v>55.280099999999997</c:v>
                </c:pt>
                <c:pt idx="489">
                  <c:v>55.284400000000012</c:v>
                </c:pt>
                <c:pt idx="490">
                  <c:v>55.284300000000002</c:v>
                </c:pt>
                <c:pt idx="491">
                  <c:v>55.267899999999997</c:v>
                </c:pt>
                <c:pt idx="492">
                  <c:v>55.2395</c:v>
                </c:pt>
                <c:pt idx="493">
                  <c:v>55.232200000000013</c:v>
                </c:pt>
                <c:pt idx="494">
                  <c:v>55.231699999999996</c:v>
                </c:pt>
                <c:pt idx="495">
                  <c:v>55.240499999999997</c:v>
                </c:pt>
                <c:pt idx="496">
                  <c:v>55.272100000000002</c:v>
                </c:pt>
                <c:pt idx="497">
                  <c:v>55.284200000000013</c:v>
                </c:pt>
                <c:pt idx="498">
                  <c:v>55.266500000000001</c:v>
                </c:pt>
                <c:pt idx="499">
                  <c:v>55.253300000000003</c:v>
                </c:pt>
                <c:pt idx="500">
                  <c:v>55.243200000000002</c:v>
                </c:pt>
                <c:pt idx="501">
                  <c:v>55.216200000000001</c:v>
                </c:pt>
                <c:pt idx="502">
                  <c:v>55.198800000000013</c:v>
                </c:pt>
                <c:pt idx="503">
                  <c:v>55.191499999999998</c:v>
                </c:pt>
                <c:pt idx="504">
                  <c:v>55.224699999999999</c:v>
                </c:pt>
                <c:pt idx="505">
                  <c:v>55.273400000000002</c:v>
                </c:pt>
                <c:pt idx="506">
                  <c:v>55.270400000000002</c:v>
                </c:pt>
                <c:pt idx="507">
                  <c:v>55.250700000000002</c:v>
                </c:pt>
                <c:pt idx="508">
                  <c:v>55.246000000000002</c:v>
                </c:pt>
                <c:pt idx="509">
                  <c:v>55.220500000000001</c:v>
                </c:pt>
                <c:pt idx="510">
                  <c:v>55.190899999999999</c:v>
                </c:pt>
                <c:pt idx="511">
                  <c:v>55.230600000000003</c:v>
                </c:pt>
                <c:pt idx="512">
                  <c:v>55.271700000000003</c:v>
                </c:pt>
                <c:pt idx="513">
                  <c:v>55.267499999999998</c:v>
                </c:pt>
                <c:pt idx="514">
                  <c:v>55.259400000000007</c:v>
                </c:pt>
                <c:pt idx="515">
                  <c:v>55.261000000000003</c:v>
                </c:pt>
                <c:pt idx="516">
                  <c:v>55.260600000000011</c:v>
                </c:pt>
                <c:pt idx="517">
                  <c:v>55.249699999999997</c:v>
                </c:pt>
                <c:pt idx="518">
                  <c:v>55.234900000000003</c:v>
                </c:pt>
                <c:pt idx="519">
                  <c:v>55.217700000000001</c:v>
                </c:pt>
                <c:pt idx="520">
                  <c:v>55.214100000000002</c:v>
                </c:pt>
                <c:pt idx="521">
                  <c:v>55.245400000000011</c:v>
                </c:pt>
                <c:pt idx="522">
                  <c:v>55.2727</c:v>
                </c:pt>
                <c:pt idx="523">
                  <c:v>55.273200000000003</c:v>
                </c:pt>
                <c:pt idx="524">
                  <c:v>55.268800000000013</c:v>
                </c:pt>
                <c:pt idx="525">
                  <c:v>55.265900000000002</c:v>
                </c:pt>
                <c:pt idx="526">
                  <c:v>55.260400000000011</c:v>
                </c:pt>
                <c:pt idx="527">
                  <c:v>55.259</c:v>
                </c:pt>
                <c:pt idx="528">
                  <c:v>55.2637</c:v>
                </c:pt>
                <c:pt idx="529">
                  <c:v>55.271299999999997</c:v>
                </c:pt>
                <c:pt idx="530">
                  <c:v>55.276699999999998</c:v>
                </c:pt>
                <c:pt idx="531">
                  <c:v>55.272400000000012</c:v>
                </c:pt>
                <c:pt idx="532">
                  <c:v>55.260200000000012</c:v>
                </c:pt>
                <c:pt idx="533">
                  <c:v>55.242600000000003</c:v>
                </c:pt>
                <c:pt idx="534">
                  <c:v>55.236899999999999</c:v>
                </c:pt>
                <c:pt idx="535">
                  <c:v>55.252499999999998</c:v>
                </c:pt>
                <c:pt idx="536">
                  <c:v>55.245899999999999</c:v>
                </c:pt>
                <c:pt idx="537">
                  <c:v>55.221899999999998</c:v>
                </c:pt>
                <c:pt idx="538">
                  <c:v>55.223500000000001</c:v>
                </c:pt>
                <c:pt idx="539">
                  <c:v>55.2363</c:v>
                </c:pt>
                <c:pt idx="540">
                  <c:v>55.234900000000003</c:v>
                </c:pt>
                <c:pt idx="541">
                  <c:v>55.228000000000002</c:v>
                </c:pt>
                <c:pt idx="542">
                  <c:v>55.220600000000012</c:v>
                </c:pt>
                <c:pt idx="543">
                  <c:v>55.227499999999999</c:v>
                </c:pt>
                <c:pt idx="544">
                  <c:v>55.252200000000002</c:v>
                </c:pt>
                <c:pt idx="545">
                  <c:v>55.270400000000002</c:v>
                </c:pt>
                <c:pt idx="546">
                  <c:v>55.277500000000003</c:v>
                </c:pt>
                <c:pt idx="547">
                  <c:v>55.282400000000003</c:v>
                </c:pt>
                <c:pt idx="548">
                  <c:v>55.283499999999997</c:v>
                </c:pt>
                <c:pt idx="549">
                  <c:v>55.281300000000002</c:v>
                </c:pt>
                <c:pt idx="550">
                  <c:v>55.2744</c:v>
                </c:pt>
                <c:pt idx="551">
                  <c:v>55.244799999999998</c:v>
                </c:pt>
                <c:pt idx="552">
                  <c:v>55.213500000000003</c:v>
                </c:pt>
                <c:pt idx="553">
                  <c:v>55.226500000000001</c:v>
                </c:pt>
                <c:pt idx="554">
                  <c:v>55.2592</c:v>
                </c:pt>
                <c:pt idx="555">
                  <c:v>55.283800000000006</c:v>
                </c:pt>
                <c:pt idx="556">
                  <c:v>55.2941</c:v>
                </c:pt>
                <c:pt idx="557">
                  <c:v>55.303699999999999</c:v>
                </c:pt>
                <c:pt idx="558">
                  <c:v>55.314799999999998</c:v>
                </c:pt>
                <c:pt idx="559">
                  <c:v>55.321800000000003</c:v>
                </c:pt>
                <c:pt idx="560">
                  <c:v>55.319899999999997</c:v>
                </c:pt>
                <c:pt idx="561">
                  <c:v>55.308400000000013</c:v>
                </c:pt>
                <c:pt idx="562">
                  <c:v>55.3035</c:v>
                </c:pt>
                <c:pt idx="563">
                  <c:v>55.2971</c:v>
                </c:pt>
                <c:pt idx="564">
                  <c:v>55.281100000000002</c:v>
                </c:pt>
                <c:pt idx="565">
                  <c:v>55.267000000000003</c:v>
                </c:pt>
                <c:pt idx="566">
                  <c:v>55.224299999999999</c:v>
                </c:pt>
                <c:pt idx="567">
                  <c:v>55.179699999999997</c:v>
                </c:pt>
                <c:pt idx="568">
                  <c:v>55.214799999999997</c:v>
                </c:pt>
                <c:pt idx="569">
                  <c:v>55.276400000000002</c:v>
                </c:pt>
                <c:pt idx="570">
                  <c:v>55.305999999999997</c:v>
                </c:pt>
                <c:pt idx="571">
                  <c:v>55.305300000000003</c:v>
                </c:pt>
                <c:pt idx="572">
                  <c:v>55.287700000000001</c:v>
                </c:pt>
                <c:pt idx="573">
                  <c:v>55.247800000000012</c:v>
                </c:pt>
                <c:pt idx="574">
                  <c:v>55.206299999999999</c:v>
                </c:pt>
                <c:pt idx="575">
                  <c:v>55.198900000000002</c:v>
                </c:pt>
                <c:pt idx="576">
                  <c:v>55.194000000000003</c:v>
                </c:pt>
                <c:pt idx="577">
                  <c:v>55.2014</c:v>
                </c:pt>
                <c:pt idx="578">
                  <c:v>55.2485</c:v>
                </c:pt>
                <c:pt idx="579">
                  <c:v>55.321399999999997</c:v>
                </c:pt>
                <c:pt idx="580">
                  <c:v>55.371000000000002</c:v>
                </c:pt>
                <c:pt idx="581">
                  <c:v>55.360500000000002</c:v>
                </c:pt>
                <c:pt idx="582">
                  <c:v>55.322800000000001</c:v>
                </c:pt>
                <c:pt idx="583">
                  <c:v>55.309100000000001</c:v>
                </c:pt>
                <c:pt idx="584">
                  <c:v>55.310600000000001</c:v>
                </c:pt>
                <c:pt idx="585">
                  <c:v>55.291899999999998</c:v>
                </c:pt>
                <c:pt idx="586">
                  <c:v>55.302100000000003</c:v>
                </c:pt>
                <c:pt idx="587">
                  <c:v>55.357399999999998</c:v>
                </c:pt>
                <c:pt idx="588">
                  <c:v>55.387300000000003</c:v>
                </c:pt>
                <c:pt idx="589">
                  <c:v>55.3416</c:v>
                </c:pt>
                <c:pt idx="590">
                  <c:v>55.246699999999997</c:v>
                </c:pt>
                <c:pt idx="591">
                  <c:v>55.2057</c:v>
                </c:pt>
                <c:pt idx="592">
                  <c:v>55.2517</c:v>
                </c:pt>
                <c:pt idx="593">
                  <c:v>55.294400000000003</c:v>
                </c:pt>
                <c:pt idx="594">
                  <c:v>55.2712</c:v>
                </c:pt>
                <c:pt idx="595">
                  <c:v>55.243299999999998</c:v>
                </c:pt>
                <c:pt idx="596">
                  <c:v>55.281999999999996</c:v>
                </c:pt>
                <c:pt idx="597">
                  <c:v>55.324399999999997</c:v>
                </c:pt>
                <c:pt idx="598">
                  <c:v>55.349899999999998</c:v>
                </c:pt>
                <c:pt idx="599">
                  <c:v>55.3795</c:v>
                </c:pt>
                <c:pt idx="600">
                  <c:v>55.351499999999987</c:v>
                </c:pt>
                <c:pt idx="601">
                  <c:v>55.285699999999999</c:v>
                </c:pt>
                <c:pt idx="602">
                  <c:v>55.277099999999997</c:v>
                </c:pt>
                <c:pt idx="603">
                  <c:v>55.324199999999998</c:v>
                </c:pt>
                <c:pt idx="604">
                  <c:v>55.357499999999987</c:v>
                </c:pt>
                <c:pt idx="605">
                  <c:v>55.369</c:v>
                </c:pt>
                <c:pt idx="606">
                  <c:v>55.377299999999998</c:v>
                </c:pt>
                <c:pt idx="607">
                  <c:v>55.369300000000003</c:v>
                </c:pt>
                <c:pt idx="608">
                  <c:v>55.357100000000003</c:v>
                </c:pt>
                <c:pt idx="609">
                  <c:v>55.352800000000002</c:v>
                </c:pt>
                <c:pt idx="610">
                  <c:v>55.340699999999998</c:v>
                </c:pt>
                <c:pt idx="611">
                  <c:v>55.322299999999998</c:v>
                </c:pt>
                <c:pt idx="612">
                  <c:v>55.329700000000003</c:v>
                </c:pt>
                <c:pt idx="613">
                  <c:v>55.3645</c:v>
                </c:pt>
                <c:pt idx="614">
                  <c:v>55.3855</c:v>
                </c:pt>
                <c:pt idx="615">
                  <c:v>55.3855</c:v>
                </c:pt>
                <c:pt idx="616">
                  <c:v>55.379199999999997</c:v>
                </c:pt>
                <c:pt idx="617">
                  <c:v>55.3611</c:v>
                </c:pt>
                <c:pt idx="618">
                  <c:v>55.3474</c:v>
                </c:pt>
                <c:pt idx="619">
                  <c:v>55.3628</c:v>
                </c:pt>
                <c:pt idx="620">
                  <c:v>55.3842</c:v>
                </c:pt>
                <c:pt idx="621">
                  <c:v>55.389000000000003</c:v>
                </c:pt>
                <c:pt idx="622">
                  <c:v>55.378</c:v>
                </c:pt>
                <c:pt idx="623">
                  <c:v>55.3752</c:v>
                </c:pt>
                <c:pt idx="624">
                  <c:v>55.377600000000001</c:v>
                </c:pt>
                <c:pt idx="625">
                  <c:v>55.330599999999997</c:v>
                </c:pt>
                <c:pt idx="626">
                  <c:v>55.280299999999997</c:v>
                </c:pt>
                <c:pt idx="627">
                  <c:v>55.311300000000003</c:v>
                </c:pt>
                <c:pt idx="628">
                  <c:v>55.362000000000002</c:v>
                </c:pt>
                <c:pt idx="629">
                  <c:v>55.3675</c:v>
                </c:pt>
                <c:pt idx="630">
                  <c:v>55.340800000000002</c:v>
                </c:pt>
                <c:pt idx="631">
                  <c:v>55.3339</c:v>
                </c:pt>
                <c:pt idx="632">
                  <c:v>55.338800000000013</c:v>
                </c:pt>
                <c:pt idx="633">
                  <c:v>55.316499999999998</c:v>
                </c:pt>
                <c:pt idx="634">
                  <c:v>55.287000000000013</c:v>
                </c:pt>
                <c:pt idx="635">
                  <c:v>55.287799999999997</c:v>
                </c:pt>
                <c:pt idx="636">
                  <c:v>55.331000000000003</c:v>
                </c:pt>
                <c:pt idx="637">
                  <c:v>55.338900000000002</c:v>
                </c:pt>
                <c:pt idx="638">
                  <c:v>55.286200000000001</c:v>
                </c:pt>
                <c:pt idx="639">
                  <c:v>55.263600000000011</c:v>
                </c:pt>
                <c:pt idx="640">
                  <c:v>55.321199999999997</c:v>
                </c:pt>
                <c:pt idx="641">
                  <c:v>55.360700000000001</c:v>
                </c:pt>
                <c:pt idx="642">
                  <c:v>55.352899999999998</c:v>
                </c:pt>
                <c:pt idx="643">
                  <c:v>55.3354</c:v>
                </c:pt>
                <c:pt idx="644">
                  <c:v>55.3245</c:v>
                </c:pt>
                <c:pt idx="645">
                  <c:v>55.305799999999998</c:v>
                </c:pt>
                <c:pt idx="646">
                  <c:v>55.256800000000013</c:v>
                </c:pt>
                <c:pt idx="647">
                  <c:v>55.232700000000001</c:v>
                </c:pt>
                <c:pt idx="648">
                  <c:v>55.288899999999998</c:v>
                </c:pt>
                <c:pt idx="649">
                  <c:v>55.3461</c:v>
                </c:pt>
                <c:pt idx="650">
                  <c:v>55.347499999999997</c:v>
                </c:pt>
                <c:pt idx="651">
                  <c:v>55.340299999999999</c:v>
                </c:pt>
                <c:pt idx="652">
                  <c:v>55.346800000000002</c:v>
                </c:pt>
                <c:pt idx="653">
                  <c:v>55.342100000000002</c:v>
                </c:pt>
                <c:pt idx="654">
                  <c:v>55.3401</c:v>
                </c:pt>
                <c:pt idx="655">
                  <c:v>55.363999999999997</c:v>
                </c:pt>
                <c:pt idx="656">
                  <c:v>55.390900000000002</c:v>
                </c:pt>
                <c:pt idx="657">
                  <c:v>55.363200000000013</c:v>
                </c:pt>
                <c:pt idx="658">
                  <c:v>55.280900000000003</c:v>
                </c:pt>
                <c:pt idx="659">
                  <c:v>55.227400000000003</c:v>
                </c:pt>
                <c:pt idx="660">
                  <c:v>55.234200000000001</c:v>
                </c:pt>
                <c:pt idx="661">
                  <c:v>55.25</c:v>
                </c:pt>
                <c:pt idx="662">
                  <c:v>55.2468</c:v>
                </c:pt>
                <c:pt idx="663">
                  <c:v>55.227699999999999</c:v>
                </c:pt>
                <c:pt idx="664">
                  <c:v>55.233000000000011</c:v>
                </c:pt>
                <c:pt idx="665">
                  <c:v>55.2699</c:v>
                </c:pt>
                <c:pt idx="666">
                  <c:v>55.273600000000002</c:v>
                </c:pt>
                <c:pt idx="667">
                  <c:v>55.220400000000012</c:v>
                </c:pt>
                <c:pt idx="668">
                  <c:v>55.147100000000002</c:v>
                </c:pt>
                <c:pt idx="669">
                  <c:v>55.134500000000003</c:v>
                </c:pt>
                <c:pt idx="670">
                  <c:v>55.203000000000003</c:v>
                </c:pt>
                <c:pt idx="671">
                  <c:v>55.2699</c:v>
                </c:pt>
                <c:pt idx="672">
                  <c:v>55.291600000000003</c:v>
                </c:pt>
                <c:pt idx="673">
                  <c:v>55.282899999999998</c:v>
                </c:pt>
                <c:pt idx="674">
                  <c:v>55.241900000000001</c:v>
                </c:pt>
                <c:pt idx="675">
                  <c:v>55.194000000000003</c:v>
                </c:pt>
                <c:pt idx="676">
                  <c:v>55.169200000000011</c:v>
                </c:pt>
                <c:pt idx="677">
                  <c:v>55.165100000000002</c:v>
                </c:pt>
                <c:pt idx="678">
                  <c:v>55.179200000000002</c:v>
                </c:pt>
                <c:pt idx="679">
                  <c:v>55.181800000000003</c:v>
                </c:pt>
                <c:pt idx="680">
                  <c:v>55.130499999999998</c:v>
                </c:pt>
                <c:pt idx="681">
                  <c:v>55.097200000000001</c:v>
                </c:pt>
                <c:pt idx="682">
                  <c:v>55.1479</c:v>
                </c:pt>
                <c:pt idx="683">
                  <c:v>55.197000000000003</c:v>
                </c:pt>
                <c:pt idx="684">
                  <c:v>55.185099999999998</c:v>
                </c:pt>
                <c:pt idx="685">
                  <c:v>55.184600000000003</c:v>
                </c:pt>
                <c:pt idx="686">
                  <c:v>55.221000000000011</c:v>
                </c:pt>
                <c:pt idx="687">
                  <c:v>55.234900000000003</c:v>
                </c:pt>
                <c:pt idx="688">
                  <c:v>55.231499999999997</c:v>
                </c:pt>
                <c:pt idx="689">
                  <c:v>55.224200000000003</c:v>
                </c:pt>
                <c:pt idx="690">
                  <c:v>55.215899999999998</c:v>
                </c:pt>
                <c:pt idx="691">
                  <c:v>55.214799999999997</c:v>
                </c:pt>
                <c:pt idx="692">
                  <c:v>55.211500000000001</c:v>
                </c:pt>
                <c:pt idx="693">
                  <c:v>55.191200000000002</c:v>
                </c:pt>
                <c:pt idx="694">
                  <c:v>55.140900000000002</c:v>
                </c:pt>
                <c:pt idx="695">
                  <c:v>55.100200000000001</c:v>
                </c:pt>
                <c:pt idx="696">
                  <c:v>55.128900000000002</c:v>
                </c:pt>
                <c:pt idx="697">
                  <c:v>55.174000000000007</c:v>
                </c:pt>
                <c:pt idx="698">
                  <c:v>55.195700000000002</c:v>
                </c:pt>
                <c:pt idx="699">
                  <c:v>55.224699999999999</c:v>
                </c:pt>
                <c:pt idx="700">
                  <c:v>55.243200000000002</c:v>
                </c:pt>
                <c:pt idx="701">
                  <c:v>55.231499999999997</c:v>
                </c:pt>
                <c:pt idx="702">
                  <c:v>55.198900000000002</c:v>
                </c:pt>
                <c:pt idx="703">
                  <c:v>55.158499999999997</c:v>
                </c:pt>
                <c:pt idx="704">
                  <c:v>55.126200000000011</c:v>
                </c:pt>
                <c:pt idx="705">
                  <c:v>55.127400000000002</c:v>
                </c:pt>
                <c:pt idx="706">
                  <c:v>55.1325</c:v>
                </c:pt>
                <c:pt idx="707">
                  <c:v>55.1173</c:v>
                </c:pt>
                <c:pt idx="708">
                  <c:v>55.151299999999999</c:v>
                </c:pt>
                <c:pt idx="709">
                  <c:v>55.217599999999997</c:v>
                </c:pt>
                <c:pt idx="710">
                  <c:v>55.240499999999997</c:v>
                </c:pt>
                <c:pt idx="711">
                  <c:v>55.232700000000001</c:v>
                </c:pt>
                <c:pt idx="712">
                  <c:v>55.228099999999998</c:v>
                </c:pt>
                <c:pt idx="713">
                  <c:v>55.217500000000001</c:v>
                </c:pt>
                <c:pt idx="714">
                  <c:v>55.198500000000003</c:v>
                </c:pt>
                <c:pt idx="715">
                  <c:v>55.170099999999998</c:v>
                </c:pt>
                <c:pt idx="716">
                  <c:v>55.151299999999999</c:v>
                </c:pt>
                <c:pt idx="717">
                  <c:v>55.187600000000003</c:v>
                </c:pt>
                <c:pt idx="718">
                  <c:v>55.247600000000013</c:v>
                </c:pt>
                <c:pt idx="719">
                  <c:v>55.243400000000001</c:v>
                </c:pt>
                <c:pt idx="720">
                  <c:v>55.1661</c:v>
                </c:pt>
                <c:pt idx="721">
                  <c:v>55.154499999999999</c:v>
                </c:pt>
                <c:pt idx="722">
                  <c:v>55.2149</c:v>
                </c:pt>
                <c:pt idx="723">
                  <c:v>55.253500000000003</c:v>
                </c:pt>
                <c:pt idx="724">
                  <c:v>55.260800000000003</c:v>
                </c:pt>
                <c:pt idx="725">
                  <c:v>55.265300000000003</c:v>
                </c:pt>
                <c:pt idx="726">
                  <c:v>55.277299999999997</c:v>
                </c:pt>
                <c:pt idx="727">
                  <c:v>55.251199999999997</c:v>
                </c:pt>
                <c:pt idx="728">
                  <c:v>55.194600000000001</c:v>
                </c:pt>
                <c:pt idx="729">
                  <c:v>55.195900000000002</c:v>
                </c:pt>
                <c:pt idx="730">
                  <c:v>55.250900000000001</c:v>
                </c:pt>
                <c:pt idx="731">
                  <c:v>55.283499999999997</c:v>
                </c:pt>
                <c:pt idx="732">
                  <c:v>55.273699999999998</c:v>
                </c:pt>
                <c:pt idx="733">
                  <c:v>55.270899999999997</c:v>
                </c:pt>
                <c:pt idx="734">
                  <c:v>55.304600000000001</c:v>
                </c:pt>
                <c:pt idx="735">
                  <c:v>55.313299999999998</c:v>
                </c:pt>
                <c:pt idx="736">
                  <c:v>55.2438</c:v>
                </c:pt>
                <c:pt idx="737">
                  <c:v>55.159799999999997</c:v>
                </c:pt>
                <c:pt idx="738">
                  <c:v>55.1492</c:v>
                </c:pt>
                <c:pt idx="739">
                  <c:v>55.2042</c:v>
                </c:pt>
                <c:pt idx="740">
                  <c:v>55.260600000000011</c:v>
                </c:pt>
                <c:pt idx="741">
                  <c:v>55.290900000000001</c:v>
                </c:pt>
                <c:pt idx="742">
                  <c:v>55.298499999999997</c:v>
                </c:pt>
                <c:pt idx="743">
                  <c:v>55.295299999999997</c:v>
                </c:pt>
                <c:pt idx="744">
                  <c:v>55.287700000000001</c:v>
                </c:pt>
                <c:pt idx="745">
                  <c:v>55.284100000000002</c:v>
                </c:pt>
                <c:pt idx="746">
                  <c:v>55.287300000000002</c:v>
                </c:pt>
                <c:pt idx="747">
                  <c:v>55.294499999999999</c:v>
                </c:pt>
                <c:pt idx="748">
                  <c:v>55.298900000000003</c:v>
                </c:pt>
                <c:pt idx="749">
                  <c:v>55.290600000000012</c:v>
                </c:pt>
                <c:pt idx="750">
                  <c:v>55.285200000000003</c:v>
                </c:pt>
                <c:pt idx="751">
                  <c:v>55.295099999999998</c:v>
                </c:pt>
                <c:pt idx="752">
                  <c:v>55.313499999999998</c:v>
                </c:pt>
                <c:pt idx="753">
                  <c:v>55.335000000000001</c:v>
                </c:pt>
                <c:pt idx="754">
                  <c:v>55.348500000000001</c:v>
                </c:pt>
                <c:pt idx="755">
                  <c:v>55.324199999999998</c:v>
                </c:pt>
                <c:pt idx="756">
                  <c:v>55.246699999999997</c:v>
                </c:pt>
                <c:pt idx="757">
                  <c:v>55.1569</c:v>
                </c:pt>
                <c:pt idx="758">
                  <c:v>55.152800000000013</c:v>
                </c:pt>
                <c:pt idx="759">
                  <c:v>55.2301</c:v>
                </c:pt>
                <c:pt idx="760">
                  <c:v>55.301200000000001</c:v>
                </c:pt>
                <c:pt idx="761">
                  <c:v>55.325800000000001</c:v>
                </c:pt>
                <c:pt idx="762">
                  <c:v>55.303199999999997</c:v>
                </c:pt>
                <c:pt idx="763">
                  <c:v>55.273899999999998</c:v>
                </c:pt>
                <c:pt idx="764">
                  <c:v>55.248899999999999</c:v>
                </c:pt>
                <c:pt idx="765">
                  <c:v>55.2196</c:v>
                </c:pt>
                <c:pt idx="766">
                  <c:v>55.211300000000001</c:v>
                </c:pt>
                <c:pt idx="767">
                  <c:v>55.228000000000002</c:v>
                </c:pt>
                <c:pt idx="768">
                  <c:v>55.251800000000003</c:v>
                </c:pt>
                <c:pt idx="769">
                  <c:v>55.260600000000011</c:v>
                </c:pt>
                <c:pt idx="770">
                  <c:v>55.256</c:v>
                </c:pt>
                <c:pt idx="771">
                  <c:v>55.255699999999997</c:v>
                </c:pt>
                <c:pt idx="772">
                  <c:v>55.238400000000013</c:v>
                </c:pt>
                <c:pt idx="773">
                  <c:v>55.218200000000003</c:v>
                </c:pt>
                <c:pt idx="774">
                  <c:v>55.220200000000013</c:v>
                </c:pt>
                <c:pt idx="775">
                  <c:v>55.198700000000002</c:v>
                </c:pt>
                <c:pt idx="776">
                  <c:v>55.158000000000001</c:v>
                </c:pt>
                <c:pt idx="777">
                  <c:v>55.183500000000002</c:v>
                </c:pt>
                <c:pt idx="778">
                  <c:v>55.250300000000003</c:v>
                </c:pt>
                <c:pt idx="779">
                  <c:v>55.291699999999999</c:v>
                </c:pt>
                <c:pt idx="780">
                  <c:v>55.303699999999999</c:v>
                </c:pt>
                <c:pt idx="781">
                  <c:v>55.298400000000001</c:v>
                </c:pt>
                <c:pt idx="782">
                  <c:v>55.281799999999997</c:v>
                </c:pt>
                <c:pt idx="783">
                  <c:v>55.263500000000001</c:v>
                </c:pt>
                <c:pt idx="784">
                  <c:v>55.246200000000002</c:v>
                </c:pt>
                <c:pt idx="785">
                  <c:v>55.241</c:v>
                </c:pt>
                <c:pt idx="786">
                  <c:v>55.244100000000003</c:v>
                </c:pt>
                <c:pt idx="787">
                  <c:v>55.236499999999999</c:v>
                </c:pt>
                <c:pt idx="788">
                  <c:v>55.219299999999997</c:v>
                </c:pt>
                <c:pt idx="789">
                  <c:v>55.2089</c:v>
                </c:pt>
                <c:pt idx="790">
                  <c:v>55.201300000000003</c:v>
                </c:pt>
                <c:pt idx="791">
                  <c:v>55.191200000000002</c:v>
                </c:pt>
                <c:pt idx="792">
                  <c:v>55.196100000000001</c:v>
                </c:pt>
                <c:pt idx="793">
                  <c:v>55.214300000000001</c:v>
                </c:pt>
                <c:pt idx="794">
                  <c:v>55.234299999999998</c:v>
                </c:pt>
                <c:pt idx="795">
                  <c:v>55.232900000000001</c:v>
                </c:pt>
                <c:pt idx="796">
                  <c:v>55.208400000000012</c:v>
                </c:pt>
                <c:pt idx="797">
                  <c:v>55.193600000000011</c:v>
                </c:pt>
                <c:pt idx="798">
                  <c:v>55.191200000000002</c:v>
                </c:pt>
                <c:pt idx="799">
                  <c:v>55.181899999999999</c:v>
                </c:pt>
                <c:pt idx="800">
                  <c:v>55.182099999999998</c:v>
                </c:pt>
                <c:pt idx="801">
                  <c:v>55.197400000000002</c:v>
                </c:pt>
                <c:pt idx="802">
                  <c:v>55.214399999999998</c:v>
                </c:pt>
                <c:pt idx="803">
                  <c:v>55.223600000000012</c:v>
                </c:pt>
                <c:pt idx="804">
                  <c:v>55.220700000000001</c:v>
                </c:pt>
                <c:pt idx="805">
                  <c:v>55.227600000000002</c:v>
                </c:pt>
                <c:pt idx="806">
                  <c:v>55.242800000000003</c:v>
                </c:pt>
                <c:pt idx="807">
                  <c:v>55.228400000000001</c:v>
                </c:pt>
                <c:pt idx="808">
                  <c:v>55.157299999999999</c:v>
                </c:pt>
                <c:pt idx="809">
                  <c:v>55.092400000000012</c:v>
                </c:pt>
                <c:pt idx="810">
                  <c:v>55.107700000000001</c:v>
                </c:pt>
                <c:pt idx="811">
                  <c:v>55.139400000000002</c:v>
                </c:pt>
                <c:pt idx="812">
                  <c:v>55.134400000000007</c:v>
                </c:pt>
                <c:pt idx="813">
                  <c:v>55.139800000000001</c:v>
                </c:pt>
                <c:pt idx="814">
                  <c:v>55.154499999999999</c:v>
                </c:pt>
                <c:pt idx="815">
                  <c:v>55.148499999999999</c:v>
                </c:pt>
                <c:pt idx="816">
                  <c:v>55.135200000000012</c:v>
                </c:pt>
                <c:pt idx="817">
                  <c:v>55.1355</c:v>
                </c:pt>
                <c:pt idx="818">
                  <c:v>55.161299999999997</c:v>
                </c:pt>
                <c:pt idx="819">
                  <c:v>55.179600000000001</c:v>
                </c:pt>
                <c:pt idx="820">
                  <c:v>55.1584</c:v>
                </c:pt>
                <c:pt idx="821">
                  <c:v>55.142499999999998</c:v>
                </c:pt>
                <c:pt idx="822">
                  <c:v>55.159300000000002</c:v>
                </c:pt>
                <c:pt idx="823">
                  <c:v>55.1541</c:v>
                </c:pt>
                <c:pt idx="824">
                  <c:v>55.117100000000001</c:v>
                </c:pt>
                <c:pt idx="825">
                  <c:v>55.0989</c:v>
                </c:pt>
                <c:pt idx="826">
                  <c:v>55.113300000000002</c:v>
                </c:pt>
                <c:pt idx="827">
                  <c:v>55.117199999999997</c:v>
                </c:pt>
                <c:pt idx="828">
                  <c:v>55.1098</c:v>
                </c:pt>
                <c:pt idx="829">
                  <c:v>55.103000000000002</c:v>
                </c:pt>
                <c:pt idx="830">
                  <c:v>55.093200000000003</c:v>
                </c:pt>
                <c:pt idx="831">
                  <c:v>55.103400000000001</c:v>
                </c:pt>
                <c:pt idx="832">
                  <c:v>55.131800000000013</c:v>
                </c:pt>
                <c:pt idx="833">
                  <c:v>55.149500000000003</c:v>
                </c:pt>
                <c:pt idx="834">
                  <c:v>55.150200000000012</c:v>
                </c:pt>
                <c:pt idx="835">
                  <c:v>55.151699999999998</c:v>
                </c:pt>
                <c:pt idx="836">
                  <c:v>55.175699999999999</c:v>
                </c:pt>
                <c:pt idx="837">
                  <c:v>55.203000000000003</c:v>
                </c:pt>
                <c:pt idx="838">
                  <c:v>55.199600000000011</c:v>
                </c:pt>
                <c:pt idx="839">
                  <c:v>55.170299999999997</c:v>
                </c:pt>
                <c:pt idx="840">
                  <c:v>55.134999999999998</c:v>
                </c:pt>
                <c:pt idx="841">
                  <c:v>55.116500000000002</c:v>
                </c:pt>
                <c:pt idx="842">
                  <c:v>55.130099999999999</c:v>
                </c:pt>
                <c:pt idx="843">
                  <c:v>55.142600000000002</c:v>
                </c:pt>
                <c:pt idx="844">
                  <c:v>55.128900000000002</c:v>
                </c:pt>
                <c:pt idx="845">
                  <c:v>55.122100000000003</c:v>
                </c:pt>
                <c:pt idx="846">
                  <c:v>55.146299999999997</c:v>
                </c:pt>
                <c:pt idx="847">
                  <c:v>55.151699999999998</c:v>
                </c:pt>
                <c:pt idx="848">
                  <c:v>55.092200000000012</c:v>
                </c:pt>
                <c:pt idx="849">
                  <c:v>55.046200000000013</c:v>
                </c:pt>
                <c:pt idx="850">
                  <c:v>55.070700000000002</c:v>
                </c:pt>
                <c:pt idx="851">
                  <c:v>55.104200000000013</c:v>
                </c:pt>
                <c:pt idx="852">
                  <c:v>55.12</c:v>
                </c:pt>
                <c:pt idx="853">
                  <c:v>55.126800000000003</c:v>
                </c:pt>
                <c:pt idx="854">
                  <c:v>55.122700000000002</c:v>
                </c:pt>
                <c:pt idx="855">
                  <c:v>55.097800000000007</c:v>
                </c:pt>
                <c:pt idx="856">
                  <c:v>55.089300000000001</c:v>
                </c:pt>
                <c:pt idx="857">
                  <c:v>55.109699999999997</c:v>
                </c:pt>
                <c:pt idx="858">
                  <c:v>55.101999999999997</c:v>
                </c:pt>
                <c:pt idx="859">
                  <c:v>55.061700000000002</c:v>
                </c:pt>
                <c:pt idx="860">
                  <c:v>55.036499999999997</c:v>
                </c:pt>
                <c:pt idx="861">
                  <c:v>55.058100000000003</c:v>
                </c:pt>
                <c:pt idx="862">
                  <c:v>55.099000000000011</c:v>
                </c:pt>
                <c:pt idx="863">
                  <c:v>55.129600000000003</c:v>
                </c:pt>
                <c:pt idx="864">
                  <c:v>55.147100000000002</c:v>
                </c:pt>
                <c:pt idx="865">
                  <c:v>55.133099999999999</c:v>
                </c:pt>
                <c:pt idx="866">
                  <c:v>55.106400000000001</c:v>
                </c:pt>
                <c:pt idx="867">
                  <c:v>55.096299999999999</c:v>
                </c:pt>
                <c:pt idx="868">
                  <c:v>55.092600000000012</c:v>
                </c:pt>
                <c:pt idx="869">
                  <c:v>55.083100000000002</c:v>
                </c:pt>
                <c:pt idx="870">
                  <c:v>55.084600000000002</c:v>
                </c:pt>
                <c:pt idx="871">
                  <c:v>55.116500000000002</c:v>
                </c:pt>
                <c:pt idx="872">
                  <c:v>55.156999999999996</c:v>
                </c:pt>
                <c:pt idx="873">
                  <c:v>55.168700000000001</c:v>
                </c:pt>
                <c:pt idx="874">
                  <c:v>55.1173</c:v>
                </c:pt>
                <c:pt idx="875">
                  <c:v>55.0246</c:v>
                </c:pt>
                <c:pt idx="876">
                  <c:v>55.004899999999999</c:v>
                </c:pt>
                <c:pt idx="877">
                  <c:v>55.0458</c:v>
                </c:pt>
                <c:pt idx="878">
                  <c:v>55.057299999999998</c:v>
                </c:pt>
                <c:pt idx="879">
                  <c:v>55.087400000000002</c:v>
                </c:pt>
                <c:pt idx="880">
                  <c:v>55.142000000000003</c:v>
                </c:pt>
                <c:pt idx="881">
                  <c:v>55.167000000000002</c:v>
                </c:pt>
                <c:pt idx="882">
                  <c:v>55.159400000000012</c:v>
                </c:pt>
                <c:pt idx="883">
                  <c:v>55.145200000000003</c:v>
                </c:pt>
                <c:pt idx="884">
                  <c:v>55.127899999999997</c:v>
                </c:pt>
                <c:pt idx="885">
                  <c:v>55.108699999999999</c:v>
                </c:pt>
                <c:pt idx="886">
                  <c:v>55.097200000000001</c:v>
                </c:pt>
                <c:pt idx="887">
                  <c:v>55.081200000000003</c:v>
                </c:pt>
                <c:pt idx="888">
                  <c:v>55.081699999999998</c:v>
                </c:pt>
                <c:pt idx="889">
                  <c:v>55.116999999999997</c:v>
                </c:pt>
                <c:pt idx="890">
                  <c:v>55.146600000000007</c:v>
                </c:pt>
                <c:pt idx="891">
                  <c:v>55.156599999999997</c:v>
                </c:pt>
                <c:pt idx="892">
                  <c:v>55.148699999999998</c:v>
                </c:pt>
                <c:pt idx="893">
                  <c:v>55.1111</c:v>
                </c:pt>
                <c:pt idx="894">
                  <c:v>55.051499999999997</c:v>
                </c:pt>
                <c:pt idx="895">
                  <c:v>55.023000000000003</c:v>
                </c:pt>
                <c:pt idx="896">
                  <c:v>55.0383</c:v>
                </c:pt>
                <c:pt idx="897">
                  <c:v>55.061800000000012</c:v>
                </c:pt>
                <c:pt idx="898">
                  <c:v>55.110100000000003</c:v>
                </c:pt>
                <c:pt idx="899">
                  <c:v>55.138600000000011</c:v>
                </c:pt>
                <c:pt idx="900">
                  <c:v>55.117600000000003</c:v>
                </c:pt>
                <c:pt idx="901">
                  <c:v>55.091299999999997</c:v>
                </c:pt>
                <c:pt idx="902">
                  <c:v>55.071800000000003</c:v>
                </c:pt>
                <c:pt idx="903">
                  <c:v>55.076700000000002</c:v>
                </c:pt>
                <c:pt idx="904">
                  <c:v>55.096600000000002</c:v>
                </c:pt>
                <c:pt idx="905">
                  <c:v>55.0867</c:v>
                </c:pt>
                <c:pt idx="906">
                  <c:v>55.051699999999997</c:v>
                </c:pt>
                <c:pt idx="907">
                  <c:v>55.0443</c:v>
                </c:pt>
                <c:pt idx="908">
                  <c:v>55.030299999999997</c:v>
                </c:pt>
                <c:pt idx="909">
                  <c:v>55.018500000000003</c:v>
                </c:pt>
                <c:pt idx="910">
                  <c:v>55.0471</c:v>
                </c:pt>
                <c:pt idx="911">
                  <c:v>55.061600000000013</c:v>
                </c:pt>
                <c:pt idx="912">
                  <c:v>55.030299999999997</c:v>
                </c:pt>
                <c:pt idx="913">
                  <c:v>54.998100000000001</c:v>
                </c:pt>
                <c:pt idx="914">
                  <c:v>55.030299999999997</c:v>
                </c:pt>
                <c:pt idx="915">
                  <c:v>55.086000000000013</c:v>
                </c:pt>
                <c:pt idx="916">
                  <c:v>55.103499999999997</c:v>
                </c:pt>
                <c:pt idx="917">
                  <c:v>55.0854</c:v>
                </c:pt>
                <c:pt idx="918">
                  <c:v>55.065100000000001</c:v>
                </c:pt>
                <c:pt idx="919">
                  <c:v>55.0625</c:v>
                </c:pt>
                <c:pt idx="920">
                  <c:v>55.035699999999999</c:v>
                </c:pt>
                <c:pt idx="921">
                  <c:v>54.954099999999997</c:v>
                </c:pt>
                <c:pt idx="922">
                  <c:v>54.933300000000003</c:v>
                </c:pt>
                <c:pt idx="923">
                  <c:v>55.0105</c:v>
                </c:pt>
                <c:pt idx="924">
                  <c:v>55.063200000000002</c:v>
                </c:pt>
                <c:pt idx="925">
                  <c:v>55.081899999999997</c:v>
                </c:pt>
                <c:pt idx="926">
                  <c:v>55.092600000000012</c:v>
                </c:pt>
                <c:pt idx="927">
                  <c:v>55.074000000000012</c:v>
                </c:pt>
                <c:pt idx="928">
                  <c:v>55.046600000000012</c:v>
                </c:pt>
                <c:pt idx="929">
                  <c:v>55.045699999999997</c:v>
                </c:pt>
                <c:pt idx="930">
                  <c:v>55.044800000000002</c:v>
                </c:pt>
                <c:pt idx="931">
                  <c:v>55.026200000000003</c:v>
                </c:pt>
                <c:pt idx="932">
                  <c:v>55.012300000000003</c:v>
                </c:pt>
                <c:pt idx="933">
                  <c:v>55.0291</c:v>
                </c:pt>
                <c:pt idx="934">
                  <c:v>55.058100000000003</c:v>
                </c:pt>
                <c:pt idx="935">
                  <c:v>55.052900000000001</c:v>
                </c:pt>
                <c:pt idx="936">
                  <c:v>55.023000000000003</c:v>
                </c:pt>
                <c:pt idx="937">
                  <c:v>55.000600000000013</c:v>
                </c:pt>
                <c:pt idx="938">
                  <c:v>54.994900000000001</c:v>
                </c:pt>
                <c:pt idx="939">
                  <c:v>54.978299999999997</c:v>
                </c:pt>
                <c:pt idx="940">
                  <c:v>54.981099999999998</c:v>
                </c:pt>
                <c:pt idx="941">
                  <c:v>55.043500000000002</c:v>
                </c:pt>
                <c:pt idx="942">
                  <c:v>55.083399999999997</c:v>
                </c:pt>
                <c:pt idx="943">
                  <c:v>55.060099999999998</c:v>
                </c:pt>
                <c:pt idx="944">
                  <c:v>55.003900000000002</c:v>
                </c:pt>
                <c:pt idx="945">
                  <c:v>54.970100000000002</c:v>
                </c:pt>
                <c:pt idx="946">
                  <c:v>55.002299999999998</c:v>
                </c:pt>
                <c:pt idx="947">
                  <c:v>55.047199999999997</c:v>
                </c:pt>
                <c:pt idx="948">
                  <c:v>55.054000000000002</c:v>
                </c:pt>
                <c:pt idx="949">
                  <c:v>55.0242</c:v>
                </c:pt>
                <c:pt idx="950">
                  <c:v>55.004899999999999</c:v>
                </c:pt>
                <c:pt idx="951">
                  <c:v>55.003400000000013</c:v>
                </c:pt>
                <c:pt idx="952">
                  <c:v>54.994200000000014</c:v>
                </c:pt>
                <c:pt idx="953">
                  <c:v>54.996299999999998</c:v>
                </c:pt>
                <c:pt idx="954">
                  <c:v>55.025300000000001</c:v>
                </c:pt>
                <c:pt idx="955">
                  <c:v>55.053400000000003</c:v>
                </c:pt>
                <c:pt idx="956">
                  <c:v>55.053899999999999</c:v>
                </c:pt>
                <c:pt idx="957">
                  <c:v>55.055799999999998</c:v>
                </c:pt>
                <c:pt idx="958">
                  <c:v>55.0685</c:v>
                </c:pt>
                <c:pt idx="959">
                  <c:v>55.063400000000001</c:v>
                </c:pt>
                <c:pt idx="960">
                  <c:v>55.025700000000001</c:v>
                </c:pt>
                <c:pt idx="961">
                  <c:v>54.969900000000003</c:v>
                </c:pt>
                <c:pt idx="962">
                  <c:v>54.953200000000002</c:v>
                </c:pt>
                <c:pt idx="963">
                  <c:v>54.989800000000002</c:v>
                </c:pt>
                <c:pt idx="964">
                  <c:v>55.011200000000002</c:v>
                </c:pt>
                <c:pt idx="965">
                  <c:v>55.002600000000001</c:v>
                </c:pt>
                <c:pt idx="966">
                  <c:v>54.9801</c:v>
                </c:pt>
                <c:pt idx="967">
                  <c:v>54.9604</c:v>
                </c:pt>
                <c:pt idx="968">
                  <c:v>54.9529</c:v>
                </c:pt>
                <c:pt idx="969">
                  <c:v>54.968899999999998</c:v>
                </c:pt>
                <c:pt idx="970">
                  <c:v>55.014800000000001</c:v>
                </c:pt>
                <c:pt idx="971">
                  <c:v>55.031700000000001</c:v>
                </c:pt>
                <c:pt idx="972">
                  <c:v>55.001300000000001</c:v>
                </c:pt>
                <c:pt idx="973">
                  <c:v>54.975299999999997</c:v>
                </c:pt>
                <c:pt idx="974">
                  <c:v>54.9711</c:v>
                </c:pt>
                <c:pt idx="975">
                  <c:v>54.979700000000001</c:v>
                </c:pt>
                <c:pt idx="976">
                  <c:v>54.985200000000013</c:v>
                </c:pt>
                <c:pt idx="977">
                  <c:v>54.985900000000001</c:v>
                </c:pt>
                <c:pt idx="978">
                  <c:v>55.015500000000003</c:v>
                </c:pt>
                <c:pt idx="979">
                  <c:v>55.028600000000012</c:v>
                </c:pt>
                <c:pt idx="980">
                  <c:v>54.996699999999997</c:v>
                </c:pt>
                <c:pt idx="981">
                  <c:v>54.968400000000003</c:v>
                </c:pt>
                <c:pt idx="982">
                  <c:v>54.951300000000003</c:v>
                </c:pt>
                <c:pt idx="983">
                  <c:v>54.915500000000002</c:v>
                </c:pt>
                <c:pt idx="984">
                  <c:v>54.8977</c:v>
                </c:pt>
                <c:pt idx="985">
                  <c:v>54.9268</c:v>
                </c:pt>
                <c:pt idx="986">
                  <c:v>54.9559</c:v>
                </c:pt>
                <c:pt idx="987">
                  <c:v>54.980699999999999</c:v>
                </c:pt>
                <c:pt idx="988">
                  <c:v>55.008200000000002</c:v>
                </c:pt>
                <c:pt idx="989">
                  <c:v>55.029699999999998</c:v>
                </c:pt>
                <c:pt idx="990">
                  <c:v>55.045000000000002</c:v>
                </c:pt>
                <c:pt idx="991">
                  <c:v>55.036499999999997</c:v>
                </c:pt>
                <c:pt idx="992">
                  <c:v>54.984099999999998</c:v>
                </c:pt>
                <c:pt idx="993">
                  <c:v>54.926200000000001</c:v>
                </c:pt>
                <c:pt idx="994">
                  <c:v>54.933700000000002</c:v>
                </c:pt>
                <c:pt idx="995">
                  <c:v>54.962200000000003</c:v>
                </c:pt>
                <c:pt idx="996">
                  <c:v>54.933300000000003</c:v>
                </c:pt>
                <c:pt idx="997">
                  <c:v>54.910499999999999</c:v>
                </c:pt>
                <c:pt idx="998">
                  <c:v>54.961200000000012</c:v>
                </c:pt>
                <c:pt idx="999">
                  <c:v>55.011400000000002</c:v>
                </c:pt>
                <c:pt idx="1000">
                  <c:v>55.034200000000013</c:v>
                </c:pt>
                <c:pt idx="1001">
                  <c:v>55.031000000000013</c:v>
                </c:pt>
                <c:pt idx="1002">
                  <c:v>54.990200000000002</c:v>
                </c:pt>
                <c:pt idx="1003">
                  <c:v>54.971800000000002</c:v>
                </c:pt>
                <c:pt idx="1004">
                  <c:v>54.9863</c:v>
                </c:pt>
                <c:pt idx="1005">
                  <c:v>54.991200000000013</c:v>
                </c:pt>
                <c:pt idx="1006">
                  <c:v>54.990299999999998</c:v>
                </c:pt>
                <c:pt idx="1007">
                  <c:v>54.992600000000003</c:v>
                </c:pt>
                <c:pt idx="1008">
                  <c:v>54.989899999999999</c:v>
                </c:pt>
                <c:pt idx="1009">
                  <c:v>54.968899999999998</c:v>
                </c:pt>
                <c:pt idx="1010">
                  <c:v>54.929200000000002</c:v>
                </c:pt>
                <c:pt idx="1011">
                  <c:v>54.9148</c:v>
                </c:pt>
                <c:pt idx="1012">
                  <c:v>54.950899999999997</c:v>
                </c:pt>
                <c:pt idx="1013">
                  <c:v>54.986400000000003</c:v>
                </c:pt>
                <c:pt idx="1014">
                  <c:v>54.990099999999998</c:v>
                </c:pt>
                <c:pt idx="1015">
                  <c:v>54.993600000000001</c:v>
                </c:pt>
                <c:pt idx="1016">
                  <c:v>55.018600000000013</c:v>
                </c:pt>
                <c:pt idx="1017">
                  <c:v>55.022400000000012</c:v>
                </c:pt>
                <c:pt idx="1018">
                  <c:v>54.990900000000003</c:v>
                </c:pt>
                <c:pt idx="1019">
                  <c:v>54.969499999999996</c:v>
                </c:pt>
                <c:pt idx="1020">
                  <c:v>54.973400000000012</c:v>
                </c:pt>
                <c:pt idx="1021">
                  <c:v>54.975000000000001</c:v>
                </c:pt>
                <c:pt idx="1022">
                  <c:v>54.941899999999997</c:v>
                </c:pt>
                <c:pt idx="1023">
                  <c:v>54.886800000000001</c:v>
                </c:pt>
                <c:pt idx="1024">
                  <c:v>54.89</c:v>
                </c:pt>
                <c:pt idx="1025">
                  <c:v>54.927500000000002</c:v>
                </c:pt>
                <c:pt idx="1026">
                  <c:v>54.926400000000001</c:v>
                </c:pt>
                <c:pt idx="1027">
                  <c:v>54.927799999999998</c:v>
                </c:pt>
                <c:pt idx="1028">
                  <c:v>54.935600000000001</c:v>
                </c:pt>
                <c:pt idx="1029">
                  <c:v>54.941699999999997</c:v>
                </c:pt>
                <c:pt idx="1030">
                  <c:v>54.958399999999997</c:v>
                </c:pt>
                <c:pt idx="1031">
                  <c:v>54.953499999999998</c:v>
                </c:pt>
                <c:pt idx="1032">
                  <c:v>54.945900000000002</c:v>
                </c:pt>
                <c:pt idx="1033">
                  <c:v>54.962600000000002</c:v>
                </c:pt>
                <c:pt idx="1034">
                  <c:v>54.9604</c:v>
                </c:pt>
                <c:pt idx="1035">
                  <c:v>54.945600000000013</c:v>
                </c:pt>
                <c:pt idx="1036">
                  <c:v>54.942700000000002</c:v>
                </c:pt>
                <c:pt idx="1037">
                  <c:v>54.941600000000001</c:v>
                </c:pt>
                <c:pt idx="1038">
                  <c:v>54.947699999999998</c:v>
                </c:pt>
                <c:pt idx="1039">
                  <c:v>54.967799999999997</c:v>
                </c:pt>
                <c:pt idx="1040">
                  <c:v>54.974899999999998</c:v>
                </c:pt>
                <c:pt idx="1041">
                  <c:v>54.955599999999997</c:v>
                </c:pt>
                <c:pt idx="1042">
                  <c:v>54.945099999999996</c:v>
                </c:pt>
                <c:pt idx="1043">
                  <c:v>54.938899999999997</c:v>
                </c:pt>
                <c:pt idx="1044">
                  <c:v>54.9268</c:v>
                </c:pt>
                <c:pt idx="1045">
                  <c:v>54.933100000000003</c:v>
                </c:pt>
                <c:pt idx="1046">
                  <c:v>54.947600000000001</c:v>
                </c:pt>
                <c:pt idx="1047">
                  <c:v>54.942100000000003</c:v>
                </c:pt>
                <c:pt idx="1048">
                  <c:v>54.923099999999998</c:v>
                </c:pt>
                <c:pt idx="1049">
                  <c:v>54.892000000000003</c:v>
                </c:pt>
                <c:pt idx="1050">
                  <c:v>54.8354</c:v>
                </c:pt>
                <c:pt idx="1051">
                  <c:v>54.768900000000002</c:v>
                </c:pt>
                <c:pt idx="1052">
                  <c:v>54.755200000000002</c:v>
                </c:pt>
                <c:pt idx="1053">
                  <c:v>54.823900000000002</c:v>
                </c:pt>
                <c:pt idx="1054">
                  <c:v>54.897500000000001</c:v>
                </c:pt>
                <c:pt idx="1055">
                  <c:v>54.908499999999997</c:v>
                </c:pt>
                <c:pt idx="1056">
                  <c:v>54.889400000000002</c:v>
                </c:pt>
                <c:pt idx="1057">
                  <c:v>54.885599999999997</c:v>
                </c:pt>
                <c:pt idx="1058">
                  <c:v>54.882899999999999</c:v>
                </c:pt>
                <c:pt idx="1059">
                  <c:v>54.838900000000002</c:v>
                </c:pt>
                <c:pt idx="1060">
                  <c:v>54.8</c:v>
                </c:pt>
                <c:pt idx="1061">
                  <c:v>54.816099999999999</c:v>
                </c:pt>
                <c:pt idx="1062">
                  <c:v>54.840699999999998</c:v>
                </c:pt>
                <c:pt idx="1063">
                  <c:v>54.838000000000001</c:v>
                </c:pt>
                <c:pt idx="1064">
                  <c:v>54.821899999999999</c:v>
                </c:pt>
                <c:pt idx="1065">
                  <c:v>54.824000000000012</c:v>
                </c:pt>
                <c:pt idx="1066">
                  <c:v>54.830199999999998</c:v>
                </c:pt>
                <c:pt idx="1067">
                  <c:v>54.807899999999997</c:v>
                </c:pt>
                <c:pt idx="1068">
                  <c:v>54.778400000000012</c:v>
                </c:pt>
                <c:pt idx="1069">
                  <c:v>54.801900000000003</c:v>
                </c:pt>
                <c:pt idx="1070">
                  <c:v>54.851299999999988</c:v>
                </c:pt>
                <c:pt idx="1071">
                  <c:v>54.8718</c:v>
                </c:pt>
                <c:pt idx="1072">
                  <c:v>54.876199999999997</c:v>
                </c:pt>
                <c:pt idx="1073">
                  <c:v>54.876399999999997</c:v>
                </c:pt>
                <c:pt idx="1074">
                  <c:v>54.860900000000001</c:v>
                </c:pt>
                <c:pt idx="1075">
                  <c:v>54.851100000000002</c:v>
                </c:pt>
                <c:pt idx="1076">
                  <c:v>54.854299999999988</c:v>
                </c:pt>
                <c:pt idx="1077">
                  <c:v>54.808</c:v>
                </c:pt>
                <c:pt idx="1078">
                  <c:v>54.716099999999997</c:v>
                </c:pt>
                <c:pt idx="1079">
                  <c:v>54.699800000000003</c:v>
                </c:pt>
                <c:pt idx="1080">
                  <c:v>54.790500000000002</c:v>
                </c:pt>
                <c:pt idx="1081">
                  <c:v>54.886800000000001</c:v>
                </c:pt>
                <c:pt idx="1082">
                  <c:v>54.925400000000003</c:v>
                </c:pt>
                <c:pt idx="1083">
                  <c:v>54.917499999999997</c:v>
                </c:pt>
                <c:pt idx="1084">
                  <c:v>54.890099999999997</c:v>
                </c:pt>
                <c:pt idx="1085">
                  <c:v>54.878</c:v>
                </c:pt>
                <c:pt idx="1086">
                  <c:v>54.895200000000003</c:v>
                </c:pt>
                <c:pt idx="1087">
                  <c:v>54.889000000000003</c:v>
                </c:pt>
                <c:pt idx="1088">
                  <c:v>54.852899999999998</c:v>
                </c:pt>
                <c:pt idx="1089">
                  <c:v>54.849699999999999</c:v>
                </c:pt>
                <c:pt idx="1090">
                  <c:v>54.874200000000002</c:v>
                </c:pt>
                <c:pt idx="1091">
                  <c:v>54.887799999999999</c:v>
                </c:pt>
                <c:pt idx="1092">
                  <c:v>54.883099999999999</c:v>
                </c:pt>
                <c:pt idx="1093">
                  <c:v>54.856999999999999</c:v>
                </c:pt>
                <c:pt idx="1094">
                  <c:v>54.797800000000002</c:v>
                </c:pt>
                <c:pt idx="1095">
                  <c:v>54.752099999999999</c:v>
                </c:pt>
                <c:pt idx="1096">
                  <c:v>54.7879</c:v>
                </c:pt>
                <c:pt idx="1097">
                  <c:v>54.850299999999997</c:v>
                </c:pt>
                <c:pt idx="1098">
                  <c:v>54.877299999999998</c:v>
                </c:pt>
                <c:pt idx="1099">
                  <c:v>54.897000000000013</c:v>
                </c:pt>
                <c:pt idx="1100">
                  <c:v>54.920099999999998</c:v>
                </c:pt>
                <c:pt idx="1101">
                  <c:v>54.924900000000001</c:v>
                </c:pt>
                <c:pt idx="1102">
                  <c:v>54.900599999999997</c:v>
                </c:pt>
                <c:pt idx="1103">
                  <c:v>54.883000000000003</c:v>
                </c:pt>
                <c:pt idx="1104">
                  <c:v>54.900500000000001</c:v>
                </c:pt>
                <c:pt idx="1105">
                  <c:v>54.9009</c:v>
                </c:pt>
                <c:pt idx="1106">
                  <c:v>54.863400000000013</c:v>
                </c:pt>
                <c:pt idx="1107">
                  <c:v>54.845999999999997</c:v>
                </c:pt>
                <c:pt idx="1108">
                  <c:v>54.8583</c:v>
                </c:pt>
                <c:pt idx="1109">
                  <c:v>54.887799999999999</c:v>
                </c:pt>
                <c:pt idx="1110">
                  <c:v>54.920099999999998</c:v>
                </c:pt>
                <c:pt idx="1111">
                  <c:v>54.943199999999997</c:v>
                </c:pt>
                <c:pt idx="1112">
                  <c:v>54.947000000000003</c:v>
                </c:pt>
                <c:pt idx="1113">
                  <c:v>54.939100000000003</c:v>
                </c:pt>
                <c:pt idx="1114">
                  <c:v>54.938000000000002</c:v>
                </c:pt>
                <c:pt idx="1115">
                  <c:v>54.912599999999998</c:v>
                </c:pt>
                <c:pt idx="1116">
                  <c:v>54.863400000000013</c:v>
                </c:pt>
                <c:pt idx="1117">
                  <c:v>54.871499999999997</c:v>
                </c:pt>
                <c:pt idx="1118">
                  <c:v>54.915799999999997</c:v>
                </c:pt>
                <c:pt idx="1119">
                  <c:v>54.935699999999997</c:v>
                </c:pt>
                <c:pt idx="1120">
                  <c:v>54.930100000000003</c:v>
                </c:pt>
                <c:pt idx="1121">
                  <c:v>54.927300000000002</c:v>
                </c:pt>
                <c:pt idx="1122">
                  <c:v>54.936900000000001</c:v>
                </c:pt>
                <c:pt idx="1123">
                  <c:v>54.938200000000002</c:v>
                </c:pt>
                <c:pt idx="1124">
                  <c:v>54.926099999999998</c:v>
                </c:pt>
                <c:pt idx="1125">
                  <c:v>54.903700000000001</c:v>
                </c:pt>
                <c:pt idx="1126">
                  <c:v>54.8917</c:v>
                </c:pt>
                <c:pt idx="1127">
                  <c:v>54.883499999999998</c:v>
                </c:pt>
                <c:pt idx="1128">
                  <c:v>54.858899999999998</c:v>
                </c:pt>
                <c:pt idx="1129">
                  <c:v>54.848799999999997</c:v>
                </c:pt>
                <c:pt idx="1130">
                  <c:v>54.878500000000003</c:v>
                </c:pt>
                <c:pt idx="1131">
                  <c:v>54.9084</c:v>
                </c:pt>
                <c:pt idx="1132">
                  <c:v>54.9285</c:v>
                </c:pt>
                <c:pt idx="1133">
                  <c:v>54.929200000000002</c:v>
                </c:pt>
                <c:pt idx="1134">
                  <c:v>54.9084</c:v>
                </c:pt>
                <c:pt idx="1135">
                  <c:v>54.904299999999999</c:v>
                </c:pt>
                <c:pt idx="1136">
                  <c:v>54.924500000000002</c:v>
                </c:pt>
                <c:pt idx="1137">
                  <c:v>54.942</c:v>
                </c:pt>
                <c:pt idx="1138">
                  <c:v>54.956699999999998</c:v>
                </c:pt>
                <c:pt idx="1139">
                  <c:v>54.957799999999999</c:v>
                </c:pt>
                <c:pt idx="1140">
                  <c:v>54.938699999999997</c:v>
                </c:pt>
                <c:pt idx="1141">
                  <c:v>54.911200000000001</c:v>
                </c:pt>
                <c:pt idx="1142">
                  <c:v>54.850700000000003</c:v>
                </c:pt>
                <c:pt idx="1143">
                  <c:v>54.814699999999988</c:v>
                </c:pt>
                <c:pt idx="1144">
                  <c:v>54.814699999999988</c:v>
                </c:pt>
                <c:pt idx="1145">
                  <c:v>54.807600000000001</c:v>
                </c:pt>
                <c:pt idx="1146">
                  <c:v>54.853999999999999</c:v>
                </c:pt>
                <c:pt idx="1147">
                  <c:v>54.892099999999999</c:v>
                </c:pt>
                <c:pt idx="1148">
                  <c:v>54.887300000000003</c:v>
                </c:pt>
                <c:pt idx="1149">
                  <c:v>54.881399999999999</c:v>
                </c:pt>
                <c:pt idx="1150">
                  <c:v>54.862200000000001</c:v>
                </c:pt>
                <c:pt idx="1151">
                  <c:v>54.806399999999996</c:v>
                </c:pt>
                <c:pt idx="1152">
                  <c:v>54.772800000000011</c:v>
                </c:pt>
                <c:pt idx="1153">
                  <c:v>54.827500000000001</c:v>
                </c:pt>
                <c:pt idx="1154">
                  <c:v>54.922600000000003</c:v>
                </c:pt>
                <c:pt idx="1155">
                  <c:v>54.974200000000003</c:v>
                </c:pt>
                <c:pt idx="1156">
                  <c:v>54.979500000000002</c:v>
                </c:pt>
                <c:pt idx="1157">
                  <c:v>54.983400000000003</c:v>
                </c:pt>
                <c:pt idx="1158">
                  <c:v>54.976300000000002</c:v>
                </c:pt>
                <c:pt idx="1159">
                  <c:v>54.929400000000001</c:v>
                </c:pt>
                <c:pt idx="1160">
                  <c:v>54.833000000000013</c:v>
                </c:pt>
                <c:pt idx="1161">
                  <c:v>54.743699999999997</c:v>
                </c:pt>
                <c:pt idx="1162">
                  <c:v>54.7577</c:v>
                </c:pt>
                <c:pt idx="1163">
                  <c:v>54.847999999999999</c:v>
                </c:pt>
                <c:pt idx="1164">
                  <c:v>54.926299999999998</c:v>
                </c:pt>
                <c:pt idx="1165">
                  <c:v>54.964300000000001</c:v>
                </c:pt>
                <c:pt idx="1166">
                  <c:v>54.976100000000002</c:v>
                </c:pt>
                <c:pt idx="1167">
                  <c:v>54.978299999999997</c:v>
                </c:pt>
                <c:pt idx="1168">
                  <c:v>54.983800000000002</c:v>
                </c:pt>
                <c:pt idx="1169">
                  <c:v>54.983499999999999</c:v>
                </c:pt>
                <c:pt idx="1170">
                  <c:v>54.966500000000003</c:v>
                </c:pt>
                <c:pt idx="1171">
                  <c:v>54.9572</c:v>
                </c:pt>
                <c:pt idx="1172">
                  <c:v>54.961399999999998</c:v>
                </c:pt>
                <c:pt idx="1173">
                  <c:v>54.9452</c:v>
                </c:pt>
                <c:pt idx="1174">
                  <c:v>54.911499999999997</c:v>
                </c:pt>
                <c:pt idx="1175">
                  <c:v>54.855899999999998</c:v>
                </c:pt>
                <c:pt idx="1176">
                  <c:v>54.830800000000004</c:v>
                </c:pt>
                <c:pt idx="1177">
                  <c:v>54.891599999999997</c:v>
                </c:pt>
                <c:pt idx="1178">
                  <c:v>54.948099999999997</c:v>
                </c:pt>
                <c:pt idx="1179">
                  <c:v>54.973000000000013</c:v>
                </c:pt>
                <c:pt idx="1180">
                  <c:v>54.981499999999997</c:v>
                </c:pt>
                <c:pt idx="1181">
                  <c:v>54.981999999999999</c:v>
                </c:pt>
                <c:pt idx="1182">
                  <c:v>54.998699999999999</c:v>
                </c:pt>
                <c:pt idx="1183">
                  <c:v>55.001399999999997</c:v>
                </c:pt>
                <c:pt idx="1184">
                  <c:v>54.9816</c:v>
                </c:pt>
                <c:pt idx="1185">
                  <c:v>54.978000000000002</c:v>
                </c:pt>
                <c:pt idx="1186">
                  <c:v>54.9831</c:v>
                </c:pt>
                <c:pt idx="1187">
                  <c:v>54.979599999999998</c:v>
                </c:pt>
                <c:pt idx="1188">
                  <c:v>54.975099999999998</c:v>
                </c:pt>
                <c:pt idx="1189">
                  <c:v>54.9786</c:v>
                </c:pt>
                <c:pt idx="1190">
                  <c:v>54.981000000000002</c:v>
                </c:pt>
                <c:pt idx="1191">
                  <c:v>54.969700000000003</c:v>
                </c:pt>
                <c:pt idx="1192">
                  <c:v>54.957700000000003</c:v>
                </c:pt>
                <c:pt idx="1193">
                  <c:v>54.948600000000013</c:v>
                </c:pt>
                <c:pt idx="1194">
                  <c:v>54.9587</c:v>
                </c:pt>
                <c:pt idx="1195">
                  <c:v>54.982599999999998</c:v>
                </c:pt>
                <c:pt idx="1196">
                  <c:v>54.988799999999998</c:v>
                </c:pt>
                <c:pt idx="1197">
                  <c:v>54.978200000000001</c:v>
                </c:pt>
                <c:pt idx="1198">
                  <c:v>54.9542</c:v>
                </c:pt>
                <c:pt idx="1199">
                  <c:v>54.932600000000001</c:v>
                </c:pt>
                <c:pt idx="1200">
                  <c:v>54.960099999999997</c:v>
                </c:pt>
                <c:pt idx="1201">
                  <c:v>54.990099999999998</c:v>
                </c:pt>
                <c:pt idx="1202">
                  <c:v>54.971200000000003</c:v>
                </c:pt>
                <c:pt idx="1203">
                  <c:v>54.952300000000001</c:v>
                </c:pt>
                <c:pt idx="1204">
                  <c:v>54.9621</c:v>
                </c:pt>
                <c:pt idx="1205">
                  <c:v>54.976500000000001</c:v>
                </c:pt>
                <c:pt idx="1206">
                  <c:v>54.975700000000003</c:v>
                </c:pt>
                <c:pt idx="1207">
                  <c:v>54.965899999999998</c:v>
                </c:pt>
                <c:pt idx="1208">
                  <c:v>54.970500000000001</c:v>
                </c:pt>
                <c:pt idx="1209">
                  <c:v>54.959899999999998</c:v>
                </c:pt>
                <c:pt idx="1210">
                  <c:v>54.957999999999998</c:v>
                </c:pt>
                <c:pt idx="1211">
                  <c:v>54.976400000000012</c:v>
                </c:pt>
                <c:pt idx="1212">
                  <c:v>54.946399999999997</c:v>
                </c:pt>
                <c:pt idx="1213">
                  <c:v>54.935899999999997</c:v>
                </c:pt>
                <c:pt idx="1214">
                  <c:v>54.97</c:v>
                </c:pt>
                <c:pt idx="1215">
                  <c:v>54.9925</c:v>
                </c:pt>
                <c:pt idx="1216">
                  <c:v>55.015800000000013</c:v>
                </c:pt>
                <c:pt idx="1217">
                  <c:v>55.0276</c:v>
                </c:pt>
                <c:pt idx="1218">
                  <c:v>55.011400000000002</c:v>
                </c:pt>
                <c:pt idx="1219">
                  <c:v>55.002600000000001</c:v>
                </c:pt>
                <c:pt idx="1220">
                  <c:v>55.0139</c:v>
                </c:pt>
                <c:pt idx="1221">
                  <c:v>55.035299999999999</c:v>
                </c:pt>
                <c:pt idx="1222">
                  <c:v>55.057200000000002</c:v>
                </c:pt>
                <c:pt idx="1223">
                  <c:v>55.060899999999997</c:v>
                </c:pt>
                <c:pt idx="1224">
                  <c:v>55.054900000000004</c:v>
                </c:pt>
                <c:pt idx="1225">
                  <c:v>55.038200000000003</c:v>
                </c:pt>
                <c:pt idx="1226">
                  <c:v>55.029200000000003</c:v>
                </c:pt>
                <c:pt idx="1227">
                  <c:v>55.050899999999999</c:v>
                </c:pt>
                <c:pt idx="1228">
                  <c:v>55.063499999999998</c:v>
                </c:pt>
                <c:pt idx="1229">
                  <c:v>55.054600000000001</c:v>
                </c:pt>
                <c:pt idx="1230">
                  <c:v>55.055799999999998</c:v>
                </c:pt>
                <c:pt idx="1231">
                  <c:v>55.059699999999999</c:v>
                </c:pt>
                <c:pt idx="1232">
                  <c:v>55.057299999999998</c:v>
                </c:pt>
                <c:pt idx="1233">
                  <c:v>55.063800000000001</c:v>
                </c:pt>
                <c:pt idx="1234">
                  <c:v>55.062600000000003</c:v>
                </c:pt>
                <c:pt idx="1235">
                  <c:v>55.052400000000013</c:v>
                </c:pt>
                <c:pt idx="1236">
                  <c:v>55.06</c:v>
                </c:pt>
                <c:pt idx="1237">
                  <c:v>55.083300000000001</c:v>
                </c:pt>
                <c:pt idx="1238">
                  <c:v>55.108899999999998</c:v>
                </c:pt>
                <c:pt idx="1239">
                  <c:v>55.119500000000002</c:v>
                </c:pt>
                <c:pt idx="1240">
                  <c:v>55.098100000000002</c:v>
                </c:pt>
                <c:pt idx="1241">
                  <c:v>55.0657</c:v>
                </c:pt>
                <c:pt idx="1242">
                  <c:v>55.075099999999999</c:v>
                </c:pt>
                <c:pt idx="1243">
                  <c:v>55.091900000000003</c:v>
                </c:pt>
                <c:pt idx="1244">
                  <c:v>55.076900000000002</c:v>
                </c:pt>
                <c:pt idx="1245">
                  <c:v>55.068300000000001</c:v>
                </c:pt>
                <c:pt idx="1246">
                  <c:v>55.071000000000012</c:v>
                </c:pt>
                <c:pt idx="1247">
                  <c:v>55.0548</c:v>
                </c:pt>
                <c:pt idx="1248">
                  <c:v>55.029699999999998</c:v>
                </c:pt>
                <c:pt idx="1249">
                  <c:v>55.053199999999997</c:v>
                </c:pt>
                <c:pt idx="1250">
                  <c:v>55.093699999999998</c:v>
                </c:pt>
                <c:pt idx="1251">
                  <c:v>55.092800000000011</c:v>
                </c:pt>
                <c:pt idx="1252">
                  <c:v>55.076600000000013</c:v>
                </c:pt>
                <c:pt idx="1253">
                  <c:v>55.067900000000002</c:v>
                </c:pt>
                <c:pt idx="1254">
                  <c:v>55.075800000000001</c:v>
                </c:pt>
                <c:pt idx="1255">
                  <c:v>55.104300000000002</c:v>
                </c:pt>
                <c:pt idx="1256">
                  <c:v>55.128900000000002</c:v>
                </c:pt>
                <c:pt idx="1257">
                  <c:v>55.118499999999997</c:v>
                </c:pt>
                <c:pt idx="1258">
                  <c:v>55.077500000000001</c:v>
                </c:pt>
                <c:pt idx="1259">
                  <c:v>55.069099999999999</c:v>
                </c:pt>
                <c:pt idx="1260">
                  <c:v>55.091700000000003</c:v>
                </c:pt>
                <c:pt idx="1261">
                  <c:v>55.049000000000007</c:v>
                </c:pt>
                <c:pt idx="1262">
                  <c:v>54.981200000000001</c:v>
                </c:pt>
                <c:pt idx="1263">
                  <c:v>54.986800000000002</c:v>
                </c:pt>
                <c:pt idx="1264">
                  <c:v>55.052400000000013</c:v>
                </c:pt>
                <c:pt idx="1265">
                  <c:v>55.114800000000002</c:v>
                </c:pt>
                <c:pt idx="1266">
                  <c:v>55.147399999999998</c:v>
                </c:pt>
                <c:pt idx="1267">
                  <c:v>55.150500000000001</c:v>
                </c:pt>
                <c:pt idx="1268">
                  <c:v>55.141399999999997</c:v>
                </c:pt>
                <c:pt idx="1269">
                  <c:v>55.133600000000001</c:v>
                </c:pt>
                <c:pt idx="1270">
                  <c:v>55.118400000000001</c:v>
                </c:pt>
                <c:pt idx="1271">
                  <c:v>55.100099999999998</c:v>
                </c:pt>
                <c:pt idx="1272">
                  <c:v>55.099299999999999</c:v>
                </c:pt>
                <c:pt idx="1273">
                  <c:v>55.130600000000001</c:v>
                </c:pt>
                <c:pt idx="1274">
                  <c:v>55.156200000000013</c:v>
                </c:pt>
                <c:pt idx="1275">
                  <c:v>55.117600000000003</c:v>
                </c:pt>
                <c:pt idx="1276">
                  <c:v>55.041899999999998</c:v>
                </c:pt>
                <c:pt idx="1277">
                  <c:v>55.0291</c:v>
                </c:pt>
                <c:pt idx="1278">
                  <c:v>55.086500000000001</c:v>
                </c:pt>
                <c:pt idx="1279">
                  <c:v>55.129200000000012</c:v>
                </c:pt>
                <c:pt idx="1280">
                  <c:v>55.1297</c:v>
                </c:pt>
                <c:pt idx="1281">
                  <c:v>55.115600000000001</c:v>
                </c:pt>
                <c:pt idx="1282">
                  <c:v>55.1126</c:v>
                </c:pt>
                <c:pt idx="1283">
                  <c:v>55.119800000000012</c:v>
                </c:pt>
                <c:pt idx="1284">
                  <c:v>55.128</c:v>
                </c:pt>
                <c:pt idx="1285">
                  <c:v>55.0961</c:v>
                </c:pt>
                <c:pt idx="1286">
                  <c:v>55.014400000000002</c:v>
                </c:pt>
                <c:pt idx="1287">
                  <c:v>54.978000000000002</c:v>
                </c:pt>
                <c:pt idx="1288">
                  <c:v>55.022100000000002</c:v>
                </c:pt>
                <c:pt idx="1289">
                  <c:v>55.076099999999997</c:v>
                </c:pt>
                <c:pt idx="1290">
                  <c:v>55.103200000000001</c:v>
                </c:pt>
                <c:pt idx="1291">
                  <c:v>55.107600000000012</c:v>
                </c:pt>
                <c:pt idx="1292">
                  <c:v>55.110500000000002</c:v>
                </c:pt>
                <c:pt idx="1293">
                  <c:v>55.136000000000003</c:v>
                </c:pt>
                <c:pt idx="1294">
                  <c:v>55.1464</c:v>
                </c:pt>
                <c:pt idx="1295">
                  <c:v>55.13</c:v>
                </c:pt>
                <c:pt idx="1296">
                  <c:v>55.120899999999999</c:v>
                </c:pt>
                <c:pt idx="1297">
                  <c:v>55.117899999999999</c:v>
                </c:pt>
                <c:pt idx="1298">
                  <c:v>55.0946</c:v>
                </c:pt>
                <c:pt idx="1299">
                  <c:v>55.037500000000001</c:v>
                </c:pt>
                <c:pt idx="1300">
                  <c:v>55.014000000000003</c:v>
                </c:pt>
                <c:pt idx="1301">
                  <c:v>55.052500000000002</c:v>
                </c:pt>
                <c:pt idx="1302">
                  <c:v>55.0779</c:v>
                </c:pt>
                <c:pt idx="1303">
                  <c:v>55.0715</c:v>
                </c:pt>
                <c:pt idx="1304">
                  <c:v>55.084400000000002</c:v>
                </c:pt>
                <c:pt idx="1305">
                  <c:v>55.111199999999997</c:v>
                </c:pt>
                <c:pt idx="1306">
                  <c:v>55.1295</c:v>
                </c:pt>
                <c:pt idx="1307">
                  <c:v>55.142899999999997</c:v>
                </c:pt>
                <c:pt idx="1308">
                  <c:v>55.151000000000003</c:v>
                </c:pt>
                <c:pt idx="1309">
                  <c:v>55.147500000000001</c:v>
                </c:pt>
                <c:pt idx="1310">
                  <c:v>55.137</c:v>
                </c:pt>
                <c:pt idx="1311">
                  <c:v>55.146700000000003</c:v>
                </c:pt>
                <c:pt idx="1312">
                  <c:v>55.1631</c:v>
                </c:pt>
                <c:pt idx="1313">
                  <c:v>55.148600000000002</c:v>
                </c:pt>
                <c:pt idx="1314">
                  <c:v>55.107999999999997</c:v>
                </c:pt>
                <c:pt idx="1315">
                  <c:v>55.081000000000003</c:v>
                </c:pt>
                <c:pt idx="1316">
                  <c:v>55.071899999999999</c:v>
                </c:pt>
                <c:pt idx="1317">
                  <c:v>55.095700000000001</c:v>
                </c:pt>
                <c:pt idx="1318">
                  <c:v>55.148400000000002</c:v>
                </c:pt>
                <c:pt idx="1319">
                  <c:v>55.1571</c:v>
                </c:pt>
                <c:pt idx="1320">
                  <c:v>55.108400000000003</c:v>
                </c:pt>
                <c:pt idx="1321">
                  <c:v>55.050800000000002</c:v>
                </c:pt>
                <c:pt idx="1322">
                  <c:v>55.058100000000003</c:v>
                </c:pt>
                <c:pt idx="1323">
                  <c:v>55.125300000000003</c:v>
                </c:pt>
                <c:pt idx="1324">
                  <c:v>55.155200000000001</c:v>
                </c:pt>
                <c:pt idx="1325">
                  <c:v>55.126300000000001</c:v>
                </c:pt>
                <c:pt idx="1326">
                  <c:v>55.084299999999999</c:v>
                </c:pt>
                <c:pt idx="1327">
                  <c:v>55.061700000000002</c:v>
                </c:pt>
                <c:pt idx="1328">
                  <c:v>55.073900000000002</c:v>
                </c:pt>
                <c:pt idx="1329">
                  <c:v>55.066400000000002</c:v>
                </c:pt>
                <c:pt idx="1330">
                  <c:v>55.028100000000002</c:v>
                </c:pt>
                <c:pt idx="1331">
                  <c:v>55.026899999999998</c:v>
                </c:pt>
                <c:pt idx="1332">
                  <c:v>55.060499999999998</c:v>
                </c:pt>
                <c:pt idx="1333">
                  <c:v>55.1008</c:v>
                </c:pt>
                <c:pt idx="1334">
                  <c:v>55.140700000000002</c:v>
                </c:pt>
                <c:pt idx="1335">
                  <c:v>55.155000000000001</c:v>
                </c:pt>
                <c:pt idx="1336">
                  <c:v>55.144300000000001</c:v>
                </c:pt>
                <c:pt idx="1337">
                  <c:v>55.1203</c:v>
                </c:pt>
                <c:pt idx="1338">
                  <c:v>55.082800000000013</c:v>
                </c:pt>
                <c:pt idx="1339">
                  <c:v>55.019199999999998</c:v>
                </c:pt>
                <c:pt idx="1340">
                  <c:v>54.9619</c:v>
                </c:pt>
                <c:pt idx="1341">
                  <c:v>55.0002</c:v>
                </c:pt>
                <c:pt idx="1342">
                  <c:v>55.0869</c:v>
                </c:pt>
                <c:pt idx="1343">
                  <c:v>55.136400000000002</c:v>
                </c:pt>
                <c:pt idx="1344">
                  <c:v>55.1616</c:v>
                </c:pt>
                <c:pt idx="1345">
                  <c:v>55.177300000000002</c:v>
                </c:pt>
                <c:pt idx="1346">
                  <c:v>55.177799999999998</c:v>
                </c:pt>
                <c:pt idx="1347">
                  <c:v>55.163600000000002</c:v>
                </c:pt>
                <c:pt idx="1348">
                  <c:v>55.134300000000003</c:v>
                </c:pt>
                <c:pt idx="1349">
                  <c:v>55.110700000000001</c:v>
                </c:pt>
                <c:pt idx="1350">
                  <c:v>55.118000000000002</c:v>
                </c:pt>
                <c:pt idx="1351">
                  <c:v>55.141800000000003</c:v>
                </c:pt>
                <c:pt idx="1352">
                  <c:v>55.157699999999998</c:v>
                </c:pt>
                <c:pt idx="1353">
                  <c:v>55.155500000000011</c:v>
                </c:pt>
                <c:pt idx="1354">
                  <c:v>55.129800000000003</c:v>
                </c:pt>
                <c:pt idx="1355">
                  <c:v>55.072200000000002</c:v>
                </c:pt>
                <c:pt idx="1356">
                  <c:v>54.987000000000002</c:v>
                </c:pt>
                <c:pt idx="1357">
                  <c:v>54.961599999999997</c:v>
                </c:pt>
                <c:pt idx="1358">
                  <c:v>55.0488</c:v>
                </c:pt>
                <c:pt idx="1359">
                  <c:v>55.135800000000003</c:v>
                </c:pt>
                <c:pt idx="1360">
                  <c:v>55.158200000000001</c:v>
                </c:pt>
                <c:pt idx="1361">
                  <c:v>55.1342</c:v>
                </c:pt>
                <c:pt idx="1362">
                  <c:v>55.115000000000002</c:v>
                </c:pt>
                <c:pt idx="1363">
                  <c:v>55.110900000000001</c:v>
                </c:pt>
                <c:pt idx="1364">
                  <c:v>55.076700000000002</c:v>
                </c:pt>
                <c:pt idx="1365">
                  <c:v>55.046000000000006</c:v>
                </c:pt>
                <c:pt idx="1366">
                  <c:v>55.048699999999997</c:v>
                </c:pt>
                <c:pt idx="1367">
                  <c:v>55.054400000000001</c:v>
                </c:pt>
                <c:pt idx="1368">
                  <c:v>55.076700000000002</c:v>
                </c:pt>
                <c:pt idx="1369">
                  <c:v>55.107100000000003</c:v>
                </c:pt>
                <c:pt idx="1370">
                  <c:v>55.126100000000001</c:v>
                </c:pt>
                <c:pt idx="1371">
                  <c:v>55.138500000000001</c:v>
                </c:pt>
                <c:pt idx="1372">
                  <c:v>55.131100000000011</c:v>
                </c:pt>
                <c:pt idx="1373">
                  <c:v>55.092300000000002</c:v>
                </c:pt>
                <c:pt idx="1374">
                  <c:v>55.047899999999998</c:v>
                </c:pt>
                <c:pt idx="1375">
                  <c:v>55.071800000000003</c:v>
                </c:pt>
                <c:pt idx="1376">
                  <c:v>55.134400000000007</c:v>
                </c:pt>
                <c:pt idx="1377">
                  <c:v>55.127600000000001</c:v>
                </c:pt>
                <c:pt idx="1378">
                  <c:v>55.097499999999997</c:v>
                </c:pt>
                <c:pt idx="1379">
                  <c:v>55.117100000000001</c:v>
                </c:pt>
                <c:pt idx="1380">
                  <c:v>55.1464</c:v>
                </c:pt>
                <c:pt idx="1381">
                  <c:v>55.147599999999997</c:v>
                </c:pt>
                <c:pt idx="1382">
                  <c:v>55.1145</c:v>
                </c:pt>
                <c:pt idx="1383">
                  <c:v>55.089000000000013</c:v>
                </c:pt>
                <c:pt idx="1384">
                  <c:v>55.100700000000003</c:v>
                </c:pt>
                <c:pt idx="1385">
                  <c:v>55.13</c:v>
                </c:pt>
                <c:pt idx="1386">
                  <c:v>55.151499999999999</c:v>
                </c:pt>
                <c:pt idx="1387">
                  <c:v>55.151899999999998</c:v>
                </c:pt>
                <c:pt idx="1388">
                  <c:v>55.137999999999998</c:v>
                </c:pt>
                <c:pt idx="1389">
                  <c:v>55.120699999999999</c:v>
                </c:pt>
                <c:pt idx="1390">
                  <c:v>55.111800000000002</c:v>
                </c:pt>
                <c:pt idx="1391">
                  <c:v>55.114800000000002</c:v>
                </c:pt>
                <c:pt idx="1392">
                  <c:v>55.113600000000012</c:v>
                </c:pt>
                <c:pt idx="1393">
                  <c:v>55.103700000000003</c:v>
                </c:pt>
                <c:pt idx="1394">
                  <c:v>55.096000000000011</c:v>
                </c:pt>
                <c:pt idx="1395">
                  <c:v>55.084499999999998</c:v>
                </c:pt>
                <c:pt idx="1396">
                  <c:v>55.0625</c:v>
                </c:pt>
                <c:pt idx="1397">
                  <c:v>55.0321</c:v>
                </c:pt>
                <c:pt idx="1398">
                  <c:v>55.021800000000013</c:v>
                </c:pt>
                <c:pt idx="1399">
                  <c:v>55.059800000000003</c:v>
                </c:pt>
                <c:pt idx="1400">
                  <c:v>55.069299999999998</c:v>
                </c:pt>
                <c:pt idx="1401">
                  <c:v>55.014899999999997</c:v>
                </c:pt>
                <c:pt idx="1402">
                  <c:v>54.976999999999997</c:v>
                </c:pt>
                <c:pt idx="1403">
                  <c:v>55.0032</c:v>
                </c:pt>
                <c:pt idx="1404">
                  <c:v>55.074199999999998</c:v>
                </c:pt>
                <c:pt idx="1405">
                  <c:v>55.133699999999997</c:v>
                </c:pt>
                <c:pt idx="1406">
                  <c:v>55.144599999999997</c:v>
                </c:pt>
                <c:pt idx="1407">
                  <c:v>55.140500000000003</c:v>
                </c:pt>
                <c:pt idx="1408">
                  <c:v>55.1327</c:v>
                </c:pt>
                <c:pt idx="1409">
                  <c:v>55.092500000000001</c:v>
                </c:pt>
                <c:pt idx="1410">
                  <c:v>55.020699999999998</c:v>
                </c:pt>
                <c:pt idx="1411">
                  <c:v>55.008099999999999</c:v>
                </c:pt>
                <c:pt idx="1412">
                  <c:v>55.075899999999997</c:v>
                </c:pt>
                <c:pt idx="1413">
                  <c:v>55.106400000000001</c:v>
                </c:pt>
                <c:pt idx="1414">
                  <c:v>55.070800000000013</c:v>
                </c:pt>
                <c:pt idx="1415">
                  <c:v>55.048499999999997</c:v>
                </c:pt>
                <c:pt idx="1416">
                  <c:v>55.078200000000002</c:v>
                </c:pt>
                <c:pt idx="1417">
                  <c:v>55.108499999999999</c:v>
                </c:pt>
                <c:pt idx="1418">
                  <c:v>55.120899999999999</c:v>
                </c:pt>
                <c:pt idx="1419">
                  <c:v>55.125400000000013</c:v>
                </c:pt>
                <c:pt idx="1420">
                  <c:v>55.1068</c:v>
                </c:pt>
                <c:pt idx="1421">
                  <c:v>55.085299999999997</c:v>
                </c:pt>
                <c:pt idx="1422">
                  <c:v>55.083100000000002</c:v>
                </c:pt>
                <c:pt idx="1423">
                  <c:v>55.067900000000002</c:v>
                </c:pt>
                <c:pt idx="1424">
                  <c:v>55.057400000000001</c:v>
                </c:pt>
                <c:pt idx="1425">
                  <c:v>55.069099999999999</c:v>
                </c:pt>
                <c:pt idx="1426">
                  <c:v>55.085500000000003</c:v>
                </c:pt>
                <c:pt idx="1427">
                  <c:v>55.108200000000011</c:v>
                </c:pt>
                <c:pt idx="1428">
                  <c:v>55.121499999999997</c:v>
                </c:pt>
                <c:pt idx="1429">
                  <c:v>55.123200000000011</c:v>
                </c:pt>
                <c:pt idx="1430">
                  <c:v>55.126400000000011</c:v>
                </c:pt>
                <c:pt idx="1431">
                  <c:v>55.119900000000001</c:v>
                </c:pt>
                <c:pt idx="1432">
                  <c:v>55.1004</c:v>
                </c:pt>
                <c:pt idx="1433">
                  <c:v>55.086599999999997</c:v>
                </c:pt>
                <c:pt idx="1434">
                  <c:v>55.083100000000002</c:v>
                </c:pt>
                <c:pt idx="1435">
                  <c:v>55.071000000000012</c:v>
                </c:pt>
                <c:pt idx="1436">
                  <c:v>55.071599999999997</c:v>
                </c:pt>
                <c:pt idx="1437">
                  <c:v>55.091000000000001</c:v>
                </c:pt>
                <c:pt idx="1438">
                  <c:v>55.096600000000002</c:v>
                </c:pt>
                <c:pt idx="1439">
                  <c:v>55.075899999999997</c:v>
                </c:pt>
                <c:pt idx="1440">
                  <c:v>55.023400000000002</c:v>
                </c:pt>
                <c:pt idx="1441">
                  <c:v>54.967599999999997</c:v>
                </c:pt>
                <c:pt idx="1442">
                  <c:v>54.975200000000001</c:v>
                </c:pt>
                <c:pt idx="1443">
                  <c:v>55.046000000000006</c:v>
                </c:pt>
                <c:pt idx="1444">
                  <c:v>55.1111</c:v>
                </c:pt>
                <c:pt idx="1445">
                  <c:v>55.138800000000003</c:v>
                </c:pt>
                <c:pt idx="1446">
                  <c:v>55.120100000000001</c:v>
                </c:pt>
                <c:pt idx="1447">
                  <c:v>55.063299999999998</c:v>
                </c:pt>
                <c:pt idx="1448">
                  <c:v>55.0212</c:v>
                </c:pt>
                <c:pt idx="1449">
                  <c:v>55.0366</c:v>
                </c:pt>
                <c:pt idx="1450">
                  <c:v>55.063200000000002</c:v>
                </c:pt>
                <c:pt idx="1451">
                  <c:v>55.061600000000013</c:v>
                </c:pt>
                <c:pt idx="1452">
                  <c:v>55.047600000000003</c:v>
                </c:pt>
                <c:pt idx="1453">
                  <c:v>55.042499999999997</c:v>
                </c:pt>
                <c:pt idx="1454">
                  <c:v>55.056800000000003</c:v>
                </c:pt>
                <c:pt idx="1455">
                  <c:v>55.084499999999998</c:v>
                </c:pt>
                <c:pt idx="1456">
                  <c:v>55.102800000000002</c:v>
                </c:pt>
                <c:pt idx="1457">
                  <c:v>55.108800000000002</c:v>
                </c:pt>
                <c:pt idx="1458">
                  <c:v>55.122500000000002</c:v>
                </c:pt>
                <c:pt idx="1459">
                  <c:v>55.144799999999996</c:v>
                </c:pt>
                <c:pt idx="1460">
                  <c:v>55.1541</c:v>
                </c:pt>
                <c:pt idx="1461">
                  <c:v>55.148299999999999</c:v>
                </c:pt>
                <c:pt idx="1462">
                  <c:v>55.126600000000003</c:v>
                </c:pt>
                <c:pt idx="1463">
                  <c:v>55.101799999999997</c:v>
                </c:pt>
                <c:pt idx="1464">
                  <c:v>55.088200000000001</c:v>
                </c:pt>
                <c:pt idx="1465">
                  <c:v>55.082700000000003</c:v>
                </c:pt>
                <c:pt idx="1466">
                  <c:v>55.095100000000002</c:v>
                </c:pt>
                <c:pt idx="1467">
                  <c:v>55.117199999999997</c:v>
                </c:pt>
                <c:pt idx="1468">
                  <c:v>55.112900000000003</c:v>
                </c:pt>
                <c:pt idx="1469">
                  <c:v>55.093000000000011</c:v>
                </c:pt>
                <c:pt idx="1470">
                  <c:v>55.086500000000001</c:v>
                </c:pt>
                <c:pt idx="1471">
                  <c:v>55.1111</c:v>
                </c:pt>
                <c:pt idx="1472">
                  <c:v>55.1464</c:v>
                </c:pt>
                <c:pt idx="1473">
                  <c:v>55.1462</c:v>
                </c:pt>
                <c:pt idx="1474">
                  <c:v>55.129400000000011</c:v>
                </c:pt>
                <c:pt idx="1475">
                  <c:v>55.143700000000003</c:v>
                </c:pt>
                <c:pt idx="1476">
                  <c:v>55.138200000000012</c:v>
                </c:pt>
                <c:pt idx="1477">
                  <c:v>55.072699999999998</c:v>
                </c:pt>
                <c:pt idx="1478">
                  <c:v>55.042499999999997</c:v>
                </c:pt>
                <c:pt idx="1479">
                  <c:v>55.081099999999999</c:v>
                </c:pt>
                <c:pt idx="1480">
                  <c:v>55.103400000000001</c:v>
                </c:pt>
                <c:pt idx="1481">
                  <c:v>55.082600000000014</c:v>
                </c:pt>
                <c:pt idx="1482">
                  <c:v>55.084099999999999</c:v>
                </c:pt>
                <c:pt idx="1483">
                  <c:v>55.111899999999999</c:v>
                </c:pt>
                <c:pt idx="1484">
                  <c:v>55.126200000000011</c:v>
                </c:pt>
                <c:pt idx="1485">
                  <c:v>55.133699999999997</c:v>
                </c:pt>
                <c:pt idx="1486">
                  <c:v>55.137600000000013</c:v>
                </c:pt>
                <c:pt idx="1487">
                  <c:v>55.139699999999998</c:v>
                </c:pt>
                <c:pt idx="1488">
                  <c:v>55.129600000000003</c:v>
                </c:pt>
                <c:pt idx="1489">
                  <c:v>55.106000000000002</c:v>
                </c:pt>
                <c:pt idx="1490">
                  <c:v>55.1008</c:v>
                </c:pt>
                <c:pt idx="1491">
                  <c:v>55.122300000000003</c:v>
                </c:pt>
                <c:pt idx="1492">
                  <c:v>55.1355</c:v>
                </c:pt>
                <c:pt idx="1493">
                  <c:v>55.117100000000001</c:v>
                </c:pt>
                <c:pt idx="1494">
                  <c:v>55.084899999999998</c:v>
                </c:pt>
                <c:pt idx="1495">
                  <c:v>55.064900000000002</c:v>
                </c:pt>
                <c:pt idx="1496">
                  <c:v>55.080599999999997</c:v>
                </c:pt>
                <c:pt idx="1497">
                  <c:v>55.097200000000001</c:v>
                </c:pt>
                <c:pt idx="1498">
                  <c:v>55.096600000000002</c:v>
                </c:pt>
                <c:pt idx="1499">
                  <c:v>55.1</c:v>
                </c:pt>
                <c:pt idx="1500">
                  <c:v>55.095500000000001</c:v>
                </c:pt>
                <c:pt idx="1501">
                  <c:v>55.099200000000003</c:v>
                </c:pt>
                <c:pt idx="1502">
                  <c:v>55.110400000000013</c:v>
                </c:pt>
                <c:pt idx="1503">
                  <c:v>55.123800000000003</c:v>
                </c:pt>
                <c:pt idx="1504">
                  <c:v>55.142699999999998</c:v>
                </c:pt>
                <c:pt idx="1505">
                  <c:v>55.157400000000003</c:v>
                </c:pt>
                <c:pt idx="1506">
                  <c:v>55.1648</c:v>
                </c:pt>
                <c:pt idx="1507">
                  <c:v>55.166899999999998</c:v>
                </c:pt>
                <c:pt idx="1508">
                  <c:v>55.1539</c:v>
                </c:pt>
                <c:pt idx="1509">
                  <c:v>55.136699999999998</c:v>
                </c:pt>
                <c:pt idx="1510">
                  <c:v>55.124600000000001</c:v>
                </c:pt>
                <c:pt idx="1511">
                  <c:v>55.089300000000001</c:v>
                </c:pt>
                <c:pt idx="1512">
                  <c:v>55.044499999999999</c:v>
                </c:pt>
                <c:pt idx="1513">
                  <c:v>55.0625</c:v>
                </c:pt>
                <c:pt idx="1514">
                  <c:v>55.115699999999997</c:v>
                </c:pt>
                <c:pt idx="1515">
                  <c:v>55.163499999999999</c:v>
                </c:pt>
                <c:pt idx="1516">
                  <c:v>55.200200000000002</c:v>
                </c:pt>
                <c:pt idx="1517">
                  <c:v>55.189500000000002</c:v>
                </c:pt>
                <c:pt idx="1518">
                  <c:v>55.159599999999998</c:v>
                </c:pt>
                <c:pt idx="1519">
                  <c:v>55.161000000000001</c:v>
                </c:pt>
                <c:pt idx="1520">
                  <c:v>55.168800000000012</c:v>
                </c:pt>
                <c:pt idx="1521">
                  <c:v>55.1663</c:v>
                </c:pt>
                <c:pt idx="1522">
                  <c:v>55.134700000000002</c:v>
                </c:pt>
                <c:pt idx="1523">
                  <c:v>55.099299999999999</c:v>
                </c:pt>
                <c:pt idx="1524">
                  <c:v>55.125300000000003</c:v>
                </c:pt>
                <c:pt idx="1525">
                  <c:v>55.148200000000003</c:v>
                </c:pt>
                <c:pt idx="1526">
                  <c:v>55.104400000000012</c:v>
                </c:pt>
                <c:pt idx="1527">
                  <c:v>55.052700000000002</c:v>
                </c:pt>
                <c:pt idx="1528">
                  <c:v>55.0441</c:v>
                </c:pt>
                <c:pt idx="1529">
                  <c:v>55.093400000000003</c:v>
                </c:pt>
                <c:pt idx="1530">
                  <c:v>55.145600000000002</c:v>
                </c:pt>
                <c:pt idx="1531">
                  <c:v>55.155700000000003</c:v>
                </c:pt>
                <c:pt idx="1532">
                  <c:v>55.172699999999999</c:v>
                </c:pt>
                <c:pt idx="1533">
                  <c:v>55.195700000000002</c:v>
                </c:pt>
                <c:pt idx="1534">
                  <c:v>55.1828</c:v>
                </c:pt>
                <c:pt idx="1535">
                  <c:v>55.167000000000002</c:v>
                </c:pt>
                <c:pt idx="1536">
                  <c:v>55.181399999999996</c:v>
                </c:pt>
                <c:pt idx="1537">
                  <c:v>55.204700000000003</c:v>
                </c:pt>
                <c:pt idx="1538">
                  <c:v>55.210500000000003</c:v>
                </c:pt>
                <c:pt idx="1539">
                  <c:v>55.196400000000011</c:v>
                </c:pt>
                <c:pt idx="1540">
                  <c:v>55.174999999999997</c:v>
                </c:pt>
                <c:pt idx="1541">
                  <c:v>55.168500000000002</c:v>
                </c:pt>
                <c:pt idx="1542">
                  <c:v>55.1753</c:v>
                </c:pt>
                <c:pt idx="1543">
                  <c:v>55.184199999999997</c:v>
                </c:pt>
                <c:pt idx="1544">
                  <c:v>55.184899999999999</c:v>
                </c:pt>
                <c:pt idx="1545">
                  <c:v>55.183300000000003</c:v>
                </c:pt>
                <c:pt idx="1546">
                  <c:v>55.189800000000012</c:v>
                </c:pt>
                <c:pt idx="1547">
                  <c:v>55.196400000000011</c:v>
                </c:pt>
                <c:pt idx="1548">
                  <c:v>55.1922</c:v>
                </c:pt>
                <c:pt idx="1549">
                  <c:v>55.142200000000003</c:v>
                </c:pt>
                <c:pt idx="1550">
                  <c:v>55.073600000000013</c:v>
                </c:pt>
                <c:pt idx="1551">
                  <c:v>55.084899999999998</c:v>
                </c:pt>
                <c:pt idx="1552">
                  <c:v>55.156500000000001</c:v>
                </c:pt>
                <c:pt idx="1553">
                  <c:v>55.188899999999997</c:v>
                </c:pt>
                <c:pt idx="1554">
                  <c:v>55.174100000000003</c:v>
                </c:pt>
                <c:pt idx="1555">
                  <c:v>55.131600000000013</c:v>
                </c:pt>
                <c:pt idx="1556">
                  <c:v>55.0899</c:v>
                </c:pt>
                <c:pt idx="1557">
                  <c:v>55.127000000000002</c:v>
                </c:pt>
                <c:pt idx="1558">
                  <c:v>55.1935</c:v>
                </c:pt>
                <c:pt idx="1559">
                  <c:v>55.194800000000001</c:v>
                </c:pt>
                <c:pt idx="1560">
                  <c:v>55.145800000000001</c:v>
                </c:pt>
                <c:pt idx="1561">
                  <c:v>55.101300000000002</c:v>
                </c:pt>
                <c:pt idx="1562">
                  <c:v>55.061300000000003</c:v>
                </c:pt>
                <c:pt idx="1563">
                  <c:v>55.040100000000002</c:v>
                </c:pt>
                <c:pt idx="1564">
                  <c:v>55.042200000000001</c:v>
                </c:pt>
                <c:pt idx="1565">
                  <c:v>55.0501</c:v>
                </c:pt>
                <c:pt idx="1566">
                  <c:v>55.104900000000001</c:v>
                </c:pt>
                <c:pt idx="1567">
                  <c:v>55.1678</c:v>
                </c:pt>
                <c:pt idx="1568">
                  <c:v>55.197499999999998</c:v>
                </c:pt>
                <c:pt idx="1569">
                  <c:v>55.212800000000001</c:v>
                </c:pt>
                <c:pt idx="1570">
                  <c:v>55.220600000000012</c:v>
                </c:pt>
                <c:pt idx="1571">
                  <c:v>55.189600000000013</c:v>
                </c:pt>
                <c:pt idx="1572">
                  <c:v>55.132300000000001</c:v>
                </c:pt>
                <c:pt idx="1573">
                  <c:v>55.118099999999998</c:v>
                </c:pt>
                <c:pt idx="1574">
                  <c:v>55.112299999999998</c:v>
                </c:pt>
                <c:pt idx="1575">
                  <c:v>55.046900000000001</c:v>
                </c:pt>
                <c:pt idx="1576">
                  <c:v>54.996400000000001</c:v>
                </c:pt>
                <c:pt idx="1577">
                  <c:v>55.000900000000001</c:v>
                </c:pt>
                <c:pt idx="1578">
                  <c:v>55.023699999999998</c:v>
                </c:pt>
                <c:pt idx="1579">
                  <c:v>55.072600000000001</c:v>
                </c:pt>
                <c:pt idx="1580">
                  <c:v>55.121299999999998</c:v>
                </c:pt>
                <c:pt idx="1581">
                  <c:v>55.131800000000013</c:v>
                </c:pt>
                <c:pt idx="1582">
                  <c:v>55.126100000000001</c:v>
                </c:pt>
                <c:pt idx="1583">
                  <c:v>55.113799999999998</c:v>
                </c:pt>
                <c:pt idx="1584">
                  <c:v>55.105400000000003</c:v>
                </c:pt>
                <c:pt idx="1585">
                  <c:v>55.131600000000013</c:v>
                </c:pt>
                <c:pt idx="1586">
                  <c:v>55.162800000000011</c:v>
                </c:pt>
                <c:pt idx="1587">
                  <c:v>55.163800000000002</c:v>
                </c:pt>
                <c:pt idx="1588">
                  <c:v>55.146600000000007</c:v>
                </c:pt>
                <c:pt idx="1589">
                  <c:v>55.1327</c:v>
                </c:pt>
                <c:pt idx="1590">
                  <c:v>55.116600000000012</c:v>
                </c:pt>
                <c:pt idx="1591">
                  <c:v>55.1053</c:v>
                </c:pt>
                <c:pt idx="1592">
                  <c:v>55.1355</c:v>
                </c:pt>
                <c:pt idx="1593">
                  <c:v>55.179400000000001</c:v>
                </c:pt>
                <c:pt idx="1594">
                  <c:v>55.1845</c:v>
                </c:pt>
                <c:pt idx="1595">
                  <c:v>55.163499999999999</c:v>
                </c:pt>
                <c:pt idx="1596">
                  <c:v>55.145099999999999</c:v>
                </c:pt>
                <c:pt idx="1597">
                  <c:v>55.134099999999997</c:v>
                </c:pt>
                <c:pt idx="1598">
                  <c:v>55.116900000000001</c:v>
                </c:pt>
                <c:pt idx="1599">
                  <c:v>55.113999999999997</c:v>
                </c:pt>
                <c:pt idx="1600">
                  <c:v>55.134999999999998</c:v>
                </c:pt>
                <c:pt idx="1601">
                  <c:v>55.119900000000001</c:v>
                </c:pt>
                <c:pt idx="1602">
                  <c:v>55.046200000000013</c:v>
                </c:pt>
                <c:pt idx="1603">
                  <c:v>55.015800000000013</c:v>
                </c:pt>
                <c:pt idx="1604">
                  <c:v>55.050199999999997</c:v>
                </c:pt>
                <c:pt idx="1605">
                  <c:v>55.042900000000003</c:v>
                </c:pt>
                <c:pt idx="1606">
                  <c:v>54.982700000000001</c:v>
                </c:pt>
                <c:pt idx="1607">
                  <c:v>54.979599999999998</c:v>
                </c:pt>
                <c:pt idx="1608">
                  <c:v>55.066600000000001</c:v>
                </c:pt>
                <c:pt idx="1609">
                  <c:v>55.116500000000002</c:v>
                </c:pt>
                <c:pt idx="1610">
                  <c:v>55.062600000000003</c:v>
                </c:pt>
                <c:pt idx="1611">
                  <c:v>54.976900000000001</c:v>
                </c:pt>
                <c:pt idx="1612">
                  <c:v>54.988</c:v>
                </c:pt>
                <c:pt idx="1613">
                  <c:v>55.052</c:v>
                </c:pt>
                <c:pt idx="1614">
                  <c:v>55.070800000000013</c:v>
                </c:pt>
                <c:pt idx="1615">
                  <c:v>55.093499999999999</c:v>
                </c:pt>
                <c:pt idx="1616">
                  <c:v>55.148000000000003</c:v>
                </c:pt>
                <c:pt idx="1617">
                  <c:v>55.183</c:v>
                </c:pt>
                <c:pt idx="1618">
                  <c:v>55.18</c:v>
                </c:pt>
                <c:pt idx="1619">
                  <c:v>55.130299999999998</c:v>
                </c:pt>
                <c:pt idx="1620">
                  <c:v>55.0762</c:v>
                </c:pt>
                <c:pt idx="1621">
                  <c:v>55.0687</c:v>
                </c:pt>
                <c:pt idx="1622">
                  <c:v>55.094000000000001</c:v>
                </c:pt>
                <c:pt idx="1623">
                  <c:v>55.101300000000002</c:v>
                </c:pt>
                <c:pt idx="1624">
                  <c:v>55.094299999999997</c:v>
                </c:pt>
                <c:pt idx="1625">
                  <c:v>55.122100000000003</c:v>
                </c:pt>
                <c:pt idx="1626">
                  <c:v>55.178600000000003</c:v>
                </c:pt>
                <c:pt idx="1627">
                  <c:v>55.193899999999999</c:v>
                </c:pt>
                <c:pt idx="1628">
                  <c:v>55.142699999999998</c:v>
                </c:pt>
                <c:pt idx="1629">
                  <c:v>55.083500000000001</c:v>
                </c:pt>
                <c:pt idx="1630">
                  <c:v>55.076099999999997</c:v>
                </c:pt>
                <c:pt idx="1631">
                  <c:v>55.099499999999999</c:v>
                </c:pt>
                <c:pt idx="1632">
                  <c:v>55.127600000000001</c:v>
                </c:pt>
                <c:pt idx="1633">
                  <c:v>55.143500000000003</c:v>
                </c:pt>
                <c:pt idx="1634">
                  <c:v>55.151200000000003</c:v>
                </c:pt>
                <c:pt idx="1635">
                  <c:v>55.174999999999997</c:v>
                </c:pt>
                <c:pt idx="1636">
                  <c:v>55.192</c:v>
                </c:pt>
                <c:pt idx="1637">
                  <c:v>55.161499999999997</c:v>
                </c:pt>
                <c:pt idx="1638">
                  <c:v>55.0916</c:v>
                </c:pt>
                <c:pt idx="1639">
                  <c:v>55.063099999999999</c:v>
                </c:pt>
                <c:pt idx="1640">
                  <c:v>55.082600000000014</c:v>
                </c:pt>
                <c:pt idx="1641">
                  <c:v>55.096400000000003</c:v>
                </c:pt>
                <c:pt idx="1642">
                  <c:v>55.103400000000001</c:v>
                </c:pt>
                <c:pt idx="1643">
                  <c:v>55.1158</c:v>
                </c:pt>
                <c:pt idx="1644">
                  <c:v>55.148099999999999</c:v>
                </c:pt>
                <c:pt idx="1645">
                  <c:v>55.173299999999998</c:v>
                </c:pt>
                <c:pt idx="1646">
                  <c:v>55.172499999999999</c:v>
                </c:pt>
                <c:pt idx="1647">
                  <c:v>55.169899999999998</c:v>
                </c:pt>
                <c:pt idx="1648">
                  <c:v>55.171300000000002</c:v>
                </c:pt>
                <c:pt idx="1649">
                  <c:v>55.160899999999998</c:v>
                </c:pt>
                <c:pt idx="1650">
                  <c:v>55.139400000000002</c:v>
                </c:pt>
                <c:pt idx="1651">
                  <c:v>55.130699999999997</c:v>
                </c:pt>
                <c:pt idx="1652">
                  <c:v>55.148699999999998</c:v>
                </c:pt>
                <c:pt idx="1653">
                  <c:v>55.1828</c:v>
                </c:pt>
                <c:pt idx="1654">
                  <c:v>55.198</c:v>
                </c:pt>
                <c:pt idx="1655">
                  <c:v>55.189300000000003</c:v>
                </c:pt>
                <c:pt idx="1656">
                  <c:v>55.187899999999999</c:v>
                </c:pt>
                <c:pt idx="1657">
                  <c:v>55.198600000000013</c:v>
                </c:pt>
                <c:pt idx="1658">
                  <c:v>55.206699999999998</c:v>
                </c:pt>
                <c:pt idx="1659">
                  <c:v>55.185099999999998</c:v>
                </c:pt>
                <c:pt idx="1660">
                  <c:v>55.132899999999999</c:v>
                </c:pt>
                <c:pt idx="1661">
                  <c:v>55.102499999999999</c:v>
                </c:pt>
                <c:pt idx="1662">
                  <c:v>55.112499999999997</c:v>
                </c:pt>
                <c:pt idx="1663">
                  <c:v>55.107500000000002</c:v>
                </c:pt>
                <c:pt idx="1664">
                  <c:v>55.048099999999998</c:v>
                </c:pt>
                <c:pt idx="1665">
                  <c:v>55.038400000000003</c:v>
                </c:pt>
                <c:pt idx="1666">
                  <c:v>55.1372</c:v>
                </c:pt>
                <c:pt idx="1667">
                  <c:v>55.1997</c:v>
                </c:pt>
                <c:pt idx="1668">
                  <c:v>55.195400000000006</c:v>
                </c:pt>
                <c:pt idx="1669">
                  <c:v>55.195400000000006</c:v>
                </c:pt>
                <c:pt idx="1670">
                  <c:v>55.187399999999997</c:v>
                </c:pt>
                <c:pt idx="1671">
                  <c:v>55.166000000000011</c:v>
                </c:pt>
                <c:pt idx="1672">
                  <c:v>55.152299999999997</c:v>
                </c:pt>
                <c:pt idx="1673">
                  <c:v>55.131600000000013</c:v>
                </c:pt>
                <c:pt idx="1674">
                  <c:v>55.121899999999997</c:v>
                </c:pt>
                <c:pt idx="1675">
                  <c:v>55.129300000000001</c:v>
                </c:pt>
                <c:pt idx="1676">
                  <c:v>55.113400000000013</c:v>
                </c:pt>
                <c:pt idx="1677">
                  <c:v>55.080500000000001</c:v>
                </c:pt>
                <c:pt idx="1678">
                  <c:v>55.024900000000002</c:v>
                </c:pt>
                <c:pt idx="1679">
                  <c:v>54.973799999999997</c:v>
                </c:pt>
                <c:pt idx="1680">
                  <c:v>55.018000000000001</c:v>
                </c:pt>
                <c:pt idx="1681">
                  <c:v>55.1098</c:v>
                </c:pt>
                <c:pt idx="1682">
                  <c:v>55.1479</c:v>
                </c:pt>
                <c:pt idx="1683">
                  <c:v>55.148499999999999</c:v>
                </c:pt>
                <c:pt idx="1684">
                  <c:v>55.150399999999998</c:v>
                </c:pt>
                <c:pt idx="1685">
                  <c:v>55.140700000000002</c:v>
                </c:pt>
                <c:pt idx="1686">
                  <c:v>55.113400000000013</c:v>
                </c:pt>
                <c:pt idx="1687">
                  <c:v>55.1021</c:v>
                </c:pt>
                <c:pt idx="1688">
                  <c:v>55.1233</c:v>
                </c:pt>
                <c:pt idx="1689">
                  <c:v>55.146900000000002</c:v>
                </c:pt>
                <c:pt idx="1690">
                  <c:v>55.159700000000001</c:v>
                </c:pt>
                <c:pt idx="1691">
                  <c:v>55.168800000000012</c:v>
                </c:pt>
                <c:pt idx="1692">
                  <c:v>55.171600000000012</c:v>
                </c:pt>
                <c:pt idx="1693">
                  <c:v>55.159500000000001</c:v>
                </c:pt>
                <c:pt idx="1694">
                  <c:v>55.110799999999998</c:v>
                </c:pt>
                <c:pt idx="1695">
                  <c:v>55.0488</c:v>
                </c:pt>
                <c:pt idx="1696">
                  <c:v>55.051000000000002</c:v>
                </c:pt>
                <c:pt idx="1697">
                  <c:v>55.109000000000002</c:v>
                </c:pt>
                <c:pt idx="1698">
                  <c:v>55.137900000000002</c:v>
                </c:pt>
                <c:pt idx="1699">
                  <c:v>55.122900000000001</c:v>
                </c:pt>
                <c:pt idx="1700">
                  <c:v>55.107799999999997</c:v>
                </c:pt>
                <c:pt idx="1701">
                  <c:v>55.108899999999998</c:v>
                </c:pt>
                <c:pt idx="1702">
                  <c:v>55.104999999999997</c:v>
                </c:pt>
                <c:pt idx="1703">
                  <c:v>55.096200000000003</c:v>
                </c:pt>
                <c:pt idx="1704">
                  <c:v>55.101799999999997</c:v>
                </c:pt>
                <c:pt idx="1705">
                  <c:v>55.121499999999997</c:v>
                </c:pt>
                <c:pt idx="1706">
                  <c:v>55.137500000000003</c:v>
                </c:pt>
                <c:pt idx="1707">
                  <c:v>55.144199999999998</c:v>
                </c:pt>
                <c:pt idx="1708">
                  <c:v>55.1464</c:v>
                </c:pt>
                <c:pt idx="1709">
                  <c:v>55.142299999999999</c:v>
                </c:pt>
                <c:pt idx="1710">
                  <c:v>55.134500000000003</c:v>
                </c:pt>
                <c:pt idx="1711">
                  <c:v>55.129100000000001</c:v>
                </c:pt>
                <c:pt idx="1712">
                  <c:v>55.125500000000002</c:v>
                </c:pt>
                <c:pt idx="1713">
                  <c:v>55.127200000000002</c:v>
                </c:pt>
                <c:pt idx="1714">
                  <c:v>55.132400000000011</c:v>
                </c:pt>
                <c:pt idx="1715">
                  <c:v>55.117199999999997</c:v>
                </c:pt>
                <c:pt idx="1716">
                  <c:v>55.066099999999999</c:v>
                </c:pt>
                <c:pt idx="1717">
                  <c:v>55.008099999999999</c:v>
                </c:pt>
                <c:pt idx="1718">
                  <c:v>54.998400000000011</c:v>
                </c:pt>
                <c:pt idx="1719">
                  <c:v>55.020699999999998</c:v>
                </c:pt>
                <c:pt idx="1720">
                  <c:v>55.057699999999997</c:v>
                </c:pt>
                <c:pt idx="1721">
                  <c:v>55.119600000000013</c:v>
                </c:pt>
                <c:pt idx="1722">
                  <c:v>55.175699999999999</c:v>
                </c:pt>
                <c:pt idx="1723">
                  <c:v>55.165500000000002</c:v>
                </c:pt>
                <c:pt idx="1724">
                  <c:v>55.108200000000011</c:v>
                </c:pt>
                <c:pt idx="1725">
                  <c:v>55.081499999999998</c:v>
                </c:pt>
                <c:pt idx="1726">
                  <c:v>55.092400000000012</c:v>
                </c:pt>
                <c:pt idx="1727">
                  <c:v>55.104599999999998</c:v>
                </c:pt>
                <c:pt idx="1728">
                  <c:v>55.1081</c:v>
                </c:pt>
                <c:pt idx="1729">
                  <c:v>55.095600000000012</c:v>
                </c:pt>
                <c:pt idx="1730">
                  <c:v>55.053699999999999</c:v>
                </c:pt>
                <c:pt idx="1731">
                  <c:v>54.990200000000002</c:v>
                </c:pt>
                <c:pt idx="1732">
                  <c:v>54.958500000000001</c:v>
                </c:pt>
                <c:pt idx="1733">
                  <c:v>54.976000000000013</c:v>
                </c:pt>
                <c:pt idx="1734">
                  <c:v>54.989699999999999</c:v>
                </c:pt>
                <c:pt idx="1735">
                  <c:v>54.999499999999998</c:v>
                </c:pt>
                <c:pt idx="1736">
                  <c:v>54.993200000000002</c:v>
                </c:pt>
                <c:pt idx="1737">
                  <c:v>54.924100000000003</c:v>
                </c:pt>
                <c:pt idx="1738">
                  <c:v>54.878300000000003</c:v>
                </c:pt>
                <c:pt idx="1739">
                  <c:v>54.9358</c:v>
                </c:pt>
                <c:pt idx="1740">
                  <c:v>55.014899999999997</c:v>
                </c:pt>
                <c:pt idx="1741">
                  <c:v>55.024800000000013</c:v>
                </c:pt>
                <c:pt idx="1742">
                  <c:v>55.002600000000001</c:v>
                </c:pt>
                <c:pt idx="1743">
                  <c:v>54.986600000000003</c:v>
                </c:pt>
                <c:pt idx="1744">
                  <c:v>54.971499999999999</c:v>
                </c:pt>
                <c:pt idx="1745">
                  <c:v>54.993099999999998</c:v>
                </c:pt>
                <c:pt idx="1746">
                  <c:v>55.040700000000001</c:v>
                </c:pt>
                <c:pt idx="1747">
                  <c:v>55.066000000000003</c:v>
                </c:pt>
                <c:pt idx="1748">
                  <c:v>55.046300000000002</c:v>
                </c:pt>
                <c:pt idx="1749">
                  <c:v>54.998699999999999</c:v>
                </c:pt>
                <c:pt idx="1750">
                  <c:v>54.9754</c:v>
                </c:pt>
                <c:pt idx="1751">
                  <c:v>54.982500000000002</c:v>
                </c:pt>
                <c:pt idx="1752">
                  <c:v>54.9694</c:v>
                </c:pt>
                <c:pt idx="1753">
                  <c:v>54.940800000000003</c:v>
                </c:pt>
                <c:pt idx="1754">
                  <c:v>54.952599999999997</c:v>
                </c:pt>
                <c:pt idx="1755">
                  <c:v>54.968899999999998</c:v>
                </c:pt>
                <c:pt idx="1756">
                  <c:v>54.940100000000001</c:v>
                </c:pt>
                <c:pt idx="1757">
                  <c:v>54.916400000000003</c:v>
                </c:pt>
                <c:pt idx="1758">
                  <c:v>54.927700000000002</c:v>
                </c:pt>
                <c:pt idx="1759">
                  <c:v>54.948099999999997</c:v>
                </c:pt>
                <c:pt idx="1760">
                  <c:v>54.956200000000003</c:v>
                </c:pt>
                <c:pt idx="1761">
                  <c:v>54.962899999999998</c:v>
                </c:pt>
                <c:pt idx="1762">
                  <c:v>54.982400000000013</c:v>
                </c:pt>
                <c:pt idx="1763">
                  <c:v>55.001399999999997</c:v>
                </c:pt>
                <c:pt idx="1764">
                  <c:v>55.006700000000002</c:v>
                </c:pt>
                <c:pt idx="1765">
                  <c:v>54.991</c:v>
                </c:pt>
                <c:pt idx="1766">
                  <c:v>54.966299999999997</c:v>
                </c:pt>
                <c:pt idx="1767">
                  <c:v>54.941899999999997</c:v>
                </c:pt>
                <c:pt idx="1768">
                  <c:v>54.8932</c:v>
                </c:pt>
                <c:pt idx="1769">
                  <c:v>54.848100000000002</c:v>
                </c:pt>
                <c:pt idx="1770">
                  <c:v>54.881899999999987</c:v>
                </c:pt>
                <c:pt idx="1771">
                  <c:v>54.943199999999997</c:v>
                </c:pt>
                <c:pt idx="1772">
                  <c:v>54.953800000000001</c:v>
                </c:pt>
                <c:pt idx="1773">
                  <c:v>54.925899999999999</c:v>
                </c:pt>
                <c:pt idx="1774">
                  <c:v>54.882599999999996</c:v>
                </c:pt>
                <c:pt idx="1775">
                  <c:v>54.872</c:v>
                </c:pt>
                <c:pt idx="1776">
                  <c:v>54.895200000000003</c:v>
                </c:pt>
                <c:pt idx="1777">
                  <c:v>54.884899999999988</c:v>
                </c:pt>
                <c:pt idx="1778">
                  <c:v>54.886400000000002</c:v>
                </c:pt>
                <c:pt idx="1779">
                  <c:v>54.949300000000001</c:v>
                </c:pt>
                <c:pt idx="1780">
                  <c:v>55.025100000000002</c:v>
                </c:pt>
                <c:pt idx="1781">
                  <c:v>55.044400000000003</c:v>
                </c:pt>
                <c:pt idx="1782">
                  <c:v>55.011800000000001</c:v>
                </c:pt>
                <c:pt idx="1783">
                  <c:v>54.979300000000002</c:v>
                </c:pt>
                <c:pt idx="1784">
                  <c:v>54.978400000000001</c:v>
                </c:pt>
                <c:pt idx="1785">
                  <c:v>54.994400000000013</c:v>
                </c:pt>
                <c:pt idx="1786">
                  <c:v>54.9983</c:v>
                </c:pt>
                <c:pt idx="1787">
                  <c:v>54.979799999999997</c:v>
                </c:pt>
                <c:pt idx="1788">
                  <c:v>54.929900000000011</c:v>
                </c:pt>
                <c:pt idx="1789">
                  <c:v>54.885300000000001</c:v>
                </c:pt>
                <c:pt idx="1790">
                  <c:v>54.906100000000002</c:v>
                </c:pt>
                <c:pt idx="1791">
                  <c:v>54.949599999999997</c:v>
                </c:pt>
                <c:pt idx="1792">
                  <c:v>54.954599999999999</c:v>
                </c:pt>
                <c:pt idx="1793">
                  <c:v>54.938200000000002</c:v>
                </c:pt>
                <c:pt idx="1794">
                  <c:v>54.9405</c:v>
                </c:pt>
                <c:pt idx="1795">
                  <c:v>54.963500000000003</c:v>
                </c:pt>
                <c:pt idx="1796">
                  <c:v>54.985600000000012</c:v>
                </c:pt>
                <c:pt idx="1797">
                  <c:v>55.003999999999998</c:v>
                </c:pt>
                <c:pt idx="1798">
                  <c:v>55.024099999999997</c:v>
                </c:pt>
                <c:pt idx="1799">
                  <c:v>55.009500000000003</c:v>
                </c:pt>
                <c:pt idx="1800">
                  <c:v>54.996099999999998</c:v>
                </c:pt>
                <c:pt idx="1801">
                  <c:v>55.012</c:v>
                </c:pt>
                <c:pt idx="1802">
                  <c:v>54.996200000000002</c:v>
                </c:pt>
                <c:pt idx="1803">
                  <c:v>54.943899999999999</c:v>
                </c:pt>
                <c:pt idx="1804">
                  <c:v>54.922200000000011</c:v>
                </c:pt>
                <c:pt idx="1805">
                  <c:v>54.944899999999997</c:v>
                </c:pt>
                <c:pt idx="1806">
                  <c:v>54.967399999999998</c:v>
                </c:pt>
                <c:pt idx="1807">
                  <c:v>54.971499999999999</c:v>
                </c:pt>
                <c:pt idx="1808">
                  <c:v>54.959400000000002</c:v>
                </c:pt>
                <c:pt idx="1809">
                  <c:v>54.924500000000002</c:v>
                </c:pt>
                <c:pt idx="1810">
                  <c:v>54.864800000000002</c:v>
                </c:pt>
                <c:pt idx="1811">
                  <c:v>54.812800000000003</c:v>
                </c:pt>
                <c:pt idx="1812">
                  <c:v>54.8125</c:v>
                </c:pt>
                <c:pt idx="1813">
                  <c:v>54.853000000000002</c:v>
                </c:pt>
                <c:pt idx="1814">
                  <c:v>54.881999999999998</c:v>
                </c:pt>
                <c:pt idx="1815">
                  <c:v>54.904200000000003</c:v>
                </c:pt>
                <c:pt idx="1816">
                  <c:v>54.9345</c:v>
                </c:pt>
                <c:pt idx="1817">
                  <c:v>54.960099999999997</c:v>
                </c:pt>
                <c:pt idx="1818">
                  <c:v>54.969200000000001</c:v>
                </c:pt>
                <c:pt idx="1819">
                  <c:v>54.948800000000013</c:v>
                </c:pt>
                <c:pt idx="1820">
                  <c:v>54.9161</c:v>
                </c:pt>
                <c:pt idx="1821">
                  <c:v>54.915599999999998</c:v>
                </c:pt>
                <c:pt idx="1822">
                  <c:v>54.914700000000003</c:v>
                </c:pt>
                <c:pt idx="1823">
                  <c:v>54.870899999999999</c:v>
                </c:pt>
                <c:pt idx="1824">
                  <c:v>54.845999999999997</c:v>
                </c:pt>
                <c:pt idx="1825">
                  <c:v>54.852800000000002</c:v>
                </c:pt>
                <c:pt idx="1826">
                  <c:v>54.874499999999998</c:v>
                </c:pt>
                <c:pt idx="1827">
                  <c:v>54.882800000000003</c:v>
                </c:pt>
                <c:pt idx="1828">
                  <c:v>54.868200000000002</c:v>
                </c:pt>
                <c:pt idx="1829">
                  <c:v>54.862000000000002</c:v>
                </c:pt>
                <c:pt idx="1830">
                  <c:v>54.8352</c:v>
                </c:pt>
                <c:pt idx="1831">
                  <c:v>54.774500000000003</c:v>
                </c:pt>
                <c:pt idx="1832">
                  <c:v>54.794400000000003</c:v>
                </c:pt>
                <c:pt idx="1833">
                  <c:v>54.877800000000001</c:v>
                </c:pt>
                <c:pt idx="1834">
                  <c:v>54.878100000000003</c:v>
                </c:pt>
                <c:pt idx="1835">
                  <c:v>54.821100000000001</c:v>
                </c:pt>
                <c:pt idx="1836">
                  <c:v>54.755499999999998</c:v>
                </c:pt>
                <c:pt idx="1837">
                  <c:v>54.678200000000011</c:v>
                </c:pt>
                <c:pt idx="1838">
                  <c:v>54.690200000000011</c:v>
                </c:pt>
                <c:pt idx="1839">
                  <c:v>54.777299999999997</c:v>
                </c:pt>
                <c:pt idx="1840">
                  <c:v>54.8279</c:v>
                </c:pt>
                <c:pt idx="1841">
                  <c:v>54.830500000000001</c:v>
                </c:pt>
                <c:pt idx="1842">
                  <c:v>54.803899999999999</c:v>
                </c:pt>
                <c:pt idx="1843">
                  <c:v>54.790800000000011</c:v>
                </c:pt>
                <c:pt idx="1844">
                  <c:v>54.816000000000003</c:v>
                </c:pt>
                <c:pt idx="1845">
                  <c:v>54.872100000000003</c:v>
                </c:pt>
                <c:pt idx="1846">
                  <c:v>54.9026</c:v>
                </c:pt>
                <c:pt idx="1847">
                  <c:v>54.904699999999998</c:v>
                </c:pt>
                <c:pt idx="1848">
                  <c:v>54.910600000000002</c:v>
                </c:pt>
                <c:pt idx="1849">
                  <c:v>54.911999999999999</c:v>
                </c:pt>
                <c:pt idx="1850">
                  <c:v>54.910600000000002</c:v>
                </c:pt>
                <c:pt idx="1851">
                  <c:v>54.904200000000003</c:v>
                </c:pt>
                <c:pt idx="1852">
                  <c:v>54.895000000000003</c:v>
                </c:pt>
                <c:pt idx="1853">
                  <c:v>54.893000000000001</c:v>
                </c:pt>
                <c:pt idx="1854">
                  <c:v>54.8827</c:v>
                </c:pt>
                <c:pt idx="1855">
                  <c:v>54.867199999999997</c:v>
                </c:pt>
                <c:pt idx="1856">
                  <c:v>54.872999999999998</c:v>
                </c:pt>
                <c:pt idx="1857">
                  <c:v>54.901299999999999</c:v>
                </c:pt>
                <c:pt idx="1858">
                  <c:v>54.9084</c:v>
                </c:pt>
                <c:pt idx="1859">
                  <c:v>54.866700000000002</c:v>
                </c:pt>
                <c:pt idx="1860">
                  <c:v>54.807499999999997</c:v>
                </c:pt>
                <c:pt idx="1861">
                  <c:v>54.790700000000001</c:v>
                </c:pt>
                <c:pt idx="1862">
                  <c:v>54.821100000000001</c:v>
                </c:pt>
                <c:pt idx="1863">
                  <c:v>54.819299999999998</c:v>
                </c:pt>
                <c:pt idx="1864">
                  <c:v>54.799700000000001</c:v>
                </c:pt>
                <c:pt idx="1865">
                  <c:v>54.817399999999999</c:v>
                </c:pt>
                <c:pt idx="1866">
                  <c:v>54.849200000000003</c:v>
                </c:pt>
                <c:pt idx="1867">
                  <c:v>54.874099999999999</c:v>
                </c:pt>
                <c:pt idx="1868">
                  <c:v>54.892400000000002</c:v>
                </c:pt>
                <c:pt idx="1869">
                  <c:v>54.896500000000003</c:v>
                </c:pt>
                <c:pt idx="1870">
                  <c:v>54.897500000000001</c:v>
                </c:pt>
                <c:pt idx="1871">
                  <c:v>54.903799999999997</c:v>
                </c:pt>
                <c:pt idx="1872">
                  <c:v>54.904699999999998</c:v>
                </c:pt>
                <c:pt idx="1873">
                  <c:v>54.904899999999998</c:v>
                </c:pt>
                <c:pt idx="1874">
                  <c:v>54.907699999999998</c:v>
                </c:pt>
                <c:pt idx="1875">
                  <c:v>54.918700000000001</c:v>
                </c:pt>
                <c:pt idx="1876">
                  <c:v>54.929000000000002</c:v>
                </c:pt>
                <c:pt idx="1877">
                  <c:v>54.9193</c:v>
                </c:pt>
                <c:pt idx="1878">
                  <c:v>54.894199999999998</c:v>
                </c:pt>
                <c:pt idx="1879">
                  <c:v>54.881699999999988</c:v>
                </c:pt>
                <c:pt idx="1880">
                  <c:v>54.877899999999997</c:v>
                </c:pt>
                <c:pt idx="1881">
                  <c:v>54.855699999999999</c:v>
                </c:pt>
                <c:pt idx="1882">
                  <c:v>54.817100000000003</c:v>
                </c:pt>
                <c:pt idx="1883">
                  <c:v>54.776000000000003</c:v>
                </c:pt>
                <c:pt idx="1884">
                  <c:v>54.740600000000001</c:v>
                </c:pt>
                <c:pt idx="1885">
                  <c:v>54.749499999999998</c:v>
                </c:pt>
                <c:pt idx="1886">
                  <c:v>54.799900000000001</c:v>
                </c:pt>
                <c:pt idx="1887">
                  <c:v>54.825200000000002</c:v>
                </c:pt>
                <c:pt idx="1888">
                  <c:v>54.825699999999998</c:v>
                </c:pt>
                <c:pt idx="1889">
                  <c:v>54.822600000000001</c:v>
                </c:pt>
                <c:pt idx="1890">
                  <c:v>54.8294</c:v>
                </c:pt>
                <c:pt idx="1891">
                  <c:v>54.844499999999996</c:v>
                </c:pt>
                <c:pt idx="1892">
                  <c:v>54.838200000000001</c:v>
                </c:pt>
                <c:pt idx="1893">
                  <c:v>54.778600000000012</c:v>
                </c:pt>
                <c:pt idx="1894">
                  <c:v>54.714200000000012</c:v>
                </c:pt>
                <c:pt idx="1895">
                  <c:v>54.695800000000013</c:v>
                </c:pt>
                <c:pt idx="1896">
                  <c:v>54.698600000000013</c:v>
                </c:pt>
                <c:pt idx="1897">
                  <c:v>54.7333</c:v>
                </c:pt>
                <c:pt idx="1898">
                  <c:v>54.811</c:v>
                </c:pt>
                <c:pt idx="1899">
                  <c:v>54.8628</c:v>
                </c:pt>
                <c:pt idx="1900">
                  <c:v>54.865099999999998</c:v>
                </c:pt>
                <c:pt idx="1901">
                  <c:v>54.844799999999999</c:v>
                </c:pt>
                <c:pt idx="1902">
                  <c:v>54.828000000000003</c:v>
                </c:pt>
                <c:pt idx="1903">
                  <c:v>54.828299999999999</c:v>
                </c:pt>
                <c:pt idx="1904">
                  <c:v>54.828800000000001</c:v>
                </c:pt>
                <c:pt idx="1905">
                  <c:v>54.827199999999998</c:v>
                </c:pt>
                <c:pt idx="1906">
                  <c:v>54.830100000000002</c:v>
                </c:pt>
                <c:pt idx="1907">
                  <c:v>54.842200000000012</c:v>
                </c:pt>
                <c:pt idx="1908">
                  <c:v>54.848500000000001</c:v>
                </c:pt>
                <c:pt idx="1909">
                  <c:v>54.835600000000007</c:v>
                </c:pt>
                <c:pt idx="1910">
                  <c:v>54.800800000000002</c:v>
                </c:pt>
                <c:pt idx="1911">
                  <c:v>54.765700000000002</c:v>
                </c:pt>
                <c:pt idx="1912">
                  <c:v>54.7485</c:v>
                </c:pt>
                <c:pt idx="1913">
                  <c:v>54.755099999999999</c:v>
                </c:pt>
                <c:pt idx="1914">
                  <c:v>54.784500000000001</c:v>
                </c:pt>
                <c:pt idx="1915">
                  <c:v>54.793900000000001</c:v>
                </c:pt>
                <c:pt idx="1916">
                  <c:v>54.7956</c:v>
                </c:pt>
                <c:pt idx="1917">
                  <c:v>54.791200000000003</c:v>
                </c:pt>
                <c:pt idx="1918">
                  <c:v>54.768500000000003</c:v>
                </c:pt>
                <c:pt idx="1919">
                  <c:v>54.764800000000001</c:v>
                </c:pt>
                <c:pt idx="1920">
                  <c:v>54.767899999999997</c:v>
                </c:pt>
                <c:pt idx="1921">
                  <c:v>54.7699</c:v>
                </c:pt>
                <c:pt idx="1922">
                  <c:v>54.777800000000013</c:v>
                </c:pt>
                <c:pt idx="1923">
                  <c:v>54.768500000000003</c:v>
                </c:pt>
                <c:pt idx="1924">
                  <c:v>54.733000000000011</c:v>
                </c:pt>
                <c:pt idx="1925">
                  <c:v>54.717200000000012</c:v>
                </c:pt>
                <c:pt idx="1926">
                  <c:v>54.7485</c:v>
                </c:pt>
                <c:pt idx="1927">
                  <c:v>54.791400000000003</c:v>
                </c:pt>
                <c:pt idx="1928">
                  <c:v>54.796500000000002</c:v>
                </c:pt>
                <c:pt idx="1929">
                  <c:v>54.770899999999997</c:v>
                </c:pt>
                <c:pt idx="1930">
                  <c:v>54.749000000000002</c:v>
                </c:pt>
                <c:pt idx="1931">
                  <c:v>54.745800000000003</c:v>
                </c:pt>
                <c:pt idx="1932">
                  <c:v>54.747200000000007</c:v>
                </c:pt>
                <c:pt idx="1933">
                  <c:v>54.738500000000002</c:v>
                </c:pt>
                <c:pt idx="1934">
                  <c:v>54.7181</c:v>
                </c:pt>
                <c:pt idx="1935">
                  <c:v>54.684600000000003</c:v>
                </c:pt>
                <c:pt idx="1936">
                  <c:v>54.678699999999999</c:v>
                </c:pt>
                <c:pt idx="1937">
                  <c:v>54.717300000000002</c:v>
                </c:pt>
                <c:pt idx="1938">
                  <c:v>54.726600000000012</c:v>
                </c:pt>
                <c:pt idx="1939">
                  <c:v>54.695900000000002</c:v>
                </c:pt>
                <c:pt idx="1940">
                  <c:v>54.679600000000001</c:v>
                </c:pt>
                <c:pt idx="1941">
                  <c:v>54.6633</c:v>
                </c:pt>
                <c:pt idx="1942">
                  <c:v>54.6389</c:v>
                </c:pt>
                <c:pt idx="1943">
                  <c:v>54.656000000000013</c:v>
                </c:pt>
                <c:pt idx="1944">
                  <c:v>54.7027</c:v>
                </c:pt>
                <c:pt idx="1945">
                  <c:v>54.719200000000001</c:v>
                </c:pt>
                <c:pt idx="1946">
                  <c:v>54.722700000000003</c:v>
                </c:pt>
                <c:pt idx="1947">
                  <c:v>54.750600000000013</c:v>
                </c:pt>
                <c:pt idx="1948">
                  <c:v>54.770600000000002</c:v>
                </c:pt>
                <c:pt idx="1949">
                  <c:v>54.7423</c:v>
                </c:pt>
                <c:pt idx="1950">
                  <c:v>54.689300000000003</c:v>
                </c:pt>
                <c:pt idx="1951">
                  <c:v>54.673099999999998</c:v>
                </c:pt>
                <c:pt idx="1952">
                  <c:v>54.683600000000013</c:v>
                </c:pt>
                <c:pt idx="1953">
                  <c:v>54.6815</c:v>
                </c:pt>
                <c:pt idx="1954">
                  <c:v>54.6937</c:v>
                </c:pt>
                <c:pt idx="1955">
                  <c:v>54.717500000000001</c:v>
                </c:pt>
                <c:pt idx="1956">
                  <c:v>54.711300000000001</c:v>
                </c:pt>
                <c:pt idx="1957">
                  <c:v>54.656999999999996</c:v>
                </c:pt>
                <c:pt idx="1958">
                  <c:v>54.615099999999998</c:v>
                </c:pt>
                <c:pt idx="1959">
                  <c:v>54.642000000000003</c:v>
                </c:pt>
                <c:pt idx="1960">
                  <c:v>54.678800000000003</c:v>
                </c:pt>
                <c:pt idx="1961">
                  <c:v>54.683100000000003</c:v>
                </c:pt>
                <c:pt idx="1962">
                  <c:v>54.689500000000002</c:v>
                </c:pt>
                <c:pt idx="1963">
                  <c:v>54.714599999999997</c:v>
                </c:pt>
                <c:pt idx="1964">
                  <c:v>54.737000000000002</c:v>
                </c:pt>
                <c:pt idx="1965">
                  <c:v>54.726500000000001</c:v>
                </c:pt>
                <c:pt idx="1966">
                  <c:v>54.696400000000011</c:v>
                </c:pt>
                <c:pt idx="1967">
                  <c:v>54.694699999999997</c:v>
                </c:pt>
                <c:pt idx="1968">
                  <c:v>54.709600000000002</c:v>
                </c:pt>
                <c:pt idx="1969">
                  <c:v>54.692400000000013</c:v>
                </c:pt>
                <c:pt idx="1970">
                  <c:v>54.653000000000013</c:v>
                </c:pt>
                <c:pt idx="1971">
                  <c:v>54.652800000000013</c:v>
                </c:pt>
                <c:pt idx="1972">
                  <c:v>54.6798</c:v>
                </c:pt>
                <c:pt idx="1973">
                  <c:v>54.6937</c:v>
                </c:pt>
                <c:pt idx="1974">
                  <c:v>54.705500000000001</c:v>
                </c:pt>
                <c:pt idx="1975">
                  <c:v>54.719700000000003</c:v>
                </c:pt>
                <c:pt idx="1976">
                  <c:v>54.696200000000012</c:v>
                </c:pt>
                <c:pt idx="1977">
                  <c:v>54.625600000000013</c:v>
                </c:pt>
                <c:pt idx="1978">
                  <c:v>54.5869</c:v>
                </c:pt>
                <c:pt idx="1979">
                  <c:v>54.623400000000011</c:v>
                </c:pt>
                <c:pt idx="1980">
                  <c:v>54.654600000000002</c:v>
                </c:pt>
                <c:pt idx="1981">
                  <c:v>54.647500000000001</c:v>
                </c:pt>
                <c:pt idx="1982">
                  <c:v>54.650599999999997</c:v>
                </c:pt>
                <c:pt idx="1983">
                  <c:v>54.672699999999999</c:v>
                </c:pt>
                <c:pt idx="1984">
                  <c:v>54.695500000000003</c:v>
                </c:pt>
                <c:pt idx="1985">
                  <c:v>54.702200000000012</c:v>
                </c:pt>
                <c:pt idx="1986">
                  <c:v>54.677500000000002</c:v>
                </c:pt>
                <c:pt idx="1987">
                  <c:v>54.653300000000002</c:v>
                </c:pt>
                <c:pt idx="1988">
                  <c:v>54.6325</c:v>
                </c:pt>
                <c:pt idx="1989">
                  <c:v>54.6265</c:v>
                </c:pt>
                <c:pt idx="1990">
                  <c:v>54.673900000000003</c:v>
                </c:pt>
                <c:pt idx="1991">
                  <c:v>54.7121</c:v>
                </c:pt>
                <c:pt idx="1992">
                  <c:v>54.693100000000001</c:v>
                </c:pt>
                <c:pt idx="1993">
                  <c:v>54.655299999999997</c:v>
                </c:pt>
                <c:pt idx="1994">
                  <c:v>54.638300000000001</c:v>
                </c:pt>
                <c:pt idx="1995">
                  <c:v>54.617600000000003</c:v>
                </c:pt>
                <c:pt idx="1996">
                  <c:v>54.5777</c:v>
                </c:pt>
                <c:pt idx="1997">
                  <c:v>54.557099999999998</c:v>
                </c:pt>
                <c:pt idx="1998">
                  <c:v>54.567100000000003</c:v>
                </c:pt>
                <c:pt idx="1999">
                  <c:v>54.581000000000003</c:v>
                </c:pt>
                <c:pt idx="2000">
                  <c:v>54.597200000000001</c:v>
                </c:pt>
                <c:pt idx="2001">
                  <c:v>54.590400000000002</c:v>
                </c:pt>
                <c:pt idx="2002">
                  <c:v>54.584699999999998</c:v>
                </c:pt>
                <c:pt idx="2003">
                  <c:v>54.600900000000003</c:v>
                </c:pt>
                <c:pt idx="2004">
                  <c:v>54.6432</c:v>
                </c:pt>
                <c:pt idx="2005">
                  <c:v>54.672800000000002</c:v>
                </c:pt>
                <c:pt idx="2006">
                  <c:v>54.659399999999998</c:v>
                </c:pt>
                <c:pt idx="2007">
                  <c:v>54.657200000000003</c:v>
                </c:pt>
                <c:pt idx="2008">
                  <c:v>54.6693</c:v>
                </c:pt>
                <c:pt idx="2009">
                  <c:v>54.679299999999998</c:v>
                </c:pt>
                <c:pt idx="2010">
                  <c:v>54.702100000000002</c:v>
                </c:pt>
                <c:pt idx="2011">
                  <c:v>54.714500000000001</c:v>
                </c:pt>
                <c:pt idx="2012">
                  <c:v>54.694899999999997</c:v>
                </c:pt>
                <c:pt idx="2013">
                  <c:v>54.672899999999998</c:v>
                </c:pt>
                <c:pt idx="2014">
                  <c:v>54.680400000000013</c:v>
                </c:pt>
                <c:pt idx="2015">
                  <c:v>54.700499999999998</c:v>
                </c:pt>
                <c:pt idx="2016">
                  <c:v>54.712499999999999</c:v>
                </c:pt>
                <c:pt idx="2017">
                  <c:v>54.715000000000003</c:v>
                </c:pt>
                <c:pt idx="2018">
                  <c:v>54.692400000000013</c:v>
                </c:pt>
                <c:pt idx="2019">
                  <c:v>54.6629</c:v>
                </c:pt>
                <c:pt idx="2020">
                  <c:v>54.644000000000013</c:v>
                </c:pt>
                <c:pt idx="2021">
                  <c:v>54.600900000000003</c:v>
                </c:pt>
                <c:pt idx="2022">
                  <c:v>54.565200000000011</c:v>
                </c:pt>
                <c:pt idx="2023">
                  <c:v>54.611899999999999</c:v>
                </c:pt>
                <c:pt idx="2024">
                  <c:v>54.685400000000001</c:v>
                </c:pt>
                <c:pt idx="2025">
                  <c:v>54.7241</c:v>
                </c:pt>
                <c:pt idx="2026">
                  <c:v>54.736000000000011</c:v>
                </c:pt>
                <c:pt idx="2027">
                  <c:v>54.733200000000011</c:v>
                </c:pt>
                <c:pt idx="2028">
                  <c:v>54.717300000000002</c:v>
                </c:pt>
                <c:pt idx="2029">
                  <c:v>54.699000000000012</c:v>
                </c:pt>
                <c:pt idx="2030">
                  <c:v>54.682200000000002</c:v>
                </c:pt>
                <c:pt idx="2031">
                  <c:v>54.672899999999998</c:v>
                </c:pt>
                <c:pt idx="2032">
                  <c:v>54.682699999999997</c:v>
                </c:pt>
                <c:pt idx="2033">
                  <c:v>54.697600000000001</c:v>
                </c:pt>
                <c:pt idx="2034">
                  <c:v>54.7117</c:v>
                </c:pt>
                <c:pt idx="2035">
                  <c:v>54.716099999999997</c:v>
                </c:pt>
                <c:pt idx="2036">
                  <c:v>54.695800000000013</c:v>
                </c:pt>
                <c:pt idx="2037">
                  <c:v>54.681800000000003</c:v>
                </c:pt>
                <c:pt idx="2038">
                  <c:v>54.6952</c:v>
                </c:pt>
                <c:pt idx="2039">
                  <c:v>54.716299999999997</c:v>
                </c:pt>
                <c:pt idx="2040">
                  <c:v>54.722099999999998</c:v>
                </c:pt>
                <c:pt idx="2041">
                  <c:v>54.7286</c:v>
                </c:pt>
                <c:pt idx="2042">
                  <c:v>54.731400000000001</c:v>
                </c:pt>
                <c:pt idx="2043">
                  <c:v>54.709699999999998</c:v>
                </c:pt>
                <c:pt idx="2044">
                  <c:v>54.664000000000001</c:v>
                </c:pt>
                <c:pt idx="2045">
                  <c:v>54.638200000000012</c:v>
                </c:pt>
                <c:pt idx="2046">
                  <c:v>54.672800000000002</c:v>
                </c:pt>
                <c:pt idx="2047">
                  <c:v>54.714399999999998</c:v>
                </c:pt>
                <c:pt idx="2048">
                  <c:v>54.722200000000001</c:v>
                </c:pt>
                <c:pt idx="2049">
                  <c:v>54.692600000000013</c:v>
                </c:pt>
                <c:pt idx="2050">
                  <c:v>54.629200000000012</c:v>
                </c:pt>
                <c:pt idx="2051">
                  <c:v>54.599200000000003</c:v>
                </c:pt>
                <c:pt idx="2052">
                  <c:v>54.634999999999998</c:v>
                </c:pt>
                <c:pt idx="2053">
                  <c:v>54.6922</c:v>
                </c:pt>
                <c:pt idx="2054">
                  <c:v>54.751199999999997</c:v>
                </c:pt>
                <c:pt idx="2055">
                  <c:v>54.763800000000003</c:v>
                </c:pt>
                <c:pt idx="2056">
                  <c:v>54.725000000000001</c:v>
                </c:pt>
                <c:pt idx="2057">
                  <c:v>54.707099999999997</c:v>
                </c:pt>
                <c:pt idx="2058">
                  <c:v>54.730400000000003</c:v>
                </c:pt>
                <c:pt idx="2059">
                  <c:v>54.742899999999999</c:v>
                </c:pt>
                <c:pt idx="2060">
                  <c:v>54.712899999999998</c:v>
                </c:pt>
                <c:pt idx="2061">
                  <c:v>54.663400000000003</c:v>
                </c:pt>
                <c:pt idx="2062">
                  <c:v>54.656100000000002</c:v>
                </c:pt>
                <c:pt idx="2063">
                  <c:v>54.691099999999999</c:v>
                </c:pt>
                <c:pt idx="2064">
                  <c:v>54.720800000000011</c:v>
                </c:pt>
                <c:pt idx="2065">
                  <c:v>54.721600000000002</c:v>
                </c:pt>
                <c:pt idx="2066">
                  <c:v>54.730600000000003</c:v>
                </c:pt>
                <c:pt idx="2067">
                  <c:v>54.770200000000003</c:v>
                </c:pt>
                <c:pt idx="2068">
                  <c:v>54.790900000000001</c:v>
                </c:pt>
                <c:pt idx="2069">
                  <c:v>54.770600000000002</c:v>
                </c:pt>
                <c:pt idx="2070">
                  <c:v>54.737200000000001</c:v>
                </c:pt>
                <c:pt idx="2071">
                  <c:v>54.738800000000012</c:v>
                </c:pt>
                <c:pt idx="2072">
                  <c:v>54.752400000000002</c:v>
                </c:pt>
                <c:pt idx="2073">
                  <c:v>54.739699999999999</c:v>
                </c:pt>
                <c:pt idx="2074">
                  <c:v>54.704500000000003</c:v>
                </c:pt>
                <c:pt idx="2075">
                  <c:v>54.698400000000007</c:v>
                </c:pt>
                <c:pt idx="2076">
                  <c:v>54.727800000000002</c:v>
                </c:pt>
                <c:pt idx="2077">
                  <c:v>54.735700000000001</c:v>
                </c:pt>
                <c:pt idx="2078">
                  <c:v>54.736200000000011</c:v>
                </c:pt>
                <c:pt idx="2079">
                  <c:v>54.753500000000003</c:v>
                </c:pt>
                <c:pt idx="2080">
                  <c:v>54.777099999999997</c:v>
                </c:pt>
                <c:pt idx="2081">
                  <c:v>54.784799999999997</c:v>
                </c:pt>
                <c:pt idx="2082">
                  <c:v>54.776200000000003</c:v>
                </c:pt>
                <c:pt idx="2083">
                  <c:v>54.769800000000011</c:v>
                </c:pt>
                <c:pt idx="2084">
                  <c:v>54.753999999999998</c:v>
                </c:pt>
                <c:pt idx="2085">
                  <c:v>54.723200000000013</c:v>
                </c:pt>
                <c:pt idx="2086">
                  <c:v>54.727800000000002</c:v>
                </c:pt>
                <c:pt idx="2087">
                  <c:v>54.774900000000002</c:v>
                </c:pt>
                <c:pt idx="2088">
                  <c:v>54.795099999999998</c:v>
                </c:pt>
                <c:pt idx="2089">
                  <c:v>54.784000000000013</c:v>
                </c:pt>
                <c:pt idx="2090">
                  <c:v>54.749400000000001</c:v>
                </c:pt>
                <c:pt idx="2091">
                  <c:v>54.720300000000002</c:v>
                </c:pt>
                <c:pt idx="2092">
                  <c:v>54.739699999999999</c:v>
                </c:pt>
                <c:pt idx="2093">
                  <c:v>54.768500000000003</c:v>
                </c:pt>
                <c:pt idx="2094">
                  <c:v>54.7971</c:v>
                </c:pt>
                <c:pt idx="2095">
                  <c:v>54.835299999999997</c:v>
                </c:pt>
                <c:pt idx="2096">
                  <c:v>54.857999999999997</c:v>
                </c:pt>
                <c:pt idx="2097">
                  <c:v>54.844799999999999</c:v>
                </c:pt>
                <c:pt idx="2098">
                  <c:v>54.840899999999998</c:v>
                </c:pt>
                <c:pt idx="2099">
                  <c:v>54.85</c:v>
                </c:pt>
                <c:pt idx="2100">
                  <c:v>54.858400000000003</c:v>
                </c:pt>
                <c:pt idx="2101">
                  <c:v>54.875100000000003</c:v>
                </c:pt>
                <c:pt idx="2102">
                  <c:v>54.898299999999999</c:v>
                </c:pt>
                <c:pt idx="2103">
                  <c:v>54.8979</c:v>
                </c:pt>
                <c:pt idx="2104">
                  <c:v>54.854699999999987</c:v>
                </c:pt>
                <c:pt idx="2105">
                  <c:v>54.792299999999997</c:v>
                </c:pt>
                <c:pt idx="2106">
                  <c:v>54.767600000000002</c:v>
                </c:pt>
                <c:pt idx="2107">
                  <c:v>54.801499999999997</c:v>
                </c:pt>
                <c:pt idx="2108">
                  <c:v>54.834400000000002</c:v>
                </c:pt>
                <c:pt idx="2109">
                  <c:v>54.836599999999997</c:v>
                </c:pt>
                <c:pt idx="2110">
                  <c:v>54.8352</c:v>
                </c:pt>
                <c:pt idx="2111">
                  <c:v>54.846200000000003</c:v>
                </c:pt>
                <c:pt idx="2112">
                  <c:v>54.815100000000001</c:v>
                </c:pt>
                <c:pt idx="2113">
                  <c:v>54.718299999999999</c:v>
                </c:pt>
                <c:pt idx="2114">
                  <c:v>54.677400000000013</c:v>
                </c:pt>
                <c:pt idx="2115">
                  <c:v>54.7423</c:v>
                </c:pt>
                <c:pt idx="2116">
                  <c:v>54.797899999999998</c:v>
                </c:pt>
                <c:pt idx="2117">
                  <c:v>54.810699999999997</c:v>
                </c:pt>
                <c:pt idx="2118">
                  <c:v>54.8172</c:v>
                </c:pt>
                <c:pt idx="2119">
                  <c:v>54.819899999999997</c:v>
                </c:pt>
                <c:pt idx="2120">
                  <c:v>54.812100000000001</c:v>
                </c:pt>
                <c:pt idx="2121">
                  <c:v>54.796900000000001</c:v>
                </c:pt>
                <c:pt idx="2122">
                  <c:v>54.800699999999999</c:v>
                </c:pt>
                <c:pt idx="2123">
                  <c:v>54.803600000000003</c:v>
                </c:pt>
                <c:pt idx="2124">
                  <c:v>54.821599999999997</c:v>
                </c:pt>
                <c:pt idx="2125">
                  <c:v>54.869300000000003</c:v>
                </c:pt>
                <c:pt idx="2126">
                  <c:v>54.907899999999998</c:v>
                </c:pt>
                <c:pt idx="2127">
                  <c:v>54.914999999999999</c:v>
                </c:pt>
                <c:pt idx="2128">
                  <c:v>54.900100000000002</c:v>
                </c:pt>
                <c:pt idx="2129">
                  <c:v>54.882100000000001</c:v>
                </c:pt>
                <c:pt idx="2130">
                  <c:v>54.860400000000013</c:v>
                </c:pt>
                <c:pt idx="2131">
                  <c:v>54.844900000000003</c:v>
                </c:pt>
                <c:pt idx="2132">
                  <c:v>54.843699999999998</c:v>
                </c:pt>
                <c:pt idx="2133">
                  <c:v>54.842500000000001</c:v>
                </c:pt>
                <c:pt idx="2134">
                  <c:v>54.8307</c:v>
                </c:pt>
                <c:pt idx="2135">
                  <c:v>54.806199999999997</c:v>
                </c:pt>
                <c:pt idx="2136">
                  <c:v>54.812199999999997</c:v>
                </c:pt>
                <c:pt idx="2137">
                  <c:v>54.866799999999998</c:v>
                </c:pt>
                <c:pt idx="2138">
                  <c:v>54.900500000000001</c:v>
                </c:pt>
                <c:pt idx="2139">
                  <c:v>54.889200000000002</c:v>
                </c:pt>
                <c:pt idx="2140">
                  <c:v>54.848200000000013</c:v>
                </c:pt>
                <c:pt idx="2141">
                  <c:v>54.816800000000001</c:v>
                </c:pt>
                <c:pt idx="2142">
                  <c:v>54.849800000000002</c:v>
                </c:pt>
                <c:pt idx="2143">
                  <c:v>54.906399999999998</c:v>
                </c:pt>
                <c:pt idx="2144">
                  <c:v>54.924000000000007</c:v>
                </c:pt>
                <c:pt idx="2145">
                  <c:v>54.902900000000002</c:v>
                </c:pt>
                <c:pt idx="2146">
                  <c:v>54.8752</c:v>
                </c:pt>
                <c:pt idx="2147">
                  <c:v>54.871499999999997</c:v>
                </c:pt>
                <c:pt idx="2148">
                  <c:v>54.872600000000013</c:v>
                </c:pt>
                <c:pt idx="2149">
                  <c:v>54.850499999999997</c:v>
                </c:pt>
                <c:pt idx="2150">
                  <c:v>54.816600000000001</c:v>
                </c:pt>
                <c:pt idx="2151">
                  <c:v>54.816099999999999</c:v>
                </c:pt>
                <c:pt idx="2152">
                  <c:v>54.881999999999998</c:v>
                </c:pt>
                <c:pt idx="2153">
                  <c:v>54.940800000000003</c:v>
                </c:pt>
                <c:pt idx="2154">
                  <c:v>54.930900000000001</c:v>
                </c:pt>
                <c:pt idx="2155">
                  <c:v>54.8673</c:v>
                </c:pt>
                <c:pt idx="2156">
                  <c:v>54.843400000000003</c:v>
                </c:pt>
                <c:pt idx="2157">
                  <c:v>54.881899999999987</c:v>
                </c:pt>
                <c:pt idx="2158">
                  <c:v>54.901699999999998</c:v>
                </c:pt>
                <c:pt idx="2159">
                  <c:v>54.906599999999997</c:v>
                </c:pt>
                <c:pt idx="2160">
                  <c:v>54.9163</c:v>
                </c:pt>
                <c:pt idx="2161">
                  <c:v>54.920099999999998</c:v>
                </c:pt>
                <c:pt idx="2162">
                  <c:v>54.9193</c:v>
                </c:pt>
                <c:pt idx="2163">
                  <c:v>54.929699999999997</c:v>
                </c:pt>
                <c:pt idx="2164">
                  <c:v>54.945300000000003</c:v>
                </c:pt>
                <c:pt idx="2165">
                  <c:v>54.959000000000003</c:v>
                </c:pt>
                <c:pt idx="2166">
                  <c:v>54.957700000000003</c:v>
                </c:pt>
                <c:pt idx="2167">
                  <c:v>54.9315</c:v>
                </c:pt>
                <c:pt idx="2168">
                  <c:v>54.912300000000002</c:v>
                </c:pt>
                <c:pt idx="2169">
                  <c:v>54.931600000000003</c:v>
                </c:pt>
                <c:pt idx="2170">
                  <c:v>54.972700000000003</c:v>
                </c:pt>
                <c:pt idx="2171">
                  <c:v>54.997300000000003</c:v>
                </c:pt>
                <c:pt idx="2172">
                  <c:v>55.003</c:v>
                </c:pt>
                <c:pt idx="2173">
                  <c:v>54.993299999999998</c:v>
                </c:pt>
                <c:pt idx="2174">
                  <c:v>54.981000000000002</c:v>
                </c:pt>
                <c:pt idx="2175">
                  <c:v>54.968800000000002</c:v>
                </c:pt>
                <c:pt idx="2176">
                  <c:v>54.936200000000007</c:v>
                </c:pt>
                <c:pt idx="2177">
                  <c:v>54.883499999999998</c:v>
                </c:pt>
                <c:pt idx="2178">
                  <c:v>54.839399999999998</c:v>
                </c:pt>
                <c:pt idx="2179">
                  <c:v>54.845100000000002</c:v>
                </c:pt>
                <c:pt idx="2180">
                  <c:v>54.891599999999997</c:v>
                </c:pt>
                <c:pt idx="2181">
                  <c:v>54.95</c:v>
                </c:pt>
                <c:pt idx="2182">
                  <c:v>54.991999999999997</c:v>
                </c:pt>
                <c:pt idx="2183">
                  <c:v>54.9925</c:v>
                </c:pt>
                <c:pt idx="2184">
                  <c:v>54.976900000000001</c:v>
                </c:pt>
                <c:pt idx="2185">
                  <c:v>54.982999999999997</c:v>
                </c:pt>
                <c:pt idx="2186">
                  <c:v>54.998699999999999</c:v>
                </c:pt>
                <c:pt idx="2187">
                  <c:v>54.987099999999998</c:v>
                </c:pt>
                <c:pt idx="2188">
                  <c:v>54.921200000000013</c:v>
                </c:pt>
                <c:pt idx="2189">
                  <c:v>54.872200000000007</c:v>
                </c:pt>
                <c:pt idx="2190">
                  <c:v>54.887999999999998</c:v>
                </c:pt>
                <c:pt idx="2191">
                  <c:v>54.918700000000001</c:v>
                </c:pt>
                <c:pt idx="2192">
                  <c:v>54.934399999999997</c:v>
                </c:pt>
                <c:pt idx="2193">
                  <c:v>54.9495</c:v>
                </c:pt>
                <c:pt idx="2194">
                  <c:v>54.988100000000003</c:v>
                </c:pt>
                <c:pt idx="2195">
                  <c:v>55.023699999999998</c:v>
                </c:pt>
                <c:pt idx="2196">
                  <c:v>55.028400000000012</c:v>
                </c:pt>
                <c:pt idx="2197">
                  <c:v>55.007300000000001</c:v>
                </c:pt>
                <c:pt idx="2198">
                  <c:v>54.977200000000003</c:v>
                </c:pt>
                <c:pt idx="2199">
                  <c:v>54.966200000000001</c:v>
                </c:pt>
                <c:pt idx="2200">
                  <c:v>54.9848</c:v>
                </c:pt>
                <c:pt idx="2201">
                  <c:v>55.0062</c:v>
                </c:pt>
                <c:pt idx="2202">
                  <c:v>54.9925</c:v>
                </c:pt>
                <c:pt idx="2203">
                  <c:v>54.955199999999998</c:v>
                </c:pt>
                <c:pt idx="2204">
                  <c:v>54.931699999999999</c:v>
                </c:pt>
                <c:pt idx="2205">
                  <c:v>54.929299999999998</c:v>
                </c:pt>
                <c:pt idx="2206">
                  <c:v>54.945400000000006</c:v>
                </c:pt>
                <c:pt idx="2207">
                  <c:v>54.966200000000001</c:v>
                </c:pt>
                <c:pt idx="2208">
                  <c:v>54.976000000000013</c:v>
                </c:pt>
                <c:pt idx="2209">
                  <c:v>54.987299999999998</c:v>
                </c:pt>
                <c:pt idx="2210">
                  <c:v>54.996000000000002</c:v>
                </c:pt>
                <c:pt idx="2211">
                  <c:v>54.973300000000002</c:v>
                </c:pt>
                <c:pt idx="2212">
                  <c:v>54.927500000000002</c:v>
                </c:pt>
                <c:pt idx="2213">
                  <c:v>54.910800000000002</c:v>
                </c:pt>
                <c:pt idx="2214">
                  <c:v>54.918500000000002</c:v>
                </c:pt>
                <c:pt idx="2215">
                  <c:v>54.929600000000001</c:v>
                </c:pt>
                <c:pt idx="2216">
                  <c:v>54.964799999999997</c:v>
                </c:pt>
                <c:pt idx="2217">
                  <c:v>55.033099999999997</c:v>
                </c:pt>
                <c:pt idx="2218">
                  <c:v>55.067400000000013</c:v>
                </c:pt>
                <c:pt idx="2219">
                  <c:v>55.029499999999999</c:v>
                </c:pt>
                <c:pt idx="2220">
                  <c:v>54.987200000000001</c:v>
                </c:pt>
                <c:pt idx="2221">
                  <c:v>54.983800000000002</c:v>
                </c:pt>
                <c:pt idx="2222">
                  <c:v>55</c:v>
                </c:pt>
                <c:pt idx="2223">
                  <c:v>55.025400000000012</c:v>
                </c:pt>
                <c:pt idx="2224">
                  <c:v>55.048900000000003</c:v>
                </c:pt>
                <c:pt idx="2225">
                  <c:v>55.047499999999999</c:v>
                </c:pt>
                <c:pt idx="2226">
                  <c:v>54.992800000000003</c:v>
                </c:pt>
                <c:pt idx="2227">
                  <c:v>54.931199999999997</c:v>
                </c:pt>
                <c:pt idx="2228">
                  <c:v>54.950899999999997</c:v>
                </c:pt>
                <c:pt idx="2229">
                  <c:v>54.979300000000002</c:v>
                </c:pt>
                <c:pt idx="2230">
                  <c:v>54.944600000000001</c:v>
                </c:pt>
                <c:pt idx="2231">
                  <c:v>54.916800000000002</c:v>
                </c:pt>
                <c:pt idx="2232">
                  <c:v>54.959299999999999</c:v>
                </c:pt>
                <c:pt idx="2233">
                  <c:v>55.007000000000012</c:v>
                </c:pt>
                <c:pt idx="2234">
                  <c:v>55.022300000000001</c:v>
                </c:pt>
                <c:pt idx="2235">
                  <c:v>55.008400000000002</c:v>
                </c:pt>
                <c:pt idx="2236">
                  <c:v>54.9756</c:v>
                </c:pt>
                <c:pt idx="2237">
                  <c:v>54.973100000000002</c:v>
                </c:pt>
                <c:pt idx="2238">
                  <c:v>54.9923</c:v>
                </c:pt>
                <c:pt idx="2239">
                  <c:v>55.001100000000001</c:v>
                </c:pt>
                <c:pt idx="2240">
                  <c:v>55.004100000000001</c:v>
                </c:pt>
                <c:pt idx="2241">
                  <c:v>55.009400000000007</c:v>
                </c:pt>
                <c:pt idx="2242">
                  <c:v>55.019199999999998</c:v>
                </c:pt>
                <c:pt idx="2243">
                  <c:v>55.023600000000002</c:v>
                </c:pt>
                <c:pt idx="2244">
                  <c:v>55.0227</c:v>
                </c:pt>
                <c:pt idx="2245">
                  <c:v>55.035800000000002</c:v>
                </c:pt>
                <c:pt idx="2246">
                  <c:v>55.0608</c:v>
                </c:pt>
                <c:pt idx="2247">
                  <c:v>55.081400000000002</c:v>
                </c:pt>
                <c:pt idx="2248">
                  <c:v>55.089700000000001</c:v>
                </c:pt>
                <c:pt idx="2249">
                  <c:v>55.0824</c:v>
                </c:pt>
                <c:pt idx="2250">
                  <c:v>55.0411</c:v>
                </c:pt>
                <c:pt idx="2251">
                  <c:v>54.981400000000001</c:v>
                </c:pt>
                <c:pt idx="2252">
                  <c:v>54.958799999999997</c:v>
                </c:pt>
                <c:pt idx="2253">
                  <c:v>54.969200000000001</c:v>
                </c:pt>
                <c:pt idx="2254">
                  <c:v>54.996000000000002</c:v>
                </c:pt>
                <c:pt idx="2255">
                  <c:v>55.029000000000003</c:v>
                </c:pt>
                <c:pt idx="2256">
                  <c:v>55.042700000000011</c:v>
                </c:pt>
                <c:pt idx="2257">
                  <c:v>55.032699999999998</c:v>
                </c:pt>
                <c:pt idx="2258">
                  <c:v>55.021999999999998</c:v>
                </c:pt>
                <c:pt idx="2259">
                  <c:v>55.011699999999998</c:v>
                </c:pt>
                <c:pt idx="2260">
                  <c:v>55.0124</c:v>
                </c:pt>
                <c:pt idx="2261">
                  <c:v>55.030800000000013</c:v>
                </c:pt>
                <c:pt idx="2262">
                  <c:v>55.054900000000004</c:v>
                </c:pt>
                <c:pt idx="2263">
                  <c:v>55.052300000000002</c:v>
                </c:pt>
                <c:pt idx="2264">
                  <c:v>55.009800000000013</c:v>
                </c:pt>
                <c:pt idx="2265">
                  <c:v>54.991999999999997</c:v>
                </c:pt>
                <c:pt idx="2266">
                  <c:v>55.021299999999997</c:v>
                </c:pt>
                <c:pt idx="2267">
                  <c:v>55.024900000000002</c:v>
                </c:pt>
                <c:pt idx="2268">
                  <c:v>55.026499999999999</c:v>
                </c:pt>
                <c:pt idx="2269">
                  <c:v>55.0244</c:v>
                </c:pt>
                <c:pt idx="2270">
                  <c:v>54.994700000000002</c:v>
                </c:pt>
                <c:pt idx="2271">
                  <c:v>54.997800000000012</c:v>
                </c:pt>
                <c:pt idx="2272">
                  <c:v>55.0334</c:v>
                </c:pt>
                <c:pt idx="2273">
                  <c:v>55.040300000000002</c:v>
                </c:pt>
                <c:pt idx="2274">
                  <c:v>55.033200000000001</c:v>
                </c:pt>
                <c:pt idx="2275">
                  <c:v>55.042200000000001</c:v>
                </c:pt>
                <c:pt idx="2276">
                  <c:v>55.067300000000003</c:v>
                </c:pt>
                <c:pt idx="2277">
                  <c:v>55.095800000000011</c:v>
                </c:pt>
                <c:pt idx="2278">
                  <c:v>55.101000000000013</c:v>
                </c:pt>
                <c:pt idx="2279">
                  <c:v>55.0535</c:v>
                </c:pt>
                <c:pt idx="2280">
                  <c:v>54.973999999999997</c:v>
                </c:pt>
                <c:pt idx="2281">
                  <c:v>54.950200000000002</c:v>
                </c:pt>
                <c:pt idx="2282">
                  <c:v>54.993000000000002</c:v>
                </c:pt>
                <c:pt idx="2283">
                  <c:v>55</c:v>
                </c:pt>
                <c:pt idx="2284">
                  <c:v>54.957500000000003</c:v>
                </c:pt>
                <c:pt idx="2285">
                  <c:v>54.936300000000003</c:v>
                </c:pt>
                <c:pt idx="2286">
                  <c:v>54.9724</c:v>
                </c:pt>
                <c:pt idx="2287">
                  <c:v>55.046400000000013</c:v>
                </c:pt>
                <c:pt idx="2288">
                  <c:v>55.097000000000001</c:v>
                </c:pt>
                <c:pt idx="2289">
                  <c:v>55.094499999999996</c:v>
                </c:pt>
                <c:pt idx="2290">
                  <c:v>55.061500000000002</c:v>
                </c:pt>
                <c:pt idx="2291">
                  <c:v>55.021500000000003</c:v>
                </c:pt>
                <c:pt idx="2292">
                  <c:v>55.025100000000002</c:v>
                </c:pt>
                <c:pt idx="2293">
                  <c:v>55.078400000000002</c:v>
                </c:pt>
                <c:pt idx="2294">
                  <c:v>55.096000000000011</c:v>
                </c:pt>
                <c:pt idx="2295">
                  <c:v>55.035600000000002</c:v>
                </c:pt>
                <c:pt idx="2296">
                  <c:v>54.944899999999997</c:v>
                </c:pt>
                <c:pt idx="2297">
                  <c:v>54.918900000000001</c:v>
                </c:pt>
                <c:pt idx="2298">
                  <c:v>54.930700000000002</c:v>
                </c:pt>
                <c:pt idx="2299">
                  <c:v>54.920299999999997</c:v>
                </c:pt>
                <c:pt idx="2300">
                  <c:v>54.984299999999998</c:v>
                </c:pt>
                <c:pt idx="2301">
                  <c:v>55.092600000000012</c:v>
                </c:pt>
                <c:pt idx="2302">
                  <c:v>55.130899999999997</c:v>
                </c:pt>
                <c:pt idx="2303">
                  <c:v>55.116799999999998</c:v>
                </c:pt>
                <c:pt idx="2304">
                  <c:v>55.105200000000011</c:v>
                </c:pt>
                <c:pt idx="2305">
                  <c:v>55.090400000000002</c:v>
                </c:pt>
                <c:pt idx="2306">
                  <c:v>55.049600000000012</c:v>
                </c:pt>
                <c:pt idx="2307">
                  <c:v>55.031200000000013</c:v>
                </c:pt>
                <c:pt idx="2308">
                  <c:v>55.047600000000003</c:v>
                </c:pt>
                <c:pt idx="2309">
                  <c:v>55.051600000000001</c:v>
                </c:pt>
                <c:pt idx="2310">
                  <c:v>55.041499999999999</c:v>
                </c:pt>
                <c:pt idx="2311">
                  <c:v>55.047800000000002</c:v>
                </c:pt>
                <c:pt idx="2312">
                  <c:v>55.091900000000003</c:v>
                </c:pt>
                <c:pt idx="2313">
                  <c:v>55.131100000000011</c:v>
                </c:pt>
                <c:pt idx="2314">
                  <c:v>55.151899999999998</c:v>
                </c:pt>
                <c:pt idx="2315">
                  <c:v>55.1648</c:v>
                </c:pt>
                <c:pt idx="2316">
                  <c:v>55.152900000000002</c:v>
                </c:pt>
                <c:pt idx="2317">
                  <c:v>55.132899999999999</c:v>
                </c:pt>
                <c:pt idx="2318">
                  <c:v>55.133800000000001</c:v>
                </c:pt>
                <c:pt idx="2319">
                  <c:v>55.146099999999997</c:v>
                </c:pt>
                <c:pt idx="2320">
                  <c:v>55.151600000000002</c:v>
                </c:pt>
                <c:pt idx="2321">
                  <c:v>55.159799999999997</c:v>
                </c:pt>
                <c:pt idx="2322">
                  <c:v>55.17</c:v>
                </c:pt>
                <c:pt idx="2323">
                  <c:v>55.163800000000002</c:v>
                </c:pt>
                <c:pt idx="2324">
                  <c:v>55.156300000000002</c:v>
                </c:pt>
                <c:pt idx="2325">
                  <c:v>55.167099999999998</c:v>
                </c:pt>
                <c:pt idx="2326">
                  <c:v>55.173200000000001</c:v>
                </c:pt>
                <c:pt idx="2327">
                  <c:v>55.143099999999997</c:v>
                </c:pt>
                <c:pt idx="2328">
                  <c:v>55.113300000000002</c:v>
                </c:pt>
                <c:pt idx="2329">
                  <c:v>55.136800000000001</c:v>
                </c:pt>
                <c:pt idx="2330">
                  <c:v>55.143900000000002</c:v>
                </c:pt>
                <c:pt idx="2331">
                  <c:v>55.1081</c:v>
                </c:pt>
                <c:pt idx="2332">
                  <c:v>55.1126</c:v>
                </c:pt>
                <c:pt idx="2333">
                  <c:v>55.143800000000013</c:v>
                </c:pt>
                <c:pt idx="2334">
                  <c:v>55.159700000000001</c:v>
                </c:pt>
                <c:pt idx="2335">
                  <c:v>55.177500000000002</c:v>
                </c:pt>
                <c:pt idx="2336">
                  <c:v>55.195900000000002</c:v>
                </c:pt>
                <c:pt idx="2337">
                  <c:v>55.178600000000003</c:v>
                </c:pt>
                <c:pt idx="2338">
                  <c:v>55.1235</c:v>
                </c:pt>
                <c:pt idx="2339">
                  <c:v>55.103400000000001</c:v>
                </c:pt>
                <c:pt idx="2340">
                  <c:v>55.123800000000003</c:v>
                </c:pt>
                <c:pt idx="2341">
                  <c:v>55.157400000000003</c:v>
                </c:pt>
                <c:pt idx="2342">
                  <c:v>55.191899999999997</c:v>
                </c:pt>
                <c:pt idx="2343">
                  <c:v>55.179099999999998</c:v>
                </c:pt>
                <c:pt idx="2344">
                  <c:v>55.096699999999998</c:v>
                </c:pt>
                <c:pt idx="2345">
                  <c:v>55.052700000000002</c:v>
                </c:pt>
                <c:pt idx="2346">
                  <c:v>55.078000000000003</c:v>
                </c:pt>
                <c:pt idx="2347">
                  <c:v>55.113799999999998</c:v>
                </c:pt>
                <c:pt idx="2348">
                  <c:v>55.142800000000001</c:v>
                </c:pt>
                <c:pt idx="2349">
                  <c:v>55.1663</c:v>
                </c:pt>
                <c:pt idx="2350">
                  <c:v>55.206499999999998</c:v>
                </c:pt>
                <c:pt idx="2351">
                  <c:v>55.217000000000013</c:v>
                </c:pt>
                <c:pt idx="2352">
                  <c:v>55.184699999999999</c:v>
                </c:pt>
                <c:pt idx="2353">
                  <c:v>55.159300000000002</c:v>
                </c:pt>
                <c:pt idx="2354">
                  <c:v>55.150500000000001</c:v>
                </c:pt>
                <c:pt idx="2355">
                  <c:v>55.141800000000003</c:v>
                </c:pt>
                <c:pt idx="2356">
                  <c:v>55.136899999999997</c:v>
                </c:pt>
                <c:pt idx="2357">
                  <c:v>55.126800000000003</c:v>
                </c:pt>
                <c:pt idx="2358">
                  <c:v>55.095100000000002</c:v>
                </c:pt>
                <c:pt idx="2359">
                  <c:v>55.063499999999998</c:v>
                </c:pt>
                <c:pt idx="2360">
                  <c:v>55.031100000000002</c:v>
                </c:pt>
                <c:pt idx="2361">
                  <c:v>55.0045</c:v>
                </c:pt>
                <c:pt idx="2362">
                  <c:v>55.0441</c:v>
                </c:pt>
                <c:pt idx="2363">
                  <c:v>55.111899999999999</c:v>
                </c:pt>
                <c:pt idx="2364">
                  <c:v>55.1751</c:v>
                </c:pt>
                <c:pt idx="2365">
                  <c:v>55.203000000000003</c:v>
                </c:pt>
                <c:pt idx="2366">
                  <c:v>55.178200000000011</c:v>
                </c:pt>
                <c:pt idx="2367">
                  <c:v>55.139699999999998</c:v>
                </c:pt>
                <c:pt idx="2368">
                  <c:v>55.127000000000002</c:v>
                </c:pt>
                <c:pt idx="2369">
                  <c:v>55.153399999999998</c:v>
                </c:pt>
                <c:pt idx="2370">
                  <c:v>55.177400000000013</c:v>
                </c:pt>
                <c:pt idx="2371">
                  <c:v>55.132300000000001</c:v>
                </c:pt>
                <c:pt idx="2372">
                  <c:v>55.076000000000001</c:v>
                </c:pt>
                <c:pt idx="2373">
                  <c:v>55.089599999999997</c:v>
                </c:pt>
                <c:pt idx="2374">
                  <c:v>55.124099999999999</c:v>
                </c:pt>
                <c:pt idx="2375">
                  <c:v>55.157400000000003</c:v>
                </c:pt>
                <c:pt idx="2376">
                  <c:v>55.194400000000002</c:v>
                </c:pt>
                <c:pt idx="2377">
                  <c:v>55.208300000000001</c:v>
                </c:pt>
                <c:pt idx="2378">
                  <c:v>55.204300000000003</c:v>
                </c:pt>
                <c:pt idx="2379">
                  <c:v>55.197400000000002</c:v>
                </c:pt>
                <c:pt idx="2380">
                  <c:v>55.192100000000003</c:v>
                </c:pt>
                <c:pt idx="2381">
                  <c:v>55.192100000000003</c:v>
                </c:pt>
                <c:pt idx="2382">
                  <c:v>55.1997</c:v>
                </c:pt>
                <c:pt idx="2383">
                  <c:v>55.189700000000002</c:v>
                </c:pt>
                <c:pt idx="2384">
                  <c:v>55.155200000000001</c:v>
                </c:pt>
                <c:pt idx="2385">
                  <c:v>55.113300000000002</c:v>
                </c:pt>
                <c:pt idx="2386">
                  <c:v>55.070600000000013</c:v>
                </c:pt>
                <c:pt idx="2387">
                  <c:v>55.096800000000002</c:v>
                </c:pt>
                <c:pt idx="2388">
                  <c:v>55.192900000000002</c:v>
                </c:pt>
                <c:pt idx="2389">
                  <c:v>55.222900000000003</c:v>
                </c:pt>
                <c:pt idx="2390">
                  <c:v>55.197600000000001</c:v>
                </c:pt>
                <c:pt idx="2391">
                  <c:v>55.195800000000013</c:v>
                </c:pt>
                <c:pt idx="2392">
                  <c:v>55.207000000000001</c:v>
                </c:pt>
                <c:pt idx="2393">
                  <c:v>55.192400000000013</c:v>
                </c:pt>
                <c:pt idx="2394">
                  <c:v>55.151400000000002</c:v>
                </c:pt>
                <c:pt idx="2395">
                  <c:v>55.145600000000002</c:v>
                </c:pt>
                <c:pt idx="2396">
                  <c:v>55.176499999999997</c:v>
                </c:pt>
                <c:pt idx="2397">
                  <c:v>55.194899999999997</c:v>
                </c:pt>
                <c:pt idx="2398">
                  <c:v>55.194099999999999</c:v>
                </c:pt>
                <c:pt idx="2399">
                  <c:v>55.165300000000002</c:v>
                </c:pt>
                <c:pt idx="2400">
                  <c:v>55.134400000000007</c:v>
                </c:pt>
                <c:pt idx="2401">
                  <c:v>55.1218</c:v>
                </c:pt>
                <c:pt idx="2402">
                  <c:v>55.133899999999997</c:v>
                </c:pt>
                <c:pt idx="2403">
                  <c:v>55.153200000000012</c:v>
                </c:pt>
                <c:pt idx="2404">
                  <c:v>55.121099999999998</c:v>
                </c:pt>
                <c:pt idx="2405">
                  <c:v>55.088500000000003</c:v>
                </c:pt>
                <c:pt idx="2406">
                  <c:v>55.122700000000002</c:v>
                </c:pt>
                <c:pt idx="2407">
                  <c:v>55.131500000000003</c:v>
                </c:pt>
                <c:pt idx="2408">
                  <c:v>55.092800000000011</c:v>
                </c:pt>
                <c:pt idx="2409">
                  <c:v>55.098300000000002</c:v>
                </c:pt>
                <c:pt idx="2410">
                  <c:v>55.1464</c:v>
                </c:pt>
                <c:pt idx="2411">
                  <c:v>55.190400000000011</c:v>
                </c:pt>
                <c:pt idx="2412">
                  <c:v>55.213500000000003</c:v>
                </c:pt>
                <c:pt idx="2413">
                  <c:v>55.2117</c:v>
                </c:pt>
                <c:pt idx="2414">
                  <c:v>55.179000000000002</c:v>
                </c:pt>
                <c:pt idx="2415">
                  <c:v>55.154800000000002</c:v>
                </c:pt>
                <c:pt idx="2416">
                  <c:v>55.1661</c:v>
                </c:pt>
                <c:pt idx="2417">
                  <c:v>55.155000000000001</c:v>
                </c:pt>
                <c:pt idx="2418">
                  <c:v>55.147599999999997</c:v>
                </c:pt>
                <c:pt idx="2419">
                  <c:v>55.182299999999998</c:v>
                </c:pt>
                <c:pt idx="2420">
                  <c:v>55.187899999999999</c:v>
                </c:pt>
                <c:pt idx="2421">
                  <c:v>55.147000000000013</c:v>
                </c:pt>
                <c:pt idx="2422">
                  <c:v>55.127400000000002</c:v>
                </c:pt>
                <c:pt idx="2423">
                  <c:v>55.144599999999997</c:v>
                </c:pt>
                <c:pt idx="2424">
                  <c:v>55.168800000000012</c:v>
                </c:pt>
                <c:pt idx="2425">
                  <c:v>55.1858</c:v>
                </c:pt>
                <c:pt idx="2426">
                  <c:v>55.1995</c:v>
                </c:pt>
                <c:pt idx="2427">
                  <c:v>55.203800000000001</c:v>
                </c:pt>
                <c:pt idx="2428">
                  <c:v>55.209200000000003</c:v>
                </c:pt>
                <c:pt idx="2429">
                  <c:v>55.235300000000002</c:v>
                </c:pt>
                <c:pt idx="2430">
                  <c:v>55.247</c:v>
                </c:pt>
                <c:pt idx="2431">
                  <c:v>55.2378</c:v>
                </c:pt>
                <c:pt idx="2432">
                  <c:v>55.231900000000003</c:v>
                </c:pt>
                <c:pt idx="2433">
                  <c:v>55.233400000000003</c:v>
                </c:pt>
                <c:pt idx="2434">
                  <c:v>55.214200000000012</c:v>
                </c:pt>
                <c:pt idx="2435">
                  <c:v>55.179299999999998</c:v>
                </c:pt>
                <c:pt idx="2436">
                  <c:v>55.177300000000002</c:v>
                </c:pt>
                <c:pt idx="2437">
                  <c:v>55.183100000000003</c:v>
                </c:pt>
                <c:pt idx="2438">
                  <c:v>55.191699999999997</c:v>
                </c:pt>
                <c:pt idx="2439">
                  <c:v>55.208800000000011</c:v>
                </c:pt>
                <c:pt idx="2440">
                  <c:v>55.2136</c:v>
                </c:pt>
                <c:pt idx="2441">
                  <c:v>55.198099999999997</c:v>
                </c:pt>
                <c:pt idx="2442">
                  <c:v>55.166800000000002</c:v>
                </c:pt>
                <c:pt idx="2443">
                  <c:v>55.159599999999998</c:v>
                </c:pt>
                <c:pt idx="2444">
                  <c:v>55.194699999999997</c:v>
                </c:pt>
                <c:pt idx="2445">
                  <c:v>55.230200000000011</c:v>
                </c:pt>
                <c:pt idx="2446">
                  <c:v>55.240400000000001</c:v>
                </c:pt>
                <c:pt idx="2447">
                  <c:v>55.2361</c:v>
                </c:pt>
                <c:pt idx="2448">
                  <c:v>55.238200000000013</c:v>
                </c:pt>
                <c:pt idx="2449">
                  <c:v>55.238200000000013</c:v>
                </c:pt>
                <c:pt idx="2450">
                  <c:v>55.231099999999998</c:v>
                </c:pt>
                <c:pt idx="2451">
                  <c:v>55.211000000000013</c:v>
                </c:pt>
                <c:pt idx="2452">
                  <c:v>55.193100000000001</c:v>
                </c:pt>
                <c:pt idx="2453">
                  <c:v>55.198700000000002</c:v>
                </c:pt>
                <c:pt idx="2454">
                  <c:v>55.212899999999998</c:v>
                </c:pt>
                <c:pt idx="2455">
                  <c:v>55.215299999999999</c:v>
                </c:pt>
                <c:pt idx="2456">
                  <c:v>55.212600000000002</c:v>
                </c:pt>
                <c:pt idx="2457">
                  <c:v>55.199600000000011</c:v>
                </c:pt>
                <c:pt idx="2458">
                  <c:v>55.177900000000001</c:v>
                </c:pt>
                <c:pt idx="2459">
                  <c:v>55.1858</c:v>
                </c:pt>
                <c:pt idx="2460">
                  <c:v>55.198700000000002</c:v>
                </c:pt>
                <c:pt idx="2461">
                  <c:v>55.210600000000007</c:v>
                </c:pt>
                <c:pt idx="2462">
                  <c:v>55.236699999999999</c:v>
                </c:pt>
                <c:pt idx="2463">
                  <c:v>55.2592</c:v>
                </c:pt>
                <c:pt idx="2464">
                  <c:v>55.269600000000011</c:v>
                </c:pt>
                <c:pt idx="2465">
                  <c:v>55.259400000000007</c:v>
                </c:pt>
                <c:pt idx="2466">
                  <c:v>55.245800000000003</c:v>
                </c:pt>
                <c:pt idx="2467">
                  <c:v>55.201999999999998</c:v>
                </c:pt>
                <c:pt idx="2468">
                  <c:v>55.101999999999997</c:v>
                </c:pt>
                <c:pt idx="2469">
                  <c:v>55.055</c:v>
                </c:pt>
                <c:pt idx="2470">
                  <c:v>55.130899999999997</c:v>
                </c:pt>
                <c:pt idx="2471">
                  <c:v>55.236899999999999</c:v>
                </c:pt>
                <c:pt idx="2472">
                  <c:v>55.290300000000002</c:v>
                </c:pt>
                <c:pt idx="2473">
                  <c:v>55.292000000000002</c:v>
                </c:pt>
                <c:pt idx="2474">
                  <c:v>55.266800000000003</c:v>
                </c:pt>
                <c:pt idx="2475">
                  <c:v>55.249099999999999</c:v>
                </c:pt>
                <c:pt idx="2476">
                  <c:v>55.246000000000002</c:v>
                </c:pt>
                <c:pt idx="2477">
                  <c:v>55.230800000000002</c:v>
                </c:pt>
                <c:pt idx="2478">
                  <c:v>55.204700000000003</c:v>
                </c:pt>
                <c:pt idx="2479">
                  <c:v>55.215600000000002</c:v>
                </c:pt>
                <c:pt idx="2480">
                  <c:v>55.251300000000001</c:v>
                </c:pt>
                <c:pt idx="2481">
                  <c:v>55.2667</c:v>
                </c:pt>
                <c:pt idx="2482">
                  <c:v>55.282200000000003</c:v>
                </c:pt>
                <c:pt idx="2483">
                  <c:v>55.304499999999997</c:v>
                </c:pt>
                <c:pt idx="2484">
                  <c:v>55.293900000000001</c:v>
                </c:pt>
                <c:pt idx="2485">
                  <c:v>55.255499999999998</c:v>
                </c:pt>
                <c:pt idx="2486">
                  <c:v>55.268000000000001</c:v>
                </c:pt>
                <c:pt idx="2487">
                  <c:v>55.327300000000001</c:v>
                </c:pt>
                <c:pt idx="2488">
                  <c:v>55.358699999999999</c:v>
                </c:pt>
                <c:pt idx="2489">
                  <c:v>55.363700000000001</c:v>
                </c:pt>
                <c:pt idx="2490">
                  <c:v>55.360700000000001</c:v>
                </c:pt>
                <c:pt idx="2491">
                  <c:v>55.348999999999997</c:v>
                </c:pt>
                <c:pt idx="2492">
                  <c:v>55.3337</c:v>
                </c:pt>
                <c:pt idx="2493">
                  <c:v>55.337400000000002</c:v>
                </c:pt>
                <c:pt idx="2494">
                  <c:v>55.368200000000002</c:v>
                </c:pt>
                <c:pt idx="2495">
                  <c:v>55.435699999999997</c:v>
                </c:pt>
                <c:pt idx="2496">
                  <c:v>55.530099999999997</c:v>
                </c:pt>
                <c:pt idx="2497">
                  <c:v>55.610400000000013</c:v>
                </c:pt>
                <c:pt idx="2498">
                  <c:v>55.678400000000003</c:v>
                </c:pt>
                <c:pt idx="2499">
                  <c:v>55.751399999999997</c:v>
                </c:pt>
                <c:pt idx="2500">
                  <c:v>55.864600000000003</c:v>
                </c:pt>
                <c:pt idx="2501">
                  <c:v>56.135100000000001</c:v>
                </c:pt>
                <c:pt idx="2502">
                  <c:v>56.735300000000002</c:v>
                </c:pt>
                <c:pt idx="2503">
                  <c:v>57.921300000000002</c:v>
                </c:pt>
                <c:pt idx="2504">
                  <c:v>59.890500000000003</c:v>
                </c:pt>
                <c:pt idx="2505">
                  <c:v>61.940199999999997</c:v>
                </c:pt>
                <c:pt idx="2506">
                  <c:v>62.616100000000003</c:v>
                </c:pt>
                <c:pt idx="2507">
                  <c:v>61.327100000000002</c:v>
                </c:pt>
                <c:pt idx="2508">
                  <c:v>59.085900000000002</c:v>
                </c:pt>
                <c:pt idx="2509">
                  <c:v>57.813699999999997</c:v>
                </c:pt>
                <c:pt idx="2510">
                  <c:v>58.964700000000001</c:v>
                </c:pt>
                <c:pt idx="2511">
                  <c:v>62.277999999999999</c:v>
                </c:pt>
                <c:pt idx="2512">
                  <c:v>65.808499999999981</c:v>
                </c:pt>
                <c:pt idx="2513">
                  <c:v>67.4298</c:v>
                </c:pt>
                <c:pt idx="2514">
                  <c:v>66.5946</c:v>
                </c:pt>
                <c:pt idx="2515">
                  <c:v>64.697100000000006</c:v>
                </c:pt>
                <c:pt idx="2516">
                  <c:v>63.475299999999997</c:v>
                </c:pt>
                <c:pt idx="2517">
                  <c:v>63.668400000000013</c:v>
                </c:pt>
                <c:pt idx="2518">
                  <c:v>64.999200000000002</c:v>
                </c:pt>
                <c:pt idx="2519">
                  <c:v>66.633700000000005</c:v>
                </c:pt>
                <c:pt idx="2520">
                  <c:v>67.877099999999999</c:v>
                </c:pt>
                <c:pt idx="2521">
                  <c:v>68.372799999999984</c:v>
                </c:pt>
                <c:pt idx="2522">
                  <c:v>67.964799999999997</c:v>
                </c:pt>
                <c:pt idx="2523">
                  <c:v>66.913899999999998</c:v>
                </c:pt>
                <c:pt idx="2524">
                  <c:v>65.860600000000005</c:v>
                </c:pt>
                <c:pt idx="2525">
                  <c:v>65.432500000000005</c:v>
                </c:pt>
                <c:pt idx="2526">
                  <c:v>65.952699999999993</c:v>
                </c:pt>
                <c:pt idx="2527">
                  <c:v>67.085699999999974</c:v>
                </c:pt>
                <c:pt idx="2528">
                  <c:v>67.960400000000007</c:v>
                </c:pt>
                <c:pt idx="2529">
                  <c:v>67.845799999999983</c:v>
                </c:pt>
                <c:pt idx="2530">
                  <c:v>66.767300000000006</c:v>
                </c:pt>
                <c:pt idx="2531">
                  <c:v>65.456400000000002</c:v>
                </c:pt>
                <c:pt idx="2532">
                  <c:v>64.655199999999979</c:v>
                </c:pt>
                <c:pt idx="2533">
                  <c:v>64.579499999999982</c:v>
                </c:pt>
                <c:pt idx="2534">
                  <c:v>64.956599999999995</c:v>
                </c:pt>
                <c:pt idx="2535">
                  <c:v>65.293499999999995</c:v>
                </c:pt>
                <c:pt idx="2536">
                  <c:v>65.188999999999979</c:v>
                </c:pt>
                <c:pt idx="2537">
                  <c:v>64.620599999999982</c:v>
                </c:pt>
                <c:pt idx="2538">
                  <c:v>63.834299999999999</c:v>
                </c:pt>
                <c:pt idx="2539">
                  <c:v>63.056199999999997</c:v>
                </c:pt>
                <c:pt idx="2540">
                  <c:v>62.454099999999997</c:v>
                </c:pt>
                <c:pt idx="2541">
                  <c:v>62.172200000000011</c:v>
                </c:pt>
                <c:pt idx="2542">
                  <c:v>62.219499999999996</c:v>
                </c:pt>
                <c:pt idx="2543">
                  <c:v>62.351399999999998</c:v>
                </c:pt>
                <c:pt idx="2544">
                  <c:v>62.304499999999997</c:v>
                </c:pt>
                <c:pt idx="2545">
                  <c:v>61.929499999999997</c:v>
                </c:pt>
                <c:pt idx="2546">
                  <c:v>61.2819</c:v>
                </c:pt>
                <c:pt idx="2547">
                  <c:v>60.648600000000002</c:v>
                </c:pt>
                <c:pt idx="2548">
                  <c:v>60.290300000000002</c:v>
                </c:pt>
                <c:pt idx="2549">
                  <c:v>60.221200000000003</c:v>
                </c:pt>
                <c:pt idx="2550">
                  <c:v>60.296800000000012</c:v>
                </c:pt>
                <c:pt idx="2551">
                  <c:v>60.388399999999997</c:v>
                </c:pt>
                <c:pt idx="2552">
                  <c:v>60.366799999999998</c:v>
                </c:pt>
                <c:pt idx="2553">
                  <c:v>60.194299999999998</c:v>
                </c:pt>
                <c:pt idx="2554">
                  <c:v>59.989199999999997</c:v>
                </c:pt>
                <c:pt idx="2555">
                  <c:v>59.810200000000002</c:v>
                </c:pt>
                <c:pt idx="2556">
                  <c:v>59.706400000000002</c:v>
                </c:pt>
                <c:pt idx="2557">
                  <c:v>59.7637</c:v>
                </c:pt>
                <c:pt idx="2558">
                  <c:v>60.003900000000002</c:v>
                </c:pt>
                <c:pt idx="2559">
                  <c:v>60.287799999999997</c:v>
                </c:pt>
                <c:pt idx="2560">
                  <c:v>60.473500000000001</c:v>
                </c:pt>
                <c:pt idx="2561">
                  <c:v>60.539900000000003</c:v>
                </c:pt>
                <c:pt idx="2562">
                  <c:v>60.525500000000001</c:v>
                </c:pt>
                <c:pt idx="2563">
                  <c:v>60.494400000000013</c:v>
                </c:pt>
                <c:pt idx="2564">
                  <c:v>60.539499999999997</c:v>
                </c:pt>
                <c:pt idx="2565">
                  <c:v>60.734299999999998</c:v>
                </c:pt>
                <c:pt idx="2566">
                  <c:v>61.098300000000002</c:v>
                </c:pt>
                <c:pt idx="2567">
                  <c:v>61.509900000000002</c:v>
                </c:pt>
                <c:pt idx="2568">
                  <c:v>61.803699999999999</c:v>
                </c:pt>
                <c:pt idx="2569">
                  <c:v>61.955399999999997</c:v>
                </c:pt>
                <c:pt idx="2570">
                  <c:v>62.035800000000002</c:v>
                </c:pt>
                <c:pt idx="2571">
                  <c:v>62.166600000000003</c:v>
                </c:pt>
                <c:pt idx="2572">
                  <c:v>62.376100000000001</c:v>
                </c:pt>
                <c:pt idx="2573">
                  <c:v>62.614199999999997</c:v>
                </c:pt>
                <c:pt idx="2574">
                  <c:v>62.876100000000001</c:v>
                </c:pt>
                <c:pt idx="2575">
                  <c:v>63.144100000000002</c:v>
                </c:pt>
                <c:pt idx="2576">
                  <c:v>63.3917</c:v>
                </c:pt>
                <c:pt idx="2577">
                  <c:v>63.577000000000012</c:v>
                </c:pt>
                <c:pt idx="2578">
                  <c:v>63.6783</c:v>
                </c:pt>
                <c:pt idx="2579">
                  <c:v>63.724800000000002</c:v>
                </c:pt>
                <c:pt idx="2580">
                  <c:v>63.780200000000001</c:v>
                </c:pt>
                <c:pt idx="2581">
                  <c:v>63.916899999999998</c:v>
                </c:pt>
                <c:pt idx="2582">
                  <c:v>64.087800000000001</c:v>
                </c:pt>
                <c:pt idx="2583">
                  <c:v>64.221000000000004</c:v>
                </c:pt>
                <c:pt idx="2584">
                  <c:v>64.304300000000012</c:v>
                </c:pt>
                <c:pt idx="2585">
                  <c:v>64.293099999999995</c:v>
                </c:pt>
                <c:pt idx="2586">
                  <c:v>64.228699999999975</c:v>
                </c:pt>
                <c:pt idx="2587">
                  <c:v>64.219099999999997</c:v>
                </c:pt>
                <c:pt idx="2588">
                  <c:v>64.263599999999997</c:v>
                </c:pt>
                <c:pt idx="2589">
                  <c:v>64.270200000000003</c:v>
                </c:pt>
                <c:pt idx="2590">
                  <c:v>64.245999999999995</c:v>
                </c:pt>
                <c:pt idx="2591">
                  <c:v>64.242800000000003</c:v>
                </c:pt>
                <c:pt idx="2592">
                  <c:v>64.193600000000004</c:v>
                </c:pt>
                <c:pt idx="2593">
                  <c:v>64.075099999999992</c:v>
                </c:pt>
                <c:pt idx="2594">
                  <c:v>63.9236</c:v>
                </c:pt>
                <c:pt idx="2595">
                  <c:v>63.784100000000002</c:v>
                </c:pt>
                <c:pt idx="2596">
                  <c:v>63.680900000000001</c:v>
                </c:pt>
                <c:pt idx="2597">
                  <c:v>63.582600000000014</c:v>
                </c:pt>
                <c:pt idx="2598">
                  <c:v>63.463800000000013</c:v>
                </c:pt>
                <c:pt idx="2599">
                  <c:v>63.308999999999997</c:v>
                </c:pt>
                <c:pt idx="2600">
                  <c:v>63.1248</c:v>
                </c:pt>
                <c:pt idx="2601">
                  <c:v>62.955599999999997</c:v>
                </c:pt>
                <c:pt idx="2602">
                  <c:v>62.803400000000003</c:v>
                </c:pt>
                <c:pt idx="2603">
                  <c:v>62.648099999999999</c:v>
                </c:pt>
                <c:pt idx="2604">
                  <c:v>62.497700000000002</c:v>
                </c:pt>
                <c:pt idx="2605">
                  <c:v>62.349699999999999</c:v>
                </c:pt>
                <c:pt idx="2606">
                  <c:v>62.210800000000013</c:v>
                </c:pt>
                <c:pt idx="2607">
                  <c:v>62.104500000000002</c:v>
                </c:pt>
                <c:pt idx="2608">
                  <c:v>61.991700000000002</c:v>
                </c:pt>
                <c:pt idx="2609">
                  <c:v>61.8277</c:v>
                </c:pt>
                <c:pt idx="2610">
                  <c:v>61.685400000000001</c:v>
                </c:pt>
                <c:pt idx="2611">
                  <c:v>61.61</c:v>
                </c:pt>
                <c:pt idx="2612">
                  <c:v>61.5244</c:v>
                </c:pt>
                <c:pt idx="2613">
                  <c:v>61.431899999999999</c:v>
                </c:pt>
                <c:pt idx="2614">
                  <c:v>61.387999999999998</c:v>
                </c:pt>
                <c:pt idx="2615">
                  <c:v>61.363600000000012</c:v>
                </c:pt>
                <c:pt idx="2616">
                  <c:v>61.325899999999997</c:v>
                </c:pt>
                <c:pt idx="2617">
                  <c:v>61.292299999999997</c:v>
                </c:pt>
                <c:pt idx="2618">
                  <c:v>61.2577</c:v>
                </c:pt>
                <c:pt idx="2619">
                  <c:v>61.194400000000002</c:v>
                </c:pt>
                <c:pt idx="2620">
                  <c:v>61.191499999999998</c:v>
                </c:pt>
                <c:pt idx="2621">
                  <c:v>61.2971</c:v>
                </c:pt>
                <c:pt idx="2622">
                  <c:v>61.417200000000001</c:v>
                </c:pt>
                <c:pt idx="2623">
                  <c:v>61.487900000000003</c:v>
                </c:pt>
                <c:pt idx="2624">
                  <c:v>61.510800000000003</c:v>
                </c:pt>
                <c:pt idx="2625">
                  <c:v>61.533499999999997</c:v>
                </c:pt>
                <c:pt idx="2626">
                  <c:v>61.572600000000001</c:v>
                </c:pt>
                <c:pt idx="2627">
                  <c:v>61.609000000000002</c:v>
                </c:pt>
                <c:pt idx="2628">
                  <c:v>61.684699999999999</c:v>
                </c:pt>
                <c:pt idx="2629">
                  <c:v>61.8264</c:v>
                </c:pt>
                <c:pt idx="2630">
                  <c:v>61.9452</c:v>
                </c:pt>
                <c:pt idx="2631">
                  <c:v>62.037999999999997</c:v>
                </c:pt>
                <c:pt idx="2632">
                  <c:v>62.174300000000002</c:v>
                </c:pt>
                <c:pt idx="2633">
                  <c:v>62.312100000000001</c:v>
                </c:pt>
                <c:pt idx="2634">
                  <c:v>62.410299999999999</c:v>
                </c:pt>
                <c:pt idx="2635">
                  <c:v>62.489899999999999</c:v>
                </c:pt>
                <c:pt idx="2636">
                  <c:v>62.607900000000001</c:v>
                </c:pt>
                <c:pt idx="2637">
                  <c:v>62.723600000000012</c:v>
                </c:pt>
                <c:pt idx="2638">
                  <c:v>62.7849</c:v>
                </c:pt>
                <c:pt idx="2639">
                  <c:v>62.882199999999997</c:v>
                </c:pt>
                <c:pt idx="2640">
                  <c:v>62.998899999999999</c:v>
                </c:pt>
                <c:pt idx="2641">
                  <c:v>63.095500000000001</c:v>
                </c:pt>
                <c:pt idx="2642">
                  <c:v>63.205100000000002</c:v>
                </c:pt>
                <c:pt idx="2643">
                  <c:v>63.281000000000013</c:v>
                </c:pt>
                <c:pt idx="2644">
                  <c:v>63.2986</c:v>
                </c:pt>
                <c:pt idx="2645">
                  <c:v>63.303199999999997</c:v>
                </c:pt>
                <c:pt idx="2646">
                  <c:v>63.351799999999997</c:v>
                </c:pt>
                <c:pt idx="2647">
                  <c:v>63.421999999999997</c:v>
                </c:pt>
                <c:pt idx="2648">
                  <c:v>63.473700000000001</c:v>
                </c:pt>
                <c:pt idx="2649">
                  <c:v>63.508099999999999</c:v>
                </c:pt>
                <c:pt idx="2650">
                  <c:v>63.541800000000002</c:v>
                </c:pt>
                <c:pt idx="2651">
                  <c:v>63.549100000000003</c:v>
                </c:pt>
                <c:pt idx="2652">
                  <c:v>63.5045</c:v>
                </c:pt>
                <c:pt idx="2653">
                  <c:v>63.466200000000001</c:v>
                </c:pt>
                <c:pt idx="2654">
                  <c:v>63.460099999999997</c:v>
                </c:pt>
                <c:pt idx="2655">
                  <c:v>63.418200000000013</c:v>
                </c:pt>
                <c:pt idx="2656">
                  <c:v>63.3431</c:v>
                </c:pt>
                <c:pt idx="2657">
                  <c:v>63.300400000000003</c:v>
                </c:pt>
                <c:pt idx="2658">
                  <c:v>63.268000000000001</c:v>
                </c:pt>
                <c:pt idx="2659">
                  <c:v>63.174799999999998</c:v>
                </c:pt>
                <c:pt idx="2660">
                  <c:v>63.0717</c:v>
                </c:pt>
                <c:pt idx="2661">
                  <c:v>63.006900000000002</c:v>
                </c:pt>
                <c:pt idx="2662">
                  <c:v>62.921999999999997</c:v>
                </c:pt>
                <c:pt idx="2663">
                  <c:v>62.837000000000003</c:v>
                </c:pt>
                <c:pt idx="2664">
                  <c:v>62.7898</c:v>
                </c:pt>
                <c:pt idx="2665">
                  <c:v>62.738900000000001</c:v>
                </c:pt>
                <c:pt idx="2666">
                  <c:v>62.652099999999997</c:v>
                </c:pt>
                <c:pt idx="2667">
                  <c:v>62.531200000000013</c:v>
                </c:pt>
                <c:pt idx="2668">
                  <c:v>62.4283</c:v>
                </c:pt>
                <c:pt idx="2669">
                  <c:v>62.372700000000002</c:v>
                </c:pt>
                <c:pt idx="2670">
                  <c:v>62.330800000000004</c:v>
                </c:pt>
                <c:pt idx="2671">
                  <c:v>62.276499999999999</c:v>
                </c:pt>
                <c:pt idx="2672">
                  <c:v>62.193000000000012</c:v>
                </c:pt>
                <c:pt idx="2673">
                  <c:v>62.101300000000002</c:v>
                </c:pt>
                <c:pt idx="2674">
                  <c:v>62.0625</c:v>
                </c:pt>
                <c:pt idx="2675">
                  <c:v>62.055300000000003</c:v>
                </c:pt>
                <c:pt idx="2676">
                  <c:v>62.019100000000002</c:v>
                </c:pt>
                <c:pt idx="2677">
                  <c:v>61.9773</c:v>
                </c:pt>
                <c:pt idx="2678">
                  <c:v>61.9465</c:v>
                </c:pt>
                <c:pt idx="2679">
                  <c:v>61.912100000000002</c:v>
                </c:pt>
                <c:pt idx="2680">
                  <c:v>61.9011</c:v>
                </c:pt>
                <c:pt idx="2681">
                  <c:v>61.913499999999999</c:v>
                </c:pt>
                <c:pt idx="2682">
                  <c:v>61.915799999999997</c:v>
                </c:pt>
                <c:pt idx="2683">
                  <c:v>61.914999999999999</c:v>
                </c:pt>
                <c:pt idx="2684">
                  <c:v>61.938899999999997</c:v>
                </c:pt>
                <c:pt idx="2685">
                  <c:v>61.964799999999997</c:v>
                </c:pt>
                <c:pt idx="2686">
                  <c:v>61.983400000000003</c:v>
                </c:pt>
                <c:pt idx="2687">
                  <c:v>62.030200000000001</c:v>
                </c:pt>
                <c:pt idx="2688">
                  <c:v>62.090499999999999</c:v>
                </c:pt>
                <c:pt idx="2689">
                  <c:v>62.125700000000002</c:v>
                </c:pt>
                <c:pt idx="2690">
                  <c:v>62.1496</c:v>
                </c:pt>
                <c:pt idx="2691">
                  <c:v>62.185400000000001</c:v>
                </c:pt>
                <c:pt idx="2692">
                  <c:v>62.2361</c:v>
                </c:pt>
                <c:pt idx="2693">
                  <c:v>62.297400000000003</c:v>
                </c:pt>
                <c:pt idx="2694">
                  <c:v>62.360900000000001</c:v>
                </c:pt>
                <c:pt idx="2695">
                  <c:v>62.415200000000013</c:v>
                </c:pt>
                <c:pt idx="2696">
                  <c:v>62.451300000000003</c:v>
                </c:pt>
                <c:pt idx="2697">
                  <c:v>62.485900000000001</c:v>
                </c:pt>
                <c:pt idx="2698">
                  <c:v>62.526800000000001</c:v>
                </c:pt>
                <c:pt idx="2699">
                  <c:v>62.579700000000003</c:v>
                </c:pt>
                <c:pt idx="2700">
                  <c:v>62.670099999999998</c:v>
                </c:pt>
                <c:pt idx="2701">
                  <c:v>62.767099999999999</c:v>
                </c:pt>
                <c:pt idx="2702">
                  <c:v>62.823</c:v>
                </c:pt>
                <c:pt idx="2703">
                  <c:v>62.821100000000001</c:v>
                </c:pt>
                <c:pt idx="2704">
                  <c:v>62.841000000000001</c:v>
                </c:pt>
                <c:pt idx="2705">
                  <c:v>62.892000000000003</c:v>
                </c:pt>
                <c:pt idx="2706">
                  <c:v>62.924300000000002</c:v>
                </c:pt>
                <c:pt idx="2707">
                  <c:v>62.982799999999997</c:v>
                </c:pt>
                <c:pt idx="2708">
                  <c:v>63.030200000000001</c:v>
                </c:pt>
                <c:pt idx="2709">
                  <c:v>63.009</c:v>
                </c:pt>
                <c:pt idx="2710">
                  <c:v>62.982400000000013</c:v>
                </c:pt>
                <c:pt idx="2711">
                  <c:v>62.977699999999999</c:v>
                </c:pt>
                <c:pt idx="2712">
                  <c:v>63.021099999999997</c:v>
                </c:pt>
                <c:pt idx="2713">
                  <c:v>63.0852</c:v>
                </c:pt>
                <c:pt idx="2714">
                  <c:v>63.0854</c:v>
                </c:pt>
                <c:pt idx="2715">
                  <c:v>63.061800000000012</c:v>
                </c:pt>
                <c:pt idx="2716">
                  <c:v>63.060099999999998</c:v>
                </c:pt>
                <c:pt idx="2717">
                  <c:v>63.052400000000013</c:v>
                </c:pt>
                <c:pt idx="2718">
                  <c:v>63.032400000000003</c:v>
                </c:pt>
                <c:pt idx="2719">
                  <c:v>63.005200000000002</c:v>
                </c:pt>
                <c:pt idx="2720">
                  <c:v>62.939900000000002</c:v>
                </c:pt>
                <c:pt idx="2721">
                  <c:v>62.840200000000003</c:v>
                </c:pt>
                <c:pt idx="2722">
                  <c:v>62.828400000000002</c:v>
                </c:pt>
                <c:pt idx="2723">
                  <c:v>62.8735</c:v>
                </c:pt>
                <c:pt idx="2724">
                  <c:v>62.826900000000002</c:v>
                </c:pt>
                <c:pt idx="2725">
                  <c:v>62.736800000000002</c:v>
                </c:pt>
                <c:pt idx="2726">
                  <c:v>62.716800000000013</c:v>
                </c:pt>
                <c:pt idx="2727">
                  <c:v>62.709400000000002</c:v>
                </c:pt>
                <c:pt idx="2728">
                  <c:v>62.640800000000013</c:v>
                </c:pt>
                <c:pt idx="2729">
                  <c:v>62.579000000000001</c:v>
                </c:pt>
                <c:pt idx="2730">
                  <c:v>62.584699999999998</c:v>
                </c:pt>
                <c:pt idx="2731">
                  <c:v>62.586500000000001</c:v>
                </c:pt>
                <c:pt idx="2732">
                  <c:v>62.522600000000011</c:v>
                </c:pt>
                <c:pt idx="2733">
                  <c:v>62.427</c:v>
                </c:pt>
                <c:pt idx="2734">
                  <c:v>62.388199999999998</c:v>
                </c:pt>
                <c:pt idx="2735">
                  <c:v>62.422499999999999</c:v>
                </c:pt>
                <c:pt idx="2736">
                  <c:v>62.449300000000001</c:v>
                </c:pt>
                <c:pt idx="2737">
                  <c:v>62.433800000000012</c:v>
                </c:pt>
                <c:pt idx="2738">
                  <c:v>62.374400000000001</c:v>
                </c:pt>
                <c:pt idx="2739">
                  <c:v>62.292700000000011</c:v>
                </c:pt>
                <c:pt idx="2740">
                  <c:v>62.247400000000013</c:v>
                </c:pt>
                <c:pt idx="2741">
                  <c:v>62.246099999999998</c:v>
                </c:pt>
                <c:pt idx="2742">
                  <c:v>62.230899999999998</c:v>
                </c:pt>
                <c:pt idx="2743">
                  <c:v>62.190100000000001</c:v>
                </c:pt>
                <c:pt idx="2744">
                  <c:v>62.173400000000001</c:v>
                </c:pt>
                <c:pt idx="2745">
                  <c:v>62.168600000000012</c:v>
                </c:pt>
                <c:pt idx="2746">
                  <c:v>62.193899999999999</c:v>
                </c:pt>
                <c:pt idx="2747">
                  <c:v>62.263000000000012</c:v>
                </c:pt>
                <c:pt idx="2748">
                  <c:v>62.298099999999998</c:v>
                </c:pt>
                <c:pt idx="2749">
                  <c:v>62.294499999999999</c:v>
                </c:pt>
                <c:pt idx="2750">
                  <c:v>62.2866</c:v>
                </c:pt>
                <c:pt idx="2751">
                  <c:v>62.310499999999998</c:v>
                </c:pt>
                <c:pt idx="2752">
                  <c:v>62.373899999999999</c:v>
                </c:pt>
                <c:pt idx="2753">
                  <c:v>62.440199999999997</c:v>
                </c:pt>
                <c:pt idx="2754">
                  <c:v>62.476400000000012</c:v>
                </c:pt>
                <c:pt idx="2755">
                  <c:v>62.490699999999997</c:v>
                </c:pt>
                <c:pt idx="2756">
                  <c:v>62.511800000000001</c:v>
                </c:pt>
                <c:pt idx="2757">
                  <c:v>62.521299999999997</c:v>
                </c:pt>
                <c:pt idx="2758">
                  <c:v>62.510800000000003</c:v>
                </c:pt>
                <c:pt idx="2759">
                  <c:v>62.511400000000002</c:v>
                </c:pt>
                <c:pt idx="2760">
                  <c:v>62.5274</c:v>
                </c:pt>
                <c:pt idx="2761">
                  <c:v>62.597700000000003</c:v>
                </c:pt>
                <c:pt idx="2762">
                  <c:v>62.700299999999999</c:v>
                </c:pt>
                <c:pt idx="2763">
                  <c:v>62.757399999999997</c:v>
                </c:pt>
                <c:pt idx="2764">
                  <c:v>62.754899999999999</c:v>
                </c:pt>
                <c:pt idx="2765">
                  <c:v>62.758699999999997</c:v>
                </c:pt>
                <c:pt idx="2766">
                  <c:v>62.817</c:v>
                </c:pt>
                <c:pt idx="2767">
                  <c:v>62.860100000000003</c:v>
                </c:pt>
                <c:pt idx="2768">
                  <c:v>62.855200000000004</c:v>
                </c:pt>
                <c:pt idx="2769">
                  <c:v>62.854499999999987</c:v>
                </c:pt>
                <c:pt idx="2770">
                  <c:v>62.864699999999999</c:v>
                </c:pt>
                <c:pt idx="2771">
                  <c:v>62.878</c:v>
                </c:pt>
                <c:pt idx="2772">
                  <c:v>62.911000000000001</c:v>
                </c:pt>
                <c:pt idx="2773">
                  <c:v>62.953600000000002</c:v>
                </c:pt>
                <c:pt idx="2774">
                  <c:v>62.954000000000001</c:v>
                </c:pt>
                <c:pt idx="2775">
                  <c:v>62.898200000000003</c:v>
                </c:pt>
                <c:pt idx="2776">
                  <c:v>62.893000000000001</c:v>
                </c:pt>
                <c:pt idx="2777">
                  <c:v>62.967000000000013</c:v>
                </c:pt>
                <c:pt idx="2778">
                  <c:v>63.003</c:v>
                </c:pt>
                <c:pt idx="2779">
                  <c:v>62.986499999999999</c:v>
                </c:pt>
                <c:pt idx="2780">
                  <c:v>62.963000000000001</c:v>
                </c:pt>
                <c:pt idx="2781">
                  <c:v>62.9452</c:v>
                </c:pt>
                <c:pt idx="2782">
                  <c:v>62.927500000000002</c:v>
                </c:pt>
                <c:pt idx="2783">
                  <c:v>62.9069</c:v>
                </c:pt>
                <c:pt idx="2784">
                  <c:v>62.887999999999998</c:v>
                </c:pt>
                <c:pt idx="2785">
                  <c:v>62.851799999999997</c:v>
                </c:pt>
                <c:pt idx="2786">
                  <c:v>62.785499999999999</c:v>
                </c:pt>
                <c:pt idx="2787">
                  <c:v>62.756</c:v>
                </c:pt>
                <c:pt idx="2788">
                  <c:v>62.784799999999997</c:v>
                </c:pt>
                <c:pt idx="2789">
                  <c:v>62.789200000000001</c:v>
                </c:pt>
                <c:pt idx="2790">
                  <c:v>62.741300000000003</c:v>
                </c:pt>
                <c:pt idx="2791">
                  <c:v>62.6691</c:v>
                </c:pt>
                <c:pt idx="2792">
                  <c:v>62.617199999999997</c:v>
                </c:pt>
                <c:pt idx="2793">
                  <c:v>62.598500000000001</c:v>
                </c:pt>
                <c:pt idx="2794">
                  <c:v>62.617400000000004</c:v>
                </c:pt>
                <c:pt idx="2795">
                  <c:v>62.636299999999999</c:v>
                </c:pt>
                <c:pt idx="2796">
                  <c:v>62.591500000000003</c:v>
                </c:pt>
                <c:pt idx="2797">
                  <c:v>62.524999999999999</c:v>
                </c:pt>
                <c:pt idx="2798">
                  <c:v>62.493099999999998</c:v>
                </c:pt>
                <c:pt idx="2799">
                  <c:v>62.480499999999999</c:v>
                </c:pt>
                <c:pt idx="2800">
                  <c:v>62.465600000000002</c:v>
                </c:pt>
                <c:pt idx="2801">
                  <c:v>62.426699999999997</c:v>
                </c:pt>
                <c:pt idx="2802">
                  <c:v>62.401800000000001</c:v>
                </c:pt>
                <c:pt idx="2803">
                  <c:v>62.439100000000003</c:v>
                </c:pt>
                <c:pt idx="2804">
                  <c:v>62.485999999999997</c:v>
                </c:pt>
                <c:pt idx="2805">
                  <c:v>62.4724</c:v>
                </c:pt>
                <c:pt idx="2806">
                  <c:v>62.439100000000003</c:v>
                </c:pt>
                <c:pt idx="2807">
                  <c:v>62.431699999999999</c:v>
                </c:pt>
                <c:pt idx="2808">
                  <c:v>62.433300000000003</c:v>
                </c:pt>
                <c:pt idx="2809">
                  <c:v>62.438200000000002</c:v>
                </c:pt>
                <c:pt idx="2810">
                  <c:v>62.442</c:v>
                </c:pt>
                <c:pt idx="2811">
                  <c:v>62.441000000000003</c:v>
                </c:pt>
                <c:pt idx="2812">
                  <c:v>62.452399999999997</c:v>
                </c:pt>
                <c:pt idx="2813">
                  <c:v>62.469000000000001</c:v>
                </c:pt>
                <c:pt idx="2814">
                  <c:v>62.4572</c:v>
                </c:pt>
                <c:pt idx="2815">
                  <c:v>62.433400000000013</c:v>
                </c:pt>
                <c:pt idx="2816">
                  <c:v>62.433999999999997</c:v>
                </c:pt>
                <c:pt idx="2817">
                  <c:v>62.459400000000002</c:v>
                </c:pt>
                <c:pt idx="2818">
                  <c:v>62.503900000000002</c:v>
                </c:pt>
                <c:pt idx="2819">
                  <c:v>62.546200000000013</c:v>
                </c:pt>
                <c:pt idx="2820">
                  <c:v>62.588000000000001</c:v>
                </c:pt>
                <c:pt idx="2821">
                  <c:v>62.600900000000003</c:v>
                </c:pt>
                <c:pt idx="2822">
                  <c:v>62.578800000000001</c:v>
                </c:pt>
                <c:pt idx="2823">
                  <c:v>62.587400000000002</c:v>
                </c:pt>
                <c:pt idx="2824">
                  <c:v>62.622</c:v>
                </c:pt>
                <c:pt idx="2825">
                  <c:v>62.636299999999999</c:v>
                </c:pt>
                <c:pt idx="2826">
                  <c:v>62.638500000000001</c:v>
                </c:pt>
                <c:pt idx="2827">
                  <c:v>62.648400000000002</c:v>
                </c:pt>
                <c:pt idx="2828">
                  <c:v>62.666800000000002</c:v>
                </c:pt>
                <c:pt idx="2829">
                  <c:v>62.691299999999998</c:v>
                </c:pt>
                <c:pt idx="2830">
                  <c:v>62.712400000000002</c:v>
                </c:pt>
                <c:pt idx="2831">
                  <c:v>62.701000000000001</c:v>
                </c:pt>
                <c:pt idx="2832">
                  <c:v>62.674100000000003</c:v>
                </c:pt>
                <c:pt idx="2833">
                  <c:v>62.671000000000006</c:v>
                </c:pt>
                <c:pt idx="2834">
                  <c:v>62.696200000000012</c:v>
                </c:pt>
                <c:pt idx="2835">
                  <c:v>62.7</c:v>
                </c:pt>
                <c:pt idx="2836">
                  <c:v>62.680600000000013</c:v>
                </c:pt>
                <c:pt idx="2837">
                  <c:v>62.699600000000011</c:v>
                </c:pt>
                <c:pt idx="2838">
                  <c:v>62.735500000000002</c:v>
                </c:pt>
                <c:pt idx="2839">
                  <c:v>62.743899999999996</c:v>
                </c:pt>
                <c:pt idx="2840">
                  <c:v>62.728900000000003</c:v>
                </c:pt>
                <c:pt idx="2841">
                  <c:v>62.696300000000001</c:v>
                </c:pt>
                <c:pt idx="2842">
                  <c:v>62.674200000000013</c:v>
                </c:pt>
                <c:pt idx="2843">
                  <c:v>62.684899999999999</c:v>
                </c:pt>
                <c:pt idx="2844">
                  <c:v>62.708500000000001</c:v>
                </c:pt>
                <c:pt idx="2845">
                  <c:v>62.693400000000011</c:v>
                </c:pt>
                <c:pt idx="2846">
                  <c:v>62.608400000000003</c:v>
                </c:pt>
                <c:pt idx="2847">
                  <c:v>62.546300000000002</c:v>
                </c:pt>
                <c:pt idx="2848">
                  <c:v>62.5623</c:v>
                </c:pt>
                <c:pt idx="2849">
                  <c:v>62.5702</c:v>
                </c:pt>
                <c:pt idx="2850">
                  <c:v>62.565800000000003</c:v>
                </c:pt>
                <c:pt idx="2851">
                  <c:v>62.579900000000002</c:v>
                </c:pt>
                <c:pt idx="2852">
                  <c:v>62.5901</c:v>
                </c:pt>
                <c:pt idx="2853">
                  <c:v>62.591900000000003</c:v>
                </c:pt>
                <c:pt idx="2854">
                  <c:v>62.578699999999998</c:v>
                </c:pt>
                <c:pt idx="2855">
                  <c:v>62.550199999999997</c:v>
                </c:pt>
                <c:pt idx="2856">
                  <c:v>62.517299999999999</c:v>
                </c:pt>
                <c:pt idx="2857">
                  <c:v>62.479200000000013</c:v>
                </c:pt>
                <c:pt idx="2858">
                  <c:v>62.423099999999998</c:v>
                </c:pt>
                <c:pt idx="2859">
                  <c:v>62.379399999999997</c:v>
                </c:pt>
                <c:pt idx="2860">
                  <c:v>62.353900000000003</c:v>
                </c:pt>
                <c:pt idx="2861">
                  <c:v>62.364199999999997</c:v>
                </c:pt>
                <c:pt idx="2862">
                  <c:v>62.415300000000002</c:v>
                </c:pt>
                <c:pt idx="2863">
                  <c:v>62.448500000000003</c:v>
                </c:pt>
                <c:pt idx="2864">
                  <c:v>62.425400000000003</c:v>
                </c:pt>
                <c:pt idx="2865">
                  <c:v>62.385199999999998</c:v>
                </c:pt>
                <c:pt idx="2866">
                  <c:v>62.387799999999999</c:v>
                </c:pt>
                <c:pt idx="2867">
                  <c:v>62.424900000000001</c:v>
                </c:pt>
                <c:pt idx="2868">
                  <c:v>62.433500000000002</c:v>
                </c:pt>
                <c:pt idx="2869">
                  <c:v>62.406100000000002</c:v>
                </c:pt>
                <c:pt idx="2870">
                  <c:v>62.389099999999999</c:v>
                </c:pt>
                <c:pt idx="2871">
                  <c:v>62.394500000000001</c:v>
                </c:pt>
                <c:pt idx="2872">
                  <c:v>62.395000000000003</c:v>
                </c:pt>
                <c:pt idx="2873">
                  <c:v>62.385899999999999</c:v>
                </c:pt>
                <c:pt idx="2874">
                  <c:v>62.401800000000001</c:v>
                </c:pt>
                <c:pt idx="2875">
                  <c:v>62.427700000000002</c:v>
                </c:pt>
                <c:pt idx="2876">
                  <c:v>62.444299999999998</c:v>
                </c:pt>
                <c:pt idx="2877">
                  <c:v>62.447099999999999</c:v>
                </c:pt>
                <c:pt idx="2878">
                  <c:v>62.444000000000003</c:v>
                </c:pt>
                <c:pt idx="2879">
                  <c:v>62.451899999999988</c:v>
                </c:pt>
                <c:pt idx="2880">
                  <c:v>62.473700000000001</c:v>
                </c:pt>
                <c:pt idx="2881">
                  <c:v>62.5062</c:v>
                </c:pt>
                <c:pt idx="2882">
                  <c:v>62.535299999999999</c:v>
                </c:pt>
                <c:pt idx="2883">
                  <c:v>62.53</c:v>
                </c:pt>
                <c:pt idx="2884">
                  <c:v>62.495200000000011</c:v>
                </c:pt>
                <c:pt idx="2885">
                  <c:v>62.458399999999997</c:v>
                </c:pt>
                <c:pt idx="2886">
                  <c:v>62.467599999999997</c:v>
                </c:pt>
                <c:pt idx="2887">
                  <c:v>62.536200000000001</c:v>
                </c:pt>
                <c:pt idx="2888">
                  <c:v>62.595100000000002</c:v>
                </c:pt>
                <c:pt idx="2889">
                  <c:v>62.608699999999999</c:v>
                </c:pt>
                <c:pt idx="2890">
                  <c:v>62.597200000000001</c:v>
                </c:pt>
                <c:pt idx="2891">
                  <c:v>62.5944</c:v>
                </c:pt>
                <c:pt idx="2892">
                  <c:v>62.5929</c:v>
                </c:pt>
                <c:pt idx="2893">
                  <c:v>62.594999999999999</c:v>
                </c:pt>
                <c:pt idx="2894">
                  <c:v>62.615299999999998</c:v>
                </c:pt>
                <c:pt idx="2895">
                  <c:v>62.607300000000002</c:v>
                </c:pt>
                <c:pt idx="2896">
                  <c:v>62.556699999999999</c:v>
                </c:pt>
                <c:pt idx="2897">
                  <c:v>62.542700000000011</c:v>
                </c:pt>
                <c:pt idx="2898">
                  <c:v>62.562400000000011</c:v>
                </c:pt>
                <c:pt idx="2899">
                  <c:v>62.558500000000002</c:v>
                </c:pt>
                <c:pt idx="2900">
                  <c:v>62.555500000000002</c:v>
                </c:pt>
                <c:pt idx="2901">
                  <c:v>62.568899999999999</c:v>
                </c:pt>
                <c:pt idx="2902">
                  <c:v>62.584400000000002</c:v>
                </c:pt>
                <c:pt idx="2903">
                  <c:v>62.584499999999998</c:v>
                </c:pt>
                <c:pt idx="2904">
                  <c:v>62.540100000000002</c:v>
                </c:pt>
                <c:pt idx="2905">
                  <c:v>62.515000000000001</c:v>
                </c:pt>
                <c:pt idx="2906">
                  <c:v>62.550199999999997</c:v>
                </c:pt>
                <c:pt idx="2907">
                  <c:v>62.590699999999998</c:v>
                </c:pt>
                <c:pt idx="2908">
                  <c:v>62.618600000000001</c:v>
                </c:pt>
                <c:pt idx="2909">
                  <c:v>62.626400000000011</c:v>
                </c:pt>
                <c:pt idx="2910">
                  <c:v>62.593400000000003</c:v>
                </c:pt>
                <c:pt idx="2911">
                  <c:v>62.539900000000003</c:v>
                </c:pt>
                <c:pt idx="2912">
                  <c:v>62.510899999999999</c:v>
                </c:pt>
                <c:pt idx="2913">
                  <c:v>62.5167</c:v>
                </c:pt>
                <c:pt idx="2914">
                  <c:v>62.517600000000002</c:v>
                </c:pt>
                <c:pt idx="2915">
                  <c:v>62.4925</c:v>
                </c:pt>
                <c:pt idx="2916">
                  <c:v>62.460700000000003</c:v>
                </c:pt>
                <c:pt idx="2917">
                  <c:v>62.471800000000002</c:v>
                </c:pt>
                <c:pt idx="2918">
                  <c:v>62.499000000000002</c:v>
                </c:pt>
                <c:pt idx="2919">
                  <c:v>62.504300000000001</c:v>
                </c:pt>
                <c:pt idx="2920">
                  <c:v>62.4863</c:v>
                </c:pt>
                <c:pt idx="2921">
                  <c:v>62.429099999999998</c:v>
                </c:pt>
                <c:pt idx="2922">
                  <c:v>62.370600000000003</c:v>
                </c:pt>
                <c:pt idx="2923">
                  <c:v>62.380099999999999</c:v>
                </c:pt>
                <c:pt idx="2924">
                  <c:v>62.436900000000001</c:v>
                </c:pt>
                <c:pt idx="2925">
                  <c:v>62.477699999999999</c:v>
                </c:pt>
                <c:pt idx="2926">
                  <c:v>62.4895</c:v>
                </c:pt>
                <c:pt idx="2927">
                  <c:v>62.488</c:v>
                </c:pt>
                <c:pt idx="2928">
                  <c:v>62.485900000000001</c:v>
                </c:pt>
                <c:pt idx="2929">
                  <c:v>62.481499999999997</c:v>
                </c:pt>
                <c:pt idx="2930">
                  <c:v>62.474600000000002</c:v>
                </c:pt>
                <c:pt idx="2931">
                  <c:v>62.470599999999997</c:v>
                </c:pt>
                <c:pt idx="2932">
                  <c:v>62.480800000000002</c:v>
                </c:pt>
                <c:pt idx="2933">
                  <c:v>62.514499999999998</c:v>
                </c:pt>
                <c:pt idx="2934">
                  <c:v>62.551000000000002</c:v>
                </c:pt>
                <c:pt idx="2935">
                  <c:v>62.546900000000001</c:v>
                </c:pt>
                <c:pt idx="2936">
                  <c:v>62.501199999999997</c:v>
                </c:pt>
                <c:pt idx="2937">
                  <c:v>62.488999999999997</c:v>
                </c:pt>
                <c:pt idx="2938">
                  <c:v>62.525800000000011</c:v>
                </c:pt>
                <c:pt idx="2939">
                  <c:v>62.555400000000013</c:v>
                </c:pt>
                <c:pt idx="2940">
                  <c:v>62.569800000000001</c:v>
                </c:pt>
                <c:pt idx="2941">
                  <c:v>62.589799999999997</c:v>
                </c:pt>
                <c:pt idx="2942">
                  <c:v>62.594800000000014</c:v>
                </c:pt>
                <c:pt idx="2943">
                  <c:v>62.576300000000003</c:v>
                </c:pt>
                <c:pt idx="2944">
                  <c:v>62.5762</c:v>
                </c:pt>
                <c:pt idx="2945">
                  <c:v>62.5899</c:v>
                </c:pt>
                <c:pt idx="2946">
                  <c:v>62.599200000000003</c:v>
                </c:pt>
                <c:pt idx="2947">
                  <c:v>62.603400000000001</c:v>
                </c:pt>
                <c:pt idx="2948">
                  <c:v>62.589100000000002</c:v>
                </c:pt>
                <c:pt idx="2949">
                  <c:v>62.559800000000003</c:v>
                </c:pt>
                <c:pt idx="2950">
                  <c:v>62.575899999999997</c:v>
                </c:pt>
                <c:pt idx="2951">
                  <c:v>62.647799999999997</c:v>
                </c:pt>
                <c:pt idx="2952">
                  <c:v>62.698800000000013</c:v>
                </c:pt>
                <c:pt idx="2953">
                  <c:v>62.698</c:v>
                </c:pt>
                <c:pt idx="2954">
                  <c:v>62.688200000000002</c:v>
                </c:pt>
                <c:pt idx="2955">
                  <c:v>62.697800000000001</c:v>
                </c:pt>
                <c:pt idx="2956">
                  <c:v>62.703699999999998</c:v>
                </c:pt>
                <c:pt idx="2957">
                  <c:v>62.6858</c:v>
                </c:pt>
                <c:pt idx="2958">
                  <c:v>62.644799999999996</c:v>
                </c:pt>
                <c:pt idx="2959">
                  <c:v>62.610100000000003</c:v>
                </c:pt>
                <c:pt idx="2960">
                  <c:v>62.611199999999997</c:v>
                </c:pt>
                <c:pt idx="2961">
                  <c:v>62.621400000000001</c:v>
                </c:pt>
                <c:pt idx="2962">
                  <c:v>62.5974</c:v>
                </c:pt>
                <c:pt idx="2963">
                  <c:v>62.527200000000001</c:v>
                </c:pt>
                <c:pt idx="2964">
                  <c:v>62.458399999999997</c:v>
                </c:pt>
                <c:pt idx="2965">
                  <c:v>62.4358</c:v>
                </c:pt>
                <c:pt idx="2966">
                  <c:v>62.466900000000003</c:v>
                </c:pt>
                <c:pt idx="2967">
                  <c:v>62.516300000000001</c:v>
                </c:pt>
                <c:pt idx="2968">
                  <c:v>62.547800000000002</c:v>
                </c:pt>
                <c:pt idx="2969">
                  <c:v>62.554600000000001</c:v>
                </c:pt>
                <c:pt idx="2970">
                  <c:v>62.5364</c:v>
                </c:pt>
                <c:pt idx="2971">
                  <c:v>62.502699999999997</c:v>
                </c:pt>
                <c:pt idx="2972">
                  <c:v>62.472499999999997</c:v>
                </c:pt>
                <c:pt idx="2973">
                  <c:v>62.457599999999999</c:v>
                </c:pt>
                <c:pt idx="2974">
                  <c:v>62.455399999999997</c:v>
                </c:pt>
                <c:pt idx="2975">
                  <c:v>62.454599999999999</c:v>
                </c:pt>
                <c:pt idx="2976">
                  <c:v>62.447600000000001</c:v>
                </c:pt>
                <c:pt idx="2977">
                  <c:v>62.433900000000001</c:v>
                </c:pt>
                <c:pt idx="2978">
                  <c:v>62.441000000000003</c:v>
                </c:pt>
                <c:pt idx="2979">
                  <c:v>62.460099999999997</c:v>
                </c:pt>
                <c:pt idx="2980">
                  <c:v>62.458100000000002</c:v>
                </c:pt>
                <c:pt idx="2981">
                  <c:v>62.446199999999997</c:v>
                </c:pt>
                <c:pt idx="2982">
                  <c:v>62.436300000000003</c:v>
                </c:pt>
                <c:pt idx="2983">
                  <c:v>62.422699999999999</c:v>
                </c:pt>
                <c:pt idx="2984">
                  <c:v>62.417200000000001</c:v>
                </c:pt>
                <c:pt idx="2985">
                  <c:v>62.4283</c:v>
                </c:pt>
                <c:pt idx="2986">
                  <c:v>62.421400000000013</c:v>
                </c:pt>
                <c:pt idx="2987">
                  <c:v>62.376199999999997</c:v>
                </c:pt>
                <c:pt idx="2988">
                  <c:v>62.309899999999999</c:v>
                </c:pt>
                <c:pt idx="2989">
                  <c:v>62.266600000000011</c:v>
                </c:pt>
                <c:pt idx="2990">
                  <c:v>62.281500000000001</c:v>
                </c:pt>
                <c:pt idx="2991">
                  <c:v>62.364699999999999</c:v>
                </c:pt>
                <c:pt idx="2992">
                  <c:v>62.458500000000001</c:v>
                </c:pt>
                <c:pt idx="2993">
                  <c:v>62.488200000000013</c:v>
                </c:pt>
                <c:pt idx="2994">
                  <c:v>62.466000000000001</c:v>
                </c:pt>
                <c:pt idx="2995">
                  <c:v>62.433600000000013</c:v>
                </c:pt>
                <c:pt idx="2996">
                  <c:v>62.411900000000003</c:v>
                </c:pt>
                <c:pt idx="2997">
                  <c:v>62.427200000000013</c:v>
                </c:pt>
                <c:pt idx="2998">
                  <c:v>62.481699999999996</c:v>
                </c:pt>
                <c:pt idx="2999">
                  <c:v>62.524700000000003</c:v>
                </c:pt>
                <c:pt idx="3000">
                  <c:v>62.538400000000003</c:v>
                </c:pt>
                <c:pt idx="3001">
                  <c:v>62.523899999999998</c:v>
                </c:pt>
                <c:pt idx="3002">
                  <c:v>62.489699999999999</c:v>
                </c:pt>
                <c:pt idx="3003">
                  <c:v>62.473999999999997</c:v>
                </c:pt>
                <c:pt idx="3004">
                  <c:v>62.475000000000001</c:v>
                </c:pt>
                <c:pt idx="3005">
                  <c:v>62.494900000000001</c:v>
                </c:pt>
                <c:pt idx="3006">
                  <c:v>62.551900000000003</c:v>
                </c:pt>
                <c:pt idx="3007">
                  <c:v>62.598800000000011</c:v>
                </c:pt>
                <c:pt idx="3008">
                  <c:v>62.599299999999999</c:v>
                </c:pt>
                <c:pt idx="3009">
                  <c:v>62.584200000000003</c:v>
                </c:pt>
                <c:pt idx="3010">
                  <c:v>62.571800000000003</c:v>
                </c:pt>
                <c:pt idx="3011">
                  <c:v>62.556800000000003</c:v>
                </c:pt>
                <c:pt idx="3012">
                  <c:v>62.551299999999998</c:v>
                </c:pt>
                <c:pt idx="3013">
                  <c:v>62.5473</c:v>
                </c:pt>
                <c:pt idx="3014">
                  <c:v>62.546700000000001</c:v>
                </c:pt>
                <c:pt idx="3015">
                  <c:v>62.571100000000001</c:v>
                </c:pt>
                <c:pt idx="3016">
                  <c:v>62.607900000000001</c:v>
                </c:pt>
                <c:pt idx="3017">
                  <c:v>62.620400000000011</c:v>
                </c:pt>
                <c:pt idx="3018">
                  <c:v>62.587800000000001</c:v>
                </c:pt>
                <c:pt idx="3019">
                  <c:v>62.537000000000013</c:v>
                </c:pt>
                <c:pt idx="3020">
                  <c:v>62.524700000000003</c:v>
                </c:pt>
                <c:pt idx="3021">
                  <c:v>62.5379</c:v>
                </c:pt>
                <c:pt idx="3022">
                  <c:v>62.534000000000013</c:v>
                </c:pt>
                <c:pt idx="3023">
                  <c:v>62.529699999999998</c:v>
                </c:pt>
                <c:pt idx="3024">
                  <c:v>62.535899999999998</c:v>
                </c:pt>
                <c:pt idx="3025">
                  <c:v>62.532200000000003</c:v>
                </c:pt>
                <c:pt idx="3026">
                  <c:v>62.5139</c:v>
                </c:pt>
                <c:pt idx="3027">
                  <c:v>62.490900000000003</c:v>
                </c:pt>
                <c:pt idx="3028">
                  <c:v>62.460099999999997</c:v>
                </c:pt>
                <c:pt idx="3029">
                  <c:v>62.3992</c:v>
                </c:pt>
                <c:pt idx="3030">
                  <c:v>62.337400000000002</c:v>
                </c:pt>
                <c:pt idx="3031">
                  <c:v>62.358499999999999</c:v>
                </c:pt>
                <c:pt idx="3032">
                  <c:v>62.433500000000002</c:v>
                </c:pt>
                <c:pt idx="3033">
                  <c:v>62.476599999999998</c:v>
                </c:pt>
                <c:pt idx="3034">
                  <c:v>62.4773</c:v>
                </c:pt>
                <c:pt idx="3035">
                  <c:v>62.450699999999998</c:v>
                </c:pt>
                <c:pt idx="3036">
                  <c:v>62.415900000000001</c:v>
                </c:pt>
                <c:pt idx="3037">
                  <c:v>62.3964</c:v>
                </c:pt>
                <c:pt idx="3038">
                  <c:v>62.3855</c:v>
                </c:pt>
                <c:pt idx="3039">
                  <c:v>62.352600000000002</c:v>
                </c:pt>
                <c:pt idx="3040">
                  <c:v>62.303899999999999</c:v>
                </c:pt>
                <c:pt idx="3041">
                  <c:v>62.296400000000013</c:v>
                </c:pt>
                <c:pt idx="3042">
                  <c:v>62.336599999999997</c:v>
                </c:pt>
                <c:pt idx="3043">
                  <c:v>62.369100000000003</c:v>
                </c:pt>
                <c:pt idx="3044">
                  <c:v>62.398400000000002</c:v>
                </c:pt>
                <c:pt idx="3045">
                  <c:v>62.432499999999997</c:v>
                </c:pt>
                <c:pt idx="3046">
                  <c:v>62.437899999999999</c:v>
                </c:pt>
                <c:pt idx="3047">
                  <c:v>62.432600000000001</c:v>
                </c:pt>
                <c:pt idx="3048">
                  <c:v>62.4236</c:v>
                </c:pt>
                <c:pt idx="3049">
                  <c:v>62.367100000000001</c:v>
                </c:pt>
                <c:pt idx="3050">
                  <c:v>62.335600000000007</c:v>
                </c:pt>
                <c:pt idx="3051">
                  <c:v>62.362299999999998</c:v>
                </c:pt>
                <c:pt idx="3052">
                  <c:v>62.384</c:v>
                </c:pt>
                <c:pt idx="3053">
                  <c:v>62.373699999999999</c:v>
                </c:pt>
                <c:pt idx="3054">
                  <c:v>62.342399999999998</c:v>
                </c:pt>
                <c:pt idx="3055">
                  <c:v>62.351499999999987</c:v>
                </c:pt>
                <c:pt idx="3056">
                  <c:v>62.403700000000001</c:v>
                </c:pt>
                <c:pt idx="3057">
                  <c:v>62.442500000000003</c:v>
                </c:pt>
                <c:pt idx="3058">
                  <c:v>62.467599999999997</c:v>
                </c:pt>
                <c:pt idx="3059">
                  <c:v>62.477400000000003</c:v>
                </c:pt>
                <c:pt idx="3060">
                  <c:v>62.476500000000001</c:v>
                </c:pt>
                <c:pt idx="3061">
                  <c:v>62.504199999999997</c:v>
                </c:pt>
                <c:pt idx="3062">
                  <c:v>62.538800000000002</c:v>
                </c:pt>
                <c:pt idx="3063">
                  <c:v>62.540700000000001</c:v>
                </c:pt>
                <c:pt idx="3064">
                  <c:v>62.511699999999998</c:v>
                </c:pt>
                <c:pt idx="3065">
                  <c:v>62.491700000000002</c:v>
                </c:pt>
                <c:pt idx="3066">
                  <c:v>62.504199999999997</c:v>
                </c:pt>
                <c:pt idx="3067">
                  <c:v>62.5276</c:v>
                </c:pt>
                <c:pt idx="3068">
                  <c:v>62.537799999999997</c:v>
                </c:pt>
                <c:pt idx="3069">
                  <c:v>62.542299999999997</c:v>
                </c:pt>
                <c:pt idx="3070">
                  <c:v>62.548200000000001</c:v>
                </c:pt>
                <c:pt idx="3071">
                  <c:v>62.550600000000003</c:v>
                </c:pt>
                <c:pt idx="3072">
                  <c:v>62.574399999999997</c:v>
                </c:pt>
                <c:pt idx="3073">
                  <c:v>62.588299999999997</c:v>
                </c:pt>
                <c:pt idx="3074">
                  <c:v>62.537000000000013</c:v>
                </c:pt>
                <c:pt idx="3075">
                  <c:v>62.502000000000002</c:v>
                </c:pt>
                <c:pt idx="3076">
                  <c:v>62.5565</c:v>
                </c:pt>
                <c:pt idx="3077">
                  <c:v>62.620800000000003</c:v>
                </c:pt>
                <c:pt idx="3078">
                  <c:v>62.639499999999998</c:v>
                </c:pt>
                <c:pt idx="3079">
                  <c:v>62.612000000000002</c:v>
                </c:pt>
                <c:pt idx="3080">
                  <c:v>62.583200000000012</c:v>
                </c:pt>
                <c:pt idx="3081">
                  <c:v>62.5852</c:v>
                </c:pt>
                <c:pt idx="3082">
                  <c:v>62.608499999999999</c:v>
                </c:pt>
                <c:pt idx="3083">
                  <c:v>62.6248</c:v>
                </c:pt>
                <c:pt idx="3084">
                  <c:v>62.600299999999997</c:v>
                </c:pt>
                <c:pt idx="3085">
                  <c:v>62.551900000000003</c:v>
                </c:pt>
                <c:pt idx="3086">
                  <c:v>62.529600000000002</c:v>
                </c:pt>
                <c:pt idx="3087">
                  <c:v>62.541499999999999</c:v>
                </c:pt>
                <c:pt idx="3088">
                  <c:v>62.547800000000002</c:v>
                </c:pt>
                <c:pt idx="3089">
                  <c:v>62.510300000000001</c:v>
                </c:pt>
                <c:pt idx="3090">
                  <c:v>62.4358</c:v>
                </c:pt>
                <c:pt idx="3091">
                  <c:v>62.353700000000003</c:v>
                </c:pt>
                <c:pt idx="3092">
                  <c:v>62.328200000000002</c:v>
                </c:pt>
                <c:pt idx="3093">
                  <c:v>62.378100000000003</c:v>
                </c:pt>
                <c:pt idx="3094">
                  <c:v>62.442400000000013</c:v>
                </c:pt>
                <c:pt idx="3095">
                  <c:v>62.488999999999997</c:v>
                </c:pt>
                <c:pt idx="3096">
                  <c:v>62.492100000000001</c:v>
                </c:pt>
                <c:pt idx="3097">
                  <c:v>62.471600000000002</c:v>
                </c:pt>
                <c:pt idx="3098">
                  <c:v>62.450200000000002</c:v>
                </c:pt>
                <c:pt idx="3099">
                  <c:v>62.419899999999998</c:v>
                </c:pt>
                <c:pt idx="3100">
                  <c:v>62.382800000000003</c:v>
                </c:pt>
                <c:pt idx="3101">
                  <c:v>62.397100000000002</c:v>
                </c:pt>
                <c:pt idx="3102">
                  <c:v>62.444299999999998</c:v>
                </c:pt>
                <c:pt idx="3103">
                  <c:v>62.465400000000002</c:v>
                </c:pt>
                <c:pt idx="3104">
                  <c:v>62.4636</c:v>
                </c:pt>
                <c:pt idx="3105">
                  <c:v>62.451700000000002</c:v>
                </c:pt>
                <c:pt idx="3106">
                  <c:v>62.428200000000011</c:v>
                </c:pt>
                <c:pt idx="3107">
                  <c:v>62.410200000000003</c:v>
                </c:pt>
                <c:pt idx="3108">
                  <c:v>62.413699999999999</c:v>
                </c:pt>
                <c:pt idx="3109">
                  <c:v>62.419400000000003</c:v>
                </c:pt>
                <c:pt idx="3110">
                  <c:v>62.414299999999997</c:v>
                </c:pt>
                <c:pt idx="3111">
                  <c:v>62.408299999999997</c:v>
                </c:pt>
                <c:pt idx="3112">
                  <c:v>62.421999999999997</c:v>
                </c:pt>
                <c:pt idx="3113">
                  <c:v>62.459899999999998</c:v>
                </c:pt>
                <c:pt idx="3114">
                  <c:v>62.494100000000003</c:v>
                </c:pt>
                <c:pt idx="3115">
                  <c:v>62.500500000000002</c:v>
                </c:pt>
                <c:pt idx="3116">
                  <c:v>62.482200000000013</c:v>
                </c:pt>
                <c:pt idx="3117">
                  <c:v>62.460099999999997</c:v>
                </c:pt>
                <c:pt idx="3118">
                  <c:v>62.4191</c:v>
                </c:pt>
                <c:pt idx="3119">
                  <c:v>62.361899999999999</c:v>
                </c:pt>
                <c:pt idx="3120">
                  <c:v>62.389600000000002</c:v>
                </c:pt>
                <c:pt idx="3121">
                  <c:v>62.489199999999997</c:v>
                </c:pt>
                <c:pt idx="3122">
                  <c:v>62.540900000000001</c:v>
                </c:pt>
                <c:pt idx="3123">
                  <c:v>62.552900000000001</c:v>
                </c:pt>
                <c:pt idx="3124">
                  <c:v>62.553699999999999</c:v>
                </c:pt>
                <c:pt idx="3125">
                  <c:v>62.5456</c:v>
                </c:pt>
                <c:pt idx="3126">
                  <c:v>62.5458</c:v>
                </c:pt>
                <c:pt idx="3127">
                  <c:v>62.540799999999997</c:v>
                </c:pt>
                <c:pt idx="3128">
                  <c:v>62.522500000000001</c:v>
                </c:pt>
                <c:pt idx="3129">
                  <c:v>62.520200000000003</c:v>
                </c:pt>
                <c:pt idx="3130">
                  <c:v>62.524099999999997</c:v>
                </c:pt>
                <c:pt idx="3131">
                  <c:v>62.531599999999997</c:v>
                </c:pt>
                <c:pt idx="3132">
                  <c:v>62.538400000000003</c:v>
                </c:pt>
                <c:pt idx="3133">
                  <c:v>62.525800000000011</c:v>
                </c:pt>
                <c:pt idx="3134">
                  <c:v>62.545900000000003</c:v>
                </c:pt>
                <c:pt idx="3135">
                  <c:v>62.576099999999997</c:v>
                </c:pt>
                <c:pt idx="3136">
                  <c:v>62.599299999999999</c:v>
                </c:pt>
                <c:pt idx="3137">
                  <c:v>62.631800000000013</c:v>
                </c:pt>
                <c:pt idx="3138">
                  <c:v>62.648899999999998</c:v>
                </c:pt>
                <c:pt idx="3139">
                  <c:v>62.630299999999998</c:v>
                </c:pt>
                <c:pt idx="3140">
                  <c:v>62.599600000000002</c:v>
                </c:pt>
                <c:pt idx="3141">
                  <c:v>62.606299999999997</c:v>
                </c:pt>
                <c:pt idx="3142">
                  <c:v>62.637300000000003</c:v>
                </c:pt>
                <c:pt idx="3143">
                  <c:v>62.643800000000013</c:v>
                </c:pt>
                <c:pt idx="3144">
                  <c:v>62.6327</c:v>
                </c:pt>
                <c:pt idx="3145">
                  <c:v>62.6175</c:v>
                </c:pt>
                <c:pt idx="3146">
                  <c:v>62.582000000000001</c:v>
                </c:pt>
                <c:pt idx="3147">
                  <c:v>62.537999999999997</c:v>
                </c:pt>
                <c:pt idx="3148">
                  <c:v>62.478299999999997</c:v>
                </c:pt>
                <c:pt idx="3149">
                  <c:v>62.432000000000002</c:v>
                </c:pt>
                <c:pt idx="3150">
                  <c:v>62.460500000000003</c:v>
                </c:pt>
                <c:pt idx="3151">
                  <c:v>62.486899999999999</c:v>
                </c:pt>
                <c:pt idx="3152">
                  <c:v>62.4726</c:v>
                </c:pt>
                <c:pt idx="3153">
                  <c:v>62.4848</c:v>
                </c:pt>
                <c:pt idx="3154">
                  <c:v>62.498800000000003</c:v>
                </c:pt>
                <c:pt idx="3155">
                  <c:v>62.526299999999999</c:v>
                </c:pt>
                <c:pt idx="3156">
                  <c:v>62.575499999999998</c:v>
                </c:pt>
                <c:pt idx="3157">
                  <c:v>62.576000000000001</c:v>
                </c:pt>
                <c:pt idx="3158">
                  <c:v>62.5349</c:v>
                </c:pt>
                <c:pt idx="3159">
                  <c:v>62.478499999999997</c:v>
                </c:pt>
                <c:pt idx="3160">
                  <c:v>62.4392</c:v>
                </c:pt>
                <c:pt idx="3161">
                  <c:v>62.442</c:v>
                </c:pt>
                <c:pt idx="3162">
                  <c:v>62.452100000000002</c:v>
                </c:pt>
                <c:pt idx="3163">
                  <c:v>62.456600000000002</c:v>
                </c:pt>
                <c:pt idx="3164">
                  <c:v>62.454999999999998</c:v>
                </c:pt>
                <c:pt idx="3165">
                  <c:v>62.487099999999998</c:v>
                </c:pt>
                <c:pt idx="3166">
                  <c:v>62.547400000000003</c:v>
                </c:pt>
                <c:pt idx="3167">
                  <c:v>62.551099999999998</c:v>
                </c:pt>
                <c:pt idx="3168">
                  <c:v>62.501199999999997</c:v>
                </c:pt>
                <c:pt idx="3169">
                  <c:v>62.462699999999998</c:v>
                </c:pt>
                <c:pt idx="3170">
                  <c:v>62.455100000000002</c:v>
                </c:pt>
                <c:pt idx="3171">
                  <c:v>62.458599999999997</c:v>
                </c:pt>
                <c:pt idx="3172">
                  <c:v>62.476999999999997</c:v>
                </c:pt>
                <c:pt idx="3173">
                  <c:v>62.5105</c:v>
                </c:pt>
                <c:pt idx="3174">
                  <c:v>62.528700000000001</c:v>
                </c:pt>
                <c:pt idx="3175">
                  <c:v>62.520299999999999</c:v>
                </c:pt>
                <c:pt idx="3176">
                  <c:v>62.511800000000001</c:v>
                </c:pt>
                <c:pt idx="3177">
                  <c:v>62.528700000000001</c:v>
                </c:pt>
                <c:pt idx="3178">
                  <c:v>62.552400000000013</c:v>
                </c:pt>
                <c:pt idx="3179">
                  <c:v>62.569800000000001</c:v>
                </c:pt>
                <c:pt idx="3180">
                  <c:v>62.5854</c:v>
                </c:pt>
                <c:pt idx="3181">
                  <c:v>62.593699999999998</c:v>
                </c:pt>
                <c:pt idx="3182">
                  <c:v>62.602699999999999</c:v>
                </c:pt>
                <c:pt idx="3183">
                  <c:v>62.620699999999999</c:v>
                </c:pt>
                <c:pt idx="3184">
                  <c:v>62.6203</c:v>
                </c:pt>
                <c:pt idx="3185">
                  <c:v>62.602200000000003</c:v>
                </c:pt>
                <c:pt idx="3186">
                  <c:v>62.598300000000002</c:v>
                </c:pt>
                <c:pt idx="3187">
                  <c:v>62.600700000000003</c:v>
                </c:pt>
                <c:pt idx="3188">
                  <c:v>62.609900000000003</c:v>
                </c:pt>
                <c:pt idx="3189">
                  <c:v>62.638600000000011</c:v>
                </c:pt>
                <c:pt idx="3190">
                  <c:v>62.661800000000007</c:v>
                </c:pt>
                <c:pt idx="3191">
                  <c:v>62.636299999999999</c:v>
                </c:pt>
                <c:pt idx="3192">
                  <c:v>62.5871</c:v>
                </c:pt>
                <c:pt idx="3193">
                  <c:v>62.586000000000013</c:v>
                </c:pt>
                <c:pt idx="3194">
                  <c:v>62.627499999999998</c:v>
                </c:pt>
                <c:pt idx="3195">
                  <c:v>62.621699999999997</c:v>
                </c:pt>
                <c:pt idx="3196">
                  <c:v>62.543500000000002</c:v>
                </c:pt>
                <c:pt idx="3197">
                  <c:v>62.525400000000012</c:v>
                </c:pt>
                <c:pt idx="3198">
                  <c:v>62.624200000000002</c:v>
                </c:pt>
                <c:pt idx="3199">
                  <c:v>62.704000000000001</c:v>
                </c:pt>
                <c:pt idx="3200">
                  <c:v>62.6937</c:v>
                </c:pt>
                <c:pt idx="3201">
                  <c:v>62.625700000000002</c:v>
                </c:pt>
                <c:pt idx="3202">
                  <c:v>62.5837</c:v>
                </c:pt>
                <c:pt idx="3203">
                  <c:v>62.586500000000001</c:v>
                </c:pt>
                <c:pt idx="3204">
                  <c:v>62.595700000000001</c:v>
                </c:pt>
                <c:pt idx="3205">
                  <c:v>62.622900000000001</c:v>
                </c:pt>
                <c:pt idx="3206">
                  <c:v>62.652500000000003</c:v>
                </c:pt>
                <c:pt idx="3207">
                  <c:v>62.6539</c:v>
                </c:pt>
                <c:pt idx="3208">
                  <c:v>62.615400000000001</c:v>
                </c:pt>
                <c:pt idx="3209">
                  <c:v>62.5565</c:v>
                </c:pt>
                <c:pt idx="3210">
                  <c:v>62.546500000000002</c:v>
                </c:pt>
                <c:pt idx="3211">
                  <c:v>62.568400000000011</c:v>
                </c:pt>
                <c:pt idx="3212">
                  <c:v>62.5839</c:v>
                </c:pt>
                <c:pt idx="3213">
                  <c:v>62.602499999999999</c:v>
                </c:pt>
                <c:pt idx="3214">
                  <c:v>62.6342</c:v>
                </c:pt>
                <c:pt idx="3215">
                  <c:v>62.645000000000003</c:v>
                </c:pt>
                <c:pt idx="3216">
                  <c:v>62.571599999999997</c:v>
                </c:pt>
                <c:pt idx="3217">
                  <c:v>62.494200000000014</c:v>
                </c:pt>
                <c:pt idx="3218">
                  <c:v>62.503300000000003</c:v>
                </c:pt>
                <c:pt idx="3219">
                  <c:v>62.548900000000003</c:v>
                </c:pt>
                <c:pt idx="3220">
                  <c:v>62.5745</c:v>
                </c:pt>
                <c:pt idx="3221">
                  <c:v>62.548400000000001</c:v>
                </c:pt>
                <c:pt idx="3222">
                  <c:v>62.533299999999997</c:v>
                </c:pt>
                <c:pt idx="3223">
                  <c:v>62.598100000000002</c:v>
                </c:pt>
                <c:pt idx="3224">
                  <c:v>62.639200000000002</c:v>
                </c:pt>
                <c:pt idx="3225">
                  <c:v>62.622200000000007</c:v>
                </c:pt>
                <c:pt idx="3226">
                  <c:v>62.582600000000014</c:v>
                </c:pt>
                <c:pt idx="3227">
                  <c:v>62.523299999999999</c:v>
                </c:pt>
                <c:pt idx="3228">
                  <c:v>62.491200000000013</c:v>
                </c:pt>
                <c:pt idx="3229">
                  <c:v>62.522100000000002</c:v>
                </c:pt>
                <c:pt idx="3230">
                  <c:v>62.554699999999997</c:v>
                </c:pt>
                <c:pt idx="3231">
                  <c:v>62.549000000000007</c:v>
                </c:pt>
                <c:pt idx="3232">
                  <c:v>62.5349</c:v>
                </c:pt>
                <c:pt idx="3233">
                  <c:v>62.5383</c:v>
                </c:pt>
                <c:pt idx="3234">
                  <c:v>62.539400000000001</c:v>
                </c:pt>
                <c:pt idx="3235">
                  <c:v>62.514499999999998</c:v>
                </c:pt>
                <c:pt idx="3236">
                  <c:v>62.4801</c:v>
                </c:pt>
                <c:pt idx="3237">
                  <c:v>62.497500000000002</c:v>
                </c:pt>
                <c:pt idx="3238">
                  <c:v>62.550400000000003</c:v>
                </c:pt>
                <c:pt idx="3239">
                  <c:v>62.577399999999997</c:v>
                </c:pt>
                <c:pt idx="3240">
                  <c:v>62.574199999999998</c:v>
                </c:pt>
                <c:pt idx="3241">
                  <c:v>62.566299999999998</c:v>
                </c:pt>
                <c:pt idx="3242">
                  <c:v>62.568800000000003</c:v>
                </c:pt>
                <c:pt idx="3243">
                  <c:v>62.572200000000002</c:v>
                </c:pt>
                <c:pt idx="3244">
                  <c:v>62.5518</c:v>
                </c:pt>
                <c:pt idx="3245">
                  <c:v>62.534799999999997</c:v>
                </c:pt>
                <c:pt idx="3246">
                  <c:v>62.531200000000013</c:v>
                </c:pt>
                <c:pt idx="3247">
                  <c:v>62.4955</c:v>
                </c:pt>
                <c:pt idx="3248">
                  <c:v>62.462299999999999</c:v>
                </c:pt>
                <c:pt idx="3249">
                  <c:v>62.486499999999999</c:v>
                </c:pt>
                <c:pt idx="3250">
                  <c:v>62.547699999999999</c:v>
                </c:pt>
                <c:pt idx="3251">
                  <c:v>62.561200000000007</c:v>
                </c:pt>
                <c:pt idx="3252">
                  <c:v>62.531200000000013</c:v>
                </c:pt>
                <c:pt idx="3253">
                  <c:v>62.525800000000011</c:v>
                </c:pt>
                <c:pt idx="3254">
                  <c:v>62.566299999999998</c:v>
                </c:pt>
                <c:pt idx="3255">
                  <c:v>62.623899999999999</c:v>
                </c:pt>
                <c:pt idx="3256">
                  <c:v>62.648000000000003</c:v>
                </c:pt>
                <c:pt idx="3257">
                  <c:v>62.631300000000003</c:v>
                </c:pt>
                <c:pt idx="3258">
                  <c:v>62.5839</c:v>
                </c:pt>
                <c:pt idx="3259">
                  <c:v>62.555700000000002</c:v>
                </c:pt>
                <c:pt idx="3260">
                  <c:v>62.571100000000001</c:v>
                </c:pt>
                <c:pt idx="3261">
                  <c:v>62.578699999999998</c:v>
                </c:pt>
                <c:pt idx="3262">
                  <c:v>62.549799999999998</c:v>
                </c:pt>
                <c:pt idx="3263">
                  <c:v>62.548099999999998</c:v>
                </c:pt>
                <c:pt idx="3264">
                  <c:v>62.594000000000001</c:v>
                </c:pt>
                <c:pt idx="3265">
                  <c:v>62.622</c:v>
                </c:pt>
                <c:pt idx="3266">
                  <c:v>62.606499999999997</c:v>
                </c:pt>
                <c:pt idx="3267">
                  <c:v>62.576500000000003</c:v>
                </c:pt>
                <c:pt idx="3268">
                  <c:v>62.573300000000003</c:v>
                </c:pt>
                <c:pt idx="3269">
                  <c:v>62.578600000000002</c:v>
                </c:pt>
                <c:pt idx="3270">
                  <c:v>62.568800000000003</c:v>
                </c:pt>
                <c:pt idx="3271">
                  <c:v>62.541699999999999</c:v>
                </c:pt>
                <c:pt idx="3272">
                  <c:v>62.525500000000001</c:v>
                </c:pt>
                <c:pt idx="3273">
                  <c:v>62.527500000000003</c:v>
                </c:pt>
                <c:pt idx="3274">
                  <c:v>62.520400000000002</c:v>
                </c:pt>
                <c:pt idx="3275">
                  <c:v>62.486800000000002</c:v>
                </c:pt>
                <c:pt idx="3276">
                  <c:v>62.436999999999998</c:v>
                </c:pt>
                <c:pt idx="3277">
                  <c:v>62.4056</c:v>
                </c:pt>
                <c:pt idx="3278">
                  <c:v>62.438600000000001</c:v>
                </c:pt>
                <c:pt idx="3279">
                  <c:v>62.509400000000007</c:v>
                </c:pt>
              </c:numCache>
            </c:numRef>
          </c:yVal>
          <c:smooth val="1"/>
        </c:ser>
        <c:dLbls>
          <c:showLegendKey val="0"/>
          <c:showVal val="0"/>
          <c:showCatName val="0"/>
          <c:showSerName val="0"/>
          <c:showPercent val="0"/>
          <c:showBubbleSize val="0"/>
        </c:dLbls>
        <c:axId val="122637696"/>
        <c:axId val="122655872"/>
      </c:scatterChart>
      <c:valAx>
        <c:axId val="122637696"/>
        <c:scaling>
          <c:orientation val="minMax"/>
          <c:max val="8.5"/>
          <c:min val="5"/>
        </c:scaling>
        <c:delete val="0"/>
        <c:axPos val="b"/>
        <c:numFmt formatCode="General" sourceLinked="1"/>
        <c:majorTickMark val="out"/>
        <c:minorTickMark val="none"/>
        <c:tickLblPos val="nextTo"/>
        <c:txPr>
          <a:bodyPr/>
          <a:lstStyle/>
          <a:p>
            <a:pPr>
              <a:defRPr>
                <a:solidFill>
                  <a:schemeClr val="tx1"/>
                </a:solidFill>
              </a:defRPr>
            </a:pPr>
            <a:endParaRPr lang="en-US"/>
          </a:p>
        </c:txPr>
        <c:crossAx val="122655872"/>
        <c:crosses val="autoZero"/>
        <c:crossBetween val="midCat"/>
        <c:majorUnit val="2"/>
        <c:minorUnit val="2"/>
      </c:valAx>
      <c:valAx>
        <c:axId val="122655872"/>
        <c:scaling>
          <c:orientation val="minMax"/>
          <c:max val="70"/>
          <c:min val="50"/>
        </c:scaling>
        <c:delete val="0"/>
        <c:axPos val="l"/>
        <c:numFmt formatCode="General" sourceLinked="1"/>
        <c:majorTickMark val="out"/>
        <c:minorTickMark val="none"/>
        <c:tickLblPos val="nextTo"/>
        <c:txPr>
          <a:bodyPr/>
          <a:lstStyle/>
          <a:p>
            <a:pPr>
              <a:defRPr>
                <a:solidFill>
                  <a:schemeClr val="tx1"/>
                </a:solidFill>
              </a:defRPr>
            </a:pPr>
            <a:endParaRPr lang="en-US"/>
          </a:p>
        </c:txPr>
        <c:crossAx val="122637696"/>
        <c:crosses val="autoZero"/>
        <c:crossBetween val="midCat"/>
        <c:majorUnit val="10"/>
        <c:minorUnit val="2"/>
      </c:valAx>
    </c:plotArea>
    <c:plotVisOnly val="1"/>
    <c:dispBlanksAs val="gap"/>
    <c:showDLblsOverMax val="0"/>
  </c:chart>
  <c:txPr>
    <a:bodyPr/>
    <a:lstStyle/>
    <a:p>
      <a:pPr>
        <a:defRPr sz="2000">
          <a:solidFill>
            <a:schemeClr val="bg1"/>
          </a:solidFill>
        </a:defRPr>
      </a:pPr>
      <a:endParaRPr lang="en-US"/>
    </a:p>
  </c:txPr>
  <c:externalData r:id="rId1">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25400"/>
          </c:spPr>
          <c:marker>
            <c:symbol val="none"/>
          </c:marker>
          <c:xVal>
            <c:numRef>
              <c:f>Sheet1!$E$1:$E$874</c:f>
              <c:numCache>
                <c:formatCode>General</c:formatCode>
                <c:ptCount val="874"/>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numCache>
            </c:numRef>
          </c:xVal>
          <c:yVal>
            <c:numRef>
              <c:f>Sheet1!$F$1:$F$874</c:f>
              <c:numCache>
                <c:formatCode>General</c:formatCode>
                <c:ptCount val="874"/>
                <c:pt idx="0">
                  <c:v>62.209899999999998</c:v>
                </c:pt>
                <c:pt idx="1">
                  <c:v>62.1858</c:v>
                </c:pt>
                <c:pt idx="2">
                  <c:v>62.136499999999998</c:v>
                </c:pt>
                <c:pt idx="3">
                  <c:v>62.104799999999997</c:v>
                </c:pt>
                <c:pt idx="4">
                  <c:v>62.124699999999997</c:v>
                </c:pt>
                <c:pt idx="5">
                  <c:v>62.162700000000001</c:v>
                </c:pt>
                <c:pt idx="6">
                  <c:v>62.191400000000002</c:v>
                </c:pt>
                <c:pt idx="7">
                  <c:v>62.211399999999998</c:v>
                </c:pt>
                <c:pt idx="8">
                  <c:v>62.218400000000003</c:v>
                </c:pt>
                <c:pt idx="9">
                  <c:v>62.21</c:v>
                </c:pt>
                <c:pt idx="10">
                  <c:v>62.188800000000001</c:v>
                </c:pt>
                <c:pt idx="11">
                  <c:v>62.132300000000001</c:v>
                </c:pt>
                <c:pt idx="12">
                  <c:v>62.073400000000007</c:v>
                </c:pt>
                <c:pt idx="13">
                  <c:v>62.117800000000003</c:v>
                </c:pt>
                <c:pt idx="14">
                  <c:v>62.197600000000001</c:v>
                </c:pt>
                <c:pt idx="15">
                  <c:v>62.204500000000003</c:v>
                </c:pt>
                <c:pt idx="16">
                  <c:v>62.196100000000001</c:v>
                </c:pt>
                <c:pt idx="17">
                  <c:v>62.228499999999997</c:v>
                </c:pt>
                <c:pt idx="18">
                  <c:v>62.262700000000002</c:v>
                </c:pt>
                <c:pt idx="19">
                  <c:v>62.276600000000002</c:v>
                </c:pt>
                <c:pt idx="20">
                  <c:v>62.243899999999996</c:v>
                </c:pt>
                <c:pt idx="21">
                  <c:v>62.194400000000002</c:v>
                </c:pt>
                <c:pt idx="22">
                  <c:v>62.209200000000003</c:v>
                </c:pt>
                <c:pt idx="23">
                  <c:v>62.264699999999998</c:v>
                </c:pt>
                <c:pt idx="24">
                  <c:v>62.300199999999997</c:v>
                </c:pt>
                <c:pt idx="25">
                  <c:v>62.319600000000001</c:v>
                </c:pt>
                <c:pt idx="26">
                  <c:v>62.316600000000001</c:v>
                </c:pt>
                <c:pt idx="27">
                  <c:v>62.2988</c:v>
                </c:pt>
                <c:pt idx="28">
                  <c:v>62.3033</c:v>
                </c:pt>
                <c:pt idx="29">
                  <c:v>62.317399999999999</c:v>
                </c:pt>
                <c:pt idx="30">
                  <c:v>62.3123</c:v>
                </c:pt>
                <c:pt idx="31">
                  <c:v>62.305200000000013</c:v>
                </c:pt>
                <c:pt idx="32">
                  <c:v>62.301699999999997</c:v>
                </c:pt>
                <c:pt idx="33">
                  <c:v>62.3065</c:v>
                </c:pt>
                <c:pt idx="34">
                  <c:v>62.344900000000003</c:v>
                </c:pt>
                <c:pt idx="35">
                  <c:v>62.387899999999988</c:v>
                </c:pt>
                <c:pt idx="36">
                  <c:v>62.390800000000013</c:v>
                </c:pt>
                <c:pt idx="37">
                  <c:v>62.364699999999999</c:v>
                </c:pt>
                <c:pt idx="38">
                  <c:v>62.351899999999993</c:v>
                </c:pt>
                <c:pt idx="39">
                  <c:v>62.359900000000003</c:v>
                </c:pt>
                <c:pt idx="40">
                  <c:v>62.357300000000002</c:v>
                </c:pt>
                <c:pt idx="41">
                  <c:v>62.338099999999997</c:v>
                </c:pt>
                <c:pt idx="42">
                  <c:v>62.3307</c:v>
                </c:pt>
                <c:pt idx="43">
                  <c:v>62.323700000000002</c:v>
                </c:pt>
                <c:pt idx="44">
                  <c:v>62.285899999999998</c:v>
                </c:pt>
                <c:pt idx="45">
                  <c:v>62.253600000000013</c:v>
                </c:pt>
                <c:pt idx="46">
                  <c:v>62.260300000000001</c:v>
                </c:pt>
                <c:pt idx="47">
                  <c:v>62.281200000000013</c:v>
                </c:pt>
                <c:pt idx="48">
                  <c:v>62.2941</c:v>
                </c:pt>
                <c:pt idx="49">
                  <c:v>62.278200000000012</c:v>
                </c:pt>
                <c:pt idx="50">
                  <c:v>62.244400000000013</c:v>
                </c:pt>
                <c:pt idx="51">
                  <c:v>62.204700000000003</c:v>
                </c:pt>
                <c:pt idx="52">
                  <c:v>62.156000000000013</c:v>
                </c:pt>
                <c:pt idx="53">
                  <c:v>62.146700000000003</c:v>
                </c:pt>
                <c:pt idx="54">
                  <c:v>62.178200000000011</c:v>
                </c:pt>
                <c:pt idx="55">
                  <c:v>62.166400000000003</c:v>
                </c:pt>
                <c:pt idx="56">
                  <c:v>62.107100000000003</c:v>
                </c:pt>
                <c:pt idx="57">
                  <c:v>62.115099999999998</c:v>
                </c:pt>
                <c:pt idx="58">
                  <c:v>62.168100000000003</c:v>
                </c:pt>
                <c:pt idx="59">
                  <c:v>62.153700000000001</c:v>
                </c:pt>
                <c:pt idx="60">
                  <c:v>62.093699999999998</c:v>
                </c:pt>
                <c:pt idx="61">
                  <c:v>62.080399999999997</c:v>
                </c:pt>
                <c:pt idx="62">
                  <c:v>62.106400000000001</c:v>
                </c:pt>
                <c:pt idx="63">
                  <c:v>62.122400000000013</c:v>
                </c:pt>
                <c:pt idx="64">
                  <c:v>62.133400000000002</c:v>
                </c:pt>
                <c:pt idx="65">
                  <c:v>62.129400000000011</c:v>
                </c:pt>
                <c:pt idx="66">
                  <c:v>62.108699999999999</c:v>
                </c:pt>
                <c:pt idx="67">
                  <c:v>62.083200000000012</c:v>
                </c:pt>
                <c:pt idx="68">
                  <c:v>62.0428</c:v>
                </c:pt>
                <c:pt idx="69">
                  <c:v>61.974800000000002</c:v>
                </c:pt>
                <c:pt idx="70">
                  <c:v>61.899700000000003</c:v>
                </c:pt>
                <c:pt idx="71">
                  <c:v>61.906999999999996</c:v>
                </c:pt>
                <c:pt idx="72">
                  <c:v>61.996499999999997</c:v>
                </c:pt>
                <c:pt idx="73">
                  <c:v>62.065899999999999</c:v>
                </c:pt>
                <c:pt idx="74">
                  <c:v>62.089700000000001</c:v>
                </c:pt>
                <c:pt idx="75">
                  <c:v>62.090400000000002</c:v>
                </c:pt>
                <c:pt idx="76">
                  <c:v>62.104300000000002</c:v>
                </c:pt>
                <c:pt idx="77">
                  <c:v>62.128300000000003</c:v>
                </c:pt>
                <c:pt idx="78">
                  <c:v>62.143300000000011</c:v>
                </c:pt>
                <c:pt idx="79">
                  <c:v>62.158499999999997</c:v>
                </c:pt>
                <c:pt idx="80">
                  <c:v>62.168600000000012</c:v>
                </c:pt>
                <c:pt idx="81">
                  <c:v>62.1755</c:v>
                </c:pt>
                <c:pt idx="82">
                  <c:v>62.173299999999998</c:v>
                </c:pt>
                <c:pt idx="83">
                  <c:v>62.165800000000011</c:v>
                </c:pt>
                <c:pt idx="84">
                  <c:v>62.148899999999998</c:v>
                </c:pt>
                <c:pt idx="85">
                  <c:v>62.110600000000012</c:v>
                </c:pt>
                <c:pt idx="86">
                  <c:v>62.0989</c:v>
                </c:pt>
                <c:pt idx="87">
                  <c:v>62.136699999999998</c:v>
                </c:pt>
                <c:pt idx="88">
                  <c:v>62.1813</c:v>
                </c:pt>
                <c:pt idx="89">
                  <c:v>62.203699999999998</c:v>
                </c:pt>
                <c:pt idx="90">
                  <c:v>62.186300000000003</c:v>
                </c:pt>
                <c:pt idx="91">
                  <c:v>62.1753</c:v>
                </c:pt>
                <c:pt idx="92">
                  <c:v>62.199300000000001</c:v>
                </c:pt>
                <c:pt idx="93">
                  <c:v>62.223100000000002</c:v>
                </c:pt>
                <c:pt idx="94">
                  <c:v>62.229100000000003</c:v>
                </c:pt>
                <c:pt idx="95">
                  <c:v>62.214700000000001</c:v>
                </c:pt>
                <c:pt idx="96">
                  <c:v>62.2014</c:v>
                </c:pt>
                <c:pt idx="97">
                  <c:v>62.193899999999999</c:v>
                </c:pt>
                <c:pt idx="98">
                  <c:v>62.1708</c:v>
                </c:pt>
                <c:pt idx="99">
                  <c:v>62.161099999999998</c:v>
                </c:pt>
                <c:pt idx="100">
                  <c:v>62.1676</c:v>
                </c:pt>
                <c:pt idx="101">
                  <c:v>62.148899999999998</c:v>
                </c:pt>
                <c:pt idx="102">
                  <c:v>62.135300000000001</c:v>
                </c:pt>
                <c:pt idx="103">
                  <c:v>62.133200000000002</c:v>
                </c:pt>
                <c:pt idx="104">
                  <c:v>62.124099999999999</c:v>
                </c:pt>
                <c:pt idx="105">
                  <c:v>62.129800000000003</c:v>
                </c:pt>
                <c:pt idx="106">
                  <c:v>62.142299999999999</c:v>
                </c:pt>
                <c:pt idx="107">
                  <c:v>62.130899999999997</c:v>
                </c:pt>
                <c:pt idx="108">
                  <c:v>62.082500000000003</c:v>
                </c:pt>
                <c:pt idx="109">
                  <c:v>62.055900000000001</c:v>
                </c:pt>
                <c:pt idx="110">
                  <c:v>62.102400000000003</c:v>
                </c:pt>
                <c:pt idx="111">
                  <c:v>62.154600000000002</c:v>
                </c:pt>
                <c:pt idx="112">
                  <c:v>62.162200000000013</c:v>
                </c:pt>
                <c:pt idx="113">
                  <c:v>62.143099999999997</c:v>
                </c:pt>
                <c:pt idx="114">
                  <c:v>62.1128</c:v>
                </c:pt>
                <c:pt idx="115">
                  <c:v>62.071800000000003</c:v>
                </c:pt>
                <c:pt idx="116">
                  <c:v>62.044899999999998</c:v>
                </c:pt>
                <c:pt idx="117">
                  <c:v>62.036000000000001</c:v>
                </c:pt>
                <c:pt idx="118">
                  <c:v>62.014499999999998</c:v>
                </c:pt>
                <c:pt idx="119">
                  <c:v>61.9758</c:v>
                </c:pt>
                <c:pt idx="120">
                  <c:v>61.950899999999997</c:v>
                </c:pt>
                <c:pt idx="121">
                  <c:v>61.955800000000004</c:v>
                </c:pt>
                <c:pt idx="122">
                  <c:v>61.964500000000001</c:v>
                </c:pt>
                <c:pt idx="123">
                  <c:v>61.959899999999998</c:v>
                </c:pt>
                <c:pt idx="124">
                  <c:v>61.962200000000003</c:v>
                </c:pt>
                <c:pt idx="125">
                  <c:v>61.974499999999999</c:v>
                </c:pt>
                <c:pt idx="126">
                  <c:v>61.979599999999998</c:v>
                </c:pt>
                <c:pt idx="127">
                  <c:v>61.970400000000012</c:v>
                </c:pt>
                <c:pt idx="128">
                  <c:v>61.954899999999988</c:v>
                </c:pt>
                <c:pt idx="129">
                  <c:v>61.954799999999999</c:v>
                </c:pt>
                <c:pt idx="130">
                  <c:v>61.972700000000003</c:v>
                </c:pt>
                <c:pt idx="131">
                  <c:v>61.976100000000002</c:v>
                </c:pt>
                <c:pt idx="132">
                  <c:v>61.955599999999997</c:v>
                </c:pt>
                <c:pt idx="133">
                  <c:v>61.9193</c:v>
                </c:pt>
                <c:pt idx="134">
                  <c:v>61.880600000000001</c:v>
                </c:pt>
                <c:pt idx="135">
                  <c:v>61.886899999999997</c:v>
                </c:pt>
                <c:pt idx="136">
                  <c:v>61.9375</c:v>
                </c:pt>
                <c:pt idx="137">
                  <c:v>61.980600000000003</c:v>
                </c:pt>
                <c:pt idx="138">
                  <c:v>61.985700000000001</c:v>
                </c:pt>
                <c:pt idx="139">
                  <c:v>61.9739</c:v>
                </c:pt>
                <c:pt idx="140">
                  <c:v>61.9619</c:v>
                </c:pt>
                <c:pt idx="141">
                  <c:v>61.949000000000012</c:v>
                </c:pt>
                <c:pt idx="142">
                  <c:v>61.951099999999997</c:v>
                </c:pt>
                <c:pt idx="143">
                  <c:v>61.968499999999999</c:v>
                </c:pt>
                <c:pt idx="144">
                  <c:v>61.978900000000003</c:v>
                </c:pt>
                <c:pt idx="145">
                  <c:v>61.972700000000003</c:v>
                </c:pt>
                <c:pt idx="146">
                  <c:v>61.972000000000001</c:v>
                </c:pt>
                <c:pt idx="147">
                  <c:v>61.997600000000013</c:v>
                </c:pt>
                <c:pt idx="148">
                  <c:v>62.023400000000002</c:v>
                </c:pt>
                <c:pt idx="149">
                  <c:v>62.033900000000003</c:v>
                </c:pt>
                <c:pt idx="150">
                  <c:v>62.0364</c:v>
                </c:pt>
                <c:pt idx="151">
                  <c:v>62.040799999999997</c:v>
                </c:pt>
                <c:pt idx="152">
                  <c:v>62.0473</c:v>
                </c:pt>
                <c:pt idx="153">
                  <c:v>62.047600000000003</c:v>
                </c:pt>
                <c:pt idx="154">
                  <c:v>62.040500000000002</c:v>
                </c:pt>
                <c:pt idx="155">
                  <c:v>62.032499999999999</c:v>
                </c:pt>
                <c:pt idx="156">
                  <c:v>62.027999999999999</c:v>
                </c:pt>
                <c:pt idx="157">
                  <c:v>62.033299999999997</c:v>
                </c:pt>
                <c:pt idx="158">
                  <c:v>62.035800000000002</c:v>
                </c:pt>
                <c:pt idx="159">
                  <c:v>62.0364</c:v>
                </c:pt>
                <c:pt idx="160">
                  <c:v>62.057299999999998</c:v>
                </c:pt>
                <c:pt idx="161">
                  <c:v>62.096200000000003</c:v>
                </c:pt>
                <c:pt idx="162">
                  <c:v>62.120600000000003</c:v>
                </c:pt>
                <c:pt idx="163">
                  <c:v>62.108800000000002</c:v>
                </c:pt>
                <c:pt idx="164">
                  <c:v>62.079700000000003</c:v>
                </c:pt>
                <c:pt idx="165">
                  <c:v>62.072299999999998</c:v>
                </c:pt>
                <c:pt idx="166">
                  <c:v>62.086000000000013</c:v>
                </c:pt>
                <c:pt idx="167">
                  <c:v>62.089700000000001</c:v>
                </c:pt>
                <c:pt idx="168">
                  <c:v>62.069899999999997</c:v>
                </c:pt>
                <c:pt idx="169">
                  <c:v>62.021600000000007</c:v>
                </c:pt>
                <c:pt idx="170">
                  <c:v>61.949800000000003</c:v>
                </c:pt>
                <c:pt idx="171">
                  <c:v>61.918400000000013</c:v>
                </c:pt>
                <c:pt idx="172">
                  <c:v>61.935099999999998</c:v>
                </c:pt>
                <c:pt idx="173">
                  <c:v>61.974600000000002</c:v>
                </c:pt>
                <c:pt idx="174">
                  <c:v>62.026499999999999</c:v>
                </c:pt>
                <c:pt idx="175">
                  <c:v>62.0518</c:v>
                </c:pt>
                <c:pt idx="176">
                  <c:v>62.0364</c:v>
                </c:pt>
                <c:pt idx="177">
                  <c:v>61.990299999999998</c:v>
                </c:pt>
                <c:pt idx="178">
                  <c:v>61.9435</c:v>
                </c:pt>
                <c:pt idx="179">
                  <c:v>61.905800000000013</c:v>
                </c:pt>
                <c:pt idx="180">
                  <c:v>61.918400000000013</c:v>
                </c:pt>
                <c:pt idx="181">
                  <c:v>61.955800000000004</c:v>
                </c:pt>
                <c:pt idx="182">
                  <c:v>61.755400000000002</c:v>
                </c:pt>
                <c:pt idx="183">
                  <c:v>60.758899999999997</c:v>
                </c:pt>
                <c:pt idx="184">
                  <c:v>58.3932</c:v>
                </c:pt>
                <c:pt idx="185">
                  <c:v>54.944499999999998</c:v>
                </c:pt>
                <c:pt idx="186">
                  <c:v>51.637300000000003</c:v>
                </c:pt>
                <c:pt idx="187">
                  <c:v>49.938899999999997</c:v>
                </c:pt>
                <c:pt idx="188">
                  <c:v>50.765300000000003</c:v>
                </c:pt>
                <c:pt idx="189">
                  <c:v>53.889299999999999</c:v>
                </c:pt>
                <c:pt idx="190">
                  <c:v>57.8962</c:v>
                </c:pt>
                <c:pt idx="191">
                  <c:v>60.832800000000013</c:v>
                </c:pt>
                <c:pt idx="192">
                  <c:v>61.180300000000003</c:v>
                </c:pt>
                <c:pt idx="193">
                  <c:v>58.839399999999998</c:v>
                </c:pt>
                <c:pt idx="194">
                  <c:v>55.234099999999998</c:v>
                </c:pt>
                <c:pt idx="195">
                  <c:v>52.154499999999999</c:v>
                </c:pt>
                <c:pt idx="196">
                  <c:v>50.695900000000002</c:v>
                </c:pt>
                <c:pt idx="197">
                  <c:v>51.023400000000002</c:v>
                </c:pt>
                <c:pt idx="198">
                  <c:v>52.530099999999997</c:v>
                </c:pt>
                <c:pt idx="199">
                  <c:v>54.236899999999999</c:v>
                </c:pt>
                <c:pt idx="200">
                  <c:v>55.267400000000002</c:v>
                </c:pt>
                <c:pt idx="201">
                  <c:v>55.133499999999998</c:v>
                </c:pt>
                <c:pt idx="202">
                  <c:v>53.997100000000003</c:v>
                </c:pt>
                <c:pt idx="203">
                  <c:v>52.5441</c:v>
                </c:pt>
                <c:pt idx="204">
                  <c:v>51.500999999999998</c:v>
                </c:pt>
                <c:pt idx="205">
                  <c:v>51.281100000000002</c:v>
                </c:pt>
                <c:pt idx="206">
                  <c:v>51.834699999999998</c:v>
                </c:pt>
                <c:pt idx="207">
                  <c:v>52.804900000000004</c:v>
                </c:pt>
                <c:pt idx="208">
                  <c:v>53.739400000000003</c:v>
                </c:pt>
                <c:pt idx="209">
                  <c:v>54.222700000000003</c:v>
                </c:pt>
                <c:pt idx="210">
                  <c:v>54.1205</c:v>
                </c:pt>
                <c:pt idx="211">
                  <c:v>53.660800000000002</c:v>
                </c:pt>
                <c:pt idx="212">
                  <c:v>53.180100000000003</c:v>
                </c:pt>
                <c:pt idx="213">
                  <c:v>52.9587</c:v>
                </c:pt>
                <c:pt idx="214">
                  <c:v>53.131999999999998</c:v>
                </c:pt>
                <c:pt idx="215">
                  <c:v>53.661900000000003</c:v>
                </c:pt>
                <c:pt idx="216">
                  <c:v>54.298900000000003</c:v>
                </c:pt>
                <c:pt idx="217">
                  <c:v>54.779899999999998</c:v>
                </c:pt>
                <c:pt idx="218">
                  <c:v>54.961500000000001</c:v>
                </c:pt>
                <c:pt idx="219">
                  <c:v>54.8371</c:v>
                </c:pt>
                <c:pt idx="220">
                  <c:v>54.569299999999998</c:v>
                </c:pt>
                <c:pt idx="221">
                  <c:v>54.39</c:v>
                </c:pt>
                <c:pt idx="222">
                  <c:v>54.448099999999997</c:v>
                </c:pt>
                <c:pt idx="223">
                  <c:v>54.672899999999998</c:v>
                </c:pt>
                <c:pt idx="224">
                  <c:v>54.980499999999999</c:v>
                </c:pt>
                <c:pt idx="225">
                  <c:v>55.32</c:v>
                </c:pt>
                <c:pt idx="226">
                  <c:v>55.515099999999997</c:v>
                </c:pt>
                <c:pt idx="227">
                  <c:v>55.503700000000002</c:v>
                </c:pt>
                <c:pt idx="228">
                  <c:v>55.401400000000002</c:v>
                </c:pt>
                <c:pt idx="229">
                  <c:v>55.313299999999998</c:v>
                </c:pt>
                <c:pt idx="230">
                  <c:v>55.315300000000001</c:v>
                </c:pt>
                <c:pt idx="231">
                  <c:v>55.394100000000002</c:v>
                </c:pt>
                <c:pt idx="232">
                  <c:v>55.509600000000013</c:v>
                </c:pt>
                <c:pt idx="233">
                  <c:v>55.624699999999997</c:v>
                </c:pt>
                <c:pt idx="234">
                  <c:v>55.704000000000001</c:v>
                </c:pt>
                <c:pt idx="235">
                  <c:v>55.7562</c:v>
                </c:pt>
                <c:pt idx="236">
                  <c:v>55.777299999999997</c:v>
                </c:pt>
                <c:pt idx="237">
                  <c:v>55.753700000000002</c:v>
                </c:pt>
                <c:pt idx="238">
                  <c:v>55.721699999999998</c:v>
                </c:pt>
                <c:pt idx="239">
                  <c:v>55.723100000000002</c:v>
                </c:pt>
                <c:pt idx="240">
                  <c:v>55.761800000000001</c:v>
                </c:pt>
                <c:pt idx="241">
                  <c:v>55.808400000000013</c:v>
                </c:pt>
                <c:pt idx="242">
                  <c:v>55.843600000000002</c:v>
                </c:pt>
                <c:pt idx="243">
                  <c:v>55.840499999999999</c:v>
                </c:pt>
                <c:pt idx="244">
                  <c:v>55.779600000000002</c:v>
                </c:pt>
                <c:pt idx="245">
                  <c:v>55.692300000000003</c:v>
                </c:pt>
                <c:pt idx="246">
                  <c:v>55.651400000000002</c:v>
                </c:pt>
                <c:pt idx="247">
                  <c:v>55.687600000000003</c:v>
                </c:pt>
                <c:pt idx="248">
                  <c:v>55.747300000000003</c:v>
                </c:pt>
                <c:pt idx="249">
                  <c:v>55.776299999999999</c:v>
                </c:pt>
                <c:pt idx="250">
                  <c:v>55.750500000000002</c:v>
                </c:pt>
                <c:pt idx="251">
                  <c:v>55.700299999999999</c:v>
                </c:pt>
                <c:pt idx="252">
                  <c:v>55.702400000000011</c:v>
                </c:pt>
                <c:pt idx="253">
                  <c:v>55.714399999999998</c:v>
                </c:pt>
                <c:pt idx="254">
                  <c:v>55.689</c:v>
                </c:pt>
                <c:pt idx="255">
                  <c:v>55.679200000000002</c:v>
                </c:pt>
                <c:pt idx="256">
                  <c:v>55.687399999999997</c:v>
                </c:pt>
                <c:pt idx="257">
                  <c:v>55.696600000000011</c:v>
                </c:pt>
                <c:pt idx="258">
                  <c:v>55.720300000000002</c:v>
                </c:pt>
                <c:pt idx="259">
                  <c:v>55.7121</c:v>
                </c:pt>
                <c:pt idx="260">
                  <c:v>55.693800000000003</c:v>
                </c:pt>
                <c:pt idx="261">
                  <c:v>55.686999999999998</c:v>
                </c:pt>
                <c:pt idx="262">
                  <c:v>55.651400000000002</c:v>
                </c:pt>
                <c:pt idx="263">
                  <c:v>55.640500000000003</c:v>
                </c:pt>
                <c:pt idx="264">
                  <c:v>55.675699999999999</c:v>
                </c:pt>
                <c:pt idx="265">
                  <c:v>55.694499999999998</c:v>
                </c:pt>
                <c:pt idx="266">
                  <c:v>55.7074</c:v>
                </c:pt>
                <c:pt idx="267">
                  <c:v>55.726500000000001</c:v>
                </c:pt>
                <c:pt idx="268">
                  <c:v>55.715600000000002</c:v>
                </c:pt>
                <c:pt idx="269">
                  <c:v>55.6905</c:v>
                </c:pt>
                <c:pt idx="270">
                  <c:v>55.658499999999997</c:v>
                </c:pt>
                <c:pt idx="271">
                  <c:v>55.622800000000012</c:v>
                </c:pt>
                <c:pt idx="272">
                  <c:v>55.629400000000011</c:v>
                </c:pt>
                <c:pt idx="273">
                  <c:v>55.680700000000002</c:v>
                </c:pt>
                <c:pt idx="274">
                  <c:v>55.721000000000011</c:v>
                </c:pt>
                <c:pt idx="275">
                  <c:v>55.724600000000002</c:v>
                </c:pt>
                <c:pt idx="276">
                  <c:v>55.698700000000002</c:v>
                </c:pt>
                <c:pt idx="277">
                  <c:v>55.667700000000011</c:v>
                </c:pt>
                <c:pt idx="278">
                  <c:v>55.6492</c:v>
                </c:pt>
                <c:pt idx="279">
                  <c:v>55.632100000000001</c:v>
                </c:pt>
                <c:pt idx="280">
                  <c:v>55.615299999999998</c:v>
                </c:pt>
                <c:pt idx="281">
                  <c:v>55.618499999999997</c:v>
                </c:pt>
                <c:pt idx="282">
                  <c:v>55.643700000000003</c:v>
                </c:pt>
                <c:pt idx="283">
                  <c:v>55.659100000000002</c:v>
                </c:pt>
                <c:pt idx="284">
                  <c:v>55.648600000000002</c:v>
                </c:pt>
                <c:pt idx="285">
                  <c:v>55.6417</c:v>
                </c:pt>
                <c:pt idx="286">
                  <c:v>55.641599999999997</c:v>
                </c:pt>
                <c:pt idx="287">
                  <c:v>55.642200000000003</c:v>
                </c:pt>
                <c:pt idx="288">
                  <c:v>55.636499999999998</c:v>
                </c:pt>
                <c:pt idx="289">
                  <c:v>55.623600000000003</c:v>
                </c:pt>
                <c:pt idx="290">
                  <c:v>55.639400000000002</c:v>
                </c:pt>
                <c:pt idx="291">
                  <c:v>55.695800000000013</c:v>
                </c:pt>
                <c:pt idx="292">
                  <c:v>55.745699999999999</c:v>
                </c:pt>
                <c:pt idx="293">
                  <c:v>55.743499999999997</c:v>
                </c:pt>
                <c:pt idx="294">
                  <c:v>55.689500000000002</c:v>
                </c:pt>
                <c:pt idx="295">
                  <c:v>55.601200000000013</c:v>
                </c:pt>
                <c:pt idx="296">
                  <c:v>55.548699999999997</c:v>
                </c:pt>
                <c:pt idx="297">
                  <c:v>55.594200000000001</c:v>
                </c:pt>
                <c:pt idx="298">
                  <c:v>55.6661</c:v>
                </c:pt>
                <c:pt idx="299">
                  <c:v>55.717500000000001</c:v>
                </c:pt>
                <c:pt idx="300">
                  <c:v>55.736400000000003</c:v>
                </c:pt>
                <c:pt idx="301">
                  <c:v>55.714500000000001</c:v>
                </c:pt>
                <c:pt idx="302">
                  <c:v>55.686100000000003</c:v>
                </c:pt>
                <c:pt idx="303">
                  <c:v>55.640900000000002</c:v>
                </c:pt>
                <c:pt idx="304">
                  <c:v>55.5762</c:v>
                </c:pt>
                <c:pt idx="305">
                  <c:v>55.575600000000001</c:v>
                </c:pt>
                <c:pt idx="306">
                  <c:v>55.647399999999998</c:v>
                </c:pt>
                <c:pt idx="307">
                  <c:v>55.697899999999997</c:v>
                </c:pt>
                <c:pt idx="308">
                  <c:v>55.711000000000013</c:v>
                </c:pt>
                <c:pt idx="309">
                  <c:v>55.7089</c:v>
                </c:pt>
                <c:pt idx="310">
                  <c:v>55.691200000000002</c:v>
                </c:pt>
                <c:pt idx="311">
                  <c:v>55.631</c:v>
                </c:pt>
                <c:pt idx="312">
                  <c:v>55.560200000000002</c:v>
                </c:pt>
                <c:pt idx="313">
                  <c:v>55.5578</c:v>
                </c:pt>
                <c:pt idx="314">
                  <c:v>55.577199999999998</c:v>
                </c:pt>
                <c:pt idx="315">
                  <c:v>55.612900000000003</c:v>
                </c:pt>
                <c:pt idx="316">
                  <c:v>55.680100000000003</c:v>
                </c:pt>
                <c:pt idx="317">
                  <c:v>55.7136</c:v>
                </c:pt>
                <c:pt idx="318">
                  <c:v>55.691600000000001</c:v>
                </c:pt>
                <c:pt idx="319">
                  <c:v>55.665800000000011</c:v>
                </c:pt>
                <c:pt idx="320">
                  <c:v>55.653000000000013</c:v>
                </c:pt>
                <c:pt idx="321">
                  <c:v>55.634099999999997</c:v>
                </c:pt>
                <c:pt idx="322">
                  <c:v>55.623000000000012</c:v>
                </c:pt>
                <c:pt idx="323">
                  <c:v>55.641000000000012</c:v>
                </c:pt>
                <c:pt idx="324">
                  <c:v>55.666000000000011</c:v>
                </c:pt>
                <c:pt idx="325">
                  <c:v>55.691899999999997</c:v>
                </c:pt>
                <c:pt idx="326">
                  <c:v>55.737299999999998</c:v>
                </c:pt>
                <c:pt idx="327">
                  <c:v>55.754899999999999</c:v>
                </c:pt>
                <c:pt idx="328">
                  <c:v>55.727699999999999</c:v>
                </c:pt>
                <c:pt idx="329">
                  <c:v>55.690100000000001</c:v>
                </c:pt>
                <c:pt idx="330">
                  <c:v>55.681100000000001</c:v>
                </c:pt>
                <c:pt idx="331">
                  <c:v>55.721400000000003</c:v>
                </c:pt>
                <c:pt idx="332">
                  <c:v>55.768000000000001</c:v>
                </c:pt>
                <c:pt idx="333">
                  <c:v>55.7836</c:v>
                </c:pt>
                <c:pt idx="334">
                  <c:v>55.7864</c:v>
                </c:pt>
                <c:pt idx="335">
                  <c:v>55.794400000000003</c:v>
                </c:pt>
                <c:pt idx="336">
                  <c:v>55.788899999999998</c:v>
                </c:pt>
                <c:pt idx="337">
                  <c:v>55.760899999999999</c:v>
                </c:pt>
                <c:pt idx="338">
                  <c:v>55.703899999999997</c:v>
                </c:pt>
                <c:pt idx="339">
                  <c:v>55.6479</c:v>
                </c:pt>
                <c:pt idx="340">
                  <c:v>55.646000000000001</c:v>
                </c:pt>
                <c:pt idx="341">
                  <c:v>55.657400000000003</c:v>
                </c:pt>
                <c:pt idx="342">
                  <c:v>55.671100000000003</c:v>
                </c:pt>
                <c:pt idx="343">
                  <c:v>55.7181</c:v>
                </c:pt>
                <c:pt idx="344">
                  <c:v>55.761400000000002</c:v>
                </c:pt>
                <c:pt idx="345">
                  <c:v>55.76</c:v>
                </c:pt>
                <c:pt idx="346">
                  <c:v>55.743699999999997</c:v>
                </c:pt>
                <c:pt idx="347">
                  <c:v>55.729400000000012</c:v>
                </c:pt>
                <c:pt idx="348">
                  <c:v>55.736000000000011</c:v>
                </c:pt>
                <c:pt idx="349">
                  <c:v>55.760100000000001</c:v>
                </c:pt>
                <c:pt idx="350">
                  <c:v>55.761000000000003</c:v>
                </c:pt>
                <c:pt idx="351">
                  <c:v>55.762700000000002</c:v>
                </c:pt>
                <c:pt idx="352">
                  <c:v>55.784500000000001</c:v>
                </c:pt>
                <c:pt idx="353">
                  <c:v>55.776200000000003</c:v>
                </c:pt>
                <c:pt idx="354">
                  <c:v>55.706499999999998</c:v>
                </c:pt>
                <c:pt idx="355">
                  <c:v>55.647799999999997</c:v>
                </c:pt>
                <c:pt idx="356">
                  <c:v>55.655099999999997</c:v>
                </c:pt>
                <c:pt idx="357">
                  <c:v>55.671500000000002</c:v>
                </c:pt>
                <c:pt idx="358">
                  <c:v>55.6524</c:v>
                </c:pt>
                <c:pt idx="359">
                  <c:v>55.658000000000001</c:v>
                </c:pt>
                <c:pt idx="360">
                  <c:v>55.7044</c:v>
                </c:pt>
                <c:pt idx="361">
                  <c:v>55.739000000000011</c:v>
                </c:pt>
                <c:pt idx="362">
                  <c:v>55.764499999999998</c:v>
                </c:pt>
                <c:pt idx="363">
                  <c:v>55.787000000000013</c:v>
                </c:pt>
                <c:pt idx="364">
                  <c:v>55.787400000000012</c:v>
                </c:pt>
                <c:pt idx="365">
                  <c:v>55.770099999999999</c:v>
                </c:pt>
                <c:pt idx="366">
                  <c:v>55.756400000000014</c:v>
                </c:pt>
                <c:pt idx="367">
                  <c:v>55.757199999999997</c:v>
                </c:pt>
                <c:pt idx="368">
                  <c:v>55.765800000000013</c:v>
                </c:pt>
                <c:pt idx="369">
                  <c:v>55.798400000000001</c:v>
                </c:pt>
                <c:pt idx="370">
                  <c:v>55.839599999999997</c:v>
                </c:pt>
                <c:pt idx="371">
                  <c:v>55.8431</c:v>
                </c:pt>
                <c:pt idx="372">
                  <c:v>55.801499999999997</c:v>
                </c:pt>
                <c:pt idx="373">
                  <c:v>55.757800000000003</c:v>
                </c:pt>
                <c:pt idx="374">
                  <c:v>55.740900000000003</c:v>
                </c:pt>
                <c:pt idx="375">
                  <c:v>55.718400000000003</c:v>
                </c:pt>
                <c:pt idx="376">
                  <c:v>55.692800000000013</c:v>
                </c:pt>
                <c:pt idx="377">
                  <c:v>55.710299999999997</c:v>
                </c:pt>
                <c:pt idx="378">
                  <c:v>55.763500000000001</c:v>
                </c:pt>
                <c:pt idx="379">
                  <c:v>55.785499999999999</c:v>
                </c:pt>
                <c:pt idx="380">
                  <c:v>55.781300000000002</c:v>
                </c:pt>
                <c:pt idx="381">
                  <c:v>55.776400000000002</c:v>
                </c:pt>
                <c:pt idx="382">
                  <c:v>55.737000000000002</c:v>
                </c:pt>
                <c:pt idx="383">
                  <c:v>55.712299999999999</c:v>
                </c:pt>
                <c:pt idx="384">
                  <c:v>55.7502</c:v>
                </c:pt>
                <c:pt idx="385">
                  <c:v>55.784000000000013</c:v>
                </c:pt>
                <c:pt idx="386">
                  <c:v>55.768099999999997</c:v>
                </c:pt>
                <c:pt idx="387">
                  <c:v>55.746899999999997</c:v>
                </c:pt>
                <c:pt idx="388">
                  <c:v>55.786000000000001</c:v>
                </c:pt>
                <c:pt idx="389">
                  <c:v>55.849400000000003</c:v>
                </c:pt>
                <c:pt idx="390">
                  <c:v>55.866700000000002</c:v>
                </c:pt>
                <c:pt idx="391">
                  <c:v>55.790600000000012</c:v>
                </c:pt>
                <c:pt idx="392">
                  <c:v>55.673699999999997</c:v>
                </c:pt>
                <c:pt idx="393">
                  <c:v>55.655500000000011</c:v>
                </c:pt>
                <c:pt idx="394">
                  <c:v>55.727000000000011</c:v>
                </c:pt>
                <c:pt idx="395">
                  <c:v>55.779699999999998</c:v>
                </c:pt>
                <c:pt idx="396">
                  <c:v>55.821000000000012</c:v>
                </c:pt>
                <c:pt idx="397">
                  <c:v>55.901899999999998</c:v>
                </c:pt>
                <c:pt idx="398">
                  <c:v>55.982900000000001</c:v>
                </c:pt>
                <c:pt idx="399">
                  <c:v>56.055</c:v>
                </c:pt>
                <c:pt idx="400">
                  <c:v>56.271700000000003</c:v>
                </c:pt>
                <c:pt idx="401">
                  <c:v>57.042900000000003</c:v>
                </c:pt>
                <c:pt idx="402">
                  <c:v>59.247300000000003</c:v>
                </c:pt>
                <c:pt idx="403">
                  <c:v>63.9497</c:v>
                </c:pt>
                <c:pt idx="404">
                  <c:v>69.507400000000004</c:v>
                </c:pt>
                <c:pt idx="405">
                  <c:v>70.752300000000005</c:v>
                </c:pt>
                <c:pt idx="406">
                  <c:v>65.885799999999989</c:v>
                </c:pt>
                <c:pt idx="407">
                  <c:v>58.651200000000003</c:v>
                </c:pt>
                <c:pt idx="408">
                  <c:v>53.561999999999998</c:v>
                </c:pt>
                <c:pt idx="409">
                  <c:v>53.009900000000002</c:v>
                </c:pt>
                <c:pt idx="410">
                  <c:v>57.151000000000003</c:v>
                </c:pt>
                <c:pt idx="411">
                  <c:v>63.9953</c:v>
                </c:pt>
                <c:pt idx="412">
                  <c:v>69.953599999999994</c:v>
                </c:pt>
                <c:pt idx="413">
                  <c:v>71.635199999999998</c:v>
                </c:pt>
                <c:pt idx="414">
                  <c:v>68.482299999999995</c:v>
                </c:pt>
                <c:pt idx="415">
                  <c:v>63.304699999999997</c:v>
                </c:pt>
                <c:pt idx="416">
                  <c:v>59.6511</c:v>
                </c:pt>
                <c:pt idx="417">
                  <c:v>59.478700000000003</c:v>
                </c:pt>
                <c:pt idx="418">
                  <c:v>62.612699999999997</c:v>
                </c:pt>
                <c:pt idx="419">
                  <c:v>67.172899999999984</c:v>
                </c:pt>
                <c:pt idx="420">
                  <c:v>70.540000000000006</c:v>
                </c:pt>
                <c:pt idx="421">
                  <c:v>70.775299999999973</c:v>
                </c:pt>
                <c:pt idx="422">
                  <c:v>68.044700000000006</c:v>
                </c:pt>
                <c:pt idx="423">
                  <c:v>64.436199999999999</c:v>
                </c:pt>
                <c:pt idx="424">
                  <c:v>62.212299999999999</c:v>
                </c:pt>
                <c:pt idx="425">
                  <c:v>62.467700000000001</c:v>
                </c:pt>
                <c:pt idx="426">
                  <c:v>64.769499999999994</c:v>
                </c:pt>
                <c:pt idx="427">
                  <c:v>67.567400000000006</c:v>
                </c:pt>
                <c:pt idx="428">
                  <c:v>69.066100000000006</c:v>
                </c:pt>
                <c:pt idx="429">
                  <c:v>68.322799999999987</c:v>
                </c:pt>
                <c:pt idx="430">
                  <c:v>65.887299999999996</c:v>
                </c:pt>
                <c:pt idx="431">
                  <c:v>63.296500000000002</c:v>
                </c:pt>
                <c:pt idx="432">
                  <c:v>61.934600000000003</c:v>
                </c:pt>
                <c:pt idx="433">
                  <c:v>62.232900000000001</c:v>
                </c:pt>
                <c:pt idx="434">
                  <c:v>63.671799999999998</c:v>
                </c:pt>
                <c:pt idx="435">
                  <c:v>65.161900000000003</c:v>
                </c:pt>
                <c:pt idx="436">
                  <c:v>65.581599999999995</c:v>
                </c:pt>
                <c:pt idx="437">
                  <c:v>64.5899</c:v>
                </c:pt>
                <c:pt idx="438">
                  <c:v>62.791400000000003</c:v>
                </c:pt>
                <c:pt idx="439">
                  <c:v>61.129600000000003</c:v>
                </c:pt>
                <c:pt idx="440">
                  <c:v>60.324300000000001</c:v>
                </c:pt>
                <c:pt idx="441">
                  <c:v>60.6</c:v>
                </c:pt>
                <c:pt idx="442">
                  <c:v>61.555500000000002</c:v>
                </c:pt>
                <c:pt idx="443">
                  <c:v>62.397200000000012</c:v>
                </c:pt>
                <c:pt idx="444">
                  <c:v>62.469900000000003</c:v>
                </c:pt>
                <c:pt idx="445">
                  <c:v>61.666800000000002</c:v>
                </c:pt>
                <c:pt idx="446">
                  <c:v>60.419899999999998</c:v>
                </c:pt>
                <c:pt idx="447">
                  <c:v>59.354899999999986</c:v>
                </c:pt>
                <c:pt idx="448">
                  <c:v>58.912300000000002</c:v>
                </c:pt>
                <c:pt idx="449">
                  <c:v>59.178800000000003</c:v>
                </c:pt>
                <c:pt idx="450">
                  <c:v>59.883499999999998</c:v>
                </c:pt>
                <c:pt idx="451">
                  <c:v>60.510800000000003</c:v>
                </c:pt>
                <c:pt idx="452">
                  <c:v>60.642699999999998</c:v>
                </c:pt>
                <c:pt idx="453">
                  <c:v>60.199200000000012</c:v>
                </c:pt>
                <c:pt idx="454">
                  <c:v>59.452599999999997</c:v>
                </c:pt>
                <c:pt idx="455">
                  <c:v>58.875</c:v>
                </c:pt>
                <c:pt idx="456">
                  <c:v>58.744900000000001</c:v>
                </c:pt>
                <c:pt idx="457">
                  <c:v>59.078299999999999</c:v>
                </c:pt>
                <c:pt idx="458">
                  <c:v>59.697499999999998</c:v>
                </c:pt>
                <c:pt idx="459">
                  <c:v>60.285600000000002</c:v>
                </c:pt>
                <c:pt idx="460">
                  <c:v>60.569099999999999</c:v>
                </c:pt>
                <c:pt idx="461">
                  <c:v>60.498400000000011</c:v>
                </c:pt>
                <c:pt idx="462">
                  <c:v>60.2468</c:v>
                </c:pt>
                <c:pt idx="463">
                  <c:v>60.006300000000003</c:v>
                </c:pt>
                <c:pt idx="464">
                  <c:v>59.950400000000002</c:v>
                </c:pt>
                <c:pt idx="465">
                  <c:v>60.229200000000013</c:v>
                </c:pt>
                <c:pt idx="466">
                  <c:v>60.817</c:v>
                </c:pt>
                <c:pt idx="467">
                  <c:v>61.438600000000001</c:v>
                </c:pt>
                <c:pt idx="468">
                  <c:v>61.8142</c:v>
                </c:pt>
                <c:pt idx="469">
                  <c:v>61.899900000000002</c:v>
                </c:pt>
                <c:pt idx="470">
                  <c:v>61.814799999999998</c:v>
                </c:pt>
                <c:pt idx="471">
                  <c:v>61.7164</c:v>
                </c:pt>
                <c:pt idx="472">
                  <c:v>61.781799999999997</c:v>
                </c:pt>
                <c:pt idx="473">
                  <c:v>62.120400000000011</c:v>
                </c:pt>
                <c:pt idx="474">
                  <c:v>62.620400000000011</c:v>
                </c:pt>
                <c:pt idx="475">
                  <c:v>63.0749</c:v>
                </c:pt>
                <c:pt idx="476">
                  <c:v>63.311</c:v>
                </c:pt>
                <c:pt idx="477">
                  <c:v>63.286099999999998</c:v>
                </c:pt>
                <c:pt idx="478">
                  <c:v>63.121600000000001</c:v>
                </c:pt>
                <c:pt idx="479">
                  <c:v>63.008899999999997</c:v>
                </c:pt>
                <c:pt idx="480">
                  <c:v>63.067900000000002</c:v>
                </c:pt>
                <c:pt idx="481">
                  <c:v>63.311199999999999</c:v>
                </c:pt>
                <c:pt idx="482">
                  <c:v>63.630400000000002</c:v>
                </c:pt>
                <c:pt idx="483">
                  <c:v>63.854499999999987</c:v>
                </c:pt>
                <c:pt idx="484">
                  <c:v>63.906100000000002</c:v>
                </c:pt>
                <c:pt idx="485">
                  <c:v>63.825299999999999</c:v>
                </c:pt>
                <c:pt idx="486">
                  <c:v>63.6828</c:v>
                </c:pt>
                <c:pt idx="487">
                  <c:v>63.555200000000013</c:v>
                </c:pt>
                <c:pt idx="488">
                  <c:v>63.4651</c:v>
                </c:pt>
                <c:pt idx="489">
                  <c:v>63.407499999999999</c:v>
                </c:pt>
                <c:pt idx="490">
                  <c:v>63.426099999999998</c:v>
                </c:pt>
                <c:pt idx="491">
                  <c:v>63.495800000000003</c:v>
                </c:pt>
                <c:pt idx="492">
                  <c:v>63.494400000000013</c:v>
                </c:pt>
                <c:pt idx="493">
                  <c:v>63.345599999999997</c:v>
                </c:pt>
                <c:pt idx="494">
                  <c:v>63.135800000000003</c:v>
                </c:pt>
                <c:pt idx="495">
                  <c:v>62.965200000000003</c:v>
                </c:pt>
                <c:pt idx="496">
                  <c:v>62.850299999999997</c:v>
                </c:pt>
                <c:pt idx="497">
                  <c:v>62.7759</c:v>
                </c:pt>
                <c:pt idx="498">
                  <c:v>62.711399999999998</c:v>
                </c:pt>
                <c:pt idx="499">
                  <c:v>62.632200000000012</c:v>
                </c:pt>
                <c:pt idx="500">
                  <c:v>62.509400000000007</c:v>
                </c:pt>
                <c:pt idx="501">
                  <c:v>62.314999999999998</c:v>
                </c:pt>
                <c:pt idx="502">
                  <c:v>62.077500000000001</c:v>
                </c:pt>
                <c:pt idx="503">
                  <c:v>61.857300000000002</c:v>
                </c:pt>
                <c:pt idx="504">
                  <c:v>61.705400000000012</c:v>
                </c:pt>
                <c:pt idx="505">
                  <c:v>61.624400000000001</c:v>
                </c:pt>
                <c:pt idx="506">
                  <c:v>61.5886</c:v>
                </c:pt>
                <c:pt idx="507">
                  <c:v>61.543799999999997</c:v>
                </c:pt>
                <c:pt idx="508">
                  <c:v>61.400300000000001</c:v>
                </c:pt>
                <c:pt idx="509">
                  <c:v>61.182000000000002</c:v>
                </c:pt>
                <c:pt idx="510">
                  <c:v>60.9739</c:v>
                </c:pt>
                <c:pt idx="511">
                  <c:v>60.835800000000013</c:v>
                </c:pt>
                <c:pt idx="512">
                  <c:v>60.839100000000002</c:v>
                </c:pt>
                <c:pt idx="513">
                  <c:v>60.918500000000002</c:v>
                </c:pt>
                <c:pt idx="514">
                  <c:v>60.963500000000003</c:v>
                </c:pt>
                <c:pt idx="515">
                  <c:v>60.9405</c:v>
                </c:pt>
                <c:pt idx="516">
                  <c:v>60.888500000000001</c:v>
                </c:pt>
                <c:pt idx="517">
                  <c:v>60.842100000000002</c:v>
                </c:pt>
                <c:pt idx="518">
                  <c:v>60.798099999999998</c:v>
                </c:pt>
                <c:pt idx="519">
                  <c:v>60.779400000000003</c:v>
                </c:pt>
                <c:pt idx="520">
                  <c:v>60.817999999999998</c:v>
                </c:pt>
                <c:pt idx="521">
                  <c:v>60.9099</c:v>
                </c:pt>
                <c:pt idx="522">
                  <c:v>61.038800000000002</c:v>
                </c:pt>
                <c:pt idx="523">
                  <c:v>61.154499999999999</c:v>
                </c:pt>
                <c:pt idx="524">
                  <c:v>61.224000000000011</c:v>
                </c:pt>
                <c:pt idx="525">
                  <c:v>61.284100000000002</c:v>
                </c:pt>
                <c:pt idx="526">
                  <c:v>61.334899999999998</c:v>
                </c:pt>
                <c:pt idx="527">
                  <c:v>61.366700000000002</c:v>
                </c:pt>
                <c:pt idx="528">
                  <c:v>61.4041</c:v>
                </c:pt>
                <c:pt idx="529">
                  <c:v>61.519500000000001</c:v>
                </c:pt>
                <c:pt idx="530">
                  <c:v>61.710800000000013</c:v>
                </c:pt>
                <c:pt idx="531">
                  <c:v>61.876100000000001</c:v>
                </c:pt>
                <c:pt idx="532">
                  <c:v>61.999200000000002</c:v>
                </c:pt>
                <c:pt idx="533">
                  <c:v>62.089700000000001</c:v>
                </c:pt>
                <c:pt idx="534">
                  <c:v>62.154600000000002</c:v>
                </c:pt>
                <c:pt idx="535">
                  <c:v>62.223300000000002</c:v>
                </c:pt>
                <c:pt idx="536">
                  <c:v>62.314599999999999</c:v>
                </c:pt>
                <c:pt idx="537">
                  <c:v>62.417900000000003</c:v>
                </c:pt>
                <c:pt idx="538">
                  <c:v>62.539000000000001</c:v>
                </c:pt>
                <c:pt idx="539">
                  <c:v>62.675899999999999</c:v>
                </c:pt>
                <c:pt idx="540">
                  <c:v>62.766400000000012</c:v>
                </c:pt>
                <c:pt idx="541">
                  <c:v>62.801499999999997</c:v>
                </c:pt>
                <c:pt idx="542">
                  <c:v>62.843699999999998</c:v>
                </c:pt>
                <c:pt idx="543">
                  <c:v>62.917200000000001</c:v>
                </c:pt>
                <c:pt idx="544">
                  <c:v>62.971499999999999</c:v>
                </c:pt>
                <c:pt idx="545">
                  <c:v>62.968400000000003</c:v>
                </c:pt>
                <c:pt idx="546">
                  <c:v>62.951000000000001</c:v>
                </c:pt>
                <c:pt idx="547">
                  <c:v>62.997600000000013</c:v>
                </c:pt>
                <c:pt idx="548">
                  <c:v>63.076500000000003</c:v>
                </c:pt>
                <c:pt idx="549">
                  <c:v>63.108899999999998</c:v>
                </c:pt>
                <c:pt idx="550">
                  <c:v>63.076000000000001</c:v>
                </c:pt>
                <c:pt idx="551">
                  <c:v>63.003800000000012</c:v>
                </c:pt>
                <c:pt idx="552">
                  <c:v>62.940300000000001</c:v>
                </c:pt>
                <c:pt idx="553">
                  <c:v>62.932699999999997</c:v>
                </c:pt>
                <c:pt idx="554">
                  <c:v>62.936400000000013</c:v>
                </c:pt>
                <c:pt idx="555">
                  <c:v>62.913499999999999</c:v>
                </c:pt>
                <c:pt idx="556">
                  <c:v>62.8675</c:v>
                </c:pt>
                <c:pt idx="557">
                  <c:v>62.800699999999999</c:v>
                </c:pt>
                <c:pt idx="558">
                  <c:v>62.722200000000001</c:v>
                </c:pt>
                <c:pt idx="559">
                  <c:v>62.629000000000012</c:v>
                </c:pt>
                <c:pt idx="560">
                  <c:v>62.547600000000003</c:v>
                </c:pt>
                <c:pt idx="561">
                  <c:v>62.4908</c:v>
                </c:pt>
                <c:pt idx="562">
                  <c:v>62.4253</c:v>
                </c:pt>
                <c:pt idx="563">
                  <c:v>62.342599999999997</c:v>
                </c:pt>
                <c:pt idx="564">
                  <c:v>62.2684</c:v>
                </c:pt>
                <c:pt idx="565">
                  <c:v>62.201099999999997</c:v>
                </c:pt>
                <c:pt idx="566">
                  <c:v>62.116700000000002</c:v>
                </c:pt>
                <c:pt idx="567">
                  <c:v>62.024800000000013</c:v>
                </c:pt>
                <c:pt idx="568">
                  <c:v>61.959699999999998</c:v>
                </c:pt>
                <c:pt idx="569">
                  <c:v>61.908299999999997</c:v>
                </c:pt>
                <c:pt idx="570">
                  <c:v>61.853000000000002</c:v>
                </c:pt>
                <c:pt idx="571">
                  <c:v>61.793400000000013</c:v>
                </c:pt>
                <c:pt idx="572">
                  <c:v>61.7151</c:v>
                </c:pt>
                <c:pt idx="573">
                  <c:v>61.6402</c:v>
                </c:pt>
                <c:pt idx="574">
                  <c:v>61.584299999999999</c:v>
                </c:pt>
                <c:pt idx="575">
                  <c:v>61.5105</c:v>
                </c:pt>
                <c:pt idx="576">
                  <c:v>61.452100000000002</c:v>
                </c:pt>
                <c:pt idx="577">
                  <c:v>61.4773</c:v>
                </c:pt>
                <c:pt idx="578">
                  <c:v>61.549500000000002</c:v>
                </c:pt>
                <c:pt idx="579">
                  <c:v>61.597099999999998</c:v>
                </c:pt>
                <c:pt idx="580">
                  <c:v>61.599600000000002</c:v>
                </c:pt>
                <c:pt idx="581">
                  <c:v>61.584800000000001</c:v>
                </c:pt>
                <c:pt idx="582">
                  <c:v>61.576600000000013</c:v>
                </c:pt>
                <c:pt idx="583">
                  <c:v>61.584099999999999</c:v>
                </c:pt>
                <c:pt idx="584">
                  <c:v>61.608600000000003</c:v>
                </c:pt>
                <c:pt idx="585">
                  <c:v>61.632600000000011</c:v>
                </c:pt>
                <c:pt idx="586">
                  <c:v>61.639499999999998</c:v>
                </c:pt>
                <c:pt idx="587">
                  <c:v>61.648699999999998</c:v>
                </c:pt>
                <c:pt idx="588">
                  <c:v>61.685600000000001</c:v>
                </c:pt>
                <c:pt idx="589">
                  <c:v>61.753100000000003</c:v>
                </c:pt>
                <c:pt idx="590">
                  <c:v>61.8431</c:v>
                </c:pt>
                <c:pt idx="591">
                  <c:v>61.930999999999997</c:v>
                </c:pt>
                <c:pt idx="592">
                  <c:v>62.004600000000003</c:v>
                </c:pt>
                <c:pt idx="593">
                  <c:v>62.072699999999998</c:v>
                </c:pt>
                <c:pt idx="594">
                  <c:v>62.1282</c:v>
                </c:pt>
                <c:pt idx="595">
                  <c:v>62.157699999999998</c:v>
                </c:pt>
                <c:pt idx="596">
                  <c:v>62.161099999999998</c:v>
                </c:pt>
                <c:pt idx="597">
                  <c:v>62.174200000000013</c:v>
                </c:pt>
                <c:pt idx="598">
                  <c:v>62.2288</c:v>
                </c:pt>
                <c:pt idx="599">
                  <c:v>62.279699999999998</c:v>
                </c:pt>
                <c:pt idx="600">
                  <c:v>62.341900000000003</c:v>
                </c:pt>
                <c:pt idx="601">
                  <c:v>62.450899999999997</c:v>
                </c:pt>
                <c:pt idx="602">
                  <c:v>62.553100000000001</c:v>
                </c:pt>
                <c:pt idx="603">
                  <c:v>62.608699999999999</c:v>
                </c:pt>
                <c:pt idx="604">
                  <c:v>62.653399999999998</c:v>
                </c:pt>
                <c:pt idx="605">
                  <c:v>62.701500000000003</c:v>
                </c:pt>
                <c:pt idx="606">
                  <c:v>62.729200000000013</c:v>
                </c:pt>
                <c:pt idx="607">
                  <c:v>62.741900000000001</c:v>
                </c:pt>
                <c:pt idx="608">
                  <c:v>62.749899999999997</c:v>
                </c:pt>
                <c:pt idx="609">
                  <c:v>62.747900000000001</c:v>
                </c:pt>
                <c:pt idx="610">
                  <c:v>62.723400000000012</c:v>
                </c:pt>
                <c:pt idx="611">
                  <c:v>62.673400000000001</c:v>
                </c:pt>
                <c:pt idx="612">
                  <c:v>62.6265</c:v>
                </c:pt>
                <c:pt idx="613">
                  <c:v>62.6417</c:v>
                </c:pt>
                <c:pt idx="614">
                  <c:v>62.687399999999997</c:v>
                </c:pt>
                <c:pt idx="615">
                  <c:v>62.692100000000003</c:v>
                </c:pt>
                <c:pt idx="616">
                  <c:v>62.6601</c:v>
                </c:pt>
                <c:pt idx="617">
                  <c:v>62.623100000000001</c:v>
                </c:pt>
                <c:pt idx="618">
                  <c:v>62.618000000000002</c:v>
                </c:pt>
                <c:pt idx="619">
                  <c:v>62.619</c:v>
                </c:pt>
                <c:pt idx="620">
                  <c:v>62.597999999999999</c:v>
                </c:pt>
                <c:pt idx="621">
                  <c:v>62.576700000000002</c:v>
                </c:pt>
                <c:pt idx="622">
                  <c:v>62.555100000000003</c:v>
                </c:pt>
                <c:pt idx="623">
                  <c:v>62.501300000000001</c:v>
                </c:pt>
                <c:pt idx="624">
                  <c:v>62.409700000000001</c:v>
                </c:pt>
                <c:pt idx="625">
                  <c:v>62.3523</c:v>
                </c:pt>
                <c:pt idx="626">
                  <c:v>62.338099999999997</c:v>
                </c:pt>
                <c:pt idx="627">
                  <c:v>62.289000000000001</c:v>
                </c:pt>
                <c:pt idx="628">
                  <c:v>62.206600000000002</c:v>
                </c:pt>
                <c:pt idx="629">
                  <c:v>62.157800000000002</c:v>
                </c:pt>
                <c:pt idx="630">
                  <c:v>62.146299999999997</c:v>
                </c:pt>
                <c:pt idx="631">
                  <c:v>62.123600000000003</c:v>
                </c:pt>
                <c:pt idx="632">
                  <c:v>62.069400000000002</c:v>
                </c:pt>
                <c:pt idx="633">
                  <c:v>62.012600000000013</c:v>
                </c:pt>
                <c:pt idx="634">
                  <c:v>61.9559</c:v>
                </c:pt>
                <c:pt idx="635">
                  <c:v>61.909700000000001</c:v>
                </c:pt>
                <c:pt idx="636">
                  <c:v>61.912799999999997</c:v>
                </c:pt>
                <c:pt idx="637">
                  <c:v>61.925899999999999</c:v>
                </c:pt>
                <c:pt idx="638">
                  <c:v>61.917700000000004</c:v>
                </c:pt>
                <c:pt idx="639">
                  <c:v>61.910200000000003</c:v>
                </c:pt>
                <c:pt idx="640">
                  <c:v>61.911799999999999</c:v>
                </c:pt>
                <c:pt idx="641">
                  <c:v>61.906000000000013</c:v>
                </c:pt>
                <c:pt idx="642">
                  <c:v>61.893900000000002</c:v>
                </c:pt>
                <c:pt idx="643">
                  <c:v>61.884</c:v>
                </c:pt>
                <c:pt idx="644">
                  <c:v>61.872900000000001</c:v>
                </c:pt>
                <c:pt idx="645">
                  <c:v>61.858600000000003</c:v>
                </c:pt>
                <c:pt idx="646">
                  <c:v>61.857899999999987</c:v>
                </c:pt>
                <c:pt idx="647">
                  <c:v>61.902299999999997</c:v>
                </c:pt>
                <c:pt idx="648">
                  <c:v>61.946399999999997</c:v>
                </c:pt>
                <c:pt idx="649">
                  <c:v>61.936200000000007</c:v>
                </c:pt>
                <c:pt idx="650">
                  <c:v>61.9026</c:v>
                </c:pt>
                <c:pt idx="651">
                  <c:v>61.921500000000002</c:v>
                </c:pt>
                <c:pt idx="652">
                  <c:v>61.996299999999998</c:v>
                </c:pt>
                <c:pt idx="653">
                  <c:v>62.054299999999998</c:v>
                </c:pt>
                <c:pt idx="654">
                  <c:v>62.091900000000003</c:v>
                </c:pt>
                <c:pt idx="655">
                  <c:v>62.142899999999997</c:v>
                </c:pt>
                <c:pt idx="656">
                  <c:v>62.1952</c:v>
                </c:pt>
                <c:pt idx="657">
                  <c:v>62.230400000000003</c:v>
                </c:pt>
                <c:pt idx="658">
                  <c:v>62.249200000000002</c:v>
                </c:pt>
                <c:pt idx="659">
                  <c:v>62.284700000000001</c:v>
                </c:pt>
                <c:pt idx="660">
                  <c:v>62.344799999999999</c:v>
                </c:pt>
                <c:pt idx="661">
                  <c:v>62.387</c:v>
                </c:pt>
                <c:pt idx="662">
                  <c:v>62.394199999999998</c:v>
                </c:pt>
                <c:pt idx="663">
                  <c:v>62.406999999999996</c:v>
                </c:pt>
                <c:pt idx="664">
                  <c:v>62.418799999999997</c:v>
                </c:pt>
                <c:pt idx="665">
                  <c:v>62.408900000000003</c:v>
                </c:pt>
                <c:pt idx="666">
                  <c:v>62.411700000000003</c:v>
                </c:pt>
                <c:pt idx="667">
                  <c:v>62.460600000000007</c:v>
                </c:pt>
                <c:pt idx="668">
                  <c:v>62.495100000000001</c:v>
                </c:pt>
                <c:pt idx="669">
                  <c:v>62.473599999999998</c:v>
                </c:pt>
                <c:pt idx="670">
                  <c:v>62.455500000000001</c:v>
                </c:pt>
                <c:pt idx="671">
                  <c:v>62.463900000000002</c:v>
                </c:pt>
                <c:pt idx="672">
                  <c:v>62.482900000000001</c:v>
                </c:pt>
                <c:pt idx="673">
                  <c:v>62.516599999999997</c:v>
                </c:pt>
                <c:pt idx="674">
                  <c:v>62.540700000000001</c:v>
                </c:pt>
                <c:pt idx="675">
                  <c:v>62.502499999999998</c:v>
                </c:pt>
                <c:pt idx="676">
                  <c:v>62.4313</c:v>
                </c:pt>
                <c:pt idx="677">
                  <c:v>62.407800000000002</c:v>
                </c:pt>
                <c:pt idx="678">
                  <c:v>62.428200000000011</c:v>
                </c:pt>
                <c:pt idx="679">
                  <c:v>62.438299999999998</c:v>
                </c:pt>
                <c:pt idx="680">
                  <c:v>62.391800000000003</c:v>
                </c:pt>
                <c:pt idx="681">
                  <c:v>62.335000000000001</c:v>
                </c:pt>
                <c:pt idx="682">
                  <c:v>62.313299999999998</c:v>
                </c:pt>
                <c:pt idx="683">
                  <c:v>62.313499999999998</c:v>
                </c:pt>
                <c:pt idx="684">
                  <c:v>62.295000000000002</c:v>
                </c:pt>
                <c:pt idx="685">
                  <c:v>62.262800000000013</c:v>
                </c:pt>
                <c:pt idx="686">
                  <c:v>62.236000000000011</c:v>
                </c:pt>
                <c:pt idx="687">
                  <c:v>62.2119</c:v>
                </c:pt>
                <c:pt idx="688">
                  <c:v>62.204000000000001</c:v>
                </c:pt>
                <c:pt idx="689">
                  <c:v>62.194899999999997</c:v>
                </c:pt>
                <c:pt idx="690">
                  <c:v>62.1419</c:v>
                </c:pt>
                <c:pt idx="691">
                  <c:v>62.060600000000001</c:v>
                </c:pt>
                <c:pt idx="692">
                  <c:v>62.04</c:v>
                </c:pt>
                <c:pt idx="693">
                  <c:v>62.072200000000002</c:v>
                </c:pt>
                <c:pt idx="694">
                  <c:v>62.091299999999997</c:v>
                </c:pt>
                <c:pt idx="695">
                  <c:v>62.076800000000013</c:v>
                </c:pt>
                <c:pt idx="696">
                  <c:v>62.040799999999997</c:v>
                </c:pt>
                <c:pt idx="697">
                  <c:v>61.992600000000003</c:v>
                </c:pt>
                <c:pt idx="698">
                  <c:v>61.908499999999997</c:v>
                </c:pt>
                <c:pt idx="699">
                  <c:v>61.846699999999998</c:v>
                </c:pt>
                <c:pt idx="700">
                  <c:v>61.867100000000001</c:v>
                </c:pt>
                <c:pt idx="701">
                  <c:v>61.863900000000001</c:v>
                </c:pt>
                <c:pt idx="702">
                  <c:v>61.804600000000001</c:v>
                </c:pt>
                <c:pt idx="703">
                  <c:v>61.785299999999999</c:v>
                </c:pt>
                <c:pt idx="704">
                  <c:v>61.837899999999998</c:v>
                </c:pt>
                <c:pt idx="705">
                  <c:v>61.895800000000001</c:v>
                </c:pt>
                <c:pt idx="706">
                  <c:v>61.909799999999997</c:v>
                </c:pt>
                <c:pt idx="707">
                  <c:v>61.872800000000012</c:v>
                </c:pt>
                <c:pt idx="708">
                  <c:v>61.8035</c:v>
                </c:pt>
                <c:pt idx="709">
                  <c:v>61.802500000000002</c:v>
                </c:pt>
                <c:pt idx="710">
                  <c:v>61.887799999999999</c:v>
                </c:pt>
                <c:pt idx="711">
                  <c:v>61.953400000000002</c:v>
                </c:pt>
                <c:pt idx="712">
                  <c:v>61.958300000000001</c:v>
                </c:pt>
                <c:pt idx="713">
                  <c:v>61.920699999999997</c:v>
                </c:pt>
                <c:pt idx="714">
                  <c:v>61.879899999999999</c:v>
                </c:pt>
                <c:pt idx="715">
                  <c:v>61.895299999999999</c:v>
                </c:pt>
                <c:pt idx="716">
                  <c:v>61.965800000000002</c:v>
                </c:pt>
                <c:pt idx="717">
                  <c:v>62.019300000000001</c:v>
                </c:pt>
                <c:pt idx="718">
                  <c:v>62.049600000000012</c:v>
                </c:pt>
                <c:pt idx="719">
                  <c:v>62.075400000000002</c:v>
                </c:pt>
                <c:pt idx="720">
                  <c:v>62.092300000000002</c:v>
                </c:pt>
                <c:pt idx="721">
                  <c:v>62.096499999999999</c:v>
                </c:pt>
                <c:pt idx="722">
                  <c:v>62.101400000000012</c:v>
                </c:pt>
                <c:pt idx="723">
                  <c:v>62.131700000000002</c:v>
                </c:pt>
                <c:pt idx="724">
                  <c:v>62.159100000000002</c:v>
                </c:pt>
                <c:pt idx="725">
                  <c:v>62.151899999999998</c:v>
                </c:pt>
                <c:pt idx="726">
                  <c:v>62.134400000000007</c:v>
                </c:pt>
                <c:pt idx="727">
                  <c:v>62.148000000000003</c:v>
                </c:pt>
                <c:pt idx="728">
                  <c:v>62.182600000000001</c:v>
                </c:pt>
                <c:pt idx="729">
                  <c:v>62.207099999999997</c:v>
                </c:pt>
                <c:pt idx="730">
                  <c:v>62.226700000000001</c:v>
                </c:pt>
                <c:pt idx="731">
                  <c:v>62.2485</c:v>
                </c:pt>
                <c:pt idx="732">
                  <c:v>62.271700000000003</c:v>
                </c:pt>
                <c:pt idx="733">
                  <c:v>62.2789</c:v>
                </c:pt>
                <c:pt idx="734">
                  <c:v>62.248600000000003</c:v>
                </c:pt>
                <c:pt idx="735">
                  <c:v>62.220600000000012</c:v>
                </c:pt>
                <c:pt idx="736">
                  <c:v>62.250300000000003</c:v>
                </c:pt>
                <c:pt idx="737">
                  <c:v>62.299500000000002</c:v>
                </c:pt>
                <c:pt idx="738">
                  <c:v>62.280299999999997</c:v>
                </c:pt>
                <c:pt idx="739">
                  <c:v>62.211399999999998</c:v>
                </c:pt>
                <c:pt idx="740">
                  <c:v>62.201000000000001</c:v>
                </c:pt>
                <c:pt idx="741">
                  <c:v>62.2209</c:v>
                </c:pt>
                <c:pt idx="742">
                  <c:v>62.207500000000003</c:v>
                </c:pt>
                <c:pt idx="743">
                  <c:v>62.195600000000013</c:v>
                </c:pt>
                <c:pt idx="744">
                  <c:v>62.223400000000012</c:v>
                </c:pt>
                <c:pt idx="745">
                  <c:v>62.255299999999998</c:v>
                </c:pt>
                <c:pt idx="746">
                  <c:v>62.258899999999997</c:v>
                </c:pt>
                <c:pt idx="747">
                  <c:v>62.266400000000012</c:v>
                </c:pt>
                <c:pt idx="748">
                  <c:v>62.285800000000002</c:v>
                </c:pt>
                <c:pt idx="749">
                  <c:v>62.293400000000013</c:v>
                </c:pt>
                <c:pt idx="750">
                  <c:v>62.2727</c:v>
                </c:pt>
                <c:pt idx="751">
                  <c:v>62.242699999999999</c:v>
                </c:pt>
                <c:pt idx="752">
                  <c:v>62.215800000000002</c:v>
                </c:pt>
                <c:pt idx="753">
                  <c:v>62.183600000000013</c:v>
                </c:pt>
                <c:pt idx="754">
                  <c:v>62.138400000000011</c:v>
                </c:pt>
                <c:pt idx="755">
                  <c:v>62.111499999999999</c:v>
                </c:pt>
                <c:pt idx="756">
                  <c:v>62.1282</c:v>
                </c:pt>
                <c:pt idx="757">
                  <c:v>62.156599999999997</c:v>
                </c:pt>
                <c:pt idx="758">
                  <c:v>62.152500000000003</c:v>
                </c:pt>
                <c:pt idx="759">
                  <c:v>62.104700000000001</c:v>
                </c:pt>
                <c:pt idx="760">
                  <c:v>62.040400000000012</c:v>
                </c:pt>
                <c:pt idx="761">
                  <c:v>61.985400000000013</c:v>
                </c:pt>
                <c:pt idx="762">
                  <c:v>61.966500000000003</c:v>
                </c:pt>
                <c:pt idx="763">
                  <c:v>62.007300000000001</c:v>
                </c:pt>
                <c:pt idx="764">
                  <c:v>62.061200000000007</c:v>
                </c:pt>
                <c:pt idx="765">
                  <c:v>62.087200000000003</c:v>
                </c:pt>
                <c:pt idx="766">
                  <c:v>62.073900000000002</c:v>
                </c:pt>
                <c:pt idx="767">
                  <c:v>62.046500000000002</c:v>
                </c:pt>
                <c:pt idx="768">
                  <c:v>62.035499999999999</c:v>
                </c:pt>
                <c:pt idx="769">
                  <c:v>62.048200000000001</c:v>
                </c:pt>
                <c:pt idx="770">
                  <c:v>62.039499999999997</c:v>
                </c:pt>
                <c:pt idx="771">
                  <c:v>61.811300000000003</c:v>
                </c:pt>
                <c:pt idx="772">
                  <c:v>60.812100000000001</c:v>
                </c:pt>
                <c:pt idx="773">
                  <c:v>58.351299999999988</c:v>
                </c:pt>
                <c:pt idx="774">
                  <c:v>54.689600000000013</c:v>
                </c:pt>
                <c:pt idx="775">
                  <c:v>51.301099999999998</c:v>
                </c:pt>
                <c:pt idx="776">
                  <c:v>49.823700000000002</c:v>
                </c:pt>
                <c:pt idx="777">
                  <c:v>51.056100000000001</c:v>
                </c:pt>
                <c:pt idx="778">
                  <c:v>54.558300000000003</c:v>
                </c:pt>
                <c:pt idx="779">
                  <c:v>58.754199999999997</c:v>
                </c:pt>
                <c:pt idx="780">
                  <c:v>61.526699999999998</c:v>
                </c:pt>
                <c:pt idx="781">
                  <c:v>61.393700000000003</c:v>
                </c:pt>
                <c:pt idx="782">
                  <c:v>58.583300000000001</c:v>
                </c:pt>
                <c:pt idx="783">
                  <c:v>54.793100000000003</c:v>
                </c:pt>
                <c:pt idx="784">
                  <c:v>51.835299999999997</c:v>
                </c:pt>
                <c:pt idx="785">
                  <c:v>50.655500000000011</c:v>
                </c:pt>
                <c:pt idx="786">
                  <c:v>51.257399999999997</c:v>
                </c:pt>
                <c:pt idx="787">
                  <c:v>52.997900000000001</c:v>
                </c:pt>
                <c:pt idx="788">
                  <c:v>54.815800000000003</c:v>
                </c:pt>
                <c:pt idx="789">
                  <c:v>55.694099999999999</c:v>
                </c:pt>
                <c:pt idx="790">
                  <c:v>55.272300000000001</c:v>
                </c:pt>
                <c:pt idx="791">
                  <c:v>53.930600000000013</c:v>
                </c:pt>
                <c:pt idx="792">
                  <c:v>52.4465</c:v>
                </c:pt>
                <c:pt idx="793">
                  <c:v>51.529899999999998</c:v>
                </c:pt>
                <c:pt idx="794">
                  <c:v>51.484499999999997</c:v>
                </c:pt>
                <c:pt idx="795">
                  <c:v>52.189700000000002</c:v>
                </c:pt>
                <c:pt idx="796">
                  <c:v>53.226700000000001</c:v>
                </c:pt>
                <c:pt idx="797">
                  <c:v>54.085099999999997</c:v>
                </c:pt>
                <c:pt idx="798">
                  <c:v>54.415799999999997</c:v>
                </c:pt>
                <c:pt idx="799">
                  <c:v>54.196100000000001</c:v>
                </c:pt>
                <c:pt idx="800">
                  <c:v>53.685000000000002</c:v>
                </c:pt>
                <c:pt idx="801">
                  <c:v>53.223700000000001</c:v>
                </c:pt>
                <c:pt idx="802">
                  <c:v>53.085800000000013</c:v>
                </c:pt>
                <c:pt idx="803">
                  <c:v>53.349299999999999</c:v>
                </c:pt>
                <c:pt idx="804">
                  <c:v>53.875</c:v>
                </c:pt>
                <c:pt idx="805">
                  <c:v>54.434399999999997</c:v>
                </c:pt>
                <c:pt idx="806">
                  <c:v>54.8095</c:v>
                </c:pt>
                <c:pt idx="807">
                  <c:v>54.896600000000007</c:v>
                </c:pt>
                <c:pt idx="808">
                  <c:v>54.755499999999998</c:v>
                </c:pt>
                <c:pt idx="809">
                  <c:v>54.550800000000002</c:v>
                </c:pt>
                <c:pt idx="810">
                  <c:v>54.453899999999997</c:v>
                </c:pt>
                <c:pt idx="811">
                  <c:v>54.554600000000001</c:v>
                </c:pt>
                <c:pt idx="812">
                  <c:v>54.824000000000012</c:v>
                </c:pt>
                <c:pt idx="813">
                  <c:v>55.139099999999999</c:v>
                </c:pt>
                <c:pt idx="814">
                  <c:v>55.400599999999997</c:v>
                </c:pt>
                <c:pt idx="815">
                  <c:v>55.506100000000011</c:v>
                </c:pt>
                <c:pt idx="816">
                  <c:v>55.4056</c:v>
                </c:pt>
                <c:pt idx="817">
                  <c:v>55.219299999999997</c:v>
                </c:pt>
                <c:pt idx="818">
                  <c:v>55.150700000000001</c:v>
                </c:pt>
                <c:pt idx="819">
                  <c:v>55.2316</c:v>
                </c:pt>
                <c:pt idx="820">
                  <c:v>55.3919</c:v>
                </c:pt>
                <c:pt idx="821">
                  <c:v>55.556800000000003</c:v>
                </c:pt>
                <c:pt idx="822">
                  <c:v>55.663699999999999</c:v>
                </c:pt>
                <c:pt idx="823">
                  <c:v>55.693300000000001</c:v>
                </c:pt>
                <c:pt idx="824">
                  <c:v>55.657400000000003</c:v>
                </c:pt>
                <c:pt idx="825">
                  <c:v>55.601100000000002</c:v>
                </c:pt>
                <c:pt idx="826">
                  <c:v>55.568800000000003</c:v>
                </c:pt>
                <c:pt idx="827">
                  <c:v>55.555700000000002</c:v>
                </c:pt>
                <c:pt idx="828">
                  <c:v>55.5473</c:v>
                </c:pt>
                <c:pt idx="829">
                  <c:v>55.572899999999997</c:v>
                </c:pt>
                <c:pt idx="830">
                  <c:v>55.650799999999997</c:v>
                </c:pt>
                <c:pt idx="831">
                  <c:v>55.702500000000001</c:v>
                </c:pt>
                <c:pt idx="832">
                  <c:v>55.666200000000003</c:v>
                </c:pt>
                <c:pt idx="833">
                  <c:v>55.572600000000001</c:v>
                </c:pt>
                <c:pt idx="834">
                  <c:v>55.517600000000002</c:v>
                </c:pt>
                <c:pt idx="835">
                  <c:v>55.531399999999998</c:v>
                </c:pt>
                <c:pt idx="836">
                  <c:v>55.567500000000003</c:v>
                </c:pt>
                <c:pt idx="837">
                  <c:v>55.598100000000002</c:v>
                </c:pt>
                <c:pt idx="838">
                  <c:v>55.603200000000001</c:v>
                </c:pt>
                <c:pt idx="839">
                  <c:v>55.584800000000001</c:v>
                </c:pt>
                <c:pt idx="840">
                  <c:v>55.565600000000003</c:v>
                </c:pt>
                <c:pt idx="841">
                  <c:v>55.551299999999998</c:v>
                </c:pt>
                <c:pt idx="842">
                  <c:v>55.539200000000001</c:v>
                </c:pt>
                <c:pt idx="843">
                  <c:v>55.547899999999998</c:v>
                </c:pt>
                <c:pt idx="844">
                  <c:v>55.576900000000002</c:v>
                </c:pt>
                <c:pt idx="845">
                  <c:v>55.590200000000003</c:v>
                </c:pt>
                <c:pt idx="846">
                  <c:v>55.585000000000001</c:v>
                </c:pt>
                <c:pt idx="847">
                  <c:v>55.564600000000013</c:v>
                </c:pt>
                <c:pt idx="848">
                  <c:v>55.542499999999997</c:v>
                </c:pt>
                <c:pt idx="849">
                  <c:v>55.535299999999999</c:v>
                </c:pt>
                <c:pt idx="850">
                  <c:v>55.522400000000012</c:v>
                </c:pt>
                <c:pt idx="851">
                  <c:v>55.479200000000013</c:v>
                </c:pt>
                <c:pt idx="852">
                  <c:v>55.410400000000003</c:v>
                </c:pt>
                <c:pt idx="853">
                  <c:v>55.343699999999998</c:v>
                </c:pt>
                <c:pt idx="854">
                  <c:v>55.345399999999998</c:v>
                </c:pt>
                <c:pt idx="855">
                  <c:v>55.401600000000002</c:v>
                </c:pt>
                <c:pt idx="856">
                  <c:v>55.459099999999999</c:v>
                </c:pt>
                <c:pt idx="857">
                  <c:v>55.497900000000001</c:v>
                </c:pt>
                <c:pt idx="858">
                  <c:v>55.5274</c:v>
                </c:pt>
                <c:pt idx="859">
                  <c:v>55.545900000000003</c:v>
                </c:pt>
                <c:pt idx="860">
                  <c:v>55.536800000000007</c:v>
                </c:pt>
                <c:pt idx="861">
                  <c:v>55.505499999999998</c:v>
                </c:pt>
                <c:pt idx="862">
                  <c:v>55.488300000000002</c:v>
                </c:pt>
                <c:pt idx="863">
                  <c:v>55.502800000000001</c:v>
                </c:pt>
                <c:pt idx="864">
                  <c:v>55.492100000000001</c:v>
                </c:pt>
                <c:pt idx="865">
                  <c:v>55.411499999999997</c:v>
                </c:pt>
                <c:pt idx="866">
                  <c:v>55.338000000000001</c:v>
                </c:pt>
                <c:pt idx="867">
                  <c:v>55.351599999999998</c:v>
                </c:pt>
                <c:pt idx="868">
                  <c:v>55.393099999999997</c:v>
                </c:pt>
                <c:pt idx="869">
                  <c:v>55.413899999999998</c:v>
                </c:pt>
                <c:pt idx="870">
                  <c:v>55.445099999999996</c:v>
                </c:pt>
                <c:pt idx="871">
                  <c:v>55.486899999999999</c:v>
                </c:pt>
                <c:pt idx="872">
                  <c:v>55.523099999999999</c:v>
                </c:pt>
                <c:pt idx="873">
                  <c:v>55.516199999999998</c:v>
                </c:pt>
              </c:numCache>
            </c:numRef>
          </c:yVal>
          <c:smooth val="1"/>
        </c:ser>
        <c:dLbls>
          <c:showLegendKey val="0"/>
          <c:showVal val="0"/>
          <c:showCatName val="0"/>
          <c:showSerName val="0"/>
          <c:showPercent val="0"/>
          <c:showBubbleSize val="0"/>
        </c:dLbls>
        <c:axId val="122671488"/>
        <c:axId val="122673024"/>
      </c:scatterChart>
      <c:valAx>
        <c:axId val="122671488"/>
        <c:scaling>
          <c:orientation val="minMax"/>
          <c:max val="7.5"/>
          <c:min val="3"/>
        </c:scaling>
        <c:delete val="0"/>
        <c:axPos val="b"/>
        <c:numFmt formatCode="General" sourceLinked="1"/>
        <c:majorTickMark val="out"/>
        <c:minorTickMark val="none"/>
        <c:tickLblPos val="nextTo"/>
        <c:crossAx val="122673024"/>
        <c:crosses val="autoZero"/>
        <c:crossBetween val="midCat"/>
        <c:majorUnit val="2"/>
        <c:minorUnit val="1"/>
      </c:valAx>
      <c:valAx>
        <c:axId val="122673024"/>
        <c:scaling>
          <c:orientation val="minMax"/>
          <c:max val="70"/>
          <c:min val="50"/>
        </c:scaling>
        <c:delete val="0"/>
        <c:axPos val="l"/>
        <c:numFmt formatCode="General" sourceLinked="1"/>
        <c:majorTickMark val="out"/>
        <c:minorTickMark val="none"/>
        <c:tickLblPos val="nextTo"/>
        <c:txPr>
          <a:bodyPr/>
          <a:lstStyle/>
          <a:p>
            <a:pPr>
              <a:defRPr sz="2000">
                <a:solidFill>
                  <a:schemeClr val="tx1"/>
                </a:solidFill>
              </a:defRPr>
            </a:pPr>
            <a:endParaRPr lang="en-US"/>
          </a:p>
        </c:txPr>
        <c:crossAx val="122671488"/>
        <c:crosses val="autoZero"/>
        <c:crossBetween val="midCat"/>
        <c:majorUnit val="10"/>
        <c:minorUnit val="2"/>
      </c:valAx>
    </c:plotArea>
    <c:plotVisOnly val="1"/>
    <c:dispBlanksAs val="gap"/>
    <c:showDLblsOverMax val="0"/>
  </c:chart>
  <c:externalData r:id="rId1">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25400"/>
          </c:spPr>
          <c:marker>
            <c:symbol val="none"/>
          </c:marker>
          <c:xVal>
            <c:numRef>
              <c:f>Sheet1!$G$1:$G$1106</c:f>
              <c:numCache>
                <c:formatCode>General</c:formatCode>
                <c:ptCount val="1106"/>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numCache>
            </c:numRef>
          </c:xVal>
          <c:yVal>
            <c:numRef>
              <c:f>Sheet1!$H$1:$H$1106</c:f>
              <c:numCache>
                <c:formatCode>General</c:formatCode>
                <c:ptCount val="1106"/>
                <c:pt idx="0">
                  <c:v>61.826700000000002</c:v>
                </c:pt>
                <c:pt idx="1">
                  <c:v>61.868699999999997</c:v>
                </c:pt>
                <c:pt idx="2">
                  <c:v>61.893099999999997</c:v>
                </c:pt>
                <c:pt idx="3">
                  <c:v>61.8842</c:v>
                </c:pt>
                <c:pt idx="4">
                  <c:v>61.876300000000001</c:v>
                </c:pt>
                <c:pt idx="5">
                  <c:v>61.86</c:v>
                </c:pt>
                <c:pt idx="6">
                  <c:v>61.857899999999987</c:v>
                </c:pt>
                <c:pt idx="7">
                  <c:v>61.911700000000003</c:v>
                </c:pt>
                <c:pt idx="8">
                  <c:v>61.9497</c:v>
                </c:pt>
                <c:pt idx="9">
                  <c:v>61.940300000000001</c:v>
                </c:pt>
                <c:pt idx="10">
                  <c:v>61.9482</c:v>
                </c:pt>
                <c:pt idx="11">
                  <c:v>61.969800000000014</c:v>
                </c:pt>
                <c:pt idx="12">
                  <c:v>61.967399999999998</c:v>
                </c:pt>
                <c:pt idx="13">
                  <c:v>61.965800000000002</c:v>
                </c:pt>
                <c:pt idx="14">
                  <c:v>61.939900000000002</c:v>
                </c:pt>
                <c:pt idx="15">
                  <c:v>61.869900000000001</c:v>
                </c:pt>
                <c:pt idx="16">
                  <c:v>61.819600000000001</c:v>
                </c:pt>
                <c:pt idx="17">
                  <c:v>61.839100000000002</c:v>
                </c:pt>
                <c:pt idx="18">
                  <c:v>61.866</c:v>
                </c:pt>
                <c:pt idx="19">
                  <c:v>61.857699999999987</c:v>
                </c:pt>
                <c:pt idx="20">
                  <c:v>61.869700000000002</c:v>
                </c:pt>
                <c:pt idx="21">
                  <c:v>61.910800000000002</c:v>
                </c:pt>
                <c:pt idx="22">
                  <c:v>61.94</c:v>
                </c:pt>
                <c:pt idx="23">
                  <c:v>61.950800000000001</c:v>
                </c:pt>
                <c:pt idx="24">
                  <c:v>61.9497</c:v>
                </c:pt>
                <c:pt idx="25">
                  <c:v>61.930700000000002</c:v>
                </c:pt>
                <c:pt idx="26">
                  <c:v>61.9133</c:v>
                </c:pt>
                <c:pt idx="27">
                  <c:v>61.901200000000003</c:v>
                </c:pt>
                <c:pt idx="28">
                  <c:v>61.862299999999998</c:v>
                </c:pt>
                <c:pt idx="29">
                  <c:v>61.805400000000013</c:v>
                </c:pt>
                <c:pt idx="30">
                  <c:v>61.803899999999999</c:v>
                </c:pt>
                <c:pt idx="31">
                  <c:v>61.864199999999997</c:v>
                </c:pt>
                <c:pt idx="32">
                  <c:v>61.9011</c:v>
                </c:pt>
                <c:pt idx="33">
                  <c:v>61.901600000000002</c:v>
                </c:pt>
                <c:pt idx="34">
                  <c:v>61.898099999999999</c:v>
                </c:pt>
                <c:pt idx="35">
                  <c:v>61.876800000000003</c:v>
                </c:pt>
                <c:pt idx="36">
                  <c:v>61.864199999999997</c:v>
                </c:pt>
                <c:pt idx="37">
                  <c:v>61.903599999999997</c:v>
                </c:pt>
                <c:pt idx="38">
                  <c:v>61.946300000000001</c:v>
                </c:pt>
                <c:pt idx="39">
                  <c:v>61.957700000000003</c:v>
                </c:pt>
                <c:pt idx="40">
                  <c:v>61.940800000000003</c:v>
                </c:pt>
                <c:pt idx="41">
                  <c:v>61.9221</c:v>
                </c:pt>
                <c:pt idx="42">
                  <c:v>61.926000000000002</c:v>
                </c:pt>
                <c:pt idx="43">
                  <c:v>61.921600000000012</c:v>
                </c:pt>
                <c:pt idx="44">
                  <c:v>61.868099999999998</c:v>
                </c:pt>
                <c:pt idx="45">
                  <c:v>61.819600000000001</c:v>
                </c:pt>
                <c:pt idx="46">
                  <c:v>61.836300000000001</c:v>
                </c:pt>
                <c:pt idx="47">
                  <c:v>61.856999999999999</c:v>
                </c:pt>
                <c:pt idx="48">
                  <c:v>61.852899999999998</c:v>
                </c:pt>
                <c:pt idx="49">
                  <c:v>61.841000000000001</c:v>
                </c:pt>
                <c:pt idx="50">
                  <c:v>61.847099999999998</c:v>
                </c:pt>
                <c:pt idx="51">
                  <c:v>61.871400000000001</c:v>
                </c:pt>
                <c:pt idx="52">
                  <c:v>61.893300000000011</c:v>
                </c:pt>
                <c:pt idx="53">
                  <c:v>61.918300000000002</c:v>
                </c:pt>
                <c:pt idx="54">
                  <c:v>61.922400000000003</c:v>
                </c:pt>
                <c:pt idx="55">
                  <c:v>61.899000000000001</c:v>
                </c:pt>
                <c:pt idx="56">
                  <c:v>61.878900000000002</c:v>
                </c:pt>
                <c:pt idx="57">
                  <c:v>61.8611</c:v>
                </c:pt>
                <c:pt idx="58">
                  <c:v>61.825499999999998</c:v>
                </c:pt>
                <c:pt idx="59">
                  <c:v>61.799200000000013</c:v>
                </c:pt>
                <c:pt idx="60">
                  <c:v>61.806699999999999</c:v>
                </c:pt>
                <c:pt idx="61">
                  <c:v>61.799300000000002</c:v>
                </c:pt>
                <c:pt idx="62">
                  <c:v>61.797400000000003</c:v>
                </c:pt>
                <c:pt idx="63">
                  <c:v>61.8367</c:v>
                </c:pt>
                <c:pt idx="64">
                  <c:v>61.872999999999998</c:v>
                </c:pt>
                <c:pt idx="65">
                  <c:v>61.897100000000002</c:v>
                </c:pt>
                <c:pt idx="66">
                  <c:v>61.925699999999999</c:v>
                </c:pt>
                <c:pt idx="67">
                  <c:v>61.9313</c:v>
                </c:pt>
                <c:pt idx="68">
                  <c:v>61.902299999999997</c:v>
                </c:pt>
                <c:pt idx="69">
                  <c:v>61.8506</c:v>
                </c:pt>
                <c:pt idx="70">
                  <c:v>61.7682</c:v>
                </c:pt>
                <c:pt idx="71">
                  <c:v>61.7301</c:v>
                </c:pt>
                <c:pt idx="72">
                  <c:v>61.820900000000002</c:v>
                </c:pt>
                <c:pt idx="73">
                  <c:v>61.921100000000003</c:v>
                </c:pt>
                <c:pt idx="74">
                  <c:v>61.932899999999997</c:v>
                </c:pt>
                <c:pt idx="75">
                  <c:v>61.8992</c:v>
                </c:pt>
                <c:pt idx="76">
                  <c:v>61.886299999999999</c:v>
                </c:pt>
                <c:pt idx="77">
                  <c:v>61.904000000000003</c:v>
                </c:pt>
                <c:pt idx="78">
                  <c:v>61.901000000000003</c:v>
                </c:pt>
                <c:pt idx="79">
                  <c:v>61.880099999999999</c:v>
                </c:pt>
                <c:pt idx="80">
                  <c:v>61.886099999999999</c:v>
                </c:pt>
                <c:pt idx="81">
                  <c:v>61.904200000000003</c:v>
                </c:pt>
                <c:pt idx="82">
                  <c:v>61.908700000000003</c:v>
                </c:pt>
                <c:pt idx="83">
                  <c:v>61.8996</c:v>
                </c:pt>
                <c:pt idx="84">
                  <c:v>61.887700000000002</c:v>
                </c:pt>
                <c:pt idx="85">
                  <c:v>61.896099999999997</c:v>
                </c:pt>
                <c:pt idx="86">
                  <c:v>61.9223</c:v>
                </c:pt>
                <c:pt idx="87">
                  <c:v>61.928899999999999</c:v>
                </c:pt>
                <c:pt idx="88">
                  <c:v>61.919199999999996</c:v>
                </c:pt>
                <c:pt idx="89">
                  <c:v>61.899500000000003</c:v>
                </c:pt>
                <c:pt idx="90">
                  <c:v>61.877200000000002</c:v>
                </c:pt>
                <c:pt idx="91">
                  <c:v>61.872</c:v>
                </c:pt>
                <c:pt idx="92">
                  <c:v>61.863500000000002</c:v>
                </c:pt>
                <c:pt idx="93">
                  <c:v>61.878</c:v>
                </c:pt>
                <c:pt idx="94">
                  <c:v>61.924900000000001</c:v>
                </c:pt>
                <c:pt idx="95">
                  <c:v>61.961300000000001</c:v>
                </c:pt>
                <c:pt idx="96">
                  <c:v>61.957799999999999</c:v>
                </c:pt>
                <c:pt idx="97">
                  <c:v>61.934199999999997</c:v>
                </c:pt>
                <c:pt idx="98">
                  <c:v>61.931199999999997</c:v>
                </c:pt>
                <c:pt idx="99">
                  <c:v>61.941000000000003</c:v>
                </c:pt>
                <c:pt idx="100">
                  <c:v>61.927400000000013</c:v>
                </c:pt>
                <c:pt idx="101">
                  <c:v>61.887500000000003</c:v>
                </c:pt>
                <c:pt idx="102">
                  <c:v>61.842399999999998</c:v>
                </c:pt>
                <c:pt idx="103">
                  <c:v>61.830599999999997</c:v>
                </c:pt>
                <c:pt idx="104">
                  <c:v>61.878100000000003</c:v>
                </c:pt>
                <c:pt idx="105">
                  <c:v>61.915200000000013</c:v>
                </c:pt>
                <c:pt idx="106">
                  <c:v>61.915900000000001</c:v>
                </c:pt>
                <c:pt idx="107">
                  <c:v>61.912100000000002</c:v>
                </c:pt>
                <c:pt idx="108">
                  <c:v>61.9148</c:v>
                </c:pt>
                <c:pt idx="109">
                  <c:v>61.901600000000002</c:v>
                </c:pt>
                <c:pt idx="110">
                  <c:v>61.850499999999997</c:v>
                </c:pt>
                <c:pt idx="111">
                  <c:v>61.802300000000002</c:v>
                </c:pt>
                <c:pt idx="112">
                  <c:v>61.808999999999997</c:v>
                </c:pt>
                <c:pt idx="113">
                  <c:v>61.854299999999988</c:v>
                </c:pt>
                <c:pt idx="114">
                  <c:v>61.903599999999997</c:v>
                </c:pt>
                <c:pt idx="115">
                  <c:v>61.934899999999999</c:v>
                </c:pt>
                <c:pt idx="116">
                  <c:v>61.935099999999998</c:v>
                </c:pt>
                <c:pt idx="117">
                  <c:v>61.912599999999998</c:v>
                </c:pt>
                <c:pt idx="118">
                  <c:v>61.884700000000002</c:v>
                </c:pt>
                <c:pt idx="119">
                  <c:v>61.871000000000002</c:v>
                </c:pt>
                <c:pt idx="120">
                  <c:v>61.873199999999997</c:v>
                </c:pt>
                <c:pt idx="121">
                  <c:v>61.867899999999999</c:v>
                </c:pt>
                <c:pt idx="122">
                  <c:v>61.849699999999999</c:v>
                </c:pt>
                <c:pt idx="123">
                  <c:v>61.835700000000003</c:v>
                </c:pt>
                <c:pt idx="124">
                  <c:v>61.84</c:v>
                </c:pt>
                <c:pt idx="125">
                  <c:v>61.869799999999998</c:v>
                </c:pt>
                <c:pt idx="126">
                  <c:v>61.896700000000003</c:v>
                </c:pt>
                <c:pt idx="127">
                  <c:v>61.8919</c:v>
                </c:pt>
                <c:pt idx="128">
                  <c:v>61.865600000000001</c:v>
                </c:pt>
                <c:pt idx="129">
                  <c:v>61.850299999999997</c:v>
                </c:pt>
                <c:pt idx="130">
                  <c:v>61.839399999999998</c:v>
                </c:pt>
                <c:pt idx="131">
                  <c:v>61.825499999999998</c:v>
                </c:pt>
                <c:pt idx="132">
                  <c:v>61.841299999999997</c:v>
                </c:pt>
                <c:pt idx="133">
                  <c:v>61.870100000000001</c:v>
                </c:pt>
                <c:pt idx="134">
                  <c:v>61.873100000000001</c:v>
                </c:pt>
                <c:pt idx="135">
                  <c:v>61.856900000000003</c:v>
                </c:pt>
                <c:pt idx="136">
                  <c:v>61.831699999999998</c:v>
                </c:pt>
                <c:pt idx="137">
                  <c:v>61.798499999999997</c:v>
                </c:pt>
                <c:pt idx="138">
                  <c:v>61.757899999999999</c:v>
                </c:pt>
                <c:pt idx="139">
                  <c:v>61.737499999999997</c:v>
                </c:pt>
                <c:pt idx="140">
                  <c:v>61.714599999999997</c:v>
                </c:pt>
                <c:pt idx="141">
                  <c:v>61.664499999999997</c:v>
                </c:pt>
                <c:pt idx="142">
                  <c:v>61.6464</c:v>
                </c:pt>
                <c:pt idx="143">
                  <c:v>61.668100000000003</c:v>
                </c:pt>
                <c:pt idx="144">
                  <c:v>61.676699999999997</c:v>
                </c:pt>
                <c:pt idx="145">
                  <c:v>61.658299999999997</c:v>
                </c:pt>
                <c:pt idx="146">
                  <c:v>61.6387</c:v>
                </c:pt>
                <c:pt idx="147">
                  <c:v>61.654000000000003</c:v>
                </c:pt>
                <c:pt idx="148">
                  <c:v>61.677</c:v>
                </c:pt>
                <c:pt idx="149">
                  <c:v>61.686200000000007</c:v>
                </c:pt>
                <c:pt idx="150">
                  <c:v>61.691000000000003</c:v>
                </c:pt>
                <c:pt idx="151">
                  <c:v>61.6813</c:v>
                </c:pt>
                <c:pt idx="152">
                  <c:v>61.6631</c:v>
                </c:pt>
                <c:pt idx="153">
                  <c:v>61.647599999999997</c:v>
                </c:pt>
                <c:pt idx="154">
                  <c:v>61.623100000000001</c:v>
                </c:pt>
                <c:pt idx="155">
                  <c:v>61.582500000000003</c:v>
                </c:pt>
                <c:pt idx="156">
                  <c:v>61.547600000000003</c:v>
                </c:pt>
                <c:pt idx="157">
                  <c:v>61.5505</c:v>
                </c:pt>
                <c:pt idx="158">
                  <c:v>61.560699999999997</c:v>
                </c:pt>
                <c:pt idx="159">
                  <c:v>61.5642</c:v>
                </c:pt>
                <c:pt idx="160">
                  <c:v>61.579099999999997</c:v>
                </c:pt>
                <c:pt idx="161">
                  <c:v>61.577800000000003</c:v>
                </c:pt>
                <c:pt idx="162">
                  <c:v>61.562899999999999</c:v>
                </c:pt>
                <c:pt idx="163">
                  <c:v>61.567600000000013</c:v>
                </c:pt>
                <c:pt idx="164">
                  <c:v>61.59</c:v>
                </c:pt>
                <c:pt idx="165">
                  <c:v>61.613700000000001</c:v>
                </c:pt>
                <c:pt idx="166">
                  <c:v>61.636000000000003</c:v>
                </c:pt>
                <c:pt idx="167">
                  <c:v>61.6494</c:v>
                </c:pt>
                <c:pt idx="168">
                  <c:v>61.640099999999997</c:v>
                </c:pt>
                <c:pt idx="169">
                  <c:v>61.642699999999998</c:v>
                </c:pt>
                <c:pt idx="170">
                  <c:v>61.671500000000002</c:v>
                </c:pt>
                <c:pt idx="171">
                  <c:v>61.698600000000013</c:v>
                </c:pt>
                <c:pt idx="172">
                  <c:v>61.7134</c:v>
                </c:pt>
                <c:pt idx="173">
                  <c:v>61.713800000000013</c:v>
                </c:pt>
                <c:pt idx="174">
                  <c:v>61.711799999999997</c:v>
                </c:pt>
                <c:pt idx="175">
                  <c:v>61.722000000000001</c:v>
                </c:pt>
                <c:pt idx="176">
                  <c:v>61.746400000000001</c:v>
                </c:pt>
                <c:pt idx="177">
                  <c:v>61.771000000000001</c:v>
                </c:pt>
                <c:pt idx="178">
                  <c:v>61.771099999999997</c:v>
                </c:pt>
                <c:pt idx="179">
                  <c:v>61.756700000000002</c:v>
                </c:pt>
                <c:pt idx="180">
                  <c:v>61.7622</c:v>
                </c:pt>
                <c:pt idx="181">
                  <c:v>61.781100000000002</c:v>
                </c:pt>
                <c:pt idx="182">
                  <c:v>61.791699999999999</c:v>
                </c:pt>
                <c:pt idx="183">
                  <c:v>61.806199999999997</c:v>
                </c:pt>
                <c:pt idx="184">
                  <c:v>61.835800000000013</c:v>
                </c:pt>
                <c:pt idx="185">
                  <c:v>61.866500000000002</c:v>
                </c:pt>
                <c:pt idx="186">
                  <c:v>61.883499999999998</c:v>
                </c:pt>
                <c:pt idx="187">
                  <c:v>61.888199999999998</c:v>
                </c:pt>
                <c:pt idx="188">
                  <c:v>61.902200000000001</c:v>
                </c:pt>
                <c:pt idx="189">
                  <c:v>61.917700000000004</c:v>
                </c:pt>
                <c:pt idx="190">
                  <c:v>61.9315</c:v>
                </c:pt>
                <c:pt idx="191">
                  <c:v>61.957099999999997</c:v>
                </c:pt>
                <c:pt idx="192">
                  <c:v>61.981099999999998</c:v>
                </c:pt>
                <c:pt idx="193">
                  <c:v>61.985700000000001</c:v>
                </c:pt>
                <c:pt idx="194">
                  <c:v>61.981699999999996</c:v>
                </c:pt>
                <c:pt idx="195">
                  <c:v>61.973400000000012</c:v>
                </c:pt>
                <c:pt idx="196">
                  <c:v>61.964200000000012</c:v>
                </c:pt>
                <c:pt idx="197">
                  <c:v>61.951899999999988</c:v>
                </c:pt>
                <c:pt idx="198">
                  <c:v>61.871299999999998</c:v>
                </c:pt>
                <c:pt idx="199">
                  <c:v>61.573300000000003</c:v>
                </c:pt>
                <c:pt idx="200">
                  <c:v>60.934199999999997</c:v>
                </c:pt>
                <c:pt idx="201">
                  <c:v>59.961799999999997</c:v>
                </c:pt>
                <c:pt idx="202">
                  <c:v>58.715000000000003</c:v>
                </c:pt>
                <c:pt idx="203">
                  <c:v>57.399700000000003</c:v>
                </c:pt>
                <c:pt idx="204">
                  <c:v>56.368699999999997</c:v>
                </c:pt>
                <c:pt idx="205">
                  <c:v>55.789299999999997</c:v>
                </c:pt>
                <c:pt idx="206">
                  <c:v>55.585299999999997</c:v>
                </c:pt>
                <c:pt idx="207">
                  <c:v>55.5777</c:v>
                </c:pt>
                <c:pt idx="208">
                  <c:v>55.5456</c:v>
                </c:pt>
                <c:pt idx="209">
                  <c:v>55.281799999999997</c:v>
                </c:pt>
                <c:pt idx="210">
                  <c:v>54.736499999999999</c:v>
                </c:pt>
                <c:pt idx="211">
                  <c:v>54.058200000000006</c:v>
                </c:pt>
                <c:pt idx="212">
                  <c:v>53.448099999999997</c:v>
                </c:pt>
                <c:pt idx="213">
                  <c:v>53.0794</c:v>
                </c:pt>
                <c:pt idx="214">
                  <c:v>53.076099999999997</c:v>
                </c:pt>
                <c:pt idx="215">
                  <c:v>53.394500000000001</c:v>
                </c:pt>
                <c:pt idx="216">
                  <c:v>53.798499999999997</c:v>
                </c:pt>
                <c:pt idx="217">
                  <c:v>54.044600000000003</c:v>
                </c:pt>
                <c:pt idx="218">
                  <c:v>54.080599999999997</c:v>
                </c:pt>
                <c:pt idx="219">
                  <c:v>53.970799999999997</c:v>
                </c:pt>
                <c:pt idx="220">
                  <c:v>53.817799999999998</c:v>
                </c:pt>
                <c:pt idx="221">
                  <c:v>53.7774</c:v>
                </c:pt>
                <c:pt idx="222">
                  <c:v>53.924200000000013</c:v>
                </c:pt>
                <c:pt idx="223">
                  <c:v>54.176699999999997</c:v>
                </c:pt>
                <c:pt idx="224">
                  <c:v>54.4983</c:v>
                </c:pt>
                <c:pt idx="225">
                  <c:v>54.8399</c:v>
                </c:pt>
                <c:pt idx="226">
                  <c:v>55.078800000000001</c:v>
                </c:pt>
                <c:pt idx="227">
                  <c:v>55.1691</c:v>
                </c:pt>
                <c:pt idx="228">
                  <c:v>55.111899999999999</c:v>
                </c:pt>
                <c:pt idx="229">
                  <c:v>55.067400000000013</c:v>
                </c:pt>
                <c:pt idx="230">
                  <c:v>55.189100000000003</c:v>
                </c:pt>
                <c:pt idx="231">
                  <c:v>55.3795</c:v>
                </c:pt>
                <c:pt idx="232">
                  <c:v>55.5974</c:v>
                </c:pt>
                <c:pt idx="233">
                  <c:v>55.894100000000002</c:v>
                </c:pt>
                <c:pt idx="234">
                  <c:v>56.178899999999999</c:v>
                </c:pt>
                <c:pt idx="235">
                  <c:v>56.307699999999997</c:v>
                </c:pt>
                <c:pt idx="236">
                  <c:v>56.291200000000003</c:v>
                </c:pt>
                <c:pt idx="237">
                  <c:v>56.255400000000002</c:v>
                </c:pt>
                <c:pt idx="238">
                  <c:v>56.291499999999999</c:v>
                </c:pt>
                <c:pt idx="239">
                  <c:v>56.404899999999998</c:v>
                </c:pt>
                <c:pt idx="240">
                  <c:v>56.544400000000003</c:v>
                </c:pt>
                <c:pt idx="241">
                  <c:v>56.683600000000013</c:v>
                </c:pt>
                <c:pt idx="242">
                  <c:v>56.810499999999998</c:v>
                </c:pt>
                <c:pt idx="243">
                  <c:v>56.8979</c:v>
                </c:pt>
                <c:pt idx="244">
                  <c:v>56.918900000000001</c:v>
                </c:pt>
                <c:pt idx="245">
                  <c:v>56.876899999999999</c:v>
                </c:pt>
                <c:pt idx="246">
                  <c:v>56.8386</c:v>
                </c:pt>
                <c:pt idx="247">
                  <c:v>56.854799999999997</c:v>
                </c:pt>
                <c:pt idx="248">
                  <c:v>56.911000000000001</c:v>
                </c:pt>
                <c:pt idx="249">
                  <c:v>56.9863</c:v>
                </c:pt>
                <c:pt idx="250">
                  <c:v>57.050899999999999</c:v>
                </c:pt>
                <c:pt idx="251">
                  <c:v>57.061999999999998</c:v>
                </c:pt>
                <c:pt idx="252">
                  <c:v>57.012500000000003</c:v>
                </c:pt>
                <c:pt idx="253">
                  <c:v>56.942700000000002</c:v>
                </c:pt>
                <c:pt idx="254">
                  <c:v>56.8825</c:v>
                </c:pt>
                <c:pt idx="255">
                  <c:v>56.878900000000002</c:v>
                </c:pt>
                <c:pt idx="256">
                  <c:v>56.952300000000001</c:v>
                </c:pt>
                <c:pt idx="257">
                  <c:v>57.039299999999997</c:v>
                </c:pt>
                <c:pt idx="258">
                  <c:v>57.101000000000013</c:v>
                </c:pt>
                <c:pt idx="259">
                  <c:v>57.112900000000003</c:v>
                </c:pt>
                <c:pt idx="260">
                  <c:v>57.082000000000001</c:v>
                </c:pt>
                <c:pt idx="261">
                  <c:v>57.052799999999998</c:v>
                </c:pt>
                <c:pt idx="262">
                  <c:v>57.031700000000001</c:v>
                </c:pt>
                <c:pt idx="263">
                  <c:v>57.010399999999997</c:v>
                </c:pt>
                <c:pt idx="264">
                  <c:v>57.005099999999999</c:v>
                </c:pt>
                <c:pt idx="265">
                  <c:v>57.020299999999999</c:v>
                </c:pt>
                <c:pt idx="266">
                  <c:v>57.037100000000002</c:v>
                </c:pt>
                <c:pt idx="267">
                  <c:v>57.059199999999997</c:v>
                </c:pt>
                <c:pt idx="268">
                  <c:v>57.068600000000011</c:v>
                </c:pt>
                <c:pt idx="269">
                  <c:v>57.034000000000013</c:v>
                </c:pt>
                <c:pt idx="270">
                  <c:v>56.969099999999997</c:v>
                </c:pt>
                <c:pt idx="271">
                  <c:v>56.945800000000013</c:v>
                </c:pt>
                <c:pt idx="272">
                  <c:v>56.9649</c:v>
                </c:pt>
                <c:pt idx="273">
                  <c:v>56.985600000000012</c:v>
                </c:pt>
                <c:pt idx="274">
                  <c:v>57.020499999999998</c:v>
                </c:pt>
                <c:pt idx="275">
                  <c:v>57.057499999999997</c:v>
                </c:pt>
                <c:pt idx="276">
                  <c:v>57.077800000000003</c:v>
                </c:pt>
                <c:pt idx="277">
                  <c:v>57.086399999999998</c:v>
                </c:pt>
                <c:pt idx="278">
                  <c:v>57.070800000000013</c:v>
                </c:pt>
                <c:pt idx="279">
                  <c:v>57.012</c:v>
                </c:pt>
                <c:pt idx="280">
                  <c:v>56.970799999999997</c:v>
                </c:pt>
                <c:pt idx="281">
                  <c:v>56.979900000000001</c:v>
                </c:pt>
                <c:pt idx="282">
                  <c:v>56.987299999999998</c:v>
                </c:pt>
                <c:pt idx="283">
                  <c:v>56.999400000000001</c:v>
                </c:pt>
                <c:pt idx="284">
                  <c:v>57.024800000000013</c:v>
                </c:pt>
                <c:pt idx="285">
                  <c:v>57.036000000000001</c:v>
                </c:pt>
                <c:pt idx="286">
                  <c:v>57.037500000000001</c:v>
                </c:pt>
                <c:pt idx="287">
                  <c:v>57.044400000000003</c:v>
                </c:pt>
                <c:pt idx="288">
                  <c:v>57.052500000000002</c:v>
                </c:pt>
                <c:pt idx="289">
                  <c:v>57.067900000000002</c:v>
                </c:pt>
                <c:pt idx="290">
                  <c:v>57.071300000000001</c:v>
                </c:pt>
                <c:pt idx="291">
                  <c:v>57.030900000000003</c:v>
                </c:pt>
                <c:pt idx="292">
                  <c:v>56.989800000000002</c:v>
                </c:pt>
                <c:pt idx="293">
                  <c:v>56.982700000000001</c:v>
                </c:pt>
                <c:pt idx="294">
                  <c:v>56.994500000000002</c:v>
                </c:pt>
                <c:pt idx="295">
                  <c:v>57.012900000000002</c:v>
                </c:pt>
                <c:pt idx="296">
                  <c:v>57.004300000000001</c:v>
                </c:pt>
                <c:pt idx="297">
                  <c:v>56.970200000000013</c:v>
                </c:pt>
                <c:pt idx="298">
                  <c:v>56.935400000000001</c:v>
                </c:pt>
                <c:pt idx="299">
                  <c:v>56.929499999999997</c:v>
                </c:pt>
                <c:pt idx="300">
                  <c:v>56.98</c:v>
                </c:pt>
                <c:pt idx="301">
                  <c:v>57.021800000000013</c:v>
                </c:pt>
                <c:pt idx="302">
                  <c:v>57.018800000000013</c:v>
                </c:pt>
                <c:pt idx="303">
                  <c:v>57.011400000000002</c:v>
                </c:pt>
                <c:pt idx="304">
                  <c:v>57.008699999999997</c:v>
                </c:pt>
                <c:pt idx="305">
                  <c:v>57.013199999999998</c:v>
                </c:pt>
                <c:pt idx="306">
                  <c:v>56.993400000000001</c:v>
                </c:pt>
                <c:pt idx="307">
                  <c:v>56.935000000000002</c:v>
                </c:pt>
                <c:pt idx="308">
                  <c:v>56.912400000000012</c:v>
                </c:pt>
                <c:pt idx="309">
                  <c:v>56.940100000000001</c:v>
                </c:pt>
                <c:pt idx="310">
                  <c:v>56.949399999999997</c:v>
                </c:pt>
                <c:pt idx="311">
                  <c:v>56.935200000000002</c:v>
                </c:pt>
                <c:pt idx="312">
                  <c:v>56.912200000000013</c:v>
                </c:pt>
                <c:pt idx="313">
                  <c:v>56.882399999999997</c:v>
                </c:pt>
                <c:pt idx="314">
                  <c:v>56.875300000000003</c:v>
                </c:pt>
                <c:pt idx="315">
                  <c:v>56.9084</c:v>
                </c:pt>
                <c:pt idx="316">
                  <c:v>56.963200000000001</c:v>
                </c:pt>
                <c:pt idx="317">
                  <c:v>56.992800000000003</c:v>
                </c:pt>
                <c:pt idx="318">
                  <c:v>56.977400000000003</c:v>
                </c:pt>
                <c:pt idx="319">
                  <c:v>56.924999999999997</c:v>
                </c:pt>
                <c:pt idx="320">
                  <c:v>56.846200000000003</c:v>
                </c:pt>
                <c:pt idx="321">
                  <c:v>56.812100000000001</c:v>
                </c:pt>
                <c:pt idx="322">
                  <c:v>56.8337</c:v>
                </c:pt>
                <c:pt idx="323">
                  <c:v>56.882899999999999</c:v>
                </c:pt>
                <c:pt idx="324">
                  <c:v>56.933800000000012</c:v>
                </c:pt>
                <c:pt idx="325">
                  <c:v>56.959000000000003</c:v>
                </c:pt>
                <c:pt idx="326">
                  <c:v>56.979300000000002</c:v>
                </c:pt>
                <c:pt idx="327">
                  <c:v>56.990200000000002</c:v>
                </c:pt>
                <c:pt idx="328">
                  <c:v>56.970200000000013</c:v>
                </c:pt>
                <c:pt idx="329">
                  <c:v>56.954300000000003</c:v>
                </c:pt>
                <c:pt idx="330">
                  <c:v>56.9602</c:v>
                </c:pt>
                <c:pt idx="331">
                  <c:v>56.946599999999997</c:v>
                </c:pt>
                <c:pt idx="332">
                  <c:v>56.923499999999997</c:v>
                </c:pt>
                <c:pt idx="333">
                  <c:v>56.926099999999998</c:v>
                </c:pt>
                <c:pt idx="334">
                  <c:v>56.941499999999998</c:v>
                </c:pt>
                <c:pt idx="335">
                  <c:v>56.973200000000013</c:v>
                </c:pt>
                <c:pt idx="336">
                  <c:v>56.992699999999999</c:v>
                </c:pt>
                <c:pt idx="337">
                  <c:v>56.998600000000003</c:v>
                </c:pt>
                <c:pt idx="338">
                  <c:v>57.0124</c:v>
                </c:pt>
                <c:pt idx="339">
                  <c:v>57.029400000000003</c:v>
                </c:pt>
                <c:pt idx="340">
                  <c:v>57.039000000000001</c:v>
                </c:pt>
                <c:pt idx="341">
                  <c:v>57.0503</c:v>
                </c:pt>
                <c:pt idx="342">
                  <c:v>57.062400000000011</c:v>
                </c:pt>
                <c:pt idx="343">
                  <c:v>57.0578</c:v>
                </c:pt>
                <c:pt idx="344">
                  <c:v>57.031599999999997</c:v>
                </c:pt>
                <c:pt idx="345">
                  <c:v>57.018500000000003</c:v>
                </c:pt>
                <c:pt idx="346">
                  <c:v>57.055600000000013</c:v>
                </c:pt>
                <c:pt idx="347">
                  <c:v>57.0869</c:v>
                </c:pt>
                <c:pt idx="348">
                  <c:v>57.084800000000001</c:v>
                </c:pt>
                <c:pt idx="349">
                  <c:v>57.047499999999999</c:v>
                </c:pt>
                <c:pt idx="350">
                  <c:v>56.972800000000007</c:v>
                </c:pt>
                <c:pt idx="351">
                  <c:v>56.932200000000002</c:v>
                </c:pt>
                <c:pt idx="352">
                  <c:v>56.958300000000001</c:v>
                </c:pt>
                <c:pt idx="353">
                  <c:v>56.997100000000003</c:v>
                </c:pt>
                <c:pt idx="354">
                  <c:v>57.043100000000003</c:v>
                </c:pt>
                <c:pt idx="355">
                  <c:v>57.0837</c:v>
                </c:pt>
                <c:pt idx="356">
                  <c:v>57.124099999999999</c:v>
                </c:pt>
                <c:pt idx="357">
                  <c:v>57.1586</c:v>
                </c:pt>
                <c:pt idx="358">
                  <c:v>57.164000000000001</c:v>
                </c:pt>
                <c:pt idx="359">
                  <c:v>57.145699999999998</c:v>
                </c:pt>
                <c:pt idx="360">
                  <c:v>57.120600000000003</c:v>
                </c:pt>
                <c:pt idx="361">
                  <c:v>57.112400000000001</c:v>
                </c:pt>
                <c:pt idx="362">
                  <c:v>57.128</c:v>
                </c:pt>
                <c:pt idx="363">
                  <c:v>57.139400000000002</c:v>
                </c:pt>
                <c:pt idx="364">
                  <c:v>57.107200000000013</c:v>
                </c:pt>
                <c:pt idx="365">
                  <c:v>57.032299999999999</c:v>
                </c:pt>
                <c:pt idx="366">
                  <c:v>57.021500000000003</c:v>
                </c:pt>
                <c:pt idx="367">
                  <c:v>57.072499999999998</c:v>
                </c:pt>
                <c:pt idx="368">
                  <c:v>57.0914</c:v>
                </c:pt>
                <c:pt idx="369">
                  <c:v>57.126800000000003</c:v>
                </c:pt>
                <c:pt idx="370">
                  <c:v>57.156500000000001</c:v>
                </c:pt>
                <c:pt idx="371">
                  <c:v>57.108699999999999</c:v>
                </c:pt>
                <c:pt idx="372">
                  <c:v>57.080199999999998</c:v>
                </c:pt>
                <c:pt idx="373">
                  <c:v>57.104100000000003</c:v>
                </c:pt>
                <c:pt idx="374">
                  <c:v>57.110900000000001</c:v>
                </c:pt>
                <c:pt idx="375">
                  <c:v>57.1081</c:v>
                </c:pt>
                <c:pt idx="376">
                  <c:v>57.107500000000002</c:v>
                </c:pt>
                <c:pt idx="377">
                  <c:v>57.106499999999997</c:v>
                </c:pt>
                <c:pt idx="378">
                  <c:v>57.119400000000013</c:v>
                </c:pt>
                <c:pt idx="379">
                  <c:v>57.131999999999998</c:v>
                </c:pt>
                <c:pt idx="380">
                  <c:v>57.134800000000013</c:v>
                </c:pt>
                <c:pt idx="381">
                  <c:v>57.1387</c:v>
                </c:pt>
                <c:pt idx="382">
                  <c:v>57.172499999999999</c:v>
                </c:pt>
                <c:pt idx="383">
                  <c:v>57.205500000000001</c:v>
                </c:pt>
                <c:pt idx="384">
                  <c:v>57.217000000000013</c:v>
                </c:pt>
                <c:pt idx="385">
                  <c:v>57.2423</c:v>
                </c:pt>
                <c:pt idx="386">
                  <c:v>57.2652</c:v>
                </c:pt>
                <c:pt idx="387">
                  <c:v>57.252299999999998</c:v>
                </c:pt>
                <c:pt idx="388">
                  <c:v>57.229800000000012</c:v>
                </c:pt>
                <c:pt idx="389">
                  <c:v>57.2331</c:v>
                </c:pt>
                <c:pt idx="390">
                  <c:v>57.240699999999997</c:v>
                </c:pt>
                <c:pt idx="391">
                  <c:v>57.236499999999999</c:v>
                </c:pt>
                <c:pt idx="392">
                  <c:v>57.2149</c:v>
                </c:pt>
                <c:pt idx="393">
                  <c:v>57.1873</c:v>
                </c:pt>
                <c:pt idx="394">
                  <c:v>57.168900000000001</c:v>
                </c:pt>
                <c:pt idx="395">
                  <c:v>57.1678</c:v>
                </c:pt>
                <c:pt idx="396">
                  <c:v>57.200800000000001</c:v>
                </c:pt>
                <c:pt idx="397">
                  <c:v>57.250300000000003</c:v>
                </c:pt>
                <c:pt idx="398">
                  <c:v>57.28</c:v>
                </c:pt>
                <c:pt idx="399">
                  <c:v>57.278800000000011</c:v>
                </c:pt>
                <c:pt idx="400">
                  <c:v>57.253700000000002</c:v>
                </c:pt>
                <c:pt idx="401">
                  <c:v>57.224499999999999</c:v>
                </c:pt>
                <c:pt idx="402">
                  <c:v>57.226500000000001</c:v>
                </c:pt>
                <c:pt idx="403">
                  <c:v>57.247600000000013</c:v>
                </c:pt>
                <c:pt idx="404">
                  <c:v>57.236800000000002</c:v>
                </c:pt>
                <c:pt idx="405">
                  <c:v>57.170900000000003</c:v>
                </c:pt>
                <c:pt idx="406">
                  <c:v>57.095100000000002</c:v>
                </c:pt>
                <c:pt idx="407">
                  <c:v>57.091700000000003</c:v>
                </c:pt>
                <c:pt idx="408">
                  <c:v>57.126200000000011</c:v>
                </c:pt>
                <c:pt idx="409">
                  <c:v>57.1539</c:v>
                </c:pt>
                <c:pt idx="410">
                  <c:v>57.169499999999999</c:v>
                </c:pt>
                <c:pt idx="411">
                  <c:v>57.143099999999997</c:v>
                </c:pt>
                <c:pt idx="412">
                  <c:v>57.137099999999997</c:v>
                </c:pt>
                <c:pt idx="413">
                  <c:v>57.178200000000011</c:v>
                </c:pt>
                <c:pt idx="414">
                  <c:v>57.177999999999997</c:v>
                </c:pt>
                <c:pt idx="415">
                  <c:v>57.105600000000003</c:v>
                </c:pt>
                <c:pt idx="416">
                  <c:v>57.057699999999997</c:v>
                </c:pt>
                <c:pt idx="417">
                  <c:v>57.109400000000001</c:v>
                </c:pt>
                <c:pt idx="418">
                  <c:v>57.171200000000013</c:v>
                </c:pt>
                <c:pt idx="419">
                  <c:v>57.1907</c:v>
                </c:pt>
                <c:pt idx="420">
                  <c:v>57.1785</c:v>
                </c:pt>
                <c:pt idx="421">
                  <c:v>57.161800000000007</c:v>
                </c:pt>
                <c:pt idx="422">
                  <c:v>57.157400000000003</c:v>
                </c:pt>
                <c:pt idx="423">
                  <c:v>57.169899999999998</c:v>
                </c:pt>
                <c:pt idx="424">
                  <c:v>57.198800000000013</c:v>
                </c:pt>
                <c:pt idx="425">
                  <c:v>57.212200000000003</c:v>
                </c:pt>
                <c:pt idx="426">
                  <c:v>57.194099999999999</c:v>
                </c:pt>
                <c:pt idx="427">
                  <c:v>57.176699999999997</c:v>
                </c:pt>
                <c:pt idx="428">
                  <c:v>57.159599999999998</c:v>
                </c:pt>
                <c:pt idx="429">
                  <c:v>57.126600000000003</c:v>
                </c:pt>
                <c:pt idx="430">
                  <c:v>57.090200000000003</c:v>
                </c:pt>
                <c:pt idx="431">
                  <c:v>57.0929</c:v>
                </c:pt>
                <c:pt idx="432">
                  <c:v>57.130899999999997</c:v>
                </c:pt>
                <c:pt idx="433">
                  <c:v>57.124000000000002</c:v>
                </c:pt>
                <c:pt idx="434">
                  <c:v>57.072800000000001</c:v>
                </c:pt>
                <c:pt idx="435">
                  <c:v>57.045699999999997</c:v>
                </c:pt>
                <c:pt idx="436">
                  <c:v>57.053199999999997</c:v>
                </c:pt>
                <c:pt idx="437">
                  <c:v>57.074599999999997</c:v>
                </c:pt>
                <c:pt idx="438">
                  <c:v>57.107500000000002</c:v>
                </c:pt>
                <c:pt idx="439">
                  <c:v>57.125800000000012</c:v>
                </c:pt>
                <c:pt idx="440">
                  <c:v>57.135400000000011</c:v>
                </c:pt>
                <c:pt idx="441">
                  <c:v>57.135300000000001</c:v>
                </c:pt>
                <c:pt idx="442">
                  <c:v>57.0989</c:v>
                </c:pt>
                <c:pt idx="443">
                  <c:v>57.057299999999998</c:v>
                </c:pt>
                <c:pt idx="444">
                  <c:v>57.057899999999997</c:v>
                </c:pt>
                <c:pt idx="445">
                  <c:v>57.062400000000011</c:v>
                </c:pt>
                <c:pt idx="446">
                  <c:v>57.053100000000001</c:v>
                </c:pt>
                <c:pt idx="447">
                  <c:v>57.047400000000003</c:v>
                </c:pt>
                <c:pt idx="448">
                  <c:v>57.006400000000014</c:v>
                </c:pt>
                <c:pt idx="449">
                  <c:v>56.962600000000002</c:v>
                </c:pt>
                <c:pt idx="450">
                  <c:v>57.007399999999997</c:v>
                </c:pt>
                <c:pt idx="451">
                  <c:v>57.0914</c:v>
                </c:pt>
                <c:pt idx="452">
                  <c:v>57.138100000000001</c:v>
                </c:pt>
                <c:pt idx="453">
                  <c:v>57.156700000000001</c:v>
                </c:pt>
                <c:pt idx="454">
                  <c:v>57.1843</c:v>
                </c:pt>
                <c:pt idx="455">
                  <c:v>57.244999999999997</c:v>
                </c:pt>
                <c:pt idx="456">
                  <c:v>57.364899999999999</c:v>
                </c:pt>
                <c:pt idx="457">
                  <c:v>57.577199999999998</c:v>
                </c:pt>
                <c:pt idx="458">
                  <c:v>58.010599999999997</c:v>
                </c:pt>
                <c:pt idx="459">
                  <c:v>58.831200000000003</c:v>
                </c:pt>
                <c:pt idx="460">
                  <c:v>59.999600000000001</c:v>
                </c:pt>
                <c:pt idx="461">
                  <c:v>61.241700000000002</c:v>
                </c:pt>
                <c:pt idx="462">
                  <c:v>62.2712</c:v>
                </c:pt>
                <c:pt idx="463">
                  <c:v>62.884999999999998</c:v>
                </c:pt>
                <c:pt idx="464">
                  <c:v>63.052900000000001</c:v>
                </c:pt>
                <c:pt idx="465">
                  <c:v>63.0396</c:v>
                </c:pt>
                <c:pt idx="466">
                  <c:v>63.198700000000002</c:v>
                </c:pt>
                <c:pt idx="467">
                  <c:v>63.7241</c:v>
                </c:pt>
                <c:pt idx="468">
                  <c:v>64.541499999999999</c:v>
                </c:pt>
                <c:pt idx="469">
                  <c:v>65.371899999999982</c:v>
                </c:pt>
                <c:pt idx="470">
                  <c:v>65.920900000000003</c:v>
                </c:pt>
                <c:pt idx="471">
                  <c:v>66.085999999999999</c:v>
                </c:pt>
                <c:pt idx="472">
                  <c:v>65.991200000000006</c:v>
                </c:pt>
                <c:pt idx="473">
                  <c:v>65.845699999999994</c:v>
                </c:pt>
                <c:pt idx="474">
                  <c:v>65.862200000000001</c:v>
                </c:pt>
                <c:pt idx="475">
                  <c:v>66.118699999999976</c:v>
                </c:pt>
                <c:pt idx="476">
                  <c:v>66.497699999999995</c:v>
                </c:pt>
                <c:pt idx="477">
                  <c:v>66.7654</c:v>
                </c:pt>
                <c:pt idx="478">
                  <c:v>66.740700000000004</c:v>
                </c:pt>
                <c:pt idx="479">
                  <c:v>66.466999999999999</c:v>
                </c:pt>
                <c:pt idx="480">
                  <c:v>66.128999999999991</c:v>
                </c:pt>
                <c:pt idx="481">
                  <c:v>65.8399</c:v>
                </c:pt>
                <c:pt idx="482">
                  <c:v>65.663300000000007</c:v>
                </c:pt>
                <c:pt idx="483">
                  <c:v>65.599000000000004</c:v>
                </c:pt>
                <c:pt idx="484">
                  <c:v>65.549700000000001</c:v>
                </c:pt>
                <c:pt idx="485">
                  <c:v>65.375099999999989</c:v>
                </c:pt>
                <c:pt idx="486">
                  <c:v>65.020300000000006</c:v>
                </c:pt>
                <c:pt idx="487">
                  <c:v>64.581800000000001</c:v>
                </c:pt>
                <c:pt idx="488">
                  <c:v>64.167100000000005</c:v>
                </c:pt>
                <c:pt idx="489">
                  <c:v>63.799000000000007</c:v>
                </c:pt>
                <c:pt idx="490">
                  <c:v>63.485799999999998</c:v>
                </c:pt>
                <c:pt idx="491">
                  <c:v>63.217399999999998</c:v>
                </c:pt>
                <c:pt idx="492">
                  <c:v>62.9634</c:v>
                </c:pt>
                <c:pt idx="493">
                  <c:v>62.686600000000013</c:v>
                </c:pt>
                <c:pt idx="494">
                  <c:v>62.374200000000002</c:v>
                </c:pt>
                <c:pt idx="495">
                  <c:v>62.012800000000013</c:v>
                </c:pt>
                <c:pt idx="496">
                  <c:v>61.590800000000002</c:v>
                </c:pt>
                <c:pt idx="497">
                  <c:v>61.173499999999997</c:v>
                </c:pt>
                <c:pt idx="498">
                  <c:v>60.880600000000001</c:v>
                </c:pt>
                <c:pt idx="499">
                  <c:v>60.721000000000011</c:v>
                </c:pt>
                <c:pt idx="500">
                  <c:v>60.6023</c:v>
                </c:pt>
                <c:pt idx="501">
                  <c:v>60.472499999999997</c:v>
                </c:pt>
                <c:pt idx="502">
                  <c:v>60.317399999999999</c:v>
                </c:pt>
                <c:pt idx="503">
                  <c:v>60.119600000000013</c:v>
                </c:pt>
                <c:pt idx="504">
                  <c:v>59.9223</c:v>
                </c:pt>
                <c:pt idx="505">
                  <c:v>59.773499999999999</c:v>
                </c:pt>
                <c:pt idx="506">
                  <c:v>59.691400000000002</c:v>
                </c:pt>
                <c:pt idx="507">
                  <c:v>59.672600000000003</c:v>
                </c:pt>
                <c:pt idx="508">
                  <c:v>59.704800000000013</c:v>
                </c:pt>
                <c:pt idx="509">
                  <c:v>59.740099999999998</c:v>
                </c:pt>
                <c:pt idx="510">
                  <c:v>59.721899999999998</c:v>
                </c:pt>
                <c:pt idx="511">
                  <c:v>59.684199999999997</c:v>
                </c:pt>
                <c:pt idx="512">
                  <c:v>59.735700000000001</c:v>
                </c:pt>
                <c:pt idx="513">
                  <c:v>59.879399999999997</c:v>
                </c:pt>
                <c:pt idx="514">
                  <c:v>60.002200000000002</c:v>
                </c:pt>
                <c:pt idx="515">
                  <c:v>60.1098</c:v>
                </c:pt>
                <c:pt idx="516">
                  <c:v>60.272200000000012</c:v>
                </c:pt>
                <c:pt idx="517">
                  <c:v>60.476200000000013</c:v>
                </c:pt>
                <c:pt idx="518">
                  <c:v>60.673299999999998</c:v>
                </c:pt>
                <c:pt idx="519">
                  <c:v>60.868600000000001</c:v>
                </c:pt>
                <c:pt idx="520">
                  <c:v>61.083799999999997</c:v>
                </c:pt>
                <c:pt idx="521">
                  <c:v>61.286000000000001</c:v>
                </c:pt>
                <c:pt idx="522">
                  <c:v>61.495400000000011</c:v>
                </c:pt>
                <c:pt idx="523">
                  <c:v>61.723100000000002</c:v>
                </c:pt>
                <c:pt idx="524">
                  <c:v>61.939500000000002</c:v>
                </c:pt>
                <c:pt idx="525">
                  <c:v>62.145800000000001</c:v>
                </c:pt>
                <c:pt idx="526">
                  <c:v>62.361199999999997</c:v>
                </c:pt>
                <c:pt idx="527">
                  <c:v>62.584899999999998</c:v>
                </c:pt>
                <c:pt idx="528">
                  <c:v>62.8001</c:v>
                </c:pt>
                <c:pt idx="529">
                  <c:v>62.984099999999998</c:v>
                </c:pt>
                <c:pt idx="530">
                  <c:v>63.109699999999997</c:v>
                </c:pt>
                <c:pt idx="531">
                  <c:v>63.191499999999998</c:v>
                </c:pt>
                <c:pt idx="532">
                  <c:v>63.293100000000003</c:v>
                </c:pt>
                <c:pt idx="533">
                  <c:v>63.430999999999997</c:v>
                </c:pt>
                <c:pt idx="534">
                  <c:v>63.553899999999999</c:v>
                </c:pt>
                <c:pt idx="535">
                  <c:v>63.653000000000013</c:v>
                </c:pt>
                <c:pt idx="536">
                  <c:v>63.739400000000003</c:v>
                </c:pt>
                <c:pt idx="537">
                  <c:v>63.801499999999997</c:v>
                </c:pt>
                <c:pt idx="538">
                  <c:v>63.844799999999999</c:v>
                </c:pt>
                <c:pt idx="539">
                  <c:v>63.872500000000002</c:v>
                </c:pt>
                <c:pt idx="540">
                  <c:v>63.851499999999987</c:v>
                </c:pt>
                <c:pt idx="541">
                  <c:v>63.803899999999999</c:v>
                </c:pt>
                <c:pt idx="542">
                  <c:v>63.770200000000003</c:v>
                </c:pt>
                <c:pt idx="543">
                  <c:v>63.721200000000003</c:v>
                </c:pt>
                <c:pt idx="544">
                  <c:v>63.651499999999999</c:v>
                </c:pt>
                <c:pt idx="545">
                  <c:v>63.551400000000001</c:v>
                </c:pt>
                <c:pt idx="546">
                  <c:v>63.452199999999998</c:v>
                </c:pt>
                <c:pt idx="547">
                  <c:v>63.394100000000002</c:v>
                </c:pt>
                <c:pt idx="548">
                  <c:v>63.31</c:v>
                </c:pt>
                <c:pt idx="549">
                  <c:v>63.166899999999998</c:v>
                </c:pt>
                <c:pt idx="550">
                  <c:v>63.015800000000013</c:v>
                </c:pt>
                <c:pt idx="551">
                  <c:v>62.869200000000014</c:v>
                </c:pt>
                <c:pt idx="552">
                  <c:v>62.696000000000012</c:v>
                </c:pt>
                <c:pt idx="553">
                  <c:v>62.509300000000003</c:v>
                </c:pt>
                <c:pt idx="554">
                  <c:v>62.382399999999997</c:v>
                </c:pt>
                <c:pt idx="555">
                  <c:v>62.278700000000001</c:v>
                </c:pt>
                <c:pt idx="556">
                  <c:v>62.148200000000003</c:v>
                </c:pt>
                <c:pt idx="557">
                  <c:v>61.973599999999998</c:v>
                </c:pt>
                <c:pt idx="558">
                  <c:v>61.740200000000002</c:v>
                </c:pt>
                <c:pt idx="559">
                  <c:v>61.5471</c:v>
                </c:pt>
                <c:pt idx="560">
                  <c:v>61.4711</c:v>
                </c:pt>
                <c:pt idx="561">
                  <c:v>61.409500000000001</c:v>
                </c:pt>
                <c:pt idx="562">
                  <c:v>61.3001</c:v>
                </c:pt>
                <c:pt idx="563">
                  <c:v>61.179000000000002</c:v>
                </c:pt>
                <c:pt idx="564">
                  <c:v>61.0807</c:v>
                </c:pt>
                <c:pt idx="565">
                  <c:v>61.008699999999997</c:v>
                </c:pt>
                <c:pt idx="566">
                  <c:v>60.950200000000002</c:v>
                </c:pt>
                <c:pt idx="567">
                  <c:v>60.902900000000002</c:v>
                </c:pt>
                <c:pt idx="568">
                  <c:v>60.871699999999997</c:v>
                </c:pt>
                <c:pt idx="569">
                  <c:v>60.853499999999997</c:v>
                </c:pt>
                <c:pt idx="570">
                  <c:v>60.8416</c:v>
                </c:pt>
                <c:pt idx="571">
                  <c:v>60.849200000000003</c:v>
                </c:pt>
                <c:pt idx="572">
                  <c:v>60.855800000000002</c:v>
                </c:pt>
                <c:pt idx="573">
                  <c:v>60.8339</c:v>
                </c:pt>
                <c:pt idx="574">
                  <c:v>60.838200000000001</c:v>
                </c:pt>
                <c:pt idx="575">
                  <c:v>60.877400000000002</c:v>
                </c:pt>
                <c:pt idx="576">
                  <c:v>60.919400000000003</c:v>
                </c:pt>
                <c:pt idx="577">
                  <c:v>60.987099999999998</c:v>
                </c:pt>
                <c:pt idx="578">
                  <c:v>61.054400000000001</c:v>
                </c:pt>
                <c:pt idx="579">
                  <c:v>61.118499999999997</c:v>
                </c:pt>
                <c:pt idx="580">
                  <c:v>61.234999999999999</c:v>
                </c:pt>
                <c:pt idx="581">
                  <c:v>61.366900000000001</c:v>
                </c:pt>
                <c:pt idx="582">
                  <c:v>61.474400000000003</c:v>
                </c:pt>
                <c:pt idx="583">
                  <c:v>61.572699999999998</c:v>
                </c:pt>
                <c:pt idx="584">
                  <c:v>61.679400000000001</c:v>
                </c:pt>
                <c:pt idx="585">
                  <c:v>61.7928</c:v>
                </c:pt>
                <c:pt idx="586">
                  <c:v>61.903300000000002</c:v>
                </c:pt>
                <c:pt idx="587">
                  <c:v>61.9863</c:v>
                </c:pt>
                <c:pt idx="588">
                  <c:v>62.055300000000003</c:v>
                </c:pt>
                <c:pt idx="589">
                  <c:v>62.1098</c:v>
                </c:pt>
                <c:pt idx="590">
                  <c:v>62.161800000000007</c:v>
                </c:pt>
                <c:pt idx="591">
                  <c:v>62.255800000000001</c:v>
                </c:pt>
                <c:pt idx="592">
                  <c:v>62.384500000000003</c:v>
                </c:pt>
                <c:pt idx="593">
                  <c:v>62.519399999999997</c:v>
                </c:pt>
                <c:pt idx="594">
                  <c:v>62.614899999999999</c:v>
                </c:pt>
                <c:pt idx="595">
                  <c:v>62.679099999999998</c:v>
                </c:pt>
                <c:pt idx="596">
                  <c:v>62.716200000000001</c:v>
                </c:pt>
                <c:pt idx="597">
                  <c:v>62.721200000000003</c:v>
                </c:pt>
                <c:pt idx="598">
                  <c:v>62.739400000000003</c:v>
                </c:pt>
                <c:pt idx="599">
                  <c:v>62.7988</c:v>
                </c:pt>
                <c:pt idx="600">
                  <c:v>62.843699999999998</c:v>
                </c:pt>
                <c:pt idx="601">
                  <c:v>62.869200000000014</c:v>
                </c:pt>
                <c:pt idx="602">
                  <c:v>62.904000000000003</c:v>
                </c:pt>
                <c:pt idx="603">
                  <c:v>62.909700000000001</c:v>
                </c:pt>
                <c:pt idx="604">
                  <c:v>62.870100000000001</c:v>
                </c:pt>
                <c:pt idx="605">
                  <c:v>62.858699999999999</c:v>
                </c:pt>
                <c:pt idx="606">
                  <c:v>62.869600000000013</c:v>
                </c:pt>
                <c:pt idx="607">
                  <c:v>62.843899999999998</c:v>
                </c:pt>
                <c:pt idx="608">
                  <c:v>62.781999999999996</c:v>
                </c:pt>
                <c:pt idx="609">
                  <c:v>62.716700000000003</c:v>
                </c:pt>
                <c:pt idx="610">
                  <c:v>62.641300000000001</c:v>
                </c:pt>
                <c:pt idx="611">
                  <c:v>62.525500000000001</c:v>
                </c:pt>
                <c:pt idx="612">
                  <c:v>62.428800000000003</c:v>
                </c:pt>
                <c:pt idx="613">
                  <c:v>62.412300000000002</c:v>
                </c:pt>
                <c:pt idx="614">
                  <c:v>62.397300000000001</c:v>
                </c:pt>
                <c:pt idx="615">
                  <c:v>62.350999999999999</c:v>
                </c:pt>
                <c:pt idx="616">
                  <c:v>62.288899999999998</c:v>
                </c:pt>
                <c:pt idx="617">
                  <c:v>62.185699999999997</c:v>
                </c:pt>
                <c:pt idx="618">
                  <c:v>62.018300000000011</c:v>
                </c:pt>
                <c:pt idx="619">
                  <c:v>61.872300000000003</c:v>
                </c:pt>
                <c:pt idx="620">
                  <c:v>61.840899999999998</c:v>
                </c:pt>
                <c:pt idx="621">
                  <c:v>61.828000000000003</c:v>
                </c:pt>
                <c:pt idx="622">
                  <c:v>61.751199999999997</c:v>
                </c:pt>
                <c:pt idx="623">
                  <c:v>61.686400000000013</c:v>
                </c:pt>
                <c:pt idx="624">
                  <c:v>61.668800000000012</c:v>
                </c:pt>
                <c:pt idx="625">
                  <c:v>61.6233</c:v>
                </c:pt>
                <c:pt idx="626">
                  <c:v>61.546900000000001</c:v>
                </c:pt>
                <c:pt idx="627">
                  <c:v>61.499000000000002</c:v>
                </c:pt>
                <c:pt idx="628">
                  <c:v>61.4786</c:v>
                </c:pt>
                <c:pt idx="629">
                  <c:v>61.440800000000003</c:v>
                </c:pt>
                <c:pt idx="630">
                  <c:v>61.375</c:v>
                </c:pt>
                <c:pt idx="631">
                  <c:v>61.330100000000002</c:v>
                </c:pt>
                <c:pt idx="632">
                  <c:v>61.335500000000003</c:v>
                </c:pt>
                <c:pt idx="633">
                  <c:v>61.356900000000003</c:v>
                </c:pt>
                <c:pt idx="634">
                  <c:v>61.356099999999998</c:v>
                </c:pt>
                <c:pt idx="635">
                  <c:v>61.352899999999998</c:v>
                </c:pt>
                <c:pt idx="636">
                  <c:v>61.3538</c:v>
                </c:pt>
                <c:pt idx="637">
                  <c:v>61.334899999999998</c:v>
                </c:pt>
                <c:pt idx="638">
                  <c:v>61.331800000000001</c:v>
                </c:pt>
                <c:pt idx="639">
                  <c:v>61.376300000000001</c:v>
                </c:pt>
                <c:pt idx="640">
                  <c:v>61.427799999999998</c:v>
                </c:pt>
                <c:pt idx="641">
                  <c:v>61.460600000000007</c:v>
                </c:pt>
                <c:pt idx="642">
                  <c:v>61.495899999999999</c:v>
                </c:pt>
                <c:pt idx="643">
                  <c:v>61.558999999999997</c:v>
                </c:pt>
                <c:pt idx="644">
                  <c:v>61.607200000000013</c:v>
                </c:pt>
                <c:pt idx="645">
                  <c:v>61.626400000000011</c:v>
                </c:pt>
                <c:pt idx="646">
                  <c:v>61.679299999999998</c:v>
                </c:pt>
                <c:pt idx="647">
                  <c:v>61.763500000000001</c:v>
                </c:pt>
                <c:pt idx="648">
                  <c:v>61.857499999999987</c:v>
                </c:pt>
                <c:pt idx="649">
                  <c:v>61.955199999999998</c:v>
                </c:pt>
                <c:pt idx="650">
                  <c:v>62.017000000000003</c:v>
                </c:pt>
                <c:pt idx="651">
                  <c:v>62.029200000000003</c:v>
                </c:pt>
                <c:pt idx="652">
                  <c:v>62.022300000000001</c:v>
                </c:pt>
                <c:pt idx="653">
                  <c:v>62.063499999999998</c:v>
                </c:pt>
                <c:pt idx="654">
                  <c:v>62.180799999999998</c:v>
                </c:pt>
                <c:pt idx="655">
                  <c:v>62.282200000000003</c:v>
                </c:pt>
                <c:pt idx="656">
                  <c:v>62.313699999999997</c:v>
                </c:pt>
                <c:pt idx="657">
                  <c:v>62.326900000000002</c:v>
                </c:pt>
                <c:pt idx="658">
                  <c:v>62.353099999999998</c:v>
                </c:pt>
                <c:pt idx="659">
                  <c:v>62.369100000000003</c:v>
                </c:pt>
                <c:pt idx="660">
                  <c:v>62.365900000000003</c:v>
                </c:pt>
                <c:pt idx="661">
                  <c:v>62.3904</c:v>
                </c:pt>
                <c:pt idx="662">
                  <c:v>62.467300000000002</c:v>
                </c:pt>
                <c:pt idx="663">
                  <c:v>62.532299999999999</c:v>
                </c:pt>
                <c:pt idx="664">
                  <c:v>62.542900000000003</c:v>
                </c:pt>
                <c:pt idx="665">
                  <c:v>62.539400000000001</c:v>
                </c:pt>
                <c:pt idx="666">
                  <c:v>62.545000000000002</c:v>
                </c:pt>
                <c:pt idx="667">
                  <c:v>62.526400000000002</c:v>
                </c:pt>
                <c:pt idx="668">
                  <c:v>62.489899999999999</c:v>
                </c:pt>
                <c:pt idx="669">
                  <c:v>62.476999999999997</c:v>
                </c:pt>
                <c:pt idx="670">
                  <c:v>62.478099999999998</c:v>
                </c:pt>
                <c:pt idx="671">
                  <c:v>62.453699999999998</c:v>
                </c:pt>
                <c:pt idx="672">
                  <c:v>62.4251</c:v>
                </c:pt>
                <c:pt idx="673">
                  <c:v>62.4405</c:v>
                </c:pt>
                <c:pt idx="674">
                  <c:v>62.436200000000007</c:v>
                </c:pt>
                <c:pt idx="675">
                  <c:v>62.364699999999999</c:v>
                </c:pt>
                <c:pt idx="676">
                  <c:v>62.264800000000001</c:v>
                </c:pt>
                <c:pt idx="677">
                  <c:v>62.224299999999999</c:v>
                </c:pt>
                <c:pt idx="678">
                  <c:v>62.241400000000013</c:v>
                </c:pt>
                <c:pt idx="679">
                  <c:v>62.243400000000001</c:v>
                </c:pt>
                <c:pt idx="680">
                  <c:v>62.215299999999999</c:v>
                </c:pt>
                <c:pt idx="681">
                  <c:v>62.162400000000012</c:v>
                </c:pt>
                <c:pt idx="682">
                  <c:v>62.076700000000002</c:v>
                </c:pt>
                <c:pt idx="683">
                  <c:v>62.009</c:v>
                </c:pt>
                <c:pt idx="684">
                  <c:v>61.991900000000001</c:v>
                </c:pt>
                <c:pt idx="685">
                  <c:v>61.977499999999999</c:v>
                </c:pt>
                <c:pt idx="686">
                  <c:v>61.969299999999997</c:v>
                </c:pt>
                <c:pt idx="687">
                  <c:v>61.9495</c:v>
                </c:pt>
                <c:pt idx="688">
                  <c:v>61.9116</c:v>
                </c:pt>
                <c:pt idx="689">
                  <c:v>61.888399999999997</c:v>
                </c:pt>
                <c:pt idx="690">
                  <c:v>61.850999999999999</c:v>
                </c:pt>
                <c:pt idx="691">
                  <c:v>61.797800000000002</c:v>
                </c:pt>
                <c:pt idx="692">
                  <c:v>61.773200000000003</c:v>
                </c:pt>
                <c:pt idx="693">
                  <c:v>61.763400000000011</c:v>
                </c:pt>
                <c:pt idx="694">
                  <c:v>61.7547</c:v>
                </c:pt>
                <c:pt idx="695">
                  <c:v>61.743499999999997</c:v>
                </c:pt>
                <c:pt idx="696">
                  <c:v>61.7179</c:v>
                </c:pt>
                <c:pt idx="697">
                  <c:v>61.703899999999997</c:v>
                </c:pt>
                <c:pt idx="698">
                  <c:v>61.728099999999998</c:v>
                </c:pt>
                <c:pt idx="699">
                  <c:v>61.759</c:v>
                </c:pt>
                <c:pt idx="700">
                  <c:v>61.785899999999998</c:v>
                </c:pt>
                <c:pt idx="701">
                  <c:v>61.803899999999999</c:v>
                </c:pt>
                <c:pt idx="702">
                  <c:v>61.804200000000002</c:v>
                </c:pt>
                <c:pt idx="703">
                  <c:v>61.817100000000003</c:v>
                </c:pt>
                <c:pt idx="704">
                  <c:v>61.836399999999998</c:v>
                </c:pt>
                <c:pt idx="705">
                  <c:v>61.827300000000001</c:v>
                </c:pt>
                <c:pt idx="706">
                  <c:v>61.844099999999997</c:v>
                </c:pt>
                <c:pt idx="707">
                  <c:v>61.900100000000002</c:v>
                </c:pt>
                <c:pt idx="708">
                  <c:v>61.912400000000012</c:v>
                </c:pt>
                <c:pt idx="709">
                  <c:v>61.890700000000002</c:v>
                </c:pt>
                <c:pt idx="710">
                  <c:v>61.919199999999996</c:v>
                </c:pt>
                <c:pt idx="711">
                  <c:v>62.0002</c:v>
                </c:pt>
                <c:pt idx="712">
                  <c:v>62.0672</c:v>
                </c:pt>
                <c:pt idx="713">
                  <c:v>62.127400000000002</c:v>
                </c:pt>
                <c:pt idx="714">
                  <c:v>62.184600000000003</c:v>
                </c:pt>
                <c:pt idx="715">
                  <c:v>62.203299999999999</c:v>
                </c:pt>
                <c:pt idx="716">
                  <c:v>62.215499999999999</c:v>
                </c:pt>
                <c:pt idx="717">
                  <c:v>62.253600000000013</c:v>
                </c:pt>
                <c:pt idx="718">
                  <c:v>62.292200000000001</c:v>
                </c:pt>
                <c:pt idx="719">
                  <c:v>62.304299999999998</c:v>
                </c:pt>
                <c:pt idx="720">
                  <c:v>62.311799999999998</c:v>
                </c:pt>
                <c:pt idx="721">
                  <c:v>62.336100000000002</c:v>
                </c:pt>
                <c:pt idx="722">
                  <c:v>62.363799999999998</c:v>
                </c:pt>
                <c:pt idx="723">
                  <c:v>62.385399999999997</c:v>
                </c:pt>
                <c:pt idx="724">
                  <c:v>62.398600000000002</c:v>
                </c:pt>
                <c:pt idx="725">
                  <c:v>62.405200000000001</c:v>
                </c:pt>
                <c:pt idx="726">
                  <c:v>62.424500000000002</c:v>
                </c:pt>
                <c:pt idx="727">
                  <c:v>62.442</c:v>
                </c:pt>
                <c:pt idx="728">
                  <c:v>62.444200000000002</c:v>
                </c:pt>
                <c:pt idx="729">
                  <c:v>62.441499999999998</c:v>
                </c:pt>
                <c:pt idx="730">
                  <c:v>62.423099999999998</c:v>
                </c:pt>
                <c:pt idx="731">
                  <c:v>62.406700000000001</c:v>
                </c:pt>
                <c:pt idx="732">
                  <c:v>62.391300000000001</c:v>
                </c:pt>
                <c:pt idx="733">
                  <c:v>62.310899999999997</c:v>
                </c:pt>
                <c:pt idx="734">
                  <c:v>62.2209</c:v>
                </c:pt>
                <c:pt idx="735">
                  <c:v>62.226100000000002</c:v>
                </c:pt>
                <c:pt idx="736">
                  <c:v>62.272800000000011</c:v>
                </c:pt>
                <c:pt idx="737">
                  <c:v>62.303699999999999</c:v>
                </c:pt>
                <c:pt idx="738">
                  <c:v>62.3095</c:v>
                </c:pt>
                <c:pt idx="739">
                  <c:v>62.254899999999999</c:v>
                </c:pt>
                <c:pt idx="740">
                  <c:v>62.168700000000001</c:v>
                </c:pt>
                <c:pt idx="741">
                  <c:v>62.1511</c:v>
                </c:pt>
                <c:pt idx="742">
                  <c:v>62.1798</c:v>
                </c:pt>
                <c:pt idx="743">
                  <c:v>62.188499999999998</c:v>
                </c:pt>
                <c:pt idx="744">
                  <c:v>62.166899999999998</c:v>
                </c:pt>
                <c:pt idx="745">
                  <c:v>62.119400000000013</c:v>
                </c:pt>
                <c:pt idx="746">
                  <c:v>62.070500000000003</c:v>
                </c:pt>
                <c:pt idx="747">
                  <c:v>62.0336</c:v>
                </c:pt>
                <c:pt idx="748">
                  <c:v>62.023299999999999</c:v>
                </c:pt>
                <c:pt idx="749">
                  <c:v>62.033200000000001</c:v>
                </c:pt>
                <c:pt idx="750">
                  <c:v>62.037999999999997</c:v>
                </c:pt>
                <c:pt idx="751">
                  <c:v>62.024299999999997</c:v>
                </c:pt>
                <c:pt idx="752">
                  <c:v>62.006800000000013</c:v>
                </c:pt>
                <c:pt idx="753">
                  <c:v>61.991600000000012</c:v>
                </c:pt>
                <c:pt idx="754">
                  <c:v>61.964399999999998</c:v>
                </c:pt>
                <c:pt idx="755">
                  <c:v>61.944499999999998</c:v>
                </c:pt>
                <c:pt idx="756">
                  <c:v>61.948400000000007</c:v>
                </c:pt>
                <c:pt idx="757">
                  <c:v>61.9467</c:v>
                </c:pt>
                <c:pt idx="758">
                  <c:v>61.938200000000002</c:v>
                </c:pt>
                <c:pt idx="759">
                  <c:v>61.936</c:v>
                </c:pt>
                <c:pt idx="760">
                  <c:v>61.939300000000003</c:v>
                </c:pt>
                <c:pt idx="761">
                  <c:v>61.946899999999999</c:v>
                </c:pt>
                <c:pt idx="762">
                  <c:v>61.959699999999998</c:v>
                </c:pt>
                <c:pt idx="763">
                  <c:v>61.9619</c:v>
                </c:pt>
                <c:pt idx="764">
                  <c:v>61.946800000000003</c:v>
                </c:pt>
                <c:pt idx="765">
                  <c:v>61.926900000000003</c:v>
                </c:pt>
                <c:pt idx="766">
                  <c:v>61.926200000000001</c:v>
                </c:pt>
                <c:pt idx="767">
                  <c:v>61.944899999999997</c:v>
                </c:pt>
                <c:pt idx="768">
                  <c:v>61.967200000000012</c:v>
                </c:pt>
                <c:pt idx="769">
                  <c:v>61.988</c:v>
                </c:pt>
                <c:pt idx="770">
                  <c:v>62.004800000000003</c:v>
                </c:pt>
                <c:pt idx="771">
                  <c:v>62.016000000000012</c:v>
                </c:pt>
                <c:pt idx="772">
                  <c:v>62.008000000000003</c:v>
                </c:pt>
                <c:pt idx="773">
                  <c:v>61.991200000000013</c:v>
                </c:pt>
                <c:pt idx="774">
                  <c:v>61.999000000000002</c:v>
                </c:pt>
                <c:pt idx="775">
                  <c:v>62.001100000000001</c:v>
                </c:pt>
                <c:pt idx="776">
                  <c:v>62.0107</c:v>
                </c:pt>
                <c:pt idx="777">
                  <c:v>62.054099999999998</c:v>
                </c:pt>
                <c:pt idx="778">
                  <c:v>62.091299999999997</c:v>
                </c:pt>
                <c:pt idx="779">
                  <c:v>62.102200000000003</c:v>
                </c:pt>
                <c:pt idx="780">
                  <c:v>62.075699999999998</c:v>
                </c:pt>
                <c:pt idx="781">
                  <c:v>62.042700000000011</c:v>
                </c:pt>
                <c:pt idx="782">
                  <c:v>62.066200000000002</c:v>
                </c:pt>
                <c:pt idx="783">
                  <c:v>62.133699999999997</c:v>
                </c:pt>
                <c:pt idx="784">
                  <c:v>62.183100000000003</c:v>
                </c:pt>
                <c:pt idx="785">
                  <c:v>62.2121</c:v>
                </c:pt>
                <c:pt idx="786">
                  <c:v>62.225499999999997</c:v>
                </c:pt>
                <c:pt idx="787">
                  <c:v>62.247400000000013</c:v>
                </c:pt>
                <c:pt idx="788">
                  <c:v>62.275800000000011</c:v>
                </c:pt>
                <c:pt idx="789">
                  <c:v>62.2607</c:v>
                </c:pt>
                <c:pt idx="790">
                  <c:v>62.2288</c:v>
                </c:pt>
                <c:pt idx="791">
                  <c:v>62.220600000000012</c:v>
                </c:pt>
                <c:pt idx="792">
                  <c:v>62.228700000000003</c:v>
                </c:pt>
                <c:pt idx="793">
                  <c:v>62.248899999999999</c:v>
                </c:pt>
                <c:pt idx="794">
                  <c:v>62.266300000000001</c:v>
                </c:pt>
                <c:pt idx="795">
                  <c:v>62.2515</c:v>
                </c:pt>
                <c:pt idx="796">
                  <c:v>62.217599999999997</c:v>
                </c:pt>
                <c:pt idx="797">
                  <c:v>62.1815</c:v>
                </c:pt>
                <c:pt idx="798">
                  <c:v>62.1357</c:v>
                </c:pt>
                <c:pt idx="799">
                  <c:v>62.118000000000002</c:v>
                </c:pt>
                <c:pt idx="800">
                  <c:v>62.155200000000001</c:v>
                </c:pt>
                <c:pt idx="801">
                  <c:v>62.162400000000012</c:v>
                </c:pt>
                <c:pt idx="802">
                  <c:v>62.121600000000001</c:v>
                </c:pt>
                <c:pt idx="803">
                  <c:v>62.109000000000002</c:v>
                </c:pt>
                <c:pt idx="804">
                  <c:v>62.122800000000012</c:v>
                </c:pt>
                <c:pt idx="805">
                  <c:v>62.128100000000003</c:v>
                </c:pt>
                <c:pt idx="806">
                  <c:v>62.127899999999997</c:v>
                </c:pt>
                <c:pt idx="807">
                  <c:v>62.118299999999998</c:v>
                </c:pt>
                <c:pt idx="808">
                  <c:v>62.081200000000003</c:v>
                </c:pt>
                <c:pt idx="809">
                  <c:v>62.025200000000012</c:v>
                </c:pt>
                <c:pt idx="810">
                  <c:v>61.980699999999999</c:v>
                </c:pt>
                <c:pt idx="811">
                  <c:v>61.995800000000003</c:v>
                </c:pt>
                <c:pt idx="812">
                  <c:v>62.033200000000001</c:v>
                </c:pt>
                <c:pt idx="813">
                  <c:v>62.014899999999997</c:v>
                </c:pt>
                <c:pt idx="814">
                  <c:v>61.9741</c:v>
                </c:pt>
                <c:pt idx="815">
                  <c:v>61.964799999999997</c:v>
                </c:pt>
                <c:pt idx="816">
                  <c:v>61.9696</c:v>
                </c:pt>
                <c:pt idx="817">
                  <c:v>61.968200000000003</c:v>
                </c:pt>
                <c:pt idx="818">
                  <c:v>61.969900000000003</c:v>
                </c:pt>
                <c:pt idx="819">
                  <c:v>61.985300000000002</c:v>
                </c:pt>
                <c:pt idx="820">
                  <c:v>61.991100000000003</c:v>
                </c:pt>
                <c:pt idx="821">
                  <c:v>61.973999999999997</c:v>
                </c:pt>
                <c:pt idx="822">
                  <c:v>61.9726</c:v>
                </c:pt>
                <c:pt idx="823">
                  <c:v>61.992400000000011</c:v>
                </c:pt>
                <c:pt idx="824">
                  <c:v>61.9739</c:v>
                </c:pt>
                <c:pt idx="825">
                  <c:v>61.921000000000006</c:v>
                </c:pt>
                <c:pt idx="826">
                  <c:v>61.8949</c:v>
                </c:pt>
                <c:pt idx="827">
                  <c:v>61.886299999999999</c:v>
                </c:pt>
                <c:pt idx="828">
                  <c:v>61.856000000000002</c:v>
                </c:pt>
                <c:pt idx="829">
                  <c:v>61.847700000000003</c:v>
                </c:pt>
                <c:pt idx="830">
                  <c:v>61.8992</c:v>
                </c:pt>
                <c:pt idx="831">
                  <c:v>61.9499</c:v>
                </c:pt>
                <c:pt idx="832">
                  <c:v>61.956400000000002</c:v>
                </c:pt>
                <c:pt idx="833">
                  <c:v>61.964599999999997</c:v>
                </c:pt>
                <c:pt idx="834">
                  <c:v>61.974600000000002</c:v>
                </c:pt>
                <c:pt idx="835">
                  <c:v>61.959099999999999</c:v>
                </c:pt>
                <c:pt idx="836">
                  <c:v>61.949000000000012</c:v>
                </c:pt>
                <c:pt idx="837">
                  <c:v>61.967700000000001</c:v>
                </c:pt>
                <c:pt idx="838">
                  <c:v>61.984200000000001</c:v>
                </c:pt>
                <c:pt idx="839">
                  <c:v>61.991600000000012</c:v>
                </c:pt>
                <c:pt idx="840">
                  <c:v>61.999499999999998</c:v>
                </c:pt>
                <c:pt idx="841">
                  <c:v>61.9985</c:v>
                </c:pt>
                <c:pt idx="842">
                  <c:v>61.965200000000003</c:v>
                </c:pt>
                <c:pt idx="843">
                  <c:v>61.946599999999997</c:v>
                </c:pt>
                <c:pt idx="844">
                  <c:v>61.985500000000002</c:v>
                </c:pt>
                <c:pt idx="845">
                  <c:v>62.022300000000001</c:v>
                </c:pt>
                <c:pt idx="846">
                  <c:v>62.034700000000001</c:v>
                </c:pt>
                <c:pt idx="847">
                  <c:v>62.049799999999998</c:v>
                </c:pt>
                <c:pt idx="848">
                  <c:v>62.030500000000011</c:v>
                </c:pt>
                <c:pt idx="849">
                  <c:v>61.977499999999999</c:v>
                </c:pt>
                <c:pt idx="850">
                  <c:v>61.9925</c:v>
                </c:pt>
                <c:pt idx="851">
                  <c:v>62.049600000000012</c:v>
                </c:pt>
                <c:pt idx="852">
                  <c:v>62.054900000000004</c:v>
                </c:pt>
                <c:pt idx="853">
                  <c:v>62.052500000000002</c:v>
                </c:pt>
                <c:pt idx="854">
                  <c:v>62.091299999999997</c:v>
                </c:pt>
                <c:pt idx="855">
                  <c:v>62.134900000000002</c:v>
                </c:pt>
                <c:pt idx="856">
                  <c:v>62.1479</c:v>
                </c:pt>
                <c:pt idx="857">
                  <c:v>62.130200000000002</c:v>
                </c:pt>
                <c:pt idx="858">
                  <c:v>62.104400000000012</c:v>
                </c:pt>
                <c:pt idx="859">
                  <c:v>62.085299999999997</c:v>
                </c:pt>
                <c:pt idx="860">
                  <c:v>62.068600000000011</c:v>
                </c:pt>
                <c:pt idx="861">
                  <c:v>62.057400000000001</c:v>
                </c:pt>
                <c:pt idx="862">
                  <c:v>62.054400000000001</c:v>
                </c:pt>
                <c:pt idx="863">
                  <c:v>62.0426</c:v>
                </c:pt>
                <c:pt idx="864">
                  <c:v>62.026000000000003</c:v>
                </c:pt>
                <c:pt idx="865">
                  <c:v>62.0276</c:v>
                </c:pt>
                <c:pt idx="866">
                  <c:v>62.031999999999996</c:v>
                </c:pt>
                <c:pt idx="867">
                  <c:v>61.999600000000001</c:v>
                </c:pt>
                <c:pt idx="868">
                  <c:v>61.949399999999997</c:v>
                </c:pt>
                <c:pt idx="869">
                  <c:v>61.9467</c:v>
                </c:pt>
                <c:pt idx="870">
                  <c:v>61.965499999999999</c:v>
                </c:pt>
                <c:pt idx="871">
                  <c:v>61.9499</c:v>
                </c:pt>
                <c:pt idx="872">
                  <c:v>61.905800000000013</c:v>
                </c:pt>
                <c:pt idx="873">
                  <c:v>61.883899999999997</c:v>
                </c:pt>
                <c:pt idx="874">
                  <c:v>61.929400000000001</c:v>
                </c:pt>
                <c:pt idx="875">
                  <c:v>61.9908</c:v>
                </c:pt>
                <c:pt idx="876">
                  <c:v>61.996099999999998</c:v>
                </c:pt>
                <c:pt idx="877">
                  <c:v>61.971899999999998</c:v>
                </c:pt>
                <c:pt idx="878">
                  <c:v>61.944000000000003</c:v>
                </c:pt>
                <c:pt idx="879">
                  <c:v>61.924100000000003</c:v>
                </c:pt>
                <c:pt idx="880">
                  <c:v>61.918700000000001</c:v>
                </c:pt>
                <c:pt idx="881">
                  <c:v>61.896099999999997</c:v>
                </c:pt>
                <c:pt idx="882">
                  <c:v>61.854499999999987</c:v>
                </c:pt>
                <c:pt idx="883">
                  <c:v>61.853999999999999</c:v>
                </c:pt>
                <c:pt idx="884">
                  <c:v>61.8917</c:v>
                </c:pt>
                <c:pt idx="885">
                  <c:v>61.913800000000002</c:v>
                </c:pt>
                <c:pt idx="886">
                  <c:v>61.906700000000001</c:v>
                </c:pt>
                <c:pt idx="887">
                  <c:v>61.896000000000001</c:v>
                </c:pt>
                <c:pt idx="888">
                  <c:v>61.913800000000002</c:v>
                </c:pt>
                <c:pt idx="889">
                  <c:v>61.918799999999997</c:v>
                </c:pt>
                <c:pt idx="890">
                  <c:v>61.8767</c:v>
                </c:pt>
                <c:pt idx="891">
                  <c:v>61.850200000000001</c:v>
                </c:pt>
                <c:pt idx="892">
                  <c:v>61.873399999999997</c:v>
                </c:pt>
                <c:pt idx="893">
                  <c:v>61.897799999999997</c:v>
                </c:pt>
                <c:pt idx="894">
                  <c:v>61.910400000000003</c:v>
                </c:pt>
                <c:pt idx="895">
                  <c:v>61.9358</c:v>
                </c:pt>
                <c:pt idx="896">
                  <c:v>61.967500000000001</c:v>
                </c:pt>
                <c:pt idx="897">
                  <c:v>61.988500000000002</c:v>
                </c:pt>
                <c:pt idx="898">
                  <c:v>61.994</c:v>
                </c:pt>
                <c:pt idx="899">
                  <c:v>61.978099999999998</c:v>
                </c:pt>
                <c:pt idx="900">
                  <c:v>61.9544</c:v>
                </c:pt>
                <c:pt idx="901">
                  <c:v>61.953800000000001</c:v>
                </c:pt>
                <c:pt idx="902">
                  <c:v>61.971699999999998</c:v>
                </c:pt>
                <c:pt idx="903">
                  <c:v>61.971600000000002</c:v>
                </c:pt>
                <c:pt idx="904">
                  <c:v>61.979100000000003</c:v>
                </c:pt>
                <c:pt idx="905">
                  <c:v>62.023499999999999</c:v>
                </c:pt>
                <c:pt idx="906">
                  <c:v>62.036299999999997</c:v>
                </c:pt>
                <c:pt idx="907">
                  <c:v>61.989100000000001</c:v>
                </c:pt>
                <c:pt idx="908">
                  <c:v>61.916899999999998</c:v>
                </c:pt>
                <c:pt idx="909">
                  <c:v>61.892600000000002</c:v>
                </c:pt>
                <c:pt idx="910">
                  <c:v>61.947000000000003</c:v>
                </c:pt>
                <c:pt idx="911">
                  <c:v>61.995899999999999</c:v>
                </c:pt>
                <c:pt idx="912">
                  <c:v>62.0092</c:v>
                </c:pt>
                <c:pt idx="913">
                  <c:v>62.0212</c:v>
                </c:pt>
                <c:pt idx="914">
                  <c:v>62.024299999999997</c:v>
                </c:pt>
                <c:pt idx="915">
                  <c:v>61.995800000000003</c:v>
                </c:pt>
                <c:pt idx="916">
                  <c:v>61.982500000000002</c:v>
                </c:pt>
                <c:pt idx="917">
                  <c:v>62.001600000000003</c:v>
                </c:pt>
                <c:pt idx="918">
                  <c:v>62.004800000000003</c:v>
                </c:pt>
                <c:pt idx="919">
                  <c:v>61.983600000000003</c:v>
                </c:pt>
                <c:pt idx="920">
                  <c:v>61.966200000000001</c:v>
                </c:pt>
                <c:pt idx="921">
                  <c:v>61.953699999999998</c:v>
                </c:pt>
                <c:pt idx="922">
                  <c:v>61.942</c:v>
                </c:pt>
                <c:pt idx="923">
                  <c:v>61.942600000000013</c:v>
                </c:pt>
                <c:pt idx="924">
                  <c:v>61.952100000000002</c:v>
                </c:pt>
                <c:pt idx="925">
                  <c:v>61.955199999999998</c:v>
                </c:pt>
                <c:pt idx="926">
                  <c:v>61.947000000000003</c:v>
                </c:pt>
                <c:pt idx="927">
                  <c:v>61.942100000000003</c:v>
                </c:pt>
                <c:pt idx="928">
                  <c:v>61.941600000000001</c:v>
                </c:pt>
                <c:pt idx="929">
                  <c:v>61.9422</c:v>
                </c:pt>
                <c:pt idx="930">
                  <c:v>61.948300000000003</c:v>
                </c:pt>
                <c:pt idx="931">
                  <c:v>61.957099999999997</c:v>
                </c:pt>
                <c:pt idx="932">
                  <c:v>61.947899999999997</c:v>
                </c:pt>
                <c:pt idx="933">
                  <c:v>61.9253</c:v>
                </c:pt>
                <c:pt idx="934">
                  <c:v>61.914400000000001</c:v>
                </c:pt>
                <c:pt idx="935">
                  <c:v>61.907699999999998</c:v>
                </c:pt>
                <c:pt idx="936">
                  <c:v>61.873600000000003</c:v>
                </c:pt>
                <c:pt idx="937">
                  <c:v>61.814599999999999</c:v>
                </c:pt>
                <c:pt idx="938">
                  <c:v>61.799800000000012</c:v>
                </c:pt>
                <c:pt idx="939">
                  <c:v>61.862699999999997</c:v>
                </c:pt>
                <c:pt idx="940">
                  <c:v>61.909799999999997</c:v>
                </c:pt>
                <c:pt idx="941">
                  <c:v>61.896000000000001</c:v>
                </c:pt>
                <c:pt idx="942">
                  <c:v>61.876300000000001</c:v>
                </c:pt>
                <c:pt idx="943">
                  <c:v>61.870699999999999</c:v>
                </c:pt>
                <c:pt idx="944">
                  <c:v>61.872700000000002</c:v>
                </c:pt>
                <c:pt idx="945">
                  <c:v>61.877200000000002</c:v>
                </c:pt>
                <c:pt idx="946">
                  <c:v>61.878800000000012</c:v>
                </c:pt>
                <c:pt idx="947">
                  <c:v>61.865200000000002</c:v>
                </c:pt>
                <c:pt idx="948">
                  <c:v>61.841200000000001</c:v>
                </c:pt>
                <c:pt idx="949">
                  <c:v>61.817999999999998</c:v>
                </c:pt>
                <c:pt idx="950">
                  <c:v>61.779299999999999</c:v>
                </c:pt>
                <c:pt idx="951">
                  <c:v>61.726800000000011</c:v>
                </c:pt>
                <c:pt idx="952">
                  <c:v>61.713800000000013</c:v>
                </c:pt>
                <c:pt idx="953">
                  <c:v>61.731000000000002</c:v>
                </c:pt>
                <c:pt idx="954">
                  <c:v>61.7226</c:v>
                </c:pt>
                <c:pt idx="955">
                  <c:v>61.703400000000002</c:v>
                </c:pt>
                <c:pt idx="956">
                  <c:v>61.716099999999997</c:v>
                </c:pt>
                <c:pt idx="957">
                  <c:v>61.723100000000002</c:v>
                </c:pt>
                <c:pt idx="958">
                  <c:v>61.707999999999998</c:v>
                </c:pt>
                <c:pt idx="959">
                  <c:v>61.686200000000007</c:v>
                </c:pt>
                <c:pt idx="960">
                  <c:v>61.6633</c:v>
                </c:pt>
                <c:pt idx="961">
                  <c:v>61.6402</c:v>
                </c:pt>
                <c:pt idx="962">
                  <c:v>61.630600000000001</c:v>
                </c:pt>
                <c:pt idx="963">
                  <c:v>61.640900000000002</c:v>
                </c:pt>
                <c:pt idx="964">
                  <c:v>61.644199999999998</c:v>
                </c:pt>
                <c:pt idx="965">
                  <c:v>61.639299999999999</c:v>
                </c:pt>
                <c:pt idx="966">
                  <c:v>61.638600000000011</c:v>
                </c:pt>
                <c:pt idx="967">
                  <c:v>61.626100000000001</c:v>
                </c:pt>
                <c:pt idx="968">
                  <c:v>61.637600000000013</c:v>
                </c:pt>
                <c:pt idx="969">
                  <c:v>61.6965</c:v>
                </c:pt>
                <c:pt idx="970">
                  <c:v>61.734099999999998</c:v>
                </c:pt>
                <c:pt idx="971">
                  <c:v>61.713800000000013</c:v>
                </c:pt>
                <c:pt idx="972">
                  <c:v>61.6845</c:v>
                </c:pt>
                <c:pt idx="973">
                  <c:v>61.675800000000002</c:v>
                </c:pt>
                <c:pt idx="974">
                  <c:v>61.674300000000002</c:v>
                </c:pt>
                <c:pt idx="975">
                  <c:v>61.6723</c:v>
                </c:pt>
                <c:pt idx="976">
                  <c:v>61.671500000000002</c:v>
                </c:pt>
                <c:pt idx="977">
                  <c:v>61.679099999999998</c:v>
                </c:pt>
                <c:pt idx="978">
                  <c:v>61.694699999999997</c:v>
                </c:pt>
                <c:pt idx="979">
                  <c:v>61.69</c:v>
                </c:pt>
                <c:pt idx="980">
                  <c:v>61.642000000000003</c:v>
                </c:pt>
                <c:pt idx="981">
                  <c:v>61.586399999999998</c:v>
                </c:pt>
                <c:pt idx="982">
                  <c:v>61.593200000000003</c:v>
                </c:pt>
                <c:pt idx="983">
                  <c:v>61.648299999999999</c:v>
                </c:pt>
                <c:pt idx="984">
                  <c:v>61.693400000000011</c:v>
                </c:pt>
                <c:pt idx="985">
                  <c:v>61.708500000000001</c:v>
                </c:pt>
                <c:pt idx="986">
                  <c:v>61.694200000000002</c:v>
                </c:pt>
                <c:pt idx="987">
                  <c:v>61.700099999999999</c:v>
                </c:pt>
                <c:pt idx="988">
                  <c:v>61.741600000000012</c:v>
                </c:pt>
                <c:pt idx="989">
                  <c:v>61.775400000000012</c:v>
                </c:pt>
                <c:pt idx="990">
                  <c:v>61.7928</c:v>
                </c:pt>
                <c:pt idx="991">
                  <c:v>61.808900000000001</c:v>
                </c:pt>
                <c:pt idx="992">
                  <c:v>61.8035</c:v>
                </c:pt>
                <c:pt idx="993">
                  <c:v>61.776899999999998</c:v>
                </c:pt>
                <c:pt idx="994">
                  <c:v>61.753500000000003</c:v>
                </c:pt>
                <c:pt idx="995">
                  <c:v>61.743699999999997</c:v>
                </c:pt>
                <c:pt idx="996">
                  <c:v>61.753999999999998</c:v>
                </c:pt>
                <c:pt idx="997">
                  <c:v>61.785400000000003</c:v>
                </c:pt>
                <c:pt idx="998">
                  <c:v>61.815300000000001</c:v>
                </c:pt>
                <c:pt idx="999">
                  <c:v>61.839500000000001</c:v>
                </c:pt>
                <c:pt idx="1000">
                  <c:v>61.872700000000002</c:v>
                </c:pt>
                <c:pt idx="1001">
                  <c:v>61.915400000000012</c:v>
                </c:pt>
                <c:pt idx="1002">
                  <c:v>61.945</c:v>
                </c:pt>
                <c:pt idx="1003">
                  <c:v>61.931600000000003</c:v>
                </c:pt>
                <c:pt idx="1004">
                  <c:v>61.895099999999999</c:v>
                </c:pt>
                <c:pt idx="1005">
                  <c:v>61.889699999999998</c:v>
                </c:pt>
                <c:pt idx="1006">
                  <c:v>61.927</c:v>
                </c:pt>
                <c:pt idx="1007">
                  <c:v>61.941899999999997</c:v>
                </c:pt>
                <c:pt idx="1008">
                  <c:v>61.900799999999997</c:v>
                </c:pt>
                <c:pt idx="1009">
                  <c:v>61.8934</c:v>
                </c:pt>
                <c:pt idx="1010">
                  <c:v>61.949000000000012</c:v>
                </c:pt>
                <c:pt idx="1011">
                  <c:v>61.978099999999998</c:v>
                </c:pt>
                <c:pt idx="1012">
                  <c:v>61.983600000000003</c:v>
                </c:pt>
                <c:pt idx="1013">
                  <c:v>62.001100000000001</c:v>
                </c:pt>
                <c:pt idx="1014">
                  <c:v>62.023499999999999</c:v>
                </c:pt>
                <c:pt idx="1015">
                  <c:v>62.029000000000003</c:v>
                </c:pt>
                <c:pt idx="1016">
                  <c:v>62.025200000000012</c:v>
                </c:pt>
                <c:pt idx="1017">
                  <c:v>62.0306</c:v>
                </c:pt>
                <c:pt idx="1018">
                  <c:v>62.0379</c:v>
                </c:pt>
                <c:pt idx="1019">
                  <c:v>62.052999999999997</c:v>
                </c:pt>
                <c:pt idx="1020">
                  <c:v>62.0717</c:v>
                </c:pt>
                <c:pt idx="1021">
                  <c:v>62.062800000000003</c:v>
                </c:pt>
                <c:pt idx="1022">
                  <c:v>62.043200000000013</c:v>
                </c:pt>
                <c:pt idx="1023">
                  <c:v>62.0441</c:v>
                </c:pt>
                <c:pt idx="1024">
                  <c:v>62.051400000000001</c:v>
                </c:pt>
                <c:pt idx="1025">
                  <c:v>62.053800000000003</c:v>
                </c:pt>
                <c:pt idx="1026">
                  <c:v>62.051900000000003</c:v>
                </c:pt>
                <c:pt idx="1027">
                  <c:v>62.046600000000012</c:v>
                </c:pt>
                <c:pt idx="1028">
                  <c:v>62.032499999999999</c:v>
                </c:pt>
                <c:pt idx="1029">
                  <c:v>61.999000000000002</c:v>
                </c:pt>
                <c:pt idx="1030">
                  <c:v>61.981699999999996</c:v>
                </c:pt>
                <c:pt idx="1031">
                  <c:v>62.008800000000001</c:v>
                </c:pt>
                <c:pt idx="1032">
                  <c:v>62.059899999999999</c:v>
                </c:pt>
                <c:pt idx="1033">
                  <c:v>62.07</c:v>
                </c:pt>
                <c:pt idx="1034">
                  <c:v>62.052500000000002</c:v>
                </c:pt>
                <c:pt idx="1035">
                  <c:v>62.061300000000003</c:v>
                </c:pt>
                <c:pt idx="1036">
                  <c:v>62.052100000000003</c:v>
                </c:pt>
                <c:pt idx="1037">
                  <c:v>62.0015</c:v>
                </c:pt>
                <c:pt idx="1038">
                  <c:v>61.9604</c:v>
                </c:pt>
                <c:pt idx="1039">
                  <c:v>61.9163</c:v>
                </c:pt>
                <c:pt idx="1040">
                  <c:v>61.825800000000001</c:v>
                </c:pt>
                <c:pt idx="1041">
                  <c:v>61.800600000000003</c:v>
                </c:pt>
                <c:pt idx="1042">
                  <c:v>61.895099999999999</c:v>
                </c:pt>
                <c:pt idx="1043">
                  <c:v>61.977800000000002</c:v>
                </c:pt>
                <c:pt idx="1044">
                  <c:v>61.9863</c:v>
                </c:pt>
                <c:pt idx="1045">
                  <c:v>61.968899999999998</c:v>
                </c:pt>
                <c:pt idx="1046">
                  <c:v>61.975700000000003</c:v>
                </c:pt>
                <c:pt idx="1047">
                  <c:v>61.972800000000007</c:v>
                </c:pt>
                <c:pt idx="1048">
                  <c:v>61.933100000000003</c:v>
                </c:pt>
                <c:pt idx="1049">
                  <c:v>61.898600000000002</c:v>
                </c:pt>
                <c:pt idx="1050">
                  <c:v>61.914000000000001</c:v>
                </c:pt>
                <c:pt idx="1051">
                  <c:v>61.930500000000002</c:v>
                </c:pt>
                <c:pt idx="1052">
                  <c:v>61.920400000000001</c:v>
                </c:pt>
                <c:pt idx="1053">
                  <c:v>61.912200000000013</c:v>
                </c:pt>
                <c:pt idx="1054">
                  <c:v>61.915599999999998</c:v>
                </c:pt>
                <c:pt idx="1055">
                  <c:v>61.929600000000001</c:v>
                </c:pt>
                <c:pt idx="1056">
                  <c:v>61.945099999999996</c:v>
                </c:pt>
                <c:pt idx="1057">
                  <c:v>61.940600000000003</c:v>
                </c:pt>
                <c:pt idx="1058">
                  <c:v>61.908499999999997</c:v>
                </c:pt>
                <c:pt idx="1059">
                  <c:v>61.860600000000012</c:v>
                </c:pt>
                <c:pt idx="1060">
                  <c:v>61.841000000000001</c:v>
                </c:pt>
                <c:pt idx="1061">
                  <c:v>61.860100000000003</c:v>
                </c:pt>
                <c:pt idx="1062">
                  <c:v>61.8658</c:v>
                </c:pt>
                <c:pt idx="1063">
                  <c:v>61.836399999999998</c:v>
                </c:pt>
                <c:pt idx="1064">
                  <c:v>61.784300000000002</c:v>
                </c:pt>
                <c:pt idx="1065">
                  <c:v>61.753400000000013</c:v>
                </c:pt>
                <c:pt idx="1066">
                  <c:v>61.781100000000002</c:v>
                </c:pt>
                <c:pt idx="1067">
                  <c:v>61.805200000000013</c:v>
                </c:pt>
                <c:pt idx="1068">
                  <c:v>61.776600000000002</c:v>
                </c:pt>
                <c:pt idx="1069">
                  <c:v>61.760800000000003</c:v>
                </c:pt>
                <c:pt idx="1070">
                  <c:v>61.816200000000002</c:v>
                </c:pt>
                <c:pt idx="1071">
                  <c:v>61.8703</c:v>
                </c:pt>
                <c:pt idx="1072">
                  <c:v>61.871099999999998</c:v>
                </c:pt>
                <c:pt idx="1073">
                  <c:v>61.851799999999997</c:v>
                </c:pt>
                <c:pt idx="1074">
                  <c:v>61.853900000000003</c:v>
                </c:pt>
                <c:pt idx="1075">
                  <c:v>61.842799999999997</c:v>
                </c:pt>
                <c:pt idx="1076">
                  <c:v>61.809399999999997</c:v>
                </c:pt>
                <c:pt idx="1077">
                  <c:v>61.7973</c:v>
                </c:pt>
                <c:pt idx="1078">
                  <c:v>61.819400000000002</c:v>
                </c:pt>
                <c:pt idx="1079">
                  <c:v>61.866400000000013</c:v>
                </c:pt>
                <c:pt idx="1080">
                  <c:v>61.888300000000001</c:v>
                </c:pt>
                <c:pt idx="1081">
                  <c:v>61.8673</c:v>
                </c:pt>
                <c:pt idx="1082">
                  <c:v>61.855400000000003</c:v>
                </c:pt>
                <c:pt idx="1083">
                  <c:v>61.8245</c:v>
                </c:pt>
                <c:pt idx="1084">
                  <c:v>61.747999999999998</c:v>
                </c:pt>
                <c:pt idx="1085">
                  <c:v>61.767099999999999</c:v>
                </c:pt>
                <c:pt idx="1086">
                  <c:v>61.896600000000007</c:v>
                </c:pt>
                <c:pt idx="1087">
                  <c:v>61.976400000000012</c:v>
                </c:pt>
                <c:pt idx="1088">
                  <c:v>61.967500000000001</c:v>
                </c:pt>
                <c:pt idx="1089">
                  <c:v>61.931800000000003</c:v>
                </c:pt>
                <c:pt idx="1090">
                  <c:v>61.860900000000001</c:v>
                </c:pt>
                <c:pt idx="1091">
                  <c:v>61.636099999999999</c:v>
                </c:pt>
                <c:pt idx="1092">
                  <c:v>61.086100000000002</c:v>
                </c:pt>
                <c:pt idx="1093">
                  <c:v>60.129200000000012</c:v>
                </c:pt>
                <c:pt idx="1094">
                  <c:v>58.877000000000002</c:v>
                </c:pt>
                <c:pt idx="1095">
                  <c:v>57.581899999999997</c:v>
                </c:pt>
                <c:pt idx="1096">
                  <c:v>56.532600000000002</c:v>
                </c:pt>
                <c:pt idx="1097">
                  <c:v>55.9178</c:v>
                </c:pt>
                <c:pt idx="1098">
                  <c:v>55.722099999999998</c:v>
                </c:pt>
                <c:pt idx="1099">
                  <c:v>55.7607</c:v>
                </c:pt>
                <c:pt idx="1100">
                  <c:v>55.763300000000001</c:v>
                </c:pt>
                <c:pt idx="1101">
                  <c:v>55.492400000000011</c:v>
                </c:pt>
                <c:pt idx="1102">
                  <c:v>54.9146</c:v>
                </c:pt>
                <c:pt idx="1103">
                  <c:v>54.197800000000001</c:v>
                </c:pt>
                <c:pt idx="1104">
                  <c:v>53.581699999999998</c:v>
                </c:pt>
                <c:pt idx="1105">
                  <c:v>53.292000000000002</c:v>
                </c:pt>
              </c:numCache>
            </c:numRef>
          </c:yVal>
          <c:smooth val="1"/>
        </c:ser>
        <c:dLbls>
          <c:showLegendKey val="0"/>
          <c:showVal val="0"/>
          <c:showCatName val="0"/>
          <c:showSerName val="0"/>
          <c:showPercent val="0"/>
          <c:showBubbleSize val="0"/>
        </c:dLbls>
        <c:axId val="127079552"/>
        <c:axId val="127081088"/>
      </c:scatterChart>
      <c:valAx>
        <c:axId val="127079552"/>
        <c:scaling>
          <c:orientation val="minMax"/>
          <c:max val="7.5"/>
          <c:min val="3"/>
        </c:scaling>
        <c:delete val="0"/>
        <c:axPos val="b"/>
        <c:numFmt formatCode="General" sourceLinked="1"/>
        <c:majorTickMark val="out"/>
        <c:minorTickMark val="none"/>
        <c:tickLblPos val="nextTo"/>
        <c:crossAx val="127081088"/>
        <c:crosses val="autoZero"/>
        <c:crossBetween val="midCat"/>
        <c:majorUnit val="2"/>
        <c:minorUnit val="1"/>
      </c:valAx>
      <c:valAx>
        <c:axId val="127081088"/>
        <c:scaling>
          <c:orientation val="minMax"/>
          <c:max val="70"/>
          <c:min val="50"/>
        </c:scaling>
        <c:delete val="0"/>
        <c:axPos val="l"/>
        <c:numFmt formatCode="General" sourceLinked="1"/>
        <c:majorTickMark val="out"/>
        <c:minorTickMark val="none"/>
        <c:tickLblPos val="nextTo"/>
        <c:txPr>
          <a:bodyPr/>
          <a:lstStyle/>
          <a:p>
            <a:pPr>
              <a:defRPr sz="2000">
                <a:solidFill>
                  <a:schemeClr val="tx1"/>
                </a:solidFill>
              </a:defRPr>
            </a:pPr>
            <a:endParaRPr lang="en-US"/>
          </a:p>
        </c:txPr>
        <c:crossAx val="127079552"/>
        <c:crosses val="autoZero"/>
        <c:crossBetween val="midCat"/>
        <c:majorUnit val="10"/>
        <c:minorUnit val="2"/>
      </c:valAx>
    </c:plotArea>
    <c:plotVisOnly val="1"/>
    <c:dispBlanksAs val="gap"/>
    <c:showDLblsOverMax val="0"/>
  </c:chart>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38100">
              <a:solidFill>
                <a:schemeClr val="bg1"/>
              </a:solidFill>
            </a:ln>
          </c:spPr>
          <c:marker>
            <c:symbol val="none"/>
          </c:marker>
          <c:dPt>
            <c:idx val="37"/>
            <c:bubble3D val="0"/>
            <c:spPr>
              <a:ln w="38100">
                <a:solidFill>
                  <a:schemeClr val="bg1"/>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faucetStreamToFile.csv!$C$1:$C$448</c:f>
              <c:numCache>
                <c:formatCode>General</c:formatCode>
                <c:ptCount val="448"/>
                <c:pt idx="0">
                  <c:v>46.578000000000003</c:v>
                </c:pt>
                <c:pt idx="1">
                  <c:v>46.585000000000001</c:v>
                </c:pt>
                <c:pt idx="2">
                  <c:v>46.591000000000001</c:v>
                </c:pt>
                <c:pt idx="3">
                  <c:v>46.595000000000013</c:v>
                </c:pt>
                <c:pt idx="4">
                  <c:v>46.6</c:v>
                </c:pt>
                <c:pt idx="5">
                  <c:v>46.604000000000013</c:v>
                </c:pt>
                <c:pt idx="6">
                  <c:v>46.601000000000013</c:v>
                </c:pt>
                <c:pt idx="7">
                  <c:v>46.597000000000001</c:v>
                </c:pt>
                <c:pt idx="8">
                  <c:v>46.592000000000013</c:v>
                </c:pt>
                <c:pt idx="9">
                  <c:v>46.586000000000013</c:v>
                </c:pt>
                <c:pt idx="10">
                  <c:v>46.581000000000003</c:v>
                </c:pt>
                <c:pt idx="11">
                  <c:v>46.575000000000003</c:v>
                </c:pt>
                <c:pt idx="12">
                  <c:v>46.574000000000012</c:v>
                </c:pt>
                <c:pt idx="13">
                  <c:v>46.575000000000003</c:v>
                </c:pt>
                <c:pt idx="14">
                  <c:v>46.579000000000001</c:v>
                </c:pt>
                <c:pt idx="15">
                  <c:v>46.585000000000001</c:v>
                </c:pt>
                <c:pt idx="16">
                  <c:v>46.593000000000011</c:v>
                </c:pt>
                <c:pt idx="17">
                  <c:v>46.603000000000002</c:v>
                </c:pt>
                <c:pt idx="18">
                  <c:v>46.613999999999997</c:v>
                </c:pt>
                <c:pt idx="19">
                  <c:v>46.627000000000002</c:v>
                </c:pt>
                <c:pt idx="20">
                  <c:v>46.641000000000012</c:v>
                </c:pt>
                <c:pt idx="21">
                  <c:v>46.658000000000001</c:v>
                </c:pt>
                <c:pt idx="22">
                  <c:v>46.675000000000011</c:v>
                </c:pt>
                <c:pt idx="23">
                  <c:v>46.6920000000001</c:v>
                </c:pt>
                <c:pt idx="24">
                  <c:v>46.711000000000013</c:v>
                </c:pt>
                <c:pt idx="25">
                  <c:v>46.730000000000011</c:v>
                </c:pt>
                <c:pt idx="26">
                  <c:v>46.731000000000002</c:v>
                </c:pt>
                <c:pt idx="27">
                  <c:v>46.563000000000002</c:v>
                </c:pt>
                <c:pt idx="28">
                  <c:v>46.442</c:v>
                </c:pt>
                <c:pt idx="29">
                  <c:v>46.39</c:v>
                </c:pt>
                <c:pt idx="30">
                  <c:v>46.224000000000011</c:v>
                </c:pt>
                <c:pt idx="31">
                  <c:v>46.096000000000011</c:v>
                </c:pt>
                <c:pt idx="32">
                  <c:v>46.055</c:v>
                </c:pt>
                <c:pt idx="33">
                  <c:v>45.97</c:v>
                </c:pt>
                <c:pt idx="34">
                  <c:v>45.898000000000003</c:v>
                </c:pt>
                <c:pt idx="35">
                  <c:v>45.898000000000003</c:v>
                </c:pt>
                <c:pt idx="36">
                  <c:v>45.878</c:v>
                </c:pt>
                <c:pt idx="37">
                  <c:v>45.896000000000001</c:v>
                </c:pt>
                <c:pt idx="38">
                  <c:v>45.817</c:v>
                </c:pt>
                <c:pt idx="39">
                  <c:v>45.664000000000001</c:v>
                </c:pt>
                <c:pt idx="40">
                  <c:v>45.616999999999997</c:v>
                </c:pt>
                <c:pt idx="41">
                  <c:v>45.529000000000003</c:v>
                </c:pt>
                <c:pt idx="42">
                  <c:v>45.392000000000003</c:v>
                </c:pt>
                <c:pt idx="43">
                  <c:v>45.325000000000003</c:v>
                </c:pt>
                <c:pt idx="44">
                  <c:v>45.259</c:v>
                </c:pt>
                <c:pt idx="45">
                  <c:v>45.151000000000003</c:v>
                </c:pt>
                <c:pt idx="46">
                  <c:v>45.083000000000013</c:v>
                </c:pt>
                <c:pt idx="47">
                  <c:v>45.038000000000011</c:v>
                </c:pt>
                <c:pt idx="48">
                  <c:v>44.965000000000003</c:v>
                </c:pt>
                <c:pt idx="49">
                  <c:v>44.911000000000001</c:v>
                </c:pt>
                <c:pt idx="50">
                  <c:v>44.88</c:v>
                </c:pt>
                <c:pt idx="51">
                  <c:v>44.839000000000013</c:v>
                </c:pt>
                <c:pt idx="52">
                  <c:v>44.804000000000002</c:v>
                </c:pt>
                <c:pt idx="53">
                  <c:v>44.786000000000001</c:v>
                </c:pt>
                <c:pt idx="54">
                  <c:v>44.7650000000001</c:v>
                </c:pt>
                <c:pt idx="55">
                  <c:v>44.746000000000002</c:v>
                </c:pt>
                <c:pt idx="56">
                  <c:v>44.742000000000012</c:v>
                </c:pt>
                <c:pt idx="57">
                  <c:v>44.739000000000011</c:v>
                </c:pt>
                <c:pt idx="58">
                  <c:v>44.735000000000063</c:v>
                </c:pt>
                <c:pt idx="59">
                  <c:v>44.739000000000011</c:v>
                </c:pt>
                <c:pt idx="60">
                  <c:v>44.749000000000002</c:v>
                </c:pt>
                <c:pt idx="61">
                  <c:v>44.760000000000012</c:v>
                </c:pt>
                <c:pt idx="62">
                  <c:v>44.778000000000013</c:v>
                </c:pt>
                <c:pt idx="63">
                  <c:v>44.8</c:v>
                </c:pt>
                <c:pt idx="64">
                  <c:v>44.823</c:v>
                </c:pt>
                <c:pt idx="65">
                  <c:v>44.850999999999999</c:v>
                </c:pt>
                <c:pt idx="66">
                  <c:v>44.884999999999998</c:v>
                </c:pt>
                <c:pt idx="67">
                  <c:v>44.918999999999997</c:v>
                </c:pt>
                <c:pt idx="68">
                  <c:v>44.956000000000003</c:v>
                </c:pt>
                <c:pt idx="69">
                  <c:v>44.996000000000002</c:v>
                </c:pt>
                <c:pt idx="70">
                  <c:v>45.04</c:v>
                </c:pt>
                <c:pt idx="71">
                  <c:v>45.086000000000013</c:v>
                </c:pt>
                <c:pt idx="72">
                  <c:v>45.133000000000003</c:v>
                </c:pt>
                <c:pt idx="73">
                  <c:v>45.182000000000002</c:v>
                </c:pt>
                <c:pt idx="74">
                  <c:v>45.233000000000011</c:v>
                </c:pt>
                <c:pt idx="75">
                  <c:v>45.286000000000001</c:v>
                </c:pt>
                <c:pt idx="76">
                  <c:v>45.338000000000001</c:v>
                </c:pt>
                <c:pt idx="77">
                  <c:v>45.39</c:v>
                </c:pt>
                <c:pt idx="78">
                  <c:v>45.442</c:v>
                </c:pt>
                <c:pt idx="79">
                  <c:v>45.493000000000002</c:v>
                </c:pt>
                <c:pt idx="80">
                  <c:v>45.543000000000013</c:v>
                </c:pt>
                <c:pt idx="81">
                  <c:v>45.593000000000011</c:v>
                </c:pt>
                <c:pt idx="82">
                  <c:v>45.64</c:v>
                </c:pt>
                <c:pt idx="83">
                  <c:v>45.686999999999998</c:v>
                </c:pt>
                <c:pt idx="84">
                  <c:v>45.733000000000011</c:v>
                </c:pt>
                <c:pt idx="85">
                  <c:v>45.778000000000013</c:v>
                </c:pt>
                <c:pt idx="86">
                  <c:v>45.821000000000012</c:v>
                </c:pt>
                <c:pt idx="87">
                  <c:v>45.860999999999997</c:v>
                </c:pt>
                <c:pt idx="88">
                  <c:v>45.901000000000003</c:v>
                </c:pt>
                <c:pt idx="89">
                  <c:v>45.939</c:v>
                </c:pt>
                <c:pt idx="90">
                  <c:v>45.973000000000013</c:v>
                </c:pt>
                <c:pt idx="91">
                  <c:v>46.007000000000012</c:v>
                </c:pt>
                <c:pt idx="92">
                  <c:v>46.040999999999997</c:v>
                </c:pt>
                <c:pt idx="93">
                  <c:v>46.071000000000012</c:v>
                </c:pt>
                <c:pt idx="94">
                  <c:v>46.101000000000013</c:v>
                </c:pt>
                <c:pt idx="95">
                  <c:v>46.127000000000002</c:v>
                </c:pt>
                <c:pt idx="96">
                  <c:v>46.153000000000013</c:v>
                </c:pt>
                <c:pt idx="97">
                  <c:v>46.177</c:v>
                </c:pt>
                <c:pt idx="98">
                  <c:v>46.1950000000001</c:v>
                </c:pt>
                <c:pt idx="99">
                  <c:v>46.213000000000001</c:v>
                </c:pt>
                <c:pt idx="100">
                  <c:v>46.229000000000013</c:v>
                </c:pt>
                <c:pt idx="101">
                  <c:v>46.242000000000012</c:v>
                </c:pt>
                <c:pt idx="102">
                  <c:v>46.253999999999998</c:v>
                </c:pt>
                <c:pt idx="103">
                  <c:v>46.263000000000012</c:v>
                </c:pt>
                <c:pt idx="104">
                  <c:v>46.2680000000001</c:v>
                </c:pt>
                <c:pt idx="105">
                  <c:v>46.27</c:v>
                </c:pt>
                <c:pt idx="106">
                  <c:v>46.27</c:v>
                </c:pt>
                <c:pt idx="107">
                  <c:v>46.2650000000001</c:v>
                </c:pt>
                <c:pt idx="108">
                  <c:v>46.260000000000012</c:v>
                </c:pt>
                <c:pt idx="109">
                  <c:v>46.252000000000002</c:v>
                </c:pt>
                <c:pt idx="110">
                  <c:v>46.244</c:v>
                </c:pt>
                <c:pt idx="111">
                  <c:v>46.235000000000063</c:v>
                </c:pt>
                <c:pt idx="112">
                  <c:v>46.223000000000013</c:v>
                </c:pt>
                <c:pt idx="113">
                  <c:v>46.21</c:v>
                </c:pt>
                <c:pt idx="114">
                  <c:v>46.194000000000003</c:v>
                </c:pt>
                <c:pt idx="115">
                  <c:v>46.177</c:v>
                </c:pt>
                <c:pt idx="116">
                  <c:v>46.158000000000001</c:v>
                </c:pt>
                <c:pt idx="117">
                  <c:v>46.135000000000012</c:v>
                </c:pt>
                <c:pt idx="118">
                  <c:v>46.110999999999997</c:v>
                </c:pt>
                <c:pt idx="119">
                  <c:v>46.087000000000003</c:v>
                </c:pt>
                <c:pt idx="120">
                  <c:v>46.061</c:v>
                </c:pt>
                <c:pt idx="121">
                  <c:v>46.035000000000011</c:v>
                </c:pt>
                <c:pt idx="122">
                  <c:v>46.01</c:v>
                </c:pt>
                <c:pt idx="123">
                  <c:v>45.984999999999999</c:v>
                </c:pt>
                <c:pt idx="124">
                  <c:v>45.959000000000003</c:v>
                </c:pt>
                <c:pt idx="125">
                  <c:v>45.933999999999997</c:v>
                </c:pt>
                <c:pt idx="126">
                  <c:v>45.906999999999996</c:v>
                </c:pt>
                <c:pt idx="127">
                  <c:v>45.881999999999998</c:v>
                </c:pt>
                <c:pt idx="128">
                  <c:v>45.856999999999999</c:v>
                </c:pt>
                <c:pt idx="129">
                  <c:v>45.833000000000013</c:v>
                </c:pt>
                <c:pt idx="130">
                  <c:v>45.805</c:v>
                </c:pt>
                <c:pt idx="131">
                  <c:v>45.781000000000013</c:v>
                </c:pt>
                <c:pt idx="132">
                  <c:v>45.756</c:v>
                </c:pt>
                <c:pt idx="133">
                  <c:v>45.732000000000063</c:v>
                </c:pt>
                <c:pt idx="134">
                  <c:v>45.71</c:v>
                </c:pt>
                <c:pt idx="135">
                  <c:v>45.686999999999998</c:v>
                </c:pt>
                <c:pt idx="136">
                  <c:v>45.666000000000011</c:v>
                </c:pt>
                <c:pt idx="137">
                  <c:v>45.648000000000003</c:v>
                </c:pt>
                <c:pt idx="138">
                  <c:v>45.6280000000001</c:v>
                </c:pt>
                <c:pt idx="139">
                  <c:v>45.61</c:v>
                </c:pt>
                <c:pt idx="140">
                  <c:v>45.598000000000013</c:v>
                </c:pt>
                <c:pt idx="141">
                  <c:v>45.583000000000013</c:v>
                </c:pt>
                <c:pt idx="142">
                  <c:v>45.567</c:v>
                </c:pt>
                <c:pt idx="143">
                  <c:v>45.555</c:v>
                </c:pt>
                <c:pt idx="144">
                  <c:v>45.545000000000002</c:v>
                </c:pt>
                <c:pt idx="145">
                  <c:v>45.535000000000011</c:v>
                </c:pt>
                <c:pt idx="146">
                  <c:v>45.526000000000003</c:v>
                </c:pt>
                <c:pt idx="147">
                  <c:v>45.518000000000001</c:v>
                </c:pt>
                <c:pt idx="148">
                  <c:v>45.511000000000003</c:v>
                </c:pt>
                <c:pt idx="149">
                  <c:v>45.508000000000003</c:v>
                </c:pt>
                <c:pt idx="150">
                  <c:v>45.503999999999998</c:v>
                </c:pt>
                <c:pt idx="151">
                  <c:v>45.500999999999998</c:v>
                </c:pt>
                <c:pt idx="152">
                  <c:v>45.502000000000002</c:v>
                </c:pt>
                <c:pt idx="153">
                  <c:v>45.499000000000002</c:v>
                </c:pt>
                <c:pt idx="154">
                  <c:v>45.497</c:v>
                </c:pt>
                <c:pt idx="155">
                  <c:v>45.499000000000002</c:v>
                </c:pt>
                <c:pt idx="156">
                  <c:v>45.499000000000002</c:v>
                </c:pt>
                <c:pt idx="157">
                  <c:v>45.498000000000012</c:v>
                </c:pt>
                <c:pt idx="158">
                  <c:v>45.503</c:v>
                </c:pt>
                <c:pt idx="159">
                  <c:v>45.508000000000003</c:v>
                </c:pt>
                <c:pt idx="160">
                  <c:v>45.512</c:v>
                </c:pt>
                <c:pt idx="161">
                  <c:v>45.519000000000013</c:v>
                </c:pt>
                <c:pt idx="162">
                  <c:v>45.527000000000001</c:v>
                </c:pt>
                <c:pt idx="163">
                  <c:v>45.534000000000013</c:v>
                </c:pt>
                <c:pt idx="164">
                  <c:v>45.540999999999997</c:v>
                </c:pt>
                <c:pt idx="165">
                  <c:v>45.55</c:v>
                </c:pt>
                <c:pt idx="166">
                  <c:v>45.558</c:v>
                </c:pt>
                <c:pt idx="167">
                  <c:v>45.565000000000012</c:v>
                </c:pt>
                <c:pt idx="168">
                  <c:v>45.573</c:v>
                </c:pt>
                <c:pt idx="169">
                  <c:v>45.579000000000001</c:v>
                </c:pt>
                <c:pt idx="170">
                  <c:v>45.589000000000013</c:v>
                </c:pt>
                <c:pt idx="171">
                  <c:v>45.599000000000011</c:v>
                </c:pt>
                <c:pt idx="172">
                  <c:v>45.609000000000002</c:v>
                </c:pt>
                <c:pt idx="173">
                  <c:v>45.619</c:v>
                </c:pt>
                <c:pt idx="174">
                  <c:v>45.6280000000001</c:v>
                </c:pt>
                <c:pt idx="175">
                  <c:v>45.635000000000012</c:v>
                </c:pt>
                <c:pt idx="176">
                  <c:v>45.64</c:v>
                </c:pt>
                <c:pt idx="177">
                  <c:v>45.645000000000003</c:v>
                </c:pt>
                <c:pt idx="178">
                  <c:v>45.648000000000003</c:v>
                </c:pt>
                <c:pt idx="179">
                  <c:v>45.651000000000003</c:v>
                </c:pt>
                <c:pt idx="180">
                  <c:v>45.652000000000001</c:v>
                </c:pt>
                <c:pt idx="181">
                  <c:v>45.654000000000003</c:v>
                </c:pt>
                <c:pt idx="182">
                  <c:v>45.655000000000001</c:v>
                </c:pt>
                <c:pt idx="183">
                  <c:v>45.658000000000001</c:v>
                </c:pt>
                <c:pt idx="184">
                  <c:v>45.661000000000001</c:v>
                </c:pt>
                <c:pt idx="185">
                  <c:v>45.661000000000001</c:v>
                </c:pt>
                <c:pt idx="186">
                  <c:v>45.659000000000013</c:v>
                </c:pt>
                <c:pt idx="187">
                  <c:v>45.655000000000001</c:v>
                </c:pt>
                <c:pt idx="188">
                  <c:v>45.65</c:v>
                </c:pt>
                <c:pt idx="189">
                  <c:v>45.644000000000013</c:v>
                </c:pt>
                <c:pt idx="190">
                  <c:v>45.637</c:v>
                </c:pt>
                <c:pt idx="191">
                  <c:v>45.627000000000002</c:v>
                </c:pt>
                <c:pt idx="192">
                  <c:v>45.619</c:v>
                </c:pt>
                <c:pt idx="193">
                  <c:v>45.606000000000002</c:v>
                </c:pt>
                <c:pt idx="194">
                  <c:v>45.594000000000001</c:v>
                </c:pt>
                <c:pt idx="195">
                  <c:v>45.582000000000001</c:v>
                </c:pt>
                <c:pt idx="196">
                  <c:v>45.571000000000012</c:v>
                </c:pt>
                <c:pt idx="197">
                  <c:v>45.56</c:v>
                </c:pt>
                <c:pt idx="198">
                  <c:v>45.558</c:v>
                </c:pt>
                <c:pt idx="199">
                  <c:v>45.619</c:v>
                </c:pt>
                <c:pt idx="200">
                  <c:v>45.868000000000002</c:v>
                </c:pt>
                <c:pt idx="201">
                  <c:v>45.96</c:v>
                </c:pt>
                <c:pt idx="202">
                  <c:v>46.043999999999997</c:v>
                </c:pt>
                <c:pt idx="203">
                  <c:v>46.269000000000013</c:v>
                </c:pt>
                <c:pt idx="204">
                  <c:v>46.393000000000001</c:v>
                </c:pt>
                <c:pt idx="205">
                  <c:v>46.436999999999998</c:v>
                </c:pt>
                <c:pt idx="206">
                  <c:v>46.555</c:v>
                </c:pt>
                <c:pt idx="207">
                  <c:v>46.627000000000002</c:v>
                </c:pt>
                <c:pt idx="208">
                  <c:v>46.606000000000002</c:v>
                </c:pt>
                <c:pt idx="209">
                  <c:v>46.624000000000002</c:v>
                </c:pt>
                <c:pt idx="210">
                  <c:v>46.612000000000002</c:v>
                </c:pt>
                <c:pt idx="211">
                  <c:v>46.753999999999998</c:v>
                </c:pt>
                <c:pt idx="212">
                  <c:v>46.857999999999997</c:v>
                </c:pt>
                <c:pt idx="213">
                  <c:v>46.87</c:v>
                </c:pt>
                <c:pt idx="214">
                  <c:v>46.965000000000003</c:v>
                </c:pt>
                <c:pt idx="215">
                  <c:v>47.083000000000013</c:v>
                </c:pt>
                <c:pt idx="216">
                  <c:v>47.123000000000012</c:v>
                </c:pt>
                <c:pt idx="217">
                  <c:v>47.186999999999998</c:v>
                </c:pt>
                <c:pt idx="218">
                  <c:v>47.296000000000063</c:v>
                </c:pt>
                <c:pt idx="219">
                  <c:v>47.347999999999999</c:v>
                </c:pt>
                <c:pt idx="220">
                  <c:v>47.381</c:v>
                </c:pt>
                <c:pt idx="221">
                  <c:v>47.466000000000001</c:v>
                </c:pt>
                <c:pt idx="222">
                  <c:v>47.527000000000001</c:v>
                </c:pt>
                <c:pt idx="223">
                  <c:v>47.55</c:v>
                </c:pt>
                <c:pt idx="224">
                  <c:v>47.601000000000013</c:v>
                </c:pt>
                <c:pt idx="225">
                  <c:v>47.651000000000003</c:v>
                </c:pt>
                <c:pt idx="226">
                  <c:v>47.672000000000011</c:v>
                </c:pt>
                <c:pt idx="227">
                  <c:v>47.704000000000001</c:v>
                </c:pt>
                <c:pt idx="228">
                  <c:v>47.738000000000063</c:v>
                </c:pt>
                <c:pt idx="229">
                  <c:v>47.744</c:v>
                </c:pt>
                <c:pt idx="230">
                  <c:v>47.753</c:v>
                </c:pt>
                <c:pt idx="231">
                  <c:v>47.766000000000012</c:v>
                </c:pt>
                <c:pt idx="232">
                  <c:v>47.761000000000003</c:v>
                </c:pt>
                <c:pt idx="233">
                  <c:v>47.75</c:v>
                </c:pt>
                <c:pt idx="234">
                  <c:v>47.742000000000012</c:v>
                </c:pt>
                <c:pt idx="235">
                  <c:v>47.722000000000122</c:v>
                </c:pt>
                <c:pt idx="236">
                  <c:v>47.697000000000003</c:v>
                </c:pt>
                <c:pt idx="237">
                  <c:v>47.674000000000007</c:v>
                </c:pt>
                <c:pt idx="238">
                  <c:v>47.641000000000012</c:v>
                </c:pt>
                <c:pt idx="239">
                  <c:v>47.602000000000011</c:v>
                </c:pt>
                <c:pt idx="240">
                  <c:v>47.562000000000012</c:v>
                </c:pt>
                <c:pt idx="241">
                  <c:v>47.519000000000013</c:v>
                </c:pt>
                <c:pt idx="242">
                  <c:v>47.468000000000011</c:v>
                </c:pt>
                <c:pt idx="243">
                  <c:v>47.417999999999999</c:v>
                </c:pt>
                <c:pt idx="244">
                  <c:v>47.365000000000002</c:v>
                </c:pt>
                <c:pt idx="245">
                  <c:v>47.308</c:v>
                </c:pt>
                <c:pt idx="246">
                  <c:v>47.253</c:v>
                </c:pt>
                <c:pt idx="247">
                  <c:v>47.1950000000001</c:v>
                </c:pt>
                <c:pt idx="248">
                  <c:v>47.136000000000003</c:v>
                </c:pt>
                <c:pt idx="249">
                  <c:v>47.076000000000001</c:v>
                </c:pt>
                <c:pt idx="250">
                  <c:v>47.019000000000013</c:v>
                </c:pt>
                <c:pt idx="251">
                  <c:v>46.959000000000003</c:v>
                </c:pt>
                <c:pt idx="252">
                  <c:v>46.9</c:v>
                </c:pt>
                <c:pt idx="253">
                  <c:v>46.841999999999999</c:v>
                </c:pt>
                <c:pt idx="254">
                  <c:v>46.785000000000011</c:v>
                </c:pt>
                <c:pt idx="255">
                  <c:v>46.732000000000063</c:v>
                </c:pt>
                <c:pt idx="256">
                  <c:v>46.679000000000002</c:v>
                </c:pt>
                <c:pt idx="257">
                  <c:v>46.626000000000012</c:v>
                </c:pt>
                <c:pt idx="258">
                  <c:v>46.575000000000003</c:v>
                </c:pt>
                <c:pt idx="259">
                  <c:v>46.526000000000003</c:v>
                </c:pt>
                <c:pt idx="260">
                  <c:v>46.48</c:v>
                </c:pt>
                <c:pt idx="261">
                  <c:v>46.436</c:v>
                </c:pt>
                <c:pt idx="262">
                  <c:v>46.394000000000013</c:v>
                </c:pt>
                <c:pt idx="263">
                  <c:v>46.354999999999997</c:v>
                </c:pt>
                <c:pt idx="264">
                  <c:v>46.317</c:v>
                </c:pt>
                <c:pt idx="265">
                  <c:v>46.282000000000011</c:v>
                </c:pt>
                <c:pt idx="266">
                  <c:v>46.249000000000002</c:v>
                </c:pt>
                <c:pt idx="267">
                  <c:v>46.220000000000013</c:v>
                </c:pt>
                <c:pt idx="268">
                  <c:v>46.1920000000001</c:v>
                </c:pt>
                <c:pt idx="269">
                  <c:v>46.168000000000013</c:v>
                </c:pt>
                <c:pt idx="270">
                  <c:v>46.145000000000003</c:v>
                </c:pt>
                <c:pt idx="271">
                  <c:v>46.125000000000099</c:v>
                </c:pt>
                <c:pt idx="272">
                  <c:v>46.109000000000002</c:v>
                </c:pt>
                <c:pt idx="273">
                  <c:v>46.097000000000001</c:v>
                </c:pt>
                <c:pt idx="274">
                  <c:v>46.088000000000001</c:v>
                </c:pt>
                <c:pt idx="275">
                  <c:v>46.081000000000003</c:v>
                </c:pt>
                <c:pt idx="276">
                  <c:v>46.076000000000001</c:v>
                </c:pt>
                <c:pt idx="277">
                  <c:v>46.072000000000003</c:v>
                </c:pt>
                <c:pt idx="278">
                  <c:v>46.071000000000012</c:v>
                </c:pt>
                <c:pt idx="279">
                  <c:v>46.072000000000003</c:v>
                </c:pt>
                <c:pt idx="280">
                  <c:v>46.077000000000012</c:v>
                </c:pt>
                <c:pt idx="281">
                  <c:v>46.084000000000003</c:v>
                </c:pt>
                <c:pt idx="282">
                  <c:v>46.094000000000001</c:v>
                </c:pt>
                <c:pt idx="283">
                  <c:v>46.108000000000011</c:v>
                </c:pt>
                <c:pt idx="284">
                  <c:v>46.124000000000002</c:v>
                </c:pt>
                <c:pt idx="285">
                  <c:v>46.142000000000003</c:v>
                </c:pt>
                <c:pt idx="286">
                  <c:v>46.163000000000011</c:v>
                </c:pt>
                <c:pt idx="287">
                  <c:v>46.183999999999997</c:v>
                </c:pt>
                <c:pt idx="288">
                  <c:v>46.206000000000003</c:v>
                </c:pt>
                <c:pt idx="289">
                  <c:v>46.229000000000013</c:v>
                </c:pt>
                <c:pt idx="290">
                  <c:v>46.255000000000003</c:v>
                </c:pt>
                <c:pt idx="291">
                  <c:v>46.281000000000013</c:v>
                </c:pt>
                <c:pt idx="292">
                  <c:v>46.308</c:v>
                </c:pt>
                <c:pt idx="293">
                  <c:v>46.34</c:v>
                </c:pt>
                <c:pt idx="294">
                  <c:v>46.372999999999998</c:v>
                </c:pt>
                <c:pt idx="295">
                  <c:v>46.406000000000013</c:v>
                </c:pt>
                <c:pt idx="296">
                  <c:v>46.438000000000002</c:v>
                </c:pt>
                <c:pt idx="297">
                  <c:v>46.47</c:v>
                </c:pt>
                <c:pt idx="298">
                  <c:v>46.503</c:v>
                </c:pt>
                <c:pt idx="299">
                  <c:v>46.534000000000013</c:v>
                </c:pt>
                <c:pt idx="300">
                  <c:v>46.564</c:v>
                </c:pt>
                <c:pt idx="301">
                  <c:v>46.594000000000001</c:v>
                </c:pt>
                <c:pt idx="302">
                  <c:v>46.623000000000012</c:v>
                </c:pt>
                <c:pt idx="303">
                  <c:v>46.654000000000003</c:v>
                </c:pt>
                <c:pt idx="304">
                  <c:v>46.683999999999997</c:v>
                </c:pt>
                <c:pt idx="305">
                  <c:v>46.714000000000013</c:v>
                </c:pt>
                <c:pt idx="306">
                  <c:v>46.744</c:v>
                </c:pt>
                <c:pt idx="307">
                  <c:v>46.77</c:v>
                </c:pt>
                <c:pt idx="308">
                  <c:v>46.795000000000122</c:v>
                </c:pt>
                <c:pt idx="309">
                  <c:v>46.819000000000003</c:v>
                </c:pt>
                <c:pt idx="310">
                  <c:v>46.841000000000001</c:v>
                </c:pt>
                <c:pt idx="311">
                  <c:v>46.862000000000002</c:v>
                </c:pt>
                <c:pt idx="312">
                  <c:v>46.88</c:v>
                </c:pt>
                <c:pt idx="313">
                  <c:v>46.894000000000013</c:v>
                </c:pt>
                <c:pt idx="314">
                  <c:v>46.911000000000001</c:v>
                </c:pt>
                <c:pt idx="315">
                  <c:v>46.925000000000011</c:v>
                </c:pt>
                <c:pt idx="316">
                  <c:v>46.94</c:v>
                </c:pt>
                <c:pt idx="317">
                  <c:v>46.953000000000003</c:v>
                </c:pt>
                <c:pt idx="318">
                  <c:v>46.966000000000001</c:v>
                </c:pt>
                <c:pt idx="319">
                  <c:v>46.975000000000001</c:v>
                </c:pt>
                <c:pt idx="320">
                  <c:v>46.982999999999997</c:v>
                </c:pt>
                <c:pt idx="321">
                  <c:v>46.99</c:v>
                </c:pt>
                <c:pt idx="322">
                  <c:v>46.995000000000012</c:v>
                </c:pt>
                <c:pt idx="323">
                  <c:v>46.997</c:v>
                </c:pt>
                <c:pt idx="324">
                  <c:v>46.997</c:v>
                </c:pt>
                <c:pt idx="325">
                  <c:v>46.996000000000002</c:v>
                </c:pt>
                <c:pt idx="326">
                  <c:v>46.993000000000002</c:v>
                </c:pt>
                <c:pt idx="327">
                  <c:v>46.99</c:v>
                </c:pt>
                <c:pt idx="328">
                  <c:v>46.987000000000002</c:v>
                </c:pt>
                <c:pt idx="329">
                  <c:v>46.982999999999997</c:v>
                </c:pt>
                <c:pt idx="330">
                  <c:v>46.976999999999997</c:v>
                </c:pt>
                <c:pt idx="331">
                  <c:v>46.97</c:v>
                </c:pt>
                <c:pt idx="332">
                  <c:v>46.964000000000013</c:v>
                </c:pt>
                <c:pt idx="333">
                  <c:v>46.956000000000003</c:v>
                </c:pt>
                <c:pt idx="334">
                  <c:v>46.945</c:v>
                </c:pt>
                <c:pt idx="335">
                  <c:v>46.933999999999997</c:v>
                </c:pt>
                <c:pt idx="336">
                  <c:v>46.923000000000002</c:v>
                </c:pt>
                <c:pt idx="337">
                  <c:v>46.909000000000013</c:v>
                </c:pt>
                <c:pt idx="338">
                  <c:v>46.895000000000003</c:v>
                </c:pt>
                <c:pt idx="339">
                  <c:v>46.881999999999998</c:v>
                </c:pt>
                <c:pt idx="340">
                  <c:v>46.868000000000002</c:v>
                </c:pt>
                <c:pt idx="341">
                  <c:v>46.851999999999997</c:v>
                </c:pt>
                <c:pt idx="342">
                  <c:v>46.837000000000003</c:v>
                </c:pt>
                <c:pt idx="343">
                  <c:v>46.82</c:v>
                </c:pt>
                <c:pt idx="344">
                  <c:v>46.804000000000002</c:v>
                </c:pt>
                <c:pt idx="345">
                  <c:v>46.787000000000013</c:v>
                </c:pt>
                <c:pt idx="346">
                  <c:v>46.769000000000013</c:v>
                </c:pt>
                <c:pt idx="347">
                  <c:v>46.753</c:v>
                </c:pt>
                <c:pt idx="348">
                  <c:v>46.735000000000063</c:v>
                </c:pt>
                <c:pt idx="349">
                  <c:v>46.717000000000013</c:v>
                </c:pt>
                <c:pt idx="350">
                  <c:v>46.699000000000012</c:v>
                </c:pt>
                <c:pt idx="351">
                  <c:v>46.682000000000002</c:v>
                </c:pt>
                <c:pt idx="352">
                  <c:v>46.666000000000011</c:v>
                </c:pt>
                <c:pt idx="353">
                  <c:v>46.651000000000003</c:v>
                </c:pt>
                <c:pt idx="354">
                  <c:v>46.636000000000003</c:v>
                </c:pt>
                <c:pt idx="355">
                  <c:v>46.621000000000002</c:v>
                </c:pt>
                <c:pt idx="356">
                  <c:v>46.608000000000011</c:v>
                </c:pt>
                <c:pt idx="357">
                  <c:v>46.593000000000011</c:v>
                </c:pt>
                <c:pt idx="358">
                  <c:v>46.581000000000003</c:v>
                </c:pt>
                <c:pt idx="359">
                  <c:v>46.568000000000012</c:v>
                </c:pt>
                <c:pt idx="360">
                  <c:v>46.557000000000002</c:v>
                </c:pt>
                <c:pt idx="361">
                  <c:v>46.546000000000006</c:v>
                </c:pt>
                <c:pt idx="362">
                  <c:v>46.537000000000013</c:v>
                </c:pt>
                <c:pt idx="363">
                  <c:v>46.531000000000013</c:v>
                </c:pt>
                <c:pt idx="364">
                  <c:v>46.526000000000003</c:v>
                </c:pt>
                <c:pt idx="365">
                  <c:v>46.52</c:v>
                </c:pt>
                <c:pt idx="366">
                  <c:v>46.515000000000001</c:v>
                </c:pt>
                <c:pt idx="367">
                  <c:v>46.51</c:v>
                </c:pt>
                <c:pt idx="368">
                  <c:v>46.505000000000003</c:v>
                </c:pt>
                <c:pt idx="369">
                  <c:v>46.5</c:v>
                </c:pt>
                <c:pt idx="370">
                  <c:v>46.497</c:v>
                </c:pt>
                <c:pt idx="371">
                  <c:v>46.495000000000012</c:v>
                </c:pt>
                <c:pt idx="372">
                  <c:v>46.494</c:v>
                </c:pt>
                <c:pt idx="373">
                  <c:v>46.494</c:v>
                </c:pt>
                <c:pt idx="374">
                  <c:v>46.497</c:v>
                </c:pt>
                <c:pt idx="375">
                  <c:v>46.5</c:v>
                </c:pt>
                <c:pt idx="376">
                  <c:v>46.503</c:v>
                </c:pt>
                <c:pt idx="377">
                  <c:v>46.505000000000003</c:v>
                </c:pt>
                <c:pt idx="378">
                  <c:v>46.508000000000003</c:v>
                </c:pt>
                <c:pt idx="379">
                  <c:v>46.513000000000012</c:v>
                </c:pt>
                <c:pt idx="380">
                  <c:v>46.517000000000003</c:v>
                </c:pt>
                <c:pt idx="381">
                  <c:v>46.522000000000013</c:v>
                </c:pt>
                <c:pt idx="382">
                  <c:v>46.526000000000003</c:v>
                </c:pt>
                <c:pt idx="383">
                  <c:v>46.532000000000011</c:v>
                </c:pt>
                <c:pt idx="384">
                  <c:v>46.537000000000013</c:v>
                </c:pt>
                <c:pt idx="385">
                  <c:v>46.542000000000002</c:v>
                </c:pt>
                <c:pt idx="386">
                  <c:v>46.546000000000006</c:v>
                </c:pt>
                <c:pt idx="387">
                  <c:v>46.551000000000002</c:v>
                </c:pt>
                <c:pt idx="388">
                  <c:v>46.555</c:v>
                </c:pt>
                <c:pt idx="389">
                  <c:v>46.558</c:v>
                </c:pt>
                <c:pt idx="390">
                  <c:v>46.563000000000002</c:v>
                </c:pt>
                <c:pt idx="391">
                  <c:v>46.568000000000012</c:v>
                </c:pt>
                <c:pt idx="392">
                  <c:v>46.572000000000003</c:v>
                </c:pt>
                <c:pt idx="393">
                  <c:v>46.576000000000001</c:v>
                </c:pt>
                <c:pt idx="394">
                  <c:v>46.579000000000001</c:v>
                </c:pt>
                <c:pt idx="395">
                  <c:v>46.582000000000001</c:v>
                </c:pt>
                <c:pt idx="396">
                  <c:v>46.586000000000013</c:v>
                </c:pt>
                <c:pt idx="397">
                  <c:v>46.589000000000013</c:v>
                </c:pt>
                <c:pt idx="398">
                  <c:v>46.591000000000001</c:v>
                </c:pt>
                <c:pt idx="399">
                  <c:v>46.591000000000001</c:v>
                </c:pt>
                <c:pt idx="400">
                  <c:v>46.59</c:v>
                </c:pt>
                <c:pt idx="401">
                  <c:v>46.589000000000013</c:v>
                </c:pt>
                <c:pt idx="402">
                  <c:v>46.587000000000003</c:v>
                </c:pt>
                <c:pt idx="403">
                  <c:v>46.583000000000013</c:v>
                </c:pt>
                <c:pt idx="404">
                  <c:v>46.578000000000003</c:v>
                </c:pt>
                <c:pt idx="405">
                  <c:v>46.575000000000003</c:v>
                </c:pt>
                <c:pt idx="406">
                  <c:v>46.57</c:v>
                </c:pt>
                <c:pt idx="407">
                  <c:v>46.566000000000003</c:v>
                </c:pt>
                <c:pt idx="408">
                  <c:v>46.563000000000002</c:v>
                </c:pt>
                <c:pt idx="409">
                  <c:v>46.56</c:v>
                </c:pt>
                <c:pt idx="410">
                  <c:v>46.557000000000002</c:v>
                </c:pt>
                <c:pt idx="411">
                  <c:v>46.552</c:v>
                </c:pt>
                <c:pt idx="412">
                  <c:v>46.546999999999997</c:v>
                </c:pt>
                <c:pt idx="413">
                  <c:v>46.542000000000002</c:v>
                </c:pt>
                <c:pt idx="414">
                  <c:v>46.535000000000011</c:v>
                </c:pt>
                <c:pt idx="415">
                  <c:v>46.526000000000003</c:v>
                </c:pt>
                <c:pt idx="416">
                  <c:v>46.518000000000001</c:v>
                </c:pt>
                <c:pt idx="417">
                  <c:v>46.508000000000003</c:v>
                </c:pt>
                <c:pt idx="418">
                  <c:v>46.499000000000002</c:v>
                </c:pt>
                <c:pt idx="419">
                  <c:v>46.488999999999997</c:v>
                </c:pt>
                <c:pt idx="420">
                  <c:v>46.48</c:v>
                </c:pt>
                <c:pt idx="421">
                  <c:v>46.469000000000001</c:v>
                </c:pt>
                <c:pt idx="422">
                  <c:v>46.46</c:v>
                </c:pt>
                <c:pt idx="423">
                  <c:v>46.451000000000001</c:v>
                </c:pt>
                <c:pt idx="424">
                  <c:v>46.442999999999998</c:v>
                </c:pt>
                <c:pt idx="425">
                  <c:v>46.435000000000002</c:v>
                </c:pt>
                <c:pt idx="426">
                  <c:v>46.429000000000002</c:v>
                </c:pt>
                <c:pt idx="427">
                  <c:v>46.424000000000007</c:v>
                </c:pt>
                <c:pt idx="428">
                  <c:v>46.417000000000002</c:v>
                </c:pt>
                <c:pt idx="429">
                  <c:v>46.411999999999999</c:v>
                </c:pt>
                <c:pt idx="430">
                  <c:v>46.408000000000001</c:v>
                </c:pt>
                <c:pt idx="431">
                  <c:v>46.404000000000003</c:v>
                </c:pt>
                <c:pt idx="432">
                  <c:v>46.399000000000001</c:v>
                </c:pt>
                <c:pt idx="433">
                  <c:v>46.396000000000001</c:v>
                </c:pt>
                <c:pt idx="434">
                  <c:v>46.393000000000001</c:v>
                </c:pt>
                <c:pt idx="435">
                  <c:v>46.393000000000001</c:v>
                </c:pt>
                <c:pt idx="436">
                  <c:v>46.394000000000013</c:v>
                </c:pt>
                <c:pt idx="437">
                  <c:v>46.396000000000001</c:v>
                </c:pt>
                <c:pt idx="438">
                  <c:v>46.403000000000013</c:v>
                </c:pt>
                <c:pt idx="439">
                  <c:v>46.409000000000013</c:v>
                </c:pt>
                <c:pt idx="440">
                  <c:v>46.414999999999999</c:v>
                </c:pt>
                <c:pt idx="441">
                  <c:v>46.422000000000011</c:v>
                </c:pt>
                <c:pt idx="442">
                  <c:v>46.430999999999997</c:v>
                </c:pt>
                <c:pt idx="443">
                  <c:v>46.44</c:v>
                </c:pt>
                <c:pt idx="444">
                  <c:v>46.451000000000001</c:v>
                </c:pt>
                <c:pt idx="445">
                  <c:v>46.461000000000013</c:v>
                </c:pt>
                <c:pt idx="446">
                  <c:v>46.473999999999997</c:v>
                </c:pt>
                <c:pt idx="447">
                  <c:v>46.488</c:v>
                </c:pt>
              </c:numCache>
            </c:numRef>
          </c:yVal>
          <c:smooth val="1"/>
        </c:ser>
        <c:dLbls>
          <c:showLegendKey val="0"/>
          <c:showVal val="0"/>
          <c:showCatName val="0"/>
          <c:showSerName val="0"/>
          <c:showPercent val="0"/>
          <c:showBubbleSize val="0"/>
        </c:dLbls>
        <c:axId val="45403136"/>
        <c:axId val="45404928"/>
      </c:scatterChart>
      <c:valAx>
        <c:axId val="45403136"/>
        <c:scaling>
          <c:orientation val="minMax"/>
          <c:max val="45"/>
          <c:min val="0"/>
        </c:scaling>
        <c:delete val="1"/>
        <c:axPos val="b"/>
        <c:numFmt formatCode="General" sourceLinked="1"/>
        <c:majorTickMark val="in"/>
        <c:minorTickMark val="none"/>
        <c:tickLblPos val="none"/>
        <c:crossAx val="45404928"/>
        <c:crosses val="autoZero"/>
        <c:crossBetween val="midCat"/>
        <c:majorUnit val="5"/>
        <c:minorUnit val="4"/>
      </c:valAx>
      <c:valAx>
        <c:axId val="45404928"/>
        <c:scaling>
          <c:orientation val="minMax"/>
          <c:max val="50"/>
          <c:min val="42"/>
        </c:scaling>
        <c:delete val="1"/>
        <c:axPos val="l"/>
        <c:numFmt formatCode="General" sourceLinked="1"/>
        <c:majorTickMark val="out"/>
        <c:minorTickMark val="none"/>
        <c:tickLblPos val="none"/>
        <c:crossAx val="45403136"/>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25400">
              <a:solidFill>
                <a:srgbClr val="FF0000"/>
              </a:solidFill>
            </a:ln>
          </c:spPr>
          <c:marker>
            <c:symbol val="none"/>
          </c:marker>
          <c:xVal>
            <c:numRef>
              <c:f>Sheet1!$G$1:$G$1106</c:f>
              <c:numCache>
                <c:formatCode>General</c:formatCode>
                <c:ptCount val="1106"/>
                <c:pt idx="0">
                  <c:v>2E-3</c:v>
                </c:pt>
                <c:pt idx="1">
                  <c:v>2.1999999999999999E-2</c:v>
                </c:pt>
                <c:pt idx="2">
                  <c:v>4.2000000000000003E-2</c:v>
                </c:pt>
                <c:pt idx="3">
                  <c:v>6.2E-2</c:v>
                </c:pt>
                <c:pt idx="4">
                  <c:v>8.2000000000000003E-2</c:v>
                </c:pt>
                <c:pt idx="5">
                  <c:v>0.10199999999999999</c:v>
                </c:pt>
                <c:pt idx="6">
                  <c:v>0.122</c:v>
                </c:pt>
                <c:pt idx="7">
                  <c:v>0.14199999999999999</c:v>
                </c:pt>
                <c:pt idx="8">
                  <c:v>0.16200000000000001</c:v>
                </c:pt>
                <c:pt idx="9">
                  <c:v>0.182</c:v>
                </c:pt>
                <c:pt idx="10">
                  <c:v>0.20200000000000001</c:v>
                </c:pt>
                <c:pt idx="11">
                  <c:v>0.222</c:v>
                </c:pt>
                <c:pt idx="12">
                  <c:v>0.24199999999999999</c:v>
                </c:pt>
                <c:pt idx="13">
                  <c:v>0.26200000000000001</c:v>
                </c:pt>
                <c:pt idx="14">
                  <c:v>0.28199999999999997</c:v>
                </c:pt>
                <c:pt idx="15">
                  <c:v>0.30199999999999999</c:v>
                </c:pt>
                <c:pt idx="16">
                  <c:v>0.32200000000000001</c:v>
                </c:pt>
                <c:pt idx="17">
                  <c:v>0.34200000000000003</c:v>
                </c:pt>
                <c:pt idx="18">
                  <c:v>0.36199999999999999</c:v>
                </c:pt>
                <c:pt idx="19">
                  <c:v>0.38200000000000001</c:v>
                </c:pt>
                <c:pt idx="20">
                  <c:v>0.40200000000000002</c:v>
                </c:pt>
                <c:pt idx="21">
                  <c:v>0.42199999999999999</c:v>
                </c:pt>
                <c:pt idx="22">
                  <c:v>0.442</c:v>
                </c:pt>
                <c:pt idx="23">
                  <c:v>0.46200000000000002</c:v>
                </c:pt>
                <c:pt idx="24">
                  <c:v>0.48199999999999998</c:v>
                </c:pt>
                <c:pt idx="25">
                  <c:v>0.502</c:v>
                </c:pt>
                <c:pt idx="26">
                  <c:v>0.52200000000000002</c:v>
                </c:pt>
                <c:pt idx="27">
                  <c:v>0.54200000000000004</c:v>
                </c:pt>
                <c:pt idx="28">
                  <c:v>0.56200000000000006</c:v>
                </c:pt>
                <c:pt idx="29">
                  <c:v>0.58199999999999996</c:v>
                </c:pt>
                <c:pt idx="30">
                  <c:v>0.60199999999999998</c:v>
                </c:pt>
                <c:pt idx="31">
                  <c:v>0.622</c:v>
                </c:pt>
                <c:pt idx="32">
                  <c:v>0.64200000000000002</c:v>
                </c:pt>
                <c:pt idx="33">
                  <c:v>0.66200000000000003</c:v>
                </c:pt>
                <c:pt idx="34">
                  <c:v>0.68200000000000005</c:v>
                </c:pt>
                <c:pt idx="35">
                  <c:v>0.70199999999999996</c:v>
                </c:pt>
                <c:pt idx="36">
                  <c:v>0.72199999999999998</c:v>
                </c:pt>
                <c:pt idx="37">
                  <c:v>0.74199999999999999</c:v>
                </c:pt>
                <c:pt idx="38">
                  <c:v>0.76200000000000001</c:v>
                </c:pt>
                <c:pt idx="39">
                  <c:v>0.78200000000000003</c:v>
                </c:pt>
                <c:pt idx="40">
                  <c:v>0.80200000000000005</c:v>
                </c:pt>
                <c:pt idx="41">
                  <c:v>0.82199999999999995</c:v>
                </c:pt>
                <c:pt idx="42">
                  <c:v>0.84199999999999997</c:v>
                </c:pt>
                <c:pt idx="43">
                  <c:v>0.86199999999999999</c:v>
                </c:pt>
                <c:pt idx="44">
                  <c:v>0.88200000000000001</c:v>
                </c:pt>
                <c:pt idx="45">
                  <c:v>0.90200000000000002</c:v>
                </c:pt>
                <c:pt idx="46">
                  <c:v>0.92200000000000004</c:v>
                </c:pt>
                <c:pt idx="47">
                  <c:v>0.94199999999999995</c:v>
                </c:pt>
                <c:pt idx="48">
                  <c:v>0.96199999999999997</c:v>
                </c:pt>
                <c:pt idx="49">
                  <c:v>0.98199999999999998</c:v>
                </c:pt>
                <c:pt idx="50">
                  <c:v>1.002</c:v>
                </c:pt>
                <c:pt idx="51">
                  <c:v>1.022</c:v>
                </c:pt>
                <c:pt idx="52">
                  <c:v>1.042</c:v>
                </c:pt>
                <c:pt idx="53">
                  <c:v>1.0620000000000001</c:v>
                </c:pt>
                <c:pt idx="54">
                  <c:v>1.0820000000000001</c:v>
                </c:pt>
                <c:pt idx="55">
                  <c:v>1.1020000000000001</c:v>
                </c:pt>
                <c:pt idx="56">
                  <c:v>1.1220000000000001</c:v>
                </c:pt>
                <c:pt idx="57">
                  <c:v>1.1419999999999999</c:v>
                </c:pt>
                <c:pt idx="58">
                  <c:v>1.1619999999999999</c:v>
                </c:pt>
                <c:pt idx="59">
                  <c:v>1.1819999999999999</c:v>
                </c:pt>
                <c:pt idx="60">
                  <c:v>1.202</c:v>
                </c:pt>
                <c:pt idx="61">
                  <c:v>1.222</c:v>
                </c:pt>
                <c:pt idx="62">
                  <c:v>1.242</c:v>
                </c:pt>
                <c:pt idx="63">
                  <c:v>1.262</c:v>
                </c:pt>
                <c:pt idx="64">
                  <c:v>1.282</c:v>
                </c:pt>
                <c:pt idx="65">
                  <c:v>1.302</c:v>
                </c:pt>
                <c:pt idx="66">
                  <c:v>1.3220000000000001</c:v>
                </c:pt>
                <c:pt idx="67">
                  <c:v>1.3420000000000001</c:v>
                </c:pt>
                <c:pt idx="68">
                  <c:v>1.3620000000000001</c:v>
                </c:pt>
                <c:pt idx="69">
                  <c:v>1.3819999999999999</c:v>
                </c:pt>
                <c:pt idx="70">
                  <c:v>1.401999999999999</c:v>
                </c:pt>
                <c:pt idx="71">
                  <c:v>1.421999999999999</c:v>
                </c:pt>
                <c:pt idx="72">
                  <c:v>1.4419999999999991</c:v>
                </c:pt>
                <c:pt idx="73">
                  <c:v>1.462</c:v>
                </c:pt>
                <c:pt idx="74">
                  <c:v>1.482</c:v>
                </c:pt>
                <c:pt idx="75">
                  <c:v>1.502</c:v>
                </c:pt>
                <c:pt idx="76">
                  <c:v>1.522</c:v>
                </c:pt>
                <c:pt idx="77">
                  <c:v>1.542</c:v>
                </c:pt>
                <c:pt idx="78">
                  <c:v>1.5620000000000001</c:v>
                </c:pt>
                <c:pt idx="79">
                  <c:v>1.5820000000000001</c:v>
                </c:pt>
                <c:pt idx="80">
                  <c:v>1.6020000000000001</c:v>
                </c:pt>
                <c:pt idx="81">
                  <c:v>1.6220000000000001</c:v>
                </c:pt>
                <c:pt idx="82">
                  <c:v>1.6419999999999999</c:v>
                </c:pt>
                <c:pt idx="83">
                  <c:v>1.6619999999999999</c:v>
                </c:pt>
                <c:pt idx="84">
                  <c:v>1.6819999999999999</c:v>
                </c:pt>
                <c:pt idx="85">
                  <c:v>1.702</c:v>
                </c:pt>
                <c:pt idx="86">
                  <c:v>1.722</c:v>
                </c:pt>
                <c:pt idx="87">
                  <c:v>1.742</c:v>
                </c:pt>
                <c:pt idx="88">
                  <c:v>1.762</c:v>
                </c:pt>
                <c:pt idx="89">
                  <c:v>1.782</c:v>
                </c:pt>
                <c:pt idx="90">
                  <c:v>1.802</c:v>
                </c:pt>
                <c:pt idx="91">
                  <c:v>1.8220000000000001</c:v>
                </c:pt>
                <c:pt idx="92">
                  <c:v>1.8420000000000001</c:v>
                </c:pt>
                <c:pt idx="93">
                  <c:v>1.8620000000000001</c:v>
                </c:pt>
                <c:pt idx="94">
                  <c:v>1.8819999999999999</c:v>
                </c:pt>
                <c:pt idx="95">
                  <c:v>1.901999999999999</c:v>
                </c:pt>
                <c:pt idx="96">
                  <c:v>1.921999999999999</c:v>
                </c:pt>
                <c:pt idx="97">
                  <c:v>1.9419999999999991</c:v>
                </c:pt>
                <c:pt idx="98">
                  <c:v>1.962</c:v>
                </c:pt>
                <c:pt idx="99">
                  <c:v>1.982</c:v>
                </c:pt>
                <c:pt idx="100">
                  <c:v>2.0019999999999998</c:v>
                </c:pt>
                <c:pt idx="101">
                  <c:v>2.0219999999999998</c:v>
                </c:pt>
                <c:pt idx="102">
                  <c:v>2.0419999999999998</c:v>
                </c:pt>
                <c:pt idx="103">
                  <c:v>2.0619999999999998</c:v>
                </c:pt>
                <c:pt idx="104">
                  <c:v>2.0819999999999999</c:v>
                </c:pt>
                <c:pt idx="105">
                  <c:v>2.1019999999999999</c:v>
                </c:pt>
                <c:pt idx="106">
                  <c:v>2.1219999999999999</c:v>
                </c:pt>
                <c:pt idx="107">
                  <c:v>2.1419999999999999</c:v>
                </c:pt>
                <c:pt idx="108">
                  <c:v>2.1619999999999999</c:v>
                </c:pt>
                <c:pt idx="109">
                  <c:v>2.1819999999999999</c:v>
                </c:pt>
                <c:pt idx="110">
                  <c:v>2.202</c:v>
                </c:pt>
                <c:pt idx="111">
                  <c:v>2.222</c:v>
                </c:pt>
                <c:pt idx="112">
                  <c:v>2.242</c:v>
                </c:pt>
                <c:pt idx="113">
                  <c:v>2.262</c:v>
                </c:pt>
                <c:pt idx="114">
                  <c:v>2.282</c:v>
                </c:pt>
                <c:pt idx="115">
                  <c:v>2.302</c:v>
                </c:pt>
                <c:pt idx="116">
                  <c:v>2.3220000000000001</c:v>
                </c:pt>
                <c:pt idx="117">
                  <c:v>2.3420000000000001</c:v>
                </c:pt>
                <c:pt idx="118">
                  <c:v>2.3620000000000001</c:v>
                </c:pt>
                <c:pt idx="119">
                  <c:v>2.3820000000000001</c:v>
                </c:pt>
                <c:pt idx="120">
                  <c:v>2.4020000000000001</c:v>
                </c:pt>
                <c:pt idx="121">
                  <c:v>2.4220000000000002</c:v>
                </c:pt>
                <c:pt idx="122">
                  <c:v>2.4420000000000002</c:v>
                </c:pt>
                <c:pt idx="123">
                  <c:v>2.4620000000000002</c:v>
                </c:pt>
                <c:pt idx="124">
                  <c:v>2.4820000000000002</c:v>
                </c:pt>
                <c:pt idx="125">
                  <c:v>2.5019999999999998</c:v>
                </c:pt>
                <c:pt idx="126">
                  <c:v>2.5219999999999998</c:v>
                </c:pt>
                <c:pt idx="127">
                  <c:v>2.5419999999999998</c:v>
                </c:pt>
                <c:pt idx="128">
                  <c:v>2.5619999999999998</c:v>
                </c:pt>
                <c:pt idx="129">
                  <c:v>2.5819999999999999</c:v>
                </c:pt>
                <c:pt idx="130">
                  <c:v>2.6019999999999999</c:v>
                </c:pt>
                <c:pt idx="131">
                  <c:v>2.6219999999999999</c:v>
                </c:pt>
                <c:pt idx="132">
                  <c:v>2.6419999999999999</c:v>
                </c:pt>
                <c:pt idx="133">
                  <c:v>2.6619999999999999</c:v>
                </c:pt>
                <c:pt idx="134">
                  <c:v>2.6819999999999999</c:v>
                </c:pt>
                <c:pt idx="135">
                  <c:v>2.702</c:v>
                </c:pt>
                <c:pt idx="136">
                  <c:v>2.722</c:v>
                </c:pt>
                <c:pt idx="137">
                  <c:v>2.742</c:v>
                </c:pt>
                <c:pt idx="138">
                  <c:v>2.762</c:v>
                </c:pt>
                <c:pt idx="139">
                  <c:v>2.782</c:v>
                </c:pt>
                <c:pt idx="140">
                  <c:v>2.802</c:v>
                </c:pt>
                <c:pt idx="141">
                  <c:v>2.8220000000000001</c:v>
                </c:pt>
                <c:pt idx="142">
                  <c:v>2.8420000000000001</c:v>
                </c:pt>
                <c:pt idx="143">
                  <c:v>2.8620000000000001</c:v>
                </c:pt>
                <c:pt idx="144">
                  <c:v>2.8820000000000001</c:v>
                </c:pt>
                <c:pt idx="145">
                  <c:v>2.9020000000000001</c:v>
                </c:pt>
                <c:pt idx="146">
                  <c:v>2.9220000000000002</c:v>
                </c:pt>
                <c:pt idx="147">
                  <c:v>2.9420000000000002</c:v>
                </c:pt>
                <c:pt idx="148">
                  <c:v>2.9620000000000002</c:v>
                </c:pt>
                <c:pt idx="149">
                  <c:v>2.9820000000000002</c:v>
                </c:pt>
                <c:pt idx="150">
                  <c:v>3.0019999999999998</c:v>
                </c:pt>
                <c:pt idx="151">
                  <c:v>3.0219999999999998</c:v>
                </c:pt>
                <c:pt idx="152">
                  <c:v>3.0419999999999998</c:v>
                </c:pt>
                <c:pt idx="153">
                  <c:v>3.0619999999999998</c:v>
                </c:pt>
                <c:pt idx="154">
                  <c:v>3.0819999999999999</c:v>
                </c:pt>
                <c:pt idx="155">
                  <c:v>3.1019999999999999</c:v>
                </c:pt>
                <c:pt idx="156">
                  <c:v>3.1219999999999999</c:v>
                </c:pt>
                <c:pt idx="157">
                  <c:v>3.1419999999999999</c:v>
                </c:pt>
                <c:pt idx="158">
                  <c:v>3.1619999999999999</c:v>
                </c:pt>
                <c:pt idx="159">
                  <c:v>3.1819999999999999</c:v>
                </c:pt>
                <c:pt idx="160">
                  <c:v>3.202</c:v>
                </c:pt>
                <c:pt idx="161">
                  <c:v>3.222</c:v>
                </c:pt>
                <c:pt idx="162">
                  <c:v>3.242</c:v>
                </c:pt>
                <c:pt idx="163">
                  <c:v>3.262</c:v>
                </c:pt>
                <c:pt idx="164">
                  <c:v>3.282</c:v>
                </c:pt>
                <c:pt idx="165">
                  <c:v>3.302</c:v>
                </c:pt>
                <c:pt idx="166">
                  <c:v>3.3220000000000001</c:v>
                </c:pt>
                <c:pt idx="167">
                  <c:v>3.3420000000000001</c:v>
                </c:pt>
                <c:pt idx="168">
                  <c:v>3.3620000000000001</c:v>
                </c:pt>
                <c:pt idx="169">
                  <c:v>3.3820000000000001</c:v>
                </c:pt>
                <c:pt idx="170">
                  <c:v>3.4020000000000001</c:v>
                </c:pt>
                <c:pt idx="171">
                  <c:v>3.4220000000000002</c:v>
                </c:pt>
                <c:pt idx="172">
                  <c:v>3.4420000000000002</c:v>
                </c:pt>
                <c:pt idx="173">
                  <c:v>3.4620000000000002</c:v>
                </c:pt>
                <c:pt idx="174">
                  <c:v>3.4820000000000002</c:v>
                </c:pt>
                <c:pt idx="175">
                  <c:v>3.5019999999999998</c:v>
                </c:pt>
                <c:pt idx="176">
                  <c:v>3.5219999999999998</c:v>
                </c:pt>
                <c:pt idx="177">
                  <c:v>3.5419999999999998</c:v>
                </c:pt>
                <c:pt idx="178">
                  <c:v>3.5619999999999998</c:v>
                </c:pt>
                <c:pt idx="179">
                  <c:v>3.5819999999999999</c:v>
                </c:pt>
                <c:pt idx="180">
                  <c:v>3.6019999999999999</c:v>
                </c:pt>
                <c:pt idx="181">
                  <c:v>3.6219999999999999</c:v>
                </c:pt>
                <c:pt idx="182">
                  <c:v>3.6419999999999999</c:v>
                </c:pt>
                <c:pt idx="183">
                  <c:v>3.6619999999999999</c:v>
                </c:pt>
                <c:pt idx="184">
                  <c:v>3.6819999999999999</c:v>
                </c:pt>
                <c:pt idx="185">
                  <c:v>3.702</c:v>
                </c:pt>
                <c:pt idx="186">
                  <c:v>3.722</c:v>
                </c:pt>
                <c:pt idx="187">
                  <c:v>3.742</c:v>
                </c:pt>
                <c:pt idx="188">
                  <c:v>3.762</c:v>
                </c:pt>
                <c:pt idx="189">
                  <c:v>3.782</c:v>
                </c:pt>
                <c:pt idx="190">
                  <c:v>3.802</c:v>
                </c:pt>
                <c:pt idx="191">
                  <c:v>3.8220000000000001</c:v>
                </c:pt>
                <c:pt idx="192">
                  <c:v>3.8420000000000001</c:v>
                </c:pt>
                <c:pt idx="193">
                  <c:v>3.8620000000000001</c:v>
                </c:pt>
                <c:pt idx="194">
                  <c:v>3.8820000000000001</c:v>
                </c:pt>
                <c:pt idx="195">
                  <c:v>3.9020000000000001</c:v>
                </c:pt>
                <c:pt idx="196">
                  <c:v>3.9220000000000002</c:v>
                </c:pt>
                <c:pt idx="197">
                  <c:v>3.9420000000000002</c:v>
                </c:pt>
                <c:pt idx="198">
                  <c:v>3.9620000000000002</c:v>
                </c:pt>
                <c:pt idx="199">
                  <c:v>3.9820000000000002</c:v>
                </c:pt>
                <c:pt idx="200">
                  <c:v>4.0019999999999998</c:v>
                </c:pt>
                <c:pt idx="201">
                  <c:v>4.0219999999999994</c:v>
                </c:pt>
                <c:pt idx="202">
                  <c:v>4.0419999999999998</c:v>
                </c:pt>
                <c:pt idx="203">
                  <c:v>4.0619999999999994</c:v>
                </c:pt>
                <c:pt idx="204">
                  <c:v>4.0819999999999999</c:v>
                </c:pt>
                <c:pt idx="205">
                  <c:v>4.1019999999999994</c:v>
                </c:pt>
                <c:pt idx="206">
                  <c:v>4.121999999999999</c:v>
                </c:pt>
                <c:pt idx="207">
                  <c:v>4.1419999999999986</c:v>
                </c:pt>
                <c:pt idx="208">
                  <c:v>4.161999999999999</c:v>
                </c:pt>
                <c:pt idx="209">
                  <c:v>4.1819999999999986</c:v>
                </c:pt>
                <c:pt idx="210">
                  <c:v>4.202</c:v>
                </c:pt>
                <c:pt idx="211">
                  <c:v>4.2220000000000004</c:v>
                </c:pt>
                <c:pt idx="212">
                  <c:v>4.242</c:v>
                </c:pt>
                <c:pt idx="213">
                  <c:v>4.2619999999999996</c:v>
                </c:pt>
                <c:pt idx="214">
                  <c:v>4.282</c:v>
                </c:pt>
                <c:pt idx="215">
                  <c:v>4.3019999999999996</c:v>
                </c:pt>
                <c:pt idx="216">
                  <c:v>4.3219999999999992</c:v>
                </c:pt>
                <c:pt idx="217">
                  <c:v>4.3419999999999996</c:v>
                </c:pt>
                <c:pt idx="218">
                  <c:v>4.3619999999999992</c:v>
                </c:pt>
                <c:pt idx="219">
                  <c:v>4.3819999999999997</c:v>
                </c:pt>
                <c:pt idx="220">
                  <c:v>4.4020000000000001</c:v>
                </c:pt>
                <c:pt idx="221">
                  <c:v>4.4219999999999997</c:v>
                </c:pt>
                <c:pt idx="222">
                  <c:v>4.4420000000000002</c:v>
                </c:pt>
                <c:pt idx="223">
                  <c:v>4.4619999999999997</c:v>
                </c:pt>
                <c:pt idx="224">
                  <c:v>4.4820000000000002</c:v>
                </c:pt>
                <c:pt idx="225">
                  <c:v>4.5019999999999998</c:v>
                </c:pt>
                <c:pt idx="226">
                  <c:v>4.5219999999999994</c:v>
                </c:pt>
                <c:pt idx="227">
                  <c:v>4.5419999999999998</c:v>
                </c:pt>
                <c:pt idx="228">
                  <c:v>4.5619999999999994</c:v>
                </c:pt>
                <c:pt idx="229">
                  <c:v>4.5819999999999999</c:v>
                </c:pt>
                <c:pt idx="230">
                  <c:v>4.6019999999999994</c:v>
                </c:pt>
                <c:pt idx="231">
                  <c:v>4.621999999999999</c:v>
                </c:pt>
                <c:pt idx="232">
                  <c:v>4.6419999999999986</c:v>
                </c:pt>
                <c:pt idx="233">
                  <c:v>4.661999999999999</c:v>
                </c:pt>
                <c:pt idx="234">
                  <c:v>4.6819999999999986</c:v>
                </c:pt>
                <c:pt idx="235">
                  <c:v>4.702</c:v>
                </c:pt>
                <c:pt idx="236">
                  <c:v>4.7219999999999986</c:v>
                </c:pt>
                <c:pt idx="237">
                  <c:v>4.742</c:v>
                </c:pt>
                <c:pt idx="238">
                  <c:v>4.7619999999999987</c:v>
                </c:pt>
                <c:pt idx="239">
                  <c:v>4.782</c:v>
                </c:pt>
                <c:pt idx="240">
                  <c:v>4.8019999999999996</c:v>
                </c:pt>
                <c:pt idx="241">
                  <c:v>4.8219999999999992</c:v>
                </c:pt>
                <c:pt idx="242">
                  <c:v>4.8419999999999996</c:v>
                </c:pt>
                <c:pt idx="243">
                  <c:v>4.8619999999999992</c:v>
                </c:pt>
                <c:pt idx="244">
                  <c:v>4.8819999999999997</c:v>
                </c:pt>
                <c:pt idx="245">
                  <c:v>4.9020000000000001</c:v>
                </c:pt>
                <c:pt idx="246">
                  <c:v>4.9219999999999997</c:v>
                </c:pt>
                <c:pt idx="247">
                  <c:v>4.9420000000000002</c:v>
                </c:pt>
                <c:pt idx="248">
                  <c:v>4.9619999999999997</c:v>
                </c:pt>
                <c:pt idx="249">
                  <c:v>4.9820000000000002</c:v>
                </c:pt>
                <c:pt idx="250">
                  <c:v>5.0019999999999998</c:v>
                </c:pt>
                <c:pt idx="251">
                  <c:v>5.0219999999999994</c:v>
                </c:pt>
                <c:pt idx="252">
                  <c:v>5.0419999999999998</c:v>
                </c:pt>
                <c:pt idx="253">
                  <c:v>5.0619999999999994</c:v>
                </c:pt>
                <c:pt idx="254">
                  <c:v>5.0819999999999999</c:v>
                </c:pt>
                <c:pt idx="255">
                  <c:v>5.1019999999999994</c:v>
                </c:pt>
                <c:pt idx="256">
                  <c:v>5.121999999999999</c:v>
                </c:pt>
                <c:pt idx="257">
                  <c:v>5.1419999999999986</c:v>
                </c:pt>
                <c:pt idx="258">
                  <c:v>5.161999999999999</c:v>
                </c:pt>
                <c:pt idx="259">
                  <c:v>5.1819999999999986</c:v>
                </c:pt>
                <c:pt idx="260">
                  <c:v>5.202</c:v>
                </c:pt>
                <c:pt idx="261">
                  <c:v>5.2220000000000004</c:v>
                </c:pt>
                <c:pt idx="262">
                  <c:v>5.242</c:v>
                </c:pt>
                <c:pt idx="263">
                  <c:v>5.2619999999999996</c:v>
                </c:pt>
                <c:pt idx="264">
                  <c:v>5.282</c:v>
                </c:pt>
                <c:pt idx="265">
                  <c:v>5.3019999999999996</c:v>
                </c:pt>
                <c:pt idx="266">
                  <c:v>5.3219999999999992</c:v>
                </c:pt>
                <c:pt idx="267">
                  <c:v>5.3419999999999996</c:v>
                </c:pt>
                <c:pt idx="268">
                  <c:v>5.3619999999999992</c:v>
                </c:pt>
                <c:pt idx="269">
                  <c:v>5.3819999999999997</c:v>
                </c:pt>
                <c:pt idx="270">
                  <c:v>5.4020000000000001</c:v>
                </c:pt>
                <c:pt idx="271">
                  <c:v>5.4219999999999997</c:v>
                </c:pt>
                <c:pt idx="272">
                  <c:v>5.4420000000000002</c:v>
                </c:pt>
                <c:pt idx="273">
                  <c:v>5.4619999999999997</c:v>
                </c:pt>
                <c:pt idx="274">
                  <c:v>5.4820000000000002</c:v>
                </c:pt>
                <c:pt idx="275">
                  <c:v>5.5019999999999998</c:v>
                </c:pt>
                <c:pt idx="276">
                  <c:v>5.5219999999999994</c:v>
                </c:pt>
                <c:pt idx="277">
                  <c:v>5.5419999999999998</c:v>
                </c:pt>
                <c:pt idx="278">
                  <c:v>5.5619999999999994</c:v>
                </c:pt>
                <c:pt idx="279">
                  <c:v>5.5819999999999999</c:v>
                </c:pt>
                <c:pt idx="280">
                  <c:v>5.6019999999999994</c:v>
                </c:pt>
                <c:pt idx="281">
                  <c:v>5.621999999999999</c:v>
                </c:pt>
                <c:pt idx="282">
                  <c:v>5.6419999999999986</c:v>
                </c:pt>
                <c:pt idx="283">
                  <c:v>5.661999999999999</c:v>
                </c:pt>
                <c:pt idx="284">
                  <c:v>5.6819999999999986</c:v>
                </c:pt>
                <c:pt idx="285">
                  <c:v>5.702</c:v>
                </c:pt>
                <c:pt idx="286">
                  <c:v>5.7219999999999986</c:v>
                </c:pt>
                <c:pt idx="287">
                  <c:v>5.742</c:v>
                </c:pt>
                <c:pt idx="288">
                  <c:v>5.7619999999999987</c:v>
                </c:pt>
                <c:pt idx="289">
                  <c:v>5.782</c:v>
                </c:pt>
                <c:pt idx="290">
                  <c:v>5.8019999999999996</c:v>
                </c:pt>
                <c:pt idx="291">
                  <c:v>5.8219999999999992</c:v>
                </c:pt>
                <c:pt idx="292">
                  <c:v>5.8419999999999996</c:v>
                </c:pt>
                <c:pt idx="293">
                  <c:v>5.8619999999999992</c:v>
                </c:pt>
                <c:pt idx="294">
                  <c:v>5.8819999999999997</c:v>
                </c:pt>
                <c:pt idx="295">
                  <c:v>5.9020000000000001</c:v>
                </c:pt>
                <c:pt idx="296">
                  <c:v>5.9219999999999997</c:v>
                </c:pt>
                <c:pt idx="297">
                  <c:v>5.9420000000000002</c:v>
                </c:pt>
                <c:pt idx="298">
                  <c:v>5.9619999999999997</c:v>
                </c:pt>
                <c:pt idx="299">
                  <c:v>5.9820000000000002</c:v>
                </c:pt>
                <c:pt idx="300">
                  <c:v>6.0019999999999998</c:v>
                </c:pt>
                <c:pt idx="301">
                  <c:v>6.0219999999999994</c:v>
                </c:pt>
                <c:pt idx="302">
                  <c:v>6.0419999999999998</c:v>
                </c:pt>
                <c:pt idx="303">
                  <c:v>6.0619999999999994</c:v>
                </c:pt>
                <c:pt idx="304">
                  <c:v>6.0819999999999999</c:v>
                </c:pt>
                <c:pt idx="305">
                  <c:v>6.1019999999999994</c:v>
                </c:pt>
                <c:pt idx="306">
                  <c:v>6.121999999999999</c:v>
                </c:pt>
                <c:pt idx="307">
                  <c:v>6.1419999999999986</c:v>
                </c:pt>
                <c:pt idx="308">
                  <c:v>6.161999999999999</c:v>
                </c:pt>
                <c:pt idx="309">
                  <c:v>6.1819999999999986</c:v>
                </c:pt>
                <c:pt idx="310">
                  <c:v>6.202</c:v>
                </c:pt>
                <c:pt idx="311">
                  <c:v>6.2220000000000004</c:v>
                </c:pt>
                <c:pt idx="312">
                  <c:v>6.242</c:v>
                </c:pt>
                <c:pt idx="313">
                  <c:v>6.2619999999999996</c:v>
                </c:pt>
                <c:pt idx="314">
                  <c:v>6.282</c:v>
                </c:pt>
                <c:pt idx="315">
                  <c:v>6.3019999999999996</c:v>
                </c:pt>
                <c:pt idx="316">
                  <c:v>6.3219999999999992</c:v>
                </c:pt>
                <c:pt idx="317">
                  <c:v>6.3419999999999996</c:v>
                </c:pt>
                <c:pt idx="318">
                  <c:v>6.3619999999999992</c:v>
                </c:pt>
                <c:pt idx="319">
                  <c:v>6.3819999999999997</c:v>
                </c:pt>
                <c:pt idx="320">
                  <c:v>6.4020000000000001</c:v>
                </c:pt>
                <c:pt idx="321">
                  <c:v>6.4219999999999997</c:v>
                </c:pt>
                <c:pt idx="322">
                  <c:v>6.4420000000000002</c:v>
                </c:pt>
                <c:pt idx="323">
                  <c:v>6.4619999999999997</c:v>
                </c:pt>
                <c:pt idx="324">
                  <c:v>6.4820000000000002</c:v>
                </c:pt>
                <c:pt idx="325">
                  <c:v>6.5019999999999998</c:v>
                </c:pt>
                <c:pt idx="326">
                  <c:v>6.5219999999999994</c:v>
                </c:pt>
                <c:pt idx="327">
                  <c:v>6.5419999999999998</c:v>
                </c:pt>
                <c:pt idx="328">
                  <c:v>6.5619999999999994</c:v>
                </c:pt>
                <c:pt idx="329">
                  <c:v>6.5819999999999999</c:v>
                </c:pt>
                <c:pt idx="330">
                  <c:v>6.6019999999999994</c:v>
                </c:pt>
                <c:pt idx="331">
                  <c:v>6.621999999999999</c:v>
                </c:pt>
                <c:pt idx="332">
                  <c:v>6.6419999999999986</c:v>
                </c:pt>
                <c:pt idx="333">
                  <c:v>6.661999999999999</c:v>
                </c:pt>
                <c:pt idx="334">
                  <c:v>6.6819999999999986</c:v>
                </c:pt>
                <c:pt idx="335">
                  <c:v>6.702</c:v>
                </c:pt>
                <c:pt idx="336">
                  <c:v>6.7219999999999986</c:v>
                </c:pt>
                <c:pt idx="337">
                  <c:v>6.742</c:v>
                </c:pt>
                <c:pt idx="338">
                  <c:v>6.7619999999999987</c:v>
                </c:pt>
                <c:pt idx="339">
                  <c:v>6.782</c:v>
                </c:pt>
                <c:pt idx="340">
                  <c:v>6.8019999999999996</c:v>
                </c:pt>
                <c:pt idx="341">
                  <c:v>6.8219999999999992</c:v>
                </c:pt>
                <c:pt idx="342">
                  <c:v>6.8419999999999996</c:v>
                </c:pt>
                <c:pt idx="343">
                  <c:v>6.8619999999999992</c:v>
                </c:pt>
                <c:pt idx="344">
                  <c:v>6.8819999999999997</c:v>
                </c:pt>
                <c:pt idx="345">
                  <c:v>6.9020000000000001</c:v>
                </c:pt>
                <c:pt idx="346">
                  <c:v>6.9219999999999997</c:v>
                </c:pt>
                <c:pt idx="347">
                  <c:v>6.9420000000000002</c:v>
                </c:pt>
                <c:pt idx="348">
                  <c:v>6.9619999999999997</c:v>
                </c:pt>
                <c:pt idx="349">
                  <c:v>6.9820000000000002</c:v>
                </c:pt>
                <c:pt idx="350">
                  <c:v>7.0019999999999998</c:v>
                </c:pt>
                <c:pt idx="351">
                  <c:v>7.0219999999999994</c:v>
                </c:pt>
                <c:pt idx="352">
                  <c:v>7.0419999999999998</c:v>
                </c:pt>
                <c:pt idx="353">
                  <c:v>7.0619999999999994</c:v>
                </c:pt>
                <c:pt idx="354">
                  <c:v>7.0819999999999999</c:v>
                </c:pt>
                <c:pt idx="355">
                  <c:v>7.1019999999999994</c:v>
                </c:pt>
                <c:pt idx="356">
                  <c:v>7.121999999999999</c:v>
                </c:pt>
                <c:pt idx="357">
                  <c:v>7.1419999999999986</c:v>
                </c:pt>
                <c:pt idx="358">
                  <c:v>7.161999999999999</c:v>
                </c:pt>
                <c:pt idx="359">
                  <c:v>7.1819999999999986</c:v>
                </c:pt>
                <c:pt idx="360">
                  <c:v>7.202</c:v>
                </c:pt>
                <c:pt idx="361">
                  <c:v>7.2220000000000004</c:v>
                </c:pt>
                <c:pt idx="362">
                  <c:v>7.242</c:v>
                </c:pt>
                <c:pt idx="363">
                  <c:v>7.2619999999999996</c:v>
                </c:pt>
                <c:pt idx="364">
                  <c:v>7.282</c:v>
                </c:pt>
                <c:pt idx="365">
                  <c:v>7.3019999999999996</c:v>
                </c:pt>
                <c:pt idx="366">
                  <c:v>7.3219999999999992</c:v>
                </c:pt>
                <c:pt idx="367">
                  <c:v>7.3419999999999996</c:v>
                </c:pt>
                <c:pt idx="368">
                  <c:v>7.3619999999999992</c:v>
                </c:pt>
                <c:pt idx="369">
                  <c:v>7.3819999999999997</c:v>
                </c:pt>
                <c:pt idx="370">
                  <c:v>7.4020000000000001</c:v>
                </c:pt>
                <c:pt idx="371">
                  <c:v>7.4219999999999997</c:v>
                </c:pt>
                <c:pt idx="372">
                  <c:v>7.4420000000000002</c:v>
                </c:pt>
                <c:pt idx="373">
                  <c:v>7.4619999999999997</c:v>
                </c:pt>
                <c:pt idx="374">
                  <c:v>7.4820000000000002</c:v>
                </c:pt>
                <c:pt idx="375">
                  <c:v>7.5019999999999998</c:v>
                </c:pt>
                <c:pt idx="376">
                  <c:v>7.5219999999999994</c:v>
                </c:pt>
                <c:pt idx="377">
                  <c:v>7.5419999999999998</c:v>
                </c:pt>
                <c:pt idx="378">
                  <c:v>7.5619999999999994</c:v>
                </c:pt>
                <c:pt idx="379">
                  <c:v>7.5819999999999999</c:v>
                </c:pt>
                <c:pt idx="380">
                  <c:v>7.6019999999999994</c:v>
                </c:pt>
                <c:pt idx="381">
                  <c:v>7.621999999999999</c:v>
                </c:pt>
                <c:pt idx="382">
                  <c:v>7.6419999999999986</c:v>
                </c:pt>
                <c:pt idx="383">
                  <c:v>7.661999999999999</c:v>
                </c:pt>
                <c:pt idx="384">
                  <c:v>7.6819999999999986</c:v>
                </c:pt>
                <c:pt idx="385">
                  <c:v>7.702</c:v>
                </c:pt>
                <c:pt idx="386">
                  <c:v>7.7219999999999986</c:v>
                </c:pt>
                <c:pt idx="387">
                  <c:v>7.742</c:v>
                </c:pt>
                <c:pt idx="388">
                  <c:v>7.7619999999999987</c:v>
                </c:pt>
                <c:pt idx="389">
                  <c:v>7.782</c:v>
                </c:pt>
                <c:pt idx="390">
                  <c:v>7.8019999999999996</c:v>
                </c:pt>
                <c:pt idx="391">
                  <c:v>7.8219999999999992</c:v>
                </c:pt>
                <c:pt idx="392">
                  <c:v>7.8419999999999996</c:v>
                </c:pt>
                <c:pt idx="393">
                  <c:v>7.8619999999999992</c:v>
                </c:pt>
                <c:pt idx="394">
                  <c:v>7.8819999999999997</c:v>
                </c:pt>
                <c:pt idx="395">
                  <c:v>7.9020000000000001</c:v>
                </c:pt>
                <c:pt idx="396">
                  <c:v>7.9219999999999997</c:v>
                </c:pt>
                <c:pt idx="397">
                  <c:v>7.9420000000000002</c:v>
                </c:pt>
                <c:pt idx="398">
                  <c:v>7.9619999999999997</c:v>
                </c:pt>
                <c:pt idx="399">
                  <c:v>7.9820000000000002</c:v>
                </c:pt>
                <c:pt idx="400">
                  <c:v>8.0020000000000007</c:v>
                </c:pt>
                <c:pt idx="401">
                  <c:v>8.0220000000000002</c:v>
                </c:pt>
                <c:pt idx="402">
                  <c:v>8.0419999999999998</c:v>
                </c:pt>
                <c:pt idx="403">
                  <c:v>8.0619999999999994</c:v>
                </c:pt>
                <c:pt idx="404">
                  <c:v>8.0820000000000007</c:v>
                </c:pt>
                <c:pt idx="405">
                  <c:v>8.1020000000000003</c:v>
                </c:pt>
                <c:pt idx="406">
                  <c:v>8.1220000000000017</c:v>
                </c:pt>
                <c:pt idx="407">
                  <c:v>8.1419999999999995</c:v>
                </c:pt>
                <c:pt idx="408">
                  <c:v>8.1620000000000008</c:v>
                </c:pt>
                <c:pt idx="409">
                  <c:v>8.1820000000000004</c:v>
                </c:pt>
                <c:pt idx="410">
                  <c:v>8.202</c:v>
                </c:pt>
                <c:pt idx="411">
                  <c:v>8.2219999999999995</c:v>
                </c:pt>
                <c:pt idx="412">
                  <c:v>8.2420000000000009</c:v>
                </c:pt>
                <c:pt idx="413">
                  <c:v>8.2620000000000005</c:v>
                </c:pt>
                <c:pt idx="414">
                  <c:v>8.282</c:v>
                </c:pt>
                <c:pt idx="415">
                  <c:v>8.3019999999999996</c:v>
                </c:pt>
                <c:pt idx="416">
                  <c:v>8.3219999999999992</c:v>
                </c:pt>
                <c:pt idx="417">
                  <c:v>8.3420000000000005</c:v>
                </c:pt>
                <c:pt idx="418">
                  <c:v>8.3620000000000001</c:v>
                </c:pt>
                <c:pt idx="419">
                  <c:v>8.3819999999999997</c:v>
                </c:pt>
                <c:pt idx="420">
                  <c:v>8.4019999999999992</c:v>
                </c:pt>
                <c:pt idx="421">
                  <c:v>8.4220000000000006</c:v>
                </c:pt>
                <c:pt idx="422">
                  <c:v>8.4420000000000002</c:v>
                </c:pt>
                <c:pt idx="423">
                  <c:v>8.4619999999999997</c:v>
                </c:pt>
                <c:pt idx="424">
                  <c:v>8.4819999999999993</c:v>
                </c:pt>
                <c:pt idx="425">
                  <c:v>8.5020000000000007</c:v>
                </c:pt>
                <c:pt idx="426">
                  <c:v>8.5220000000000002</c:v>
                </c:pt>
                <c:pt idx="427">
                  <c:v>8.5419999999999998</c:v>
                </c:pt>
                <c:pt idx="428">
                  <c:v>8.5619999999999994</c:v>
                </c:pt>
                <c:pt idx="429">
                  <c:v>8.5820000000000007</c:v>
                </c:pt>
                <c:pt idx="430">
                  <c:v>8.6020000000000003</c:v>
                </c:pt>
                <c:pt idx="431">
                  <c:v>8.6220000000000017</c:v>
                </c:pt>
                <c:pt idx="432">
                  <c:v>8.6419999999999995</c:v>
                </c:pt>
                <c:pt idx="433">
                  <c:v>8.6620000000000008</c:v>
                </c:pt>
                <c:pt idx="434">
                  <c:v>8.6820000000000004</c:v>
                </c:pt>
                <c:pt idx="435">
                  <c:v>8.702</c:v>
                </c:pt>
                <c:pt idx="436">
                  <c:v>8.7219999999999995</c:v>
                </c:pt>
                <c:pt idx="437">
                  <c:v>8.7420000000000009</c:v>
                </c:pt>
                <c:pt idx="438">
                  <c:v>8.7620000000000005</c:v>
                </c:pt>
                <c:pt idx="439">
                  <c:v>8.782</c:v>
                </c:pt>
                <c:pt idx="440">
                  <c:v>8.8019999999999996</c:v>
                </c:pt>
                <c:pt idx="441">
                  <c:v>8.8219999999999992</c:v>
                </c:pt>
                <c:pt idx="442">
                  <c:v>8.8420000000000005</c:v>
                </c:pt>
                <c:pt idx="443">
                  <c:v>8.8620000000000001</c:v>
                </c:pt>
                <c:pt idx="444">
                  <c:v>8.8819999999999997</c:v>
                </c:pt>
                <c:pt idx="445">
                  <c:v>8.9019999999999992</c:v>
                </c:pt>
                <c:pt idx="446">
                  <c:v>8.9220000000000006</c:v>
                </c:pt>
                <c:pt idx="447">
                  <c:v>8.9420000000000002</c:v>
                </c:pt>
                <c:pt idx="448">
                  <c:v>8.9619999999999997</c:v>
                </c:pt>
                <c:pt idx="449">
                  <c:v>8.9819999999999993</c:v>
                </c:pt>
                <c:pt idx="450">
                  <c:v>9.0020000000000007</c:v>
                </c:pt>
                <c:pt idx="451">
                  <c:v>9.0220000000000002</c:v>
                </c:pt>
                <c:pt idx="452">
                  <c:v>9.0419999999999998</c:v>
                </c:pt>
                <c:pt idx="453">
                  <c:v>9.0619999999999994</c:v>
                </c:pt>
                <c:pt idx="454">
                  <c:v>9.0820000000000007</c:v>
                </c:pt>
                <c:pt idx="455">
                  <c:v>9.1020000000000003</c:v>
                </c:pt>
                <c:pt idx="456">
                  <c:v>9.1220000000000017</c:v>
                </c:pt>
                <c:pt idx="457">
                  <c:v>9.1419999999999995</c:v>
                </c:pt>
                <c:pt idx="458">
                  <c:v>9.1620000000000008</c:v>
                </c:pt>
                <c:pt idx="459">
                  <c:v>9.1820000000000004</c:v>
                </c:pt>
                <c:pt idx="460">
                  <c:v>9.202</c:v>
                </c:pt>
                <c:pt idx="461">
                  <c:v>9.2219999999999995</c:v>
                </c:pt>
                <c:pt idx="462">
                  <c:v>9.2420000000000009</c:v>
                </c:pt>
                <c:pt idx="463">
                  <c:v>9.2620000000000005</c:v>
                </c:pt>
                <c:pt idx="464">
                  <c:v>9.282</c:v>
                </c:pt>
                <c:pt idx="465">
                  <c:v>9.3019999999999996</c:v>
                </c:pt>
                <c:pt idx="466">
                  <c:v>9.3219999999999992</c:v>
                </c:pt>
                <c:pt idx="467">
                  <c:v>9.3420000000000005</c:v>
                </c:pt>
                <c:pt idx="468">
                  <c:v>9.3620000000000001</c:v>
                </c:pt>
                <c:pt idx="469">
                  <c:v>9.3819999999999997</c:v>
                </c:pt>
                <c:pt idx="470">
                  <c:v>9.4019999999999992</c:v>
                </c:pt>
                <c:pt idx="471">
                  <c:v>9.4220000000000006</c:v>
                </c:pt>
                <c:pt idx="472">
                  <c:v>9.4420000000000002</c:v>
                </c:pt>
                <c:pt idx="473">
                  <c:v>9.4619999999999997</c:v>
                </c:pt>
                <c:pt idx="474">
                  <c:v>9.4819999999999993</c:v>
                </c:pt>
                <c:pt idx="475">
                  <c:v>9.5020000000000007</c:v>
                </c:pt>
                <c:pt idx="476">
                  <c:v>9.5220000000000002</c:v>
                </c:pt>
                <c:pt idx="477">
                  <c:v>9.5419999999999998</c:v>
                </c:pt>
                <c:pt idx="478">
                  <c:v>9.5619999999999994</c:v>
                </c:pt>
                <c:pt idx="479">
                  <c:v>9.5820000000000007</c:v>
                </c:pt>
                <c:pt idx="480">
                  <c:v>9.6020000000000003</c:v>
                </c:pt>
                <c:pt idx="481">
                  <c:v>9.6220000000000017</c:v>
                </c:pt>
                <c:pt idx="482">
                  <c:v>9.6419999999999995</c:v>
                </c:pt>
                <c:pt idx="483">
                  <c:v>9.6620000000000008</c:v>
                </c:pt>
                <c:pt idx="484">
                  <c:v>9.6820000000000004</c:v>
                </c:pt>
                <c:pt idx="485">
                  <c:v>9.702</c:v>
                </c:pt>
                <c:pt idx="486">
                  <c:v>9.7219999999999995</c:v>
                </c:pt>
                <c:pt idx="487">
                  <c:v>9.7420000000000009</c:v>
                </c:pt>
                <c:pt idx="488">
                  <c:v>9.7620000000000005</c:v>
                </c:pt>
                <c:pt idx="489">
                  <c:v>9.782</c:v>
                </c:pt>
                <c:pt idx="490">
                  <c:v>9.8019999999999996</c:v>
                </c:pt>
                <c:pt idx="491">
                  <c:v>9.8219999999999992</c:v>
                </c:pt>
                <c:pt idx="492">
                  <c:v>9.8420000000000005</c:v>
                </c:pt>
                <c:pt idx="493">
                  <c:v>9.8620000000000001</c:v>
                </c:pt>
                <c:pt idx="494">
                  <c:v>9.8819999999999997</c:v>
                </c:pt>
                <c:pt idx="495">
                  <c:v>9.9019999999999992</c:v>
                </c:pt>
                <c:pt idx="496">
                  <c:v>9.9220000000000006</c:v>
                </c:pt>
                <c:pt idx="497">
                  <c:v>9.9420000000000002</c:v>
                </c:pt>
                <c:pt idx="498">
                  <c:v>9.9619999999999997</c:v>
                </c:pt>
                <c:pt idx="499">
                  <c:v>9.9819999999999993</c:v>
                </c:pt>
                <c:pt idx="500">
                  <c:v>10.002000000000001</c:v>
                </c:pt>
                <c:pt idx="501">
                  <c:v>10.022</c:v>
                </c:pt>
                <c:pt idx="502">
                  <c:v>10.042</c:v>
                </c:pt>
                <c:pt idx="503">
                  <c:v>10.061999999999999</c:v>
                </c:pt>
                <c:pt idx="504">
                  <c:v>10.082000000000001</c:v>
                </c:pt>
                <c:pt idx="505">
                  <c:v>10.102</c:v>
                </c:pt>
                <c:pt idx="506">
                  <c:v>10.122</c:v>
                </c:pt>
                <c:pt idx="507">
                  <c:v>10.141999999999999</c:v>
                </c:pt>
                <c:pt idx="508">
                  <c:v>10.162000000000001</c:v>
                </c:pt>
                <c:pt idx="509">
                  <c:v>10.182</c:v>
                </c:pt>
                <c:pt idx="510">
                  <c:v>10.202</c:v>
                </c:pt>
                <c:pt idx="511">
                  <c:v>10.222</c:v>
                </c:pt>
                <c:pt idx="512">
                  <c:v>10.242000000000001</c:v>
                </c:pt>
                <c:pt idx="513">
                  <c:v>10.262</c:v>
                </c:pt>
                <c:pt idx="514">
                  <c:v>10.282</c:v>
                </c:pt>
                <c:pt idx="515">
                  <c:v>10.302</c:v>
                </c:pt>
                <c:pt idx="516">
                  <c:v>10.321999999999999</c:v>
                </c:pt>
                <c:pt idx="517">
                  <c:v>10.342000000000001</c:v>
                </c:pt>
                <c:pt idx="518">
                  <c:v>10.362</c:v>
                </c:pt>
                <c:pt idx="519">
                  <c:v>10.382</c:v>
                </c:pt>
                <c:pt idx="520">
                  <c:v>10.401999999999999</c:v>
                </c:pt>
                <c:pt idx="521">
                  <c:v>10.422000000000001</c:v>
                </c:pt>
                <c:pt idx="522">
                  <c:v>10.442</c:v>
                </c:pt>
                <c:pt idx="523">
                  <c:v>10.462</c:v>
                </c:pt>
                <c:pt idx="524">
                  <c:v>10.481999999999999</c:v>
                </c:pt>
                <c:pt idx="525">
                  <c:v>10.502000000000001</c:v>
                </c:pt>
                <c:pt idx="526">
                  <c:v>10.522</c:v>
                </c:pt>
                <c:pt idx="527">
                  <c:v>10.542</c:v>
                </c:pt>
                <c:pt idx="528">
                  <c:v>10.561999999999999</c:v>
                </c:pt>
                <c:pt idx="529">
                  <c:v>10.582000000000001</c:v>
                </c:pt>
                <c:pt idx="530">
                  <c:v>10.602</c:v>
                </c:pt>
                <c:pt idx="531">
                  <c:v>10.622</c:v>
                </c:pt>
                <c:pt idx="532">
                  <c:v>10.641999999999999</c:v>
                </c:pt>
                <c:pt idx="533">
                  <c:v>10.662000000000001</c:v>
                </c:pt>
                <c:pt idx="534">
                  <c:v>10.682</c:v>
                </c:pt>
                <c:pt idx="535">
                  <c:v>10.702</c:v>
                </c:pt>
                <c:pt idx="536">
                  <c:v>10.722</c:v>
                </c:pt>
                <c:pt idx="537">
                  <c:v>10.742000000000001</c:v>
                </c:pt>
                <c:pt idx="538">
                  <c:v>10.762</c:v>
                </c:pt>
                <c:pt idx="539">
                  <c:v>10.782</c:v>
                </c:pt>
                <c:pt idx="540">
                  <c:v>10.802</c:v>
                </c:pt>
                <c:pt idx="541">
                  <c:v>10.821999999999999</c:v>
                </c:pt>
                <c:pt idx="542">
                  <c:v>10.842000000000001</c:v>
                </c:pt>
                <c:pt idx="543">
                  <c:v>10.862</c:v>
                </c:pt>
                <c:pt idx="544">
                  <c:v>10.882</c:v>
                </c:pt>
                <c:pt idx="545">
                  <c:v>10.901999999999999</c:v>
                </c:pt>
                <c:pt idx="546">
                  <c:v>10.922000000000001</c:v>
                </c:pt>
                <c:pt idx="547">
                  <c:v>10.942</c:v>
                </c:pt>
                <c:pt idx="548">
                  <c:v>10.962</c:v>
                </c:pt>
                <c:pt idx="549">
                  <c:v>10.981999999999999</c:v>
                </c:pt>
                <c:pt idx="550">
                  <c:v>11.002000000000001</c:v>
                </c:pt>
                <c:pt idx="551">
                  <c:v>11.022</c:v>
                </c:pt>
                <c:pt idx="552">
                  <c:v>11.042</c:v>
                </c:pt>
                <c:pt idx="553">
                  <c:v>11.061999999999999</c:v>
                </c:pt>
                <c:pt idx="554">
                  <c:v>11.082000000000001</c:v>
                </c:pt>
                <c:pt idx="555">
                  <c:v>11.102</c:v>
                </c:pt>
                <c:pt idx="556">
                  <c:v>11.122</c:v>
                </c:pt>
                <c:pt idx="557">
                  <c:v>11.141999999999999</c:v>
                </c:pt>
                <c:pt idx="558">
                  <c:v>11.162000000000001</c:v>
                </c:pt>
                <c:pt idx="559">
                  <c:v>11.182</c:v>
                </c:pt>
                <c:pt idx="560">
                  <c:v>11.202</c:v>
                </c:pt>
                <c:pt idx="561">
                  <c:v>11.222</c:v>
                </c:pt>
                <c:pt idx="562">
                  <c:v>11.242000000000001</c:v>
                </c:pt>
                <c:pt idx="563">
                  <c:v>11.262</c:v>
                </c:pt>
                <c:pt idx="564">
                  <c:v>11.282</c:v>
                </c:pt>
                <c:pt idx="565">
                  <c:v>11.302</c:v>
                </c:pt>
                <c:pt idx="566">
                  <c:v>11.321999999999999</c:v>
                </c:pt>
                <c:pt idx="567">
                  <c:v>11.342000000000001</c:v>
                </c:pt>
                <c:pt idx="568">
                  <c:v>11.362</c:v>
                </c:pt>
                <c:pt idx="569">
                  <c:v>11.382</c:v>
                </c:pt>
                <c:pt idx="570">
                  <c:v>11.401999999999999</c:v>
                </c:pt>
                <c:pt idx="571">
                  <c:v>11.422000000000001</c:v>
                </c:pt>
                <c:pt idx="572">
                  <c:v>11.442</c:v>
                </c:pt>
                <c:pt idx="573">
                  <c:v>11.462</c:v>
                </c:pt>
                <c:pt idx="574">
                  <c:v>11.481999999999999</c:v>
                </c:pt>
                <c:pt idx="575">
                  <c:v>11.502000000000001</c:v>
                </c:pt>
                <c:pt idx="576">
                  <c:v>11.522</c:v>
                </c:pt>
                <c:pt idx="577">
                  <c:v>11.542</c:v>
                </c:pt>
                <c:pt idx="578">
                  <c:v>11.561999999999999</c:v>
                </c:pt>
                <c:pt idx="579">
                  <c:v>11.582000000000001</c:v>
                </c:pt>
                <c:pt idx="580">
                  <c:v>11.602</c:v>
                </c:pt>
                <c:pt idx="581">
                  <c:v>11.622</c:v>
                </c:pt>
                <c:pt idx="582">
                  <c:v>11.641999999999999</c:v>
                </c:pt>
                <c:pt idx="583">
                  <c:v>11.662000000000001</c:v>
                </c:pt>
                <c:pt idx="584">
                  <c:v>11.682</c:v>
                </c:pt>
                <c:pt idx="585">
                  <c:v>11.702</c:v>
                </c:pt>
                <c:pt idx="586">
                  <c:v>11.722</c:v>
                </c:pt>
                <c:pt idx="587">
                  <c:v>11.742000000000001</c:v>
                </c:pt>
                <c:pt idx="588">
                  <c:v>11.762</c:v>
                </c:pt>
                <c:pt idx="589">
                  <c:v>11.782</c:v>
                </c:pt>
                <c:pt idx="590">
                  <c:v>11.802</c:v>
                </c:pt>
                <c:pt idx="591">
                  <c:v>11.821999999999999</c:v>
                </c:pt>
                <c:pt idx="592">
                  <c:v>11.842000000000001</c:v>
                </c:pt>
                <c:pt idx="593">
                  <c:v>11.862</c:v>
                </c:pt>
                <c:pt idx="594">
                  <c:v>11.882</c:v>
                </c:pt>
                <c:pt idx="595">
                  <c:v>11.901999999999999</c:v>
                </c:pt>
                <c:pt idx="596">
                  <c:v>11.922000000000001</c:v>
                </c:pt>
                <c:pt idx="597">
                  <c:v>11.942</c:v>
                </c:pt>
                <c:pt idx="598">
                  <c:v>11.962</c:v>
                </c:pt>
                <c:pt idx="599">
                  <c:v>11.981999999999999</c:v>
                </c:pt>
                <c:pt idx="600">
                  <c:v>12.002000000000001</c:v>
                </c:pt>
                <c:pt idx="601">
                  <c:v>12.022</c:v>
                </c:pt>
                <c:pt idx="602">
                  <c:v>12.042</c:v>
                </c:pt>
                <c:pt idx="603">
                  <c:v>12.061999999999999</c:v>
                </c:pt>
                <c:pt idx="604">
                  <c:v>12.082000000000001</c:v>
                </c:pt>
                <c:pt idx="605">
                  <c:v>12.102</c:v>
                </c:pt>
                <c:pt idx="606">
                  <c:v>12.122</c:v>
                </c:pt>
                <c:pt idx="607">
                  <c:v>12.141999999999999</c:v>
                </c:pt>
                <c:pt idx="608">
                  <c:v>12.162000000000001</c:v>
                </c:pt>
                <c:pt idx="609">
                  <c:v>12.182</c:v>
                </c:pt>
                <c:pt idx="610">
                  <c:v>12.202</c:v>
                </c:pt>
                <c:pt idx="611">
                  <c:v>12.222</c:v>
                </c:pt>
                <c:pt idx="612">
                  <c:v>12.242000000000001</c:v>
                </c:pt>
                <c:pt idx="613">
                  <c:v>12.262</c:v>
                </c:pt>
                <c:pt idx="614">
                  <c:v>12.282</c:v>
                </c:pt>
                <c:pt idx="615">
                  <c:v>12.302</c:v>
                </c:pt>
                <c:pt idx="616">
                  <c:v>12.321999999999999</c:v>
                </c:pt>
                <c:pt idx="617">
                  <c:v>12.342000000000001</c:v>
                </c:pt>
                <c:pt idx="618">
                  <c:v>12.362</c:v>
                </c:pt>
                <c:pt idx="619">
                  <c:v>12.382</c:v>
                </c:pt>
                <c:pt idx="620">
                  <c:v>12.401999999999999</c:v>
                </c:pt>
                <c:pt idx="621">
                  <c:v>12.422000000000001</c:v>
                </c:pt>
                <c:pt idx="622">
                  <c:v>12.442</c:v>
                </c:pt>
                <c:pt idx="623">
                  <c:v>12.462</c:v>
                </c:pt>
                <c:pt idx="624">
                  <c:v>12.481999999999999</c:v>
                </c:pt>
                <c:pt idx="625">
                  <c:v>12.502000000000001</c:v>
                </c:pt>
                <c:pt idx="626">
                  <c:v>12.522</c:v>
                </c:pt>
                <c:pt idx="627">
                  <c:v>12.542</c:v>
                </c:pt>
                <c:pt idx="628">
                  <c:v>12.561999999999999</c:v>
                </c:pt>
                <c:pt idx="629">
                  <c:v>12.582000000000001</c:v>
                </c:pt>
                <c:pt idx="630">
                  <c:v>12.602</c:v>
                </c:pt>
                <c:pt idx="631">
                  <c:v>12.622</c:v>
                </c:pt>
                <c:pt idx="632">
                  <c:v>12.641999999999999</c:v>
                </c:pt>
                <c:pt idx="633">
                  <c:v>12.662000000000001</c:v>
                </c:pt>
                <c:pt idx="634">
                  <c:v>12.682</c:v>
                </c:pt>
                <c:pt idx="635">
                  <c:v>12.702</c:v>
                </c:pt>
                <c:pt idx="636">
                  <c:v>12.722</c:v>
                </c:pt>
                <c:pt idx="637">
                  <c:v>12.742000000000001</c:v>
                </c:pt>
                <c:pt idx="638">
                  <c:v>12.762</c:v>
                </c:pt>
                <c:pt idx="639">
                  <c:v>12.782</c:v>
                </c:pt>
                <c:pt idx="640">
                  <c:v>12.802</c:v>
                </c:pt>
                <c:pt idx="641">
                  <c:v>12.821999999999999</c:v>
                </c:pt>
                <c:pt idx="642">
                  <c:v>12.842000000000001</c:v>
                </c:pt>
                <c:pt idx="643">
                  <c:v>12.862</c:v>
                </c:pt>
                <c:pt idx="644">
                  <c:v>12.882</c:v>
                </c:pt>
                <c:pt idx="645">
                  <c:v>12.901999999999999</c:v>
                </c:pt>
                <c:pt idx="646">
                  <c:v>12.922000000000001</c:v>
                </c:pt>
                <c:pt idx="647">
                  <c:v>12.942</c:v>
                </c:pt>
                <c:pt idx="648">
                  <c:v>12.962</c:v>
                </c:pt>
                <c:pt idx="649">
                  <c:v>12.981999999999999</c:v>
                </c:pt>
                <c:pt idx="650">
                  <c:v>13.002000000000001</c:v>
                </c:pt>
                <c:pt idx="651">
                  <c:v>13.022</c:v>
                </c:pt>
                <c:pt idx="652">
                  <c:v>13.042</c:v>
                </c:pt>
                <c:pt idx="653">
                  <c:v>13.061999999999999</c:v>
                </c:pt>
                <c:pt idx="654">
                  <c:v>13.082000000000001</c:v>
                </c:pt>
                <c:pt idx="655">
                  <c:v>13.102</c:v>
                </c:pt>
                <c:pt idx="656">
                  <c:v>13.122</c:v>
                </c:pt>
                <c:pt idx="657">
                  <c:v>13.141999999999999</c:v>
                </c:pt>
                <c:pt idx="658">
                  <c:v>13.162000000000001</c:v>
                </c:pt>
                <c:pt idx="659">
                  <c:v>13.182</c:v>
                </c:pt>
                <c:pt idx="660">
                  <c:v>13.202</c:v>
                </c:pt>
                <c:pt idx="661">
                  <c:v>13.222</c:v>
                </c:pt>
                <c:pt idx="662">
                  <c:v>13.242000000000001</c:v>
                </c:pt>
                <c:pt idx="663">
                  <c:v>13.262</c:v>
                </c:pt>
                <c:pt idx="664">
                  <c:v>13.282</c:v>
                </c:pt>
                <c:pt idx="665">
                  <c:v>13.302</c:v>
                </c:pt>
                <c:pt idx="666">
                  <c:v>13.321999999999999</c:v>
                </c:pt>
                <c:pt idx="667">
                  <c:v>13.342000000000001</c:v>
                </c:pt>
                <c:pt idx="668">
                  <c:v>13.362</c:v>
                </c:pt>
                <c:pt idx="669">
                  <c:v>13.382</c:v>
                </c:pt>
                <c:pt idx="670">
                  <c:v>13.401999999999999</c:v>
                </c:pt>
                <c:pt idx="671">
                  <c:v>13.422000000000001</c:v>
                </c:pt>
                <c:pt idx="672">
                  <c:v>13.442</c:v>
                </c:pt>
                <c:pt idx="673">
                  <c:v>13.462</c:v>
                </c:pt>
                <c:pt idx="674">
                  <c:v>13.481999999999999</c:v>
                </c:pt>
                <c:pt idx="675">
                  <c:v>13.502000000000001</c:v>
                </c:pt>
                <c:pt idx="676">
                  <c:v>13.522</c:v>
                </c:pt>
                <c:pt idx="677">
                  <c:v>13.542</c:v>
                </c:pt>
                <c:pt idx="678">
                  <c:v>13.561999999999999</c:v>
                </c:pt>
                <c:pt idx="679">
                  <c:v>13.582000000000001</c:v>
                </c:pt>
                <c:pt idx="680">
                  <c:v>13.602</c:v>
                </c:pt>
                <c:pt idx="681">
                  <c:v>13.622</c:v>
                </c:pt>
                <c:pt idx="682">
                  <c:v>13.641999999999999</c:v>
                </c:pt>
                <c:pt idx="683">
                  <c:v>13.662000000000001</c:v>
                </c:pt>
                <c:pt idx="684">
                  <c:v>13.682</c:v>
                </c:pt>
                <c:pt idx="685">
                  <c:v>13.702</c:v>
                </c:pt>
                <c:pt idx="686">
                  <c:v>13.722</c:v>
                </c:pt>
                <c:pt idx="687">
                  <c:v>13.742000000000001</c:v>
                </c:pt>
                <c:pt idx="688">
                  <c:v>13.762</c:v>
                </c:pt>
                <c:pt idx="689">
                  <c:v>13.782</c:v>
                </c:pt>
                <c:pt idx="690">
                  <c:v>13.802</c:v>
                </c:pt>
                <c:pt idx="691">
                  <c:v>13.821999999999999</c:v>
                </c:pt>
                <c:pt idx="692">
                  <c:v>13.842000000000001</c:v>
                </c:pt>
                <c:pt idx="693">
                  <c:v>13.862</c:v>
                </c:pt>
                <c:pt idx="694">
                  <c:v>13.882</c:v>
                </c:pt>
                <c:pt idx="695">
                  <c:v>13.901999999999999</c:v>
                </c:pt>
                <c:pt idx="696">
                  <c:v>13.922000000000001</c:v>
                </c:pt>
                <c:pt idx="697">
                  <c:v>13.942</c:v>
                </c:pt>
                <c:pt idx="698">
                  <c:v>13.962</c:v>
                </c:pt>
                <c:pt idx="699">
                  <c:v>13.981999999999999</c:v>
                </c:pt>
                <c:pt idx="700">
                  <c:v>14.002000000000001</c:v>
                </c:pt>
                <c:pt idx="701">
                  <c:v>14.022</c:v>
                </c:pt>
                <c:pt idx="702">
                  <c:v>14.042</c:v>
                </c:pt>
                <c:pt idx="703">
                  <c:v>14.061999999999999</c:v>
                </c:pt>
                <c:pt idx="704">
                  <c:v>14.082000000000001</c:v>
                </c:pt>
                <c:pt idx="705">
                  <c:v>14.102</c:v>
                </c:pt>
                <c:pt idx="706">
                  <c:v>14.122</c:v>
                </c:pt>
                <c:pt idx="707">
                  <c:v>14.141999999999999</c:v>
                </c:pt>
                <c:pt idx="708">
                  <c:v>14.162000000000001</c:v>
                </c:pt>
                <c:pt idx="709">
                  <c:v>14.182</c:v>
                </c:pt>
                <c:pt idx="710">
                  <c:v>14.202</c:v>
                </c:pt>
                <c:pt idx="711">
                  <c:v>14.222</c:v>
                </c:pt>
                <c:pt idx="712">
                  <c:v>14.242000000000001</c:v>
                </c:pt>
                <c:pt idx="713">
                  <c:v>14.262</c:v>
                </c:pt>
                <c:pt idx="714">
                  <c:v>14.282</c:v>
                </c:pt>
                <c:pt idx="715">
                  <c:v>14.302</c:v>
                </c:pt>
                <c:pt idx="716">
                  <c:v>14.321999999999999</c:v>
                </c:pt>
                <c:pt idx="717">
                  <c:v>14.342000000000001</c:v>
                </c:pt>
                <c:pt idx="718">
                  <c:v>14.362</c:v>
                </c:pt>
                <c:pt idx="719">
                  <c:v>14.382</c:v>
                </c:pt>
                <c:pt idx="720">
                  <c:v>14.401999999999999</c:v>
                </c:pt>
                <c:pt idx="721">
                  <c:v>14.422000000000001</c:v>
                </c:pt>
                <c:pt idx="722">
                  <c:v>14.442</c:v>
                </c:pt>
                <c:pt idx="723">
                  <c:v>14.462</c:v>
                </c:pt>
                <c:pt idx="724">
                  <c:v>14.481999999999999</c:v>
                </c:pt>
                <c:pt idx="725">
                  <c:v>14.502000000000001</c:v>
                </c:pt>
                <c:pt idx="726">
                  <c:v>14.522</c:v>
                </c:pt>
                <c:pt idx="727">
                  <c:v>14.542</c:v>
                </c:pt>
                <c:pt idx="728">
                  <c:v>14.561999999999999</c:v>
                </c:pt>
                <c:pt idx="729">
                  <c:v>14.582000000000001</c:v>
                </c:pt>
                <c:pt idx="730">
                  <c:v>14.602</c:v>
                </c:pt>
                <c:pt idx="731">
                  <c:v>14.622</c:v>
                </c:pt>
                <c:pt idx="732">
                  <c:v>14.641999999999999</c:v>
                </c:pt>
                <c:pt idx="733">
                  <c:v>14.662000000000001</c:v>
                </c:pt>
                <c:pt idx="734">
                  <c:v>14.682</c:v>
                </c:pt>
                <c:pt idx="735">
                  <c:v>14.702</c:v>
                </c:pt>
                <c:pt idx="736">
                  <c:v>14.722</c:v>
                </c:pt>
                <c:pt idx="737">
                  <c:v>14.742000000000001</c:v>
                </c:pt>
                <c:pt idx="738">
                  <c:v>14.762</c:v>
                </c:pt>
                <c:pt idx="739">
                  <c:v>14.782</c:v>
                </c:pt>
                <c:pt idx="740">
                  <c:v>14.802</c:v>
                </c:pt>
                <c:pt idx="741">
                  <c:v>14.821999999999999</c:v>
                </c:pt>
                <c:pt idx="742">
                  <c:v>14.842000000000001</c:v>
                </c:pt>
                <c:pt idx="743">
                  <c:v>14.862</c:v>
                </c:pt>
                <c:pt idx="744">
                  <c:v>14.882</c:v>
                </c:pt>
                <c:pt idx="745">
                  <c:v>14.901999999999999</c:v>
                </c:pt>
                <c:pt idx="746">
                  <c:v>14.922000000000001</c:v>
                </c:pt>
                <c:pt idx="747">
                  <c:v>14.942</c:v>
                </c:pt>
                <c:pt idx="748">
                  <c:v>14.962</c:v>
                </c:pt>
                <c:pt idx="749">
                  <c:v>14.981999999999999</c:v>
                </c:pt>
                <c:pt idx="750">
                  <c:v>15.002000000000001</c:v>
                </c:pt>
                <c:pt idx="751">
                  <c:v>15.022</c:v>
                </c:pt>
                <c:pt idx="752">
                  <c:v>15.042</c:v>
                </c:pt>
                <c:pt idx="753">
                  <c:v>15.061999999999999</c:v>
                </c:pt>
                <c:pt idx="754">
                  <c:v>15.082000000000001</c:v>
                </c:pt>
                <c:pt idx="755">
                  <c:v>15.102</c:v>
                </c:pt>
                <c:pt idx="756">
                  <c:v>15.122</c:v>
                </c:pt>
                <c:pt idx="757">
                  <c:v>15.141999999999999</c:v>
                </c:pt>
                <c:pt idx="758">
                  <c:v>15.162000000000001</c:v>
                </c:pt>
                <c:pt idx="759">
                  <c:v>15.182</c:v>
                </c:pt>
                <c:pt idx="760">
                  <c:v>15.202</c:v>
                </c:pt>
                <c:pt idx="761">
                  <c:v>15.222</c:v>
                </c:pt>
                <c:pt idx="762">
                  <c:v>15.242000000000001</c:v>
                </c:pt>
                <c:pt idx="763">
                  <c:v>15.262</c:v>
                </c:pt>
                <c:pt idx="764">
                  <c:v>15.282</c:v>
                </c:pt>
                <c:pt idx="765">
                  <c:v>15.302</c:v>
                </c:pt>
                <c:pt idx="766">
                  <c:v>15.321999999999999</c:v>
                </c:pt>
                <c:pt idx="767">
                  <c:v>15.342000000000001</c:v>
                </c:pt>
                <c:pt idx="768">
                  <c:v>15.362</c:v>
                </c:pt>
                <c:pt idx="769">
                  <c:v>15.382</c:v>
                </c:pt>
                <c:pt idx="770">
                  <c:v>15.401999999999999</c:v>
                </c:pt>
                <c:pt idx="771">
                  <c:v>15.422000000000001</c:v>
                </c:pt>
                <c:pt idx="772">
                  <c:v>15.442</c:v>
                </c:pt>
                <c:pt idx="773">
                  <c:v>15.462</c:v>
                </c:pt>
                <c:pt idx="774">
                  <c:v>15.481999999999999</c:v>
                </c:pt>
                <c:pt idx="775">
                  <c:v>15.502000000000001</c:v>
                </c:pt>
                <c:pt idx="776">
                  <c:v>15.522</c:v>
                </c:pt>
                <c:pt idx="777">
                  <c:v>15.542</c:v>
                </c:pt>
                <c:pt idx="778">
                  <c:v>15.561999999999999</c:v>
                </c:pt>
                <c:pt idx="779">
                  <c:v>15.582000000000001</c:v>
                </c:pt>
                <c:pt idx="780">
                  <c:v>15.602</c:v>
                </c:pt>
                <c:pt idx="781">
                  <c:v>15.622</c:v>
                </c:pt>
                <c:pt idx="782">
                  <c:v>15.641999999999999</c:v>
                </c:pt>
                <c:pt idx="783">
                  <c:v>15.662000000000001</c:v>
                </c:pt>
                <c:pt idx="784">
                  <c:v>15.682</c:v>
                </c:pt>
                <c:pt idx="785">
                  <c:v>15.702</c:v>
                </c:pt>
                <c:pt idx="786">
                  <c:v>15.722</c:v>
                </c:pt>
                <c:pt idx="787">
                  <c:v>15.742000000000001</c:v>
                </c:pt>
                <c:pt idx="788">
                  <c:v>15.762</c:v>
                </c:pt>
                <c:pt idx="789">
                  <c:v>15.782</c:v>
                </c:pt>
                <c:pt idx="790">
                  <c:v>15.802</c:v>
                </c:pt>
                <c:pt idx="791">
                  <c:v>15.821999999999999</c:v>
                </c:pt>
                <c:pt idx="792">
                  <c:v>15.842000000000001</c:v>
                </c:pt>
                <c:pt idx="793">
                  <c:v>15.862</c:v>
                </c:pt>
                <c:pt idx="794">
                  <c:v>15.882</c:v>
                </c:pt>
                <c:pt idx="795">
                  <c:v>15.901999999999999</c:v>
                </c:pt>
                <c:pt idx="796">
                  <c:v>15.922000000000001</c:v>
                </c:pt>
                <c:pt idx="797">
                  <c:v>15.942</c:v>
                </c:pt>
                <c:pt idx="798">
                  <c:v>15.962</c:v>
                </c:pt>
                <c:pt idx="799">
                  <c:v>15.981999999999999</c:v>
                </c:pt>
                <c:pt idx="800">
                  <c:v>16.001999999999999</c:v>
                </c:pt>
                <c:pt idx="801">
                  <c:v>16.021999999999991</c:v>
                </c:pt>
                <c:pt idx="802">
                  <c:v>16.042000000000002</c:v>
                </c:pt>
                <c:pt idx="803">
                  <c:v>16.062000000000001</c:v>
                </c:pt>
                <c:pt idx="804">
                  <c:v>16.082000000000001</c:v>
                </c:pt>
                <c:pt idx="805">
                  <c:v>16.102</c:v>
                </c:pt>
                <c:pt idx="806">
                  <c:v>16.122</c:v>
                </c:pt>
                <c:pt idx="807">
                  <c:v>16.141999999999999</c:v>
                </c:pt>
                <c:pt idx="808">
                  <c:v>16.161999999999999</c:v>
                </c:pt>
                <c:pt idx="809">
                  <c:v>16.181999999999999</c:v>
                </c:pt>
                <c:pt idx="810">
                  <c:v>16.202000000000002</c:v>
                </c:pt>
                <c:pt idx="811">
                  <c:v>16.222000000000001</c:v>
                </c:pt>
                <c:pt idx="812">
                  <c:v>16.242000000000001</c:v>
                </c:pt>
                <c:pt idx="813">
                  <c:v>16.262</c:v>
                </c:pt>
                <c:pt idx="814">
                  <c:v>16.282</c:v>
                </c:pt>
                <c:pt idx="815">
                  <c:v>16.302</c:v>
                </c:pt>
                <c:pt idx="816">
                  <c:v>16.321999999999999</c:v>
                </c:pt>
                <c:pt idx="817">
                  <c:v>16.341999999999999</c:v>
                </c:pt>
                <c:pt idx="818">
                  <c:v>16.361999999999991</c:v>
                </c:pt>
                <c:pt idx="819">
                  <c:v>16.382000000000001</c:v>
                </c:pt>
                <c:pt idx="820">
                  <c:v>16.402000000000001</c:v>
                </c:pt>
                <c:pt idx="821">
                  <c:v>16.422000000000001</c:v>
                </c:pt>
                <c:pt idx="822">
                  <c:v>16.442</c:v>
                </c:pt>
                <c:pt idx="823">
                  <c:v>16.462</c:v>
                </c:pt>
                <c:pt idx="824">
                  <c:v>16.481999999999999</c:v>
                </c:pt>
                <c:pt idx="825">
                  <c:v>16.501999999999999</c:v>
                </c:pt>
                <c:pt idx="826">
                  <c:v>16.521999999999991</c:v>
                </c:pt>
                <c:pt idx="827">
                  <c:v>16.542000000000002</c:v>
                </c:pt>
                <c:pt idx="828">
                  <c:v>16.562000000000001</c:v>
                </c:pt>
                <c:pt idx="829">
                  <c:v>16.582000000000001</c:v>
                </c:pt>
                <c:pt idx="830">
                  <c:v>16.602</c:v>
                </c:pt>
                <c:pt idx="831">
                  <c:v>16.622</c:v>
                </c:pt>
                <c:pt idx="832">
                  <c:v>16.641999999999999</c:v>
                </c:pt>
                <c:pt idx="833">
                  <c:v>16.661999999999999</c:v>
                </c:pt>
                <c:pt idx="834">
                  <c:v>16.681999999999999</c:v>
                </c:pt>
                <c:pt idx="835">
                  <c:v>16.702000000000002</c:v>
                </c:pt>
                <c:pt idx="836">
                  <c:v>16.722000000000001</c:v>
                </c:pt>
                <c:pt idx="837">
                  <c:v>16.742000000000001</c:v>
                </c:pt>
                <c:pt idx="838">
                  <c:v>16.762</c:v>
                </c:pt>
                <c:pt idx="839">
                  <c:v>16.782</c:v>
                </c:pt>
                <c:pt idx="840">
                  <c:v>16.802</c:v>
                </c:pt>
                <c:pt idx="841">
                  <c:v>16.821999999999999</c:v>
                </c:pt>
                <c:pt idx="842">
                  <c:v>16.841999999999999</c:v>
                </c:pt>
                <c:pt idx="843">
                  <c:v>16.861999999999991</c:v>
                </c:pt>
                <c:pt idx="844">
                  <c:v>16.882000000000001</c:v>
                </c:pt>
                <c:pt idx="845">
                  <c:v>16.902000000000001</c:v>
                </c:pt>
                <c:pt idx="846">
                  <c:v>16.922000000000001</c:v>
                </c:pt>
                <c:pt idx="847">
                  <c:v>16.942</c:v>
                </c:pt>
                <c:pt idx="848">
                  <c:v>16.962</c:v>
                </c:pt>
                <c:pt idx="849">
                  <c:v>16.981999999999999</c:v>
                </c:pt>
                <c:pt idx="850">
                  <c:v>17.001999999999999</c:v>
                </c:pt>
                <c:pt idx="851">
                  <c:v>17.021999999999991</c:v>
                </c:pt>
                <c:pt idx="852">
                  <c:v>17.042000000000002</c:v>
                </c:pt>
                <c:pt idx="853">
                  <c:v>17.062000000000001</c:v>
                </c:pt>
                <c:pt idx="854">
                  <c:v>17.082000000000001</c:v>
                </c:pt>
                <c:pt idx="855">
                  <c:v>17.102</c:v>
                </c:pt>
                <c:pt idx="856">
                  <c:v>17.122</c:v>
                </c:pt>
                <c:pt idx="857">
                  <c:v>17.141999999999999</c:v>
                </c:pt>
                <c:pt idx="858">
                  <c:v>17.161999999999999</c:v>
                </c:pt>
                <c:pt idx="859">
                  <c:v>17.181999999999999</c:v>
                </c:pt>
                <c:pt idx="860">
                  <c:v>17.202000000000002</c:v>
                </c:pt>
                <c:pt idx="861">
                  <c:v>17.222000000000001</c:v>
                </c:pt>
                <c:pt idx="862">
                  <c:v>17.242000000000001</c:v>
                </c:pt>
                <c:pt idx="863">
                  <c:v>17.262</c:v>
                </c:pt>
                <c:pt idx="864">
                  <c:v>17.282</c:v>
                </c:pt>
                <c:pt idx="865">
                  <c:v>17.302</c:v>
                </c:pt>
                <c:pt idx="866">
                  <c:v>17.321999999999999</c:v>
                </c:pt>
                <c:pt idx="867">
                  <c:v>17.341999999999999</c:v>
                </c:pt>
                <c:pt idx="868">
                  <c:v>17.361999999999991</c:v>
                </c:pt>
                <c:pt idx="869">
                  <c:v>17.382000000000001</c:v>
                </c:pt>
                <c:pt idx="870">
                  <c:v>17.402000000000001</c:v>
                </c:pt>
                <c:pt idx="871">
                  <c:v>17.422000000000001</c:v>
                </c:pt>
                <c:pt idx="872">
                  <c:v>17.442</c:v>
                </c:pt>
                <c:pt idx="873">
                  <c:v>17.462</c:v>
                </c:pt>
                <c:pt idx="874">
                  <c:v>17.481999999999999</c:v>
                </c:pt>
                <c:pt idx="875">
                  <c:v>17.501999999999999</c:v>
                </c:pt>
                <c:pt idx="876">
                  <c:v>17.521999999999991</c:v>
                </c:pt>
                <c:pt idx="877">
                  <c:v>17.542000000000002</c:v>
                </c:pt>
                <c:pt idx="878">
                  <c:v>17.562000000000001</c:v>
                </c:pt>
                <c:pt idx="879">
                  <c:v>17.582000000000001</c:v>
                </c:pt>
                <c:pt idx="880">
                  <c:v>17.602</c:v>
                </c:pt>
                <c:pt idx="881">
                  <c:v>17.622</c:v>
                </c:pt>
                <c:pt idx="882">
                  <c:v>17.641999999999999</c:v>
                </c:pt>
                <c:pt idx="883">
                  <c:v>17.661999999999999</c:v>
                </c:pt>
                <c:pt idx="884">
                  <c:v>17.681999999999999</c:v>
                </c:pt>
                <c:pt idx="885">
                  <c:v>17.702000000000002</c:v>
                </c:pt>
                <c:pt idx="886">
                  <c:v>17.722000000000001</c:v>
                </c:pt>
                <c:pt idx="887">
                  <c:v>17.742000000000001</c:v>
                </c:pt>
                <c:pt idx="888">
                  <c:v>17.762</c:v>
                </c:pt>
                <c:pt idx="889">
                  <c:v>17.782</c:v>
                </c:pt>
                <c:pt idx="890">
                  <c:v>17.802</c:v>
                </c:pt>
                <c:pt idx="891">
                  <c:v>17.821999999999999</c:v>
                </c:pt>
                <c:pt idx="892">
                  <c:v>17.841999999999999</c:v>
                </c:pt>
                <c:pt idx="893">
                  <c:v>17.861999999999991</c:v>
                </c:pt>
                <c:pt idx="894">
                  <c:v>17.882000000000001</c:v>
                </c:pt>
                <c:pt idx="895">
                  <c:v>17.902000000000001</c:v>
                </c:pt>
                <c:pt idx="896">
                  <c:v>17.922000000000001</c:v>
                </c:pt>
                <c:pt idx="897">
                  <c:v>17.942</c:v>
                </c:pt>
                <c:pt idx="898">
                  <c:v>17.962</c:v>
                </c:pt>
                <c:pt idx="899">
                  <c:v>17.981999999999999</c:v>
                </c:pt>
                <c:pt idx="900">
                  <c:v>18.001999999999999</c:v>
                </c:pt>
                <c:pt idx="901">
                  <c:v>18.021999999999991</c:v>
                </c:pt>
                <c:pt idx="902">
                  <c:v>18.042000000000002</c:v>
                </c:pt>
                <c:pt idx="903">
                  <c:v>18.062000000000001</c:v>
                </c:pt>
                <c:pt idx="904">
                  <c:v>18.082000000000001</c:v>
                </c:pt>
                <c:pt idx="905">
                  <c:v>18.102</c:v>
                </c:pt>
                <c:pt idx="906">
                  <c:v>18.122</c:v>
                </c:pt>
                <c:pt idx="907">
                  <c:v>18.141999999999999</c:v>
                </c:pt>
                <c:pt idx="908">
                  <c:v>18.161999999999999</c:v>
                </c:pt>
                <c:pt idx="909">
                  <c:v>18.181999999999999</c:v>
                </c:pt>
                <c:pt idx="910">
                  <c:v>18.202000000000002</c:v>
                </c:pt>
                <c:pt idx="911">
                  <c:v>18.222000000000001</c:v>
                </c:pt>
                <c:pt idx="912">
                  <c:v>18.242000000000001</c:v>
                </c:pt>
                <c:pt idx="913">
                  <c:v>18.262</c:v>
                </c:pt>
                <c:pt idx="914">
                  <c:v>18.282</c:v>
                </c:pt>
                <c:pt idx="915">
                  <c:v>18.302</c:v>
                </c:pt>
                <c:pt idx="916">
                  <c:v>18.321999999999999</c:v>
                </c:pt>
                <c:pt idx="917">
                  <c:v>18.341999999999999</c:v>
                </c:pt>
                <c:pt idx="918">
                  <c:v>18.361999999999991</c:v>
                </c:pt>
                <c:pt idx="919">
                  <c:v>18.382000000000001</c:v>
                </c:pt>
                <c:pt idx="920">
                  <c:v>18.402000000000001</c:v>
                </c:pt>
                <c:pt idx="921">
                  <c:v>18.422000000000001</c:v>
                </c:pt>
                <c:pt idx="922">
                  <c:v>18.442</c:v>
                </c:pt>
                <c:pt idx="923">
                  <c:v>18.462</c:v>
                </c:pt>
                <c:pt idx="924">
                  <c:v>18.481999999999999</c:v>
                </c:pt>
                <c:pt idx="925">
                  <c:v>18.501999999999999</c:v>
                </c:pt>
                <c:pt idx="926">
                  <c:v>18.521999999999991</c:v>
                </c:pt>
                <c:pt idx="927">
                  <c:v>18.542000000000002</c:v>
                </c:pt>
                <c:pt idx="928">
                  <c:v>18.562000000000001</c:v>
                </c:pt>
                <c:pt idx="929">
                  <c:v>18.582000000000001</c:v>
                </c:pt>
                <c:pt idx="930">
                  <c:v>18.602</c:v>
                </c:pt>
                <c:pt idx="931">
                  <c:v>18.622</c:v>
                </c:pt>
                <c:pt idx="932">
                  <c:v>18.641999999999999</c:v>
                </c:pt>
                <c:pt idx="933">
                  <c:v>18.661999999999999</c:v>
                </c:pt>
                <c:pt idx="934">
                  <c:v>18.681999999999999</c:v>
                </c:pt>
                <c:pt idx="935">
                  <c:v>18.702000000000002</c:v>
                </c:pt>
                <c:pt idx="936">
                  <c:v>18.722000000000001</c:v>
                </c:pt>
                <c:pt idx="937">
                  <c:v>18.742000000000001</c:v>
                </c:pt>
                <c:pt idx="938">
                  <c:v>18.762</c:v>
                </c:pt>
                <c:pt idx="939">
                  <c:v>18.782</c:v>
                </c:pt>
                <c:pt idx="940">
                  <c:v>18.802</c:v>
                </c:pt>
                <c:pt idx="941">
                  <c:v>18.821999999999999</c:v>
                </c:pt>
                <c:pt idx="942">
                  <c:v>18.841999999999999</c:v>
                </c:pt>
                <c:pt idx="943">
                  <c:v>18.861999999999991</c:v>
                </c:pt>
                <c:pt idx="944">
                  <c:v>18.882000000000001</c:v>
                </c:pt>
                <c:pt idx="945">
                  <c:v>18.902000000000001</c:v>
                </c:pt>
                <c:pt idx="946">
                  <c:v>18.922000000000001</c:v>
                </c:pt>
                <c:pt idx="947">
                  <c:v>18.942</c:v>
                </c:pt>
                <c:pt idx="948">
                  <c:v>18.962</c:v>
                </c:pt>
                <c:pt idx="949">
                  <c:v>18.981999999999999</c:v>
                </c:pt>
                <c:pt idx="950">
                  <c:v>19.001999999999999</c:v>
                </c:pt>
                <c:pt idx="951">
                  <c:v>19.021999999999991</c:v>
                </c:pt>
                <c:pt idx="952">
                  <c:v>19.042000000000002</c:v>
                </c:pt>
                <c:pt idx="953">
                  <c:v>19.062000000000001</c:v>
                </c:pt>
                <c:pt idx="954">
                  <c:v>19.082000000000001</c:v>
                </c:pt>
                <c:pt idx="955">
                  <c:v>19.102</c:v>
                </c:pt>
                <c:pt idx="956">
                  <c:v>19.122</c:v>
                </c:pt>
                <c:pt idx="957">
                  <c:v>19.141999999999999</c:v>
                </c:pt>
                <c:pt idx="958">
                  <c:v>19.161999999999999</c:v>
                </c:pt>
                <c:pt idx="959">
                  <c:v>19.181999999999999</c:v>
                </c:pt>
                <c:pt idx="960">
                  <c:v>19.202000000000002</c:v>
                </c:pt>
                <c:pt idx="961">
                  <c:v>19.222000000000001</c:v>
                </c:pt>
                <c:pt idx="962">
                  <c:v>19.242000000000001</c:v>
                </c:pt>
                <c:pt idx="963">
                  <c:v>19.262</c:v>
                </c:pt>
                <c:pt idx="964">
                  <c:v>19.282</c:v>
                </c:pt>
                <c:pt idx="965">
                  <c:v>19.302</c:v>
                </c:pt>
                <c:pt idx="966">
                  <c:v>19.321999999999999</c:v>
                </c:pt>
                <c:pt idx="967">
                  <c:v>19.341999999999999</c:v>
                </c:pt>
                <c:pt idx="968">
                  <c:v>19.361999999999991</c:v>
                </c:pt>
                <c:pt idx="969">
                  <c:v>19.382000000000001</c:v>
                </c:pt>
                <c:pt idx="970">
                  <c:v>19.402000000000001</c:v>
                </c:pt>
                <c:pt idx="971">
                  <c:v>19.422000000000001</c:v>
                </c:pt>
                <c:pt idx="972">
                  <c:v>19.442</c:v>
                </c:pt>
                <c:pt idx="973">
                  <c:v>19.462</c:v>
                </c:pt>
                <c:pt idx="974">
                  <c:v>19.481999999999999</c:v>
                </c:pt>
                <c:pt idx="975">
                  <c:v>19.501999999999999</c:v>
                </c:pt>
                <c:pt idx="976">
                  <c:v>19.521999999999991</c:v>
                </c:pt>
                <c:pt idx="977">
                  <c:v>19.542000000000002</c:v>
                </c:pt>
                <c:pt idx="978">
                  <c:v>19.562000000000001</c:v>
                </c:pt>
                <c:pt idx="979">
                  <c:v>19.582000000000001</c:v>
                </c:pt>
                <c:pt idx="980">
                  <c:v>19.602</c:v>
                </c:pt>
                <c:pt idx="981">
                  <c:v>19.622</c:v>
                </c:pt>
                <c:pt idx="982">
                  <c:v>19.641999999999999</c:v>
                </c:pt>
                <c:pt idx="983">
                  <c:v>19.661999999999999</c:v>
                </c:pt>
                <c:pt idx="984">
                  <c:v>19.681999999999999</c:v>
                </c:pt>
                <c:pt idx="985">
                  <c:v>19.702000000000002</c:v>
                </c:pt>
                <c:pt idx="986">
                  <c:v>19.722000000000001</c:v>
                </c:pt>
                <c:pt idx="987">
                  <c:v>19.742000000000001</c:v>
                </c:pt>
                <c:pt idx="988">
                  <c:v>19.762</c:v>
                </c:pt>
                <c:pt idx="989">
                  <c:v>19.782</c:v>
                </c:pt>
                <c:pt idx="990">
                  <c:v>19.802</c:v>
                </c:pt>
                <c:pt idx="991">
                  <c:v>19.821999999999999</c:v>
                </c:pt>
                <c:pt idx="992">
                  <c:v>19.841999999999999</c:v>
                </c:pt>
                <c:pt idx="993">
                  <c:v>19.861999999999991</c:v>
                </c:pt>
                <c:pt idx="994">
                  <c:v>19.882000000000001</c:v>
                </c:pt>
                <c:pt idx="995">
                  <c:v>19.902000000000001</c:v>
                </c:pt>
                <c:pt idx="996">
                  <c:v>19.922000000000001</c:v>
                </c:pt>
                <c:pt idx="997">
                  <c:v>19.942</c:v>
                </c:pt>
                <c:pt idx="998">
                  <c:v>19.962</c:v>
                </c:pt>
                <c:pt idx="999">
                  <c:v>19.981999999999999</c:v>
                </c:pt>
                <c:pt idx="1000">
                  <c:v>20.001999999999999</c:v>
                </c:pt>
                <c:pt idx="1001">
                  <c:v>20.021999999999991</c:v>
                </c:pt>
                <c:pt idx="1002">
                  <c:v>20.042000000000002</c:v>
                </c:pt>
                <c:pt idx="1003">
                  <c:v>20.062000000000001</c:v>
                </c:pt>
                <c:pt idx="1004">
                  <c:v>20.082000000000001</c:v>
                </c:pt>
                <c:pt idx="1005">
                  <c:v>20.102</c:v>
                </c:pt>
                <c:pt idx="1006">
                  <c:v>20.122</c:v>
                </c:pt>
                <c:pt idx="1007">
                  <c:v>20.141999999999999</c:v>
                </c:pt>
                <c:pt idx="1008">
                  <c:v>20.161999999999999</c:v>
                </c:pt>
                <c:pt idx="1009">
                  <c:v>20.181999999999999</c:v>
                </c:pt>
                <c:pt idx="1010">
                  <c:v>20.202000000000002</c:v>
                </c:pt>
                <c:pt idx="1011">
                  <c:v>20.222000000000001</c:v>
                </c:pt>
                <c:pt idx="1012">
                  <c:v>20.242000000000001</c:v>
                </c:pt>
                <c:pt idx="1013">
                  <c:v>20.262</c:v>
                </c:pt>
                <c:pt idx="1014">
                  <c:v>20.282</c:v>
                </c:pt>
                <c:pt idx="1015">
                  <c:v>20.302</c:v>
                </c:pt>
                <c:pt idx="1016">
                  <c:v>20.321999999999999</c:v>
                </c:pt>
                <c:pt idx="1017">
                  <c:v>20.341999999999999</c:v>
                </c:pt>
                <c:pt idx="1018">
                  <c:v>20.361999999999991</c:v>
                </c:pt>
                <c:pt idx="1019">
                  <c:v>20.382000000000001</c:v>
                </c:pt>
                <c:pt idx="1020">
                  <c:v>20.402000000000001</c:v>
                </c:pt>
                <c:pt idx="1021">
                  <c:v>20.422000000000001</c:v>
                </c:pt>
                <c:pt idx="1022">
                  <c:v>20.442</c:v>
                </c:pt>
                <c:pt idx="1023">
                  <c:v>20.462</c:v>
                </c:pt>
                <c:pt idx="1024">
                  <c:v>20.481999999999999</c:v>
                </c:pt>
                <c:pt idx="1025">
                  <c:v>20.501999999999999</c:v>
                </c:pt>
                <c:pt idx="1026">
                  <c:v>20.521999999999991</c:v>
                </c:pt>
                <c:pt idx="1027">
                  <c:v>20.542000000000002</c:v>
                </c:pt>
                <c:pt idx="1028">
                  <c:v>20.562000000000001</c:v>
                </c:pt>
                <c:pt idx="1029">
                  <c:v>20.582000000000001</c:v>
                </c:pt>
                <c:pt idx="1030">
                  <c:v>20.602</c:v>
                </c:pt>
                <c:pt idx="1031">
                  <c:v>20.622</c:v>
                </c:pt>
                <c:pt idx="1032">
                  <c:v>20.641999999999999</c:v>
                </c:pt>
                <c:pt idx="1033">
                  <c:v>20.661999999999999</c:v>
                </c:pt>
                <c:pt idx="1034">
                  <c:v>20.681999999999999</c:v>
                </c:pt>
                <c:pt idx="1035">
                  <c:v>20.702000000000002</c:v>
                </c:pt>
                <c:pt idx="1036">
                  <c:v>20.722000000000001</c:v>
                </c:pt>
                <c:pt idx="1037">
                  <c:v>20.742000000000001</c:v>
                </c:pt>
                <c:pt idx="1038">
                  <c:v>20.762</c:v>
                </c:pt>
                <c:pt idx="1039">
                  <c:v>20.782</c:v>
                </c:pt>
                <c:pt idx="1040">
                  <c:v>20.802</c:v>
                </c:pt>
                <c:pt idx="1041">
                  <c:v>20.821999999999999</c:v>
                </c:pt>
                <c:pt idx="1042">
                  <c:v>20.841999999999999</c:v>
                </c:pt>
                <c:pt idx="1043">
                  <c:v>20.861999999999991</c:v>
                </c:pt>
                <c:pt idx="1044">
                  <c:v>20.882000000000001</c:v>
                </c:pt>
                <c:pt idx="1045">
                  <c:v>20.902000000000001</c:v>
                </c:pt>
                <c:pt idx="1046">
                  <c:v>20.922000000000001</c:v>
                </c:pt>
                <c:pt idx="1047">
                  <c:v>20.942</c:v>
                </c:pt>
                <c:pt idx="1048">
                  <c:v>20.962</c:v>
                </c:pt>
                <c:pt idx="1049">
                  <c:v>20.981999999999999</c:v>
                </c:pt>
                <c:pt idx="1050">
                  <c:v>21.001999999999999</c:v>
                </c:pt>
                <c:pt idx="1051">
                  <c:v>21.021999999999991</c:v>
                </c:pt>
                <c:pt idx="1052">
                  <c:v>21.042000000000002</c:v>
                </c:pt>
                <c:pt idx="1053">
                  <c:v>21.062000000000001</c:v>
                </c:pt>
                <c:pt idx="1054">
                  <c:v>21.082000000000001</c:v>
                </c:pt>
                <c:pt idx="1055">
                  <c:v>21.102</c:v>
                </c:pt>
                <c:pt idx="1056">
                  <c:v>21.122</c:v>
                </c:pt>
                <c:pt idx="1057">
                  <c:v>21.141999999999999</c:v>
                </c:pt>
                <c:pt idx="1058">
                  <c:v>21.161999999999999</c:v>
                </c:pt>
                <c:pt idx="1059">
                  <c:v>21.181999999999999</c:v>
                </c:pt>
                <c:pt idx="1060">
                  <c:v>21.202000000000002</c:v>
                </c:pt>
                <c:pt idx="1061">
                  <c:v>21.222000000000001</c:v>
                </c:pt>
                <c:pt idx="1062">
                  <c:v>21.242000000000001</c:v>
                </c:pt>
                <c:pt idx="1063">
                  <c:v>21.262</c:v>
                </c:pt>
                <c:pt idx="1064">
                  <c:v>21.282</c:v>
                </c:pt>
                <c:pt idx="1065">
                  <c:v>21.302</c:v>
                </c:pt>
                <c:pt idx="1066">
                  <c:v>21.321999999999999</c:v>
                </c:pt>
                <c:pt idx="1067">
                  <c:v>21.341999999999999</c:v>
                </c:pt>
                <c:pt idx="1068">
                  <c:v>21.361999999999991</c:v>
                </c:pt>
                <c:pt idx="1069">
                  <c:v>21.382000000000001</c:v>
                </c:pt>
                <c:pt idx="1070">
                  <c:v>21.402000000000001</c:v>
                </c:pt>
                <c:pt idx="1071">
                  <c:v>21.422000000000001</c:v>
                </c:pt>
                <c:pt idx="1072">
                  <c:v>21.442</c:v>
                </c:pt>
                <c:pt idx="1073">
                  <c:v>21.462</c:v>
                </c:pt>
                <c:pt idx="1074">
                  <c:v>21.481999999999999</c:v>
                </c:pt>
                <c:pt idx="1075">
                  <c:v>21.501999999999999</c:v>
                </c:pt>
                <c:pt idx="1076">
                  <c:v>21.521999999999991</c:v>
                </c:pt>
                <c:pt idx="1077">
                  <c:v>21.542000000000002</c:v>
                </c:pt>
                <c:pt idx="1078">
                  <c:v>21.562000000000001</c:v>
                </c:pt>
                <c:pt idx="1079">
                  <c:v>21.582000000000001</c:v>
                </c:pt>
                <c:pt idx="1080">
                  <c:v>21.602</c:v>
                </c:pt>
                <c:pt idx="1081">
                  <c:v>21.622</c:v>
                </c:pt>
                <c:pt idx="1082">
                  <c:v>21.641999999999999</c:v>
                </c:pt>
                <c:pt idx="1083">
                  <c:v>21.661999999999999</c:v>
                </c:pt>
                <c:pt idx="1084">
                  <c:v>21.681999999999999</c:v>
                </c:pt>
                <c:pt idx="1085">
                  <c:v>21.702000000000002</c:v>
                </c:pt>
                <c:pt idx="1086">
                  <c:v>21.722000000000001</c:v>
                </c:pt>
                <c:pt idx="1087">
                  <c:v>21.742000000000001</c:v>
                </c:pt>
                <c:pt idx="1088">
                  <c:v>21.762</c:v>
                </c:pt>
                <c:pt idx="1089">
                  <c:v>21.782</c:v>
                </c:pt>
                <c:pt idx="1090">
                  <c:v>21.802</c:v>
                </c:pt>
                <c:pt idx="1091">
                  <c:v>21.821999999999999</c:v>
                </c:pt>
                <c:pt idx="1092">
                  <c:v>21.841999999999999</c:v>
                </c:pt>
                <c:pt idx="1093">
                  <c:v>21.861999999999991</c:v>
                </c:pt>
                <c:pt idx="1094">
                  <c:v>21.882000000000001</c:v>
                </c:pt>
                <c:pt idx="1095">
                  <c:v>21.902000000000001</c:v>
                </c:pt>
                <c:pt idx="1096">
                  <c:v>21.922000000000001</c:v>
                </c:pt>
                <c:pt idx="1097">
                  <c:v>21.942</c:v>
                </c:pt>
                <c:pt idx="1098">
                  <c:v>21.962</c:v>
                </c:pt>
                <c:pt idx="1099">
                  <c:v>21.981999999999999</c:v>
                </c:pt>
                <c:pt idx="1100">
                  <c:v>22.001999999999999</c:v>
                </c:pt>
                <c:pt idx="1101">
                  <c:v>22.021999999999991</c:v>
                </c:pt>
                <c:pt idx="1102">
                  <c:v>22.042000000000002</c:v>
                </c:pt>
                <c:pt idx="1103">
                  <c:v>22.062000000000001</c:v>
                </c:pt>
                <c:pt idx="1104">
                  <c:v>22.082000000000001</c:v>
                </c:pt>
                <c:pt idx="1105">
                  <c:v>22.102</c:v>
                </c:pt>
              </c:numCache>
            </c:numRef>
          </c:xVal>
          <c:yVal>
            <c:numRef>
              <c:f>Sheet1!$H$1:$H$1106</c:f>
              <c:numCache>
                <c:formatCode>General</c:formatCode>
                <c:ptCount val="1106"/>
                <c:pt idx="0">
                  <c:v>61.826700000000002</c:v>
                </c:pt>
                <c:pt idx="1">
                  <c:v>61.868699999999997</c:v>
                </c:pt>
                <c:pt idx="2">
                  <c:v>61.893099999999997</c:v>
                </c:pt>
                <c:pt idx="3">
                  <c:v>61.8842</c:v>
                </c:pt>
                <c:pt idx="4">
                  <c:v>61.876300000000001</c:v>
                </c:pt>
                <c:pt idx="5">
                  <c:v>61.86</c:v>
                </c:pt>
                <c:pt idx="6">
                  <c:v>61.857899999999987</c:v>
                </c:pt>
                <c:pt idx="7">
                  <c:v>61.911700000000003</c:v>
                </c:pt>
                <c:pt idx="8">
                  <c:v>61.9497</c:v>
                </c:pt>
                <c:pt idx="9">
                  <c:v>61.940300000000001</c:v>
                </c:pt>
                <c:pt idx="10">
                  <c:v>61.9482</c:v>
                </c:pt>
                <c:pt idx="11">
                  <c:v>61.969800000000014</c:v>
                </c:pt>
                <c:pt idx="12">
                  <c:v>61.967399999999998</c:v>
                </c:pt>
                <c:pt idx="13">
                  <c:v>61.965800000000002</c:v>
                </c:pt>
                <c:pt idx="14">
                  <c:v>61.939900000000002</c:v>
                </c:pt>
                <c:pt idx="15">
                  <c:v>61.869900000000001</c:v>
                </c:pt>
                <c:pt idx="16">
                  <c:v>61.819600000000001</c:v>
                </c:pt>
                <c:pt idx="17">
                  <c:v>61.839100000000002</c:v>
                </c:pt>
                <c:pt idx="18">
                  <c:v>61.866</c:v>
                </c:pt>
                <c:pt idx="19">
                  <c:v>61.857699999999987</c:v>
                </c:pt>
                <c:pt idx="20">
                  <c:v>61.869700000000002</c:v>
                </c:pt>
                <c:pt idx="21">
                  <c:v>61.910800000000002</c:v>
                </c:pt>
                <c:pt idx="22">
                  <c:v>61.94</c:v>
                </c:pt>
                <c:pt idx="23">
                  <c:v>61.950800000000001</c:v>
                </c:pt>
                <c:pt idx="24">
                  <c:v>61.9497</c:v>
                </c:pt>
                <c:pt idx="25">
                  <c:v>61.930700000000002</c:v>
                </c:pt>
                <c:pt idx="26">
                  <c:v>61.9133</c:v>
                </c:pt>
                <c:pt idx="27">
                  <c:v>61.901200000000003</c:v>
                </c:pt>
                <c:pt idx="28">
                  <c:v>61.862299999999998</c:v>
                </c:pt>
                <c:pt idx="29">
                  <c:v>61.805400000000013</c:v>
                </c:pt>
                <c:pt idx="30">
                  <c:v>61.803899999999999</c:v>
                </c:pt>
                <c:pt idx="31">
                  <c:v>61.864199999999997</c:v>
                </c:pt>
                <c:pt idx="32">
                  <c:v>61.9011</c:v>
                </c:pt>
                <c:pt idx="33">
                  <c:v>61.901600000000002</c:v>
                </c:pt>
                <c:pt idx="34">
                  <c:v>61.898099999999999</c:v>
                </c:pt>
                <c:pt idx="35">
                  <c:v>61.876800000000003</c:v>
                </c:pt>
                <c:pt idx="36">
                  <c:v>61.864199999999997</c:v>
                </c:pt>
                <c:pt idx="37">
                  <c:v>61.903599999999997</c:v>
                </c:pt>
                <c:pt idx="38">
                  <c:v>61.946300000000001</c:v>
                </c:pt>
                <c:pt idx="39">
                  <c:v>61.957700000000003</c:v>
                </c:pt>
                <c:pt idx="40">
                  <c:v>61.940800000000003</c:v>
                </c:pt>
                <c:pt idx="41">
                  <c:v>61.9221</c:v>
                </c:pt>
                <c:pt idx="42">
                  <c:v>61.926000000000002</c:v>
                </c:pt>
                <c:pt idx="43">
                  <c:v>61.921600000000012</c:v>
                </c:pt>
                <c:pt idx="44">
                  <c:v>61.868099999999998</c:v>
                </c:pt>
                <c:pt idx="45">
                  <c:v>61.819600000000001</c:v>
                </c:pt>
                <c:pt idx="46">
                  <c:v>61.836300000000001</c:v>
                </c:pt>
                <c:pt idx="47">
                  <c:v>61.856999999999999</c:v>
                </c:pt>
                <c:pt idx="48">
                  <c:v>61.852899999999998</c:v>
                </c:pt>
                <c:pt idx="49">
                  <c:v>61.841000000000001</c:v>
                </c:pt>
                <c:pt idx="50">
                  <c:v>61.847099999999998</c:v>
                </c:pt>
                <c:pt idx="51">
                  <c:v>61.871400000000001</c:v>
                </c:pt>
                <c:pt idx="52">
                  <c:v>61.893300000000011</c:v>
                </c:pt>
                <c:pt idx="53">
                  <c:v>61.918300000000002</c:v>
                </c:pt>
                <c:pt idx="54">
                  <c:v>61.922400000000003</c:v>
                </c:pt>
                <c:pt idx="55">
                  <c:v>61.899000000000001</c:v>
                </c:pt>
                <c:pt idx="56">
                  <c:v>61.878900000000002</c:v>
                </c:pt>
                <c:pt idx="57">
                  <c:v>61.8611</c:v>
                </c:pt>
                <c:pt idx="58">
                  <c:v>61.825499999999998</c:v>
                </c:pt>
                <c:pt idx="59">
                  <c:v>61.799200000000013</c:v>
                </c:pt>
                <c:pt idx="60">
                  <c:v>61.806699999999999</c:v>
                </c:pt>
                <c:pt idx="61">
                  <c:v>61.799300000000002</c:v>
                </c:pt>
                <c:pt idx="62">
                  <c:v>61.797400000000003</c:v>
                </c:pt>
                <c:pt idx="63">
                  <c:v>61.8367</c:v>
                </c:pt>
                <c:pt idx="64">
                  <c:v>61.872999999999998</c:v>
                </c:pt>
                <c:pt idx="65">
                  <c:v>61.897100000000002</c:v>
                </c:pt>
                <c:pt idx="66">
                  <c:v>61.925699999999999</c:v>
                </c:pt>
                <c:pt idx="67">
                  <c:v>61.9313</c:v>
                </c:pt>
                <c:pt idx="68">
                  <c:v>61.902299999999997</c:v>
                </c:pt>
                <c:pt idx="69">
                  <c:v>61.8506</c:v>
                </c:pt>
                <c:pt idx="70">
                  <c:v>61.7682</c:v>
                </c:pt>
                <c:pt idx="71">
                  <c:v>61.7301</c:v>
                </c:pt>
                <c:pt idx="72">
                  <c:v>61.820900000000002</c:v>
                </c:pt>
                <c:pt idx="73">
                  <c:v>61.921100000000003</c:v>
                </c:pt>
                <c:pt idx="74">
                  <c:v>61.932899999999997</c:v>
                </c:pt>
                <c:pt idx="75">
                  <c:v>61.8992</c:v>
                </c:pt>
                <c:pt idx="76">
                  <c:v>61.886299999999999</c:v>
                </c:pt>
                <c:pt idx="77">
                  <c:v>61.904000000000003</c:v>
                </c:pt>
                <c:pt idx="78">
                  <c:v>61.901000000000003</c:v>
                </c:pt>
                <c:pt idx="79">
                  <c:v>61.880099999999999</c:v>
                </c:pt>
                <c:pt idx="80">
                  <c:v>61.886099999999999</c:v>
                </c:pt>
                <c:pt idx="81">
                  <c:v>61.904200000000003</c:v>
                </c:pt>
                <c:pt idx="82">
                  <c:v>61.908700000000003</c:v>
                </c:pt>
                <c:pt idx="83">
                  <c:v>61.8996</c:v>
                </c:pt>
                <c:pt idx="84">
                  <c:v>61.887700000000002</c:v>
                </c:pt>
                <c:pt idx="85">
                  <c:v>61.896099999999997</c:v>
                </c:pt>
                <c:pt idx="86">
                  <c:v>61.9223</c:v>
                </c:pt>
                <c:pt idx="87">
                  <c:v>61.928899999999999</c:v>
                </c:pt>
                <c:pt idx="88">
                  <c:v>61.919199999999996</c:v>
                </c:pt>
                <c:pt idx="89">
                  <c:v>61.899500000000003</c:v>
                </c:pt>
                <c:pt idx="90">
                  <c:v>61.877200000000002</c:v>
                </c:pt>
                <c:pt idx="91">
                  <c:v>61.872</c:v>
                </c:pt>
                <c:pt idx="92">
                  <c:v>61.863500000000002</c:v>
                </c:pt>
                <c:pt idx="93">
                  <c:v>61.878</c:v>
                </c:pt>
                <c:pt idx="94">
                  <c:v>61.924900000000001</c:v>
                </c:pt>
                <c:pt idx="95">
                  <c:v>61.961300000000001</c:v>
                </c:pt>
                <c:pt idx="96">
                  <c:v>61.957799999999999</c:v>
                </c:pt>
                <c:pt idx="97">
                  <c:v>61.934199999999997</c:v>
                </c:pt>
                <c:pt idx="98">
                  <c:v>61.931199999999997</c:v>
                </c:pt>
                <c:pt idx="99">
                  <c:v>61.941000000000003</c:v>
                </c:pt>
                <c:pt idx="100">
                  <c:v>61.927400000000013</c:v>
                </c:pt>
                <c:pt idx="101">
                  <c:v>61.887500000000003</c:v>
                </c:pt>
                <c:pt idx="102">
                  <c:v>61.842399999999998</c:v>
                </c:pt>
                <c:pt idx="103">
                  <c:v>61.830599999999997</c:v>
                </c:pt>
                <c:pt idx="104">
                  <c:v>61.878100000000003</c:v>
                </c:pt>
                <c:pt idx="105">
                  <c:v>61.915200000000013</c:v>
                </c:pt>
                <c:pt idx="106">
                  <c:v>61.915900000000001</c:v>
                </c:pt>
                <c:pt idx="107">
                  <c:v>61.912100000000002</c:v>
                </c:pt>
                <c:pt idx="108">
                  <c:v>61.9148</c:v>
                </c:pt>
                <c:pt idx="109">
                  <c:v>61.901600000000002</c:v>
                </c:pt>
                <c:pt idx="110">
                  <c:v>61.850499999999997</c:v>
                </c:pt>
                <c:pt idx="111">
                  <c:v>61.802300000000002</c:v>
                </c:pt>
                <c:pt idx="112">
                  <c:v>61.808999999999997</c:v>
                </c:pt>
                <c:pt idx="113">
                  <c:v>61.854299999999988</c:v>
                </c:pt>
                <c:pt idx="114">
                  <c:v>61.903599999999997</c:v>
                </c:pt>
                <c:pt idx="115">
                  <c:v>61.934899999999999</c:v>
                </c:pt>
                <c:pt idx="116">
                  <c:v>61.935099999999998</c:v>
                </c:pt>
                <c:pt idx="117">
                  <c:v>61.912599999999998</c:v>
                </c:pt>
                <c:pt idx="118">
                  <c:v>61.884700000000002</c:v>
                </c:pt>
                <c:pt idx="119">
                  <c:v>61.871000000000002</c:v>
                </c:pt>
                <c:pt idx="120">
                  <c:v>61.873199999999997</c:v>
                </c:pt>
                <c:pt idx="121">
                  <c:v>61.867899999999999</c:v>
                </c:pt>
                <c:pt idx="122">
                  <c:v>61.849699999999999</c:v>
                </c:pt>
                <c:pt idx="123">
                  <c:v>61.835700000000003</c:v>
                </c:pt>
                <c:pt idx="124">
                  <c:v>61.84</c:v>
                </c:pt>
                <c:pt idx="125">
                  <c:v>61.869799999999998</c:v>
                </c:pt>
                <c:pt idx="126">
                  <c:v>61.896700000000003</c:v>
                </c:pt>
                <c:pt idx="127">
                  <c:v>61.8919</c:v>
                </c:pt>
                <c:pt idx="128">
                  <c:v>61.865600000000001</c:v>
                </c:pt>
                <c:pt idx="129">
                  <c:v>61.850299999999997</c:v>
                </c:pt>
                <c:pt idx="130">
                  <c:v>61.839399999999998</c:v>
                </c:pt>
                <c:pt idx="131">
                  <c:v>61.825499999999998</c:v>
                </c:pt>
                <c:pt idx="132">
                  <c:v>61.841299999999997</c:v>
                </c:pt>
                <c:pt idx="133">
                  <c:v>61.870100000000001</c:v>
                </c:pt>
                <c:pt idx="134">
                  <c:v>61.873100000000001</c:v>
                </c:pt>
                <c:pt idx="135">
                  <c:v>61.856900000000003</c:v>
                </c:pt>
                <c:pt idx="136">
                  <c:v>61.831699999999998</c:v>
                </c:pt>
                <c:pt idx="137">
                  <c:v>61.798499999999997</c:v>
                </c:pt>
                <c:pt idx="138">
                  <c:v>61.757899999999999</c:v>
                </c:pt>
                <c:pt idx="139">
                  <c:v>61.737499999999997</c:v>
                </c:pt>
                <c:pt idx="140">
                  <c:v>61.714599999999997</c:v>
                </c:pt>
                <c:pt idx="141">
                  <c:v>61.664499999999997</c:v>
                </c:pt>
                <c:pt idx="142">
                  <c:v>61.6464</c:v>
                </c:pt>
                <c:pt idx="143">
                  <c:v>61.668100000000003</c:v>
                </c:pt>
                <c:pt idx="144">
                  <c:v>61.676699999999997</c:v>
                </c:pt>
                <c:pt idx="145">
                  <c:v>61.658299999999997</c:v>
                </c:pt>
                <c:pt idx="146">
                  <c:v>61.6387</c:v>
                </c:pt>
                <c:pt idx="147">
                  <c:v>61.654000000000003</c:v>
                </c:pt>
                <c:pt idx="148">
                  <c:v>61.677</c:v>
                </c:pt>
                <c:pt idx="149">
                  <c:v>61.686200000000007</c:v>
                </c:pt>
                <c:pt idx="150">
                  <c:v>61.691000000000003</c:v>
                </c:pt>
                <c:pt idx="151">
                  <c:v>61.6813</c:v>
                </c:pt>
                <c:pt idx="152">
                  <c:v>61.6631</c:v>
                </c:pt>
                <c:pt idx="153">
                  <c:v>61.647599999999997</c:v>
                </c:pt>
                <c:pt idx="154">
                  <c:v>61.623100000000001</c:v>
                </c:pt>
                <c:pt idx="155">
                  <c:v>61.582500000000003</c:v>
                </c:pt>
                <c:pt idx="156">
                  <c:v>61.547600000000003</c:v>
                </c:pt>
                <c:pt idx="157">
                  <c:v>61.5505</c:v>
                </c:pt>
                <c:pt idx="158">
                  <c:v>61.560699999999997</c:v>
                </c:pt>
                <c:pt idx="159">
                  <c:v>61.5642</c:v>
                </c:pt>
                <c:pt idx="160">
                  <c:v>61.579099999999997</c:v>
                </c:pt>
                <c:pt idx="161">
                  <c:v>61.577800000000003</c:v>
                </c:pt>
                <c:pt idx="162">
                  <c:v>61.562899999999999</c:v>
                </c:pt>
                <c:pt idx="163">
                  <c:v>61.567600000000013</c:v>
                </c:pt>
                <c:pt idx="164">
                  <c:v>61.59</c:v>
                </c:pt>
                <c:pt idx="165">
                  <c:v>61.613700000000001</c:v>
                </c:pt>
                <c:pt idx="166">
                  <c:v>61.636000000000003</c:v>
                </c:pt>
                <c:pt idx="167">
                  <c:v>61.6494</c:v>
                </c:pt>
                <c:pt idx="168">
                  <c:v>61.640099999999997</c:v>
                </c:pt>
                <c:pt idx="169">
                  <c:v>61.642699999999998</c:v>
                </c:pt>
                <c:pt idx="170">
                  <c:v>61.671500000000002</c:v>
                </c:pt>
                <c:pt idx="171">
                  <c:v>61.698600000000013</c:v>
                </c:pt>
                <c:pt idx="172">
                  <c:v>61.7134</c:v>
                </c:pt>
                <c:pt idx="173">
                  <c:v>61.713800000000013</c:v>
                </c:pt>
                <c:pt idx="174">
                  <c:v>61.711799999999997</c:v>
                </c:pt>
                <c:pt idx="175">
                  <c:v>61.722000000000001</c:v>
                </c:pt>
                <c:pt idx="176">
                  <c:v>61.746400000000001</c:v>
                </c:pt>
                <c:pt idx="177">
                  <c:v>61.771000000000001</c:v>
                </c:pt>
                <c:pt idx="178">
                  <c:v>61.771099999999997</c:v>
                </c:pt>
                <c:pt idx="179">
                  <c:v>61.756700000000002</c:v>
                </c:pt>
                <c:pt idx="180">
                  <c:v>61.7622</c:v>
                </c:pt>
                <c:pt idx="181">
                  <c:v>61.781100000000002</c:v>
                </c:pt>
                <c:pt idx="182">
                  <c:v>61.791699999999999</c:v>
                </c:pt>
                <c:pt idx="183">
                  <c:v>61.806199999999997</c:v>
                </c:pt>
                <c:pt idx="184">
                  <c:v>61.835800000000013</c:v>
                </c:pt>
                <c:pt idx="185">
                  <c:v>61.866500000000002</c:v>
                </c:pt>
                <c:pt idx="186">
                  <c:v>61.883499999999998</c:v>
                </c:pt>
                <c:pt idx="187">
                  <c:v>61.888199999999998</c:v>
                </c:pt>
                <c:pt idx="188">
                  <c:v>61.902200000000001</c:v>
                </c:pt>
                <c:pt idx="189">
                  <c:v>61.917700000000004</c:v>
                </c:pt>
                <c:pt idx="190">
                  <c:v>61.9315</c:v>
                </c:pt>
                <c:pt idx="191">
                  <c:v>61.957099999999997</c:v>
                </c:pt>
                <c:pt idx="192">
                  <c:v>61.981099999999998</c:v>
                </c:pt>
                <c:pt idx="193">
                  <c:v>61.985700000000001</c:v>
                </c:pt>
                <c:pt idx="194">
                  <c:v>61.981699999999996</c:v>
                </c:pt>
                <c:pt idx="195">
                  <c:v>61.973400000000012</c:v>
                </c:pt>
                <c:pt idx="196">
                  <c:v>61.964200000000012</c:v>
                </c:pt>
                <c:pt idx="197">
                  <c:v>61.951899999999988</c:v>
                </c:pt>
                <c:pt idx="198">
                  <c:v>61.871299999999998</c:v>
                </c:pt>
                <c:pt idx="199">
                  <c:v>61.573300000000003</c:v>
                </c:pt>
                <c:pt idx="200">
                  <c:v>60.934199999999997</c:v>
                </c:pt>
                <c:pt idx="201">
                  <c:v>59.961799999999997</c:v>
                </c:pt>
                <c:pt idx="202">
                  <c:v>58.715000000000003</c:v>
                </c:pt>
                <c:pt idx="203">
                  <c:v>57.399700000000003</c:v>
                </c:pt>
                <c:pt idx="204">
                  <c:v>56.368699999999997</c:v>
                </c:pt>
                <c:pt idx="205">
                  <c:v>55.789299999999997</c:v>
                </c:pt>
                <c:pt idx="206">
                  <c:v>55.585299999999997</c:v>
                </c:pt>
                <c:pt idx="207">
                  <c:v>55.5777</c:v>
                </c:pt>
                <c:pt idx="208">
                  <c:v>55.5456</c:v>
                </c:pt>
                <c:pt idx="209">
                  <c:v>55.281799999999997</c:v>
                </c:pt>
                <c:pt idx="210">
                  <c:v>54.736499999999999</c:v>
                </c:pt>
                <c:pt idx="211">
                  <c:v>54.058200000000006</c:v>
                </c:pt>
                <c:pt idx="212">
                  <c:v>53.448099999999997</c:v>
                </c:pt>
                <c:pt idx="213">
                  <c:v>53.0794</c:v>
                </c:pt>
                <c:pt idx="214">
                  <c:v>53.076099999999997</c:v>
                </c:pt>
                <c:pt idx="215">
                  <c:v>53.394500000000001</c:v>
                </c:pt>
                <c:pt idx="216">
                  <c:v>53.798499999999997</c:v>
                </c:pt>
                <c:pt idx="217">
                  <c:v>54.044600000000003</c:v>
                </c:pt>
                <c:pt idx="218">
                  <c:v>54.080599999999997</c:v>
                </c:pt>
                <c:pt idx="219">
                  <c:v>53.970799999999997</c:v>
                </c:pt>
                <c:pt idx="220">
                  <c:v>53.817799999999998</c:v>
                </c:pt>
                <c:pt idx="221">
                  <c:v>53.7774</c:v>
                </c:pt>
                <c:pt idx="222">
                  <c:v>53.924200000000013</c:v>
                </c:pt>
                <c:pt idx="223">
                  <c:v>54.176699999999997</c:v>
                </c:pt>
                <c:pt idx="224">
                  <c:v>54.4983</c:v>
                </c:pt>
                <c:pt idx="225">
                  <c:v>54.8399</c:v>
                </c:pt>
                <c:pt idx="226">
                  <c:v>55.078800000000001</c:v>
                </c:pt>
                <c:pt idx="227">
                  <c:v>55.1691</c:v>
                </c:pt>
                <c:pt idx="228">
                  <c:v>55.111899999999999</c:v>
                </c:pt>
                <c:pt idx="229">
                  <c:v>55.067400000000013</c:v>
                </c:pt>
                <c:pt idx="230">
                  <c:v>55.189100000000003</c:v>
                </c:pt>
                <c:pt idx="231">
                  <c:v>55.3795</c:v>
                </c:pt>
                <c:pt idx="232">
                  <c:v>55.5974</c:v>
                </c:pt>
                <c:pt idx="233">
                  <c:v>55.894100000000002</c:v>
                </c:pt>
                <c:pt idx="234">
                  <c:v>56.178899999999999</c:v>
                </c:pt>
                <c:pt idx="235">
                  <c:v>56.307699999999997</c:v>
                </c:pt>
                <c:pt idx="236">
                  <c:v>56.291200000000003</c:v>
                </c:pt>
                <c:pt idx="237">
                  <c:v>56.255400000000002</c:v>
                </c:pt>
                <c:pt idx="238">
                  <c:v>56.291499999999999</c:v>
                </c:pt>
                <c:pt idx="239">
                  <c:v>56.404899999999998</c:v>
                </c:pt>
                <c:pt idx="240">
                  <c:v>56.544400000000003</c:v>
                </c:pt>
                <c:pt idx="241">
                  <c:v>56.683600000000013</c:v>
                </c:pt>
                <c:pt idx="242">
                  <c:v>56.810499999999998</c:v>
                </c:pt>
                <c:pt idx="243">
                  <c:v>56.8979</c:v>
                </c:pt>
                <c:pt idx="244">
                  <c:v>56.918900000000001</c:v>
                </c:pt>
                <c:pt idx="245">
                  <c:v>56.876899999999999</c:v>
                </c:pt>
                <c:pt idx="246">
                  <c:v>56.8386</c:v>
                </c:pt>
                <c:pt idx="247">
                  <c:v>56.854799999999997</c:v>
                </c:pt>
                <c:pt idx="248">
                  <c:v>56.911000000000001</c:v>
                </c:pt>
                <c:pt idx="249">
                  <c:v>56.9863</c:v>
                </c:pt>
                <c:pt idx="250">
                  <c:v>57.050899999999999</c:v>
                </c:pt>
                <c:pt idx="251">
                  <c:v>57.061999999999998</c:v>
                </c:pt>
                <c:pt idx="252">
                  <c:v>57.012500000000003</c:v>
                </c:pt>
                <c:pt idx="253">
                  <c:v>56.942700000000002</c:v>
                </c:pt>
                <c:pt idx="254">
                  <c:v>56.8825</c:v>
                </c:pt>
                <c:pt idx="255">
                  <c:v>56.878900000000002</c:v>
                </c:pt>
                <c:pt idx="256">
                  <c:v>56.952300000000001</c:v>
                </c:pt>
                <c:pt idx="257">
                  <c:v>57.039299999999997</c:v>
                </c:pt>
                <c:pt idx="258">
                  <c:v>57.101000000000013</c:v>
                </c:pt>
                <c:pt idx="259">
                  <c:v>57.112900000000003</c:v>
                </c:pt>
                <c:pt idx="260">
                  <c:v>57.082000000000001</c:v>
                </c:pt>
                <c:pt idx="261">
                  <c:v>57.052799999999998</c:v>
                </c:pt>
                <c:pt idx="262">
                  <c:v>57.031700000000001</c:v>
                </c:pt>
                <c:pt idx="263">
                  <c:v>57.010399999999997</c:v>
                </c:pt>
                <c:pt idx="264">
                  <c:v>57.005099999999999</c:v>
                </c:pt>
                <c:pt idx="265">
                  <c:v>57.020299999999999</c:v>
                </c:pt>
                <c:pt idx="266">
                  <c:v>57.037100000000002</c:v>
                </c:pt>
                <c:pt idx="267">
                  <c:v>57.059199999999997</c:v>
                </c:pt>
                <c:pt idx="268">
                  <c:v>57.068600000000011</c:v>
                </c:pt>
                <c:pt idx="269">
                  <c:v>57.034000000000013</c:v>
                </c:pt>
                <c:pt idx="270">
                  <c:v>56.969099999999997</c:v>
                </c:pt>
                <c:pt idx="271">
                  <c:v>56.945800000000013</c:v>
                </c:pt>
                <c:pt idx="272">
                  <c:v>56.9649</c:v>
                </c:pt>
                <c:pt idx="273">
                  <c:v>56.985600000000012</c:v>
                </c:pt>
                <c:pt idx="274">
                  <c:v>57.020499999999998</c:v>
                </c:pt>
                <c:pt idx="275">
                  <c:v>57.057499999999997</c:v>
                </c:pt>
                <c:pt idx="276">
                  <c:v>57.077800000000003</c:v>
                </c:pt>
                <c:pt idx="277">
                  <c:v>57.086399999999998</c:v>
                </c:pt>
                <c:pt idx="278">
                  <c:v>57.070800000000013</c:v>
                </c:pt>
                <c:pt idx="279">
                  <c:v>57.012</c:v>
                </c:pt>
                <c:pt idx="280">
                  <c:v>56.970799999999997</c:v>
                </c:pt>
                <c:pt idx="281">
                  <c:v>56.979900000000001</c:v>
                </c:pt>
                <c:pt idx="282">
                  <c:v>56.987299999999998</c:v>
                </c:pt>
                <c:pt idx="283">
                  <c:v>56.999400000000001</c:v>
                </c:pt>
                <c:pt idx="284">
                  <c:v>57.024800000000013</c:v>
                </c:pt>
                <c:pt idx="285">
                  <c:v>57.036000000000001</c:v>
                </c:pt>
                <c:pt idx="286">
                  <c:v>57.037500000000001</c:v>
                </c:pt>
                <c:pt idx="287">
                  <c:v>57.044400000000003</c:v>
                </c:pt>
                <c:pt idx="288">
                  <c:v>57.052500000000002</c:v>
                </c:pt>
                <c:pt idx="289">
                  <c:v>57.067900000000002</c:v>
                </c:pt>
                <c:pt idx="290">
                  <c:v>57.071300000000001</c:v>
                </c:pt>
                <c:pt idx="291">
                  <c:v>57.030900000000003</c:v>
                </c:pt>
                <c:pt idx="292">
                  <c:v>56.989800000000002</c:v>
                </c:pt>
                <c:pt idx="293">
                  <c:v>56.982700000000001</c:v>
                </c:pt>
                <c:pt idx="294">
                  <c:v>56.994500000000002</c:v>
                </c:pt>
                <c:pt idx="295">
                  <c:v>57.012900000000002</c:v>
                </c:pt>
                <c:pt idx="296">
                  <c:v>57.004300000000001</c:v>
                </c:pt>
                <c:pt idx="297">
                  <c:v>56.970200000000013</c:v>
                </c:pt>
                <c:pt idx="298">
                  <c:v>56.935400000000001</c:v>
                </c:pt>
                <c:pt idx="299">
                  <c:v>56.929499999999997</c:v>
                </c:pt>
                <c:pt idx="300">
                  <c:v>56.98</c:v>
                </c:pt>
                <c:pt idx="301">
                  <c:v>57.021800000000013</c:v>
                </c:pt>
                <c:pt idx="302">
                  <c:v>57.018800000000013</c:v>
                </c:pt>
                <c:pt idx="303">
                  <c:v>57.011400000000002</c:v>
                </c:pt>
                <c:pt idx="304">
                  <c:v>57.008699999999997</c:v>
                </c:pt>
                <c:pt idx="305">
                  <c:v>57.013199999999998</c:v>
                </c:pt>
                <c:pt idx="306">
                  <c:v>56.993400000000001</c:v>
                </c:pt>
                <c:pt idx="307">
                  <c:v>56.935000000000002</c:v>
                </c:pt>
                <c:pt idx="308">
                  <c:v>56.912400000000012</c:v>
                </c:pt>
                <c:pt idx="309">
                  <c:v>56.940100000000001</c:v>
                </c:pt>
                <c:pt idx="310">
                  <c:v>56.949399999999997</c:v>
                </c:pt>
                <c:pt idx="311">
                  <c:v>56.935200000000002</c:v>
                </c:pt>
                <c:pt idx="312">
                  <c:v>56.912200000000013</c:v>
                </c:pt>
                <c:pt idx="313">
                  <c:v>56.882399999999997</c:v>
                </c:pt>
                <c:pt idx="314">
                  <c:v>56.875300000000003</c:v>
                </c:pt>
                <c:pt idx="315">
                  <c:v>56.9084</c:v>
                </c:pt>
                <c:pt idx="316">
                  <c:v>56.963200000000001</c:v>
                </c:pt>
                <c:pt idx="317">
                  <c:v>56.992800000000003</c:v>
                </c:pt>
                <c:pt idx="318">
                  <c:v>56.977400000000003</c:v>
                </c:pt>
                <c:pt idx="319">
                  <c:v>56.924999999999997</c:v>
                </c:pt>
                <c:pt idx="320">
                  <c:v>56.846200000000003</c:v>
                </c:pt>
                <c:pt idx="321">
                  <c:v>56.812100000000001</c:v>
                </c:pt>
                <c:pt idx="322">
                  <c:v>56.8337</c:v>
                </c:pt>
                <c:pt idx="323">
                  <c:v>56.882899999999999</c:v>
                </c:pt>
                <c:pt idx="324">
                  <c:v>56.933800000000012</c:v>
                </c:pt>
                <c:pt idx="325">
                  <c:v>56.959000000000003</c:v>
                </c:pt>
                <c:pt idx="326">
                  <c:v>56.979300000000002</c:v>
                </c:pt>
                <c:pt idx="327">
                  <c:v>56.990200000000002</c:v>
                </c:pt>
                <c:pt idx="328">
                  <c:v>56.970200000000013</c:v>
                </c:pt>
                <c:pt idx="329">
                  <c:v>56.954300000000003</c:v>
                </c:pt>
                <c:pt idx="330">
                  <c:v>56.9602</c:v>
                </c:pt>
                <c:pt idx="331">
                  <c:v>56.946599999999997</c:v>
                </c:pt>
                <c:pt idx="332">
                  <c:v>56.923499999999997</c:v>
                </c:pt>
                <c:pt idx="333">
                  <c:v>56.926099999999998</c:v>
                </c:pt>
                <c:pt idx="334">
                  <c:v>56.941499999999998</c:v>
                </c:pt>
                <c:pt idx="335">
                  <c:v>56.973200000000013</c:v>
                </c:pt>
                <c:pt idx="336">
                  <c:v>56.992699999999999</c:v>
                </c:pt>
                <c:pt idx="337">
                  <c:v>56.998600000000003</c:v>
                </c:pt>
                <c:pt idx="338">
                  <c:v>57.0124</c:v>
                </c:pt>
                <c:pt idx="339">
                  <c:v>57.029400000000003</c:v>
                </c:pt>
                <c:pt idx="340">
                  <c:v>57.039000000000001</c:v>
                </c:pt>
                <c:pt idx="341">
                  <c:v>57.0503</c:v>
                </c:pt>
                <c:pt idx="342">
                  <c:v>57.062400000000011</c:v>
                </c:pt>
                <c:pt idx="343">
                  <c:v>57.0578</c:v>
                </c:pt>
                <c:pt idx="344">
                  <c:v>57.031599999999997</c:v>
                </c:pt>
                <c:pt idx="345">
                  <c:v>57.018500000000003</c:v>
                </c:pt>
                <c:pt idx="346">
                  <c:v>57.055600000000013</c:v>
                </c:pt>
                <c:pt idx="347">
                  <c:v>57.0869</c:v>
                </c:pt>
                <c:pt idx="348">
                  <c:v>57.084800000000001</c:v>
                </c:pt>
                <c:pt idx="349">
                  <c:v>57.047499999999999</c:v>
                </c:pt>
                <c:pt idx="350">
                  <c:v>56.972800000000007</c:v>
                </c:pt>
                <c:pt idx="351">
                  <c:v>56.932200000000002</c:v>
                </c:pt>
                <c:pt idx="352">
                  <c:v>56.958300000000001</c:v>
                </c:pt>
                <c:pt idx="353">
                  <c:v>56.997100000000003</c:v>
                </c:pt>
                <c:pt idx="354">
                  <c:v>57.043100000000003</c:v>
                </c:pt>
                <c:pt idx="355">
                  <c:v>57.0837</c:v>
                </c:pt>
                <c:pt idx="356">
                  <c:v>57.124099999999999</c:v>
                </c:pt>
                <c:pt idx="357">
                  <c:v>57.1586</c:v>
                </c:pt>
                <c:pt idx="358">
                  <c:v>57.164000000000001</c:v>
                </c:pt>
                <c:pt idx="359">
                  <c:v>57.145699999999998</c:v>
                </c:pt>
                <c:pt idx="360">
                  <c:v>57.120600000000003</c:v>
                </c:pt>
                <c:pt idx="361">
                  <c:v>57.112400000000001</c:v>
                </c:pt>
                <c:pt idx="362">
                  <c:v>57.128</c:v>
                </c:pt>
                <c:pt idx="363">
                  <c:v>57.139400000000002</c:v>
                </c:pt>
                <c:pt idx="364">
                  <c:v>57.107200000000013</c:v>
                </c:pt>
                <c:pt idx="365">
                  <c:v>57.032299999999999</c:v>
                </c:pt>
                <c:pt idx="366">
                  <c:v>57.021500000000003</c:v>
                </c:pt>
                <c:pt idx="367">
                  <c:v>57.072499999999998</c:v>
                </c:pt>
                <c:pt idx="368">
                  <c:v>57.0914</c:v>
                </c:pt>
                <c:pt idx="369">
                  <c:v>57.126800000000003</c:v>
                </c:pt>
                <c:pt idx="370">
                  <c:v>57.156500000000001</c:v>
                </c:pt>
                <c:pt idx="371">
                  <c:v>57.108699999999999</c:v>
                </c:pt>
                <c:pt idx="372">
                  <c:v>57.080199999999998</c:v>
                </c:pt>
                <c:pt idx="373">
                  <c:v>57.104100000000003</c:v>
                </c:pt>
                <c:pt idx="374">
                  <c:v>57.110900000000001</c:v>
                </c:pt>
                <c:pt idx="375">
                  <c:v>57.1081</c:v>
                </c:pt>
                <c:pt idx="376">
                  <c:v>57.107500000000002</c:v>
                </c:pt>
                <c:pt idx="377">
                  <c:v>57.106499999999997</c:v>
                </c:pt>
                <c:pt idx="378">
                  <c:v>57.119400000000013</c:v>
                </c:pt>
                <c:pt idx="379">
                  <c:v>57.131999999999998</c:v>
                </c:pt>
                <c:pt idx="380">
                  <c:v>57.134800000000013</c:v>
                </c:pt>
                <c:pt idx="381">
                  <c:v>57.1387</c:v>
                </c:pt>
                <c:pt idx="382">
                  <c:v>57.172499999999999</c:v>
                </c:pt>
                <c:pt idx="383">
                  <c:v>57.205500000000001</c:v>
                </c:pt>
                <c:pt idx="384">
                  <c:v>57.217000000000013</c:v>
                </c:pt>
                <c:pt idx="385">
                  <c:v>57.2423</c:v>
                </c:pt>
                <c:pt idx="386">
                  <c:v>57.2652</c:v>
                </c:pt>
                <c:pt idx="387">
                  <c:v>57.252299999999998</c:v>
                </c:pt>
                <c:pt idx="388">
                  <c:v>57.229800000000012</c:v>
                </c:pt>
                <c:pt idx="389">
                  <c:v>57.2331</c:v>
                </c:pt>
                <c:pt idx="390">
                  <c:v>57.240699999999997</c:v>
                </c:pt>
                <c:pt idx="391">
                  <c:v>57.236499999999999</c:v>
                </c:pt>
                <c:pt idx="392">
                  <c:v>57.2149</c:v>
                </c:pt>
                <c:pt idx="393">
                  <c:v>57.1873</c:v>
                </c:pt>
                <c:pt idx="394">
                  <c:v>57.168900000000001</c:v>
                </c:pt>
                <c:pt idx="395">
                  <c:v>57.1678</c:v>
                </c:pt>
                <c:pt idx="396">
                  <c:v>57.200800000000001</c:v>
                </c:pt>
                <c:pt idx="397">
                  <c:v>57.250300000000003</c:v>
                </c:pt>
                <c:pt idx="398">
                  <c:v>57.28</c:v>
                </c:pt>
                <c:pt idx="399">
                  <c:v>57.278800000000011</c:v>
                </c:pt>
                <c:pt idx="400">
                  <c:v>57.253700000000002</c:v>
                </c:pt>
                <c:pt idx="401">
                  <c:v>57.224499999999999</c:v>
                </c:pt>
                <c:pt idx="402">
                  <c:v>57.226500000000001</c:v>
                </c:pt>
                <c:pt idx="403">
                  <c:v>57.247600000000013</c:v>
                </c:pt>
                <c:pt idx="404">
                  <c:v>57.236800000000002</c:v>
                </c:pt>
                <c:pt idx="405">
                  <c:v>57.170900000000003</c:v>
                </c:pt>
                <c:pt idx="406">
                  <c:v>57.095100000000002</c:v>
                </c:pt>
                <c:pt idx="407">
                  <c:v>57.091700000000003</c:v>
                </c:pt>
                <c:pt idx="408">
                  <c:v>57.126200000000011</c:v>
                </c:pt>
                <c:pt idx="409">
                  <c:v>57.1539</c:v>
                </c:pt>
                <c:pt idx="410">
                  <c:v>57.169499999999999</c:v>
                </c:pt>
                <c:pt idx="411">
                  <c:v>57.143099999999997</c:v>
                </c:pt>
                <c:pt idx="412">
                  <c:v>57.137099999999997</c:v>
                </c:pt>
                <c:pt idx="413">
                  <c:v>57.178200000000011</c:v>
                </c:pt>
                <c:pt idx="414">
                  <c:v>57.177999999999997</c:v>
                </c:pt>
                <c:pt idx="415">
                  <c:v>57.105600000000003</c:v>
                </c:pt>
                <c:pt idx="416">
                  <c:v>57.057699999999997</c:v>
                </c:pt>
                <c:pt idx="417">
                  <c:v>57.109400000000001</c:v>
                </c:pt>
                <c:pt idx="418">
                  <c:v>57.171200000000013</c:v>
                </c:pt>
                <c:pt idx="419">
                  <c:v>57.1907</c:v>
                </c:pt>
                <c:pt idx="420">
                  <c:v>57.1785</c:v>
                </c:pt>
                <c:pt idx="421">
                  <c:v>57.161800000000007</c:v>
                </c:pt>
                <c:pt idx="422">
                  <c:v>57.157400000000003</c:v>
                </c:pt>
                <c:pt idx="423">
                  <c:v>57.169899999999998</c:v>
                </c:pt>
                <c:pt idx="424">
                  <c:v>57.198800000000013</c:v>
                </c:pt>
                <c:pt idx="425">
                  <c:v>57.212200000000003</c:v>
                </c:pt>
                <c:pt idx="426">
                  <c:v>57.194099999999999</c:v>
                </c:pt>
                <c:pt idx="427">
                  <c:v>57.176699999999997</c:v>
                </c:pt>
                <c:pt idx="428">
                  <c:v>57.159599999999998</c:v>
                </c:pt>
                <c:pt idx="429">
                  <c:v>57.126600000000003</c:v>
                </c:pt>
                <c:pt idx="430">
                  <c:v>57.090200000000003</c:v>
                </c:pt>
                <c:pt idx="431">
                  <c:v>57.0929</c:v>
                </c:pt>
                <c:pt idx="432">
                  <c:v>57.130899999999997</c:v>
                </c:pt>
                <c:pt idx="433">
                  <c:v>57.124000000000002</c:v>
                </c:pt>
                <c:pt idx="434">
                  <c:v>57.072800000000001</c:v>
                </c:pt>
                <c:pt idx="435">
                  <c:v>57.045699999999997</c:v>
                </c:pt>
                <c:pt idx="436">
                  <c:v>57.053199999999997</c:v>
                </c:pt>
                <c:pt idx="437">
                  <c:v>57.074599999999997</c:v>
                </c:pt>
                <c:pt idx="438">
                  <c:v>57.107500000000002</c:v>
                </c:pt>
                <c:pt idx="439">
                  <c:v>57.125800000000012</c:v>
                </c:pt>
                <c:pt idx="440">
                  <c:v>57.135400000000011</c:v>
                </c:pt>
                <c:pt idx="441">
                  <c:v>57.135300000000001</c:v>
                </c:pt>
                <c:pt idx="442">
                  <c:v>57.0989</c:v>
                </c:pt>
                <c:pt idx="443">
                  <c:v>57.057299999999998</c:v>
                </c:pt>
                <c:pt idx="444">
                  <c:v>57.057899999999997</c:v>
                </c:pt>
                <c:pt idx="445">
                  <c:v>57.062400000000011</c:v>
                </c:pt>
                <c:pt idx="446">
                  <c:v>57.053100000000001</c:v>
                </c:pt>
                <c:pt idx="447">
                  <c:v>57.047400000000003</c:v>
                </c:pt>
                <c:pt idx="448">
                  <c:v>57.006400000000014</c:v>
                </c:pt>
                <c:pt idx="449">
                  <c:v>56.962600000000002</c:v>
                </c:pt>
                <c:pt idx="450">
                  <c:v>57.007399999999997</c:v>
                </c:pt>
                <c:pt idx="451">
                  <c:v>57.0914</c:v>
                </c:pt>
                <c:pt idx="452">
                  <c:v>57.138100000000001</c:v>
                </c:pt>
                <c:pt idx="453">
                  <c:v>57.156700000000001</c:v>
                </c:pt>
                <c:pt idx="454">
                  <c:v>57.1843</c:v>
                </c:pt>
                <c:pt idx="455">
                  <c:v>57.244999999999997</c:v>
                </c:pt>
                <c:pt idx="456">
                  <c:v>57.364899999999999</c:v>
                </c:pt>
                <c:pt idx="457">
                  <c:v>57.577199999999998</c:v>
                </c:pt>
                <c:pt idx="458">
                  <c:v>58.010599999999997</c:v>
                </c:pt>
                <c:pt idx="459">
                  <c:v>58.831200000000003</c:v>
                </c:pt>
                <c:pt idx="460">
                  <c:v>59.999600000000001</c:v>
                </c:pt>
                <c:pt idx="461">
                  <c:v>61.241700000000002</c:v>
                </c:pt>
                <c:pt idx="462">
                  <c:v>62.2712</c:v>
                </c:pt>
                <c:pt idx="463">
                  <c:v>62.884999999999998</c:v>
                </c:pt>
                <c:pt idx="464">
                  <c:v>63.052900000000001</c:v>
                </c:pt>
                <c:pt idx="465">
                  <c:v>63.0396</c:v>
                </c:pt>
                <c:pt idx="466">
                  <c:v>63.198700000000002</c:v>
                </c:pt>
                <c:pt idx="467">
                  <c:v>63.7241</c:v>
                </c:pt>
                <c:pt idx="468">
                  <c:v>64.541499999999999</c:v>
                </c:pt>
                <c:pt idx="469">
                  <c:v>65.371899999999982</c:v>
                </c:pt>
                <c:pt idx="470">
                  <c:v>65.920900000000003</c:v>
                </c:pt>
                <c:pt idx="471">
                  <c:v>66.085999999999999</c:v>
                </c:pt>
                <c:pt idx="472">
                  <c:v>65.991200000000006</c:v>
                </c:pt>
                <c:pt idx="473">
                  <c:v>65.845699999999994</c:v>
                </c:pt>
                <c:pt idx="474">
                  <c:v>65.862200000000001</c:v>
                </c:pt>
                <c:pt idx="475">
                  <c:v>66.118699999999976</c:v>
                </c:pt>
                <c:pt idx="476">
                  <c:v>66.497699999999995</c:v>
                </c:pt>
                <c:pt idx="477">
                  <c:v>66.7654</c:v>
                </c:pt>
                <c:pt idx="478">
                  <c:v>66.740700000000004</c:v>
                </c:pt>
                <c:pt idx="479">
                  <c:v>66.466999999999999</c:v>
                </c:pt>
                <c:pt idx="480">
                  <c:v>66.128999999999991</c:v>
                </c:pt>
                <c:pt idx="481">
                  <c:v>65.8399</c:v>
                </c:pt>
                <c:pt idx="482">
                  <c:v>65.663300000000007</c:v>
                </c:pt>
                <c:pt idx="483">
                  <c:v>65.599000000000004</c:v>
                </c:pt>
                <c:pt idx="484">
                  <c:v>65.549700000000001</c:v>
                </c:pt>
                <c:pt idx="485">
                  <c:v>65.375099999999989</c:v>
                </c:pt>
                <c:pt idx="486">
                  <c:v>65.020300000000006</c:v>
                </c:pt>
                <c:pt idx="487">
                  <c:v>64.581800000000001</c:v>
                </c:pt>
                <c:pt idx="488">
                  <c:v>64.167100000000005</c:v>
                </c:pt>
                <c:pt idx="489">
                  <c:v>63.799000000000007</c:v>
                </c:pt>
                <c:pt idx="490">
                  <c:v>63.485799999999998</c:v>
                </c:pt>
                <c:pt idx="491">
                  <c:v>63.217399999999998</c:v>
                </c:pt>
                <c:pt idx="492">
                  <c:v>62.9634</c:v>
                </c:pt>
                <c:pt idx="493">
                  <c:v>62.686600000000013</c:v>
                </c:pt>
                <c:pt idx="494">
                  <c:v>62.374200000000002</c:v>
                </c:pt>
                <c:pt idx="495">
                  <c:v>62.012800000000013</c:v>
                </c:pt>
                <c:pt idx="496">
                  <c:v>61.590800000000002</c:v>
                </c:pt>
                <c:pt idx="497">
                  <c:v>61.173499999999997</c:v>
                </c:pt>
                <c:pt idx="498">
                  <c:v>60.880600000000001</c:v>
                </c:pt>
                <c:pt idx="499">
                  <c:v>60.721000000000011</c:v>
                </c:pt>
                <c:pt idx="500">
                  <c:v>60.6023</c:v>
                </c:pt>
                <c:pt idx="501">
                  <c:v>60.472499999999997</c:v>
                </c:pt>
                <c:pt idx="502">
                  <c:v>60.317399999999999</c:v>
                </c:pt>
                <c:pt idx="503">
                  <c:v>60.119600000000013</c:v>
                </c:pt>
                <c:pt idx="504">
                  <c:v>59.9223</c:v>
                </c:pt>
                <c:pt idx="505">
                  <c:v>59.773499999999999</c:v>
                </c:pt>
                <c:pt idx="506">
                  <c:v>59.691400000000002</c:v>
                </c:pt>
                <c:pt idx="507">
                  <c:v>59.672600000000003</c:v>
                </c:pt>
                <c:pt idx="508">
                  <c:v>59.704800000000013</c:v>
                </c:pt>
                <c:pt idx="509">
                  <c:v>59.740099999999998</c:v>
                </c:pt>
                <c:pt idx="510">
                  <c:v>59.721899999999998</c:v>
                </c:pt>
                <c:pt idx="511">
                  <c:v>59.684199999999997</c:v>
                </c:pt>
                <c:pt idx="512">
                  <c:v>59.735700000000001</c:v>
                </c:pt>
                <c:pt idx="513">
                  <c:v>59.879399999999997</c:v>
                </c:pt>
                <c:pt idx="514">
                  <c:v>60.002200000000002</c:v>
                </c:pt>
                <c:pt idx="515">
                  <c:v>60.1098</c:v>
                </c:pt>
                <c:pt idx="516">
                  <c:v>60.272200000000012</c:v>
                </c:pt>
                <c:pt idx="517">
                  <c:v>60.476200000000013</c:v>
                </c:pt>
                <c:pt idx="518">
                  <c:v>60.673299999999998</c:v>
                </c:pt>
                <c:pt idx="519">
                  <c:v>60.868600000000001</c:v>
                </c:pt>
                <c:pt idx="520">
                  <c:v>61.083799999999997</c:v>
                </c:pt>
                <c:pt idx="521">
                  <c:v>61.286000000000001</c:v>
                </c:pt>
                <c:pt idx="522">
                  <c:v>61.495400000000011</c:v>
                </c:pt>
                <c:pt idx="523">
                  <c:v>61.723100000000002</c:v>
                </c:pt>
                <c:pt idx="524">
                  <c:v>61.939500000000002</c:v>
                </c:pt>
                <c:pt idx="525">
                  <c:v>62.145800000000001</c:v>
                </c:pt>
                <c:pt idx="526">
                  <c:v>62.361199999999997</c:v>
                </c:pt>
                <c:pt idx="527">
                  <c:v>62.584899999999998</c:v>
                </c:pt>
                <c:pt idx="528">
                  <c:v>62.8001</c:v>
                </c:pt>
                <c:pt idx="529">
                  <c:v>62.984099999999998</c:v>
                </c:pt>
                <c:pt idx="530">
                  <c:v>63.109699999999997</c:v>
                </c:pt>
                <c:pt idx="531">
                  <c:v>63.191499999999998</c:v>
                </c:pt>
                <c:pt idx="532">
                  <c:v>63.293100000000003</c:v>
                </c:pt>
                <c:pt idx="533">
                  <c:v>63.430999999999997</c:v>
                </c:pt>
                <c:pt idx="534">
                  <c:v>63.553899999999999</c:v>
                </c:pt>
                <c:pt idx="535">
                  <c:v>63.653000000000013</c:v>
                </c:pt>
                <c:pt idx="536">
                  <c:v>63.739400000000003</c:v>
                </c:pt>
                <c:pt idx="537">
                  <c:v>63.801499999999997</c:v>
                </c:pt>
                <c:pt idx="538">
                  <c:v>63.844799999999999</c:v>
                </c:pt>
                <c:pt idx="539">
                  <c:v>63.872500000000002</c:v>
                </c:pt>
                <c:pt idx="540">
                  <c:v>63.851499999999987</c:v>
                </c:pt>
                <c:pt idx="541">
                  <c:v>63.803899999999999</c:v>
                </c:pt>
                <c:pt idx="542">
                  <c:v>63.770200000000003</c:v>
                </c:pt>
                <c:pt idx="543">
                  <c:v>63.721200000000003</c:v>
                </c:pt>
                <c:pt idx="544">
                  <c:v>63.651499999999999</c:v>
                </c:pt>
                <c:pt idx="545">
                  <c:v>63.551400000000001</c:v>
                </c:pt>
                <c:pt idx="546">
                  <c:v>63.452199999999998</c:v>
                </c:pt>
                <c:pt idx="547">
                  <c:v>63.394100000000002</c:v>
                </c:pt>
                <c:pt idx="548">
                  <c:v>63.31</c:v>
                </c:pt>
                <c:pt idx="549">
                  <c:v>63.166899999999998</c:v>
                </c:pt>
                <c:pt idx="550">
                  <c:v>63.015800000000013</c:v>
                </c:pt>
                <c:pt idx="551">
                  <c:v>62.869200000000014</c:v>
                </c:pt>
                <c:pt idx="552">
                  <c:v>62.696000000000012</c:v>
                </c:pt>
                <c:pt idx="553">
                  <c:v>62.509300000000003</c:v>
                </c:pt>
                <c:pt idx="554">
                  <c:v>62.382399999999997</c:v>
                </c:pt>
                <c:pt idx="555">
                  <c:v>62.278700000000001</c:v>
                </c:pt>
                <c:pt idx="556">
                  <c:v>62.148200000000003</c:v>
                </c:pt>
                <c:pt idx="557">
                  <c:v>61.973599999999998</c:v>
                </c:pt>
                <c:pt idx="558">
                  <c:v>61.740200000000002</c:v>
                </c:pt>
                <c:pt idx="559">
                  <c:v>61.5471</c:v>
                </c:pt>
                <c:pt idx="560">
                  <c:v>61.4711</c:v>
                </c:pt>
                <c:pt idx="561">
                  <c:v>61.409500000000001</c:v>
                </c:pt>
                <c:pt idx="562">
                  <c:v>61.3001</c:v>
                </c:pt>
                <c:pt idx="563">
                  <c:v>61.179000000000002</c:v>
                </c:pt>
                <c:pt idx="564">
                  <c:v>61.0807</c:v>
                </c:pt>
                <c:pt idx="565">
                  <c:v>61.008699999999997</c:v>
                </c:pt>
                <c:pt idx="566">
                  <c:v>60.950200000000002</c:v>
                </c:pt>
                <c:pt idx="567">
                  <c:v>60.902900000000002</c:v>
                </c:pt>
                <c:pt idx="568">
                  <c:v>60.871699999999997</c:v>
                </c:pt>
                <c:pt idx="569">
                  <c:v>60.853499999999997</c:v>
                </c:pt>
                <c:pt idx="570">
                  <c:v>60.8416</c:v>
                </c:pt>
                <c:pt idx="571">
                  <c:v>60.849200000000003</c:v>
                </c:pt>
                <c:pt idx="572">
                  <c:v>60.855800000000002</c:v>
                </c:pt>
                <c:pt idx="573">
                  <c:v>60.8339</c:v>
                </c:pt>
                <c:pt idx="574">
                  <c:v>60.838200000000001</c:v>
                </c:pt>
                <c:pt idx="575">
                  <c:v>60.877400000000002</c:v>
                </c:pt>
                <c:pt idx="576">
                  <c:v>60.919400000000003</c:v>
                </c:pt>
                <c:pt idx="577">
                  <c:v>60.987099999999998</c:v>
                </c:pt>
                <c:pt idx="578">
                  <c:v>61.054400000000001</c:v>
                </c:pt>
                <c:pt idx="579">
                  <c:v>61.118499999999997</c:v>
                </c:pt>
                <c:pt idx="580">
                  <c:v>61.234999999999999</c:v>
                </c:pt>
                <c:pt idx="581">
                  <c:v>61.366900000000001</c:v>
                </c:pt>
                <c:pt idx="582">
                  <c:v>61.474400000000003</c:v>
                </c:pt>
                <c:pt idx="583">
                  <c:v>61.572699999999998</c:v>
                </c:pt>
                <c:pt idx="584">
                  <c:v>61.679400000000001</c:v>
                </c:pt>
                <c:pt idx="585">
                  <c:v>61.7928</c:v>
                </c:pt>
                <c:pt idx="586">
                  <c:v>61.903300000000002</c:v>
                </c:pt>
                <c:pt idx="587">
                  <c:v>61.9863</c:v>
                </c:pt>
                <c:pt idx="588">
                  <c:v>62.055300000000003</c:v>
                </c:pt>
                <c:pt idx="589">
                  <c:v>62.1098</c:v>
                </c:pt>
                <c:pt idx="590">
                  <c:v>62.161800000000007</c:v>
                </c:pt>
                <c:pt idx="591">
                  <c:v>62.255800000000001</c:v>
                </c:pt>
                <c:pt idx="592">
                  <c:v>62.384500000000003</c:v>
                </c:pt>
                <c:pt idx="593">
                  <c:v>62.519399999999997</c:v>
                </c:pt>
                <c:pt idx="594">
                  <c:v>62.614899999999999</c:v>
                </c:pt>
                <c:pt idx="595">
                  <c:v>62.679099999999998</c:v>
                </c:pt>
                <c:pt idx="596">
                  <c:v>62.716200000000001</c:v>
                </c:pt>
                <c:pt idx="597">
                  <c:v>62.721200000000003</c:v>
                </c:pt>
                <c:pt idx="598">
                  <c:v>62.739400000000003</c:v>
                </c:pt>
                <c:pt idx="599">
                  <c:v>62.7988</c:v>
                </c:pt>
                <c:pt idx="600">
                  <c:v>62.843699999999998</c:v>
                </c:pt>
                <c:pt idx="601">
                  <c:v>62.869200000000014</c:v>
                </c:pt>
                <c:pt idx="602">
                  <c:v>62.904000000000003</c:v>
                </c:pt>
                <c:pt idx="603">
                  <c:v>62.909700000000001</c:v>
                </c:pt>
                <c:pt idx="604">
                  <c:v>62.870100000000001</c:v>
                </c:pt>
                <c:pt idx="605">
                  <c:v>62.858699999999999</c:v>
                </c:pt>
                <c:pt idx="606">
                  <c:v>62.869600000000013</c:v>
                </c:pt>
                <c:pt idx="607">
                  <c:v>62.843899999999998</c:v>
                </c:pt>
                <c:pt idx="608">
                  <c:v>62.781999999999996</c:v>
                </c:pt>
                <c:pt idx="609">
                  <c:v>62.716700000000003</c:v>
                </c:pt>
                <c:pt idx="610">
                  <c:v>62.641300000000001</c:v>
                </c:pt>
                <c:pt idx="611">
                  <c:v>62.525500000000001</c:v>
                </c:pt>
                <c:pt idx="612">
                  <c:v>62.428800000000003</c:v>
                </c:pt>
                <c:pt idx="613">
                  <c:v>62.412300000000002</c:v>
                </c:pt>
                <c:pt idx="614">
                  <c:v>62.397300000000001</c:v>
                </c:pt>
                <c:pt idx="615">
                  <c:v>62.350999999999999</c:v>
                </c:pt>
                <c:pt idx="616">
                  <c:v>62.288899999999998</c:v>
                </c:pt>
                <c:pt idx="617">
                  <c:v>62.185699999999997</c:v>
                </c:pt>
                <c:pt idx="618">
                  <c:v>62.018300000000011</c:v>
                </c:pt>
                <c:pt idx="619">
                  <c:v>61.872300000000003</c:v>
                </c:pt>
                <c:pt idx="620">
                  <c:v>61.840899999999998</c:v>
                </c:pt>
                <c:pt idx="621">
                  <c:v>61.828000000000003</c:v>
                </c:pt>
                <c:pt idx="622">
                  <c:v>61.751199999999997</c:v>
                </c:pt>
                <c:pt idx="623">
                  <c:v>61.686400000000013</c:v>
                </c:pt>
                <c:pt idx="624">
                  <c:v>61.668800000000012</c:v>
                </c:pt>
                <c:pt idx="625">
                  <c:v>61.6233</c:v>
                </c:pt>
                <c:pt idx="626">
                  <c:v>61.546900000000001</c:v>
                </c:pt>
                <c:pt idx="627">
                  <c:v>61.499000000000002</c:v>
                </c:pt>
                <c:pt idx="628">
                  <c:v>61.4786</c:v>
                </c:pt>
                <c:pt idx="629">
                  <c:v>61.440800000000003</c:v>
                </c:pt>
                <c:pt idx="630">
                  <c:v>61.375</c:v>
                </c:pt>
                <c:pt idx="631">
                  <c:v>61.330100000000002</c:v>
                </c:pt>
                <c:pt idx="632">
                  <c:v>61.335500000000003</c:v>
                </c:pt>
                <c:pt idx="633">
                  <c:v>61.356900000000003</c:v>
                </c:pt>
                <c:pt idx="634">
                  <c:v>61.356099999999998</c:v>
                </c:pt>
                <c:pt idx="635">
                  <c:v>61.352899999999998</c:v>
                </c:pt>
                <c:pt idx="636">
                  <c:v>61.3538</c:v>
                </c:pt>
                <c:pt idx="637">
                  <c:v>61.334899999999998</c:v>
                </c:pt>
                <c:pt idx="638">
                  <c:v>61.331800000000001</c:v>
                </c:pt>
                <c:pt idx="639">
                  <c:v>61.376300000000001</c:v>
                </c:pt>
                <c:pt idx="640">
                  <c:v>61.427799999999998</c:v>
                </c:pt>
                <c:pt idx="641">
                  <c:v>61.460600000000007</c:v>
                </c:pt>
                <c:pt idx="642">
                  <c:v>61.495899999999999</c:v>
                </c:pt>
                <c:pt idx="643">
                  <c:v>61.558999999999997</c:v>
                </c:pt>
                <c:pt idx="644">
                  <c:v>61.607200000000013</c:v>
                </c:pt>
                <c:pt idx="645">
                  <c:v>61.626400000000011</c:v>
                </c:pt>
                <c:pt idx="646">
                  <c:v>61.679299999999998</c:v>
                </c:pt>
                <c:pt idx="647">
                  <c:v>61.763500000000001</c:v>
                </c:pt>
                <c:pt idx="648">
                  <c:v>61.857499999999987</c:v>
                </c:pt>
                <c:pt idx="649">
                  <c:v>61.955199999999998</c:v>
                </c:pt>
                <c:pt idx="650">
                  <c:v>62.017000000000003</c:v>
                </c:pt>
                <c:pt idx="651">
                  <c:v>62.029200000000003</c:v>
                </c:pt>
                <c:pt idx="652">
                  <c:v>62.022300000000001</c:v>
                </c:pt>
                <c:pt idx="653">
                  <c:v>62.063499999999998</c:v>
                </c:pt>
                <c:pt idx="654">
                  <c:v>62.180799999999998</c:v>
                </c:pt>
                <c:pt idx="655">
                  <c:v>62.282200000000003</c:v>
                </c:pt>
                <c:pt idx="656">
                  <c:v>62.313699999999997</c:v>
                </c:pt>
                <c:pt idx="657">
                  <c:v>62.326900000000002</c:v>
                </c:pt>
                <c:pt idx="658">
                  <c:v>62.353099999999998</c:v>
                </c:pt>
                <c:pt idx="659">
                  <c:v>62.369100000000003</c:v>
                </c:pt>
                <c:pt idx="660">
                  <c:v>62.365900000000003</c:v>
                </c:pt>
                <c:pt idx="661">
                  <c:v>62.3904</c:v>
                </c:pt>
                <c:pt idx="662">
                  <c:v>62.467300000000002</c:v>
                </c:pt>
                <c:pt idx="663">
                  <c:v>62.532299999999999</c:v>
                </c:pt>
                <c:pt idx="664">
                  <c:v>62.542900000000003</c:v>
                </c:pt>
                <c:pt idx="665">
                  <c:v>62.539400000000001</c:v>
                </c:pt>
                <c:pt idx="666">
                  <c:v>62.545000000000002</c:v>
                </c:pt>
                <c:pt idx="667">
                  <c:v>62.526400000000002</c:v>
                </c:pt>
                <c:pt idx="668">
                  <c:v>62.489899999999999</c:v>
                </c:pt>
                <c:pt idx="669">
                  <c:v>62.476999999999997</c:v>
                </c:pt>
                <c:pt idx="670">
                  <c:v>62.478099999999998</c:v>
                </c:pt>
                <c:pt idx="671">
                  <c:v>62.453699999999998</c:v>
                </c:pt>
                <c:pt idx="672">
                  <c:v>62.4251</c:v>
                </c:pt>
                <c:pt idx="673">
                  <c:v>62.4405</c:v>
                </c:pt>
                <c:pt idx="674">
                  <c:v>62.436200000000007</c:v>
                </c:pt>
                <c:pt idx="675">
                  <c:v>62.364699999999999</c:v>
                </c:pt>
                <c:pt idx="676">
                  <c:v>62.264800000000001</c:v>
                </c:pt>
                <c:pt idx="677">
                  <c:v>62.224299999999999</c:v>
                </c:pt>
                <c:pt idx="678">
                  <c:v>62.241400000000013</c:v>
                </c:pt>
                <c:pt idx="679">
                  <c:v>62.243400000000001</c:v>
                </c:pt>
                <c:pt idx="680">
                  <c:v>62.215299999999999</c:v>
                </c:pt>
                <c:pt idx="681">
                  <c:v>62.162400000000012</c:v>
                </c:pt>
                <c:pt idx="682">
                  <c:v>62.076700000000002</c:v>
                </c:pt>
                <c:pt idx="683">
                  <c:v>62.009</c:v>
                </c:pt>
                <c:pt idx="684">
                  <c:v>61.991900000000001</c:v>
                </c:pt>
                <c:pt idx="685">
                  <c:v>61.977499999999999</c:v>
                </c:pt>
                <c:pt idx="686">
                  <c:v>61.969299999999997</c:v>
                </c:pt>
                <c:pt idx="687">
                  <c:v>61.9495</c:v>
                </c:pt>
                <c:pt idx="688">
                  <c:v>61.9116</c:v>
                </c:pt>
                <c:pt idx="689">
                  <c:v>61.888399999999997</c:v>
                </c:pt>
                <c:pt idx="690">
                  <c:v>61.850999999999999</c:v>
                </c:pt>
                <c:pt idx="691">
                  <c:v>61.797800000000002</c:v>
                </c:pt>
                <c:pt idx="692">
                  <c:v>61.773200000000003</c:v>
                </c:pt>
                <c:pt idx="693">
                  <c:v>61.763400000000011</c:v>
                </c:pt>
                <c:pt idx="694">
                  <c:v>61.7547</c:v>
                </c:pt>
                <c:pt idx="695">
                  <c:v>61.743499999999997</c:v>
                </c:pt>
                <c:pt idx="696">
                  <c:v>61.7179</c:v>
                </c:pt>
                <c:pt idx="697">
                  <c:v>61.703899999999997</c:v>
                </c:pt>
                <c:pt idx="698">
                  <c:v>61.728099999999998</c:v>
                </c:pt>
                <c:pt idx="699">
                  <c:v>61.759</c:v>
                </c:pt>
                <c:pt idx="700">
                  <c:v>61.785899999999998</c:v>
                </c:pt>
                <c:pt idx="701">
                  <c:v>61.803899999999999</c:v>
                </c:pt>
                <c:pt idx="702">
                  <c:v>61.804200000000002</c:v>
                </c:pt>
                <c:pt idx="703">
                  <c:v>61.817100000000003</c:v>
                </c:pt>
                <c:pt idx="704">
                  <c:v>61.836399999999998</c:v>
                </c:pt>
                <c:pt idx="705">
                  <c:v>61.827300000000001</c:v>
                </c:pt>
                <c:pt idx="706">
                  <c:v>61.844099999999997</c:v>
                </c:pt>
                <c:pt idx="707">
                  <c:v>61.900100000000002</c:v>
                </c:pt>
                <c:pt idx="708">
                  <c:v>61.912400000000012</c:v>
                </c:pt>
                <c:pt idx="709">
                  <c:v>61.890700000000002</c:v>
                </c:pt>
                <c:pt idx="710">
                  <c:v>61.919199999999996</c:v>
                </c:pt>
                <c:pt idx="711">
                  <c:v>62.0002</c:v>
                </c:pt>
                <c:pt idx="712">
                  <c:v>62.0672</c:v>
                </c:pt>
                <c:pt idx="713">
                  <c:v>62.127400000000002</c:v>
                </c:pt>
                <c:pt idx="714">
                  <c:v>62.184600000000003</c:v>
                </c:pt>
                <c:pt idx="715">
                  <c:v>62.203299999999999</c:v>
                </c:pt>
                <c:pt idx="716">
                  <c:v>62.215499999999999</c:v>
                </c:pt>
                <c:pt idx="717">
                  <c:v>62.253600000000013</c:v>
                </c:pt>
                <c:pt idx="718">
                  <c:v>62.292200000000001</c:v>
                </c:pt>
                <c:pt idx="719">
                  <c:v>62.304299999999998</c:v>
                </c:pt>
                <c:pt idx="720">
                  <c:v>62.311799999999998</c:v>
                </c:pt>
                <c:pt idx="721">
                  <c:v>62.336100000000002</c:v>
                </c:pt>
                <c:pt idx="722">
                  <c:v>62.363799999999998</c:v>
                </c:pt>
                <c:pt idx="723">
                  <c:v>62.385399999999997</c:v>
                </c:pt>
                <c:pt idx="724">
                  <c:v>62.398600000000002</c:v>
                </c:pt>
                <c:pt idx="725">
                  <c:v>62.405200000000001</c:v>
                </c:pt>
                <c:pt idx="726">
                  <c:v>62.424500000000002</c:v>
                </c:pt>
                <c:pt idx="727">
                  <c:v>62.442</c:v>
                </c:pt>
                <c:pt idx="728">
                  <c:v>62.444200000000002</c:v>
                </c:pt>
                <c:pt idx="729">
                  <c:v>62.441499999999998</c:v>
                </c:pt>
                <c:pt idx="730">
                  <c:v>62.423099999999998</c:v>
                </c:pt>
                <c:pt idx="731">
                  <c:v>62.406700000000001</c:v>
                </c:pt>
                <c:pt idx="732">
                  <c:v>62.391300000000001</c:v>
                </c:pt>
                <c:pt idx="733">
                  <c:v>62.310899999999997</c:v>
                </c:pt>
                <c:pt idx="734">
                  <c:v>62.2209</c:v>
                </c:pt>
                <c:pt idx="735">
                  <c:v>62.226100000000002</c:v>
                </c:pt>
                <c:pt idx="736">
                  <c:v>62.272800000000011</c:v>
                </c:pt>
                <c:pt idx="737">
                  <c:v>62.303699999999999</c:v>
                </c:pt>
                <c:pt idx="738">
                  <c:v>62.3095</c:v>
                </c:pt>
                <c:pt idx="739">
                  <c:v>62.254899999999999</c:v>
                </c:pt>
                <c:pt idx="740">
                  <c:v>62.168700000000001</c:v>
                </c:pt>
                <c:pt idx="741">
                  <c:v>62.1511</c:v>
                </c:pt>
                <c:pt idx="742">
                  <c:v>62.1798</c:v>
                </c:pt>
                <c:pt idx="743">
                  <c:v>62.188499999999998</c:v>
                </c:pt>
                <c:pt idx="744">
                  <c:v>62.166899999999998</c:v>
                </c:pt>
                <c:pt idx="745">
                  <c:v>62.119400000000013</c:v>
                </c:pt>
                <c:pt idx="746">
                  <c:v>62.070500000000003</c:v>
                </c:pt>
                <c:pt idx="747">
                  <c:v>62.0336</c:v>
                </c:pt>
                <c:pt idx="748">
                  <c:v>62.023299999999999</c:v>
                </c:pt>
                <c:pt idx="749">
                  <c:v>62.033200000000001</c:v>
                </c:pt>
                <c:pt idx="750">
                  <c:v>62.037999999999997</c:v>
                </c:pt>
                <c:pt idx="751">
                  <c:v>62.024299999999997</c:v>
                </c:pt>
                <c:pt idx="752">
                  <c:v>62.006800000000013</c:v>
                </c:pt>
                <c:pt idx="753">
                  <c:v>61.991600000000012</c:v>
                </c:pt>
                <c:pt idx="754">
                  <c:v>61.964399999999998</c:v>
                </c:pt>
                <c:pt idx="755">
                  <c:v>61.944499999999998</c:v>
                </c:pt>
                <c:pt idx="756">
                  <c:v>61.948400000000007</c:v>
                </c:pt>
                <c:pt idx="757">
                  <c:v>61.9467</c:v>
                </c:pt>
                <c:pt idx="758">
                  <c:v>61.938200000000002</c:v>
                </c:pt>
                <c:pt idx="759">
                  <c:v>61.936</c:v>
                </c:pt>
                <c:pt idx="760">
                  <c:v>61.939300000000003</c:v>
                </c:pt>
                <c:pt idx="761">
                  <c:v>61.946899999999999</c:v>
                </c:pt>
                <c:pt idx="762">
                  <c:v>61.959699999999998</c:v>
                </c:pt>
                <c:pt idx="763">
                  <c:v>61.9619</c:v>
                </c:pt>
                <c:pt idx="764">
                  <c:v>61.946800000000003</c:v>
                </c:pt>
                <c:pt idx="765">
                  <c:v>61.926900000000003</c:v>
                </c:pt>
                <c:pt idx="766">
                  <c:v>61.926200000000001</c:v>
                </c:pt>
                <c:pt idx="767">
                  <c:v>61.944899999999997</c:v>
                </c:pt>
                <c:pt idx="768">
                  <c:v>61.967200000000012</c:v>
                </c:pt>
                <c:pt idx="769">
                  <c:v>61.988</c:v>
                </c:pt>
                <c:pt idx="770">
                  <c:v>62.004800000000003</c:v>
                </c:pt>
                <c:pt idx="771">
                  <c:v>62.016000000000012</c:v>
                </c:pt>
                <c:pt idx="772">
                  <c:v>62.008000000000003</c:v>
                </c:pt>
                <c:pt idx="773">
                  <c:v>61.991200000000013</c:v>
                </c:pt>
                <c:pt idx="774">
                  <c:v>61.999000000000002</c:v>
                </c:pt>
                <c:pt idx="775">
                  <c:v>62.001100000000001</c:v>
                </c:pt>
                <c:pt idx="776">
                  <c:v>62.0107</c:v>
                </c:pt>
                <c:pt idx="777">
                  <c:v>62.054099999999998</c:v>
                </c:pt>
                <c:pt idx="778">
                  <c:v>62.091299999999997</c:v>
                </c:pt>
                <c:pt idx="779">
                  <c:v>62.102200000000003</c:v>
                </c:pt>
                <c:pt idx="780">
                  <c:v>62.075699999999998</c:v>
                </c:pt>
                <c:pt idx="781">
                  <c:v>62.042700000000011</c:v>
                </c:pt>
                <c:pt idx="782">
                  <c:v>62.066200000000002</c:v>
                </c:pt>
                <c:pt idx="783">
                  <c:v>62.133699999999997</c:v>
                </c:pt>
                <c:pt idx="784">
                  <c:v>62.183100000000003</c:v>
                </c:pt>
                <c:pt idx="785">
                  <c:v>62.2121</c:v>
                </c:pt>
                <c:pt idx="786">
                  <c:v>62.225499999999997</c:v>
                </c:pt>
                <c:pt idx="787">
                  <c:v>62.247400000000013</c:v>
                </c:pt>
                <c:pt idx="788">
                  <c:v>62.275800000000011</c:v>
                </c:pt>
                <c:pt idx="789">
                  <c:v>62.2607</c:v>
                </c:pt>
                <c:pt idx="790">
                  <c:v>62.2288</c:v>
                </c:pt>
                <c:pt idx="791">
                  <c:v>62.220600000000012</c:v>
                </c:pt>
                <c:pt idx="792">
                  <c:v>62.228700000000003</c:v>
                </c:pt>
                <c:pt idx="793">
                  <c:v>62.248899999999999</c:v>
                </c:pt>
                <c:pt idx="794">
                  <c:v>62.266300000000001</c:v>
                </c:pt>
                <c:pt idx="795">
                  <c:v>62.2515</c:v>
                </c:pt>
                <c:pt idx="796">
                  <c:v>62.217599999999997</c:v>
                </c:pt>
                <c:pt idx="797">
                  <c:v>62.1815</c:v>
                </c:pt>
                <c:pt idx="798">
                  <c:v>62.1357</c:v>
                </c:pt>
                <c:pt idx="799">
                  <c:v>62.118000000000002</c:v>
                </c:pt>
                <c:pt idx="800">
                  <c:v>62.155200000000001</c:v>
                </c:pt>
                <c:pt idx="801">
                  <c:v>62.162400000000012</c:v>
                </c:pt>
                <c:pt idx="802">
                  <c:v>62.121600000000001</c:v>
                </c:pt>
                <c:pt idx="803">
                  <c:v>62.109000000000002</c:v>
                </c:pt>
                <c:pt idx="804">
                  <c:v>62.122800000000012</c:v>
                </c:pt>
                <c:pt idx="805">
                  <c:v>62.128100000000003</c:v>
                </c:pt>
                <c:pt idx="806">
                  <c:v>62.127899999999997</c:v>
                </c:pt>
                <c:pt idx="807">
                  <c:v>62.118299999999998</c:v>
                </c:pt>
                <c:pt idx="808">
                  <c:v>62.081200000000003</c:v>
                </c:pt>
                <c:pt idx="809">
                  <c:v>62.025200000000012</c:v>
                </c:pt>
                <c:pt idx="810">
                  <c:v>61.980699999999999</c:v>
                </c:pt>
                <c:pt idx="811">
                  <c:v>61.995800000000003</c:v>
                </c:pt>
                <c:pt idx="812">
                  <c:v>62.033200000000001</c:v>
                </c:pt>
                <c:pt idx="813">
                  <c:v>62.014899999999997</c:v>
                </c:pt>
                <c:pt idx="814">
                  <c:v>61.9741</c:v>
                </c:pt>
                <c:pt idx="815">
                  <c:v>61.964799999999997</c:v>
                </c:pt>
                <c:pt idx="816">
                  <c:v>61.9696</c:v>
                </c:pt>
                <c:pt idx="817">
                  <c:v>61.968200000000003</c:v>
                </c:pt>
                <c:pt idx="818">
                  <c:v>61.969900000000003</c:v>
                </c:pt>
                <c:pt idx="819">
                  <c:v>61.985300000000002</c:v>
                </c:pt>
                <c:pt idx="820">
                  <c:v>61.991100000000003</c:v>
                </c:pt>
                <c:pt idx="821">
                  <c:v>61.973999999999997</c:v>
                </c:pt>
                <c:pt idx="822">
                  <c:v>61.9726</c:v>
                </c:pt>
                <c:pt idx="823">
                  <c:v>61.992400000000011</c:v>
                </c:pt>
                <c:pt idx="824">
                  <c:v>61.9739</c:v>
                </c:pt>
                <c:pt idx="825">
                  <c:v>61.921000000000006</c:v>
                </c:pt>
                <c:pt idx="826">
                  <c:v>61.8949</c:v>
                </c:pt>
                <c:pt idx="827">
                  <c:v>61.886299999999999</c:v>
                </c:pt>
                <c:pt idx="828">
                  <c:v>61.856000000000002</c:v>
                </c:pt>
                <c:pt idx="829">
                  <c:v>61.847700000000003</c:v>
                </c:pt>
                <c:pt idx="830">
                  <c:v>61.8992</c:v>
                </c:pt>
                <c:pt idx="831">
                  <c:v>61.9499</c:v>
                </c:pt>
                <c:pt idx="832">
                  <c:v>61.956400000000002</c:v>
                </c:pt>
                <c:pt idx="833">
                  <c:v>61.964599999999997</c:v>
                </c:pt>
                <c:pt idx="834">
                  <c:v>61.974600000000002</c:v>
                </c:pt>
                <c:pt idx="835">
                  <c:v>61.959099999999999</c:v>
                </c:pt>
                <c:pt idx="836">
                  <c:v>61.949000000000012</c:v>
                </c:pt>
                <c:pt idx="837">
                  <c:v>61.967700000000001</c:v>
                </c:pt>
                <c:pt idx="838">
                  <c:v>61.984200000000001</c:v>
                </c:pt>
                <c:pt idx="839">
                  <c:v>61.991600000000012</c:v>
                </c:pt>
                <c:pt idx="840">
                  <c:v>61.999499999999998</c:v>
                </c:pt>
                <c:pt idx="841">
                  <c:v>61.9985</c:v>
                </c:pt>
                <c:pt idx="842">
                  <c:v>61.965200000000003</c:v>
                </c:pt>
                <c:pt idx="843">
                  <c:v>61.946599999999997</c:v>
                </c:pt>
                <c:pt idx="844">
                  <c:v>61.985500000000002</c:v>
                </c:pt>
                <c:pt idx="845">
                  <c:v>62.022300000000001</c:v>
                </c:pt>
                <c:pt idx="846">
                  <c:v>62.034700000000001</c:v>
                </c:pt>
                <c:pt idx="847">
                  <c:v>62.049799999999998</c:v>
                </c:pt>
                <c:pt idx="848">
                  <c:v>62.030500000000011</c:v>
                </c:pt>
                <c:pt idx="849">
                  <c:v>61.977499999999999</c:v>
                </c:pt>
                <c:pt idx="850">
                  <c:v>61.9925</c:v>
                </c:pt>
                <c:pt idx="851">
                  <c:v>62.049600000000012</c:v>
                </c:pt>
                <c:pt idx="852">
                  <c:v>62.054900000000004</c:v>
                </c:pt>
                <c:pt idx="853">
                  <c:v>62.052500000000002</c:v>
                </c:pt>
                <c:pt idx="854">
                  <c:v>62.091299999999997</c:v>
                </c:pt>
                <c:pt idx="855">
                  <c:v>62.134900000000002</c:v>
                </c:pt>
                <c:pt idx="856">
                  <c:v>62.1479</c:v>
                </c:pt>
                <c:pt idx="857">
                  <c:v>62.130200000000002</c:v>
                </c:pt>
                <c:pt idx="858">
                  <c:v>62.104400000000012</c:v>
                </c:pt>
                <c:pt idx="859">
                  <c:v>62.085299999999997</c:v>
                </c:pt>
                <c:pt idx="860">
                  <c:v>62.068600000000011</c:v>
                </c:pt>
                <c:pt idx="861">
                  <c:v>62.057400000000001</c:v>
                </c:pt>
                <c:pt idx="862">
                  <c:v>62.054400000000001</c:v>
                </c:pt>
                <c:pt idx="863">
                  <c:v>62.0426</c:v>
                </c:pt>
                <c:pt idx="864">
                  <c:v>62.026000000000003</c:v>
                </c:pt>
                <c:pt idx="865">
                  <c:v>62.0276</c:v>
                </c:pt>
                <c:pt idx="866">
                  <c:v>62.031999999999996</c:v>
                </c:pt>
                <c:pt idx="867">
                  <c:v>61.999600000000001</c:v>
                </c:pt>
                <c:pt idx="868">
                  <c:v>61.949399999999997</c:v>
                </c:pt>
                <c:pt idx="869">
                  <c:v>61.9467</c:v>
                </c:pt>
                <c:pt idx="870">
                  <c:v>61.965499999999999</c:v>
                </c:pt>
                <c:pt idx="871">
                  <c:v>61.9499</c:v>
                </c:pt>
                <c:pt idx="872">
                  <c:v>61.905800000000013</c:v>
                </c:pt>
                <c:pt idx="873">
                  <c:v>61.883899999999997</c:v>
                </c:pt>
                <c:pt idx="874">
                  <c:v>61.929400000000001</c:v>
                </c:pt>
                <c:pt idx="875">
                  <c:v>61.9908</c:v>
                </c:pt>
                <c:pt idx="876">
                  <c:v>61.996099999999998</c:v>
                </c:pt>
                <c:pt idx="877">
                  <c:v>61.971899999999998</c:v>
                </c:pt>
                <c:pt idx="878">
                  <c:v>61.944000000000003</c:v>
                </c:pt>
                <c:pt idx="879">
                  <c:v>61.924100000000003</c:v>
                </c:pt>
                <c:pt idx="880">
                  <c:v>61.918700000000001</c:v>
                </c:pt>
                <c:pt idx="881">
                  <c:v>61.896099999999997</c:v>
                </c:pt>
                <c:pt idx="882">
                  <c:v>61.854499999999987</c:v>
                </c:pt>
                <c:pt idx="883">
                  <c:v>61.853999999999999</c:v>
                </c:pt>
                <c:pt idx="884">
                  <c:v>61.8917</c:v>
                </c:pt>
                <c:pt idx="885">
                  <c:v>61.913800000000002</c:v>
                </c:pt>
                <c:pt idx="886">
                  <c:v>61.906700000000001</c:v>
                </c:pt>
                <c:pt idx="887">
                  <c:v>61.896000000000001</c:v>
                </c:pt>
                <c:pt idx="888">
                  <c:v>61.913800000000002</c:v>
                </c:pt>
                <c:pt idx="889">
                  <c:v>61.918799999999997</c:v>
                </c:pt>
                <c:pt idx="890">
                  <c:v>61.8767</c:v>
                </c:pt>
                <c:pt idx="891">
                  <c:v>61.850200000000001</c:v>
                </c:pt>
                <c:pt idx="892">
                  <c:v>61.873399999999997</c:v>
                </c:pt>
                <c:pt idx="893">
                  <c:v>61.897799999999997</c:v>
                </c:pt>
                <c:pt idx="894">
                  <c:v>61.910400000000003</c:v>
                </c:pt>
                <c:pt idx="895">
                  <c:v>61.9358</c:v>
                </c:pt>
                <c:pt idx="896">
                  <c:v>61.967500000000001</c:v>
                </c:pt>
                <c:pt idx="897">
                  <c:v>61.988500000000002</c:v>
                </c:pt>
                <c:pt idx="898">
                  <c:v>61.994</c:v>
                </c:pt>
                <c:pt idx="899">
                  <c:v>61.978099999999998</c:v>
                </c:pt>
                <c:pt idx="900">
                  <c:v>61.9544</c:v>
                </c:pt>
                <c:pt idx="901">
                  <c:v>61.953800000000001</c:v>
                </c:pt>
                <c:pt idx="902">
                  <c:v>61.971699999999998</c:v>
                </c:pt>
                <c:pt idx="903">
                  <c:v>61.971600000000002</c:v>
                </c:pt>
                <c:pt idx="904">
                  <c:v>61.979100000000003</c:v>
                </c:pt>
                <c:pt idx="905">
                  <c:v>62.023499999999999</c:v>
                </c:pt>
                <c:pt idx="906">
                  <c:v>62.036299999999997</c:v>
                </c:pt>
                <c:pt idx="907">
                  <c:v>61.989100000000001</c:v>
                </c:pt>
                <c:pt idx="908">
                  <c:v>61.916899999999998</c:v>
                </c:pt>
                <c:pt idx="909">
                  <c:v>61.892600000000002</c:v>
                </c:pt>
                <c:pt idx="910">
                  <c:v>61.947000000000003</c:v>
                </c:pt>
                <c:pt idx="911">
                  <c:v>61.995899999999999</c:v>
                </c:pt>
                <c:pt idx="912">
                  <c:v>62.0092</c:v>
                </c:pt>
                <c:pt idx="913">
                  <c:v>62.0212</c:v>
                </c:pt>
                <c:pt idx="914">
                  <c:v>62.024299999999997</c:v>
                </c:pt>
                <c:pt idx="915">
                  <c:v>61.995800000000003</c:v>
                </c:pt>
                <c:pt idx="916">
                  <c:v>61.982500000000002</c:v>
                </c:pt>
                <c:pt idx="917">
                  <c:v>62.001600000000003</c:v>
                </c:pt>
                <c:pt idx="918">
                  <c:v>62.004800000000003</c:v>
                </c:pt>
                <c:pt idx="919">
                  <c:v>61.983600000000003</c:v>
                </c:pt>
                <c:pt idx="920">
                  <c:v>61.966200000000001</c:v>
                </c:pt>
                <c:pt idx="921">
                  <c:v>61.953699999999998</c:v>
                </c:pt>
                <c:pt idx="922">
                  <c:v>61.942</c:v>
                </c:pt>
                <c:pt idx="923">
                  <c:v>61.942600000000013</c:v>
                </c:pt>
                <c:pt idx="924">
                  <c:v>61.952100000000002</c:v>
                </c:pt>
                <c:pt idx="925">
                  <c:v>61.955199999999998</c:v>
                </c:pt>
                <c:pt idx="926">
                  <c:v>61.947000000000003</c:v>
                </c:pt>
                <c:pt idx="927">
                  <c:v>61.942100000000003</c:v>
                </c:pt>
                <c:pt idx="928">
                  <c:v>61.941600000000001</c:v>
                </c:pt>
                <c:pt idx="929">
                  <c:v>61.9422</c:v>
                </c:pt>
                <c:pt idx="930">
                  <c:v>61.948300000000003</c:v>
                </c:pt>
                <c:pt idx="931">
                  <c:v>61.957099999999997</c:v>
                </c:pt>
                <c:pt idx="932">
                  <c:v>61.947899999999997</c:v>
                </c:pt>
                <c:pt idx="933">
                  <c:v>61.9253</c:v>
                </c:pt>
                <c:pt idx="934">
                  <c:v>61.914400000000001</c:v>
                </c:pt>
                <c:pt idx="935">
                  <c:v>61.907699999999998</c:v>
                </c:pt>
                <c:pt idx="936">
                  <c:v>61.873600000000003</c:v>
                </c:pt>
                <c:pt idx="937">
                  <c:v>61.814599999999999</c:v>
                </c:pt>
                <c:pt idx="938">
                  <c:v>61.799800000000012</c:v>
                </c:pt>
                <c:pt idx="939">
                  <c:v>61.862699999999997</c:v>
                </c:pt>
                <c:pt idx="940">
                  <c:v>61.909799999999997</c:v>
                </c:pt>
                <c:pt idx="941">
                  <c:v>61.896000000000001</c:v>
                </c:pt>
                <c:pt idx="942">
                  <c:v>61.876300000000001</c:v>
                </c:pt>
                <c:pt idx="943">
                  <c:v>61.870699999999999</c:v>
                </c:pt>
                <c:pt idx="944">
                  <c:v>61.872700000000002</c:v>
                </c:pt>
                <c:pt idx="945">
                  <c:v>61.877200000000002</c:v>
                </c:pt>
                <c:pt idx="946">
                  <c:v>61.878800000000012</c:v>
                </c:pt>
                <c:pt idx="947">
                  <c:v>61.865200000000002</c:v>
                </c:pt>
                <c:pt idx="948">
                  <c:v>61.841200000000001</c:v>
                </c:pt>
                <c:pt idx="949">
                  <c:v>61.817999999999998</c:v>
                </c:pt>
                <c:pt idx="950">
                  <c:v>61.779299999999999</c:v>
                </c:pt>
                <c:pt idx="951">
                  <c:v>61.726800000000011</c:v>
                </c:pt>
                <c:pt idx="952">
                  <c:v>61.713800000000013</c:v>
                </c:pt>
                <c:pt idx="953">
                  <c:v>61.731000000000002</c:v>
                </c:pt>
                <c:pt idx="954">
                  <c:v>61.7226</c:v>
                </c:pt>
                <c:pt idx="955">
                  <c:v>61.703400000000002</c:v>
                </c:pt>
                <c:pt idx="956">
                  <c:v>61.716099999999997</c:v>
                </c:pt>
                <c:pt idx="957">
                  <c:v>61.723100000000002</c:v>
                </c:pt>
                <c:pt idx="958">
                  <c:v>61.707999999999998</c:v>
                </c:pt>
                <c:pt idx="959">
                  <c:v>61.686200000000007</c:v>
                </c:pt>
                <c:pt idx="960">
                  <c:v>61.6633</c:v>
                </c:pt>
                <c:pt idx="961">
                  <c:v>61.6402</c:v>
                </c:pt>
                <c:pt idx="962">
                  <c:v>61.630600000000001</c:v>
                </c:pt>
                <c:pt idx="963">
                  <c:v>61.640900000000002</c:v>
                </c:pt>
                <c:pt idx="964">
                  <c:v>61.644199999999998</c:v>
                </c:pt>
                <c:pt idx="965">
                  <c:v>61.639299999999999</c:v>
                </c:pt>
                <c:pt idx="966">
                  <c:v>61.638600000000011</c:v>
                </c:pt>
                <c:pt idx="967">
                  <c:v>61.626100000000001</c:v>
                </c:pt>
                <c:pt idx="968">
                  <c:v>61.637600000000013</c:v>
                </c:pt>
                <c:pt idx="969">
                  <c:v>61.6965</c:v>
                </c:pt>
                <c:pt idx="970">
                  <c:v>61.734099999999998</c:v>
                </c:pt>
                <c:pt idx="971">
                  <c:v>61.713800000000013</c:v>
                </c:pt>
                <c:pt idx="972">
                  <c:v>61.6845</c:v>
                </c:pt>
                <c:pt idx="973">
                  <c:v>61.675800000000002</c:v>
                </c:pt>
                <c:pt idx="974">
                  <c:v>61.674300000000002</c:v>
                </c:pt>
                <c:pt idx="975">
                  <c:v>61.6723</c:v>
                </c:pt>
                <c:pt idx="976">
                  <c:v>61.671500000000002</c:v>
                </c:pt>
                <c:pt idx="977">
                  <c:v>61.679099999999998</c:v>
                </c:pt>
                <c:pt idx="978">
                  <c:v>61.694699999999997</c:v>
                </c:pt>
                <c:pt idx="979">
                  <c:v>61.69</c:v>
                </c:pt>
                <c:pt idx="980">
                  <c:v>61.642000000000003</c:v>
                </c:pt>
                <c:pt idx="981">
                  <c:v>61.586399999999998</c:v>
                </c:pt>
                <c:pt idx="982">
                  <c:v>61.593200000000003</c:v>
                </c:pt>
                <c:pt idx="983">
                  <c:v>61.648299999999999</c:v>
                </c:pt>
                <c:pt idx="984">
                  <c:v>61.693400000000011</c:v>
                </c:pt>
                <c:pt idx="985">
                  <c:v>61.708500000000001</c:v>
                </c:pt>
                <c:pt idx="986">
                  <c:v>61.694200000000002</c:v>
                </c:pt>
                <c:pt idx="987">
                  <c:v>61.700099999999999</c:v>
                </c:pt>
                <c:pt idx="988">
                  <c:v>61.741600000000012</c:v>
                </c:pt>
                <c:pt idx="989">
                  <c:v>61.775400000000012</c:v>
                </c:pt>
                <c:pt idx="990">
                  <c:v>61.7928</c:v>
                </c:pt>
                <c:pt idx="991">
                  <c:v>61.808900000000001</c:v>
                </c:pt>
                <c:pt idx="992">
                  <c:v>61.8035</c:v>
                </c:pt>
                <c:pt idx="993">
                  <c:v>61.776899999999998</c:v>
                </c:pt>
                <c:pt idx="994">
                  <c:v>61.753500000000003</c:v>
                </c:pt>
                <c:pt idx="995">
                  <c:v>61.743699999999997</c:v>
                </c:pt>
                <c:pt idx="996">
                  <c:v>61.753999999999998</c:v>
                </c:pt>
                <c:pt idx="997">
                  <c:v>61.785400000000003</c:v>
                </c:pt>
                <c:pt idx="998">
                  <c:v>61.815300000000001</c:v>
                </c:pt>
                <c:pt idx="999">
                  <c:v>61.839500000000001</c:v>
                </c:pt>
                <c:pt idx="1000">
                  <c:v>61.872700000000002</c:v>
                </c:pt>
                <c:pt idx="1001">
                  <c:v>61.915400000000012</c:v>
                </c:pt>
                <c:pt idx="1002">
                  <c:v>61.945</c:v>
                </c:pt>
                <c:pt idx="1003">
                  <c:v>61.931600000000003</c:v>
                </c:pt>
                <c:pt idx="1004">
                  <c:v>61.895099999999999</c:v>
                </c:pt>
                <c:pt idx="1005">
                  <c:v>61.889699999999998</c:v>
                </c:pt>
                <c:pt idx="1006">
                  <c:v>61.927</c:v>
                </c:pt>
                <c:pt idx="1007">
                  <c:v>61.941899999999997</c:v>
                </c:pt>
                <c:pt idx="1008">
                  <c:v>61.900799999999997</c:v>
                </c:pt>
                <c:pt idx="1009">
                  <c:v>61.8934</c:v>
                </c:pt>
                <c:pt idx="1010">
                  <c:v>61.949000000000012</c:v>
                </c:pt>
                <c:pt idx="1011">
                  <c:v>61.978099999999998</c:v>
                </c:pt>
                <c:pt idx="1012">
                  <c:v>61.983600000000003</c:v>
                </c:pt>
                <c:pt idx="1013">
                  <c:v>62.001100000000001</c:v>
                </c:pt>
                <c:pt idx="1014">
                  <c:v>62.023499999999999</c:v>
                </c:pt>
                <c:pt idx="1015">
                  <c:v>62.029000000000003</c:v>
                </c:pt>
                <c:pt idx="1016">
                  <c:v>62.025200000000012</c:v>
                </c:pt>
                <c:pt idx="1017">
                  <c:v>62.0306</c:v>
                </c:pt>
                <c:pt idx="1018">
                  <c:v>62.0379</c:v>
                </c:pt>
                <c:pt idx="1019">
                  <c:v>62.052999999999997</c:v>
                </c:pt>
                <c:pt idx="1020">
                  <c:v>62.0717</c:v>
                </c:pt>
                <c:pt idx="1021">
                  <c:v>62.062800000000003</c:v>
                </c:pt>
                <c:pt idx="1022">
                  <c:v>62.043200000000013</c:v>
                </c:pt>
                <c:pt idx="1023">
                  <c:v>62.0441</c:v>
                </c:pt>
                <c:pt idx="1024">
                  <c:v>62.051400000000001</c:v>
                </c:pt>
                <c:pt idx="1025">
                  <c:v>62.053800000000003</c:v>
                </c:pt>
                <c:pt idx="1026">
                  <c:v>62.051900000000003</c:v>
                </c:pt>
                <c:pt idx="1027">
                  <c:v>62.046600000000012</c:v>
                </c:pt>
                <c:pt idx="1028">
                  <c:v>62.032499999999999</c:v>
                </c:pt>
                <c:pt idx="1029">
                  <c:v>61.999000000000002</c:v>
                </c:pt>
                <c:pt idx="1030">
                  <c:v>61.981699999999996</c:v>
                </c:pt>
                <c:pt idx="1031">
                  <c:v>62.008800000000001</c:v>
                </c:pt>
                <c:pt idx="1032">
                  <c:v>62.059899999999999</c:v>
                </c:pt>
                <c:pt idx="1033">
                  <c:v>62.07</c:v>
                </c:pt>
                <c:pt idx="1034">
                  <c:v>62.052500000000002</c:v>
                </c:pt>
                <c:pt idx="1035">
                  <c:v>62.061300000000003</c:v>
                </c:pt>
                <c:pt idx="1036">
                  <c:v>62.052100000000003</c:v>
                </c:pt>
                <c:pt idx="1037">
                  <c:v>62.0015</c:v>
                </c:pt>
                <c:pt idx="1038">
                  <c:v>61.9604</c:v>
                </c:pt>
                <c:pt idx="1039">
                  <c:v>61.9163</c:v>
                </c:pt>
                <c:pt idx="1040">
                  <c:v>61.825800000000001</c:v>
                </c:pt>
                <c:pt idx="1041">
                  <c:v>61.800600000000003</c:v>
                </c:pt>
                <c:pt idx="1042">
                  <c:v>61.895099999999999</c:v>
                </c:pt>
                <c:pt idx="1043">
                  <c:v>61.977800000000002</c:v>
                </c:pt>
                <c:pt idx="1044">
                  <c:v>61.9863</c:v>
                </c:pt>
                <c:pt idx="1045">
                  <c:v>61.968899999999998</c:v>
                </c:pt>
                <c:pt idx="1046">
                  <c:v>61.975700000000003</c:v>
                </c:pt>
                <c:pt idx="1047">
                  <c:v>61.972800000000007</c:v>
                </c:pt>
                <c:pt idx="1048">
                  <c:v>61.933100000000003</c:v>
                </c:pt>
                <c:pt idx="1049">
                  <c:v>61.898600000000002</c:v>
                </c:pt>
                <c:pt idx="1050">
                  <c:v>61.914000000000001</c:v>
                </c:pt>
                <c:pt idx="1051">
                  <c:v>61.930500000000002</c:v>
                </c:pt>
                <c:pt idx="1052">
                  <c:v>61.920400000000001</c:v>
                </c:pt>
                <c:pt idx="1053">
                  <c:v>61.912200000000013</c:v>
                </c:pt>
                <c:pt idx="1054">
                  <c:v>61.915599999999998</c:v>
                </c:pt>
                <c:pt idx="1055">
                  <c:v>61.929600000000001</c:v>
                </c:pt>
                <c:pt idx="1056">
                  <c:v>61.945099999999996</c:v>
                </c:pt>
                <c:pt idx="1057">
                  <c:v>61.940600000000003</c:v>
                </c:pt>
                <c:pt idx="1058">
                  <c:v>61.908499999999997</c:v>
                </c:pt>
                <c:pt idx="1059">
                  <c:v>61.860600000000012</c:v>
                </c:pt>
                <c:pt idx="1060">
                  <c:v>61.841000000000001</c:v>
                </c:pt>
                <c:pt idx="1061">
                  <c:v>61.860100000000003</c:v>
                </c:pt>
                <c:pt idx="1062">
                  <c:v>61.8658</c:v>
                </c:pt>
                <c:pt idx="1063">
                  <c:v>61.836399999999998</c:v>
                </c:pt>
                <c:pt idx="1064">
                  <c:v>61.784300000000002</c:v>
                </c:pt>
                <c:pt idx="1065">
                  <c:v>61.753400000000013</c:v>
                </c:pt>
                <c:pt idx="1066">
                  <c:v>61.781100000000002</c:v>
                </c:pt>
                <c:pt idx="1067">
                  <c:v>61.805200000000013</c:v>
                </c:pt>
                <c:pt idx="1068">
                  <c:v>61.776600000000002</c:v>
                </c:pt>
                <c:pt idx="1069">
                  <c:v>61.760800000000003</c:v>
                </c:pt>
                <c:pt idx="1070">
                  <c:v>61.816200000000002</c:v>
                </c:pt>
                <c:pt idx="1071">
                  <c:v>61.8703</c:v>
                </c:pt>
                <c:pt idx="1072">
                  <c:v>61.871099999999998</c:v>
                </c:pt>
                <c:pt idx="1073">
                  <c:v>61.851799999999997</c:v>
                </c:pt>
                <c:pt idx="1074">
                  <c:v>61.853900000000003</c:v>
                </c:pt>
                <c:pt idx="1075">
                  <c:v>61.842799999999997</c:v>
                </c:pt>
                <c:pt idx="1076">
                  <c:v>61.809399999999997</c:v>
                </c:pt>
                <c:pt idx="1077">
                  <c:v>61.7973</c:v>
                </c:pt>
                <c:pt idx="1078">
                  <c:v>61.819400000000002</c:v>
                </c:pt>
                <c:pt idx="1079">
                  <c:v>61.866400000000013</c:v>
                </c:pt>
                <c:pt idx="1080">
                  <c:v>61.888300000000001</c:v>
                </c:pt>
                <c:pt idx="1081">
                  <c:v>61.8673</c:v>
                </c:pt>
                <c:pt idx="1082">
                  <c:v>61.855400000000003</c:v>
                </c:pt>
                <c:pt idx="1083">
                  <c:v>61.8245</c:v>
                </c:pt>
                <c:pt idx="1084">
                  <c:v>61.747999999999998</c:v>
                </c:pt>
                <c:pt idx="1085">
                  <c:v>61.767099999999999</c:v>
                </c:pt>
                <c:pt idx="1086">
                  <c:v>61.896600000000007</c:v>
                </c:pt>
                <c:pt idx="1087">
                  <c:v>61.976400000000012</c:v>
                </c:pt>
                <c:pt idx="1088">
                  <c:v>61.967500000000001</c:v>
                </c:pt>
                <c:pt idx="1089">
                  <c:v>61.931800000000003</c:v>
                </c:pt>
                <c:pt idx="1090">
                  <c:v>61.860900000000001</c:v>
                </c:pt>
                <c:pt idx="1091">
                  <c:v>61.636099999999999</c:v>
                </c:pt>
                <c:pt idx="1092">
                  <c:v>61.086100000000002</c:v>
                </c:pt>
                <c:pt idx="1093">
                  <c:v>60.129200000000012</c:v>
                </c:pt>
                <c:pt idx="1094">
                  <c:v>58.877000000000002</c:v>
                </c:pt>
                <c:pt idx="1095">
                  <c:v>57.581899999999997</c:v>
                </c:pt>
                <c:pt idx="1096">
                  <c:v>56.532600000000002</c:v>
                </c:pt>
                <c:pt idx="1097">
                  <c:v>55.9178</c:v>
                </c:pt>
                <c:pt idx="1098">
                  <c:v>55.722099999999998</c:v>
                </c:pt>
                <c:pt idx="1099">
                  <c:v>55.7607</c:v>
                </c:pt>
                <c:pt idx="1100">
                  <c:v>55.763300000000001</c:v>
                </c:pt>
                <c:pt idx="1101">
                  <c:v>55.492400000000011</c:v>
                </c:pt>
                <c:pt idx="1102">
                  <c:v>54.9146</c:v>
                </c:pt>
                <c:pt idx="1103">
                  <c:v>54.197800000000001</c:v>
                </c:pt>
                <c:pt idx="1104">
                  <c:v>53.581699999999998</c:v>
                </c:pt>
                <c:pt idx="1105">
                  <c:v>53.292000000000002</c:v>
                </c:pt>
              </c:numCache>
            </c:numRef>
          </c:yVal>
          <c:smooth val="1"/>
        </c:ser>
        <c:dLbls>
          <c:showLegendKey val="0"/>
          <c:showVal val="0"/>
          <c:showCatName val="0"/>
          <c:showSerName val="0"/>
          <c:showPercent val="0"/>
          <c:showBubbleSize val="0"/>
        </c:dLbls>
        <c:axId val="127104896"/>
        <c:axId val="127106432"/>
      </c:scatterChart>
      <c:valAx>
        <c:axId val="127104896"/>
        <c:scaling>
          <c:orientation val="minMax"/>
          <c:max val="7.5"/>
          <c:min val="3"/>
        </c:scaling>
        <c:delete val="0"/>
        <c:axPos val="b"/>
        <c:numFmt formatCode="General" sourceLinked="1"/>
        <c:majorTickMark val="out"/>
        <c:minorTickMark val="none"/>
        <c:tickLblPos val="nextTo"/>
        <c:crossAx val="127106432"/>
        <c:crosses val="autoZero"/>
        <c:crossBetween val="midCat"/>
        <c:majorUnit val="2"/>
        <c:minorUnit val="1"/>
      </c:valAx>
      <c:valAx>
        <c:axId val="127106432"/>
        <c:scaling>
          <c:orientation val="minMax"/>
          <c:max val="70"/>
          <c:min val="50"/>
        </c:scaling>
        <c:delete val="0"/>
        <c:axPos val="l"/>
        <c:numFmt formatCode="General" sourceLinked="1"/>
        <c:majorTickMark val="out"/>
        <c:minorTickMark val="none"/>
        <c:tickLblPos val="nextTo"/>
        <c:txPr>
          <a:bodyPr/>
          <a:lstStyle/>
          <a:p>
            <a:pPr>
              <a:defRPr sz="2000">
                <a:solidFill>
                  <a:schemeClr val="tx1"/>
                </a:solidFill>
              </a:defRPr>
            </a:pPr>
            <a:endParaRPr lang="en-US"/>
          </a:p>
        </c:txPr>
        <c:crossAx val="127104896"/>
        <c:crosses val="autoZero"/>
        <c:crossBetween val="midCat"/>
        <c:majorUnit val="10"/>
        <c:minorUnit val="2"/>
      </c:valAx>
    </c:plotArea>
    <c:plotVisOnly val="1"/>
    <c:dispBlanksAs val="gap"/>
    <c:showDLblsOverMax val="0"/>
  </c:chart>
  <c:externalData r:id="rId1">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layout/>
      <c:overlay val="0"/>
    </c:title>
    <c:autoTitleDeleted val="0"/>
    <c:plotArea>
      <c:layout>
        <c:manualLayout>
          <c:layoutTarget val="inner"/>
          <c:xMode val="edge"/>
          <c:yMode val="edge"/>
          <c:x val="5.3970348301056903E-2"/>
          <c:y val="3.8741577125143797E-2"/>
          <c:w val="0.91798917027263505"/>
          <c:h val="0.886955638796315"/>
        </c:manualLayout>
      </c:layout>
      <c:scatterChart>
        <c:scatterStyle val="smoothMarker"/>
        <c:varyColors val="0"/>
        <c:ser>
          <c:idx val="0"/>
          <c:order val="0"/>
          <c:tx>
            <c:strRef>
              <c:f>Sheet1!$D$1</c:f>
              <c:strCache>
                <c:ptCount val="1"/>
              </c:strCache>
            </c:strRef>
          </c:tx>
          <c:spPr>
            <a:ln w="15875"/>
          </c:spPr>
          <c:marker>
            <c:symbol val="none"/>
          </c:marker>
          <c:xVal>
            <c:numRef>
              <c:f>Sheet1!$B$2:$B$46848</c:f>
              <c:numCache>
                <c:formatCode>0</c:formatCode>
                <c:ptCount val="46847"/>
                <c:pt idx="0">
                  <c:v>0</c:v>
                </c:pt>
                <c:pt idx="1">
                  <c:v>1</c:v>
                </c:pt>
                <c:pt idx="2">
                  <c:v>2</c:v>
                </c:pt>
                <c:pt idx="3">
                  <c:v>3</c:v>
                </c:pt>
                <c:pt idx="4">
                  <c:v>4</c:v>
                </c:pt>
                <c:pt idx="5">
                  <c:v>5</c:v>
                </c:pt>
                <c:pt idx="6">
                  <c:v>6</c:v>
                </c:pt>
                <c:pt idx="7">
                  <c:v>7</c:v>
                </c:pt>
                <c:pt idx="8">
                  <c:v>8</c:v>
                </c:pt>
                <c:pt idx="9">
                  <c:v>9</c:v>
                </c:pt>
                <c:pt idx="10">
                  <c:v>10</c:v>
                </c:pt>
                <c:pt idx="11">
                  <c:v>11</c:v>
                </c:pt>
                <c:pt idx="12">
                  <c:v>12</c:v>
                </c:pt>
                <c:pt idx="13">
                  <c:v>13</c:v>
                </c:pt>
                <c:pt idx="14">
                  <c:v>14</c:v>
                </c:pt>
                <c:pt idx="15">
                  <c:v>15</c:v>
                </c:pt>
                <c:pt idx="16">
                  <c:v>16</c:v>
                </c:pt>
                <c:pt idx="17">
                  <c:v>17</c:v>
                </c:pt>
                <c:pt idx="18">
                  <c:v>18</c:v>
                </c:pt>
                <c:pt idx="19">
                  <c:v>19</c:v>
                </c:pt>
                <c:pt idx="20">
                  <c:v>20</c:v>
                </c:pt>
                <c:pt idx="21">
                  <c:v>21</c:v>
                </c:pt>
                <c:pt idx="22">
                  <c:v>22</c:v>
                </c:pt>
                <c:pt idx="23">
                  <c:v>23</c:v>
                </c:pt>
                <c:pt idx="24">
                  <c:v>24</c:v>
                </c:pt>
                <c:pt idx="25">
                  <c:v>25</c:v>
                </c:pt>
                <c:pt idx="26">
                  <c:v>26</c:v>
                </c:pt>
                <c:pt idx="27">
                  <c:v>27</c:v>
                </c:pt>
                <c:pt idx="28">
                  <c:v>28</c:v>
                </c:pt>
                <c:pt idx="29">
                  <c:v>29</c:v>
                </c:pt>
                <c:pt idx="30">
                  <c:v>30</c:v>
                </c:pt>
                <c:pt idx="31">
                  <c:v>31</c:v>
                </c:pt>
                <c:pt idx="32">
                  <c:v>32</c:v>
                </c:pt>
                <c:pt idx="33">
                  <c:v>33</c:v>
                </c:pt>
                <c:pt idx="34">
                  <c:v>34</c:v>
                </c:pt>
                <c:pt idx="35">
                  <c:v>35</c:v>
                </c:pt>
                <c:pt idx="36">
                  <c:v>36</c:v>
                </c:pt>
                <c:pt idx="37">
                  <c:v>37</c:v>
                </c:pt>
                <c:pt idx="38">
                  <c:v>38</c:v>
                </c:pt>
                <c:pt idx="39">
                  <c:v>39</c:v>
                </c:pt>
                <c:pt idx="40">
                  <c:v>40</c:v>
                </c:pt>
                <c:pt idx="41">
                  <c:v>41</c:v>
                </c:pt>
                <c:pt idx="42">
                  <c:v>42</c:v>
                </c:pt>
                <c:pt idx="43">
                  <c:v>43</c:v>
                </c:pt>
                <c:pt idx="44">
                  <c:v>44</c:v>
                </c:pt>
                <c:pt idx="45">
                  <c:v>45</c:v>
                </c:pt>
                <c:pt idx="46">
                  <c:v>46</c:v>
                </c:pt>
                <c:pt idx="47">
                  <c:v>47</c:v>
                </c:pt>
                <c:pt idx="48">
                  <c:v>48</c:v>
                </c:pt>
                <c:pt idx="49">
                  <c:v>49</c:v>
                </c:pt>
                <c:pt idx="50">
                  <c:v>50</c:v>
                </c:pt>
                <c:pt idx="51">
                  <c:v>51</c:v>
                </c:pt>
                <c:pt idx="52">
                  <c:v>52</c:v>
                </c:pt>
                <c:pt idx="53">
                  <c:v>53</c:v>
                </c:pt>
                <c:pt idx="54">
                  <c:v>54</c:v>
                </c:pt>
                <c:pt idx="55">
                  <c:v>55</c:v>
                </c:pt>
                <c:pt idx="56">
                  <c:v>56</c:v>
                </c:pt>
                <c:pt idx="57">
                  <c:v>57</c:v>
                </c:pt>
                <c:pt idx="58">
                  <c:v>58</c:v>
                </c:pt>
                <c:pt idx="59">
                  <c:v>59</c:v>
                </c:pt>
                <c:pt idx="60">
                  <c:v>60</c:v>
                </c:pt>
                <c:pt idx="61">
                  <c:v>61</c:v>
                </c:pt>
                <c:pt idx="62">
                  <c:v>62</c:v>
                </c:pt>
                <c:pt idx="63">
                  <c:v>63</c:v>
                </c:pt>
                <c:pt idx="64">
                  <c:v>64</c:v>
                </c:pt>
                <c:pt idx="65">
                  <c:v>65</c:v>
                </c:pt>
                <c:pt idx="66">
                  <c:v>66</c:v>
                </c:pt>
                <c:pt idx="67">
                  <c:v>67</c:v>
                </c:pt>
                <c:pt idx="68">
                  <c:v>68</c:v>
                </c:pt>
                <c:pt idx="69">
                  <c:v>69</c:v>
                </c:pt>
                <c:pt idx="70">
                  <c:v>70</c:v>
                </c:pt>
                <c:pt idx="71">
                  <c:v>71</c:v>
                </c:pt>
                <c:pt idx="72">
                  <c:v>72</c:v>
                </c:pt>
                <c:pt idx="73">
                  <c:v>73</c:v>
                </c:pt>
                <c:pt idx="74">
                  <c:v>74</c:v>
                </c:pt>
                <c:pt idx="75">
                  <c:v>75</c:v>
                </c:pt>
                <c:pt idx="76">
                  <c:v>76</c:v>
                </c:pt>
                <c:pt idx="77">
                  <c:v>77</c:v>
                </c:pt>
                <c:pt idx="78">
                  <c:v>78</c:v>
                </c:pt>
                <c:pt idx="79">
                  <c:v>79</c:v>
                </c:pt>
                <c:pt idx="80">
                  <c:v>80</c:v>
                </c:pt>
                <c:pt idx="81">
                  <c:v>81</c:v>
                </c:pt>
                <c:pt idx="82">
                  <c:v>82</c:v>
                </c:pt>
                <c:pt idx="83">
                  <c:v>83</c:v>
                </c:pt>
                <c:pt idx="84">
                  <c:v>84</c:v>
                </c:pt>
                <c:pt idx="85">
                  <c:v>85</c:v>
                </c:pt>
                <c:pt idx="86">
                  <c:v>86</c:v>
                </c:pt>
                <c:pt idx="87">
                  <c:v>87</c:v>
                </c:pt>
                <c:pt idx="88">
                  <c:v>88</c:v>
                </c:pt>
                <c:pt idx="89">
                  <c:v>89</c:v>
                </c:pt>
                <c:pt idx="90">
                  <c:v>90</c:v>
                </c:pt>
                <c:pt idx="91">
                  <c:v>91</c:v>
                </c:pt>
                <c:pt idx="92">
                  <c:v>92</c:v>
                </c:pt>
                <c:pt idx="93">
                  <c:v>93</c:v>
                </c:pt>
                <c:pt idx="94">
                  <c:v>94</c:v>
                </c:pt>
                <c:pt idx="95">
                  <c:v>95</c:v>
                </c:pt>
                <c:pt idx="96">
                  <c:v>96</c:v>
                </c:pt>
                <c:pt idx="97">
                  <c:v>97</c:v>
                </c:pt>
                <c:pt idx="98">
                  <c:v>98</c:v>
                </c:pt>
                <c:pt idx="99">
                  <c:v>99</c:v>
                </c:pt>
                <c:pt idx="100">
                  <c:v>100</c:v>
                </c:pt>
                <c:pt idx="101">
                  <c:v>101</c:v>
                </c:pt>
                <c:pt idx="102">
                  <c:v>102</c:v>
                </c:pt>
                <c:pt idx="103">
                  <c:v>103</c:v>
                </c:pt>
                <c:pt idx="104">
                  <c:v>104</c:v>
                </c:pt>
                <c:pt idx="105">
                  <c:v>105</c:v>
                </c:pt>
                <c:pt idx="106">
                  <c:v>106</c:v>
                </c:pt>
                <c:pt idx="107">
                  <c:v>107</c:v>
                </c:pt>
                <c:pt idx="108">
                  <c:v>108</c:v>
                </c:pt>
                <c:pt idx="109">
                  <c:v>109</c:v>
                </c:pt>
                <c:pt idx="110">
                  <c:v>110</c:v>
                </c:pt>
                <c:pt idx="111">
                  <c:v>111</c:v>
                </c:pt>
                <c:pt idx="112">
                  <c:v>112</c:v>
                </c:pt>
                <c:pt idx="113">
                  <c:v>113</c:v>
                </c:pt>
                <c:pt idx="114">
                  <c:v>114</c:v>
                </c:pt>
                <c:pt idx="115">
                  <c:v>115</c:v>
                </c:pt>
                <c:pt idx="116">
                  <c:v>116</c:v>
                </c:pt>
                <c:pt idx="117">
                  <c:v>117</c:v>
                </c:pt>
                <c:pt idx="118">
                  <c:v>118</c:v>
                </c:pt>
                <c:pt idx="119">
                  <c:v>119</c:v>
                </c:pt>
                <c:pt idx="120">
                  <c:v>120</c:v>
                </c:pt>
                <c:pt idx="121">
                  <c:v>121</c:v>
                </c:pt>
                <c:pt idx="122">
                  <c:v>122</c:v>
                </c:pt>
                <c:pt idx="123">
                  <c:v>123</c:v>
                </c:pt>
                <c:pt idx="124">
                  <c:v>124</c:v>
                </c:pt>
                <c:pt idx="125">
                  <c:v>125</c:v>
                </c:pt>
                <c:pt idx="126">
                  <c:v>126</c:v>
                </c:pt>
                <c:pt idx="127">
                  <c:v>127</c:v>
                </c:pt>
                <c:pt idx="128">
                  <c:v>128</c:v>
                </c:pt>
                <c:pt idx="129">
                  <c:v>129</c:v>
                </c:pt>
                <c:pt idx="130">
                  <c:v>130</c:v>
                </c:pt>
                <c:pt idx="131">
                  <c:v>131</c:v>
                </c:pt>
                <c:pt idx="132">
                  <c:v>132</c:v>
                </c:pt>
                <c:pt idx="133">
                  <c:v>133</c:v>
                </c:pt>
                <c:pt idx="134">
                  <c:v>134</c:v>
                </c:pt>
                <c:pt idx="135">
                  <c:v>135</c:v>
                </c:pt>
                <c:pt idx="136">
                  <c:v>136</c:v>
                </c:pt>
                <c:pt idx="137">
                  <c:v>137</c:v>
                </c:pt>
                <c:pt idx="138">
                  <c:v>138</c:v>
                </c:pt>
                <c:pt idx="139">
                  <c:v>139</c:v>
                </c:pt>
                <c:pt idx="140">
                  <c:v>140</c:v>
                </c:pt>
                <c:pt idx="141">
                  <c:v>141</c:v>
                </c:pt>
                <c:pt idx="142">
                  <c:v>142</c:v>
                </c:pt>
                <c:pt idx="143">
                  <c:v>143</c:v>
                </c:pt>
                <c:pt idx="144">
                  <c:v>144</c:v>
                </c:pt>
                <c:pt idx="145">
                  <c:v>145</c:v>
                </c:pt>
                <c:pt idx="146">
                  <c:v>146</c:v>
                </c:pt>
                <c:pt idx="147">
                  <c:v>147</c:v>
                </c:pt>
                <c:pt idx="148">
                  <c:v>148</c:v>
                </c:pt>
                <c:pt idx="149">
                  <c:v>149</c:v>
                </c:pt>
                <c:pt idx="150">
                  <c:v>150</c:v>
                </c:pt>
                <c:pt idx="151">
                  <c:v>151</c:v>
                </c:pt>
                <c:pt idx="152">
                  <c:v>152</c:v>
                </c:pt>
                <c:pt idx="153">
                  <c:v>153</c:v>
                </c:pt>
                <c:pt idx="154">
                  <c:v>154</c:v>
                </c:pt>
                <c:pt idx="155">
                  <c:v>155</c:v>
                </c:pt>
                <c:pt idx="156">
                  <c:v>156</c:v>
                </c:pt>
                <c:pt idx="157">
                  <c:v>157</c:v>
                </c:pt>
                <c:pt idx="158">
                  <c:v>158</c:v>
                </c:pt>
                <c:pt idx="159">
                  <c:v>159</c:v>
                </c:pt>
                <c:pt idx="160">
                  <c:v>160</c:v>
                </c:pt>
                <c:pt idx="161">
                  <c:v>161</c:v>
                </c:pt>
                <c:pt idx="162">
                  <c:v>162</c:v>
                </c:pt>
                <c:pt idx="163">
                  <c:v>163</c:v>
                </c:pt>
                <c:pt idx="164">
                  <c:v>164</c:v>
                </c:pt>
                <c:pt idx="165">
                  <c:v>165</c:v>
                </c:pt>
                <c:pt idx="166">
                  <c:v>166</c:v>
                </c:pt>
                <c:pt idx="167">
                  <c:v>167</c:v>
                </c:pt>
                <c:pt idx="168">
                  <c:v>168</c:v>
                </c:pt>
                <c:pt idx="169">
                  <c:v>169</c:v>
                </c:pt>
                <c:pt idx="170">
                  <c:v>170</c:v>
                </c:pt>
                <c:pt idx="171">
                  <c:v>171</c:v>
                </c:pt>
                <c:pt idx="172">
                  <c:v>172</c:v>
                </c:pt>
                <c:pt idx="173">
                  <c:v>173</c:v>
                </c:pt>
                <c:pt idx="174">
                  <c:v>174</c:v>
                </c:pt>
                <c:pt idx="175">
                  <c:v>175</c:v>
                </c:pt>
                <c:pt idx="176">
                  <c:v>176</c:v>
                </c:pt>
                <c:pt idx="177">
                  <c:v>177</c:v>
                </c:pt>
                <c:pt idx="178">
                  <c:v>178</c:v>
                </c:pt>
                <c:pt idx="179">
                  <c:v>179</c:v>
                </c:pt>
                <c:pt idx="180">
                  <c:v>180</c:v>
                </c:pt>
                <c:pt idx="181">
                  <c:v>181</c:v>
                </c:pt>
                <c:pt idx="182">
                  <c:v>182</c:v>
                </c:pt>
                <c:pt idx="183">
                  <c:v>183</c:v>
                </c:pt>
                <c:pt idx="184">
                  <c:v>184</c:v>
                </c:pt>
                <c:pt idx="185">
                  <c:v>185</c:v>
                </c:pt>
                <c:pt idx="186">
                  <c:v>186</c:v>
                </c:pt>
                <c:pt idx="187">
                  <c:v>187</c:v>
                </c:pt>
                <c:pt idx="188">
                  <c:v>188</c:v>
                </c:pt>
                <c:pt idx="189">
                  <c:v>189</c:v>
                </c:pt>
                <c:pt idx="190">
                  <c:v>190</c:v>
                </c:pt>
                <c:pt idx="191">
                  <c:v>191</c:v>
                </c:pt>
                <c:pt idx="192">
                  <c:v>192</c:v>
                </c:pt>
                <c:pt idx="193">
                  <c:v>193</c:v>
                </c:pt>
                <c:pt idx="194">
                  <c:v>194</c:v>
                </c:pt>
                <c:pt idx="195">
                  <c:v>195</c:v>
                </c:pt>
                <c:pt idx="196">
                  <c:v>196</c:v>
                </c:pt>
                <c:pt idx="197">
                  <c:v>197</c:v>
                </c:pt>
                <c:pt idx="198">
                  <c:v>198</c:v>
                </c:pt>
                <c:pt idx="199">
                  <c:v>199</c:v>
                </c:pt>
                <c:pt idx="200">
                  <c:v>200</c:v>
                </c:pt>
                <c:pt idx="201">
                  <c:v>201</c:v>
                </c:pt>
                <c:pt idx="202">
                  <c:v>202</c:v>
                </c:pt>
                <c:pt idx="203">
                  <c:v>203</c:v>
                </c:pt>
                <c:pt idx="204">
                  <c:v>204</c:v>
                </c:pt>
                <c:pt idx="205">
                  <c:v>205</c:v>
                </c:pt>
                <c:pt idx="206">
                  <c:v>206</c:v>
                </c:pt>
                <c:pt idx="207">
                  <c:v>207</c:v>
                </c:pt>
                <c:pt idx="208">
                  <c:v>208</c:v>
                </c:pt>
                <c:pt idx="209">
                  <c:v>209</c:v>
                </c:pt>
                <c:pt idx="210">
                  <c:v>210</c:v>
                </c:pt>
                <c:pt idx="211">
                  <c:v>211</c:v>
                </c:pt>
                <c:pt idx="212">
                  <c:v>212</c:v>
                </c:pt>
                <c:pt idx="213">
                  <c:v>213</c:v>
                </c:pt>
                <c:pt idx="214">
                  <c:v>214</c:v>
                </c:pt>
                <c:pt idx="215">
                  <c:v>215</c:v>
                </c:pt>
                <c:pt idx="216">
                  <c:v>216</c:v>
                </c:pt>
                <c:pt idx="217">
                  <c:v>217</c:v>
                </c:pt>
                <c:pt idx="218">
                  <c:v>218</c:v>
                </c:pt>
                <c:pt idx="219">
                  <c:v>219</c:v>
                </c:pt>
                <c:pt idx="220">
                  <c:v>220</c:v>
                </c:pt>
                <c:pt idx="221">
                  <c:v>221</c:v>
                </c:pt>
                <c:pt idx="222">
                  <c:v>222</c:v>
                </c:pt>
                <c:pt idx="223">
                  <c:v>223</c:v>
                </c:pt>
                <c:pt idx="224">
                  <c:v>224</c:v>
                </c:pt>
                <c:pt idx="225">
                  <c:v>225</c:v>
                </c:pt>
                <c:pt idx="226">
                  <c:v>226</c:v>
                </c:pt>
                <c:pt idx="227">
                  <c:v>227</c:v>
                </c:pt>
                <c:pt idx="228">
                  <c:v>228</c:v>
                </c:pt>
                <c:pt idx="229">
                  <c:v>229</c:v>
                </c:pt>
                <c:pt idx="230">
                  <c:v>230</c:v>
                </c:pt>
                <c:pt idx="231">
                  <c:v>231</c:v>
                </c:pt>
                <c:pt idx="232">
                  <c:v>232</c:v>
                </c:pt>
                <c:pt idx="233">
                  <c:v>233</c:v>
                </c:pt>
                <c:pt idx="234">
                  <c:v>234</c:v>
                </c:pt>
                <c:pt idx="235">
                  <c:v>235</c:v>
                </c:pt>
                <c:pt idx="236">
                  <c:v>236</c:v>
                </c:pt>
                <c:pt idx="237">
                  <c:v>237</c:v>
                </c:pt>
                <c:pt idx="238">
                  <c:v>238</c:v>
                </c:pt>
                <c:pt idx="239">
                  <c:v>239</c:v>
                </c:pt>
                <c:pt idx="240">
                  <c:v>240</c:v>
                </c:pt>
                <c:pt idx="241">
                  <c:v>241</c:v>
                </c:pt>
                <c:pt idx="242">
                  <c:v>242</c:v>
                </c:pt>
                <c:pt idx="243">
                  <c:v>243</c:v>
                </c:pt>
                <c:pt idx="244">
                  <c:v>244</c:v>
                </c:pt>
                <c:pt idx="245">
                  <c:v>245</c:v>
                </c:pt>
                <c:pt idx="246">
                  <c:v>246</c:v>
                </c:pt>
                <c:pt idx="247">
                  <c:v>247</c:v>
                </c:pt>
                <c:pt idx="248">
                  <c:v>248</c:v>
                </c:pt>
                <c:pt idx="249">
                  <c:v>249</c:v>
                </c:pt>
                <c:pt idx="250">
                  <c:v>250</c:v>
                </c:pt>
                <c:pt idx="251">
                  <c:v>251</c:v>
                </c:pt>
                <c:pt idx="252">
                  <c:v>252</c:v>
                </c:pt>
                <c:pt idx="253">
                  <c:v>253</c:v>
                </c:pt>
                <c:pt idx="254">
                  <c:v>254</c:v>
                </c:pt>
                <c:pt idx="255">
                  <c:v>255</c:v>
                </c:pt>
                <c:pt idx="256">
                  <c:v>256</c:v>
                </c:pt>
                <c:pt idx="257">
                  <c:v>257</c:v>
                </c:pt>
                <c:pt idx="258">
                  <c:v>258</c:v>
                </c:pt>
                <c:pt idx="259">
                  <c:v>259</c:v>
                </c:pt>
                <c:pt idx="260">
                  <c:v>260</c:v>
                </c:pt>
                <c:pt idx="261">
                  <c:v>261</c:v>
                </c:pt>
                <c:pt idx="262">
                  <c:v>262</c:v>
                </c:pt>
                <c:pt idx="263">
                  <c:v>263</c:v>
                </c:pt>
                <c:pt idx="264">
                  <c:v>264</c:v>
                </c:pt>
                <c:pt idx="265">
                  <c:v>265</c:v>
                </c:pt>
                <c:pt idx="266">
                  <c:v>266</c:v>
                </c:pt>
                <c:pt idx="267">
                  <c:v>267</c:v>
                </c:pt>
                <c:pt idx="268">
                  <c:v>268</c:v>
                </c:pt>
                <c:pt idx="269">
                  <c:v>269</c:v>
                </c:pt>
                <c:pt idx="270">
                  <c:v>270</c:v>
                </c:pt>
                <c:pt idx="271">
                  <c:v>271</c:v>
                </c:pt>
                <c:pt idx="272">
                  <c:v>272</c:v>
                </c:pt>
                <c:pt idx="273">
                  <c:v>273</c:v>
                </c:pt>
                <c:pt idx="274">
                  <c:v>274</c:v>
                </c:pt>
                <c:pt idx="275">
                  <c:v>275</c:v>
                </c:pt>
                <c:pt idx="276">
                  <c:v>276</c:v>
                </c:pt>
                <c:pt idx="277">
                  <c:v>277</c:v>
                </c:pt>
                <c:pt idx="278">
                  <c:v>278</c:v>
                </c:pt>
                <c:pt idx="279">
                  <c:v>279</c:v>
                </c:pt>
                <c:pt idx="280">
                  <c:v>280</c:v>
                </c:pt>
                <c:pt idx="281">
                  <c:v>281</c:v>
                </c:pt>
                <c:pt idx="282">
                  <c:v>282</c:v>
                </c:pt>
                <c:pt idx="283">
                  <c:v>283</c:v>
                </c:pt>
                <c:pt idx="284">
                  <c:v>284</c:v>
                </c:pt>
                <c:pt idx="285">
                  <c:v>285</c:v>
                </c:pt>
                <c:pt idx="286">
                  <c:v>286</c:v>
                </c:pt>
                <c:pt idx="287">
                  <c:v>287</c:v>
                </c:pt>
                <c:pt idx="288">
                  <c:v>288</c:v>
                </c:pt>
                <c:pt idx="289">
                  <c:v>289</c:v>
                </c:pt>
                <c:pt idx="290">
                  <c:v>290</c:v>
                </c:pt>
                <c:pt idx="291">
                  <c:v>291</c:v>
                </c:pt>
                <c:pt idx="292">
                  <c:v>292</c:v>
                </c:pt>
                <c:pt idx="293">
                  <c:v>293</c:v>
                </c:pt>
                <c:pt idx="294">
                  <c:v>294</c:v>
                </c:pt>
                <c:pt idx="295">
                  <c:v>295</c:v>
                </c:pt>
                <c:pt idx="296">
                  <c:v>296</c:v>
                </c:pt>
                <c:pt idx="297">
                  <c:v>297</c:v>
                </c:pt>
                <c:pt idx="298">
                  <c:v>298</c:v>
                </c:pt>
                <c:pt idx="299">
                  <c:v>299</c:v>
                </c:pt>
                <c:pt idx="300">
                  <c:v>300</c:v>
                </c:pt>
                <c:pt idx="301">
                  <c:v>301</c:v>
                </c:pt>
                <c:pt idx="302">
                  <c:v>302</c:v>
                </c:pt>
                <c:pt idx="303">
                  <c:v>303</c:v>
                </c:pt>
                <c:pt idx="304">
                  <c:v>304</c:v>
                </c:pt>
                <c:pt idx="305">
                  <c:v>305</c:v>
                </c:pt>
                <c:pt idx="306">
                  <c:v>306</c:v>
                </c:pt>
                <c:pt idx="307">
                  <c:v>307</c:v>
                </c:pt>
                <c:pt idx="308">
                  <c:v>308</c:v>
                </c:pt>
                <c:pt idx="309">
                  <c:v>309</c:v>
                </c:pt>
                <c:pt idx="310">
                  <c:v>310</c:v>
                </c:pt>
                <c:pt idx="311">
                  <c:v>311</c:v>
                </c:pt>
                <c:pt idx="312">
                  <c:v>312</c:v>
                </c:pt>
                <c:pt idx="313">
                  <c:v>313</c:v>
                </c:pt>
                <c:pt idx="314">
                  <c:v>314</c:v>
                </c:pt>
                <c:pt idx="315">
                  <c:v>315</c:v>
                </c:pt>
                <c:pt idx="316">
                  <c:v>316</c:v>
                </c:pt>
                <c:pt idx="317">
                  <c:v>317</c:v>
                </c:pt>
                <c:pt idx="318">
                  <c:v>318</c:v>
                </c:pt>
                <c:pt idx="319">
                  <c:v>319</c:v>
                </c:pt>
                <c:pt idx="320">
                  <c:v>320</c:v>
                </c:pt>
                <c:pt idx="321">
                  <c:v>321</c:v>
                </c:pt>
                <c:pt idx="322">
                  <c:v>322</c:v>
                </c:pt>
                <c:pt idx="323">
                  <c:v>323</c:v>
                </c:pt>
                <c:pt idx="324">
                  <c:v>324</c:v>
                </c:pt>
                <c:pt idx="325">
                  <c:v>325</c:v>
                </c:pt>
                <c:pt idx="326">
                  <c:v>326</c:v>
                </c:pt>
                <c:pt idx="327">
                  <c:v>327</c:v>
                </c:pt>
                <c:pt idx="328">
                  <c:v>328</c:v>
                </c:pt>
                <c:pt idx="329">
                  <c:v>329</c:v>
                </c:pt>
                <c:pt idx="330">
                  <c:v>330</c:v>
                </c:pt>
                <c:pt idx="331">
                  <c:v>331</c:v>
                </c:pt>
                <c:pt idx="332">
                  <c:v>332</c:v>
                </c:pt>
                <c:pt idx="333">
                  <c:v>333</c:v>
                </c:pt>
                <c:pt idx="334">
                  <c:v>334</c:v>
                </c:pt>
                <c:pt idx="335">
                  <c:v>335</c:v>
                </c:pt>
                <c:pt idx="336">
                  <c:v>336</c:v>
                </c:pt>
                <c:pt idx="337">
                  <c:v>337</c:v>
                </c:pt>
                <c:pt idx="338">
                  <c:v>338</c:v>
                </c:pt>
                <c:pt idx="339">
                  <c:v>339</c:v>
                </c:pt>
                <c:pt idx="340">
                  <c:v>340</c:v>
                </c:pt>
                <c:pt idx="341">
                  <c:v>341</c:v>
                </c:pt>
                <c:pt idx="342">
                  <c:v>342</c:v>
                </c:pt>
                <c:pt idx="343">
                  <c:v>343</c:v>
                </c:pt>
                <c:pt idx="344">
                  <c:v>344</c:v>
                </c:pt>
                <c:pt idx="345">
                  <c:v>345</c:v>
                </c:pt>
                <c:pt idx="346">
                  <c:v>346</c:v>
                </c:pt>
                <c:pt idx="347">
                  <c:v>347</c:v>
                </c:pt>
                <c:pt idx="348">
                  <c:v>348</c:v>
                </c:pt>
                <c:pt idx="349">
                  <c:v>349</c:v>
                </c:pt>
                <c:pt idx="350">
                  <c:v>350</c:v>
                </c:pt>
                <c:pt idx="351">
                  <c:v>351</c:v>
                </c:pt>
                <c:pt idx="352">
                  <c:v>352</c:v>
                </c:pt>
                <c:pt idx="353">
                  <c:v>353</c:v>
                </c:pt>
                <c:pt idx="354">
                  <c:v>354</c:v>
                </c:pt>
                <c:pt idx="355">
                  <c:v>355</c:v>
                </c:pt>
                <c:pt idx="356">
                  <c:v>356</c:v>
                </c:pt>
                <c:pt idx="357">
                  <c:v>357</c:v>
                </c:pt>
                <c:pt idx="358">
                  <c:v>358</c:v>
                </c:pt>
                <c:pt idx="359">
                  <c:v>359</c:v>
                </c:pt>
                <c:pt idx="360">
                  <c:v>360</c:v>
                </c:pt>
                <c:pt idx="361">
                  <c:v>361</c:v>
                </c:pt>
                <c:pt idx="362">
                  <c:v>362</c:v>
                </c:pt>
                <c:pt idx="363">
                  <c:v>363</c:v>
                </c:pt>
                <c:pt idx="364">
                  <c:v>364</c:v>
                </c:pt>
                <c:pt idx="365">
                  <c:v>365</c:v>
                </c:pt>
                <c:pt idx="366">
                  <c:v>366</c:v>
                </c:pt>
                <c:pt idx="367">
                  <c:v>367</c:v>
                </c:pt>
                <c:pt idx="368">
                  <c:v>368</c:v>
                </c:pt>
                <c:pt idx="369">
                  <c:v>369</c:v>
                </c:pt>
                <c:pt idx="370">
                  <c:v>370</c:v>
                </c:pt>
                <c:pt idx="371">
                  <c:v>371</c:v>
                </c:pt>
                <c:pt idx="372">
                  <c:v>372</c:v>
                </c:pt>
                <c:pt idx="373">
                  <c:v>373</c:v>
                </c:pt>
                <c:pt idx="374">
                  <c:v>374</c:v>
                </c:pt>
                <c:pt idx="375">
                  <c:v>375</c:v>
                </c:pt>
                <c:pt idx="376">
                  <c:v>376</c:v>
                </c:pt>
                <c:pt idx="377">
                  <c:v>377</c:v>
                </c:pt>
                <c:pt idx="378">
                  <c:v>378</c:v>
                </c:pt>
                <c:pt idx="379">
                  <c:v>379</c:v>
                </c:pt>
                <c:pt idx="380">
                  <c:v>380</c:v>
                </c:pt>
                <c:pt idx="381">
                  <c:v>381</c:v>
                </c:pt>
                <c:pt idx="382">
                  <c:v>382</c:v>
                </c:pt>
                <c:pt idx="383">
                  <c:v>383</c:v>
                </c:pt>
                <c:pt idx="384">
                  <c:v>384</c:v>
                </c:pt>
                <c:pt idx="385">
                  <c:v>385</c:v>
                </c:pt>
                <c:pt idx="386">
                  <c:v>386</c:v>
                </c:pt>
                <c:pt idx="387">
                  <c:v>387</c:v>
                </c:pt>
                <c:pt idx="388">
                  <c:v>388</c:v>
                </c:pt>
                <c:pt idx="389">
                  <c:v>389</c:v>
                </c:pt>
                <c:pt idx="390">
                  <c:v>390</c:v>
                </c:pt>
                <c:pt idx="391">
                  <c:v>391</c:v>
                </c:pt>
                <c:pt idx="392">
                  <c:v>392</c:v>
                </c:pt>
                <c:pt idx="393">
                  <c:v>393</c:v>
                </c:pt>
                <c:pt idx="394">
                  <c:v>394</c:v>
                </c:pt>
                <c:pt idx="395">
                  <c:v>395</c:v>
                </c:pt>
                <c:pt idx="396">
                  <c:v>396</c:v>
                </c:pt>
                <c:pt idx="397">
                  <c:v>397</c:v>
                </c:pt>
                <c:pt idx="398">
                  <c:v>398</c:v>
                </c:pt>
                <c:pt idx="399">
                  <c:v>399</c:v>
                </c:pt>
                <c:pt idx="400">
                  <c:v>400</c:v>
                </c:pt>
                <c:pt idx="401">
                  <c:v>401</c:v>
                </c:pt>
                <c:pt idx="402">
                  <c:v>402</c:v>
                </c:pt>
                <c:pt idx="403">
                  <c:v>403</c:v>
                </c:pt>
                <c:pt idx="404">
                  <c:v>404</c:v>
                </c:pt>
                <c:pt idx="405">
                  <c:v>405</c:v>
                </c:pt>
                <c:pt idx="406">
                  <c:v>406</c:v>
                </c:pt>
                <c:pt idx="407">
                  <c:v>407</c:v>
                </c:pt>
                <c:pt idx="408">
                  <c:v>408</c:v>
                </c:pt>
                <c:pt idx="409">
                  <c:v>409</c:v>
                </c:pt>
                <c:pt idx="410">
                  <c:v>410</c:v>
                </c:pt>
                <c:pt idx="411">
                  <c:v>411</c:v>
                </c:pt>
                <c:pt idx="412">
                  <c:v>412</c:v>
                </c:pt>
                <c:pt idx="413">
                  <c:v>413</c:v>
                </c:pt>
                <c:pt idx="414">
                  <c:v>414</c:v>
                </c:pt>
                <c:pt idx="415">
                  <c:v>415</c:v>
                </c:pt>
                <c:pt idx="416">
                  <c:v>416</c:v>
                </c:pt>
                <c:pt idx="417">
                  <c:v>417</c:v>
                </c:pt>
                <c:pt idx="418">
                  <c:v>418</c:v>
                </c:pt>
                <c:pt idx="419">
                  <c:v>419</c:v>
                </c:pt>
                <c:pt idx="420">
                  <c:v>420</c:v>
                </c:pt>
                <c:pt idx="421">
                  <c:v>421</c:v>
                </c:pt>
                <c:pt idx="422">
                  <c:v>422</c:v>
                </c:pt>
                <c:pt idx="423">
                  <c:v>423</c:v>
                </c:pt>
                <c:pt idx="424">
                  <c:v>424</c:v>
                </c:pt>
                <c:pt idx="425">
                  <c:v>425</c:v>
                </c:pt>
                <c:pt idx="426">
                  <c:v>426</c:v>
                </c:pt>
                <c:pt idx="427">
                  <c:v>427</c:v>
                </c:pt>
                <c:pt idx="428">
                  <c:v>428</c:v>
                </c:pt>
                <c:pt idx="429">
                  <c:v>429</c:v>
                </c:pt>
                <c:pt idx="430">
                  <c:v>430</c:v>
                </c:pt>
                <c:pt idx="431">
                  <c:v>431</c:v>
                </c:pt>
                <c:pt idx="432">
                  <c:v>432</c:v>
                </c:pt>
                <c:pt idx="433">
                  <c:v>433</c:v>
                </c:pt>
                <c:pt idx="434">
                  <c:v>434</c:v>
                </c:pt>
                <c:pt idx="435">
                  <c:v>435</c:v>
                </c:pt>
                <c:pt idx="436">
                  <c:v>436</c:v>
                </c:pt>
                <c:pt idx="437">
                  <c:v>437</c:v>
                </c:pt>
                <c:pt idx="438">
                  <c:v>438</c:v>
                </c:pt>
                <c:pt idx="439">
                  <c:v>439</c:v>
                </c:pt>
                <c:pt idx="440">
                  <c:v>440</c:v>
                </c:pt>
                <c:pt idx="441">
                  <c:v>441</c:v>
                </c:pt>
                <c:pt idx="442">
                  <c:v>442</c:v>
                </c:pt>
                <c:pt idx="443">
                  <c:v>443</c:v>
                </c:pt>
                <c:pt idx="444">
                  <c:v>444</c:v>
                </c:pt>
                <c:pt idx="445">
                  <c:v>445</c:v>
                </c:pt>
                <c:pt idx="446">
                  <c:v>446</c:v>
                </c:pt>
                <c:pt idx="447">
                  <c:v>447</c:v>
                </c:pt>
                <c:pt idx="448">
                  <c:v>448</c:v>
                </c:pt>
                <c:pt idx="449">
                  <c:v>449</c:v>
                </c:pt>
                <c:pt idx="450">
                  <c:v>450</c:v>
                </c:pt>
                <c:pt idx="451">
                  <c:v>451</c:v>
                </c:pt>
                <c:pt idx="452">
                  <c:v>452</c:v>
                </c:pt>
                <c:pt idx="453">
                  <c:v>453</c:v>
                </c:pt>
                <c:pt idx="454">
                  <c:v>454</c:v>
                </c:pt>
                <c:pt idx="455">
                  <c:v>455</c:v>
                </c:pt>
                <c:pt idx="456">
                  <c:v>456</c:v>
                </c:pt>
                <c:pt idx="457">
                  <c:v>457</c:v>
                </c:pt>
                <c:pt idx="458">
                  <c:v>458</c:v>
                </c:pt>
                <c:pt idx="459">
                  <c:v>459</c:v>
                </c:pt>
                <c:pt idx="460">
                  <c:v>460</c:v>
                </c:pt>
                <c:pt idx="461">
                  <c:v>461</c:v>
                </c:pt>
                <c:pt idx="462">
                  <c:v>462</c:v>
                </c:pt>
                <c:pt idx="463">
                  <c:v>463</c:v>
                </c:pt>
                <c:pt idx="464">
                  <c:v>464</c:v>
                </c:pt>
                <c:pt idx="465">
                  <c:v>465</c:v>
                </c:pt>
                <c:pt idx="466">
                  <c:v>466</c:v>
                </c:pt>
                <c:pt idx="467">
                  <c:v>467</c:v>
                </c:pt>
                <c:pt idx="468">
                  <c:v>468</c:v>
                </c:pt>
                <c:pt idx="469">
                  <c:v>469</c:v>
                </c:pt>
                <c:pt idx="470">
                  <c:v>470</c:v>
                </c:pt>
                <c:pt idx="471">
                  <c:v>471</c:v>
                </c:pt>
                <c:pt idx="472">
                  <c:v>472</c:v>
                </c:pt>
                <c:pt idx="473">
                  <c:v>473</c:v>
                </c:pt>
                <c:pt idx="474">
                  <c:v>474</c:v>
                </c:pt>
                <c:pt idx="475">
                  <c:v>475</c:v>
                </c:pt>
                <c:pt idx="476">
                  <c:v>476</c:v>
                </c:pt>
                <c:pt idx="477">
                  <c:v>477</c:v>
                </c:pt>
                <c:pt idx="478">
                  <c:v>478</c:v>
                </c:pt>
                <c:pt idx="479">
                  <c:v>479</c:v>
                </c:pt>
                <c:pt idx="480">
                  <c:v>480</c:v>
                </c:pt>
                <c:pt idx="481">
                  <c:v>481</c:v>
                </c:pt>
                <c:pt idx="482">
                  <c:v>482</c:v>
                </c:pt>
                <c:pt idx="483">
                  <c:v>483</c:v>
                </c:pt>
                <c:pt idx="484">
                  <c:v>484</c:v>
                </c:pt>
                <c:pt idx="485">
                  <c:v>485</c:v>
                </c:pt>
                <c:pt idx="486">
                  <c:v>486</c:v>
                </c:pt>
                <c:pt idx="487">
                  <c:v>487</c:v>
                </c:pt>
                <c:pt idx="488">
                  <c:v>488</c:v>
                </c:pt>
                <c:pt idx="489">
                  <c:v>489</c:v>
                </c:pt>
                <c:pt idx="490">
                  <c:v>490</c:v>
                </c:pt>
                <c:pt idx="491">
                  <c:v>491</c:v>
                </c:pt>
                <c:pt idx="492">
                  <c:v>492</c:v>
                </c:pt>
                <c:pt idx="493">
                  <c:v>493</c:v>
                </c:pt>
                <c:pt idx="494">
                  <c:v>494</c:v>
                </c:pt>
                <c:pt idx="495">
                  <c:v>495</c:v>
                </c:pt>
                <c:pt idx="496">
                  <c:v>496</c:v>
                </c:pt>
                <c:pt idx="497">
                  <c:v>497</c:v>
                </c:pt>
                <c:pt idx="498">
                  <c:v>498</c:v>
                </c:pt>
                <c:pt idx="499">
                  <c:v>499</c:v>
                </c:pt>
                <c:pt idx="500">
                  <c:v>500</c:v>
                </c:pt>
                <c:pt idx="501">
                  <c:v>501</c:v>
                </c:pt>
                <c:pt idx="502">
                  <c:v>502</c:v>
                </c:pt>
                <c:pt idx="503">
                  <c:v>503</c:v>
                </c:pt>
                <c:pt idx="504">
                  <c:v>504</c:v>
                </c:pt>
                <c:pt idx="505">
                  <c:v>505</c:v>
                </c:pt>
                <c:pt idx="506">
                  <c:v>506</c:v>
                </c:pt>
                <c:pt idx="507">
                  <c:v>507</c:v>
                </c:pt>
                <c:pt idx="508">
                  <c:v>508</c:v>
                </c:pt>
                <c:pt idx="509">
                  <c:v>509</c:v>
                </c:pt>
                <c:pt idx="510">
                  <c:v>510</c:v>
                </c:pt>
                <c:pt idx="511">
                  <c:v>511</c:v>
                </c:pt>
                <c:pt idx="512">
                  <c:v>512</c:v>
                </c:pt>
                <c:pt idx="513">
                  <c:v>513</c:v>
                </c:pt>
                <c:pt idx="514">
                  <c:v>514</c:v>
                </c:pt>
                <c:pt idx="515">
                  <c:v>515</c:v>
                </c:pt>
                <c:pt idx="516">
                  <c:v>516</c:v>
                </c:pt>
                <c:pt idx="517">
                  <c:v>517</c:v>
                </c:pt>
                <c:pt idx="518">
                  <c:v>518</c:v>
                </c:pt>
                <c:pt idx="519">
                  <c:v>519</c:v>
                </c:pt>
                <c:pt idx="520">
                  <c:v>520</c:v>
                </c:pt>
                <c:pt idx="521">
                  <c:v>521</c:v>
                </c:pt>
                <c:pt idx="522">
                  <c:v>522</c:v>
                </c:pt>
                <c:pt idx="523">
                  <c:v>523</c:v>
                </c:pt>
                <c:pt idx="524">
                  <c:v>524</c:v>
                </c:pt>
                <c:pt idx="525">
                  <c:v>525</c:v>
                </c:pt>
                <c:pt idx="526">
                  <c:v>526</c:v>
                </c:pt>
                <c:pt idx="527">
                  <c:v>527</c:v>
                </c:pt>
                <c:pt idx="528">
                  <c:v>528</c:v>
                </c:pt>
                <c:pt idx="529">
                  <c:v>529</c:v>
                </c:pt>
                <c:pt idx="530">
                  <c:v>530</c:v>
                </c:pt>
                <c:pt idx="531">
                  <c:v>531</c:v>
                </c:pt>
                <c:pt idx="532">
                  <c:v>532</c:v>
                </c:pt>
                <c:pt idx="533">
                  <c:v>533</c:v>
                </c:pt>
                <c:pt idx="534">
                  <c:v>534</c:v>
                </c:pt>
                <c:pt idx="535">
                  <c:v>535</c:v>
                </c:pt>
                <c:pt idx="536">
                  <c:v>536</c:v>
                </c:pt>
                <c:pt idx="537">
                  <c:v>537</c:v>
                </c:pt>
                <c:pt idx="538">
                  <c:v>538</c:v>
                </c:pt>
                <c:pt idx="539">
                  <c:v>539</c:v>
                </c:pt>
                <c:pt idx="540">
                  <c:v>540</c:v>
                </c:pt>
                <c:pt idx="541">
                  <c:v>541</c:v>
                </c:pt>
                <c:pt idx="542">
                  <c:v>542</c:v>
                </c:pt>
                <c:pt idx="543">
                  <c:v>543</c:v>
                </c:pt>
                <c:pt idx="544">
                  <c:v>544</c:v>
                </c:pt>
                <c:pt idx="545">
                  <c:v>545</c:v>
                </c:pt>
                <c:pt idx="546">
                  <c:v>546</c:v>
                </c:pt>
                <c:pt idx="547">
                  <c:v>547</c:v>
                </c:pt>
                <c:pt idx="548">
                  <c:v>548</c:v>
                </c:pt>
                <c:pt idx="549">
                  <c:v>549</c:v>
                </c:pt>
                <c:pt idx="550">
                  <c:v>550</c:v>
                </c:pt>
                <c:pt idx="551">
                  <c:v>551</c:v>
                </c:pt>
                <c:pt idx="552">
                  <c:v>552</c:v>
                </c:pt>
                <c:pt idx="553">
                  <c:v>553</c:v>
                </c:pt>
                <c:pt idx="554">
                  <c:v>554</c:v>
                </c:pt>
                <c:pt idx="555">
                  <c:v>555</c:v>
                </c:pt>
                <c:pt idx="556">
                  <c:v>556</c:v>
                </c:pt>
                <c:pt idx="557">
                  <c:v>557</c:v>
                </c:pt>
                <c:pt idx="558">
                  <c:v>558</c:v>
                </c:pt>
                <c:pt idx="559">
                  <c:v>559</c:v>
                </c:pt>
                <c:pt idx="560">
                  <c:v>560</c:v>
                </c:pt>
                <c:pt idx="561">
                  <c:v>561</c:v>
                </c:pt>
                <c:pt idx="562">
                  <c:v>562</c:v>
                </c:pt>
                <c:pt idx="563">
                  <c:v>563</c:v>
                </c:pt>
                <c:pt idx="564">
                  <c:v>564</c:v>
                </c:pt>
                <c:pt idx="565">
                  <c:v>565</c:v>
                </c:pt>
                <c:pt idx="566">
                  <c:v>566</c:v>
                </c:pt>
                <c:pt idx="567">
                  <c:v>567</c:v>
                </c:pt>
                <c:pt idx="568">
                  <c:v>568</c:v>
                </c:pt>
                <c:pt idx="569">
                  <c:v>569</c:v>
                </c:pt>
                <c:pt idx="570">
                  <c:v>570</c:v>
                </c:pt>
                <c:pt idx="571">
                  <c:v>571</c:v>
                </c:pt>
                <c:pt idx="572">
                  <c:v>572</c:v>
                </c:pt>
                <c:pt idx="573">
                  <c:v>573</c:v>
                </c:pt>
                <c:pt idx="574">
                  <c:v>574</c:v>
                </c:pt>
                <c:pt idx="575">
                  <c:v>575</c:v>
                </c:pt>
                <c:pt idx="576">
                  <c:v>576</c:v>
                </c:pt>
                <c:pt idx="577">
                  <c:v>577</c:v>
                </c:pt>
                <c:pt idx="578">
                  <c:v>578</c:v>
                </c:pt>
                <c:pt idx="579">
                  <c:v>579</c:v>
                </c:pt>
                <c:pt idx="580">
                  <c:v>580</c:v>
                </c:pt>
                <c:pt idx="581">
                  <c:v>581</c:v>
                </c:pt>
                <c:pt idx="582">
                  <c:v>582</c:v>
                </c:pt>
                <c:pt idx="583">
                  <c:v>583</c:v>
                </c:pt>
                <c:pt idx="584">
                  <c:v>584</c:v>
                </c:pt>
                <c:pt idx="585">
                  <c:v>585</c:v>
                </c:pt>
                <c:pt idx="586">
                  <c:v>586</c:v>
                </c:pt>
                <c:pt idx="587">
                  <c:v>587</c:v>
                </c:pt>
                <c:pt idx="588">
                  <c:v>588</c:v>
                </c:pt>
                <c:pt idx="589">
                  <c:v>589</c:v>
                </c:pt>
                <c:pt idx="590">
                  <c:v>590</c:v>
                </c:pt>
                <c:pt idx="591">
                  <c:v>591</c:v>
                </c:pt>
                <c:pt idx="592">
                  <c:v>592</c:v>
                </c:pt>
                <c:pt idx="593">
                  <c:v>593</c:v>
                </c:pt>
                <c:pt idx="594">
                  <c:v>594</c:v>
                </c:pt>
                <c:pt idx="595">
                  <c:v>595</c:v>
                </c:pt>
                <c:pt idx="596">
                  <c:v>596</c:v>
                </c:pt>
                <c:pt idx="597">
                  <c:v>597</c:v>
                </c:pt>
                <c:pt idx="598">
                  <c:v>598</c:v>
                </c:pt>
                <c:pt idx="599">
                  <c:v>599</c:v>
                </c:pt>
                <c:pt idx="600">
                  <c:v>600</c:v>
                </c:pt>
                <c:pt idx="601">
                  <c:v>601</c:v>
                </c:pt>
                <c:pt idx="602">
                  <c:v>602</c:v>
                </c:pt>
                <c:pt idx="603">
                  <c:v>603</c:v>
                </c:pt>
                <c:pt idx="604">
                  <c:v>604</c:v>
                </c:pt>
                <c:pt idx="605">
                  <c:v>605</c:v>
                </c:pt>
                <c:pt idx="606">
                  <c:v>606</c:v>
                </c:pt>
                <c:pt idx="607">
                  <c:v>607</c:v>
                </c:pt>
                <c:pt idx="608">
                  <c:v>608</c:v>
                </c:pt>
                <c:pt idx="609">
                  <c:v>609</c:v>
                </c:pt>
                <c:pt idx="610">
                  <c:v>610</c:v>
                </c:pt>
                <c:pt idx="611">
                  <c:v>611</c:v>
                </c:pt>
                <c:pt idx="612">
                  <c:v>612</c:v>
                </c:pt>
                <c:pt idx="613">
                  <c:v>613</c:v>
                </c:pt>
                <c:pt idx="614">
                  <c:v>614</c:v>
                </c:pt>
                <c:pt idx="615">
                  <c:v>615</c:v>
                </c:pt>
                <c:pt idx="616">
                  <c:v>616</c:v>
                </c:pt>
                <c:pt idx="617">
                  <c:v>617</c:v>
                </c:pt>
                <c:pt idx="618">
                  <c:v>618</c:v>
                </c:pt>
                <c:pt idx="619">
                  <c:v>619</c:v>
                </c:pt>
                <c:pt idx="620">
                  <c:v>620</c:v>
                </c:pt>
                <c:pt idx="621">
                  <c:v>621</c:v>
                </c:pt>
                <c:pt idx="622">
                  <c:v>622</c:v>
                </c:pt>
                <c:pt idx="623">
                  <c:v>623</c:v>
                </c:pt>
                <c:pt idx="624">
                  <c:v>624</c:v>
                </c:pt>
                <c:pt idx="625">
                  <c:v>625</c:v>
                </c:pt>
                <c:pt idx="626">
                  <c:v>626</c:v>
                </c:pt>
                <c:pt idx="627">
                  <c:v>627</c:v>
                </c:pt>
                <c:pt idx="628">
                  <c:v>628</c:v>
                </c:pt>
                <c:pt idx="629">
                  <c:v>629</c:v>
                </c:pt>
                <c:pt idx="630">
                  <c:v>630</c:v>
                </c:pt>
                <c:pt idx="631">
                  <c:v>631</c:v>
                </c:pt>
                <c:pt idx="632">
                  <c:v>632</c:v>
                </c:pt>
                <c:pt idx="633">
                  <c:v>633</c:v>
                </c:pt>
                <c:pt idx="634">
                  <c:v>634</c:v>
                </c:pt>
                <c:pt idx="635">
                  <c:v>635</c:v>
                </c:pt>
                <c:pt idx="636">
                  <c:v>636</c:v>
                </c:pt>
                <c:pt idx="637">
                  <c:v>637</c:v>
                </c:pt>
                <c:pt idx="638">
                  <c:v>638</c:v>
                </c:pt>
                <c:pt idx="639">
                  <c:v>639</c:v>
                </c:pt>
                <c:pt idx="640">
                  <c:v>640</c:v>
                </c:pt>
                <c:pt idx="641">
                  <c:v>641</c:v>
                </c:pt>
                <c:pt idx="642">
                  <c:v>642</c:v>
                </c:pt>
                <c:pt idx="643">
                  <c:v>643</c:v>
                </c:pt>
                <c:pt idx="644">
                  <c:v>644</c:v>
                </c:pt>
                <c:pt idx="645">
                  <c:v>645</c:v>
                </c:pt>
                <c:pt idx="646">
                  <c:v>646</c:v>
                </c:pt>
                <c:pt idx="647">
                  <c:v>647</c:v>
                </c:pt>
                <c:pt idx="648">
                  <c:v>648</c:v>
                </c:pt>
                <c:pt idx="649">
                  <c:v>649</c:v>
                </c:pt>
                <c:pt idx="650">
                  <c:v>650</c:v>
                </c:pt>
                <c:pt idx="651">
                  <c:v>651</c:v>
                </c:pt>
                <c:pt idx="652">
                  <c:v>652</c:v>
                </c:pt>
                <c:pt idx="653">
                  <c:v>653</c:v>
                </c:pt>
                <c:pt idx="654">
                  <c:v>654</c:v>
                </c:pt>
                <c:pt idx="655">
                  <c:v>655</c:v>
                </c:pt>
                <c:pt idx="656">
                  <c:v>656</c:v>
                </c:pt>
                <c:pt idx="657">
                  <c:v>657</c:v>
                </c:pt>
                <c:pt idx="658">
                  <c:v>658</c:v>
                </c:pt>
                <c:pt idx="659">
                  <c:v>659</c:v>
                </c:pt>
                <c:pt idx="660">
                  <c:v>660</c:v>
                </c:pt>
                <c:pt idx="661">
                  <c:v>661</c:v>
                </c:pt>
                <c:pt idx="662">
                  <c:v>662</c:v>
                </c:pt>
                <c:pt idx="663">
                  <c:v>663</c:v>
                </c:pt>
                <c:pt idx="664">
                  <c:v>664</c:v>
                </c:pt>
                <c:pt idx="665">
                  <c:v>665</c:v>
                </c:pt>
                <c:pt idx="666">
                  <c:v>666</c:v>
                </c:pt>
                <c:pt idx="667">
                  <c:v>667</c:v>
                </c:pt>
                <c:pt idx="668">
                  <c:v>668</c:v>
                </c:pt>
                <c:pt idx="669">
                  <c:v>669</c:v>
                </c:pt>
                <c:pt idx="670">
                  <c:v>670</c:v>
                </c:pt>
                <c:pt idx="671">
                  <c:v>671</c:v>
                </c:pt>
                <c:pt idx="672">
                  <c:v>672</c:v>
                </c:pt>
                <c:pt idx="673">
                  <c:v>673</c:v>
                </c:pt>
                <c:pt idx="674">
                  <c:v>674</c:v>
                </c:pt>
                <c:pt idx="675">
                  <c:v>675</c:v>
                </c:pt>
                <c:pt idx="676">
                  <c:v>676</c:v>
                </c:pt>
                <c:pt idx="677">
                  <c:v>677</c:v>
                </c:pt>
                <c:pt idx="678">
                  <c:v>678</c:v>
                </c:pt>
                <c:pt idx="679">
                  <c:v>679</c:v>
                </c:pt>
                <c:pt idx="680">
                  <c:v>680</c:v>
                </c:pt>
                <c:pt idx="681">
                  <c:v>681</c:v>
                </c:pt>
                <c:pt idx="682">
                  <c:v>682</c:v>
                </c:pt>
                <c:pt idx="683">
                  <c:v>683</c:v>
                </c:pt>
                <c:pt idx="684">
                  <c:v>684</c:v>
                </c:pt>
                <c:pt idx="685">
                  <c:v>685</c:v>
                </c:pt>
                <c:pt idx="686">
                  <c:v>686</c:v>
                </c:pt>
                <c:pt idx="687">
                  <c:v>687</c:v>
                </c:pt>
                <c:pt idx="688">
                  <c:v>688</c:v>
                </c:pt>
                <c:pt idx="689">
                  <c:v>689</c:v>
                </c:pt>
                <c:pt idx="690">
                  <c:v>690</c:v>
                </c:pt>
                <c:pt idx="691">
                  <c:v>691</c:v>
                </c:pt>
                <c:pt idx="692">
                  <c:v>692</c:v>
                </c:pt>
                <c:pt idx="693">
                  <c:v>693</c:v>
                </c:pt>
                <c:pt idx="694">
                  <c:v>694</c:v>
                </c:pt>
                <c:pt idx="695">
                  <c:v>695</c:v>
                </c:pt>
                <c:pt idx="696">
                  <c:v>696</c:v>
                </c:pt>
                <c:pt idx="697">
                  <c:v>697</c:v>
                </c:pt>
                <c:pt idx="698">
                  <c:v>698</c:v>
                </c:pt>
                <c:pt idx="699">
                  <c:v>699</c:v>
                </c:pt>
                <c:pt idx="700">
                  <c:v>700</c:v>
                </c:pt>
                <c:pt idx="701">
                  <c:v>701</c:v>
                </c:pt>
                <c:pt idx="702">
                  <c:v>702</c:v>
                </c:pt>
                <c:pt idx="703">
                  <c:v>703</c:v>
                </c:pt>
                <c:pt idx="704">
                  <c:v>704</c:v>
                </c:pt>
                <c:pt idx="705">
                  <c:v>705</c:v>
                </c:pt>
                <c:pt idx="706">
                  <c:v>706</c:v>
                </c:pt>
                <c:pt idx="707">
                  <c:v>707</c:v>
                </c:pt>
                <c:pt idx="708">
                  <c:v>708</c:v>
                </c:pt>
                <c:pt idx="709">
                  <c:v>709</c:v>
                </c:pt>
                <c:pt idx="710">
                  <c:v>710</c:v>
                </c:pt>
                <c:pt idx="711">
                  <c:v>711</c:v>
                </c:pt>
                <c:pt idx="712">
                  <c:v>712</c:v>
                </c:pt>
                <c:pt idx="713">
                  <c:v>713</c:v>
                </c:pt>
                <c:pt idx="714">
                  <c:v>714</c:v>
                </c:pt>
                <c:pt idx="715">
                  <c:v>715</c:v>
                </c:pt>
                <c:pt idx="716">
                  <c:v>716</c:v>
                </c:pt>
                <c:pt idx="717">
                  <c:v>717</c:v>
                </c:pt>
                <c:pt idx="718">
                  <c:v>718</c:v>
                </c:pt>
                <c:pt idx="719">
                  <c:v>719</c:v>
                </c:pt>
                <c:pt idx="720">
                  <c:v>720</c:v>
                </c:pt>
                <c:pt idx="721">
                  <c:v>721</c:v>
                </c:pt>
                <c:pt idx="722">
                  <c:v>722</c:v>
                </c:pt>
                <c:pt idx="723">
                  <c:v>723</c:v>
                </c:pt>
                <c:pt idx="724">
                  <c:v>724</c:v>
                </c:pt>
                <c:pt idx="725">
                  <c:v>725</c:v>
                </c:pt>
                <c:pt idx="726">
                  <c:v>726</c:v>
                </c:pt>
                <c:pt idx="727">
                  <c:v>727</c:v>
                </c:pt>
                <c:pt idx="728">
                  <c:v>728</c:v>
                </c:pt>
                <c:pt idx="729">
                  <c:v>729</c:v>
                </c:pt>
                <c:pt idx="730">
                  <c:v>730</c:v>
                </c:pt>
                <c:pt idx="731">
                  <c:v>731</c:v>
                </c:pt>
                <c:pt idx="732">
                  <c:v>732</c:v>
                </c:pt>
                <c:pt idx="733">
                  <c:v>733</c:v>
                </c:pt>
                <c:pt idx="734">
                  <c:v>734</c:v>
                </c:pt>
                <c:pt idx="735">
                  <c:v>735</c:v>
                </c:pt>
                <c:pt idx="736">
                  <c:v>736</c:v>
                </c:pt>
                <c:pt idx="737">
                  <c:v>737</c:v>
                </c:pt>
                <c:pt idx="738">
                  <c:v>738</c:v>
                </c:pt>
                <c:pt idx="739">
                  <c:v>739</c:v>
                </c:pt>
                <c:pt idx="740">
                  <c:v>740</c:v>
                </c:pt>
                <c:pt idx="741">
                  <c:v>741</c:v>
                </c:pt>
                <c:pt idx="742">
                  <c:v>742</c:v>
                </c:pt>
                <c:pt idx="743">
                  <c:v>743</c:v>
                </c:pt>
                <c:pt idx="744">
                  <c:v>744</c:v>
                </c:pt>
                <c:pt idx="745">
                  <c:v>745</c:v>
                </c:pt>
                <c:pt idx="746">
                  <c:v>746</c:v>
                </c:pt>
                <c:pt idx="747">
                  <c:v>747</c:v>
                </c:pt>
                <c:pt idx="748">
                  <c:v>748</c:v>
                </c:pt>
                <c:pt idx="749">
                  <c:v>749</c:v>
                </c:pt>
                <c:pt idx="750">
                  <c:v>750</c:v>
                </c:pt>
                <c:pt idx="751">
                  <c:v>751</c:v>
                </c:pt>
                <c:pt idx="752">
                  <c:v>752</c:v>
                </c:pt>
                <c:pt idx="753">
                  <c:v>753</c:v>
                </c:pt>
                <c:pt idx="754">
                  <c:v>754</c:v>
                </c:pt>
                <c:pt idx="755">
                  <c:v>755</c:v>
                </c:pt>
                <c:pt idx="756">
                  <c:v>756</c:v>
                </c:pt>
                <c:pt idx="757">
                  <c:v>757</c:v>
                </c:pt>
                <c:pt idx="758">
                  <c:v>758</c:v>
                </c:pt>
                <c:pt idx="759">
                  <c:v>759</c:v>
                </c:pt>
                <c:pt idx="760">
                  <c:v>760</c:v>
                </c:pt>
                <c:pt idx="761">
                  <c:v>761</c:v>
                </c:pt>
                <c:pt idx="762">
                  <c:v>762</c:v>
                </c:pt>
                <c:pt idx="763">
                  <c:v>763</c:v>
                </c:pt>
                <c:pt idx="764">
                  <c:v>764</c:v>
                </c:pt>
                <c:pt idx="765">
                  <c:v>765</c:v>
                </c:pt>
                <c:pt idx="766">
                  <c:v>766</c:v>
                </c:pt>
                <c:pt idx="767">
                  <c:v>767</c:v>
                </c:pt>
                <c:pt idx="768">
                  <c:v>768</c:v>
                </c:pt>
                <c:pt idx="769">
                  <c:v>769</c:v>
                </c:pt>
                <c:pt idx="770">
                  <c:v>770</c:v>
                </c:pt>
                <c:pt idx="771">
                  <c:v>771</c:v>
                </c:pt>
                <c:pt idx="772">
                  <c:v>772</c:v>
                </c:pt>
                <c:pt idx="773">
                  <c:v>773</c:v>
                </c:pt>
                <c:pt idx="774">
                  <c:v>774</c:v>
                </c:pt>
                <c:pt idx="775">
                  <c:v>775</c:v>
                </c:pt>
                <c:pt idx="776">
                  <c:v>776</c:v>
                </c:pt>
                <c:pt idx="777">
                  <c:v>777</c:v>
                </c:pt>
                <c:pt idx="778">
                  <c:v>778</c:v>
                </c:pt>
                <c:pt idx="779">
                  <c:v>779</c:v>
                </c:pt>
                <c:pt idx="780">
                  <c:v>780</c:v>
                </c:pt>
                <c:pt idx="781">
                  <c:v>781</c:v>
                </c:pt>
                <c:pt idx="782">
                  <c:v>782</c:v>
                </c:pt>
                <c:pt idx="783">
                  <c:v>783</c:v>
                </c:pt>
                <c:pt idx="784">
                  <c:v>784</c:v>
                </c:pt>
                <c:pt idx="785">
                  <c:v>785</c:v>
                </c:pt>
                <c:pt idx="786">
                  <c:v>786</c:v>
                </c:pt>
                <c:pt idx="787">
                  <c:v>787</c:v>
                </c:pt>
                <c:pt idx="788">
                  <c:v>788</c:v>
                </c:pt>
                <c:pt idx="789">
                  <c:v>789</c:v>
                </c:pt>
                <c:pt idx="790">
                  <c:v>790</c:v>
                </c:pt>
                <c:pt idx="791">
                  <c:v>791</c:v>
                </c:pt>
                <c:pt idx="792">
                  <c:v>792</c:v>
                </c:pt>
                <c:pt idx="793">
                  <c:v>793</c:v>
                </c:pt>
                <c:pt idx="794">
                  <c:v>794</c:v>
                </c:pt>
                <c:pt idx="795">
                  <c:v>795</c:v>
                </c:pt>
                <c:pt idx="796">
                  <c:v>796</c:v>
                </c:pt>
                <c:pt idx="797">
                  <c:v>797</c:v>
                </c:pt>
                <c:pt idx="798">
                  <c:v>798</c:v>
                </c:pt>
                <c:pt idx="799">
                  <c:v>799</c:v>
                </c:pt>
                <c:pt idx="800">
                  <c:v>800</c:v>
                </c:pt>
                <c:pt idx="801">
                  <c:v>801</c:v>
                </c:pt>
                <c:pt idx="802">
                  <c:v>802</c:v>
                </c:pt>
                <c:pt idx="803">
                  <c:v>803</c:v>
                </c:pt>
                <c:pt idx="804">
                  <c:v>804</c:v>
                </c:pt>
                <c:pt idx="805">
                  <c:v>805</c:v>
                </c:pt>
                <c:pt idx="806">
                  <c:v>806</c:v>
                </c:pt>
                <c:pt idx="807">
                  <c:v>807</c:v>
                </c:pt>
                <c:pt idx="808">
                  <c:v>808</c:v>
                </c:pt>
                <c:pt idx="809">
                  <c:v>809</c:v>
                </c:pt>
                <c:pt idx="810">
                  <c:v>810</c:v>
                </c:pt>
                <c:pt idx="811">
                  <c:v>811</c:v>
                </c:pt>
                <c:pt idx="812">
                  <c:v>812</c:v>
                </c:pt>
                <c:pt idx="813">
                  <c:v>813</c:v>
                </c:pt>
                <c:pt idx="814">
                  <c:v>814</c:v>
                </c:pt>
                <c:pt idx="815">
                  <c:v>815</c:v>
                </c:pt>
                <c:pt idx="816">
                  <c:v>816</c:v>
                </c:pt>
                <c:pt idx="817">
                  <c:v>817</c:v>
                </c:pt>
                <c:pt idx="818">
                  <c:v>818</c:v>
                </c:pt>
                <c:pt idx="819">
                  <c:v>819</c:v>
                </c:pt>
                <c:pt idx="820">
                  <c:v>820</c:v>
                </c:pt>
                <c:pt idx="821">
                  <c:v>821</c:v>
                </c:pt>
                <c:pt idx="822">
                  <c:v>822</c:v>
                </c:pt>
                <c:pt idx="823">
                  <c:v>823</c:v>
                </c:pt>
                <c:pt idx="824">
                  <c:v>824</c:v>
                </c:pt>
                <c:pt idx="825">
                  <c:v>825</c:v>
                </c:pt>
                <c:pt idx="826">
                  <c:v>826</c:v>
                </c:pt>
                <c:pt idx="827">
                  <c:v>827</c:v>
                </c:pt>
                <c:pt idx="828">
                  <c:v>828</c:v>
                </c:pt>
                <c:pt idx="829">
                  <c:v>829</c:v>
                </c:pt>
                <c:pt idx="830">
                  <c:v>830</c:v>
                </c:pt>
                <c:pt idx="831">
                  <c:v>831</c:v>
                </c:pt>
                <c:pt idx="832">
                  <c:v>832</c:v>
                </c:pt>
                <c:pt idx="833">
                  <c:v>833</c:v>
                </c:pt>
                <c:pt idx="834">
                  <c:v>834</c:v>
                </c:pt>
                <c:pt idx="835">
                  <c:v>835</c:v>
                </c:pt>
                <c:pt idx="836">
                  <c:v>836</c:v>
                </c:pt>
                <c:pt idx="837">
                  <c:v>837</c:v>
                </c:pt>
                <c:pt idx="838">
                  <c:v>838</c:v>
                </c:pt>
                <c:pt idx="839">
                  <c:v>839</c:v>
                </c:pt>
                <c:pt idx="840">
                  <c:v>840</c:v>
                </c:pt>
                <c:pt idx="841">
                  <c:v>841</c:v>
                </c:pt>
                <c:pt idx="842">
                  <c:v>842</c:v>
                </c:pt>
                <c:pt idx="843">
                  <c:v>843</c:v>
                </c:pt>
                <c:pt idx="844">
                  <c:v>844</c:v>
                </c:pt>
                <c:pt idx="845">
                  <c:v>845</c:v>
                </c:pt>
                <c:pt idx="846">
                  <c:v>846</c:v>
                </c:pt>
                <c:pt idx="847">
                  <c:v>847</c:v>
                </c:pt>
                <c:pt idx="848">
                  <c:v>848</c:v>
                </c:pt>
                <c:pt idx="849">
                  <c:v>849</c:v>
                </c:pt>
                <c:pt idx="850">
                  <c:v>850</c:v>
                </c:pt>
                <c:pt idx="851">
                  <c:v>851</c:v>
                </c:pt>
                <c:pt idx="852">
                  <c:v>852</c:v>
                </c:pt>
                <c:pt idx="853">
                  <c:v>853</c:v>
                </c:pt>
                <c:pt idx="854">
                  <c:v>854</c:v>
                </c:pt>
                <c:pt idx="855">
                  <c:v>855</c:v>
                </c:pt>
                <c:pt idx="856">
                  <c:v>856</c:v>
                </c:pt>
                <c:pt idx="857">
                  <c:v>857</c:v>
                </c:pt>
                <c:pt idx="858">
                  <c:v>858</c:v>
                </c:pt>
                <c:pt idx="859">
                  <c:v>859</c:v>
                </c:pt>
                <c:pt idx="860">
                  <c:v>860</c:v>
                </c:pt>
                <c:pt idx="861">
                  <c:v>861</c:v>
                </c:pt>
                <c:pt idx="862">
                  <c:v>862</c:v>
                </c:pt>
                <c:pt idx="863">
                  <c:v>863</c:v>
                </c:pt>
                <c:pt idx="864">
                  <c:v>864</c:v>
                </c:pt>
                <c:pt idx="865">
                  <c:v>865</c:v>
                </c:pt>
                <c:pt idx="866">
                  <c:v>866</c:v>
                </c:pt>
                <c:pt idx="867">
                  <c:v>867</c:v>
                </c:pt>
                <c:pt idx="868">
                  <c:v>868</c:v>
                </c:pt>
                <c:pt idx="869">
                  <c:v>869</c:v>
                </c:pt>
                <c:pt idx="870">
                  <c:v>870</c:v>
                </c:pt>
                <c:pt idx="871">
                  <c:v>871</c:v>
                </c:pt>
                <c:pt idx="872">
                  <c:v>872</c:v>
                </c:pt>
                <c:pt idx="873">
                  <c:v>873</c:v>
                </c:pt>
                <c:pt idx="874">
                  <c:v>874</c:v>
                </c:pt>
                <c:pt idx="875">
                  <c:v>875</c:v>
                </c:pt>
                <c:pt idx="876">
                  <c:v>876</c:v>
                </c:pt>
                <c:pt idx="877">
                  <c:v>877</c:v>
                </c:pt>
                <c:pt idx="878">
                  <c:v>878</c:v>
                </c:pt>
                <c:pt idx="879">
                  <c:v>879</c:v>
                </c:pt>
                <c:pt idx="880">
                  <c:v>880</c:v>
                </c:pt>
                <c:pt idx="881">
                  <c:v>881</c:v>
                </c:pt>
                <c:pt idx="882">
                  <c:v>882</c:v>
                </c:pt>
                <c:pt idx="883">
                  <c:v>883</c:v>
                </c:pt>
                <c:pt idx="884">
                  <c:v>884</c:v>
                </c:pt>
                <c:pt idx="885">
                  <c:v>885</c:v>
                </c:pt>
                <c:pt idx="886">
                  <c:v>886</c:v>
                </c:pt>
                <c:pt idx="887">
                  <c:v>887</c:v>
                </c:pt>
                <c:pt idx="888">
                  <c:v>888</c:v>
                </c:pt>
                <c:pt idx="889">
                  <c:v>889</c:v>
                </c:pt>
                <c:pt idx="890">
                  <c:v>890</c:v>
                </c:pt>
                <c:pt idx="891">
                  <c:v>891</c:v>
                </c:pt>
                <c:pt idx="892">
                  <c:v>892</c:v>
                </c:pt>
                <c:pt idx="893">
                  <c:v>893</c:v>
                </c:pt>
                <c:pt idx="894">
                  <c:v>894</c:v>
                </c:pt>
                <c:pt idx="895">
                  <c:v>895</c:v>
                </c:pt>
                <c:pt idx="896">
                  <c:v>896</c:v>
                </c:pt>
                <c:pt idx="897">
                  <c:v>897</c:v>
                </c:pt>
                <c:pt idx="898">
                  <c:v>898</c:v>
                </c:pt>
                <c:pt idx="899">
                  <c:v>899</c:v>
                </c:pt>
                <c:pt idx="900">
                  <c:v>900</c:v>
                </c:pt>
                <c:pt idx="901">
                  <c:v>901</c:v>
                </c:pt>
                <c:pt idx="902">
                  <c:v>902</c:v>
                </c:pt>
                <c:pt idx="903">
                  <c:v>903</c:v>
                </c:pt>
                <c:pt idx="904">
                  <c:v>904</c:v>
                </c:pt>
                <c:pt idx="905">
                  <c:v>905</c:v>
                </c:pt>
                <c:pt idx="906">
                  <c:v>906</c:v>
                </c:pt>
                <c:pt idx="907">
                  <c:v>907</c:v>
                </c:pt>
                <c:pt idx="908">
                  <c:v>908</c:v>
                </c:pt>
                <c:pt idx="909">
                  <c:v>909</c:v>
                </c:pt>
                <c:pt idx="910">
                  <c:v>910</c:v>
                </c:pt>
                <c:pt idx="911">
                  <c:v>911</c:v>
                </c:pt>
                <c:pt idx="912">
                  <c:v>912</c:v>
                </c:pt>
                <c:pt idx="913">
                  <c:v>913</c:v>
                </c:pt>
                <c:pt idx="914">
                  <c:v>914</c:v>
                </c:pt>
                <c:pt idx="915">
                  <c:v>915</c:v>
                </c:pt>
                <c:pt idx="916">
                  <c:v>916</c:v>
                </c:pt>
                <c:pt idx="917">
                  <c:v>917</c:v>
                </c:pt>
                <c:pt idx="918">
                  <c:v>918</c:v>
                </c:pt>
                <c:pt idx="919">
                  <c:v>919</c:v>
                </c:pt>
                <c:pt idx="920">
                  <c:v>920</c:v>
                </c:pt>
                <c:pt idx="921">
                  <c:v>921</c:v>
                </c:pt>
                <c:pt idx="922">
                  <c:v>922</c:v>
                </c:pt>
                <c:pt idx="923">
                  <c:v>923</c:v>
                </c:pt>
                <c:pt idx="924">
                  <c:v>924</c:v>
                </c:pt>
                <c:pt idx="925">
                  <c:v>925</c:v>
                </c:pt>
                <c:pt idx="926">
                  <c:v>926</c:v>
                </c:pt>
                <c:pt idx="927">
                  <c:v>927</c:v>
                </c:pt>
                <c:pt idx="928">
                  <c:v>928</c:v>
                </c:pt>
                <c:pt idx="929">
                  <c:v>929</c:v>
                </c:pt>
                <c:pt idx="930">
                  <c:v>930</c:v>
                </c:pt>
                <c:pt idx="931">
                  <c:v>931</c:v>
                </c:pt>
                <c:pt idx="932">
                  <c:v>932</c:v>
                </c:pt>
                <c:pt idx="933">
                  <c:v>933</c:v>
                </c:pt>
                <c:pt idx="934">
                  <c:v>934</c:v>
                </c:pt>
                <c:pt idx="935">
                  <c:v>935</c:v>
                </c:pt>
                <c:pt idx="936">
                  <c:v>936</c:v>
                </c:pt>
                <c:pt idx="937">
                  <c:v>937</c:v>
                </c:pt>
                <c:pt idx="938">
                  <c:v>938</c:v>
                </c:pt>
                <c:pt idx="939">
                  <c:v>939</c:v>
                </c:pt>
                <c:pt idx="940">
                  <c:v>940</c:v>
                </c:pt>
                <c:pt idx="941">
                  <c:v>941</c:v>
                </c:pt>
                <c:pt idx="942">
                  <c:v>942</c:v>
                </c:pt>
                <c:pt idx="943">
                  <c:v>943</c:v>
                </c:pt>
                <c:pt idx="944">
                  <c:v>944</c:v>
                </c:pt>
                <c:pt idx="945">
                  <c:v>945</c:v>
                </c:pt>
                <c:pt idx="946">
                  <c:v>946</c:v>
                </c:pt>
                <c:pt idx="947">
                  <c:v>947</c:v>
                </c:pt>
                <c:pt idx="948">
                  <c:v>948</c:v>
                </c:pt>
                <c:pt idx="949">
                  <c:v>949</c:v>
                </c:pt>
                <c:pt idx="950">
                  <c:v>950</c:v>
                </c:pt>
                <c:pt idx="951">
                  <c:v>951</c:v>
                </c:pt>
                <c:pt idx="952">
                  <c:v>952</c:v>
                </c:pt>
                <c:pt idx="953">
                  <c:v>953</c:v>
                </c:pt>
                <c:pt idx="954">
                  <c:v>954</c:v>
                </c:pt>
                <c:pt idx="955">
                  <c:v>955</c:v>
                </c:pt>
                <c:pt idx="956">
                  <c:v>956</c:v>
                </c:pt>
                <c:pt idx="957">
                  <c:v>957</c:v>
                </c:pt>
                <c:pt idx="958">
                  <c:v>958</c:v>
                </c:pt>
                <c:pt idx="959">
                  <c:v>959</c:v>
                </c:pt>
                <c:pt idx="960">
                  <c:v>960</c:v>
                </c:pt>
                <c:pt idx="961">
                  <c:v>961</c:v>
                </c:pt>
                <c:pt idx="962">
                  <c:v>962</c:v>
                </c:pt>
                <c:pt idx="963">
                  <c:v>963</c:v>
                </c:pt>
                <c:pt idx="964">
                  <c:v>964</c:v>
                </c:pt>
                <c:pt idx="965">
                  <c:v>965</c:v>
                </c:pt>
                <c:pt idx="966">
                  <c:v>966</c:v>
                </c:pt>
                <c:pt idx="967">
                  <c:v>967</c:v>
                </c:pt>
                <c:pt idx="968">
                  <c:v>968</c:v>
                </c:pt>
                <c:pt idx="969">
                  <c:v>969</c:v>
                </c:pt>
                <c:pt idx="970">
                  <c:v>970</c:v>
                </c:pt>
                <c:pt idx="971">
                  <c:v>971</c:v>
                </c:pt>
                <c:pt idx="972">
                  <c:v>972</c:v>
                </c:pt>
                <c:pt idx="973">
                  <c:v>973</c:v>
                </c:pt>
                <c:pt idx="974">
                  <c:v>974</c:v>
                </c:pt>
                <c:pt idx="975">
                  <c:v>975</c:v>
                </c:pt>
                <c:pt idx="976">
                  <c:v>976</c:v>
                </c:pt>
                <c:pt idx="977">
                  <c:v>977</c:v>
                </c:pt>
                <c:pt idx="978">
                  <c:v>978</c:v>
                </c:pt>
                <c:pt idx="979">
                  <c:v>979</c:v>
                </c:pt>
                <c:pt idx="980">
                  <c:v>980</c:v>
                </c:pt>
                <c:pt idx="981">
                  <c:v>981</c:v>
                </c:pt>
                <c:pt idx="982">
                  <c:v>982</c:v>
                </c:pt>
                <c:pt idx="983">
                  <c:v>983</c:v>
                </c:pt>
                <c:pt idx="984">
                  <c:v>984</c:v>
                </c:pt>
                <c:pt idx="985">
                  <c:v>985</c:v>
                </c:pt>
                <c:pt idx="986">
                  <c:v>986</c:v>
                </c:pt>
                <c:pt idx="987">
                  <c:v>987</c:v>
                </c:pt>
                <c:pt idx="988">
                  <c:v>988</c:v>
                </c:pt>
                <c:pt idx="989">
                  <c:v>989</c:v>
                </c:pt>
                <c:pt idx="990">
                  <c:v>990</c:v>
                </c:pt>
                <c:pt idx="991">
                  <c:v>991</c:v>
                </c:pt>
                <c:pt idx="992">
                  <c:v>992</c:v>
                </c:pt>
                <c:pt idx="993">
                  <c:v>993</c:v>
                </c:pt>
                <c:pt idx="994">
                  <c:v>994</c:v>
                </c:pt>
                <c:pt idx="995">
                  <c:v>995</c:v>
                </c:pt>
                <c:pt idx="996">
                  <c:v>996</c:v>
                </c:pt>
                <c:pt idx="997">
                  <c:v>997</c:v>
                </c:pt>
                <c:pt idx="998">
                  <c:v>998</c:v>
                </c:pt>
                <c:pt idx="999">
                  <c:v>999</c:v>
                </c:pt>
                <c:pt idx="1000">
                  <c:v>1000</c:v>
                </c:pt>
                <c:pt idx="1001">
                  <c:v>1001</c:v>
                </c:pt>
                <c:pt idx="1002">
                  <c:v>1002</c:v>
                </c:pt>
                <c:pt idx="1003">
                  <c:v>1003</c:v>
                </c:pt>
                <c:pt idx="1004">
                  <c:v>1004</c:v>
                </c:pt>
                <c:pt idx="1005">
                  <c:v>1005</c:v>
                </c:pt>
                <c:pt idx="1006">
                  <c:v>1006</c:v>
                </c:pt>
                <c:pt idx="1007">
                  <c:v>1007</c:v>
                </c:pt>
                <c:pt idx="1008">
                  <c:v>1008</c:v>
                </c:pt>
                <c:pt idx="1009">
                  <c:v>1009</c:v>
                </c:pt>
                <c:pt idx="1010">
                  <c:v>1010</c:v>
                </c:pt>
                <c:pt idx="1011">
                  <c:v>1011</c:v>
                </c:pt>
                <c:pt idx="1012">
                  <c:v>1012</c:v>
                </c:pt>
                <c:pt idx="1013">
                  <c:v>1013</c:v>
                </c:pt>
                <c:pt idx="1014">
                  <c:v>1014</c:v>
                </c:pt>
                <c:pt idx="1015">
                  <c:v>1015</c:v>
                </c:pt>
                <c:pt idx="1016">
                  <c:v>1016</c:v>
                </c:pt>
                <c:pt idx="1017">
                  <c:v>1017</c:v>
                </c:pt>
                <c:pt idx="1018">
                  <c:v>1018</c:v>
                </c:pt>
                <c:pt idx="1019">
                  <c:v>1019</c:v>
                </c:pt>
                <c:pt idx="1020">
                  <c:v>1020</c:v>
                </c:pt>
                <c:pt idx="1021">
                  <c:v>1021</c:v>
                </c:pt>
                <c:pt idx="1022">
                  <c:v>1022</c:v>
                </c:pt>
                <c:pt idx="1023">
                  <c:v>1023</c:v>
                </c:pt>
                <c:pt idx="1024">
                  <c:v>1024</c:v>
                </c:pt>
                <c:pt idx="1025">
                  <c:v>1025</c:v>
                </c:pt>
                <c:pt idx="1026">
                  <c:v>1026</c:v>
                </c:pt>
                <c:pt idx="1027">
                  <c:v>1027</c:v>
                </c:pt>
                <c:pt idx="1028">
                  <c:v>1028</c:v>
                </c:pt>
                <c:pt idx="1029">
                  <c:v>1029</c:v>
                </c:pt>
                <c:pt idx="1030">
                  <c:v>1030</c:v>
                </c:pt>
                <c:pt idx="1031">
                  <c:v>1031</c:v>
                </c:pt>
                <c:pt idx="1032">
                  <c:v>1032</c:v>
                </c:pt>
                <c:pt idx="1033">
                  <c:v>1033</c:v>
                </c:pt>
                <c:pt idx="1034">
                  <c:v>1034</c:v>
                </c:pt>
                <c:pt idx="1035">
                  <c:v>1035</c:v>
                </c:pt>
                <c:pt idx="1036">
                  <c:v>1036</c:v>
                </c:pt>
                <c:pt idx="1037">
                  <c:v>1037</c:v>
                </c:pt>
                <c:pt idx="1038">
                  <c:v>1038</c:v>
                </c:pt>
                <c:pt idx="1039">
                  <c:v>1039</c:v>
                </c:pt>
                <c:pt idx="1040">
                  <c:v>1040</c:v>
                </c:pt>
                <c:pt idx="1041">
                  <c:v>1041</c:v>
                </c:pt>
                <c:pt idx="1042">
                  <c:v>1042</c:v>
                </c:pt>
                <c:pt idx="1043">
                  <c:v>1043</c:v>
                </c:pt>
                <c:pt idx="1044">
                  <c:v>1044</c:v>
                </c:pt>
                <c:pt idx="1045">
                  <c:v>1045</c:v>
                </c:pt>
                <c:pt idx="1046">
                  <c:v>1046</c:v>
                </c:pt>
                <c:pt idx="1047">
                  <c:v>1047</c:v>
                </c:pt>
                <c:pt idx="1048">
                  <c:v>1048</c:v>
                </c:pt>
                <c:pt idx="1049">
                  <c:v>1049</c:v>
                </c:pt>
                <c:pt idx="1050">
                  <c:v>1050</c:v>
                </c:pt>
                <c:pt idx="1051">
                  <c:v>1051</c:v>
                </c:pt>
                <c:pt idx="1052">
                  <c:v>1052</c:v>
                </c:pt>
                <c:pt idx="1053">
                  <c:v>1053</c:v>
                </c:pt>
                <c:pt idx="1054">
                  <c:v>1054</c:v>
                </c:pt>
                <c:pt idx="1055">
                  <c:v>1055</c:v>
                </c:pt>
                <c:pt idx="1056">
                  <c:v>1056</c:v>
                </c:pt>
                <c:pt idx="1057">
                  <c:v>1057</c:v>
                </c:pt>
                <c:pt idx="1058">
                  <c:v>1058</c:v>
                </c:pt>
                <c:pt idx="1059">
                  <c:v>1059</c:v>
                </c:pt>
                <c:pt idx="1060">
                  <c:v>1060</c:v>
                </c:pt>
                <c:pt idx="1061">
                  <c:v>1061</c:v>
                </c:pt>
                <c:pt idx="1062">
                  <c:v>1062</c:v>
                </c:pt>
                <c:pt idx="1063">
                  <c:v>1063</c:v>
                </c:pt>
                <c:pt idx="1064">
                  <c:v>1064</c:v>
                </c:pt>
                <c:pt idx="1065">
                  <c:v>1065</c:v>
                </c:pt>
                <c:pt idx="1066">
                  <c:v>1066</c:v>
                </c:pt>
                <c:pt idx="1067">
                  <c:v>1067</c:v>
                </c:pt>
                <c:pt idx="1068">
                  <c:v>1068</c:v>
                </c:pt>
                <c:pt idx="1069">
                  <c:v>1069</c:v>
                </c:pt>
                <c:pt idx="1070">
                  <c:v>1070</c:v>
                </c:pt>
                <c:pt idx="1071">
                  <c:v>1071</c:v>
                </c:pt>
                <c:pt idx="1072">
                  <c:v>1072</c:v>
                </c:pt>
                <c:pt idx="1073">
                  <c:v>1073</c:v>
                </c:pt>
                <c:pt idx="1074">
                  <c:v>1074</c:v>
                </c:pt>
                <c:pt idx="1075">
                  <c:v>1075</c:v>
                </c:pt>
                <c:pt idx="1076">
                  <c:v>1076</c:v>
                </c:pt>
                <c:pt idx="1077">
                  <c:v>1077</c:v>
                </c:pt>
                <c:pt idx="1078">
                  <c:v>1078</c:v>
                </c:pt>
                <c:pt idx="1079">
                  <c:v>1079</c:v>
                </c:pt>
                <c:pt idx="1080">
                  <c:v>1080</c:v>
                </c:pt>
                <c:pt idx="1081">
                  <c:v>1081</c:v>
                </c:pt>
                <c:pt idx="1082">
                  <c:v>1082</c:v>
                </c:pt>
                <c:pt idx="1083">
                  <c:v>1083</c:v>
                </c:pt>
                <c:pt idx="1084">
                  <c:v>1084</c:v>
                </c:pt>
                <c:pt idx="1085">
                  <c:v>1085</c:v>
                </c:pt>
                <c:pt idx="1086">
                  <c:v>1086</c:v>
                </c:pt>
                <c:pt idx="1087">
                  <c:v>1087</c:v>
                </c:pt>
                <c:pt idx="1088">
                  <c:v>1088</c:v>
                </c:pt>
                <c:pt idx="1089">
                  <c:v>1089</c:v>
                </c:pt>
                <c:pt idx="1090">
                  <c:v>1090</c:v>
                </c:pt>
                <c:pt idx="1091">
                  <c:v>1091</c:v>
                </c:pt>
                <c:pt idx="1092">
                  <c:v>1092</c:v>
                </c:pt>
                <c:pt idx="1093">
                  <c:v>1093</c:v>
                </c:pt>
                <c:pt idx="1094">
                  <c:v>1094</c:v>
                </c:pt>
                <c:pt idx="1095">
                  <c:v>1095</c:v>
                </c:pt>
                <c:pt idx="1096">
                  <c:v>1096</c:v>
                </c:pt>
                <c:pt idx="1097">
                  <c:v>1097</c:v>
                </c:pt>
                <c:pt idx="1098">
                  <c:v>1098</c:v>
                </c:pt>
                <c:pt idx="1099">
                  <c:v>1099</c:v>
                </c:pt>
                <c:pt idx="1100">
                  <c:v>1100</c:v>
                </c:pt>
                <c:pt idx="1101">
                  <c:v>1101</c:v>
                </c:pt>
                <c:pt idx="1102">
                  <c:v>1102</c:v>
                </c:pt>
                <c:pt idx="1103">
                  <c:v>1103</c:v>
                </c:pt>
                <c:pt idx="1104">
                  <c:v>1104</c:v>
                </c:pt>
                <c:pt idx="1105">
                  <c:v>1105</c:v>
                </c:pt>
                <c:pt idx="1106">
                  <c:v>1106</c:v>
                </c:pt>
                <c:pt idx="1107">
                  <c:v>1107</c:v>
                </c:pt>
                <c:pt idx="1108">
                  <c:v>1108</c:v>
                </c:pt>
                <c:pt idx="1109">
                  <c:v>1109</c:v>
                </c:pt>
                <c:pt idx="1110">
                  <c:v>1110</c:v>
                </c:pt>
                <c:pt idx="1111">
                  <c:v>1111</c:v>
                </c:pt>
                <c:pt idx="1112">
                  <c:v>1112</c:v>
                </c:pt>
                <c:pt idx="1113">
                  <c:v>1113</c:v>
                </c:pt>
                <c:pt idx="1114">
                  <c:v>1114</c:v>
                </c:pt>
                <c:pt idx="1115">
                  <c:v>1115</c:v>
                </c:pt>
                <c:pt idx="1116">
                  <c:v>1116</c:v>
                </c:pt>
                <c:pt idx="1117">
                  <c:v>1117</c:v>
                </c:pt>
                <c:pt idx="1118">
                  <c:v>1118</c:v>
                </c:pt>
                <c:pt idx="1119">
                  <c:v>1119</c:v>
                </c:pt>
                <c:pt idx="1120">
                  <c:v>1120</c:v>
                </c:pt>
                <c:pt idx="1121">
                  <c:v>1121</c:v>
                </c:pt>
                <c:pt idx="1122">
                  <c:v>1122</c:v>
                </c:pt>
                <c:pt idx="1123">
                  <c:v>1123</c:v>
                </c:pt>
                <c:pt idx="1124">
                  <c:v>1124</c:v>
                </c:pt>
                <c:pt idx="1125">
                  <c:v>1125</c:v>
                </c:pt>
                <c:pt idx="1126">
                  <c:v>1126</c:v>
                </c:pt>
                <c:pt idx="1127">
                  <c:v>1127</c:v>
                </c:pt>
                <c:pt idx="1128">
                  <c:v>1128</c:v>
                </c:pt>
                <c:pt idx="1129">
                  <c:v>1129</c:v>
                </c:pt>
                <c:pt idx="1130">
                  <c:v>1130</c:v>
                </c:pt>
                <c:pt idx="1131">
                  <c:v>1131</c:v>
                </c:pt>
                <c:pt idx="1132">
                  <c:v>1132</c:v>
                </c:pt>
                <c:pt idx="1133">
                  <c:v>1133</c:v>
                </c:pt>
                <c:pt idx="1134">
                  <c:v>1134</c:v>
                </c:pt>
                <c:pt idx="1135">
                  <c:v>1135</c:v>
                </c:pt>
                <c:pt idx="1136">
                  <c:v>1136</c:v>
                </c:pt>
                <c:pt idx="1137">
                  <c:v>1137</c:v>
                </c:pt>
                <c:pt idx="1138">
                  <c:v>1138</c:v>
                </c:pt>
                <c:pt idx="1139">
                  <c:v>1139</c:v>
                </c:pt>
                <c:pt idx="1140">
                  <c:v>1140</c:v>
                </c:pt>
                <c:pt idx="1141">
                  <c:v>1141</c:v>
                </c:pt>
                <c:pt idx="1142">
                  <c:v>1142</c:v>
                </c:pt>
                <c:pt idx="1143">
                  <c:v>1143</c:v>
                </c:pt>
                <c:pt idx="1144">
                  <c:v>1144</c:v>
                </c:pt>
                <c:pt idx="1145">
                  <c:v>1145</c:v>
                </c:pt>
                <c:pt idx="1146">
                  <c:v>1146</c:v>
                </c:pt>
                <c:pt idx="1147">
                  <c:v>1147</c:v>
                </c:pt>
                <c:pt idx="1148">
                  <c:v>1148</c:v>
                </c:pt>
                <c:pt idx="1149">
                  <c:v>1149</c:v>
                </c:pt>
                <c:pt idx="1150">
                  <c:v>1150</c:v>
                </c:pt>
                <c:pt idx="1151">
                  <c:v>1151</c:v>
                </c:pt>
                <c:pt idx="1152">
                  <c:v>1152</c:v>
                </c:pt>
                <c:pt idx="1153">
                  <c:v>1153</c:v>
                </c:pt>
                <c:pt idx="1154">
                  <c:v>1154</c:v>
                </c:pt>
                <c:pt idx="1155">
                  <c:v>1155</c:v>
                </c:pt>
                <c:pt idx="1156">
                  <c:v>1156</c:v>
                </c:pt>
                <c:pt idx="1157">
                  <c:v>1157</c:v>
                </c:pt>
                <c:pt idx="1158">
                  <c:v>1158</c:v>
                </c:pt>
                <c:pt idx="1159">
                  <c:v>1159</c:v>
                </c:pt>
                <c:pt idx="1160">
                  <c:v>1160</c:v>
                </c:pt>
                <c:pt idx="1161">
                  <c:v>1161</c:v>
                </c:pt>
                <c:pt idx="1162">
                  <c:v>1162</c:v>
                </c:pt>
                <c:pt idx="1163">
                  <c:v>1163</c:v>
                </c:pt>
                <c:pt idx="1164">
                  <c:v>1164</c:v>
                </c:pt>
                <c:pt idx="1165">
                  <c:v>1165</c:v>
                </c:pt>
                <c:pt idx="1166">
                  <c:v>1166</c:v>
                </c:pt>
                <c:pt idx="1167">
                  <c:v>1167</c:v>
                </c:pt>
                <c:pt idx="1168">
                  <c:v>1168</c:v>
                </c:pt>
                <c:pt idx="1169">
                  <c:v>1169</c:v>
                </c:pt>
                <c:pt idx="1170">
                  <c:v>1170</c:v>
                </c:pt>
                <c:pt idx="1171">
                  <c:v>1171</c:v>
                </c:pt>
                <c:pt idx="1172">
                  <c:v>1172</c:v>
                </c:pt>
                <c:pt idx="1173">
                  <c:v>1173</c:v>
                </c:pt>
                <c:pt idx="1174">
                  <c:v>1174</c:v>
                </c:pt>
                <c:pt idx="1175">
                  <c:v>1175</c:v>
                </c:pt>
                <c:pt idx="1176">
                  <c:v>1176</c:v>
                </c:pt>
                <c:pt idx="1177">
                  <c:v>1177</c:v>
                </c:pt>
                <c:pt idx="1178">
                  <c:v>1178</c:v>
                </c:pt>
                <c:pt idx="1179">
                  <c:v>1179</c:v>
                </c:pt>
                <c:pt idx="1180">
                  <c:v>1180</c:v>
                </c:pt>
                <c:pt idx="1181">
                  <c:v>1181</c:v>
                </c:pt>
                <c:pt idx="1182">
                  <c:v>1182</c:v>
                </c:pt>
                <c:pt idx="1183">
                  <c:v>1183</c:v>
                </c:pt>
                <c:pt idx="1184">
                  <c:v>1184</c:v>
                </c:pt>
                <c:pt idx="1185">
                  <c:v>1185</c:v>
                </c:pt>
                <c:pt idx="1186">
                  <c:v>1186</c:v>
                </c:pt>
                <c:pt idx="1187">
                  <c:v>1187</c:v>
                </c:pt>
                <c:pt idx="1188">
                  <c:v>1188</c:v>
                </c:pt>
                <c:pt idx="1189">
                  <c:v>1189</c:v>
                </c:pt>
                <c:pt idx="1190">
                  <c:v>1190</c:v>
                </c:pt>
                <c:pt idx="1191">
                  <c:v>1191</c:v>
                </c:pt>
                <c:pt idx="1192">
                  <c:v>1192</c:v>
                </c:pt>
                <c:pt idx="1193">
                  <c:v>1193</c:v>
                </c:pt>
                <c:pt idx="1194">
                  <c:v>1194</c:v>
                </c:pt>
                <c:pt idx="1195">
                  <c:v>1195</c:v>
                </c:pt>
                <c:pt idx="1196">
                  <c:v>1196</c:v>
                </c:pt>
                <c:pt idx="1197">
                  <c:v>1197</c:v>
                </c:pt>
                <c:pt idx="1198">
                  <c:v>1198</c:v>
                </c:pt>
                <c:pt idx="1199">
                  <c:v>1199</c:v>
                </c:pt>
                <c:pt idx="1200">
                  <c:v>1200</c:v>
                </c:pt>
                <c:pt idx="1201">
                  <c:v>1201</c:v>
                </c:pt>
                <c:pt idx="1202">
                  <c:v>1202</c:v>
                </c:pt>
                <c:pt idx="1203">
                  <c:v>1203</c:v>
                </c:pt>
                <c:pt idx="1204">
                  <c:v>1204</c:v>
                </c:pt>
                <c:pt idx="1205">
                  <c:v>1205</c:v>
                </c:pt>
                <c:pt idx="1206">
                  <c:v>1206</c:v>
                </c:pt>
                <c:pt idx="1207">
                  <c:v>1207</c:v>
                </c:pt>
                <c:pt idx="1208">
                  <c:v>1208</c:v>
                </c:pt>
                <c:pt idx="1209">
                  <c:v>1209</c:v>
                </c:pt>
                <c:pt idx="1210">
                  <c:v>1210</c:v>
                </c:pt>
                <c:pt idx="1211">
                  <c:v>1211</c:v>
                </c:pt>
                <c:pt idx="1212">
                  <c:v>1212</c:v>
                </c:pt>
                <c:pt idx="1213">
                  <c:v>1213</c:v>
                </c:pt>
                <c:pt idx="1214">
                  <c:v>1214</c:v>
                </c:pt>
                <c:pt idx="1215">
                  <c:v>1215</c:v>
                </c:pt>
                <c:pt idx="1216">
                  <c:v>1216</c:v>
                </c:pt>
                <c:pt idx="1217">
                  <c:v>1217</c:v>
                </c:pt>
                <c:pt idx="1218">
                  <c:v>1218</c:v>
                </c:pt>
                <c:pt idx="1219">
                  <c:v>1219</c:v>
                </c:pt>
                <c:pt idx="1220">
                  <c:v>1220</c:v>
                </c:pt>
                <c:pt idx="1221">
                  <c:v>1221</c:v>
                </c:pt>
                <c:pt idx="1222">
                  <c:v>1222</c:v>
                </c:pt>
                <c:pt idx="1223">
                  <c:v>1223</c:v>
                </c:pt>
                <c:pt idx="1224">
                  <c:v>1224</c:v>
                </c:pt>
                <c:pt idx="1225">
                  <c:v>1225</c:v>
                </c:pt>
                <c:pt idx="1226">
                  <c:v>1226</c:v>
                </c:pt>
                <c:pt idx="1227">
                  <c:v>1227</c:v>
                </c:pt>
                <c:pt idx="1228">
                  <c:v>1228</c:v>
                </c:pt>
                <c:pt idx="1229">
                  <c:v>1229</c:v>
                </c:pt>
                <c:pt idx="1230">
                  <c:v>1230</c:v>
                </c:pt>
                <c:pt idx="1231">
                  <c:v>1231</c:v>
                </c:pt>
                <c:pt idx="1232">
                  <c:v>1232</c:v>
                </c:pt>
                <c:pt idx="1233">
                  <c:v>1233</c:v>
                </c:pt>
                <c:pt idx="1234">
                  <c:v>1234</c:v>
                </c:pt>
                <c:pt idx="1235">
                  <c:v>1235</c:v>
                </c:pt>
                <c:pt idx="1236">
                  <c:v>1236</c:v>
                </c:pt>
                <c:pt idx="1237">
                  <c:v>1237</c:v>
                </c:pt>
                <c:pt idx="1238">
                  <c:v>1238</c:v>
                </c:pt>
                <c:pt idx="1239">
                  <c:v>1239</c:v>
                </c:pt>
                <c:pt idx="1240">
                  <c:v>1240</c:v>
                </c:pt>
                <c:pt idx="1241">
                  <c:v>1241</c:v>
                </c:pt>
                <c:pt idx="1242">
                  <c:v>1242</c:v>
                </c:pt>
                <c:pt idx="1243">
                  <c:v>1243</c:v>
                </c:pt>
                <c:pt idx="1244">
                  <c:v>1244</c:v>
                </c:pt>
                <c:pt idx="1245">
                  <c:v>1245</c:v>
                </c:pt>
                <c:pt idx="1246">
                  <c:v>1246</c:v>
                </c:pt>
                <c:pt idx="1247">
                  <c:v>1247</c:v>
                </c:pt>
                <c:pt idx="1248">
                  <c:v>1248</c:v>
                </c:pt>
                <c:pt idx="1249">
                  <c:v>1249</c:v>
                </c:pt>
                <c:pt idx="1250">
                  <c:v>1250</c:v>
                </c:pt>
                <c:pt idx="1251">
                  <c:v>1251</c:v>
                </c:pt>
                <c:pt idx="1252">
                  <c:v>1252</c:v>
                </c:pt>
                <c:pt idx="1253">
                  <c:v>1253</c:v>
                </c:pt>
                <c:pt idx="1254">
                  <c:v>1254</c:v>
                </c:pt>
                <c:pt idx="1255">
                  <c:v>1255</c:v>
                </c:pt>
                <c:pt idx="1256">
                  <c:v>1256</c:v>
                </c:pt>
                <c:pt idx="1257">
                  <c:v>1257</c:v>
                </c:pt>
                <c:pt idx="1258">
                  <c:v>1258</c:v>
                </c:pt>
                <c:pt idx="1259">
                  <c:v>1259</c:v>
                </c:pt>
                <c:pt idx="1260">
                  <c:v>1260</c:v>
                </c:pt>
                <c:pt idx="1261">
                  <c:v>1261</c:v>
                </c:pt>
                <c:pt idx="1262">
                  <c:v>1262</c:v>
                </c:pt>
                <c:pt idx="1263">
                  <c:v>1263</c:v>
                </c:pt>
                <c:pt idx="1264">
                  <c:v>1264</c:v>
                </c:pt>
                <c:pt idx="1265">
                  <c:v>1265</c:v>
                </c:pt>
                <c:pt idx="1266">
                  <c:v>1266</c:v>
                </c:pt>
                <c:pt idx="1267">
                  <c:v>1267</c:v>
                </c:pt>
                <c:pt idx="1268">
                  <c:v>1268</c:v>
                </c:pt>
                <c:pt idx="1269">
                  <c:v>1269</c:v>
                </c:pt>
                <c:pt idx="1270">
                  <c:v>1270</c:v>
                </c:pt>
                <c:pt idx="1271">
                  <c:v>1271</c:v>
                </c:pt>
                <c:pt idx="1272">
                  <c:v>1272</c:v>
                </c:pt>
                <c:pt idx="1273">
                  <c:v>1273</c:v>
                </c:pt>
                <c:pt idx="1274">
                  <c:v>1274</c:v>
                </c:pt>
                <c:pt idx="1275">
                  <c:v>1275</c:v>
                </c:pt>
                <c:pt idx="1276">
                  <c:v>1276</c:v>
                </c:pt>
                <c:pt idx="1277">
                  <c:v>1277</c:v>
                </c:pt>
                <c:pt idx="1278">
                  <c:v>1278</c:v>
                </c:pt>
                <c:pt idx="1279">
                  <c:v>1279</c:v>
                </c:pt>
                <c:pt idx="1280">
                  <c:v>1280</c:v>
                </c:pt>
                <c:pt idx="1281">
                  <c:v>1281</c:v>
                </c:pt>
                <c:pt idx="1282">
                  <c:v>1282</c:v>
                </c:pt>
                <c:pt idx="1283">
                  <c:v>1283</c:v>
                </c:pt>
                <c:pt idx="1284">
                  <c:v>1284</c:v>
                </c:pt>
                <c:pt idx="1285">
                  <c:v>1285</c:v>
                </c:pt>
                <c:pt idx="1286">
                  <c:v>1286</c:v>
                </c:pt>
                <c:pt idx="1287">
                  <c:v>1287</c:v>
                </c:pt>
                <c:pt idx="1288">
                  <c:v>1288</c:v>
                </c:pt>
                <c:pt idx="1289">
                  <c:v>1289</c:v>
                </c:pt>
                <c:pt idx="1290">
                  <c:v>1290</c:v>
                </c:pt>
                <c:pt idx="1291">
                  <c:v>1291</c:v>
                </c:pt>
                <c:pt idx="1292">
                  <c:v>1292</c:v>
                </c:pt>
                <c:pt idx="1293">
                  <c:v>1293</c:v>
                </c:pt>
                <c:pt idx="1294">
                  <c:v>1294</c:v>
                </c:pt>
                <c:pt idx="1295">
                  <c:v>1295</c:v>
                </c:pt>
                <c:pt idx="1296">
                  <c:v>1296</c:v>
                </c:pt>
                <c:pt idx="1297">
                  <c:v>1297</c:v>
                </c:pt>
                <c:pt idx="1298">
                  <c:v>1298</c:v>
                </c:pt>
                <c:pt idx="1299">
                  <c:v>1299</c:v>
                </c:pt>
                <c:pt idx="1300">
                  <c:v>1300</c:v>
                </c:pt>
                <c:pt idx="1301">
                  <c:v>1301</c:v>
                </c:pt>
                <c:pt idx="1302">
                  <c:v>1302</c:v>
                </c:pt>
                <c:pt idx="1303">
                  <c:v>1303</c:v>
                </c:pt>
                <c:pt idx="1304">
                  <c:v>1304</c:v>
                </c:pt>
                <c:pt idx="1305">
                  <c:v>1305</c:v>
                </c:pt>
                <c:pt idx="1306">
                  <c:v>1306</c:v>
                </c:pt>
                <c:pt idx="1307">
                  <c:v>1307</c:v>
                </c:pt>
                <c:pt idx="1308">
                  <c:v>1308</c:v>
                </c:pt>
                <c:pt idx="1309">
                  <c:v>1309</c:v>
                </c:pt>
                <c:pt idx="1310">
                  <c:v>1310</c:v>
                </c:pt>
                <c:pt idx="1311">
                  <c:v>1311</c:v>
                </c:pt>
                <c:pt idx="1312">
                  <c:v>1312</c:v>
                </c:pt>
                <c:pt idx="1313">
                  <c:v>1313</c:v>
                </c:pt>
                <c:pt idx="1314">
                  <c:v>1314</c:v>
                </c:pt>
                <c:pt idx="1315">
                  <c:v>1315</c:v>
                </c:pt>
                <c:pt idx="1316">
                  <c:v>1316</c:v>
                </c:pt>
                <c:pt idx="1317">
                  <c:v>1317</c:v>
                </c:pt>
                <c:pt idx="1318">
                  <c:v>1318</c:v>
                </c:pt>
                <c:pt idx="1319">
                  <c:v>1319</c:v>
                </c:pt>
                <c:pt idx="1320">
                  <c:v>1320</c:v>
                </c:pt>
                <c:pt idx="1321">
                  <c:v>1321</c:v>
                </c:pt>
                <c:pt idx="1322">
                  <c:v>1322</c:v>
                </c:pt>
                <c:pt idx="1323">
                  <c:v>1323</c:v>
                </c:pt>
                <c:pt idx="1324">
                  <c:v>1324</c:v>
                </c:pt>
                <c:pt idx="1325">
                  <c:v>1325</c:v>
                </c:pt>
                <c:pt idx="1326">
                  <c:v>1326</c:v>
                </c:pt>
                <c:pt idx="1327">
                  <c:v>1327</c:v>
                </c:pt>
                <c:pt idx="1328">
                  <c:v>1328</c:v>
                </c:pt>
                <c:pt idx="1329">
                  <c:v>1329</c:v>
                </c:pt>
                <c:pt idx="1330">
                  <c:v>1330</c:v>
                </c:pt>
                <c:pt idx="1331">
                  <c:v>1331</c:v>
                </c:pt>
                <c:pt idx="1332">
                  <c:v>1332</c:v>
                </c:pt>
                <c:pt idx="1333">
                  <c:v>1333</c:v>
                </c:pt>
                <c:pt idx="1334">
                  <c:v>1334</c:v>
                </c:pt>
                <c:pt idx="1335">
                  <c:v>1335</c:v>
                </c:pt>
                <c:pt idx="1336">
                  <c:v>1336</c:v>
                </c:pt>
                <c:pt idx="1337">
                  <c:v>1337</c:v>
                </c:pt>
                <c:pt idx="1338">
                  <c:v>1338</c:v>
                </c:pt>
                <c:pt idx="1339">
                  <c:v>1339</c:v>
                </c:pt>
                <c:pt idx="1340">
                  <c:v>1340</c:v>
                </c:pt>
                <c:pt idx="1341">
                  <c:v>1341</c:v>
                </c:pt>
                <c:pt idx="1342">
                  <c:v>1342</c:v>
                </c:pt>
                <c:pt idx="1343">
                  <c:v>1343</c:v>
                </c:pt>
                <c:pt idx="1344">
                  <c:v>1344</c:v>
                </c:pt>
                <c:pt idx="1345">
                  <c:v>1345</c:v>
                </c:pt>
                <c:pt idx="1346">
                  <c:v>1346</c:v>
                </c:pt>
                <c:pt idx="1347">
                  <c:v>1347</c:v>
                </c:pt>
                <c:pt idx="1348">
                  <c:v>1348</c:v>
                </c:pt>
                <c:pt idx="1349">
                  <c:v>1349</c:v>
                </c:pt>
                <c:pt idx="1350">
                  <c:v>1350</c:v>
                </c:pt>
                <c:pt idx="1351">
                  <c:v>1351</c:v>
                </c:pt>
                <c:pt idx="1352">
                  <c:v>1352</c:v>
                </c:pt>
                <c:pt idx="1353">
                  <c:v>1353</c:v>
                </c:pt>
                <c:pt idx="1354">
                  <c:v>1354</c:v>
                </c:pt>
                <c:pt idx="1355">
                  <c:v>1355</c:v>
                </c:pt>
                <c:pt idx="1356">
                  <c:v>1356</c:v>
                </c:pt>
                <c:pt idx="1357">
                  <c:v>1357</c:v>
                </c:pt>
                <c:pt idx="1358">
                  <c:v>1358</c:v>
                </c:pt>
                <c:pt idx="1359">
                  <c:v>1359</c:v>
                </c:pt>
                <c:pt idx="1360">
                  <c:v>1360</c:v>
                </c:pt>
                <c:pt idx="1361">
                  <c:v>1361</c:v>
                </c:pt>
                <c:pt idx="1362">
                  <c:v>1362</c:v>
                </c:pt>
                <c:pt idx="1363">
                  <c:v>1363</c:v>
                </c:pt>
                <c:pt idx="1364">
                  <c:v>1364</c:v>
                </c:pt>
                <c:pt idx="1365">
                  <c:v>1365</c:v>
                </c:pt>
                <c:pt idx="1366">
                  <c:v>1366</c:v>
                </c:pt>
                <c:pt idx="1367">
                  <c:v>1367</c:v>
                </c:pt>
                <c:pt idx="1368">
                  <c:v>1368</c:v>
                </c:pt>
                <c:pt idx="1369">
                  <c:v>1369</c:v>
                </c:pt>
                <c:pt idx="1370">
                  <c:v>1370</c:v>
                </c:pt>
                <c:pt idx="1371">
                  <c:v>1371</c:v>
                </c:pt>
                <c:pt idx="1372">
                  <c:v>1372</c:v>
                </c:pt>
                <c:pt idx="1373">
                  <c:v>1373</c:v>
                </c:pt>
                <c:pt idx="1374">
                  <c:v>1374</c:v>
                </c:pt>
                <c:pt idx="1375">
                  <c:v>1375</c:v>
                </c:pt>
                <c:pt idx="1376">
                  <c:v>1376</c:v>
                </c:pt>
                <c:pt idx="1377">
                  <c:v>1377</c:v>
                </c:pt>
                <c:pt idx="1378">
                  <c:v>1378</c:v>
                </c:pt>
                <c:pt idx="1379">
                  <c:v>1379</c:v>
                </c:pt>
                <c:pt idx="1380">
                  <c:v>1380</c:v>
                </c:pt>
                <c:pt idx="1381">
                  <c:v>1381</c:v>
                </c:pt>
                <c:pt idx="1382">
                  <c:v>1382</c:v>
                </c:pt>
                <c:pt idx="1383">
                  <c:v>1383</c:v>
                </c:pt>
                <c:pt idx="1384">
                  <c:v>1384</c:v>
                </c:pt>
                <c:pt idx="1385">
                  <c:v>1385</c:v>
                </c:pt>
                <c:pt idx="1386">
                  <c:v>1386</c:v>
                </c:pt>
                <c:pt idx="1387">
                  <c:v>1387</c:v>
                </c:pt>
                <c:pt idx="1388">
                  <c:v>1388</c:v>
                </c:pt>
                <c:pt idx="1389">
                  <c:v>1389</c:v>
                </c:pt>
                <c:pt idx="1390">
                  <c:v>1390</c:v>
                </c:pt>
                <c:pt idx="1391">
                  <c:v>1391</c:v>
                </c:pt>
                <c:pt idx="1392">
                  <c:v>1392</c:v>
                </c:pt>
                <c:pt idx="1393">
                  <c:v>1393</c:v>
                </c:pt>
                <c:pt idx="1394">
                  <c:v>1394</c:v>
                </c:pt>
                <c:pt idx="1395">
                  <c:v>1395</c:v>
                </c:pt>
                <c:pt idx="1396">
                  <c:v>1396</c:v>
                </c:pt>
                <c:pt idx="1397">
                  <c:v>1397</c:v>
                </c:pt>
                <c:pt idx="1398">
                  <c:v>1398</c:v>
                </c:pt>
                <c:pt idx="1399">
                  <c:v>1399</c:v>
                </c:pt>
                <c:pt idx="1400">
                  <c:v>1400</c:v>
                </c:pt>
                <c:pt idx="1401">
                  <c:v>1401</c:v>
                </c:pt>
                <c:pt idx="1402">
                  <c:v>1402</c:v>
                </c:pt>
                <c:pt idx="1403">
                  <c:v>1403</c:v>
                </c:pt>
                <c:pt idx="1404">
                  <c:v>1404</c:v>
                </c:pt>
                <c:pt idx="1405">
                  <c:v>1405</c:v>
                </c:pt>
                <c:pt idx="1406">
                  <c:v>1406</c:v>
                </c:pt>
                <c:pt idx="1407">
                  <c:v>1407</c:v>
                </c:pt>
                <c:pt idx="1408">
                  <c:v>1408</c:v>
                </c:pt>
                <c:pt idx="1409">
                  <c:v>1409</c:v>
                </c:pt>
                <c:pt idx="1410">
                  <c:v>1410</c:v>
                </c:pt>
                <c:pt idx="1411">
                  <c:v>1411</c:v>
                </c:pt>
                <c:pt idx="1412">
                  <c:v>1412</c:v>
                </c:pt>
                <c:pt idx="1413">
                  <c:v>1413</c:v>
                </c:pt>
                <c:pt idx="1414">
                  <c:v>1414</c:v>
                </c:pt>
                <c:pt idx="1415">
                  <c:v>1415</c:v>
                </c:pt>
                <c:pt idx="1416">
                  <c:v>1416</c:v>
                </c:pt>
                <c:pt idx="1417">
                  <c:v>1417</c:v>
                </c:pt>
                <c:pt idx="1418">
                  <c:v>1418</c:v>
                </c:pt>
                <c:pt idx="1419">
                  <c:v>1419</c:v>
                </c:pt>
                <c:pt idx="1420">
                  <c:v>1420</c:v>
                </c:pt>
                <c:pt idx="1421">
                  <c:v>1421</c:v>
                </c:pt>
                <c:pt idx="1422">
                  <c:v>1422</c:v>
                </c:pt>
                <c:pt idx="1423">
                  <c:v>1423</c:v>
                </c:pt>
                <c:pt idx="1424">
                  <c:v>1424</c:v>
                </c:pt>
                <c:pt idx="1425">
                  <c:v>1425</c:v>
                </c:pt>
                <c:pt idx="1426">
                  <c:v>1426</c:v>
                </c:pt>
                <c:pt idx="1427">
                  <c:v>1427</c:v>
                </c:pt>
                <c:pt idx="1428">
                  <c:v>1428</c:v>
                </c:pt>
                <c:pt idx="1429">
                  <c:v>1429</c:v>
                </c:pt>
                <c:pt idx="1430">
                  <c:v>1430</c:v>
                </c:pt>
                <c:pt idx="1431">
                  <c:v>1431</c:v>
                </c:pt>
                <c:pt idx="1432">
                  <c:v>1432</c:v>
                </c:pt>
                <c:pt idx="1433">
                  <c:v>1433</c:v>
                </c:pt>
                <c:pt idx="1434">
                  <c:v>1434</c:v>
                </c:pt>
                <c:pt idx="1435">
                  <c:v>1435</c:v>
                </c:pt>
                <c:pt idx="1436">
                  <c:v>1436</c:v>
                </c:pt>
                <c:pt idx="1437">
                  <c:v>1437</c:v>
                </c:pt>
                <c:pt idx="1438">
                  <c:v>1438</c:v>
                </c:pt>
                <c:pt idx="1439">
                  <c:v>1439</c:v>
                </c:pt>
                <c:pt idx="1440">
                  <c:v>1440</c:v>
                </c:pt>
                <c:pt idx="1441">
                  <c:v>1441</c:v>
                </c:pt>
                <c:pt idx="1442">
                  <c:v>1442</c:v>
                </c:pt>
                <c:pt idx="1443">
                  <c:v>1443</c:v>
                </c:pt>
                <c:pt idx="1444">
                  <c:v>1444</c:v>
                </c:pt>
                <c:pt idx="1445">
                  <c:v>1445</c:v>
                </c:pt>
                <c:pt idx="1446">
                  <c:v>1446</c:v>
                </c:pt>
                <c:pt idx="1447">
                  <c:v>1447</c:v>
                </c:pt>
                <c:pt idx="1448">
                  <c:v>1448</c:v>
                </c:pt>
                <c:pt idx="1449">
                  <c:v>1449</c:v>
                </c:pt>
                <c:pt idx="1450">
                  <c:v>1450</c:v>
                </c:pt>
                <c:pt idx="1451">
                  <c:v>1451</c:v>
                </c:pt>
                <c:pt idx="1452">
                  <c:v>1452</c:v>
                </c:pt>
                <c:pt idx="1453">
                  <c:v>1453</c:v>
                </c:pt>
                <c:pt idx="1454">
                  <c:v>1454</c:v>
                </c:pt>
                <c:pt idx="1455">
                  <c:v>1455</c:v>
                </c:pt>
                <c:pt idx="1456">
                  <c:v>1456</c:v>
                </c:pt>
                <c:pt idx="1457">
                  <c:v>1457</c:v>
                </c:pt>
                <c:pt idx="1458">
                  <c:v>1458</c:v>
                </c:pt>
                <c:pt idx="1459">
                  <c:v>1459</c:v>
                </c:pt>
                <c:pt idx="1460">
                  <c:v>1460</c:v>
                </c:pt>
                <c:pt idx="1461">
                  <c:v>1461</c:v>
                </c:pt>
                <c:pt idx="1462">
                  <c:v>1462</c:v>
                </c:pt>
                <c:pt idx="1463">
                  <c:v>1463</c:v>
                </c:pt>
                <c:pt idx="1464">
                  <c:v>1464</c:v>
                </c:pt>
                <c:pt idx="1465">
                  <c:v>1465</c:v>
                </c:pt>
                <c:pt idx="1466">
                  <c:v>1466</c:v>
                </c:pt>
                <c:pt idx="1467">
                  <c:v>1467</c:v>
                </c:pt>
                <c:pt idx="1468">
                  <c:v>1468</c:v>
                </c:pt>
                <c:pt idx="1469">
                  <c:v>1469</c:v>
                </c:pt>
                <c:pt idx="1470">
                  <c:v>1470</c:v>
                </c:pt>
                <c:pt idx="1471">
                  <c:v>1471</c:v>
                </c:pt>
                <c:pt idx="1472">
                  <c:v>1472</c:v>
                </c:pt>
                <c:pt idx="1473">
                  <c:v>1473</c:v>
                </c:pt>
                <c:pt idx="1474">
                  <c:v>1474</c:v>
                </c:pt>
                <c:pt idx="1475">
                  <c:v>1475</c:v>
                </c:pt>
                <c:pt idx="1476">
                  <c:v>1476</c:v>
                </c:pt>
                <c:pt idx="1477">
                  <c:v>1477</c:v>
                </c:pt>
                <c:pt idx="1478">
                  <c:v>1478</c:v>
                </c:pt>
                <c:pt idx="1479">
                  <c:v>1479</c:v>
                </c:pt>
                <c:pt idx="1480">
                  <c:v>1480</c:v>
                </c:pt>
                <c:pt idx="1481">
                  <c:v>1481</c:v>
                </c:pt>
                <c:pt idx="1482">
                  <c:v>1482</c:v>
                </c:pt>
                <c:pt idx="1483">
                  <c:v>1483</c:v>
                </c:pt>
                <c:pt idx="1484">
                  <c:v>1484</c:v>
                </c:pt>
                <c:pt idx="1485">
                  <c:v>1485</c:v>
                </c:pt>
                <c:pt idx="1486">
                  <c:v>1486</c:v>
                </c:pt>
                <c:pt idx="1487">
                  <c:v>1487</c:v>
                </c:pt>
                <c:pt idx="1488">
                  <c:v>1488</c:v>
                </c:pt>
                <c:pt idx="1489">
                  <c:v>1489</c:v>
                </c:pt>
                <c:pt idx="1490">
                  <c:v>1490</c:v>
                </c:pt>
                <c:pt idx="1491">
                  <c:v>1491</c:v>
                </c:pt>
                <c:pt idx="1492">
                  <c:v>1492</c:v>
                </c:pt>
                <c:pt idx="1493">
                  <c:v>1493</c:v>
                </c:pt>
                <c:pt idx="1494">
                  <c:v>1494</c:v>
                </c:pt>
                <c:pt idx="1495">
                  <c:v>1495</c:v>
                </c:pt>
                <c:pt idx="1496">
                  <c:v>1496</c:v>
                </c:pt>
                <c:pt idx="1497">
                  <c:v>1497</c:v>
                </c:pt>
                <c:pt idx="1498">
                  <c:v>1498</c:v>
                </c:pt>
                <c:pt idx="1499">
                  <c:v>1499</c:v>
                </c:pt>
                <c:pt idx="1500">
                  <c:v>1500</c:v>
                </c:pt>
                <c:pt idx="1501">
                  <c:v>1501</c:v>
                </c:pt>
                <c:pt idx="1502">
                  <c:v>1502</c:v>
                </c:pt>
                <c:pt idx="1503">
                  <c:v>1503</c:v>
                </c:pt>
                <c:pt idx="1504">
                  <c:v>1504</c:v>
                </c:pt>
                <c:pt idx="1505">
                  <c:v>1505</c:v>
                </c:pt>
                <c:pt idx="1506">
                  <c:v>1506</c:v>
                </c:pt>
                <c:pt idx="1507">
                  <c:v>1507</c:v>
                </c:pt>
                <c:pt idx="1508">
                  <c:v>1508</c:v>
                </c:pt>
                <c:pt idx="1509">
                  <c:v>1509</c:v>
                </c:pt>
                <c:pt idx="1510">
                  <c:v>1510</c:v>
                </c:pt>
                <c:pt idx="1511">
                  <c:v>1511</c:v>
                </c:pt>
                <c:pt idx="1512">
                  <c:v>1512</c:v>
                </c:pt>
                <c:pt idx="1513">
                  <c:v>1513</c:v>
                </c:pt>
                <c:pt idx="1514">
                  <c:v>1514</c:v>
                </c:pt>
                <c:pt idx="1515">
                  <c:v>1515</c:v>
                </c:pt>
                <c:pt idx="1516">
                  <c:v>1516</c:v>
                </c:pt>
                <c:pt idx="1517">
                  <c:v>1517</c:v>
                </c:pt>
                <c:pt idx="1518">
                  <c:v>1518</c:v>
                </c:pt>
                <c:pt idx="1519">
                  <c:v>1519</c:v>
                </c:pt>
                <c:pt idx="1520">
                  <c:v>1520</c:v>
                </c:pt>
                <c:pt idx="1521">
                  <c:v>1521</c:v>
                </c:pt>
                <c:pt idx="1522">
                  <c:v>1522</c:v>
                </c:pt>
                <c:pt idx="1523">
                  <c:v>1523</c:v>
                </c:pt>
                <c:pt idx="1524">
                  <c:v>1524</c:v>
                </c:pt>
                <c:pt idx="1525">
                  <c:v>1525</c:v>
                </c:pt>
                <c:pt idx="1526">
                  <c:v>1526</c:v>
                </c:pt>
                <c:pt idx="1527">
                  <c:v>1527</c:v>
                </c:pt>
                <c:pt idx="1528">
                  <c:v>1528</c:v>
                </c:pt>
                <c:pt idx="1529">
                  <c:v>1529</c:v>
                </c:pt>
                <c:pt idx="1530">
                  <c:v>1530</c:v>
                </c:pt>
                <c:pt idx="1531">
                  <c:v>1531</c:v>
                </c:pt>
                <c:pt idx="1532">
                  <c:v>1532</c:v>
                </c:pt>
                <c:pt idx="1533">
                  <c:v>1533</c:v>
                </c:pt>
                <c:pt idx="1534">
                  <c:v>1534</c:v>
                </c:pt>
                <c:pt idx="1535">
                  <c:v>1535</c:v>
                </c:pt>
                <c:pt idx="1536">
                  <c:v>1536</c:v>
                </c:pt>
                <c:pt idx="1537">
                  <c:v>1537</c:v>
                </c:pt>
                <c:pt idx="1538">
                  <c:v>1538</c:v>
                </c:pt>
                <c:pt idx="1539">
                  <c:v>1539</c:v>
                </c:pt>
                <c:pt idx="1540">
                  <c:v>1540</c:v>
                </c:pt>
                <c:pt idx="1541">
                  <c:v>1541</c:v>
                </c:pt>
                <c:pt idx="1542">
                  <c:v>1542</c:v>
                </c:pt>
                <c:pt idx="1543">
                  <c:v>1543</c:v>
                </c:pt>
                <c:pt idx="1544">
                  <c:v>1544</c:v>
                </c:pt>
                <c:pt idx="1545">
                  <c:v>1545</c:v>
                </c:pt>
                <c:pt idx="1546">
                  <c:v>1546</c:v>
                </c:pt>
                <c:pt idx="1547">
                  <c:v>1547</c:v>
                </c:pt>
                <c:pt idx="1548">
                  <c:v>1548</c:v>
                </c:pt>
                <c:pt idx="1549">
                  <c:v>1549</c:v>
                </c:pt>
                <c:pt idx="1550">
                  <c:v>1550</c:v>
                </c:pt>
                <c:pt idx="1551">
                  <c:v>1551</c:v>
                </c:pt>
                <c:pt idx="1552">
                  <c:v>1552</c:v>
                </c:pt>
                <c:pt idx="1553">
                  <c:v>1553</c:v>
                </c:pt>
                <c:pt idx="1554">
                  <c:v>1554</c:v>
                </c:pt>
                <c:pt idx="1555">
                  <c:v>1555</c:v>
                </c:pt>
                <c:pt idx="1556">
                  <c:v>1556</c:v>
                </c:pt>
                <c:pt idx="1557">
                  <c:v>1557</c:v>
                </c:pt>
                <c:pt idx="1558">
                  <c:v>1558</c:v>
                </c:pt>
                <c:pt idx="1559">
                  <c:v>1559</c:v>
                </c:pt>
                <c:pt idx="1560">
                  <c:v>1560</c:v>
                </c:pt>
                <c:pt idx="1561">
                  <c:v>1561</c:v>
                </c:pt>
                <c:pt idx="1562">
                  <c:v>1562</c:v>
                </c:pt>
                <c:pt idx="1563">
                  <c:v>1563</c:v>
                </c:pt>
                <c:pt idx="1564">
                  <c:v>1564</c:v>
                </c:pt>
                <c:pt idx="1565">
                  <c:v>1565</c:v>
                </c:pt>
                <c:pt idx="1566">
                  <c:v>1566</c:v>
                </c:pt>
                <c:pt idx="1567">
                  <c:v>1567</c:v>
                </c:pt>
                <c:pt idx="1568">
                  <c:v>1568</c:v>
                </c:pt>
                <c:pt idx="1569">
                  <c:v>1569</c:v>
                </c:pt>
                <c:pt idx="1570">
                  <c:v>1570</c:v>
                </c:pt>
                <c:pt idx="1571">
                  <c:v>1571</c:v>
                </c:pt>
                <c:pt idx="1572">
                  <c:v>1572</c:v>
                </c:pt>
                <c:pt idx="1573">
                  <c:v>1573</c:v>
                </c:pt>
                <c:pt idx="1574">
                  <c:v>1574</c:v>
                </c:pt>
                <c:pt idx="1575">
                  <c:v>1575</c:v>
                </c:pt>
                <c:pt idx="1576">
                  <c:v>1576</c:v>
                </c:pt>
                <c:pt idx="1577">
                  <c:v>1577</c:v>
                </c:pt>
                <c:pt idx="1578">
                  <c:v>1578</c:v>
                </c:pt>
                <c:pt idx="1579">
                  <c:v>1579</c:v>
                </c:pt>
                <c:pt idx="1580">
                  <c:v>1580</c:v>
                </c:pt>
                <c:pt idx="1581">
                  <c:v>1581</c:v>
                </c:pt>
                <c:pt idx="1582">
                  <c:v>1582</c:v>
                </c:pt>
                <c:pt idx="1583">
                  <c:v>1583</c:v>
                </c:pt>
                <c:pt idx="1584">
                  <c:v>1584</c:v>
                </c:pt>
                <c:pt idx="1585">
                  <c:v>1585</c:v>
                </c:pt>
                <c:pt idx="1586">
                  <c:v>1586</c:v>
                </c:pt>
                <c:pt idx="1587">
                  <c:v>1587</c:v>
                </c:pt>
                <c:pt idx="1588">
                  <c:v>1588</c:v>
                </c:pt>
                <c:pt idx="1589">
                  <c:v>1589</c:v>
                </c:pt>
                <c:pt idx="1590">
                  <c:v>1590</c:v>
                </c:pt>
                <c:pt idx="1591">
                  <c:v>1591</c:v>
                </c:pt>
                <c:pt idx="1592">
                  <c:v>1592</c:v>
                </c:pt>
                <c:pt idx="1593">
                  <c:v>1593</c:v>
                </c:pt>
                <c:pt idx="1594">
                  <c:v>1594</c:v>
                </c:pt>
                <c:pt idx="1595">
                  <c:v>1595</c:v>
                </c:pt>
                <c:pt idx="1596">
                  <c:v>1596</c:v>
                </c:pt>
                <c:pt idx="1597">
                  <c:v>1597</c:v>
                </c:pt>
                <c:pt idx="1598">
                  <c:v>1598</c:v>
                </c:pt>
                <c:pt idx="1599">
                  <c:v>1599</c:v>
                </c:pt>
                <c:pt idx="1600">
                  <c:v>1600</c:v>
                </c:pt>
                <c:pt idx="1601">
                  <c:v>1601</c:v>
                </c:pt>
                <c:pt idx="1602">
                  <c:v>1602</c:v>
                </c:pt>
                <c:pt idx="1603">
                  <c:v>1603</c:v>
                </c:pt>
                <c:pt idx="1604">
                  <c:v>1604</c:v>
                </c:pt>
                <c:pt idx="1605">
                  <c:v>1605</c:v>
                </c:pt>
                <c:pt idx="1606">
                  <c:v>1606</c:v>
                </c:pt>
                <c:pt idx="1607">
                  <c:v>1607</c:v>
                </c:pt>
                <c:pt idx="1608">
                  <c:v>1608</c:v>
                </c:pt>
                <c:pt idx="1609">
                  <c:v>1609</c:v>
                </c:pt>
                <c:pt idx="1610">
                  <c:v>1610</c:v>
                </c:pt>
                <c:pt idx="1611">
                  <c:v>1611</c:v>
                </c:pt>
                <c:pt idx="1612">
                  <c:v>1612</c:v>
                </c:pt>
                <c:pt idx="1613">
                  <c:v>1613</c:v>
                </c:pt>
                <c:pt idx="1614">
                  <c:v>1614</c:v>
                </c:pt>
                <c:pt idx="1615">
                  <c:v>1615</c:v>
                </c:pt>
                <c:pt idx="1616">
                  <c:v>1616</c:v>
                </c:pt>
                <c:pt idx="1617">
                  <c:v>1617</c:v>
                </c:pt>
                <c:pt idx="1618">
                  <c:v>1618</c:v>
                </c:pt>
                <c:pt idx="1619">
                  <c:v>1619</c:v>
                </c:pt>
                <c:pt idx="1620">
                  <c:v>1620</c:v>
                </c:pt>
                <c:pt idx="1621">
                  <c:v>1621</c:v>
                </c:pt>
                <c:pt idx="1622">
                  <c:v>1622</c:v>
                </c:pt>
                <c:pt idx="1623">
                  <c:v>1623</c:v>
                </c:pt>
                <c:pt idx="1624">
                  <c:v>1624</c:v>
                </c:pt>
                <c:pt idx="1625">
                  <c:v>1625</c:v>
                </c:pt>
                <c:pt idx="1626">
                  <c:v>1626</c:v>
                </c:pt>
                <c:pt idx="1627">
                  <c:v>1627</c:v>
                </c:pt>
                <c:pt idx="1628">
                  <c:v>1628</c:v>
                </c:pt>
                <c:pt idx="1629">
                  <c:v>1629</c:v>
                </c:pt>
                <c:pt idx="1630">
                  <c:v>1630</c:v>
                </c:pt>
                <c:pt idx="1631">
                  <c:v>1631</c:v>
                </c:pt>
                <c:pt idx="1632">
                  <c:v>1632</c:v>
                </c:pt>
                <c:pt idx="1633">
                  <c:v>1633</c:v>
                </c:pt>
                <c:pt idx="1634">
                  <c:v>1634</c:v>
                </c:pt>
                <c:pt idx="1635">
                  <c:v>1635</c:v>
                </c:pt>
                <c:pt idx="1636">
                  <c:v>1636</c:v>
                </c:pt>
                <c:pt idx="1637">
                  <c:v>1637</c:v>
                </c:pt>
                <c:pt idx="1638">
                  <c:v>1638</c:v>
                </c:pt>
                <c:pt idx="1639">
                  <c:v>1639</c:v>
                </c:pt>
                <c:pt idx="1640">
                  <c:v>1640</c:v>
                </c:pt>
                <c:pt idx="1641">
                  <c:v>1641</c:v>
                </c:pt>
                <c:pt idx="1642">
                  <c:v>1642</c:v>
                </c:pt>
                <c:pt idx="1643">
                  <c:v>1643</c:v>
                </c:pt>
                <c:pt idx="1644">
                  <c:v>1644</c:v>
                </c:pt>
                <c:pt idx="1645">
                  <c:v>1645</c:v>
                </c:pt>
                <c:pt idx="1646">
                  <c:v>1646</c:v>
                </c:pt>
                <c:pt idx="1647">
                  <c:v>1647</c:v>
                </c:pt>
                <c:pt idx="1648">
                  <c:v>1648</c:v>
                </c:pt>
                <c:pt idx="1649">
                  <c:v>1649</c:v>
                </c:pt>
                <c:pt idx="1650">
                  <c:v>1650</c:v>
                </c:pt>
                <c:pt idx="1651">
                  <c:v>1651</c:v>
                </c:pt>
                <c:pt idx="1652">
                  <c:v>1652</c:v>
                </c:pt>
                <c:pt idx="1653">
                  <c:v>1653</c:v>
                </c:pt>
                <c:pt idx="1654">
                  <c:v>1654</c:v>
                </c:pt>
                <c:pt idx="1655">
                  <c:v>1655</c:v>
                </c:pt>
                <c:pt idx="1656">
                  <c:v>1656</c:v>
                </c:pt>
                <c:pt idx="1657">
                  <c:v>1657</c:v>
                </c:pt>
                <c:pt idx="1658">
                  <c:v>1658</c:v>
                </c:pt>
                <c:pt idx="1659">
                  <c:v>1659</c:v>
                </c:pt>
                <c:pt idx="1660">
                  <c:v>1660</c:v>
                </c:pt>
                <c:pt idx="1661">
                  <c:v>1661</c:v>
                </c:pt>
                <c:pt idx="1662">
                  <c:v>1662</c:v>
                </c:pt>
                <c:pt idx="1663">
                  <c:v>1663</c:v>
                </c:pt>
                <c:pt idx="1664">
                  <c:v>1664</c:v>
                </c:pt>
                <c:pt idx="1665">
                  <c:v>1665</c:v>
                </c:pt>
                <c:pt idx="1666">
                  <c:v>1666</c:v>
                </c:pt>
                <c:pt idx="1667">
                  <c:v>1667</c:v>
                </c:pt>
                <c:pt idx="1668">
                  <c:v>1668</c:v>
                </c:pt>
                <c:pt idx="1669">
                  <c:v>1669</c:v>
                </c:pt>
                <c:pt idx="1670">
                  <c:v>1670</c:v>
                </c:pt>
                <c:pt idx="1671">
                  <c:v>1671</c:v>
                </c:pt>
                <c:pt idx="1672">
                  <c:v>1672</c:v>
                </c:pt>
                <c:pt idx="1673">
                  <c:v>1673</c:v>
                </c:pt>
                <c:pt idx="1674">
                  <c:v>1674</c:v>
                </c:pt>
                <c:pt idx="1675">
                  <c:v>1675</c:v>
                </c:pt>
                <c:pt idx="1676">
                  <c:v>1676</c:v>
                </c:pt>
                <c:pt idx="1677">
                  <c:v>1677</c:v>
                </c:pt>
                <c:pt idx="1678">
                  <c:v>1678</c:v>
                </c:pt>
                <c:pt idx="1679">
                  <c:v>1679</c:v>
                </c:pt>
                <c:pt idx="1680">
                  <c:v>1680</c:v>
                </c:pt>
                <c:pt idx="1681">
                  <c:v>1681</c:v>
                </c:pt>
                <c:pt idx="1682">
                  <c:v>1682</c:v>
                </c:pt>
                <c:pt idx="1683">
                  <c:v>1683</c:v>
                </c:pt>
                <c:pt idx="1684">
                  <c:v>1684</c:v>
                </c:pt>
                <c:pt idx="1685">
                  <c:v>1685</c:v>
                </c:pt>
                <c:pt idx="1686">
                  <c:v>1686</c:v>
                </c:pt>
                <c:pt idx="1687">
                  <c:v>1687</c:v>
                </c:pt>
                <c:pt idx="1688">
                  <c:v>1688</c:v>
                </c:pt>
                <c:pt idx="1689">
                  <c:v>1689</c:v>
                </c:pt>
                <c:pt idx="1690">
                  <c:v>1690</c:v>
                </c:pt>
                <c:pt idx="1691">
                  <c:v>1691</c:v>
                </c:pt>
                <c:pt idx="1692">
                  <c:v>1692</c:v>
                </c:pt>
                <c:pt idx="1693">
                  <c:v>1693</c:v>
                </c:pt>
                <c:pt idx="1694">
                  <c:v>1694</c:v>
                </c:pt>
                <c:pt idx="1695">
                  <c:v>1695</c:v>
                </c:pt>
                <c:pt idx="1696">
                  <c:v>1696</c:v>
                </c:pt>
                <c:pt idx="1697">
                  <c:v>1697</c:v>
                </c:pt>
                <c:pt idx="1698">
                  <c:v>1698</c:v>
                </c:pt>
                <c:pt idx="1699">
                  <c:v>1699</c:v>
                </c:pt>
                <c:pt idx="1700">
                  <c:v>1700</c:v>
                </c:pt>
                <c:pt idx="1701">
                  <c:v>1701</c:v>
                </c:pt>
                <c:pt idx="1702">
                  <c:v>1702</c:v>
                </c:pt>
                <c:pt idx="1703">
                  <c:v>1703</c:v>
                </c:pt>
                <c:pt idx="1704">
                  <c:v>1704</c:v>
                </c:pt>
                <c:pt idx="1705">
                  <c:v>1705</c:v>
                </c:pt>
                <c:pt idx="1706">
                  <c:v>1706</c:v>
                </c:pt>
                <c:pt idx="1707">
                  <c:v>1707</c:v>
                </c:pt>
                <c:pt idx="1708">
                  <c:v>1708</c:v>
                </c:pt>
                <c:pt idx="1709">
                  <c:v>1709</c:v>
                </c:pt>
                <c:pt idx="1710">
                  <c:v>1710</c:v>
                </c:pt>
                <c:pt idx="1711">
                  <c:v>1711</c:v>
                </c:pt>
                <c:pt idx="1712">
                  <c:v>1712</c:v>
                </c:pt>
                <c:pt idx="1713">
                  <c:v>1713</c:v>
                </c:pt>
                <c:pt idx="1714">
                  <c:v>1714</c:v>
                </c:pt>
                <c:pt idx="1715">
                  <c:v>1715</c:v>
                </c:pt>
                <c:pt idx="1716">
                  <c:v>1716</c:v>
                </c:pt>
                <c:pt idx="1717">
                  <c:v>1717</c:v>
                </c:pt>
                <c:pt idx="1718">
                  <c:v>1718</c:v>
                </c:pt>
                <c:pt idx="1719">
                  <c:v>1719</c:v>
                </c:pt>
                <c:pt idx="1720">
                  <c:v>1720</c:v>
                </c:pt>
                <c:pt idx="1721">
                  <c:v>1721</c:v>
                </c:pt>
                <c:pt idx="1722">
                  <c:v>1722</c:v>
                </c:pt>
                <c:pt idx="1723">
                  <c:v>1723</c:v>
                </c:pt>
                <c:pt idx="1724">
                  <c:v>1724</c:v>
                </c:pt>
                <c:pt idx="1725">
                  <c:v>1725</c:v>
                </c:pt>
                <c:pt idx="1726">
                  <c:v>1726</c:v>
                </c:pt>
                <c:pt idx="1727">
                  <c:v>1727</c:v>
                </c:pt>
                <c:pt idx="1728">
                  <c:v>1728</c:v>
                </c:pt>
                <c:pt idx="1729">
                  <c:v>1729</c:v>
                </c:pt>
                <c:pt idx="1730">
                  <c:v>1730</c:v>
                </c:pt>
                <c:pt idx="1731">
                  <c:v>1731</c:v>
                </c:pt>
                <c:pt idx="1732">
                  <c:v>1732</c:v>
                </c:pt>
                <c:pt idx="1733">
                  <c:v>1733</c:v>
                </c:pt>
                <c:pt idx="1734">
                  <c:v>1734</c:v>
                </c:pt>
                <c:pt idx="1735">
                  <c:v>1735</c:v>
                </c:pt>
                <c:pt idx="1736">
                  <c:v>1736</c:v>
                </c:pt>
                <c:pt idx="1737">
                  <c:v>1737</c:v>
                </c:pt>
                <c:pt idx="1738">
                  <c:v>1738</c:v>
                </c:pt>
                <c:pt idx="1739">
                  <c:v>1739</c:v>
                </c:pt>
                <c:pt idx="1740">
                  <c:v>1740</c:v>
                </c:pt>
                <c:pt idx="1741">
                  <c:v>1741</c:v>
                </c:pt>
                <c:pt idx="1742">
                  <c:v>1742</c:v>
                </c:pt>
                <c:pt idx="1743">
                  <c:v>1743</c:v>
                </c:pt>
                <c:pt idx="1744">
                  <c:v>1744</c:v>
                </c:pt>
                <c:pt idx="1745">
                  <c:v>1745</c:v>
                </c:pt>
                <c:pt idx="1746">
                  <c:v>1746</c:v>
                </c:pt>
                <c:pt idx="1747">
                  <c:v>1747</c:v>
                </c:pt>
                <c:pt idx="1748">
                  <c:v>1748</c:v>
                </c:pt>
                <c:pt idx="1749">
                  <c:v>1749</c:v>
                </c:pt>
                <c:pt idx="1750">
                  <c:v>1750</c:v>
                </c:pt>
                <c:pt idx="1751">
                  <c:v>1751</c:v>
                </c:pt>
                <c:pt idx="1752">
                  <c:v>1752</c:v>
                </c:pt>
                <c:pt idx="1753">
                  <c:v>1753</c:v>
                </c:pt>
                <c:pt idx="1754">
                  <c:v>1754</c:v>
                </c:pt>
                <c:pt idx="1755">
                  <c:v>1755</c:v>
                </c:pt>
                <c:pt idx="1756">
                  <c:v>1756</c:v>
                </c:pt>
                <c:pt idx="1757">
                  <c:v>1757</c:v>
                </c:pt>
                <c:pt idx="1758">
                  <c:v>1758</c:v>
                </c:pt>
                <c:pt idx="1759">
                  <c:v>1759</c:v>
                </c:pt>
                <c:pt idx="1760">
                  <c:v>1760</c:v>
                </c:pt>
                <c:pt idx="1761">
                  <c:v>1761</c:v>
                </c:pt>
                <c:pt idx="1762">
                  <c:v>1762</c:v>
                </c:pt>
                <c:pt idx="1763">
                  <c:v>1763</c:v>
                </c:pt>
                <c:pt idx="1764">
                  <c:v>1764</c:v>
                </c:pt>
                <c:pt idx="1765">
                  <c:v>1765</c:v>
                </c:pt>
                <c:pt idx="1766">
                  <c:v>1766</c:v>
                </c:pt>
                <c:pt idx="1767">
                  <c:v>1767</c:v>
                </c:pt>
                <c:pt idx="1768">
                  <c:v>1768</c:v>
                </c:pt>
                <c:pt idx="1769">
                  <c:v>1769</c:v>
                </c:pt>
                <c:pt idx="1770">
                  <c:v>1770</c:v>
                </c:pt>
                <c:pt idx="1771">
                  <c:v>1771</c:v>
                </c:pt>
                <c:pt idx="1772">
                  <c:v>1772</c:v>
                </c:pt>
                <c:pt idx="1773">
                  <c:v>1773</c:v>
                </c:pt>
                <c:pt idx="1774">
                  <c:v>1774</c:v>
                </c:pt>
                <c:pt idx="1775">
                  <c:v>1775</c:v>
                </c:pt>
                <c:pt idx="1776">
                  <c:v>1776</c:v>
                </c:pt>
                <c:pt idx="1777">
                  <c:v>1777</c:v>
                </c:pt>
                <c:pt idx="1778">
                  <c:v>1778</c:v>
                </c:pt>
                <c:pt idx="1779">
                  <c:v>1779</c:v>
                </c:pt>
                <c:pt idx="1780">
                  <c:v>1780</c:v>
                </c:pt>
                <c:pt idx="1781">
                  <c:v>1781</c:v>
                </c:pt>
                <c:pt idx="1782">
                  <c:v>1782</c:v>
                </c:pt>
                <c:pt idx="1783">
                  <c:v>1783</c:v>
                </c:pt>
                <c:pt idx="1784">
                  <c:v>1784</c:v>
                </c:pt>
                <c:pt idx="1785">
                  <c:v>1785</c:v>
                </c:pt>
                <c:pt idx="1786">
                  <c:v>1786</c:v>
                </c:pt>
                <c:pt idx="1787">
                  <c:v>1787</c:v>
                </c:pt>
                <c:pt idx="1788">
                  <c:v>1788</c:v>
                </c:pt>
                <c:pt idx="1789">
                  <c:v>1789</c:v>
                </c:pt>
                <c:pt idx="1790">
                  <c:v>1790</c:v>
                </c:pt>
                <c:pt idx="1791">
                  <c:v>1791</c:v>
                </c:pt>
                <c:pt idx="1792">
                  <c:v>1792</c:v>
                </c:pt>
                <c:pt idx="1793">
                  <c:v>1793</c:v>
                </c:pt>
                <c:pt idx="1794">
                  <c:v>1794</c:v>
                </c:pt>
                <c:pt idx="1795">
                  <c:v>1795</c:v>
                </c:pt>
                <c:pt idx="1796">
                  <c:v>1796</c:v>
                </c:pt>
                <c:pt idx="1797">
                  <c:v>1797</c:v>
                </c:pt>
                <c:pt idx="1798">
                  <c:v>1798</c:v>
                </c:pt>
                <c:pt idx="1799">
                  <c:v>1799</c:v>
                </c:pt>
                <c:pt idx="1800">
                  <c:v>1800</c:v>
                </c:pt>
                <c:pt idx="1801">
                  <c:v>1801</c:v>
                </c:pt>
                <c:pt idx="1802">
                  <c:v>1802</c:v>
                </c:pt>
                <c:pt idx="1803">
                  <c:v>1803</c:v>
                </c:pt>
                <c:pt idx="1804">
                  <c:v>1804</c:v>
                </c:pt>
                <c:pt idx="1805">
                  <c:v>1805</c:v>
                </c:pt>
                <c:pt idx="1806">
                  <c:v>1806</c:v>
                </c:pt>
                <c:pt idx="1807">
                  <c:v>1807</c:v>
                </c:pt>
                <c:pt idx="1808">
                  <c:v>1808</c:v>
                </c:pt>
                <c:pt idx="1809">
                  <c:v>1809</c:v>
                </c:pt>
                <c:pt idx="1810">
                  <c:v>1810</c:v>
                </c:pt>
                <c:pt idx="1811">
                  <c:v>1811</c:v>
                </c:pt>
                <c:pt idx="1812">
                  <c:v>1812</c:v>
                </c:pt>
                <c:pt idx="1813">
                  <c:v>1813</c:v>
                </c:pt>
                <c:pt idx="1814">
                  <c:v>1814</c:v>
                </c:pt>
                <c:pt idx="1815">
                  <c:v>1815</c:v>
                </c:pt>
                <c:pt idx="1816">
                  <c:v>1816</c:v>
                </c:pt>
                <c:pt idx="1817">
                  <c:v>1817</c:v>
                </c:pt>
                <c:pt idx="1818">
                  <c:v>1818</c:v>
                </c:pt>
                <c:pt idx="1819">
                  <c:v>1819</c:v>
                </c:pt>
                <c:pt idx="1820">
                  <c:v>1820</c:v>
                </c:pt>
                <c:pt idx="1821">
                  <c:v>1821</c:v>
                </c:pt>
                <c:pt idx="1822">
                  <c:v>1822</c:v>
                </c:pt>
                <c:pt idx="1823">
                  <c:v>1823</c:v>
                </c:pt>
                <c:pt idx="1824">
                  <c:v>1824</c:v>
                </c:pt>
                <c:pt idx="1825">
                  <c:v>1825</c:v>
                </c:pt>
                <c:pt idx="1826">
                  <c:v>1826</c:v>
                </c:pt>
                <c:pt idx="1827">
                  <c:v>1827</c:v>
                </c:pt>
                <c:pt idx="1828">
                  <c:v>1828</c:v>
                </c:pt>
                <c:pt idx="1829">
                  <c:v>1829</c:v>
                </c:pt>
                <c:pt idx="1830">
                  <c:v>1830</c:v>
                </c:pt>
                <c:pt idx="1831">
                  <c:v>1831</c:v>
                </c:pt>
                <c:pt idx="1832">
                  <c:v>1832</c:v>
                </c:pt>
                <c:pt idx="1833">
                  <c:v>1833</c:v>
                </c:pt>
                <c:pt idx="1834">
                  <c:v>1834</c:v>
                </c:pt>
                <c:pt idx="1835">
                  <c:v>1835</c:v>
                </c:pt>
                <c:pt idx="1836">
                  <c:v>1836</c:v>
                </c:pt>
                <c:pt idx="1837">
                  <c:v>1837</c:v>
                </c:pt>
                <c:pt idx="1838">
                  <c:v>1838</c:v>
                </c:pt>
                <c:pt idx="1839">
                  <c:v>1839</c:v>
                </c:pt>
                <c:pt idx="1840">
                  <c:v>1840</c:v>
                </c:pt>
                <c:pt idx="1841">
                  <c:v>1841</c:v>
                </c:pt>
                <c:pt idx="1842">
                  <c:v>1842</c:v>
                </c:pt>
                <c:pt idx="1843">
                  <c:v>1843</c:v>
                </c:pt>
                <c:pt idx="1844">
                  <c:v>1844</c:v>
                </c:pt>
                <c:pt idx="1845">
                  <c:v>1845</c:v>
                </c:pt>
                <c:pt idx="1846">
                  <c:v>1846</c:v>
                </c:pt>
                <c:pt idx="1847">
                  <c:v>1847</c:v>
                </c:pt>
                <c:pt idx="1848">
                  <c:v>1848</c:v>
                </c:pt>
                <c:pt idx="1849">
                  <c:v>1849</c:v>
                </c:pt>
                <c:pt idx="1850">
                  <c:v>1850</c:v>
                </c:pt>
                <c:pt idx="1851">
                  <c:v>1851</c:v>
                </c:pt>
                <c:pt idx="1852">
                  <c:v>1852</c:v>
                </c:pt>
                <c:pt idx="1853">
                  <c:v>1853</c:v>
                </c:pt>
                <c:pt idx="1854">
                  <c:v>1854</c:v>
                </c:pt>
                <c:pt idx="1855">
                  <c:v>1855</c:v>
                </c:pt>
                <c:pt idx="1856">
                  <c:v>1856</c:v>
                </c:pt>
                <c:pt idx="1857">
                  <c:v>1857</c:v>
                </c:pt>
                <c:pt idx="1858">
                  <c:v>1858</c:v>
                </c:pt>
                <c:pt idx="1859">
                  <c:v>1859</c:v>
                </c:pt>
                <c:pt idx="1860">
                  <c:v>1860</c:v>
                </c:pt>
                <c:pt idx="1861">
                  <c:v>1861</c:v>
                </c:pt>
                <c:pt idx="1862">
                  <c:v>1862</c:v>
                </c:pt>
                <c:pt idx="1863">
                  <c:v>1863</c:v>
                </c:pt>
                <c:pt idx="1864">
                  <c:v>1864</c:v>
                </c:pt>
                <c:pt idx="1865">
                  <c:v>1865</c:v>
                </c:pt>
                <c:pt idx="1866">
                  <c:v>1866</c:v>
                </c:pt>
                <c:pt idx="1867">
                  <c:v>1867</c:v>
                </c:pt>
                <c:pt idx="1868">
                  <c:v>1868</c:v>
                </c:pt>
                <c:pt idx="1869">
                  <c:v>1869</c:v>
                </c:pt>
                <c:pt idx="1870">
                  <c:v>1870</c:v>
                </c:pt>
                <c:pt idx="1871">
                  <c:v>1871</c:v>
                </c:pt>
                <c:pt idx="1872">
                  <c:v>1872</c:v>
                </c:pt>
                <c:pt idx="1873">
                  <c:v>1873</c:v>
                </c:pt>
                <c:pt idx="1874">
                  <c:v>1874</c:v>
                </c:pt>
                <c:pt idx="1875">
                  <c:v>1875</c:v>
                </c:pt>
                <c:pt idx="1876">
                  <c:v>1876</c:v>
                </c:pt>
                <c:pt idx="1877">
                  <c:v>1877</c:v>
                </c:pt>
                <c:pt idx="1878">
                  <c:v>1878</c:v>
                </c:pt>
                <c:pt idx="1879">
                  <c:v>1879</c:v>
                </c:pt>
                <c:pt idx="1880">
                  <c:v>1880</c:v>
                </c:pt>
                <c:pt idx="1881">
                  <c:v>1881</c:v>
                </c:pt>
                <c:pt idx="1882">
                  <c:v>1882</c:v>
                </c:pt>
                <c:pt idx="1883">
                  <c:v>1883</c:v>
                </c:pt>
                <c:pt idx="1884">
                  <c:v>1884</c:v>
                </c:pt>
                <c:pt idx="1885">
                  <c:v>1885</c:v>
                </c:pt>
                <c:pt idx="1886">
                  <c:v>1886</c:v>
                </c:pt>
                <c:pt idx="1887">
                  <c:v>1887</c:v>
                </c:pt>
                <c:pt idx="1888">
                  <c:v>1888</c:v>
                </c:pt>
                <c:pt idx="1889">
                  <c:v>1889</c:v>
                </c:pt>
                <c:pt idx="1890">
                  <c:v>1890</c:v>
                </c:pt>
                <c:pt idx="1891">
                  <c:v>1891</c:v>
                </c:pt>
                <c:pt idx="1892">
                  <c:v>1892</c:v>
                </c:pt>
                <c:pt idx="1893">
                  <c:v>1893</c:v>
                </c:pt>
                <c:pt idx="1894">
                  <c:v>1894</c:v>
                </c:pt>
                <c:pt idx="1895">
                  <c:v>1895</c:v>
                </c:pt>
                <c:pt idx="1896">
                  <c:v>1896</c:v>
                </c:pt>
                <c:pt idx="1897">
                  <c:v>1897</c:v>
                </c:pt>
                <c:pt idx="1898">
                  <c:v>1898</c:v>
                </c:pt>
                <c:pt idx="1899">
                  <c:v>1899</c:v>
                </c:pt>
                <c:pt idx="1900">
                  <c:v>1900</c:v>
                </c:pt>
                <c:pt idx="1901">
                  <c:v>1901</c:v>
                </c:pt>
                <c:pt idx="1902">
                  <c:v>1902</c:v>
                </c:pt>
                <c:pt idx="1903">
                  <c:v>1903</c:v>
                </c:pt>
                <c:pt idx="1904">
                  <c:v>1904</c:v>
                </c:pt>
                <c:pt idx="1905">
                  <c:v>1905</c:v>
                </c:pt>
                <c:pt idx="1906">
                  <c:v>1906</c:v>
                </c:pt>
                <c:pt idx="1907">
                  <c:v>1907</c:v>
                </c:pt>
                <c:pt idx="1908">
                  <c:v>1908</c:v>
                </c:pt>
                <c:pt idx="1909">
                  <c:v>1909</c:v>
                </c:pt>
                <c:pt idx="1910">
                  <c:v>1910</c:v>
                </c:pt>
                <c:pt idx="1911">
                  <c:v>1911</c:v>
                </c:pt>
                <c:pt idx="1912">
                  <c:v>1912</c:v>
                </c:pt>
                <c:pt idx="1913">
                  <c:v>1913</c:v>
                </c:pt>
                <c:pt idx="1914">
                  <c:v>1914</c:v>
                </c:pt>
                <c:pt idx="1915">
                  <c:v>1915</c:v>
                </c:pt>
                <c:pt idx="1916">
                  <c:v>1916</c:v>
                </c:pt>
                <c:pt idx="1917">
                  <c:v>1917</c:v>
                </c:pt>
                <c:pt idx="1918">
                  <c:v>1918</c:v>
                </c:pt>
                <c:pt idx="1919">
                  <c:v>1919</c:v>
                </c:pt>
                <c:pt idx="1920">
                  <c:v>1920</c:v>
                </c:pt>
                <c:pt idx="1921">
                  <c:v>1921</c:v>
                </c:pt>
                <c:pt idx="1922">
                  <c:v>1922</c:v>
                </c:pt>
                <c:pt idx="1923">
                  <c:v>1923</c:v>
                </c:pt>
                <c:pt idx="1924">
                  <c:v>1924</c:v>
                </c:pt>
                <c:pt idx="1925">
                  <c:v>1925</c:v>
                </c:pt>
                <c:pt idx="1926">
                  <c:v>1926</c:v>
                </c:pt>
                <c:pt idx="1927">
                  <c:v>1927</c:v>
                </c:pt>
                <c:pt idx="1928">
                  <c:v>1928</c:v>
                </c:pt>
                <c:pt idx="1929">
                  <c:v>1929</c:v>
                </c:pt>
                <c:pt idx="1930">
                  <c:v>1930</c:v>
                </c:pt>
                <c:pt idx="1931">
                  <c:v>1931</c:v>
                </c:pt>
                <c:pt idx="1932">
                  <c:v>1932</c:v>
                </c:pt>
                <c:pt idx="1933">
                  <c:v>1933</c:v>
                </c:pt>
                <c:pt idx="1934">
                  <c:v>1934</c:v>
                </c:pt>
                <c:pt idx="1935">
                  <c:v>1935</c:v>
                </c:pt>
                <c:pt idx="1936">
                  <c:v>1936</c:v>
                </c:pt>
                <c:pt idx="1937">
                  <c:v>1937</c:v>
                </c:pt>
                <c:pt idx="1938">
                  <c:v>1938</c:v>
                </c:pt>
                <c:pt idx="1939">
                  <c:v>1939</c:v>
                </c:pt>
                <c:pt idx="1940">
                  <c:v>1940</c:v>
                </c:pt>
                <c:pt idx="1941">
                  <c:v>1941</c:v>
                </c:pt>
                <c:pt idx="1942">
                  <c:v>1942</c:v>
                </c:pt>
                <c:pt idx="1943">
                  <c:v>1943</c:v>
                </c:pt>
                <c:pt idx="1944">
                  <c:v>1944</c:v>
                </c:pt>
                <c:pt idx="1945">
                  <c:v>1945</c:v>
                </c:pt>
                <c:pt idx="1946">
                  <c:v>1946</c:v>
                </c:pt>
                <c:pt idx="1947">
                  <c:v>1947</c:v>
                </c:pt>
                <c:pt idx="1948">
                  <c:v>1948</c:v>
                </c:pt>
                <c:pt idx="1949">
                  <c:v>1949</c:v>
                </c:pt>
                <c:pt idx="1950">
                  <c:v>1950</c:v>
                </c:pt>
                <c:pt idx="1951">
                  <c:v>1951</c:v>
                </c:pt>
                <c:pt idx="1952">
                  <c:v>1952</c:v>
                </c:pt>
                <c:pt idx="1953">
                  <c:v>1953</c:v>
                </c:pt>
                <c:pt idx="1954">
                  <c:v>1954</c:v>
                </c:pt>
                <c:pt idx="1955">
                  <c:v>1955</c:v>
                </c:pt>
                <c:pt idx="1956">
                  <c:v>1956</c:v>
                </c:pt>
                <c:pt idx="1957">
                  <c:v>1957</c:v>
                </c:pt>
                <c:pt idx="1958">
                  <c:v>1958</c:v>
                </c:pt>
                <c:pt idx="1959">
                  <c:v>1959</c:v>
                </c:pt>
                <c:pt idx="1960">
                  <c:v>1960</c:v>
                </c:pt>
                <c:pt idx="1961">
                  <c:v>1961</c:v>
                </c:pt>
                <c:pt idx="1962">
                  <c:v>1962</c:v>
                </c:pt>
                <c:pt idx="1963">
                  <c:v>1963</c:v>
                </c:pt>
                <c:pt idx="1964">
                  <c:v>1964</c:v>
                </c:pt>
                <c:pt idx="1965">
                  <c:v>1965</c:v>
                </c:pt>
                <c:pt idx="1966">
                  <c:v>1966</c:v>
                </c:pt>
                <c:pt idx="1967">
                  <c:v>1967</c:v>
                </c:pt>
                <c:pt idx="1968">
                  <c:v>1968</c:v>
                </c:pt>
                <c:pt idx="1969">
                  <c:v>1969</c:v>
                </c:pt>
                <c:pt idx="1970">
                  <c:v>1970</c:v>
                </c:pt>
                <c:pt idx="1971">
                  <c:v>1971</c:v>
                </c:pt>
                <c:pt idx="1972">
                  <c:v>1972</c:v>
                </c:pt>
                <c:pt idx="1973">
                  <c:v>1973</c:v>
                </c:pt>
                <c:pt idx="1974">
                  <c:v>1974</c:v>
                </c:pt>
                <c:pt idx="1975">
                  <c:v>1975</c:v>
                </c:pt>
                <c:pt idx="1976">
                  <c:v>1976</c:v>
                </c:pt>
                <c:pt idx="1977">
                  <c:v>1977</c:v>
                </c:pt>
                <c:pt idx="1978">
                  <c:v>1978</c:v>
                </c:pt>
                <c:pt idx="1979">
                  <c:v>1979</c:v>
                </c:pt>
                <c:pt idx="1980">
                  <c:v>1980</c:v>
                </c:pt>
                <c:pt idx="1981">
                  <c:v>1981</c:v>
                </c:pt>
                <c:pt idx="1982">
                  <c:v>1982</c:v>
                </c:pt>
                <c:pt idx="1983">
                  <c:v>1983</c:v>
                </c:pt>
                <c:pt idx="1984">
                  <c:v>1984</c:v>
                </c:pt>
                <c:pt idx="1985">
                  <c:v>1985</c:v>
                </c:pt>
                <c:pt idx="1986">
                  <c:v>1986</c:v>
                </c:pt>
                <c:pt idx="1987">
                  <c:v>1987</c:v>
                </c:pt>
                <c:pt idx="1988">
                  <c:v>1988</c:v>
                </c:pt>
                <c:pt idx="1989">
                  <c:v>1989</c:v>
                </c:pt>
                <c:pt idx="1990">
                  <c:v>1990</c:v>
                </c:pt>
                <c:pt idx="1991">
                  <c:v>1991</c:v>
                </c:pt>
                <c:pt idx="1992">
                  <c:v>1992</c:v>
                </c:pt>
                <c:pt idx="1993">
                  <c:v>1993</c:v>
                </c:pt>
                <c:pt idx="1994">
                  <c:v>1994</c:v>
                </c:pt>
                <c:pt idx="1995">
                  <c:v>1995</c:v>
                </c:pt>
                <c:pt idx="1996">
                  <c:v>1996</c:v>
                </c:pt>
                <c:pt idx="1997">
                  <c:v>1997</c:v>
                </c:pt>
                <c:pt idx="1998">
                  <c:v>1998</c:v>
                </c:pt>
                <c:pt idx="1999">
                  <c:v>1999</c:v>
                </c:pt>
                <c:pt idx="2000">
                  <c:v>2000</c:v>
                </c:pt>
                <c:pt idx="2001">
                  <c:v>2001</c:v>
                </c:pt>
                <c:pt idx="2002">
                  <c:v>2002</c:v>
                </c:pt>
                <c:pt idx="2003">
                  <c:v>2003</c:v>
                </c:pt>
                <c:pt idx="2004">
                  <c:v>2004</c:v>
                </c:pt>
                <c:pt idx="2005">
                  <c:v>2005</c:v>
                </c:pt>
                <c:pt idx="2006">
                  <c:v>2006</c:v>
                </c:pt>
                <c:pt idx="2007">
                  <c:v>2007</c:v>
                </c:pt>
                <c:pt idx="2008">
                  <c:v>2008</c:v>
                </c:pt>
                <c:pt idx="2009">
                  <c:v>2009</c:v>
                </c:pt>
                <c:pt idx="2010">
                  <c:v>2010</c:v>
                </c:pt>
                <c:pt idx="2011">
                  <c:v>2011</c:v>
                </c:pt>
                <c:pt idx="2012">
                  <c:v>2012</c:v>
                </c:pt>
                <c:pt idx="2013">
                  <c:v>2013</c:v>
                </c:pt>
                <c:pt idx="2014">
                  <c:v>2014</c:v>
                </c:pt>
                <c:pt idx="2015">
                  <c:v>2015</c:v>
                </c:pt>
                <c:pt idx="2016">
                  <c:v>2016</c:v>
                </c:pt>
                <c:pt idx="2017">
                  <c:v>2017</c:v>
                </c:pt>
                <c:pt idx="2018">
                  <c:v>2018</c:v>
                </c:pt>
                <c:pt idx="2019">
                  <c:v>2019</c:v>
                </c:pt>
                <c:pt idx="2020">
                  <c:v>2020</c:v>
                </c:pt>
                <c:pt idx="2021">
                  <c:v>2021</c:v>
                </c:pt>
                <c:pt idx="2022">
                  <c:v>2022</c:v>
                </c:pt>
                <c:pt idx="2023">
                  <c:v>2023</c:v>
                </c:pt>
                <c:pt idx="2024">
                  <c:v>2024</c:v>
                </c:pt>
                <c:pt idx="2025">
                  <c:v>2025</c:v>
                </c:pt>
                <c:pt idx="2026">
                  <c:v>2026</c:v>
                </c:pt>
                <c:pt idx="2027">
                  <c:v>2027</c:v>
                </c:pt>
                <c:pt idx="2028">
                  <c:v>2028</c:v>
                </c:pt>
                <c:pt idx="2029">
                  <c:v>2029</c:v>
                </c:pt>
                <c:pt idx="2030">
                  <c:v>2030</c:v>
                </c:pt>
                <c:pt idx="2031">
                  <c:v>2031</c:v>
                </c:pt>
                <c:pt idx="2032">
                  <c:v>2032</c:v>
                </c:pt>
                <c:pt idx="2033">
                  <c:v>2033</c:v>
                </c:pt>
                <c:pt idx="2034">
                  <c:v>2034</c:v>
                </c:pt>
                <c:pt idx="2035">
                  <c:v>2035</c:v>
                </c:pt>
                <c:pt idx="2036">
                  <c:v>2036</c:v>
                </c:pt>
                <c:pt idx="2037">
                  <c:v>2037</c:v>
                </c:pt>
                <c:pt idx="2038">
                  <c:v>2038</c:v>
                </c:pt>
                <c:pt idx="2039">
                  <c:v>2039</c:v>
                </c:pt>
                <c:pt idx="2040">
                  <c:v>2040</c:v>
                </c:pt>
                <c:pt idx="2041">
                  <c:v>2041</c:v>
                </c:pt>
                <c:pt idx="2042">
                  <c:v>2042</c:v>
                </c:pt>
                <c:pt idx="2043">
                  <c:v>2043</c:v>
                </c:pt>
                <c:pt idx="2044">
                  <c:v>2044</c:v>
                </c:pt>
                <c:pt idx="2045">
                  <c:v>2045</c:v>
                </c:pt>
                <c:pt idx="2046">
                  <c:v>2046</c:v>
                </c:pt>
                <c:pt idx="2047">
                  <c:v>2047</c:v>
                </c:pt>
                <c:pt idx="2048">
                  <c:v>2048</c:v>
                </c:pt>
                <c:pt idx="2049">
                  <c:v>2049</c:v>
                </c:pt>
                <c:pt idx="2050">
                  <c:v>2050</c:v>
                </c:pt>
                <c:pt idx="2051">
                  <c:v>2051</c:v>
                </c:pt>
                <c:pt idx="2052">
                  <c:v>2052</c:v>
                </c:pt>
                <c:pt idx="2053">
                  <c:v>2053</c:v>
                </c:pt>
                <c:pt idx="2054">
                  <c:v>2054</c:v>
                </c:pt>
                <c:pt idx="2055">
                  <c:v>2055</c:v>
                </c:pt>
                <c:pt idx="2056">
                  <c:v>2056</c:v>
                </c:pt>
                <c:pt idx="2057">
                  <c:v>2057</c:v>
                </c:pt>
                <c:pt idx="2058">
                  <c:v>2058</c:v>
                </c:pt>
                <c:pt idx="2059">
                  <c:v>2059</c:v>
                </c:pt>
                <c:pt idx="2060">
                  <c:v>2060</c:v>
                </c:pt>
                <c:pt idx="2061">
                  <c:v>2061</c:v>
                </c:pt>
                <c:pt idx="2062">
                  <c:v>2062</c:v>
                </c:pt>
                <c:pt idx="2063">
                  <c:v>2063</c:v>
                </c:pt>
                <c:pt idx="2064">
                  <c:v>2064</c:v>
                </c:pt>
                <c:pt idx="2065">
                  <c:v>2065</c:v>
                </c:pt>
                <c:pt idx="2066">
                  <c:v>2066</c:v>
                </c:pt>
                <c:pt idx="2067">
                  <c:v>2067</c:v>
                </c:pt>
                <c:pt idx="2068">
                  <c:v>2068</c:v>
                </c:pt>
                <c:pt idx="2069">
                  <c:v>2069</c:v>
                </c:pt>
                <c:pt idx="2070">
                  <c:v>2070</c:v>
                </c:pt>
                <c:pt idx="2071">
                  <c:v>2071</c:v>
                </c:pt>
                <c:pt idx="2072">
                  <c:v>2072</c:v>
                </c:pt>
                <c:pt idx="2073">
                  <c:v>2073</c:v>
                </c:pt>
                <c:pt idx="2074">
                  <c:v>2074</c:v>
                </c:pt>
                <c:pt idx="2075">
                  <c:v>2075</c:v>
                </c:pt>
                <c:pt idx="2076">
                  <c:v>2076</c:v>
                </c:pt>
                <c:pt idx="2077">
                  <c:v>2077</c:v>
                </c:pt>
                <c:pt idx="2078">
                  <c:v>2078</c:v>
                </c:pt>
                <c:pt idx="2079">
                  <c:v>2079</c:v>
                </c:pt>
                <c:pt idx="2080">
                  <c:v>2080</c:v>
                </c:pt>
                <c:pt idx="2081">
                  <c:v>2081</c:v>
                </c:pt>
                <c:pt idx="2082">
                  <c:v>2082</c:v>
                </c:pt>
                <c:pt idx="2083">
                  <c:v>2083</c:v>
                </c:pt>
                <c:pt idx="2084">
                  <c:v>2084</c:v>
                </c:pt>
                <c:pt idx="2085">
                  <c:v>2085</c:v>
                </c:pt>
                <c:pt idx="2086">
                  <c:v>2086</c:v>
                </c:pt>
                <c:pt idx="2087">
                  <c:v>2087</c:v>
                </c:pt>
                <c:pt idx="2088">
                  <c:v>2088</c:v>
                </c:pt>
                <c:pt idx="2089">
                  <c:v>2089</c:v>
                </c:pt>
                <c:pt idx="2090">
                  <c:v>2090</c:v>
                </c:pt>
                <c:pt idx="2091">
                  <c:v>2091</c:v>
                </c:pt>
                <c:pt idx="2092">
                  <c:v>2092</c:v>
                </c:pt>
                <c:pt idx="2093">
                  <c:v>2093</c:v>
                </c:pt>
                <c:pt idx="2094">
                  <c:v>2094</c:v>
                </c:pt>
                <c:pt idx="2095">
                  <c:v>2095</c:v>
                </c:pt>
                <c:pt idx="2096">
                  <c:v>2096</c:v>
                </c:pt>
                <c:pt idx="2097">
                  <c:v>2097</c:v>
                </c:pt>
                <c:pt idx="2098">
                  <c:v>2098</c:v>
                </c:pt>
                <c:pt idx="2099">
                  <c:v>2099</c:v>
                </c:pt>
                <c:pt idx="2100">
                  <c:v>2100</c:v>
                </c:pt>
                <c:pt idx="2101">
                  <c:v>2101</c:v>
                </c:pt>
                <c:pt idx="2102">
                  <c:v>2102</c:v>
                </c:pt>
                <c:pt idx="2103">
                  <c:v>2103</c:v>
                </c:pt>
                <c:pt idx="2104">
                  <c:v>2104</c:v>
                </c:pt>
                <c:pt idx="2105">
                  <c:v>2105</c:v>
                </c:pt>
                <c:pt idx="2106">
                  <c:v>2106</c:v>
                </c:pt>
                <c:pt idx="2107">
                  <c:v>2107</c:v>
                </c:pt>
                <c:pt idx="2108">
                  <c:v>2108</c:v>
                </c:pt>
                <c:pt idx="2109">
                  <c:v>2109</c:v>
                </c:pt>
                <c:pt idx="2110">
                  <c:v>2110</c:v>
                </c:pt>
                <c:pt idx="2111">
                  <c:v>2111</c:v>
                </c:pt>
                <c:pt idx="2112">
                  <c:v>2112</c:v>
                </c:pt>
                <c:pt idx="2113">
                  <c:v>2113</c:v>
                </c:pt>
                <c:pt idx="2114">
                  <c:v>2114</c:v>
                </c:pt>
                <c:pt idx="2115">
                  <c:v>2115</c:v>
                </c:pt>
                <c:pt idx="2116">
                  <c:v>2116</c:v>
                </c:pt>
                <c:pt idx="2117">
                  <c:v>2117</c:v>
                </c:pt>
                <c:pt idx="2118">
                  <c:v>2118</c:v>
                </c:pt>
                <c:pt idx="2119">
                  <c:v>2119</c:v>
                </c:pt>
                <c:pt idx="2120">
                  <c:v>2120</c:v>
                </c:pt>
                <c:pt idx="2121">
                  <c:v>2121</c:v>
                </c:pt>
                <c:pt idx="2122">
                  <c:v>2122</c:v>
                </c:pt>
                <c:pt idx="2123">
                  <c:v>2123</c:v>
                </c:pt>
                <c:pt idx="2124">
                  <c:v>2124</c:v>
                </c:pt>
                <c:pt idx="2125">
                  <c:v>2125</c:v>
                </c:pt>
                <c:pt idx="2126">
                  <c:v>2126</c:v>
                </c:pt>
                <c:pt idx="2127">
                  <c:v>2127</c:v>
                </c:pt>
                <c:pt idx="2128">
                  <c:v>2128</c:v>
                </c:pt>
                <c:pt idx="2129">
                  <c:v>2129</c:v>
                </c:pt>
                <c:pt idx="2130">
                  <c:v>2130</c:v>
                </c:pt>
                <c:pt idx="2131">
                  <c:v>2131</c:v>
                </c:pt>
                <c:pt idx="2132">
                  <c:v>2132</c:v>
                </c:pt>
                <c:pt idx="2133">
                  <c:v>2133</c:v>
                </c:pt>
                <c:pt idx="2134">
                  <c:v>2134</c:v>
                </c:pt>
                <c:pt idx="2135">
                  <c:v>2135</c:v>
                </c:pt>
                <c:pt idx="2136">
                  <c:v>2136</c:v>
                </c:pt>
                <c:pt idx="2137">
                  <c:v>2137</c:v>
                </c:pt>
                <c:pt idx="2138">
                  <c:v>2138</c:v>
                </c:pt>
                <c:pt idx="2139">
                  <c:v>2139</c:v>
                </c:pt>
                <c:pt idx="2140">
                  <c:v>2140</c:v>
                </c:pt>
                <c:pt idx="2141">
                  <c:v>2141</c:v>
                </c:pt>
                <c:pt idx="2142">
                  <c:v>2142</c:v>
                </c:pt>
                <c:pt idx="2143">
                  <c:v>2143</c:v>
                </c:pt>
                <c:pt idx="2144">
                  <c:v>2144</c:v>
                </c:pt>
                <c:pt idx="2145">
                  <c:v>2145</c:v>
                </c:pt>
                <c:pt idx="2146">
                  <c:v>2146</c:v>
                </c:pt>
                <c:pt idx="2147">
                  <c:v>2147</c:v>
                </c:pt>
                <c:pt idx="2148">
                  <c:v>2148</c:v>
                </c:pt>
                <c:pt idx="2149">
                  <c:v>2149</c:v>
                </c:pt>
                <c:pt idx="2150">
                  <c:v>2150</c:v>
                </c:pt>
                <c:pt idx="2151">
                  <c:v>2151</c:v>
                </c:pt>
                <c:pt idx="2152">
                  <c:v>2152</c:v>
                </c:pt>
                <c:pt idx="2153">
                  <c:v>2153</c:v>
                </c:pt>
                <c:pt idx="2154">
                  <c:v>2154</c:v>
                </c:pt>
                <c:pt idx="2155">
                  <c:v>2155</c:v>
                </c:pt>
                <c:pt idx="2156">
                  <c:v>2156</c:v>
                </c:pt>
                <c:pt idx="2157">
                  <c:v>2157</c:v>
                </c:pt>
                <c:pt idx="2158">
                  <c:v>2158</c:v>
                </c:pt>
                <c:pt idx="2159">
                  <c:v>2159</c:v>
                </c:pt>
                <c:pt idx="2160">
                  <c:v>2160</c:v>
                </c:pt>
                <c:pt idx="2161">
                  <c:v>2161</c:v>
                </c:pt>
                <c:pt idx="2162">
                  <c:v>2162</c:v>
                </c:pt>
                <c:pt idx="2163">
                  <c:v>2163</c:v>
                </c:pt>
                <c:pt idx="2164">
                  <c:v>2164</c:v>
                </c:pt>
                <c:pt idx="2165">
                  <c:v>2165</c:v>
                </c:pt>
                <c:pt idx="2166">
                  <c:v>2166</c:v>
                </c:pt>
                <c:pt idx="2167">
                  <c:v>2167</c:v>
                </c:pt>
                <c:pt idx="2168">
                  <c:v>2168</c:v>
                </c:pt>
                <c:pt idx="2169">
                  <c:v>2169</c:v>
                </c:pt>
                <c:pt idx="2170">
                  <c:v>2170</c:v>
                </c:pt>
                <c:pt idx="2171">
                  <c:v>2171</c:v>
                </c:pt>
                <c:pt idx="2172">
                  <c:v>2172</c:v>
                </c:pt>
                <c:pt idx="2173">
                  <c:v>2173</c:v>
                </c:pt>
                <c:pt idx="2174">
                  <c:v>2174</c:v>
                </c:pt>
                <c:pt idx="2175">
                  <c:v>2175</c:v>
                </c:pt>
                <c:pt idx="2176">
                  <c:v>2176</c:v>
                </c:pt>
                <c:pt idx="2177">
                  <c:v>2177</c:v>
                </c:pt>
                <c:pt idx="2178">
                  <c:v>2178</c:v>
                </c:pt>
                <c:pt idx="2179">
                  <c:v>2179</c:v>
                </c:pt>
                <c:pt idx="2180">
                  <c:v>2180</c:v>
                </c:pt>
                <c:pt idx="2181">
                  <c:v>2181</c:v>
                </c:pt>
                <c:pt idx="2182">
                  <c:v>2182</c:v>
                </c:pt>
                <c:pt idx="2183">
                  <c:v>2183</c:v>
                </c:pt>
                <c:pt idx="2184">
                  <c:v>2184</c:v>
                </c:pt>
                <c:pt idx="2185">
                  <c:v>2185</c:v>
                </c:pt>
                <c:pt idx="2186">
                  <c:v>2186</c:v>
                </c:pt>
                <c:pt idx="2187">
                  <c:v>2187</c:v>
                </c:pt>
                <c:pt idx="2188">
                  <c:v>2188</c:v>
                </c:pt>
                <c:pt idx="2189">
                  <c:v>2189</c:v>
                </c:pt>
                <c:pt idx="2190">
                  <c:v>2190</c:v>
                </c:pt>
                <c:pt idx="2191">
                  <c:v>2191</c:v>
                </c:pt>
                <c:pt idx="2192">
                  <c:v>2192</c:v>
                </c:pt>
                <c:pt idx="2193">
                  <c:v>2193</c:v>
                </c:pt>
                <c:pt idx="2194">
                  <c:v>2194</c:v>
                </c:pt>
                <c:pt idx="2195">
                  <c:v>2195</c:v>
                </c:pt>
                <c:pt idx="2196">
                  <c:v>2196</c:v>
                </c:pt>
                <c:pt idx="2197">
                  <c:v>2197</c:v>
                </c:pt>
                <c:pt idx="2198">
                  <c:v>2198</c:v>
                </c:pt>
                <c:pt idx="2199">
                  <c:v>2199</c:v>
                </c:pt>
                <c:pt idx="2200">
                  <c:v>2200</c:v>
                </c:pt>
                <c:pt idx="2201">
                  <c:v>2201</c:v>
                </c:pt>
                <c:pt idx="2202">
                  <c:v>2202</c:v>
                </c:pt>
                <c:pt idx="2203">
                  <c:v>2203</c:v>
                </c:pt>
                <c:pt idx="2204">
                  <c:v>2204</c:v>
                </c:pt>
                <c:pt idx="2205">
                  <c:v>2205</c:v>
                </c:pt>
                <c:pt idx="2206">
                  <c:v>2206</c:v>
                </c:pt>
                <c:pt idx="2207">
                  <c:v>2207</c:v>
                </c:pt>
                <c:pt idx="2208">
                  <c:v>2208</c:v>
                </c:pt>
                <c:pt idx="2209">
                  <c:v>2209</c:v>
                </c:pt>
                <c:pt idx="2210">
                  <c:v>2210</c:v>
                </c:pt>
                <c:pt idx="2211">
                  <c:v>2211</c:v>
                </c:pt>
                <c:pt idx="2212">
                  <c:v>2212</c:v>
                </c:pt>
                <c:pt idx="2213">
                  <c:v>2213</c:v>
                </c:pt>
                <c:pt idx="2214">
                  <c:v>2214</c:v>
                </c:pt>
                <c:pt idx="2215">
                  <c:v>2215</c:v>
                </c:pt>
                <c:pt idx="2216">
                  <c:v>2216</c:v>
                </c:pt>
                <c:pt idx="2217">
                  <c:v>2217</c:v>
                </c:pt>
                <c:pt idx="2218">
                  <c:v>2218</c:v>
                </c:pt>
                <c:pt idx="2219">
                  <c:v>2219</c:v>
                </c:pt>
                <c:pt idx="2220">
                  <c:v>2220</c:v>
                </c:pt>
                <c:pt idx="2221">
                  <c:v>2221</c:v>
                </c:pt>
                <c:pt idx="2222">
                  <c:v>2222</c:v>
                </c:pt>
                <c:pt idx="2223">
                  <c:v>2223</c:v>
                </c:pt>
                <c:pt idx="2224">
                  <c:v>2224</c:v>
                </c:pt>
                <c:pt idx="2225">
                  <c:v>2225</c:v>
                </c:pt>
                <c:pt idx="2226">
                  <c:v>2226</c:v>
                </c:pt>
                <c:pt idx="2227">
                  <c:v>2227</c:v>
                </c:pt>
                <c:pt idx="2228">
                  <c:v>2228</c:v>
                </c:pt>
                <c:pt idx="2229">
                  <c:v>2229</c:v>
                </c:pt>
                <c:pt idx="2230">
                  <c:v>2230</c:v>
                </c:pt>
                <c:pt idx="2231">
                  <c:v>2231</c:v>
                </c:pt>
                <c:pt idx="2232">
                  <c:v>2232</c:v>
                </c:pt>
                <c:pt idx="2233">
                  <c:v>2233</c:v>
                </c:pt>
                <c:pt idx="2234">
                  <c:v>2234</c:v>
                </c:pt>
                <c:pt idx="2235">
                  <c:v>2235</c:v>
                </c:pt>
                <c:pt idx="2236">
                  <c:v>2236</c:v>
                </c:pt>
                <c:pt idx="2237">
                  <c:v>2237</c:v>
                </c:pt>
                <c:pt idx="2238">
                  <c:v>2238</c:v>
                </c:pt>
                <c:pt idx="2239">
                  <c:v>2239</c:v>
                </c:pt>
                <c:pt idx="2240">
                  <c:v>2240</c:v>
                </c:pt>
                <c:pt idx="2241">
                  <c:v>2241</c:v>
                </c:pt>
                <c:pt idx="2242">
                  <c:v>2242</c:v>
                </c:pt>
                <c:pt idx="2243">
                  <c:v>2243</c:v>
                </c:pt>
                <c:pt idx="2244">
                  <c:v>2244</c:v>
                </c:pt>
                <c:pt idx="2245">
                  <c:v>2245</c:v>
                </c:pt>
                <c:pt idx="2246">
                  <c:v>2246</c:v>
                </c:pt>
                <c:pt idx="2247">
                  <c:v>2247</c:v>
                </c:pt>
                <c:pt idx="2248">
                  <c:v>2248</c:v>
                </c:pt>
                <c:pt idx="2249">
                  <c:v>2249</c:v>
                </c:pt>
                <c:pt idx="2250">
                  <c:v>2250</c:v>
                </c:pt>
                <c:pt idx="2251">
                  <c:v>2251</c:v>
                </c:pt>
                <c:pt idx="2252">
                  <c:v>2252</c:v>
                </c:pt>
                <c:pt idx="2253">
                  <c:v>2253</c:v>
                </c:pt>
                <c:pt idx="2254">
                  <c:v>2254</c:v>
                </c:pt>
                <c:pt idx="2255">
                  <c:v>2255</c:v>
                </c:pt>
                <c:pt idx="2256">
                  <c:v>2256</c:v>
                </c:pt>
                <c:pt idx="2257">
                  <c:v>2257</c:v>
                </c:pt>
                <c:pt idx="2258">
                  <c:v>2258</c:v>
                </c:pt>
                <c:pt idx="2259">
                  <c:v>2259</c:v>
                </c:pt>
                <c:pt idx="2260">
                  <c:v>2260</c:v>
                </c:pt>
                <c:pt idx="2261">
                  <c:v>2261</c:v>
                </c:pt>
                <c:pt idx="2262">
                  <c:v>2262</c:v>
                </c:pt>
                <c:pt idx="2263">
                  <c:v>2263</c:v>
                </c:pt>
                <c:pt idx="2264">
                  <c:v>2264</c:v>
                </c:pt>
                <c:pt idx="2265">
                  <c:v>2265</c:v>
                </c:pt>
                <c:pt idx="2266">
                  <c:v>2266</c:v>
                </c:pt>
                <c:pt idx="2267">
                  <c:v>2267</c:v>
                </c:pt>
                <c:pt idx="2268">
                  <c:v>2268</c:v>
                </c:pt>
                <c:pt idx="2269">
                  <c:v>2269</c:v>
                </c:pt>
                <c:pt idx="2270">
                  <c:v>2270</c:v>
                </c:pt>
                <c:pt idx="2271">
                  <c:v>2271</c:v>
                </c:pt>
                <c:pt idx="2272">
                  <c:v>2272</c:v>
                </c:pt>
                <c:pt idx="2273">
                  <c:v>2273</c:v>
                </c:pt>
                <c:pt idx="2274">
                  <c:v>2274</c:v>
                </c:pt>
                <c:pt idx="2275">
                  <c:v>2275</c:v>
                </c:pt>
                <c:pt idx="2276">
                  <c:v>2276</c:v>
                </c:pt>
                <c:pt idx="2277">
                  <c:v>2277</c:v>
                </c:pt>
                <c:pt idx="2278">
                  <c:v>2278</c:v>
                </c:pt>
                <c:pt idx="2279">
                  <c:v>2279</c:v>
                </c:pt>
                <c:pt idx="2280">
                  <c:v>2280</c:v>
                </c:pt>
                <c:pt idx="2281">
                  <c:v>2281</c:v>
                </c:pt>
                <c:pt idx="2282">
                  <c:v>2282</c:v>
                </c:pt>
                <c:pt idx="2283">
                  <c:v>2283</c:v>
                </c:pt>
                <c:pt idx="2284">
                  <c:v>2284</c:v>
                </c:pt>
                <c:pt idx="2285">
                  <c:v>2285</c:v>
                </c:pt>
                <c:pt idx="2286">
                  <c:v>2286</c:v>
                </c:pt>
                <c:pt idx="2287">
                  <c:v>2287</c:v>
                </c:pt>
                <c:pt idx="2288">
                  <c:v>2288</c:v>
                </c:pt>
                <c:pt idx="2289">
                  <c:v>2289</c:v>
                </c:pt>
                <c:pt idx="2290">
                  <c:v>2290</c:v>
                </c:pt>
                <c:pt idx="2291">
                  <c:v>2291</c:v>
                </c:pt>
                <c:pt idx="2292">
                  <c:v>2292</c:v>
                </c:pt>
                <c:pt idx="2293">
                  <c:v>2293</c:v>
                </c:pt>
                <c:pt idx="2294">
                  <c:v>2294</c:v>
                </c:pt>
                <c:pt idx="2295">
                  <c:v>2295</c:v>
                </c:pt>
                <c:pt idx="2296">
                  <c:v>2296</c:v>
                </c:pt>
                <c:pt idx="2297">
                  <c:v>2297</c:v>
                </c:pt>
                <c:pt idx="2298">
                  <c:v>2298</c:v>
                </c:pt>
                <c:pt idx="2299">
                  <c:v>2299</c:v>
                </c:pt>
                <c:pt idx="2300">
                  <c:v>2300</c:v>
                </c:pt>
                <c:pt idx="2301">
                  <c:v>2301</c:v>
                </c:pt>
                <c:pt idx="2302">
                  <c:v>2302</c:v>
                </c:pt>
                <c:pt idx="2303">
                  <c:v>2303</c:v>
                </c:pt>
                <c:pt idx="2304">
                  <c:v>2304</c:v>
                </c:pt>
                <c:pt idx="2305">
                  <c:v>2305</c:v>
                </c:pt>
                <c:pt idx="2306">
                  <c:v>2306</c:v>
                </c:pt>
                <c:pt idx="2307">
                  <c:v>2307</c:v>
                </c:pt>
                <c:pt idx="2308">
                  <c:v>2308</c:v>
                </c:pt>
                <c:pt idx="2309">
                  <c:v>2309</c:v>
                </c:pt>
                <c:pt idx="2310">
                  <c:v>2310</c:v>
                </c:pt>
                <c:pt idx="2311">
                  <c:v>2311</c:v>
                </c:pt>
                <c:pt idx="2312">
                  <c:v>2312</c:v>
                </c:pt>
                <c:pt idx="2313">
                  <c:v>2313</c:v>
                </c:pt>
                <c:pt idx="2314">
                  <c:v>2314</c:v>
                </c:pt>
                <c:pt idx="2315">
                  <c:v>2315</c:v>
                </c:pt>
                <c:pt idx="2316">
                  <c:v>2316</c:v>
                </c:pt>
                <c:pt idx="2317">
                  <c:v>2317</c:v>
                </c:pt>
                <c:pt idx="2318">
                  <c:v>2318</c:v>
                </c:pt>
                <c:pt idx="2319">
                  <c:v>2319</c:v>
                </c:pt>
                <c:pt idx="2320">
                  <c:v>2320</c:v>
                </c:pt>
                <c:pt idx="2321">
                  <c:v>2321</c:v>
                </c:pt>
                <c:pt idx="2322">
                  <c:v>2322</c:v>
                </c:pt>
                <c:pt idx="2323">
                  <c:v>2323</c:v>
                </c:pt>
                <c:pt idx="2324">
                  <c:v>2324</c:v>
                </c:pt>
                <c:pt idx="2325">
                  <c:v>2325</c:v>
                </c:pt>
                <c:pt idx="2326">
                  <c:v>2326</c:v>
                </c:pt>
                <c:pt idx="2327">
                  <c:v>2327</c:v>
                </c:pt>
                <c:pt idx="2328">
                  <c:v>2328</c:v>
                </c:pt>
                <c:pt idx="2329">
                  <c:v>2329</c:v>
                </c:pt>
                <c:pt idx="2330">
                  <c:v>2330</c:v>
                </c:pt>
                <c:pt idx="2331">
                  <c:v>2331</c:v>
                </c:pt>
                <c:pt idx="2332">
                  <c:v>2332</c:v>
                </c:pt>
                <c:pt idx="2333">
                  <c:v>2333</c:v>
                </c:pt>
                <c:pt idx="2334">
                  <c:v>2334</c:v>
                </c:pt>
                <c:pt idx="2335">
                  <c:v>2335</c:v>
                </c:pt>
                <c:pt idx="2336">
                  <c:v>2336</c:v>
                </c:pt>
                <c:pt idx="2337">
                  <c:v>2337</c:v>
                </c:pt>
                <c:pt idx="2338">
                  <c:v>2338</c:v>
                </c:pt>
                <c:pt idx="2339">
                  <c:v>2339</c:v>
                </c:pt>
                <c:pt idx="2340">
                  <c:v>2340</c:v>
                </c:pt>
                <c:pt idx="2341">
                  <c:v>2341</c:v>
                </c:pt>
                <c:pt idx="2342">
                  <c:v>2342</c:v>
                </c:pt>
                <c:pt idx="2343">
                  <c:v>2343</c:v>
                </c:pt>
                <c:pt idx="2344">
                  <c:v>2344</c:v>
                </c:pt>
                <c:pt idx="2345">
                  <c:v>2345</c:v>
                </c:pt>
                <c:pt idx="2346">
                  <c:v>2346</c:v>
                </c:pt>
                <c:pt idx="2347">
                  <c:v>2347</c:v>
                </c:pt>
                <c:pt idx="2348">
                  <c:v>2348</c:v>
                </c:pt>
                <c:pt idx="2349">
                  <c:v>2349</c:v>
                </c:pt>
                <c:pt idx="2350">
                  <c:v>2350</c:v>
                </c:pt>
                <c:pt idx="2351">
                  <c:v>2351</c:v>
                </c:pt>
                <c:pt idx="2352">
                  <c:v>2352</c:v>
                </c:pt>
                <c:pt idx="2353">
                  <c:v>2353</c:v>
                </c:pt>
                <c:pt idx="2354">
                  <c:v>2354</c:v>
                </c:pt>
                <c:pt idx="2355">
                  <c:v>2355</c:v>
                </c:pt>
                <c:pt idx="2356">
                  <c:v>2356</c:v>
                </c:pt>
                <c:pt idx="2357">
                  <c:v>2357</c:v>
                </c:pt>
                <c:pt idx="2358">
                  <c:v>2358</c:v>
                </c:pt>
                <c:pt idx="2359">
                  <c:v>2359</c:v>
                </c:pt>
                <c:pt idx="2360">
                  <c:v>2360</c:v>
                </c:pt>
                <c:pt idx="2361">
                  <c:v>2361</c:v>
                </c:pt>
                <c:pt idx="2362">
                  <c:v>2362</c:v>
                </c:pt>
                <c:pt idx="2363">
                  <c:v>2363</c:v>
                </c:pt>
                <c:pt idx="2364">
                  <c:v>2364</c:v>
                </c:pt>
                <c:pt idx="2365">
                  <c:v>2365</c:v>
                </c:pt>
                <c:pt idx="2366">
                  <c:v>2366</c:v>
                </c:pt>
                <c:pt idx="2367">
                  <c:v>2367</c:v>
                </c:pt>
                <c:pt idx="2368">
                  <c:v>2368</c:v>
                </c:pt>
                <c:pt idx="2369">
                  <c:v>2369</c:v>
                </c:pt>
                <c:pt idx="2370">
                  <c:v>2370</c:v>
                </c:pt>
                <c:pt idx="2371">
                  <c:v>2371</c:v>
                </c:pt>
                <c:pt idx="2372">
                  <c:v>2372</c:v>
                </c:pt>
                <c:pt idx="2373">
                  <c:v>2373</c:v>
                </c:pt>
                <c:pt idx="2374">
                  <c:v>2374</c:v>
                </c:pt>
                <c:pt idx="2375">
                  <c:v>2375</c:v>
                </c:pt>
                <c:pt idx="2376">
                  <c:v>2376</c:v>
                </c:pt>
                <c:pt idx="2377">
                  <c:v>2377</c:v>
                </c:pt>
                <c:pt idx="2378">
                  <c:v>2378</c:v>
                </c:pt>
                <c:pt idx="2379">
                  <c:v>2379</c:v>
                </c:pt>
                <c:pt idx="2380">
                  <c:v>2380</c:v>
                </c:pt>
                <c:pt idx="2381">
                  <c:v>2381</c:v>
                </c:pt>
                <c:pt idx="2382">
                  <c:v>2382</c:v>
                </c:pt>
                <c:pt idx="2383">
                  <c:v>2383</c:v>
                </c:pt>
                <c:pt idx="2384">
                  <c:v>2384</c:v>
                </c:pt>
                <c:pt idx="2385">
                  <c:v>2385</c:v>
                </c:pt>
                <c:pt idx="2386">
                  <c:v>2386</c:v>
                </c:pt>
                <c:pt idx="2387">
                  <c:v>2387</c:v>
                </c:pt>
                <c:pt idx="2388">
                  <c:v>2388</c:v>
                </c:pt>
                <c:pt idx="2389">
                  <c:v>2389</c:v>
                </c:pt>
                <c:pt idx="2390">
                  <c:v>2390</c:v>
                </c:pt>
                <c:pt idx="2391">
                  <c:v>2391</c:v>
                </c:pt>
                <c:pt idx="2392">
                  <c:v>2392</c:v>
                </c:pt>
                <c:pt idx="2393">
                  <c:v>2393</c:v>
                </c:pt>
                <c:pt idx="2394">
                  <c:v>2394</c:v>
                </c:pt>
                <c:pt idx="2395">
                  <c:v>2395</c:v>
                </c:pt>
                <c:pt idx="2396">
                  <c:v>2396</c:v>
                </c:pt>
                <c:pt idx="2397">
                  <c:v>2397</c:v>
                </c:pt>
                <c:pt idx="2398">
                  <c:v>2398</c:v>
                </c:pt>
                <c:pt idx="2399">
                  <c:v>2399</c:v>
                </c:pt>
                <c:pt idx="2400">
                  <c:v>2400</c:v>
                </c:pt>
                <c:pt idx="2401">
                  <c:v>2401</c:v>
                </c:pt>
                <c:pt idx="2402">
                  <c:v>2402</c:v>
                </c:pt>
                <c:pt idx="2403">
                  <c:v>2403</c:v>
                </c:pt>
                <c:pt idx="2404">
                  <c:v>2404</c:v>
                </c:pt>
                <c:pt idx="2405">
                  <c:v>2405</c:v>
                </c:pt>
                <c:pt idx="2406">
                  <c:v>2406</c:v>
                </c:pt>
                <c:pt idx="2407">
                  <c:v>2407</c:v>
                </c:pt>
                <c:pt idx="2408">
                  <c:v>2408</c:v>
                </c:pt>
                <c:pt idx="2409">
                  <c:v>2409</c:v>
                </c:pt>
                <c:pt idx="2410">
                  <c:v>2410</c:v>
                </c:pt>
                <c:pt idx="2411">
                  <c:v>2411</c:v>
                </c:pt>
                <c:pt idx="2412">
                  <c:v>2412</c:v>
                </c:pt>
                <c:pt idx="2413">
                  <c:v>2413</c:v>
                </c:pt>
                <c:pt idx="2414">
                  <c:v>2414</c:v>
                </c:pt>
                <c:pt idx="2415">
                  <c:v>2415</c:v>
                </c:pt>
                <c:pt idx="2416">
                  <c:v>2416</c:v>
                </c:pt>
                <c:pt idx="2417">
                  <c:v>2417</c:v>
                </c:pt>
                <c:pt idx="2418">
                  <c:v>2418</c:v>
                </c:pt>
                <c:pt idx="2419">
                  <c:v>2419</c:v>
                </c:pt>
                <c:pt idx="2420">
                  <c:v>2420</c:v>
                </c:pt>
                <c:pt idx="2421">
                  <c:v>2421</c:v>
                </c:pt>
                <c:pt idx="2422">
                  <c:v>2422</c:v>
                </c:pt>
                <c:pt idx="2423">
                  <c:v>2423</c:v>
                </c:pt>
                <c:pt idx="2424">
                  <c:v>2424</c:v>
                </c:pt>
                <c:pt idx="2425">
                  <c:v>2425</c:v>
                </c:pt>
                <c:pt idx="2426">
                  <c:v>2426</c:v>
                </c:pt>
                <c:pt idx="2427">
                  <c:v>2427</c:v>
                </c:pt>
                <c:pt idx="2428">
                  <c:v>2428</c:v>
                </c:pt>
                <c:pt idx="2429">
                  <c:v>2429</c:v>
                </c:pt>
                <c:pt idx="2430">
                  <c:v>2430</c:v>
                </c:pt>
                <c:pt idx="2431">
                  <c:v>2431</c:v>
                </c:pt>
                <c:pt idx="2432">
                  <c:v>2432</c:v>
                </c:pt>
                <c:pt idx="2433">
                  <c:v>2433</c:v>
                </c:pt>
                <c:pt idx="2434">
                  <c:v>2434</c:v>
                </c:pt>
                <c:pt idx="2435">
                  <c:v>2435</c:v>
                </c:pt>
                <c:pt idx="2436">
                  <c:v>2436</c:v>
                </c:pt>
                <c:pt idx="2437">
                  <c:v>2437</c:v>
                </c:pt>
                <c:pt idx="2438">
                  <c:v>2438</c:v>
                </c:pt>
                <c:pt idx="2439">
                  <c:v>2439</c:v>
                </c:pt>
                <c:pt idx="2440">
                  <c:v>2440</c:v>
                </c:pt>
                <c:pt idx="2441">
                  <c:v>2441</c:v>
                </c:pt>
                <c:pt idx="2442">
                  <c:v>2442</c:v>
                </c:pt>
                <c:pt idx="2443">
                  <c:v>2443</c:v>
                </c:pt>
                <c:pt idx="2444">
                  <c:v>2444</c:v>
                </c:pt>
                <c:pt idx="2445">
                  <c:v>2445</c:v>
                </c:pt>
                <c:pt idx="2446">
                  <c:v>2446</c:v>
                </c:pt>
                <c:pt idx="2447">
                  <c:v>2447</c:v>
                </c:pt>
                <c:pt idx="2448">
                  <c:v>2448</c:v>
                </c:pt>
                <c:pt idx="2449">
                  <c:v>2449</c:v>
                </c:pt>
                <c:pt idx="2450">
                  <c:v>2450</c:v>
                </c:pt>
                <c:pt idx="2451">
                  <c:v>2451</c:v>
                </c:pt>
                <c:pt idx="2452">
                  <c:v>2452</c:v>
                </c:pt>
                <c:pt idx="2453">
                  <c:v>2453</c:v>
                </c:pt>
                <c:pt idx="2454">
                  <c:v>2454</c:v>
                </c:pt>
                <c:pt idx="2455">
                  <c:v>2455</c:v>
                </c:pt>
                <c:pt idx="2456">
                  <c:v>2456</c:v>
                </c:pt>
                <c:pt idx="2457">
                  <c:v>2457</c:v>
                </c:pt>
                <c:pt idx="2458">
                  <c:v>2458</c:v>
                </c:pt>
                <c:pt idx="2459">
                  <c:v>2459</c:v>
                </c:pt>
                <c:pt idx="2460">
                  <c:v>2460</c:v>
                </c:pt>
                <c:pt idx="2461">
                  <c:v>2461</c:v>
                </c:pt>
                <c:pt idx="2462">
                  <c:v>2462</c:v>
                </c:pt>
                <c:pt idx="2463">
                  <c:v>2463</c:v>
                </c:pt>
                <c:pt idx="2464">
                  <c:v>2464</c:v>
                </c:pt>
                <c:pt idx="2465">
                  <c:v>2465</c:v>
                </c:pt>
                <c:pt idx="2466">
                  <c:v>2466</c:v>
                </c:pt>
                <c:pt idx="2467">
                  <c:v>2467</c:v>
                </c:pt>
                <c:pt idx="2468">
                  <c:v>2468</c:v>
                </c:pt>
                <c:pt idx="2469">
                  <c:v>2469</c:v>
                </c:pt>
                <c:pt idx="2470">
                  <c:v>2470</c:v>
                </c:pt>
                <c:pt idx="2471">
                  <c:v>2471</c:v>
                </c:pt>
                <c:pt idx="2472">
                  <c:v>2472</c:v>
                </c:pt>
                <c:pt idx="2473">
                  <c:v>2473</c:v>
                </c:pt>
                <c:pt idx="2474">
                  <c:v>2474</c:v>
                </c:pt>
                <c:pt idx="2475">
                  <c:v>2475</c:v>
                </c:pt>
                <c:pt idx="2476">
                  <c:v>2476</c:v>
                </c:pt>
                <c:pt idx="2477">
                  <c:v>2477</c:v>
                </c:pt>
                <c:pt idx="2478">
                  <c:v>2478</c:v>
                </c:pt>
                <c:pt idx="2479">
                  <c:v>2479</c:v>
                </c:pt>
                <c:pt idx="2480">
                  <c:v>2480</c:v>
                </c:pt>
                <c:pt idx="2481">
                  <c:v>2481</c:v>
                </c:pt>
                <c:pt idx="2482">
                  <c:v>2482</c:v>
                </c:pt>
                <c:pt idx="2483">
                  <c:v>2483</c:v>
                </c:pt>
                <c:pt idx="2484">
                  <c:v>2484</c:v>
                </c:pt>
                <c:pt idx="2485">
                  <c:v>2485</c:v>
                </c:pt>
                <c:pt idx="2486">
                  <c:v>2486</c:v>
                </c:pt>
                <c:pt idx="2487">
                  <c:v>2487</c:v>
                </c:pt>
                <c:pt idx="2488">
                  <c:v>2488</c:v>
                </c:pt>
                <c:pt idx="2489">
                  <c:v>2489</c:v>
                </c:pt>
                <c:pt idx="2490">
                  <c:v>2490</c:v>
                </c:pt>
                <c:pt idx="2491">
                  <c:v>2491</c:v>
                </c:pt>
                <c:pt idx="2492">
                  <c:v>2492</c:v>
                </c:pt>
                <c:pt idx="2493">
                  <c:v>2493</c:v>
                </c:pt>
                <c:pt idx="2494">
                  <c:v>2494</c:v>
                </c:pt>
                <c:pt idx="2495">
                  <c:v>2495</c:v>
                </c:pt>
                <c:pt idx="2496">
                  <c:v>2496</c:v>
                </c:pt>
                <c:pt idx="2497">
                  <c:v>2497</c:v>
                </c:pt>
                <c:pt idx="2498">
                  <c:v>2498</c:v>
                </c:pt>
                <c:pt idx="2499">
                  <c:v>2499</c:v>
                </c:pt>
                <c:pt idx="2500">
                  <c:v>2500</c:v>
                </c:pt>
                <c:pt idx="2501">
                  <c:v>2501</c:v>
                </c:pt>
                <c:pt idx="2502">
                  <c:v>2502</c:v>
                </c:pt>
                <c:pt idx="2503">
                  <c:v>2503</c:v>
                </c:pt>
                <c:pt idx="2504">
                  <c:v>2504</c:v>
                </c:pt>
                <c:pt idx="2505">
                  <c:v>2505</c:v>
                </c:pt>
                <c:pt idx="2506">
                  <c:v>2506</c:v>
                </c:pt>
                <c:pt idx="2507">
                  <c:v>2507</c:v>
                </c:pt>
                <c:pt idx="2508">
                  <c:v>2508</c:v>
                </c:pt>
                <c:pt idx="2509">
                  <c:v>2509</c:v>
                </c:pt>
                <c:pt idx="2510">
                  <c:v>2510</c:v>
                </c:pt>
                <c:pt idx="2511">
                  <c:v>2511</c:v>
                </c:pt>
                <c:pt idx="2512">
                  <c:v>2512</c:v>
                </c:pt>
                <c:pt idx="2513">
                  <c:v>2513</c:v>
                </c:pt>
                <c:pt idx="2514">
                  <c:v>2514</c:v>
                </c:pt>
                <c:pt idx="2515">
                  <c:v>2515</c:v>
                </c:pt>
                <c:pt idx="2516">
                  <c:v>2516</c:v>
                </c:pt>
                <c:pt idx="2517">
                  <c:v>2517</c:v>
                </c:pt>
                <c:pt idx="2518">
                  <c:v>2518</c:v>
                </c:pt>
                <c:pt idx="2519">
                  <c:v>2519</c:v>
                </c:pt>
                <c:pt idx="2520">
                  <c:v>2520</c:v>
                </c:pt>
                <c:pt idx="2521">
                  <c:v>2521</c:v>
                </c:pt>
                <c:pt idx="2522">
                  <c:v>2522</c:v>
                </c:pt>
                <c:pt idx="2523">
                  <c:v>2523</c:v>
                </c:pt>
                <c:pt idx="2524">
                  <c:v>2524</c:v>
                </c:pt>
                <c:pt idx="2525">
                  <c:v>2525</c:v>
                </c:pt>
                <c:pt idx="2526">
                  <c:v>2526</c:v>
                </c:pt>
                <c:pt idx="2527">
                  <c:v>2527</c:v>
                </c:pt>
                <c:pt idx="2528">
                  <c:v>2528</c:v>
                </c:pt>
                <c:pt idx="2529">
                  <c:v>2529</c:v>
                </c:pt>
                <c:pt idx="2530">
                  <c:v>2530</c:v>
                </c:pt>
                <c:pt idx="2531">
                  <c:v>2531</c:v>
                </c:pt>
                <c:pt idx="2532">
                  <c:v>2532</c:v>
                </c:pt>
                <c:pt idx="2533">
                  <c:v>2533</c:v>
                </c:pt>
                <c:pt idx="2534">
                  <c:v>2534</c:v>
                </c:pt>
                <c:pt idx="2535">
                  <c:v>2535</c:v>
                </c:pt>
                <c:pt idx="2536">
                  <c:v>2536</c:v>
                </c:pt>
                <c:pt idx="2537">
                  <c:v>2537</c:v>
                </c:pt>
                <c:pt idx="2538">
                  <c:v>2538</c:v>
                </c:pt>
                <c:pt idx="2539">
                  <c:v>2539</c:v>
                </c:pt>
                <c:pt idx="2540">
                  <c:v>2540</c:v>
                </c:pt>
                <c:pt idx="2541">
                  <c:v>2541</c:v>
                </c:pt>
                <c:pt idx="2542">
                  <c:v>2542</c:v>
                </c:pt>
                <c:pt idx="2543">
                  <c:v>2543</c:v>
                </c:pt>
                <c:pt idx="2544">
                  <c:v>2544</c:v>
                </c:pt>
                <c:pt idx="2545">
                  <c:v>2545</c:v>
                </c:pt>
                <c:pt idx="2546">
                  <c:v>2546</c:v>
                </c:pt>
                <c:pt idx="2547">
                  <c:v>2547</c:v>
                </c:pt>
                <c:pt idx="2548">
                  <c:v>2548</c:v>
                </c:pt>
                <c:pt idx="2549">
                  <c:v>2549</c:v>
                </c:pt>
                <c:pt idx="2550">
                  <c:v>2550</c:v>
                </c:pt>
                <c:pt idx="2551">
                  <c:v>2551</c:v>
                </c:pt>
                <c:pt idx="2552">
                  <c:v>2552</c:v>
                </c:pt>
                <c:pt idx="2553">
                  <c:v>2553</c:v>
                </c:pt>
                <c:pt idx="2554">
                  <c:v>2554</c:v>
                </c:pt>
                <c:pt idx="2555">
                  <c:v>2555</c:v>
                </c:pt>
                <c:pt idx="2556">
                  <c:v>2556</c:v>
                </c:pt>
                <c:pt idx="2557">
                  <c:v>2557</c:v>
                </c:pt>
                <c:pt idx="2558">
                  <c:v>2558</c:v>
                </c:pt>
                <c:pt idx="2559">
                  <c:v>2559</c:v>
                </c:pt>
                <c:pt idx="2560">
                  <c:v>2560</c:v>
                </c:pt>
                <c:pt idx="2561">
                  <c:v>2561</c:v>
                </c:pt>
                <c:pt idx="2562">
                  <c:v>2562</c:v>
                </c:pt>
                <c:pt idx="2563">
                  <c:v>2563</c:v>
                </c:pt>
                <c:pt idx="2564">
                  <c:v>2564</c:v>
                </c:pt>
                <c:pt idx="2565">
                  <c:v>2565</c:v>
                </c:pt>
                <c:pt idx="2566">
                  <c:v>2566</c:v>
                </c:pt>
                <c:pt idx="2567">
                  <c:v>2567</c:v>
                </c:pt>
                <c:pt idx="2568">
                  <c:v>2568</c:v>
                </c:pt>
                <c:pt idx="2569">
                  <c:v>2569</c:v>
                </c:pt>
                <c:pt idx="2570">
                  <c:v>2570</c:v>
                </c:pt>
                <c:pt idx="2571">
                  <c:v>2571</c:v>
                </c:pt>
                <c:pt idx="2572">
                  <c:v>2572</c:v>
                </c:pt>
                <c:pt idx="2573">
                  <c:v>2573</c:v>
                </c:pt>
                <c:pt idx="2574">
                  <c:v>2574</c:v>
                </c:pt>
                <c:pt idx="2575">
                  <c:v>2575</c:v>
                </c:pt>
                <c:pt idx="2576">
                  <c:v>2576</c:v>
                </c:pt>
                <c:pt idx="2577">
                  <c:v>2577</c:v>
                </c:pt>
                <c:pt idx="2578">
                  <c:v>2578</c:v>
                </c:pt>
                <c:pt idx="2579">
                  <c:v>2579</c:v>
                </c:pt>
                <c:pt idx="2580">
                  <c:v>2580</c:v>
                </c:pt>
                <c:pt idx="2581">
                  <c:v>2581</c:v>
                </c:pt>
                <c:pt idx="2582">
                  <c:v>2582</c:v>
                </c:pt>
                <c:pt idx="2583">
                  <c:v>2583</c:v>
                </c:pt>
                <c:pt idx="2584">
                  <c:v>2584</c:v>
                </c:pt>
                <c:pt idx="2585">
                  <c:v>2585</c:v>
                </c:pt>
                <c:pt idx="2586">
                  <c:v>2586</c:v>
                </c:pt>
                <c:pt idx="2587">
                  <c:v>2587</c:v>
                </c:pt>
                <c:pt idx="2588">
                  <c:v>2588</c:v>
                </c:pt>
                <c:pt idx="2589">
                  <c:v>2589</c:v>
                </c:pt>
                <c:pt idx="2590">
                  <c:v>2590</c:v>
                </c:pt>
                <c:pt idx="2591">
                  <c:v>2591</c:v>
                </c:pt>
                <c:pt idx="2592">
                  <c:v>2592</c:v>
                </c:pt>
                <c:pt idx="2593">
                  <c:v>2593</c:v>
                </c:pt>
                <c:pt idx="2594">
                  <c:v>2594</c:v>
                </c:pt>
                <c:pt idx="2595">
                  <c:v>2595</c:v>
                </c:pt>
                <c:pt idx="2596">
                  <c:v>2596</c:v>
                </c:pt>
                <c:pt idx="2597">
                  <c:v>2597</c:v>
                </c:pt>
                <c:pt idx="2598">
                  <c:v>2598</c:v>
                </c:pt>
                <c:pt idx="2599">
                  <c:v>2599</c:v>
                </c:pt>
                <c:pt idx="2600">
                  <c:v>2600</c:v>
                </c:pt>
                <c:pt idx="2601">
                  <c:v>2601</c:v>
                </c:pt>
                <c:pt idx="2602">
                  <c:v>2602</c:v>
                </c:pt>
                <c:pt idx="2603">
                  <c:v>2603</c:v>
                </c:pt>
                <c:pt idx="2604">
                  <c:v>2604</c:v>
                </c:pt>
                <c:pt idx="2605">
                  <c:v>2605</c:v>
                </c:pt>
                <c:pt idx="2606">
                  <c:v>2606</c:v>
                </c:pt>
                <c:pt idx="2607">
                  <c:v>2607</c:v>
                </c:pt>
                <c:pt idx="2608">
                  <c:v>2608</c:v>
                </c:pt>
                <c:pt idx="2609">
                  <c:v>2609</c:v>
                </c:pt>
                <c:pt idx="2610">
                  <c:v>2610</c:v>
                </c:pt>
                <c:pt idx="2611">
                  <c:v>2611</c:v>
                </c:pt>
                <c:pt idx="2612">
                  <c:v>2612</c:v>
                </c:pt>
                <c:pt idx="2613">
                  <c:v>2613</c:v>
                </c:pt>
                <c:pt idx="2614">
                  <c:v>2614</c:v>
                </c:pt>
                <c:pt idx="2615">
                  <c:v>2615</c:v>
                </c:pt>
                <c:pt idx="2616">
                  <c:v>2616</c:v>
                </c:pt>
                <c:pt idx="2617">
                  <c:v>2617</c:v>
                </c:pt>
                <c:pt idx="2618">
                  <c:v>2618</c:v>
                </c:pt>
                <c:pt idx="2619">
                  <c:v>2619</c:v>
                </c:pt>
                <c:pt idx="2620">
                  <c:v>2620</c:v>
                </c:pt>
                <c:pt idx="2621">
                  <c:v>2621</c:v>
                </c:pt>
                <c:pt idx="2622">
                  <c:v>2622</c:v>
                </c:pt>
                <c:pt idx="2623">
                  <c:v>2623</c:v>
                </c:pt>
                <c:pt idx="2624">
                  <c:v>2624</c:v>
                </c:pt>
                <c:pt idx="2625">
                  <c:v>2625</c:v>
                </c:pt>
                <c:pt idx="2626">
                  <c:v>2626</c:v>
                </c:pt>
                <c:pt idx="2627">
                  <c:v>2627</c:v>
                </c:pt>
                <c:pt idx="2628">
                  <c:v>2628</c:v>
                </c:pt>
                <c:pt idx="2629">
                  <c:v>2629</c:v>
                </c:pt>
                <c:pt idx="2630">
                  <c:v>2630</c:v>
                </c:pt>
                <c:pt idx="2631">
                  <c:v>2631</c:v>
                </c:pt>
                <c:pt idx="2632">
                  <c:v>2632</c:v>
                </c:pt>
                <c:pt idx="2633">
                  <c:v>2633</c:v>
                </c:pt>
                <c:pt idx="2634">
                  <c:v>2634</c:v>
                </c:pt>
                <c:pt idx="2635">
                  <c:v>2635</c:v>
                </c:pt>
                <c:pt idx="2636">
                  <c:v>2636</c:v>
                </c:pt>
                <c:pt idx="2637">
                  <c:v>2637</c:v>
                </c:pt>
                <c:pt idx="2638">
                  <c:v>2638</c:v>
                </c:pt>
                <c:pt idx="2639">
                  <c:v>2639</c:v>
                </c:pt>
                <c:pt idx="2640">
                  <c:v>2640</c:v>
                </c:pt>
                <c:pt idx="2641">
                  <c:v>2641</c:v>
                </c:pt>
                <c:pt idx="2642">
                  <c:v>2642</c:v>
                </c:pt>
                <c:pt idx="2643">
                  <c:v>2643</c:v>
                </c:pt>
                <c:pt idx="2644">
                  <c:v>2644</c:v>
                </c:pt>
                <c:pt idx="2645">
                  <c:v>2645</c:v>
                </c:pt>
                <c:pt idx="2646">
                  <c:v>2646</c:v>
                </c:pt>
                <c:pt idx="2647">
                  <c:v>2647</c:v>
                </c:pt>
                <c:pt idx="2648">
                  <c:v>2648</c:v>
                </c:pt>
                <c:pt idx="2649">
                  <c:v>2649</c:v>
                </c:pt>
                <c:pt idx="2650">
                  <c:v>2650</c:v>
                </c:pt>
                <c:pt idx="2651">
                  <c:v>2651</c:v>
                </c:pt>
                <c:pt idx="2652">
                  <c:v>2652</c:v>
                </c:pt>
                <c:pt idx="2653">
                  <c:v>2653</c:v>
                </c:pt>
                <c:pt idx="2654">
                  <c:v>2654</c:v>
                </c:pt>
                <c:pt idx="2655">
                  <c:v>2655</c:v>
                </c:pt>
                <c:pt idx="2656">
                  <c:v>2656</c:v>
                </c:pt>
                <c:pt idx="2657">
                  <c:v>2657</c:v>
                </c:pt>
                <c:pt idx="2658">
                  <c:v>2658</c:v>
                </c:pt>
                <c:pt idx="2659">
                  <c:v>2659</c:v>
                </c:pt>
                <c:pt idx="2660">
                  <c:v>2660</c:v>
                </c:pt>
                <c:pt idx="2661">
                  <c:v>2661</c:v>
                </c:pt>
                <c:pt idx="2662">
                  <c:v>2662</c:v>
                </c:pt>
                <c:pt idx="2663">
                  <c:v>2663</c:v>
                </c:pt>
                <c:pt idx="2664">
                  <c:v>2664</c:v>
                </c:pt>
                <c:pt idx="2665">
                  <c:v>2665</c:v>
                </c:pt>
                <c:pt idx="2666">
                  <c:v>2666</c:v>
                </c:pt>
                <c:pt idx="2667">
                  <c:v>2667</c:v>
                </c:pt>
                <c:pt idx="2668">
                  <c:v>2668</c:v>
                </c:pt>
                <c:pt idx="2669">
                  <c:v>2669</c:v>
                </c:pt>
                <c:pt idx="2670">
                  <c:v>2670</c:v>
                </c:pt>
                <c:pt idx="2671">
                  <c:v>2671</c:v>
                </c:pt>
                <c:pt idx="2672">
                  <c:v>2672</c:v>
                </c:pt>
                <c:pt idx="2673">
                  <c:v>2673</c:v>
                </c:pt>
                <c:pt idx="2674">
                  <c:v>2674</c:v>
                </c:pt>
                <c:pt idx="2675">
                  <c:v>2675</c:v>
                </c:pt>
                <c:pt idx="2676">
                  <c:v>2676</c:v>
                </c:pt>
                <c:pt idx="2677">
                  <c:v>2677</c:v>
                </c:pt>
                <c:pt idx="2678">
                  <c:v>2678</c:v>
                </c:pt>
                <c:pt idx="2679">
                  <c:v>2679</c:v>
                </c:pt>
                <c:pt idx="2680">
                  <c:v>2680</c:v>
                </c:pt>
                <c:pt idx="2681">
                  <c:v>2681</c:v>
                </c:pt>
                <c:pt idx="2682">
                  <c:v>2682</c:v>
                </c:pt>
                <c:pt idx="2683">
                  <c:v>2683</c:v>
                </c:pt>
                <c:pt idx="2684">
                  <c:v>2684</c:v>
                </c:pt>
                <c:pt idx="2685">
                  <c:v>2685</c:v>
                </c:pt>
                <c:pt idx="2686">
                  <c:v>2686</c:v>
                </c:pt>
                <c:pt idx="2687">
                  <c:v>2687</c:v>
                </c:pt>
                <c:pt idx="2688">
                  <c:v>2688</c:v>
                </c:pt>
                <c:pt idx="2689">
                  <c:v>2689</c:v>
                </c:pt>
                <c:pt idx="2690">
                  <c:v>2690</c:v>
                </c:pt>
                <c:pt idx="2691">
                  <c:v>2691</c:v>
                </c:pt>
                <c:pt idx="2692">
                  <c:v>2692</c:v>
                </c:pt>
                <c:pt idx="2693">
                  <c:v>2693</c:v>
                </c:pt>
                <c:pt idx="2694">
                  <c:v>2694</c:v>
                </c:pt>
                <c:pt idx="2695">
                  <c:v>2695</c:v>
                </c:pt>
                <c:pt idx="2696">
                  <c:v>2696</c:v>
                </c:pt>
                <c:pt idx="2697">
                  <c:v>2697</c:v>
                </c:pt>
                <c:pt idx="2698">
                  <c:v>2698</c:v>
                </c:pt>
                <c:pt idx="2699">
                  <c:v>2699</c:v>
                </c:pt>
                <c:pt idx="2700">
                  <c:v>2700</c:v>
                </c:pt>
                <c:pt idx="2701">
                  <c:v>2701</c:v>
                </c:pt>
                <c:pt idx="2702">
                  <c:v>2702</c:v>
                </c:pt>
                <c:pt idx="2703">
                  <c:v>2703</c:v>
                </c:pt>
                <c:pt idx="2704">
                  <c:v>2704</c:v>
                </c:pt>
                <c:pt idx="2705">
                  <c:v>2705</c:v>
                </c:pt>
                <c:pt idx="2706">
                  <c:v>2706</c:v>
                </c:pt>
                <c:pt idx="2707">
                  <c:v>2707</c:v>
                </c:pt>
                <c:pt idx="2708">
                  <c:v>2708</c:v>
                </c:pt>
                <c:pt idx="2709">
                  <c:v>2709</c:v>
                </c:pt>
                <c:pt idx="2710">
                  <c:v>2710</c:v>
                </c:pt>
                <c:pt idx="2711">
                  <c:v>2711</c:v>
                </c:pt>
                <c:pt idx="2712">
                  <c:v>2712</c:v>
                </c:pt>
                <c:pt idx="2713">
                  <c:v>2713</c:v>
                </c:pt>
                <c:pt idx="2714">
                  <c:v>2714</c:v>
                </c:pt>
                <c:pt idx="2715">
                  <c:v>2715</c:v>
                </c:pt>
                <c:pt idx="2716">
                  <c:v>2716</c:v>
                </c:pt>
                <c:pt idx="2717">
                  <c:v>2717</c:v>
                </c:pt>
                <c:pt idx="2718">
                  <c:v>2718</c:v>
                </c:pt>
                <c:pt idx="2719">
                  <c:v>2719</c:v>
                </c:pt>
                <c:pt idx="2720">
                  <c:v>2720</c:v>
                </c:pt>
                <c:pt idx="2721">
                  <c:v>2721</c:v>
                </c:pt>
                <c:pt idx="2722">
                  <c:v>2722</c:v>
                </c:pt>
                <c:pt idx="2723">
                  <c:v>2723</c:v>
                </c:pt>
                <c:pt idx="2724">
                  <c:v>2724</c:v>
                </c:pt>
                <c:pt idx="2725">
                  <c:v>2725</c:v>
                </c:pt>
                <c:pt idx="2726">
                  <c:v>2726</c:v>
                </c:pt>
                <c:pt idx="2727">
                  <c:v>2727</c:v>
                </c:pt>
                <c:pt idx="2728">
                  <c:v>2728</c:v>
                </c:pt>
                <c:pt idx="2729">
                  <c:v>2729</c:v>
                </c:pt>
                <c:pt idx="2730">
                  <c:v>2730</c:v>
                </c:pt>
                <c:pt idx="2731">
                  <c:v>2731</c:v>
                </c:pt>
                <c:pt idx="2732">
                  <c:v>2732</c:v>
                </c:pt>
                <c:pt idx="2733">
                  <c:v>2733</c:v>
                </c:pt>
                <c:pt idx="2734">
                  <c:v>2734</c:v>
                </c:pt>
                <c:pt idx="2735">
                  <c:v>2735</c:v>
                </c:pt>
                <c:pt idx="2736">
                  <c:v>2736</c:v>
                </c:pt>
                <c:pt idx="2737">
                  <c:v>2737</c:v>
                </c:pt>
                <c:pt idx="2738">
                  <c:v>2738</c:v>
                </c:pt>
                <c:pt idx="2739">
                  <c:v>2739</c:v>
                </c:pt>
                <c:pt idx="2740">
                  <c:v>2740</c:v>
                </c:pt>
                <c:pt idx="2741">
                  <c:v>2741</c:v>
                </c:pt>
                <c:pt idx="2742">
                  <c:v>2742</c:v>
                </c:pt>
                <c:pt idx="2743">
                  <c:v>2743</c:v>
                </c:pt>
                <c:pt idx="2744">
                  <c:v>2744</c:v>
                </c:pt>
                <c:pt idx="2745">
                  <c:v>2745</c:v>
                </c:pt>
                <c:pt idx="2746">
                  <c:v>2746</c:v>
                </c:pt>
                <c:pt idx="2747">
                  <c:v>2747</c:v>
                </c:pt>
                <c:pt idx="2748">
                  <c:v>2748</c:v>
                </c:pt>
                <c:pt idx="2749">
                  <c:v>2749</c:v>
                </c:pt>
                <c:pt idx="2750">
                  <c:v>2750</c:v>
                </c:pt>
                <c:pt idx="2751">
                  <c:v>2751</c:v>
                </c:pt>
                <c:pt idx="2752">
                  <c:v>2752</c:v>
                </c:pt>
                <c:pt idx="2753">
                  <c:v>2753</c:v>
                </c:pt>
                <c:pt idx="2754">
                  <c:v>2754</c:v>
                </c:pt>
                <c:pt idx="2755">
                  <c:v>2755</c:v>
                </c:pt>
                <c:pt idx="2756">
                  <c:v>2756</c:v>
                </c:pt>
                <c:pt idx="2757">
                  <c:v>2757</c:v>
                </c:pt>
                <c:pt idx="2758">
                  <c:v>2758</c:v>
                </c:pt>
                <c:pt idx="2759">
                  <c:v>2759</c:v>
                </c:pt>
                <c:pt idx="2760">
                  <c:v>2760</c:v>
                </c:pt>
                <c:pt idx="2761">
                  <c:v>2761</c:v>
                </c:pt>
                <c:pt idx="2762">
                  <c:v>2762</c:v>
                </c:pt>
                <c:pt idx="2763">
                  <c:v>2763</c:v>
                </c:pt>
                <c:pt idx="2764">
                  <c:v>2764</c:v>
                </c:pt>
                <c:pt idx="2765">
                  <c:v>2765</c:v>
                </c:pt>
                <c:pt idx="2766">
                  <c:v>2766</c:v>
                </c:pt>
                <c:pt idx="2767">
                  <c:v>2767</c:v>
                </c:pt>
                <c:pt idx="2768">
                  <c:v>2768</c:v>
                </c:pt>
                <c:pt idx="2769">
                  <c:v>2769</c:v>
                </c:pt>
                <c:pt idx="2770">
                  <c:v>2770</c:v>
                </c:pt>
                <c:pt idx="2771">
                  <c:v>2771</c:v>
                </c:pt>
                <c:pt idx="2772">
                  <c:v>2772</c:v>
                </c:pt>
                <c:pt idx="2773">
                  <c:v>2773</c:v>
                </c:pt>
                <c:pt idx="2774">
                  <c:v>2774</c:v>
                </c:pt>
                <c:pt idx="2775">
                  <c:v>2775</c:v>
                </c:pt>
                <c:pt idx="2776">
                  <c:v>2776</c:v>
                </c:pt>
                <c:pt idx="2777">
                  <c:v>2777</c:v>
                </c:pt>
                <c:pt idx="2778">
                  <c:v>2778</c:v>
                </c:pt>
                <c:pt idx="2779">
                  <c:v>2779</c:v>
                </c:pt>
                <c:pt idx="2780">
                  <c:v>2780</c:v>
                </c:pt>
                <c:pt idx="2781">
                  <c:v>2781</c:v>
                </c:pt>
                <c:pt idx="2782">
                  <c:v>2782</c:v>
                </c:pt>
                <c:pt idx="2783">
                  <c:v>2783</c:v>
                </c:pt>
                <c:pt idx="2784">
                  <c:v>2784</c:v>
                </c:pt>
                <c:pt idx="2785">
                  <c:v>2785</c:v>
                </c:pt>
                <c:pt idx="2786">
                  <c:v>2786</c:v>
                </c:pt>
                <c:pt idx="2787">
                  <c:v>2787</c:v>
                </c:pt>
                <c:pt idx="2788">
                  <c:v>2788</c:v>
                </c:pt>
                <c:pt idx="2789">
                  <c:v>2789</c:v>
                </c:pt>
                <c:pt idx="2790">
                  <c:v>2790</c:v>
                </c:pt>
                <c:pt idx="2791">
                  <c:v>2791</c:v>
                </c:pt>
                <c:pt idx="2792">
                  <c:v>2792</c:v>
                </c:pt>
                <c:pt idx="2793">
                  <c:v>2793</c:v>
                </c:pt>
                <c:pt idx="2794">
                  <c:v>2794</c:v>
                </c:pt>
                <c:pt idx="2795">
                  <c:v>2795</c:v>
                </c:pt>
                <c:pt idx="2796">
                  <c:v>2796</c:v>
                </c:pt>
                <c:pt idx="2797">
                  <c:v>2797</c:v>
                </c:pt>
                <c:pt idx="2798">
                  <c:v>2798</c:v>
                </c:pt>
                <c:pt idx="2799">
                  <c:v>2799</c:v>
                </c:pt>
                <c:pt idx="2800">
                  <c:v>2800</c:v>
                </c:pt>
                <c:pt idx="2801">
                  <c:v>2801</c:v>
                </c:pt>
                <c:pt idx="2802">
                  <c:v>2802</c:v>
                </c:pt>
                <c:pt idx="2803">
                  <c:v>2803</c:v>
                </c:pt>
                <c:pt idx="2804">
                  <c:v>2804</c:v>
                </c:pt>
                <c:pt idx="2805">
                  <c:v>2805</c:v>
                </c:pt>
                <c:pt idx="2806">
                  <c:v>2806</c:v>
                </c:pt>
                <c:pt idx="2807">
                  <c:v>2807</c:v>
                </c:pt>
                <c:pt idx="2808">
                  <c:v>2808</c:v>
                </c:pt>
                <c:pt idx="2809">
                  <c:v>2809</c:v>
                </c:pt>
                <c:pt idx="2810">
                  <c:v>2810</c:v>
                </c:pt>
                <c:pt idx="2811">
                  <c:v>2811</c:v>
                </c:pt>
                <c:pt idx="2812">
                  <c:v>2812</c:v>
                </c:pt>
                <c:pt idx="2813">
                  <c:v>2813</c:v>
                </c:pt>
                <c:pt idx="2814">
                  <c:v>2814</c:v>
                </c:pt>
                <c:pt idx="2815">
                  <c:v>2815</c:v>
                </c:pt>
                <c:pt idx="2816">
                  <c:v>2816</c:v>
                </c:pt>
                <c:pt idx="2817">
                  <c:v>2817</c:v>
                </c:pt>
                <c:pt idx="2818">
                  <c:v>2818</c:v>
                </c:pt>
                <c:pt idx="2819">
                  <c:v>2819</c:v>
                </c:pt>
                <c:pt idx="2820">
                  <c:v>2820</c:v>
                </c:pt>
                <c:pt idx="2821">
                  <c:v>2821</c:v>
                </c:pt>
                <c:pt idx="2822">
                  <c:v>2822</c:v>
                </c:pt>
                <c:pt idx="2823">
                  <c:v>2823</c:v>
                </c:pt>
                <c:pt idx="2824">
                  <c:v>2824</c:v>
                </c:pt>
                <c:pt idx="2825">
                  <c:v>2825</c:v>
                </c:pt>
                <c:pt idx="2826">
                  <c:v>2826</c:v>
                </c:pt>
                <c:pt idx="2827">
                  <c:v>2827</c:v>
                </c:pt>
                <c:pt idx="2828">
                  <c:v>2828</c:v>
                </c:pt>
                <c:pt idx="2829">
                  <c:v>2829</c:v>
                </c:pt>
                <c:pt idx="2830">
                  <c:v>2830</c:v>
                </c:pt>
                <c:pt idx="2831">
                  <c:v>2831</c:v>
                </c:pt>
                <c:pt idx="2832">
                  <c:v>2832</c:v>
                </c:pt>
                <c:pt idx="2833">
                  <c:v>2833</c:v>
                </c:pt>
                <c:pt idx="2834">
                  <c:v>2834</c:v>
                </c:pt>
                <c:pt idx="2835">
                  <c:v>2835</c:v>
                </c:pt>
                <c:pt idx="2836">
                  <c:v>2836</c:v>
                </c:pt>
                <c:pt idx="2837">
                  <c:v>2837</c:v>
                </c:pt>
                <c:pt idx="2838">
                  <c:v>2838</c:v>
                </c:pt>
                <c:pt idx="2839">
                  <c:v>2839</c:v>
                </c:pt>
                <c:pt idx="2840">
                  <c:v>2840</c:v>
                </c:pt>
                <c:pt idx="2841">
                  <c:v>2841</c:v>
                </c:pt>
                <c:pt idx="2842">
                  <c:v>2842</c:v>
                </c:pt>
                <c:pt idx="2843">
                  <c:v>2843</c:v>
                </c:pt>
                <c:pt idx="2844">
                  <c:v>2844</c:v>
                </c:pt>
                <c:pt idx="2845">
                  <c:v>2845</c:v>
                </c:pt>
                <c:pt idx="2846">
                  <c:v>2846</c:v>
                </c:pt>
                <c:pt idx="2847">
                  <c:v>2847</c:v>
                </c:pt>
                <c:pt idx="2848">
                  <c:v>2848</c:v>
                </c:pt>
                <c:pt idx="2849">
                  <c:v>2849</c:v>
                </c:pt>
                <c:pt idx="2850">
                  <c:v>2850</c:v>
                </c:pt>
                <c:pt idx="2851">
                  <c:v>2851</c:v>
                </c:pt>
                <c:pt idx="2852">
                  <c:v>2852</c:v>
                </c:pt>
                <c:pt idx="2853">
                  <c:v>2853</c:v>
                </c:pt>
                <c:pt idx="2854">
                  <c:v>2854</c:v>
                </c:pt>
                <c:pt idx="2855">
                  <c:v>2855</c:v>
                </c:pt>
                <c:pt idx="2856">
                  <c:v>2856</c:v>
                </c:pt>
                <c:pt idx="2857">
                  <c:v>2857</c:v>
                </c:pt>
                <c:pt idx="2858">
                  <c:v>2858</c:v>
                </c:pt>
                <c:pt idx="2859">
                  <c:v>2859</c:v>
                </c:pt>
                <c:pt idx="2860">
                  <c:v>2860</c:v>
                </c:pt>
                <c:pt idx="2861">
                  <c:v>2861</c:v>
                </c:pt>
                <c:pt idx="2862">
                  <c:v>2862</c:v>
                </c:pt>
                <c:pt idx="2863">
                  <c:v>2863</c:v>
                </c:pt>
                <c:pt idx="2864">
                  <c:v>2864</c:v>
                </c:pt>
                <c:pt idx="2865">
                  <c:v>2865</c:v>
                </c:pt>
                <c:pt idx="2866">
                  <c:v>2866</c:v>
                </c:pt>
                <c:pt idx="2867">
                  <c:v>2867</c:v>
                </c:pt>
                <c:pt idx="2868">
                  <c:v>2868</c:v>
                </c:pt>
                <c:pt idx="2869">
                  <c:v>2869</c:v>
                </c:pt>
                <c:pt idx="2870">
                  <c:v>2870</c:v>
                </c:pt>
                <c:pt idx="2871">
                  <c:v>2871</c:v>
                </c:pt>
                <c:pt idx="2872">
                  <c:v>2872</c:v>
                </c:pt>
                <c:pt idx="2873">
                  <c:v>2873</c:v>
                </c:pt>
                <c:pt idx="2874">
                  <c:v>2874</c:v>
                </c:pt>
                <c:pt idx="2875">
                  <c:v>2875</c:v>
                </c:pt>
                <c:pt idx="2876">
                  <c:v>2876</c:v>
                </c:pt>
                <c:pt idx="2877">
                  <c:v>2877</c:v>
                </c:pt>
                <c:pt idx="2878">
                  <c:v>2878</c:v>
                </c:pt>
                <c:pt idx="2879">
                  <c:v>2879</c:v>
                </c:pt>
                <c:pt idx="2880">
                  <c:v>2880</c:v>
                </c:pt>
                <c:pt idx="2881">
                  <c:v>2881</c:v>
                </c:pt>
                <c:pt idx="2882">
                  <c:v>2882</c:v>
                </c:pt>
                <c:pt idx="2883">
                  <c:v>2883</c:v>
                </c:pt>
                <c:pt idx="2884">
                  <c:v>2884</c:v>
                </c:pt>
                <c:pt idx="2885">
                  <c:v>2885</c:v>
                </c:pt>
                <c:pt idx="2886">
                  <c:v>2886</c:v>
                </c:pt>
                <c:pt idx="2887">
                  <c:v>2887</c:v>
                </c:pt>
                <c:pt idx="2888">
                  <c:v>2888</c:v>
                </c:pt>
                <c:pt idx="2889">
                  <c:v>2889</c:v>
                </c:pt>
                <c:pt idx="2890">
                  <c:v>2890</c:v>
                </c:pt>
                <c:pt idx="2891">
                  <c:v>2891</c:v>
                </c:pt>
                <c:pt idx="2892">
                  <c:v>2892</c:v>
                </c:pt>
                <c:pt idx="2893">
                  <c:v>2893</c:v>
                </c:pt>
                <c:pt idx="2894">
                  <c:v>2894</c:v>
                </c:pt>
                <c:pt idx="2895">
                  <c:v>2895</c:v>
                </c:pt>
                <c:pt idx="2896">
                  <c:v>2896</c:v>
                </c:pt>
                <c:pt idx="2897">
                  <c:v>2897</c:v>
                </c:pt>
                <c:pt idx="2898">
                  <c:v>2898</c:v>
                </c:pt>
                <c:pt idx="2899">
                  <c:v>2899</c:v>
                </c:pt>
                <c:pt idx="2900">
                  <c:v>2900</c:v>
                </c:pt>
                <c:pt idx="2901">
                  <c:v>2901</c:v>
                </c:pt>
                <c:pt idx="2902">
                  <c:v>2902</c:v>
                </c:pt>
                <c:pt idx="2903">
                  <c:v>2903</c:v>
                </c:pt>
                <c:pt idx="2904">
                  <c:v>2904</c:v>
                </c:pt>
                <c:pt idx="2905">
                  <c:v>2905</c:v>
                </c:pt>
                <c:pt idx="2906">
                  <c:v>2906</c:v>
                </c:pt>
                <c:pt idx="2907">
                  <c:v>2907</c:v>
                </c:pt>
                <c:pt idx="2908">
                  <c:v>2908</c:v>
                </c:pt>
                <c:pt idx="2909">
                  <c:v>2909</c:v>
                </c:pt>
                <c:pt idx="2910">
                  <c:v>2910</c:v>
                </c:pt>
                <c:pt idx="2911">
                  <c:v>2911</c:v>
                </c:pt>
                <c:pt idx="2912">
                  <c:v>2912</c:v>
                </c:pt>
                <c:pt idx="2913">
                  <c:v>2913</c:v>
                </c:pt>
                <c:pt idx="2914">
                  <c:v>2914</c:v>
                </c:pt>
                <c:pt idx="2915">
                  <c:v>2915</c:v>
                </c:pt>
                <c:pt idx="2916">
                  <c:v>2916</c:v>
                </c:pt>
                <c:pt idx="2917">
                  <c:v>2917</c:v>
                </c:pt>
                <c:pt idx="2918">
                  <c:v>2918</c:v>
                </c:pt>
                <c:pt idx="2919">
                  <c:v>2919</c:v>
                </c:pt>
                <c:pt idx="2920">
                  <c:v>2920</c:v>
                </c:pt>
                <c:pt idx="2921">
                  <c:v>2921</c:v>
                </c:pt>
                <c:pt idx="2922">
                  <c:v>2922</c:v>
                </c:pt>
                <c:pt idx="2923">
                  <c:v>2923</c:v>
                </c:pt>
                <c:pt idx="2924">
                  <c:v>2924</c:v>
                </c:pt>
                <c:pt idx="2925">
                  <c:v>2925</c:v>
                </c:pt>
                <c:pt idx="2926">
                  <c:v>2926</c:v>
                </c:pt>
                <c:pt idx="2927">
                  <c:v>2927</c:v>
                </c:pt>
                <c:pt idx="2928">
                  <c:v>2928</c:v>
                </c:pt>
                <c:pt idx="2929">
                  <c:v>2929</c:v>
                </c:pt>
                <c:pt idx="2930">
                  <c:v>2930</c:v>
                </c:pt>
                <c:pt idx="2931">
                  <c:v>2931</c:v>
                </c:pt>
                <c:pt idx="2932">
                  <c:v>2932</c:v>
                </c:pt>
                <c:pt idx="2933">
                  <c:v>2933</c:v>
                </c:pt>
                <c:pt idx="2934">
                  <c:v>2934</c:v>
                </c:pt>
                <c:pt idx="2935">
                  <c:v>2935</c:v>
                </c:pt>
                <c:pt idx="2936">
                  <c:v>2936</c:v>
                </c:pt>
                <c:pt idx="2937">
                  <c:v>2937</c:v>
                </c:pt>
                <c:pt idx="2938">
                  <c:v>2938</c:v>
                </c:pt>
                <c:pt idx="2939">
                  <c:v>2939</c:v>
                </c:pt>
                <c:pt idx="2940">
                  <c:v>2940</c:v>
                </c:pt>
                <c:pt idx="2941">
                  <c:v>2941</c:v>
                </c:pt>
                <c:pt idx="2942">
                  <c:v>2942</c:v>
                </c:pt>
                <c:pt idx="2943">
                  <c:v>2943</c:v>
                </c:pt>
                <c:pt idx="2944">
                  <c:v>2944</c:v>
                </c:pt>
                <c:pt idx="2945">
                  <c:v>2945</c:v>
                </c:pt>
                <c:pt idx="2946">
                  <c:v>2946</c:v>
                </c:pt>
                <c:pt idx="2947">
                  <c:v>2947</c:v>
                </c:pt>
                <c:pt idx="2948">
                  <c:v>2948</c:v>
                </c:pt>
                <c:pt idx="2949">
                  <c:v>2949</c:v>
                </c:pt>
                <c:pt idx="2950">
                  <c:v>2950</c:v>
                </c:pt>
                <c:pt idx="2951">
                  <c:v>2951</c:v>
                </c:pt>
                <c:pt idx="2952">
                  <c:v>2952</c:v>
                </c:pt>
                <c:pt idx="2953">
                  <c:v>2953</c:v>
                </c:pt>
                <c:pt idx="2954">
                  <c:v>2954</c:v>
                </c:pt>
                <c:pt idx="2955">
                  <c:v>2955</c:v>
                </c:pt>
                <c:pt idx="2956">
                  <c:v>2956</c:v>
                </c:pt>
                <c:pt idx="2957">
                  <c:v>2957</c:v>
                </c:pt>
                <c:pt idx="2958">
                  <c:v>2958</c:v>
                </c:pt>
                <c:pt idx="2959">
                  <c:v>2959</c:v>
                </c:pt>
                <c:pt idx="2960">
                  <c:v>2960</c:v>
                </c:pt>
                <c:pt idx="2961">
                  <c:v>2961</c:v>
                </c:pt>
                <c:pt idx="2962">
                  <c:v>2962</c:v>
                </c:pt>
                <c:pt idx="2963">
                  <c:v>2963</c:v>
                </c:pt>
                <c:pt idx="2964">
                  <c:v>2964</c:v>
                </c:pt>
                <c:pt idx="2965">
                  <c:v>2965</c:v>
                </c:pt>
                <c:pt idx="2966">
                  <c:v>2966</c:v>
                </c:pt>
                <c:pt idx="2967">
                  <c:v>2967</c:v>
                </c:pt>
                <c:pt idx="2968">
                  <c:v>2968</c:v>
                </c:pt>
                <c:pt idx="2969">
                  <c:v>2969</c:v>
                </c:pt>
                <c:pt idx="2970">
                  <c:v>2970</c:v>
                </c:pt>
                <c:pt idx="2971">
                  <c:v>2971</c:v>
                </c:pt>
                <c:pt idx="2972">
                  <c:v>2972</c:v>
                </c:pt>
                <c:pt idx="2973">
                  <c:v>2973</c:v>
                </c:pt>
                <c:pt idx="2974">
                  <c:v>2974</c:v>
                </c:pt>
                <c:pt idx="2975">
                  <c:v>2975</c:v>
                </c:pt>
                <c:pt idx="2976">
                  <c:v>2976</c:v>
                </c:pt>
                <c:pt idx="2977">
                  <c:v>2977</c:v>
                </c:pt>
                <c:pt idx="2978">
                  <c:v>2978</c:v>
                </c:pt>
                <c:pt idx="2979">
                  <c:v>2979</c:v>
                </c:pt>
                <c:pt idx="2980">
                  <c:v>2980</c:v>
                </c:pt>
                <c:pt idx="2981">
                  <c:v>2981</c:v>
                </c:pt>
                <c:pt idx="2982">
                  <c:v>2982</c:v>
                </c:pt>
                <c:pt idx="2983">
                  <c:v>2983</c:v>
                </c:pt>
                <c:pt idx="2984">
                  <c:v>2984</c:v>
                </c:pt>
                <c:pt idx="2985">
                  <c:v>2985</c:v>
                </c:pt>
                <c:pt idx="2986">
                  <c:v>2986</c:v>
                </c:pt>
                <c:pt idx="2987">
                  <c:v>2987</c:v>
                </c:pt>
                <c:pt idx="2988">
                  <c:v>2988</c:v>
                </c:pt>
                <c:pt idx="2989">
                  <c:v>2989</c:v>
                </c:pt>
                <c:pt idx="2990">
                  <c:v>2990</c:v>
                </c:pt>
                <c:pt idx="2991">
                  <c:v>2991</c:v>
                </c:pt>
                <c:pt idx="2992">
                  <c:v>2992</c:v>
                </c:pt>
                <c:pt idx="2993">
                  <c:v>2993</c:v>
                </c:pt>
                <c:pt idx="2994">
                  <c:v>2994</c:v>
                </c:pt>
                <c:pt idx="2995">
                  <c:v>2995</c:v>
                </c:pt>
                <c:pt idx="2996">
                  <c:v>2996</c:v>
                </c:pt>
                <c:pt idx="2997">
                  <c:v>2997</c:v>
                </c:pt>
                <c:pt idx="2998">
                  <c:v>2998</c:v>
                </c:pt>
                <c:pt idx="2999">
                  <c:v>2999</c:v>
                </c:pt>
                <c:pt idx="3000">
                  <c:v>3000</c:v>
                </c:pt>
                <c:pt idx="3001">
                  <c:v>3001</c:v>
                </c:pt>
                <c:pt idx="3002">
                  <c:v>3002</c:v>
                </c:pt>
                <c:pt idx="3003">
                  <c:v>3003</c:v>
                </c:pt>
                <c:pt idx="3004">
                  <c:v>3004</c:v>
                </c:pt>
                <c:pt idx="3005">
                  <c:v>3005</c:v>
                </c:pt>
                <c:pt idx="3006">
                  <c:v>3006</c:v>
                </c:pt>
                <c:pt idx="3007">
                  <c:v>3007</c:v>
                </c:pt>
                <c:pt idx="3008">
                  <c:v>3008</c:v>
                </c:pt>
                <c:pt idx="3009">
                  <c:v>3009</c:v>
                </c:pt>
                <c:pt idx="3010">
                  <c:v>3010</c:v>
                </c:pt>
                <c:pt idx="3011">
                  <c:v>3011</c:v>
                </c:pt>
                <c:pt idx="3012">
                  <c:v>3012</c:v>
                </c:pt>
                <c:pt idx="3013">
                  <c:v>3013</c:v>
                </c:pt>
                <c:pt idx="3014">
                  <c:v>3014</c:v>
                </c:pt>
                <c:pt idx="3015">
                  <c:v>3015</c:v>
                </c:pt>
                <c:pt idx="3016">
                  <c:v>3016</c:v>
                </c:pt>
                <c:pt idx="3017">
                  <c:v>3017</c:v>
                </c:pt>
                <c:pt idx="3018">
                  <c:v>3018</c:v>
                </c:pt>
                <c:pt idx="3019">
                  <c:v>3019</c:v>
                </c:pt>
                <c:pt idx="3020">
                  <c:v>3020</c:v>
                </c:pt>
                <c:pt idx="3021">
                  <c:v>3021</c:v>
                </c:pt>
                <c:pt idx="3022">
                  <c:v>3022</c:v>
                </c:pt>
                <c:pt idx="3023">
                  <c:v>3023</c:v>
                </c:pt>
                <c:pt idx="3024">
                  <c:v>3024</c:v>
                </c:pt>
                <c:pt idx="3025">
                  <c:v>3025</c:v>
                </c:pt>
                <c:pt idx="3026">
                  <c:v>3026</c:v>
                </c:pt>
                <c:pt idx="3027">
                  <c:v>3027</c:v>
                </c:pt>
                <c:pt idx="3028">
                  <c:v>3028</c:v>
                </c:pt>
                <c:pt idx="3029">
                  <c:v>3029</c:v>
                </c:pt>
                <c:pt idx="3030">
                  <c:v>3030</c:v>
                </c:pt>
                <c:pt idx="3031">
                  <c:v>3031</c:v>
                </c:pt>
                <c:pt idx="3032">
                  <c:v>3032</c:v>
                </c:pt>
                <c:pt idx="3033">
                  <c:v>3033</c:v>
                </c:pt>
                <c:pt idx="3034">
                  <c:v>3034</c:v>
                </c:pt>
                <c:pt idx="3035">
                  <c:v>3035</c:v>
                </c:pt>
                <c:pt idx="3036">
                  <c:v>3036</c:v>
                </c:pt>
                <c:pt idx="3037">
                  <c:v>3037</c:v>
                </c:pt>
                <c:pt idx="3038">
                  <c:v>3038</c:v>
                </c:pt>
                <c:pt idx="3039">
                  <c:v>3039</c:v>
                </c:pt>
                <c:pt idx="3040">
                  <c:v>3040</c:v>
                </c:pt>
                <c:pt idx="3041">
                  <c:v>3041</c:v>
                </c:pt>
                <c:pt idx="3042">
                  <c:v>3042</c:v>
                </c:pt>
                <c:pt idx="3043">
                  <c:v>3043</c:v>
                </c:pt>
                <c:pt idx="3044">
                  <c:v>3044</c:v>
                </c:pt>
                <c:pt idx="3045">
                  <c:v>3045</c:v>
                </c:pt>
                <c:pt idx="3046">
                  <c:v>3046</c:v>
                </c:pt>
                <c:pt idx="3047">
                  <c:v>3047</c:v>
                </c:pt>
                <c:pt idx="3048">
                  <c:v>3048</c:v>
                </c:pt>
                <c:pt idx="3049">
                  <c:v>3049</c:v>
                </c:pt>
                <c:pt idx="3050">
                  <c:v>3050</c:v>
                </c:pt>
                <c:pt idx="3051">
                  <c:v>3051</c:v>
                </c:pt>
                <c:pt idx="3052">
                  <c:v>3052</c:v>
                </c:pt>
                <c:pt idx="3053">
                  <c:v>3053</c:v>
                </c:pt>
                <c:pt idx="3054">
                  <c:v>3054</c:v>
                </c:pt>
                <c:pt idx="3055">
                  <c:v>3055</c:v>
                </c:pt>
                <c:pt idx="3056">
                  <c:v>3056</c:v>
                </c:pt>
                <c:pt idx="3057">
                  <c:v>3057</c:v>
                </c:pt>
                <c:pt idx="3058">
                  <c:v>3058</c:v>
                </c:pt>
                <c:pt idx="3059">
                  <c:v>3059</c:v>
                </c:pt>
                <c:pt idx="3060">
                  <c:v>3060</c:v>
                </c:pt>
                <c:pt idx="3061">
                  <c:v>3061</c:v>
                </c:pt>
                <c:pt idx="3062">
                  <c:v>3062</c:v>
                </c:pt>
                <c:pt idx="3063">
                  <c:v>3063</c:v>
                </c:pt>
                <c:pt idx="3064">
                  <c:v>3064</c:v>
                </c:pt>
                <c:pt idx="3065">
                  <c:v>3065</c:v>
                </c:pt>
                <c:pt idx="3066">
                  <c:v>3066</c:v>
                </c:pt>
                <c:pt idx="3067">
                  <c:v>3067</c:v>
                </c:pt>
                <c:pt idx="3068">
                  <c:v>3068</c:v>
                </c:pt>
                <c:pt idx="3069">
                  <c:v>3069</c:v>
                </c:pt>
                <c:pt idx="3070">
                  <c:v>3070</c:v>
                </c:pt>
                <c:pt idx="3071">
                  <c:v>3071</c:v>
                </c:pt>
                <c:pt idx="3072">
                  <c:v>3072</c:v>
                </c:pt>
                <c:pt idx="3073">
                  <c:v>3073</c:v>
                </c:pt>
                <c:pt idx="3074">
                  <c:v>3074</c:v>
                </c:pt>
                <c:pt idx="3075">
                  <c:v>3075</c:v>
                </c:pt>
                <c:pt idx="3076">
                  <c:v>3076</c:v>
                </c:pt>
                <c:pt idx="3077">
                  <c:v>3077</c:v>
                </c:pt>
                <c:pt idx="3078">
                  <c:v>3078</c:v>
                </c:pt>
                <c:pt idx="3079">
                  <c:v>3079</c:v>
                </c:pt>
                <c:pt idx="3080">
                  <c:v>3080</c:v>
                </c:pt>
                <c:pt idx="3081">
                  <c:v>3081</c:v>
                </c:pt>
                <c:pt idx="3082">
                  <c:v>3082</c:v>
                </c:pt>
                <c:pt idx="3083">
                  <c:v>3083</c:v>
                </c:pt>
                <c:pt idx="3084">
                  <c:v>3084</c:v>
                </c:pt>
                <c:pt idx="3085">
                  <c:v>3085</c:v>
                </c:pt>
                <c:pt idx="3086">
                  <c:v>3086</c:v>
                </c:pt>
                <c:pt idx="3087">
                  <c:v>3087</c:v>
                </c:pt>
                <c:pt idx="3088">
                  <c:v>3088</c:v>
                </c:pt>
                <c:pt idx="3089">
                  <c:v>3089</c:v>
                </c:pt>
                <c:pt idx="3090">
                  <c:v>3090</c:v>
                </c:pt>
                <c:pt idx="3091">
                  <c:v>3091</c:v>
                </c:pt>
                <c:pt idx="3092">
                  <c:v>3092</c:v>
                </c:pt>
                <c:pt idx="3093">
                  <c:v>3093</c:v>
                </c:pt>
                <c:pt idx="3094">
                  <c:v>3094</c:v>
                </c:pt>
                <c:pt idx="3095">
                  <c:v>3095</c:v>
                </c:pt>
                <c:pt idx="3096">
                  <c:v>3096</c:v>
                </c:pt>
                <c:pt idx="3097">
                  <c:v>3097</c:v>
                </c:pt>
                <c:pt idx="3098">
                  <c:v>3098</c:v>
                </c:pt>
                <c:pt idx="3099">
                  <c:v>3099</c:v>
                </c:pt>
                <c:pt idx="3100">
                  <c:v>3100</c:v>
                </c:pt>
                <c:pt idx="3101">
                  <c:v>3101</c:v>
                </c:pt>
                <c:pt idx="3102">
                  <c:v>3102</c:v>
                </c:pt>
                <c:pt idx="3103">
                  <c:v>3103</c:v>
                </c:pt>
                <c:pt idx="3104">
                  <c:v>3104</c:v>
                </c:pt>
                <c:pt idx="3105">
                  <c:v>3105</c:v>
                </c:pt>
                <c:pt idx="3106">
                  <c:v>3106</c:v>
                </c:pt>
                <c:pt idx="3107">
                  <c:v>3107</c:v>
                </c:pt>
                <c:pt idx="3108">
                  <c:v>3108</c:v>
                </c:pt>
                <c:pt idx="3109">
                  <c:v>3109</c:v>
                </c:pt>
                <c:pt idx="3110">
                  <c:v>3110</c:v>
                </c:pt>
                <c:pt idx="3111">
                  <c:v>3111</c:v>
                </c:pt>
                <c:pt idx="3112">
                  <c:v>3112</c:v>
                </c:pt>
                <c:pt idx="3113">
                  <c:v>3113</c:v>
                </c:pt>
                <c:pt idx="3114">
                  <c:v>3114</c:v>
                </c:pt>
                <c:pt idx="3115">
                  <c:v>3115</c:v>
                </c:pt>
                <c:pt idx="3116">
                  <c:v>3116</c:v>
                </c:pt>
                <c:pt idx="3117">
                  <c:v>3117</c:v>
                </c:pt>
                <c:pt idx="3118">
                  <c:v>3118</c:v>
                </c:pt>
                <c:pt idx="3119">
                  <c:v>3119</c:v>
                </c:pt>
                <c:pt idx="3120">
                  <c:v>3120</c:v>
                </c:pt>
                <c:pt idx="3121">
                  <c:v>3121</c:v>
                </c:pt>
                <c:pt idx="3122">
                  <c:v>3122</c:v>
                </c:pt>
                <c:pt idx="3123">
                  <c:v>3123</c:v>
                </c:pt>
                <c:pt idx="3124">
                  <c:v>3124</c:v>
                </c:pt>
                <c:pt idx="3125">
                  <c:v>3125</c:v>
                </c:pt>
                <c:pt idx="3126">
                  <c:v>3126</c:v>
                </c:pt>
                <c:pt idx="3127">
                  <c:v>3127</c:v>
                </c:pt>
                <c:pt idx="3128">
                  <c:v>3128</c:v>
                </c:pt>
                <c:pt idx="3129">
                  <c:v>3129</c:v>
                </c:pt>
                <c:pt idx="3130">
                  <c:v>3130</c:v>
                </c:pt>
                <c:pt idx="3131">
                  <c:v>3131</c:v>
                </c:pt>
                <c:pt idx="3132">
                  <c:v>3132</c:v>
                </c:pt>
                <c:pt idx="3133">
                  <c:v>3133</c:v>
                </c:pt>
                <c:pt idx="3134">
                  <c:v>3134</c:v>
                </c:pt>
                <c:pt idx="3135">
                  <c:v>3135</c:v>
                </c:pt>
                <c:pt idx="3136">
                  <c:v>3136</c:v>
                </c:pt>
                <c:pt idx="3137">
                  <c:v>3137</c:v>
                </c:pt>
                <c:pt idx="3138">
                  <c:v>3138</c:v>
                </c:pt>
                <c:pt idx="3139">
                  <c:v>3139</c:v>
                </c:pt>
                <c:pt idx="3140">
                  <c:v>3140</c:v>
                </c:pt>
                <c:pt idx="3141">
                  <c:v>3141</c:v>
                </c:pt>
                <c:pt idx="3142">
                  <c:v>3142</c:v>
                </c:pt>
                <c:pt idx="3143">
                  <c:v>3143</c:v>
                </c:pt>
                <c:pt idx="3144">
                  <c:v>3144</c:v>
                </c:pt>
                <c:pt idx="3145">
                  <c:v>3145</c:v>
                </c:pt>
                <c:pt idx="3146">
                  <c:v>3146</c:v>
                </c:pt>
                <c:pt idx="3147">
                  <c:v>3147</c:v>
                </c:pt>
                <c:pt idx="3148">
                  <c:v>3148</c:v>
                </c:pt>
                <c:pt idx="3149">
                  <c:v>3149</c:v>
                </c:pt>
                <c:pt idx="3150">
                  <c:v>3150</c:v>
                </c:pt>
                <c:pt idx="3151">
                  <c:v>3151</c:v>
                </c:pt>
                <c:pt idx="3152">
                  <c:v>3152</c:v>
                </c:pt>
                <c:pt idx="3153">
                  <c:v>3153</c:v>
                </c:pt>
                <c:pt idx="3154">
                  <c:v>3154</c:v>
                </c:pt>
                <c:pt idx="3155">
                  <c:v>3155</c:v>
                </c:pt>
                <c:pt idx="3156">
                  <c:v>3156</c:v>
                </c:pt>
                <c:pt idx="3157">
                  <c:v>3157</c:v>
                </c:pt>
                <c:pt idx="3158">
                  <c:v>3158</c:v>
                </c:pt>
                <c:pt idx="3159">
                  <c:v>3159</c:v>
                </c:pt>
                <c:pt idx="3160">
                  <c:v>3160</c:v>
                </c:pt>
                <c:pt idx="3161">
                  <c:v>3161</c:v>
                </c:pt>
                <c:pt idx="3162">
                  <c:v>3162</c:v>
                </c:pt>
                <c:pt idx="3163">
                  <c:v>3163</c:v>
                </c:pt>
                <c:pt idx="3164">
                  <c:v>3164</c:v>
                </c:pt>
                <c:pt idx="3165">
                  <c:v>3165</c:v>
                </c:pt>
                <c:pt idx="3166">
                  <c:v>3166</c:v>
                </c:pt>
                <c:pt idx="3167">
                  <c:v>3167</c:v>
                </c:pt>
                <c:pt idx="3168">
                  <c:v>3168</c:v>
                </c:pt>
                <c:pt idx="3169">
                  <c:v>3169</c:v>
                </c:pt>
                <c:pt idx="3170">
                  <c:v>3170</c:v>
                </c:pt>
                <c:pt idx="3171">
                  <c:v>3171</c:v>
                </c:pt>
                <c:pt idx="3172">
                  <c:v>3172</c:v>
                </c:pt>
                <c:pt idx="3173">
                  <c:v>3173</c:v>
                </c:pt>
                <c:pt idx="3174">
                  <c:v>3174</c:v>
                </c:pt>
                <c:pt idx="3175">
                  <c:v>3175</c:v>
                </c:pt>
                <c:pt idx="3176">
                  <c:v>3176</c:v>
                </c:pt>
                <c:pt idx="3177">
                  <c:v>3177</c:v>
                </c:pt>
                <c:pt idx="3178">
                  <c:v>3178</c:v>
                </c:pt>
                <c:pt idx="3179">
                  <c:v>3179</c:v>
                </c:pt>
                <c:pt idx="3180">
                  <c:v>3180</c:v>
                </c:pt>
                <c:pt idx="3181">
                  <c:v>3181</c:v>
                </c:pt>
                <c:pt idx="3182">
                  <c:v>3182</c:v>
                </c:pt>
                <c:pt idx="3183">
                  <c:v>3183</c:v>
                </c:pt>
                <c:pt idx="3184">
                  <c:v>3184</c:v>
                </c:pt>
                <c:pt idx="3185">
                  <c:v>3185</c:v>
                </c:pt>
                <c:pt idx="3186">
                  <c:v>3186</c:v>
                </c:pt>
                <c:pt idx="3187">
                  <c:v>3187</c:v>
                </c:pt>
                <c:pt idx="3188">
                  <c:v>3188</c:v>
                </c:pt>
                <c:pt idx="3189">
                  <c:v>3189</c:v>
                </c:pt>
                <c:pt idx="3190">
                  <c:v>3190</c:v>
                </c:pt>
                <c:pt idx="3191">
                  <c:v>3191</c:v>
                </c:pt>
                <c:pt idx="3192">
                  <c:v>3192</c:v>
                </c:pt>
                <c:pt idx="3193">
                  <c:v>3193</c:v>
                </c:pt>
                <c:pt idx="3194">
                  <c:v>3194</c:v>
                </c:pt>
                <c:pt idx="3195">
                  <c:v>3195</c:v>
                </c:pt>
                <c:pt idx="3196">
                  <c:v>3196</c:v>
                </c:pt>
                <c:pt idx="3197">
                  <c:v>3197</c:v>
                </c:pt>
                <c:pt idx="3198">
                  <c:v>3198</c:v>
                </c:pt>
                <c:pt idx="3199">
                  <c:v>3199</c:v>
                </c:pt>
                <c:pt idx="3200">
                  <c:v>3200</c:v>
                </c:pt>
                <c:pt idx="3201">
                  <c:v>3201</c:v>
                </c:pt>
                <c:pt idx="3202">
                  <c:v>3202</c:v>
                </c:pt>
                <c:pt idx="3203">
                  <c:v>3203</c:v>
                </c:pt>
                <c:pt idx="3204">
                  <c:v>3204</c:v>
                </c:pt>
                <c:pt idx="3205">
                  <c:v>3205</c:v>
                </c:pt>
                <c:pt idx="3206">
                  <c:v>3206</c:v>
                </c:pt>
                <c:pt idx="3207">
                  <c:v>3207</c:v>
                </c:pt>
                <c:pt idx="3208">
                  <c:v>3208</c:v>
                </c:pt>
                <c:pt idx="3209">
                  <c:v>3209</c:v>
                </c:pt>
                <c:pt idx="3210">
                  <c:v>3210</c:v>
                </c:pt>
                <c:pt idx="3211">
                  <c:v>3211</c:v>
                </c:pt>
                <c:pt idx="3212">
                  <c:v>3212</c:v>
                </c:pt>
                <c:pt idx="3213">
                  <c:v>3213</c:v>
                </c:pt>
                <c:pt idx="3214">
                  <c:v>3214</c:v>
                </c:pt>
                <c:pt idx="3215">
                  <c:v>3215</c:v>
                </c:pt>
                <c:pt idx="3216">
                  <c:v>3216</c:v>
                </c:pt>
                <c:pt idx="3217">
                  <c:v>3217</c:v>
                </c:pt>
                <c:pt idx="3218">
                  <c:v>3218</c:v>
                </c:pt>
                <c:pt idx="3219">
                  <c:v>3219</c:v>
                </c:pt>
                <c:pt idx="3220">
                  <c:v>3220</c:v>
                </c:pt>
                <c:pt idx="3221">
                  <c:v>3221</c:v>
                </c:pt>
                <c:pt idx="3222">
                  <c:v>3222</c:v>
                </c:pt>
                <c:pt idx="3223">
                  <c:v>3223</c:v>
                </c:pt>
                <c:pt idx="3224">
                  <c:v>3224</c:v>
                </c:pt>
                <c:pt idx="3225">
                  <c:v>3225</c:v>
                </c:pt>
                <c:pt idx="3226">
                  <c:v>3226</c:v>
                </c:pt>
                <c:pt idx="3227">
                  <c:v>3227</c:v>
                </c:pt>
                <c:pt idx="3228">
                  <c:v>3228</c:v>
                </c:pt>
                <c:pt idx="3229">
                  <c:v>3229</c:v>
                </c:pt>
                <c:pt idx="3230">
                  <c:v>3230</c:v>
                </c:pt>
                <c:pt idx="3231">
                  <c:v>3231</c:v>
                </c:pt>
                <c:pt idx="3232">
                  <c:v>3232</c:v>
                </c:pt>
                <c:pt idx="3233">
                  <c:v>3233</c:v>
                </c:pt>
                <c:pt idx="3234">
                  <c:v>3234</c:v>
                </c:pt>
                <c:pt idx="3235">
                  <c:v>3235</c:v>
                </c:pt>
                <c:pt idx="3236">
                  <c:v>3236</c:v>
                </c:pt>
                <c:pt idx="3237">
                  <c:v>3237</c:v>
                </c:pt>
                <c:pt idx="3238">
                  <c:v>3238</c:v>
                </c:pt>
                <c:pt idx="3239">
                  <c:v>3239</c:v>
                </c:pt>
                <c:pt idx="3240">
                  <c:v>3240</c:v>
                </c:pt>
                <c:pt idx="3241">
                  <c:v>3241</c:v>
                </c:pt>
                <c:pt idx="3242">
                  <c:v>3242</c:v>
                </c:pt>
                <c:pt idx="3243">
                  <c:v>3243</c:v>
                </c:pt>
                <c:pt idx="3244">
                  <c:v>3244</c:v>
                </c:pt>
                <c:pt idx="3245">
                  <c:v>3245</c:v>
                </c:pt>
                <c:pt idx="3246">
                  <c:v>3246</c:v>
                </c:pt>
                <c:pt idx="3247">
                  <c:v>3247</c:v>
                </c:pt>
                <c:pt idx="3248">
                  <c:v>3248</c:v>
                </c:pt>
                <c:pt idx="3249">
                  <c:v>3249</c:v>
                </c:pt>
                <c:pt idx="3250">
                  <c:v>3250</c:v>
                </c:pt>
                <c:pt idx="3251">
                  <c:v>3251</c:v>
                </c:pt>
                <c:pt idx="3252">
                  <c:v>3252</c:v>
                </c:pt>
                <c:pt idx="3253">
                  <c:v>3253</c:v>
                </c:pt>
                <c:pt idx="3254">
                  <c:v>3254</c:v>
                </c:pt>
                <c:pt idx="3255">
                  <c:v>3255</c:v>
                </c:pt>
                <c:pt idx="3256">
                  <c:v>3256</c:v>
                </c:pt>
                <c:pt idx="3257">
                  <c:v>3257</c:v>
                </c:pt>
                <c:pt idx="3258">
                  <c:v>3258</c:v>
                </c:pt>
                <c:pt idx="3259">
                  <c:v>3259</c:v>
                </c:pt>
                <c:pt idx="3260">
                  <c:v>3260</c:v>
                </c:pt>
                <c:pt idx="3261">
                  <c:v>3261</c:v>
                </c:pt>
                <c:pt idx="3262">
                  <c:v>3262</c:v>
                </c:pt>
                <c:pt idx="3263">
                  <c:v>3263</c:v>
                </c:pt>
                <c:pt idx="3264">
                  <c:v>3264</c:v>
                </c:pt>
                <c:pt idx="3265">
                  <c:v>3265</c:v>
                </c:pt>
                <c:pt idx="3266">
                  <c:v>3266</c:v>
                </c:pt>
                <c:pt idx="3267">
                  <c:v>3267</c:v>
                </c:pt>
                <c:pt idx="3268">
                  <c:v>3268</c:v>
                </c:pt>
                <c:pt idx="3269">
                  <c:v>3269</c:v>
                </c:pt>
                <c:pt idx="3270">
                  <c:v>3270</c:v>
                </c:pt>
                <c:pt idx="3271">
                  <c:v>3271</c:v>
                </c:pt>
                <c:pt idx="3272">
                  <c:v>3272</c:v>
                </c:pt>
                <c:pt idx="3273">
                  <c:v>3273</c:v>
                </c:pt>
                <c:pt idx="3274">
                  <c:v>3274</c:v>
                </c:pt>
                <c:pt idx="3275">
                  <c:v>3275</c:v>
                </c:pt>
                <c:pt idx="3276">
                  <c:v>3276</c:v>
                </c:pt>
                <c:pt idx="3277">
                  <c:v>3277</c:v>
                </c:pt>
                <c:pt idx="3278">
                  <c:v>3278</c:v>
                </c:pt>
                <c:pt idx="3279">
                  <c:v>3279</c:v>
                </c:pt>
                <c:pt idx="3280">
                  <c:v>3280</c:v>
                </c:pt>
                <c:pt idx="3281">
                  <c:v>3281</c:v>
                </c:pt>
                <c:pt idx="3282">
                  <c:v>3282</c:v>
                </c:pt>
                <c:pt idx="3283">
                  <c:v>3283</c:v>
                </c:pt>
                <c:pt idx="3284">
                  <c:v>3284</c:v>
                </c:pt>
                <c:pt idx="3285">
                  <c:v>3285</c:v>
                </c:pt>
                <c:pt idx="3286">
                  <c:v>3286</c:v>
                </c:pt>
                <c:pt idx="3287">
                  <c:v>3287</c:v>
                </c:pt>
                <c:pt idx="3288">
                  <c:v>3288</c:v>
                </c:pt>
                <c:pt idx="3289">
                  <c:v>3289</c:v>
                </c:pt>
                <c:pt idx="3290">
                  <c:v>3290</c:v>
                </c:pt>
                <c:pt idx="3291">
                  <c:v>3291</c:v>
                </c:pt>
                <c:pt idx="3292">
                  <c:v>3292</c:v>
                </c:pt>
                <c:pt idx="3293">
                  <c:v>3293</c:v>
                </c:pt>
                <c:pt idx="3294">
                  <c:v>3294</c:v>
                </c:pt>
                <c:pt idx="3295">
                  <c:v>3295</c:v>
                </c:pt>
                <c:pt idx="3296">
                  <c:v>3296</c:v>
                </c:pt>
                <c:pt idx="3297">
                  <c:v>3297</c:v>
                </c:pt>
                <c:pt idx="3298">
                  <c:v>3298</c:v>
                </c:pt>
                <c:pt idx="3299">
                  <c:v>3299</c:v>
                </c:pt>
                <c:pt idx="3300">
                  <c:v>3300</c:v>
                </c:pt>
                <c:pt idx="3301">
                  <c:v>3301</c:v>
                </c:pt>
                <c:pt idx="3302">
                  <c:v>3302</c:v>
                </c:pt>
                <c:pt idx="3303">
                  <c:v>3303</c:v>
                </c:pt>
                <c:pt idx="3304">
                  <c:v>3304</c:v>
                </c:pt>
                <c:pt idx="3305">
                  <c:v>3305</c:v>
                </c:pt>
                <c:pt idx="3306">
                  <c:v>3306</c:v>
                </c:pt>
                <c:pt idx="3307">
                  <c:v>3307</c:v>
                </c:pt>
                <c:pt idx="3308">
                  <c:v>3308</c:v>
                </c:pt>
                <c:pt idx="3309">
                  <c:v>3309</c:v>
                </c:pt>
                <c:pt idx="3310">
                  <c:v>3310</c:v>
                </c:pt>
                <c:pt idx="3311">
                  <c:v>3311</c:v>
                </c:pt>
                <c:pt idx="3312">
                  <c:v>3312</c:v>
                </c:pt>
                <c:pt idx="3313">
                  <c:v>3313</c:v>
                </c:pt>
                <c:pt idx="3314">
                  <c:v>3314</c:v>
                </c:pt>
                <c:pt idx="3315">
                  <c:v>3315</c:v>
                </c:pt>
                <c:pt idx="3316">
                  <c:v>3316</c:v>
                </c:pt>
                <c:pt idx="3317">
                  <c:v>3317</c:v>
                </c:pt>
                <c:pt idx="3318">
                  <c:v>3318</c:v>
                </c:pt>
                <c:pt idx="3319">
                  <c:v>3319</c:v>
                </c:pt>
                <c:pt idx="3320">
                  <c:v>3320</c:v>
                </c:pt>
                <c:pt idx="3321">
                  <c:v>3321</c:v>
                </c:pt>
                <c:pt idx="3322">
                  <c:v>3322</c:v>
                </c:pt>
                <c:pt idx="3323">
                  <c:v>3323</c:v>
                </c:pt>
                <c:pt idx="3324">
                  <c:v>3324</c:v>
                </c:pt>
                <c:pt idx="3325">
                  <c:v>3325</c:v>
                </c:pt>
                <c:pt idx="3326">
                  <c:v>3326</c:v>
                </c:pt>
                <c:pt idx="3327">
                  <c:v>3327</c:v>
                </c:pt>
                <c:pt idx="3328">
                  <c:v>3328</c:v>
                </c:pt>
                <c:pt idx="3329">
                  <c:v>3329</c:v>
                </c:pt>
                <c:pt idx="3330">
                  <c:v>3330</c:v>
                </c:pt>
                <c:pt idx="3331">
                  <c:v>3331</c:v>
                </c:pt>
                <c:pt idx="3332">
                  <c:v>3332</c:v>
                </c:pt>
                <c:pt idx="3333">
                  <c:v>3333</c:v>
                </c:pt>
                <c:pt idx="3334">
                  <c:v>3334</c:v>
                </c:pt>
                <c:pt idx="3335">
                  <c:v>3335</c:v>
                </c:pt>
                <c:pt idx="3336">
                  <c:v>3336</c:v>
                </c:pt>
                <c:pt idx="3337">
                  <c:v>3337</c:v>
                </c:pt>
                <c:pt idx="3338">
                  <c:v>3338</c:v>
                </c:pt>
                <c:pt idx="3339">
                  <c:v>3339</c:v>
                </c:pt>
                <c:pt idx="3340">
                  <c:v>3340</c:v>
                </c:pt>
                <c:pt idx="3341">
                  <c:v>3341</c:v>
                </c:pt>
                <c:pt idx="3342">
                  <c:v>3342</c:v>
                </c:pt>
                <c:pt idx="3343">
                  <c:v>3343</c:v>
                </c:pt>
                <c:pt idx="3344">
                  <c:v>3344</c:v>
                </c:pt>
                <c:pt idx="3345">
                  <c:v>3345</c:v>
                </c:pt>
                <c:pt idx="3346">
                  <c:v>3346</c:v>
                </c:pt>
                <c:pt idx="3347">
                  <c:v>3347</c:v>
                </c:pt>
                <c:pt idx="3348">
                  <c:v>3348</c:v>
                </c:pt>
                <c:pt idx="3349">
                  <c:v>3349</c:v>
                </c:pt>
                <c:pt idx="3350">
                  <c:v>3350</c:v>
                </c:pt>
                <c:pt idx="3351">
                  <c:v>3351</c:v>
                </c:pt>
                <c:pt idx="3352">
                  <c:v>3352</c:v>
                </c:pt>
                <c:pt idx="3353">
                  <c:v>3353</c:v>
                </c:pt>
                <c:pt idx="3354">
                  <c:v>3354</c:v>
                </c:pt>
                <c:pt idx="3355">
                  <c:v>3355</c:v>
                </c:pt>
                <c:pt idx="3356">
                  <c:v>3356</c:v>
                </c:pt>
                <c:pt idx="3357">
                  <c:v>3357</c:v>
                </c:pt>
                <c:pt idx="3358">
                  <c:v>3358</c:v>
                </c:pt>
                <c:pt idx="3359">
                  <c:v>3359</c:v>
                </c:pt>
                <c:pt idx="3360">
                  <c:v>3360</c:v>
                </c:pt>
                <c:pt idx="3361">
                  <c:v>3361</c:v>
                </c:pt>
                <c:pt idx="3362">
                  <c:v>3362</c:v>
                </c:pt>
                <c:pt idx="3363">
                  <c:v>3363</c:v>
                </c:pt>
                <c:pt idx="3364">
                  <c:v>3364</c:v>
                </c:pt>
                <c:pt idx="3365">
                  <c:v>3365</c:v>
                </c:pt>
                <c:pt idx="3366">
                  <c:v>3366</c:v>
                </c:pt>
                <c:pt idx="3367">
                  <c:v>3367</c:v>
                </c:pt>
                <c:pt idx="3368">
                  <c:v>3368</c:v>
                </c:pt>
                <c:pt idx="3369">
                  <c:v>3369</c:v>
                </c:pt>
                <c:pt idx="3370">
                  <c:v>3370</c:v>
                </c:pt>
                <c:pt idx="3371">
                  <c:v>3371</c:v>
                </c:pt>
                <c:pt idx="3372">
                  <c:v>3372</c:v>
                </c:pt>
                <c:pt idx="3373">
                  <c:v>3373</c:v>
                </c:pt>
                <c:pt idx="3374">
                  <c:v>3374</c:v>
                </c:pt>
                <c:pt idx="3375">
                  <c:v>3375</c:v>
                </c:pt>
                <c:pt idx="3376">
                  <c:v>3376</c:v>
                </c:pt>
                <c:pt idx="3377">
                  <c:v>3377</c:v>
                </c:pt>
                <c:pt idx="3378">
                  <c:v>3378</c:v>
                </c:pt>
                <c:pt idx="3379">
                  <c:v>3379</c:v>
                </c:pt>
                <c:pt idx="3380">
                  <c:v>3380</c:v>
                </c:pt>
                <c:pt idx="3381">
                  <c:v>3381</c:v>
                </c:pt>
                <c:pt idx="3382">
                  <c:v>3382</c:v>
                </c:pt>
                <c:pt idx="3383">
                  <c:v>3383</c:v>
                </c:pt>
                <c:pt idx="3384">
                  <c:v>3384</c:v>
                </c:pt>
                <c:pt idx="3385">
                  <c:v>3385</c:v>
                </c:pt>
                <c:pt idx="3386">
                  <c:v>3386</c:v>
                </c:pt>
                <c:pt idx="3387">
                  <c:v>3387</c:v>
                </c:pt>
                <c:pt idx="3388">
                  <c:v>3388</c:v>
                </c:pt>
                <c:pt idx="3389">
                  <c:v>3389</c:v>
                </c:pt>
                <c:pt idx="3390">
                  <c:v>3390</c:v>
                </c:pt>
                <c:pt idx="3391">
                  <c:v>3391</c:v>
                </c:pt>
                <c:pt idx="3392">
                  <c:v>3392</c:v>
                </c:pt>
                <c:pt idx="3393">
                  <c:v>3393</c:v>
                </c:pt>
                <c:pt idx="3394">
                  <c:v>3394</c:v>
                </c:pt>
                <c:pt idx="3395">
                  <c:v>3395</c:v>
                </c:pt>
                <c:pt idx="3396">
                  <c:v>3396</c:v>
                </c:pt>
                <c:pt idx="3397">
                  <c:v>3397</c:v>
                </c:pt>
                <c:pt idx="3398">
                  <c:v>3398</c:v>
                </c:pt>
                <c:pt idx="3399">
                  <c:v>3399</c:v>
                </c:pt>
                <c:pt idx="3400">
                  <c:v>3400</c:v>
                </c:pt>
                <c:pt idx="3401">
                  <c:v>3401</c:v>
                </c:pt>
                <c:pt idx="3402">
                  <c:v>3402</c:v>
                </c:pt>
                <c:pt idx="3403">
                  <c:v>3403</c:v>
                </c:pt>
                <c:pt idx="3404">
                  <c:v>3404</c:v>
                </c:pt>
                <c:pt idx="3405">
                  <c:v>3405</c:v>
                </c:pt>
                <c:pt idx="3406">
                  <c:v>3406</c:v>
                </c:pt>
                <c:pt idx="3407">
                  <c:v>3407</c:v>
                </c:pt>
                <c:pt idx="3408">
                  <c:v>3408</c:v>
                </c:pt>
                <c:pt idx="3409">
                  <c:v>3409</c:v>
                </c:pt>
                <c:pt idx="3410">
                  <c:v>3410</c:v>
                </c:pt>
                <c:pt idx="3411">
                  <c:v>3411</c:v>
                </c:pt>
                <c:pt idx="3412">
                  <c:v>3412</c:v>
                </c:pt>
                <c:pt idx="3413">
                  <c:v>3413</c:v>
                </c:pt>
                <c:pt idx="3414">
                  <c:v>3414</c:v>
                </c:pt>
                <c:pt idx="3415">
                  <c:v>3415</c:v>
                </c:pt>
                <c:pt idx="3416">
                  <c:v>3416</c:v>
                </c:pt>
                <c:pt idx="3417">
                  <c:v>3417</c:v>
                </c:pt>
                <c:pt idx="3418">
                  <c:v>3418</c:v>
                </c:pt>
                <c:pt idx="3419">
                  <c:v>3419</c:v>
                </c:pt>
                <c:pt idx="3420">
                  <c:v>3420</c:v>
                </c:pt>
                <c:pt idx="3421">
                  <c:v>3421</c:v>
                </c:pt>
                <c:pt idx="3422">
                  <c:v>3422</c:v>
                </c:pt>
                <c:pt idx="3423">
                  <c:v>3423</c:v>
                </c:pt>
                <c:pt idx="3424">
                  <c:v>3424</c:v>
                </c:pt>
                <c:pt idx="3425">
                  <c:v>3425</c:v>
                </c:pt>
                <c:pt idx="3426">
                  <c:v>3426</c:v>
                </c:pt>
                <c:pt idx="3427">
                  <c:v>3427</c:v>
                </c:pt>
                <c:pt idx="3428">
                  <c:v>3428</c:v>
                </c:pt>
                <c:pt idx="3429">
                  <c:v>3429</c:v>
                </c:pt>
                <c:pt idx="3430">
                  <c:v>3430</c:v>
                </c:pt>
                <c:pt idx="3431">
                  <c:v>3431</c:v>
                </c:pt>
                <c:pt idx="3432">
                  <c:v>3432</c:v>
                </c:pt>
                <c:pt idx="3433">
                  <c:v>3433</c:v>
                </c:pt>
                <c:pt idx="3434">
                  <c:v>3434</c:v>
                </c:pt>
                <c:pt idx="3435">
                  <c:v>3435</c:v>
                </c:pt>
                <c:pt idx="3436">
                  <c:v>3436</c:v>
                </c:pt>
                <c:pt idx="3437">
                  <c:v>3437</c:v>
                </c:pt>
                <c:pt idx="3438">
                  <c:v>3438</c:v>
                </c:pt>
                <c:pt idx="3439">
                  <c:v>3439</c:v>
                </c:pt>
                <c:pt idx="3440">
                  <c:v>3440</c:v>
                </c:pt>
                <c:pt idx="3441">
                  <c:v>3441</c:v>
                </c:pt>
                <c:pt idx="3442">
                  <c:v>3442</c:v>
                </c:pt>
                <c:pt idx="3443">
                  <c:v>3443</c:v>
                </c:pt>
                <c:pt idx="3444">
                  <c:v>3444</c:v>
                </c:pt>
                <c:pt idx="3445">
                  <c:v>3445</c:v>
                </c:pt>
                <c:pt idx="3446">
                  <c:v>3446</c:v>
                </c:pt>
                <c:pt idx="3447">
                  <c:v>3447</c:v>
                </c:pt>
                <c:pt idx="3448">
                  <c:v>3448</c:v>
                </c:pt>
                <c:pt idx="3449">
                  <c:v>3449</c:v>
                </c:pt>
                <c:pt idx="3450">
                  <c:v>3450</c:v>
                </c:pt>
                <c:pt idx="3451">
                  <c:v>3451</c:v>
                </c:pt>
                <c:pt idx="3452">
                  <c:v>3452</c:v>
                </c:pt>
                <c:pt idx="3453">
                  <c:v>3453</c:v>
                </c:pt>
                <c:pt idx="3454">
                  <c:v>3454</c:v>
                </c:pt>
                <c:pt idx="3455">
                  <c:v>3455</c:v>
                </c:pt>
                <c:pt idx="3456">
                  <c:v>3456</c:v>
                </c:pt>
                <c:pt idx="3457">
                  <c:v>3457</c:v>
                </c:pt>
                <c:pt idx="3458">
                  <c:v>3458</c:v>
                </c:pt>
                <c:pt idx="3459">
                  <c:v>3459</c:v>
                </c:pt>
                <c:pt idx="3460">
                  <c:v>3460</c:v>
                </c:pt>
                <c:pt idx="3461">
                  <c:v>3461</c:v>
                </c:pt>
                <c:pt idx="3462">
                  <c:v>3462</c:v>
                </c:pt>
                <c:pt idx="3463">
                  <c:v>3463</c:v>
                </c:pt>
                <c:pt idx="3464">
                  <c:v>3464</c:v>
                </c:pt>
                <c:pt idx="3465">
                  <c:v>3465</c:v>
                </c:pt>
                <c:pt idx="3466">
                  <c:v>3466</c:v>
                </c:pt>
                <c:pt idx="3467">
                  <c:v>3467</c:v>
                </c:pt>
                <c:pt idx="3468">
                  <c:v>3468</c:v>
                </c:pt>
                <c:pt idx="3469">
                  <c:v>3469</c:v>
                </c:pt>
                <c:pt idx="3470">
                  <c:v>3470</c:v>
                </c:pt>
                <c:pt idx="3471">
                  <c:v>3471</c:v>
                </c:pt>
                <c:pt idx="3472">
                  <c:v>3472</c:v>
                </c:pt>
                <c:pt idx="3473">
                  <c:v>3473</c:v>
                </c:pt>
                <c:pt idx="3474">
                  <c:v>3474</c:v>
                </c:pt>
                <c:pt idx="3475">
                  <c:v>3475</c:v>
                </c:pt>
                <c:pt idx="3476">
                  <c:v>3476</c:v>
                </c:pt>
                <c:pt idx="3477">
                  <c:v>3477</c:v>
                </c:pt>
                <c:pt idx="3478">
                  <c:v>3478</c:v>
                </c:pt>
                <c:pt idx="3479">
                  <c:v>3479</c:v>
                </c:pt>
                <c:pt idx="3480">
                  <c:v>3480</c:v>
                </c:pt>
                <c:pt idx="3481">
                  <c:v>3481</c:v>
                </c:pt>
                <c:pt idx="3482">
                  <c:v>3482</c:v>
                </c:pt>
                <c:pt idx="3483">
                  <c:v>3483</c:v>
                </c:pt>
                <c:pt idx="3484">
                  <c:v>3484</c:v>
                </c:pt>
                <c:pt idx="3485">
                  <c:v>3485</c:v>
                </c:pt>
                <c:pt idx="3486">
                  <c:v>3486</c:v>
                </c:pt>
                <c:pt idx="3487">
                  <c:v>3487</c:v>
                </c:pt>
                <c:pt idx="3488">
                  <c:v>3488</c:v>
                </c:pt>
                <c:pt idx="3489">
                  <c:v>3489</c:v>
                </c:pt>
                <c:pt idx="3490">
                  <c:v>3490</c:v>
                </c:pt>
                <c:pt idx="3491">
                  <c:v>3491</c:v>
                </c:pt>
                <c:pt idx="3492">
                  <c:v>3492</c:v>
                </c:pt>
                <c:pt idx="3493">
                  <c:v>3493</c:v>
                </c:pt>
                <c:pt idx="3494">
                  <c:v>3494</c:v>
                </c:pt>
                <c:pt idx="3495">
                  <c:v>3495</c:v>
                </c:pt>
                <c:pt idx="3496">
                  <c:v>3496</c:v>
                </c:pt>
                <c:pt idx="3497">
                  <c:v>3497</c:v>
                </c:pt>
                <c:pt idx="3498">
                  <c:v>3498</c:v>
                </c:pt>
                <c:pt idx="3499">
                  <c:v>3499</c:v>
                </c:pt>
                <c:pt idx="3500">
                  <c:v>3500</c:v>
                </c:pt>
                <c:pt idx="3501">
                  <c:v>3501</c:v>
                </c:pt>
                <c:pt idx="3502">
                  <c:v>3502</c:v>
                </c:pt>
                <c:pt idx="3503">
                  <c:v>3503</c:v>
                </c:pt>
                <c:pt idx="3504">
                  <c:v>3504</c:v>
                </c:pt>
                <c:pt idx="3505">
                  <c:v>3505</c:v>
                </c:pt>
                <c:pt idx="3506">
                  <c:v>3506</c:v>
                </c:pt>
                <c:pt idx="3507">
                  <c:v>3507</c:v>
                </c:pt>
                <c:pt idx="3508">
                  <c:v>3508</c:v>
                </c:pt>
                <c:pt idx="3509">
                  <c:v>3509</c:v>
                </c:pt>
                <c:pt idx="3510">
                  <c:v>3510</c:v>
                </c:pt>
                <c:pt idx="3511">
                  <c:v>3511</c:v>
                </c:pt>
                <c:pt idx="3512">
                  <c:v>3512</c:v>
                </c:pt>
                <c:pt idx="3513">
                  <c:v>3513</c:v>
                </c:pt>
                <c:pt idx="3514">
                  <c:v>3514</c:v>
                </c:pt>
                <c:pt idx="3515">
                  <c:v>3515</c:v>
                </c:pt>
                <c:pt idx="3516">
                  <c:v>3516</c:v>
                </c:pt>
                <c:pt idx="3517">
                  <c:v>3517</c:v>
                </c:pt>
                <c:pt idx="3518">
                  <c:v>3518</c:v>
                </c:pt>
                <c:pt idx="3519">
                  <c:v>3519</c:v>
                </c:pt>
                <c:pt idx="3520">
                  <c:v>3520</c:v>
                </c:pt>
                <c:pt idx="3521">
                  <c:v>3521</c:v>
                </c:pt>
                <c:pt idx="3522">
                  <c:v>3522</c:v>
                </c:pt>
                <c:pt idx="3523">
                  <c:v>3523</c:v>
                </c:pt>
                <c:pt idx="3524">
                  <c:v>3524</c:v>
                </c:pt>
                <c:pt idx="3525">
                  <c:v>3525</c:v>
                </c:pt>
                <c:pt idx="3526">
                  <c:v>3526</c:v>
                </c:pt>
                <c:pt idx="3527">
                  <c:v>3527</c:v>
                </c:pt>
                <c:pt idx="3528">
                  <c:v>3528</c:v>
                </c:pt>
                <c:pt idx="3529">
                  <c:v>3529</c:v>
                </c:pt>
                <c:pt idx="3530">
                  <c:v>3530</c:v>
                </c:pt>
                <c:pt idx="3531">
                  <c:v>3531</c:v>
                </c:pt>
                <c:pt idx="3532">
                  <c:v>3532</c:v>
                </c:pt>
                <c:pt idx="3533">
                  <c:v>3533</c:v>
                </c:pt>
                <c:pt idx="3534">
                  <c:v>3534</c:v>
                </c:pt>
                <c:pt idx="3535">
                  <c:v>3535</c:v>
                </c:pt>
                <c:pt idx="3536">
                  <c:v>3536</c:v>
                </c:pt>
                <c:pt idx="3537">
                  <c:v>3537</c:v>
                </c:pt>
                <c:pt idx="3538">
                  <c:v>3538</c:v>
                </c:pt>
                <c:pt idx="3539">
                  <c:v>3539</c:v>
                </c:pt>
                <c:pt idx="3540">
                  <c:v>3540</c:v>
                </c:pt>
                <c:pt idx="3541">
                  <c:v>3541</c:v>
                </c:pt>
                <c:pt idx="3542">
                  <c:v>3542</c:v>
                </c:pt>
                <c:pt idx="3543">
                  <c:v>3543</c:v>
                </c:pt>
                <c:pt idx="3544">
                  <c:v>3544</c:v>
                </c:pt>
                <c:pt idx="3545">
                  <c:v>3545</c:v>
                </c:pt>
                <c:pt idx="3546">
                  <c:v>3546</c:v>
                </c:pt>
                <c:pt idx="3547">
                  <c:v>3547</c:v>
                </c:pt>
                <c:pt idx="3548">
                  <c:v>3548</c:v>
                </c:pt>
                <c:pt idx="3549">
                  <c:v>3549</c:v>
                </c:pt>
                <c:pt idx="3550">
                  <c:v>3550</c:v>
                </c:pt>
                <c:pt idx="3551">
                  <c:v>3551</c:v>
                </c:pt>
                <c:pt idx="3552">
                  <c:v>3552</c:v>
                </c:pt>
                <c:pt idx="3553">
                  <c:v>3553</c:v>
                </c:pt>
                <c:pt idx="3554">
                  <c:v>3554</c:v>
                </c:pt>
                <c:pt idx="3555">
                  <c:v>3555</c:v>
                </c:pt>
                <c:pt idx="3556">
                  <c:v>3556</c:v>
                </c:pt>
                <c:pt idx="3557">
                  <c:v>3557</c:v>
                </c:pt>
                <c:pt idx="3558">
                  <c:v>3558</c:v>
                </c:pt>
                <c:pt idx="3559">
                  <c:v>3559</c:v>
                </c:pt>
                <c:pt idx="3560">
                  <c:v>3560</c:v>
                </c:pt>
                <c:pt idx="3561">
                  <c:v>3561</c:v>
                </c:pt>
                <c:pt idx="3562">
                  <c:v>3562</c:v>
                </c:pt>
                <c:pt idx="3563">
                  <c:v>3563</c:v>
                </c:pt>
                <c:pt idx="3564">
                  <c:v>3564</c:v>
                </c:pt>
                <c:pt idx="3565">
                  <c:v>3565</c:v>
                </c:pt>
                <c:pt idx="3566">
                  <c:v>3566</c:v>
                </c:pt>
                <c:pt idx="3567">
                  <c:v>3567</c:v>
                </c:pt>
                <c:pt idx="3568">
                  <c:v>3568</c:v>
                </c:pt>
                <c:pt idx="3569">
                  <c:v>3569</c:v>
                </c:pt>
                <c:pt idx="3570">
                  <c:v>3570</c:v>
                </c:pt>
                <c:pt idx="3571">
                  <c:v>3571</c:v>
                </c:pt>
                <c:pt idx="3572">
                  <c:v>3572</c:v>
                </c:pt>
                <c:pt idx="3573">
                  <c:v>3573</c:v>
                </c:pt>
                <c:pt idx="3574">
                  <c:v>3574</c:v>
                </c:pt>
                <c:pt idx="3575">
                  <c:v>3575</c:v>
                </c:pt>
                <c:pt idx="3576">
                  <c:v>3576</c:v>
                </c:pt>
                <c:pt idx="3577">
                  <c:v>3577</c:v>
                </c:pt>
                <c:pt idx="3578">
                  <c:v>3578</c:v>
                </c:pt>
                <c:pt idx="3579">
                  <c:v>3579</c:v>
                </c:pt>
                <c:pt idx="3580">
                  <c:v>3580</c:v>
                </c:pt>
                <c:pt idx="3581">
                  <c:v>3581</c:v>
                </c:pt>
                <c:pt idx="3582">
                  <c:v>3582</c:v>
                </c:pt>
                <c:pt idx="3583">
                  <c:v>3583</c:v>
                </c:pt>
                <c:pt idx="3584">
                  <c:v>3584</c:v>
                </c:pt>
                <c:pt idx="3585">
                  <c:v>3585</c:v>
                </c:pt>
                <c:pt idx="3586">
                  <c:v>3586</c:v>
                </c:pt>
                <c:pt idx="3587">
                  <c:v>3587</c:v>
                </c:pt>
                <c:pt idx="3588">
                  <c:v>3588</c:v>
                </c:pt>
                <c:pt idx="3589">
                  <c:v>3589</c:v>
                </c:pt>
                <c:pt idx="3590">
                  <c:v>3590</c:v>
                </c:pt>
                <c:pt idx="3591">
                  <c:v>3591</c:v>
                </c:pt>
                <c:pt idx="3592">
                  <c:v>3592</c:v>
                </c:pt>
                <c:pt idx="3593">
                  <c:v>3593</c:v>
                </c:pt>
                <c:pt idx="3594">
                  <c:v>3594</c:v>
                </c:pt>
                <c:pt idx="3595">
                  <c:v>3595</c:v>
                </c:pt>
                <c:pt idx="3596">
                  <c:v>3596</c:v>
                </c:pt>
                <c:pt idx="3597">
                  <c:v>3597</c:v>
                </c:pt>
                <c:pt idx="3598">
                  <c:v>3598</c:v>
                </c:pt>
                <c:pt idx="3599">
                  <c:v>3599</c:v>
                </c:pt>
                <c:pt idx="3600">
                  <c:v>3600</c:v>
                </c:pt>
                <c:pt idx="3601">
                  <c:v>3601</c:v>
                </c:pt>
                <c:pt idx="3602">
                  <c:v>3602</c:v>
                </c:pt>
                <c:pt idx="3603">
                  <c:v>3603</c:v>
                </c:pt>
                <c:pt idx="3604">
                  <c:v>3604</c:v>
                </c:pt>
                <c:pt idx="3605">
                  <c:v>3605</c:v>
                </c:pt>
                <c:pt idx="3606">
                  <c:v>3606</c:v>
                </c:pt>
                <c:pt idx="3607">
                  <c:v>3607</c:v>
                </c:pt>
                <c:pt idx="3608">
                  <c:v>3608</c:v>
                </c:pt>
                <c:pt idx="3609">
                  <c:v>3609</c:v>
                </c:pt>
                <c:pt idx="3610">
                  <c:v>3610</c:v>
                </c:pt>
                <c:pt idx="3611">
                  <c:v>3611</c:v>
                </c:pt>
                <c:pt idx="3612">
                  <c:v>3612</c:v>
                </c:pt>
                <c:pt idx="3613">
                  <c:v>3613</c:v>
                </c:pt>
                <c:pt idx="3614">
                  <c:v>3614</c:v>
                </c:pt>
                <c:pt idx="3615">
                  <c:v>3615</c:v>
                </c:pt>
                <c:pt idx="3616">
                  <c:v>3616</c:v>
                </c:pt>
                <c:pt idx="3617">
                  <c:v>3617</c:v>
                </c:pt>
                <c:pt idx="3618">
                  <c:v>3618</c:v>
                </c:pt>
                <c:pt idx="3619">
                  <c:v>3619</c:v>
                </c:pt>
                <c:pt idx="3620">
                  <c:v>3620</c:v>
                </c:pt>
                <c:pt idx="3621">
                  <c:v>3621</c:v>
                </c:pt>
                <c:pt idx="3622">
                  <c:v>3622</c:v>
                </c:pt>
                <c:pt idx="3623">
                  <c:v>3623</c:v>
                </c:pt>
                <c:pt idx="3624">
                  <c:v>3624</c:v>
                </c:pt>
                <c:pt idx="3625">
                  <c:v>3625</c:v>
                </c:pt>
                <c:pt idx="3626">
                  <c:v>3626</c:v>
                </c:pt>
                <c:pt idx="3627">
                  <c:v>3627</c:v>
                </c:pt>
                <c:pt idx="3628">
                  <c:v>3628</c:v>
                </c:pt>
                <c:pt idx="3629">
                  <c:v>3629</c:v>
                </c:pt>
                <c:pt idx="3630">
                  <c:v>3630</c:v>
                </c:pt>
                <c:pt idx="3631">
                  <c:v>3631</c:v>
                </c:pt>
                <c:pt idx="3632">
                  <c:v>3632</c:v>
                </c:pt>
                <c:pt idx="3633">
                  <c:v>3633</c:v>
                </c:pt>
                <c:pt idx="3634">
                  <c:v>3634</c:v>
                </c:pt>
                <c:pt idx="3635">
                  <c:v>3635</c:v>
                </c:pt>
                <c:pt idx="3636">
                  <c:v>3636</c:v>
                </c:pt>
                <c:pt idx="3637">
                  <c:v>3637</c:v>
                </c:pt>
                <c:pt idx="3638">
                  <c:v>3638</c:v>
                </c:pt>
                <c:pt idx="3639">
                  <c:v>3639</c:v>
                </c:pt>
                <c:pt idx="3640">
                  <c:v>3640</c:v>
                </c:pt>
                <c:pt idx="3641">
                  <c:v>3641</c:v>
                </c:pt>
                <c:pt idx="3642">
                  <c:v>3642</c:v>
                </c:pt>
                <c:pt idx="3643">
                  <c:v>3643</c:v>
                </c:pt>
                <c:pt idx="3644">
                  <c:v>3644</c:v>
                </c:pt>
                <c:pt idx="3645">
                  <c:v>3645</c:v>
                </c:pt>
                <c:pt idx="3646">
                  <c:v>3646</c:v>
                </c:pt>
                <c:pt idx="3647">
                  <c:v>3647</c:v>
                </c:pt>
                <c:pt idx="3648">
                  <c:v>3648</c:v>
                </c:pt>
                <c:pt idx="3649">
                  <c:v>3649</c:v>
                </c:pt>
                <c:pt idx="3650">
                  <c:v>3650</c:v>
                </c:pt>
                <c:pt idx="3651">
                  <c:v>3651</c:v>
                </c:pt>
                <c:pt idx="3652">
                  <c:v>3652</c:v>
                </c:pt>
                <c:pt idx="3653">
                  <c:v>3653</c:v>
                </c:pt>
                <c:pt idx="3654">
                  <c:v>3654</c:v>
                </c:pt>
                <c:pt idx="3655">
                  <c:v>3655</c:v>
                </c:pt>
                <c:pt idx="3656">
                  <c:v>3656</c:v>
                </c:pt>
                <c:pt idx="3657">
                  <c:v>3657</c:v>
                </c:pt>
                <c:pt idx="3658">
                  <c:v>3658</c:v>
                </c:pt>
                <c:pt idx="3659">
                  <c:v>3659</c:v>
                </c:pt>
                <c:pt idx="3660">
                  <c:v>3660</c:v>
                </c:pt>
                <c:pt idx="3661">
                  <c:v>3661</c:v>
                </c:pt>
                <c:pt idx="3662">
                  <c:v>3662</c:v>
                </c:pt>
                <c:pt idx="3663">
                  <c:v>3663</c:v>
                </c:pt>
                <c:pt idx="3664">
                  <c:v>3664</c:v>
                </c:pt>
                <c:pt idx="3665">
                  <c:v>3665</c:v>
                </c:pt>
                <c:pt idx="3666">
                  <c:v>3666</c:v>
                </c:pt>
                <c:pt idx="3667">
                  <c:v>3667</c:v>
                </c:pt>
                <c:pt idx="3668">
                  <c:v>3668</c:v>
                </c:pt>
                <c:pt idx="3669">
                  <c:v>3669</c:v>
                </c:pt>
                <c:pt idx="3670">
                  <c:v>3670</c:v>
                </c:pt>
                <c:pt idx="3671">
                  <c:v>3671</c:v>
                </c:pt>
                <c:pt idx="3672">
                  <c:v>3672</c:v>
                </c:pt>
                <c:pt idx="3673">
                  <c:v>3673</c:v>
                </c:pt>
                <c:pt idx="3674">
                  <c:v>3674</c:v>
                </c:pt>
                <c:pt idx="3675">
                  <c:v>3675</c:v>
                </c:pt>
                <c:pt idx="3676">
                  <c:v>3676</c:v>
                </c:pt>
                <c:pt idx="3677">
                  <c:v>3677</c:v>
                </c:pt>
                <c:pt idx="3678">
                  <c:v>3678</c:v>
                </c:pt>
                <c:pt idx="3679">
                  <c:v>3679</c:v>
                </c:pt>
                <c:pt idx="3680">
                  <c:v>3680</c:v>
                </c:pt>
                <c:pt idx="3681">
                  <c:v>3681</c:v>
                </c:pt>
                <c:pt idx="3682">
                  <c:v>3682</c:v>
                </c:pt>
                <c:pt idx="3683">
                  <c:v>3683</c:v>
                </c:pt>
                <c:pt idx="3684">
                  <c:v>3684</c:v>
                </c:pt>
                <c:pt idx="3685">
                  <c:v>3685</c:v>
                </c:pt>
                <c:pt idx="3686">
                  <c:v>3686</c:v>
                </c:pt>
                <c:pt idx="3687">
                  <c:v>3687</c:v>
                </c:pt>
                <c:pt idx="3688">
                  <c:v>3688</c:v>
                </c:pt>
                <c:pt idx="3689">
                  <c:v>3689</c:v>
                </c:pt>
                <c:pt idx="3690">
                  <c:v>3690</c:v>
                </c:pt>
                <c:pt idx="3691">
                  <c:v>3691</c:v>
                </c:pt>
                <c:pt idx="3692">
                  <c:v>3692</c:v>
                </c:pt>
                <c:pt idx="3693">
                  <c:v>3693</c:v>
                </c:pt>
                <c:pt idx="3694">
                  <c:v>3694</c:v>
                </c:pt>
                <c:pt idx="3695">
                  <c:v>3695</c:v>
                </c:pt>
                <c:pt idx="3696">
                  <c:v>3696</c:v>
                </c:pt>
                <c:pt idx="3697">
                  <c:v>3697</c:v>
                </c:pt>
                <c:pt idx="3698">
                  <c:v>3698</c:v>
                </c:pt>
                <c:pt idx="3699">
                  <c:v>3699</c:v>
                </c:pt>
                <c:pt idx="3700">
                  <c:v>3700</c:v>
                </c:pt>
                <c:pt idx="3701">
                  <c:v>3701</c:v>
                </c:pt>
                <c:pt idx="3702">
                  <c:v>3702</c:v>
                </c:pt>
                <c:pt idx="3703">
                  <c:v>3703</c:v>
                </c:pt>
                <c:pt idx="3704">
                  <c:v>3704</c:v>
                </c:pt>
                <c:pt idx="3705">
                  <c:v>3705</c:v>
                </c:pt>
                <c:pt idx="3706">
                  <c:v>3706</c:v>
                </c:pt>
                <c:pt idx="3707">
                  <c:v>3707</c:v>
                </c:pt>
                <c:pt idx="3708">
                  <c:v>3708</c:v>
                </c:pt>
                <c:pt idx="3709">
                  <c:v>3709</c:v>
                </c:pt>
                <c:pt idx="3710">
                  <c:v>3710</c:v>
                </c:pt>
                <c:pt idx="3711">
                  <c:v>3711</c:v>
                </c:pt>
                <c:pt idx="3712">
                  <c:v>3712</c:v>
                </c:pt>
                <c:pt idx="3713">
                  <c:v>3713</c:v>
                </c:pt>
                <c:pt idx="3714">
                  <c:v>3714</c:v>
                </c:pt>
                <c:pt idx="3715">
                  <c:v>3715</c:v>
                </c:pt>
                <c:pt idx="3716">
                  <c:v>3716</c:v>
                </c:pt>
                <c:pt idx="3717">
                  <c:v>3717</c:v>
                </c:pt>
                <c:pt idx="3718">
                  <c:v>3718</c:v>
                </c:pt>
                <c:pt idx="3719">
                  <c:v>3719</c:v>
                </c:pt>
                <c:pt idx="3720">
                  <c:v>3720</c:v>
                </c:pt>
                <c:pt idx="3721">
                  <c:v>3721</c:v>
                </c:pt>
                <c:pt idx="3722">
                  <c:v>3722</c:v>
                </c:pt>
                <c:pt idx="3723">
                  <c:v>3723</c:v>
                </c:pt>
                <c:pt idx="3724">
                  <c:v>3724</c:v>
                </c:pt>
                <c:pt idx="3725">
                  <c:v>3725</c:v>
                </c:pt>
                <c:pt idx="3726">
                  <c:v>3726</c:v>
                </c:pt>
                <c:pt idx="3727">
                  <c:v>3727</c:v>
                </c:pt>
                <c:pt idx="3728">
                  <c:v>3728</c:v>
                </c:pt>
                <c:pt idx="3729">
                  <c:v>3729</c:v>
                </c:pt>
                <c:pt idx="3730">
                  <c:v>3730</c:v>
                </c:pt>
                <c:pt idx="3731">
                  <c:v>3731</c:v>
                </c:pt>
                <c:pt idx="3732">
                  <c:v>3732</c:v>
                </c:pt>
                <c:pt idx="3733">
                  <c:v>3733</c:v>
                </c:pt>
                <c:pt idx="3734">
                  <c:v>3734</c:v>
                </c:pt>
                <c:pt idx="3735">
                  <c:v>3735</c:v>
                </c:pt>
                <c:pt idx="3736">
                  <c:v>3736</c:v>
                </c:pt>
                <c:pt idx="3737">
                  <c:v>3737</c:v>
                </c:pt>
                <c:pt idx="3738">
                  <c:v>3738</c:v>
                </c:pt>
                <c:pt idx="3739">
                  <c:v>3739</c:v>
                </c:pt>
                <c:pt idx="3740">
                  <c:v>3740</c:v>
                </c:pt>
                <c:pt idx="3741">
                  <c:v>3741</c:v>
                </c:pt>
                <c:pt idx="3742">
                  <c:v>3742</c:v>
                </c:pt>
                <c:pt idx="3743">
                  <c:v>3743</c:v>
                </c:pt>
                <c:pt idx="3744">
                  <c:v>3744</c:v>
                </c:pt>
                <c:pt idx="3745">
                  <c:v>3745</c:v>
                </c:pt>
                <c:pt idx="3746">
                  <c:v>3746</c:v>
                </c:pt>
                <c:pt idx="3747">
                  <c:v>3747</c:v>
                </c:pt>
                <c:pt idx="3748">
                  <c:v>3748</c:v>
                </c:pt>
                <c:pt idx="3749">
                  <c:v>3749</c:v>
                </c:pt>
                <c:pt idx="3750">
                  <c:v>3750</c:v>
                </c:pt>
                <c:pt idx="3751">
                  <c:v>3751</c:v>
                </c:pt>
                <c:pt idx="3752">
                  <c:v>3752</c:v>
                </c:pt>
                <c:pt idx="3753">
                  <c:v>3753</c:v>
                </c:pt>
                <c:pt idx="3754">
                  <c:v>3754</c:v>
                </c:pt>
                <c:pt idx="3755">
                  <c:v>3755</c:v>
                </c:pt>
                <c:pt idx="3756">
                  <c:v>3756</c:v>
                </c:pt>
                <c:pt idx="3757">
                  <c:v>3757</c:v>
                </c:pt>
                <c:pt idx="3758">
                  <c:v>3758</c:v>
                </c:pt>
                <c:pt idx="3759">
                  <c:v>3759</c:v>
                </c:pt>
                <c:pt idx="3760">
                  <c:v>3760</c:v>
                </c:pt>
                <c:pt idx="3761">
                  <c:v>3761</c:v>
                </c:pt>
                <c:pt idx="3762">
                  <c:v>3762</c:v>
                </c:pt>
                <c:pt idx="3763">
                  <c:v>3763</c:v>
                </c:pt>
                <c:pt idx="3764">
                  <c:v>3764</c:v>
                </c:pt>
                <c:pt idx="3765">
                  <c:v>3765</c:v>
                </c:pt>
                <c:pt idx="3766">
                  <c:v>3766</c:v>
                </c:pt>
                <c:pt idx="3767">
                  <c:v>3767</c:v>
                </c:pt>
                <c:pt idx="3768">
                  <c:v>3768</c:v>
                </c:pt>
                <c:pt idx="3769">
                  <c:v>3769</c:v>
                </c:pt>
                <c:pt idx="3770">
                  <c:v>3770</c:v>
                </c:pt>
                <c:pt idx="3771">
                  <c:v>3771</c:v>
                </c:pt>
                <c:pt idx="3772">
                  <c:v>3772</c:v>
                </c:pt>
                <c:pt idx="3773">
                  <c:v>3773</c:v>
                </c:pt>
                <c:pt idx="3774">
                  <c:v>3774</c:v>
                </c:pt>
                <c:pt idx="3775">
                  <c:v>3775</c:v>
                </c:pt>
                <c:pt idx="3776">
                  <c:v>3776</c:v>
                </c:pt>
                <c:pt idx="3777">
                  <c:v>3777</c:v>
                </c:pt>
                <c:pt idx="3778">
                  <c:v>3778</c:v>
                </c:pt>
                <c:pt idx="3779">
                  <c:v>3779</c:v>
                </c:pt>
                <c:pt idx="3780">
                  <c:v>3780</c:v>
                </c:pt>
                <c:pt idx="3781">
                  <c:v>3781</c:v>
                </c:pt>
                <c:pt idx="3782">
                  <c:v>3782</c:v>
                </c:pt>
                <c:pt idx="3783">
                  <c:v>3783</c:v>
                </c:pt>
                <c:pt idx="3784">
                  <c:v>3784</c:v>
                </c:pt>
                <c:pt idx="3785">
                  <c:v>3785</c:v>
                </c:pt>
                <c:pt idx="3786">
                  <c:v>3786</c:v>
                </c:pt>
                <c:pt idx="3787">
                  <c:v>3787</c:v>
                </c:pt>
                <c:pt idx="3788">
                  <c:v>3788</c:v>
                </c:pt>
                <c:pt idx="3789">
                  <c:v>3789</c:v>
                </c:pt>
                <c:pt idx="3790">
                  <c:v>3790</c:v>
                </c:pt>
                <c:pt idx="3791">
                  <c:v>3791</c:v>
                </c:pt>
                <c:pt idx="3792">
                  <c:v>3792</c:v>
                </c:pt>
                <c:pt idx="3793">
                  <c:v>3793</c:v>
                </c:pt>
                <c:pt idx="3794">
                  <c:v>3794</c:v>
                </c:pt>
                <c:pt idx="3795">
                  <c:v>3795</c:v>
                </c:pt>
                <c:pt idx="3796">
                  <c:v>3796</c:v>
                </c:pt>
                <c:pt idx="3797">
                  <c:v>3797</c:v>
                </c:pt>
                <c:pt idx="3798">
                  <c:v>3798</c:v>
                </c:pt>
                <c:pt idx="3799">
                  <c:v>3799</c:v>
                </c:pt>
                <c:pt idx="3800">
                  <c:v>3800</c:v>
                </c:pt>
                <c:pt idx="3801">
                  <c:v>3801</c:v>
                </c:pt>
                <c:pt idx="3802">
                  <c:v>3802</c:v>
                </c:pt>
                <c:pt idx="3803">
                  <c:v>3803</c:v>
                </c:pt>
                <c:pt idx="3804">
                  <c:v>3804</c:v>
                </c:pt>
                <c:pt idx="3805">
                  <c:v>3805</c:v>
                </c:pt>
                <c:pt idx="3806">
                  <c:v>3806</c:v>
                </c:pt>
                <c:pt idx="3807">
                  <c:v>3807</c:v>
                </c:pt>
                <c:pt idx="3808">
                  <c:v>3808</c:v>
                </c:pt>
                <c:pt idx="3809">
                  <c:v>3809</c:v>
                </c:pt>
                <c:pt idx="3810">
                  <c:v>3810</c:v>
                </c:pt>
                <c:pt idx="3811">
                  <c:v>3811</c:v>
                </c:pt>
                <c:pt idx="3812">
                  <c:v>3812</c:v>
                </c:pt>
                <c:pt idx="3813">
                  <c:v>3813</c:v>
                </c:pt>
                <c:pt idx="3814">
                  <c:v>3814</c:v>
                </c:pt>
                <c:pt idx="3815">
                  <c:v>3815</c:v>
                </c:pt>
                <c:pt idx="3816">
                  <c:v>3816</c:v>
                </c:pt>
                <c:pt idx="3817">
                  <c:v>3817</c:v>
                </c:pt>
                <c:pt idx="3818">
                  <c:v>3818</c:v>
                </c:pt>
                <c:pt idx="3819">
                  <c:v>3819</c:v>
                </c:pt>
                <c:pt idx="3820">
                  <c:v>3820</c:v>
                </c:pt>
                <c:pt idx="3821">
                  <c:v>3821</c:v>
                </c:pt>
                <c:pt idx="3822">
                  <c:v>3822</c:v>
                </c:pt>
                <c:pt idx="3823">
                  <c:v>3823</c:v>
                </c:pt>
                <c:pt idx="3824">
                  <c:v>3824</c:v>
                </c:pt>
                <c:pt idx="3825">
                  <c:v>3825</c:v>
                </c:pt>
                <c:pt idx="3826">
                  <c:v>3826</c:v>
                </c:pt>
                <c:pt idx="3827">
                  <c:v>3827</c:v>
                </c:pt>
                <c:pt idx="3828">
                  <c:v>3828</c:v>
                </c:pt>
                <c:pt idx="3829">
                  <c:v>3829</c:v>
                </c:pt>
                <c:pt idx="3830">
                  <c:v>3830</c:v>
                </c:pt>
                <c:pt idx="3831">
                  <c:v>3831</c:v>
                </c:pt>
                <c:pt idx="3832">
                  <c:v>3832</c:v>
                </c:pt>
                <c:pt idx="3833">
                  <c:v>3833</c:v>
                </c:pt>
                <c:pt idx="3834">
                  <c:v>3834</c:v>
                </c:pt>
                <c:pt idx="3835">
                  <c:v>3835</c:v>
                </c:pt>
                <c:pt idx="3836">
                  <c:v>3836</c:v>
                </c:pt>
                <c:pt idx="3837">
                  <c:v>3837</c:v>
                </c:pt>
                <c:pt idx="3838">
                  <c:v>3838</c:v>
                </c:pt>
                <c:pt idx="3839">
                  <c:v>3839</c:v>
                </c:pt>
                <c:pt idx="3840">
                  <c:v>3840</c:v>
                </c:pt>
                <c:pt idx="3841">
                  <c:v>3841</c:v>
                </c:pt>
                <c:pt idx="3842">
                  <c:v>3842</c:v>
                </c:pt>
                <c:pt idx="3843">
                  <c:v>3843</c:v>
                </c:pt>
                <c:pt idx="3844">
                  <c:v>3844</c:v>
                </c:pt>
                <c:pt idx="3845">
                  <c:v>3845</c:v>
                </c:pt>
                <c:pt idx="3846">
                  <c:v>3846</c:v>
                </c:pt>
                <c:pt idx="3847">
                  <c:v>3847</c:v>
                </c:pt>
                <c:pt idx="3848">
                  <c:v>3848</c:v>
                </c:pt>
                <c:pt idx="3849">
                  <c:v>3849</c:v>
                </c:pt>
                <c:pt idx="3850">
                  <c:v>3850</c:v>
                </c:pt>
                <c:pt idx="3851">
                  <c:v>3851</c:v>
                </c:pt>
                <c:pt idx="3852">
                  <c:v>3852</c:v>
                </c:pt>
                <c:pt idx="3853">
                  <c:v>3853</c:v>
                </c:pt>
                <c:pt idx="3854">
                  <c:v>3854</c:v>
                </c:pt>
                <c:pt idx="3855">
                  <c:v>3855</c:v>
                </c:pt>
                <c:pt idx="3856">
                  <c:v>3856</c:v>
                </c:pt>
                <c:pt idx="3857">
                  <c:v>3857</c:v>
                </c:pt>
                <c:pt idx="3858">
                  <c:v>3858</c:v>
                </c:pt>
                <c:pt idx="3859">
                  <c:v>3859</c:v>
                </c:pt>
                <c:pt idx="3860">
                  <c:v>3860</c:v>
                </c:pt>
                <c:pt idx="3861">
                  <c:v>3861</c:v>
                </c:pt>
                <c:pt idx="3862">
                  <c:v>3862</c:v>
                </c:pt>
                <c:pt idx="3863">
                  <c:v>3863</c:v>
                </c:pt>
                <c:pt idx="3864">
                  <c:v>3864</c:v>
                </c:pt>
                <c:pt idx="3865">
                  <c:v>3865</c:v>
                </c:pt>
                <c:pt idx="3866">
                  <c:v>3866</c:v>
                </c:pt>
                <c:pt idx="3867">
                  <c:v>3867</c:v>
                </c:pt>
                <c:pt idx="3868">
                  <c:v>3868</c:v>
                </c:pt>
                <c:pt idx="3869">
                  <c:v>3869</c:v>
                </c:pt>
                <c:pt idx="3870">
                  <c:v>3870</c:v>
                </c:pt>
                <c:pt idx="3871">
                  <c:v>3871</c:v>
                </c:pt>
                <c:pt idx="3872">
                  <c:v>3872</c:v>
                </c:pt>
                <c:pt idx="3873">
                  <c:v>3873</c:v>
                </c:pt>
                <c:pt idx="3874">
                  <c:v>3874</c:v>
                </c:pt>
                <c:pt idx="3875">
                  <c:v>3875</c:v>
                </c:pt>
                <c:pt idx="3876">
                  <c:v>3876</c:v>
                </c:pt>
                <c:pt idx="3877">
                  <c:v>3877</c:v>
                </c:pt>
                <c:pt idx="3878">
                  <c:v>3878</c:v>
                </c:pt>
                <c:pt idx="3879">
                  <c:v>3879</c:v>
                </c:pt>
                <c:pt idx="3880">
                  <c:v>3880</c:v>
                </c:pt>
                <c:pt idx="3881">
                  <c:v>3881</c:v>
                </c:pt>
                <c:pt idx="3882">
                  <c:v>3882</c:v>
                </c:pt>
                <c:pt idx="3883">
                  <c:v>3883</c:v>
                </c:pt>
                <c:pt idx="3884">
                  <c:v>3884</c:v>
                </c:pt>
                <c:pt idx="3885">
                  <c:v>3885</c:v>
                </c:pt>
                <c:pt idx="3886">
                  <c:v>3886</c:v>
                </c:pt>
                <c:pt idx="3887">
                  <c:v>3887</c:v>
                </c:pt>
                <c:pt idx="3888">
                  <c:v>3888</c:v>
                </c:pt>
                <c:pt idx="3889">
                  <c:v>3889</c:v>
                </c:pt>
                <c:pt idx="3890">
                  <c:v>3890</c:v>
                </c:pt>
                <c:pt idx="3891">
                  <c:v>3891</c:v>
                </c:pt>
                <c:pt idx="3892">
                  <c:v>3892</c:v>
                </c:pt>
                <c:pt idx="3893">
                  <c:v>3893</c:v>
                </c:pt>
                <c:pt idx="3894">
                  <c:v>3894</c:v>
                </c:pt>
                <c:pt idx="3895">
                  <c:v>3895</c:v>
                </c:pt>
                <c:pt idx="3896">
                  <c:v>3896</c:v>
                </c:pt>
                <c:pt idx="3897">
                  <c:v>3897</c:v>
                </c:pt>
                <c:pt idx="3898">
                  <c:v>3898</c:v>
                </c:pt>
                <c:pt idx="3899">
                  <c:v>3899</c:v>
                </c:pt>
                <c:pt idx="3900">
                  <c:v>3900</c:v>
                </c:pt>
                <c:pt idx="3901">
                  <c:v>3901</c:v>
                </c:pt>
                <c:pt idx="3902">
                  <c:v>3902</c:v>
                </c:pt>
                <c:pt idx="3903">
                  <c:v>3903</c:v>
                </c:pt>
                <c:pt idx="3904">
                  <c:v>3904</c:v>
                </c:pt>
                <c:pt idx="3905">
                  <c:v>3905</c:v>
                </c:pt>
                <c:pt idx="3906">
                  <c:v>3906</c:v>
                </c:pt>
                <c:pt idx="3907">
                  <c:v>3907</c:v>
                </c:pt>
                <c:pt idx="3908">
                  <c:v>3908</c:v>
                </c:pt>
                <c:pt idx="3909">
                  <c:v>3909</c:v>
                </c:pt>
                <c:pt idx="3910">
                  <c:v>3910</c:v>
                </c:pt>
                <c:pt idx="3911">
                  <c:v>3911</c:v>
                </c:pt>
                <c:pt idx="3912">
                  <c:v>3912</c:v>
                </c:pt>
                <c:pt idx="3913">
                  <c:v>3913</c:v>
                </c:pt>
                <c:pt idx="3914">
                  <c:v>3914</c:v>
                </c:pt>
                <c:pt idx="3915">
                  <c:v>3915</c:v>
                </c:pt>
                <c:pt idx="3916">
                  <c:v>3916</c:v>
                </c:pt>
                <c:pt idx="3917">
                  <c:v>3917</c:v>
                </c:pt>
                <c:pt idx="3918">
                  <c:v>3918</c:v>
                </c:pt>
                <c:pt idx="3919">
                  <c:v>3919</c:v>
                </c:pt>
                <c:pt idx="3920">
                  <c:v>3920</c:v>
                </c:pt>
                <c:pt idx="3921">
                  <c:v>3921</c:v>
                </c:pt>
                <c:pt idx="3922">
                  <c:v>3922</c:v>
                </c:pt>
                <c:pt idx="3923">
                  <c:v>3923</c:v>
                </c:pt>
                <c:pt idx="3924">
                  <c:v>3924</c:v>
                </c:pt>
                <c:pt idx="3925">
                  <c:v>3925</c:v>
                </c:pt>
                <c:pt idx="3926">
                  <c:v>3926</c:v>
                </c:pt>
                <c:pt idx="3927">
                  <c:v>3927</c:v>
                </c:pt>
                <c:pt idx="3928">
                  <c:v>3928</c:v>
                </c:pt>
                <c:pt idx="3929">
                  <c:v>3929</c:v>
                </c:pt>
                <c:pt idx="3930">
                  <c:v>3930</c:v>
                </c:pt>
                <c:pt idx="3931">
                  <c:v>3931</c:v>
                </c:pt>
                <c:pt idx="3932">
                  <c:v>3932</c:v>
                </c:pt>
                <c:pt idx="3933">
                  <c:v>3933</c:v>
                </c:pt>
                <c:pt idx="3934">
                  <c:v>3934</c:v>
                </c:pt>
                <c:pt idx="3935">
                  <c:v>3935</c:v>
                </c:pt>
                <c:pt idx="3936">
                  <c:v>3936</c:v>
                </c:pt>
                <c:pt idx="3937">
                  <c:v>3937</c:v>
                </c:pt>
                <c:pt idx="3938">
                  <c:v>3938</c:v>
                </c:pt>
                <c:pt idx="3939">
                  <c:v>3939</c:v>
                </c:pt>
                <c:pt idx="3940">
                  <c:v>3940</c:v>
                </c:pt>
                <c:pt idx="3941">
                  <c:v>3941</c:v>
                </c:pt>
                <c:pt idx="3942">
                  <c:v>3942</c:v>
                </c:pt>
                <c:pt idx="3943">
                  <c:v>3943</c:v>
                </c:pt>
                <c:pt idx="3944">
                  <c:v>3944</c:v>
                </c:pt>
                <c:pt idx="3945">
                  <c:v>3945</c:v>
                </c:pt>
                <c:pt idx="3946">
                  <c:v>3946</c:v>
                </c:pt>
                <c:pt idx="3947">
                  <c:v>3947</c:v>
                </c:pt>
                <c:pt idx="3948">
                  <c:v>3948</c:v>
                </c:pt>
                <c:pt idx="3949">
                  <c:v>3949</c:v>
                </c:pt>
                <c:pt idx="3950">
                  <c:v>3950</c:v>
                </c:pt>
                <c:pt idx="3951">
                  <c:v>3951</c:v>
                </c:pt>
                <c:pt idx="3952">
                  <c:v>3952</c:v>
                </c:pt>
                <c:pt idx="3953">
                  <c:v>3953</c:v>
                </c:pt>
                <c:pt idx="3954">
                  <c:v>3954</c:v>
                </c:pt>
                <c:pt idx="3955">
                  <c:v>3955</c:v>
                </c:pt>
                <c:pt idx="3956">
                  <c:v>3956</c:v>
                </c:pt>
                <c:pt idx="3957">
                  <c:v>3957</c:v>
                </c:pt>
                <c:pt idx="3958">
                  <c:v>3958</c:v>
                </c:pt>
                <c:pt idx="3959">
                  <c:v>3959</c:v>
                </c:pt>
                <c:pt idx="3960">
                  <c:v>3960</c:v>
                </c:pt>
                <c:pt idx="3961">
                  <c:v>3961</c:v>
                </c:pt>
                <c:pt idx="3962">
                  <c:v>3962</c:v>
                </c:pt>
                <c:pt idx="3963">
                  <c:v>3963</c:v>
                </c:pt>
                <c:pt idx="3964">
                  <c:v>3964</c:v>
                </c:pt>
                <c:pt idx="3965">
                  <c:v>3965</c:v>
                </c:pt>
                <c:pt idx="3966">
                  <c:v>3966</c:v>
                </c:pt>
                <c:pt idx="3967">
                  <c:v>3967</c:v>
                </c:pt>
                <c:pt idx="3968">
                  <c:v>3968</c:v>
                </c:pt>
                <c:pt idx="3969">
                  <c:v>3969</c:v>
                </c:pt>
                <c:pt idx="3970">
                  <c:v>3970</c:v>
                </c:pt>
                <c:pt idx="3971">
                  <c:v>3971</c:v>
                </c:pt>
                <c:pt idx="3972">
                  <c:v>3972</c:v>
                </c:pt>
                <c:pt idx="3973">
                  <c:v>3973</c:v>
                </c:pt>
                <c:pt idx="3974">
                  <c:v>3974</c:v>
                </c:pt>
                <c:pt idx="3975">
                  <c:v>3975</c:v>
                </c:pt>
                <c:pt idx="3976">
                  <c:v>3976</c:v>
                </c:pt>
                <c:pt idx="3977">
                  <c:v>3977</c:v>
                </c:pt>
                <c:pt idx="3978">
                  <c:v>3978</c:v>
                </c:pt>
                <c:pt idx="3979">
                  <c:v>3979</c:v>
                </c:pt>
                <c:pt idx="3980">
                  <c:v>3980</c:v>
                </c:pt>
                <c:pt idx="3981">
                  <c:v>3981</c:v>
                </c:pt>
                <c:pt idx="3982">
                  <c:v>3982</c:v>
                </c:pt>
                <c:pt idx="3983">
                  <c:v>3983</c:v>
                </c:pt>
                <c:pt idx="3984">
                  <c:v>3984</c:v>
                </c:pt>
                <c:pt idx="3985">
                  <c:v>3985</c:v>
                </c:pt>
                <c:pt idx="3986">
                  <c:v>3986</c:v>
                </c:pt>
                <c:pt idx="3987">
                  <c:v>3987</c:v>
                </c:pt>
                <c:pt idx="3988">
                  <c:v>3988</c:v>
                </c:pt>
                <c:pt idx="3989">
                  <c:v>3989</c:v>
                </c:pt>
                <c:pt idx="3990">
                  <c:v>3990</c:v>
                </c:pt>
                <c:pt idx="3991">
                  <c:v>3991</c:v>
                </c:pt>
                <c:pt idx="3992">
                  <c:v>3992</c:v>
                </c:pt>
                <c:pt idx="3993">
                  <c:v>3993</c:v>
                </c:pt>
                <c:pt idx="3994">
                  <c:v>3994</c:v>
                </c:pt>
                <c:pt idx="3995">
                  <c:v>3995</c:v>
                </c:pt>
                <c:pt idx="3996">
                  <c:v>3996</c:v>
                </c:pt>
                <c:pt idx="3997">
                  <c:v>3997</c:v>
                </c:pt>
                <c:pt idx="3998">
                  <c:v>3998</c:v>
                </c:pt>
                <c:pt idx="3999">
                  <c:v>3999</c:v>
                </c:pt>
                <c:pt idx="4000">
                  <c:v>4000</c:v>
                </c:pt>
                <c:pt idx="4001">
                  <c:v>4001</c:v>
                </c:pt>
                <c:pt idx="4002">
                  <c:v>4002</c:v>
                </c:pt>
                <c:pt idx="4003">
                  <c:v>4003</c:v>
                </c:pt>
                <c:pt idx="4004">
                  <c:v>4004</c:v>
                </c:pt>
                <c:pt idx="4005">
                  <c:v>4005</c:v>
                </c:pt>
                <c:pt idx="4006">
                  <c:v>4006</c:v>
                </c:pt>
                <c:pt idx="4007">
                  <c:v>4007</c:v>
                </c:pt>
                <c:pt idx="4008">
                  <c:v>4008</c:v>
                </c:pt>
                <c:pt idx="4009">
                  <c:v>4009</c:v>
                </c:pt>
                <c:pt idx="4010">
                  <c:v>4010</c:v>
                </c:pt>
                <c:pt idx="4011">
                  <c:v>4011</c:v>
                </c:pt>
                <c:pt idx="4012">
                  <c:v>4012</c:v>
                </c:pt>
                <c:pt idx="4013">
                  <c:v>4013</c:v>
                </c:pt>
                <c:pt idx="4014">
                  <c:v>4014</c:v>
                </c:pt>
                <c:pt idx="4015">
                  <c:v>4015</c:v>
                </c:pt>
                <c:pt idx="4016">
                  <c:v>4016</c:v>
                </c:pt>
                <c:pt idx="4017">
                  <c:v>4017</c:v>
                </c:pt>
                <c:pt idx="4018">
                  <c:v>4018</c:v>
                </c:pt>
                <c:pt idx="4019">
                  <c:v>4019</c:v>
                </c:pt>
                <c:pt idx="4020">
                  <c:v>4020</c:v>
                </c:pt>
                <c:pt idx="4021">
                  <c:v>4021</c:v>
                </c:pt>
                <c:pt idx="4022">
                  <c:v>4022</c:v>
                </c:pt>
                <c:pt idx="4023">
                  <c:v>4023</c:v>
                </c:pt>
                <c:pt idx="4024">
                  <c:v>4024</c:v>
                </c:pt>
                <c:pt idx="4025">
                  <c:v>4025</c:v>
                </c:pt>
                <c:pt idx="4026">
                  <c:v>4026</c:v>
                </c:pt>
                <c:pt idx="4027">
                  <c:v>4027</c:v>
                </c:pt>
                <c:pt idx="4028">
                  <c:v>4028</c:v>
                </c:pt>
                <c:pt idx="4029">
                  <c:v>4029</c:v>
                </c:pt>
                <c:pt idx="4030">
                  <c:v>4030</c:v>
                </c:pt>
                <c:pt idx="4031">
                  <c:v>4031</c:v>
                </c:pt>
                <c:pt idx="4032">
                  <c:v>4032</c:v>
                </c:pt>
                <c:pt idx="4033">
                  <c:v>4033</c:v>
                </c:pt>
                <c:pt idx="4034">
                  <c:v>4034</c:v>
                </c:pt>
                <c:pt idx="4035">
                  <c:v>4035</c:v>
                </c:pt>
                <c:pt idx="4036">
                  <c:v>4036</c:v>
                </c:pt>
                <c:pt idx="4037">
                  <c:v>4037</c:v>
                </c:pt>
                <c:pt idx="4038">
                  <c:v>4038</c:v>
                </c:pt>
                <c:pt idx="4039">
                  <c:v>4039</c:v>
                </c:pt>
                <c:pt idx="4040">
                  <c:v>4040</c:v>
                </c:pt>
                <c:pt idx="4041">
                  <c:v>4041</c:v>
                </c:pt>
                <c:pt idx="4042">
                  <c:v>4042</c:v>
                </c:pt>
                <c:pt idx="4043">
                  <c:v>4043</c:v>
                </c:pt>
                <c:pt idx="4044">
                  <c:v>4044</c:v>
                </c:pt>
                <c:pt idx="4045">
                  <c:v>4045</c:v>
                </c:pt>
                <c:pt idx="4046">
                  <c:v>4046</c:v>
                </c:pt>
                <c:pt idx="4047">
                  <c:v>4047</c:v>
                </c:pt>
                <c:pt idx="4048">
                  <c:v>4048</c:v>
                </c:pt>
                <c:pt idx="4049">
                  <c:v>4049</c:v>
                </c:pt>
                <c:pt idx="4050">
                  <c:v>4050</c:v>
                </c:pt>
                <c:pt idx="4051">
                  <c:v>4051</c:v>
                </c:pt>
                <c:pt idx="4052">
                  <c:v>4052</c:v>
                </c:pt>
                <c:pt idx="4053">
                  <c:v>4053</c:v>
                </c:pt>
                <c:pt idx="4054">
                  <c:v>4054</c:v>
                </c:pt>
                <c:pt idx="4055">
                  <c:v>4055</c:v>
                </c:pt>
                <c:pt idx="4056">
                  <c:v>4056</c:v>
                </c:pt>
                <c:pt idx="4057">
                  <c:v>4057</c:v>
                </c:pt>
                <c:pt idx="4058">
                  <c:v>4058</c:v>
                </c:pt>
                <c:pt idx="4059">
                  <c:v>4059</c:v>
                </c:pt>
                <c:pt idx="4060">
                  <c:v>4060</c:v>
                </c:pt>
                <c:pt idx="4061">
                  <c:v>4061</c:v>
                </c:pt>
                <c:pt idx="4062">
                  <c:v>4062</c:v>
                </c:pt>
                <c:pt idx="4063">
                  <c:v>4063</c:v>
                </c:pt>
                <c:pt idx="4064">
                  <c:v>4064</c:v>
                </c:pt>
                <c:pt idx="4065">
                  <c:v>4065</c:v>
                </c:pt>
                <c:pt idx="4066">
                  <c:v>4066</c:v>
                </c:pt>
                <c:pt idx="4067">
                  <c:v>4067</c:v>
                </c:pt>
                <c:pt idx="4068">
                  <c:v>4068</c:v>
                </c:pt>
                <c:pt idx="4069">
                  <c:v>4069</c:v>
                </c:pt>
                <c:pt idx="4070">
                  <c:v>4070</c:v>
                </c:pt>
                <c:pt idx="4071">
                  <c:v>4071</c:v>
                </c:pt>
                <c:pt idx="4072">
                  <c:v>4072</c:v>
                </c:pt>
                <c:pt idx="4073">
                  <c:v>4073</c:v>
                </c:pt>
                <c:pt idx="4074">
                  <c:v>4074</c:v>
                </c:pt>
                <c:pt idx="4075">
                  <c:v>4075</c:v>
                </c:pt>
                <c:pt idx="4076">
                  <c:v>4076</c:v>
                </c:pt>
                <c:pt idx="4077">
                  <c:v>4077</c:v>
                </c:pt>
                <c:pt idx="4078">
                  <c:v>4078</c:v>
                </c:pt>
                <c:pt idx="4079">
                  <c:v>4079</c:v>
                </c:pt>
                <c:pt idx="4080">
                  <c:v>4080</c:v>
                </c:pt>
                <c:pt idx="4081">
                  <c:v>4081</c:v>
                </c:pt>
                <c:pt idx="4082">
                  <c:v>4082</c:v>
                </c:pt>
                <c:pt idx="4083">
                  <c:v>4083</c:v>
                </c:pt>
                <c:pt idx="4084">
                  <c:v>4084</c:v>
                </c:pt>
                <c:pt idx="4085">
                  <c:v>4085</c:v>
                </c:pt>
                <c:pt idx="4086">
                  <c:v>4086</c:v>
                </c:pt>
                <c:pt idx="4087">
                  <c:v>4087</c:v>
                </c:pt>
                <c:pt idx="4088">
                  <c:v>4088</c:v>
                </c:pt>
                <c:pt idx="4089">
                  <c:v>4089</c:v>
                </c:pt>
                <c:pt idx="4090">
                  <c:v>4090</c:v>
                </c:pt>
                <c:pt idx="4091">
                  <c:v>4091</c:v>
                </c:pt>
                <c:pt idx="4092">
                  <c:v>4092</c:v>
                </c:pt>
                <c:pt idx="4093">
                  <c:v>4093</c:v>
                </c:pt>
                <c:pt idx="4094">
                  <c:v>4094</c:v>
                </c:pt>
                <c:pt idx="4095">
                  <c:v>4095</c:v>
                </c:pt>
                <c:pt idx="4096">
                  <c:v>4096</c:v>
                </c:pt>
                <c:pt idx="4097">
                  <c:v>4097</c:v>
                </c:pt>
                <c:pt idx="4098">
                  <c:v>4098</c:v>
                </c:pt>
                <c:pt idx="4099">
                  <c:v>4099</c:v>
                </c:pt>
                <c:pt idx="4100">
                  <c:v>4100</c:v>
                </c:pt>
                <c:pt idx="4101">
                  <c:v>4101</c:v>
                </c:pt>
                <c:pt idx="4102">
                  <c:v>4102</c:v>
                </c:pt>
                <c:pt idx="4103">
                  <c:v>4103</c:v>
                </c:pt>
                <c:pt idx="4104">
                  <c:v>4104</c:v>
                </c:pt>
                <c:pt idx="4105">
                  <c:v>4105</c:v>
                </c:pt>
                <c:pt idx="4106">
                  <c:v>4106</c:v>
                </c:pt>
                <c:pt idx="4107">
                  <c:v>4107</c:v>
                </c:pt>
                <c:pt idx="4108">
                  <c:v>4108</c:v>
                </c:pt>
                <c:pt idx="4109">
                  <c:v>4109</c:v>
                </c:pt>
                <c:pt idx="4110">
                  <c:v>4110</c:v>
                </c:pt>
                <c:pt idx="4111">
                  <c:v>4111</c:v>
                </c:pt>
                <c:pt idx="4112">
                  <c:v>4112</c:v>
                </c:pt>
                <c:pt idx="4113">
                  <c:v>4113</c:v>
                </c:pt>
                <c:pt idx="4114">
                  <c:v>4114</c:v>
                </c:pt>
                <c:pt idx="4115">
                  <c:v>4115</c:v>
                </c:pt>
                <c:pt idx="4116">
                  <c:v>4116</c:v>
                </c:pt>
                <c:pt idx="4117">
                  <c:v>4117</c:v>
                </c:pt>
                <c:pt idx="4118">
                  <c:v>4118</c:v>
                </c:pt>
                <c:pt idx="4119">
                  <c:v>4119</c:v>
                </c:pt>
                <c:pt idx="4120">
                  <c:v>4120</c:v>
                </c:pt>
                <c:pt idx="4121">
                  <c:v>4121</c:v>
                </c:pt>
                <c:pt idx="4122">
                  <c:v>4122</c:v>
                </c:pt>
                <c:pt idx="4123">
                  <c:v>4123</c:v>
                </c:pt>
                <c:pt idx="4124">
                  <c:v>4124</c:v>
                </c:pt>
                <c:pt idx="4125">
                  <c:v>4125</c:v>
                </c:pt>
                <c:pt idx="4126">
                  <c:v>4126</c:v>
                </c:pt>
                <c:pt idx="4127">
                  <c:v>4127</c:v>
                </c:pt>
                <c:pt idx="4128">
                  <c:v>4128</c:v>
                </c:pt>
                <c:pt idx="4129">
                  <c:v>4129</c:v>
                </c:pt>
                <c:pt idx="4130">
                  <c:v>4130</c:v>
                </c:pt>
                <c:pt idx="4131">
                  <c:v>4131</c:v>
                </c:pt>
                <c:pt idx="4132">
                  <c:v>4132</c:v>
                </c:pt>
                <c:pt idx="4133">
                  <c:v>4133</c:v>
                </c:pt>
                <c:pt idx="4134">
                  <c:v>4134</c:v>
                </c:pt>
                <c:pt idx="4135">
                  <c:v>4135</c:v>
                </c:pt>
                <c:pt idx="4136">
                  <c:v>4136</c:v>
                </c:pt>
                <c:pt idx="4137">
                  <c:v>4137</c:v>
                </c:pt>
                <c:pt idx="4138">
                  <c:v>4138</c:v>
                </c:pt>
                <c:pt idx="4139">
                  <c:v>4139</c:v>
                </c:pt>
                <c:pt idx="4140">
                  <c:v>4140</c:v>
                </c:pt>
                <c:pt idx="4141">
                  <c:v>4141</c:v>
                </c:pt>
                <c:pt idx="4142">
                  <c:v>4142</c:v>
                </c:pt>
                <c:pt idx="4143">
                  <c:v>4143</c:v>
                </c:pt>
                <c:pt idx="4144">
                  <c:v>4144</c:v>
                </c:pt>
                <c:pt idx="4145">
                  <c:v>4145</c:v>
                </c:pt>
                <c:pt idx="4146">
                  <c:v>4146</c:v>
                </c:pt>
                <c:pt idx="4147">
                  <c:v>4147</c:v>
                </c:pt>
                <c:pt idx="4148">
                  <c:v>4148</c:v>
                </c:pt>
                <c:pt idx="4149">
                  <c:v>4149</c:v>
                </c:pt>
                <c:pt idx="4150">
                  <c:v>4150</c:v>
                </c:pt>
                <c:pt idx="4151">
                  <c:v>4151</c:v>
                </c:pt>
                <c:pt idx="4152">
                  <c:v>4152</c:v>
                </c:pt>
                <c:pt idx="4153">
                  <c:v>4153</c:v>
                </c:pt>
                <c:pt idx="4154">
                  <c:v>4154</c:v>
                </c:pt>
                <c:pt idx="4155">
                  <c:v>4155</c:v>
                </c:pt>
                <c:pt idx="4156">
                  <c:v>4156</c:v>
                </c:pt>
                <c:pt idx="4157">
                  <c:v>4157</c:v>
                </c:pt>
                <c:pt idx="4158">
                  <c:v>4158</c:v>
                </c:pt>
                <c:pt idx="4159">
                  <c:v>4159</c:v>
                </c:pt>
                <c:pt idx="4160">
                  <c:v>4160</c:v>
                </c:pt>
                <c:pt idx="4161">
                  <c:v>4161</c:v>
                </c:pt>
                <c:pt idx="4162">
                  <c:v>4162</c:v>
                </c:pt>
                <c:pt idx="4163">
                  <c:v>4163</c:v>
                </c:pt>
                <c:pt idx="4164">
                  <c:v>4164</c:v>
                </c:pt>
                <c:pt idx="4165">
                  <c:v>4165</c:v>
                </c:pt>
                <c:pt idx="4166">
                  <c:v>4166</c:v>
                </c:pt>
                <c:pt idx="4167">
                  <c:v>4167</c:v>
                </c:pt>
                <c:pt idx="4168">
                  <c:v>4168</c:v>
                </c:pt>
                <c:pt idx="4169">
                  <c:v>4169</c:v>
                </c:pt>
                <c:pt idx="4170">
                  <c:v>4170</c:v>
                </c:pt>
                <c:pt idx="4171">
                  <c:v>4171</c:v>
                </c:pt>
                <c:pt idx="4172">
                  <c:v>4172</c:v>
                </c:pt>
                <c:pt idx="4173">
                  <c:v>4173</c:v>
                </c:pt>
                <c:pt idx="4174">
                  <c:v>4174</c:v>
                </c:pt>
                <c:pt idx="4175">
                  <c:v>4175</c:v>
                </c:pt>
                <c:pt idx="4176">
                  <c:v>4176</c:v>
                </c:pt>
                <c:pt idx="4177">
                  <c:v>4177</c:v>
                </c:pt>
                <c:pt idx="4178">
                  <c:v>4178</c:v>
                </c:pt>
                <c:pt idx="4179">
                  <c:v>4179</c:v>
                </c:pt>
                <c:pt idx="4180">
                  <c:v>4180</c:v>
                </c:pt>
                <c:pt idx="4181">
                  <c:v>4181</c:v>
                </c:pt>
                <c:pt idx="4182">
                  <c:v>4182</c:v>
                </c:pt>
                <c:pt idx="4183">
                  <c:v>4183</c:v>
                </c:pt>
                <c:pt idx="4184">
                  <c:v>4184</c:v>
                </c:pt>
                <c:pt idx="4185">
                  <c:v>4185</c:v>
                </c:pt>
                <c:pt idx="4186">
                  <c:v>4186</c:v>
                </c:pt>
                <c:pt idx="4187">
                  <c:v>4187</c:v>
                </c:pt>
                <c:pt idx="4188">
                  <c:v>4188</c:v>
                </c:pt>
                <c:pt idx="4189">
                  <c:v>4189</c:v>
                </c:pt>
                <c:pt idx="4190">
                  <c:v>4190</c:v>
                </c:pt>
                <c:pt idx="4191">
                  <c:v>4191</c:v>
                </c:pt>
                <c:pt idx="4192">
                  <c:v>4192</c:v>
                </c:pt>
                <c:pt idx="4193">
                  <c:v>4193</c:v>
                </c:pt>
                <c:pt idx="4194">
                  <c:v>4194</c:v>
                </c:pt>
                <c:pt idx="4195">
                  <c:v>4195</c:v>
                </c:pt>
                <c:pt idx="4196">
                  <c:v>4196</c:v>
                </c:pt>
                <c:pt idx="4197">
                  <c:v>4197</c:v>
                </c:pt>
                <c:pt idx="4198">
                  <c:v>4198</c:v>
                </c:pt>
                <c:pt idx="4199">
                  <c:v>4199</c:v>
                </c:pt>
                <c:pt idx="4200">
                  <c:v>4200</c:v>
                </c:pt>
                <c:pt idx="4201">
                  <c:v>4201</c:v>
                </c:pt>
                <c:pt idx="4202">
                  <c:v>4202</c:v>
                </c:pt>
                <c:pt idx="4203">
                  <c:v>4203</c:v>
                </c:pt>
                <c:pt idx="4204">
                  <c:v>4204</c:v>
                </c:pt>
                <c:pt idx="4205">
                  <c:v>4205</c:v>
                </c:pt>
                <c:pt idx="4206">
                  <c:v>4206</c:v>
                </c:pt>
                <c:pt idx="4207">
                  <c:v>4207</c:v>
                </c:pt>
                <c:pt idx="4208">
                  <c:v>4208</c:v>
                </c:pt>
                <c:pt idx="4209">
                  <c:v>4209</c:v>
                </c:pt>
                <c:pt idx="4210">
                  <c:v>4210</c:v>
                </c:pt>
                <c:pt idx="4211">
                  <c:v>4211</c:v>
                </c:pt>
                <c:pt idx="4212">
                  <c:v>4212</c:v>
                </c:pt>
                <c:pt idx="4213">
                  <c:v>4213</c:v>
                </c:pt>
                <c:pt idx="4214">
                  <c:v>4214</c:v>
                </c:pt>
                <c:pt idx="4215">
                  <c:v>4215</c:v>
                </c:pt>
                <c:pt idx="4216">
                  <c:v>4216</c:v>
                </c:pt>
                <c:pt idx="4217">
                  <c:v>4217</c:v>
                </c:pt>
                <c:pt idx="4218">
                  <c:v>4218</c:v>
                </c:pt>
                <c:pt idx="4219">
                  <c:v>4219</c:v>
                </c:pt>
                <c:pt idx="4220">
                  <c:v>4220</c:v>
                </c:pt>
                <c:pt idx="4221">
                  <c:v>4221</c:v>
                </c:pt>
                <c:pt idx="4222">
                  <c:v>4222</c:v>
                </c:pt>
                <c:pt idx="4223">
                  <c:v>4223</c:v>
                </c:pt>
                <c:pt idx="4224">
                  <c:v>4224</c:v>
                </c:pt>
                <c:pt idx="4225">
                  <c:v>4225</c:v>
                </c:pt>
                <c:pt idx="4226">
                  <c:v>4226</c:v>
                </c:pt>
                <c:pt idx="4227">
                  <c:v>4227</c:v>
                </c:pt>
                <c:pt idx="4228">
                  <c:v>4228</c:v>
                </c:pt>
                <c:pt idx="4229">
                  <c:v>4229</c:v>
                </c:pt>
                <c:pt idx="4230">
                  <c:v>4230</c:v>
                </c:pt>
                <c:pt idx="4231">
                  <c:v>4231</c:v>
                </c:pt>
                <c:pt idx="4232">
                  <c:v>4232</c:v>
                </c:pt>
                <c:pt idx="4233">
                  <c:v>4233</c:v>
                </c:pt>
                <c:pt idx="4234">
                  <c:v>4234</c:v>
                </c:pt>
                <c:pt idx="4235">
                  <c:v>4235</c:v>
                </c:pt>
                <c:pt idx="4236">
                  <c:v>4236</c:v>
                </c:pt>
                <c:pt idx="4237">
                  <c:v>4237</c:v>
                </c:pt>
                <c:pt idx="4238">
                  <c:v>4238</c:v>
                </c:pt>
                <c:pt idx="4239">
                  <c:v>4239</c:v>
                </c:pt>
                <c:pt idx="4240">
                  <c:v>4240</c:v>
                </c:pt>
                <c:pt idx="4241">
                  <c:v>4241</c:v>
                </c:pt>
                <c:pt idx="4242">
                  <c:v>4242</c:v>
                </c:pt>
                <c:pt idx="4243">
                  <c:v>4243</c:v>
                </c:pt>
                <c:pt idx="4244">
                  <c:v>4244</c:v>
                </c:pt>
                <c:pt idx="4245">
                  <c:v>4245</c:v>
                </c:pt>
                <c:pt idx="4246">
                  <c:v>4246</c:v>
                </c:pt>
                <c:pt idx="4247">
                  <c:v>4247</c:v>
                </c:pt>
                <c:pt idx="4248">
                  <c:v>4248</c:v>
                </c:pt>
                <c:pt idx="4249">
                  <c:v>4249</c:v>
                </c:pt>
                <c:pt idx="4250">
                  <c:v>4250</c:v>
                </c:pt>
                <c:pt idx="4251">
                  <c:v>4251</c:v>
                </c:pt>
                <c:pt idx="4252">
                  <c:v>4252</c:v>
                </c:pt>
                <c:pt idx="4253">
                  <c:v>4253</c:v>
                </c:pt>
                <c:pt idx="4254">
                  <c:v>4254</c:v>
                </c:pt>
                <c:pt idx="4255">
                  <c:v>4255</c:v>
                </c:pt>
                <c:pt idx="4256">
                  <c:v>4256</c:v>
                </c:pt>
                <c:pt idx="4257">
                  <c:v>4257</c:v>
                </c:pt>
                <c:pt idx="4258">
                  <c:v>4258</c:v>
                </c:pt>
                <c:pt idx="4259">
                  <c:v>4259</c:v>
                </c:pt>
                <c:pt idx="4260">
                  <c:v>4260</c:v>
                </c:pt>
                <c:pt idx="4261">
                  <c:v>4261</c:v>
                </c:pt>
                <c:pt idx="4262">
                  <c:v>4262</c:v>
                </c:pt>
                <c:pt idx="4263">
                  <c:v>4263</c:v>
                </c:pt>
                <c:pt idx="4264">
                  <c:v>4264</c:v>
                </c:pt>
                <c:pt idx="4265">
                  <c:v>4265</c:v>
                </c:pt>
                <c:pt idx="4266">
                  <c:v>4266</c:v>
                </c:pt>
                <c:pt idx="4267">
                  <c:v>4267</c:v>
                </c:pt>
                <c:pt idx="4268">
                  <c:v>4268</c:v>
                </c:pt>
                <c:pt idx="4269">
                  <c:v>4269</c:v>
                </c:pt>
                <c:pt idx="4270">
                  <c:v>4270</c:v>
                </c:pt>
                <c:pt idx="4271">
                  <c:v>4271</c:v>
                </c:pt>
                <c:pt idx="4272">
                  <c:v>4272</c:v>
                </c:pt>
                <c:pt idx="4273">
                  <c:v>4273</c:v>
                </c:pt>
                <c:pt idx="4274">
                  <c:v>4274</c:v>
                </c:pt>
                <c:pt idx="4275">
                  <c:v>4275</c:v>
                </c:pt>
                <c:pt idx="4276">
                  <c:v>4276</c:v>
                </c:pt>
                <c:pt idx="4277">
                  <c:v>4277</c:v>
                </c:pt>
                <c:pt idx="4278">
                  <c:v>4278</c:v>
                </c:pt>
                <c:pt idx="4279">
                  <c:v>4279</c:v>
                </c:pt>
                <c:pt idx="4280">
                  <c:v>4280</c:v>
                </c:pt>
                <c:pt idx="4281">
                  <c:v>4281</c:v>
                </c:pt>
                <c:pt idx="4282">
                  <c:v>4282</c:v>
                </c:pt>
                <c:pt idx="4283">
                  <c:v>4283</c:v>
                </c:pt>
                <c:pt idx="4284">
                  <c:v>4284</c:v>
                </c:pt>
                <c:pt idx="4285">
                  <c:v>4285</c:v>
                </c:pt>
                <c:pt idx="4286">
                  <c:v>4286</c:v>
                </c:pt>
                <c:pt idx="4287">
                  <c:v>4287</c:v>
                </c:pt>
                <c:pt idx="4288">
                  <c:v>4288</c:v>
                </c:pt>
                <c:pt idx="4289">
                  <c:v>4289</c:v>
                </c:pt>
                <c:pt idx="4290">
                  <c:v>4290</c:v>
                </c:pt>
                <c:pt idx="4291">
                  <c:v>4291</c:v>
                </c:pt>
                <c:pt idx="4292">
                  <c:v>4292</c:v>
                </c:pt>
                <c:pt idx="4293">
                  <c:v>4293</c:v>
                </c:pt>
                <c:pt idx="4294">
                  <c:v>4294</c:v>
                </c:pt>
                <c:pt idx="4295">
                  <c:v>4295</c:v>
                </c:pt>
                <c:pt idx="4296">
                  <c:v>4296</c:v>
                </c:pt>
                <c:pt idx="4297">
                  <c:v>4297</c:v>
                </c:pt>
                <c:pt idx="4298">
                  <c:v>4298</c:v>
                </c:pt>
                <c:pt idx="4299">
                  <c:v>4299</c:v>
                </c:pt>
                <c:pt idx="4300">
                  <c:v>4300</c:v>
                </c:pt>
                <c:pt idx="4301">
                  <c:v>4301</c:v>
                </c:pt>
                <c:pt idx="4302">
                  <c:v>4302</c:v>
                </c:pt>
                <c:pt idx="4303">
                  <c:v>4303</c:v>
                </c:pt>
                <c:pt idx="4304">
                  <c:v>4304</c:v>
                </c:pt>
                <c:pt idx="4305">
                  <c:v>4305</c:v>
                </c:pt>
                <c:pt idx="4306">
                  <c:v>4306</c:v>
                </c:pt>
                <c:pt idx="4307">
                  <c:v>4307</c:v>
                </c:pt>
                <c:pt idx="4308">
                  <c:v>4308</c:v>
                </c:pt>
                <c:pt idx="4309">
                  <c:v>4309</c:v>
                </c:pt>
                <c:pt idx="4310">
                  <c:v>4310</c:v>
                </c:pt>
                <c:pt idx="4311">
                  <c:v>4311</c:v>
                </c:pt>
                <c:pt idx="4312">
                  <c:v>4312</c:v>
                </c:pt>
                <c:pt idx="4313">
                  <c:v>4313</c:v>
                </c:pt>
                <c:pt idx="4314">
                  <c:v>4314</c:v>
                </c:pt>
                <c:pt idx="4315">
                  <c:v>4315</c:v>
                </c:pt>
                <c:pt idx="4316">
                  <c:v>4316</c:v>
                </c:pt>
                <c:pt idx="4317">
                  <c:v>4317</c:v>
                </c:pt>
                <c:pt idx="4318">
                  <c:v>4318</c:v>
                </c:pt>
                <c:pt idx="4319">
                  <c:v>4319</c:v>
                </c:pt>
                <c:pt idx="4320">
                  <c:v>4320</c:v>
                </c:pt>
                <c:pt idx="4321">
                  <c:v>4321</c:v>
                </c:pt>
                <c:pt idx="4322">
                  <c:v>4322</c:v>
                </c:pt>
                <c:pt idx="4323">
                  <c:v>4323</c:v>
                </c:pt>
                <c:pt idx="4324">
                  <c:v>4324</c:v>
                </c:pt>
                <c:pt idx="4325">
                  <c:v>4325</c:v>
                </c:pt>
                <c:pt idx="4326">
                  <c:v>4326</c:v>
                </c:pt>
                <c:pt idx="4327">
                  <c:v>4327</c:v>
                </c:pt>
                <c:pt idx="4328">
                  <c:v>4328</c:v>
                </c:pt>
                <c:pt idx="4329">
                  <c:v>4329</c:v>
                </c:pt>
                <c:pt idx="4330">
                  <c:v>4330</c:v>
                </c:pt>
                <c:pt idx="4331">
                  <c:v>4331</c:v>
                </c:pt>
                <c:pt idx="4332">
                  <c:v>4332</c:v>
                </c:pt>
                <c:pt idx="4333">
                  <c:v>4333</c:v>
                </c:pt>
                <c:pt idx="4334">
                  <c:v>4334</c:v>
                </c:pt>
                <c:pt idx="4335">
                  <c:v>4335</c:v>
                </c:pt>
                <c:pt idx="4336">
                  <c:v>4336</c:v>
                </c:pt>
                <c:pt idx="4337">
                  <c:v>4337</c:v>
                </c:pt>
                <c:pt idx="4338">
                  <c:v>4338</c:v>
                </c:pt>
                <c:pt idx="4339">
                  <c:v>4339</c:v>
                </c:pt>
                <c:pt idx="4340">
                  <c:v>4340</c:v>
                </c:pt>
                <c:pt idx="4341">
                  <c:v>4341</c:v>
                </c:pt>
                <c:pt idx="4342">
                  <c:v>4342</c:v>
                </c:pt>
                <c:pt idx="4343">
                  <c:v>4343</c:v>
                </c:pt>
                <c:pt idx="4344">
                  <c:v>4344</c:v>
                </c:pt>
                <c:pt idx="4345">
                  <c:v>4345</c:v>
                </c:pt>
                <c:pt idx="4346">
                  <c:v>4346</c:v>
                </c:pt>
                <c:pt idx="4347">
                  <c:v>4347</c:v>
                </c:pt>
                <c:pt idx="4348">
                  <c:v>4348</c:v>
                </c:pt>
                <c:pt idx="4349">
                  <c:v>4349</c:v>
                </c:pt>
                <c:pt idx="4350">
                  <c:v>4350</c:v>
                </c:pt>
                <c:pt idx="4351">
                  <c:v>4351</c:v>
                </c:pt>
                <c:pt idx="4352">
                  <c:v>4352</c:v>
                </c:pt>
                <c:pt idx="4353">
                  <c:v>4353</c:v>
                </c:pt>
                <c:pt idx="4354">
                  <c:v>4354</c:v>
                </c:pt>
                <c:pt idx="4355">
                  <c:v>4355</c:v>
                </c:pt>
                <c:pt idx="4356">
                  <c:v>4356</c:v>
                </c:pt>
                <c:pt idx="4357">
                  <c:v>4357</c:v>
                </c:pt>
                <c:pt idx="4358">
                  <c:v>4358</c:v>
                </c:pt>
                <c:pt idx="4359">
                  <c:v>4359</c:v>
                </c:pt>
                <c:pt idx="4360">
                  <c:v>4360</c:v>
                </c:pt>
                <c:pt idx="4361">
                  <c:v>4361</c:v>
                </c:pt>
                <c:pt idx="4362">
                  <c:v>4362</c:v>
                </c:pt>
                <c:pt idx="4363">
                  <c:v>4363</c:v>
                </c:pt>
                <c:pt idx="4364">
                  <c:v>4364</c:v>
                </c:pt>
                <c:pt idx="4365">
                  <c:v>4365</c:v>
                </c:pt>
                <c:pt idx="4366">
                  <c:v>4366</c:v>
                </c:pt>
                <c:pt idx="4367">
                  <c:v>4367</c:v>
                </c:pt>
                <c:pt idx="4368">
                  <c:v>4368</c:v>
                </c:pt>
                <c:pt idx="4369">
                  <c:v>4369</c:v>
                </c:pt>
                <c:pt idx="4370">
                  <c:v>4370</c:v>
                </c:pt>
                <c:pt idx="4371">
                  <c:v>4371</c:v>
                </c:pt>
                <c:pt idx="4372">
                  <c:v>4372</c:v>
                </c:pt>
                <c:pt idx="4373">
                  <c:v>4373</c:v>
                </c:pt>
                <c:pt idx="4374">
                  <c:v>4374</c:v>
                </c:pt>
                <c:pt idx="4375">
                  <c:v>4375</c:v>
                </c:pt>
                <c:pt idx="4376">
                  <c:v>4376</c:v>
                </c:pt>
                <c:pt idx="4377">
                  <c:v>4377</c:v>
                </c:pt>
                <c:pt idx="4378">
                  <c:v>4378</c:v>
                </c:pt>
                <c:pt idx="4379">
                  <c:v>4379</c:v>
                </c:pt>
                <c:pt idx="4380">
                  <c:v>4380</c:v>
                </c:pt>
                <c:pt idx="4381">
                  <c:v>4381</c:v>
                </c:pt>
                <c:pt idx="4382">
                  <c:v>4382</c:v>
                </c:pt>
                <c:pt idx="4383">
                  <c:v>4383</c:v>
                </c:pt>
                <c:pt idx="4384">
                  <c:v>4384</c:v>
                </c:pt>
                <c:pt idx="4385">
                  <c:v>4385</c:v>
                </c:pt>
                <c:pt idx="4386">
                  <c:v>4386</c:v>
                </c:pt>
                <c:pt idx="4387">
                  <c:v>4387</c:v>
                </c:pt>
                <c:pt idx="4388">
                  <c:v>4388</c:v>
                </c:pt>
                <c:pt idx="4389">
                  <c:v>4389</c:v>
                </c:pt>
                <c:pt idx="4390">
                  <c:v>4390</c:v>
                </c:pt>
                <c:pt idx="4391">
                  <c:v>4391</c:v>
                </c:pt>
                <c:pt idx="4392">
                  <c:v>4392</c:v>
                </c:pt>
                <c:pt idx="4393">
                  <c:v>4393</c:v>
                </c:pt>
                <c:pt idx="4394">
                  <c:v>4394</c:v>
                </c:pt>
                <c:pt idx="4395">
                  <c:v>4395</c:v>
                </c:pt>
                <c:pt idx="4396">
                  <c:v>4396</c:v>
                </c:pt>
                <c:pt idx="4397">
                  <c:v>4397</c:v>
                </c:pt>
                <c:pt idx="4398">
                  <c:v>4398</c:v>
                </c:pt>
                <c:pt idx="4399">
                  <c:v>4399</c:v>
                </c:pt>
                <c:pt idx="4400">
                  <c:v>4400</c:v>
                </c:pt>
                <c:pt idx="4401">
                  <c:v>4401</c:v>
                </c:pt>
                <c:pt idx="4402">
                  <c:v>4402</c:v>
                </c:pt>
                <c:pt idx="4403">
                  <c:v>4403</c:v>
                </c:pt>
                <c:pt idx="4404">
                  <c:v>4404</c:v>
                </c:pt>
                <c:pt idx="4405">
                  <c:v>4405</c:v>
                </c:pt>
                <c:pt idx="4406">
                  <c:v>4406</c:v>
                </c:pt>
                <c:pt idx="4407">
                  <c:v>4407</c:v>
                </c:pt>
                <c:pt idx="4408">
                  <c:v>4408</c:v>
                </c:pt>
                <c:pt idx="4409">
                  <c:v>4409</c:v>
                </c:pt>
                <c:pt idx="4410">
                  <c:v>4410</c:v>
                </c:pt>
                <c:pt idx="4411">
                  <c:v>4411</c:v>
                </c:pt>
                <c:pt idx="4412">
                  <c:v>4412</c:v>
                </c:pt>
                <c:pt idx="4413">
                  <c:v>4413</c:v>
                </c:pt>
                <c:pt idx="4414">
                  <c:v>4414</c:v>
                </c:pt>
                <c:pt idx="4415">
                  <c:v>4415</c:v>
                </c:pt>
                <c:pt idx="4416">
                  <c:v>4416</c:v>
                </c:pt>
                <c:pt idx="4417">
                  <c:v>4417</c:v>
                </c:pt>
                <c:pt idx="4418">
                  <c:v>4418</c:v>
                </c:pt>
                <c:pt idx="4419">
                  <c:v>4419</c:v>
                </c:pt>
                <c:pt idx="4420">
                  <c:v>4420</c:v>
                </c:pt>
                <c:pt idx="4421">
                  <c:v>4421</c:v>
                </c:pt>
                <c:pt idx="4422">
                  <c:v>4422</c:v>
                </c:pt>
                <c:pt idx="4423">
                  <c:v>4423</c:v>
                </c:pt>
                <c:pt idx="4424">
                  <c:v>4424</c:v>
                </c:pt>
                <c:pt idx="4425">
                  <c:v>4425</c:v>
                </c:pt>
                <c:pt idx="4426">
                  <c:v>4426</c:v>
                </c:pt>
                <c:pt idx="4427">
                  <c:v>4427</c:v>
                </c:pt>
                <c:pt idx="4428">
                  <c:v>4428</c:v>
                </c:pt>
                <c:pt idx="4429">
                  <c:v>4429</c:v>
                </c:pt>
                <c:pt idx="4430">
                  <c:v>4430</c:v>
                </c:pt>
                <c:pt idx="4431">
                  <c:v>4431</c:v>
                </c:pt>
                <c:pt idx="4432">
                  <c:v>4432</c:v>
                </c:pt>
                <c:pt idx="4433">
                  <c:v>4433</c:v>
                </c:pt>
                <c:pt idx="4434">
                  <c:v>4434</c:v>
                </c:pt>
                <c:pt idx="4435">
                  <c:v>4435</c:v>
                </c:pt>
                <c:pt idx="4436">
                  <c:v>4436</c:v>
                </c:pt>
                <c:pt idx="4437">
                  <c:v>4437</c:v>
                </c:pt>
                <c:pt idx="4438">
                  <c:v>4438</c:v>
                </c:pt>
                <c:pt idx="4439">
                  <c:v>4439</c:v>
                </c:pt>
                <c:pt idx="4440">
                  <c:v>4440</c:v>
                </c:pt>
                <c:pt idx="4441">
                  <c:v>4441</c:v>
                </c:pt>
                <c:pt idx="4442">
                  <c:v>4442</c:v>
                </c:pt>
                <c:pt idx="4443">
                  <c:v>4443</c:v>
                </c:pt>
                <c:pt idx="4444">
                  <c:v>4444</c:v>
                </c:pt>
                <c:pt idx="4445">
                  <c:v>4445</c:v>
                </c:pt>
                <c:pt idx="4446">
                  <c:v>4446</c:v>
                </c:pt>
                <c:pt idx="4447">
                  <c:v>4447</c:v>
                </c:pt>
                <c:pt idx="4448">
                  <c:v>4448</c:v>
                </c:pt>
                <c:pt idx="4449">
                  <c:v>4449</c:v>
                </c:pt>
                <c:pt idx="4450">
                  <c:v>4450</c:v>
                </c:pt>
                <c:pt idx="4451">
                  <c:v>4451</c:v>
                </c:pt>
                <c:pt idx="4452">
                  <c:v>4452</c:v>
                </c:pt>
                <c:pt idx="4453">
                  <c:v>4453</c:v>
                </c:pt>
                <c:pt idx="4454">
                  <c:v>4454</c:v>
                </c:pt>
                <c:pt idx="4455">
                  <c:v>4455</c:v>
                </c:pt>
                <c:pt idx="4456">
                  <c:v>4456</c:v>
                </c:pt>
                <c:pt idx="4457">
                  <c:v>4457</c:v>
                </c:pt>
                <c:pt idx="4458">
                  <c:v>4458</c:v>
                </c:pt>
                <c:pt idx="4459">
                  <c:v>4459</c:v>
                </c:pt>
                <c:pt idx="4460">
                  <c:v>4460</c:v>
                </c:pt>
                <c:pt idx="4461">
                  <c:v>4461</c:v>
                </c:pt>
                <c:pt idx="4462">
                  <c:v>4462</c:v>
                </c:pt>
                <c:pt idx="4463">
                  <c:v>4463</c:v>
                </c:pt>
                <c:pt idx="4464">
                  <c:v>4464</c:v>
                </c:pt>
                <c:pt idx="4465">
                  <c:v>4465</c:v>
                </c:pt>
                <c:pt idx="4466">
                  <c:v>4466</c:v>
                </c:pt>
                <c:pt idx="4467">
                  <c:v>4467</c:v>
                </c:pt>
                <c:pt idx="4468">
                  <c:v>4468</c:v>
                </c:pt>
                <c:pt idx="4469">
                  <c:v>4469</c:v>
                </c:pt>
                <c:pt idx="4470">
                  <c:v>4470</c:v>
                </c:pt>
                <c:pt idx="4471">
                  <c:v>4471</c:v>
                </c:pt>
                <c:pt idx="4472">
                  <c:v>4472</c:v>
                </c:pt>
                <c:pt idx="4473">
                  <c:v>4473</c:v>
                </c:pt>
                <c:pt idx="4474">
                  <c:v>4474</c:v>
                </c:pt>
                <c:pt idx="4475">
                  <c:v>4475</c:v>
                </c:pt>
                <c:pt idx="4476">
                  <c:v>4476</c:v>
                </c:pt>
                <c:pt idx="4477">
                  <c:v>4477</c:v>
                </c:pt>
                <c:pt idx="4478">
                  <c:v>4478</c:v>
                </c:pt>
                <c:pt idx="4479">
                  <c:v>4479</c:v>
                </c:pt>
                <c:pt idx="4480">
                  <c:v>4480</c:v>
                </c:pt>
                <c:pt idx="4481">
                  <c:v>4481</c:v>
                </c:pt>
                <c:pt idx="4482">
                  <c:v>4482</c:v>
                </c:pt>
                <c:pt idx="4483">
                  <c:v>4483</c:v>
                </c:pt>
                <c:pt idx="4484">
                  <c:v>4484</c:v>
                </c:pt>
                <c:pt idx="4485">
                  <c:v>4485</c:v>
                </c:pt>
                <c:pt idx="4486">
                  <c:v>4486</c:v>
                </c:pt>
                <c:pt idx="4487">
                  <c:v>4487</c:v>
                </c:pt>
                <c:pt idx="4488">
                  <c:v>4488</c:v>
                </c:pt>
                <c:pt idx="4489">
                  <c:v>4489</c:v>
                </c:pt>
                <c:pt idx="4490">
                  <c:v>4490</c:v>
                </c:pt>
                <c:pt idx="4491">
                  <c:v>4491</c:v>
                </c:pt>
                <c:pt idx="4492">
                  <c:v>4492</c:v>
                </c:pt>
                <c:pt idx="4493">
                  <c:v>4493</c:v>
                </c:pt>
                <c:pt idx="4494">
                  <c:v>4494</c:v>
                </c:pt>
                <c:pt idx="4495">
                  <c:v>4495</c:v>
                </c:pt>
                <c:pt idx="4496">
                  <c:v>4496</c:v>
                </c:pt>
                <c:pt idx="4497">
                  <c:v>4497</c:v>
                </c:pt>
                <c:pt idx="4498">
                  <c:v>4498</c:v>
                </c:pt>
                <c:pt idx="4499">
                  <c:v>4499</c:v>
                </c:pt>
                <c:pt idx="4500">
                  <c:v>4500</c:v>
                </c:pt>
                <c:pt idx="4501">
                  <c:v>4501</c:v>
                </c:pt>
                <c:pt idx="4502">
                  <c:v>4502</c:v>
                </c:pt>
                <c:pt idx="4503">
                  <c:v>4503</c:v>
                </c:pt>
                <c:pt idx="4504">
                  <c:v>4504</c:v>
                </c:pt>
                <c:pt idx="4505">
                  <c:v>4505</c:v>
                </c:pt>
                <c:pt idx="4506">
                  <c:v>4506</c:v>
                </c:pt>
                <c:pt idx="4507">
                  <c:v>4507</c:v>
                </c:pt>
                <c:pt idx="4508">
                  <c:v>4508</c:v>
                </c:pt>
                <c:pt idx="4509">
                  <c:v>4509</c:v>
                </c:pt>
                <c:pt idx="4510">
                  <c:v>4510</c:v>
                </c:pt>
                <c:pt idx="4511">
                  <c:v>4511</c:v>
                </c:pt>
                <c:pt idx="4512">
                  <c:v>4512</c:v>
                </c:pt>
                <c:pt idx="4513">
                  <c:v>4513</c:v>
                </c:pt>
                <c:pt idx="4514">
                  <c:v>4514</c:v>
                </c:pt>
                <c:pt idx="4515">
                  <c:v>4515</c:v>
                </c:pt>
                <c:pt idx="4516">
                  <c:v>4516</c:v>
                </c:pt>
                <c:pt idx="4517">
                  <c:v>4517</c:v>
                </c:pt>
                <c:pt idx="4518">
                  <c:v>4518</c:v>
                </c:pt>
                <c:pt idx="4519">
                  <c:v>4519</c:v>
                </c:pt>
                <c:pt idx="4520">
                  <c:v>4520</c:v>
                </c:pt>
                <c:pt idx="4521">
                  <c:v>4521</c:v>
                </c:pt>
                <c:pt idx="4522">
                  <c:v>4522</c:v>
                </c:pt>
                <c:pt idx="4523">
                  <c:v>4523</c:v>
                </c:pt>
                <c:pt idx="4524">
                  <c:v>4524</c:v>
                </c:pt>
                <c:pt idx="4525">
                  <c:v>4525</c:v>
                </c:pt>
                <c:pt idx="4526">
                  <c:v>4526</c:v>
                </c:pt>
                <c:pt idx="4527">
                  <c:v>4527</c:v>
                </c:pt>
                <c:pt idx="4528">
                  <c:v>4528</c:v>
                </c:pt>
                <c:pt idx="4529">
                  <c:v>4529</c:v>
                </c:pt>
                <c:pt idx="4530">
                  <c:v>4530</c:v>
                </c:pt>
                <c:pt idx="4531">
                  <c:v>4531</c:v>
                </c:pt>
                <c:pt idx="4532">
                  <c:v>4532</c:v>
                </c:pt>
                <c:pt idx="4533">
                  <c:v>4533</c:v>
                </c:pt>
                <c:pt idx="4534">
                  <c:v>4534</c:v>
                </c:pt>
                <c:pt idx="4535">
                  <c:v>4535</c:v>
                </c:pt>
                <c:pt idx="4536">
                  <c:v>4536</c:v>
                </c:pt>
                <c:pt idx="4537">
                  <c:v>4537</c:v>
                </c:pt>
                <c:pt idx="4538">
                  <c:v>4538</c:v>
                </c:pt>
                <c:pt idx="4539">
                  <c:v>4539</c:v>
                </c:pt>
                <c:pt idx="4540">
                  <c:v>4540</c:v>
                </c:pt>
                <c:pt idx="4541">
                  <c:v>4541</c:v>
                </c:pt>
                <c:pt idx="4542">
                  <c:v>4542</c:v>
                </c:pt>
                <c:pt idx="4543">
                  <c:v>4543</c:v>
                </c:pt>
                <c:pt idx="4544">
                  <c:v>4544</c:v>
                </c:pt>
                <c:pt idx="4545">
                  <c:v>4545</c:v>
                </c:pt>
                <c:pt idx="4546">
                  <c:v>4546</c:v>
                </c:pt>
                <c:pt idx="4547">
                  <c:v>4547</c:v>
                </c:pt>
                <c:pt idx="4548">
                  <c:v>4548</c:v>
                </c:pt>
                <c:pt idx="4549">
                  <c:v>4549</c:v>
                </c:pt>
                <c:pt idx="4550">
                  <c:v>4550</c:v>
                </c:pt>
                <c:pt idx="4551">
                  <c:v>4551</c:v>
                </c:pt>
                <c:pt idx="4552">
                  <c:v>4552</c:v>
                </c:pt>
                <c:pt idx="4553">
                  <c:v>4553</c:v>
                </c:pt>
                <c:pt idx="4554">
                  <c:v>4554</c:v>
                </c:pt>
                <c:pt idx="4555">
                  <c:v>4555</c:v>
                </c:pt>
                <c:pt idx="4556">
                  <c:v>4556</c:v>
                </c:pt>
                <c:pt idx="4557">
                  <c:v>4557</c:v>
                </c:pt>
                <c:pt idx="4558">
                  <c:v>4558</c:v>
                </c:pt>
                <c:pt idx="4559">
                  <c:v>4559</c:v>
                </c:pt>
                <c:pt idx="4560">
                  <c:v>4560</c:v>
                </c:pt>
                <c:pt idx="4561">
                  <c:v>4561</c:v>
                </c:pt>
                <c:pt idx="4562">
                  <c:v>4562</c:v>
                </c:pt>
                <c:pt idx="4563">
                  <c:v>4563</c:v>
                </c:pt>
                <c:pt idx="4564">
                  <c:v>4564</c:v>
                </c:pt>
                <c:pt idx="4565">
                  <c:v>4565</c:v>
                </c:pt>
                <c:pt idx="4566">
                  <c:v>4566</c:v>
                </c:pt>
                <c:pt idx="4567">
                  <c:v>4567</c:v>
                </c:pt>
                <c:pt idx="4568">
                  <c:v>4568</c:v>
                </c:pt>
                <c:pt idx="4569">
                  <c:v>4569</c:v>
                </c:pt>
                <c:pt idx="4570">
                  <c:v>4570</c:v>
                </c:pt>
                <c:pt idx="4571">
                  <c:v>4571</c:v>
                </c:pt>
                <c:pt idx="4572">
                  <c:v>4572</c:v>
                </c:pt>
                <c:pt idx="4573">
                  <c:v>4573</c:v>
                </c:pt>
                <c:pt idx="4574">
                  <c:v>4574</c:v>
                </c:pt>
                <c:pt idx="4575">
                  <c:v>4575</c:v>
                </c:pt>
                <c:pt idx="4576">
                  <c:v>4576</c:v>
                </c:pt>
                <c:pt idx="4577">
                  <c:v>4577</c:v>
                </c:pt>
                <c:pt idx="4578">
                  <c:v>4578</c:v>
                </c:pt>
                <c:pt idx="4579">
                  <c:v>4579</c:v>
                </c:pt>
                <c:pt idx="4580">
                  <c:v>4580</c:v>
                </c:pt>
                <c:pt idx="4581">
                  <c:v>4581</c:v>
                </c:pt>
                <c:pt idx="4582">
                  <c:v>4582</c:v>
                </c:pt>
                <c:pt idx="4583">
                  <c:v>4583</c:v>
                </c:pt>
                <c:pt idx="4584">
                  <c:v>4584</c:v>
                </c:pt>
                <c:pt idx="4585">
                  <c:v>4585</c:v>
                </c:pt>
                <c:pt idx="4586">
                  <c:v>4586</c:v>
                </c:pt>
                <c:pt idx="4587">
                  <c:v>4587</c:v>
                </c:pt>
                <c:pt idx="4588">
                  <c:v>4588</c:v>
                </c:pt>
                <c:pt idx="4589">
                  <c:v>4589</c:v>
                </c:pt>
                <c:pt idx="4590">
                  <c:v>4590</c:v>
                </c:pt>
                <c:pt idx="4591">
                  <c:v>4591</c:v>
                </c:pt>
                <c:pt idx="4592">
                  <c:v>4592</c:v>
                </c:pt>
                <c:pt idx="4593">
                  <c:v>4593</c:v>
                </c:pt>
                <c:pt idx="4594">
                  <c:v>4594</c:v>
                </c:pt>
                <c:pt idx="4595">
                  <c:v>4595</c:v>
                </c:pt>
                <c:pt idx="4596">
                  <c:v>4596</c:v>
                </c:pt>
                <c:pt idx="4597">
                  <c:v>4597</c:v>
                </c:pt>
                <c:pt idx="4598">
                  <c:v>4598</c:v>
                </c:pt>
                <c:pt idx="4599">
                  <c:v>4599</c:v>
                </c:pt>
                <c:pt idx="4600">
                  <c:v>4600</c:v>
                </c:pt>
                <c:pt idx="4601">
                  <c:v>4601</c:v>
                </c:pt>
                <c:pt idx="4602">
                  <c:v>4602</c:v>
                </c:pt>
                <c:pt idx="4603">
                  <c:v>4603</c:v>
                </c:pt>
                <c:pt idx="4604">
                  <c:v>4604</c:v>
                </c:pt>
                <c:pt idx="4605">
                  <c:v>4605</c:v>
                </c:pt>
                <c:pt idx="4606">
                  <c:v>4606</c:v>
                </c:pt>
                <c:pt idx="4607">
                  <c:v>4607</c:v>
                </c:pt>
                <c:pt idx="4608">
                  <c:v>4608</c:v>
                </c:pt>
                <c:pt idx="4609">
                  <c:v>4609</c:v>
                </c:pt>
                <c:pt idx="4610">
                  <c:v>4610</c:v>
                </c:pt>
                <c:pt idx="4611">
                  <c:v>4611</c:v>
                </c:pt>
                <c:pt idx="4612">
                  <c:v>4612</c:v>
                </c:pt>
                <c:pt idx="4613">
                  <c:v>4613</c:v>
                </c:pt>
                <c:pt idx="4614">
                  <c:v>4614</c:v>
                </c:pt>
                <c:pt idx="4615">
                  <c:v>4615</c:v>
                </c:pt>
                <c:pt idx="4616">
                  <c:v>4616</c:v>
                </c:pt>
                <c:pt idx="4617">
                  <c:v>4617</c:v>
                </c:pt>
                <c:pt idx="4618">
                  <c:v>4618</c:v>
                </c:pt>
                <c:pt idx="4619">
                  <c:v>4619</c:v>
                </c:pt>
                <c:pt idx="4620">
                  <c:v>4620</c:v>
                </c:pt>
                <c:pt idx="4621">
                  <c:v>4621</c:v>
                </c:pt>
                <c:pt idx="4622">
                  <c:v>4622</c:v>
                </c:pt>
                <c:pt idx="4623">
                  <c:v>4623</c:v>
                </c:pt>
                <c:pt idx="4624">
                  <c:v>4624</c:v>
                </c:pt>
                <c:pt idx="4625">
                  <c:v>4625</c:v>
                </c:pt>
                <c:pt idx="4626">
                  <c:v>4626</c:v>
                </c:pt>
                <c:pt idx="4627">
                  <c:v>4627</c:v>
                </c:pt>
                <c:pt idx="4628">
                  <c:v>4628</c:v>
                </c:pt>
                <c:pt idx="4629">
                  <c:v>4629</c:v>
                </c:pt>
                <c:pt idx="4630">
                  <c:v>4630</c:v>
                </c:pt>
                <c:pt idx="4631">
                  <c:v>4631</c:v>
                </c:pt>
                <c:pt idx="4632">
                  <c:v>4632</c:v>
                </c:pt>
                <c:pt idx="4633">
                  <c:v>4633</c:v>
                </c:pt>
                <c:pt idx="4634">
                  <c:v>4634</c:v>
                </c:pt>
                <c:pt idx="4635">
                  <c:v>4635</c:v>
                </c:pt>
                <c:pt idx="4636">
                  <c:v>4636</c:v>
                </c:pt>
                <c:pt idx="4637">
                  <c:v>4637</c:v>
                </c:pt>
                <c:pt idx="4638">
                  <c:v>4638</c:v>
                </c:pt>
                <c:pt idx="4639">
                  <c:v>4639</c:v>
                </c:pt>
                <c:pt idx="4640">
                  <c:v>4640</c:v>
                </c:pt>
                <c:pt idx="4641">
                  <c:v>4641</c:v>
                </c:pt>
                <c:pt idx="4642">
                  <c:v>4642</c:v>
                </c:pt>
                <c:pt idx="4643">
                  <c:v>4643</c:v>
                </c:pt>
                <c:pt idx="4644">
                  <c:v>4644</c:v>
                </c:pt>
                <c:pt idx="4645">
                  <c:v>4645</c:v>
                </c:pt>
                <c:pt idx="4646">
                  <c:v>4646</c:v>
                </c:pt>
                <c:pt idx="4647">
                  <c:v>4647</c:v>
                </c:pt>
                <c:pt idx="4648">
                  <c:v>4648</c:v>
                </c:pt>
                <c:pt idx="4649">
                  <c:v>4649</c:v>
                </c:pt>
                <c:pt idx="4650">
                  <c:v>4650</c:v>
                </c:pt>
                <c:pt idx="4651">
                  <c:v>4651</c:v>
                </c:pt>
                <c:pt idx="4652">
                  <c:v>4652</c:v>
                </c:pt>
                <c:pt idx="4653">
                  <c:v>4653</c:v>
                </c:pt>
                <c:pt idx="4654">
                  <c:v>4654</c:v>
                </c:pt>
                <c:pt idx="4655">
                  <c:v>4655</c:v>
                </c:pt>
                <c:pt idx="4656">
                  <c:v>4656</c:v>
                </c:pt>
                <c:pt idx="4657">
                  <c:v>4657</c:v>
                </c:pt>
                <c:pt idx="4658">
                  <c:v>4658</c:v>
                </c:pt>
                <c:pt idx="4659">
                  <c:v>4659</c:v>
                </c:pt>
                <c:pt idx="4660">
                  <c:v>4660</c:v>
                </c:pt>
                <c:pt idx="4661">
                  <c:v>4661</c:v>
                </c:pt>
                <c:pt idx="4662">
                  <c:v>4662</c:v>
                </c:pt>
                <c:pt idx="4663">
                  <c:v>4663</c:v>
                </c:pt>
                <c:pt idx="4664">
                  <c:v>4664</c:v>
                </c:pt>
                <c:pt idx="4665">
                  <c:v>4665</c:v>
                </c:pt>
                <c:pt idx="4666">
                  <c:v>4666</c:v>
                </c:pt>
                <c:pt idx="4667">
                  <c:v>4667</c:v>
                </c:pt>
                <c:pt idx="4668">
                  <c:v>4668</c:v>
                </c:pt>
                <c:pt idx="4669">
                  <c:v>4669</c:v>
                </c:pt>
                <c:pt idx="4670">
                  <c:v>4670</c:v>
                </c:pt>
                <c:pt idx="4671">
                  <c:v>4671</c:v>
                </c:pt>
                <c:pt idx="4672">
                  <c:v>4672</c:v>
                </c:pt>
                <c:pt idx="4673">
                  <c:v>4673</c:v>
                </c:pt>
                <c:pt idx="4674">
                  <c:v>4674</c:v>
                </c:pt>
                <c:pt idx="4675">
                  <c:v>4675</c:v>
                </c:pt>
                <c:pt idx="4676">
                  <c:v>4676</c:v>
                </c:pt>
                <c:pt idx="4677">
                  <c:v>4677</c:v>
                </c:pt>
                <c:pt idx="4678">
                  <c:v>4678</c:v>
                </c:pt>
                <c:pt idx="4679">
                  <c:v>4679</c:v>
                </c:pt>
                <c:pt idx="4680">
                  <c:v>4680</c:v>
                </c:pt>
                <c:pt idx="4681">
                  <c:v>4681</c:v>
                </c:pt>
                <c:pt idx="4682">
                  <c:v>4682</c:v>
                </c:pt>
                <c:pt idx="4683">
                  <c:v>4683</c:v>
                </c:pt>
                <c:pt idx="4684">
                  <c:v>4684</c:v>
                </c:pt>
                <c:pt idx="4685">
                  <c:v>4685</c:v>
                </c:pt>
                <c:pt idx="4686">
                  <c:v>4686</c:v>
                </c:pt>
                <c:pt idx="4687">
                  <c:v>4687</c:v>
                </c:pt>
                <c:pt idx="4688">
                  <c:v>4688</c:v>
                </c:pt>
                <c:pt idx="4689">
                  <c:v>4689</c:v>
                </c:pt>
                <c:pt idx="4690">
                  <c:v>4690</c:v>
                </c:pt>
                <c:pt idx="4691">
                  <c:v>4691</c:v>
                </c:pt>
                <c:pt idx="4692">
                  <c:v>4692</c:v>
                </c:pt>
                <c:pt idx="4693">
                  <c:v>4693</c:v>
                </c:pt>
                <c:pt idx="4694">
                  <c:v>4694</c:v>
                </c:pt>
                <c:pt idx="4695">
                  <c:v>4695</c:v>
                </c:pt>
                <c:pt idx="4696">
                  <c:v>4696</c:v>
                </c:pt>
                <c:pt idx="4697">
                  <c:v>4697</c:v>
                </c:pt>
                <c:pt idx="4698">
                  <c:v>4698</c:v>
                </c:pt>
                <c:pt idx="4699">
                  <c:v>4699</c:v>
                </c:pt>
                <c:pt idx="4700">
                  <c:v>4700</c:v>
                </c:pt>
                <c:pt idx="4701">
                  <c:v>4701</c:v>
                </c:pt>
                <c:pt idx="4702">
                  <c:v>4702</c:v>
                </c:pt>
                <c:pt idx="4703">
                  <c:v>4703</c:v>
                </c:pt>
                <c:pt idx="4704">
                  <c:v>4704</c:v>
                </c:pt>
                <c:pt idx="4705">
                  <c:v>4705</c:v>
                </c:pt>
                <c:pt idx="4706">
                  <c:v>4706</c:v>
                </c:pt>
                <c:pt idx="4707">
                  <c:v>4707</c:v>
                </c:pt>
                <c:pt idx="4708">
                  <c:v>4708</c:v>
                </c:pt>
                <c:pt idx="4709">
                  <c:v>4709</c:v>
                </c:pt>
                <c:pt idx="4710">
                  <c:v>4710</c:v>
                </c:pt>
                <c:pt idx="4711">
                  <c:v>4711</c:v>
                </c:pt>
                <c:pt idx="4712">
                  <c:v>4712</c:v>
                </c:pt>
                <c:pt idx="4713">
                  <c:v>4713</c:v>
                </c:pt>
                <c:pt idx="4714">
                  <c:v>4714</c:v>
                </c:pt>
                <c:pt idx="4715">
                  <c:v>4715</c:v>
                </c:pt>
                <c:pt idx="4716">
                  <c:v>4716</c:v>
                </c:pt>
                <c:pt idx="4717">
                  <c:v>4717</c:v>
                </c:pt>
                <c:pt idx="4718">
                  <c:v>4718</c:v>
                </c:pt>
                <c:pt idx="4719">
                  <c:v>4719</c:v>
                </c:pt>
                <c:pt idx="4720">
                  <c:v>4720</c:v>
                </c:pt>
                <c:pt idx="4721">
                  <c:v>4721</c:v>
                </c:pt>
                <c:pt idx="4722">
                  <c:v>4722</c:v>
                </c:pt>
                <c:pt idx="4723">
                  <c:v>4723</c:v>
                </c:pt>
                <c:pt idx="4724">
                  <c:v>4724</c:v>
                </c:pt>
                <c:pt idx="4725">
                  <c:v>4725</c:v>
                </c:pt>
                <c:pt idx="4726">
                  <c:v>4726</c:v>
                </c:pt>
                <c:pt idx="4727">
                  <c:v>4727</c:v>
                </c:pt>
                <c:pt idx="4728">
                  <c:v>4728</c:v>
                </c:pt>
                <c:pt idx="4729">
                  <c:v>4729</c:v>
                </c:pt>
                <c:pt idx="4730">
                  <c:v>4730</c:v>
                </c:pt>
                <c:pt idx="4731">
                  <c:v>4731</c:v>
                </c:pt>
                <c:pt idx="4732">
                  <c:v>4732</c:v>
                </c:pt>
                <c:pt idx="4733">
                  <c:v>4733</c:v>
                </c:pt>
                <c:pt idx="4734">
                  <c:v>4734</c:v>
                </c:pt>
                <c:pt idx="4735">
                  <c:v>4735</c:v>
                </c:pt>
                <c:pt idx="4736">
                  <c:v>4736</c:v>
                </c:pt>
                <c:pt idx="4737">
                  <c:v>4737</c:v>
                </c:pt>
                <c:pt idx="4738">
                  <c:v>4738</c:v>
                </c:pt>
                <c:pt idx="4739">
                  <c:v>4739</c:v>
                </c:pt>
                <c:pt idx="4740">
                  <c:v>4740</c:v>
                </c:pt>
                <c:pt idx="4741">
                  <c:v>4741</c:v>
                </c:pt>
                <c:pt idx="4742">
                  <c:v>4742</c:v>
                </c:pt>
                <c:pt idx="4743">
                  <c:v>4743</c:v>
                </c:pt>
                <c:pt idx="4744">
                  <c:v>4744</c:v>
                </c:pt>
                <c:pt idx="4745">
                  <c:v>4745</c:v>
                </c:pt>
                <c:pt idx="4746">
                  <c:v>4746</c:v>
                </c:pt>
                <c:pt idx="4747">
                  <c:v>4747</c:v>
                </c:pt>
                <c:pt idx="4748">
                  <c:v>4748</c:v>
                </c:pt>
                <c:pt idx="4749">
                  <c:v>4749</c:v>
                </c:pt>
                <c:pt idx="4750">
                  <c:v>4750</c:v>
                </c:pt>
                <c:pt idx="4751">
                  <c:v>4751</c:v>
                </c:pt>
                <c:pt idx="4752">
                  <c:v>4752</c:v>
                </c:pt>
                <c:pt idx="4753">
                  <c:v>4753</c:v>
                </c:pt>
                <c:pt idx="4754">
                  <c:v>4754</c:v>
                </c:pt>
                <c:pt idx="4755">
                  <c:v>4755</c:v>
                </c:pt>
                <c:pt idx="4756">
                  <c:v>4756</c:v>
                </c:pt>
                <c:pt idx="4757">
                  <c:v>4757</c:v>
                </c:pt>
                <c:pt idx="4758">
                  <c:v>4758</c:v>
                </c:pt>
                <c:pt idx="4759">
                  <c:v>4759</c:v>
                </c:pt>
                <c:pt idx="4760">
                  <c:v>4760</c:v>
                </c:pt>
                <c:pt idx="4761">
                  <c:v>4761</c:v>
                </c:pt>
                <c:pt idx="4762">
                  <c:v>4762</c:v>
                </c:pt>
                <c:pt idx="4763">
                  <c:v>4763</c:v>
                </c:pt>
                <c:pt idx="4764">
                  <c:v>4764</c:v>
                </c:pt>
                <c:pt idx="4765">
                  <c:v>4765</c:v>
                </c:pt>
                <c:pt idx="4766">
                  <c:v>4766</c:v>
                </c:pt>
                <c:pt idx="4767">
                  <c:v>4767</c:v>
                </c:pt>
                <c:pt idx="4768">
                  <c:v>4768</c:v>
                </c:pt>
                <c:pt idx="4769">
                  <c:v>4769</c:v>
                </c:pt>
                <c:pt idx="4770">
                  <c:v>4770</c:v>
                </c:pt>
                <c:pt idx="4771">
                  <c:v>4771</c:v>
                </c:pt>
                <c:pt idx="4772">
                  <c:v>4772</c:v>
                </c:pt>
                <c:pt idx="4773">
                  <c:v>4773</c:v>
                </c:pt>
                <c:pt idx="4774">
                  <c:v>4774</c:v>
                </c:pt>
                <c:pt idx="4775">
                  <c:v>4775</c:v>
                </c:pt>
                <c:pt idx="4776">
                  <c:v>4776</c:v>
                </c:pt>
                <c:pt idx="4777">
                  <c:v>4777</c:v>
                </c:pt>
                <c:pt idx="4778">
                  <c:v>4778</c:v>
                </c:pt>
                <c:pt idx="4779">
                  <c:v>4779</c:v>
                </c:pt>
                <c:pt idx="4780">
                  <c:v>4780</c:v>
                </c:pt>
                <c:pt idx="4781">
                  <c:v>4781</c:v>
                </c:pt>
                <c:pt idx="4782">
                  <c:v>4782</c:v>
                </c:pt>
                <c:pt idx="4783">
                  <c:v>4783</c:v>
                </c:pt>
                <c:pt idx="4784">
                  <c:v>4784</c:v>
                </c:pt>
                <c:pt idx="4785">
                  <c:v>4785</c:v>
                </c:pt>
                <c:pt idx="4786">
                  <c:v>4786</c:v>
                </c:pt>
                <c:pt idx="4787">
                  <c:v>4787</c:v>
                </c:pt>
                <c:pt idx="4788">
                  <c:v>4788</c:v>
                </c:pt>
                <c:pt idx="4789">
                  <c:v>4789</c:v>
                </c:pt>
                <c:pt idx="4790">
                  <c:v>4790</c:v>
                </c:pt>
                <c:pt idx="4791">
                  <c:v>4791</c:v>
                </c:pt>
                <c:pt idx="4792">
                  <c:v>4792</c:v>
                </c:pt>
                <c:pt idx="4793">
                  <c:v>4793</c:v>
                </c:pt>
                <c:pt idx="4794">
                  <c:v>4794</c:v>
                </c:pt>
                <c:pt idx="4795">
                  <c:v>4795</c:v>
                </c:pt>
                <c:pt idx="4796">
                  <c:v>4796</c:v>
                </c:pt>
                <c:pt idx="4797">
                  <c:v>4797</c:v>
                </c:pt>
                <c:pt idx="4798">
                  <c:v>4798</c:v>
                </c:pt>
                <c:pt idx="4799">
                  <c:v>4799</c:v>
                </c:pt>
                <c:pt idx="4800">
                  <c:v>4800</c:v>
                </c:pt>
                <c:pt idx="4801">
                  <c:v>4801</c:v>
                </c:pt>
                <c:pt idx="4802">
                  <c:v>4802</c:v>
                </c:pt>
                <c:pt idx="4803">
                  <c:v>4803</c:v>
                </c:pt>
                <c:pt idx="4804">
                  <c:v>4804</c:v>
                </c:pt>
                <c:pt idx="4805">
                  <c:v>4805</c:v>
                </c:pt>
                <c:pt idx="4806">
                  <c:v>4806</c:v>
                </c:pt>
                <c:pt idx="4807">
                  <c:v>4807</c:v>
                </c:pt>
                <c:pt idx="4808">
                  <c:v>4808</c:v>
                </c:pt>
                <c:pt idx="4809">
                  <c:v>4809</c:v>
                </c:pt>
                <c:pt idx="4810">
                  <c:v>4810</c:v>
                </c:pt>
                <c:pt idx="4811">
                  <c:v>4811</c:v>
                </c:pt>
                <c:pt idx="4812">
                  <c:v>4812</c:v>
                </c:pt>
                <c:pt idx="4813">
                  <c:v>4813</c:v>
                </c:pt>
                <c:pt idx="4814">
                  <c:v>4814</c:v>
                </c:pt>
                <c:pt idx="4815">
                  <c:v>4815</c:v>
                </c:pt>
                <c:pt idx="4816">
                  <c:v>4816</c:v>
                </c:pt>
                <c:pt idx="4817">
                  <c:v>4817</c:v>
                </c:pt>
                <c:pt idx="4818">
                  <c:v>4818</c:v>
                </c:pt>
                <c:pt idx="4819">
                  <c:v>4819</c:v>
                </c:pt>
                <c:pt idx="4820">
                  <c:v>4820</c:v>
                </c:pt>
                <c:pt idx="4821">
                  <c:v>4821</c:v>
                </c:pt>
                <c:pt idx="4822">
                  <c:v>4822</c:v>
                </c:pt>
                <c:pt idx="4823">
                  <c:v>4823</c:v>
                </c:pt>
                <c:pt idx="4824">
                  <c:v>4824</c:v>
                </c:pt>
                <c:pt idx="4825">
                  <c:v>4825</c:v>
                </c:pt>
                <c:pt idx="4826">
                  <c:v>4826</c:v>
                </c:pt>
                <c:pt idx="4827">
                  <c:v>4827</c:v>
                </c:pt>
                <c:pt idx="4828">
                  <c:v>4828</c:v>
                </c:pt>
                <c:pt idx="4829">
                  <c:v>4829</c:v>
                </c:pt>
                <c:pt idx="4830">
                  <c:v>4830</c:v>
                </c:pt>
                <c:pt idx="4831">
                  <c:v>4831</c:v>
                </c:pt>
                <c:pt idx="4832">
                  <c:v>4832</c:v>
                </c:pt>
                <c:pt idx="4833">
                  <c:v>4833</c:v>
                </c:pt>
                <c:pt idx="4834">
                  <c:v>4834</c:v>
                </c:pt>
                <c:pt idx="4835">
                  <c:v>4835</c:v>
                </c:pt>
                <c:pt idx="4836">
                  <c:v>4836</c:v>
                </c:pt>
                <c:pt idx="4837">
                  <c:v>4837</c:v>
                </c:pt>
                <c:pt idx="4838">
                  <c:v>4838</c:v>
                </c:pt>
                <c:pt idx="4839">
                  <c:v>4839</c:v>
                </c:pt>
                <c:pt idx="4840">
                  <c:v>4840</c:v>
                </c:pt>
                <c:pt idx="4841">
                  <c:v>4841</c:v>
                </c:pt>
                <c:pt idx="4842">
                  <c:v>4842</c:v>
                </c:pt>
                <c:pt idx="4843">
                  <c:v>4843</c:v>
                </c:pt>
                <c:pt idx="4844">
                  <c:v>4844</c:v>
                </c:pt>
                <c:pt idx="4845">
                  <c:v>4845</c:v>
                </c:pt>
                <c:pt idx="4846">
                  <c:v>4846</c:v>
                </c:pt>
                <c:pt idx="4847">
                  <c:v>4847</c:v>
                </c:pt>
                <c:pt idx="4848">
                  <c:v>4848</c:v>
                </c:pt>
                <c:pt idx="4849">
                  <c:v>4849</c:v>
                </c:pt>
                <c:pt idx="4850">
                  <c:v>4850</c:v>
                </c:pt>
                <c:pt idx="4851">
                  <c:v>4851</c:v>
                </c:pt>
                <c:pt idx="4852">
                  <c:v>4852</c:v>
                </c:pt>
                <c:pt idx="4853">
                  <c:v>4853</c:v>
                </c:pt>
                <c:pt idx="4854">
                  <c:v>4854</c:v>
                </c:pt>
                <c:pt idx="4855">
                  <c:v>4855</c:v>
                </c:pt>
                <c:pt idx="4856">
                  <c:v>4856</c:v>
                </c:pt>
                <c:pt idx="4857">
                  <c:v>4857</c:v>
                </c:pt>
                <c:pt idx="4858">
                  <c:v>4858</c:v>
                </c:pt>
                <c:pt idx="4859">
                  <c:v>4859</c:v>
                </c:pt>
                <c:pt idx="4860">
                  <c:v>4860</c:v>
                </c:pt>
                <c:pt idx="4861">
                  <c:v>4861</c:v>
                </c:pt>
                <c:pt idx="4862">
                  <c:v>4862</c:v>
                </c:pt>
                <c:pt idx="4863">
                  <c:v>4863</c:v>
                </c:pt>
                <c:pt idx="4864">
                  <c:v>4864</c:v>
                </c:pt>
                <c:pt idx="4865">
                  <c:v>4865</c:v>
                </c:pt>
                <c:pt idx="4866">
                  <c:v>4866</c:v>
                </c:pt>
                <c:pt idx="4867">
                  <c:v>4867</c:v>
                </c:pt>
                <c:pt idx="4868">
                  <c:v>4868</c:v>
                </c:pt>
                <c:pt idx="4869">
                  <c:v>4869</c:v>
                </c:pt>
                <c:pt idx="4870">
                  <c:v>4870</c:v>
                </c:pt>
                <c:pt idx="4871">
                  <c:v>4871</c:v>
                </c:pt>
                <c:pt idx="4872">
                  <c:v>4872</c:v>
                </c:pt>
                <c:pt idx="4873">
                  <c:v>4873</c:v>
                </c:pt>
                <c:pt idx="4874">
                  <c:v>4874</c:v>
                </c:pt>
                <c:pt idx="4875">
                  <c:v>4875</c:v>
                </c:pt>
                <c:pt idx="4876">
                  <c:v>4876</c:v>
                </c:pt>
                <c:pt idx="4877">
                  <c:v>4877</c:v>
                </c:pt>
                <c:pt idx="4878">
                  <c:v>4878</c:v>
                </c:pt>
                <c:pt idx="4879">
                  <c:v>4879</c:v>
                </c:pt>
                <c:pt idx="4880">
                  <c:v>4880</c:v>
                </c:pt>
                <c:pt idx="4881">
                  <c:v>4881</c:v>
                </c:pt>
                <c:pt idx="4882">
                  <c:v>4882</c:v>
                </c:pt>
                <c:pt idx="4883">
                  <c:v>4883</c:v>
                </c:pt>
                <c:pt idx="4884">
                  <c:v>4884</c:v>
                </c:pt>
                <c:pt idx="4885">
                  <c:v>4885</c:v>
                </c:pt>
                <c:pt idx="4886">
                  <c:v>4886</c:v>
                </c:pt>
                <c:pt idx="4887">
                  <c:v>4887</c:v>
                </c:pt>
                <c:pt idx="4888">
                  <c:v>4888</c:v>
                </c:pt>
                <c:pt idx="4889">
                  <c:v>4889</c:v>
                </c:pt>
                <c:pt idx="4890">
                  <c:v>4890</c:v>
                </c:pt>
                <c:pt idx="4891">
                  <c:v>4891</c:v>
                </c:pt>
                <c:pt idx="4892">
                  <c:v>4892</c:v>
                </c:pt>
                <c:pt idx="4893">
                  <c:v>4893</c:v>
                </c:pt>
                <c:pt idx="4894">
                  <c:v>4894</c:v>
                </c:pt>
                <c:pt idx="4895">
                  <c:v>4895</c:v>
                </c:pt>
                <c:pt idx="4896">
                  <c:v>4896</c:v>
                </c:pt>
                <c:pt idx="4897">
                  <c:v>4897</c:v>
                </c:pt>
                <c:pt idx="4898">
                  <c:v>4898</c:v>
                </c:pt>
                <c:pt idx="4899">
                  <c:v>4899</c:v>
                </c:pt>
                <c:pt idx="4900">
                  <c:v>4900</c:v>
                </c:pt>
                <c:pt idx="4901">
                  <c:v>4901</c:v>
                </c:pt>
                <c:pt idx="4902">
                  <c:v>4902</c:v>
                </c:pt>
                <c:pt idx="4903">
                  <c:v>4903</c:v>
                </c:pt>
                <c:pt idx="4904">
                  <c:v>4904</c:v>
                </c:pt>
                <c:pt idx="4905">
                  <c:v>4905</c:v>
                </c:pt>
                <c:pt idx="4906">
                  <c:v>4906</c:v>
                </c:pt>
                <c:pt idx="4907">
                  <c:v>4907</c:v>
                </c:pt>
                <c:pt idx="4908">
                  <c:v>4908</c:v>
                </c:pt>
                <c:pt idx="4909">
                  <c:v>4909</c:v>
                </c:pt>
                <c:pt idx="4910">
                  <c:v>4910</c:v>
                </c:pt>
                <c:pt idx="4911">
                  <c:v>4911</c:v>
                </c:pt>
                <c:pt idx="4912">
                  <c:v>4912</c:v>
                </c:pt>
                <c:pt idx="4913">
                  <c:v>4913</c:v>
                </c:pt>
                <c:pt idx="4914">
                  <c:v>4914</c:v>
                </c:pt>
                <c:pt idx="4915">
                  <c:v>4915</c:v>
                </c:pt>
                <c:pt idx="4916">
                  <c:v>4916</c:v>
                </c:pt>
                <c:pt idx="4917">
                  <c:v>4917</c:v>
                </c:pt>
                <c:pt idx="4918">
                  <c:v>4918</c:v>
                </c:pt>
                <c:pt idx="4919">
                  <c:v>4919</c:v>
                </c:pt>
                <c:pt idx="4920">
                  <c:v>4920</c:v>
                </c:pt>
                <c:pt idx="4921">
                  <c:v>4921</c:v>
                </c:pt>
                <c:pt idx="4922">
                  <c:v>4922</c:v>
                </c:pt>
                <c:pt idx="4923">
                  <c:v>4923</c:v>
                </c:pt>
                <c:pt idx="4924">
                  <c:v>4924</c:v>
                </c:pt>
                <c:pt idx="4925">
                  <c:v>4925</c:v>
                </c:pt>
                <c:pt idx="4926">
                  <c:v>4926</c:v>
                </c:pt>
                <c:pt idx="4927">
                  <c:v>4927</c:v>
                </c:pt>
                <c:pt idx="4928">
                  <c:v>4928</c:v>
                </c:pt>
                <c:pt idx="4929">
                  <c:v>4929</c:v>
                </c:pt>
                <c:pt idx="4930">
                  <c:v>4930</c:v>
                </c:pt>
                <c:pt idx="4931">
                  <c:v>4931</c:v>
                </c:pt>
                <c:pt idx="4932">
                  <c:v>4932</c:v>
                </c:pt>
                <c:pt idx="4933">
                  <c:v>4933</c:v>
                </c:pt>
                <c:pt idx="4934">
                  <c:v>4934</c:v>
                </c:pt>
                <c:pt idx="4935">
                  <c:v>4935</c:v>
                </c:pt>
                <c:pt idx="4936">
                  <c:v>4936</c:v>
                </c:pt>
                <c:pt idx="4937">
                  <c:v>4937</c:v>
                </c:pt>
                <c:pt idx="4938">
                  <c:v>4938</c:v>
                </c:pt>
                <c:pt idx="4939">
                  <c:v>4939</c:v>
                </c:pt>
                <c:pt idx="4940">
                  <c:v>4940</c:v>
                </c:pt>
                <c:pt idx="4941">
                  <c:v>4941</c:v>
                </c:pt>
                <c:pt idx="4942">
                  <c:v>4942</c:v>
                </c:pt>
                <c:pt idx="4943">
                  <c:v>4943</c:v>
                </c:pt>
                <c:pt idx="4944">
                  <c:v>4944</c:v>
                </c:pt>
                <c:pt idx="4945">
                  <c:v>4945</c:v>
                </c:pt>
                <c:pt idx="4946">
                  <c:v>4946</c:v>
                </c:pt>
                <c:pt idx="4947">
                  <c:v>4947</c:v>
                </c:pt>
                <c:pt idx="4948">
                  <c:v>4948</c:v>
                </c:pt>
                <c:pt idx="4949">
                  <c:v>4949</c:v>
                </c:pt>
                <c:pt idx="4950">
                  <c:v>4950</c:v>
                </c:pt>
                <c:pt idx="4951">
                  <c:v>4951</c:v>
                </c:pt>
                <c:pt idx="4952">
                  <c:v>4952</c:v>
                </c:pt>
                <c:pt idx="4953">
                  <c:v>4953</c:v>
                </c:pt>
                <c:pt idx="4954">
                  <c:v>4954</c:v>
                </c:pt>
                <c:pt idx="4955">
                  <c:v>4955</c:v>
                </c:pt>
                <c:pt idx="4956">
                  <c:v>4956</c:v>
                </c:pt>
                <c:pt idx="4957">
                  <c:v>4957</c:v>
                </c:pt>
                <c:pt idx="4958">
                  <c:v>4958</c:v>
                </c:pt>
                <c:pt idx="4959">
                  <c:v>4959</c:v>
                </c:pt>
                <c:pt idx="4960">
                  <c:v>4960</c:v>
                </c:pt>
                <c:pt idx="4961">
                  <c:v>4961</c:v>
                </c:pt>
                <c:pt idx="4962">
                  <c:v>4962</c:v>
                </c:pt>
                <c:pt idx="4963">
                  <c:v>4963</c:v>
                </c:pt>
                <c:pt idx="4964">
                  <c:v>4964</c:v>
                </c:pt>
                <c:pt idx="4965">
                  <c:v>4965</c:v>
                </c:pt>
                <c:pt idx="4966">
                  <c:v>4966</c:v>
                </c:pt>
                <c:pt idx="4967">
                  <c:v>4967</c:v>
                </c:pt>
                <c:pt idx="4968">
                  <c:v>4968</c:v>
                </c:pt>
                <c:pt idx="4969">
                  <c:v>4969</c:v>
                </c:pt>
                <c:pt idx="4970">
                  <c:v>4970</c:v>
                </c:pt>
                <c:pt idx="4971">
                  <c:v>4971</c:v>
                </c:pt>
                <c:pt idx="4972">
                  <c:v>4972</c:v>
                </c:pt>
                <c:pt idx="4973">
                  <c:v>4973</c:v>
                </c:pt>
                <c:pt idx="4974">
                  <c:v>4974</c:v>
                </c:pt>
                <c:pt idx="4975">
                  <c:v>4975</c:v>
                </c:pt>
                <c:pt idx="4976">
                  <c:v>4976</c:v>
                </c:pt>
                <c:pt idx="4977">
                  <c:v>4977</c:v>
                </c:pt>
                <c:pt idx="4978">
                  <c:v>4978</c:v>
                </c:pt>
                <c:pt idx="4979">
                  <c:v>4979</c:v>
                </c:pt>
                <c:pt idx="4980">
                  <c:v>4980</c:v>
                </c:pt>
                <c:pt idx="4981">
                  <c:v>4981</c:v>
                </c:pt>
                <c:pt idx="4982">
                  <c:v>4982</c:v>
                </c:pt>
                <c:pt idx="4983">
                  <c:v>4983</c:v>
                </c:pt>
                <c:pt idx="4984">
                  <c:v>4984</c:v>
                </c:pt>
                <c:pt idx="4985">
                  <c:v>4985</c:v>
                </c:pt>
                <c:pt idx="4986">
                  <c:v>4986</c:v>
                </c:pt>
                <c:pt idx="4987">
                  <c:v>4987</c:v>
                </c:pt>
                <c:pt idx="4988">
                  <c:v>4988</c:v>
                </c:pt>
                <c:pt idx="4989">
                  <c:v>4989</c:v>
                </c:pt>
                <c:pt idx="4990">
                  <c:v>4990</c:v>
                </c:pt>
                <c:pt idx="4991">
                  <c:v>4991</c:v>
                </c:pt>
                <c:pt idx="4992">
                  <c:v>4992</c:v>
                </c:pt>
                <c:pt idx="4993">
                  <c:v>4993</c:v>
                </c:pt>
                <c:pt idx="4994">
                  <c:v>4994</c:v>
                </c:pt>
                <c:pt idx="4995">
                  <c:v>4995</c:v>
                </c:pt>
                <c:pt idx="4996">
                  <c:v>4996</c:v>
                </c:pt>
                <c:pt idx="4997">
                  <c:v>4997</c:v>
                </c:pt>
                <c:pt idx="4998">
                  <c:v>4998</c:v>
                </c:pt>
                <c:pt idx="4999">
                  <c:v>4999</c:v>
                </c:pt>
                <c:pt idx="5000">
                  <c:v>5000</c:v>
                </c:pt>
                <c:pt idx="5001">
                  <c:v>5001</c:v>
                </c:pt>
                <c:pt idx="5002">
                  <c:v>5002</c:v>
                </c:pt>
                <c:pt idx="5003">
                  <c:v>5003</c:v>
                </c:pt>
                <c:pt idx="5004">
                  <c:v>5004</c:v>
                </c:pt>
                <c:pt idx="5005">
                  <c:v>5005</c:v>
                </c:pt>
                <c:pt idx="5006">
                  <c:v>5006</c:v>
                </c:pt>
                <c:pt idx="5007">
                  <c:v>5007</c:v>
                </c:pt>
                <c:pt idx="5008">
                  <c:v>5008</c:v>
                </c:pt>
                <c:pt idx="5009">
                  <c:v>5009</c:v>
                </c:pt>
                <c:pt idx="5010">
                  <c:v>5010</c:v>
                </c:pt>
                <c:pt idx="5011">
                  <c:v>5011</c:v>
                </c:pt>
                <c:pt idx="5012">
                  <c:v>5012</c:v>
                </c:pt>
                <c:pt idx="5013">
                  <c:v>5013</c:v>
                </c:pt>
                <c:pt idx="5014">
                  <c:v>5014</c:v>
                </c:pt>
                <c:pt idx="5015">
                  <c:v>5015</c:v>
                </c:pt>
                <c:pt idx="5016">
                  <c:v>5016</c:v>
                </c:pt>
                <c:pt idx="5017">
                  <c:v>5017</c:v>
                </c:pt>
                <c:pt idx="5018">
                  <c:v>5018</c:v>
                </c:pt>
                <c:pt idx="5019">
                  <c:v>5019</c:v>
                </c:pt>
                <c:pt idx="5020">
                  <c:v>5020</c:v>
                </c:pt>
                <c:pt idx="5021">
                  <c:v>5021</c:v>
                </c:pt>
                <c:pt idx="5022">
                  <c:v>5022</c:v>
                </c:pt>
                <c:pt idx="5023">
                  <c:v>5023</c:v>
                </c:pt>
                <c:pt idx="5024">
                  <c:v>5024</c:v>
                </c:pt>
                <c:pt idx="5025">
                  <c:v>5025</c:v>
                </c:pt>
                <c:pt idx="5026">
                  <c:v>5026</c:v>
                </c:pt>
                <c:pt idx="5027">
                  <c:v>5027</c:v>
                </c:pt>
                <c:pt idx="5028">
                  <c:v>5028</c:v>
                </c:pt>
                <c:pt idx="5029">
                  <c:v>5029</c:v>
                </c:pt>
                <c:pt idx="5030">
                  <c:v>5030</c:v>
                </c:pt>
                <c:pt idx="5031">
                  <c:v>5031</c:v>
                </c:pt>
                <c:pt idx="5032">
                  <c:v>5032</c:v>
                </c:pt>
                <c:pt idx="5033">
                  <c:v>5033</c:v>
                </c:pt>
                <c:pt idx="5034">
                  <c:v>5034</c:v>
                </c:pt>
                <c:pt idx="5035">
                  <c:v>5035</c:v>
                </c:pt>
                <c:pt idx="5036">
                  <c:v>5036</c:v>
                </c:pt>
                <c:pt idx="5037">
                  <c:v>5037</c:v>
                </c:pt>
                <c:pt idx="5038">
                  <c:v>5038</c:v>
                </c:pt>
                <c:pt idx="5039">
                  <c:v>5039</c:v>
                </c:pt>
                <c:pt idx="5040">
                  <c:v>5040</c:v>
                </c:pt>
                <c:pt idx="5041">
                  <c:v>5041</c:v>
                </c:pt>
                <c:pt idx="5042">
                  <c:v>5042</c:v>
                </c:pt>
                <c:pt idx="5043">
                  <c:v>5043</c:v>
                </c:pt>
                <c:pt idx="5044">
                  <c:v>5044</c:v>
                </c:pt>
                <c:pt idx="5045">
                  <c:v>5045</c:v>
                </c:pt>
                <c:pt idx="5046">
                  <c:v>5046</c:v>
                </c:pt>
                <c:pt idx="5047">
                  <c:v>5047</c:v>
                </c:pt>
                <c:pt idx="5048">
                  <c:v>5048</c:v>
                </c:pt>
                <c:pt idx="5049">
                  <c:v>5049</c:v>
                </c:pt>
                <c:pt idx="5050">
                  <c:v>5050</c:v>
                </c:pt>
                <c:pt idx="5051">
                  <c:v>5051</c:v>
                </c:pt>
                <c:pt idx="5052">
                  <c:v>5052</c:v>
                </c:pt>
                <c:pt idx="5053">
                  <c:v>5053</c:v>
                </c:pt>
                <c:pt idx="5054">
                  <c:v>5054</c:v>
                </c:pt>
                <c:pt idx="5055">
                  <c:v>5055</c:v>
                </c:pt>
                <c:pt idx="5056">
                  <c:v>5056</c:v>
                </c:pt>
                <c:pt idx="5057">
                  <c:v>5057</c:v>
                </c:pt>
                <c:pt idx="5058">
                  <c:v>5058</c:v>
                </c:pt>
                <c:pt idx="5059">
                  <c:v>5059</c:v>
                </c:pt>
                <c:pt idx="5060">
                  <c:v>5060</c:v>
                </c:pt>
                <c:pt idx="5061">
                  <c:v>5061</c:v>
                </c:pt>
                <c:pt idx="5062">
                  <c:v>5062</c:v>
                </c:pt>
                <c:pt idx="5063">
                  <c:v>5063</c:v>
                </c:pt>
                <c:pt idx="5064">
                  <c:v>5064</c:v>
                </c:pt>
                <c:pt idx="5065">
                  <c:v>5065</c:v>
                </c:pt>
                <c:pt idx="5066">
                  <c:v>5066</c:v>
                </c:pt>
                <c:pt idx="5067">
                  <c:v>5067</c:v>
                </c:pt>
                <c:pt idx="5068">
                  <c:v>5068</c:v>
                </c:pt>
                <c:pt idx="5069">
                  <c:v>5069</c:v>
                </c:pt>
                <c:pt idx="5070">
                  <c:v>5070</c:v>
                </c:pt>
                <c:pt idx="5071">
                  <c:v>5071</c:v>
                </c:pt>
                <c:pt idx="5072">
                  <c:v>5072</c:v>
                </c:pt>
                <c:pt idx="5073">
                  <c:v>5073</c:v>
                </c:pt>
                <c:pt idx="5074">
                  <c:v>5074</c:v>
                </c:pt>
                <c:pt idx="5075">
                  <c:v>5075</c:v>
                </c:pt>
                <c:pt idx="5076">
                  <c:v>5076</c:v>
                </c:pt>
                <c:pt idx="5077">
                  <c:v>5077</c:v>
                </c:pt>
                <c:pt idx="5078">
                  <c:v>5078</c:v>
                </c:pt>
                <c:pt idx="5079">
                  <c:v>5079</c:v>
                </c:pt>
                <c:pt idx="5080">
                  <c:v>5080</c:v>
                </c:pt>
                <c:pt idx="5081">
                  <c:v>5081</c:v>
                </c:pt>
                <c:pt idx="5082">
                  <c:v>5082</c:v>
                </c:pt>
                <c:pt idx="5083">
                  <c:v>5083</c:v>
                </c:pt>
                <c:pt idx="5084">
                  <c:v>5084</c:v>
                </c:pt>
                <c:pt idx="5085">
                  <c:v>5085</c:v>
                </c:pt>
                <c:pt idx="5086">
                  <c:v>5086</c:v>
                </c:pt>
                <c:pt idx="5087">
                  <c:v>5087</c:v>
                </c:pt>
                <c:pt idx="5088">
                  <c:v>5088</c:v>
                </c:pt>
                <c:pt idx="5089">
                  <c:v>5089</c:v>
                </c:pt>
                <c:pt idx="5090">
                  <c:v>5090</c:v>
                </c:pt>
                <c:pt idx="5091">
                  <c:v>5091</c:v>
                </c:pt>
                <c:pt idx="5092">
                  <c:v>5092</c:v>
                </c:pt>
                <c:pt idx="5093">
                  <c:v>5093</c:v>
                </c:pt>
                <c:pt idx="5094">
                  <c:v>5094</c:v>
                </c:pt>
                <c:pt idx="5095">
                  <c:v>5095</c:v>
                </c:pt>
                <c:pt idx="5096">
                  <c:v>5096</c:v>
                </c:pt>
                <c:pt idx="5097">
                  <c:v>5097</c:v>
                </c:pt>
                <c:pt idx="5098">
                  <c:v>5098</c:v>
                </c:pt>
                <c:pt idx="5099">
                  <c:v>5099</c:v>
                </c:pt>
                <c:pt idx="5100">
                  <c:v>5100</c:v>
                </c:pt>
                <c:pt idx="5101">
                  <c:v>5101</c:v>
                </c:pt>
                <c:pt idx="5102">
                  <c:v>5102</c:v>
                </c:pt>
                <c:pt idx="5103">
                  <c:v>5103</c:v>
                </c:pt>
                <c:pt idx="5104">
                  <c:v>5104</c:v>
                </c:pt>
                <c:pt idx="5105">
                  <c:v>5105</c:v>
                </c:pt>
                <c:pt idx="5106">
                  <c:v>5106</c:v>
                </c:pt>
                <c:pt idx="5107">
                  <c:v>5107</c:v>
                </c:pt>
                <c:pt idx="5108">
                  <c:v>5108</c:v>
                </c:pt>
                <c:pt idx="5109">
                  <c:v>5109</c:v>
                </c:pt>
                <c:pt idx="5110">
                  <c:v>5110</c:v>
                </c:pt>
                <c:pt idx="5111">
                  <c:v>5111</c:v>
                </c:pt>
                <c:pt idx="5112">
                  <c:v>5112</c:v>
                </c:pt>
                <c:pt idx="5113">
                  <c:v>5113</c:v>
                </c:pt>
                <c:pt idx="5114">
                  <c:v>5114</c:v>
                </c:pt>
                <c:pt idx="5115">
                  <c:v>5115</c:v>
                </c:pt>
                <c:pt idx="5116">
                  <c:v>5116</c:v>
                </c:pt>
                <c:pt idx="5117">
                  <c:v>5117</c:v>
                </c:pt>
                <c:pt idx="5118">
                  <c:v>5118</c:v>
                </c:pt>
                <c:pt idx="5119">
                  <c:v>5119</c:v>
                </c:pt>
                <c:pt idx="5120">
                  <c:v>5120</c:v>
                </c:pt>
                <c:pt idx="5121">
                  <c:v>5121</c:v>
                </c:pt>
                <c:pt idx="5122">
                  <c:v>5122</c:v>
                </c:pt>
                <c:pt idx="5123">
                  <c:v>5123</c:v>
                </c:pt>
                <c:pt idx="5124">
                  <c:v>5124</c:v>
                </c:pt>
                <c:pt idx="5125">
                  <c:v>5125</c:v>
                </c:pt>
                <c:pt idx="5126">
                  <c:v>5126</c:v>
                </c:pt>
                <c:pt idx="5127">
                  <c:v>5127</c:v>
                </c:pt>
                <c:pt idx="5128">
                  <c:v>5128</c:v>
                </c:pt>
                <c:pt idx="5129">
                  <c:v>5129</c:v>
                </c:pt>
                <c:pt idx="5130">
                  <c:v>5130</c:v>
                </c:pt>
                <c:pt idx="5131">
                  <c:v>5131</c:v>
                </c:pt>
                <c:pt idx="5132">
                  <c:v>5132</c:v>
                </c:pt>
                <c:pt idx="5133">
                  <c:v>5133</c:v>
                </c:pt>
                <c:pt idx="5134">
                  <c:v>5134</c:v>
                </c:pt>
                <c:pt idx="5135">
                  <c:v>5135</c:v>
                </c:pt>
                <c:pt idx="5136">
                  <c:v>5136</c:v>
                </c:pt>
                <c:pt idx="5137">
                  <c:v>5137</c:v>
                </c:pt>
                <c:pt idx="5138">
                  <c:v>5138</c:v>
                </c:pt>
                <c:pt idx="5139">
                  <c:v>5139</c:v>
                </c:pt>
                <c:pt idx="5140">
                  <c:v>5140</c:v>
                </c:pt>
                <c:pt idx="5141">
                  <c:v>5141</c:v>
                </c:pt>
                <c:pt idx="5142">
                  <c:v>5142</c:v>
                </c:pt>
                <c:pt idx="5143">
                  <c:v>5143</c:v>
                </c:pt>
                <c:pt idx="5144">
                  <c:v>5144</c:v>
                </c:pt>
                <c:pt idx="5145">
                  <c:v>5145</c:v>
                </c:pt>
                <c:pt idx="5146">
                  <c:v>5146</c:v>
                </c:pt>
                <c:pt idx="5147">
                  <c:v>5147</c:v>
                </c:pt>
                <c:pt idx="5148">
                  <c:v>5148</c:v>
                </c:pt>
                <c:pt idx="5149">
                  <c:v>5149</c:v>
                </c:pt>
                <c:pt idx="5150">
                  <c:v>5150</c:v>
                </c:pt>
                <c:pt idx="5151">
                  <c:v>5151</c:v>
                </c:pt>
                <c:pt idx="5152">
                  <c:v>5152</c:v>
                </c:pt>
                <c:pt idx="5153">
                  <c:v>5153</c:v>
                </c:pt>
                <c:pt idx="5154">
                  <c:v>5154</c:v>
                </c:pt>
                <c:pt idx="5155">
                  <c:v>5155</c:v>
                </c:pt>
                <c:pt idx="5156">
                  <c:v>5156</c:v>
                </c:pt>
                <c:pt idx="5157">
                  <c:v>5157</c:v>
                </c:pt>
                <c:pt idx="5158">
                  <c:v>5158</c:v>
                </c:pt>
                <c:pt idx="5159">
                  <c:v>5159</c:v>
                </c:pt>
                <c:pt idx="5160">
                  <c:v>5160</c:v>
                </c:pt>
                <c:pt idx="5161">
                  <c:v>5161</c:v>
                </c:pt>
                <c:pt idx="5162">
                  <c:v>5162</c:v>
                </c:pt>
                <c:pt idx="5163">
                  <c:v>5163</c:v>
                </c:pt>
                <c:pt idx="5164">
                  <c:v>5164</c:v>
                </c:pt>
                <c:pt idx="5165">
                  <c:v>5165</c:v>
                </c:pt>
                <c:pt idx="5166">
                  <c:v>5166</c:v>
                </c:pt>
                <c:pt idx="5167">
                  <c:v>5167</c:v>
                </c:pt>
                <c:pt idx="5168">
                  <c:v>5168</c:v>
                </c:pt>
                <c:pt idx="5169">
                  <c:v>5169</c:v>
                </c:pt>
                <c:pt idx="5170">
                  <c:v>5170</c:v>
                </c:pt>
                <c:pt idx="5171">
                  <c:v>5171</c:v>
                </c:pt>
                <c:pt idx="5172">
                  <c:v>5172</c:v>
                </c:pt>
                <c:pt idx="5173">
                  <c:v>5173</c:v>
                </c:pt>
                <c:pt idx="5174">
                  <c:v>5174</c:v>
                </c:pt>
                <c:pt idx="5175">
                  <c:v>5175</c:v>
                </c:pt>
                <c:pt idx="5176">
                  <c:v>5176</c:v>
                </c:pt>
                <c:pt idx="5177">
                  <c:v>5177</c:v>
                </c:pt>
                <c:pt idx="5178">
                  <c:v>5178</c:v>
                </c:pt>
                <c:pt idx="5179">
                  <c:v>5179</c:v>
                </c:pt>
                <c:pt idx="5180">
                  <c:v>5180</c:v>
                </c:pt>
                <c:pt idx="5181">
                  <c:v>5181</c:v>
                </c:pt>
                <c:pt idx="5182">
                  <c:v>5182</c:v>
                </c:pt>
                <c:pt idx="5183">
                  <c:v>5183</c:v>
                </c:pt>
                <c:pt idx="5184">
                  <c:v>5184</c:v>
                </c:pt>
                <c:pt idx="5185">
                  <c:v>5185</c:v>
                </c:pt>
                <c:pt idx="5186">
                  <c:v>5186</c:v>
                </c:pt>
                <c:pt idx="5187">
                  <c:v>5187</c:v>
                </c:pt>
                <c:pt idx="5188">
                  <c:v>5188</c:v>
                </c:pt>
                <c:pt idx="5189">
                  <c:v>5189</c:v>
                </c:pt>
                <c:pt idx="5190">
                  <c:v>5190</c:v>
                </c:pt>
                <c:pt idx="5191">
                  <c:v>5191</c:v>
                </c:pt>
                <c:pt idx="5192">
                  <c:v>5192</c:v>
                </c:pt>
                <c:pt idx="5193">
                  <c:v>5193</c:v>
                </c:pt>
                <c:pt idx="5194">
                  <c:v>5194</c:v>
                </c:pt>
                <c:pt idx="5195">
                  <c:v>5195</c:v>
                </c:pt>
                <c:pt idx="5196">
                  <c:v>5196</c:v>
                </c:pt>
                <c:pt idx="5197">
                  <c:v>5197</c:v>
                </c:pt>
                <c:pt idx="5198">
                  <c:v>5198</c:v>
                </c:pt>
                <c:pt idx="5199">
                  <c:v>5199</c:v>
                </c:pt>
                <c:pt idx="5200">
                  <c:v>5200</c:v>
                </c:pt>
                <c:pt idx="5201">
                  <c:v>5201</c:v>
                </c:pt>
                <c:pt idx="5202">
                  <c:v>5202</c:v>
                </c:pt>
                <c:pt idx="5203">
                  <c:v>5203</c:v>
                </c:pt>
                <c:pt idx="5204">
                  <c:v>5204</c:v>
                </c:pt>
                <c:pt idx="5205">
                  <c:v>5205</c:v>
                </c:pt>
                <c:pt idx="5206">
                  <c:v>5206</c:v>
                </c:pt>
                <c:pt idx="5207">
                  <c:v>5207</c:v>
                </c:pt>
                <c:pt idx="5208">
                  <c:v>5208</c:v>
                </c:pt>
                <c:pt idx="5209">
                  <c:v>5209</c:v>
                </c:pt>
                <c:pt idx="5210">
                  <c:v>5210</c:v>
                </c:pt>
                <c:pt idx="5211">
                  <c:v>5211</c:v>
                </c:pt>
                <c:pt idx="5212">
                  <c:v>5212</c:v>
                </c:pt>
                <c:pt idx="5213">
                  <c:v>5213</c:v>
                </c:pt>
                <c:pt idx="5214">
                  <c:v>5214</c:v>
                </c:pt>
                <c:pt idx="5215">
                  <c:v>5215</c:v>
                </c:pt>
                <c:pt idx="5216">
                  <c:v>5216</c:v>
                </c:pt>
                <c:pt idx="5217">
                  <c:v>5217</c:v>
                </c:pt>
                <c:pt idx="5218">
                  <c:v>5218</c:v>
                </c:pt>
                <c:pt idx="5219">
                  <c:v>5219</c:v>
                </c:pt>
                <c:pt idx="5220">
                  <c:v>5220</c:v>
                </c:pt>
                <c:pt idx="5221">
                  <c:v>5221</c:v>
                </c:pt>
                <c:pt idx="5222">
                  <c:v>5222</c:v>
                </c:pt>
                <c:pt idx="5223">
                  <c:v>5223</c:v>
                </c:pt>
                <c:pt idx="5224">
                  <c:v>5224</c:v>
                </c:pt>
                <c:pt idx="5225">
                  <c:v>5225</c:v>
                </c:pt>
                <c:pt idx="5226">
                  <c:v>5226</c:v>
                </c:pt>
                <c:pt idx="5227">
                  <c:v>5227</c:v>
                </c:pt>
                <c:pt idx="5228">
                  <c:v>5228</c:v>
                </c:pt>
                <c:pt idx="5229">
                  <c:v>5229</c:v>
                </c:pt>
                <c:pt idx="5230">
                  <c:v>5230</c:v>
                </c:pt>
                <c:pt idx="5231">
                  <c:v>5231</c:v>
                </c:pt>
                <c:pt idx="5232">
                  <c:v>5232</c:v>
                </c:pt>
                <c:pt idx="5233">
                  <c:v>5233</c:v>
                </c:pt>
                <c:pt idx="5234">
                  <c:v>5234</c:v>
                </c:pt>
                <c:pt idx="5235">
                  <c:v>5235</c:v>
                </c:pt>
                <c:pt idx="5236">
                  <c:v>5236</c:v>
                </c:pt>
                <c:pt idx="5237">
                  <c:v>5237</c:v>
                </c:pt>
                <c:pt idx="5238">
                  <c:v>5238</c:v>
                </c:pt>
                <c:pt idx="5239">
                  <c:v>5239</c:v>
                </c:pt>
                <c:pt idx="5240">
                  <c:v>5240</c:v>
                </c:pt>
                <c:pt idx="5241">
                  <c:v>5241</c:v>
                </c:pt>
                <c:pt idx="5242">
                  <c:v>5242</c:v>
                </c:pt>
                <c:pt idx="5243">
                  <c:v>5243</c:v>
                </c:pt>
                <c:pt idx="5244">
                  <c:v>5244</c:v>
                </c:pt>
                <c:pt idx="5245">
                  <c:v>5245</c:v>
                </c:pt>
                <c:pt idx="5246">
                  <c:v>5246</c:v>
                </c:pt>
                <c:pt idx="5247">
                  <c:v>5247</c:v>
                </c:pt>
                <c:pt idx="5248">
                  <c:v>5248</c:v>
                </c:pt>
                <c:pt idx="5249">
                  <c:v>5249</c:v>
                </c:pt>
                <c:pt idx="5250">
                  <c:v>5250</c:v>
                </c:pt>
                <c:pt idx="5251">
                  <c:v>5251</c:v>
                </c:pt>
                <c:pt idx="5252">
                  <c:v>5252</c:v>
                </c:pt>
                <c:pt idx="5253">
                  <c:v>5253</c:v>
                </c:pt>
                <c:pt idx="5254">
                  <c:v>5254</c:v>
                </c:pt>
                <c:pt idx="5255">
                  <c:v>5255</c:v>
                </c:pt>
                <c:pt idx="5256">
                  <c:v>5256</c:v>
                </c:pt>
                <c:pt idx="5257">
                  <c:v>5257</c:v>
                </c:pt>
                <c:pt idx="5258">
                  <c:v>5258</c:v>
                </c:pt>
                <c:pt idx="5259">
                  <c:v>5259</c:v>
                </c:pt>
                <c:pt idx="5260">
                  <c:v>5260</c:v>
                </c:pt>
                <c:pt idx="5261">
                  <c:v>5261</c:v>
                </c:pt>
                <c:pt idx="5262">
                  <c:v>5262</c:v>
                </c:pt>
                <c:pt idx="5263">
                  <c:v>5263</c:v>
                </c:pt>
                <c:pt idx="5264">
                  <c:v>5264</c:v>
                </c:pt>
                <c:pt idx="5265">
                  <c:v>5265</c:v>
                </c:pt>
                <c:pt idx="5266">
                  <c:v>5266</c:v>
                </c:pt>
                <c:pt idx="5267">
                  <c:v>5267</c:v>
                </c:pt>
                <c:pt idx="5268">
                  <c:v>5268</c:v>
                </c:pt>
                <c:pt idx="5269">
                  <c:v>5269</c:v>
                </c:pt>
                <c:pt idx="5270">
                  <c:v>5270</c:v>
                </c:pt>
                <c:pt idx="5271">
                  <c:v>5271</c:v>
                </c:pt>
                <c:pt idx="5272">
                  <c:v>5272</c:v>
                </c:pt>
                <c:pt idx="5273">
                  <c:v>5273</c:v>
                </c:pt>
                <c:pt idx="5274">
                  <c:v>5274</c:v>
                </c:pt>
                <c:pt idx="5275">
                  <c:v>5275</c:v>
                </c:pt>
                <c:pt idx="5276">
                  <c:v>5276</c:v>
                </c:pt>
                <c:pt idx="5277">
                  <c:v>5277</c:v>
                </c:pt>
                <c:pt idx="5278">
                  <c:v>5278</c:v>
                </c:pt>
                <c:pt idx="5279">
                  <c:v>5279</c:v>
                </c:pt>
                <c:pt idx="5280">
                  <c:v>5280</c:v>
                </c:pt>
                <c:pt idx="5281">
                  <c:v>5281</c:v>
                </c:pt>
                <c:pt idx="5282">
                  <c:v>5282</c:v>
                </c:pt>
                <c:pt idx="5283">
                  <c:v>5283</c:v>
                </c:pt>
                <c:pt idx="5284">
                  <c:v>5284</c:v>
                </c:pt>
                <c:pt idx="5285">
                  <c:v>5285</c:v>
                </c:pt>
                <c:pt idx="5286">
                  <c:v>5286</c:v>
                </c:pt>
                <c:pt idx="5287">
                  <c:v>5287</c:v>
                </c:pt>
                <c:pt idx="5288">
                  <c:v>5288</c:v>
                </c:pt>
                <c:pt idx="5289">
                  <c:v>5289</c:v>
                </c:pt>
                <c:pt idx="5290">
                  <c:v>5290</c:v>
                </c:pt>
                <c:pt idx="5291">
                  <c:v>5291</c:v>
                </c:pt>
                <c:pt idx="5292">
                  <c:v>5292</c:v>
                </c:pt>
                <c:pt idx="5293">
                  <c:v>5293</c:v>
                </c:pt>
                <c:pt idx="5294">
                  <c:v>5294</c:v>
                </c:pt>
                <c:pt idx="5295">
                  <c:v>5295</c:v>
                </c:pt>
                <c:pt idx="5296">
                  <c:v>5296</c:v>
                </c:pt>
                <c:pt idx="5297">
                  <c:v>5297</c:v>
                </c:pt>
                <c:pt idx="5298">
                  <c:v>5298</c:v>
                </c:pt>
                <c:pt idx="5299">
                  <c:v>5299</c:v>
                </c:pt>
                <c:pt idx="5300">
                  <c:v>5300</c:v>
                </c:pt>
                <c:pt idx="5301">
                  <c:v>5301</c:v>
                </c:pt>
                <c:pt idx="5302">
                  <c:v>5302</c:v>
                </c:pt>
                <c:pt idx="5303">
                  <c:v>5303</c:v>
                </c:pt>
                <c:pt idx="5304">
                  <c:v>5304</c:v>
                </c:pt>
                <c:pt idx="5305">
                  <c:v>5305</c:v>
                </c:pt>
                <c:pt idx="5306">
                  <c:v>5306</c:v>
                </c:pt>
                <c:pt idx="5307">
                  <c:v>5307</c:v>
                </c:pt>
                <c:pt idx="5308">
                  <c:v>5308</c:v>
                </c:pt>
                <c:pt idx="5309">
                  <c:v>5309</c:v>
                </c:pt>
                <c:pt idx="5310">
                  <c:v>5310</c:v>
                </c:pt>
                <c:pt idx="5311">
                  <c:v>5311</c:v>
                </c:pt>
                <c:pt idx="5312">
                  <c:v>5312</c:v>
                </c:pt>
                <c:pt idx="5313">
                  <c:v>5313</c:v>
                </c:pt>
                <c:pt idx="5314">
                  <c:v>5314</c:v>
                </c:pt>
                <c:pt idx="5315">
                  <c:v>5315</c:v>
                </c:pt>
                <c:pt idx="5316">
                  <c:v>5316</c:v>
                </c:pt>
                <c:pt idx="5317">
                  <c:v>5317</c:v>
                </c:pt>
                <c:pt idx="5318">
                  <c:v>5318</c:v>
                </c:pt>
                <c:pt idx="5319">
                  <c:v>5319</c:v>
                </c:pt>
                <c:pt idx="5320">
                  <c:v>5320</c:v>
                </c:pt>
                <c:pt idx="5321">
                  <c:v>5321</c:v>
                </c:pt>
                <c:pt idx="5322">
                  <c:v>5322</c:v>
                </c:pt>
                <c:pt idx="5323">
                  <c:v>5323</c:v>
                </c:pt>
                <c:pt idx="5324">
                  <c:v>5324</c:v>
                </c:pt>
                <c:pt idx="5325">
                  <c:v>5325</c:v>
                </c:pt>
                <c:pt idx="5326">
                  <c:v>5326</c:v>
                </c:pt>
                <c:pt idx="5327">
                  <c:v>5327</c:v>
                </c:pt>
                <c:pt idx="5328">
                  <c:v>5328</c:v>
                </c:pt>
                <c:pt idx="5329">
                  <c:v>5329</c:v>
                </c:pt>
                <c:pt idx="5330">
                  <c:v>5330</c:v>
                </c:pt>
                <c:pt idx="5331">
                  <c:v>5331</c:v>
                </c:pt>
                <c:pt idx="5332">
                  <c:v>5332</c:v>
                </c:pt>
                <c:pt idx="5333">
                  <c:v>5333</c:v>
                </c:pt>
                <c:pt idx="5334">
                  <c:v>5334</c:v>
                </c:pt>
                <c:pt idx="5335">
                  <c:v>5335</c:v>
                </c:pt>
                <c:pt idx="5336">
                  <c:v>5336</c:v>
                </c:pt>
                <c:pt idx="5337">
                  <c:v>5337</c:v>
                </c:pt>
                <c:pt idx="5338">
                  <c:v>5338</c:v>
                </c:pt>
                <c:pt idx="5339">
                  <c:v>5339</c:v>
                </c:pt>
                <c:pt idx="5340">
                  <c:v>5340</c:v>
                </c:pt>
                <c:pt idx="5341">
                  <c:v>5341</c:v>
                </c:pt>
                <c:pt idx="5342">
                  <c:v>5342</c:v>
                </c:pt>
                <c:pt idx="5343">
                  <c:v>5343</c:v>
                </c:pt>
                <c:pt idx="5344">
                  <c:v>5344</c:v>
                </c:pt>
                <c:pt idx="5345">
                  <c:v>5345</c:v>
                </c:pt>
                <c:pt idx="5346">
                  <c:v>5346</c:v>
                </c:pt>
                <c:pt idx="5347">
                  <c:v>5347</c:v>
                </c:pt>
                <c:pt idx="5348">
                  <c:v>5348</c:v>
                </c:pt>
                <c:pt idx="5349">
                  <c:v>5349</c:v>
                </c:pt>
                <c:pt idx="5350">
                  <c:v>5350</c:v>
                </c:pt>
                <c:pt idx="5351">
                  <c:v>5351</c:v>
                </c:pt>
                <c:pt idx="5352">
                  <c:v>5352</c:v>
                </c:pt>
                <c:pt idx="5353">
                  <c:v>5353</c:v>
                </c:pt>
                <c:pt idx="5354">
                  <c:v>5354</c:v>
                </c:pt>
                <c:pt idx="5355">
                  <c:v>5355</c:v>
                </c:pt>
                <c:pt idx="5356">
                  <c:v>5356</c:v>
                </c:pt>
                <c:pt idx="5357">
                  <c:v>5357</c:v>
                </c:pt>
                <c:pt idx="5358">
                  <c:v>5358</c:v>
                </c:pt>
                <c:pt idx="5359">
                  <c:v>5359</c:v>
                </c:pt>
                <c:pt idx="5360">
                  <c:v>5360</c:v>
                </c:pt>
                <c:pt idx="5361">
                  <c:v>5361</c:v>
                </c:pt>
                <c:pt idx="5362">
                  <c:v>5362</c:v>
                </c:pt>
                <c:pt idx="5363">
                  <c:v>5363</c:v>
                </c:pt>
                <c:pt idx="5364">
                  <c:v>5364</c:v>
                </c:pt>
                <c:pt idx="5365">
                  <c:v>5365</c:v>
                </c:pt>
                <c:pt idx="5366">
                  <c:v>5366</c:v>
                </c:pt>
                <c:pt idx="5367">
                  <c:v>5367</c:v>
                </c:pt>
                <c:pt idx="5368">
                  <c:v>5368</c:v>
                </c:pt>
                <c:pt idx="5369">
                  <c:v>5369</c:v>
                </c:pt>
                <c:pt idx="5370">
                  <c:v>5370</c:v>
                </c:pt>
                <c:pt idx="5371">
                  <c:v>5371</c:v>
                </c:pt>
                <c:pt idx="5372">
                  <c:v>5372</c:v>
                </c:pt>
                <c:pt idx="5373">
                  <c:v>5373</c:v>
                </c:pt>
                <c:pt idx="5374">
                  <c:v>5374</c:v>
                </c:pt>
                <c:pt idx="5375">
                  <c:v>5375</c:v>
                </c:pt>
                <c:pt idx="5376">
                  <c:v>5376</c:v>
                </c:pt>
                <c:pt idx="5377">
                  <c:v>5377</c:v>
                </c:pt>
                <c:pt idx="5378">
                  <c:v>5378</c:v>
                </c:pt>
                <c:pt idx="5379">
                  <c:v>5379</c:v>
                </c:pt>
                <c:pt idx="5380">
                  <c:v>5380</c:v>
                </c:pt>
                <c:pt idx="5381">
                  <c:v>5381</c:v>
                </c:pt>
                <c:pt idx="5382">
                  <c:v>5382</c:v>
                </c:pt>
                <c:pt idx="5383">
                  <c:v>5383</c:v>
                </c:pt>
                <c:pt idx="5384">
                  <c:v>5384</c:v>
                </c:pt>
                <c:pt idx="5385">
                  <c:v>5385</c:v>
                </c:pt>
                <c:pt idx="5386">
                  <c:v>5386</c:v>
                </c:pt>
                <c:pt idx="5387">
                  <c:v>5387</c:v>
                </c:pt>
                <c:pt idx="5388">
                  <c:v>5388</c:v>
                </c:pt>
                <c:pt idx="5389">
                  <c:v>5389</c:v>
                </c:pt>
                <c:pt idx="5390">
                  <c:v>5390</c:v>
                </c:pt>
                <c:pt idx="5391">
                  <c:v>5391</c:v>
                </c:pt>
                <c:pt idx="5392">
                  <c:v>5392</c:v>
                </c:pt>
                <c:pt idx="5393">
                  <c:v>5393</c:v>
                </c:pt>
                <c:pt idx="5394">
                  <c:v>5394</c:v>
                </c:pt>
                <c:pt idx="5395">
                  <c:v>5395</c:v>
                </c:pt>
                <c:pt idx="5396">
                  <c:v>5396</c:v>
                </c:pt>
                <c:pt idx="5397">
                  <c:v>5397</c:v>
                </c:pt>
                <c:pt idx="5398">
                  <c:v>5398</c:v>
                </c:pt>
                <c:pt idx="5399">
                  <c:v>5399</c:v>
                </c:pt>
                <c:pt idx="5400">
                  <c:v>5400</c:v>
                </c:pt>
                <c:pt idx="5401">
                  <c:v>5401</c:v>
                </c:pt>
                <c:pt idx="5402">
                  <c:v>5402</c:v>
                </c:pt>
                <c:pt idx="5403">
                  <c:v>5403</c:v>
                </c:pt>
                <c:pt idx="5404">
                  <c:v>5404</c:v>
                </c:pt>
                <c:pt idx="5405">
                  <c:v>5405</c:v>
                </c:pt>
                <c:pt idx="5406">
                  <c:v>5406</c:v>
                </c:pt>
                <c:pt idx="5407">
                  <c:v>5407</c:v>
                </c:pt>
                <c:pt idx="5408">
                  <c:v>5408</c:v>
                </c:pt>
                <c:pt idx="5409">
                  <c:v>5409</c:v>
                </c:pt>
                <c:pt idx="5410">
                  <c:v>5410</c:v>
                </c:pt>
                <c:pt idx="5411">
                  <c:v>5411</c:v>
                </c:pt>
                <c:pt idx="5412">
                  <c:v>5412</c:v>
                </c:pt>
                <c:pt idx="5413">
                  <c:v>5413</c:v>
                </c:pt>
                <c:pt idx="5414">
                  <c:v>5414</c:v>
                </c:pt>
                <c:pt idx="5415">
                  <c:v>5415</c:v>
                </c:pt>
                <c:pt idx="5416">
                  <c:v>5416</c:v>
                </c:pt>
                <c:pt idx="5417">
                  <c:v>5417</c:v>
                </c:pt>
                <c:pt idx="5418">
                  <c:v>5418</c:v>
                </c:pt>
                <c:pt idx="5419">
                  <c:v>5419</c:v>
                </c:pt>
                <c:pt idx="5420">
                  <c:v>5420</c:v>
                </c:pt>
                <c:pt idx="5421">
                  <c:v>5421</c:v>
                </c:pt>
                <c:pt idx="5422">
                  <c:v>5422</c:v>
                </c:pt>
                <c:pt idx="5423">
                  <c:v>5423</c:v>
                </c:pt>
                <c:pt idx="5424">
                  <c:v>5424</c:v>
                </c:pt>
                <c:pt idx="5425">
                  <c:v>5425</c:v>
                </c:pt>
                <c:pt idx="5426">
                  <c:v>5426</c:v>
                </c:pt>
                <c:pt idx="5427">
                  <c:v>5427</c:v>
                </c:pt>
                <c:pt idx="5428">
                  <c:v>5428</c:v>
                </c:pt>
                <c:pt idx="5429">
                  <c:v>5429</c:v>
                </c:pt>
                <c:pt idx="5430">
                  <c:v>5430</c:v>
                </c:pt>
                <c:pt idx="5431">
                  <c:v>5431</c:v>
                </c:pt>
                <c:pt idx="5432">
                  <c:v>5432</c:v>
                </c:pt>
                <c:pt idx="5433">
                  <c:v>5433</c:v>
                </c:pt>
                <c:pt idx="5434">
                  <c:v>5434</c:v>
                </c:pt>
                <c:pt idx="5435">
                  <c:v>5435</c:v>
                </c:pt>
                <c:pt idx="5436">
                  <c:v>5436</c:v>
                </c:pt>
                <c:pt idx="5437">
                  <c:v>5437</c:v>
                </c:pt>
                <c:pt idx="5438">
                  <c:v>5438</c:v>
                </c:pt>
                <c:pt idx="5439">
                  <c:v>5439</c:v>
                </c:pt>
                <c:pt idx="5440">
                  <c:v>5440</c:v>
                </c:pt>
                <c:pt idx="5441">
                  <c:v>5441</c:v>
                </c:pt>
                <c:pt idx="5442">
                  <c:v>5442</c:v>
                </c:pt>
                <c:pt idx="5443">
                  <c:v>5443</c:v>
                </c:pt>
                <c:pt idx="5444">
                  <c:v>5444</c:v>
                </c:pt>
                <c:pt idx="5445">
                  <c:v>5445</c:v>
                </c:pt>
                <c:pt idx="5446">
                  <c:v>5446</c:v>
                </c:pt>
                <c:pt idx="5447">
                  <c:v>5447</c:v>
                </c:pt>
                <c:pt idx="5448">
                  <c:v>5448</c:v>
                </c:pt>
                <c:pt idx="5449">
                  <c:v>5449</c:v>
                </c:pt>
                <c:pt idx="5450">
                  <c:v>5450</c:v>
                </c:pt>
                <c:pt idx="5451">
                  <c:v>5451</c:v>
                </c:pt>
                <c:pt idx="5452">
                  <c:v>5452</c:v>
                </c:pt>
                <c:pt idx="5453">
                  <c:v>5453</c:v>
                </c:pt>
                <c:pt idx="5454">
                  <c:v>5454</c:v>
                </c:pt>
                <c:pt idx="5455">
                  <c:v>5455</c:v>
                </c:pt>
                <c:pt idx="5456">
                  <c:v>5456</c:v>
                </c:pt>
                <c:pt idx="5457">
                  <c:v>5457</c:v>
                </c:pt>
                <c:pt idx="5458">
                  <c:v>5458</c:v>
                </c:pt>
                <c:pt idx="5459">
                  <c:v>5459</c:v>
                </c:pt>
                <c:pt idx="5460">
                  <c:v>5460</c:v>
                </c:pt>
                <c:pt idx="5461">
                  <c:v>5461</c:v>
                </c:pt>
                <c:pt idx="5462">
                  <c:v>5462</c:v>
                </c:pt>
                <c:pt idx="5463">
                  <c:v>5463</c:v>
                </c:pt>
                <c:pt idx="5464">
                  <c:v>5464</c:v>
                </c:pt>
                <c:pt idx="5465">
                  <c:v>5465</c:v>
                </c:pt>
                <c:pt idx="5466">
                  <c:v>5466</c:v>
                </c:pt>
                <c:pt idx="5467">
                  <c:v>5467</c:v>
                </c:pt>
                <c:pt idx="5468">
                  <c:v>5468</c:v>
                </c:pt>
                <c:pt idx="5469">
                  <c:v>5469</c:v>
                </c:pt>
                <c:pt idx="5470">
                  <c:v>5470</c:v>
                </c:pt>
                <c:pt idx="5471">
                  <c:v>5471</c:v>
                </c:pt>
                <c:pt idx="5472">
                  <c:v>5472</c:v>
                </c:pt>
                <c:pt idx="5473">
                  <c:v>5473</c:v>
                </c:pt>
                <c:pt idx="5474">
                  <c:v>5474</c:v>
                </c:pt>
                <c:pt idx="5475">
                  <c:v>5475</c:v>
                </c:pt>
                <c:pt idx="5476">
                  <c:v>5476</c:v>
                </c:pt>
                <c:pt idx="5477">
                  <c:v>5477</c:v>
                </c:pt>
                <c:pt idx="5478">
                  <c:v>5478</c:v>
                </c:pt>
                <c:pt idx="5479">
                  <c:v>5479</c:v>
                </c:pt>
                <c:pt idx="5480">
                  <c:v>5480</c:v>
                </c:pt>
                <c:pt idx="5481">
                  <c:v>5481</c:v>
                </c:pt>
                <c:pt idx="5482">
                  <c:v>5482</c:v>
                </c:pt>
                <c:pt idx="5483">
                  <c:v>5483</c:v>
                </c:pt>
                <c:pt idx="5484">
                  <c:v>5484</c:v>
                </c:pt>
                <c:pt idx="5485">
                  <c:v>5485</c:v>
                </c:pt>
                <c:pt idx="5486">
                  <c:v>5486</c:v>
                </c:pt>
                <c:pt idx="5487">
                  <c:v>5487</c:v>
                </c:pt>
                <c:pt idx="5488">
                  <c:v>5488</c:v>
                </c:pt>
                <c:pt idx="5489">
                  <c:v>5489</c:v>
                </c:pt>
                <c:pt idx="5490">
                  <c:v>5490</c:v>
                </c:pt>
                <c:pt idx="5491">
                  <c:v>5491</c:v>
                </c:pt>
                <c:pt idx="5492">
                  <c:v>5492</c:v>
                </c:pt>
                <c:pt idx="5493">
                  <c:v>5493</c:v>
                </c:pt>
                <c:pt idx="5494">
                  <c:v>5494</c:v>
                </c:pt>
                <c:pt idx="5495">
                  <c:v>5495</c:v>
                </c:pt>
                <c:pt idx="5496">
                  <c:v>5496</c:v>
                </c:pt>
                <c:pt idx="5497">
                  <c:v>5497</c:v>
                </c:pt>
                <c:pt idx="5498">
                  <c:v>5498</c:v>
                </c:pt>
                <c:pt idx="5499">
                  <c:v>5499</c:v>
                </c:pt>
                <c:pt idx="5500">
                  <c:v>5500</c:v>
                </c:pt>
                <c:pt idx="5501">
                  <c:v>5501</c:v>
                </c:pt>
                <c:pt idx="5502">
                  <c:v>5502</c:v>
                </c:pt>
                <c:pt idx="5503">
                  <c:v>5503</c:v>
                </c:pt>
                <c:pt idx="5504">
                  <c:v>5504</c:v>
                </c:pt>
                <c:pt idx="5505">
                  <c:v>5505</c:v>
                </c:pt>
                <c:pt idx="5506">
                  <c:v>5506</c:v>
                </c:pt>
                <c:pt idx="5507">
                  <c:v>5507</c:v>
                </c:pt>
                <c:pt idx="5508">
                  <c:v>5508</c:v>
                </c:pt>
                <c:pt idx="5509">
                  <c:v>5509</c:v>
                </c:pt>
                <c:pt idx="5510">
                  <c:v>5510</c:v>
                </c:pt>
                <c:pt idx="5511">
                  <c:v>5511</c:v>
                </c:pt>
                <c:pt idx="5512">
                  <c:v>5512</c:v>
                </c:pt>
                <c:pt idx="5513">
                  <c:v>5513</c:v>
                </c:pt>
                <c:pt idx="5514">
                  <c:v>5514</c:v>
                </c:pt>
                <c:pt idx="5515">
                  <c:v>5515</c:v>
                </c:pt>
                <c:pt idx="5516">
                  <c:v>5516</c:v>
                </c:pt>
                <c:pt idx="5517">
                  <c:v>5517</c:v>
                </c:pt>
                <c:pt idx="5518">
                  <c:v>5518</c:v>
                </c:pt>
                <c:pt idx="5519">
                  <c:v>5519</c:v>
                </c:pt>
                <c:pt idx="5520">
                  <c:v>5520</c:v>
                </c:pt>
                <c:pt idx="5521">
                  <c:v>5521</c:v>
                </c:pt>
                <c:pt idx="5522">
                  <c:v>5522</c:v>
                </c:pt>
                <c:pt idx="5523">
                  <c:v>5523</c:v>
                </c:pt>
                <c:pt idx="5524">
                  <c:v>5524</c:v>
                </c:pt>
                <c:pt idx="5525">
                  <c:v>5525</c:v>
                </c:pt>
                <c:pt idx="5526">
                  <c:v>5526</c:v>
                </c:pt>
                <c:pt idx="5527">
                  <c:v>5527</c:v>
                </c:pt>
                <c:pt idx="5528">
                  <c:v>5528</c:v>
                </c:pt>
                <c:pt idx="5529">
                  <c:v>5529</c:v>
                </c:pt>
                <c:pt idx="5530">
                  <c:v>5530</c:v>
                </c:pt>
                <c:pt idx="5531">
                  <c:v>5531</c:v>
                </c:pt>
                <c:pt idx="5532">
                  <c:v>5532</c:v>
                </c:pt>
                <c:pt idx="5533">
                  <c:v>5533</c:v>
                </c:pt>
                <c:pt idx="5534">
                  <c:v>5534</c:v>
                </c:pt>
                <c:pt idx="5535">
                  <c:v>5535</c:v>
                </c:pt>
                <c:pt idx="5536">
                  <c:v>5536</c:v>
                </c:pt>
                <c:pt idx="5537">
                  <c:v>5537</c:v>
                </c:pt>
                <c:pt idx="5538">
                  <c:v>5538</c:v>
                </c:pt>
                <c:pt idx="5539">
                  <c:v>5539</c:v>
                </c:pt>
                <c:pt idx="5540">
                  <c:v>5540</c:v>
                </c:pt>
                <c:pt idx="5541">
                  <c:v>5541</c:v>
                </c:pt>
                <c:pt idx="5542">
                  <c:v>5542</c:v>
                </c:pt>
                <c:pt idx="5543">
                  <c:v>5543</c:v>
                </c:pt>
                <c:pt idx="5544">
                  <c:v>5544</c:v>
                </c:pt>
                <c:pt idx="5545">
                  <c:v>5545</c:v>
                </c:pt>
                <c:pt idx="5546">
                  <c:v>5546</c:v>
                </c:pt>
                <c:pt idx="5547">
                  <c:v>5547</c:v>
                </c:pt>
                <c:pt idx="5548">
                  <c:v>5548</c:v>
                </c:pt>
                <c:pt idx="5549">
                  <c:v>5549</c:v>
                </c:pt>
                <c:pt idx="5550">
                  <c:v>5550</c:v>
                </c:pt>
                <c:pt idx="5551">
                  <c:v>5551</c:v>
                </c:pt>
                <c:pt idx="5552">
                  <c:v>5552</c:v>
                </c:pt>
                <c:pt idx="5553">
                  <c:v>5553</c:v>
                </c:pt>
                <c:pt idx="5554">
                  <c:v>5554</c:v>
                </c:pt>
                <c:pt idx="5555">
                  <c:v>5555</c:v>
                </c:pt>
                <c:pt idx="5556">
                  <c:v>5556</c:v>
                </c:pt>
                <c:pt idx="5557">
                  <c:v>5557</c:v>
                </c:pt>
                <c:pt idx="5558">
                  <c:v>5558</c:v>
                </c:pt>
                <c:pt idx="5559">
                  <c:v>5559</c:v>
                </c:pt>
                <c:pt idx="5560">
                  <c:v>5560</c:v>
                </c:pt>
                <c:pt idx="5561">
                  <c:v>5561</c:v>
                </c:pt>
                <c:pt idx="5562">
                  <c:v>5562</c:v>
                </c:pt>
                <c:pt idx="5563">
                  <c:v>5563</c:v>
                </c:pt>
                <c:pt idx="5564">
                  <c:v>5564</c:v>
                </c:pt>
                <c:pt idx="5565">
                  <c:v>5565</c:v>
                </c:pt>
                <c:pt idx="5566">
                  <c:v>5566</c:v>
                </c:pt>
                <c:pt idx="5567">
                  <c:v>5567</c:v>
                </c:pt>
                <c:pt idx="5568">
                  <c:v>5568</c:v>
                </c:pt>
                <c:pt idx="5569">
                  <c:v>5569</c:v>
                </c:pt>
                <c:pt idx="5570">
                  <c:v>5570</c:v>
                </c:pt>
                <c:pt idx="5571">
                  <c:v>5571</c:v>
                </c:pt>
                <c:pt idx="5572">
                  <c:v>5572</c:v>
                </c:pt>
                <c:pt idx="5573">
                  <c:v>5573</c:v>
                </c:pt>
                <c:pt idx="5574">
                  <c:v>5574</c:v>
                </c:pt>
                <c:pt idx="5575">
                  <c:v>5575</c:v>
                </c:pt>
                <c:pt idx="5576">
                  <c:v>5576</c:v>
                </c:pt>
                <c:pt idx="5577">
                  <c:v>5577</c:v>
                </c:pt>
                <c:pt idx="5578">
                  <c:v>5578</c:v>
                </c:pt>
                <c:pt idx="5579">
                  <c:v>5579</c:v>
                </c:pt>
                <c:pt idx="5580">
                  <c:v>5580</c:v>
                </c:pt>
                <c:pt idx="5581">
                  <c:v>5581</c:v>
                </c:pt>
                <c:pt idx="5582">
                  <c:v>5582</c:v>
                </c:pt>
                <c:pt idx="5583">
                  <c:v>5583</c:v>
                </c:pt>
                <c:pt idx="5584">
                  <c:v>5584</c:v>
                </c:pt>
                <c:pt idx="5585">
                  <c:v>5585</c:v>
                </c:pt>
                <c:pt idx="5586">
                  <c:v>5586</c:v>
                </c:pt>
                <c:pt idx="5587">
                  <c:v>5587</c:v>
                </c:pt>
                <c:pt idx="5588">
                  <c:v>5588</c:v>
                </c:pt>
                <c:pt idx="5589">
                  <c:v>5589</c:v>
                </c:pt>
                <c:pt idx="5590">
                  <c:v>5590</c:v>
                </c:pt>
                <c:pt idx="5591">
                  <c:v>5591</c:v>
                </c:pt>
                <c:pt idx="5592">
                  <c:v>5592</c:v>
                </c:pt>
                <c:pt idx="5593">
                  <c:v>5593</c:v>
                </c:pt>
                <c:pt idx="5594">
                  <c:v>5594</c:v>
                </c:pt>
                <c:pt idx="5595">
                  <c:v>5595</c:v>
                </c:pt>
                <c:pt idx="5596">
                  <c:v>5596</c:v>
                </c:pt>
                <c:pt idx="5597">
                  <c:v>5597</c:v>
                </c:pt>
                <c:pt idx="5598">
                  <c:v>5598</c:v>
                </c:pt>
                <c:pt idx="5599">
                  <c:v>5599</c:v>
                </c:pt>
                <c:pt idx="5600">
                  <c:v>5600</c:v>
                </c:pt>
                <c:pt idx="5601">
                  <c:v>5601</c:v>
                </c:pt>
                <c:pt idx="5602">
                  <c:v>5602</c:v>
                </c:pt>
                <c:pt idx="5603">
                  <c:v>5603</c:v>
                </c:pt>
                <c:pt idx="5604">
                  <c:v>5604</c:v>
                </c:pt>
                <c:pt idx="5605">
                  <c:v>5605</c:v>
                </c:pt>
                <c:pt idx="5606">
                  <c:v>5606</c:v>
                </c:pt>
                <c:pt idx="5607">
                  <c:v>5607</c:v>
                </c:pt>
                <c:pt idx="5608">
                  <c:v>5608</c:v>
                </c:pt>
                <c:pt idx="5609">
                  <c:v>5609</c:v>
                </c:pt>
                <c:pt idx="5610">
                  <c:v>5610</c:v>
                </c:pt>
                <c:pt idx="5611">
                  <c:v>5611</c:v>
                </c:pt>
                <c:pt idx="5612">
                  <c:v>5612</c:v>
                </c:pt>
                <c:pt idx="5613">
                  <c:v>5613</c:v>
                </c:pt>
                <c:pt idx="5614">
                  <c:v>5614</c:v>
                </c:pt>
                <c:pt idx="5615">
                  <c:v>5615</c:v>
                </c:pt>
                <c:pt idx="5616">
                  <c:v>5616</c:v>
                </c:pt>
                <c:pt idx="5617">
                  <c:v>5617</c:v>
                </c:pt>
                <c:pt idx="5618">
                  <c:v>5618</c:v>
                </c:pt>
                <c:pt idx="5619">
                  <c:v>5619</c:v>
                </c:pt>
                <c:pt idx="5620">
                  <c:v>5620</c:v>
                </c:pt>
                <c:pt idx="5621">
                  <c:v>5621</c:v>
                </c:pt>
                <c:pt idx="5622">
                  <c:v>5622</c:v>
                </c:pt>
                <c:pt idx="5623">
                  <c:v>5623</c:v>
                </c:pt>
                <c:pt idx="5624">
                  <c:v>5624</c:v>
                </c:pt>
                <c:pt idx="5625">
                  <c:v>5625</c:v>
                </c:pt>
                <c:pt idx="5626">
                  <c:v>5626</c:v>
                </c:pt>
                <c:pt idx="5627">
                  <c:v>5627</c:v>
                </c:pt>
                <c:pt idx="5628">
                  <c:v>5628</c:v>
                </c:pt>
                <c:pt idx="5629">
                  <c:v>5629</c:v>
                </c:pt>
                <c:pt idx="5630">
                  <c:v>5630</c:v>
                </c:pt>
                <c:pt idx="5631">
                  <c:v>5631</c:v>
                </c:pt>
                <c:pt idx="5632">
                  <c:v>5632</c:v>
                </c:pt>
                <c:pt idx="5633">
                  <c:v>5633</c:v>
                </c:pt>
                <c:pt idx="5634">
                  <c:v>5634</c:v>
                </c:pt>
                <c:pt idx="5635">
                  <c:v>5635</c:v>
                </c:pt>
                <c:pt idx="5636">
                  <c:v>5636</c:v>
                </c:pt>
                <c:pt idx="5637">
                  <c:v>5637</c:v>
                </c:pt>
                <c:pt idx="5638">
                  <c:v>5638</c:v>
                </c:pt>
                <c:pt idx="5639">
                  <c:v>5639</c:v>
                </c:pt>
                <c:pt idx="5640">
                  <c:v>5640</c:v>
                </c:pt>
                <c:pt idx="5641">
                  <c:v>5641</c:v>
                </c:pt>
                <c:pt idx="5642">
                  <c:v>5642</c:v>
                </c:pt>
                <c:pt idx="5643">
                  <c:v>5643</c:v>
                </c:pt>
                <c:pt idx="5644">
                  <c:v>5644</c:v>
                </c:pt>
                <c:pt idx="5645">
                  <c:v>5645</c:v>
                </c:pt>
                <c:pt idx="5646">
                  <c:v>5646</c:v>
                </c:pt>
                <c:pt idx="5647">
                  <c:v>5647</c:v>
                </c:pt>
                <c:pt idx="5648">
                  <c:v>5648</c:v>
                </c:pt>
                <c:pt idx="5649">
                  <c:v>5649</c:v>
                </c:pt>
                <c:pt idx="5650">
                  <c:v>5650</c:v>
                </c:pt>
                <c:pt idx="5651">
                  <c:v>5651</c:v>
                </c:pt>
                <c:pt idx="5652">
                  <c:v>5652</c:v>
                </c:pt>
                <c:pt idx="5653">
                  <c:v>5653</c:v>
                </c:pt>
                <c:pt idx="5654">
                  <c:v>5654</c:v>
                </c:pt>
                <c:pt idx="5655">
                  <c:v>5655</c:v>
                </c:pt>
                <c:pt idx="5656">
                  <c:v>5656</c:v>
                </c:pt>
                <c:pt idx="5657">
                  <c:v>5657</c:v>
                </c:pt>
                <c:pt idx="5658">
                  <c:v>5658</c:v>
                </c:pt>
                <c:pt idx="5659">
                  <c:v>5659</c:v>
                </c:pt>
                <c:pt idx="5660">
                  <c:v>5660</c:v>
                </c:pt>
                <c:pt idx="5661">
                  <c:v>5661</c:v>
                </c:pt>
                <c:pt idx="5662">
                  <c:v>5662</c:v>
                </c:pt>
                <c:pt idx="5663">
                  <c:v>5663</c:v>
                </c:pt>
                <c:pt idx="5664">
                  <c:v>5664</c:v>
                </c:pt>
                <c:pt idx="5665">
                  <c:v>5665</c:v>
                </c:pt>
                <c:pt idx="5666">
                  <c:v>5666</c:v>
                </c:pt>
                <c:pt idx="5667">
                  <c:v>5667</c:v>
                </c:pt>
                <c:pt idx="5668">
                  <c:v>5668</c:v>
                </c:pt>
                <c:pt idx="5669">
                  <c:v>5669</c:v>
                </c:pt>
                <c:pt idx="5670">
                  <c:v>5670</c:v>
                </c:pt>
                <c:pt idx="5671">
                  <c:v>5671</c:v>
                </c:pt>
                <c:pt idx="5672">
                  <c:v>5672</c:v>
                </c:pt>
                <c:pt idx="5673">
                  <c:v>5673</c:v>
                </c:pt>
                <c:pt idx="5674">
                  <c:v>5674</c:v>
                </c:pt>
                <c:pt idx="5675">
                  <c:v>5675</c:v>
                </c:pt>
                <c:pt idx="5676">
                  <c:v>5676</c:v>
                </c:pt>
                <c:pt idx="5677">
                  <c:v>5677</c:v>
                </c:pt>
                <c:pt idx="5678">
                  <c:v>5678</c:v>
                </c:pt>
                <c:pt idx="5679">
                  <c:v>5679</c:v>
                </c:pt>
                <c:pt idx="5680">
                  <c:v>5680</c:v>
                </c:pt>
                <c:pt idx="5681">
                  <c:v>5681</c:v>
                </c:pt>
                <c:pt idx="5682">
                  <c:v>5682</c:v>
                </c:pt>
                <c:pt idx="5683">
                  <c:v>5683</c:v>
                </c:pt>
                <c:pt idx="5684">
                  <c:v>5684</c:v>
                </c:pt>
                <c:pt idx="5685">
                  <c:v>5685</c:v>
                </c:pt>
                <c:pt idx="5686">
                  <c:v>5686</c:v>
                </c:pt>
                <c:pt idx="5687">
                  <c:v>5687</c:v>
                </c:pt>
                <c:pt idx="5688">
                  <c:v>5688</c:v>
                </c:pt>
                <c:pt idx="5689">
                  <c:v>5689</c:v>
                </c:pt>
                <c:pt idx="5690">
                  <c:v>5690</c:v>
                </c:pt>
                <c:pt idx="5691">
                  <c:v>5691</c:v>
                </c:pt>
                <c:pt idx="5692">
                  <c:v>5692</c:v>
                </c:pt>
                <c:pt idx="5693">
                  <c:v>5693</c:v>
                </c:pt>
                <c:pt idx="5694">
                  <c:v>5694</c:v>
                </c:pt>
                <c:pt idx="5695">
                  <c:v>5695</c:v>
                </c:pt>
                <c:pt idx="5696">
                  <c:v>5696</c:v>
                </c:pt>
                <c:pt idx="5697">
                  <c:v>5697</c:v>
                </c:pt>
                <c:pt idx="5698">
                  <c:v>5698</c:v>
                </c:pt>
                <c:pt idx="5699">
                  <c:v>5699</c:v>
                </c:pt>
                <c:pt idx="5700">
                  <c:v>5700</c:v>
                </c:pt>
                <c:pt idx="5701">
                  <c:v>5701</c:v>
                </c:pt>
                <c:pt idx="5702">
                  <c:v>5702</c:v>
                </c:pt>
                <c:pt idx="5703">
                  <c:v>5703</c:v>
                </c:pt>
                <c:pt idx="5704">
                  <c:v>5704</c:v>
                </c:pt>
                <c:pt idx="5705">
                  <c:v>5705</c:v>
                </c:pt>
                <c:pt idx="5706">
                  <c:v>5706</c:v>
                </c:pt>
                <c:pt idx="5707">
                  <c:v>5707</c:v>
                </c:pt>
                <c:pt idx="5708">
                  <c:v>5708</c:v>
                </c:pt>
                <c:pt idx="5709">
                  <c:v>5709</c:v>
                </c:pt>
                <c:pt idx="5710">
                  <c:v>5710</c:v>
                </c:pt>
                <c:pt idx="5711">
                  <c:v>5711</c:v>
                </c:pt>
                <c:pt idx="5712">
                  <c:v>5712</c:v>
                </c:pt>
                <c:pt idx="5713">
                  <c:v>5713</c:v>
                </c:pt>
                <c:pt idx="5714">
                  <c:v>5714</c:v>
                </c:pt>
                <c:pt idx="5715">
                  <c:v>5715</c:v>
                </c:pt>
                <c:pt idx="5716">
                  <c:v>5716</c:v>
                </c:pt>
                <c:pt idx="5717">
                  <c:v>5717</c:v>
                </c:pt>
                <c:pt idx="5718">
                  <c:v>5718</c:v>
                </c:pt>
                <c:pt idx="5719">
                  <c:v>5719</c:v>
                </c:pt>
                <c:pt idx="5720">
                  <c:v>5720</c:v>
                </c:pt>
                <c:pt idx="5721">
                  <c:v>5721</c:v>
                </c:pt>
                <c:pt idx="5722">
                  <c:v>5722</c:v>
                </c:pt>
                <c:pt idx="5723">
                  <c:v>5723</c:v>
                </c:pt>
                <c:pt idx="5724">
                  <c:v>5724</c:v>
                </c:pt>
                <c:pt idx="5725">
                  <c:v>5725</c:v>
                </c:pt>
                <c:pt idx="5726">
                  <c:v>5726</c:v>
                </c:pt>
                <c:pt idx="5727">
                  <c:v>5727</c:v>
                </c:pt>
                <c:pt idx="5728">
                  <c:v>5728</c:v>
                </c:pt>
                <c:pt idx="5729">
                  <c:v>5729</c:v>
                </c:pt>
                <c:pt idx="5730">
                  <c:v>5730</c:v>
                </c:pt>
                <c:pt idx="5731">
                  <c:v>5731</c:v>
                </c:pt>
                <c:pt idx="5732">
                  <c:v>5732</c:v>
                </c:pt>
                <c:pt idx="5733">
                  <c:v>5733</c:v>
                </c:pt>
                <c:pt idx="5734">
                  <c:v>5734</c:v>
                </c:pt>
                <c:pt idx="5735">
                  <c:v>5735</c:v>
                </c:pt>
                <c:pt idx="5736">
                  <c:v>5736</c:v>
                </c:pt>
                <c:pt idx="5737">
                  <c:v>5737</c:v>
                </c:pt>
                <c:pt idx="5738">
                  <c:v>5738</c:v>
                </c:pt>
                <c:pt idx="5739">
                  <c:v>5739</c:v>
                </c:pt>
                <c:pt idx="5740">
                  <c:v>5740</c:v>
                </c:pt>
                <c:pt idx="5741">
                  <c:v>5741</c:v>
                </c:pt>
                <c:pt idx="5742">
                  <c:v>5742</c:v>
                </c:pt>
                <c:pt idx="5743">
                  <c:v>5743</c:v>
                </c:pt>
                <c:pt idx="5744">
                  <c:v>5744</c:v>
                </c:pt>
                <c:pt idx="5745">
                  <c:v>5745</c:v>
                </c:pt>
                <c:pt idx="5746">
                  <c:v>5746</c:v>
                </c:pt>
                <c:pt idx="5747">
                  <c:v>5747</c:v>
                </c:pt>
                <c:pt idx="5748">
                  <c:v>5748</c:v>
                </c:pt>
                <c:pt idx="5749">
                  <c:v>5749</c:v>
                </c:pt>
                <c:pt idx="5750">
                  <c:v>5750</c:v>
                </c:pt>
                <c:pt idx="5751">
                  <c:v>5751</c:v>
                </c:pt>
                <c:pt idx="5752">
                  <c:v>5752</c:v>
                </c:pt>
                <c:pt idx="5753">
                  <c:v>5753</c:v>
                </c:pt>
                <c:pt idx="5754">
                  <c:v>5754</c:v>
                </c:pt>
                <c:pt idx="5755">
                  <c:v>5755</c:v>
                </c:pt>
                <c:pt idx="5756">
                  <c:v>5756</c:v>
                </c:pt>
                <c:pt idx="5757">
                  <c:v>5757</c:v>
                </c:pt>
                <c:pt idx="5758">
                  <c:v>5758</c:v>
                </c:pt>
                <c:pt idx="5759">
                  <c:v>5759</c:v>
                </c:pt>
                <c:pt idx="5760">
                  <c:v>5760</c:v>
                </c:pt>
                <c:pt idx="5761">
                  <c:v>5761</c:v>
                </c:pt>
                <c:pt idx="5762">
                  <c:v>5762</c:v>
                </c:pt>
                <c:pt idx="5763">
                  <c:v>5763</c:v>
                </c:pt>
                <c:pt idx="5764">
                  <c:v>5764</c:v>
                </c:pt>
                <c:pt idx="5765">
                  <c:v>5765</c:v>
                </c:pt>
                <c:pt idx="5766">
                  <c:v>5766</c:v>
                </c:pt>
                <c:pt idx="5767">
                  <c:v>5767</c:v>
                </c:pt>
                <c:pt idx="5768">
                  <c:v>5768</c:v>
                </c:pt>
                <c:pt idx="5769">
                  <c:v>5769</c:v>
                </c:pt>
                <c:pt idx="5770">
                  <c:v>5770</c:v>
                </c:pt>
                <c:pt idx="5771">
                  <c:v>5771</c:v>
                </c:pt>
                <c:pt idx="5772">
                  <c:v>5772</c:v>
                </c:pt>
                <c:pt idx="5773">
                  <c:v>5773</c:v>
                </c:pt>
                <c:pt idx="5774">
                  <c:v>5774</c:v>
                </c:pt>
                <c:pt idx="5775">
                  <c:v>5775</c:v>
                </c:pt>
                <c:pt idx="5776">
                  <c:v>5776</c:v>
                </c:pt>
                <c:pt idx="5777">
                  <c:v>5777</c:v>
                </c:pt>
                <c:pt idx="5778">
                  <c:v>5778</c:v>
                </c:pt>
                <c:pt idx="5779">
                  <c:v>5779</c:v>
                </c:pt>
                <c:pt idx="5780">
                  <c:v>5780</c:v>
                </c:pt>
                <c:pt idx="5781">
                  <c:v>5781</c:v>
                </c:pt>
                <c:pt idx="5782">
                  <c:v>5782</c:v>
                </c:pt>
                <c:pt idx="5783">
                  <c:v>5783</c:v>
                </c:pt>
                <c:pt idx="5784">
                  <c:v>5784</c:v>
                </c:pt>
                <c:pt idx="5785">
                  <c:v>5785</c:v>
                </c:pt>
                <c:pt idx="5786">
                  <c:v>5786</c:v>
                </c:pt>
                <c:pt idx="5787">
                  <c:v>5787</c:v>
                </c:pt>
                <c:pt idx="5788">
                  <c:v>5788</c:v>
                </c:pt>
                <c:pt idx="5789">
                  <c:v>5789</c:v>
                </c:pt>
                <c:pt idx="5790">
                  <c:v>5790</c:v>
                </c:pt>
                <c:pt idx="5791">
                  <c:v>5791</c:v>
                </c:pt>
                <c:pt idx="5792">
                  <c:v>5792</c:v>
                </c:pt>
                <c:pt idx="5793">
                  <c:v>5793</c:v>
                </c:pt>
                <c:pt idx="5794">
                  <c:v>5794</c:v>
                </c:pt>
                <c:pt idx="5795">
                  <c:v>5795</c:v>
                </c:pt>
                <c:pt idx="5796">
                  <c:v>5796</c:v>
                </c:pt>
                <c:pt idx="5797">
                  <c:v>5797</c:v>
                </c:pt>
                <c:pt idx="5798">
                  <c:v>5798</c:v>
                </c:pt>
                <c:pt idx="5799">
                  <c:v>5799</c:v>
                </c:pt>
                <c:pt idx="5800">
                  <c:v>5800</c:v>
                </c:pt>
                <c:pt idx="5801">
                  <c:v>5801</c:v>
                </c:pt>
                <c:pt idx="5802">
                  <c:v>5802</c:v>
                </c:pt>
                <c:pt idx="5803">
                  <c:v>5803</c:v>
                </c:pt>
                <c:pt idx="5804">
                  <c:v>5804</c:v>
                </c:pt>
                <c:pt idx="5805">
                  <c:v>5805</c:v>
                </c:pt>
                <c:pt idx="5806">
                  <c:v>5806</c:v>
                </c:pt>
                <c:pt idx="5807">
                  <c:v>5807</c:v>
                </c:pt>
                <c:pt idx="5808">
                  <c:v>5808</c:v>
                </c:pt>
                <c:pt idx="5809">
                  <c:v>5809</c:v>
                </c:pt>
                <c:pt idx="5810">
                  <c:v>5810</c:v>
                </c:pt>
                <c:pt idx="5811">
                  <c:v>5811</c:v>
                </c:pt>
                <c:pt idx="5812">
                  <c:v>5812</c:v>
                </c:pt>
                <c:pt idx="5813">
                  <c:v>5813</c:v>
                </c:pt>
                <c:pt idx="5814">
                  <c:v>5814</c:v>
                </c:pt>
                <c:pt idx="5815">
                  <c:v>5815</c:v>
                </c:pt>
                <c:pt idx="5816">
                  <c:v>5816</c:v>
                </c:pt>
                <c:pt idx="5817">
                  <c:v>5817</c:v>
                </c:pt>
                <c:pt idx="5818">
                  <c:v>5818</c:v>
                </c:pt>
                <c:pt idx="5819">
                  <c:v>5819</c:v>
                </c:pt>
                <c:pt idx="5820">
                  <c:v>5820</c:v>
                </c:pt>
                <c:pt idx="5821">
                  <c:v>5821</c:v>
                </c:pt>
                <c:pt idx="5822">
                  <c:v>5822</c:v>
                </c:pt>
                <c:pt idx="5823">
                  <c:v>5823</c:v>
                </c:pt>
                <c:pt idx="5824">
                  <c:v>5824</c:v>
                </c:pt>
                <c:pt idx="5825">
                  <c:v>5825</c:v>
                </c:pt>
                <c:pt idx="5826">
                  <c:v>5826</c:v>
                </c:pt>
                <c:pt idx="5827">
                  <c:v>5827</c:v>
                </c:pt>
                <c:pt idx="5828">
                  <c:v>5828</c:v>
                </c:pt>
                <c:pt idx="5829">
                  <c:v>5829</c:v>
                </c:pt>
                <c:pt idx="5830">
                  <c:v>5830</c:v>
                </c:pt>
                <c:pt idx="5831">
                  <c:v>5831</c:v>
                </c:pt>
                <c:pt idx="5832">
                  <c:v>5832</c:v>
                </c:pt>
                <c:pt idx="5833">
                  <c:v>5833</c:v>
                </c:pt>
                <c:pt idx="5834">
                  <c:v>5834</c:v>
                </c:pt>
                <c:pt idx="5835">
                  <c:v>5835</c:v>
                </c:pt>
                <c:pt idx="5836">
                  <c:v>5836</c:v>
                </c:pt>
                <c:pt idx="5837">
                  <c:v>5837</c:v>
                </c:pt>
                <c:pt idx="5838">
                  <c:v>5838</c:v>
                </c:pt>
                <c:pt idx="5839">
                  <c:v>5839</c:v>
                </c:pt>
                <c:pt idx="5840">
                  <c:v>5840</c:v>
                </c:pt>
                <c:pt idx="5841">
                  <c:v>5841</c:v>
                </c:pt>
                <c:pt idx="5842">
                  <c:v>5842</c:v>
                </c:pt>
                <c:pt idx="5843">
                  <c:v>5843</c:v>
                </c:pt>
                <c:pt idx="5844">
                  <c:v>5844</c:v>
                </c:pt>
                <c:pt idx="5845">
                  <c:v>5845</c:v>
                </c:pt>
                <c:pt idx="5846">
                  <c:v>5846</c:v>
                </c:pt>
                <c:pt idx="5847">
                  <c:v>5847</c:v>
                </c:pt>
                <c:pt idx="5848">
                  <c:v>5848</c:v>
                </c:pt>
                <c:pt idx="5849">
                  <c:v>5849</c:v>
                </c:pt>
                <c:pt idx="5850">
                  <c:v>5850</c:v>
                </c:pt>
                <c:pt idx="5851">
                  <c:v>5851</c:v>
                </c:pt>
                <c:pt idx="5852">
                  <c:v>5852</c:v>
                </c:pt>
                <c:pt idx="5853">
                  <c:v>5853</c:v>
                </c:pt>
                <c:pt idx="5854">
                  <c:v>5854</c:v>
                </c:pt>
                <c:pt idx="5855">
                  <c:v>5855</c:v>
                </c:pt>
                <c:pt idx="5856">
                  <c:v>5856</c:v>
                </c:pt>
                <c:pt idx="5857">
                  <c:v>5857</c:v>
                </c:pt>
                <c:pt idx="5858">
                  <c:v>5858</c:v>
                </c:pt>
                <c:pt idx="5859">
                  <c:v>5859</c:v>
                </c:pt>
                <c:pt idx="5860">
                  <c:v>5860</c:v>
                </c:pt>
                <c:pt idx="5861">
                  <c:v>5861</c:v>
                </c:pt>
                <c:pt idx="5862">
                  <c:v>5862</c:v>
                </c:pt>
                <c:pt idx="5863">
                  <c:v>5863</c:v>
                </c:pt>
                <c:pt idx="5864">
                  <c:v>5864</c:v>
                </c:pt>
                <c:pt idx="5865">
                  <c:v>5865</c:v>
                </c:pt>
                <c:pt idx="5866">
                  <c:v>5866</c:v>
                </c:pt>
                <c:pt idx="5867">
                  <c:v>5867</c:v>
                </c:pt>
                <c:pt idx="5868">
                  <c:v>5868</c:v>
                </c:pt>
                <c:pt idx="5869">
                  <c:v>5869</c:v>
                </c:pt>
                <c:pt idx="5870">
                  <c:v>5870</c:v>
                </c:pt>
                <c:pt idx="5871">
                  <c:v>5871</c:v>
                </c:pt>
                <c:pt idx="5872">
                  <c:v>5872</c:v>
                </c:pt>
                <c:pt idx="5873">
                  <c:v>5873</c:v>
                </c:pt>
                <c:pt idx="5874">
                  <c:v>5874</c:v>
                </c:pt>
                <c:pt idx="5875">
                  <c:v>5875</c:v>
                </c:pt>
                <c:pt idx="5876">
                  <c:v>5876</c:v>
                </c:pt>
                <c:pt idx="5877">
                  <c:v>5877</c:v>
                </c:pt>
                <c:pt idx="5878">
                  <c:v>5878</c:v>
                </c:pt>
                <c:pt idx="5879">
                  <c:v>5879</c:v>
                </c:pt>
                <c:pt idx="5880">
                  <c:v>5880</c:v>
                </c:pt>
                <c:pt idx="5881">
                  <c:v>5881</c:v>
                </c:pt>
                <c:pt idx="5882">
                  <c:v>5882</c:v>
                </c:pt>
                <c:pt idx="5883">
                  <c:v>5883</c:v>
                </c:pt>
                <c:pt idx="5884">
                  <c:v>5884</c:v>
                </c:pt>
                <c:pt idx="5885">
                  <c:v>5885</c:v>
                </c:pt>
                <c:pt idx="5886">
                  <c:v>5886</c:v>
                </c:pt>
                <c:pt idx="5887">
                  <c:v>5887</c:v>
                </c:pt>
                <c:pt idx="5888">
                  <c:v>5888</c:v>
                </c:pt>
                <c:pt idx="5889">
                  <c:v>5889</c:v>
                </c:pt>
                <c:pt idx="5890">
                  <c:v>5890</c:v>
                </c:pt>
                <c:pt idx="5891">
                  <c:v>5891</c:v>
                </c:pt>
                <c:pt idx="5892">
                  <c:v>5892</c:v>
                </c:pt>
                <c:pt idx="5893">
                  <c:v>5893</c:v>
                </c:pt>
                <c:pt idx="5894">
                  <c:v>5894</c:v>
                </c:pt>
                <c:pt idx="5895">
                  <c:v>5895</c:v>
                </c:pt>
                <c:pt idx="5896">
                  <c:v>5896</c:v>
                </c:pt>
                <c:pt idx="5897">
                  <c:v>5897</c:v>
                </c:pt>
                <c:pt idx="5898">
                  <c:v>5898</c:v>
                </c:pt>
                <c:pt idx="5899">
                  <c:v>5899</c:v>
                </c:pt>
                <c:pt idx="5900">
                  <c:v>5900</c:v>
                </c:pt>
                <c:pt idx="5901">
                  <c:v>5901</c:v>
                </c:pt>
                <c:pt idx="5902">
                  <c:v>5902</c:v>
                </c:pt>
                <c:pt idx="5903">
                  <c:v>5903</c:v>
                </c:pt>
                <c:pt idx="5904">
                  <c:v>5904</c:v>
                </c:pt>
                <c:pt idx="5905">
                  <c:v>5905</c:v>
                </c:pt>
                <c:pt idx="5906">
                  <c:v>5906</c:v>
                </c:pt>
                <c:pt idx="5907">
                  <c:v>5907</c:v>
                </c:pt>
                <c:pt idx="5908">
                  <c:v>5908</c:v>
                </c:pt>
                <c:pt idx="5909">
                  <c:v>5909</c:v>
                </c:pt>
                <c:pt idx="5910">
                  <c:v>5910</c:v>
                </c:pt>
                <c:pt idx="5911">
                  <c:v>5911</c:v>
                </c:pt>
                <c:pt idx="5912">
                  <c:v>5912</c:v>
                </c:pt>
                <c:pt idx="5913">
                  <c:v>5913</c:v>
                </c:pt>
                <c:pt idx="5914">
                  <c:v>5914</c:v>
                </c:pt>
                <c:pt idx="5915">
                  <c:v>5915</c:v>
                </c:pt>
                <c:pt idx="5916">
                  <c:v>5916</c:v>
                </c:pt>
                <c:pt idx="5917">
                  <c:v>5917</c:v>
                </c:pt>
                <c:pt idx="5918">
                  <c:v>5918</c:v>
                </c:pt>
                <c:pt idx="5919">
                  <c:v>5919</c:v>
                </c:pt>
                <c:pt idx="5920">
                  <c:v>5920</c:v>
                </c:pt>
                <c:pt idx="5921">
                  <c:v>5921</c:v>
                </c:pt>
                <c:pt idx="5922">
                  <c:v>5922</c:v>
                </c:pt>
                <c:pt idx="5923">
                  <c:v>5923</c:v>
                </c:pt>
                <c:pt idx="5924">
                  <c:v>5924</c:v>
                </c:pt>
                <c:pt idx="5925">
                  <c:v>5925</c:v>
                </c:pt>
                <c:pt idx="5926">
                  <c:v>5926</c:v>
                </c:pt>
                <c:pt idx="5927">
                  <c:v>5927</c:v>
                </c:pt>
                <c:pt idx="5928">
                  <c:v>5928</c:v>
                </c:pt>
                <c:pt idx="5929">
                  <c:v>5929</c:v>
                </c:pt>
                <c:pt idx="5930">
                  <c:v>5930</c:v>
                </c:pt>
                <c:pt idx="5931">
                  <c:v>5931</c:v>
                </c:pt>
                <c:pt idx="5932">
                  <c:v>5932</c:v>
                </c:pt>
                <c:pt idx="5933">
                  <c:v>5933</c:v>
                </c:pt>
                <c:pt idx="5934">
                  <c:v>5934</c:v>
                </c:pt>
                <c:pt idx="5935">
                  <c:v>5935</c:v>
                </c:pt>
                <c:pt idx="5936">
                  <c:v>5936</c:v>
                </c:pt>
                <c:pt idx="5937">
                  <c:v>5937</c:v>
                </c:pt>
                <c:pt idx="5938">
                  <c:v>5938</c:v>
                </c:pt>
                <c:pt idx="5939">
                  <c:v>5939</c:v>
                </c:pt>
                <c:pt idx="5940">
                  <c:v>5940</c:v>
                </c:pt>
                <c:pt idx="5941">
                  <c:v>5941</c:v>
                </c:pt>
                <c:pt idx="5942">
                  <c:v>5942</c:v>
                </c:pt>
                <c:pt idx="5943">
                  <c:v>5943</c:v>
                </c:pt>
                <c:pt idx="5944">
                  <c:v>5944</c:v>
                </c:pt>
                <c:pt idx="5945">
                  <c:v>5945</c:v>
                </c:pt>
                <c:pt idx="5946">
                  <c:v>5946</c:v>
                </c:pt>
                <c:pt idx="5947">
                  <c:v>5947</c:v>
                </c:pt>
                <c:pt idx="5948">
                  <c:v>5948</c:v>
                </c:pt>
                <c:pt idx="5949">
                  <c:v>5949</c:v>
                </c:pt>
                <c:pt idx="5950">
                  <c:v>5950</c:v>
                </c:pt>
                <c:pt idx="5951">
                  <c:v>5951</c:v>
                </c:pt>
                <c:pt idx="5952">
                  <c:v>5952</c:v>
                </c:pt>
                <c:pt idx="5953">
                  <c:v>5953</c:v>
                </c:pt>
                <c:pt idx="5954">
                  <c:v>5954</c:v>
                </c:pt>
                <c:pt idx="5955">
                  <c:v>5955</c:v>
                </c:pt>
                <c:pt idx="5956">
                  <c:v>5956</c:v>
                </c:pt>
                <c:pt idx="5957">
                  <c:v>5957</c:v>
                </c:pt>
                <c:pt idx="5958">
                  <c:v>5958</c:v>
                </c:pt>
                <c:pt idx="5959">
                  <c:v>5959</c:v>
                </c:pt>
                <c:pt idx="5960">
                  <c:v>5960</c:v>
                </c:pt>
                <c:pt idx="5961">
                  <c:v>5961</c:v>
                </c:pt>
                <c:pt idx="5962">
                  <c:v>5962</c:v>
                </c:pt>
                <c:pt idx="5963">
                  <c:v>5963</c:v>
                </c:pt>
                <c:pt idx="5964">
                  <c:v>5964</c:v>
                </c:pt>
                <c:pt idx="5965">
                  <c:v>5965</c:v>
                </c:pt>
                <c:pt idx="5966">
                  <c:v>5966</c:v>
                </c:pt>
                <c:pt idx="5967">
                  <c:v>5967</c:v>
                </c:pt>
                <c:pt idx="5968">
                  <c:v>5968</c:v>
                </c:pt>
                <c:pt idx="5969">
                  <c:v>5969</c:v>
                </c:pt>
                <c:pt idx="5970">
                  <c:v>5970</c:v>
                </c:pt>
                <c:pt idx="5971">
                  <c:v>5971</c:v>
                </c:pt>
                <c:pt idx="5972">
                  <c:v>5972</c:v>
                </c:pt>
                <c:pt idx="5973">
                  <c:v>5973</c:v>
                </c:pt>
                <c:pt idx="5974">
                  <c:v>5974</c:v>
                </c:pt>
                <c:pt idx="5975">
                  <c:v>5975</c:v>
                </c:pt>
                <c:pt idx="5976">
                  <c:v>5976</c:v>
                </c:pt>
                <c:pt idx="5977">
                  <c:v>5977</c:v>
                </c:pt>
                <c:pt idx="5978">
                  <c:v>5978</c:v>
                </c:pt>
                <c:pt idx="5979">
                  <c:v>5979</c:v>
                </c:pt>
                <c:pt idx="5980">
                  <c:v>5980</c:v>
                </c:pt>
                <c:pt idx="5981">
                  <c:v>5981</c:v>
                </c:pt>
                <c:pt idx="5982">
                  <c:v>5982</c:v>
                </c:pt>
                <c:pt idx="5983">
                  <c:v>5983</c:v>
                </c:pt>
                <c:pt idx="5984">
                  <c:v>5984</c:v>
                </c:pt>
                <c:pt idx="5985">
                  <c:v>5985</c:v>
                </c:pt>
                <c:pt idx="5986">
                  <c:v>5986</c:v>
                </c:pt>
                <c:pt idx="5987">
                  <c:v>5987</c:v>
                </c:pt>
                <c:pt idx="5988">
                  <c:v>5988</c:v>
                </c:pt>
                <c:pt idx="5989">
                  <c:v>5989</c:v>
                </c:pt>
                <c:pt idx="5990">
                  <c:v>5990</c:v>
                </c:pt>
                <c:pt idx="5991">
                  <c:v>5991</c:v>
                </c:pt>
                <c:pt idx="5992">
                  <c:v>5992</c:v>
                </c:pt>
                <c:pt idx="5993">
                  <c:v>5993</c:v>
                </c:pt>
                <c:pt idx="5994">
                  <c:v>5994</c:v>
                </c:pt>
                <c:pt idx="5995">
                  <c:v>5995</c:v>
                </c:pt>
                <c:pt idx="5996">
                  <c:v>5996</c:v>
                </c:pt>
                <c:pt idx="5997">
                  <c:v>5997</c:v>
                </c:pt>
                <c:pt idx="5998">
                  <c:v>5998</c:v>
                </c:pt>
                <c:pt idx="5999">
                  <c:v>5999</c:v>
                </c:pt>
                <c:pt idx="6000">
                  <c:v>6000</c:v>
                </c:pt>
                <c:pt idx="6001">
                  <c:v>6001</c:v>
                </c:pt>
                <c:pt idx="6002">
                  <c:v>6002</c:v>
                </c:pt>
                <c:pt idx="6003">
                  <c:v>6003</c:v>
                </c:pt>
                <c:pt idx="6004">
                  <c:v>6004</c:v>
                </c:pt>
                <c:pt idx="6005">
                  <c:v>6005</c:v>
                </c:pt>
                <c:pt idx="6006">
                  <c:v>6006</c:v>
                </c:pt>
                <c:pt idx="6007">
                  <c:v>6007</c:v>
                </c:pt>
                <c:pt idx="6008">
                  <c:v>6008</c:v>
                </c:pt>
                <c:pt idx="6009">
                  <c:v>6009</c:v>
                </c:pt>
                <c:pt idx="6010">
                  <c:v>6010</c:v>
                </c:pt>
                <c:pt idx="6011">
                  <c:v>6011</c:v>
                </c:pt>
                <c:pt idx="6012">
                  <c:v>6012</c:v>
                </c:pt>
                <c:pt idx="6013">
                  <c:v>6013</c:v>
                </c:pt>
                <c:pt idx="6014">
                  <c:v>6014</c:v>
                </c:pt>
                <c:pt idx="6015">
                  <c:v>6015</c:v>
                </c:pt>
                <c:pt idx="6016">
                  <c:v>6016</c:v>
                </c:pt>
                <c:pt idx="6017">
                  <c:v>6017</c:v>
                </c:pt>
                <c:pt idx="6018">
                  <c:v>6018</c:v>
                </c:pt>
                <c:pt idx="6019">
                  <c:v>6019</c:v>
                </c:pt>
                <c:pt idx="6020">
                  <c:v>6020</c:v>
                </c:pt>
                <c:pt idx="6021">
                  <c:v>6021</c:v>
                </c:pt>
                <c:pt idx="6022">
                  <c:v>6022</c:v>
                </c:pt>
                <c:pt idx="6023">
                  <c:v>6023</c:v>
                </c:pt>
                <c:pt idx="6024">
                  <c:v>6024</c:v>
                </c:pt>
                <c:pt idx="6025">
                  <c:v>6025</c:v>
                </c:pt>
                <c:pt idx="6026">
                  <c:v>6026</c:v>
                </c:pt>
                <c:pt idx="6027">
                  <c:v>6027</c:v>
                </c:pt>
                <c:pt idx="6028">
                  <c:v>6028</c:v>
                </c:pt>
                <c:pt idx="6029">
                  <c:v>6029</c:v>
                </c:pt>
                <c:pt idx="6030">
                  <c:v>6030</c:v>
                </c:pt>
                <c:pt idx="6031">
                  <c:v>6031</c:v>
                </c:pt>
                <c:pt idx="6032">
                  <c:v>6032</c:v>
                </c:pt>
                <c:pt idx="6033">
                  <c:v>6033</c:v>
                </c:pt>
                <c:pt idx="6034">
                  <c:v>6034</c:v>
                </c:pt>
                <c:pt idx="6035">
                  <c:v>6035</c:v>
                </c:pt>
                <c:pt idx="6036">
                  <c:v>6036</c:v>
                </c:pt>
                <c:pt idx="6037">
                  <c:v>6037</c:v>
                </c:pt>
                <c:pt idx="6038">
                  <c:v>6038</c:v>
                </c:pt>
                <c:pt idx="6039">
                  <c:v>6039</c:v>
                </c:pt>
                <c:pt idx="6040">
                  <c:v>6040</c:v>
                </c:pt>
                <c:pt idx="6041">
                  <c:v>6041</c:v>
                </c:pt>
                <c:pt idx="6042">
                  <c:v>6042</c:v>
                </c:pt>
                <c:pt idx="6043">
                  <c:v>6043</c:v>
                </c:pt>
                <c:pt idx="6044">
                  <c:v>6044</c:v>
                </c:pt>
                <c:pt idx="6045">
                  <c:v>6045</c:v>
                </c:pt>
                <c:pt idx="6046">
                  <c:v>6046</c:v>
                </c:pt>
                <c:pt idx="6047">
                  <c:v>6047</c:v>
                </c:pt>
                <c:pt idx="6048">
                  <c:v>6048</c:v>
                </c:pt>
                <c:pt idx="6049">
                  <c:v>6049</c:v>
                </c:pt>
                <c:pt idx="6050">
                  <c:v>6050</c:v>
                </c:pt>
                <c:pt idx="6051">
                  <c:v>6051</c:v>
                </c:pt>
                <c:pt idx="6052">
                  <c:v>6052</c:v>
                </c:pt>
                <c:pt idx="6053">
                  <c:v>6053</c:v>
                </c:pt>
                <c:pt idx="6054">
                  <c:v>6054</c:v>
                </c:pt>
                <c:pt idx="6055">
                  <c:v>6055</c:v>
                </c:pt>
                <c:pt idx="6056">
                  <c:v>6056</c:v>
                </c:pt>
                <c:pt idx="6057">
                  <c:v>6057</c:v>
                </c:pt>
                <c:pt idx="6058">
                  <c:v>6058</c:v>
                </c:pt>
                <c:pt idx="6059">
                  <c:v>6059</c:v>
                </c:pt>
                <c:pt idx="6060">
                  <c:v>6060</c:v>
                </c:pt>
                <c:pt idx="6061">
                  <c:v>6061</c:v>
                </c:pt>
                <c:pt idx="6062">
                  <c:v>6062</c:v>
                </c:pt>
                <c:pt idx="6063">
                  <c:v>6063</c:v>
                </c:pt>
                <c:pt idx="6064">
                  <c:v>6064</c:v>
                </c:pt>
                <c:pt idx="6065">
                  <c:v>6065</c:v>
                </c:pt>
                <c:pt idx="6066">
                  <c:v>6066</c:v>
                </c:pt>
                <c:pt idx="6067">
                  <c:v>6067</c:v>
                </c:pt>
                <c:pt idx="6068">
                  <c:v>6068</c:v>
                </c:pt>
                <c:pt idx="6069">
                  <c:v>6069</c:v>
                </c:pt>
                <c:pt idx="6070">
                  <c:v>6070</c:v>
                </c:pt>
                <c:pt idx="6071">
                  <c:v>6071</c:v>
                </c:pt>
                <c:pt idx="6072">
                  <c:v>6072</c:v>
                </c:pt>
                <c:pt idx="6073">
                  <c:v>6073</c:v>
                </c:pt>
                <c:pt idx="6074">
                  <c:v>6074</c:v>
                </c:pt>
                <c:pt idx="6075">
                  <c:v>6075</c:v>
                </c:pt>
                <c:pt idx="6076">
                  <c:v>6076</c:v>
                </c:pt>
                <c:pt idx="6077">
                  <c:v>6077</c:v>
                </c:pt>
                <c:pt idx="6078">
                  <c:v>6078</c:v>
                </c:pt>
                <c:pt idx="6079">
                  <c:v>6079</c:v>
                </c:pt>
                <c:pt idx="6080">
                  <c:v>6080</c:v>
                </c:pt>
                <c:pt idx="6081">
                  <c:v>6081</c:v>
                </c:pt>
                <c:pt idx="6082">
                  <c:v>6082</c:v>
                </c:pt>
                <c:pt idx="6083">
                  <c:v>6083</c:v>
                </c:pt>
                <c:pt idx="6084">
                  <c:v>6084</c:v>
                </c:pt>
                <c:pt idx="6085">
                  <c:v>6085</c:v>
                </c:pt>
                <c:pt idx="6086">
                  <c:v>6086</c:v>
                </c:pt>
                <c:pt idx="6087">
                  <c:v>6087</c:v>
                </c:pt>
                <c:pt idx="6088">
                  <c:v>6088</c:v>
                </c:pt>
                <c:pt idx="6089">
                  <c:v>6089</c:v>
                </c:pt>
                <c:pt idx="6090">
                  <c:v>6090</c:v>
                </c:pt>
                <c:pt idx="6091">
                  <c:v>6091</c:v>
                </c:pt>
                <c:pt idx="6092">
                  <c:v>6092</c:v>
                </c:pt>
                <c:pt idx="6093">
                  <c:v>6093</c:v>
                </c:pt>
                <c:pt idx="6094">
                  <c:v>6094</c:v>
                </c:pt>
                <c:pt idx="6095">
                  <c:v>6095</c:v>
                </c:pt>
                <c:pt idx="6096">
                  <c:v>6096</c:v>
                </c:pt>
                <c:pt idx="6097">
                  <c:v>6097</c:v>
                </c:pt>
                <c:pt idx="6098">
                  <c:v>6098</c:v>
                </c:pt>
                <c:pt idx="6099">
                  <c:v>6099</c:v>
                </c:pt>
                <c:pt idx="6100">
                  <c:v>6100</c:v>
                </c:pt>
                <c:pt idx="6101">
                  <c:v>6101</c:v>
                </c:pt>
                <c:pt idx="6102">
                  <c:v>6102</c:v>
                </c:pt>
                <c:pt idx="6103">
                  <c:v>6103</c:v>
                </c:pt>
                <c:pt idx="6104">
                  <c:v>6104</c:v>
                </c:pt>
                <c:pt idx="6105">
                  <c:v>6105</c:v>
                </c:pt>
                <c:pt idx="6106">
                  <c:v>6106</c:v>
                </c:pt>
                <c:pt idx="6107">
                  <c:v>6107</c:v>
                </c:pt>
                <c:pt idx="6108">
                  <c:v>6108</c:v>
                </c:pt>
                <c:pt idx="6109">
                  <c:v>6109</c:v>
                </c:pt>
                <c:pt idx="6110">
                  <c:v>6110</c:v>
                </c:pt>
                <c:pt idx="6111">
                  <c:v>6111</c:v>
                </c:pt>
                <c:pt idx="6112">
                  <c:v>6112</c:v>
                </c:pt>
                <c:pt idx="6113">
                  <c:v>6113</c:v>
                </c:pt>
                <c:pt idx="6114">
                  <c:v>6114</c:v>
                </c:pt>
                <c:pt idx="6115">
                  <c:v>6115</c:v>
                </c:pt>
                <c:pt idx="6116">
                  <c:v>6116</c:v>
                </c:pt>
                <c:pt idx="6117">
                  <c:v>6117</c:v>
                </c:pt>
                <c:pt idx="6118">
                  <c:v>6118</c:v>
                </c:pt>
                <c:pt idx="6119">
                  <c:v>6119</c:v>
                </c:pt>
                <c:pt idx="6120">
                  <c:v>6120</c:v>
                </c:pt>
                <c:pt idx="6121">
                  <c:v>6121</c:v>
                </c:pt>
                <c:pt idx="6122">
                  <c:v>6122</c:v>
                </c:pt>
                <c:pt idx="6123">
                  <c:v>6123</c:v>
                </c:pt>
                <c:pt idx="6124">
                  <c:v>6124</c:v>
                </c:pt>
                <c:pt idx="6125">
                  <c:v>6125</c:v>
                </c:pt>
                <c:pt idx="6126">
                  <c:v>6126</c:v>
                </c:pt>
                <c:pt idx="6127">
                  <c:v>6127</c:v>
                </c:pt>
                <c:pt idx="6128">
                  <c:v>6128</c:v>
                </c:pt>
                <c:pt idx="6129">
                  <c:v>6129</c:v>
                </c:pt>
                <c:pt idx="6130">
                  <c:v>6130</c:v>
                </c:pt>
                <c:pt idx="6131">
                  <c:v>6131</c:v>
                </c:pt>
                <c:pt idx="6132">
                  <c:v>6132</c:v>
                </c:pt>
                <c:pt idx="6133">
                  <c:v>6133</c:v>
                </c:pt>
                <c:pt idx="6134">
                  <c:v>6134</c:v>
                </c:pt>
                <c:pt idx="6135">
                  <c:v>6135</c:v>
                </c:pt>
                <c:pt idx="6136">
                  <c:v>6136</c:v>
                </c:pt>
                <c:pt idx="6137">
                  <c:v>6137</c:v>
                </c:pt>
                <c:pt idx="6138">
                  <c:v>6138</c:v>
                </c:pt>
                <c:pt idx="6139">
                  <c:v>6139</c:v>
                </c:pt>
                <c:pt idx="6140">
                  <c:v>6140</c:v>
                </c:pt>
                <c:pt idx="6141">
                  <c:v>6141</c:v>
                </c:pt>
                <c:pt idx="6142">
                  <c:v>6142</c:v>
                </c:pt>
                <c:pt idx="6143">
                  <c:v>6143</c:v>
                </c:pt>
                <c:pt idx="6144">
                  <c:v>6144</c:v>
                </c:pt>
                <c:pt idx="6145">
                  <c:v>6145</c:v>
                </c:pt>
                <c:pt idx="6146">
                  <c:v>6146</c:v>
                </c:pt>
                <c:pt idx="6147">
                  <c:v>6147</c:v>
                </c:pt>
                <c:pt idx="6148">
                  <c:v>6148</c:v>
                </c:pt>
                <c:pt idx="6149">
                  <c:v>6149</c:v>
                </c:pt>
                <c:pt idx="6150">
                  <c:v>6150</c:v>
                </c:pt>
                <c:pt idx="6151">
                  <c:v>6151</c:v>
                </c:pt>
                <c:pt idx="6152">
                  <c:v>6152</c:v>
                </c:pt>
                <c:pt idx="6153">
                  <c:v>6153</c:v>
                </c:pt>
                <c:pt idx="6154">
                  <c:v>6154</c:v>
                </c:pt>
                <c:pt idx="6155">
                  <c:v>6155</c:v>
                </c:pt>
                <c:pt idx="6156">
                  <c:v>6156</c:v>
                </c:pt>
                <c:pt idx="6157">
                  <c:v>6157</c:v>
                </c:pt>
                <c:pt idx="6158">
                  <c:v>6158</c:v>
                </c:pt>
                <c:pt idx="6159">
                  <c:v>6159</c:v>
                </c:pt>
                <c:pt idx="6160">
                  <c:v>6160</c:v>
                </c:pt>
                <c:pt idx="6161">
                  <c:v>6161</c:v>
                </c:pt>
                <c:pt idx="6162">
                  <c:v>6162</c:v>
                </c:pt>
                <c:pt idx="6163">
                  <c:v>6163</c:v>
                </c:pt>
                <c:pt idx="6164">
                  <c:v>6164</c:v>
                </c:pt>
                <c:pt idx="6165">
                  <c:v>6165</c:v>
                </c:pt>
                <c:pt idx="6166">
                  <c:v>6166</c:v>
                </c:pt>
                <c:pt idx="6167">
                  <c:v>6167</c:v>
                </c:pt>
                <c:pt idx="6168">
                  <c:v>6168</c:v>
                </c:pt>
                <c:pt idx="6169">
                  <c:v>6169</c:v>
                </c:pt>
                <c:pt idx="6170">
                  <c:v>6170</c:v>
                </c:pt>
                <c:pt idx="6171">
                  <c:v>6171</c:v>
                </c:pt>
                <c:pt idx="6172">
                  <c:v>6172</c:v>
                </c:pt>
                <c:pt idx="6173">
                  <c:v>6173</c:v>
                </c:pt>
                <c:pt idx="6174">
                  <c:v>6174</c:v>
                </c:pt>
                <c:pt idx="6175">
                  <c:v>6175</c:v>
                </c:pt>
                <c:pt idx="6176">
                  <c:v>6176</c:v>
                </c:pt>
                <c:pt idx="6177">
                  <c:v>6177</c:v>
                </c:pt>
                <c:pt idx="6178">
                  <c:v>6178</c:v>
                </c:pt>
                <c:pt idx="6179">
                  <c:v>6179</c:v>
                </c:pt>
                <c:pt idx="6180">
                  <c:v>6180</c:v>
                </c:pt>
                <c:pt idx="6181">
                  <c:v>6181</c:v>
                </c:pt>
                <c:pt idx="6182">
                  <c:v>6182</c:v>
                </c:pt>
                <c:pt idx="6183">
                  <c:v>6183</c:v>
                </c:pt>
                <c:pt idx="6184">
                  <c:v>6184</c:v>
                </c:pt>
                <c:pt idx="6185">
                  <c:v>6185</c:v>
                </c:pt>
                <c:pt idx="6186">
                  <c:v>6186</c:v>
                </c:pt>
                <c:pt idx="6187">
                  <c:v>6187</c:v>
                </c:pt>
                <c:pt idx="6188">
                  <c:v>6188</c:v>
                </c:pt>
                <c:pt idx="6189">
                  <c:v>6189</c:v>
                </c:pt>
                <c:pt idx="6190">
                  <c:v>6190</c:v>
                </c:pt>
                <c:pt idx="6191">
                  <c:v>6191</c:v>
                </c:pt>
                <c:pt idx="6192">
                  <c:v>6192</c:v>
                </c:pt>
                <c:pt idx="6193">
                  <c:v>6193</c:v>
                </c:pt>
                <c:pt idx="6194">
                  <c:v>6194</c:v>
                </c:pt>
                <c:pt idx="6195">
                  <c:v>6195</c:v>
                </c:pt>
                <c:pt idx="6196">
                  <c:v>6196</c:v>
                </c:pt>
                <c:pt idx="6197">
                  <c:v>6197</c:v>
                </c:pt>
                <c:pt idx="6198">
                  <c:v>6198</c:v>
                </c:pt>
                <c:pt idx="6199">
                  <c:v>6199</c:v>
                </c:pt>
                <c:pt idx="6200">
                  <c:v>6200</c:v>
                </c:pt>
                <c:pt idx="6201">
                  <c:v>6201</c:v>
                </c:pt>
                <c:pt idx="6202">
                  <c:v>6202</c:v>
                </c:pt>
                <c:pt idx="6203">
                  <c:v>6203</c:v>
                </c:pt>
                <c:pt idx="6204">
                  <c:v>6204</c:v>
                </c:pt>
                <c:pt idx="6205">
                  <c:v>6205</c:v>
                </c:pt>
                <c:pt idx="6206">
                  <c:v>6206</c:v>
                </c:pt>
                <c:pt idx="6207">
                  <c:v>6207</c:v>
                </c:pt>
                <c:pt idx="6208">
                  <c:v>6208</c:v>
                </c:pt>
                <c:pt idx="6209">
                  <c:v>6209</c:v>
                </c:pt>
                <c:pt idx="6210">
                  <c:v>6210</c:v>
                </c:pt>
                <c:pt idx="6211">
                  <c:v>6211</c:v>
                </c:pt>
                <c:pt idx="6212">
                  <c:v>6212</c:v>
                </c:pt>
                <c:pt idx="6213">
                  <c:v>6213</c:v>
                </c:pt>
                <c:pt idx="6214">
                  <c:v>6214</c:v>
                </c:pt>
                <c:pt idx="6215">
                  <c:v>6215</c:v>
                </c:pt>
                <c:pt idx="6216">
                  <c:v>6216</c:v>
                </c:pt>
                <c:pt idx="6217">
                  <c:v>6217</c:v>
                </c:pt>
                <c:pt idx="6218">
                  <c:v>6218</c:v>
                </c:pt>
                <c:pt idx="6219">
                  <c:v>6219</c:v>
                </c:pt>
                <c:pt idx="6220">
                  <c:v>6220</c:v>
                </c:pt>
                <c:pt idx="6221">
                  <c:v>6221</c:v>
                </c:pt>
                <c:pt idx="6222">
                  <c:v>6222</c:v>
                </c:pt>
                <c:pt idx="6223">
                  <c:v>6223</c:v>
                </c:pt>
                <c:pt idx="6224">
                  <c:v>6224</c:v>
                </c:pt>
                <c:pt idx="6225">
                  <c:v>6225</c:v>
                </c:pt>
                <c:pt idx="6226">
                  <c:v>6226</c:v>
                </c:pt>
                <c:pt idx="6227">
                  <c:v>6227</c:v>
                </c:pt>
                <c:pt idx="6228">
                  <c:v>6228</c:v>
                </c:pt>
                <c:pt idx="6229">
                  <c:v>6229</c:v>
                </c:pt>
                <c:pt idx="6230">
                  <c:v>6230</c:v>
                </c:pt>
                <c:pt idx="6231">
                  <c:v>6231</c:v>
                </c:pt>
                <c:pt idx="6232">
                  <c:v>6232</c:v>
                </c:pt>
                <c:pt idx="6233">
                  <c:v>6233</c:v>
                </c:pt>
                <c:pt idx="6234">
                  <c:v>6234</c:v>
                </c:pt>
                <c:pt idx="6235">
                  <c:v>6235</c:v>
                </c:pt>
                <c:pt idx="6236">
                  <c:v>6236</c:v>
                </c:pt>
                <c:pt idx="6237">
                  <c:v>6237</c:v>
                </c:pt>
                <c:pt idx="6238">
                  <c:v>6238</c:v>
                </c:pt>
                <c:pt idx="6239">
                  <c:v>6239</c:v>
                </c:pt>
                <c:pt idx="6240">
                  <c:v>6240</c:v>
                </c:pt>
                <c:pt idx="6241">
                  <c:v>6241</c:v>
                </c:pt>
                <c:pt idx="6242">
                  <c:v>6242</c:v>
                </c:pt>
                <c:pt idx="6243">
                  <c:v>6243</c:v>
                </c:pt>
                <c:pt idx="6244">
                  <c:v>6244</c:v>
                </c:pt>
                <c:pt idx="6245">
                  <c:v>6245</c:v>
                </c:pt>
                <c:pt idx="6246">
                  <c:v>6246</c:v>
                </c:pt>
                <c:pt idx="6247">
                  <c:v>6247</c:v>
                </c:pt>
                <c:pt idx="6248">
                  <c:v>6248</c:v>
                </c:pt>
                <c:pt idx="6249">
                  <c:v>6249</c:v>
                </c:pt>
                <c:pt idx="6250">
                  <c:v>6250</c:v>
                </c:pt>
                <c:pt idx="6251">
                  <c:v>6251</c:v>
                </c:pt>
                <c:pt idx="6252">
                  <c:v>6252</c:v>
                </c:pt>
                <c:pt idx="6253">
                  <c:v>6253</c:v>
                </c:pt>
                <c:pt idx="6254">
                  <c:v>6254</c:v>
                </c:pt>
                <c:pt idx="6255">
                  <c:v>6255</c:v>
                </c:pt>
                <c:pt idx="6256">
                  <c:v>6256</c:v>
                </c:pt>
                <c:pt idx="6257">
                  <c:v>6257</c:v>
                </c:pt>
                <c:pt idx="6258">
                  <c:v>6258</c:v>
                </c:pt>
                <c:pt idx="6259">
                  <c:v>6259</c:v>
                </c:pt>
                <c:pt idx="6260">
                  <c:v>6260</c:v>
                </c:pt>
                <c:pt idx="6261">
                  <c:v>6261</c:v>
                </c:pt>
                <c:pt idx="6262">
                  <c:v>6262</c:v>
                </c:pt>
                <c:pt idx="6263">
                  <c:v>6263</c:v>
                </c:pt>
                <c:pt idx="6264">
                  <c:v>6264</c:v>
                </c:pt>
                <c:pt idx="6265">
                  <c:v>6265</c:v>
                </c:pt>
                <c:pt idx="6266">
                  <c:v>6266</c:v>
                </c:pt>
                <c:pt idx="6267">
                  <c:v>6267</c:v>
                </c:pt>
                <c:pt idx="6268">
                  <c:v>6268</c:v>
                </c:pt>
                <c:pt idx="6269">
                  <c:v>6269</c:v>
                </c:pt>
                <c:pt idx="6270">
                  <c:v>6270</c:v>
                </c:pt>
                <c:pt idx="6271">
                  <c:v>6271</c:v>
                </c:pt>
                <c:pt idx="6272">
                  <c:v>6272</c:v>
                </c:pt>
                <c:pt idx="6273">
                  <c:v>6273</c:v>
                </c:pt>
                <c:pt idx="6274">
                  <c:v>6274</c:v>
                </c:pt>
                <c:pt idx="6275">
                  <c:v>6275</c:v>
                </c:pt>
                <c:pt idx="6276">
                  <c:v>6276</c:v>
                </c:pt>
                <c:pt idx="6277">
                  <c:v>6277</c:v>
                </c:pt>
                <c:pt idx="6278">
                  <c:v>6278</c:v>
                </c:pt>
                <c:pt idx="6279">
                  <c:v>6279</c:v>
                </c:pt>
                <c:pt idx="6280">
                  <c:v>6280</c:v>
                </c:pt>
                <c:pt idx="6281">
                  <c:v>6281</c:v>
                </c:pt>
                <c:pt idx="6282">
                  <c:v>6282</c:v>
                </c:pt>
                <c:pt idx="6283">
                  <c:v>6283</c:v>
                </c:pt>
                <c:pt idx="6284">
                  <c:v>6284</c:v>
                </c:pt>
                <c:pt idx="6285">
                  <c:v>6285</c:v>
                </c:pt>
                <c:pt idx="6286">
                  <c:v>6286</c:v>
                </c:pt>
                <c:pt idx="6287">
                  <c:v>6287</c:v>
                </c:pt>
                <c:pt idx="6288">
                  <c:v>6288</c:v>
                </c:pt>
                <c:pt idx="6289">
                  <c:v>6289</c:v>
                </c:pt>
                <c:pt idx="6290">
                  <c:v>6290</c:v>
                </c:pt>
                <c:pt idx="6291">
                  <c:v>6291</c:v>
                </c:pt>
                <c:pt idx="6292">
                  <c:v>6292</c:v>
                </c:pt>
                <c:pt idx="6293">
                  <c:v>6293</c:v>
                </c:pt>
                <c:pt idx="6294">
                  <c:v>6294</c:v>
                </c:pt>
                <c:pt idx="6295">
                  <c:v>6295</c:v>
                </c:pt>
                <c:pt idx="6296">
                  <c:v>6296</c:v>
                </c:pt>
                <c:pt idx="6297">
                  <c:v>6297</c:v>
                </c:pt>
                <c:pt idx="6298">
                  <c:v>6298</c:v>
                </c:pt>
                <c:pt idx="6299">
                  <c:v>6299</c:v>
                </c:pt>
                <c:pt idx="6300">
                  <c:v>6300</c:v>
                </c:pt>
                <c:pt idx="6301">
                  <c:v>6301</c:v>
                </c:pt>
                <c:pt idx="6302">
                  <c:v>6302</c:v>
                </c:pt>
                <c:pt idx="6303">
                  <c:v>6303</c:v>
                </c:pt>
                <c:pt idx="6304">
                  <c:v>6304</c:v>
                </c:pt>
                <c:pt idx="6305">
                  <c:v>6305</c:v>
                </c:pt>
                <c:pt idx="6306">
                  <c:v>6306</c:v>
                </c:pt>
                <c:pt idx="6307">
                  <c:v>6307</c:v>
                </c:pt>
                <c:pt idx="6308">
                  <c:v>6308</c:v>
                </c:pt>
                <c:pt idx="6309">
                  <c:v>6309</c:v>
                </c:pt>
                <c:pt idx="6310">
                  <c:v>6310</c:v>
                </c:pt>
                <c:pt idx="6311">
                  <c:v>6311</c:v>
                </c:pt>
                <c:pt idx="6312">
                  <c:v>6312</c:v>
                </c:pt>
                <c:pt idx="6313">
                  <c:v>6313</c:v>
                </c:pt>
                <c:pt idx="6314">
                  <c:v>6314</c:v>
                </c:pt>
                <c:pt idx="6315">
                  <c:v>6315</c:v>
                </c:pt>
                <c:pt idx="6316">
                  <c:v>6316</c:v>
                </c:pt>
                <c:pt idx="6317">
                  <c:v>6317</c:v>
                </c:pt>
                <c:pt idx="6318">
                  <c:v>6318</c:v>
                </c:pt>
                <c:pt idx="6319">
                  <c:v>6319</c:v>
                </c:pt>
                <c:pt idx="6320">
                  <c:v>6320</c:v>
                </c:pt>
                <c:pt idx="6321">
                  <c:v>6321</c:v>
                </c:pt>
                <c:pt idx="6322">
                  <c:v>6322</c:v>
                </c:pt>
                <c:pt idx="6323">
                  <c:v>6323</c:v>
                </c:pt>
                <c:pt idx="6324">
                  <c:v>6324</c:v>
                </c:pt>
                <c:pt idx="6325">
                  <c:v>6325</c:v>
                </c:pt>
                <c:pt idx="6326">
                  <c:v>6326</c:v>
                </c:pt>
                <c:pt idx="6327">
                  <c:v>6327</c:v>
                </c:pt>
                <c:pt idx="6328">
                  <c:v>6328</c:v>
                </c:pt>
                <c:pt idx="6329">
                  <c:v>6329</c:v>
                </c:pt>
                <c:pt idx="6330">
                  <c:v>6330</c:v>
                </c:pt>
                <c:pt idx="6331">
                  <c:v>6331</c:v>
                </c:pt>
                <c:pt idx="6332">
                  <c:v>6332</c:v>
                </c:pt>
                <c:pt idx="6333">
                  <c:v>6333</c:v>
                </c:pt>
                <c:pt idx="6334">
                  <c:v>6334</c:v>
                </c:pt>
                <c:pt idx="6335">
                  <c:v>6335</c:v>
                </c:pt>
                <c:pt idx="6336">
                  <c:v>6336</c:v>
                </c:pt>
                <c:pt idx="6337">
                  <c:v>6337</c:v>
                </c:pt>
                <c:pt idx="6338">
                  <c:v>6338</c:v>
                </c:pt>
                <c:pt idx="6339">
                  <c:v>6339</c:v>
                </c:pt>
                <c:pt idx="6340">
                  <c:v>6340</c:v>
                </c:pt>
                <c:pt idx="6341">
                  <c:v>6341</c:v>
                </c:pt>
                <c:pt idx="6342">
                  <c:v>6342</c:v>
                </c:pt>
                <c:pt idx="6343">
                  <c:v>6343</c:v>
                </c:pt>
                <c:pt idx="6344">
                  <c:v>6344</c:v>
                </c:pt>
                <c:pt idx="6345">
                  <c:v>6345</c:v>
                </c:pt>
                <c:pt idx="6346">
                  <c:v>6346</c:v>
                </c:pt>
                <c:pt idx="6347">
                  <c:v>6347</c:v>
                </c:pt>
                <c:pt idx="6348">
                  <c:v>6348</c:v>
                </c:pt>
                <c:pt idx="6349">
                  <c:v>6349</c:v>
                </c:pt>
                <c:pt idx="6350">
                  <c:v>6350</c:v>
                </c:pt>
                <c:pt idx="6351">
                  <c:v>6351</c:v>
                </c:pt>
                <c:pt idx="6352">
                  <c:v>6352</c:v>
                </c:pt>
                <c:pt idx="6353">
                  <c:v>6353</c:v>
                </c:pt>
                <c:pt idx="6354">
                  <c:v>6354</c:v>
                </c:pt>
                <c:pt idx="6355">
                  <c:v>6355</c:v>
                </c:pt>
                <c:pt idx="6356">
                  <c:v>6356</c:v>
                </c:pt>
                <c:pt idx="6357">
                  <c:v>6357</c:v>
                </c:pt>
                <c:pt idx="6358">
                  <c:v>6358</c:v>
                </c:pt>
                <c:pt idx="6359">
                  <c:v>6359</c:v>
                </c:pt>
                <c:pt idx="6360">
                  <c:v>6360</c:v>
                </c:pt>
                <c:pt idx="6361">
                  <c:v>6361</c:v>
                </c:pt>
                <c:pt idx="6362">
                  <c:v>6362</c:v>
                </c:pt>
                <c:pt idx="6363">
                  <c:v>6363</c:v>
                </c:pt>
                <c:pt idx="6364">
                  <c:v>6364</c:v>
                </c:pt>
                <c:pt idx="6365">
                  <c:v>6365</c:v>
                </c:pt>
                <c:pt idx="6366">
                  <c:v>6366</c:v>
                </c:pt>
                <c:pt idx="6367">
                  <c:v>6367</c:v>
                </c:pt>
                <c:pt idx="6368">
                  <c:v>6368</c:v>
                </c:pt>
                <c:pt idx="6369">
                  <c:v>6369</c:v>
                </c:pt>
                <c:pt idx="6370">
                  <c:v>6370</c:v>
                </c:pt>
                <c:pt idx="6371">
                  <c:v>6371</c:v>
                </c:pt>
                <c:pt idx="6372">
                  <c:v>6372</c:v>
                </c:pt>
                <c:pt idx="6373">
                  <c:v>6373</c:v>
                </c:pt>
                <c:pt idx="6374">
                  <c:v>6374</c:v>
                </c:pt>
                <c:pt idx="6375">
                  <c:v>6375</c:v>
                </c:pt>
                <c:pt idx="6376">
                  <c:v>6376</c:v>
                </c:pt>
                <c:pt idx="6377">
                  <c:v>6377</c:v>
                </c:pt>
                <c:pt idx="6378">
                  <c:v>6378</c:v>
                </c:pt>
                <c:pt idx="6379">
                  <c:v>6379</c:v>
                </c:pt>
                <c:pt idx="6380">
                  <c:v>6380</c:v>
                </c:pt>
                <c:pt idx="6381">
                  <c:v>6381</c:v>
                </c:pt>
                <c:pt idx="6382">
                  <c:v>6382</c:v>
                </c:pt>
                <c:pt idx="6383">
                  <c:v>6383</c:v>
                </c:pt>
                <c:pt idx="6384">
                  <c:v>6384</c:v>
                </c:pt>
                <c:pt idx="6385">
                  <c:v>6385</c:v>
                </c:pt>
                <c:pt idx="6386">
                  <c:v>6386</c:v>
                </c:pt>
                <c:pt idx="6387">
                  <c:v>6387</c:v>
                </c:pt>
                <c:pt idx="6388">
                  <c:v>6388</c:v>
                </c:pt>
                <c:pt idx="6389">
                  <c:v>6389</c:v>
                </c:pt>
                <c:pt idx="6390">
                  <c:v>6390</c:v>
                </c:pt>
                <c:pt idx="6391">
                  <c:v>6391</c:v>
                </c:pt>
                <c:pt idx="6392">
                  <c:v>6392</c:v>
                </c:pt>
                <c:pt idx="6393">
                  <c:v>6393</c:v>
                </c:pt>
                <c:pt idx="6394">
                  <c:v>6394</c:v>
                </c:pt>
                <c:pt idx="6395">
                  <c:v>6395</c:v>
                </c:pt>
                <c:pt idx="6396">
                  <c:v>6396</c:v>
                </c:pt>
                <c:pt idx="6397">
                  <c:v>6397</c:v>
                </c:pt>
                <c:pt idx="6398">
                  <c:v>6398</c:v>
                </c:pt>
                <c:pt idx="6399">
                  <c:v>6399</c:v>
                </c:pt>
                <c:pt idx="6400">
                  <c:v>6400</c:v>
                </c:pt>
                <c:pt idx="6401">
                  <c:v>6401</c:v>
                </c:pt>
                <c:pt idx="6402">
                  <c:v>6402</c:v>
                </c:pt>
                <c:pt idx="6403">
                  <c:v>6403</c:v>
                </c:pt>
                <c:pt idx="6404">
                  <c:v>6404</c:v>
                </c:pt>
                <c:pt idx="6405">
                  <c:v>6405</c:v>
                </c:pt>
                <c:pt idx="6406">
                  <c:v>6406</c:v>
                </c:pt>
                <c:pt idx="6407">
                  <c:v>6407</c:v>
                </c:pt>
                <c:pt idx="6408">
                  <c:v>6408</c:v>
                </c:pt>
                <c:pt idx="6409">
                  <c:v>6409</c:v>
                </c:pt>
                <c:pt idx="6410">
                  <c:v>6410</c:v>
                </c:pt>
                <c:pt idx="6411">
                  <c:v>6411</c:v>
                </c:pt>
                <c:pt idx="6412">
                  <c:v>6412</c:v>
                </c:pt>
                <c:pt idx="6413">
                  <c:v>6413</c:v>
                </c:pt>
                <c:pt idx="6414">
                  <c:v>6414</c:v>
                </c:pt>
                <c:pt idx="6415">
                  <c:v>6415</c:v>
                </c:pt>
                <c:pt idx="6416">
                  <c:v>6416</c:v>
                </c:pt>
                <c:pt idx="6417">
                  <c:v>6417</c:v>
                </c:pt>
                <c:pt idx="6418">
                  <c:v>6418</c:v>
                </c:pt>
                <c:pt idx="6419">
                  <c:v>6419</c:v>
                </c:pt>
                <c:pt idx="6420">
                  <c:v>6420</c:v>
                </c:pt>
                <c:pt idx="6421">
                  <c:v>6421</c:v>
                </c:pt>
                <c:pt idx="6422">
                  <c:v>6422</c:v>
                </c:pt>
                <c:pt idx="6423">
                  <c:v>6423</c:v>
                </c:pt>
                <c:pt idx="6424">
                  <c:v>6424</c:v>
                </c:pt>
                <c:pt idx="6425">
                  <c:v>6425</c:v>
                </c:pt>
                <c:pt idx="6426">
                  <c:v>6426</c:v>
                </c:pt>
                <c:pt idx="6427">
                  <c:v>6427</c:v>
                </c:pt>
                <c:pt idx="6428">
                  <c:v>6428</c:v>
                </c:pt>
                <c:pt idx="6429">
                  <c:v>6429</c:v>
                </c:pt>
                <c:pt idx="6430">
                  <c:v>6430</c:v>
                </c:pt>
                <c:pt idx="6431">
                  <c:v>6431</c:v>
                </c:pt>
                <c:pt idx="6432">
                  <c:v>6432</c:v>
                </c:pt>
                <c:pt idx="6433">
                  <c:v>6433</c:v>
                </c:pt>
                <c:pt idx="6434">
                  <c:v>6434</c:v>
                </c:pt>
                <c:pt idx="6435">
                  <c:v>6435</c:v>
                </c:pt>
                <c:pt idx="6436">
                  <c:v>6436</c:v>
                </c:pt>
                <c:pt idx="6437">
                  <c:v>6437</c:v>
                </c:pt>
                <c:pt idx="6438">
                  <c:v>6438</c:v>
                </c:pt>
                <c:pt idx="6439">
                  <c:v>6439</c:v>
                </c:pt>
                <c:pt idx="6440">
                  <c:v>6440</c:v>
                </c:pt>
                <c:pt idx="6441">
                  <c:v>6441</c:v>
                </c:pt>
                <c:pt idx="6442">
                  <c:v>6442</c:v>
                </c:pt>
                <c:pt idx="6443">
                  <c:v>6443</c:v>
                </c:pt>
                <c:pt idx="6444">
                  <c:v>6444</c:v>
                </c:pt>
                <c:pt idx="6445">
                  <c:v>6445</c:v>
                </c:pt>
                <c:pt idx="6446">
                  <c:v>6446</c:v>
                </c:pt>
                <c:pt idx="6447">
                  <c:v>6447</c:v>
                </c:pt>
                <c:pt idx="6448">
                  <c:v>6448</c:v>
                </c:pt>
                <c:pt idx="6449">
                  <c:v>6449</c:v>
                </c:pt>
                <c:pt idx="6450">
                  <c:v>6450</c:v>
                </c:pt>
                <c:pt idx="6451">
                  <c:v>6451</c:v>
                </c:pt>
                <c:pt idx="6452">
                  <c:v>6452</c:v>
                </c:pt>
                <c:pt idx="6453">
                  <c:v>6453</c:v>
                </c:pt>
                <c:pt idx="6454">
                  <c:v>6454</c:v>
                </c:pt>
                <c:pt idx="6455">
                  <c:v>6455</c:v>
                </c:pt>
                <c:pt idx="6456">
                  <c:v>6456</c:v>
                </c:pt>
                <c:pt idx="6457">
                  <c:v>6457</c:v>
                </c:pt>
                <c:pt idx="6458">
                  <c:v>6458</c:v>
                </c:pt>
                <c:pt idx="6459">
                  <c:v>6459</c:v>
                </c:pt>
                <c:pt idx="6460">
                  <c:v>6460</c:v>
                </c:pt>
                <c:pt idx="6461">
                  <c:v>6461</c:v>
                </c:pt>
                <c:pt idx="6462">
                  <c:v>6462</c:v>
                </c:pt>
                <c:pt idx="6463">
                  <c:v>6463</c:v>
                </c:pt>
                <c:pt idx="6464">
                  <c:v>6464</c:v>
                </c:pt>
                <c:pt idx="6465">
                  <c:v>6465</c:v>
                </c:pt>
                <c:pt idx="6466">
                  <c:v>6466</c:v>
                </c:pt>
                <c:pt idx="6467">
                  <c:v>6467</c:v>
                </c:pt>
                <c:pt idx="6468">
                  <c:v>6468</c:v>
                </c:pt>
                <c:pt idx="6469">
                  <c:v>6469</c:v>
                </c:pt>
                <c:pt idx="6470">
                  <c:v>6470</c:v>
                </c:pt>
                <c:pt idx="6471">
                  <c:v>6471</c:v>
                </c:pt>
                <c:pt idx="6472">
                  <c:v>6472</c:v>
                </c:pt>
                <c:pt idx="6473">
                  <c:v>6473</c:v>
                </c:pt>
                <c:pt idx="6474">
                  <c:v>6474</c:v>
                </c:pt>
                <c:pt idx="6475">
                  <c:v>6475</c:v>
                </c:pt>
                <c:pt idx="6476">
                  <c:v>6476</c:v>
                </c:pt>
                <c:pt idx="6477">
                  <c:v>6477</c:v>
                </c:pt>
                <c:pt idx="6478">
                  <c:v>6478</c:v>
                </c:pt>
                <c:pt idx="6479">
                  <c:v>6479</c:v>
                </c:pt>
                <c:pt idx="6480">
                  <c:v>6480</c:v>
                </c:pt>
                <c:pt idx="6481">
                  <c:v>6481</c:v>
                </c:pt>
                <c:pt idx="6482">
                  <c:v>6482</c:v>
                </c:pt>
                <c:pt idx="6483">
                  <c:v>6483</c:v>
                </c:pt>
                <c:pt idx="6484">
                  <c:v>6484</c:v>
                </c:pt>
                <c:pt idx="6485">
                  <c:v>6485</c:v>
                </c:pt>
                <c:pt idx="6486">
                  <c:v>6486</c:v>
                </c:pt>
                <c:pt idx="6487">
                  <c:v>6487</c:v>
                </c:pt>
                <c:pt idx="6488">
                  <c:v>6488</c:v>
                </c:pt>
                <c:pt idx="6489">
                  <c:v>6489</c:v>
                </c:pt>
                <c:pt idx="6490">
                  <c:v>6490</c:v>
                </c:pt>
                <c:pt idx="6491">
                  <c:v>6491</c:v>
                </c:pt>
                <c:pt idx="6492">
                  <c:v>6492</c:v>
                </c:pt>
                <c:pt idx="6493">
                  <c:v>6493</c:v>
                </c:pt>
                <c:pt idx="6494">
                  <c:v>6494</c:v>
                </c:pt>
                <c:pt idx="6495">
                  <c:v>6495</c:v>
                </c:pt>
                <c:pt idx="6496">
                  <c:v>6496</c:v>
                </c:pt>
                <c:pt idx="6497">
                  <c:v>6497</c:v>
                </c:pt>
                <c:pt idx="6498">
                  <c:v>6498</c:v>
                </c:pt>
                <c:pt idx="6499">
                  <c:v>6499</c:v>
                </c:pt>
                <c:pt idx="6500">
                  <c:v>6500</c:v>
                </c:pt>
                <c:pt idx="6501">
                  <c:v>6501</c:v>
                </c:pt>
                <c:pt idx="6502">
                  <c:v>6502</c:v>
                </c:pt>
                <c:pt idx="6503">
                  <c:v>6503</c:v>
                </c:pt>
                <c:pt idx="6504">
                  <c:v>6504</c:v>
                </c:pt>
                <c:pt idx="6505">
                  <c:v>6505</c:v>
                </c:pt>
                <c:pt idx="6506">
                  <c:v>6506</c:v>
                </c:pt>
                <c:pt idx="6507">
                  <c:v>6507</c:v>
                </c:pt>
                <c:pt idx="6508">
                  <c:v>6508</c:v>
                </c:pt>
                <c:pt idx="6509">
                  <c:v>6509</c:v>
                </c:pt>
                <c:pt idx="6510">
                  <c:v>6510</c:v>
                </c:pt>
                <c:pt idx="6511">
                  <c:v>6511</c:v>
                </c:pt>
                <c:pt idx="6512">
                  <c:v>6512</c:v>
                </c:pt>
                <c:pt idx="6513">
                  <c:v>6513</c:v>
                </c:pt>
                <c:pt idx="6514">
                  <c:v>6514</c:v>
                </c:pt>
                <c:pt idx="6515">
                  <c:v>6515</c:v>
                </c:pt>
                <c:pt idx="6516">
                  <c:v>6516</c:v>
                </c:pt>
                <c:pt idx="6517">
                  <c:v>6517</c:v>
                </c:pt>
                <c:pt idx="6518">
                  <c:v>6518</c:v>
                </c:pt>
                <c:pt idx="6519">
                  <c:v>6519</c:v>
                </c:pt>
                <c:pt idx="6520">
                  <c:v>6520</c:v>
                </c:pt>
                <c:pt idx="6521">
                  <c:v>6521</c:v>
                </c:pt>
                <c:pt idx="6522">
                  <c:v>6522</c:v>
                </c:pt>
                <c:pt idx="6523">
                  <c:v>6523</c:v>
                </c:pt>
                <c:pt idx="6524">
                  <c:v>6524</c:v>
                </c:pt>
                <c:pt idx="6525">
                  <c:v>6525</c:v>
                </c:pt>
                <c:pt idx="6526">
                  <c:v>6526</c:v>
                </c:pt>
                <c:pt idx="6527">
                  <c:v>6527</c:v>
                </c:pt>
                <c:pt idx="6528">
                  <c:v>6528</c:v>
                </c:pt>
                <c:pt idx="6529">
                  <c:v>6529</c:v>
                </c:pt>
                <c:pt idx="6530">
                  <c:v>6530</c:v>
                </c:pt>
                <c:pt idx="6531">
                  <c:v>6531</c:v>
                </c:pt>
                <c:pt idx="6532">
                  <c:v>6532</c:v>
                </c:pt>
                <c:pt idx="6533">
                  <c:v>6533</c:v>
                </c:pt>
                <c:pt idx="6534">
                  <c:v>6534</c:v>
                </c:pt>
                <c:pt idx="6535">
                  <c:v>6535</c:v>
                </c:pt>
                <c:pt idx="6536">
                  <c:v>6536</c:v>
                </c:pt>
                <c:pt idx="6537">
                  <c:v>6537</c:v>
                </c:pt>
                <c:pt idx="6538">
                  <c:v>6538</c:v>
                </c:pt>
                <c:pt idx="6539">
                  <c:v>6539</c:v>
                </c:pt>
                <c:pt idx="6540">
                  <c:v>6540</c:v>
                </c:pt>
                <c:pt idx="6541">
                  <c:v>6541</c:v>
                </c:pt>
                <c:pt idx="6542">
                  <c:v>6542</c:v>
                </c:pt>
                <c:pt idx="6543">
                  <c:v>6543</c:v>
                </c:pt>
                <c:pt idx="6544">
                  <c:v>6544</c:v>
                </c:pt>
                <c:pt idx="6545">
                  <c:v>6545</c:v>
                </c:pt>
                <c:pt idx="6546">
                  <c:v>6546</c:v>
                </c:pt>
                <c:pt idx="6547">
                  <c:v>6547</c:v>
                </c:pt>
                <c:pt idx="6548">
                  <c:v>6548</c:v>
                </c:pt>
                <c:pt idx="6549">
                  <c:v>6549</c:v>
                </c:pt>
                <c:pt idx="6550">
                  <c:v>6550</c:v>
                </c:pt>
                <c:pt idx="6551">
                  <c:v>6551</c:v>
                </c:pt>
                <c:pt idx="6552">
                  <c:v>6552</c:v>
                </c:pt>
                <c:pt idx="6553">
                  <c:v>6553</c:v>
                </c:pt>
                <c:pt idx="6554">
                  <c:v>6554</c:v>
                </c:pt>
                <c:pt idx="6555">
                  <c:v>6555</c:v>
                </c:pt>
                <c:pt idx="6556">
                  <c:v>6556</c:v>
                </c:pt>
                <c:pt idx="6557">
                  <c:v>6557</c:v>
                </c:pt>
                <c:pt idx="6558">
                  <c:v>6558</c:v>
                </c:pt>
                <c:pt idx="6559">
                  <c:v>6559</c:v>
                </c:pt>
                <c:pt idx="6560">
                  <c:v>6560</c:v>
                </c:pt>
                <c:pt idx="6561">
                  <c:v>6561</c:v>
                </c:pt>
                <c:pt idx="6562">
                  <c:v>6562</c:v>
                </c:pt>
                <c:pt idx="6563">
                  <c:v>6563</c:v>
                </c:pt>
                <c:pt idx="6564">
                  <c:v>6564</c:v>
                </c:pt>
                <c:pt idx="6565">
                  <c:v>6565</c:v>
                </c:pt>
                <c:pt idx="6566">
                  <c:v>6566</c:v>
                </c:pt>
                <c:pt idx="6567">
                  <c:v>6567</c:v>
                </c:pt>
                <c:pt idx="6568">
                  <c:v>6568</c:v>
                </c:pt>
                <c:pt idx="6569">
                  <c:v>6569</c:v>
                </c:pt>
                <c:pt idx="6570">
                  <c:v>6570</c:v>
                </c:pt>
                <c:pt idx="6571">
                  <c:v>6571</c:v>
                </c:pt>
                <c:pt idx="6572">
                  <c:v>6572</c:v>
                </c:pt>
                <c:pt idx="6573">
                  <c:v>6573</c:v>
                </c:pt>
                <c:pt idx="6574">
                  <c:v>6574</c:v>
                </c:pt>
                <c:pt idx="6575">
                  <c:v>6575</c:v>
                </c:pt>
                <c:pt idx="6576">
                  <c:v>6576</c:v>
                </c:pt>
                <c:pt idx="6577">
                  <c:v>6577</c:v>
                </c:pt>
                <c:pt idx="6578">
                  <c:v>6578</c:v>
                </c:pt>
                <c:pt idx="6579">
                  <c:v>6579</c:v>
                </c:pt>
                <c:pt idx="6580">
                  <c:v>6580</c:v>
                </c:pt>
                <c:pt idx="6581">
                  <c:v>6581</c:v>
                </c:pt>
                <c:pt idx="6582">
                  <c:v>6582</c:v>
                </c:pt>
                <c:pt idx="6583">
                  <c:v>6583</c:v>
                </c:pt>
                <c:pt idx="6584">
                  <c:v>6584</c:v>
                </c:pt>
                <c:pt idx="6585">
                  <c:v>6585</c:v>
                </c:pt>
                <c:pt idx="6586">
                  <c:v>6586</c:v>
                </c:pt>
                <c:pt idx="6587">
                  <c:v>6587</c:v>
                </c:pt>
                <c:pt idx="6588">
                  <c:v>6588</c:v>
                </c:pt>
                <c:pt idx="6589">
                  <c:v>6589</c:v>
                </c:pt>
                <c:pt idx="6590">
                  <c:v>6590</c:v>
                </c:pt>
                <c:pt idx="6591">
                  <c:v>6591</c:v>
                </c:pt>
                <c:pt idx="6592">
                  <c:v>6592</c:v>
                </c:pt>
                <c:pt idx="6593">
                  <c:v>6593</c:v>
                </c:pt>
                <c:pt idx="6594">
                  <c:v>6594</c:v>
                </c:pt>
                <c:pt idx="6595">
                  <c:v>6595</c:v>
                </c:pt>
                <c:pt idx="6596">
                  <c:v>6596</c:v>
                </c:pt>
                <c:pt idx="6597">
                  <c:v>6597</c:v>
                </c:pt>
                <c:pt idx="6598">
                  <c:v>6598</c:v>
                </c:pt>
                <c:pt idx="6599">
                  <c:v>6599</c:v>
                </c:pt>
                <c:pt idx="6600">
                  <c:v>6600</c:v>
                </c:pt>
                <c:pt idx="6601">
                  <c:v>6601</c:v>
                </c:pt>
                <c:pt idx="6602">
                  <c:v>6602</c:v>
                </c:pt>
                <c:pt idx="6603">
                  <c:v>6603</c:v>
                </c:pt>
                <c:pt idx="6604">
                  <c:v>6604</c:v>
                </c:pt>
                <c:pt idx="6605">
                  <c:v>6605</c:v>
                </c:pt>
                <c:pt idx="6606">
                  <c:v>6606</c:v>
                </c:pt>
                <c:pt idx="6607">
                  <c:v>6607</c:v>
                </c:pt>
                <c:pt idx="6608">
                  <c:v>6608</c:v>
                </c:pt>
                <c:pt idx="6609">
                  <c:v>6609</c:v>
                </c:pt>
                <c:pt idx="6610">
                  <c:v>6610</c:v>
                </c:pt>
                <c:pt idx="6611">
                  <c:v>6611</c:v>
                </c:pt>
                <c:pt idx="6612">
                  <c:v>6612</c:v>
                </c:pt>
                <c:pt idx="6613">
                  <c:v>6613</c:v>
                </c:pt>
                <c:pt idx="6614">
                  <c:v>6614</c:v>
                </c:pt>
                <c:pt idx="6615">
                  <c:v>6615</c:v>
                </c:pt>
                <c:pt idx="6616">
                  <c:v>6616</c:v>
                </c:pt>
                <c:pt idx="6617">
                  <c:v>6617</c:v>
                </c:pt>
                <c:pt idx="6618">
                  <c:v>6618</c:v>
                </c:pt>
                <c:pt idx="6619">
                  <c:v>6619</c:v>
                </c:pt>
                <c:pt idx="6620">
                  <c:v>6620</c:v>
                </c:pt>
                <c:pt idx="6621">
                  <c:v>6621</c:v>
                </c:pt>
                <c:pt idx="6622">
                  <c:v>6622</c:v>
                </c:pt>
                <c:pt idx="6623">
                  <c:v>6623</c:v>
                </c:pt>
                <c:pt idx="6624">
                  <c:v>6624</c:v>
                </c:pt>
                <c:pt idx="6625">
                  <c:v>6625</c:v>
                </c:pt>
                <c:pt idx="6626">
                  <c:v>6626</c:v>
                </c:pt>
                <c:pt idx="6627">
                  <c:v>6627</c:v>
                </c:pt>
                <c:pt idx="6628">
                  <c:v>6628</c:v>
                </c:pt>
                <c:pt idx="6629">
                  <c:v>6629</c:v>
                </c:pt>
                <c:pt idx="6630">
                  <c:v>6630</c:v>
                </c:pt>
                <c:pt idx="6631">
                  <c:v>6631</c:v>
                </c:pt>
                <c:pt idx="6632">
                  <c:v>6632</c:v>
                </c:pt>
                <c:pt idx="6633">
                  <c:v>6633</c:v>
                </c:pt>
                <c:pt idx="6634">
                  <c:v>6634</c:v>
                </c:pt>
                <c:pt idx="6635">
                  <c:v>6635</c:v>
                </c:pt>
                <c:pt idx="6636">
                  <c:v>6636</c:v>
                </c:pt>
                <c:pt idx="6637">
                  <c:v>6637</c:v>
                </c:pt>
                <c:pt idx="6638">
                  <c:v>6638</c:v>
                </c:pt>
                <c:pt idx="6639">
                  <c:v>6639</c:v>
                </c:pt>
                <c:pt idx="6640">
                  <c:v>6640</c:v>
                </c:pt>
                <c:pt idx="6641">
                  <c:v>6641</c:v>
                </c:pt>
                <c:pt idx="6642">
                  <c:v>6642</c:v>
                </c:pt>
                <c:pt idx="6643">
                  <c:v>6643</c:v>
                </c:pt>
                <c:pt idx="6644">
                  <c:v>6644</c:v>
                </c:pt>
                <c:pt idx="6645">
                  <c:v>6645</c:v>
                </c:pt>
                <c:pt idx="6646">
                  <c:v>6646</c:v>
                </c:pt>
                <c:pt idx="6647">
                  <c:v>6647</c:v>
                </c:pt>
                <c:pt idx="6648">
                  <c:v>6648</c:v>
                </c:pt>
                <c:pt idx="6649">
                  <c:v>6649</c:v>
                </c:pt>
                <c:pt idx="6650">
                  <c:v>6650</c:v>
                </c:pt>
                <c:pt idx="6651">
                  <c:v>6651</c:v>
                </c:pt>
                <c:pt idx="6652">
                  <c:v>6652</c:v>
                </c:pt>
                <c:pt idx="6653">
                  <c:v>6653</c:v>
                </c:pt>
                <c:pt idx="6654">
                  <c:v>6654</c:v>
                </c:pt>
                <c:pt idx="6655">
                  <c:v>6655</c:v>
                </c:pt>
                <c:pt idx="6656">
                  <c:v>6656</c:v>
                </c:pt>
                <c:pt idx="6657">
                  <c:v>6657</c:v>
                </c:pt>
                <c:pt idx="6658">
                  <c:v>6658</c:v>
                </c:pt>
                <c:pt idx="6659">
                  <c:v>6659</c:v>
                </c:pt>
                <c:pt idx="6660">
                  <c:v>6660</c:v>
                </c:pt>
                <c:pt idx="6661">
                  <c:v>6661</c:v>
                </c:pt>
                <c:pt idx="6662">
                  <c:v>6662</c:v>
                </c:pt>
                <c:pt idx="6663">
                  <c:v>6663</c:v>
                </c:pt>
                <c:pt idx="6664">
                  <c:v>6664</c:v>
                </c:pt>
                <c:pt idx="6665">
                  <c:v>6665</c:v>
                </c:pt>
                <c:pt idx="6666">
                  <c:v>6666</c:v>
                </c:pt>
                <c:pt idx="6667">
                  <c:v>6667</c:v>
                </c:pt>
                <c:pt idx="6668">
                  <c:v>6668</c:v>
                </c:pt>
                <c:pt idx="6669">
                  <c:v>6669</c:v>
                </c:pt>
                <c:pt idx="6670">
                  <c:v>6670</c:v>
                </c:pt>
                <c:pt idx="6671">
                  <c:v>6671</c:v>
                </c:pt>
                <c:pt idx="6672">
                  <c:v>6672</c:v>
                </c:pt>
                <c:pt idx="6673">
                  <c:v>6673</c:v>
                </c:pt>
                <c:pt idx="6674">
                  <c:v>6674</c:v>
                </c:pt>
                <c:pt idx="6675">
                  <c:v>6675</c:v>
                </c:pt>
                <c:pt idx="6676">
                  <c:v>6676</c:v>
                </c:pt>
                <c:pt idx="6677">
                  <c:v>6677</c:v>
                </c:pt>
                <c:pt idx="6678">
                  <c:v>6678</c:v>
                </c:pt>
                <c:pt idx="6679">
                  <c:v>6679</c:v>
                </c:pt>
                <c:pt idx="6680">
                  <c:v>6680</c:v>
                </c:pt>
                <c:pt idx="6681">
                  <c:v>6681</c:v>
                </c:pt>
                <c:pt idx="6682">
                  <c:v>6682</c:v>
                </c:pt>
                <c:pt idx="6683">
                  <c:v>6683</c:v>
                </c:pt>
                <c:pt idx="6684">
                  <c:v>6684</c:v>
                </c:pt>
                <c:pt idx="6685">
                  <c:v>6685</c:v>
                </c:pt>
                <c:pt idx="6686">
                  <c:v>6686</c:v>
                </c:pt>
                <c:pt idx="6687">
                  <c:v>6687</c:v>
                </c:pt>
                <c:pt idx="6688">
                  <c:v>6688</c:v>
                </c:pt>
                <c:pt idx="6689">
                  <c:v>6689</c:v>
                </c:pt>
                <c:pt idx="6690">
                  <c:v>6690</c:v>
                </c:pt>
                <c:pt idx="6691">
                  <c:v>6691</c:v>
                </c:pt>
                <c:pt idx="6692">
                  <c:v>6692</c:v>
                </c:pt>
                <c:pt idx="6693">
                  <c:v>6693</c:v>
                </c:pt>
                <c:pt idx="6694">
                  <c:v>6694</c:v>
                </c:pt>
                <c:pt idx="6695">
                  <c:v>6695</c:v>
                </c:pt>
                <c:pt idx="6696">
                  <c:v>6696</c:v>
                </c:pt>
                <c:pt idx="6697">
                  <c:v>6697</c:v>
                </c:pt>
                <c:pt idx="6698">
                  <c:v>6698</c:v>
                </c:pt>
                <c:pt idx="6699">
                  <c:v>6699</c:v>
                </c:pt>
                <c:pt idx="6700">
                  <c:v>6700</c:v>
                </c:pt>
                <c:pt idx="6701">
                  <c:v>6701</c:v>
                </c:pt>
                <c:pt idx="6702">
                  <c:v>6702</c:v>
                </c:pt>
                <c:pt idx="6703">
                  <c:v>6703</c:v>
                </c:pt>
                <c:pt idx="6704">
                  <c:v>6704</c:v>
                </c:pt>
                <c:pt idx="6705">
                  <c:v>6705</c:v>
                </c:pt>
                <c:pt idx="6706">
                  <c:v>6706</c:v>
                </c:pt>
                <c:pt idx="6707">
                  <c:v>6707</c:v>
                </c:pt>
                <c:pt idx="6708">
                  <c:v>6708</c:v>
                </c:pt>
                <c:pt idx="6709">
                  <c:v>6709</c:v>
                </c:pt>
                <c:pt idx="6710">
                  <c:v>6710</c:v>
                </c:pt>
                <c:pt idx="6711">
                  <c:v>6711</c:v>
                </c:pt>
                <c:pt idx="6712">
                  <c:v>6712</c:v>
                </c:pt>
                <c:pt idx="6713">
                  <c:v>6713</c:v>
                </c:pt>
                <c:pt idx="6714">
                  <c:v>6714</c:v>
                </c:pt>
                <c:pt idx="6715">
                  <c:v>6715</c:v>
                </c:pt>
                <c:pt idx="6716">
                  <c:v>6716</c:v>
                </c:pt>
                <c:pt idx="6717">
                  <c:v>6717</c:v>
                </c:pt>
                <c:pt idx="6718">
                  <c:v>6718</c:v>
                </c:pt>
                <c:pt idx="6719">
                  <c:v>6719</c:v>
                </c:pt>
                <c:pt idx="6720">
                  <c:v>6720</c:v>
                </c:pt>
                <c:pt idx="6721">
                  <c:v>6721</c:v>
                </c:pt>
                <c:pt idx="6722">
                  <c:v>6722</c:v>
                </c:pt>
                <c:pt idx="6723">
                  <c:v>6723</c:v>
                </c:pt>
                <c:pt idx="6724">
                  <c:v>6724</c:v>
                </c:pt>
                <c:pt idx="6725">
                  <c:v>6725</c:v>
                </c:pt>
                <c:pt idx="6726">
                  <c:v>6726</c:v>
                </c:pt>
                <c:pt idx="6727">
                  <c:v>6727</c:v>
                </c:pt>
                <c:pt idx="6728">
                  <c:v>6728</c:v>
                </c:pt>
                <c:pt idx="6729">
                  <c:v>6729</c:v>
                </c:pt>
                <c:pt idx="6730">
                  <c:v>6730</c:v>
                </c:pt>
                <c:pt idx="6731">
                  <c:v>6731</c:v>
                </c:pt>
                <c:pt idx="6732">
                  <c:v>6732</c:v>
                </c:pt>
                <c:pt idx="6733">
                  <c:v>6733</c:v>
                </c:pt>
                <c:pt idx="6734">
                  <c:v>6734</c:v>
                </c:pt>
                <c:pt idx="6735">
                  <c:v>6735</c:v>
                </c:pt>
                <c:pt idx="6736">
                  <c:v>6736</c:v>
                </c:pt>
                <c:pt idx="6737">
                  <c:v>6737</c:v>
                </c:pt>
                <c:pt idx="6738">
                  <c:v>6738</c:v>
                </c:pt>
                <c:pt idx="6739">
                  <c:v>6739</c:v>
                </c:pt>
                <c:pt idx="6740">
                  <c:v>6740</c:v>
                </c:pt>
                <c:pt idx="6741">
                  <c:v>6741</c:v>
                </c:pt>
                <c:pt idx="6742">
                  <c:v>6742</c:v>
                </c:pt>
                <c:pt idx="6743">
                  <c:v>6743</c:v>
                </c:pt>
                <c:pt idx="6744">
                  <c:v>6744</c:v>
                </c:pt>
                <c:pt idx="6745">
                  <c:v>6745</c:v>
                </c:pt>
                <c:pt idx="6746">
                  <c:v>6746</c:v>
                </c:pt>
                <c:pt idx="6747">
                  <c:v>6747</c:v>
                </c:pt>
                <c:pt idx="6748">
                  <c:v>6748</c:v>
                </c:pt>
                <c:pt idx="6749">
                  <c:v>6749</c:v>
                </c:pt>
                <c:pt idx="6750">
                  <c:v>6750</c:v>
                </c:pt>
                <c:pt idx="6751">
                  <c:v>6751</c:v>
                </c:pt>
                <c:pt idx="6752">
                  <c:v>6752</c:v>
                </c:pt>
                <c:pt idx="6753">
                  <c:v>6753</c:v>
                </c:pt>
                <c:pt idx="6754">
                  <c:v>6754</c:v>
                </c:pt>
                <c:pt idx="6755">
                  <c:v>6755</c:v>
                </c:pt>
                <c:pt idx="6756">
                  <c:v>6756</c:v>
                </c:pt>
                <c:pt idx="6757">
                  <c:v>6757</c:v>
                </c:pt>
                <c:pt idx="6758">
                  <c:v>6758</c:v>
                </c:pt>
                <c:pt idx="6759">
                  <c:v>6759</c:v>
                </c:pt>
                <c:pt idx="6760">
                  <c:v>6760</c:v>
                </c:pt>
                <c:pt idx="6761">
                  <c:v>6761</c:v>
                </c:pt>
                <c:pt idx="6762">
                  <c:v>6762</c:v>
                </c:pt>
                <c:pt idx="6763">
                  <c:v>6763</c:v>
                </c:pt>
                <c:pt idx="6764">
                  <c:v>6764</c:v>
                </c:pt>
                <c:pt idx="6765">
                  <c:v>6765</c:v>
                </c:pt>
                <c:pt idx="6766">
                  <c:v>6766</c:v>
                </c:pt>
                <c:pt idx="6767">
                  <c:v>6767</c:v>
                </c:pt>
                <c:pt idx="6768">
                  <c:v>6768</c:v>
                </c:pt>
                <c:pt idx="6769">
                  <c:v>6769</c:v>
                </c:pt>
                <c:pt idx="6770">
                  <c:v>6770</c:v>
                </c:pt>
                <c:pt idx="6771">
                  <c:v>6771</c:v>
                </c:pt>
                <c:pt idx="6772">
                  <c:v>6772</c:v>
                </c:pt>
                <c:pt idx="6773">
                  <c:v>6773</c:v>
                </c:pt>
                <c:pt idx="6774">
                  <c:v>6774</c:v>
                </c:pt>
                <c:pt idx="6775">
                  <c:v>6775</c:v>
                </c:pt>
                <c:pt idx="6776">
                  <c:v>6776</c:v>
                </c:pt>
                <c:pt idx="6777">
                  <c:v>6777</c:v>
                </c:pt>
                <c:pt idx="6778">
                  <c:v>6778</c:v>
                </c:pt>
                <c:pt idx="6779">
                  <c:v>6779</c:v>
                </c:pt>
                <c:pt idx="6780">
                  <c:v>6780</c:v>
                </c:pt>
                <c:pt idx="6781">
                  <c:v>6781</c:v>
                </c:pt>
                <c:pt idx="6782">
                  <c:v>6782</c:v>
                </c:pt>
                <c:pt idx="6783">
                  <c:v>6783</c:v>
                </c:pt>
                <c:pt idx="6784">
                  <c:v>6784</c:v>
                </c:pt>
                <c:pt idx="6785">
                  <c:v>6785</c:v>
                </c:pt>
                <c:pt idx="6786">
                  <c:v>6786</c:v>
                </c:pt>
                <c:pt idx="6787">
                  <c:v>6787</c:v>
                </c:pt>
                <c:pt idx="6788">
                  <c:v>6788</c:v>
                </c:pt>
                <c:pt idx="6789">
                  <c:v>6789</c:v>
                </c:pt>
                <c:pt idx="6790">
                  <c:v>6790</c:v>
                </c:pt>
                <c:pt idx="6791">
                  <c:v>6791</c:v>
                </c:pt>
                <c:pt idx="6792">
                  <c:v>6792</c:v>
                </c:pt>
                <c:pt idx="6793">
                  <c:v>6793</c:v>
                </c:pt>
                <c:pt idx="6794">
                  <c:v>6794</c:v>
                </c:pt>
                <c:pt idx="6795">
                  <c:v>6795</c:v>
                </c:pt>
                <c:pt idx="6796">
                  <c:v>6796</c:v>
                </c:pt>
                <c:pt idx="6797">
                  <c:v>6797</c:v>
                </c:pt>
                <c:pt idx="6798">
                  <c:v>6798</c:v>
                </c:pt>
                <c:pt idx="6799">
                  <c:v>6799</c:v>
                </c:pt>
                <c:pt idx="6800">
                  <c:v>6800</c:v>
                </c:pt>
                <c:pt idx="6801">
                  <c:v>6801</c:v>
                </c:pt>
                <c:pt idx="6802">
                  <c:v>6802</c:v>
                </c:pt>
                <c:pt idx="6803">
                  <c:v>6803</c:v>
                </c:pt>
                <c:pt idx="6804">
                  <c:v>6804</c:v>
                </c:pt>
                <c:pt idx="6805">
                  <c:v>6805</c:v>
                </c:pt>
                <c:pt idx="6806">
                  <c:v>6806</c:v>
                </c:pt>
                <c:pt idx="6807">
                  <c:v>6807</c:v>
                </c:pt>
                <c:pt idx="6808">
                  <c:v>6808</c:v>
                </c:pt>
                <c:pt idx="6809">
                  <c:v>6809</c:v>
                </c:pt>
                <c:pt idx="6810">
                  <c:v>6810</c:v>
                </c:pt>
                <c:pt idx="6811">
                  <c:v>6811</c:v>
                </c:pt>
                <c:pt idx="6812">
                  <c:v>6812</c:v>
                </c:pt>
                <c:pt idx="6813">
                  <c:v>6813</c:v>
                </c:pt>
                <c:pt idx="6814">
                  <c:v>6814</c:v>
                </c:pt>
                <c:pt idx="6815">
                  <c:v>6815</c:v>
                </c:pt>
                <c:pt idx="6816">
                  <c:v>6816</c:v>
                </c:pt>
                <c:pt idx="6817">
                  <c:v>6817</c:v>
                </c:pt>
                <c:pt idx="6818">
                  <c:v>6818</c:v>
                </c:pt>
                <c:pt idx="6819">
                  <c:v>6819</c:v>
                </c:pt>
                <c:pt idx="6820">
                  <c:v>6820</c:v>
                </c:pt>
                <c:pt idx="6821">
                  <c:v>6821</c:v>
                </c:pt>
                <c:pt idx="6822">
                  <c:v>6822</c:v>
                </c:pt>
                <c:pt idx="6823">
                  <c:v>6823</c:v>
                </c:pt>
                <c:pt idx="6824">
                  <c:v>6824</c:v>
                </c:pt>
                <c:pt idx="6825">
                  <c:v>6825</c:v>
                </c:pt>
                <c:pt idx="6826">
                  <c:v>6826</c:v>
                </c:pt>
                <c:pt idx="6827">
                  <c:v>6827</c:v>
                </c:pt>
                <c:pt idx="6828">
                  <c:v>6828</c:v>
                </c:pt>
                <c:pt idx="6829">
                  <c:v>6829</c:v>
                </c:pt>
                <c:pt idx="6830">
                  <c:v>6830</c:v>
                </c:pt>
                <c:pt idx="6831">
                  <c:v>6831</c:v>
                </c:pt>
                <c:pt idx="6832">
                  <c:v>6832</c:v>
                </c:pt>
                <c:pt idx="6833">
                  <c:v>6833</c:v>
                </c:pt>
                <c:pt idx="6834">
                  <c:v>6834</c:v>
                </c:pt>
                <c:pt idx="6835">
                  <c:v>6835</c:v>
                </c:pt>
                <c:pt idx="6836">
                  <c:v>6836</c:v>
                </c:pt>
                <c:pt idx="6837">
                  <c:v>6837</c:v>
                </c:pt>
                <c:pt idx="6838">
                  <c:v>6838</c:v>
                </c:pt>
                <c:pt idx="6839">
                  <c:v>6839</c:v>
                </c:pt>
                <c:pt idx="6840">
                  <c:v>6840</c:v>
                </c:pt>
                <c:pt idx="6841">
                  <c:v>6841</c:v>
                </c:pt>
                <c:pt idx="6842">
                  <c:v>6842</c:v>
                </c:pt>
                <c:pt idx="6843">
                  <c:v>6843</c:v>
                </c:pt>
                <c:pt idx="6844">
                  <c:v>6844</c:v>
                </c:pt>
                <c:pt idx="6845">
                  <c:v>6845</c:v>
                </c:pt>
                <c:pt idx="6846">
                  <c:v>6846</c:v>
                </c:pt>
                <c:pt idx="6847">
                  <c:v>6847</c:v>
                </c:pt>
                <c:pt idx="6848">
                  <c:v>6848</c:v>
                </c:pt>
                <c:pt idx="6849">
                  <c:v>6849</c:v>
                </c:pt>
                <c:pt idx="6850">
                  <c:v>6850</c:v>
                </c:pt>
                <c:pt idx="6851">
                  <c:v>6851</c:v>
                </c:pt>
                <c:pt idx="6852">
                  <c:v>6852</c:v>
                </c:pt>
                <c:pt idx="6853">
                  <c:v>6853</c:v>
                </c:pt>
                <c:pt idx="6854">
                  <c:v>6854</c:v>
                </c:pt>
                <c:pt idx="6855">
                  <c:v>6855</c:v>
                </c:pt>
                <c:pt idx="6856">
                  <c:v>6856</c:v>
                </c:pt>
                <c:pt idx="6857">
                  <c:v>6857</c:v>
                </c:pt>
                <c:pt idx="6858">
                  <c:v>6858</c:v>
                </c:pt>
                <c:pt idx="6859">
                  <c:v>6859</c:v>
                </c:pt>
                <c:pt idx="6860">
                  <c:v>6860</c:v>
                </c:pt>
                <c:pt idx="6861">
                  <c:v>6861</c:v>
                </c:pt>
                <c:pt idx="6862">
                  <c:v>6862</c:v>
                </c:pt>
                <c:pt idx="6863">
                  <c:v>6863</c:v>
                </c:pt>
                <c:pt idx="6864">
                  <c:v>6864</c:v>
                </c:pt>
                <c:pt idx="6865">
                  <c:v>6865</c:v>
                </c:pt>
                <c:pt idx="6866">
                  <c:v>6866</c:v>
                </c:pt>
                <c:pt idx="6867">
                  <c:v>6867</c:v>
                </c:pt>
                <c:pt idx="6868">
                  <c:v>6868</c:v>
                </c:pt>
                <c:pt idx="6869">
                  <c:v>6869</c:v>
                </c:pt>
                <c:pt idx="6870">
                  <c:v>6870</c:v>
                </c:pt>
                <c:pt idx="6871">
                  <c:v>6871</c:v>
                </c:pt>
                <c:pt idx="6872">
                  <c:v>6872</c:v>
                </c:pt>
                <c:pt idx="6873">
                  <c:v>6873</c:v>
                </c:pt>
                <c:pt idx="6874">
                  <c:v>6874</c:v>
                </c:pt>
                <c:pt idx="6875">
                  <c:v>6875</c:v>
                </c:pt>
                <c:pt idx="6876">
                  <c:v>6876</c:v>
                </c:pt>
                <c:pt idx="6877">
                  <c:v>6877</c:v>
                </c:pt>
                <c:pt idx="6878">
                  <c:v>6878</c:v>
                </c:pt>
                <c:pt idx="6879">
                  <c:v>6879</c:v>
                </c:pt>
                <c:pt idx="6880">
                  <c:v>6880</c:v>
                </c:pt>
                <c:pt idx="6881">
                  <c:v>6881</c:v>
                </c:pt>
                <c:pt idx="6882">
                  <c:v>6882</c:v>
                </c:pt>
                <c:pt idx="6883">
                  <c:v>6883</c:v>
                </c:pt>
                <c:pt idx="6884">
                  <c:v>6884</c:v>
                </c:pt>
                <c:pt idx="6885">
                  <c:v>6885</c:v>
                </c:pt>
                <c:pt idx="6886">
                  <c:v>6886</c:v>
                </c:pt>
                <c:pt idx="6887">
                  <c:v>6887</c:v>
                </c:pt>
                <c:pt idx="6888">
                  <c:v>6888</c:v>
                </c:pt>
                <c:pt idx="6889">
                  <c:v>6889</c:v>
                </c:pt>
                <c:pt idx="6890">
                  <c:v>6890</c:v>
                </c:pt>
                <c:pt idx="6891">
                  <c:v>6891</c:v>
                </c:pt>
                <c:pt idx="6892">
                  <c:v>6892</c:v>
                </c:pt>
                <c:pt idx="6893">
                  <c:v>6893</c:v>
                </c:pt>
                <c:pt idx="6894">
                  <c:v>6894</c:v>
                </c:pt>
                <c:pt idx="6895">
                  <c:v>6895</c:v>
                </c:pt>
                <c:pt idx="6896">
                  <c:v>6896</c:v>
                </c:pt>
                <c:pt idx="6897">
                  <c:v>6897</c:v>
                </c:pt>
                <c:pt idx="6898">
                  <c:v>6898</c:v>
                </c:pt>
                <c:pt idx="6899">
                  <c:v>6899</c:v>
                </c:pt>
                <c:pt idx="6900">
                  <c:v>6900</c:v>
                </c:pt>
                <c:pt idx="6901">
                  <c:v>6901</c:v>
                </c:pt>
                <c:pt idx="6902">
                  <c:v>6902</c:v>
                </c:pt>
                <c:pt idx="6903">
                  <c:v>6903</c:v>
                </c:pt>
                <c:pt idx="6904">
                  <c:v>6904</c:v>
                </c:pt>
                <c:pt idx="6905">
                  <c:v>6905</c:v>
                </c:pt>
                <c:pt idx="6906">
                  <c:v>6906</c:v>
                </c:pt>
                <c:pt idx="6907">
                  <c:v>6907</c:v>
                </c:pt>
                <c:pt idx="6908">
                  <c:v>6908</c:v>
                </c:pt>
                <c:pt idx="6909">
                  <c:v>6909</c:v>
                </c:pt>
                <c:pt idx="6910">
                  <c:v>6910</c:v>
                </c:pt>
                <c:pt idx="6911">
                  <c:v>6911</c:v>
                </c:pt>
                <c:pt idx="6912">
                  <c:v>6912</c:v>
                </c:pt>
                <c:pt idx="6913">
                  <c:v>6913</c:v>
                </c:pt>
                <c:pt idx="6914">
                  <c:v>6914</c:v>
                </c:pt>
                <c:pt idx="6915">
                  <c:v>6915</c:v>
                </c:pt>
                <c:pt idx="6916">
                  <c:v>6916</c:v>
                </c:pt>
                <c:pt idx="6917">
                  <c:v>6917</c:v>
                </c:pt>
                <c:pt idx="6918">
                  <c:v>6918</c:v>
                </c:pt>
                <c:pt idx="6919">
                  <c:v>6919</c:v>
                </c:pt>
                <c:pt idx="6920">
                  <c:v>6920</c:v>
                </c:pt>
                <c:pt idx="6921">
                  <c:v>6921</c:v>
                </c:pt>
                <c:pt idx="6922">
                  <c:v>6922</c:v>
                </c:pt>
                <c:pt idx="6923">
                  <c:v>6923</c:v>
                </c:pt>
                <c:pt idx="6924">
                  <c:v>6924</c:v>
                </c:pt>
                <c:pt idx="6925">
                  <c:v>6925</c:v>
                </c:pt>
                <c:pt idx="6926">
                  <c:v>6926</c:v>
                </c:pt>
                <c:pt idx="6927">
                  <c:v>6927</c:v>
                </c:pt>
                <c:pt idx="6928">
                  <c:v>6928</c:v>
                </c:pt>
                <c:pt idx="6929">
                  <c:v>6929</c:v>
                </c:pt>
                <c:pt idx="6930">
                  <c:v>6930</c:v>
                </c:pt>
                <c:pt idx="6931">
                  <c:v>6931</c:v>
                </c:pt>
                <c:pt idx="6932">
                  <c:v>6932</c:v>
                </c:pt>
                <c:pt idx="6933">
                  <c:v>6933</c:v>
                </c:pt>
                <c:pt idx="6934">
                  <c:v>6934</c:v>
                </c:pt>
                <c:pt idx="6935">
                  <c:v>6935</c:v>
                </c:pt>
                <c:pt idx="6936">
                  <c:v>6936</c:v>
                </c:pt>
                <c:pt idx="6937">
                  <c:v>6937</c:v>
                </c:pt>
                <c:pt idx="6938">
                  <c:v>6938</c:v>
                </c:pt>
                <c:pt idx="6939">
                  <c:v>6939</c:v>
                </c:pt>
                <c:pt idx="6940">
                  <c:v>6940</c:v>
                </c:pt>
                <c:pt idx="6941">
                  <c:v>6941</c:v>
                </c:pt>
                <c:pt idx="6942">
                  <c:v>6942</c:v>
                </c:pt>
                <c:pt idx="6943">
                  <c:v>6943</c:v>
                </c:pt>
                <c:pt idx="6944">
                  <c:v>6944</c:v>
                </c:pt>
                <c:pt idx="6945">
                  <c:v>6945</c:v>
                </c:pt>
                <c:pt idx="6946">
                  <c:v>6946</c:v>
                </c:pt>
                <c:pt idx="6947">
                  <c:v>6947</c:v>
                </c:pt>
                <c:pt idx="6948">
                  <c:v>6948</c:v>
                </c:pt>
                <c:pt idx="6949">
                  <c:v>6949</c:v>
                </c:pt>
                <c:pt idx="6950">
                  <c:v>6950</c:v>
                </c:pt>
                <c:pt idx="6951">
                  <c:v>6951</c:v>
                </c:pt>
                <c:pt idx="6952">
                  <c:v>6952</c:v>
                </c:pt>
                <c:pt idx="6953">
                  <c:v>6953</c:v>
                </c:pt>
                <c:pt idx="6954">
                  <c:v>6954</c:v>
                </c:pt>
                <c:pt idx="6955">
                  <c:v>6955</c:v>
                </c:pt>
                <c:pt idx="6956">
                  <c:v>6956</c:v>
                </c:pt>
                <c:pt idx="6957">
                  <c:v>6957</c:v>
                </c:pt>
                <c:pt idx="6958">
                  <c:v>6958</c:v>
                </c:pt>
                <c:pt idx="6959">
                  <c:v>6959</c:v>
                </c:pt>
                <c:pt idx="6960">
                  <c:v>6960</c:v>
                </c:pt>
                <c:pt idx="6961">
                  <c:v>6961</c:v>
                </c:pt>
                <c:pt idx="6962">
                  <c:v>6962</c:v>
                </c:pt>
                <c:pt idx="6963">
                  <c:v>6963</c:v>
                </c:pt>
                <c:pt idx="6964">
                  <c:v>6964</c:v>
                </c:pt>
                <c:pt idx="6965">
                  <c:v>6965</c:v>
                </c:pt>
                <c:pt idx="6966">
                  <c:v>6966</c:v>
                </c:pt>
                <c:pt idx="6967">
                  <c:v>6967</c:v>
                </c:pt>
                <c:pt idx="6968">
                  <c:v>6968</c:v>
                </c:pt>
                <c:pt idx="6969">
                  <c:v>6969</c:v>
                </c:pt>
                <c:pt idx="6970">
                  <c:v>6970</c:v>
                </c:pt>
                <c:pt idx="6971">
                  <c:v>6971</c:v>
                </c:pt>
                <c:pt idx="6972">
                  <c:v>6972</c:v>
                </c:pt>
                <c:pt idx="6973">
                  <c:v>6973</c:v>
                </c:pt>
                <c:pt idx="6974">
                  <c:v>6974</c:v>
                </c:pt>
                <c:pt idx="6975">
                  <c:v>6975</c:v>
                </c:pt>
                <c:pt idx="6976">
                  <c:v>6976</c:v>
                </c:pt>
                <c:pt idx="6977">
                  <c:v>6977</c:v>
                </c:pt>
                <c:pt idx="6978">
                  <c:v>6978</c:v>
                </c:pt>
                <c:pt idx="6979">
                  <c:v>6979</c:v>
                </c:pt>
                <c:pt idx="6980">
                  <c:v>6980</c:v>
                </c:pt>
                <c:pt idx="6981">
                  <c:v>6981</c:v>
                </c:pt>
                <c:pt idx="6982">
                  <c:v>6982</c:v>
                </c:pt>
                <c:pt idx="6983">
                  <c:v>6983</c:v>
                </c:pt>
                <c:pt idx="6984">
                  <c:v>6984</c:v>
                </c:pt>
                <c:pt idx="6985">
                  <c:v>6985</c:v>
                </c:pt>
                <c:pt idx="6986">
                  <c:v>6986</c:v>
                </c:pt>
                <c:pt idx="6987">
                  <c:v>6987</c:v>
                </c:pt>
                <c:pt idx="6988">
                  <c:v>6988</c:v>
                </c:pt>
                <c:pt idx="6989">
                  <c:v>6989</c:v>
                </c:pt>
                <c:pt idx="6990">
                  <c:v>6990</c:v>
                </c:pt>
                <c:pt idx="6991">
                  <c:v>6991</c:v>
                </c:pt>
                <c:pt idx="6992">
                  <c:v>6992</c:v>
                </c:pt>
                <c:pt idx="6993">
                  <c:v>6993</c:v>
                </c:pt>
                <c:pt idx="6994">
                  <c:v>6994</c:v>
                </c:pt>
                <c:pt idx="6995">
                  <c:v>6995</c:v>
                </c:pt>
                <c:pt idx="6996">
                  <c:v>6996</c:v>
                </c:pt>
                <c:pt idx="6997">
                  <c:v>6997</c:v>
                </c:pt>
                <c:pt idx="6998">
                  <c:v>6998</c:v>
                </c:pt>
                <c:pt idx="6999">
                  <c:v>6999</c:v>
                </c:pt>
                <c:pt idx="7000">
                  <c:v>7000</c:v>
                </c:pt>
                <c:pt idx="7001">
                  <c:v>7001</c:v>
                </c:pt>
                <c:pt idx="7002">
                  <c:v>7002</c:v>
                </c:pt>
                <c:pt idx="7003">
                  <c:v>7003</c:v>
                </c:pt>
                <c:pt idx="7004">
                  <c:v>7004</c:v>
                </c:pt>
                <c:pt idx="7005">
                  <c:v>7005</c:v>
                </c:pt>
                <c:pt idx="7006">
                  <c:v>7006</c:v>
                </c:pt>
                <c:pt idx="7007">
                  <c:v>7007</c:v>
                </c:pt>
                <c:pt idx="7008">
                  <c:v>7008</c:v>
                </c:pt>
                <c:pt idx="7009">
                  <c:v>7009</c:v>
                </c:pt>
                <c:pt idx="7010">
                  <c:v>7010</c:v>
                </c:pt>
                <c:pt idx="7011">
                  <c:v>7011</c:v>
                </c:pt>
                <c:pt idx="7012">
                  <c:v>7012</c:v>
                </c:pt>
                <c:pt idx="7013">
                  <c:v>7013</c:v>
                </c:pt>
                <c:pt idx="7014">
                  <c:v>7014</c:v>
                </c:pt>
                <c:pt idx="7015">
                  <c:v>7015</c:v>
                </c:pt>
                <c:pt idx="7016">
                  <c:v>7016</c:v>
                </c:pt>
                <c:pt idx="7017">
                  <c:v>7017</c:v>
                </c:pt>
                <c:pt idx="7018">
                  <c:v>7018</c:v>
                </c:pt>
                <c:pt idx="7019">
                  <c:v>7019</c:v>
                </c:pt>
                <c:pt idx="7020">
                  <c:v>7020</c:v>
                </c:pt>
                <c:pt idx="7021">
                  <c:v>7021</c:v>
                </c:pt>
                <c:pt idx="7022">
                  <c:v>7022</c:v>
                </c:pt>
                <c:pt idx="7023">
                  <c:v>7023</c:v>
                </c:pt>
                <c:pt idx="7024">
                  <c:v>7024</c:v>
                </c:pt>
                <c:pt idx="7025">
                  <c:v>7025</c:v>
                </c:pt>
                <c:pt idx="7026">
                  <c:v>7026</c:v>
                </c:pt>
                <c:pt idx="7027">
                  <c:v>7027</c:v>
                </c:pt>
                <c:pt idx="7028">
                  <c:v>7028</c:v>
                </c:pt>
                <c:pt idx="7029">
                  <c:v>7029</c:v>
                </c:pt>
                <c:pt idx="7030">
                  <c:v>7030</c:v>
                </c:pt>
                <c:pt idx="7031">
                  <c:v>7031</c:v>
                </c:pt>
                <c:pt idx="7032">
                  <c:v>7032</c:v>
                </c:pt>
                <c:pt idx="7033">
                  <c:v>7033</c:v>
                </c:pt>
                <c:pt idx="7034">
                  <c:v>7034</c:v>
                </c:pt>
                <c:pt idx="7035">
                  <c:v>7035</c:v>
                </c:pt>
                <c:pt idx="7036">
                  <c:v>7036</c:v>
                </c:pt>
                <c:pt idx="7037">
                  <c:v>7037</c:v>
                </c:pt>
                <c:pt idx="7038">
                  <c:v>7038</c:v>
                </c:pt>
                <c:pt idx="7039">
                  <c:v>7039</c:v>
                </c:pt>
                <c:pt idx="7040">
                  <c:v>7040</c:v>
                </c:pt>
                <c:pt idx="7041">
                  <c:v>7041</c:v>
                </c:pt>
                <c:pt idx="7042">
                  <c:v>7042</c:v>
                </c:pt>
                <c:pt idx="7043">
                  <c:v>7043</c:v>
                </c:pt>
                <c:pt idx="7044">
                  <c:v>7044</c:v>
                </c:pt>
                <c:pt idx="7045">
                  <c:v>7045</c:v>
                </c:pt>
                <c:pt idx="7046">
                  <c:v>7046</c:v>
                </c:pt>
                <c:pt idx="7047">
                  <c:v>7047</c:v>
                </c:pt>
                <c:pt idx="7048">
                  <c:v>7048</c:v>
                </c:pt>
                <c:pt idx="7049">
                  <c:v>7049</c:v>
                </c:pt>
                <c:pt idx="7050">
                  <c:v>7050</c:v>
                </c:pt>
                <c:pt idx="7051">
                  <c:v>7051</c:v>
                </c:pt>
                <c:pt idx="7052">
                  <c:v>7052</c:v>
                </c:pt>
                <c:pt idx="7053">
                  <c:v>7053</c:v>
                </c:pt>
                <c:pt idx="7054">
                  <c:v>7054</c:v>
                </c:pt>
                <c:pt idx="7055">
                  <c:v>7055</c:v>
                </c:pt>
                <c:pt idx="7056">
                  <c:v>7056</c:v>
                </c:pt>
                <c:pt idx="7057">
                  <c:v>7057</c:v>
                </c:pt>
                <c:pt idx="7058">
                  <c:v>7058</c:v>
                </c:pt>
                <c:pt idx="7059">
                  <c:v>7059</c:v>
                </c:pt>
                <c:pt idx="7060">
                  <c:v>7060</c:v>
                </c:pt>
                <c:pt idx="7061">
                  <c:v>7061</c:v>
                </c:pt>
                <c:pt idx="7062">
                  <c:v>7062</c:v>
                </c:pt>
                <c:pt idx="7063">
                  <c:v>7063</c:v>
                </c:pt>
                <c:pt idx="7064">
                  <c:v>7064</c:v>
                </c:pt>
                <c:pt idx="7065">
                  <c:v>7065</c:v>
                </c:pt>
                <c:pt idx="7066">
                  <c:v>7066</c:v>
                </c:pt>
                <c:pt idx="7067">
                  <c:v>7067</c:v>
                </c:pt>
                <c:pt idx="7068">
                  <c:v>7068</c:v>
                </c:pt>
                <c:pt idx="7069">
                  <c:v>7069</c:v>
                </c:pt>
                <c:pt idx="7070">
                  <c:v>7070</c:v>
                </c:pt>
                <c:pt idx="7071">
                  <c:v>7071</c:v>
                </c:pt>
                <c:pt idx="7072">
                  <c:v>7072</c:v>
                </c:pt>
                <c:pt idx="7073">
                  <c:v>7073</c:v>
                </c:pt>
                <c:pt idx="7074">
                  <c:v>7074</c:v>
                </c:pt>
                <c:pt idx="7075">
                  <c:v>7075</c:v>
                </c:pt>
                <c:pt idx="7076">
                  <c:v>7076</c:v>
                </c:pt>
                <c:pt idx="7077">
                  <c:v>7077</c:v>
                </c:pt>
                <c:pt idx="7078">
                  <c:v>7078</c:v>
                </c:pt>
                <c:pt idx="7079">
                  <c:v>7079</c:v>
                </c:pt>
                <c:pt idx="7080">
                  <c:v>7080</c:v>
                </c:pt>
                <c:pt idx="7081">
                  <c:v>7081</c:v>
                </c:pt>
                <c:pt idx="7082">
                  <c:v>7082</c:v>
                </c:pt>
                <c:pt idx="7083">
                  <c:v>7083</c:v>
                </c:pt>
                <c:pt idx="7084">
                  <c:v>7084</c:v>
                </c:pt>
                <c:pt idx="7085">
                  <c:v>7085</c:v>
                </c:pt>
                <c:pt idx="7086">
                  <c:v>7086</c:v>
                </c:pt>
                <c:pt idx="7087">
                  <c:v>7087</c:v>
                </c:pt>
                <c:pt idx="7088">
                  <c:v>7088</c:v>
                </c:pt>
                <c:pt idx="7089">
                  <c:v>7089</c:v>
                </c:pt>
                <c:pt idx="7090">
                  <c:v>7090</c:v>
                </c:pt>
                <c:pt idx="7091">
                  <c:v>7091</c:v>
                </c:pt>
                <c:pt idx="7092">
                  <c:v>7092</c:v>
                </c:pt>
                <c:pt idx="7093">
                  <c:v>7093</c:v>
                </c:pt>
                <c:pt idx="7094">
                  <c:v>7094</c:v>
                </c:pt>
                <c:pt idx="7095">
                  <c:v>7095</c:v>
                </c:pt>
                <c:pt idx="7096">
                  <c:v>7096</c:v>
                </c:pt>
                <c:pt idx="7097">
                  <c:v>7097</c:v>
                </c:pt>
                <c:pt idx="7098">
                  <c:v>7098</c:v>
                </c:pt>
                <c:pt idx="7099">
                  <c:v>7099</c:v>
                </c:pt>
                <c:pt idx="7100">
                  <c:v>7100</c:v>
                </c:pt>
                <c:pt idx="7101">
                  <c:v>7101</c:v>
                </c:pt>
                <c:pt idx="7102">
                  <c:v>7102</c:v>
                </c:pt>
                <c:pt idx="7103">
                  <c:v>7103</c:v>
                </c:pt>
                <c:pt idx="7104">
                  <c:v>7104</c:v>
                </c:pt>
                <c:pt idx="7105">
                  <c:v>7105</c:v>
                </c:pt>
                <c:pt idx="7106">
                  <c:v>7106</c:v>
                </c:pt>
                <c:pt idx="7107">
                  <c:v>7107</c:v>
                </c:pt>
                <c:pt idx="7108">
                  <c:v>7108</c:v>
                </c:pt>
                <c:pt idx="7109">
                  <c:v>7109</c:v>
                </c:pt>
                <c:pt idx="7110">
                  <c:v>7110</c:v>
                </c:pt>
                <c:pt idx="7111">
                  <c:v>7111</c:v>
                </c:pt>
                <c:pt idx="7112">
                  <c:v>7112</c:v>
                </c:pt>
                <c:pt idx="7113">
                  <c:v>7113</c:v>
                </c:pt>
                <c:pt idx="7114">
                  <c:v>7114</c:v>
                </c:pt>
                <c:pt idx="7115">
                  <c:v>7115</c:v>
                </c:pt>
                <c:pt idx="7116">
                  <c:v>7116</c:v>
                </c:pt>
                <c:pt idx="7117">
                  <c:v>7117</c:v>
                </c:pt>
                <c:pt idx="7118">
                  <c:v>7118</c:v>
                </c:pt>
                <c:pt idx="7119">
                  <c:v>7119</c:v>
                </c:pt>
                <c:pt idx="7120">
                  <c:v>7120</c:v>
                </c:pt>
                <c:pt idx="7121">
                  <c:v>7121</c:v>
                </c:pt>
                <c:pt idx="7122">
                  <c:v>7122</c:v>
                </c:pt>
                <c:pt idx="7123">
                  <c:v>7123</c:v>
                </c:pt>
                <c:pt idx="7124">
                  <c:v>7124</c:v>
                </c:pt>
                <c:pt idx="7125">
                  <c:v>7125</c:v>
                </c:pt>
                <c:pt idx="7126">
                  <c:v>7126</c:v>
                </c:pt>
                <c:pt idx="7127">
                  <c:v>7127</c:v>
                </c:pt>
                <c:pt idx="7128">
                  <c:v>7128</c:v>
                </c:pt>
                <c:pt idx="7129">
                  <c:v>7129</c:v>
                </c:pt>
                <c:pt idx="7130">
                  <c:v>7130</c:v>
                </c:pt>
                <c:pt idx="7131">
                  <c:v>7131</c:v>
                </c:pt>
                <c:pt idx="7132">
                  <c:v>7132</c:v>
                </c:pt>
                <c:pt idx="7133">
                  <c:v>7133</c:v>
                </c:pt>
                <c:pt idx="7134">
                  <c:v>7134</c:v>
                </c:pt>
                <c:pt idx="7135">
                  <c:v>7135</c:v>
                </c:pt>
                <c:pt idx="7136">
                  <c:v>7136</c:v>
                </c:pt>
                <c:pt idx="7137">
                  <c:v>7137</c:v>
                </c:pt>
                <c:pt idx="7138">
                  <c:v>7138</c:v>
                </c:pt>
                <c:pt idx="7139">
                  <c:v>7139</c:v>
                </c:pt>
                <c:pt idx="7140">
                  <c:v>7140</c:v>
                </c:pt>
                <c:pt idx="7141">
                  <c:v>7141</c:v>
                </c:pt>
                <c:pt idx="7142">
                  <c:v>7142</c:v>
                </c:pt>
                <c:pt idx="7143">
                  <c:v>7143</c:v>
                </c:pt>
                <c:pt idx="7144">
                  <c:v>7144</c:v>
                </c:pt>
                <c:pt idx="7145">
                  <c:v>7145</c:v>
                </c:pt>
                <c:pt idx="7146">
                  <c:v>7146</c:v>
                </c:pt>
                <c:pt idx="7147">
                  <c:v>7147</c:v>
                </c:pt>
                <c:pt idx="7148">
                  <c:v>7148</c:v>
                </c:pt>
                <c:pt idx="7149">
                  <c:v>7149</c:v>
                </c:pt>
                <c:pt idx="7150">
                  <c:v>7150</c:v>
                </c:pt>
                <c:pt idx="7151">
                  <c:v>7151</c:v>
                </c:pt>
                <c:pt idx="7152">
                  <c:v>7152</c:v>
                </c:pt>
                <c:pt idx="7153">
                  <c:v>7153</c:v>
                </c:pt>
                <c:pt idx="7154">
                  <c:v>7154</c:v>
                </c:pt>
                <c:pt idx="7155">
                  <c:v>7155</c:v>
                </c:pt>
                <c:pt idx="7156">
                  <c:v>7156</c:v>
                </c:pt>
                <c:pt idx="7157">
                  <c:v>7157</c:v>
                </c:pt>
                <c:pt idx="7158">
                  <c:v>7158</c:v>
                </c:pt>
                <c:pt idx="7159">
                  <c:v>7159</c:v>
                </c:pt>
                <c:pt idx="7160">
                  <c:v>7160</c:v>
                </c:pt>
                <c:pt idx="7161">
                  <c:v>7161</c:v>
                </c:pt>
                <c:pt idx="7162">
                  <c:v>7162</c:v>
                </c:pt>
                <c:pt idx="7163">
                  <c:v>7163</c:v>
                </c:pt>
                <c:pt idx="7164">
                  <c:v>7164</c:v>
                </c:pt>
                <c:pt idx="7165">
                  <c:v>7165</c:v>
                </c:pt>
                <c:pt idx="7166">
                  <c:v>7166</c:v>
                </c:pt>
                <c:pt idx="7167">
                  <c:v>7167</c:v>
                </c:pt>
                <c:pt idx="7168">
                  <c:v>7168</c:v>
                </c:pt>
                <c:pt idx="7169">
                  <c:v>7169</c:v>
                </c:pt>
                <c:pt idx="7170">
                  <c:v>7170</c:v>
                </c:pt>
                <c:pt idx="7171">
                  <c:v>7171</c:v>
                </c:pt>
                <c:pt idx="7172">
                  <c:v>7172</c:v>
                </c:pt>
                <c:pt idx="7173">
                  <c:v>7173</c:v>
                </c:pt>
                <c:pt idx="7174">
                  <c:v>7174</c:v>
                </c:pt>
                <c:pt idx="7175">
                  <c:v>7175</c:v>
                </c:pt>
                <c:pt idx="7176">
                  <c:v>7176</c:v>
                </c:pt>
                <c:pt idx="7177">
                  <c:v>7177</c:v>
                </c:pt>
                <c:pt idx="7178">
                  <c:v>7178</c:v>
                </c:pt>
                <c:pt idx="7179">
                  <c:v>7179</c:v>
                </c:pt>
                <c:pt idx="7180">
                  <c:v>7180</c:v>
                </c:pt>
                <c:pt idx="7181">
                  <c:v>7181</c:v>
                </c:pt>
                <c:pt idx="7182">
                  <c:v>7182</c:v>
                </c:pt>
                <c:pt idx="7183">
                  <c:v>7183</c:v>
                </c:pt>
                <c:pt idx="7184">
                  <c:v>7184</c:v>
                </c:pt>
                <c:pt idx="7185">
                  <c:v>7185</c:v>
                </c:pt>
                <c:pt idx="7186">
                  <c:v>7186</c:v>
                </c:pt>
                <c:pt idx="7187">
                  <c:v>7187</c:v>
                </c:pt>
                <c:pt idx="7188">
                  <c:v>7188</c:v>
                </c:pt>
                <c:pt idx="7189">
                  <c:v>7189</c:v>
                </c:pt>
                <c:pt idx="7190">
                  <c:v>7190</c:v>
                </c:pt>
                <c:pt idx="7191">
                  <c:v>7191</c:v>
                </c:pt>
                <c:pt idx="7192">
                  <c:v>7192</c:v>
                </c:pt>
                <c:pt idx="7193">
                  <c:v>7193</c:v>
                </c:pt>
                <c:pt idx="7194">
                  <c:v>7194</c:v>
                </c:pt>
                <c:pt idx="7195">
                  <c:v>7195</c:v>
                </c:pt>
                <c:pt idx="7196">
                  <c:v>7196</c:v>
                </c:pt>
                <c:pt idx="7197">
                  <c:v>7197</c:v>
                </c:pt>
                <c:pt idx="7198">
                  <c:v>7198</c:v>
                </c:pt>
                <c:pt idx="7199">
                  <c:v>7199</c:v>
                </c:pt>
                <c:pt idx="7200">
                  <c:v>7200</c:v>
                </c:pt>
                <c:pt idx="7201">
                  <c:v>7201</c:v>
                </c:pt>
                <c:pt idx="7202">
                  <c:v>7202</c:v>
                </c:pt>
                <c:pt idx="7203">
                  <c:v>7203</c:v>
                </c:pt>
                <c:pt idx="7204">
                  <c:v>7204</c:v>
                </c:pt>
                <c:pt idx="7205">
                  <c:v>7205</c:v>
                </c:pt>
                <c:pt idx="7206">
                  <c:v>7206</c:v>
                </c:pt>
                <c:pt idx="7207">
                  <c:v>7207</c:v>
                </c:pt>
                <c:pt idx="7208">
                  <c:v>7208</c:v>
                </c:pt>
                <c:pt idx="7209">
                  <c:v>7209</c:v>
                </c:pt>
                <c:pt idx="7210">
                  <c:v>7210</c:v>
                </c:pt>
                <c:pt idx="7211">
                  <c:v>7211</c:v>
                </c:pt>
                <c:pt idx="7212">
                  <c:v>7212</c:v>
                </c:pt>
                <c:pt idx="7213">
                  <c:v>7213</c:v>
                </c:pt>
                <c:pt idx="7214">
                  <c:v>7214</c:v>
                </c:pt>
                <c:pt idx="7215">
                  <c:v>7215</c:v>
                </c:pt>
                <c:pt idx="7216">
                  <c:v>7216</c:v>
                </c:pt>
                <c:pt idx="7217">
                  <c:v>7217</c:v>
                </c:pt>
                <c:pt idx="7218">
                  <c:v>7218</c:v>
                </c:pt>
                <c:pt idx="7219">
                  <c:v>7219</c:v>
                </c:pt>
                <c:pt idx="7220">
                  <c:v>7220</c:v>
                </c:pt>
                <c:pt idx="7221">
                  <c:v>7221</c:v>
                </c:pt>
                <c:pt idx="7222">
                  <c:v>7222</c:v>
                </c:pt>
                <c:pt idx="7223">
                  <c:v>7223</c:v>
                </c:pt>
                <c:pt idx="7224">
                  <c:v>7224</c:v>
                </c:pt>
                <c:pt idx="7225">
                  <c:v>7225</c:v>
                </c:pt>
                <c:pt idx="7226">
                  <c:v>7226</c:v>
                </c:pt>
                <c:pt idx="7227">
                  <c:v>7227</c:v>
                </c:pt>
                <c:pt idx="7228">
                  <c:v>7228</c:v>
                </c:pt>
                <c:pt idx="7229">
                  <c:v>7229</c:v>
                </c:pt>
                <c:pt idx="7230">
                  <c:v>7230</c:v>
                </c:pt>
                <c:pt idx="7231">
                  <c:v>7231</c:v>
                </c:pt>
                <c:pt idx="7232">
                  <c:v>7232</c:v>
                </c:pt>
                <c:pt idx="7233">
                  <c:v>7233</c:v>
                </c:pt>
                <c:pt idx="7234">
                  <c:v>7234</c:v>
                </c:pt>
                <c:pt idx="7235">
                  <c:v>7235</c:v>
                </c:pt>
                <c:pt idx="7236">
                  <c:v>7236</c:v>
                </c:pt>
                <c:pt idx="7237">
                  <c:v>7237</c:v>
                </c:pt>
                <c:pt idx="7238">
                  <c:v>7238</c:v>
                </c:pt>
                <c:pt idx="7239">
                  <c:v>7239</c:v>
                </c:pt>
                <c:pt idx="7240">
                  <c:v>7240</c:v>
                </c:pt>
                <c:pt idx="7241">
                  <c:v>7241</c:v>
                </c:pt>
                <c:pt idx="7242">
                  <c:v>7242</c:v>
                </c:pt>
                <c:pt idx="7243">
                  <c:v>7243</c:v>
                </c:pt>
                <c:pt idx="7244">
                  <c:v>7244</c:v>
                </c:pt>
                <c:pt idx="7245">
                  <c:v>7245</c:v>
                </c:pt>
                <c:pt idx="7246">
                  <c:v>7246</c:v>
                </c:pt>
                <c:pt idx="7247">
                  <c:v>7247</c:v>
                </c:pt>
                <c:pt idx="7248">
                  <c:v>7248</c:v>
                </c:pt>
                <c:pt idx="7249">
                  <c:v>7249</c:v>
                </c:pt>
                <c:pt idx="7250">
                  <c:v>7250</c:v>
                </c:pt>
                <c:pt idx="7251">
                  <c:v>7251</c:v>
                </c:pt>
                <c:pt idx="7252">
                  <c:v>7252</c:v>
                </c:pt>
                <c:pt idx="7253">
                  <c:v>7253</c:v>
                </c:pt>
                <c:pt idx="7254">
                  <c:v>7254</c:v>
                </c:pt>
                <c:pt idx="7255">
                  <c:v>7255</c:v>
                </c:pt>
                <c:pt idx="7256">
                  <c:v>7256</c:v>
                </c:pt>
                <c:pt idx="7257">
                  <c:v>7257</c:v>
                </c:pt>
                <c:pt idx="7258">
                  <c:v>7258</c:v>
                </c:pt>
                <c:pt idx="7259">
                  <c:v>7259</c:v>
                </c:pt>
                <c:pt idx="7260">
                  <c:v>7260</c:v>
                </c:pt>
                <c:pt idx="7261">
                  <c:v>7261</c:v>
                </c:pt>
                <c:pt idx="7262">
                  <c:v>7262</c:v>
                </c:pt>
                <c:pt idx="7263">
                  <c:v>7263</c:v>
                </c:pt>
                <c:pt idx="7264">
                  <c:v>7264</c:v>
                </c:pt>
                <c:pt idx="7265">
                  <c:v>7265</c:v>
                </c:pt>
                <c:pt idx="7266">
                  <c:v>7266</c:v>
                </c:pt>
                <c:pt idx="7267">
                  <c:v>7267</c:v>
                </c:pt>
                <c:pt idx="7268">
                  <c:v>7268</c:v>
                </c:pt>
                <c:pt idx="7269">
                  <c:v>7269</c:v>
                </c:pt>
                <c:pt idx="7270">
                  <c:v>7270</c:v>
                </c:pt>
                <c:pt idx="7271">
                  <c:v>7271</c:v>
                </c:pt>
                <c:pt idx="7272">
                  <c:v>7272</c:v>
                </c:pt>
                <c:pt idx="7273">
                  <c:v>7273</c:v>
                </c:pt>
                <c:pt idx="7274">
                  <c:v>7274</c:v>
                </c:pt>
                <c:pt idx="7275">
                  <c:v>7275</c:v>
                </c:pt>
                <c:pt idx="7276">
                  <c:v>7276</c:v>
                </c:pt>
                <c:pt idx="7277">
                  <c:v>7277</c:v>
                </c:pt>
                <c:pt idx="7278">
                  <c:v>7278</c:v>
                </c:pt>
                <c:pt idx="7279">
                  <c:v>7279</c:v>
                </c:pt>
                <c:pt idx="7280">
                  <c:v>7280</c:v>
                </c:pt>
                <c:pt idx="7281">
                  <c:v>7281</c:v>
                </c:pt>
                <c:pt idx="7282">
                  <c:v>7282</c:v>
                </c:pt>
                <c:pt idx="7283">
                  <c:v>7283</c:v>
                </c:pt>
                <c:pt idx="7284">
                  <c:v>7284</c:v>
                </c:pt>
                <c:pt idx="7285">
                  <c:v>7285</c:v>
                </c:pt>
                <c:pt idx="7286">
                  <c:v>7286</c:v>
                </c:pt>
                <c:pt idx="7287">
                  <c:v>7287</c:v>
                </c:pt>
                <c:pt idx="7288">
                  <c:v>7288</c:v>
                </c:pt>
                <c:pt idx="7289">
                  <c:v>7289</c:v>
                </c:pt>
                <c:pt idx="7290">
                  <c:v>7290</c:v>
                </c:pt>
                <c:pt idx="7291">
                  <c:v>7291</c:v>
                </c:pt>
                <c:pt idx="7292">
                  <c:v>7292</c:v>
                </c:pt>
                <c:pt idx="7293">
                  <c:v>7293</c:v>
                </c:pt>
                <c:pt idx="7294">
                  <c:v>7294</c:v>
                </c:pt>
                <c:pt idx="7295">
                  <c:v>7295</c:v>
                </c:pt>
                <c:pt idx="7296">
                  <c:v>7296</c:v>
                </c:pt>
                <c:pt idx="7297">
                  <c:v>7297</c:v>
                </c:pt>
                <c:pt idx="7298">
                  <c:v>7298</c:v>
                </c:pt>
                <c:pt idx="7299">
                  <c:v>7299</c:v>
                </c:pt>
                <c:pt idx="7300">
                  <c:v>7300</c:v>
                </c:pt>
                <c:pt idx="7301">
                  <c:v>7301</c:v>
                </c:pt>
                <c:pt idx="7302">
                  <c:v>7302</c:v>
                </c:pt>
                <c:pt idx="7303">
                  <c:v>7303</c:v>
                </c:pt>
                <c:pt idx="7304">
                  <c:v>7304</c:v>
                </c:pt>
                <c:pt idx="7305">
                  <c:v>7305</c:v>
                </c:pt>
                <c:pt idx="7306">
                  <c:v>7306</c:v>
                </c:pt>
                <c:pt idx="7307">
                  <c:v>7307</c:v>
                </c:pt>
                <c:pt idx="7308">
                  <c:v>7308</c:v>
                </c:pt>
                <c:pt idx="7309">
                  <c:v>7309</c:v>
                </c:pt>
                <c:pt idx="7310">
                  <c:v>7310</c:v>
                </c:pt>
                <c:pt idx="7311">
                  <c:v>7311</c:v>
                </c:pt>
                <c:pt idx="7312">
                  <c:v>7312</c:v>
                </c:pt>
                <c:pt idx="7313">
                  <c:v>7313</c:v>
                </c:pt>
                <c:pt idx="7314">
                  <c:v>7314</c:v>
                </c:pt>
                <c:pt idx="7315">
                  <c:v>7315</c:v>
                </c:pt>
                <c:pt idx="7316">
                  <c:v>7316</c:v>
                </c:pt>
                <c:pt idx="7317">
                  <c:v>7317</c:v>
                </c:pt>
                <c:pt idx="7318">
                  <c:v>7318</c:v>
                </c:pt>
                <c:pt idx="7319">
                  <c:v>7319</c:v>
                </c:pt>
                <c:pt idx="7320">
                  <c:v>7320</c:v>
                </c:pt>
                <c:pt idx="7321">
                  <c:v>7321</c:v>
                </c:pt>
                <c:pt idx="7322">
                  <c:v>7322</c:v>
                </c:pt>
                <c:pt idx="7323">
                  <c:v>7323</c:v>
                </c:pt>
                <c:pt idx="7324">
                  <c:v>7324</c:v>
                </c:pt>
                <c:pt idx="7325">
                  <c:v>7325</c:v>
                </c:pt>
                <c:pt idx="7326">
                  <c:v>7326</c:v>
                </c:pt>
                <c:pt idx="7327">
                  <c:v>7327</c:v>
                </c:pt>
                <c:pt idx="7328">
                  <c:v>7328</c:v>
                </c:pt>
                <c:pt idx="7329">
                  <c:v>7329</c:v>
                </c:pt>
                <c:pt idx="7330">
                  <c:v>7330</c:v>
                </c:pt>
                <c:pt idx="7331">
                  <c:v>7331</c:v>
                </c:pt>
                <c:pt idx="7332">
                  <c:v>7332</c:v>
                </c:pt>
                <c:pt idx="7333">
                  <c:v>7333</c:v>
                </c:pt>
                <c:pt idx="7334">
                  <c:v>7334</c:v>
                </c:pt>
                <c:pt idx="7335">
                  <c:v>7335</c:v>
                </c:pt>
                <c:pt idx="7336">
                  <c:v>7336</c:v>
                </c:pt>
                <c:pt idx="7337">
                  <c:v>7337</c:v>
                </c:pt>
                <c:pt idx="7338">
                  <c:v>7338</c:v>
                </c:pt>
                <c:pt idx="7339">
                  <c:v>7339</c:v>
                </c:pt>
                <c:pt idx="7340">
                  <c:v>7340</c:v>
                </c:pt>
                <c:pt idx="7341">
                  <c:v>7341</c:v>
                </c:pt>
                <c:pt idx="7342">
                  <c:v>7342</c:v>
                </c:pt>
                <c:pt idx="7343">
                  <c:v>7343</c:v>
                </c:pt>
                <c:pt idx="7344">
                  <c:v>7344</c:v>
                </c:pt>
                <c:pt idx="7345">
                  <c:v>7345</c:v>
                </c:pt>
                <c:pt idx="7346">
                  <c:v>7346</c:v>
                </c:pt>
                <c:pt idx="7347">
                  <c:v>7347</c:v>
                </c:pt>
                <c:pt idx="7348">
                  <c:v>7348</c:v>
                </c:pt>
                <c:pt idx="7349">
                  <c:v>7349</c:v>
                </c:pt>
                <c:pt idx="7350">
                  <c:v>7350</c:v>
                </c:pt>
                <c:pt idx="7351">
                  <c:v>7351</c:v>
                </c:pt>
                <c:pt idx="7352">
                  <c:v>7352</c:v>
                </c:pt>
                <c:pt idx="7353">
                  <c:v>7353</c:v>
                </c:pt>
                <c:pt idx="7354">
                  <c:v>7354</c:v>
                </c:pt>
                <c:pt idx="7355">
                  <c:v>7355</c:v>
                </c:pt>
                <c:pt idx="7356">
                  <c:v>7356</c:v>
                </c:pt>
                <c:pt idx="7357">
                  <c:v>7357</c:v>
                </c:pt>
                <c:pt idx="7358">
                  <c:v>7358</c:v>
                </c:pt>
                <c:pt idx="7359">
                  <c:v>7359</c:v>
                </c:pt>
                <c:pt idx="7360">
                  <c:v>7360</c:v>
                </c:pt>
                <c:pt idx="7361">
                  <c:v>7361</c:v>
                </c:pt>
                <c:pt idx="7362">
                  <c:v>7362</c:v>
                </c:pt>
                <c:pt idx="7363">
                  <c:v>7363</c:v>
                </c:pt>
                <c:pt idx="7364">
                  <c:v>7364</c:v>
                </c:pt>
                <c:pt idx="7365">
                  <c:v>7365</c:v>
                </c:pt>
                <c:pt idx="7366">
                  <c:v>7366</c:v>
                </c:pt>
                <c:pt idx="7367">
                  <c:v>7367</c:v>
                </c:pt>
                <c:pt idx="7368">
                  <c:v>7368</c:v>
                </c:pt>
                <c:pt idx="7369">
                  <c:v>7369</c:v>
                </c:pt>
                <c:pt idx="7370">
                  <c:v>7370</c:v>
                </c:pt>
                <c:pt idx="7371">
                  <c:v>7371</c:v>
                </c:pt>
                <c:pt idx="7372">
                  <c:v>7372</c:v>
                </c:pt>
                <c:pt idx="7373">
                  <c:v>7373</c:v>
                </c:pt>
                <c:pt idx="7374">
                  <c:v>7374</c:v>
                </c:pt>
                <c:pt idx="7375">
                  <c:v>7375</c:v>
                </c:pt>
                <c:pt idx="7376">
                  <c:v>7376</c:v>
                </c:pt>
                <c:pt idx="7377">
                  <c:v>7377</c:v>
                </c:pt>
                <c:pt idx="7378">
                  <c:v>7378</c:v>
                </c:pt>
                <c:pt idx="7379">
                  <c:v>7379</c:v>
                </c:pt>
                <c:pt idx="7380">
                  <c:v>7380</c:v>
                </c:pt>
                <c:pt idx="7381">
                  <c:v>7381</c:v>
                </c:pt>
                <c:pt idx="7382">
                  <c:v>7382</c:v>
                </c:pt>
                <c:pt idx="7383">
                  <c:v>7383</c:v>
                </c:pt>
                <c:pt idx="7384">
                  <c:v>7384</c:v>
                </c:pt>
                <c:pt idx="7385">
                  <c:v>7385</c:v>
                </c:pt>
                <c:pt idx="7386">
                  <c:v>7386</c:v>
                </c:pt>
                <c:pt idx="7387">
                  <c:v>7387</c:v>
                </c:pt>
                <c:pt idx="7388">
                  <c:v>7388</c:v>
                </c:pt>
                <c:pt idx="7389">
                  <c:v>7389</c:v>
                </c:pt>
                <c:pt idx="7390">
                  <c:v>7390</c:v>
                </c:pt>
                <c:pt idx="7391">
                  <c:v>7391</c:v>
                </c:pt>
                <c:pt idx="7392">
                  <c:v>7392</c:v>
                </c:pt>
                <c:pt idx="7393">
                  <c:v>7393</c:v>
                </c:pt>
                <c:pt idx="7394">
                  <c:v>7394</c:v>
                </c:pt>
                <c:pt idx="7395">
                  <c:v>7395</c:v>
                </c:pt>
                <c:pt idx="7396">
                  <c:v>7396</c:v>
                </c:pt>
                <c:pt idx="7397">
                  <c:v>7397</c:v>
                </c:pt>
                <c:pt idx="7398">
                  <c:v>7398</c:v>
                </c:pt>
                <c:pt idx="7399">
                  <c:v>7399</c:v>
                </c:pt>
                <c:pt idx="7400">
                  <c:v>7400</c:v>
                </c:pt>
                <c:pt idx="7401">
                  <c:v>7401</c:v>
                </c:pt>
                <c:pt idx="7402">
                  <c:v>7402</c:v>
                </c:pt>
                <c:pt idx="7403">
                  <c:v>7403</c:v>
                </c:pt>
                <c:pt idx="7404">
                  <c:v>7404</c:v>
                </c:pt>
                <c:pt idx="7405">
                  <c:v>7405</c:v>
                </c:pt>
                <c:pt idx="7406">
                  <c:v>7406</c:v>
                </c:pt>
                <c:pt idx="7407">
                  <c:v>7407</c:v>
                </c:pt>
                <c:pt idx="7408">
                  <c:v>7408</c:v>
                </c:pt>
                <c:pt idx="7409">
                  <c:v>7409</c:v>
                </c:pt>
                <c:pt idx="7410">
                  <c:v>7410</c:v>
                </c:pt>
                <c:pt idx="7411">
                  <c:v>7411</c:v>
                </c:pt>
                <c:pt idx="7412">
                  <c:v>7412</c:v>
                </c:pt>
                <c:pt idx="7413">
                  <c:v>7413</c:v>
                </c:pt>
                <c:pt idx="7414">
                  <c:v>7414</c:v>
                </c:pt>
                <c:pt idx="7415">
                  <c:v>7415</c:v>
                </c:pt>
                <c:pt idx="7416">
                  <c:v>7416</c:v>
                </c:pt>
                <c:pt idx="7417">
                  <c:v>7417</c:v>
                </c:pt>
                <c:pt idx="7418">
                  <c:v>7418</c:v>
                </c:pt>
                <c:pt idx="7419">
                  <c:v>7419</c:v>
                </c:pt>
                <c:pt idx="7420">
                  <c:v>7420</c:v>
                </c:pt>
                <c:pt idx="7421">
                  <c:v>7421</c:v>
                </c:pt>
                <c:pt idx="7422">
                  <c:v>7422</c:v>
                </c:pt>
                <c:pt idx="7423">
                  <c:v>7423</c:v>
                </c:pt>
                <c:pt idx="7424">
                  <c:v>7424</c:v>
                </c:pt>
                <c:pt idx="7425">
                  <c:v>7425</c:v>
                </c:pt>
                <c:pt idx="7426">
                  <c:v>7426</c:v>
                </c:pt>
                <c:pt idx="7427">
                  <c:v>7427</c:v>
                </c:pt>
                <c:pt idx="7428">
                  <c:v>7428</c:v>
                </c:pt>
                <c:pt idx="7429">
                  <c:v>7429</c:v>
                </c:pt>
                <c:pt idx="7430">
                  <c:v>7430</c:v>
                </c:pt>
                <c:pt idx="7431">
                  <c:v>7431</c:v>
                </c:pt>
                <c:pt idx="7432">
                  <c:v>7432</c:v>
                </c:pt>
                <c:pt idx="7433">
                  <c:v>7433</c:v>
                </c:pt>
                <c:pt idx="7434">
                  <c:v>7434</c:v>
                </c:pt>
                <c:pt idx="7435">
                  <c:v>7435</c:v>
                </c:pt>
                <c:pt idx="7436">
                  <c:v>7436</c:v>
                </c:pt>
                <c:pt idx="7437">
                  <c:v>7437</c:v>
                </c:pt>
                <c:pt idx="7438">
                  <c:v>7438</c:v>
                </c:pt>
                <c:pt idx="7439">
                  <c:v>7439</c:v>
                </c:pt>
                <c:pt idx="7440">
                  <c:v>7440</c:v>
                </c:pt>
                <c:pt idx="7441">
                  <c:v>7441</c:v>
                </c:pt>
                <c:pt idx="7442">
                  <c:v>7442</c:v>
                </c:pt>
                <c:pt idx="7443">
                  <c:v>7443</c:v>
                </c:pt>
                <c:pt idx="7444">
                  <c:v>7444</c:v>
                </c:pt>
                <c:pt idx="7445">
                  <c:v>7445</c:v>
                </c:pt>
                <c:pt idx="7446">
                  <c:v>7446</c:v>
                </c:pt>
                <c:pt idx="7447">
                  <c:v>7447</c:v>
                </c:pt>
                <c:pt idx="7448">
                  <c:v>7448</c:v>
                </c:pt>
                <c:pt idx="7449">
                  <c:v>7449</c:v>
                </c:pt>
                <c:pt idx="7450">
                  <c:v>7450</c:v>
                </c:pt>
                <c:pt idx="7451">
                  <c:v>7451</c:v>
                </c:pt>
                <c:pt idx="7452">
                  <c:v>7452</c:v>
                </c:pt>
                <c:pt idx="7453">
                  <c:v>7453</c:v>
                </c:pt>
                <c:pt idx="7454">
                  <c:v>7454</c:v>
                </c:pt>
                <c:pt idx="7455">
                  <c:v>7455</c:v>
                </c:pt>
                <c:pt idx="7456">
                  <c:v>7456</c:v>
                </c:pt>
                <c:pt idx="7457">
                  <c:v>7457</c:v>
                </c:pt>
                <c:pt idx="7458">
                  <c:v>7458</c:v>
                </c:pt>
                <c:pt idx="7459">
                  <c:v>7459</c:v>
                </c:pt>
                <c:pt idx="7460">
                  <c:v>7460</c:v>
                </c:pt>
                <c:pt idx="7461">
                  <c:v>7461</c:v>
                </c:pt>
                <c:pt idx="7462">
                  <c:v>7462</c:v>
                </c:pt>
                <c:pt idx="7463">
                  <c:v>7463</c:v>
                </c:pt>
                <c:pt idx="7464">
                  <c:v>7464</c:v>
                </c:pt>
                <c:pt idx="7465">
                  <c:v>7465</c:v>
                </c:pt>
                <c:pt idx="7466">
                  <c:v>7466</c:v>
                </c:pt>
                <c:pt idx="7467">
                  <c:v>7467</c:v>
                </c:pt>
                <c:pt idx="7468">
                  <c:v>7468</c:v>
                </c:pt>
                <c:pt idx="7469">
                  <c:v>7469</c:v>
                </c:pt>
                <c:pt idx="7470">
                  <c:v>7470</c:v>
                </c:pt>
                <c:pt idx="7471">
                  <c:v>7471</c:v>
                </c:pt>
                <c:pt idx="7472">
                  <c:v>7472</c:v>
                </c:pt>
                <c:pt idx="7473">
                  <c:v>7473</c:v>
                </c:pt>
                <c:pt idx="7474">
                  <c:v>7474</c:v>
                </c:pt>
                <c:pt idx="7475">
                  <c:v>7475</c:v>
                </c:pt>
                <c:pt idx="7476">
                  <c:v>7476</c:v>
                </c:pt>
                <c:pt idx="7477">
                  <c:v>7477</c:v>
                </c:pt>
                <c:pt idx="7478">
                  <c:v>7478</c:v>
                </c:pt>
                <c:pt idx="7479">
                  <c:v>7479</c:v>
                </c:pt>
                <c:pt idx="7480">
                  <c:v>7480</c:v>
                </c:pt>
                <c:pt idx="7481">
                  <c:v>7481</c:v>
                </c:pt>
                <c:pt idx="7482">
                  <c:v>7482</c:v>
                </c:pt>
                <c:pt idx="7483">
                  <c:v>7483</c:v>
                </c:pt>
                <c:pt idx="7484">
                  <c:v>7484</c:v>
                </c:pt>
                <c:pt idx="7485">
                  <c:v>7485</c:v>
                </c:pt>
                <c:pt idx="7486">
                  <c:v>7486</c:v>
                </c:pt>
                <c:pt idx="7487">
                  <c:v>7487</c:v>
                </c:pt>
                <c:pt idx="7488">
                  <c:v>7488</c:v>
                </c:pt>
                <c:pt idx="7489">
                  <c:v>7489</c:v>
                </c:pt>
                <c:pt idx="7490">
                  <c:v>7490</c:v>
                </c:pt>
                <c:pt idx="7491">
                  <c:v>7491</c:v>
                </c:pt>
                <c:pt idx="7492">
                  <c:v>7492</c:v>
                </c:pt>
                <c:pt idx="7493">
                  <c:v>7493</c:v>
                </c:pt>
                <c:pt idx="7494">
                  <c:v>7494</c:v>
                </c:pt>
                <c:pt idx="7495">
                  <c:v>7495</c:v>
                </c:pt>
                <c:pt idx="7496">
                  <c:v>7496</c:v>
                </c:pt>
                <c:pt idx="7497">
                  <c:v>7497</c:v>
                </c:pt>
                <c:pt idx="7498">
                  <c:v>7498</c:v>
                </c:pt>
                <c:pt idx="7499">
                  <c:v>7499</c:v>
                </c:pt>
                <c:pt idx="7500">
                  <c:v>7500</c:v>
                </c:pt>
                <c:pt idx="7501">
                  <c:v>7501</c:v>
                </c:pt>
                <c:pt idx="7502">
                  <c:v>7502</c:v>
                </c:pt>
                <c:pt idx="7503">
                  <c:v>7503</c:v>
                </c:pt>
                <c:pt idx="7504">
                  <c:v>7504</c:v>
                </c:pt>
                <c:pt idx="7505">
                  <c:v>7505</c:v>
                </c:pt>
                <c:pt idx="7506">
                  <c:v>7506</c:v>
                </c:pt>
                <c:pt idx="7507">
                  <c:v>7507</c:v>
                </c:pt>
                <c:pt idx="7508">
                  <c:v>7508</c:v>
                </c:pt>
                <c:pt idx="7509">
                  <c:v>7509</c:v>
                </c:pt>
                <c:pt idx="7510">
                  <c:v>7510</c:v>
                </c:pt>
                <c:pt idx="7511">
                  <c:v>7511</c:v>
                </c:pt>
                <c:pt idx="7512">
                  <c:v>7512</c:v>
                </c:pt>
                <c:pt idx="7513">
                  <c:v>7513</c:v>
                </c:pt>
                <c:pt idx="7514">
                  <c:v>7514</c:v>
                </c:pt>
                <c:pt idx="7515">
                  <c:v>7515</c:v>
                </c:pt>
                <c:pt idx="7516">
                  <c:v>7516</c:v>
                </c:pt>
                <c:pt idx="7517">
                  <c:v>7517</c:v>
                </c:pt>
                <c:pt idx="7518">
                  <c:v>7518</c:v>
                </c:pt>
                <c:pt idx="7519">
                  <c:v>7519</c:v>
                </c:pt>
                <c:pt idx="7520">
                  <c:v>7520</c:v>
                </c:pt>
                <c:pt idx="7521">
                  <c:v>7521</c:v>
                </c:pt>
                <c:pt idx="7522">
                  <c:v>7522</c:v>
                </c:pt>
                <c:pt idx="7523">
                  <c:v>7523</c:v>
                </c:pt>
                <c:pt idx="7524">
                  <c:v>7524</c:v>
                </c:pt>
                <c:pt idx="7525">
                  <c:v>7525</c:v>
                </c:pt>
                <c:pt idx="7526">
                  <c:v>7526</c:v>
                </c:pt>
                <c:pt idx="7527">
                  <c:v>7527</c:v>
                </c:pt>
                <c:pt idx="7528">
                  <c:v>7528</c:v>
                </c:pt>
                <c:pt idx="7529">
                  <c:v>7529</c:v>
                </c:pt>
                <c:pt idx="7530">
                  <c:v>7530</c:v>
                </c:pt>
                <c:pt idx="7531">
                  <c:v>7531</c:v>
                </c:pt>
                <c:pt idx="7532">
                  <c:v>7532</c:v>
                </c:pt>
                <c:pt idx="7533">
                  <c:v>7533</c:v>
                </c:pt>
                <c:pt idx="7534">
                  <c:v>7534</c:v>
                </c:pt>
                <c:pt idx="7535">
                  <c:v>7535</c:v>
                </c:pt>
                <c:pt idx="7536">
                  <c:v>7536</c:v>
                </c:pt>
                <c:pt idx="7537">
                  <c:v>7537</c:v>
                </c:pt>
                <c:pt idx="7538">
                  <c:v>7538</c:v>
                </c:pt>
                <c:pt idx="7539">
                  <c:v>7539</c:v>
                </c:pt>
                <c:pt idx="7540">
                  <c:v>7540</c:v>
                </c:pt>
                <c:pt idx="7541">
                  <c:v>7541</c:v>
                </c:pt>
                <c:pt idx="7542">
                  <c:v>7542</c:v>
                </c:pt>
                <c:pt idx="7543">
                  <c:v>7543</c:v>
                </c:pt>
                <c:pt idx="7544">
                  <c:v>7544</c:v>
                </c:pt>
                <c:pt idx="7545">
                  <c:v>7545</c:v>
                </c:pt>
                <c:pt idx="7546">
                  <c:v>7546</c:v>
                </c:pt>
                <c:pt idx="7547">
                  <c:v>7547</c:v>
                </c:pt>
                <c:pt idx="7548">
                  <c:v>7548</c:v>
                </c:pt>
                <c:pt idx="7549">
                  <c:v>7549</c:v>
                </c:pt>
                <c:pt idx="7550">
                  <c:v>7550</c:v>
                </c:pt>
                <c:pt idx="7551">
                  <c:v>7551</c:v>
                </c:pt>
                <c:pt idx="7552">
                  <c:v>7552</c:v>
                </c:pt>
                <c:pt idx="7553">
                  <c:v>7553</c:v>
                </c:pt>
                <c:pt idx="7554">
                  <c:v>7554</c:v>
                </c:pt>
                <c:pt idx="7555">
                  <c:v>7555</c:v>
                </c:pt>
                <c:pt idx="7556">
                  <c:v>7556</c:v>
                </c:pt>
                <c:pt idx="7557">
                  <c:v>7557</c:v>
                </c:pt>
                <c:pt idx="7558">
                  <c:v>7558</c:v>
                </c:pt>
                <c:pt idx="7559">
                  <c:v>7559</c:v>
                </c:pt>
                <c:pt idx="7560">
                  <c:v>7560</c:v>
                </c:pt>
                <c:pt idx="7561">
                  <c:v>7561</c:v>
                </c:pt>
                <c:pt idx="7562">
                  <c:v>7562</c:v>
                </c:pt>
                <c:pt idx="7563">
                  <c:v>7563</c:v>
                </c:pt>
                <c:pt idx="7564">
                  <c:v>7564</c:v>
                </c:pt>
                <c:pt idx="7565">
                  <c:v>7565</c:v>
                </c:pt>
                <c:pt idx="7566">
                  <c:v>7566</c:v>
                </c:pt>
                <c:pt idx="7567">
                  <c:v>7567</c:v>
                </c:pt>
                <c:pt idx="7568">
                  <c:v>7568</c:v>
                </c:pt>
                <c:pt idx="7569">
                  <c:v>7569</c:v>
                </c:pt>
                <c:pt idx="7570">
                  <c:v>7570</c:v>
                </c:pt>
                <c:pt idx="7571">
                  <c:v>7571</c:v>
                </c:pt>
                <c:pt idx="7572">
                  <c:v>7572</c:v>
                </c:pt>
                <c:pt idx="7573">
                  <c:v>7573</c:v>
                </c:pt>
                <c:pt idx="7574">
                  <c:v>7574</c:v>
                </c:pt>
                <c:pt idx="7575">
                  <c:v>7575</c:v>
                </c:pt>
                <c:pt idx="7576">
                  <c:v>7576</c:v>
                </c:pt>
                <c:pt idx="7577">
                  <c:v>7577</c:v>
                </c:pt>
                <c:pt idx="7578">
                  <c:v>7578</c:v>
                </c:pt>
                <c:pt idx="7579">
                  <c:v>7579</c:v>
                </c:pt>
                <c:pt idx="7580">
                  <c:v>7580</c:v>
                </c:pt>
                <c:pt idx="7581">
                  <c:v>7581</c:v>
                </c:pt>
                <c:pt idx="7582">
                  <c:v>7582</c:v>
                </c:pt>
                <c:pt idx="7583">
                  <c:v>7583</c:v>
                </c:pt>
                <c:pt idx="7584">
                  <c:v>7584</c:v>
                </c:pt>
                <c:pt idx="7585">
                  <c:v>7585</c:v>
                </c:pt>
                <c:pt idx="7586">
                  <c:v>7586</c:v>
                </c:pt>
                <c:pt idx="7587">
                  <c:v>7587</c:v>
                </c:pt>
                <c:pt idx="7588">
                  <c:v>7588</c:v>
                </c:pt>
                <c:pt idx="7589">
                  <c:v>7589</c:v>
                </c:pt>
                <c:pt idx="7590">
                  <c:v>7590</c:v>
                </c:pt>
                <c:pt idx="7591">
                  <c:v>7591</c:v>
                </c:pt>
                <c:pt idx="7592">
                  <c:v>7592</c:v>
                </c:pt>
                <c:pt idx="7593">
                  <c:v>7593</c:v>
                </c:pt>
                <c:pt idx="7594">
                  <c:v>7594</c:v>
                </c:pt>
                <c:pt idx="7595">
                  <c:v>7595</c:v>
                </c:pt>
                <c:pt idx="7596">
                  <c:v>7596</c:v>
                </c:pt>
                <c:pt idx="7597">
                  <c:v>7597</c:v>
                </c:pt>
                <c:pt idx="7598">
                  <c:v>7598</c:v>
                </c:pt>
                <c:pt idx="7599">
                  <c:v>7599</c:v>
                </c:pt>
                <c:pt idx="7600">
                  <c:v>7600</c:v>
                </c:pt>
                <c:pt idx="7601">
                  <c:v>7601</c:v>
                </c:pt>
                <c:pt idx="7602">
                  <c:v>7602</c:v>
                </c:pt>
                <c:pt idx="7603">
                  <c:v>7603</c:v>
                </c:pt>
                <c:pt idx="7604">
                  <c:v>7604</c:v>
                </c:pt>
                <c:pt idx="7605">
                  <c:v>7605</c:v>
                </c:pt>
                <c:pt idx="7606">
                  <c:v>7606</c:v>
                </c:pt>
                <c:pt idx="7607">
                  <c:v>7607</c:v>
                </c:pt>
                <c:pt idx="7608">
                  <c:v>7608</c:v>
                </c:pt>
                <c:pt idx="7609">
                  <c:v>7609</c:v>
                </c:pt>
                <c:pt idx="7610">
                  <c:v>7610</c:v>
                </c:pt>
                <c:pt idx="7611">
                  <c:v>7611</c:v>
                </c:pt>
                <c:pt idx="7612">
                  <c:v>7612</c:v>
                </c:pt>
                <c:pt idx="7613">
                  <c:v>7613</c:v>
                </c:pt>
                <c:pt idx="7614">
                  <c:v>7614</c:v>
                </c:pt>
                <c:pt idx="7615">
                  <c:v>7615</c:v>
                </c:pt>
                <c:pt idx="7616">
                  <c:v>7616</c:v>
                </c:pt>
                <c:pt idx="7617">
                  <c:v>7617</c:v>
                </c:pt>
                <c:pt idx="7618">
                  <c:v>7618</c:v>
                </c:pt>
                <c:pt idx="7619">
                  <c:v>7619</c:v>
                </c:pt>
                <c:pt idx="7620">
                  <c:v>7620</c:v>
                </c:pt>
                <c:pt idx="7621">
                  <c:v>7621</c:v>
                </c:pt>
                <c:pt idx="7622">
                  <c:v>7622</c:v>
                </c:pt>
                <c:pt idx="7623">
                  <c:v>7623</c:v>
                </c:pt>
                <c:pt idx="7624">
                  <c:v>7624</c:v>
                </c:pt>
                <c:pt idx="7625">
                  <c:v>7625</c:v>
                </c:pt>
                <c:pt idx="7626">
                  <c:v>7626</c:v>
                </c:pt>
                <c:pt idx="7627">
                  <c:v>7627</c:v>
                </c:pt>
                <c:pt idx="7628">
                  <c:v>7628</c:v>
                </c:pt>
                <c:pt idx="7629">
                  <c:v>7629</c:v>
                </c:pt>
                <c:pt idx="7630">
                  <c:v>7630</c:v>
                </c:pt>
                <c:pt idx="7631">
                  <c:v>7631</c:v>
                </c:pt>
                <c:pt idx="7632">
                  <c:v>7632</c:v>
                </c:pt>
                <c:pt idx="7633">
                  <c:v>7633</c:v>
                </c:pt>
                <c:pt idx="7634">
                  <c:v>7634</c:v>
                </c:pt>
                <c:pt idx="7635">
                  <c:v>7635</c:v>
                </c:pt>
                <c:pt idx="7636">
                  <c:v>7636</c:v>
                </c:pt>
                <c:pt idx="7637">
                  <c:v>7637</c:v>
                </c:pt>
                <c:pt idx="7638">
                  <c:v>7638</c:v>
                </c:pt>
                <c:pt idx="7639">
                  <c:v>7639</c:v>
                </c:pt>
                <c:pt idx="7640">
                  <c:v>7640</c:v>
                </c:pt>
                <c:pt idx="7641">
                  <c:v>7641</c:v>
                </c:pt>
                <c:pt idx="7642">
                  <c:v>7642</c:v>
                </c:pt>
                <c:pt idx="7643">
                  <c:v>7643</c:v>
                </c:pt>
                <c:pt idx="7644">
                  <c:v>7644</c:v>
                </c:pt>
                <c:pt idx="7645">
                  <c:v>7645</c:v>
                </c:pt>
                <c:pt idx="7646">
                  <c:v>7646</c:v>
                </c:pt>
                <c:pt idx="7647">
                  <c:v>7647</c:v>
                </c:pt>
                <c:pt idx="7648">
                  <c:v>7648</c:v>
                </c:pt>
                <c:pt idx="7649">
                  <c:v>7649</c:v>
                </c:pt>
                <c:pt idx="7650">
                  <c:v>7650</c:v>
                </c:pt>
                <c:pt idx="7651">
                  <c:v>7651</c:v>
                </c:pt>
                <c:pt idx="7652">
                  <c:v>7652</c:v>
                </c:pt>
                <c:pt idx="7653">
                  <c:v>7653</c:v>
                </c:pt>
                <c:pt idx="7654">
                  <c:v>7654</c:v>
                </c:pt>
                <c:pt idx="7655">
                  <c:v>7655</c:v>
                </c:pt>
                <c:pt idx="7656">
                  <c:v>7656</c:v>
                </c:pt>
                <c:pt idx="7657">
                  <c:v>7657</c:v>
                </c:pt>
                <c:pt idx="7658">
                  <c:v>7658</c:v>
                </c:pt>
                <c:pt idx="7659">
                  <c:v>7659</c:v>
                </c:pt>
                <c:pt idx="7660">
                  <c:v>7660</c:v>
                </c:pt>
                <c:pt idx="7661">
                  <c:v>7661</c:v>
                </c:pt>
                <c:pt idx="7662">
                  <c:v>7662</c:v>
                </c:pt>
                <c:pt idx="7663">
                  <c:v>7663</c:v>
                </c:pt>
                <c:pt idx="7664">
                  <c:v>7664</c:v>
                </c:pt>
                <c:pt idx="7665">
                  <c:v>7665</c:v>
                </c:pt>
                <c:pt idx="7666">
                  <c:v>7666</c:v>
                </c:pt>
                <c:pt idx="7667">
                  <c:v>7667</c:v>
                </c:pt>
                <c:pt idx="7668">
                  <c:v>7668</c:v>
                </c:pt>
                <c:pt idx="7669">
                  <c:v>7669</c:v>
                </c:pt>
                <c:pt idx="7670">
                  <c:v>7670</c:v>
                </c:pt>
                <c:pt idx="7671">
                  <c:v>7671</c:v>
                </c:pt>
                <c:pt idx="7672">
                  <c:v>7672</c:v>
                </c:pt>
                <c:pt idx="7673">
                  <c:v>7673</c:v>
                </c:pt>
                <c:pt idx="7674">
                  <c:v>7674</c:v>
                </c:pt>
                <c:pt idx="7675">
                  <c:v>7675</c:v>
                </c:pt>
                <c:pt idx="7676">
                  <c:v>7676</c:v>
                </c:pt>
                <c:pt idx="7677">
                  <c:v>7677</c:v>
                </c:pt>
                <c:pt idx="7678">
                  <c:v>7678</c:v>
                </c:pt>
                <c:pt idx="7679">
                  <c:v>7679</c:v>
                </c:pt>
                <c:pt idx="7680">
                  <c:v>7680</c:v>
                </c:pt>
                <c:pt idx="7681">
                  <c:v>7681</c:v>
                </c:pt>
                <c:pt idx="7682">
                  <c:v>7682</c:v>
                </c:pt>
                <c:pt idx="7683">
                  <c:v>7683</c:v>
                </c:pt>
                <c:pt idx="7684">
                  <c:v>7684</c:v>
                </c:pt>
                <c:pt idx="7685">
                  <c:v>7685</c:v>
                </c:pt>
                <c:pt idx="7686">
                  <c:v>7686</c:v>
                </c:pt>
                <c:pt idx="7687">
                  <c:v>7687</c:v>
                </c:pt>
                <c:pt idx="7688">
                  <c:v>7688</c:v>
                </c:pt>
                <c:pt idx="7689">
                  <c:v>7689</c:v>
                </c:pt>
                <c:pt idx="7690">
                  <c:v>7690</c:v>
                </c:pt>
                <c:pt idx="7691">
                  <c:v>7691</c:v>
                </c:pt>
                <c:pt idx="7692">
                  <c:v>7692</c:v>
                </c:pt>
                <c:pt idx="7693">
                  <c:v>7693</c:v>
                </c:pt>
                <c:pt idx="7694">
                  <c:v>7694</c:v>
                </c:pt>
                <c:pt idx="7695">
                  <c:v>7695</c:v>
                </c:pt>
                <c:pt idx="7696">
                  <c:v>7696</c:v>
                </c:pt>
                <c:pt idx="7697">
                  <c:v>7697</c:v>
                </c:pt>
                <c:pt idx="7698">
                  <c:v>7698</c:v>
                </c:pt>
                <c:pt idx="7699">
                  <c:v>7699</c:v>
                </c:pt>
                <c:pt idx="7700">
                  <c:v>7700</c:v>
                </c:pt>
                <c:pt idx="7701">
                  <c:v>7701</c:v>
                </c:pt>
                <c:pt idx="7702">
                  <c:v>7702</c:v>
                </c:pt>
                <c:pt idx="7703">
                  <c:v>7703</c:v>
                </c:pt>
                <c:pt idx="7704">
                  <c:v>7704</c:v>
                </c:pt>
                <c:pt idx="7705">
                  <c:v>7705</c:v>
                </c:pt>
                <c:pt idx="7706">
                  <c:v>7706</c:v>
                </c:pt>
                <c:pt idx="7707">
                  <c:v>7707</c:v>
                </c:pt>
                <c:pt idx="7708">
                  <c:v>7708</c:v>
                </c:pt>
                <c:pt idx="7709">
                  <c:v>7709</c:v>
                </c:pt>
                <c:pt idx="7710">
                  <c:v>7710</c:v>
                </c:pt>
                <c:pt idx="7711">
                  <c:v>7711</c:v>
                </c:pt>
                <c:pt idx="7712">
                  <c:v>7712</c:v>
                </c:pt>
                <c:pt idx="7713">
                  <c:v>7713</c:v>
                </c:pt>
                <c:pt idx="7714">
                  <c:v>7714</c:v>
                </c:pt>
                <c:pt idx="7715">
                  <c:v>7715</c:v>
                </c:pt>
                <c:pt idx="7716">
                  <c:v>7716</c:v>
                </c:pt>
                <c:pt idx="7717">
                  <c:v>7717</c:v>
                </c:pt>
                <c:pt idx="7718">
                  <c:v>7718</c:v>
                </c:pt>
                <c:pt idx="7719">
                  <c:v>7719</c:v>
                </c:pt>
                <c:pt idx="7720">
                  <c:v>7720</c:v>
                </c:pt>
                <c:pt idx="7721">
                  <c:v>7721</c:v>
                </c:pt>
                <c:pt idx="7722">
                  <c:v>7722</c:v>
                </c:pt>
                <c:pt idx="7723">
                  <c:v>7723</c:v>
                </c:pt>
                <c:pt idx="7724">
                  <c:v>7724</c:v>
                </c:pt>
                <c:pt idx="7725">
                  <c:v>7725</c:v>
                </c:pt>
                <c:pt idx="7726">
                  <c:v>7726</c:v>
                </c:pt>
                <c:pt idx="7727">
                  <c:v>7727</c:v>
                </c:pt>
                <c:pt idx="7728">
                  <c:v>7728</c:v>
                </c:pt>
                <c:pt idx="7729">
                  <c:v>7729</c:v>
                </c:pt>
                <c:pt idx="7730">
                  <c:v>7730</c:v>
                </c:pt>
                <c:pt idx="7731">
                  <c:v>7731</c:v>
                </c:pt>
                <c:pt idx="7732">
                  <c:v>7732</c:v>
                </c:pt>
                <c:pt idx="7733">
                  <c:v>7733</c:v>
                </c:pt>
                <c:pt idx="7734">
                  <c:v>7734</c:v>
                </c:pt>
                <c:pt idx="7735">
                  <c:v>7735</c:v>
                </c:pt>
                <c:pt idx="7736">
                  <c:v>7736</c:v>
                </c:pt>
                <c:pt idx="7737">
                  <c:v>7737</c:v>
                </c:pt>
                <c:pt idx="7738">
                  <c:v>7738</c:v>
                </c:pt>
                <c:pt idx="7739">
                  <c:v>7739</c:v>
                </c:pt>
                <c:pt idx="7740">
                  <c:v>7740</c:v>
                </c:pt>
                <c:pt idx="7741">
                  <c:v>7741</c:v>
                </c:pt>
                <c:pt idx="7742">
                  <c:v>7742</c:v>
                </c:pt>
                <c:pt idx="7743">
                  <c:v>7743</c:v>
                </c:pt>
                <c:pt idx="7744">
                  <c:v>7744</c:v>
                </c:pt>
                <c:pt idx="7745">
                  <c:v>7745</c:v>
                </c:pt>
                <c:pt idx="7746">
                  <c:v>7746</c:v>
                </c:pt>
                <c:pt idx="7747">
                  <c:v>7747</c:v>
                </c:pt>
                <c:pt idx="7748">
                  <c:v>7748</c:v>
                </c:pt>
                <c:pt idx="7749">
                  <c:v>7749</c:v>
                </c:pt>
                <c:pt idx="7750">
                  <c:v>7750</c:v>
                </c:pt>
                <c:pt idx="7751">
                  <c:v>7751</c:v>
                </c:pt>
                <c:pt idx="7752">
                  <c:v>7752</c:v>
                </c:pt>
                <c:pt idx="7753">
                  <c:v>7753</c:v>
                </c:pt>
                <c:pt idx="7754">
                  <c:v>7754</c:v>
                </c:pt>
                <c:pt idx="7755">
                  <c:v>7755</c:v>
                </c:pt>
                <c:pt idx="7756">
                  <c:v>7756</c:v>
                </c:pt>
                <c:pt idx="7757">
                  <c:v>7757</c:v>
                </c:pt>
                <c:pt idx="7758">
                  <c:v>7758</c:v>
                </c:pt>
                <c:pt idx="7759">
                  <c:v>7759</c:v>
                </c:pt>
                <c:pt idx="7760">
                  <c:v>7760</c:v>
                </c:pt>
                <c:pt idx="7761">
                  <c:v>7761</c:v>
                </c:pt>
                <c:pt idx="7762">
                  <c:v>7762</c:v>
                </c:pt>
                <c:pt idx="7763">
                  <c:v>7763</c:v>
                </c:pt>
                <c:pt idx="7764">
                  <c:v>7764</c:v>
                </c:pt>
                <c:pt idx="7765">
                  <c:v>7765</c:v>
                </c:pt>
                <c:pt idx="7766">
                  <c:v>7766</c:v>
                </c:pt>
                <c:pt idx="7767">
                  <c:v>7767</c:v>
                </c:pt>
                <c:pt idx="7768">
                  <c:v>7768</c:v>
                </c:pt>
                <c:pt idx="7769">
                  <c:v>7769</c:v>
                </c:pt>
                <c:pt idx="7770">
                  <c:v>7770</c:v>
                </c:pt>
                <c:pt idx="7771">
                  <c:v>7771</c:v>
                </c:pt>
                <c:pt idx="7772">
                  <c:v>7772</c:v>
                </c:pt>
                <c:pt idx="7773">
                  <c:v>7773</c:v>
                </c:pt>
                <c:pt idx="7774">
                  <c:v>7774</c:v>
                </c:pt>
                <c:pt idx="7775">
                  <c:v>7775</c:v>
                </c:pt>
                <c:pt idx="7776">
                  <c:v>7776</c:v>
                </c:pt>
                <c:pt idx="7777">
                  <c:v>7777</c:v>
                </c:pt>
                <c:pt idx="7778">
                  <c:v>7778</c:v>
                </c:pt>
                <c:pt idx="7779">
                  <c:v>7779</c:v>
                </c:pt>
                <c:pt idx="7780">
                  <c:v>7780</c:v>
                </c:pt>
                <c:pt idx="7781">
                  <c:v>7781</c:v>
                </c:pt>
                <c:pt idx="7782">
                  <c:v>7782</c:v>
                </c:pt>
                <c:pt idx="7783">
                  <c:v>7783</c:v>
                </c:pt>
                <c:pt idx="7784">
                  <c:v>7784</c:v>
                </c:pt>
                <c:pt idx="7785">
                  <c:v>7785</c:v>
                </c:pt>
                <c:pt idx="7786">
                  <c:v>7786</c:v>
                </c:pt>
                <c:pt idx="7787">
                  <c:v>7787</c:v>
                </c:pt>
                <c:pt idx="7788">
                  <c:v>7788</c:v>
                </c:pt>
                <c:pt idx="7789">
                  <c:v>7789</c:v>
                </c:pt>
                <c:pt idx="7790">
                  <c:v>7790</c:v>
                </c:pt>
                <c:pt idx="7791">
                  <c:v>7791</c:v>
                </c:pt>
                <c:pt idx="7792">
                  <c:v>7792</c:v>
                </c:pt>
                <c:pt idx="7793">
                  <c:v>7793</c:v>
                </c:pt>
                <c:pt idx="7794">
                  <c:v>7794</c:v>
                </c:pt>
                <c:pt idx="7795">
                  <c:v>7795</c:v>
                </c:pt>
                <c:pt idx="7796">
                  <c:v>7796</c:v>
                </c:pt>
                <c:pt idx="7797">
                  <c:v>7797</c:v>
                </c:pt>
                <c:pt idx="7798">
                  <c:v>7798</c:v>
                </c:pt>
                <c:pt idx="7799">
                  <c:v>7799</c:v>
                </c:pt>
                <c:pt idx="7800">
                  <c:v>7800</c:v>
                </c:pt>
                <c:pt idx="7801">
                  <c:v>7801</c:v>
                </c:pt>
                <c:pt idx="7802">
                  <c:v>7802</c:v>
                </c:pt>
                <c:pt idx="7803">
                  <c:v>7803</c:v>
                </c:pt>
                <c:pt idx="7804">
                  <c:v>7804</c:v>
                </c:pt>
                <c:pt idx="7805">
                  <c:v>7805</c:v>
                </c:pt>
                <c:pt idx="7806">
                  <c:v>7806</c:v>
                </c:pt>
                <c:pt idx="7807">
                  <c:v>7807</c:v>
                </c:pt>
                <c:pt idx="7808">
                  <c:v>7808</c:v>
                </c:pt>
                <c:pt idx="7809">
                  <c:v>7809</c:v>
                </c:pt>
                <c:pt idx="7810">
                  <c:v>7810</c:v>
                </c:pt>
                <c:pt idx="7811">
                  <c:v>7811</c:v>
                </c:pt>
                <c:pt idx="7812">
                  <c:v>7812</c:v>
                </c:pt>
                <c:pt idx="7813">
                  <c:v>7813</c:v>
                </c:pt>
                <c:pt idx="7814">
                  <c:v>7814</c:v>
                </c:pt>
                <c:pt idx="7815">
                  <c:v>7815</c:v>
                </c:pt>
                <c:pt idx="7816">
                  <c:v>7816</c:v>
                </c:pt>
                <c:pt idx="7817">
                  <c:v>7817</c:v>
                </c:pt>
                <c:pt idx="7818">
                  <c:v>7818</c:v>
                </c:pt>
                <c:pt idx="7819">
                  <c:v>7819</c:v>
                </c:pt>
                <c:pt idx="7820">
                  <c:v>7820</c:v>
                </c:pt>
                <c:pt idx="7821">
                  <c:v>7821</c:v>
                </c:pt>
                <c:pt idx="7822">
                  <c:v>7822</c:v>
                </c:pt>
                <c:pt idx="7823">
                  <c:v>7823</c:v>
                </c:pt>
                <c:pt idx="7824">
                  <c:v>7824</c:v>
                </c:pt>
                <c:pt idx="7825">
                  <c:v>7825</c:v>
                </c:pt>
                <c:pt idx="7826">
                  <c:v>7826</c:v>
                </c:pt>
                <c:pt idx="7827">
                  <c:v>7827</c:v>
                </c:pt>
                <c:pt idx="7828">
                  <c:v>7828</c:v>
                </c:pt>
                <c:pt idx="7829">
                  <c:v>7829</c:v>
                </c:pt>
                <c:pt idx="7830">
                  <c:v>7830</c:v>
                </c:pt>
                <c:pt idx="7831">
                  <c:v>7831</c:v>
                </c:pt>
                <c:pt idx="7832">
                  <c:v>7832</c:v>
                </c:pt>
                <c:pt idx="7833">
                  <c:v>7833</c:v>
                </c:pt>
                <c:pt idx="7834">
                  <c:v>7834</c:v>
                </c:pt>
                <c:pt idx="7835">
                  <c:v>7835</c:v>
                </c:pt>
                <c:pt idx="7836">
                  <c:v>7836</c:v>
                </c:pt>
                <c:pt idx="7837">
                  <c:v>7837</c:v>
                </c:pt>
                <c:pt idx="7838">
                  <c:v>7838</c:v>
                </c:pt>
                <c:pt idx="7839">
                  <c:v>7839</c:v>
                </c:pt>
                <c:pt idx="7840">
                  <c:v>7840</c:v>
                </c:pt>
                <c:pt idx="7841">
                  <c:v>7841</c:v>
                </c:pt>
                <c:pt idx="7842">
                  <c:v>7842</c:v>
                </c:pt>
                <c:pt idx="7843">
                  <c:v>7843</c:v>
                </c:pt>
                <c:pt idx="7844">
                  <c:v>7844</c:v>
                </c:pt>
                <c:pt idx="7845">
                  <c:v>7845</c:v>
                </c:pt>
                <c:pt idx="7846">
                  <c:v>7846</c:v>
                </c:pt>
                <c:pt idx="7847">
                  <c:v>7847</c:v>
                </c:pt>
                <c:pt idx="7848">
                  <c:v>7848</c:v>
                </c:pt>
                <c:pt idx="7849">
                  <c:v>7849</c:v>
                </c:pt>
                <c:pt idx="7850">
                  <c:v>7850</c:v>
                </c:pt>
                <c:pt idx="7851">
                  <c:v>7851</c:v>
                </c:pt>
                <c:pt idx="7852">
                  <c:v>7852</c:v>
                </c:pt>
                <c:pt idx="7853">
                  <c:v>7853</c:v>
                </c:pt>
                <c:pt idx="7854">
                  <c:v>7854</c:v>
                </c:pt>
                <c:pt idx="7855">
                  <c:v>7855</c:v>
                </c:pt>
                <c:pt idx="7856">
                  <c:v>7856</c:v>
                </c:pt>
                <c:pt idx="7857">
                  <c:v>7857</c:v>
                </c:pt>
                <c:pt idx="7858">
                  <c:v>7858</c:v>
                </c:pt>
                <c:pt idx="7859">
                  <c:v>7859</c:v>
                </c:pt>
                <c:pt idx="7860">
                  <c:v>7860</c:v>
                </c:pt>
                <c:pt idx="7861">
                  <c:v>7861</c:v>
                </c:pt>
                <c:pt idx="7862">
                  <c:v>7862</c:v>
                </c:pt>
                <c:pt idx="7863">
                  <c:v>7863</c:v>
                </c:pt>
                <c:pt idx="7864">
                  <c:v>7864</c:v>
                </c:pt>
                <c:pt idx="7865">
                  <c:v>7865</c:v>
                </c:pt>
                <c:pt idx="7866">
                  <c:v>7866</c:v>
                </c:pt>
                <c:pt idx="7867">
                  <c:v>7867</c:v>
                </c:pt>
                <c:pt idx="7868">
                  <c:v>7868</c:v>
                </c:pt>
                <c:pt idx="7869">
                  <c:v>7869</c:v>
                </c:pt>
                <c:pt idx="7870">
                  <c:v>7870</c:v>
                </c:pt>
                <c:pt idx="7871">
                  <c:v>7871</c:v>
                </c:pt>
                <c:pt idx="7872">
                  <c:v>7872</c:v>
                </c:pt>
                <c:pt idx="7873">
                  <c:v>7873</c:v>
                </c:pt>
                <c:pt idx="7874">
                  <c:v>7874</c:v>
                </c:pt>
                <c:pt idx="7875">
                  <c:v>7875</c:v>
                </c:pt>
                <c:pt idx="7876">
                  <c:v>7876</c:v>
                </c:pt>
                <c:pt idx="7877">
                  <c:v>7877</c:v>
                </c:pt>
                <c:pt idx="7878">
                  <c:v>7878</c:v>
                </c:pt>
                <c:pt idx="7879">
                  <c:v>7879</c:v>
                </c:pt>
                <c:pt idx="7880">
                  <c:v>7880</c:v>
                </c:pt>
                <c:pt idx="7881">
                  <c:v>7881</c:v>
                </c:pt>
                <c:pt idx="7882">
                  <c:v>7882</c:v>
                </c:pt>
                <c:pt idx="7883">
                  <c:v>7883</c:v>
                </c:pt>
                <c:pt idx="7884">
                  <c:v>7884</c:v>
                </c:pt>
                <c:pt idx="7885">
                  <c:v>7885</c:v>
                </c:pt>
                <c:pt idx="7886">
                  <c:v>7886</c:v>
                </c:pt>
                <c:pt idx="7887">
                  <c:v>7887</c:v>
                </c:pt>
                <c:pt idx="7888">
                  <c:v>7888</c:v>
                </c:pt>
                <c:pt idx="7889">
                  <c:v>7889</c:v>
                </c:pt>
                <c:pt idx="7890">
                  <c:v>7890</c:v>
                </c:pt>
                <c:pt idx="7891">
                  <c:v>7891</c:v>
                </c:pt>
                <c:pt idx="7892">
                  <c:v>7892</c:v>
                </c:pt>
                <c:pt idx="7893">
                  <c:v>7893</c:v>
                </c:pt>
                <c:pt idx="7894">
                  <c:v>7894</c:v>
                </c:pt>
                <c:pt idx="7895">
                  <c:v>7895</c:v>
                </c:pt>
                <c:pt idx="7896">
                  <c:v>7896</c:v>
                </c:pt>
                <c:pt idx="7897">
                  <c:v>7897</c:v>
                </c:pt>
                <c:pt idx="7898">
                  <c:v>7898</c:v>
                </c:pt>
                <c:pt idx="7899">
                  <c:v>7899</c:v>
                </c:pt>
                <c:pt idx="7900">
                  <c:v>7900</c:v>
                </c:pt>
                <c:pt idx="7901">
                  <c:v>7901</c:v>
                </c:pt>
                <c:pt idx="7902">
                  <c:v>7902</c:v>
                </c:pt>
                <c:pt idx="7903">
                  <c:v>7903</c:v>
                </c:pt>
                <c:pt idx="7904">
                  <c:v>7904</c:v>
                </c:pt>
                <c:pt idx="7905">
                  <c:v>7905</c:v>
                </c:pt>
                <c:pt idx="7906">
                  <c:v>7906</c:v>
                </c:pt>
                <c:pt idx="7907">
                  <c:v>7907</c:v>
                </c:pt>
                <c:pt idx="7908">
                  <c:v>7908</c:v>
                </c:pt>
                <c:pt idx="7909">
                  <c:v>7909</c:v>
                </c:pt>
                <c:pt idx="7910">
                  <c:v>7910</c:v>
                </c:pt>
                <c:pt idx="7911">
                  <c:v>7911</c:v>
                </c:pt>
                <c:pt idx="7912">
                  <c:v>7912</c:v>
                </c:pt>
                <c:pt idx="7913">
                  <c:v>7913</c:v>
                </c:pt>
                <c:pt idx="7914">
                  <c:v>7914</c:v>
                </c:pt>
                <c:pt idx="7915">
                  <c:v>7915</c:v>
                </c:pt>
                <c:pt idx="7916">
                  <c:v>7916</c:v>
                </c:pt>
                <c:pt idx="7917">
                  <c:v>7917</c:v>
                </c:pt>
                <c:pt idx="7918">
                  <c:v>7918</c:v>
                </c:pt>
                <c:pt idx="7919">
                  <c:v>7919</c:v>
                </c:pt>
                <c:pt idx="7920">
                  <c:v>7920</c:v>
                </c:pt>
                <c:pt idx="7921">
                  <c:v>7921</c:v>
                </c:pt>
                <c:pt idx="7922">
                  <c:v>7922</c:v>
                </c:pt>
                <c:pt idx="7923">
                  <c:v>7923</c:v>
                </c:pt>
                <c:pt idx="7924">
                  <c:v>7924</c:v>
                </c:pt>
                <c:pt idx="7925">
                  <c:v>7925</c:v>
                </c:pt>
                <c:pt idx="7926">
                  <c:v>7926</c:v>
                </c:pt>
                <c:pt idx="7927">
                  <c:v>7927</c:v>
                </c:pt>
                <c:pt idx="7928">
                  <c:v>7928</c:v>
                </c:pt>
                <c:pt idx="7929">
                  <c:v>7929</c:v>
                </c:pt>
                <c:pt idx="7930">
                  <c:v>7930</c:v>
                </c:pt>
                <c:pt idx="7931">
                  <c:v>7931</c:v>
                </c:pt>
                <c:pt idx="7932">
                  <c:v>7932</c:v>
                </c:pt>
                <c:pt idx="7933">
                  <c:v>7933</c:v>
                </c:pt>
                <c:pt idx="7934">
                  <c:v>7934</c:v>
                </c:pt>
                <c:pt idx="7935">
                  <c:v>7935</c:v>
                </c:pt>
                <c:pt idx="7936">
                  <c:v>7936</c:v>
                </c:pt>
                <c:pt idx="7937">
                  <c:v>7937</c:v>
                </c:pt>
                <c:pt idx="7938">
                  <c:v>7938</c:v>
                </c:pt>
                <c:pt idx="7939">
                  <c:v>7939</c:v>
                </c:pt>
                <c:pt idx="7940">
                  <c:v>7940</c:v>
                </c:pt>
                <c:pt idx="7941">
                  <c:v>7941</c:v>
                </c:pt>
                <c:pt idx="7942">
                  <c:v>7942</c:v>
                </c:pt>
                <c:pt idx="7943">
                  <c:v>7943</c:v>
                </c:pt>
                <c:pt idx="7944">
                  <c:v>7944</c:v>
                </c:pt>
                <c:pt idx="7945">
                  <c:v>7945</c:v>
                </c:pt>
                <c:pt idx="7946">
                  <c:v>7946</c:v>
                </c:pt>
                <c:pt idx="7947">
                  <c:v>7947</c:v>
                </c:pt>
                <c:pt idx="7948">
                  <c:v>7948</c:v>
                </c:pt>
                <c:pt idx="7949">
                  <c:v>7949</c:v>
                </c:pt>
                <c:pt idx="7950">
                  <c:v>7950</c:v>
                </c:pt>
                <c:pt idx="7951">
                  <c:v>7951</c:v>
                </c:pt>
                <c:pt idx="7952">
                  <c:v>7952</c:v>
                </c:pt>
                <c:pt idx="7953">
                  <c:v>7953</c:v>
                </c:pt>
                <c:pt idx="7954">
                  <c:v>7954</c:v>
                </c:pt>
                <c:pt idx="7955">
                  <c:v>7955</c:v>
                </c:pt>
                <c:pt idx="7956">
                  <c:v>7956</c:v>
                </c:pt>
                <c:pt idx="7957">
                  <c:v>7957</c:v>
                </c:pt>
                <c:pt idx="7958">
                  <c:v>7958</c:v>
                </c:pt>
                <c:pt idx="7959">
                  <c:v>7959</c:v>
                </c:pt>
                <c:pt idx="7960">
                  <c:v>7960</c:v>
                </c:pt>
                <c:pt idx="7961">
                  <c:v>7961</c:v>
                </c:pt>
                <c:pt idx="7962">
                  <c:v>7962</c:v>
                </c:pt>
                <c:pt idx="7963">
                  <c:v>7963</c:v>
                </c:pt>
                <c:pt idx="7964">
                  <c:v>7964</c:v>
                </c:pt>
                <c:pt idx="7965">
                  <c:v>7965</c:v>
                </c:pt>
                <c:pt idx="7966">
                  <c:v>7966</c:v>
                </c:pt>
                <c:pt idx="7967">
                  <c:v>7967</c:v>
                </c:pt>
                <c:pt idx="7968">
                  <c:v>7968</c:v>
                </c:pt>
                <c:pt idx="7969">
                  <c:v>7969</c:v>
                </c:pt>
                <c:pt idx="7970">
                  <c:v>7970</c:v>
                </c:pt>
                <c:pt idx="7971">
                  <c:v>7971</c:v>
                </c:pt>
                <c:pt idx="7972">
                  <c:v>7972</c:v>
                </c:pt>
                <c:pt idx="7973">
                  <c:v>7973</c:v>
                </c:pt>
                <c:pt idx="7974">
                  <c:v>7974</c:v>
                </c:pt>
                <c:pt idx="7975">
                  <c:v>7975</c:v>
                </c:pt>
                <c:pt idx="7976">
                  <c:v>7976</c:v>
                </c:pt>
                <c:pt idx="7977">
                  <c:v>7977</c:v>
                </c:pt>
                <c:pt idx="7978">
                  <c:v>7978</c:v>
                </c:pt>
                <c:pt idx="7979">
                  <c:v>7979</c:v>
                </c:pt>
                <c:pt idx="7980">
                  <c:v>7980</c:v>
                </c:pt>
                <c:pt idx="7981">
                  <c:v>7981</c:v>
                </c:pt>
                <c:pt idx="7982">
                  <c:v>7982</c:v>
                </c:pt>
                <c:pt idx="7983">
                  <c:v>7983</c:v>
                </c:pt>
                <c:pt idx="7984">
                  <c:v>7984</c:v>
                </c:pt>
                <c:pt idx="7985">
                  <c:v>7985</c:v>
                </c:pt>
                <c:pt idx="7986">
                  <c:v>7986</c:v>
                </c:pt>
                <c:pt idx="7987">
                  <c:v>7987</c:v>
                </c:pt>
                <c:pt idx="7988">
                  <c:v>7988</c:v>
                </c:pt>
                <c:pt idx="7989">
                  <c:v>7989</c:v>
                </c:pt>
                <c:pt idx="7990">
                  <c:v>7990</c:v>
                </c:pt>
                <c:pt idx="7991">
                  <c:v>7991</c:v>
                </c:pt>
                <c:pt idx="7992">
                  <c:v>7992</c:v>
                </c:pt>
                <c:pt idx="7993">
                  <c:v>7993</c:v>
                </c:pt>
                <c:pt idx="7994">
                  <c:v>7994</c:v>
                </c:pt>
                <c:pt idx="7995">
                  <c:v>7995</c:v>
                </c:pt>
                <c:pt idx="7996">
                  <c:v>7996</c:v>
                </c:pt>
                <c:pt idx="7997">
                  <c:v>7997</c:v>
                </c:pt>
                <c:pt idx="7998">
                  <c:v>7998</c:v>
                </c:pt>
                <c:pt idx="7999">
                  <c:v>7999</c:v>
                </c:pt>
                <c:pt idx="8000">
                  <c:v>8000</c:v>
                </c:pt>
                <c:pt idx="8001">
                  <c:v>8001</c:v>
                </c:pt>
                <c:pt idx="8002">
                  <c:v>8002</c:v>
                </c:pt>
                <c:pt idx="8003">
                  <c:v>8003</c:v>
                </c:pt>
                <c:pt idx="8004">
                  <c:v>8004</c:v>
                </c:pt>
                <c:pt idx="8005">
                  <c:v>8005</c:v>
                </c:pt>
                <c:pt idx="8006">
                  <c:v>8006</c:v>
                </c:pt>
                <c:pt idx="8007">
                  <c:v>8007</c:v>
                </c:pt>
                <c:pt idx="8008">
                  <c:v>8008</c:v>
                </c:pt>
                <c:pt idx="8009">
                  <c:v>8009</c:v>
                </c:pt>
                <c:pt idx="8010">
                  <c:v>8010</c:v>
                </c:pt>
                <c:pt idx="8011">
                  <c:v>8011</c:v>
                </c:pt>
                <c:pt idx="8012">
                  <c:v>8012</c:v>
                </c:pt>
                <c:pt idx="8013">
                  <c:v>8013</c:v>
                </c:pt>
                <c:pt idx="8014">
                  <c:v>8014</c:v>
                </c:pt>
                <c:pt idx="8015">
                  <c:v>8015</c:v>
                </c:pt>
                <c:pt idx="8016">
                  <c:v>8016</c:v>
                </c:pt>
                <c:pt idx="8017">
                  <c:v>8017</c:v>
                </c:pt>
                <c:pt idx="8018">
                  <c:v>8018</c:v>
                </c:pt>
                <c:pt idx="8019">
                  <c:v>8019</c:v>
                </c:pt>
                <c:pt idx="8020">
                  <c:v>8020</c:v>
                </c:pt>
                <c:pt idx="8021">
                  <c:v>8021</c:v>
                </c:pt>
                <c:pt idx="8022">
                  <c:v>8022</c:v>
                </c:pt>
                <c:pt idx="8023">
                  <c:v>8023</c:v>
                </c:pt>
                <c:pt idx="8024">
                  <c:v>8024</c:v>
                </c:pt>
                <c:pt idx="8025">
                  <c:v>8025</c:v>
                </c:pt>
                <c:pt idx="8026">
                  <c:v>8026</c:v>
                </c:pt>
                <c:pt idx="8027">
                  <c:v>8027</c:v>
                </c:pt>
                <c:pt idx="8028">
                  <c:v>8028</c:v>
                </c:pt>
                <c:pt idx="8029">
                  <c:v>8029</c:v>
                </c:pt>
                <c:pt idx="8030">
                  <c:v>8030</c:v>
                </c:pt>
                <c:pt idx="8031">
                  <c:v>8031</c:v>
                </c:pt>
                <c:pt idx="8032">
                  <c:v>8032</c:v>
                </c:pt>
                <c:pt idx="8033">
                  <c:v>8033</c:v>
                </c:pt>
                <c:pt idx="8034">
                  <c:v>8034</c:v>
                </c:pt>
                <c:pt idx="8035">
                  <c:v>8035</c:v>
                </c:pt>
                <c:pt idx="8036">
                  <c:v>8036</c:v>
                </c:pt>
                <c:pt idx="8037">
                  <c:v>8037</c:v>
                </c:pt>
                <c:pt idx="8038">
                  <c:v>8038</c:v>
                </c:pt>
                <c:pt idx="8039">
                  <c:v>8039</c:v>
                </c:pt>
                <c:pt idx="8040">
                  <c:v>8040</c:v>
                </c:pt>
                <c:pt idx="8041">
                  <c:v>8041</c:v>
                </c:pt>
                <c:pt idx="8042">
                  <c:v>8042</c:v>
                </c:pt>
                <c:pt idx="8043">
                  <c:v>8043</c:v>
                </c:pt>
                <c:pt idx="8044">
                  <c:v>8044</c:v>
                </c:pt>
                <c:pt idx="8045">
                  <c:v>8045</c:v>
                </c:pt>
                <c:pt idx="8046">
                  <c:v>8046</c:v>
                </c:pt>
                <c:pt idx="8047">
                  <c:v>8047</c:v>
                </c:pt>
                <c:pt idx="8048">
                  <c:v>8048</c:v>
                </c:pt>
                <c:pt idx="8049">
                  <c:v>8049</c:v>
                </c:pt>
                <c:pt idx="8050">
                  <c:v>8050</c:v>
                </c:pt>
                <c:pt idx="8051">
                  <c:v>8051</c:v>
                </c:pt>
                <c:pt idx="8052">
                  <c:v>8052</c:v>
                </c:pt>
                <c:pt idx="8053">
                  <c:v>8053</c:v>
                </c:pt>
                <c:pt idx="8054">
                  <c:v>8054</c:v>
                </c:pt>
                <c:pt idx="8055">
                  <c:v>8055</c:v>
                </c:pt>
                <c:pt idx="8056">
                  <c:v>8056</c:v>
                </c:pt>
                <c:pt idx="8057">
                  <c:v>8057</c:v>
                </c:pt>
                <c:pt idx="8058">
                  <c:v>8058</c:v>
                </c:pt>
                <c:pt idx="8059">
                  <c:v>8059</c:v>
                </c:pt>
                <c:pt idx="8060">
                  <c:v>8060</c:v>
                </c:pt>
                <c:pt idx="8061">
                  <c:v>8061</c:v>
                </c:pt>
                <c:pt idx="8062">
                  <c:v>8062</c:v>
                </c:pt>
                <c:pt idx="8063">
                  <c:v>8063</c:v>
                </c:pt>
                <c:pt idx="8064">
                  <c:v>8064</c:v>
                </c:pt>
                <c:pt idx="8065">
                  <c:v>8065</c:v>
                </c:pt>
                <c:pt idx="8066">
                  <c:v>8066</c:v>
                </c:pt>
                <c:pt idx="8067">
                  <c:v>8067</c:v>
                </c:pt>
                <c:pt idx="8068">
                  <c:v>8068</c:v>
                </c:pt>
                <c:pt idx="8069">
                  <c:v>8069</c:v>
                </c:pt>
                <c:pt idx="8070">
                  <c:v>8070</c:v>
                </c:pt>
                <c:pt idx="8071">
                  <c:v>8071</c:v>
                </c:pt>
                <c:pt idx="8072">
                  <c:v>8072</c:v>
                </c:pt>
                <c:pt idx="8073">
                  <c:v>8073</c:v>
                </c:pt>
                <c:pt idx="8074">
                  <c:v>8074</c:v>
                </c:pt>
                <c:pt idx="8075">
                  <c:v>8075</c:v>
                </c:pt>
                <c:pt idx="8076">
                  <c:v>8076</c:v>
                </c:pt>
                <c:pt idx="8077">
                  <c:v>8077</c:v>
                </c:pt>
                <c:pt idx="8078">
                  <c:v>8078</c:v>
                </c:pt>
                <c:pt idx="8079">
                  <c:v>8079</c:v>
                </c:pt>
                <c:pt idx="8080">
                  <c:v>8080</c:v>
                </c:pt>
                <c:pt idx="8081">
                  <c:v>8081</c:v>
                </c:pt>
                <c:pt idx="8082">
                  <c:v>8082</c:v>
                </c:pt>
                <c:pt idx="8083">
                  <c:v>8083</c:v>
                </c:pt>
                <c:pt idx="8084">
                  <c:v>8084</c:v>
                </c:pt>
                <c:pt idx="8085">
                  <c:v>8085</c:v>
                </c:pt>
                <c:pt idx="8086">
                  <c:v>8086</c:v>
                </c:pt>
                <c:pt idx="8087">
                  <c:v>8087</c:v>
                </c:pt>
                <c:pt idx="8088">
                  <c:v>8088</c:v>
                </c:pt>
                <c:pt idx="8089">
                  <c:v>8089</c:v>
                </c:pt>
                <c:pt idx="8090">
                  <c:v>8090</c:v>
                </c:pt>
                <c:pt idx="8091">
                  <c:v>8091</c:v>
                </c:pt>
                <c:pt idx="8092">
                  <c:v>8092</c:v>
                </c:pt>
                <c:pt idx="8093">
                  <c:v>8093</c:v>
                </c:pt>
                <c:pt idx="8094">
                  <c:v>8094</c:v>
                </c:pt>
                <c:pt idx="8095">
                  <c:v>8095</c:v>
                </c:pt>
                <c:pt idx="8096">
                  <c:v>8096</c:v>
                </c:pt>
                <c:pt idx="8097">
                  <c:v>8097</c:v>
                </c:pt>
                <c:pt idx="8098">
                  <c:v>8098</c:v>
                </c:pt>
                <c:pt idx="8099">
                  <c:v>8099</c:v>
                </c:pt>
                <c:pt idx="8100">
                  <c:v>8100</c:v>
                </c:pt>
                <c:pt idx="8101">
                  <c:v>8101</c:v>
                </c:pt>
                <c:pt idx="8102">
                  <c:v>8102</c:v>
                </c:pt>
                <c:pt idx="8103">
                  <c:v>8103</c:v>
                </c:pt>
                <c:pt idx="8104">
                  <c:v>8104</c:v>
                </c:pt>
                <c:pt idx="8105">
                  <c:v>8105</c:v>
                </c:pt>
                <c:pt idx="8106">
                  <c:v>8106</c:v>
                </c:pt>
                <c:pt idx="8107">
                  <c:v>8107</c:v>
                </c:pt>
                <c:pt idx="8108">
                  <c:v>8108</c:v>
                </c:pt>
                <c:pt idx="8109">
                  <c:v>8109</c:v>
                </c:pt>
                <c:pt idx="8110">
                  <c:v>8110</c:v>
                </c:pt>
                <c:pt idx="8111">
                  <c:v>8111</c:v>
                </c:pt>
                <c:pt idx="8112">
                  <c:v>8112</c:v>
                </c:pt>
                <c:pt idx="8113">
                  <c:v>8113</c:v>
                </c:pt>
                <c:pt idx="8114">
                  <c:v>8114</c:v>
                </c:pt>
                <c:pt idx="8115">
                  <c:v>8115</c:v>
                </c:pt>
                <c:pt idx="8116">
                  <c:v>8116</c:v>
                </c:pt>
                <c:pt idx="8117">
                  <c:v>8117</c:v>
                </c:pt>
                <c:pt idx="8118">
                  <c:v>8118</c:v>
                </c:pt>
                <c:pt idx="8119">
                  <c:v>8119</c:v>
                </c:pt>
                <c:pt idx="8120">
                  <c:v>8120</c:v>
                </c:pt>
                <c:pt idx="8121">
                  <c:v>8121</c:v>
                </c:pt>
                <c:pt idx="8122">
                  <c:v>8122</c:v>
                </c:pt>
                <c:pt idx="8123">
                  <c:v>8123</c:v>
                </c:pt>
                <c:pt idx="8124">
                  <c:v>8124</c:v>
                </c:pt>
                <c:pt idx="8125">
                  <c:v>8125</c:v>
                </c:pt>
                <c:pt idx="8126">
                  <c:v>8126</c:v>
                </c:pt>
                <c:pt idx="8127">
                  <c:v>8127</c:v>
                </c:pt>
                <c:pt idx="8128">
                  <c:v>8128</c:v>
                </c:pt>
                <c:pt idx="8129">
                  <c:v>8129</c:v>
                </c:pt>
                <c:pt idx="8130">
                  <c:v>8130</c:v>
                </c:pt>
                <c:pt idx="8131">
                  <c:v>8131</c:v>
                </c:pt>
                <c:pt idx="8132">
                  <c:v>8132</c:v>
                </c:pt>
                <c:pt idx="8133">
                  <c:v>8133</c:v>
                </c:pt>
                <c:pt idx="8134">
                  <c:v>8134</c:v>
                </c:pt>
                <c:pt idx="8135">
                  <c:v>8135</c:v>
                </c:pt>
                <c:pt idx="8136">
                  <c:v>8136</c:v>
                </c:pt>
                <c:pt idx="8137">
                  <c:v>8137</c:v>
                </c:pt>
                <c:pt idx="8138">
                  <c:v>8138</c:v>
                </c:pt>
                <c:pt idx="8139">
                  <c:v>8139</c:v>
                </c:pt>
                <c:pt idx="8140">
                  <c:v>8140</c:v>
                </c:pt>
                <c:pt idx="8141">
                  <c:v>8141</c:v>
                </c:pt>
                <c:pt idx="8142">
                  <c:v>8142</c:v>
                </c:pt>
                <c:pt idx="8143">
                  <c:v>8143</c:v>
                </c:pt>
                <c:pt idx="8144">
                  <c:v>8144</c:v>
                </c:pt>
                <c:pt idx="8145">
                  <c:v>8145</c:v>
                </c:pt>
                <c:pt idx="8146">
                  <c:v>8146</c:v>
                </c:pt>
                <c:pt idx="8147">
                  <c:v>8147</c:v>
                </c:pt>
                <c:pt idx="8148">
                  <c:v>8148</c:v>
                </c:pt>
                <c:pt idx="8149">
                  <c:v>8149</c:v>
                </c:pt>
                <c:pt idx="8150">
                  <c:v>8150</c:v>
                </c:pt>
                <c:pt idx="8151">
                  <c:v>8151</c:v>
                </c:pt>
                <c:pt idx="8152">
                  <c:v>8152</c:v>
                </c:pt>
                <c:pt idx="8153">
                  <c:v>8153</c:v>
                </c:pt>
                <c:pt idx="8154">
                  <c:v>8154</c:v>
                </c:pt>
                <c:pt idx="8155">
                  <c:v>8155</c:v>
                </c:pt>
                <c:pt idx="8156">
                  <c:v>8156</c:v>
                </c:pt>
                <c:pt idx="8157">
                  <c:v>8157</c:v>
                </c:pt>
                <c:pt idx="8158">
                  <c:v>8158</c:v>
                </c:pt>
                <c:pt idx="8159">
                  <c:v>8159</c:v>
                </c:pt>
                <c:pt idx="8160">
                  <c:v>8160</c:v>
                </c:pt>
                <c:pt idx="8161">
                  <c:v>8161</c:v>
                </c:pt>
                <c:pt idx="8162">
                  <c:v>8162</c:v>
                </c:pt>
                <c:pt idx="8163">
                  <c:v>8163</c:v>
                </c:pt>
                <c:pt idx="8164">
                  <c:v>8164</c:v>
                </c:pt>
                <c:pt idx="8165">
                  <c:v>8165</c:v>
                </c:pt>
                <c:pt idx="8166">
                  <c:v>8166</c:v>
                </c:pt>
                <c:pt idx="8167">
                  <c:v>8167</c:v>
                </c:pt>
                <c:pt idx="8168">
                  <c:v>8168</c:v>
                </c:pt>
                <c:pt idx="8169">
                  <c:v>8169</c:v>
                </c:pt>
                <c:pt idx="8170">
                  <c:v>8170</c:v>
                </c:pt>
                <c:pt idx="8171">
                  <c:v>8171</c:v>
                </c:pt>
                <c:pt idx="8172">
                  <c:v>8172</c:v>
                </c:pt>
                <c:pt idx="8173">
                  <c:v>8173</c:v>
                </c:pt>
                <c:pt idx="8174">
                  <c:v>8174</c:v>
                </c:pt>
                <c:pt idx="8175">
                  <c:v>8175</c:v>
                </c:pt>
                <c:pt idx="8176">
                  <c:v>8176</c:v>
                </c:pt>
                <c:pt idx="8177">
                  <c:v>8177</c:v>
                </c:pt>
                <c:pt idx="8178">
                  <c:v>8178</c:v>
                </c:pt>
                <c:pt idx="8179">
                  <c:v>8179</c:v>
                </c:pt>
                <c:pt idx="8180">
                  <c:v>8180</c:v>
                </c:pt>
                <c:pt idx="8181">
                  <c:v>8181</c:v>
                </c:pt>
                <c:pt idx="8182">
                  <c:v>8182</c:v>
                </c:pt>
                <c:pt idx="8183">
                  <c:v>8183</c:v>
                </c:pt>
                <c:pt idx="8184">
                  <c:v>8184</c:v>
                </c:pt>
                <c:pt idx="8185">
                  <c:v>8185</c:v>
                </c:pt>
                <c:pt idx="8186">
                  <c:v>8186</c:v>
                </c:pt>
                <c:pt idx="8187">
                  <c:v>8187</c:v>
                </c:pt>
                <c:pt idx="8188">
                  <c:v>8188</c:v>
                </c:pt>
                <c:pt idx="8189">
                  <c:v>8189</c:v>
                </c:pt>
                <c:pt idx="8190">
                  <c:v>8190</c:v>
                </c:pt>
                <c:pt idx="8191">
                  <c:v>8191</c:v>
                </c:pt>
                <c:pt idx="8192">
                  <c:v>8192</c:v>
                </c:pt>
                <c:pt idx="8193">
                  <c:v>8193</c:v>
                </c:pt>
                <c:pt idx="8194">
                  <c:v>8194</c:v>
                </c:pt>
                <c:pt idx="8195">
                  <c:v>8195</c:v>
                </c:pt>
                <c:pt idx="8196">
                  <c:v>8196</c:v>
                </c:pt>
                <c:pt idx="8197">
                  <c:v>8197</c:v>
                </c:pt>
                <c:pt idx="8198">
                  <c:v>8198</c:v>
                </c:pt>
                <c:pt idx="8199">
                  <c:v>8199</c:v>
                </c:pt>
                <c:pt idx="8200">
                  <c:v>8200</c:v>
                </c:pt>
                <c:pt idx="8201">
                  <c:v>8201</c:v>
                </c:pt>
                <c:pt idx="8202">
                  <c:v>8202</c:v>
                </c:pt>
                <c:pt idx="8203">
                  <c:v>8203</c:v>
                </c:pt>
                <c:pt idx="8204">
                  <c:v>8204</c:v>
                </c:pt>
                <c:pt idx="8205">
                  <c:v>8205</c:v>
                </c:pt>
                <c:pt idx="8206">
                  <c:v>8206</c:v>
                </c:pt>
                <c:pt idx="8207">
                  <c:v>8207</c:v>
                </c:pt>
                <c:pt idx="8208">
                  <c:v>8208</c:v>
                </c:pt>
                <c:pt idx="8209">
                  <c:v>8209</c:v>
                </c:pt>
                <c:pt idx="8210">
                  <c:v>8210</c:v>
                </c:pt>
                <c:pt idx="8211">
                  <c:v>8211</c:v>
                </c:pt>
                <c:pt idx="8212">
                  <c:v>8212</c:v>
                </c:pt>
                <c:pt idx="8213">
                  <c:v>8213</c:v>
                </c:pt>
                <c:pt idx="8214">
                  <c:v>8214</c:v>
                </c:pt>
                <c:pt idx="8215">
                  <c:v>8215</c:v>
                </c:pt>
                <c:pt idx="8216">
                  <c:v>8216</c:v>
                </c:pt>
                <c:pt idx="8217">
                  <c:v>8217</c:v>
                </c:pt>
                <c:pt idx="8218">
                  <c:v>8218</c:v>
                </c:pt>
                <c:pt idx="8219">
                  <c:v>8219</c:v>
                </c:pt>
                <c:pt idx="8220">
                  <c:v>8220</c:v>
                </c:pt>
                <c:pt idx="8221">
                  <c:v>8221</c:v>
                </c:pt>
                <c:pt idx="8222">
                  <c:v>8222</c:v>
                </c:pt>
                <c:pt idx="8223">
                  <c:v>8223</c:v>
                </c:pt>
                <c:pt idx="8224">
                  <c:v>8224</c:v>
                </c:pt>
                <c:pt idx="8225">
                  <c:v>8225</c:v>
                </c:pt>
                <c:pt idx="8226">
                  <c:v>8226</c:v>
                </c:pt>
                <c:pt idx="8227">
                  <c:v>8227</c:v>
                </c:pt>
                <c:pt idx="8228">
                  <c:v>8228</c:v>
                </c:pt>
                <c:pt idx="8229">
                  <c:v>8229</c:v>
                </c:pt>
                <c:pt idx="8230">
                  <c:v>8230</c:v>
                </c:pt>
                <c:pt idx="8231">
                  <c:v>8231</c:v>
                </c:pt>
                <c:pt idx="8232">
                  <c:v>8232</c:v>
                </c:pt>
                <c:pt idx="8233">
                  <c:v>8233</c:v>
                </c:pt>
                <c:pt idx="8234">
                  <c:v>8234</c:v>
                </c:pt>
                <c:pt idx="8235">
                  <c:v>8235</c:v>
                </c:pt>
                <c:pt idx="8236">
                  <c:v>8236</c:v>
                </c:pt>
                <c:pt idx="8237">
                  <c:v>8237</c:v>
                </c:pt>
                <c:pt idx="8238">
                  <c:v>8238</c:v>
                </c:pt>
                <c:pt idx="8239">
                  <c:v>8239</c:v>
                </c:pt>
                <c:pt idx="8240">
                  <c:v>8240</c:v>
                </c:pt>
                <c:pt idx="8241">
                  <c:v>8241</c:v>
                </c:pt>
                <c:pt idx="8242">
                  <c:v>8242</c:v>
                </c:pt>
                <c:pt idx="8243">
                  <c:v>8243</c:v>
                </c:pt>
                <c:pt idx="8244">
                  <c:v>8244</c:v>
                </c:pt>
                <c:pt idx="8245">
                  <c:v>8245</c:v>
                </c:pt>
                <c:pt idx="8246">
                  <c:v>8246</c:v>
                </c:pt>
                <c:pt idx="8247">
                  <c:v>8247</c:v>
                </c:pt>
                <c:pt idx="8248">
                  <c:v>8248</c:v>
                </c:pt>
                <c:pt idx="8249">
                  <c:v>8249</c:v>
                </c:pt>
                <c:pt idx="8250">
                  <c:v>8250</c:v>
                </c:pt>
                <c:pt idx="8251">
                  <c:v>8251</c:v>
                </c:pt>
                <c:pt idx="8252">
                  <c:v>8252</c:v>
                </c:pt>
                <c:pt idx="8253">
                  <c:v>8253</c:v>
                </c:pt>
                <c:pt idx="8254">
                  <c:v>8254</c:v>
                </c:pt>
                <c:pt idx="8255">
                  <c:v>8255</c:v>
                </c:pt>
                <c:pt idx="8256">
                  <c:v>8256</c:v>
                </c:pt>
                <c:pt idx="8257">
                  <c:v>8257</c:v>
                </c:pt>
                <c:pt idx="8258">
                  <c:v>8258</c:v>
                </c:pt>
                <c:pt idx="8259">
                  <c:v>8259</c:v>
                </c:pt>
                <c:pt idx="8260">
                  <c:v>8260</c:v>
                </c:pt>
                <c:pt idx="8261">
                  <c:v>8261</c:v>
                </c:pt>
                <c:pt idx="8262">
                  <c:v>8262</c:v>
                </c:pt>
                <c:pt idx="8263">
                  <c:v>8263</c:v>
                </c:pt>
                <c:pt idx="8264">
                  <c:v>8264</c:v>
                </c:pt>
                <c:pt idx="8265">
                  <c:v>8265</c:v>
                </c:pt>
                <c:pt idx="8266">
                  <c:v>8266</c:v>
                </c:pt>
                <c:pt idx="8267">
                  <c:v>8267</c:v>
                </c:pt>
                <c:pt idx="8268">
                  <c:v>8268</c:v>
                </c:pt>
                <c:pt idx="8269">
                  <c:v>8269</c:v>
                </c:pt>
                <c:pt idx="8270">
                  <c:v>8270</c:v>
                </c:pt>
                <c:pt idx="8271">
                  <c:v>8271</c:v>
                </c:pt>
                <c:pt idx="8272">
                  <c:v>8272</c:v>
                </c:pt>
                <c:pt idx="8273">
                  <c:v>8273</c:v>
                </c:pt>
                <c:pt idx="8274">
                  <c:v>8274</c:v>
                </c:pt>
                <c:pt idx="8275">
                  <c:v>8275</c:v>
                </c:pt>
                <c:pt idx="8276">
                  <c:v>8276</c:v>
                </c:pt>
                <c:pt idx="8277">
                  <c:v>8277</c:v>
                </c:pt>
                <c:pt idx="8278">
                  <c:v>8278</c:v>
                </c:pt>
                <c:pt idx="8279">
                  <c:v>8279</c:v>
                </c:pt>
                <c:pt idx="8280">
                  <c:v>8280</c:v>
                </c:pt>
                <c:pt idx="8281">
                  <c:v>8281</c:v>
                </c:pt>
                <c:pt idx="8282">
                  <c:v>8282</c:v>
                </c:pt>
                <c:pt idx="8283">
                  <c:v>8283</c:v>
                </c:pt>
                <c:pt idx="8284">
                  <c:v>8284</c:v>
                </c:pt>
                <c:pt idx="8285">
                  <c:v>8285</c:v>
                </c:pt>
                <c:pt idx="8286">
                  <c:v>8286</c:v>
                </c:pt>
                <c:pt idx="8287">
                  <c:v>8287</c:v>
                </c:pt>
                <c:pt idx="8288">
                  <c:v>8288</c:v>
                </c:pt>
                <c:pt idx="8289">
                  <c:v>8289</c:v>
                </c:pt>
                <c:pt idx="8290">
                  <c:v>8290</c:v>
                </c:pt>
                <c:pt idx="8291">
                  <c:v>8291</c:v>
                </c:pt>
                <c:pt idx="8292">
                  <c:v>8292</c:v>
                </c:pt>
                <c:pt idx="8293">
                  <c:v>8293</c:v>
                </c:pt>
                <c:pt idx="8294">
                  <c:v>8294</c:v>
                </c:pt>
                <c:pt idx="8295">
                  <c:v>8295</c:v>
                </c:pt>
                <c:pt idx="8296">
                  <c:v>8296</c:v>
                </c:pt>
                <c:pt idx="8297">
                  <c:v>8297</c:v>
                </c:pt>
                <c:pt idx="8298">
                  <c:v>8298</c:v>
                </c:pt>
                <c:pt idx="8299">
                  <c:v>8299</c:v>
                </c:pt>
                <c:pt idx="8300">
                  <c:v>8300</c:v>
                </c:pt>
                <c:pt idx="8301">
                  <c:v>8301</c:v>
                </c:pt>
                <c:pt idx="8302">
                  <c:v>8302</c:v>
                </c:pt>
                <c:pt idx="8303">
                  <c:v>8303</c:v>
                </c:pt>
                <c:pt idx="8304">
                  <c:v>8304</c:v>
                </c:pt>
                <c:pt idx="8305">
                  <c:v>8305</c:v>
                </c:pt>
                <c:pt idx="8306">
                  <c:v>8306</c:v>
                </c:pt>
                <c:pt idx="8307">
                  <c:v>8307</c:v>
                </c:pt>
                <c:pt idx="8308">
                  <c:v>8308</c:v>
                </c:pt>
                <c:pt idx="8309">
                  <c:v>8309</c:v>
                </c:pt>
                <c:pt idx="8310">
                  <c:v>8310</c:v>
                </c:pt>
                <c:pt idx="8311">
                  <c:v>8311</c:v>
                </c:pt>
                <c:pt idx="8312">
                  <c:v>8312</c:v>
                </c:pt>
                <c:pt idx="8313">
                  <c:v>8313</c:v>
                </c:pt>
                <c:pt idx="8314">
                  <c:v>8314</c:v>
                </c:pt>
                <c:pt idx="8315">
                  <c:v>8315</c:v>
                </c:pt>
                <c:pt idx="8316">
                  <c:v>8316</c:v>
                </c:pt>
                <c:pt idx="8317">
                  <c:v>8317</c:v>
                </c:pt>
                <c:pt idx="8318">
                  <c:v>8318</c:v>
                </c:pt>
                <c:pt idx="8319">
                  <c:v>8319</c:v>
                </c:pt>
                <c:pt idx="8320">
                  <c:v>8320</c:v>
                </c:pt>
                <c:pt idx="8321">
                  <c:v>8321</c:v>
                </c:pt>
                <c:pt idx="8322">
                  <c:v>8322</c:v>
                </c:pt>
                <c:pt idx="8323">
                  <c:v>8323</c:v>
                </c:pt>
                <c:pt idx="8324">
                  <c:v>8324</c:v>
                </c:pt>
                <c:pt idx="8325">
                  <c:v>8325</c:v>
                </c:pt>
                <c:pt idx="8326">
                  <c:v>8326</c:v>
                </c:pt>
                <c:pt idx="8327">
                  <c:v>8327</c:v>
                </c:pt>
                <c:pt idx="8328">
                  <c:v>8328</c:v>
                </c:pt>
                <c:pt idx="8329">
                  <c:v>8329</c:v>
                </c:pt>
                <c:pt idx="8330">
                  <c:v>8330</c:v>
                </c:pt>
                <c:pt idx="8331">
                  <c:v>8331</c:v>
                </c:pt>
                <c:pt idx="8332">
                  <c:v>8332</c:v>
                </c:pt>
                <c:pt idx="8333">
                  <c:v>8333</c:v>
                </c:pt>
                <c:pt idx="8334">
                  <c:v>8334</c:v>
                </c:pt>
                <c:pt idx="8335">
                  <c:v>8335</c:v>
                </c:pt>
                <c:pt idx="8336">
                  <c:v>8336</c:v>
                </c:pt>
                <c:pt idx="8337">
                  <c:v>8337</c:v>
                </c:pt>
                <c:pt idx="8338">
                  <c:v>8338</c:v>
                </c:pt>
                <c:pt idx="8339">
                  <c:v>8339</c:v>
                </c:pt>
                <c:pt idx="8340">
                  <c:v>8340</c:v>
                </c:pt>
                <c:pt idx="8341">
                  <c:v>8341</c:v>
                </c:pt>
                <c:pt idx="8342">
                  <c:v>8342</c:v>
                </c:pt>
                <c:pt idx="8343">
                  <c:v>8343</c:v>
                </c:pt>
                <c:pt idx="8344">
                  <c:v>8344</c:v>
                </c:pt>
                <c:pt idx="8345">
                  <c:v>8345</c:v>
                </c:pt>
                <c:pt idx="8346">
                  <c:v>8346</c:v>
                </c:pt>
                <c:pt idx="8347">
                  <c:v>8347</c:v>
                </c:pt>
                <c:pt idx="8348">
                  <c:v>8348</c:v>
                </c:pt>
                <c:pt idx="8349">
                  <c:v>8349</c:v>
                </c:pt>
                <c:pt idx="8350">
                  <c:v>8350</c:v>
                </c:pt>
                <c:pt idx="8351">
                  <c:v>8351</c:v>
                </c:pt>
                <c:pt idx="8352">
                  <c:v>8352</c:v>
                </c:pt>
                <c:pt idx="8353">
                  <c:v>8353</c:v>
                </c:pt>
                <c:pt idx="8354">
                  <c:v>8354</c:v>
                </c:pt>
                <c:pt idx="8355">
                  <c:v>8355</c:v>
                </c:pt>
                <c:pt idx="8356">
                  <c:v>8356</c:v>
                </c:pt>
                <c:pt idx="8357">
                  <c:v>8357</c:v>
                </c:pt>
                <c:pt idx="8358">
                  <c:v>8358</c:v>
                </c:pt>
                <c:pt idx="8359">
                  <c:v>8359</c:v>
                </c:pt>
                <c:pt idx="8360">
                  <c:v>8360</c:v>
                </c:pt>
                <c:pt idx="8361">
                  <c:v>8361</c:v>
                </c:pt>
                <c:pt idx="8362">
                  <c:v>8362</c:v>
                </c:pt>
                <c:pt idx="8363">
                  <c:v>8363</c:v>
                </c:pt>
                <c:pt idx="8364">
                  <c:v>8364</c:v>
                </c:pt>
                <c:pt idx="8365">
                  <c:v>8365</c:v>
                </c:pt>
                <c:pt idx="8366">
                  <c:v>8366</c:v>
                </c:pt>
                <c:pt idx="8367">
                  <c:v>8367</c:v>
                </c:pt>
                <c:pt idx="8368">
                  <c:v>8368</c:v>
                </c:pt>
                <c:pt idx="8369">
                  <c:v>8369</c:v>
                </c:pt>
                <c:pt idx="8370">
                  <c:v>8370</c:v>
                </c:pt>
                <c:pt idx="8371">
                  <c:v>8371</c:v>
                </c:pt>
                <c:pt idx="8372">
                  <c:v>8372</c:v>
                </c:pt>
                <c:pt idx="8373">
                  <c:v>8373</c:v>
                </c:pt>
                <c:pt idx="8374">
                  <c:v>8374</c:v>
                </c:pt>
                <c:pt idx="8375">
                  <c:v>8375</c:v>
                </c:pt>
                <c:pt idx="8376">
                  <c:v>8376</c:v>
                </c:pt>
                <c:pt idx="8377">
                  <c:v>8377</c:v>
                </c:pt>
                <c:pt idx="8378">
                  <c:v>8378</c:v>
                </c:pt>
                <c:pt idx="8379">
                  <c:v>8379</c:v>
                </c:pt>
                <c:pt idx="8380">
                  <c:v>8380</c:v>
                </c:pt>
                <c:pt idx="8381">
                  <c:v>8381</c:v>
                </c:pt>
                <c:pt idx="8382">
                  <c:v>8382</c:v>
                </c:pt>
                <c:pt idx="8383">
                  <c:v>8383</c:v>
                </c:pt>
                <c:pt idx="8384">
                  <c:v>8384</c:v>
                </c:pt>
                <c:pt idx="8385">
                  <c:v>8385</c:v>
                </c:pt>
                <c:pt idx="8386">
                  <c:v>8386</c:v>
                </c:pt>
                <c:pt idx="8387">
                  <c:v>8387</c:v>
                </c:pt>
                <c:pt idx="8388">
                  <c:v>8388</c:v>
                </c:pt>
                <c:pt idx="8389">
                  <c:v>8389</c:v>
                </c:pt>
                <c:pt idx="8390">
                  <c:v>8390</c:v>
                </c:pt>
                <c:pt idx="8391">
                  <c:v>8391</c:v>
                </c:pt>
                <c:pt idx="8392">
                  <c:v>8392</c:v>
                </c:pt>
                <c:pt idx="8393">
                  <c:v>8393</c:v>
                </c:pt>
                <c:pt idx="8394">
                  <c:v>8394</c:v>
                </c:pt>
                <c:pt idx="8395">
                  <c:v>8395</c:v>
                </c:pt>
                <c:pt idx="8396">
                  <c:v>8396</c:v>
                </c:pt>
                <c:pt idx="8397">
                  <c:v>8397</c:v>
                </c:pt>
                <c:pt idx="8398">
                  <c:v>8398</c:v>
                </c:pt>
                <c:pt idx="8399">
                  <c:v>8399</c:v>
                </c:pt>
                <c:pt idx="8400">
                  <c:v>8400</c:v>
                </c:pt>
                <c:pt idx="8401">
                  <c:v>8401</c:v>
                </c:pt>
                <c:pt idx="8402">
                  <c:v>8402</c:v>
                </c:pt>
                <c:pt idx="8403">
                  <c:v>8403</c:v>
                </c:pt>
                <c:pt idx="8404">
                  <c:v>8404</c:v>
                </c:pt>
                <c:pt idx="8405">
                  <c:v>8405</c:v>
                </c:pt>
                <c:pt idx="8406">
                  <c:v>8406</c:v>
                </c:pt>
                <c:pt idx="8407">
                  <c:v>8407</c:v>
                </c:pt>
                <c:pt idx="8408">
                  <c:v>8408</c:v>
                </c:pt>
                <c:pt idx="8409">
                  <c:v>8409</c:v>
                </c:pt>
                <c:pt idx="8410">
                  <c:v>8410</c:v>
                </c:pt>
                <c:pt idx="8411">
                  <c:v>8411</c:v>
                </c:pt>
                <c:pt idx="8412">
                  <c:v>8412</c:v>
                </c:pt>
                <c:pt idx="8413">
                  <c:v>8413</c:v>
                </c:pt>
                <c:pt idx="8414">
                  <c:v>8414</c:v>
                </c:pt>
                <c:pt idx="8415">
                  <c:v>8415</c:v>
                </c:pt>
                <c:pt idx="8416">
                  <c:v>8416</c:v>
                </c:pt>
                <c:pt idx="8417">
                  <c:v>8417</c:v>
                </c:pt>
                <c:pt idx="8418">
                  <c:v>8418</c:v>
                </c:pt>
                <c:pt idx="8419">
                  <c:v>8419</c:v>
                </c:pt>
                <c:pt idx="8420">
                  <c:v>8420</c:v>
                </c:pt>
                <c:pt idx="8421">
                  <c:v>8421</c:v>
                </c:pt>
                <c:pt idx="8422">
                  <c:v>8422</c:v>
                </c:pt>
                <c:pt idx="8423">
                  <c:v>8423</c:v>
                </c:pt>
                <c:pt idx="8424">
                  <c:v>8424</c:v>
                </c:pt>
                <c:pt idx="8425">
                  <c:v>8425</c:v>
                </c:pt>
                <c:pt idx="8426">
                  <c:v>8426</c:v>
                </c:pt>
                <c:pt idx="8427">
                  <c:v>8427</c:v>
                </c:pt>
                <c:pt idx="8428">
                  <c:v>8428</c:v>
                </c:pt>
                <c:pt idx="8429">
                  <c:v>8429</c:v>
                </c:pt>
                <c:pt idx="8430">
                  <c:v>8430</c:v>
                </c:pt>
                <c:pt idx="8431">
                  <c:v>8431</c:v>
                </c:pt>
                <c:pt idx="8432">
                  <c:v>8432</c:v>
                </c:pt>
                <c:pt idx="8433">
                  <c:v>8433</c:v>
                </c:pt>
                <c:pt idx="8434">
                  <c:v>8434</c:v>
                </c:pt>
                <c:pt idx="8435">
                  <c:v>8435</c:v>
                </c:pt>
                <c:pt idx="8436">
                  <c:v>8436</c:v>
                </c:pt>
                <c:pt idx="8437">
                  <c:v>8437</c:v>
                </c:pt>
                <c:pt idx="8438">
                  <c:v>8438</c:v>
                </c:pt>
                <c:pt idx="8439">
                  <c:v>8439</c:v>
                </c:pt>
                <c:pt idx="8440">
                  <c:v>8440</c:v>
                </c:pt>
                <c:pt idx="8441">
                  <c:v>8441</c:v>
                </c:pt>
                <c:pt idx="8442">
                  <c:v>8442</c:v>
                </c:pt>
                <c:pt idx="8443">
                  <c:v>8443</c:v>
                </c:pt>
                <c:pt idx="8444">
                  <c:v>8444</c:v>
                </c:pt>
                <c:pt idx="8445">
                  <c:v>8445</c:v>
                </c:pt>
                <c:pt idx="8446">
                  <c:v>8446</c:v>
                </c:pt>
                <c:pt idx="8447">
                  <c:v>8447</c:v>
                </c:pt>
                <c:pt idx="8448">
                  <c:v>8448</c:v>
                </c:pt>
                <c:pt idx="8449">
                  <c:v>8449</c:v>
                </c:pt>
                <c:pt idx="8450">
                  <c:v>8450</c:v>
                </c:pt>
                <c:pt idx="8451">
                  <c:v>8451</c:v>
                </c:pt>
                <c:pt idx="8452">
                  <c:v>8452</c:v>
                </c:pt>
                <c:pt idx="8453">
                  <c:v>8453</c:v>
                </c:pt>
                <c:pt idx="8454">
                  <c:v>8454</c:v>
                </c:pt>
                <c:pt idx="8455">
                  <c:v>8455</c:v>
                </c:pt>
                <c:pt idx="8456">
                  <c:v>8456</c:v>
                </c:pt>
                <c:pt idx="8457">
                  <c:v>8457</c:v>
                </c:pt>
                <c:pt idx="8458">
                  <c:v>8458</c:v>
                </c:pt>
                <c:pt idx="8459">
                  <c:v>8459</c:v>
                </c:pt>
                <c:pt idx="8460">
                  <c:v>8460</c:v>
                </c:pt>
                <c:pt idx="8461">
                  <c:v>8461</c:v>
                </c:pt>
                <c:pt idx="8462">
                  <c:v>8462</c:v>
                </c:pt>
                <c:pt idx="8463">
                  <c:v>8463</c:v>
                </c:pt>
                <c:pt idx="8464">
                  <c:v>8464</c:v>
                </c:pt>
                <c:pt idx="8465">
                  <c:v>8465</c:v>
                </c:pt>
                <c:pt idx="8466">
                  <c:v>8466</c:v>
                </c:pt>
                <c:pt idx="8467">
                  <c:v>8467</c:v>
                </c:pt>
                <c:pt idx="8468">
                  <c:v>8468</c:v>
                </c:pt>
                <c:pt idx="8469">
                  <c:v>8469</c:v>
                </c:pt>
                <c:pt idx="8470">
                  <c:v>8470</c:v>
                </c:pt>
                <c:pt idx="8471">
                  <c:v>8471</c:v>
                </c:pt>
                <c:pt idx="8472">
                  <c:v>8472</c:v>
                </c:pt>
                <c:pt idx="8473">
                  <c:v>8473</c:v>
                </c:pt>
                <c:pt idx="8474">
                  <c:v>8474</c:v>
                </c:pt>
                <c:pt idx="8475">
                  <c:v>8475</c:v>
                </c:pt>
                <c:pt idx="8476">
                  <c:v>8476</c:v>
                </c:pt>
                <c:pt idx="8477">
                  <c:v>8477</c:v>
                </c:pt>
                <c:pt idx="8478">
                  <c:v>8478</c:v>
                </c:pt>
                <c:pt idx="8479">
                  <c:v>8479</c:v>
                </c:pt>
                <c:pt idx="8480">
                  <c:v>8480</c:v>
                </c:pt>
                <c:pt idx="8481">
                  <c:v>8481</c:v>
                </c:pt>
                <c:pt idx="8482">
                  <c:v>8482</c:v>
                </c:pt>
                <c:pt idx="8483">
                  <c:v>8483</c:v>
                </c:pt>
                <c:pt idx="8484">
                  <c:v>8484</c:v>
                </c:pt>
                <c:pt idx="8485">
                  <c:v>8485</c:v>
                </c:pt>
                <c:pt idx="8486">
                  <c:v>8486</c:v>
                </c:pt>
                <c:pt idx="8487">
                  <c:v>8487</c:v>
                </c:pt>
                <c:pt idx="8488">
                  <c:v>8488</c:v>
                </c:pt>
                <c:pt idx="8489">
                  <c:v>8489</c:v>
                </c:pt>
                <c:pt idx="8490">
                  <c:v>8490</c:v>
                </c:pt>
                <c:pt idx="8491">
                  <c:v>8491</c:v>
                </c:pt>
                <c:pt idx="8492">
                  <c:v>8492</c:v>
                </c:pt>
                <c:pt idx="8493">
                  <c:v>8493</c:v>
                </c:pt>
                <c:pt idx="8494">
                  <c:v>8494</c:v>
                </c:pt>
                <c:pt idx="8495">
                  <c:v>8495</c:v>
                </c:pt>
                <c:pt idx="8496">
                  <c:v>8496</c:v>
                </c:pt>
                <c:pt idx="8497">
                  <c:v>8497</c:v>
                </c:pt>
                <c:pt idx="8498">
                  <c:v>8498</c:v>
                </c:pt>
                <c:pt idx="8499">
                  <c:v>8499</c:v>
                </c:pt>
                <c:pt idx="8500">
                  <c:v>8500</c:v>
                </c:pt>
                <c:pt idx="8501">
                  <c:v>8501</c:v>
                </c:pt>
                <c:pt idx="8502">
                  <c:v>8502</c:v>
                </c:pt>
                <c:pt idx="8503">
                  <c:v>8503</c:v>
                </c:pt>
                <c:pt idx="8504">
                  <c:v>8504</c:v>
                </c:pt>
                <c:pt idx="8505">
                  <c:v>8505</c:v>
                </c:pt>
                <c:pt idx="8506">
                  <c:v>8506</c:v>
                </c:pt>
                <c:pt idx="8507">
                  <c:v>8507</c:v>
                </c:pt>
                <c:pt idx="8508">
                  <c:v>8508</c:v>
                </c:pt>
                <c:pt idx="8509">
                  <c:v>8509</c:v>
                </c:pt>
                <c:pt idx="8510">
                  <c:v>8510</c:v>
                </c:pt>
                <c:pt idx="8511">
                  <c:v>8511</c:v>
                </c:pt>
                <c:pt idx="8512">
                  <c:v>8512</c:v>
                </c:pt>
                <c:pt idx="8513">
                  <c:v>8513</c:v>
                </c:pt>
                <c:pt idx="8514">
                  <c:v>8514</c:v>
                </c:pt>
                <c:pt idx="8515">
                  <c:v>8515</c:v>
                </c:pt>
                <c:pt idx="8516">
                  <c:v>8516</c:v>
                </c:pt>
                <c:pt idx="8517">
                  <c:v>8517</c:v>
                </c:pt>
                <c:pt idx="8518">
                  <c:v>8518</c:v>
                </c:pt>
                <c:pt idx="8519">
                  <c:v>8519</c:v>
                </c:pt>
                <c:pt idx="8520">
                  <c:v>8520</c:v>
                </c:pt>
                <c:pt idx="8521">
                  <c:v>8521</c:v>
                </c:pt>
                <c:pt idx="8522">
                  <c:v>8522</c:v>
                </c:pt>
                <c:pt idx="8523">
                  <c:v>8523</c:v>
                </c:pt>
                <c:pt idx="8524">
                  <c:v>8524</c:v>
                </c:pt>
                <c:pt idx="8525">
                  <c:v>8525</c:v>
                </c:pt>
                <c:pt idx="8526">
                  <c:v>8526</c:v>
                </c:pt>
                <c:pt idx="8527">
                  <c:v>8527</c:v>
                </c:pt>
                <c:pt idx="8528">
                  <c:v>8528</c:v>
                </c:pt>
                <c:pt idx="8529">
                  <c:v>8529</c:v>
                </c:pt>
                <c:pt idx="8530">
                  <c:v>8530</c:v>
                </c:pt>
                <c:pt idx="8531">
                  <c:v>8531</c:v>
                </c:pt>
                <c:pt idx="8532">
                  <c:v>8532</c:v>
                </c:pt>
                <c:pt idx="8533">
                  <c:v>8533</c:v>
                </c:pt>
                <c:pt idx="8534">
                  <c:v>8534</c:v>
                </c:pt>
                <c:pt idx="8535">
                  <c:v>8535</c:v>
                </c:pt>
                <c:pt idx="8536">
                  <c:v>8536</c:v>
                </c:pt>
                <c:pt idx="8537">
                  <c:v>8537</c:v>
                </c:pt>
                <c:pt idx="8538">
                  <c:v>8538</c:v>
                </c:pt>
                <c:pt idx="8539">
                  <c:v>8539</c:v>
                </c:pt>
                <c:pt idx="8540">
                  <c:v>8540</c:v>
                </c:pt>
                <c:pt idx="8541">
                  <c:v>8541</c:v>
                </c:pt>
                <c:pt idx="8542">
                  <c:v>8542</c:v>
                </c:pt>
                <c:pt idx="8543">
                  <c:v>8543</c:v>
                </c:pt>
                <c:pt idx="8544">
                  <c:v>8544</c:v>
                </c:pt>
                <c:pt idx="8545">
                  <c:v>8545</c:v>
                </c:pt>
                <c:pt idx="8546">
                  <c:v>8546</c:v>
                </c:pt>
                <c:pt idx="8547">
                  <c:v>8547</c:v>
                </c:pt>
                <c:pt idx="8548">
                  <c:v>8548</c:v>
                </c:pt>
                <c:pt idx="8549">
                  <c:v>8549</c:v>
                </c:pt>
                <c:pt idx="8550">
                  <c:v>8550</c:v>
                </c:pt>
                <c:pt idx="8551">
                  <c:v>8551</c:v>
                </c:pt>
                <c:pt idx="8552">
                  <c:v>8552</c:v>
                </c:pt>
                <c:pt idx="8553">
                  <c:v>8553</c:v>
                </c:pt>
                <c:pt idx="8554">
                  <c:v>8554</c:v>
                </c:pt>
                <c:pt idx="8555">
                  <c:v>8555</c:v>
                </c:pt>
                <c:pt idx="8556">
                  <c:v>8556</c:v>
                </c:pt>
                <c:pt idx="8557">
                  <c:v>8557</c:v>
                </c:pt>
                <c:pt idx="8558">
                  <c:v>8558</c:v>
                </c:pt>
                <c:pt idx="8559">
                  <c:v>8559</c:v>
                </c:pt>
                <c:pt idx="8560">
                  <c:v>8560</c:v>
                </c:pt>
                <c:pt idx="8561">
                  <c:v>8561</c:v>
                </c:pt>
                <c:pt idx="8562">
                  <c:v>8562</c:v>
                </c:pt>
                <c:pt idx="8563">
                  <c:v>8563</c:v>
                </c:pt>
                <c:pt idx="8564">
                  <c:v>8564</c:v>
                </c:pt>
                <c:pt idx="8565">
                  <c:v>8565</c:v>
                </c:pt>
                <c:pt idx="8566">
                  <c:v>8566</c:v>
                </c:pt>
                <c:pt idx="8567">
                  <c:v>8567</c:v>
                </c:pt>
                <c:pt idx="8568">
                  <c:v>8568</c:v>
                </c:pt>
                <c:pt idx="8569">
                  <c:v>8569</c:v>
                </c:pt>
                <c:pt idx="8570">
                  <c:v>8570</c:v>
                </c:pt>
                <c:pt idx="8571">
                  <c:v>8571</c:v>
                </c:pt>
                <c:pt idx="8572">
                  <c:v>8572</c:v>
                </c:pt>
                <c:pt idx="8573">
                  <c:v>8573</c:v>
                </c:pt>
                <c:pt idx="8574">
                  <c:v>8574</c:v>
                </c:pt>
                <c:pt idx="8575">
                  <c:v>8575</c:v>
                </c:pt>
                <c:pt idx="8576">
                  <c:v>8576</c:v>
                </c:pt>
                <c:pt idx="8577">
                  <c:v>8577</c:v>
                </c:pt>
                <c:pt idx="8578">
                  <c:v>8578</c:v>
                </c:pt>
                <c:pt idx="8579">
                  <c:v>8579</c:v>
                </c:pt>
                <c:pt idx="8580">
                  <c:v>8580</c:v>
                </c:pt>
                <c:pt idx="8581">
                  <c:v>8581</c:v>
                </c:pt>
                <c:pt idx="8582">
                  <c:v>8582</c:v>
                </c:pt>
                <c:pt idx="8583">
                  <c:v>8583</c:v>
                </c:pt>
                <c:pt idx="8584">
                  <c:v>8584</c:v>
                </c:pt>
                <c:pt idx="8585">
                  <c:v>8585</c:v>
                </c:pt>
                <c:pt idx="8586">
                  <c:v>8586</c:v>
                </c:pt>
                <c:pt idx="8587">
                  <c:v>8587</c:v>
                </c:pt>
                <c:pt idx="8588">
                  <c:v>8588</c:v>
                </c:pt>
                <c:pt idx="8589">
                  <c:v>8589</c:v>
                </c:pt>
                <c:pt idx="8590">
                  <c:v>8590</c:v>
                </c:pt>
                <c:pt idx="8591">
                  <c:v>8591</c:v>
                </c:pt>
                <c:pt idx="8592">
                  <c:v>8592</c:v>
                </c:pt>
                <c:pt idx="8593">
                  <c:v>8593</c:v>
                </c:pt>
                <c:pt idx="8594">
                  <c:v>8594</c:v>
                </c:pt>
                <c:pt idx="8595">
                  <c:v>8595</c:v>
                </c:pt>
                <c:pt idx="8596">
                  <c:v>8596</c:v>
                </c:pt>
                <c:pt idx="8597">
                  <c:v>8597</c:v>
                </c:pt>
                <c:pt idx="8598">
                  <c:v>8598</c:v>
                </c:pt>
                <c:pt idx="8599">
                  <c:v>8599</c:v>
                </c:pt>
                <c:pt idx="8600">
                  <c:v>8600</c:v>
                </c:pt>
                <c:pt idx="8601">
                  <c:v>8601</c:v>
                </c:pt>
                <c:pt idx="8602">
                  <c:v>8602</c:v>
                </c:pt>
                <c:pt idx="8603">
                  <c:v>8603</c:v>
                </c:pt>
                <c:pt idx="8604">
                  <c:v>8604</c:v>
                </c:pt>
                <c:pt idx="8605">
                  <c:v>8605</c:v>
                </c:pt>
                <c:pt idx="8606">
                  <c:v>8606</c:v>
                </c:pt>
                <c:pt idx="8607">
                  <c:v>8607</c:v>
                </c:pt>
                <c:pt idx="8608">
                  <c:v>8608</c:v>
                </c:pt>
                <c:pt idx="8609">
                  <c:v>8609</c:v>
                </c:pt>
                <c:pt idx="8610">
                  <c:v>8610</c:v>
                </c:pt>
                <c:pt idx="8611">
                  <c:v>8611</c:v>
                </c:pt>
                <c:pt idx="8612">
                  <c:v>8612</c:v>
                </c:pt>
                <c:pt idx="8613">
                  <c:v>8613</c:v>
                </c:pt>
                <c:pt idx="8614">
                  <c:v>8614</c:v>
                </c:pt>
                <c:pt idx="8615">
                  <c:v>8615</c:v>
                </c:pt>
                <c:pt idx="8616">
                  <c:v>8616</c:v>
                </c:pt>
                <c:pt idx="8617">
                  <c:v>8617</c:v>
                </c:pt>
                <c:pt idx="8618">
                  <c:v>8618</c:v>
                </c:pt>
                <c:pt idx="8619">
                  <c:v>8619</c:v>
                </c:pt>
                <c:pt idx="8620">
                  <c:v>8620</c:v>
                </c:pt>
                <c:pt idx="8621">
                  <c:v>8621</c:v>
                </c:pt>
                <c:pt idx="8622">
                  <c:v>8622</c:v>
                </c:pt>
                <c:pt idx="8623">
                  <c:v>8623</c:v>
                </c:pt>
                <c:pt idx="8624">
                  <c:v>8624</c:v>
                </c:pt>
                <c:pt idx="8625">
                  <c:v>8625</c:v>
                </c:pt>
                <c:pt idx="8626">
                  <c:v>8626</c:v>
                </c:pt>
                <c:pt idx="8627">
                  <c:v>8627</c:v>
                </c:pt>
                <c:pt idx="8628">
                  <c:v>8628</c:v>
                </c:pt>
                <c:pt idx="8629">
                  <c:v>8629</c:v>
                </c:pt>
                <c:pt idx="8630">
                  <c:v>8630</c:v>
                </c:pt>
                <c:pt idx="8631">
                  <c:v>8631</c:v>
                </c:pt>
                <c:pt idx="8632">
                  <c:v>8632</c:v>
                </c:pt>
                <c:pt idx="8633">
                  <c:v>8633</c:v>
                </c:pt>
                <c:pt idx="8634">
                  <c:v>8634</c:v>
                </c:pt>
                <c:pt idx="8635">
                  <c:v>8635</c:v>
                </c:pt>
                <c:pt idx="8636">
                  <c:v>8636</c:v>
                </c:pt>
                <c:pt idx="8637">
                  <c:v>8637</c:v>
                </c:pt>
                <c:pt idx="8638">
                  <c:v>8638</c:v>
                </c:pt>
                <c:pt idx="8639">
                  <c:v>8639</c:v>
                </c:pt>
                <c:pt idx="8640">
                  <c:v>8640</c:v>
                </c:pt>
                <c:pt idx="8641">
                  <c:v>8641</c:v>
                </c:pt>
                <c:pt idx="8642">
                  <c:v>8642</c:v>
                </c:pt>
                <c:pt idx="8643">
                  <c:v>8643</c:v>
                </c:pt>
                <c:pt idx="8644">
                  <c:v>8644</c:v>
                </c:pt>
                <c:pt idx="8645">
                  <c:v>8645</c:v>
                </c:pt>
                <c:pt idx="8646">
                  <c:v>8646</c:v>
                </c:pt>
                <c:pt idx="8647">
                  <c:v>8647</c:v>
                </c:pt>
                <c:pt idx="8648">
                  <c:v>8648</c:v>
                </c:pt>
                <c:pt idx="8649">
                  <c:v>8649</c:v>
                </c:pt>
                <c:pt idx="8650">
                  <c:v>8650</c:v>
                </c:pt>
                <c:pt idx="8651">
                  <c:v>8651</c:v>
                </c:pt>
                <c:pt idx="8652">
                  <c:v>8652</c:v>
                </c:pt>
                <c:pt idx="8653">
                  <c:v>8653</c:v>
                </c:pt>
                <c:pt idx="8654">
                  <c:v>8654</c:v>
                </c:pt>
                <c:pt idx="8655">
                  <c:v>8655</c:v>
                </c:pt>
                <c:pt idx="8656">
                  <c:v>8656</c:v>
                </c:pt>
                <c:pt idx="8657">
                  <c:v>8657</c:v>
                </c:pt>
                <c:pt idx="8658">
                  <c:v>8658</c:v>
                </c:pt>
                <c:pt idx="8659">
                  <c:v>8659</c:v>
                </c:pt>
                <c:pt idx="8660">
                  <c:v>8660</c:v>
                </c:pt>
                <c:pt idx="8661">
                  <c:v>8661</c:v>
                </c:pt>
                <c:pt idx="8662">
                  <c:v>8662</c:v>
                </c:pt>
                <c:pt idx="8663">
                  <c:v>8663</c:v>
                </c:pt>
                <c:pt idx="8664">
                  <c:v>8664</c:v>
                </c:pt>
                <c:pt idx="8665">
                  <c:v>8665</c:v>
                </c:pt>
                <c:pt idx="8666">
                  <c:v>8666</c:v>
                </c:pt>
                <c:pt idx="8667">
                  <c:v>8667</c:v>
                </c:pt>
                <c:pt idx="8668">
                  <c:v>8668</c:v>
                </c:pt>
                <c:pt idx="8669">
                  <c:v>8669</c:v>
                </c:pt>
                <c:pt idx="8670">
                  <c:v>8670</c:v>
                </c:pt>
                <c:pt idx="8671">
                  <c:v>8671</c:v>
                </c:pt>
                <c:pt idx="8672">
                  <c:v>8672</c:v>
                </c:pt>
                <c:pt idx="8673">
                  <c:v>8673</c:v>
                </c:pt>
                <c:pt idx="8674">
                  <c:v>8674</c:v>
                </c:pt>
                <c:pt idx="8675">
                  <c:v>8675</c:v>
                </c:pt>
                <c:pt idx="8676">
                  <c:v>8676</c:v>
                </c:pt>
                <c:pt idx="8677">
                  <c:v>8677</c:v>
                </c:pt>
                <c:pt idx="8678">
                  <c:v>8678</c:v>
                </c:pt>
                <c:pt idx="8679">
                  <c:v>8679</c:v>
                </c:pt>
                <c:pt idx="8680">
                  <c:v>8680</c:v>
                </c:pt>
                <c:pt idx="8681">
                  <c:v>8681</c:v>
                </c:pt>
                <c:pt idx="8682">
                  <c:v>8682</c:v>
                </c:pt>
                <c:pt idx="8683">
                  <c:v>8683</c:v>
                </c:pt>
                <c:pt idx="8684">
                  <c:v>8684</c:v>
                </c:pt>
                <c:pt idx="8685">
                  <c:v>8685</c:v>
                </c:pt>
                <c:pt idx="8686">
                  <c:v>8686</c:v>
                </c:pt>
                <c:pt idx="8687">
                  <c:v>8687</c:v>
                </c:pt>
                <c:pt idx="8688">
                  <c:v>8688</c:v>
                </c:pt>
                <c:pt idx="8689">
                  <c:v>8689</c:v>
                </c:pt>
                <c:pt idx="8690">
                  <c:v>8690</c:v>
                </c:pt>
                <c:pt idx="8691">
                  <c:v>8691</c:v>
                </c:pt>
                <c:pt idx="8692">
                  <c:v>8692</c:v>
                </c:pt>
                <c:pt idx="8693">
                  <c:v>8693</c:v>
                </c:pt>
                <c:pt idx="8694">
                  <c:v>8694</c:v>
                </c:pt>
                <c:pt idx="8695">
                  <c:v>8695</c:v>
                </c:pt>
                <c:pt idx="8696">
                  <c:v>8696</c:v>
                </c:pt>
                <c:pt idx="8697">
                  <c:v>8697</c:v>
                </c:pt>
                <c:pt idx="8698">
                  <c:v>8698</c:v>
                </c:pt>
                <c:pt idx="8699">
                  <c:v>8699</c:v>
                </c:pt>
                <c:pt idx="8700">
                  <c:v>8700</c:v>
                </c:pt>
                <c:pt idx="8701">
                  <c:v>8701</c:v>
                </c:pt>
                <c:pt idx="8702">
                  <c:v>8702</c:v>
                </c:pt>
                <c:pt idx="8703">
                  <c:v>8703</c:v>
                </c:pt>
                <c:pt idx="8704">
                  <c:v>8704</c:v>
                </c:pt>
                <c:pt idx="8705">
                  <c:v>8705</c:v>
                </c:pt>
                <c:pt idx="8706">
                  <c:v>8706</c:v>
                </c:pt>
                <c:pt idx="8707">
                  <c:v>8707</c:v>
                </c:pt>
                <c:pt idx="8708">
                  <c:v>8708</c:v>
                </c:pt>
                <c:pt idx="8709">
                  <c:v>8709</c:v>
                </c:pt>
                <c:pt idx="8710">
                  <c:v>8710</c:v>
                </c:pt>
                <c:pt idx="8711">
                  <c:v>8711</c:v>
                </c:pt>
                <c:pt idx="8712">
                  <c:v>8712</c:v>
                </c:pt>
                <c:pt idx="8713">
                  <c:v>8713</c:v>
                </c:pt>
                <c:pt idx="8714">
                  <c:v>8714</c:v>
                </c:pt>
                <c:pt idx="8715">
                  <c:v>8715</c:v>
                </c:pt>
                <c:pt idx="8716">
                  <c:v>8716</c:v>
                </c:pt>
                <c:pt idx="8717">
                  <c:v>8717</c:v>
                </c:pt>
                <c:pt idx="8718">
                  <c:v>8718</c:v>
                </c:pt>
                <c:pt idx="8719">
                  <c:v>8719</c:v>
                </c:pt>
                <c:pt idx="8720">
                  <c:v>8720</c:v>
                </c:pt>
                <c:pt idx="8721">
                  <c:v>8721</c:v>
                </c:pt>
                <c:pt idx="8722">
                  <c:v>8722</c:v>
                </c:pt>
                <c:pt idx="8723">
                  <c:v>8723</c:v>
                </c:pt>
                <c:pt idx="8724">
                  <c:v>8724</c:v>
                </c:pt>
                <c:pt idx="8725">
                  <c:v>8725</c:v>
                </c:pt>
                <c:pt idx="8726">
                  <c:v>8726</c:v>
                </c:pt>
                <c:pt idx="8727">
                  <c:v>8727</c:v>
                </c:pt>
                <c:pt idx="8728">
                  <c:v>8728</c:v>
                </c:pt>
                <c:pt idx="8729">
                  <c:v>8729</c:v>
                </c:pt>
                <c:pt idx="8730">
                  <c:v>8730</c:v>
                </c:pt>
                <c:pt idx="8731">
                  <c:v>8731</c:v>
                </c:pt>
                <c:pt idx="8732">
                  <c:v>8732</c:v>
                </c:pt>
                <c:pt idx="8733">
                  <c:v>8733</c:v>
                </c:pt>
                <c:pt idx="8734">
                  <c:v>8734</c:v>
                </c:pt>
                <c:pt idx="8735">
                  <c:v>8735</c:v>
                </c:pt>
                <c:pt idx="8736">
                  <c:v>8736</c:v>
                </c:pt>
                <c:pt idx="8737">
                  <c:v>8737</c:v>
                </c:pt>
                <c:pt idx="8738">
                  <c:v>8738</c:v>
                </c:pt>
                <c:pt idx="8739">
                  <c:v>8739</c:v>
                </c:pt>
                <c:pt idx="8740">
                  <c:v>8740</c:v>
                </c:pt>
                <c:pt idx="8741">
                  <c:v>8741</c:v>
                </c:pt>
                <c:pt idx="8742">
                  <c:v>8742</c:v>
                </c:pt>
                <c:pt idx="8743">
                  <c:v>8743</c:v>
                </c:pt>
                <c:pt idx="8744">
                  <c:v>8744</c:v>
                </c:pt>
                <c:pt idx="8745">
                  <c:v>8745</c:v>
                </c:pt>
                <c:pt idx="8746">
                  <c:v>8746</c:v>
                </c:pt>
                <c:pt idx="8747">
                  <c:v>8747</c:v>
                </c:pt>
                <c:pt idx="8748">
                  <c:v>8748</c:v>
                </c:pt>
                <c:pt idx="8749">
                  <c:v>8749</c:v>
                </c:pt>
                <c:pt idx="8750">
                  <c:v>8750</c:v>
                </c:pt>
                <c:pt idx="8751">
                  <c:v>8751</c:v>
                </c:pt>
                <c:pt idx="8752">
                  <c:v>8752</c:v>
                </c:pt>
                <c:pt idx="8753">
                  <c:v>8753</c:v>
                </c:pt>
                <c:pt idx="8754">
                  <c:v>8754</c:v>
                </c:pt>
                <c:pt idx="8755">
                  <c:v>8755</c:v>
                </c:pt>
                <c:pt idx="8756">
                  <c:v>8756</c:v>
                </c:pt>
                <c:pt idx="8757">
                  <c:v>8757</c:v>
                </c:pt>
                <c:pt idx="8758">
                  <c:v>8758</c:v>
                </c:pt>
                <c:pt idx="8759">
                  <c:v>8759</c:v>
                </c:pt>
                <c:pt idx="8760">
                  <c:v>8760</c:v>
                </c:pt>
                <c:pt idx="8761">
                  <c:v>8761</c:v>
                </c:pt>
                <c:pt idx="8762">
                  <c:v>8762</c:v>
                </c:pt>
                <c:pt idx="8763">
                  <c:v>8763</c:v>
                </c:pt>
                <c:pt idx="8764">
                  <c:v>8764</c:v>
                </c:pt>
                <c:pt idx="8765">
                  <c:v>8765</c:v>
                </c:pt>
                <c:pt idx="8766">
                  <c:v>8766</c:v>
                </c:pt>
                <c:pt idx="8767">
                  <c:v>8767</c:v>
                </c:pt>
                <c:pt idx="8768">
                  <c:v>8768</c:v>
                </c:pt>
                <c:pt idx="8769">
                  <c:v>8769</c:v>
                </c:pt>
                <c:pt idx="8770">
                  <c:v>8770</c:v>
                </c:pt>
                <c:pt idx="8771">
                  <c:v>8771</c:v>
                </c:pt>
                <c:pt idx="8772">
                  <c:v>8772</c:v>
                </c:pt>
                <c:pt idx="8773">
                  <c:v>8773</c:v>
                </c:pt>
                <c:pt idx="8774">
                  <c:v>8774</c:v>
                </c:pt>
                <c:pt idx="8775">
                  <c:v>8775</c:v>
                </c:pt>
                <c:pt idx="8776">
                  <c:v>8776</c:v>
                </c:pt>
                <c:pt idx="8777">
                  <c:v>8777</c:v>
                </c:pt>
                <c:pt idx="8778">
                  <c:v>8778</c:v>
                </c:pt>
                <c:pt idx="8779">
                  <c:v>8779</c:v>
                </c:pt>
                <c:pt idx="8780">
                  <c:v>8780</c:v>
                </c:pt>
                <c:pt idx="8781">
                  <c:v>8781</c:v>
                </c:pt>
                <c:pt idx="8782">
                  <c:v>8782</c:v>
                </c:pt>
                <c:pt idx="8783">
                  <c:v>8783</c:v>
                </c:pt>
                <c:pt idx="8784">
                  <c:v>8784</c:v>
                </c:pt>
                <c:pt idx="8785">
                  <c:v>8785</c:v>
                </c:pt>
                <c:pt idx="8786">
                  <c:v>8786</c:v>
                </c:pt>
                <c:pt idx="8787">
                  <c:v>8787</c:v>
                </c:pt>
                <c:pt idx="8788">
                  <c:v>8788</c:v>
                </c:pt>
                <c:pt idx="8789">
                  <c:v>8789</c:v>
                </c:pt>
                <c:pt idx="8790">
                  <c:v>8790</c:v>
                </c:pt>
                <c:pt idx="8791">
                  <c:v>8791</c:v>
                </c:pt>
                <c:pt idx="8792">
                  <c:v>8792</c:v>
                </c:pt>
                <c:pt idx="8793">
                  <c:v>8793</c:v>
                </c:pt>
                <c:pt idx="8794">
                  <c:v>8794</c:v>
                </c:pt>
                <c:pt idx="8795">
                  <c:v>8795</c:v>
                </c:pt>
                <c:pt idx="8796">
                  <c:v>8796</c:v>
                </c:pt>
                <c:pt idx="8797">
                  <c:v>8797</c:v>
                </c:pt>
                <c:pt idx="8798">
                  <c:v>8798</c:v>
                </c:pt>
                <c:pt idx="8799">
                  <c:v>8799</c:v>
                </c:pt>
                <c:pt idx="8800">
                  <c:v>8800</c:v>
                </c:pt>
                <c:pt idx="8801">
                  <c:v>8801</c:v>
                </c:pt>
                <c:pt idx="8802">
                  <c:v>8802</c:v>
                </c:pt>
                <c:pt idx="8803">
                  <c:v>8803</c:v>
                </c:pt>
                <c:pt idx="8804">
                  <c:v>8804</c:v>
                </c:pt>
                <c:pt idx="8805">
                  <c:v>8805</c:v>
                </c:pt>
                <c:pt idx="8806">
                  <c:v>8806</c:v>
                </c:pt>
                <c:pt idx="8807">
                  <c:v>8807</c:v>
                </c:pt>
                <c:pt idx="8808">
                  <c:v>8808</c:v>
                </c:pt>
                <c:pt idx="8809">
                  <c:v>8809</c:v>
                </c:pt>
                <c:pt idx="8810">
                  <c:v>8810</c:v>
                </c:pt>
                <c:pt idx="8811">
                  <c:v>8811</c:v>
                </c:pt>
                <c:pt idx="8812">
                  <c:v>8812</c:v>
                </c:pt>
                <c:pt idx="8813">
                  <c:v>8813</c:v>
                </c:pt>
                <c:pt idx="8814">
                  <c:v>8814</c:v>
                </c:pt>
                <c:pt idx="8815">
                  <c:v>8815</c:v>
                </c:pt>
                <c:pt idx="8816">
                  <c:v>8816</c:v>
                </c:pt>
                <c:pt idx="8817">
                  <c:v>8817</c:v>
                </c:pt>
                <c:pt idx="8818">
                  <c:v>8818</c:v>
                </c:pt>
                <c:pt idx="8819">
                  <c:v>8819</c:v>
                </c:pt>
                <c:pt idx="8820">
                  <c:v>8820</c:v>
                </c:pt>
                <c:pt idx="8821">
                  <c:v>8821</c:v>
                </c:pt>
                <c:pt idx="8822">
                  <c:v>8822</c:v>
                </c:pt>
                <c:pt idx="8823">
                  <c:v>8823</c:v>
                </c:pt>
                <c:pt idx="8824">
                  <c:v>8824</c:v>
                </c:pt>
                <c:pt idx="8825">
                  <c:v>8825</c:v>
                </c:pt>
                <c:pt idx="8826">
                  <c:v>8826</c:v>
                </c:pt>
                <c:pt idx="8827">
                  <c:v>8827</c:v>
                </c:pt>
                <c:pt idx="8828">
                  <c:v>8828</c:v>
                </c:pt>
                <c:pt idx="8829">
                  <c:v>8829</c:v>
                </c:pt>
                <c:pt idx="8830">
                  <c:v>8830</c:v>
                </c:pt>
                <c:pt idx="8831">
                  <c:v>8831</c:v>
                </c:pt>
                <c:pt idx="8832">
                  <c:v>8832</c:v>
                </c:pt>
                <c:pt idx="8833">
                  <c:v>8833</c:v>
                </c:pt>
                <c:pt idx="8834">
                  <c:v>8834</c:v>
                </c:pt>
                <c:pt idx="8835">
                  <c:v>8835</c:v>
                </c:pt>
                <c:pt idx="8836">
                  <c:v>8836</c:v>
                </c:pt>
                <c:pt idx="8837">
                  <c:v>8837</c:v>
                </c:pt>
                <c:pt idx="8838">
                  <c:v>8838</c:v>
                </c:pt>
                <c:pt idx="8839">
                  <c:v>8839</c:v>
                </c:pt>
                <c:pt idx="8840">
                  <c:v>8840</c:v>
                </c:pt>
                <c:pt idx="8841">
                  <c:v>8841</c:v>
                </c:pt>
                <c:pt idx="8842">
                  <c:v>8842</c:v>
                </c:pt>
                <c:pt idx="8843">
                  <c:v>8843</c:v>
                </c:pt>
                <c:pt idx="8844">
                  <c:v>8844</c:v>
                </c:pt>
                <c:pt idx="8845">
                  <c:v>8845</c:v>
                </c:pt>
                <c:pt idx="8846">
                  <c:v>8846</c:v>
                </c:pt>
                <c:pt idx="8847">
                  <c:v>8847</c:v>
                </c:pt>
                <c:pt idx="8848">
                  <c:v>8848</c:v>
                </c:pt>
                <c:pt idx="8849">
                  <c:v>8849</c:v>
                </c:pt>
                <c:pt idx="8850">
                  <c:v>8850</c:v>
                </c:pt>
                <c:pt idx="8851">
                  <c:v>8851</c:v>
                </c:pt>
                <c:pt idx="8852">
                  <c:v>8852</c:v>
                </c:pt>
                <c:pt idx="8853">
                  <c:v>8853</c:v>
                </c:pt>
                <c:pt idx="8854">
                  <c:v>8854</c:v>
                </c:pt>
                <c:pt idx="8855">
                  <c:v>8855</c:v>
                </c:pt>
                <c:pt idx="8856">
                  <c:v>8856</c:v>
                </c:pt>
                <c:pt idx="8857">
                  <c:v>8857</c:v>
                </c:pt>
                <c:pt idx="8858">
                  <c:v>8858</c:v>
                </c:pt>
                <c:pt idx="8859">
                  <c:v>8859</c:v>
                </c:pt>
                <c:pt idx="8860">
                  <c:v>8860</c:v>
                </c:pt>
                <c:pt idx="8861">
                  <c:v>8861</c:v>
                </c:pt>
                <c:pt idx="8862">
                  <c:v>8862</c:v>
                </c:pt>
                <c:pt idx="8863">
                  <c:v>8863</c:v>
                </c:pt>
                <c:pt idx="8864">
                  <c:v>8864</c:v>
                </c:pt>
                <c:pt idx="8865">
                  <c:v>8865</c:v>
                </c:pt>
                <c:pt idx="8866">
                  <c:v>8866</c:v>
                </c:pt>
                <c:pt idx="8867">
                  <c:v>8867</c:v>
                </c:pt>
                <c:pt idx="8868">
                  <c:v>8868</c:v>
                </c:pt>
                <c:pt idx="8869">
                  <c:v>8869</c:v>
                </c:pt>
                <c:pt idx="8870">
                  <c:v>8870</c:v>
                </c:pt>
                <c:pt idx="8871">
                  <c:v>8871</c:v>
                </c:pt>
                <c:pt idx="8872">
                  <c:v>8872</c:v>
                </c:pt>
                <c:pt idx="8873">
                  <c:v>8873</c:v>
                </c:pt>
                <c:pt idx="8874">
                  <c:v>8874</c:v>
                </c:pt>
                <c:pt idx="8875">
                  <c:v>8875</c:v>
                </c:pt>
                <c:pt idx="8876">
                  <c:v>8876</c:v>
                </c:pt>
                <c:pt idx="8877">
                  <c:v>8877</c:v>
                </c:pt>
                <c:pt idx="8878">
                  <c:v>8878</c:v>
                </c:pt>
                <c:pt idx="8879">
                  <c:v>8879</c:v>
                </c:pt>
                <c:pt idx="8880">
                  <c:v>8880</c:v>
                </c:pt>
                <c:pt idx="8881">
                  <c:v>8881</c:v>
                </c:pt>
                <c:pt idx="8882">
                  <c:v>8882</c:v>
                </c:pt>
                <c:pt idx="8883">
                  <c:v>8883</c:v>
                </c:pt>
                <c:pt idx="8884">
                  <c:v>8884</c:v>
                </c:pt>
                <c:pt idx="8885">
                  <c:v>8885</c:v>
                </c:pt>
                <c:pt idx="8886">
                  <c:v>8886</c:v>
                </c:pt>
                <c:pt idx="8887">
                  <c:v>8887</c:v>
                </c:pt>
                <c:pt idx="8888">
                  <c:v>8888</c:v>
                </c:pt>
                <c:pt idx="8889">
                  <c:v>8889</c:v>
                </c:pt>
                <c:pt idx="8890">
                  <c:v>8890</c:v>
                </c:pt>
                <c:pt idx="8891">
                  <c:v>8891</c:v>
                </c:pt>
                <c:pt idx="8892">
                  <c:v>8892</c:v>
                </c:pt>
                <c:pt idx="8893">
                  <c:v>8893</c:v>
                </c:pt>
                <c:pt idx="8894">
                  <c:v>8894</c:v>
                </c:pt>
                <c:pt idx="8895">
                  <c:v>8895</c:v>
                </c:pt>
                <c:pt idx="8896">
                  <c:v>8896</c:v>
                </c:pt>
                <c:pt idx="8897">
                  <c:v>8897</c:v>
                </c:pt>
                <c:pt idx="8898">
                  <c:v>8898</c:v>
                </c:pt>
                <c:pt idx="8899">
                  <c:v>8899</c:v>
                </c:pt>
                <c:pt idx="8900">
                  <c:v>8900</c:v>
                </c:pt>
                <c:pt idx="8901">
                  <c:v>8901</c:v>
                </c:pt>
                <c:pt idx="8902">
                  <c:v>8902</c:v>
                </c:pt>
                <c:pt idx="8903">
                  <c:v>8903</c:v>
                </c:pt>
                <c:pt idx="8904">
                  <c:v>8904</c:v>
                </c:pt>
                <c:pt idx="8905">
                  <c:v>8905</c:v>
                </c:pt>
                <c:pt idx="8906">
                  <c:v>8906</c:v>
                </c:pt>
                <c:pt idx="8907">
                  <c:v>8907</c:v>
                </c:pt>
                <c:pt idx="8908">
                  <c:v>8908</c:v>
                </c:pt>
                <c:pt idx="8909">
                  <c:v>8909</c:v>
                </c:pt>
                <c:pt idx="8910">
                  <c:v>8910</c:v>
                </c:pt>
                <c:pt idx="8911">
                  <c:v>8911</c:v>
                </c:pt>
                <c:pt idx="8912">
                  <c:v>8912</c:v>
                </c:pt>
                <c:pt idx="8913">
                  <c:v>8913</c:v>
                </c:pt>
                <c:pt idx="8914">
                  <c:v>8914</c:v>
                </c:pt>
                <c:pt idx="8915">
                  <c:v>8915</c:v>
                </c:pt>
                <c:pt idx="8916">
                  <c:v>8916</c:v>
                </c:pt>
                <c:pt idx="8917">
                  <c:v>8917</c:v>
                </c:pt>
                <c:pt idx="8918">
                  <c:v>8918</c:v>
                </c:pt>
                <c:pt idx="8919">
                  <c:v>8919</c:v>
                </c:pt>
                <c:pt idx="8920">
                  <c:v>8920</c:v>
                </c:pt>
                <c:pt idx="8921">
                  <c:v>8921</c:v>
                </c:pt>
                <c:pt idx="8922">
                  <c:v>8922</c:v>
                </c:pt>
                <c:pt idx="8923">
                  <c:v>8923</c:v>
                </c:pt>
                <c:pt idx="8924">
                  <c:v>8924</c:v>
                </c:pt>
                <c:pt idx="8925">
                  <c:v>8925</c:v>
                </c:pt>
                <c:pt idx="8926">
                  <c:v>8926</c:v>
                </c:pt>
                <c:pt idx="8927">
                  <c:v>8927</c:v>
                </c:pt>
                <c:pt idx="8928">
                  <c:v>8928</c:v>
                </c:pt>
                <c:pt idx="8929">
                  <c:v>8929</c:v>
                </c:pt>
                <c:pt idx="8930">
                  <c:v>8930</c:v>
                </c:pt>
                <c:pt idx="8931">
                  <c:v>8931</c:v>
                </c:pt>
                <c:pt idx="8932">
                  <c:v>8932</c:v>
                </c:pt>
                <c:pt idx="8933">
                  <c:v>8933</c:v>
                </c:pt>
                <c:pt idx="8934">
                  <c:v>8934</c:v>
                </c:pt>
                <c:pt idx="8935">
                  <c:v>8935</c:v>
                </c:pt>
                <c:pt idx="8936">
                  <c:v>8936</c:v>
                </c:pt>
                <c:pt idx="8937">
                  <c:v>8937</c:v>
                </c:pt>
                <c:pt idx="8938">
                  <c:v>8938</c:v>
                </c:pt>
                <c:pt idx="8939">
                  <c:v>8939</c:v>
                </c:pt>
                <c:pt idx="8940">
                  <c:v>8940</c:v>
                </c:pt>
                <c:pt idx="8941">
                  <c:v>8941</c:v>
                </c:pt>
                <c:pt idx="8942">
                  <c:v>8942</c:v>
                </c:pt>
                <c:pt idx="8943">
                  <c:v>8943</c:v>
                </c:pt>
                <c:pt idx="8944">
                  <c:v>8944</c:v>
                </c:pt>
                <c:pt idx="8945">
                  <c:v>8945</c:v>
                </c:pt>
                <c:pt idx="8946">
                  <c:v>8946</c:v>
                </c:pt>
                <c:pt idx="8947">
                  <c:v>8947</c:v>
                </c:pt>
                <c:pt idx="8948">
                  <c:v>8948</c:v>
                </c:pt>
                <c:pt idx="8949">
                  <c:v>8949</c:v>
                </c:pt>
                <c:pt idx="8950">
                  <c:v>8950</c:v>
                </c:pt>
                <c:pt idx="8951">
                  <c:v>8951</c:v>
                </c:pt>
                <c:pt idx="8952">
                  <c:v>8952</c:v>
                </c:pt>
                <c:pt idx="8953">
                  <c:v>8953</c:v>
                </c:pt>
                <c:pt idx="8954">
                  <c:v>8954</c:v>
                </c:pt>
                <c:pt idx="8955">
                  <c:v>8955</c:v>
                </c:pt>
                <c:pt idx="8956">
                  <c:v>8956</c:v>
                </c:pt>
                <c:pt idx="8957">
                  <c:v>8957</c:v>
                </c:pt>
                <c:pt idx="8958">
                  <c:v>8958</c:v>
                </c:pt>
                <c:pt idx="8959">
                  <c:v>8959</c:v>
                </c:pt>
                <c:pt idx="8960">
                  <c:v>8960</c:v>
                </c:pt>
                <c:pt idx="8961">
                  <c:v>8961</c:v>
                </c:pt>
                <c:pt idx="8962">
                  <c:v>8962</c:v>
                </c:pt>
                <c:pt idx="8963">
                  <c:v>8963</c:v>
                </c:pt>
                <c:pt idx="8964">
                  <c:v>8964</c:v>
                </c:pt>
                <c:pt idx="8965">
                  <c:v>8965</c:v>
                </c:pt>
                <c:pt idx="8966">
                  <c:v>8966</c:v>
                </c:pt>
                <c:pt idx="8967">
                  <c:v>8967</c:v>
                </c:pt>
                <c:pt idx="8968">
                  <c:v>8968</c:v>
                </c:pt>
                <c:pt idx="8969">
                  <c:v>8969</c:v>
                </c:pt>
                <c:pt idx="8970">
                  <c:v>8970</c:v>
                </c:pt>
                <c:pt idx="8971">
                  <c:v>8971</c:v>
                </c:pt>
                <c:pt idx="8972">
                  <c:v>8972</c:v>
                </c:pt>
                <c:pt idx="8973">
                  <c:v>8973</c:v>
                </c:pt>
                <c:pt idx="8974">
                  <c:v>8974</c:v>
                </c:pt>
                <c:pt idx="8975">
                  <c:v>8975</c:v>
                </c:pt>
                <c:pt idx="8976">
                  <c:v>8976</c:v>
                </c:pt>
                <c:pt idx="8977">
                  <c:v>8977</c:v>
                </c:pt>
                <c:pt idx="8978">
                  <c:v>8978</c:v>
                </c:pt>
                <c:pt idx="8979">
                  <c:v>8979</c:v>
                </c:pt>
                <c:pt idx="8980">
                  <c:v>8980</c:v>
                </c:pt>
                <c:pt idx="8981">
                  <c:v>8981</c:v>
                </c:pt>
                <c:pt idx="8982">
                  <c:v>8982</c:v>
                </c:pt>
                <c:pt idx="8983">
                  <c:v>8983</c:v>
                </c:pt>
                <c:pt idx="8984">
                  <c:v>8984</c:v>
                </c:pt>
                <c:pt idx="8985">
                  <c:v>8985</c:v>
                </c:pt>
                <c:pt idx="8986">
                  <c:v>8986</c:v>
                </c:pt>
                <c:pt idx="8987">
                  <c:v>8987</c:v>
                </c:pt>
                <c:pt idx="8988">
                  <c:v>8988</c:v>
                </c:pt>
                <c:pt idx="8989">
                  <c:v>8989</c:v>
                </c:pt>
                <c:pt idx="8990">
                  <c:v>8990</c:v>
                </c:pt>
                <c:pt idx="8991">
                  <c:v>8991</c:v>
                </c:pt>
                <c:pt idx="8992">
                  <c:v>8992</c:v>
                </c:pt>
                <c:pt idx="8993">
                  <c:v>8993</c:v>
                </c:pt>
                <c:pt idx="8994">
                  <c:v>8994</c:v>
                </c:pt>
                <c:pt idx="8995">
                  <c:v>8995</c:v>
                </c:pt>
                <c:pt idx="8996">
                  <c:v>8996</c:v>
                </c:pt>
                <c:pt idx="8997">
                  <c:v>8997</c:v>
                </c:pt>
                <c:pt idx="8998">
                  <c:v>8998</c:v>
                </c:pt>
                <c:pt idx="8999">
                  <c:v>8999</c:v>
                </c:pt>
                <c:pt idx="9000">
                  <c:v>9000</c:v>
                </c:pt>
                <c:pt idx="9001">
                  <c:v>9001</c:v>
                </c:pt>
                <c:pt idx="9002">
                  <c:v>9002</c:v>
                </c:pt>
                <c:pt idx="9003">
                  <c:v>9003</c:v>
                </c:pt>
                <c:pt idx="9004">
                  <c:v>9004</c:v>
                </c:pt>
                <c:pt idx="9005">
                  <c:v>9005</c:v>
                </c:pt>
                <c:pt idx="9006">
                  <c:v>9006</c:v>
                </c:pt>
                <c:pt idx="9007">
                  <c:v>9007</c:v>
                </c:pt>
                <c:pt idx="9008">
                  <c:v>9008</c:v>
                </c:pt>
                <c:pt idx="9009">
                  <c:v>9009</c:v>
                </c:pt>
                <c:pt idx="9010">
                  <c:v>9010</c:v>
                </c:pt>
                <c:pt idx="9011">
                  <c:v>9011</c:v>
                </c:pt>
                <c:pt idx="9012">
                  <c:v>9012</c:v>
                </c:pt>
                <c:pt idx="9013">
                  <c:v>9013</c:v>
                </c:pt>
                <c:pt idx="9014">
                  <c:v>9014</c:v>
                </c:pt>
                <c:pt idx="9015">
                  <c:v>9015</c:v>
                </c:pt>
                <c:pt idx="9016">
                  <c:v>9016</c:v>
                </c:pt>
                <c:pt idx="9017">
                  <c:v>9017</c:v>
                </c:pt>
                <c:pt idx="9018">
                  <c:v>9018</c:v>
                </c:pt>
                <c:pt idx="9019">
                  <c:v>9019</c:v>
                </c:pt>
                <c:pt idx="9020">
                  <c:v>9020</c:v>
                </c:pt>
                <c:pt idx="9021">
                  <c:v>9021</c:v>
                </c:pt>
                <c:pt idx="9022">
                  <c:v>9022</c:v>
                </c:pt>
                <c:pt idx="9023">
                  <c:v>9023</c:v>
                </c:pt>
                <c:pt idx="9024">
                  <c:v>9024</c:v>
                </c:pt>
                <c:pt idx="9025">
                  <c:v>9025</c:v>
                </c:pt>
                <c:pt idx="9026">
                  <c:v>9026</c:v>
                </c:pt>
                <c:pt idx="9027">
                  <c:v>9027</c:v>
                </c:pt>
                <c:pt idx="9028">
                  <c:v>9028</c:v>
                </c:pt>
                <c:pt idx="9029">
                  <c:v>9029</c:v>
                </c:pt>
                <c:pt idx="9030">
                  <c:v>9030</c:v>
                </c:pt>
                <c:pt idx="9031">
                  <c:v>9031</c:v>
                </c:pt>
                <c:pt idx="9032">
                  <c:v>9032</c:v>
                </c:pt>
                <c:pt idx="9033">
                  <c:v>9033</c:v>
                </c:pt>
                <c:pt idx="9034">
                  <c:v>9034</c:v>
                </c:pt>
                <c:pt idx="9035">
                  <c:v>9035</c:v>
                </c:pt>
                <c:pt idx="9036">
                  <c:v>9036</c:v>
                </c:pt>
                <c:pt idx="9037">
                  <c:v>9037</c:v>
                </c:pt>
                <c:pt idx="9038">
                  <c:v>9038</c:v>
                </c:pt>
                <c:pt idx="9039">
                  <c:v>9039</c:v>
                </c:pt>
                <c:pt idx="9040">
                  <c:v>9040</c:v>
                </c:pt>
                <c:pt idx="9041">
                  <c:v>9041</c:v>
                </c:pt>
                <c:pt idx="9042">
                  <c:v>9042</c:v>
                </c:pt>
                <c:pt idx="9043">
                  <c:v>9043</c:v>
                </c:pt>
                <c:pt idx="9044">
                  <c:v>9044</c:v>
                </c:pt>
                <c:pt idx="9045">
                  <c:v>9045</c:v>
                </c:pt>
                <c:pt idx="9046">
                  <c:v>9046</c:v>
                </c:pt>
                <c:pt idx="9047">
                  <c:v>9047</c:v>
                </c:pt>
                <c:pt idx="9048">
                  <c:v>9048</c:v>
                </c:pt>
                <c:pt idx="9049">
                  <c:v>9049</c:v>
                </c:pt>
                <c:pt idx="9050">
                  <c:v>9050</c:v>
                </c:pt>
                <c:pt idx="9051">
                  <c:v>9051</c:v>
                </c:pt>
                <c:pt idx="9052">
                  <c:v>9052</c:v>
                </c:pt>
                <c:pt idx="9053">
                  <c:v>9053</c:v>
                </c:pt>
                <c:pt idx="9054">
                  <c:v>9054</c:v>
                </c:pt>
                <c:pt idx="9055">
                  <c:v>9055</c:v>
                </c:pt>
                <c:pt idx="9056">
                  <c:v>9056</c:v>
                </c:pt>
                <c:pt idx="9057">
                  <c:v>9057</c:v>
                </c:pt>
                <c:pt idx="9058">
                  <c:v>9058</c:v>
                </c:pt>
                <c:pt idx="9059">
                  <c:v>9059</c:v>
                </c:pt>
                <c:pt idx="9060">
                  <c:v>9060</c:v>
                </c:pt>
                <c:pt idx="9061">
                  <c:v>9061</c:v>
                </c:pt>
                <c:pt idx="9062">
                  <c:v>9062</c:v>
                </c:pt>
                <c:pt idx="9063">
                  <c:v>9063</c:v>
                </c:pt>
                <c:pt idx="9064">
                  <c:v>9064</c:v>
                </c:pt>
                <c:pt idx="9065">
                  <c:v>9065</c:v>
                </c:pt>
                <c:pt idx="9066">
                  <c:v>9066</c:v>
                </c:pt>
                <c:pt idx="9067">
                  <c:v>9067</c:v>
                </c:pt>
                <c:pt idx="9068">
                  <c:v>9068</c:v>
                </c:pt>
                <c:pt idx="9069">
                  <c:v>9069</c:v>
                </c:pt>
                <c:pt idx="9070">
                  <c:v>9070</c:v>
                </c:pt>
                <c:pt idx="9071">
                  <c:v>9071</c:v>
                </c:pt>
                <c:pt idx="9072">
                  <c:v>9072</c:v>
                </c:pt>
                <c:pt idx="9073">
                  <c:v>9073</c:v>
                </c:pt>
                <c:pt idx="9074">
                  <c:v>9074</c:v>
                </c:pt>
                <c:pt idx="9075">
                  <c:v>9075</c:v>
                </c:pt>
                <c:pt idx="9076">
                  <c:v>9076</c:v>
                </c:pt>
                <c:pt idx="9077">
                  <c:v>9077</c:v>
                </c:pt>
                <c:pt idx="9078">
                  <c:v>9078</c:v>
                </c:pt>
                <c:pt idx="9079">
                  <c:v>9079</c:v>
                </c:pt>
                <c:pt idx="9080">
                  <c:v>9080</c:v>
                </c:pt>
                <c:pt idx="9081">
                  <c:v>9081</c:v>
                </c:pt>
                <c:pt idx="9082">
                  <c:v>9082</c:v>
                </c:pt>
                <c:pt idx="9083">
                  <c:v>9083</c:v>
                </c:pt>
                <c:pt idx="9084">
                  <c:v>9084</c:v>
                </c:pt>
                <c:pt idx="9085">
                  <c:v>9085</c:v>
                </c:pt>
                <c:pt idx="9086">
                  <c:v>9086</c:v>
                </c:pt>
                <c:pt idx="9087">
                  <c:v>9087</c:v>
                </c:pt>
                <c:pt idx="9088">
                  <c:v>9088</c:v>
                </c:pt>
                <c:pt idx="9089">
                  <c:v>9089</c:v>
                </c:pt>
                <c:pt idx="9090">
                  <c:v>9090</c:v>
                </c:pt>
                <c:pt idx="9091">
                  <c:v>9091</c:v>
                </c:pt>
                <c:pt idx="9092">
                  <c:v>9092</c:v>
                </c:pt>
                <c:pt idx="9093">
                  <c:v>9093</c:v>
                </c:pt>
                <c:pt idx="9094">
                  <c:v>9094</c:v>
                </c:pt>
                <c:pt idx="9095">
                  <c:v>9095</c:v>
                </c:pt>
                <c:pt idx="9096">
                  <c:v>9096</c:v>
                </c:pt>
                <c:pt idx="9097">
                  <c:v>9097</c:v>
                </c:pt>
                <c:pt idx="9098">
                  <c:v>9098</c:v>
                </c:pt>
                <c:pt idx="9099">
                  <c:v>9099</c:v>
                </c:pt>
                <c:pt idx="9100">
                  <c:v>9100</c:v>
                </c:pt>
                <c:pt idx="9101">
                  <c:v>9101</c:v>
                </c:pt>
                <c:pt idx="9102">
                  <c:v>9102</c:v>
                </c:pt>
                <c:pt idx="9103">
                  <c:v>9103</c:v>
                </c:pt>
                <c:pt idx="9104">
                  <c:v>9104</c:v>
                </c:pt>
                <c:pt idx="9105">
                  <c:v>9105</c:v>
                </c:pt>
                <c:pt idx="9106">
                  <c:v>9106</c:v>
                </c:pt>
                <c:pt idx="9107">
                  <c:v>9107</c:v>
                </c:pt>
                <c:pt idx="9108">
                  <c:v>9108</c:v>
                </c:pt>
                <c:pt idx="9109">
                  <c:v>9109</c:v>
                </c:pt>
                <c:pt idx="9110">
                  <c:v>9110</c:v>
                </c:pt>
                <c:pt idx="9111">
                  <c:v>9111</c:v>
                </c:pt>
                <c:pt idx="9112">
                  <c:v>9112</c:v>
                </c:pt>
                <c:pt idx="9113">
                  <c:v>9113</c:v>
                </c:pt>
                <c:pt idx="9114">
                  <c:v>9114</c:v>
                </c:pt>
                <c:pt idx="9115">
                  <c:v>9115</c:v>
                </c:pt>
                <c:pt idx="9116">
                  <c:v>9116</c:v>
                </c:pt>
                <c:pt idx="9117">
                  <c:v>9117</c:v>
                </c:pt>
                <c:pt idx="9118">
                  <c:v>9118</c:v>
                </c:pt>
                <c:pt idx="9119">
                  <c:v>9119</c:v>
                </c:pt>
                <c:pt idx="9120">
                  <c:v>9120</c:v>
                </c:pt>
                <c:pt idx="9121">
                  <c:v>9121</c:v>
                </c:pt>
                <c:pt idx="9122">
                  <c:v>9122</c:v>
                </c:pt>
                <c:pt idx="9123">
                  <c:v>9123</c:v>
                </c:pt>
                <c:pt idx="9124">
                  <c:v>9124</c:v>
                </c:pt>
                <c:pt idx="9125">
                  <c:v>9125</c:v>
                </c:pt>
                <c:pt idx="9126">
                  <c:v>9126</c:v>
                </c:pt>
                <c:pt idx="9127">
                  <c:v>9127</c:v>
                </c:pt>
                <c:pt idx="9128">
                  <c:v>9128</c:v>
                </c:pt>
                <c:pt idx="9129">
                  <c:v>9129</c:v>
                </c:pt>
                <c:pt idx="9130">
                  <c:v>9130</c:v>
                </c:pt>
                <c:pt idx="9131">
                  <c:v>9131</c:v>
                </c:pt>
                <c:pt idx="9132">
                  <c:v>9132</c:v>
                </c:pt>
                <c:pt idx="9133">
                  <c:v>9133</c:v>
                </c:pt>
                <c:pt idx="9134">
                  <c:v>9134</c:v>
                </c:pt>
                <c:pt idx="9135">
                  <c:v>9135</c:v>
                </c:pt>
                <c:pt idx="9136">
                  <c:v>9136</c:v>
                </c:pt>
                <c:pt idx="9137">
                  <c:v>9137</c:v>
                </c:pt>
                <c:pt idx="9138">
                  <c:v>9138</c:v>
                </c:pt>
                <c:pt idx="9139">
                  <c:v>9139</c:v>
                </c:pt>
                <c:pt idx="9140">
                  <c:v>9140</c:v>
                </c:pt>
                <c:pt idx="9141">
                  <c:v>9141</c:v>
                </c:pt>
                <c:pt idx="9142">
                  <c:v>9142</c:v>
                </c:pt>
                <c:pt idx="9143">
                  <c:v>9143</c:v>
                </c:pt>
                <c:pt idx="9144">
                  <c:v>9144</c:v>
                </c:pt>
                <c:pt idx="9145">
                  <c:v>9145</c:v>
                </c:pt>
                <c:pt idx="9146">
                  <c:v>9146</c:v>
                </c:pt>
                <c:pt idx="9147">
                  <c:v>9147</c:v>
                </c:pt>
                <c:pt idx="9148">
                  <c:v>9148</c:v>
                </c:pt>
                <c:pt idx="9149">
                  <c:v>9149</c:v>
                </c:pt>
                <c:pt idx="9150">
                  <c:v>9150</c:v>
                </c:pt>
                <c:pt idx="9151">
                  <c:v>9151</c:v>
                </c:pt>
                <c:pt idx="9152">
                  <c:v>9152</c:v>
                </c:pt>
                <c:pt idx="9153">
                  <c:v>9153</c:v>
                </c:pt>
                <c:pt idx="9154">
                  <c:v>9154</c:v>
                </c:pt>
                <c:pt idx="9155">
                  <c:v>9155</c:v>
                </c:pt>
                <c:pt idx="9156">
                  <c:v>9156</c:v>
                </c:pt>
                <c:pt idx="9157">
                  <c:v>9157</c:v>
                </c:pt>
                <c:pt idx="9158">
                  <c:v>9158</c:v>
                </c:pt>
                <c:pt idx="9159">
                  <c:v>9159</c:v>
                </c:pt>
                <c:pt idx="9160">
                  <c:v>9160</c:v>
                </c:pt>
                <c:pt idx="9161">
                  <c:v>9161</c:v>
                </c:pt>
                <c:pt idx="9162">
                  <c:v>9162</c:v>
                </c:pt>
                <c:pt idx="9163">
                  <c:v>9163</c:v>
                </c:pt>
                <c:pt idx="9164">
                  <c:v>9164</c:v>
                </c:pt>
                <c:pt idx="9165">
                  <c:v>9165</c:v>
                </c:pt>
                <c:pt idx="9166">
                  <c:v>9166</c:v>
                </c:pt>
                <c:pt idx="9167">
                  <c:v>9167</c:v>
                </c:pt>
                <c:pt idx="9168">
                  <c:v>9168</c:v>
                </c:pt>
                <c:pt idx="9169">
                  <c:v>9169</c:v>
                </c:pt>
                <c:pt idx="9170">
                  <c:v>9170</c:v>
                </c:pt>
                <c:pt idx="9171">
                  <c:v>9171</c:v>
                </c:pt>
                <c:pt idx="9172">
                  <c:v>9172</c:v>
                </c:pt>
                <c:pt idx="9173">
                  <c:v>9173</c:v>
                </c:pt>
                <c:pt idx="9174">
                  <c:v>9174</c:v>
                </c:pt>
                <c:pt idx="9175">
                  <c:v>9175</c:v>
                </c:pt>
                <c:pt idx="9176">
                  <c:v>9176</c:v>
                </c:pt>
                <c:pt idx="9177">
                  <c:v>9177</c:v>
                </c:pt>
                <c:pt idx="9178">
                  <c:v>9178</c:v>
                </c:pt>
                <c:pt idx="9179">
                  <c:v>9179</c:v>
                </c:pt>
                <c:pt idx="9180">
                  <c:v>9180</c:v>
                </c:pt>
                <c:pt idx="9181">
                  <c:v>9181</c:v>
                </c:pt>
                <c:pt idx="9182">
                  <c:v>9182</c:v>
                </c:pt>
                <c:pt idx="9183">
                  <c:v>9183</c:v>
                </c:pt>
                <c:pt idx="9184">
                  <c:v>9184</c:v>
                </c:pt>
                <c:pt idx="9185">
                  <c:v>9185</c:v>
                </c:pt>
                <c:pt idx="9186">
                  <c:v>9186</c:v>
                </c:pt>
                <c:pt idx="9187">
                  <c:v>9187</c:v>
                </c:pt>
                <c:pt idx="9188">
                  <c:v>9188</c:v>
                </c:pt>
                <c:pt idx="9189">
                  <c:v>9189</c:v>
                </c:pt>
                <c:pt idx="9190">
                  <c:v>9190</c:v>
                </c:pt>
                <c:pt idx="9191">
                  <c:v>9191</c:v>
                </c:pt>
                <c:pt idx="9192">
                  <c:v>9192</c:v>
                </c:pt>
                <c:pt idx="9193">
                  <c:v>9193</c:v>
                </c:pt>
                <c:pt idx="9194">
                  <c:v>9194</c:v>
                </c:pt>
                <c:pt idx="9195">
                  <c:v>9195</c:v>
                </c:pt>
                <c:pt idx="9196">
                  <c:v>9196</c:v>
                </c:pt>
                <c:pt idx="9197">
                  <c:v>9197</c:v>
                </c:pt>
                <c:pt idx="9198">
                  <c:v>9198</c:v>
                </c:pt>
                <c:pt idx="9199">
                  <c:v>9199</c:v>
                </c:pt>
                <c:pt idx="9200">
                  <c:v>9200</c:v>
                </c:pt>
                <c:pt idx="9201">
                  <c:v>9201</c:v>
                </c:pt>
                <c:pt idx="9202">
                  <c:v>9202</c:v>
                </c:pt>
                <c:pt idx="9203">
                  <c:v>9203</c:v>
                </c:pt>
                <c:pt idx="9204">
                  <c:v>9204</c:v>
                </c:pt>
                <c:pt idx="9205">
                  <c:v>9205</c:v>
                </c:pt>
                <c:pt idx="9206">
                  <c:v>9206</c:v>
                </c:pt>
                <c:pt idx="9207">
                  <c:v>9207</c:v>
                </c:pt>
                <c:pt idx="9208">
                  <c:v>9208</c:v>
                </c:pt>
                <c:pt idx="9209">
                  <c:v>9209</c:v>
                </c:pt>
                <c:pt idx="9210">
                  <c:v>9210</c:v>
                </c:pt>
                <c:pt idx="9211">
                  <c:v>9211</c:v>
                </c:pt>
                <c:pt idx="9212">
                  <c:v>9212</c:v>
                </c:pt>
                <c:pt idx="9213">
                  <c:v>9213</c:v>
                </c:pt>
                <c:pt idx="9214">
                  <c:v>9214</c:v>
                </c:pt>
                <c:pt idx="9215">
                  <c:v>9215</c:v>
                </c:pt>
                <c:pt idx="9216">
                  <c:v>9216</c:v>
                </c:pt>
                <c:pt idx="9217">
                  <c:v>9217</c:v>
                </c:pt>
                <c:pt idx="9218">
                  <c:v>9218</c:v>
                </c:pt>
                <c:pt idx="9219">
                  <c:v>9219</c:v>
                </c:pt>
                <c:pt idx="9220">
                  <c:v>9220</c:v>
                </c:pt>
                <c:pt idx="9221">
                  <c:v>9221</c:v>
                </c:pt>
                <c:pt idx="9222">
                  <c:v>9222</c:v>
                </c:pt>
                <c:pt idx="9223">
                  <c:v>9223</c:v>
                </c:pt>
                <c:pt idx="9224">
                  <c:v>9224</c:v>
                </c:pt>
                <c:pt idx="9225">
                  <c:v>9225</c:v>
                </c:pt>
                <c:pt idx="9226">
                  <c:v>9226</c:v>
                </c:pt>
                <c:pt idx="9227">
                  <c:v>9227</c:v>
                </c:pt>
                <c:pt idx="9228">
                  <c:v>9228</c:v>
                </c:pt>
                <c:pt idx="9229">
                  <c:v>9229</c:v>
                </c:pt>
                <c:pt idx="9230">
                  <c:v>9230</c:v>
                </c:pt>
                <c:pt idx="9231">
                  <c:v>9231</c:v>
                </c:pt>
                <c:pt idx="9232">
                  <c:v>9232</c:v>
                </c:pt>
                <c:pt idx="9233">
                  <c:v>9233</c:v>
                </c:pt>
                <c:pt idx="9234">
                  <c:v>9234</c:v>
                </c:pt>
                <c:pt idx="9235">
                  <c:v>9235</c:v>
                </c:pt>
                <c:pt idx="9236">
                  <c:v>9236</c:v>
                </c:pt>
                <c:pt idx="9237">
                  <c:v>9237</c:v>
                </c:pt>
                <c:pt idx="9238">
                  <c:v>9238</c:v>
                </c:pt>
                <c:pt idx="9239">
                  <c:v>9239</c:v>
                </c:pt>
                <c:pt idx="9240">
                  <c:v>9240</c:v>
                </c:pt>
                <c:pt idx="9241">
                  <c:v>9241</c:v>
                </c:pt>
                <c:pt idx="9242">
                  <c:v>9242</c:v>
                </c:pt>
                <c:pt idx="9243">
                  <c:v>9243</c:v>
                </c:pt>
                <c:pt idx="9244">
                  <c:v>9244</c:v>
                </c:pt>
                <c:pt idx="9245">
                  <c:v>9245</c:v>
                </c:pt>
                <c:pt idx="9246">
                  <c:v>9246</c:v>
                </c:pt>
                <c:pt idx="9247">
                  <c:v>9247</c:v>
                </c:pt>
                <c:pt idx="9248">
                  <c:v>9248</c:v>
                </c:pt>
                <c:pt idx="9249">
                  <c:v>9249</c:v>
                </c:pt>
                <c:pt idx="9250">
                  <c:v>9250</c:v>
                </c:pt>
                <c:pt idx="9251">
                  <c:v>9251</c:v>
                </c:pt>
                <c:pt idx="9252">
                  <c:v>9252</c:v>
                </c:pt>
                <c:pt idx="9253">
                  <c:v>9253</c:v>
                </c:pt>
                <c:pt idx="9254">
                  <c:v>9254</c:v>
                </c:pt>
                <c:pt idx="9255">
                  <c:v>9255</c:v>
                </c:pt>
                <c:pt idx="9256">
                  <c:v>9256</c:v>
                </c:pt>
                <c:pt idx="9257">
                  <c:v>9257</c:v>
                </c:pt>
                <c:pt idx="9258">
                  <c:v>9258</c:v>
                </c:pt>
                <c:pt idx="9259">
                  <c:v>9259</c:v>
                </c:pt>
                <c:pt idx="9260">
                  <c:v>9260</c:v>
                </c:pt>
                <c:pt idx="9261">
                  <c:v>9261</c:v>
                </c:pt>
                <c:pt idx="9262">
                  <c:v>9262</c:v>
                </c:pt>
                <c:pt idx="9263">
                  <c:v>9263</c:v>
                </c:pt>
                <c:pt idx="9264">
                  <c:v>9264</c:v>
                </c:pt>
                <c:pt idx="9265">
                  <c:v>9265</c:v>
                </c:pt>
                <c:pt idx="9266">
                  <c:v>9266</c:v>
                </c:pt>
                <c:pt idx="9267">
                  <c:v>9267</c:v>
                </c:pt>
                <c:pt idx="9268">
                  <c:v>9268</c:v>
                </c:pt>
                <c:pt idx="9269">
                  <c:v>9269</c:v>
                </c:pt>
                <c:pt idx="9270">
                  <c:v>9270</c:v>
                </c:pt>
                <c:pt idx="9271">
                  <c:v>9271</c:v>
                </c:pt>
                <c:pt idx="9272">
                  <c:v>9272</c:v>
                </c:pt>
                <c:pt idx="9273">
                  <c:v>9273</c:v>
                </c:pt>
                <c:pt idx="9274">
                  <c:v>9274</c:v>
                </c:pt>
                <c:pt idx="9275">
                  <c:v>9275</c:v>
                </c:pt>
                <c:pt idx="9276">
                  <c:v>9276</c:v>
                </c:pt>
                <c:pt idx="9277">
                  <c:v>9277</c:v>
                </c:pt>
                <c:pt idx="9278">
                  <c:v>9278</c:v>
                </c:pt>
                <c:pt idx="9279">
                  <c:v>9279</c:v>
                </c:pt>
                <c:pt idx="9280">
                  <c:v>9280</c:v>
                </c:pt>
                <c:pt idx="9281">
                  <c:v>9281</c:v>
                </c:pt>
                <c:pt idx="9282">
                  <c:v>9282</c:v>
                </c:pt>
                <c:pt idx="9283">
                  <c:v>9283</c:v>
                </c:pt>
                <c:pt idx="9284">
                  <c:v>9284</c:v>
                </c:pt>
                <c:pt idx="9285">
                  <c:v>9285</c:v>
                </c:pt>
                <c:pt idx="9286">
                  <c:v>9286</c:v>
                </c:pt>
                <c:pt idx="9287">
                  <c:v>9287</c:v>
                </c:pt>
                <c:pt idx="9288">
                  <c:v>9288</c:v>
                </c:pt>
                <c:pt idx="9289">
                  <c:v>9289</c:v>
                </c:pt>
                <c:pt idx="9290">
                  <c:v>9290</c:v>
                </c:pt>
                <c:pt idx="9291">
                  <c:v>9291</c:v>
                </c:pt>
                <c:pt idx="9292">
                  <c:v>9292</c:v>
                </c:pt>
                <c:pt idx="9293">
                  <c:v>9293</c:v>
                </c:pt>
                <c:pt idx="9294">
                  <c:v>9294</c:v>
                </c:pt>
                <c:pt idx="9295">
                  <c:v>9295</c:v>
                </c:pt>
                <c:pt idx="9296">
                  <c:v>9296</c:v>
                </c:pt>
                <c:pt idx="9297">
                  <c:v>9297</c:v>
                </c:pt>
                <c:pt idx="9298">
                  <c:v>9298</c:v>
                </c:pt>
                <c:pt idx="9299">
                  <c:v>9299</c:v>
                </c:pt>
                <c:pt idx="9300">
                  <c:v>9300</c:v>
                </c:pt>
                <c:pt idx="9301">
                  <c:v>9301</c:v>
                </c:pt>
                <c:pt idx="9302">
                  <c:v>9302</c:v>
                </c:pt>
                <c:pt idx="9303">
                  <c:v>9303</c:v>
                </c:pt>
                <c:pt idx="9304">
                  <c:v>9304</c:v>
                </c:pt>
                <c:pt idx="9305">
                  <c:v>9305</c:v>
                </c:pt>
                <c:pt idx="9306">
                  <c:v>9306</c:v>
                </c:pt>
                <c:pt idx="9307">
                  <c:v>9307</c:v>
                </c:pt>
                <c:pt idx="9308">
                  <c:v>9308</c:v>
                </c:pt>
                <c:pt idx="9309">
                  <c:v>9309</c:v>
                </c:pt>
                <c:pt idx="9310">
                  <c:v>9310</c:v>
                </c:pt>
                <c:pt idx="9311">
                  <c:v>9311</c:v>
                </c:pt>
                <c:pt idx="9312">
                  <c:v>9312</c:v>
                </c:pt>
                <c:pt idx="9313">
                  <c:v>9313</c:v>
                </c:pt>
                <c:pt idx="9314">
                  <c:v>9314</c:v>
                </c:pt>
                <c:pt idx="9315">
                  <c:v>9315</c:v>
                </c:pt>
                <c:pt idx="9316">
                  <c:v>9316</c:v>
                </c:pt>
                <c:pt idx="9317">
                  <c:v>9317</c:v>
                </c:pt>
                <c:pt idx="9318">
                  <c:v>9318</c:v>
                </c:pt>
                <c:pt idx="9319">
                  <c:v>9319</c:v>
                </c:pt>
                <c:pt idx="9320">
                  <c:v>9320</c:v>
                </c:pt>
                <c:pt idx="9321">
                  <c:v>9321</c:v>
                </c:pt>
                <c:pt idx="9322">
                  <c:v>9322</c:v>
                </c:pt>
                <c:pt idx="9323">
                  <c:v>9323</c:v>
                </c:pt>
                <c:pt idx="9324">
                  <c:v>9324</c:v>
                </c:pt>
                <c:pt idx="9325">
                  <c:v>9325</c:v>
                </c:pt>
                <c:pt idx="9326">
                  <c:v>9326</c:v>
                </c:pt>
                <c:pt idx="9327">
                  <c:v>9327</c:v>
                </c:pt>
                <c:pt idx="9328">
                  <c:v>9328</c:v>
                </c:pt>
                <c:pt idx="9329">
                  <c:v>9329</c:v>
                </c:pt>
                <c:pt idx="9330">
                  <c:v>9330</c:v>
                </c:pt>
                <c:pt idx="9331">
                  <c:v>9331</c:v>
                </c:pt>
                <c:pt idx="9332">
                  <c:v>9332</c:v>
                </c:pt>
                <c:pt idx="9333">
                  <c:v>9333</c:v>
                </c:pt>
                <c:pt idx="9334">
                  <c:v>9334</c:v>
                </c:pt>
                <c:pt idx="9335">
                  <c:v>9335</c:v>
                </c:pt>
                <c:pt idx="9336">
                  <c:v>9336</c:v>
                </c:pt>
                <c:pt idx="9337">
                  <c:v>9337</c:v>
                </c:pt>
                <c:pt idx="9338">
                  <c:v>9338</c:v>
                </c:pt>
                <c:pt idx="9339">
                  <c:v>9339</c:v>
                </c:pt>
                <c:pt idx="9340">
                  <c:v>9340</c:v>
                </c:pt>
                <c:pt idx="9341">
                  <c:v>9341</c:v>
                </c:pt>
                <c:pt idx="9342">
                  <c:v>9342</c:v>
                </c:pt>
                <c:pt idx="9343">
                  <c:v>9343</c:v>
                </c:pt>
                <c:pt idx="9344">
                  <c:v>9344</c:v>
                </c:pt>
                <c:pt idx="9345">
                  <c:v>9345</c:v>
                </c:pt>
                <c:pt idx="9346">
                  <c:v>9346</c:v>
                </c:pt>
                <c:pt idx="9347">
                  <c:v>9347</c:v>
                </c:pt>
                <c:pt idx="9348">
                  <c:v>9348</c:v>
                </c:pt>
                <c:pt idx="9349">
                  <c:v>9349</c:v>
                </c:pt>
                <c:pt idx="9350">
                  <c:v>9350</c:v>
                </c:pt>
                <c:pt idx="9351">
                  <c:v>9351</c:v>
                </c:pt>
                <c:pt idx="9352">
                  <c:v>9352</c:v>
                </c:pt>
                <c:pt idx="9353">
                  <c:v>9353</c:v>
                </c:pt>
                <c:pt idx="9354">
                  <c:v>9354</c:v>
                </c:pt>
                <c:pt idx="9355">
                  <c:v>9355</c:v>
                </c:pt>
                <c:pt idx="9356">
                  <c:v>9356</c:v>
                </c:pt>
                <c:pt idx="9357">
                  <c:v>9357</c:v>
                </c:pt>
                <c:pt idx="9358">
                  <c:v>9358</c:v>
                </c:pt>
                <c:pt idx="9359">
                  <c:v>9359</c:v>
                </c:pt>
                <c:pt idx="9360">
                  <c:v>9360</c:v>
                </c:pt>
                <c:pt idx="9361">
                  <c:v>9361</c:v>
                </c:pt>
                <c:pt idx="9362">
                  <c:v>9362</c:v>
                </c:pt>
                <c:pt idx="9363">
                  <c:v>9363</c:v>
                </c:pt>
                <c:pt idx="9364">
                  <c:v>9364</c:v>
                </c:pt>
                <c:pt idx="9365">
                  <c:v>9365</c:v>
                </c:pt>
                <c:pt idx="9366">
                  <c:v>9366</c:v>
                </c:pt>
                <c:pt idx="9367">
                  <c:v>9367</c:v>
                </c:pt>
                <c:pt idx="9368">
                  <c:v>9368</c:v>
                </c:pt>
                <c:pt idx="9369">
                  <c:v>9369</c:v>
                </c:pt>
                <c:pt idx="9370">
                  <c:v>9370</c:v>
                </c:pt>
                <c:pt idx="9371">
                  <c:v>9371</c:v>
                </c:pt>
                <c:pt idx="9372">
                  <c:v>9372</c:v>
                </c:pt>
                <c:pt idx="9373">
                  <c:v>9373</c:v>
                </c:pt>
                <c:pt idx="9374">
                  <c:v>9374</c:v>
                </c:pt>
                <c:pt idx="9375">
                  <c:v>9375</c:v>
                </c:pt>
                <c:pt idx="9376">
                  <c:v>9376</c:v>
                </c:pt>
                <c:pt idx="9377">
                  <c:v>9377</c:v>
                </c:pt>
                <c:pt idx="9378">
                  <c:v>9378</c:v>
                </c:pt>
                <c:pt idx="9379">
                  <c:v>9379</c:v>
                </c:pt>
                <c:pt idx="9380">
                  <c:v>9380</c:v>
                </c:pt>
                <c:pt idx="9381">
                  <c:v>9381</c:v>
                </c:pt>
                <c:pt idx="9382">
                  <c:v>9382</c:v>
                </c:pt>
                <c:pt idx="9383">
                  <c:v>9383</c:v>
                </c:pt>
                <c:pt idx="9384">
                  <c:v>9384</c:v>
                </c:pt>
                <c:pt idx="9385">
                  <c:v>9385</c:v>
                </c:pt>
                <c:pt idx="9386">
                  <c:v>9386</c:v>
                </c:pt>
                <c:pt idx="9387">
                  <c:v>9387</c:v>
                </c:pt>
                <c:pt idx="9388">
                  <c:v>9388</c:v>
                </c:pt>
                <c:pt idx="9389">
                  <c:v>9389</c:v>
                </c:pt>
                <c:pt idx="9390">
                  <c:v>9390</c:v>
                </c:pt>
                <c:pt idx="9391">
                  <c:v>9391</c:v>
                </c:pt>
                <c:pt idx="9392">
                  <c:v>9392</c:v>
                </c:pt>
                <c:pt idx="9393">
                  <c:v>9393</c:v>
                </c:pt>
                <c:pt idx="9394">
                  <c:v>9394</c:v>
                </c:pt>
                <c:pt idx="9395">
                  <c:v>9395</c:v>
                </c:pt>
                <c:pt idx="9396">
                  <c:v>9396</c:v>
                </c:pt>
                <c:pt idx="9397">
                  <c:v>9397</c:v>
                </c:pt>
                <c:pt idx="9398">
                  <c:v>9398</c:v>
                </c:pt>
                <c:pt idx="9399">
                  <c:v>9399</c:v>
                </c:pt>
                <c:pt idx="9400">
                  <c:v>9400</c:v>
                </c:pt>
                <c:pt idx="9401">
                  <c:v>9401</c:v>
                </c:pt>
                <c:pt idx="9402">
                  <c:v>9402</c:v>
                </c:pt>
                <c:pt idx="9403">
                  <c:v>9403</c:v>
                </c:pt>
                <c:pt idx="9404">
                  <c:v>9404</c:v>
                </c:pt>
                <c:pt idx="9405">
                  <c:v>9405</c:v>
                </c:pt>
                <c:pt idx="9406">
                  <c:v>9406</c:v>
                </c:pt>
                <c:pt idx="9407">
                  <c:v>9407</c:v>
                </c:pt>
                <c:pt idx="9408">
                  <c:v>9408</c:v>
                </c:pt>
                <c:pt idx="9409">
                  <c:v>9409</c:v>
                </c:pt>
                <c:pt idx="9410">
                  <c:v>9410</c:v>
                </c:pt>
                <c:pt idx="9411">
                  <c:v>9411</c:v>
                </c:pt>
                <c:pt idx="9412">
                  <c:v>9412</c:v>
                </c:pt>
                <c:pt idx="9413">
                  <c:v>9413</c:v>
                </c:pt>
                <c:pt idx="9414">
                  <c:v>9414</c:v>
                </c:pt>
                <c:pt idx="9415">
                  <c:v>9415</c:v>
                </c:pt>
                <c:pt idx="9416">
                  <c:v>9416</c:v>
                </c:pt>
                <c:pt idx="9417">
                  <c:v>9417</c:v>
                </c:pt>
                <c:pt idx="9418">
                  <c:v>9418</c:v>
                </c:pt>
                <c:pt idx="9419">
                  <c:v>9419</c:v>
                </c:pt>
                <c:pt idx="9420">
                  <c:v>9420</c:v>
                </c:pt>
                <c:pt idx="9421">
                  <c:v>9421</c:v>
                </c:pt>
                <c:pt idx="9422">
                  <c:v>9422</c:v>
                </c:pt>
                <c:pt idx="9423">
                  <c:v>9423</c:v>
                </c:pt>
                <c:pt idx="9424">
                  <c:v>9424</c:v>
                </c:pt>
                <c:pt idx="9425">
                  <c:v>9425</c:v>
                </c:pt>
                <c:pt idx="9426">
                  <c:v>9426</c:v>
                </c:pt>
                <c:pt idx="9427">
                  <c:v>9427</c:v>
                </c:pt>
                <c:pt idx="9428">
                  <c:v>9428</c:v>
                </c:pt>
                <c:pt idx="9429">
                  <c:v>9429</c:v>
                </c:pt>
                <c:pt idx="9430">
                  <c:v>9430</c:v>
                </c:pt>
                <c:pt idx="9431">
                  <c:v>9431</c:v>
                </c:pt>
                <c:pt idx="9432">
                  <c:v>9432</c:v>
                </c:pt>
                <c:pt idx="9433">
                  <c:v>9433</c:v>
                </c:pt>
                <c:pt idx="9434">
                  <c:v>9434</c:v>
                </c:pt>
                <c:pt idx="9435">
                  <c:v>9435</c:v>
                </c:pt>
                <c:pt idx="9436">
                  <c:v>9436</c:v>
                </c:pt>
                <c:pt idx="9437">
                  <c:v>9437</c:v>
                </c:pt>
                <c:pt idx="9438">
                  <c:v>9438</c:v>
                </c:pt>
                <c:pt idx="9439">
                  <c:v>9439</c:v>
                </c:pt>
                <c:pt idx="9440">
                  <c:v>9440</c:v>
                </c:pt>
                <c:pt idx="9441">
                  <c:v>9441</c:v>
                </c:pt>
                <c:pt idx="9442">
                  <c:v>9442</c:v>
                </c:pt>
                <c:pt idx="9443">
                  <c:v>9443</c:v>
                </c:pt>
                <c:pt idx="9444">
                  <c:v>9444</c:v>
                </c:pt>
                <c:pt idx="9445">
                  <c:v>9445</c:v>
                </c:pt>
                <c:pt idx="9446">
                  <c:v>9446</c:v>
                </c:pt>
                <c:pt idx="9447">
                  <c:v>9447</c:v>
                </c:pt>
                <c:pt idx="9448">
                  <c:v>9448</c:v>
                </c:pt>
                <c:pt idx="9449">
                  <c:v>9449</c:v>
                </c:pt>
                <c:pt idx="9450">
                  <c:v>9450</c:v>
                </c:pt>
                <c:pt idx="9451">
                  <c:v>9451</c:v>
                </c:pt>
                <c:pt idx="9452">
                  <c:v>9452</c:v>
                </c:pt>
                <c:pt idx="9453">
                  <c:v>9453</c:v>
                </c:pt>
                <c:pt idx="9454">
                  <c:v>9454</c:v>
                </c:pt>
                <c:pt idx="9455">
                  <c:v>9455</c:v>
                </c:pt>
                <c:pt idx="9456">
                  <c:v>9456</c:v>
                </c:pt>
                <c:pt idx="9457">
                  <c:v>9457</c:v>
                </c:pt>
                <c:pt idx="9458">
                  <c:v>9458</c:v>
                </c:pt>
                <c:pt idx="9459">
                  <c:v>9459</c:v>
                </c:pt>
                <c:pt idx="9460">
                  <c:v>9460</c:v>
                </c:pt>
                <c:pt idx="9461">
                  <c:v>9461</c:v>
                </c:pt>
                <c:pt idx="9462">
                  <c:v>9462</c:v>
                </c:pt>
                <c:pt idx="9463">
                  <c:v>9463</c:v>
                </c:pt>
                <c:pt idx="9464">
                  <c:v>9464</c:v>
                </c:pt>
                <c:pt idx="9465">
                  <c:v>9465</c:v>
                </c:pt>
                <c:pt idx="9466">
                  <c:v>9466</c:v>
                </c:pt>
                <c:pt idx="9467">
                  <c:v>9467</c:v>
                </c:pt>
                <c:pt idx="9468">
                  <c:v>9468</c:v>
                </c:pt>
                <c:pt idx="9469">
                  <c:v>9469</c:v>
                </c:pt>
                <c:pt idx="9470">
                  <c:v>9470</c:v>
                </c:pt>
                <c:pt idx="9471">
                  <c:v>9471</c:v>
                </c:pt>
                <c:pt idx="9472">
                  <c:v>9472</c:v>
                </c:pt>
                <c:pt idx="9473">
                  <c:v>9473</c:v>
                </c:pt>
                <c:pt idx="9474">
                  <c:v>9474</c:v>
                </c:pt>
                <c:pt idx="9475">
                  <c:v>9475</c:v>
                </c:pt>
                <c:pt idx="9476">
                  <c:v>9476</c:v>
                </c:pt>
                <c:pt idx="9477">
                  <c:v>9477</c:v>
                </c:pt>
                <c:pt idx="9478">
                  <c:v>9478</c:v>
                </c:pt>
                <c:pt idx="9479">
                  <c:v>9479</c:v>
                </c:pt>
                <c:pt idx="9480">
                  <c:v>9480</c:v>
                </c:pt>
                <c:pt idx="9481">
                  <c:v>9481</c:v>
                </c:pt>
                <c:pt idx="9482">
                  <c:v>9482</c:v>
                </c:pt>
                <c:pt idx="9483">
                  <c:v>9483</c:v>
                </c:pt>
                <c:pt idx="9484">
                  <c:v>9484</c:v>
                </c:pt>
                <c:pt idx="9485">
                  <c:v>9485</c:v>
                </c:pt>
                <c:pt idx="9486">
                  <c:v>9486</c:v>
                </c:pt>
                <c:pt idx="9487">
                  <c:v>9487</c:v>
                </c:pt>
                <c:pt idx="9488">
                  <c:v>9488</c:v>
                </c:pt>
                <c:pt idx="9489">
                  <c:v>9489</c:v>
                </c:pt>
                <c:pt idx="9490">
                  <c:v>9490</c:v>
                </c:pt>
                <c:pt idx="9491">
                  <c:v>9491</c:v>
                </c:pt>
                <c:pt idx="9492">
                  <c:v>9492</c:v>
                </c:pt>
                <c:pt idx="9493">
                  <c:v>9493</c:v>
                </c:pt>
                <c:pt idx="9494">
                  <c:v>9494</c:v>
                </c:pt>
                <c:pt idx="9495">
                  <c:v>9495</c:v>
                </c:pt>
                <c:pt idx="9496">
                  <c:v>9496</c:v>
                </c:pt>
                <c:pt idx="9497">
                  <c:v>9497</c:v>
                </c:pt>
                <c:pt idx="9498">
                  <c:v>9498</c:v>
                </c:pt>
                <c:pt idx="9499">
                  <c:v>9499</c:v>
                </c:pt>
                <c:pt idx="9500">
                  <c:v>9500</c:v>
                </c:pt>
                <c:pt idx="9501">
                  <c:v>9501</c:v>
                </c:pt>
                <c:pt idx="9502">
                  <c:v>9502</c:v>
                </c:pt>
                <c:pt idx="9503">
                  <c:v>9503</c:v>
                </c:pt>
                <c:pt idx="9504">
                  <c:v>9504</c:v>
                </c:pt>
                <c:pt idx="9505">
                  <c:v>9505</c:v>
                </c:pt>
                <c:pt idx="9506">
                  <c:v>9506</c:v>
                </c:pt>
                <c:pt idx="9507">
                  <c:v>9507</c:v>
                </c:pt>
                <c:pt idx="9508">
                  <c:v>9508</c:v>
                </c:pt>
                <c:pt idx="9509">
                  <c:v>9509</c:v>
                </c:pt>
                <c:pt idx="9510">
                  <c:v>9510</c:v>
                </c:pt>
                <c:pt idx="9511">
                  <c:v>9511</c:v>
                </c:pt>
                <c:pt idx="9512">
                  <c:v>9512</c:v>
                </c:pt>
                <c:pt idx="9513">
                  <c:v>9513</c:v>
                </c:pt>
                <c:pt idx="9514">
                  <c:v>9514</c:v>
                </c:pt>
                <c:pt idx="9515">
                  <c:v>9515</c:v>
                </c:pt>
                <c:pt idx="9516">
                  <c:v>9516</c:v>
                </c:pt>
                <c:pt idx="9517">
                  <c:v>9517</c:v>
                </c:pt>
                <c:pt idx="9518">
                  <c:v>9518</c:v>
                </c:pt>
                <c:pt idx="9519">
                  <c:v>9519</c:v>
                </c:pt>
                <c:pt idx="9520">
                  <c:v>9520</c:v>
                </c:pt>
                <c:pt idx="9521">
                  <c:v>9521</c:v>
                </c:pt>
                <c:pt idx="9522">
                  <c:v>9522</c:v>
                </c:pt>
                <c:pt idx="9523">
                  <c:v>9523</c:v>
                </c:pt>
                <c:pt idx="9524">
                  <c:v>9524</c:v>
                </c:pt>
                <c:pt idx="9525">
                  <c:v>9525</c:v>
                </c:pt>
                <c:pt idx="9526">
                  <c:v>9526</c:v>
                </c:pt>
                <c:pt idx="9527">
                  <c:v>9527</c:v>
                </c:pt>
                <c:pt idx="9528">
                  <c:v>9528</c:v>
                </c:pt>
                <c:pt idx="9529">
                  <c:v>9529</c:v>
                </c:pt>
                <c:pt idx="9530">
                  <c:v>9530</c:v>
                </c:pt>
                <c:pt idx="9531">
                  <c:v>9531</c:v>
                </c:pt>
                <c:pt idx="9532">
                  <c:v>9532</c:v>
                </c:pt>
                <c:pt idx="9533">
                  <c:v>9533</c:v>
                </c:pt>
                <c:pt idx="9534">
                  <c:v>9534</c:v>
                </c:pt>
                <c:pt idx="9535">
                  <c:v>9535</c:v>
                </c:pt>
                <c:pt idx="9536">
                  <c:v>9536</c:v>
                </c:pt>
                <c:pt idx="9537">
                  <c:v>9537</c:v>
                </c:pt>
                <c:pt idx="9538">
                  <c:v>9538</c:v>
                </c:pt>
                <c:pt idx="9539">
                  <c:v>9539</c:v>
                </c:pt>
                <c:pt idx="9540">
                  <c:v>9540</c:v>
                </c:pt>
                <c:pt idx="9541">
                  <c:v>9541</c:v>
                </c:pt>
                <c:pt idx="9542">
                  <c:v>9542</c:v>
                </c:pt>
                <c:pt idx="9543">
                  <c:v>9543</c:v>
                </c:pt>
                <c:pt idx="9544">
                  <c:v>9544</c:v>
                </c:pt>
                <c:pt idx="9545">
                  <c:v>9545</c:v>
                </c:pt>
                <c:pt idx="9546">
                  <c:v>9546</c:v>
                </c:pt>
                <c:pt idx="9547">
                  <c:v>9547</c:v>
                </c:pt>
                <c:pt idx="9548">
                  <c:v>9548</c:v>
                </c:pt>
                <c:pt idx="9549">
                  <c:v>9549</c:v>
                </c:pt>
                <c:pt idx="9550">
                  <c:v>9550</c:v>
                </c:pt>
                <c:pt idx="9551">
                  <c:v>9551</c:v>
                </c:pt>
                <c:pt idx="9552">
                  <c:v>9552</c:v>
                </c:pt>
                <c:pt idx="9553">
                  <c:v>9553</c:v>
                </c:pt>
                <c:pt idx="9554">
                  <c:v>9554</c:v>
                </c:pt>
                <c:pt idx="9555">
                  <c:v>9555</c:v>
                </c:pt>
                <c:pt idx="9556">
                  <c:v>9556</c:v>
                </c:pt>
                <c:pt idx="9557">
                  <c:v>9557</c:v>
                </c:pt>
                <c:pt idx="9558">
                  <c:v>9558</c:v>
                </c:pt>
                <c:pt idx="9559">
                  <c:v>9559</c:v>
                </c:pt>
                <c:pt idx="9560">
                  <c:v>9560</c:v>
                </c:pt>
                <c:pt idx="9561">
                  <c:v>9561</c:v>
                </c:pt>
                <c:pt idx="9562">
                  <c:v>9562</c:v>
                </c:pt>
                <c:pt idx="9563">
                  <c:v>9563</c:v>
                </c:pt>
                <c:pt idx="9564">
                  <c:v>9564</c:v>
                </c:pt>
                <c:pt idx="9565">
                  <c:v>9565</c:v>
                </c:pt>
                <c:pt idx="9566">
                  <c:v>9566</c:v>
                </c:pt>
                <c:pt idx="9567">
                  <c:v>9567</c:v>
                </c:pt>
                <c:pt idx="9568">
                  <c:v>9568</c:v>
                </c:pt>
                <c:pt idx="9569">
                  <c:v>9569</c:v>
                </c:pt>
                <c:pt idx="9570">
                  <c:v>9570</c:v>
                </c:pt>
                <c:pt idx="9571">
                  <c:v>9571</c:v>
                </c:pt>
                <c:pt idx="9572">
                  <c:v>9572</c:v>
                </c:pt>
                <c:pt idx="9573">
                  <c:v>9573</c:v>
                </c:pt>
                <c:pt idx="9574">
                  <c:v>9574</c:v>
                </c:pt>
                <c:pt idx="9575">
                  <c:v>9575</c:v>
                </c:pt>
                <c:pt idx="9576">
                  <c:v>9576</c:v>
                </c:pt>
                <c:pt idx="9577">
                  <c:v>9577</c:v>
                </c:pt>
                <c:pt idx="9578">
                  <c:v>9578</c:v>
                </c:pt>
                <c:pt idx="9579">
                  <c:v>9579</c:v>
                </c:pt>
                <c:pt idx="9580">
                  <c:v>9580</c:v>
                </c:pt>
                <c:pt idx="9581">
                  <c:v>9581</c:v>
                </c:pt>
                <c:pt idx="9582">
                  <c:v>9582</c:v>
                </c:pt>
                <c:pt idx="9583">
                  <c:v>9583</c:v>
                </c:pt>
                <c:pt idx="9584">
                  <c:v>9584</c:v>
                </c:pt>
                <c:pt idx="9585">
                  <c:v>9585</c:v>
                </c:pt>
                <c:pt idx="9586">
                  <c:v>9586</c:v>
                </c:pt>
                <c:pt idx="9587">
                  <c:v>9587</c:v>
                </c:pt>
                <c:pt idx="9588">
                  <c:v>9588</c:v>
                </c:pt>
                <c:pt idx="9589">
                  <c:v>9589</c:v>
                </c:pt>
                <c:pt idx="9590">
                  <c:v>9590</c:v>
                </c:pt>
                <c:pt idx="9591">
                  <c:v>9591</c:v>
                </c:pt>
                <c:pt idx="9592">
                  <c:v>9592</c:v>
                </c:pt>
                <c:pt idx="9593">
                  <c:v>9593</c:v>
                </c:pt>
                <c:pt idx="9594">
                  <c:v>9594</c:v>
                </c:pt>
                <c:pt idx="9595">
                  <c:v>9595</c:v>
                </c:pt>
                <c:pt idx="9596">
                  <c:v>9596</c:v>
                </c:pt>
                <c:pt idx="9597">
                  <c:v>9597</c:v>
                </c:pt>
                <c:pt idx="9598">
                  <c:v>9598</c:v>
                </c:pt>
                <c:pt idx="9599">
                  <c:v>9599</c:v>
                </c:pt>
                <c:pt idx="9600">
                  <c:v>9600</c:v>
                </c:pt>
                <c:pt idx="9601">
                  <c:v>9601</c:v>
                </c:pt>
                <c:pt idx="9602">
                  <c:v>9602</c:v>
                </c:pt>
                <c:pt idx="9603">
                  <c:v>9603</c:v>
                </c:pt>
                <c:pt idx="9604">
                  <c:v>9604</c:v>
                </c:pt>
                <c:pt idx="9605">
                  <c:v>9605</c:v>
                </c:pt>
                <c:pt idx="9606">
                  <c:v>9606</c:v>
                </c:pt>
                <c:pt idx="9607">
                  <c:v>9607</c:v>
                </c:pt>
                <c:pt idx="9608">
                  <c:v>9608</c:v>
                </c:pt>
                <c:pt idx="9609">
                  <c:v>9609</c:v>
                </c:pt>
                <c:pt idx="9610">
                  <c:v>9610</c:v>
                </c:pt>
                <c:pt idx="9611">
                  <c:v>9611</c:v>
                </c:pt>
                <c:pt idx="9612">
                  <c:v>9612</c:v>
                </c:pt>
                <c:pt idx="9613">
                  <c:v>9613</c:v>
                </c:pt>
                <c:pt idx="9614">
                  <c:v>9614</c:v>
                </c:pt>
                <c:pt idx="9615">
                  <c:v>9615</c:v>
                </c:pt>
                <c:pt idx="9616">
                  <c:v>9616</c:v>
                </c:pt>
                <c:pt idx="9617">
                  <c:v>9617</c:v>
                </c:pt>
                <c:pt idx="9618">
                  <c:v>9618</c:v>
                </c:pt>
                <c:pt idx="9619">
                  <c:v>9619</c:v>
                </c:pt>
                <c:pt idx="9620">
                  <c:v>9620</c:v>
                </c:pt>
                <c:pt idx="9621">
                  <c:v>9621</c:v>
                </c:pt>
                <c:pt idx="9622">
                  <c:v>9622</c:v>
                </c:pt>
                <c:pt idx="9623">
                  <c:v>9623</c:v>
                </c:pt>
                <c:pt idx="9624">
                  <c:v>9624</c:v>
                </c:pt>
                <c:pt idx="9625">
                  <c:v>9625</c:v>
                </c:pt>
                <c:pt idx="9626">
                  <c:v>9626</c:v>
                </c:pt>
                <c:pt idx="9627">
                  <c:v>9627</c:v>
                </c:pt>
                <c:pt idx="9628">
                  <c:v>9628</c:v>
                </c:pt>
                <c:pt idx="9629">
                  <c:v>9629</c:v>
                </c:pt>
                <c:pt idx="9630">
                  <c:v>9630</c:v>
                </c:pt>
                <c:pt idx="9631">
                  <c:v>9631</c:v>
                </c:pt>
                <c:pt idx="9632">
                  <c:v>9632</c:v>
                </c:pt>
                <c:pt idx="9633">
                  <c:v>9633</c:v>
                </c:pt>
                <c:pt idx="9634">
                  <c:v>9634</c:v>
                </c:pt>
                <c:pt idx="9635">
                  <c:v>9635</c:v>
                </c:pt>
                <c:pt idx="9636">
                  <c:v>9636</c:v>
                </c:pt>
                <c:pt idx="9637">
                  <c:v>9637</c:v>
                </c:pt>
                <c:pt idx="9638">
                  <c:v>9638</c:v>
                </c:pt>
                <c:pt idx="9639">
                  <c:v>9639</c:v>
                </c:pt>
                <c:pt idx="9640">
                  <c:v>9640</c:v>
                </c:pt>
                <c:pt idx="9641">
                  <c:v>9641</c:v>
                </c:pt>
                <c:pt idx="9642">
                  <c:v>9642</c:v>
                </c:pt>
                <c:pt idx="9643">
                  <c:v>9643</c:v>
                </c:pt>
                <c:pt idx="9644">
                  <c:v>9644</c:v>
                </c:pt>
                <c:pt idx="9645">
                  <c:v>9645</c:v>
                </c:pt>
                <c:pt idx="9646">
                  <c:v>9646</c:v>
                </c:pt>
                <c:pt idx="9647">
                  <c:v>9647</c:v>
                </c:pt>
                <c:pt idx="9648">
                  <c:v>9648</c:v>
                </c:pt>
                <c:pt idx="9649">
                  <c:v>9649</c:v>
                </c:pt>
                <c:pt idx="9650">
                  <c:v>9650</c:v>
                </c:pt>
                <c:pt idx="9651">
                  <c:v>9651</c:v>
                </c:pt>
                <c:pt idx="9652">
                  <c:v>9652</c:v>
                </c:pt>
                <c:pt idx="9653">
                  <c:v>9653</c:v>
                </c:pt>
                <c:pt idx="9654">
                  <c:v>9654</c:v>
                </c:pt>
                <c:pt idx="9655">
                  <c:v>9655</c:v>
                </c:pt>
                <c:pt idx="9656">
                  <c:v>9656</c:v>
                </c:pt>
                <c:pt idx="9657">
                  <c:v>9657</c:v>
                </c:pt>
                <c:pt idx="9658">
                  <c:v>9658</c:v>
                </c:pt>
                <c:pt idx="9659">
                  <c:v>9659</c:v>
                </c:pt>
                <c:pt idx="9660">
                  <c:v>9660</c:v>
                </c:pt>
                <c:pt idx="9661">
                  <c:v>9661</c:v>
                </c:pt>
                <c:pt idx="9662">
                  <c:v>9662</c:v>
                </c:pt>
                <c:pt idx="9663">
                  <c:v>9663</c:v>
                </c:pt>
                <c:pt idx="9664">
                  <c:v>9664</c:v>
                </c:pt>
                <c:pt idx="9665">
                  <c:v>9665</c:v>
                </c:pt>
                <c:pt idx="9666">
                  <c:v>9666</c:v>
                </c:pt>
                <c:pt idx="9667">
                  <c:v>9667</c:v>
                </c:pt>
                <c:pt idx="9668">
                  <c:v>9668</c:v>
                </c:pt>
                <c:pt idx="9669">
                  <c:v>9669</c:v>
                </c:pt>
                <c:pt idx="9670">
                  <c:v>9670</c:v>
                </c:pt>
                <c:pt idx="9671">
                  <c:v>9671</c:v>
                </c:pt>
                <c:pt idx="9672">
                  <c:v>9672</c:v>
                </c:pt>
                <c:pt idx="9673">
                  <c:v>9673</c:v>
                </c:pt>
                <c:pt idx="9674">
                  <c:v>9674</c:v>
                </c:pt>
                <c:pt idx="9675">
                  <c:v>9675</c:v>
                </c:pt>
                <c:pt idx="9676">
                  <c:v>9676</c:v>
                </c:pt>
                <c:pt idx="9677">
                  <c:v>9677</c:v>
                </c:pt>
                <c:pt idx="9678">
                  <c:v>9678</c:v>
                </c:pt>
                <c:pt idx="9679">
                  <c:v>9679</c:v>
                </c:pt>
                <c:pt idx="9680">
                  <c:v>9680</c:v>
                </c:pt>
                <c:pt idx="9681">
                  <c:v>9681</c:v>
                </c:pt>
                <c:pt idx="9682">
                  <c:v>9682</c:v>
                </c:pt>
                <c:pt idx="9683">
                  <c:v>9683</c:v>
                </c:pt>
                <c:pt idx="9684">
                  <c:v>9684</c:v>
                </c:pt>
                <c:pt idx="9685">
                  <c:v>9685</c:v>
                </c:pt>
                <c:pt idx="9686">
                  <c:v>9686</c:v>
                </c:pt>
                <c:pt idx="9687">
                  <c:v>9687</c:v>
                </c:pt>
                <c:pt idx="9688">
                  <c:v>9688</c:v>
                </c:pt>
                <c:pt idx="9689">
                  <c:v>9689</c:v>
                </c:pt>
                <c:pt idx="9690">
                  <c:v>9690</c:v>
                </c:pt>
                <c:pt idx="9691">
                  <c:v>9691</c:v>
                </c:pt>
                <c:pt idx="9692">
                  <c:v>9692</c:v>
                </c:pt>
                <c:pt idx="9693">
                  <c:v>9693</c:v>
                </c:pt>
                <c:pt idx="9694">
                  <c:v>9694</c:v>
                </c:pt>
                <c:pt idx="9695">
                  <c:v>9695</c:v>
                </c:pt>
                <c:pt idx="9696">
                  <c:v>9696</c:v>
                </c:pt>
                <c:pt idx="9697">
                  <c:v>9697</c:v>
                </c:pt>
                <c:pt idx="9698">
                  <c:v>9698</c:v>
                </c:pt>
                <c:pt idx="9699">
                  <c:v>9699</c:v>
                </c:pt>
                <c:pt idx="9700">
                  <c:v>9700</c:v>
                </c:pt>
                <c:pt idx="9701">
                  <c:v>9701</c:v>
                </c:pt>
                <c:pt idx="9702">
                  <c:v>9702</c:v>
                </c:pt>
                <c:pt idx="9703">
                  <c:v>9703</c:v>
                </c:pt>
                <c:pt idx="9704">
                  <c:v>9704</c:v>
                </c:pt>
                <c:pt idx="9705">
                  <c:v>9705</c:v>
                </c:pt>
                <c:pt idx="9706">
                  <c:v>9706</c:v>
                </c:pt>
                <c:pt idx="9707">
                  <c:v>9707</c:v>
                </c:pt>
                <c:pt idx="9708">
                  <c:v>9708</c:v>
                </c:pt>
                <c:pt idx="9709">
                  <c:v>9709</c:v>
                </c:pt>
                <c:pt idx="9710">
                  <c:v>9710</c:v>
                </c:pt>
                <c:pt idx="9711">
                  <c:v>9711</c:v>
                </c:pt>
                <c:pt idx="9712">
                  <c:v>9712</c:v>
                </c:pt>
                <c:pt idx="9713">
                  <c:v>9713</c:v>
                </c:pt>
                <c:pt idx="9714">
                  <c:v>9714</c:v>
                </c:pt>
                <c:pt idx="9715">
                  <c:v>9715</c:v>
                </c:pt>
                <c:pt idx="9716">
                  <c:v>9716</c:v>
                </c:pt>
                <c:pt idx="9717">
                  <c:v>9717</c:v>
                </c:pt>
                <c:pt idx="9718">
                  <c:v>9718</c:v>
                </c:pt>
                <c:pt idx="9719">
                  <c:v>9719</c:v>
                </c:pt>
                <c:pt idx="9720">
                  <c:v>9720</c:v>
                </c:pt>
                <c:pt idx="9721">
                  <c:v>9721</c:v>
                </c:pt>
                <c:pt idx="9722">
                  <c:v>9722</c:v>
                </c:pt>
                <c:pt idx="9723">
                  <c:v>9723</c:v>
                </c:pt>
                <c:pt idx="9724">
                  <c:v>9724</c:v>
                </c:pt>
                <c:pt idx="9725">
                  <c:v>9725</c:v>
                </c:pt>
                <c:pt idx="9726">
                  <c:v>9726</c:v>
                </c:pt>
                <c:pt idx="9727">
                  <c:v>9727</c:v>
                </c:pt>
                <c:pt idx="9728">
                  <c:v>9728</c:v>
                </c:pt>
                <c:pt idx="9729">
                  <c:v>9729</c:v>
                </c:pt>
                <c:pt idx="9730">
                  <c:v>9730</c:v>
                </c:pt>
                <c:pt idx="9731">
                  <c:v>9731</c:v>
                </c:pt>
                <c:pt idx="9732">
                  <c:v>9732</c:v>
                </c:pt>
                <c:pt idx="9733">
                  <c:v>9733</c:v>
                </c:pt>
                <c:pt idx="9734">
                  <c:v>9734</c:v>
                </c:pt>
                <c:pt idx="9735">
                  <c:v>9735</c:v>
                </c:pt>
                <c:pt idx="9736">
                  <c:v>9736</c:v>
                </c:pt>
                <c:pt idx="9737">
                  <c:v>9737</c:v>
                </c:pt>
                <c:pt idx="9738">
                  <c:v>9738</c:v>
                </c:pt>
                <c:pt idx="9739">
                  <c:v>9739</c:v>
                </c:pt>
                <c:pt idx="9740">
                  <c:v>9740</c:v>
                </c:pt>
                <c:pt idx="9741">
                  <c:v>9741</c:v>
                </c:pt>
                <c:pt idx="9742">
                  <c:v>9742</c:v>
                </c:pt>
                <c:pt idx="9743">
                  <c:v>9743</c:v>
                </c:pt>
                <c:pt idx="9744">
                  <c:v>9744</c:v>
                </c:pt>
                <c:pt idx="9745">
                  <c:v>9745</c:v>
                </c:pt>
                <c:pt idx="9746">
                  <c:v>9746</c:v>
                </c:pt>
                <c:pt idx="9747">
                  <c:v>9747</c:v>
                </c:pt>
                <c:pt idx="9748">
                  <c:v>9748</c:v>
                </c:pt>
                <c:pt idx="9749">
                  <c:v>9749</c:v>
                </c:pt>
                <c:pt idx="9750">
                  <c:v>9750</c:v>
                </c:pt>
                <c:pt idx="9751">
                  <c:v>9751</c:v>
                </c:pt>
                <c:pt idx="9752">
                  <c:v>9752</c:v>
                </c:pt>
                <c:pt idx="9753">
                  <c:v>9753</c:v>
                </c:pt>
                <c:pt idx="9754">
                  <c:v>9754</c:v>
                </c:pt>
                <c:pt idx="9755">
                  <c:v>9755</c:v>
                </c:pt>
                <c:pt idx="9756">
                  <c:v>9756</c:v>
                </c:pt>
                <c:pt idx="9757">
                  <c:v>9757</c:v>
                </c:pt>
                <c:pt idx="9758">
                  <c:v>9758</c:v>
                </c:pt>
                <c:pt idx="9759">
                  <c:v>9759</c:v>
                </c:pt>
                <c:pt idx="9760">
                  <c:v>9760</c:v>
                </c:pt>
                <c:pt idx="9761">
                  <c:v>9761</c:v>
                </c:pt>
                <c:pt idx="9762">
                  <c:v>9762</c:v>
                </c:pt>
                <c:pt idx="9763">
                  <c:v>9763</c:v>
                </c:pt>
                <c:pt idx="9764">
                  <c:v>9764</c:v>
                </c:pt>
                <c:pt idx="9765">
                  <c:v>9765</c:v>
                </c:pt>
                <c:pt idx="9766">
                  <c:v>9766</c:v>
                </c:pt>
                <c:pt idx="9767">
                  <c:v>9767</c:v>
                </c:pt>
                <c:pt idx="9768">
                  <c:v>9768</c:v>
                </c:pt>
                <c:pt idx="9769">
                  <c:v>9769</c:v>
                </c:pt>
                <c:pt idx="9770">
                  <c:v>9770</c:v>
                </c:pt>
                <c:pt idx="9771">
                  <c:v>9771</c:v>
                </c:pt>
                <c:pt idx="9772">
                  <c:v>9772</c:v>
                </c:pt>
                <c:pt idx="9773">
                  <c:v>9773</c:v>
                </c:pt>
                <c:pt idx="9774">
                  <c:v>9774</c:v>
                </c:pt>
                <c:pt idx="9775">
                  <c:v>9775</c:v>
                </c:pt>
                <c:pt idx="9776">
                  <c:v>9776</c:v>
                </c:pt>
                <c:pt idx="9777">
                  <c:v>9777</c:v>
                </c:pt>
                <c:pt idx="9778">
                  <c:v>9778</c:v>
                </c:pt>
                <c:pt idx="9779">
                  <c:v>9779</c:v>
                </c:pt>
                <c:pt idx="9780">
                  <c:v>9780</c:v>
                </c:pt>
                <c:pt idx="9781">
                  <c:v>9781</c:v>
                </c:pt>
                <c:pt idx="9782">
                  <c:v>9782</c:v>
                </c:pt>
                <c:pt idx="9783">
                  <c:v>9783</c:v>
                </c:pt>
                <c:pt idx="9784">
                  <c:v>9784</c:v>
                </c:pt>
                <c:pt idx="9785">
                  <c:v>9785</c:v>
                </c:pt>
                <c:pt idx="9786">
                  <c:v>9786</c:v>
                </c:pt>
                <c:pt idx="9787">
                  <c:v>9787</c:v>
                </c:pt>
                <c:pt idx="9788">
                  <c:v>9788</c:v>
                </c:pt>
                <c:pt idx="9789">
                  <c:v>9789</c:v>
                </c:pt>
                <c:pt idx="9790">
                  <c:v>9790</c:v>
                </c:pt>
                <c:pt idx="9791">
                  <c:v>9791</c:v>
                </c:pt>
                <c:pt idx="9792">
                  <c:v>9792</c:v>
                </c:pt>
                <c:pt idx="9793">
                  <c:v>9793</c:v>
                </c:pt>
                <c:pt idx="9794">
                  <c:v>9794</c:v>
                </c:pt>
                <c:pt idx="9795">
                  <c:v>9795</c:v>
                </c:pt>
                <c:pt idx="9796">
                  <c:v>9796</c:v>
                </c:pt>
                <c:pt idx="9797">
                  <c:v>9797</c:v>
                </c:pt>
                <c:pt idx="9798">
                  <c:v>9798</c:v>
                </c:pt>
                <c:pt idx="9799">
                  <c:v>9799</c:v>
                </c:pt>
                <c:pt idx="9800">
                  <c:v>9800</c:v>
                </c:pt>
                <c:pt idx="9801">
                  <c:v>9801</c:v>
                </c:pt>
                <c:pt idx="9802">
                  <c:v>9802</c:v>
                </c:pt>
                <c:pt idx="9803">
                  <c:v>9803</c:v>
                </c:pt>
                <c:pt idx="9804">
                  <c:v>9804</c:v>
                </c:pt>
                <c:pt idx="9805">
                  <c:v>9805</c:v>
                </c:pt>
                <c:pt idx="9806">
                  <c:v>9806</c:v>
                </c:pt>
                <c:pt idx="9807">
                  <c:v>9807</c:v>
                </c:pt>
                <c:pt idx="9808">
                  <c:v>9808</c:v>
                </c:pt>
                <c:pt idx="9809">
                  <c:v>9809</c:v>
                </c:pt>
                <c:pt idx="9810">
                  <c:v>9810</c:v>
                </c:pt>
                <c:pt idx="9811">
                  <c:v>9811</c:v>
                </c:pt>
                <c:pt idx="9812">
                  <c:v>9812</c:v>
                </c:pt>
                <c:pt idx="9813">
                  <c:v>9813</c:v>
                </c:pt>
                <c:pt idx="9814">
                  <c:v>9814</c:v>
                </c:pt>
                <c:pt idx="9815">
                  <c:v>9815</c:v>
                </c:pt>
                <c:pt idx="9816">
                  <c:v>9816</c:v>
                </c:pt>
                <c:pt idx="9817">
                  <c:v>9817</c:v>
                </c:pt>
                <c:pt idx="9818">
                  <c:v>9818</c:v>
                </c:pt>
                <c:pt idx="9819">
                  <c:v>9819</c:v>
                </c:pt>
                <c:pt idx="9820">
                  <c:v>9820</c:v>
                </c:pt>
                <c:pt idx="9821">
                  <c:v>9821</c:v>
                </c:pt>
                <c:pt idx="9822">
                  <c:v>9822</c:v>
                </c:pt>
                <c:pt idx="9823">
                  <c:v>9823</c:v>
                </c:pt>
                <c:pt idx="9824">
                  <c:v>9824</c:v>
                </c:pt>
                <c:pt idx="9825">
                  <c:v>9825</c:v>
                </c:pt>
                <c:pt idx="9826">
                  <c:v>9826</c:v>
                </c:pt>
                <c:pt idx="9827">
                  <c:v>9827</c:v>
                </c:pt>
                <c:pt idx="9828">
                  <c:v>9828</c:v>
                </c:pt>
                <c:pt idx="9829">
                  <c:v>9829</c:v>
                </c:pt>
                <c:pt idx="9830">
                  <c:v>9830</c:v>
                </c:pt>
                <c:pt idx="9831">
                  <c:v>9831</c:v>
                </c:pt>
                <c:pt idx="9832">
                  <c:v>9832</c:v>
                </c:pt>
                <c:pt idx="9833">
                  <c:v>9833</c:v>
                </c:pt>
                <c:pt idx="9834">
                  <c:v>9834</c:v>
                </c:pt>
                <c:pt idx="9835">
                  <c:v>9835</c:v>
                </c:pt>
                <c:pt idx="9836">
                  <c:v>9836</c:v>
                </c:pt>
                <c:pt idx="9837">
                  <c:v>9837</c:v>
                </c:pt>
                <c:pt idx="9838">
                  <c:v>9838</c:v>
                </c:pt>
                <c:pt idx="9839">
                  <c:v>9839</c:v>
                </c:pt>
                <c:pt idx="9840">
                  <c:v>9840</c:v>
                </c:pt>
                <c:pt idx="9841">
                  <c:v>9841</c:v>
                </c:pt>
                <c:pt idx="9842">
                  <c:v>9842</c:v>
                </c:pt>
                <c:pt idx="9843">
                  <c:v>9843</c:v>
                </c:pt>
                <c:pt idx="9844">
                  <c:v>9844</c:v>
                </c:pt>
                <c:pt idx="9845">
                  <c:v>9845</c:v>
                </c:pt>
                <c:pt idx="9846">
                  <c:v>9846</c:v>
                </c:pt>
                <c:pt idx="9847">
                  <c:v>9847</c:v>
                </c:pt>
                <c:pt idx="9848">
                  <c:v>9848</c:v>
                </c:pt>
                <c:pt idx="9849">
                  <c:v>9849</c:v>
                </c:pt>
                <c:pt idx="9850">
                  <c:v>9850</c:v>
                </c:pt>
                <c:pt idx="9851">
                  <c:v>9851</c:v>
                </c:pt>
                <c:pt idx="9852">
                  <c:v>9852</c:v>
                </c:pt>
                <c:pt idx="9853">
                  <c:v>9853</c:v>
                </c:pt>
                <c:pt idx="9854">
                  <c:v>9854</c:v>
                </c:pt>
                <c:pt idx="9855">
                  <c:v>9855</c:v>
                </c:pt>
                <c:pt idx="9856">
                  <c:v>9856</c:v>
                </c:pt>
                <c:pt idx="9857">
                  <c:v>9857</c:v>
                </c:pt>
                <c:pt idx="9858">
                  <c:v>9858</c:v>
                </c:pt>
                <c:pt idx="9859">
                  <c:v>9859</c:v>
                </c:pt>
                <c:pt idx="9860">
                  <c:v>9860</c:v>
                </c:pt>
                <c:pt idx="9861">
                  <c:v>9861</c:v>
                </c:pt>
                <c:pt idx="9862">
                  <c:v>9862</c:v>
                </c:pt>
                <c:pt idx="9863">
                  <c:v>9863</c:v>
                </c:pt>
                <c:pt idx="9864">
                  <c:v>9864</c:v>
                </c:pt>
                <c:pt idx="9865">
                  <c:v>9865</c:v>
                </c:pt>
                <c:pt idx="9866">
                  <c:v>9866</c:v>
                </c:pt>
                <c:pt idx="9867">
                  <c:v>9867</c:v>
                </c:pt>
                <c:pt idx="9868">
                  <c:v>9868</c:v>
                </c:pt>
                <c:pt idx="9869">
                  <c:v>9869</c:v>
                </c:pt>
                <c:pt idx="9870">
                  <c:v>9870</c:v>
                </c:pt>
                <c:pt idx="9871">
                  <c:v>9871</c:v>
                </c:pt>
                <c:pt idx="9872">
                  <c:v>9872</c:v>
                </c:pt>
                <c:pt idx="9873">
                  <c:v>9873</c:v>
                </c:pt>
                <c:pt idx="9874">
                  <c:v>9874</c:v>
                </c:pt>
                <c:pt idx="9875">
                  <c:v>9875</c:v>
                </c:pt>
                <c:pt idx="9876">
                  <c:v>9876</c:v>
                </c:pt>
                <c:pt idx="9877">
                  <c:v>9877</c:v>
                </c:pt>
                <c:pt idx="9878">
                  <c:v>9878</c:v>
                </c:pt>
                <c:pt idx="9879">
                  <c:v>9879</c:v>
                </c:pt>
                <c:pt idx="9880">
                  <c:v>9880</c:v>
                </c:pt>
                <c:pt idx="9881">
                  <c:v>9881</c:v>
                </c:pt>
                <c:pt idx="9882">
                  <c:v>9882</c:v>
                </c:pt>
                <c:pt idx="9883">
                  <c:v>9883</c:v>
                </c:pt>
                <c:pt idx="9884">
                  <c:v>9884</c:v>
                </c:pt>
                <c:pt idx="9885">
                  <c:v>9885</c:v>
                </c:pt>
                <c:pt idx="9886">
                  <c:v>9886</c:v>
                </c:pt>
                <c:pt idx="9887">
                  <c:v>9887</c:v>
                </c:pt>
                <c:pt idx="9888">
                  <c:v>9888</c:v>
                </c:pt>
                <c:pt idx="9889">
                  <c:v>9889</c:v>
                </c:pt>
                <c:pt idx="9890">
                  <c:v>9890</c:v>
                </c:pt>
                <c:pt idx="9891">
                  <c:v>9891</c:v>
                </c:pt>
                <c:pt idx="9892">
                  <c:v>9892</c:v>
                </c:pt>
                <c:pt idx="9893">
                  <c:v>9893</c:v>
                </c:pt>
                <c:pt idx="9894">
                  <c:v>9894</c:v>
                </c:pt>
                <c:pt idx="9895">
                  <c:v>9895</c:v>
                </c:pt>
                <c:pt idx="9896">
                  <c:v>9896</c:v>
                </c:pt>
                <c:pt idx="9897">
                  <c:v>9897</c:v>
                </c:pt>
                <c:pt idx="9898">
                  <c:v>9898</c:v>
                </c:pt>
                <c:pt idx="9899">
                  <c:v>9899</c:v>
                </c:pt>
                <c:pt idx="9900">
                  <c:v>9900</c:v>
                </c:pt>
                <c:pt idx="9901">
                  <c:v>9901</c:v>
                </c:pt>
                <c:pt idx="9902">
                  <c:v>9902</c:v>
                </c:pt>
                <c:pt idx="9903">
                  <c:v>9903</c:v>
                </c:pt>
                <c:pt idx="9904">
                  <c:v>9904</c:v>
                </c:pt>
                <c:pt idx="9905">
                  <c:v>9905</c:v>
                </c:pt>
                <c:pt idx="9906">
                  <c:v>9906</c:v>
                </c:pt>
                <c:pt idx="9907">
                  <c:v>9907</c:v>
                </c:pt>
                <c:pt idx="9908">
                  <c:v>9908</c:v>
                </c:pt>
                <c:pt idx="9909">
                  <c:v>9909</c:v>
                </c:pt>
                <c:pt idx="9910">
                  <c:v>9910</c:v>
                </c:pt>
                <c:pt idx="9911">
                  <c:v>9911</c:v>
                </c:pt>
                <c:pt idx="9912">
                  <c:v>9912</c:v>
                </c:pt>
                <c:pt idx="9913">
                  <c:v>9913</c:v>
                </c:pt>
                <c:pt idx="9914">
                  <c:v>9914</c:v>
                </c:pt>
                <c:pt idx="9915">
                  <c:v>9915</c:v>
                </c:pt>
                <c:pt idx="9916">
                  <c:v>9916</c:v>
                </c:pt>
                <c:pt idx="9917">
                  <c:v>9917</c:v>
                </c:pt>
                <c:pt idx="9918">
                  <c:v>9918</c:v>
                </c:pt>
                <c:pt idx="9919">
                  <c:v>9919</c:v>
                </c:pt>
                <c:pt idx="9920">
                  <c:v>9920</c:v>
                </c:pt>
                <c:pt idx="9921">
                  <c:v>9921</c:v>
                </c:pt>
                <c:pt idx="9922">
                  <c:v>9922</c:v>
                </c:pt>
                <c:pt idx="9923">
                  <c:v>9923</c:v>
                </c:pt>
                <c:pt idx="9924">
                  <c:v>9924</c:v>
                </c:pt>
                <c:pt idx="9925">
                  <c:v>9925</c:v>
                </c:pt>
                <c:pt idx="9926">
                  <c:v>9926</c:v>
                </c:pt>
                <c:pt idx="9927">
                  <c:v>9927</c:v>
                </c:pt>
                <c:pt idx="9928">
                  <c:v>9928</c:v>
                </c:pt>
                <c:pt idx="9929">
                  <c:v>9929</c:v>
                </c:pt>
                <c:pt idx="9930">
                  <c:v>9930</c:v>
                </c:pt>
                <c:pt idx="9931">
                  <c:v>9931</c:v>
                </c:pt>
                <c:pt idx="9932">
                  <c:v>9932</c:v>
                </c:pt>
                <c:pt idx="9933">
                  <c:v>9933</c:v>
                </c:pt>
                <c:pt idx="9934">
                  <c:v>9934</c:v>
                </c:pt>
                <c:pt idx="9935">
                  <c:v>9935</c:v>
                </c:pt>
                <c:pt idx="9936">
                  <c:v>9936</c:v>
                </c:pt>
                <c:pt idx="9937">
                  <c:v>9937</c:v>
                </c:pt>
                <c:pt idx="9938">
                  <c:v>9938</c:v>
                </c:pt>
                <c:pt idx="9939">
                  <c:v>9939</c:v>
                </c:pt>
                <c:pt idx="9940">
                  <c:v>9940</c:v>
                </c:pt>
                <c:pt idx="9941">
                  <c:v>9941</c:v>
                </c:pt>
                <c:pt idx="9942">
                  <c:v>9942</c:v>
                </c:pt>
                <c:pt idx="9943">
                  <c:v>9943</c:v>
                </c:pt>
                <c:pt idx="9944">
                  <c:v>9944</c:v>
                </c:pt>
                <c:pt idx="9945">
                  <c:v>9945</c:v>
                </c:pt>
                <c:pt idx="9946">
                  <c:v>9946</c:v>
                </c:pt>
                <c:pt idx="9947">
                  <c:v>9947</c:v>
                </c:pt>
                <c:pt idx="9948">
                  <c:v>9948</c:v>
                </c:pt>
                <c:pt idx="9949">
                  <c:v>9949</c:v>
                </c:pt>
                <c:pt idx="9950">
                  <c:v>9950</c:v>
                </c:pt>
                <c:pt idx="9951">
                  <c:v>9951</c:v>
                </c:pt>
                <c:pt idx="9952">
                  <c:v>9952</c:v>
                </c:pt>
                <c:pt idx="9953">
                  <c:v>9953</c:v>
                </c:pt>
                <c:pt idx="9954">
                  <c:v>9954</c:v>
                </c:pt>
                <c:pt idx="9955">
                  <c:v>9955</c:v>
                </c:pt>
                <c:pt idx="9956">
                  <c:v>9956</c:v>
                </c:pt>
                <c:pt idx="9957">
                  <c:v>9957</c:v>
                </c:pt>
                <c:pt idx="9958">
                  <c:v>9958</c:v>
                </c:pt>
                <c:pt idx="9959">
                  <c:v>9959</c:v>
                </c:pt>
                <c:pt idx="9960">
                  <c:v>9960</c:v>
                </c:pt>
                <c:pt idx="9961">
                  <c:v>9961</c:v>
                </c:pt>
                <c:pt idx="9962">
                  <c:v>9962</c:v>
                </c:pt>
                <c:pt idx="9963">
                  <c:v>9963</c:v>
                </c:pt>
                <c:pt idx="9964">
                  <c:v>9964</c:v>
                </c:pt>
                <c:pt idx="9965">
                  <c:v>9965</c:v>
                </c:pt>
                <c:pt idx="9966">
                  <c:v>9966</c:v>
                </c:pt>
                <c:pt idx="9967">
                  <c:v>9967</c:v>
                </c:pt>
                <c:pt idx="9968">
                  <c:v>9968</c:v>
                </c:pt>
                <c:pt idx="9969">
                  <c:v>9969</c:v>
                </c:pt>
                <c:pt idx="9970">
                  <c:v>9970</c:v>
                </c:pt>
                <c:pt idx="9971">
                  <c:v>9971</c:v>
                </c:pt>
                <c:pt idx="9972">
                  <c:v>9972</c:v>
                </c:pt>
                <c:pt idx="9973">
                  <c:v>9973</c:v>
                </c:pt>
                <c:pt idx="9974">
                  <c:v>9974</c:v>
                </c:pt>
                <c:pt idx="9975">
                  <c:v>9975</c:v>
                </c:pt>
                <c:pt idx="9976">
                  <c:v>9976</c:v>
                </c:pt>
                <c:pt idx="9977">
                  <c:v>9977</c:v>
                </c:pt>
                <c:pt idx="9978">
                  <c:v>9978</c:v>
                </c:pt>
                <c:pt idx="9979">
                  <c:v>9979</c:v>
                </c:pt>
                <c:pt idx="9980">
                  <c:v>9980</c:v>
                </c:pt>
                <c:pt idx="9981">
                  <c:v>9981</c:v>
                </c:pt>
                <c:pt idx="9982">
                  <c:v>9982</c:v>
                </c:pt>
                <c:pt idx="9983">
                  <c:v>9983</c:v>
                </c:pt>
                <c:pt idx="9984">
                  <c:v>9984</c:v>
                </c:pt>
                <c:pt idx="9985">
                  <c:v>9985</c:v>
                </c:pt>
                <c:pt idx="9986">
                  <c:v>9986</c:v>
                </c:pt>
                <c:pt idx="9987">
                  <c:v>9987</c:v>
                </c:pt>
                <c:pt idx="9988">
                  <c:v>9988</c:v>
                </c:pt>
                <c:pt idx="9989">
                  <c:v>9989</c:v>
                </c:pt>
                <c:pt idx="9990">
                  <c:v>9990</c:v>
                </c:pt>
                <c:pt idx="9991">
                  <c:v>9991</c:v>
                </c:pt>
                <c:pt idx="9992">
                  <c:v>9992</c:v>
                </c:pt>
                <c:pt idx="9993">
                  <c:v>9993</c:v>
                </c:pt>
                <c:pt idx="9994">
                  <c:v>9994</c:v>
                </c:pt>
                <c:pt idx="9995">
                  <c:v>9995</c:v>
                </c:pt>
                <c:pt idx="9996">
                  <c:v>9996</c:v>
                </c:pt>
                <c:pt idx="9997">
                  <c:v>9997</c:v>
                </c:pt>
                <c:pt idx="9998">
                  <c:v>9998</c:v>
                </c:pt>
                <c:pt idx="9999">
                  <c:v>9999</c:v>
                </c:pt>
                <c:pt idx="10000">
                  <c:v>10000</c:v>
                </c:pt>
                <c:pt idx="10001">
                  <c:v>10001</c:v>
                </c:pt>
                <c:pt idx="10002">
                  <c:v>10002</c:v>
                </c:pt>
                <c:pt idx="10003">
                  <c:v>10003</c:v>
                </c:pt>
                <c:pt idx="10004">
                  <c:v>10004</c:v>
                </c:pt>
                <c:pt idx="10005">
                  <c:v>10005</c:v>
                </c:pt>
                <c:pt idx="10006">
                  <c:v>10006</c:v>
                </c:pt>
                <c:pt idx="10007">
                  <c:v>10007</c:v>
                </c:pt>
                <c:pt idx="10008">
                  <c:v>10008</c:v>
                </c:pt>
                <c:pt idx="10009">
                  <c:v>10009</c:v>
                </c:pt>
                <c:pt idx="10010">
                  <c:v>10010</c:v>
                </c:pt>
                <c:pt idx="10011">
                  <c:v>10011</c:v>
                </c:pt>
                <c:pt idx="10012">
                  <c:v>10012</c:v>
                </c:pt>
                <c:pt idx="10013">
                  <c:v>10013</c:v>
                </c:pt>
                <c:pt idx="10014">
                  <c:v>10014</c:v>
                </c:pt>
                <c:pt idx="10015">
                  <c:v>10015</c:v>
                </c:pt>
                <c:pt idx="10016">
                  <c:v>10016</c:v>
                </c:pt>
                <c:pt idx="10017">
                  <c:v>10017</c:v>
                </c:pt>
                <c:pt idx="10018">
                  <c:v>10018</c:v>
                </c:pt>
                <c:pt idx="10019">
                  <c:v>10019</c:v>
                </c:pt>
                <c:pt idx="10020">
                  <c:v>10020</c:v>
                </c:pt>
                <c:pt idx="10021">
                  <c:v>10021</c:v>
                </c:pt>
                <c:pt idx="10022">
                  <c:v>10022</c:v>
                </c:pt>
                <c:pt idx="10023">
                  <c:v>10023</c:v>
                </c:pt>
                <c:pt idx="10024">
                  <c:v>10024</c:v>
                </c:pt>
                <c:pt idx="10025">
                  <c:v>10025</c:v>
                </c:pt>
                <c:pt idx="10026">
                  <c:v>10026</c:v>
                </c:pt>
                <c:pt idx="10027">
                  <c:v>10027</c:v>
                </c:pt>
                <c:pt idx="10028">
                  <c:v>10028</c:v>
                </c:pt>
                <c:pt idx="10029">
                  <c:v>10029</c:v>
                </c:pt>
                <c:pt idx="10030">
                  <c:v>10030</c:v>
                </c:pt>
                <c:pt idx="10031">
                  <c:v>10031</c:v>
                </c:pt>
                <c:pt idx="10032">
                  <c:v>10032</c:v>
                </c:pt>
                <c:pt idx="10033">
                  <c:v>10033</c:v>
                </c:pt>
                <c:pt idx="10034">
                  <c:v>10034</c:v>
                </c:pt>
                <c:pt idx="10035">
                  <c:v>10035</c:v>
                </c:pt>
                <c:pt idx="10036">
                  <c:v>10036</c:v>
                </c:pt>
                <c:pt idx="10037">
                  <c:v>10037</c:v>
                </c:pt>
                <c:pt idx="10038">
                  <c:v>10038</c:v>
                </c:pt>
                <c:pt idx="10039">
                  <c:v>10039</c:v>
                </c:pt>
                <c:pt idx="10040">
                  <c:v>10040</c:v>
                </c:pt>
                <c:pt idx="10041">
                  <c:v>10041</c:v>
                </c:pt>
                <c:pt idx="10042">
                  <c:v>10042</c:v>
                </c:pt>
                <c:pt idx="10043">
                  <c:v>10043</c:v>
                </c:pt>
                <c:pt idx="10044">
                  <c:v>10044</c:v>
                </c:pt>
                <c:pt idx="10045">
                  <c:v>10045</c:v>
                </c:pt>
                <c:pt idx="10046">
                  <c:v>10046</c:v>
                </c:pt>
                <c:pt idx="10047">
                  <c:v>10047</c:v>
                </c:pt>
                <c:pt idx="10048">
                  <c:v>10048</c:v>
                </c:pt>
                <c:pt idx="10049">
                  <c:v>10049</c:v>
                </c:pt>
                <c:pt idx="10050">
                  <c:v>10050</c:v>
                </c:pt>
                <c:pt idx="10051">
                  <c:v>10051</c:v>
                </c:pt>
                <c:pt idx="10052">
                  <c:v>10052</c:v>
                </c:pt>
                <c:pt idx="10053">
                  <c:v>10053</c:v>
                </c:pt>
                <c:pt idx="10054">
                  <c:v>10054</c:v>
                </c:pt>
                <c:pt idx="10055">
                  <c:v>10055</c:v>
                </c:pt>
                <c:pt idx="10056">
                  <c:v>10056</c:v>
                </c:pt>
                <c:pt idx="10057">
                  <c:v>10057</c:v>
                </c:pt>
                <c:pt idx="10058">
                  <c:v>10058</c:v>
                </c:pt>
                <c:pt idx="10059">
                  <c:v>10059</c:v>
                </c:pt>
                <c:pt idx="10060">
                  <c:v>10060</c:v>
                </c:pt>
                <c:pt idx="10061">
                  <c:v>10061</c:v>
                </c:pt>
                <c:pt idx="10062">
                  <c:v>10062</c:v>
                </c:pt>
                <c:pt idx="10063">
                  <c:v>10063</c:v>
                </c:pt>
                <c:pt idx="10064">
                  <c:v>10064</c:v>
                </c:pt>
                <c:pt idx="10065">
                  <c:v>10065</c:v>
                </c:pt>
                <c:pt idx="10066">
                  <c:v>10066</c:v>
                </c:pt>
                <c:pt idx="10067">
                  <c:v>10067</c:v>
                </c:pt>
                <c:pt idx="10068">
                  <c:v>10068</c:v>
                </c:pt>
                <c:pt idx="10069">
                  <c:v>10069</c:v>
                </c:pt>
                <c:pt idx="10070">
                  <c:v>10070</c:v>
                </c:pt>
                <c:pt idx="10071">
                  <c:v>10071</c:v>
                </c:pt>
                <c:pt idx="10072">
                  <c:v>10072</c:v>
                </c:pt>
                <c:pt idx="10073">
                  <c:v>10073</c:v>
                </c:pt>
                <c:pt idx="10074">
                  <c:v>10074</c:v>
                </c:pt>
                <c:pt idx="10075">
                  <c:v>10075</c:v>
                </c:pt>
                <c:pt idx="10076">
                  <c:v>10076</c:v>
                </c:pt>
                <c:pt idx="10077">
                  <c:v>10077</c:v>
                </c:pt>
                <c:pt idx="10078">
                  <c:v>10078</c:v>
                </c:pt>
                <c:pt idx="10079">
                  <c:v>10079</c:v>
                </c:pt>
                <c:pt idx="10080">
                  <c:v>10080</c:v>
                </c:pt>
                <c:pt idx="10081">
                  <c:v>10081</c:v>
                </c:pt>
                <c:pt idx="10082">
                  <c:v>10082</c:v>
                </c:pt>
                <c:pt idx="10083">
                  <c:v>10083</c:v>
                </c:pt>
                <c:pt idx="10084">
                  <c:v>10084</c:v>
                </c:pt>
                <c:pt idx="10085">
                  <c:v>10085</c:v>
                </c:pt>
                <c:pt idx="10086">
                  <c:v>10086</c:v>
                </c:pt>
                <c:pt idx="10087">
                  <c:v>10087</c:v>
                </c:pt>
                <c:pt idx="10088">
                  <c:v>10088</c:v>
                </c:pt>
                <c:pt idx="10089">
                  <c:v>10089</c:v>
                </c:pt>
                <c:pt idx="10090">
                  <c:v>10090</c:v>
                </c:pt>
                <c:pt idx="10091">
                  <c:v>10091</c:v>
                </c:pt>
                <c:pt idx="10092">
                  <c:v>10092</c:v>
                </c:pt>
                <c:pt idx="10093">
                  <c:v>10093</c:v>
                </c:pt>
                <c:pt idx="10094">
                  <c:v>10094</c:v>
                </c:pt>
                <c:pt idx="10095">
                  <c:v>10095</c:v>
                </c:pt>
                <c:pt idx="10096">
                  <c:v>10096</c:v>
                </c:pt>
                <c:pt idx="10097">
                  <c:v>10097</c:v>
                </c:pt>
                <c:pt idx="10098">
                  <c:v>10098</c:v>
                </c:pt>
                <c:pt idx="10099">
                  <c:v>10099</c:v>
                </c:pt>
                <c:pt idx="10100">
                  <c:v>10100</c:v>
                </c:pt>
                <c:pt idx="10101">
                  <c:v>10101</c:v>
                </c:pt>
                <c:pt idx="10102">
                  <c:v>10102</c:v>
                </c:pt>
                <c:pt idx="10103">
                  <c:v>10103</c:v>
                </c:pt>
                <c:pt idx="10104">
                  <c:v>10104</c:v>
                </c:pt>
                <c:pt idx="10105">
                  <c:v>10105</c:v>
                </c:pt>
                <c:pt idx="10106">
                  <c:v>10106</c:v>
                </c:pt>
                <c:pt idx="10107">
                  <c:v>10107</c:v>
                </c:pt>
                <c:pt idx="10108">
                  <c:v>10108</c:v>
                </c:pt>
                <c:pt idx="10109">
                  <c:v>10109</c:v>
                </c:pt>
                <c:pt idx="10110">
                  <c:v>10110</c:v>
                </c:pt>
                <c:pt idx="10111">
                  <c:v>10111</c:v>
                </c:pt>
                <c:pt idx="10112">
                  <c:v>10112</c:v>
                </c:pt>
                <c:pt idx="10113">
                  <c:v>10113</c:v>
                </c:pt>
                <c:pt idx="10114">
                  <c:v>10114</c:v>
                </c:pt>
                <c:pt idx="10115">
                  <c:v>10115</c:v>
                </c:pt>
                <c:pt idx="10116">
                  <c:v>10116</c:v>
                </c:pt>
                <c:pt idx="10117">
                  <c:v>10117</c:v>
                </c:pt>
                <c:pt idx="10118">
                  <c:v>10118</c:v>
                </c:pt>
                <c:pt idx="10119">
                  <c:v>10119</c:v>
                </c:pt>
                <c:pt idx="10120">
                  <c:v>10120</c:v>
                </c:pt>
                <c:pt idx="10121">
                  <c:v>10121</c:v>
                </c:pt>
                <c:pt idx="10122">
                  <c:v>10122</c:v>
                </c:pt>
                <c:pt idx="10123">
                  <c:v>10123</c:v>
                </c:pt>
                <c:pt idx="10124">
                  <c:v>10124</c:v>
                </c:pt>
                <c:pt idx="10125">
                  <c:v>10125</c:v>
                </c:pt>
                <c:pt idx="10126">
                  <c:v>10126</c:v>
                </c:pt>
                <c:pt idx="10127">
                  <c:v>10127</c:v>
                </c:pt>
                <c:pt idx="10128">
                  <c:v>10128</c:v>
                </c:pt>
                <c:pt idx="10129">
                  <c:v>10129</c:v>
                </c:pt>
                <c:pt idx="10130">
                  <c:v>10130</c:v>
                </c:pt>
                <c:pt idx="10131">
                  <c:v>10131</c:v>
                </c:pt>
                <c:pt idx="10132">
                  <c:v>10132</c:v>
                </c:pt>
                <c:pt idx="10133">
                  <c:v>10133</c:v>
                </c:pt>
                <c:pt idx="10134">
                  <c:v>10134</c:v>
                </c:pt>
                <c:pt idx="10135">
                  <c:v>10135</c:v>
                </c:pt>
                <c:pt idx="10136">
                  <c:v>10136</c:v>
                </c:pt>
                <c:pt idx="10137">
                  <c:v>10137</c:v>
                </c:pt>
                <c:pt idx="10138">
                  <c:v>10138</c:v>
                </c:pt>
                <c:pt idx="10139">
                  <c:v>10139</c:v>
                </c:pt>
                <c:pt idx="10140">
                  <c:v>10140</c:v>
                </c:pt>
                <c:pt idx="10141">
                  <c:v>10141</c:v>
                </c:pt>
                <c:pt idx="10142">
                  <c:v>10142</c:v>
                </c:pt>
                <c:pt idx="10143">
                  <c:v>10143</c:v>
                </c:pt>
                <c:pt idx="10144">
                  <c:v>10144</c:v>
                </c:pt>
                <c:pt idx="10145">
                  <c:v>10145</c:v>
                </c:pt>
                <c:pt idx="10146">
                  <c:v>10146</c:v>
                </c:pt>
                <c:pt idx="10147">
                  <c:v>10147</c:v>
                </c:pt>
                <c:pt idx="10148">
                  <c:v>10148</c:v>
                </c:pt>
                <c:pt idx="10149">
                  <c:v>10149</c:v>
                </c:pt>
                <c:pt idx="10150">
                  <c:v>10150</c:v>
                </c:pt>
                <c:pt idx="10151">
                  <c:v>10151</c:v>
                </c:pt>
                <c:pt idx="10152">
                  <c:v>10152</c:v>
                </c:pt>
                <c:pt idx="10153">
                  <c:v>10153</c:v>
                </c:pt>
                <c:pt idx="10154">
                  <c:v>10154</c:v>
                </c:pt>
                <c:pt idx="10155">
                  <c:v>10155</c:v>
                </c:pt>
                <c:pt idx="10156">
                  <c:v>10156</c:v>
                </c:pt>
                <c:pt idx="10157">
                  <c:v>10157</c:v>
                </c:pt>
                <c:pt idx="10158">
                  <c:v>10158</c:v>
                </c:pt>
                <c:pt idx="10159">
                  <c:v>10159</c:v>
                </c:pt>
                <c:pt idx="10160">
                  <c:v>10160</c:v>
                </c:pt>
                <c:pt idx="10161">
                  <c:v>10161</c:v>
                </c:pt>
                <c:pt idx="10162">
                  <c:v>10162</c:v>
                </c:pt>
                <c:pt idx="10163">
                  <c:v>10163</c:v>
                </c:pt>
                <c:pt idx="10164">
                  <c:v>10164</c:v>
                </c:pt>
                <c:pt idx="10165">
                  <c:v>10165</c:v>
                </c:pt>
                <c:pt idx="10166">
                  <c:v>10166</c:v>
                </c:pt>
                <c:pt idx="10167">
                  <c:v>10167</c:v>
                </c:pt>
                <c:pt idx="10168">
                  <c:v>10168</c:v>
                </c:pt>
                <c:pt idx="10169">
                  <c:v>10169</c:v>
                </c:pt>
                <c:pt idx="10170">
                  <c:v>10170</c:v>
                </c:pt>
                <c:pt idx="10171">
                  <c:v>10171</c:v>
                </c:pt>
                <c:pt idx="10172">
                  <c:v>10172</c:v>
                </c:pt>
                <c:pt idx="10173">
                  <c:v>10173</c:v>
                </c:pt>
                <c:pt idx="10174">
                  <c:v>10174</c:v>
                </c:pt>
                <c:pt idx="10175">
                  <c:v>10175</c:v>
                </c:pt>
                <c:pt idx="10176">
                  <c:v>10176</c:v>
                </c:pt>
                <c:pt idx="10177">
                  <c:v>10177</c:v>
                </c:pt>
                <c:pt idx="10178">
                  <c:v>10178</c:v>
                </c:pt>
                <c:pt idx="10179">
                  <c:v>10179</c:v>
                </c:pt>
                <c:pt idx="10180">
                  <c:v>10180</c:v>
                </c:pt>
                <c:pt idx="10181">
                  <c:v>10181</c:v>
                </c:pt>
                <c:pt idx="10182">
                  <c:v>10182</c:v>
                </c:pt>
                <c:pt idx="10183">
                  <c:v>10183</c:v>
                </c:pt>
                <c:pt idx="10184">
                  <c:v>10184</c:v>
                </c:pt>
                <c:pt idx="10185">
                  <c:v>10185</c:v>
                </c:pt>
                <c:pt idx="10186">
                  <c:v>10186</c:v>
                </c:pt>
                <c:pt idx="10187">
                  <c:v>10187</c:v>
                </c:pt>
                <c:pt idx="10188">
                  <c:v>10188</c:v>
                </c:pt>
                <c:pt idx="10189">
                  <c:v>10189</c:v>
                </c:pt>
                <c:pt idx="10190">
                  <c:v>10190</c:v>
                </c:pt>
                <c:pt idx="10191">
                  <c:v>10191</c:v>
                </c:pt>
                <c:pt idx="10192">
                  <c:v>10192</c:v>
                </c:pt>
                <c:pt idx="10193">
                  <c:v>10193</c:v>
                </c:pt>
                <c:pt idx="10194">
                  <c:v>10194</c:v>
                </c:pt>
                <c:pt idx="10195">
                  <c:v>10195</c:v>
                </c:pt>
                <c:pt idx="10196">
                  <c:v>10196</c:v>
                </c:pt>
                <c:pt idx="10197">
                  <c:v>10197</c:v>
                </c:pt>
                <c:pt idx="10198">
                  <c:v>10198</c:v>
                </c:pt>
                <c:pt idx="10199">
                  <c:v>10199</c:v>
                </c:pt>
                <c:pt idx="10200">
                  <c:v>10200</c:v>
                </c:pt>
                <c:pt idx="10201">
                  <c:v>10201</c:v>
                </c:pt>
                <c:pt idx="10202">
                  <c:v>10202</c:v>
                </c:pt>
                <c:pt idx="10203">
                  <c:v>10203</c:v>
                </c:pt>
                <c:pt idx="10204">
                  <c:v>10204</c:v>
                </c:pt>
                <c:pt idx="10205">
                  <c:v>10205</c:v>
                </c:pt>
                <c:pt idx="10206">
                  <c:v>10206</c:v>
                </c:pt>
                <c:pt idx="10207">
                  <c:v>10207</c:v>
                </c:pt>
                <c:pt idx="10208">
                  <c:v>10208</c:v>
                </c:pt>
                <c:pt idx="10209">
                  <c:v>10209</c:v>
                </c:pt>
                <c:pt idx="10210">
                  <c:v>10210</c:v>
                </c:pt>
                <c:pt idx="10211">
                  <c:v>10211</c:v>
                </c:pt>
                <c:pt idx="10212">
                  <c:v>10212</c:v>
                </c:pt>
                <c:pt idx="10213">
                  <c:v>10213</c:v>
                </c:pt>
                <c:pt idx="10214">
                  <c:v>10214</c:v>
                </c:pt>
                <c:pt idx="10215">
                  <c:v>10215</c:v>
                </c:pt>
                <c:pt idx="10216">
                  <c:v>10216</c:v>
                </c:pt>
                <c:pt idx="10217">
                  <c:v>10217</c:v>
                </c:pt>
                <c:pt idx="10218">
                  <c:v>10218</c:v>
                </c:pt>
                <c:pt idx="10219">
                  <c:v>10219</c:v>
                </c:pt>
                <c:pt idx="10220">
                  <c:v>10220</c:v>
                </c:pt>
                <c:pt idx="10221">
                  <c:v>10221</c:v>
                </c:pt>
                <c:pt idx="10222">
                  <c:v>10222</c:v>
                </c:pt>
                <c:pt idx="10223">
                  <c:v>10223</c:v>
                </c:pt>
                <c:pt idx="10224">
                  <c:v>10224</c:v>
                </c:pt>
                <c:pt idx="10225">
                  <c:v>10225</c:v>
                </c:pt>
                <c:pt idx="10226">
                  <c:v>10226</c:v>
                </c:pt>
                <c:pt idx="10227">
                  <c:v>10227</c:v>
                </c:pt>
                <c:pt idx="10228">
                  <c:v>10228</c:v>
                </c:pt>
                <c:pt idx="10229">
                  <c:v>10229</c:v>
                </c:pt>
                <c:pt idx="10230">
                  <c:v>10230</c:v>
                </c:pt>
                <c:pt idx="10231">
                  <c:v>10231</c:v>
                </c:pt>
                <c:pt idx="10232">
                  <c:v>10232</c:v>
                </c:pt>
                <c:pt idx="10233">
                  <c:v>10233</c:v>
                </c:pt>
                <c:pt idx="10234">
                  <c:v>10234</c:v>
                </c:pt>
                <c:pt idx="10235">
                  <c:v>10235</c:v>
                </c:pt>
                <c:pt idx="10236">
                  <c:v>10236</c:v>
                </c:pt>
                <c:pt idx="10237">
                  <c:v>10237</c:v>
                </c:pt>
                <c:pt idx="10238">
                  <c:v>10238</c:v>
                </c:pt>
                <c:pt idx="10239">
                  <c:v>10239</c:v>
                </c:pt>
                <c:pt idx="10240">
                  <c:v>10240</c:v>
                </c:pt>
                <c:pt idx="10241">
                  <c:v>10241</c:v>
                </c:pt>
                <c:pt idx="10242">
                  <c:v>10242</c:v>
                </c:pt>
                <c:pt idx="10243">
                  <c:v>10243</c:v>
                </c:pt>
                <c:pt idx="10244">
                  <c:v>10244</c:v>
                </c:pt>
                <c:pt idx="10245">
                  <c:v>10245</c:v>
                </c:pt>
                <c:pt idx="10246">
                  <c:v>10246</c:v>
                </c:pt>
                <c:pt idx="10247">
                  <c:v>10247</c:v>
                </c:pt>
                <c:pt idx="10248">
                  <c:v>10248</c:v>
                </c:pt>
                <c:pt idx="10249">
                  <c:v>10249</c:v>
                </c:pt>
                <c:pt idx="10250">
                  <c:v>10250</c:v>
                </c:pt>
                <c:pt idx="10251">
                  <c:v>10251</c:v>
                </c:pt>
                <c:pt idx="10252">
                  <c:v>10252</c:v>
                </c:pt>
                <c:pt idx="10253">
                  <c:v>10253</c:v>
                </c:pt>
                <c:pt idx="10254">
                  <c:v>10254</c:v>
                </c:pt>
                <c:pt idx="10255">
                  <c:v>10255</c:v>
                </c:pt>
                <c:pt idx="10256">
                  <c:v>10256</c:v>
                </c:pt>
                <c:pt idx="10257">
                  <c:v>10257</c:v>
                </c:pt>
                <c:pt idx="10258">
                  <c:v>10258</c:v>
                </c:pt>
                <c:pt idx="10259">
                  <c:v>10259</c:v>
                </c:pt>
                <c:pt idx="10260">
                  <c:v>10260</c:v>
                </c:pt>
                <c:pt idx="10261">
                  <c:v>10261</c:v>
                </c:pt>
                <c:pt idx="10262">
                  <c:v>10262</c:v>
                </c:pt>
                <c:pt idx="10263">
                  <c:v>10263</c:v>
                </c:pt>
                <c:pt idx="10264">
                  <c:v>10264</c:v>
                </c:pt>
                <c:pt idx="10265">
                  <c:v>10265</c:v>
                </c:pt>
                <c:pt idx="10266">
                  <c:v>10266</c:v>
                </c:pt>
                <c:pt idx="10267">
                  <c:v>10267</c:v>
                </c:pt>
                <c:pt idx="10268">
                  <c:v>10268</c:v>
                </c:pt>
                <c:pt idx="10269">
                  <c:v>10269</c:v>
                </c:pt>
                <c:pt idx="10270">
                  <c:v>10270</c:v>
                </c:pt>
                <c:pt idx="10271">
                  <c:v>10271</c:v>
                </c:pt>
                <c:pt idx="10272">
                  <c:v>10272</c:v>
                </c:pt>
                <c:pt idx="10273">
                  <c:v>10273</c:v>
                </c:pt>
                <c:pt idx="10274">
                  <c:v>10274</c:v>
                </c:pt>
                <c:pt idx="10275">
                  <c:v>10275</c:v>
                </c:pt>
                <c:pt idx="10276">
                  <c:v>10276</c:v>
                </c:pt>
                <c:pt idx="10277">
                  <c:v>10277</c:v>
                </c:pt>
                <c:pt idx="10278">
                  <c:v>10278</c:v>
                </c:pt>
                <c:pt idx="10279">
                  <c:v>10279</c:v>
                </c:pt>
                <c:pt idx="10280">
                  <c:v>10280</c:v>
                </c:pt>
                <c:pt idx="10281">
                  <c:v>10281</c:v>
                </c:pt>
                <c:pt idx="10282">
                  <c:v>10282</c:v>
                </c:pt>
                <c:pt idx="10283">
                  <c:v>10283</c:v>
                </c:pt>
                <c:pt idx="10284">
                  <c:v>10284</c:v>
                </c:pt>
                <c:pt idx="10285">
                  <c:v>10285</c:v>
                </c:pt>
                <c:pt idx="10286">
                  <c:v>10286</c:v>
                </c:pt>
                <c:pt idx="10287">
                  <c:v>10287</c:v>
                </c:pt>
                <c:pt idx="10288">
                  <c:v>10288</c:v>
                </c:pt>
                <c:pt idx="10289">
                  <c:v>10289</c:v>
                </c:pt>
                <c:pt idx="10290">
                  <c:v>10290</c:v>
                </c:pt>
                <c:pt idx="10291">
                  <c:v>10291</c:v>
                </c:pt>
                <c:pt idx="10292">
                  <c:v>10292</c:v>
                </c:pt>
                <c:pt idx="10293">
                  <c:v>10293</c:v>
                </c:pt>
                <c:pt idx="10294">
                  <c:v>10294</c:v>
                </c:pt>
                <c:pt idx="10295">
                  <c:v>10295</c:v>
                </c:pt>
                <c:pt idx="10296">
                  <c:v>10296</c:v>
                </c:pt>
                <c:pt idx="10297">
                  <c:v>10297</c:v>
                </c:pt>
                <c:pt idx="10298">
                  <c:v>10298</c:v>
                </c:pt>
                <c:pt idx="10299">
                  <c:v>10299</c:v>
                </c:pt>
                <c:pt idx="10300">
                  <c:v>10300</c:v>
                </c:pt>
                <c:pt idx="10301">
                  <c:v>10301</c:v>
                </c:pt>
                <c:pt idx="10302">
                  <c:v>10302</c:v>
                </c:pt>
                <c:pt idx="10303">
                  <c:v>10303</c:v>
                </c:pt>
                <c:pt idx="10304">
                  <c:v>10304</c:v>
                </c:pt>
                <c:pt idx="10305">
                  <c:v>10305</c:v>
                </c:pt>
                <c:pt idx="10306">
                  <c:v>10306</c:v>
                </c:pt>
                <c:pt idx="10307">
                  <c:v>10307</c:v>
                </c:pt>
                <c:pt idx="10308">
                  <c:v>10308</c:v>
                </c:pt>
                <c:pt idx="10309">
                  <c:v>10309</c:v>
                </c:pt>
                <c:pt idx="10310">
                  <c:v>10310</c:v>
                </c:pt>
                <c:pt idx="10311">
                  <c:v>10311</c:v>
                </c:pt>
                <c:pt idx="10312">
                  <c:v>10312</c:v>
                </c:pt>
                <c:pt idx="10313">
                  <c:v>10313</c:v>
                </c:pt>
                <c:pt idx="10314">
                  <c:v>10314</c:v>
                </c:pt>
                <c:pt idx="10315">
                  <c:v>10315</c:v>
                </c:pt>
                <c:pt idx="10316">
                  <c:v>10316</c:v>
                </c:pt>
                <c:pt idx="10317">
                  <c:v>10317</c:v>
                </c:pt>
                <c:pt idx="10318">
                  <c:v>10318</c:v>
                </c:pt>
                <c:pt idx="10319">
                  <c:v>10319</c:v>
                </c:pt>
                <c:pt idx="10320">
                  <c:v>10320</c:v>
                </c:pt>
                <c:pt idx="10321">
                  <c:v>10321</c:v>
                </c:pt>
                <c:pt idx="10322">
                  <c:v>10322</c:v>
                </c:pt>
                <c:pt idx="10323">
                  <c:v>10323</c:v>
                </c:pt>
                <c:pt idx="10324">
                  <c:v>10324</c:v>
                </c:pt>
                <c:pt idx="10325">
                  <c:v>10325</c:v>
                </c:pt>
                <c:pt idx="10326">
                  <c:v>10326</c:v>
                </c:pt>
                <c:pt idx="10327">
                  <c:v>10327</c:v>
                </c:pt>
                <c:pt idx="10328">
                  <c:v>10328</c:v>
                </c:pt>
                <c:pt idx="10329">
                  <c:v>10329</c:v>
                </c:pt>
                <c:pt idx="10330">
                  <c:v>10330</c:v>
                </c:pt>
                <c:pt idx="10331">
                  <c:v>10331</c:v>
                </c:pt>
                <c:pt idx="10332">
                  <c:v>10332</c:v>
                </c:pt>
                <c:pt idx="10333">
                  <c:v>10333</c:v>
                </c:pt>
                <c:pt idx="10334">
                  <c:v>10334</c:v>
                </c:pt>
                <c:pt idx="10335">
                  <c:v>10335</c:v>
                </c:pt>
                <c:pt idx="10336">
                  <c:v>10336</c:v>
                </c:pt>
                <c:pt idx="10337">
                  <c:v>10337</c:v>
                </c:pt>
                <c:pt idx="10338">
                  <c:v>10338</c:v>
                </c:pt>
                <c:pt idx="10339">
                  <c:v>10339</c:v>
                </c:pt>
                <c:pt idx="10340">
                  <c:v>10340</c:v>
                </c:pt>
                <c:pt idx="10341">
                  <c:v>10341</c:v>
                </c:pt>
                <c:pt idx="10342">
                  <c:v>10342</c:v>
                </c:pt>
                <c:pt idx="10343">
                  <c:v>10343</c:v>
                </c:pt>
                <c:pt idx="10344">
                  <c:v>10344</c:v>
                </c:pt>
                <c:pt idx="10345">
                  <c:v>10345</c:v>
                </c:pt>
                <c:pt idx="10346">
                  <c:v>10346</c:v>
                </c:pt>
                <c:pt idx="10347">
                  <c:v>10347</c:v>
                </c:pt>
                <c:pt idx="10348">
                  <c:v>10348</c:v>
                </c:pt>
                <c:pt idx="10349">
                  <c:v>10349</c:v>
                </c:pt>
                <c:pt idx="10350">
                  <c:v>10350</c:v>
                </c:pt>
                <c:pt idx="10351">
                  <c:v>10351</c:v>
                </c:pt>
                <c:pt idx="10352">
                  <c:v>10352</c:v>
                </c:pt>
                <c:pt idx="10353">
                  <c:v>10353</c:v>
                </c:pt>
                <c:pt idx="10354">
                  <c:v>10354</c:v>
                </c:pt>
                <c:pt idx="10355">
                  <c:v>10355</c:v>
                </c:pt>
                <c:pt idx="10356">
                  <c:v>10356</c:v>
                </c:pt>
                <c:pt idx="10357">
                  <c:v>10357</c:v>
                </c:pt>
                <c:pt idx="10358">
                  <c:v>10358</c:v>
                </c:pt>
                <c:pt idx="10359">
                  <c:v>10359</c:v>
                </c:pt>
                <c:pt idx="10360">
                  <c:v>10360</c:v>
                </c:pt>
                <c:pt idx="10361">
                  <c:v>10361</c:v>
                </c:pt>
                <c:pt idx="10362">
                  <c:v>10362</c:v>
                </c:pt>
                <c:pt idx="10363">
                  <c:v>10363</c:v>
                </c:pt>
                <c:pt idx="10364">
                  <c:v>10364</c:v>
                </c:pt>
                <c:pt idx="10365">
                  <c:v>10365</c:v>
                </c:pt>
                <c:pt idx="10366">
                  <c:v>10366</c:v>
                </c:pt>
                <c:pt idx="10367">
                  <c:v>10367</c:v>
                </c:pt>
                <c:pt idx="10368">
                  <c:v>10368</c:v>
                </c:pt>
                <c:pt idx="10369">
                  <c:v>10369</c:v>
                </c:pt>
                <c:pt idx="10370">
                  <c:v>10370</c:v>
                </c:pt>
                <c:pt idx="10371">
                  <c:v>10371</c:v>
                </c:pt>
                <c:pt idx="10372">
                  <c:v>10372</c:v>
                </c:pt>
                <c:pt idx="10373">
                  <c:v>10373</c:v>
                </c:pt>
                <c:pt idx="10374">
                  <c:v>10374</c:v>
                </c:pt>
                <c:pt idx="10375">
                  <c:v>10375</c:v>
                </c:pt>
                <c:pt idx="10376">
                  <c:v>10376</c:v>
                </c:pt>
                <c:pt idx="10377">
                  <c:v>10377</c:v>
                </c:pt>
                <c:pt idx="10378">
                  <c:v>10378</c:v>
                </c:pt>
                <c:pt idx="10379">
                  <c:v>10379</c:v>
                </c:pt>
                <c:pt idx="10380">
                  <c:v>10380</c:v>
                </c:pt>
                <c:pt idx="10381">
                  <c:v>10381</c:v>
                </c:pt>
                <c:pt idx="10382">
                  <c:v>10382</c:v>
                </c:pt>
                <c:pt idx="10383">
                  <c:v>10383</c:v>
                </c:pt>
                <c:pt idx="10384">
                  <c:v>10384</c:v>
                </c:pt>
                <c:pt idx="10385">
                  <c:v>10385</c:v>
                </c:pt>
                <c:pt idx="10386">
                  <c:v>10386</c:v>
                </c:pt>
                <c:pt idx="10387">
                  <c:v>10387</c:v>
                </c:pt>
                <c:pt idx="10388">
                  <c:v>10388</c:v>
                </c:pt>
                <c:pt idx="10389">
                  <c:v>10389</c:v>
                </c:pt>
                <c:pt idx="10390">
                  <c:v>10390</c:v>
                </c:pt>
                <c:pt idx="10391">
                  <c:v>10391</c:v>
                </c:pt>
                <c:pt idx="10392">
                  <c:v>10392</c:v>
                </c:pt>
                <c:pt idx="10393">
                  <c:v>10393</c:v>
                </c:pt>
                <c:pt idx="10394">
                  <c:v>10394</c:v>
                </c:pt>
                <c:pt idx="10395">
                  <c:v>10395</c:v>
                </c:pt>
                <c:pt idx="10396">
                  <c:v>10396</c:v>
                </c:pt>
                <c:pt idx="10397">
                  <c:v>10397</c:v>
                </c:pt>
                <c:pt idx="10398">
                  <c:v>10398</c:v>
                </c:pt>
                <c:pt idx="10399">
                  <c:v>10399</c:v>
                </c:pt>
                <c:pt idx="10400">
                  <c:v>10400</c:v>
                </c:pt>
                <c:pt idx="10401">
                  <c:v>10401</c:v>
                </c:pt>
                <c:pt idx="10402">
                  <c:v>10402</c:v>
                </c:pt>
                <c:pt idx="10403">
                  <c:v>10403</c:v>
                </c:pt>
                <c:pt idx="10404">
                  <c:v>10404</c:v>
                </c:pt>
                <c:pt idx="10405">
                  <c:v>10405</c:v>
                </c:pt>
                <c:pt idx="10406">
                  <c:v>10406</c:v>
                </c:pt>
                <c:pt idx="10407">
                  <c:v>10407</c:v>
                </c:pt>
                <c:pt idx="10408">
                  <c:v>10408</c:v>
                </c:pt>
                <c:pt idx="10409">
                  <c:v>10409</c:v>
                </c:pt>
                <c:pt idx="10410">
                  <c:v>10410</c:v>
                </c:pt>
                <c:pt idx="10411">
                  <c:v>10411</c:v>
                </c:pt>
                <c:pt idx="10412">
                  <c:v>10412</c:v>
                </c:pt>
                <c:pt idx="10413">
                  <c:v>10413</c:v>
                </c:pt>
                <c:pt idx="10414">
                  <c:v>10414</c:v>
                </c:pt>
                <c:pt idx="10415">
                  <c:v>10415</c:v>
                </c:pt>
                <c:pt idx="10416">
                  <c:v>10416</c:v>
                </c:pt>
                <c:pt idx="10417">
                  <c:v>10417</c:v>
                </c:pt>
                <c:pt idx="10418">
                  <c:v>10418</c:v>
                </c:pt>
                <c:pt idx="10419">
                  <c:v>10419</c:v>
                </c:pt>
                <c:pt idx="10420">
                  <c:v>10420</c:v>
                </c:pt>
                <c:pt idx="10421">
                  <c:v>10421</c:v>
                </c:pt>
                <c:pt idx="10422">
                  <c:v>10422</c:v>
                </c:pt>
                <c:pt idx="10423">
                  <c:v>10423</c:v>
                </c:pt>
                <c:pt idx="10424">
                  <c:v>10424</c:v>
                </c:pt>
                <c:pt idx="10425">
                  <c:v>10425</c:v>
                </c:pt>
                <c:pt idx="10426">
                  <c:v>10426</c:v>
                </c:pt>
                <c:pt idx="10427">
                  <c:v>10427</c:v>
                </c:pt>
                <c:pt idx="10428">
                  <c:v>10428</c:v>
                </c:pt>
                <c:pt idx="10429">
                  <c:v>10429</c:v>
                </c:pt>
                <c:pt idx="10430">
                  <c:v>10430</c:v>
                </c:pt>
                <c:pt idx="10431">
                  <c:v>10431</c:v>
                </c:pt>
                <c:pt idx="10432">
                  <c:v>10432</c:v>
                </c:pt>
                <c:pt idx="10433">
                  <c:v>10433</c:v>
                </c:pt>
                <c:pt idx="10434">
                  <c:v>10434</c:v>
                </c:pt>
                <c:pt idx="10435">
                  <c:v>10435</c:v>
                </c:pt>
                <c:pt idx="10436">
                  <c:v>10436</c:v>
                </c:pt>
                <c:pt idx="10437">
                  <c:v>10437</c:v>
                </c:pt>
                <c:pt idx="10438">
                  <c:v>10438</c:v>
                </c:pt>
                <c:pt idx="10439">
                  <c:v>10439</c:v>
                </c:pt>
                <c:pt idx="10440">
                  <c:v>10440</c:v>
                </c:pt>
                <c:pt idx="10441">
                  <c:v>10441</c:v>
                </c:pt>
                <c:pt idx="10442">
                  <c:v>10442</c:v>
                </c:pt>
                <c:pt idx="10443">
                  <c:v>10443</c:v>
                </c:pt>
                <c:pt idx="10444">
                  <c:v>10444</c:v>
                </c:pt>
                <c:pt idx="10445">
                  <c:v>10445</c:v>
                </c:pt>
                <c:pt idx="10446">
                  <c:v>10446</c:v>
                </c:pt>
                <c:pt idx="10447">
                  <c:v>10447</c:v>
                </c:pt>
                <c:pt idx="10448">
                  <c:v>10448</c:v>
                </c:pt>
                <c:pt idx="10449">
                  <c:v>10449</c:v>
                </c:pt>
                <c:pt idx="10450">
                  <c:v>10450</c:v>
                </c:pt>
                <c:pt idx="10451">
                  <c:v>10451</c:v>
                </c:pt>
                <c:pt idx="10452">
                  <c:v>10452</c:v>
                </c:pt>
                <c:pt idx="10453">
                  <c:v>10453</c:v>
                </c:pt>
                <c:pt idx="10454">
                  <c:v>10454</c:v>
                </c:pt>
                <c:pt idx="10455">
                  <c:v>10455</c:v>
                </c:pt>
                <c:pt idx="10456">
                  <c:v>10456</c:v>
                </c:pt>
                <c:pt idx="10457">
                  <c:v>10457</c:v>
                </c:pt>
                <c:pt idx="10458">
                  <c:v>10458</c:v>
                </c:pt>
                <c:pt idx="10459">
                  <c:v>10459</c:v>
                </c:pt>
                <c:pt idx="10460">
                  <c:v>10460</c:v>
                </c:pt>
                <c:pt idx="10461">
                  <c:v>10461</c:v>
                </c:pt>
                <c:pt idx="10462">
                  <c:v>10462</c:v>
                </c:pt>
                <c:pt idx="10463">
                  <c:v>10463</c:v>
                </c:pt>
                <c:pt idx="10464">
                  <c:v>10464</c:v>
                </c:pt>
                <c:pt idx="10465">
                  <c:v>10465</c:v>
                </c:pt>
                <c:pt idx="10466">
                  <c:v>10466</c:v>
                </c:pt>
                <c:pt idx="10467">
                  <c:v>10467</c:v>
                </c:pt>
                <c:pt idx="10468">
                  <c:v>10468</c:v>
                </c:pt>
                <c:pt idx="10469">
                  <c:v>10469</c:v>
                </c:pt>
                <c:pt idx="10470">
                  <c:v>10470</c:v>
                </c:pt>
                <c:pt idx="10471">
                  <c:v>10471</c:v>
                </c:pt>
                <c:pt idx="10472">
                  <c:v>10472</c:v>
                </c:pt>
                <c:pt idx="10473">
                  <c:v>10473</c:v>
                </c:pt>
                <c:pt idx="10474">
                  <c:v>10474</c:v>
                </c:pt>
                <c:pt idx="10475">
                  <c:v>10475</c:v>
                </c:pt>
                <c:pt idx="10476">
                  <c:v>10476</c:v>
                </c:pt>
                <c:pt idx="10477">
                  <c:v>10477</c:v>
                </c:pt>
                <c:pt idx="10478">
                  <c:v>10478</c:v>
                </c:pt>
                <c:pt idx="10479">
                  <c:v>10479</c:v>
                </c:pt>
                <c:pt idx="10480">
                  <c:v>10480</c:v>
                </c:pt>
                <c:pt idx="10481">
                  <c:v>10481</c:v>
                </c:pt>
                <c:pt idx="10482">
                  <c:v>10482</c:v>
                </c:pt>
                <c:pt idx="10483">
                  <c:v>10483</c:v>
                </c:pt>
                <c:pt idx="10484">
                  <c:v>10484</c:v>
                </c:pt>
                <c:pt idx="10485">
                  <c:v>10485</c:v>
                </c:pt>
                <c:pt idx="10486">
                  <c:v>10486</c:v>
                </c:pt>
                <c:pt idx="10487">
                  <c:v>10487</c:v>
                </c:pt>
                <c:pt idx="10488">
                  <c:v>10488</c:v>
                </c:pt>
                <c:pt idx="10489">
                  <c:v>10489</c:v>
                </c:pt>
                <c:pt idx="10490">
                  <c:v>10490</c:v>
                </c:pt>
                <c:pt idx="10491">
                  <c:v>10491</c:v>
                </c:pt>
                <c:pt idx="10492">
                  <c:v>10492</c:v>
                </c:pt>
                <c:pt idx="10493">
                  <c:v>10493</c:v>
                </c:pt>
                <c:pt idx="10494">
                  <c:v>10494</c:v>
                </c:pt>
                <c:pt idx="10495">
                  <c:v>10495</c:v>
                </c:pt>
                <c:pt idx="10496">
                  <c:v>10496</c:v>
                </c:pt>
                <c:pt idx="10497">
                  <c:v>10497</c:v>
                </c:pt>
                <c:pt idx="10498">
                  <c:v>10498</c:v>
                </c:pt>
                <c:pt idx="10499">
                  <c:v>10499</c:v>
                </c:pt>
                <c:pt idx="10500">
                  <c:v>10500</c:v>
                </c:pt>
                <c:pt idx="10501">
                  <c:v>10501</c:v>
                </c:pt>
                <c:pt idx="10502">
                  <c:v>10502</c:v>
                </c:pt>
                <c:pt idx="10503">
                  <c:v>10503</c:v>
                </c:pt>
                <c:pt idx="10504">
                  <c:v>10504</c:v>
                </c:pt>
                <c:pt idx="10505">
                  <c:v>10505</c:v>
                </c:pt>
                <c:pt idx="10506">
                  <c:v>10506</c:v>
                </c:pt>
                <c:pt idx="10507">
                  <c:v>10507</c:v>
                </c:pt>
                <c:pt idx="10508">
                  <c:v>10508</c:v>
                </c:pt>
                <c:pt idx="10509">
                  <c:v>10509</c:v>
                </c:pt>
                <c:pt idx="10510">
                  <c:v>10510</c:v>
                </c:pt>
                <c:pt idx="10511">
                  <c:v>10511</c:v>
                </c:pt>
                <c:pt idx="10512">
                  <c:v>10512</c:v>
                </c:pt>
                <c:pt idx="10513">
                  <c:v>10513</c:v>
                </c:pt>
                <c:pt idx="10514">
                  <c:v>10514</c:v>
                </c:pt>
                <c:pt idx="10515">
                  <c:v>10515</c:v>
                </c:pt>
                <c:pt idx="10516">
                  <c:v>10516</c:v>
                </c:pt>
                <c:pt idx="10517">
                  <c:v>10517</c:v>
                </c:pt>
                <c:pt idx="10518">
                  <c:v>10518</c:v>
                </c:pt>
                <c:pt idx="10519">
                  <c:v>10519</c:v>
                </c:pt>
                <c:pt idx="10520">
                  <c:v>10520</c:v>
                </c:pt>
                <c:pt idx="10521">
                  <c:v>10521</c:v>
                </c:pt>
                <c:pt idx="10522">
                  <c:v>10522</c:v>
                </c:pt>
                <c:pt idx="10523">
                  <c:v>10523</c:v>
                </c:pt>
                <c:pt idx="10524">
                  <c:v>10524</c:v>
                </c:pt>
                <c:pt idx="10525">
                  <c:v>10525</c:v>
                </c:pt>
                <c:pt idx="10526">
                  <c:v>10526</c:v>
                </c:pt>
                <c:pt idx="10527">
                  <c:v>10527</c:v>
                </c:pt>
                <c:pt idx="10528">
                  <c:v>10528</c:v>
                </c:pt>
                <c:pt idx="10529">
                  <c:v>10529</c:v>
                </c:pt>
                <c:pt idx="10530">
                  <c:v>10530</c:v>
                </c:pt>
                <c:pt idx="10531">
                  <c:v>10531</c:v>
                </c:pt>
                <c:pt idx="10532">
                  <c:v>10532</c:v>
                </c:pt>
                <c:pt idx="10533">
                  <c:v>10533</c:v>
                </c:pt>
                <c:pt idx="10534">
                  <c:v>10534</c:v>
                </c:pt>
                <c:pt idx="10535">
                  <c:v>10535</c:v>
                </c:pt>
                <c:pt idx="10536">
                  <c:v>10536</c:v>
                </c:pt>
                <c:pt idx="10537">
                  <c:v>10537</c:v>
                </c:pt>
                <c:pt idx="10538">
                  <c:v>10538</c:v>
                </c:pt>
                <c:pt idx="10539">
                  <c:v>10539</c:v>
                </c:pt>
                <c:pt idx="10540">
                  <c:v>10540</c:v>
                </c:pt>
                <c:pt idx="10541">
                  <c:v>10541</c:v>
                </c:pt>
                <c:pt idx="10542">
                  <c:v>10542</c:v>
                </c:pt>
                <c:pt idx="10543">
                  <c:v>10543</c:v>
                </c:pt>
                <c:pt idx="10544">
                  <c:v>10544</c:v>
                </c:pt>
                <c:pt idx="10545">
                  <c:v>10545</c:v>
                </c:pt>
                <c:pt idx="10546">
                  <c:v>10546</c:v>
                </c:pt>
                <c:pt idx="10547">
                  <c:v>10547</c:v>
                </c:pt>
                <c:pt idx="10548">
                  <c:v>10548</c:v>
                </c:pt>
                <c:pt idx="10549">
                  <c:v>10549</c:v>
                </c:pt>
                <c:pt idx="10550">
                  <c:v>10550</c:v>
                </c:pt>
                <c:pt idx="10551">
                  <c:v>10551</c:v>
                </c:pt>
                <c:pt idx="10552">
                  <c:v>10552</c:v>
                </c:pt>
                <c:pt idx="10553">
                  <c:v>10553</c:v>
                </c:pt>
                <c:pt idx="10554">
                  <c:v>10554</c:v>
                </c:pt>
                <c:pt idx="10555">
                  <c:v>10555</c:v>
                </c:pt>
                <c:pt idx="10556">
                  <c:v>10556</c:v>
                </c:pt>
                <c:pt idx="10557">
                  <c:v>10557</c:v>
                </c:pt>
                <c:pt idx="10558">
                  <c:v>10558</c:v>
                </c:pt>
                <c:pt idx="10559">
                  <c:v>10559</c:v>
                </c:pt>
                <c:pt idx="10560">
                  <c:v>10560</c:v>
                </c:pt>
                <c:pt idx="10561">
                  <c:v>10561</c:v>
                </c:pt>
                <c:pt idx="10562">
                  <c:v>10562</c:v>
                </c:pt>
                <c:pt idx="10563">
                  <c:v>10563</c:v>
                </c:pt>
                <c:pt idx="10564">
                  <c:v>10564</c:v>
                </c:pt>
                <c:pt idx="10565">
                  <c:v>10565</c:v>
                </c:pt>
                <c:pt idx="10566">
                  <c:v>10566</c:v>
                </c:pt>
                <c:pt idx="10567">
                  <c:v>10567</c:v>
                </c:pt>
                <c:pt idx="10568">
                  <c:v>10568</c:v>
                </c:pt>
                <c:pt idx="10569">
                  <c:v>10569</c:v>
                </c:pt>
                <c:pt idx="10570">
                  <c:v>10570</c:v>
                </c:pt>
                <c:pt idx="10571">
                  <c:v>10571</c:v>
                </c:pt>
                <c:pt idx="10572">
                  <c:v>10572</c:v>
                </c:pt>
                <c:pt idx="10573">
                  <c:v>10573</c:v>
                </c:pt>
                <c:pt idx="10574">
                  <c:v>10574</c:v>
                </c:pt>
                <c:pt idx="10575">
                  <c:v>10575</c:v>
                </c:pt>
                <c:pt idx="10576">
                  <c:v>10576</c:v>
                </c:pt>
                <c:pt idx="10577">
                  <c:v>10577</c:v>
                </c:pt>
                <c:pt idx="10578">
                  <c:v>10578</c:v>
                </c:pt>
                <c:pt idx="10579">
                  <c:v>10579</c:v>
                </c:pt>
                <c:pt idx="10580">
                  <c:v>10580</c:v>
                </c:pt>
                <c:pt idx="10581">
                  <c:v>10581</c:v>
                </c:pt>
                <c:pt idx="10582">
                  <c:v>10582</c:v>
                </c:pt>
                <c:pt idx="10583">
                  <c:v>10583</c:v>
                </c:pt>
                <c:pt idx="10584">
                  <c:v>10584</c:v>
                </c:pt>
                <c:pt idx="10585">
                  <c:v>10585</c:v>
                </c:pt>
                <c:pt idx="10586">
                  <c:v>10586</c:v>
                </c:pt>
                <c:pt idx="10587">
                  <c:v>10587</c:v>
                </c:pt>
                <c:pt idx="10588">
                  <c:v>10588</c:v>
                </c:pt>
                <c:pt idx="10589">
                  <c:v>10589</c:v>
                </c:pt>
                <c:pt idx="10590">
                  <c:v>10590</c:v>
                </c:pt>
                <c:pt idx="10591">
                  <c:v>10591</c:v>
                </c:pt>
                <c:pt idx="10592">
                  <c:v>10592</c:v>
                </c:pt>
                <c:pt idx="10593">
                  <c:v>10593</c:v>
                </c:pt>
                <c:pt idx="10594">
                  <c:v>10594</c:v>
                </c:pt>
                <c:pt idx="10595">
                  <c:v>10595</c:v>
                </c:pt>
                <c:pt idx="10596">
                  <c:v>10596</c:v>
                </c:pt>
                <c:pt idx="10597">
                  <c:v>10597</c:v>
                </c:pt>
                <c:pt idx="10598">
                  <c:v>10598</c:v>
                </c:pt>
                <c:pt idx="10599">
                  <c:v>10599</c:v>
                </c:pt>
                <c:pt idx="10600">
                  <c:v>10600</c:v>
                </c:pt>
                <c:pt idx="10601">
                  <c:v>10601</c:v>
                </c:pt>
                <c:pt idx="10602">
                  <c:v>10602</c:v>
                </c:pt>
                <c:pt idx="10603">
                  <c:v>10603</c:v>
                </c:pt>
                <c:pt idx="10604">
                  <c:v>10604</c:v>
                </c:pt>
                <c:pt idx="10605">
                  <c:v>10605</c:v>
                </c:pt>
                <c:pt idx="10606">
                  <c:v>10606</c:v>
                </c:pt>
                <c:pt idx="10607">
                  <c:v>10607</c:v>
                </c:pt>
                <c:pt idx="10608">
                  <c:v>10608</c:v>
                </c:pt>
                <c:pt idx="10609">
                  <c:v>10609</c:v>
                </c:pt>
                <c:pt idx="10610">
                  <c:v>10610</c:v>
                </c:pt>
                <c:pt idx="10611">
                  <c:v>10611</c:v>
                </c:pt>
                <c:pt idx="10612">
                  <c:v>10612</c:v>
                </c:pt>
                <c:pt idx="10613">
                  <c:v>10613</c:v>
                </c:pt>
                <c:pt idx="10614">
                  <c:v>10614</c:v>
                </c:pt>
                <c:pt idx="10615">
                  <c:v>10615</c:v>
                </c:pt>
                <c:pt idx="10616">
                  <c:v>10616</c:v>
                </c:pt>
                <c:pt idx="10617">
                  <c:v>10617</c:v>
                </c:pt>
                <c:pt idx="10618">
                  <c:v>10618</c:v>
                </c:pt>
                <c:pt idx="10619">
                  <c:v>10619</c:v>
                </c:pt>
                <c:pt idx="10620">
                  <c:v>10620</c:v>
                </c:pt>
                <c:pt idx="10621">
                  <c:v>10621</c:v>
                </c:pt>
                <c:pt idx="10622">
                  <c:v>10622</c:v>
                </c:pt>
                <c:pt idx="10623">
                  <c:v>10623</c:v>
                </c:pt>
                <c:pt idx="10624">
                  <c:v>10624</c:v>
                </c:pt>
                <c:pt idx="10625">
                  <c:v>10625</c:v>
                </c:pt>
                <c:pt idx="10626">
                  <c:v>10626</c:v>
                </c:pt>
                <c:pt idx="10627">
                  <c:v>10627</c:v>
                </c:pt>
                <c:pt idx="10628">
                  <c:v>10628</c:v>
                </c:pt>
                <c:pt idx="10629">
                  <c:v>10629</c:v>
                </c:pt>
                <c:pt idx="10630">
                  <c:v>10630</c:v>
                </c:pt>
                <c:pt idx="10631">
                  <c:v>10631</c:v>
                </c:pt>
                <c:pt idx="10632">
                  <c:v>10632</c:v>
                </c:pt>
                <c:pt idx="10633">
                  <c:v>10633</c:v>
                </c:pt>
                <c:pt idx="10634">
                  <c:v>10634</c:v>
                </c:pt>
                <c:pt idx="10635">
                  <c:v>10635</c:v>
                </c:pt>
                <c:pt idx="10636">
                  <c:v>10636</c:v>
                </c:pt>
                <c:pt idx="10637">
                  <c:v>10637</c:v>
                </c:pt>
                <c:pt idx="10638">
                  <c:v>10638</c:v>
                </c:pt>
                <c:pt idx="10639">
                  <c:v>10639</c:v>
                </c:pt>
                <c:pt idx="10640">
                  <c:v>10640</c:v>
                </c:pt>
                <c:pt idx="10641">
                  <c:v>10641</c:v>
                </c:pt>
                <c:pt idx="10642">
                  <c:v>10642</c:v>
                </c:pt>
                <c:pt idx="10643">
                  <c:v>10643</c:v>
                </c:pt>
                <c:pt idx="10644">
                  <c:v>10644</c:v>
                </c:pt>
                <c:pt idx="10645">
                  <c:v>10645</c:v>
                </c:pt>
                <c:pt idx="10646">
                  <c:v>10646</c:v>
                </c:pt>
                <c:pt idx="10647">
                  <c:v>10647</c:v>
                </c:pt>
                <c:pt idx="10648">
                  <c:v>10648</c:v>
                </c:pt>
                <c:pt idx="10649">
                  <c:v>10649</c:v>
                </c:pt>
                <c:pt idx="10650">
                  <c:v>10650</c:v>
                </c:pt>
                <c:pt idx="10651">
                  <c:v>10651</c:v>
                </c:pt>
                <c:pt idx="10652">
                  <c:v>10652</c:v>
                </c:pt>
                <c:pt idx="10653">
                  <c:v>10653</c:v>
                </c:pt>
                <c:pt idx="10654">
                  <c:v>10654</c:v>
                </c:pt>
                <c:pt idx="10655">
                  <c:v>10655</c:v>
                </c:pt>
                <c:pt idx="10656">
                  <c:v>10656</c:v>
                </c:pt>
                <c:pt idx="10657">
                  <c:v>10657</c:v>
                </c:pt>
                <c:pt idx="10658">
                  <c:v>10658</c:v>
                </c:pt>
                <c:pt idx="10659">
                  <c:v>10659</c:v>
                </c:pt>
                <c:pt idx="10660">
                  <c:v>10660</c:v>
                </c:pt>
                <c:pt idx="10661">
                  <c:v>10661</c:v>
                </c:pt>
                <c:pt idx="10662">
                  <c:v>10662</c:v>
                </c:pt>
                <c:pt idx="10663">
                  <c:v>10663</c:v>
                </c:pt>
                <c:pt idx="10664">
                  <c:v>10664</c:v>
                </c:pt>
                <c:pt idx="10665">
                  <c:v>10665</c:v>
                </c:pt>
                <c:pt idx="10666">
                  <c:v>10666</c:v>
                </c:pt>
                <c:pt idx="10667">
                  <c:v>10667</c:v>
                </c:pt>
                <c:pt idx="10668">
                  <c:v>10668</c:v>
                </c:pt>
                <c:pt idx="10669">
                  <c:v>10669</c:v>
                </c:pt>
                <c:pt idx="10670">
                  <c:v>10670</c:v>
                </c:pt>
                <c:pt idx="10671">
                  <c:v>10671</c:v>
                </c:pt>
                <c:pt idx="10672">
                  <c:v>10672</c:v>
                </c:pt>
                <c:pt idx="10673">
                  <c:v>10673</c:v>
                </c:pt>
                <c:pt idx="10674">
                  <c:v>10674</c:v>
                </c:pt>
                <c:pt idx="10675">
                  <c:v>10675</c:v>
                </c:pt>
                <c:pt idx="10676">
                  <c:v>10676</c:v>
                </c:pt>
                <c:pt idx="10677">
                  <c:v>10677</c:v>
                </c:pt>
                <c:pt idx="10678">
                  <c:v>10678</c:v>
                </c:pt>
                <c:pt idx="10679">
                  <c:v>10679</c:v>
                </c:pt>
                <c:pt idx="10680">
                  <c:v>10680</c:v>
                </c:pt>
                <c:pt idx="10681">
                  <c:v>10681</c:v>
                </c:pt>
                <c:pt idx="10682">
                  <c:v>10682</c:v>
                </c:pt>
                <c:pt idx="10683">
                  <c:v>10683</c:v>
                </c:pt>
                <c:pt idx="10684">
                  <c:v>10684</c:v>
                </c:pt>
                <c:pt idx="10685">
                  <c:v>10685</c:v>
                </c:pt>
                <c:pt idx="10686">
                  <c:v>10686</c:v>
                </c:pt>
                <c:pt idx="10687">
                  <c:v>10687</c:v>
                </c:pt>
                <c:pt idx="10688">
                  <c:v>10688</c:v>
                </c:pt>
                <c:pt idx="10689">
                  <c:v>10689</c:v>
                </c:pt>
                <c:pt idx="10690">
                  <c:v>10690</c:v>
                </c:pt>
                <c:pt idx="10691">
                  <c:v>10691</c:v>
                </c:pt>
                <c:pt idx="10692">
                  <c:v>10692</c:v>
                </c:pt>
                <c:pt idx="10693">
                  <c:v>10693</c:v>
                </c:pt>
                <c:pt idx="10694">
                  <c:v>10694</c:v>
                </c:pt>
                <c:pt idx="10695">
                  <c:v>10695</c:v>
                </c:pt>
                <c:pt idx="10696">
                  <c:v>10696</c:v>
                </c:pt>
                <c:pt idx="10697">
                  <c:v>10697</c:v>
                </c:pt>
                <c:pt idx="10698">
                  <c:v>10698</c:v>
                </c:pt>
                <c:pt idx="10699">
                  <c:v>10699</c:v>
                </c:pt>
                <c:pt idx="10700">
                  <c:v>10700</c:v>
                </c:pt>
                <c:pt idx="10701">
                  <c:v>10701</c:v>
                </c:pt>
                <c:pt idx="10702">
                  <c:v>10702</c:v>
                </c:pt>
                <c:pt idx="10703">
                  <c:v>10703</c:v>
                </c:pt>
                <c:pt idx="10704">
                  <c:v>10704</c:v>
                </c:pt>
                <c:pt idx="10705">
                  <c:v>10705</c:v>
                </c:pt>
                <c:pt idx="10706">
                  <c:v>10706</c:v>
                </c:pt>
                <c:pt idx="10707">
                  <c:v>10707</c:v>
                </c:pt>
                <c:pt idx="10708">
                  <c:v>10708</c:v>
                </c:pt>
                <c:pt idx="10709">
                  <c:v>10709</c:v>
                </c:pt>
                <c:pt idx="10710">
                  <c:v>10710</c:v>
                </c:pt>
                <c:pt idx="10711">
                  <c:v>10711</c:v>
                </c:pt>
                <c:pt idx="10712">
                  <c:v>10712</c:v>
                </c:pt>
                <c:pt idx="10713">
                  <c:v>10713</c:v>
                </c:pt>
                <c:pt idx="10714">
                  <c:v>10714</c:v>
                </c:pt>
                <c:pt idx="10715">
                  <c:v>10715</c:v>
                </c:pt>
                <c:pt idx="10716">
                  <c:v>10716</c:v>
                </c:pt>
                <c:pt idx="10717">
                  <c:v>10717</c:v>
                </c:pt>
                <c:pt idx="10718">
                  <c:v>10718</c:v>
                </c:pt>
                <c:pt idx="10719">
                  <c:v>10719</c:v>
                </c:pt>
                <c:pt idx="10720">
                  <c:v>10720</c:v>
                </c:pt>
                <c:pt idx="10721">
                  <c:v>10721</c:v>
                </c:pt>
                <c:pt idx="10722">
                  <c:v>10722</c:v>
                </c:pt>
                <c:pt idx="10723">
                  <c:v>10723</c:v>
                </c:pt>
                <c:pt idx="10724">
                  <c:v>10724</c:v>
                </c:pt>
                <c:pt idx="10725">
                  <c:v>10725</c:v>
                </c:pt>
                <c:pt idx="10726">
                  <c:v>10726</c:v>
                </c:pt>
                <c:pt idx="10727">
                  <c:v>10727</c:v>
                </c:pt>
                <c:pt idx="10728">
                  <c:v>10728</c:v>
                </c:pt>
                <c:pt idx="10729">
                  <c:v>10729</c:v>
                </c:pt>
                <c:pt idx="10730">
                  <c:v>10730</c:v>
                </c:pt>
                <c:pt idx="10731">
                  <c:v>10731</c:v>
                </c:pt>
                <c:pt idx="10732">
                  <c:v>10732</c:v>
                </c:pt>
                <c:pt idx="10733">
                  <c:v>10733</c:v>
                </c:pt>
                <c:pt idx="10734">
                  <c:v>10734</c:v>
                </c:pt>
                <c:pt idx="10735">
                  <c:v>10735</c:v>
                </c:pt>
                <c:pt idx="10736">
                  <c:v>10736</c:v>
                </c:pt>
                <c:pt idx="10737">
                  <c:v>10737</c:v>
                </c:pt>
                <c:pt idx="10738">
                  <c:v>10738</c:v>
                </c:pt>
                <c:pt idx="10739">
                  <c:v>10739</c:v>
                </c:pt>
                <c:pt idx="10740">
                  <c:v>10740</c:v>
                </c:pt>
                <c:pt idx="10741">
                  <c:v>10741</c:v>
                </c:pt>
                <c:pt idx="10742">
                  <c:v>10742</c:v>
                </c:pt>
                <c:pt idx="10743">
                  <c:v>10743</c:v>
                </c:pt>
                <c:pt idx="10744">
                  <c:v>10744</c:v>
                </c:pt>
                <c:pt idx="10745">
                  <c:v>10745</c:v>
                </c:pt>
                <c:pt idx="10746">
                  <c:v>10746</c:v>
                </c:pt>
                <c:pt idx="10747">
                  <c:v>10747</c:v>
                </c:pt>
                <c:pt idx="10748">
                  <c:v>10748</c:v>
                </c:pt>
                <c:pt idx="10749">
                  <c:v>10749</c:v>
                </c:pt>
                <c:pt idx="10750">
                  <c:v>10750</c:v>
                </c:pt>
                <c:pt idx="10751">
                  <c:v>10751</c:v>
                </c:pt>
                <c:pt idx="10752">
                  <c:v>10752</c:v>
                </c:pt>
                <c:pt idx="10753">
                  <c:v>10753</c:v>
                </c:pt>
                <c:pt idx="10754">
                  <c:v>10754</c:v>
                </c:pt>
                <c:pt idx="10755">
                  <c:v>10755</c:v>
                </c:pt>
                <c:pt idx="10756">
                  <c:v>10756</c:v>
                </c:pt>
                <c:pt idx="10757">
                  <c:v>10757</c:v>
                </c:pt>
                <c:pt idx="10758">
                  <c:v>10758</c:v>
                </c:pt>
                <c:pt idx="10759">
                  <c:v>10759</c:v>
                </c:pt>
                <c:pt idx="10760">
                  <c:v>10760</c:v>
                </c:pt>
                <c:pt idx="10761">
                  <c:v>10761</c:v>
                </c:pt>
                <c:pt idx="10762">
                  <c:v>10762</c:v>
                </c:pt>
                <c:pt idx="10763">
                  <c:v>10763</c:v>
                </c:pt>
                <c:pt idx="10764">
                  <c:v>10764</c:v>
                </c:pt>
                <c:pt idx="10765">
                  <c:v>10765</c:v>
                </c:pt>
                <c:pt idx="10766">
                  <c:v>10766</c:v>
                </c:pt>
                <c:pt idx="10767">
                  <c:v>10767</c:v>
                </c:pt>
                <c:pt idx="10768">
                  <c:v>10768</c:v>
                </c:pt>
                <c:pt idx="10769">
                  <c:v>10769</c:v>
                </c:pt>
                <c:pt idx="10770">
                  <c:v>10770</c:v>
                </c:pt>
                <c:pt idx="10771">
                  <c:v>10771</c:v>
                </c:pt>
                <c:pt idx="10772">
                  <c:v>10772</c:v>
                </c:pt>
                <c:pt idx="10773">
                  <c:v>10773</c:v>
                </c:pt>
                <c:pt idx="10774">
                  <c:v>10774</c:v>
                </c:pt>
                <c:pt idx="10775">
                  <c:v>10775</c:v>
                </c:pt>
                <c:pt idx="10776">
                  <c:v>10776</c:v>
                </c:pt>
                <c:pt idx="10777">
                  <c:v>10777</c:v>
                </c:pt>
                <c:pt idx="10778">
                  <c:v>10778</c:v>
                </c:pt>
                <c:pt idx="10779">
                  <c:v>10779</c:v>
                </c:pt>
                <c:pt idx="10780">
                  <c:v>10780</c:v>
                </c:pt>
                <c:pt idx="10781">
                  <c:v>10781</c:v>
                </c:pt>
                <c:pt idx="10782">
                  <c:v>10782</c:v>
                </c:pt>
                <c:pt idx="10783">
                  <c:v>10783</c:v>
                </c:pt>
                <c:pt idx="10784">
                  <c:v>10784</c:v>
                </c:pt>
                <c:pt idx="10785">
                  <c:v>10785</c:v>
                </c:pt>
                <c:pt idx="10786">
                  <c:v>10786</c:v>
                </c:pt>
                <c:pt idx="10787">
                  <c:v>10787</c:v>
                </c:pt>
                <c:pt idx="10788">
                  <c:v>10788</c:v>
                </c:pt>
                <c:pt idx="10789">
                  <c:v>10789</c:v>
                </c:pt>
                <c:pt idx="10790">
                  <c:v>10790</c:v>
                </c:pt>
                <c:pt idx="10791">
                  <c:v>10791</c:v>
                </c:pt>
                <c:pt idx="10792">
                  <c:v>10792</c:v>
                </c:pt>
                <c:pt idx="10793">
                  <c:v>10793</c:v>
                </c:pt>
                <c:pt idx="10794">
                  <c:v>10794</c:v>
                </c:pt>
                <c:pt idx="10795">
                  <c:v>10795</c:v>
                </c:pt>
                <c:pt idx="10796">
                  <c:v>10796</c:v>
                </c:pt>
                <c:pt idx="10797">
                  <c:v>10797</c:v>
                </c:pt>
                <c:pt idx="10798">
                  <c:v>10798</c:v>
                </c:pt>
                <c:pt idx="10799">
                  <c:v>10799</c:v>
                </c:pt>
                <c:pt idx="10800">
                  <c:v>10800</c:v>
                </c:pt>
                <c:pt idx="10801">
                  <c:v>10801</c:v>
                </c:pt>
                <c:pt idx="10802">
                  <c:v>10802</c:v>
                </c:pt>
                <c:pt idx="10803">
                  <c:v>10803</c:v>
                </c:pt>
                <c:pt idx="10804">
                  <c:v>10804</c:v>
                </c:pt>
                <c:pt idx="10805">
                  <c:v>10805</c:v>
                </c:pt>
                <c:pt idx="10806">
                  <c:v>10806</c:v>
                </c:pt>
                <c:pt idx="10807">
                  <c:v>10807</c:v>
                </c:pt>
                <c:pt idx="10808">
                  <c:v>10808</c:v>
                </c:pt>
                <c:pt idx="10809">
                  <c:v>10809</c:v>
                </c:pt>
                <c:pt idx="10810">
                  <c:v>10810</c:v>
                </c:pt>
                <c:pt idx="10811">
                  <c:v>10811</c:v>
                </c:pt>
                <c:pt idx="10812">
                  <c:v>10812</c:v>
                </c:pt>
                <c:pt idx="10813">
                  <c:v>10813</c:v>
                </c:pt>
                <c:pt idx="10814">
                  <c:v>10814</c:v>
                </c:pt>
                <c:pt idx="10815">
                  <c:v>10815</c:v>
                </c:pt>
                <c:pt idx="10816">
                  <c:v>10816</c:v>
                </c:pt>
                <c:pt idx="10817">
                  <c:v>10817</c:v>
                </c:pt>
                <c:pt idx="10818">
                  <c:v>10818</c:v>
                </c:pt>
                <c:pt idx="10819">
                  <c:v>10819</c:v>
                </c:pt>
                <c:pt idx="10820">
                  <c:v>10820</c:v>
                </c:pt>
                <c:pt idx="10821">
                  <c:v>10821</c:v>
                </c:pt>
                <c:pt idx="10822">
                  <c:v>10822</c:v>
                </c:pt>
                <c:pt idx="10823">
                  <c:v>10823</c:v>
                </c:pt>
                <c:pt idx="10824">
                  <c:v>10824</c:v>
                </c:pt>
                <c:pt idx="10825">
                  <c:v>10825</c:v>
                </c:pt>
                <c:pt idx="10826">
                  <c:v>10826</c:v>
                </c:pt>
                <c:pt idx="10827">
                  <c:v>10827</c:v>
                </c:pt>
                <c:pt idx="10828">
                  <c:v>10828</c:v>
                </c:pt>
                <c:pt idx="10829">
                  <c:v>10829</c:v>
                </c:pt>
                <c:pt idx="10830">
                  <c:v>10830</c:v>
                </c:pt>
                <c:pt idx="10831">
                  <c:v>10831</c:v>
                </c:pt>
                <c:pt idx="10832">
                  <c:v>10832</c:v>
                </c:pt>
                <c:pt idx="10833">
                  <c:v>10833</c:v>
                </c:pt>
                <c:pt idx="10834">
                  <c:v>10834</c:v>
                </c:pt>
                <c:pt idx="10835">
                  <c:v>10835</c:v>
                </c:pt>
                <c:pt idx="10836">
                  <c:v>10836</c:v>
                </c:pt>
                <c:pt idx="10837">
                  <c:v>10837</c:v>
                </c:pt>
                <c:pt idx="10838">
                  <c:v>10838</c:v>
                </c:pt>
                <c:pt idx="10839">
                  <c:v>10839</c:v>
                </c:pt>
                <c:pt idx="10840">
                  <c:v>10840</c:v>
                </c:pt>
                <c:pt idx="10841">
                  <c:v>10841</c:v>
                </c:pt>
                <c:pt idx="10842">
                  <c:v>10842</c:v>
                </c:pt>
                <c:pt idx="10843">
                  <c:v>10843</c:v>
                </c:pt>
                <c:pt idx="10844">
                  <c:v>10844</c:v>
                </c:pt>
                <c:pt idx="10845">
                  <c:v>10845</c:v>
                </c:pt>
                <c:pt idx="10846">
                  <c:v>10846</c:v>
                </c:pt>
                <c:pt idx="10847">
                  <c:v>10847</c:v>
                </c:pt>
                <c:pt idx="10848">
                  <c:v>10848</c:v>
                </c:pt>
                <c:pt idx="10849">
                  <c:v>10849</c:v>
                </c:pt>
                <c:pt idx="10850">
                  <c:v>10850</c:v>
                </c:pt>
                <c:pt idx="10851">
                  <c:v>10851</c:v>
                </c:pt>
                <c:pt idx="10852">
                  <c:v>10852</c:v>
                </c:pt>
                <c:pt idx="10853">
                  <c:v>10853</c:v>
                </c:pt>
                <c:pt idx="10854">
                  <c:v>10854</c:v>
                </c:pt>
                <c:pt idx="10855">
                  <c:v>10855</c:v>
                </c:pt>
                <c:pt idx="10856">
                  <c:v>10856</c:v>
                </c:pt>
                <c:pt idx="10857">
                  <c:v>10857</c:v>
                </c:pt>
                <c:pt idx="10858">
                  <c:v>10858</c:v>
                </c:pt>
                <c:pt idx="10859">
                  <c:v>10859</c:v>
                </c:pt>
                <c:pt idx="10860">
                  <c:v>10860</c:v>
                </c:pt>
                <c:pt idx="10861">
                  <c:v>10861</c:v>
                </c:pt>
                <c:pt idx="10862">
                  <c:v>10862</c:v>
                </c:pt>
                <c:pt idx="10863">
                  <c:v>10863</c:v>
                </c:pt>
                <c:pt idx="10864">
                  <c:v>10864</c:v>
                </c:pt>
                <c:pt idx="10865">
                  <c:v>10865</c:v>
                </c:pt>
                <c:pt idx="10866">
                  <c:v>10866</c:v>
                </c:pt>
                <c:pt idx="10867">
                  <c:v>10867</c:v>
                </c:pt>
                <c:pt idx="10868">
                  <c:v>10868</c:v>
                </c:pt>
                <c:pt idx="10869">
                  <c:v>10869</c:v>
                </c:pt>
                <c:pt idx="10870">
                  <c:v>10870</c:v>
                </c:pt>
                <c:pt idx="10871">
                  <c:v>10871</c:v>
                </c:pt>
                <c:pt idx="10872">
                  <c:v>10872</c:v>
                </c:pt>
                <c:pt idx="10873">
                  <c:v>10873</c:v>
                </c:pt>
                <c:pt idx="10874">
                  <c:v>10874</c:v>
                </c:pt>
                <c:pt idx="10875">
                  <c:v>10875</c:v>
                </c:pt>
                <c:pt idx="10876">
                  <c:v>10876</c:v>
                </c:pt>
                <c:pt idx="10877">
                  <c:v>10877</c:v>
                </c:pt>
                <c:pt idx="10878">
                  <c:v>10878</c:v>
                </c:pt>
                <c:pt idx="10879">
                  <c:v>10879</c:v>
                </c:pt>
                <c:pt idx="10880">
                  <c:v>10880</c:v>
                </c:pt>
                <c:pt idx="10881">
                  <c:v>10881</c:v>
                </c:pt>
                <c:pt idx="10882">
                  <c:v>10882</c:v>
                </c:pt>
                <c:pt idx="10883">
                  <c:v>10883</c:v>
                </c:pt>
                <c:pt idx="10884">
                  <c:v>10884</c:v>
                </c:pt>
                <c:pt idx="10885">
                  <c:v>10885</c:v>
                </c:pt>
                <c:pt idx="10886">
                  <c:v>10886</c:v>
                </c:pt>
                <c:pt idx="10887">
                  <c:v>10887</c:v>
                </c:pt>
                <c:pt idx="10888">
                  <c:v>10888</c:v>
                </c:pt>
                <c:pt idx="10889">
                  <c:v>10889</c:v>
                </c:pt>
                <c:pt idx="10890">
                  <c:v>10890</c:v>
                </c:pt>
                <c:pt idx="10891">
                  <c:v>10891</c:v>
                </c:pt>
                <c:pt idx="10892">
                  <c:v>10892</c:v>
                </c:pt>
                <c:pt idx="10893">
                  <c:v>10893</c:v>
                </c:pt>
                <c:pt idx="10894">
                  <c:v>10894</c:v>
                </c:pt>
                <c:pt idx="10895">
                  <c:v>10895</c:v>
                </c:pt>
                <c:pt idx="10896">
                  <c:v>10896</c:v>
                </c:pt>
                <c:pt idx="10897">
                  <c:v>10897</c:v>
                </c:pt>
                <c:pt idx="10898">
                  <c:v>10898</c:v>
                </c:pt>
                <c:pt idx="10899">
                  <c:v>10899</c:v>
                </c:pt>
                <c:pt idx="10900">
                  <c:v>10900</c:v>
                </c:pt>
                <c:pt idx="10901">
                  <c:v>10901</c:v>
                </c:pt>
                <c:pt idx="10902">
                  <c:v>10902</c:v>
                </c:pt>
                <c:pt idx="10903">
                  <c:v>10903</c:v>
                </c:pt>
                <c:pt idx="10904">
                  <c:v>10904</c:v>
                </c:pt>
                <c:pt idx="10905">
                  <c:v>10905</c:v>
                </c:pt>
                <c:pt idx="10906">
                  <c:v>10906</c:v>
                </c:pt>
                <c:pt idx="10907">
                  <c:v>10907</c:v>
                </c:pt>
                <c:pt idx="10908">
                  <c:v>10908</c:v>
                </c:pt>
                <c:pt idx="10909">
                  <c:v>10909</c:v>
                </c:pt>
                <c:pt idx="10910">
                  <c:v>10910</c:v>
                </c:pt>
                <c:pt idx="10911">
                  <c:v>10911</c:v>
                </c:pt>
                <c:pt idx="10912">
                  <c:v>10912</c:v>
                </c:pt>
                <c:pt idx="10913">
                  <c:v>10913</c:v>
                </c:pt>
                <c:pt idx="10914">
                  <c:v>10914</c:v>
                </c:pt>
                <c:pt idx="10915">
                  <c:v>10915</c:v>
                </c:pt>
                <c:pt idx="10916">
                  <c:v>10916</c:v>
                </c:pt>
                <c:pt idx="10917">
                  <c:v>10917</c:v>
                </c:pt>
                <c:pt idx="10918">
                  <c:v>10918</c:v>
                </c:pt>
                <c:pt idx="10919">
                  <c:v>10919</c:v>
                </c:pt>
                <c:pt idx="10920">
                  <c:v>10920</c:v>
                </c:pt>
                <c:pt idx="10921">
                  <c:v>10921</c:v>
                </c:pt>
                <c:pt idx="10922">
                  <c:v>10922</c:v>
                </c:pt>
                <c:pt idx="10923">
                  <c:v>10923</c:v>
                </c:pt>
                <c:pt idx="10924">
                  <c:v>10924</c:v>
                </c:pt>
                <c:pt idx="10925">
                  <c:v>10925</c:v>
                </c:pt>
                <c:pt idx="10926">
                  <c:v>10926</c:v>
                </c:pt>
                <c:pt idx="10927">
                  <c:v>10927</c:v>
                </c:pt>
                <c:pt idx="10928">
                  <c:v>10928</c:v>
                </c:pt>
                <c:pt idx="10929">
                  <c:v>10929</c:v>
                </c:pt>
                <c:pt idx="10930">
                  <c:v>10930</c:v>
                </c:pt>
                <c:pt idx="10931">
                  <c:v>10931</c:v>
                </c:pt>
                <c:pt idx="10932">
                  <c:v>10932</c:v>
                </c:pt>
                <c:pt idx="10933">
                  <c:v>10933</c:v>
                </c:pt>
                <c:pt idx="10934">
                  <c:v>10934</c:v>
                </c:pt>
                <c:pt idx="10935">
                  <c:v>10935</c:v>
                </c:pt>
                <c:pt idx="10936">
                  <c:v>10936</c:v>
                </c:pt>
                <c:pt idx="10937">
                  <c:v>10937</c:v>
                </c:pt>
                <c:pt idx="10938">
                  <c:v>10938</c:v>
                </c:pt>
                <c:pt idx="10939">
                  <c:v>10939</c:v>
                </c:pt>
                <c:pt idx="10940">
                  <c:v>10940</c:v>
                </c:pt>
                <c:pt idx="10941">
                  <c:v>10941</c:v>
                </c:pt>
                <c:pt idx="10942">
                  <c:v>10942</c:v>
                </c:pt>
                <c:pt idx="10943">
                  <c:v>10943</c:v>
                </c:pt>
                <c:pt idx="10944">
                  <c:v>10944</c:v>
                </c:pt>
                <c:pt idx="10945">
                  <c:v>10945</c:v>
                </c:pt>
                <c:pt idx="10946">
                  <c:v>10946</c:v>
                </c:pt>
                <c:pt idx="10947">
                  <c:v>10947</c:v>
                </c:pt>
                <c:pt idx="10948">
                  <c:v>10948</c:v>
                </c:pt>
                <c:pt idx="10949">
                  <c:v>10949</c:v>
                </c:pt>
                <c:pt idx="10950">
                  <c:v>10950</c:v>
                </c:pt>
                <c:pt idx="10951">
                  <c:v>10951</c:v>
                </c:pt>
                <c:pt idx="10952">
                  <c:v>10952</c:v>
                </c:pt>
                <c:pt idx="10953">
                  <c:v>10953</c:v>
                </c:pt>
                <c:pt idx="10954">
                  <c:v>10954</c:v>
                </c:pt>
                <c:pt idx="10955">
                  <c:v>10955</c:v>
                </c:pt>
                <c:pt idx="10956">
                  <c:v>10956</c:v>
                </c:pt>
                <c:pt idx="10957">
                  <c:v>10957</c:v>
                </c:pt>
                <c:pt idx="10958">
                  <c:v>10958</c:v>
                </c:pt>
                <c:pt idx="10959">
                  <c:v>10959</c:v>
                </c:pt>
                <c:pt idx="10960">
                  <c:v>10960</c:v>
                </c:pt>
                <c:pt idx="10961">
                  <c:v>10961</c:v>
                </c:pt>
                <c:pt idx="10962">
                  <c:v>10962</c:v>
                </c:pt>
                <c:pt idx="10963">
                  <c:v>10963</c:v>
                </c:pt>
                <c:pt idx="10964">
                  <c:v>10964</c:v>
                </c:pt>
                <c:pt idx="10965">
                  <c:v>10965</c:v>
                </c:pt>
                <c:pt idx="10966">
                  <c:v>10966</c:v>
                </c:pt>
                <c:pt idx="10967">
                  <c:v>10967</c:v>
                </c:pt>
                <c:pt idx="10968">
                  <c:v>10968</c:v>
                </c:pt>
                <c:pt idx="10969">
                  <c:v>10969</c:v>
                </c:pt>
                <c:pt idx="10970">
                  <c:v>10970</c:v>
                </c:pt>
                <c:pt idx="10971">
                  <c:v>10971</c:v>
                </c:pt>
                <c:pt idx="10972">
                  <c:v>10972</c:v>
                </c:pt>
                <c:pt idx="10973">
                  <c:v>10973</c:v>
                </c:pt>
                <c:pt idx="10974">
                  <c:v>10974</c:v>
                </c:pt>
                <c:pt idx="10975">
                  <c:v>10975</c:v>
                </c:pt>
                <c:pt idx="10976">
                  <c:v>10976</c:v>
                </c:pt>
                <c:pt idx="10977">
                  <c:v>10977</c:v>
                </c:pt>
                <c:pt idx="10978">
                  <c:v>10978</c:v>
                </c:pt>
                <c:pt idx="10979">
                  <c:v>10979</c:v>
                </c:pt>
                <c:pt idx="10980">
                  <c:v>10980</c:v>
                </c:pt>
                <c:pt idx="10981">
                  <c:v>10981</c:v>
                </c:pt>
                <c:pt idx="10982">
                  <c:v>10982</c:v>
                </c:pt>
                <c:pt idx="10983">
                  <c:v>10983</c:v>
                </c:pt>
                <c:pt idx="10984">
                  <c:v>10984</c:v>
                </c:pt>
                <c:pt idx="10985">
                  <c:v>10985</c:v>
                </c:pt>
                <c:pt idx="10986">
                  <c:v>10986</c:v>
                </c:pt>
                <c:pt idx="10987">
                  <c:v>10987</c:v>
                </c:pt>
                <c:pt idx="10988">
                  <c:v>10988</c:v>
                </c:pt>
                <c:pt idx="10989">
                  <c:v>10989</c:v>
                </c:pt>
                <c:pt idx="10990">
                  <c:v>10990</c:v>
                </c:pt>
                <c:pt idx="10991">
                  <c:v>10991</c:v>
                </c:pt>
                <c:pt idx="10992">
                  <c:v>10992</c:v>
                </c:pt>
                <c:pt idx="10993">
                  <c:v>10993</c:v>
                </c:pt>
                <c:pt idx="10994">
                  <c:v>10994</c:v>
                </c:pt>
                <c:pt idx="10995">
                  <c:v>10995</c:v>
                </c:pt>
                <c:pt idx="10996">
                  <c:v>10996</c:v>
                </c:pt>
                <c:pt idx="10997">
                  <c:v>10997</c:v>
                </c:pt>
                <c:pt idx="10998">
                  <c:v>10998</c:v>
                </c:pt>
                <c:pt idx="10999">
                  <c:v>10999</c:v>
                </c:pt>
                <c:pt idx="11000">
                  <c:v>11000</c:v>
                </c:pt>
                <c:pt idx="11001">
                  <c:v>11001</c:v>
                </c:pt>
                <c:pt idx="11002">
                  <c:v>11002</c:v>
                </c:pt>
                <c:pt idx="11003">
                  <c:v>11003</c:v>
                </c:pt>
                <c:pt idx="11004">
                  <c:v>11004</c:v>
                </c:pt>
                <c:pt idx="11005">
                  <c:v>11005</c:v>
                </c:pt>
                <c:pt idx="11006">
                  <c:v>11006</c:v>
                </c:pt>
                <c:pt idx="11007">
                  <c:v>11007</c:v>
                </c:pt>
                <c:pt idx="11008">
                  <c:v>11008</c:v>
                </c:pt>
                <c:pt idx="11009">
                  <c:v>11009</c:v>
                </c:pt>
                <c:pt idx="11010">
                  <c:v>11010</c:v>
                </c:pt>
                <c:pt idx="11011">
                  <c:v>11011</c:v>
                </c:pt>
                <c:pt idx="11012">
                  <c:v>11012</c:v>
                </c:pt>
                <c:pt idx="11013">
                  <c:v>11013</c:v>
                </c:pt>
                <c:pt idx="11014">
                  <c:v>11014</c:v>
                </c:pt>
                <c:pt idx="11015">
                  <c:v>11015</c:v>
                </c:pt>
                <c:pt idx="11016">
                  <c:v>11016</c:v>
                </c:pt>
                <c:pt idx="11017">
                  <c:v>11017</c:v>
                </c:pt>
                <c:pt idx="11018">
                  <c:v>11018</c:v>
                </c:pt>
                <c:pt idx="11019">
                  <c:v>11019</c:v>
                </c:pt>
                <c:pt idx="11020">
                  <c:v>11020</c:v>
                </c:pt>
                <c:pt idx="11021">
                  <c:v>11021</c:v>
                </c:pt>
                <c:pt idx="11022">
                  <c:v>11022</c:v>
                </c:pt>
                <c:pt idx="11023">
                  <c:v>11023</c:v>
                </c:pt>
                <c:pt idx="11024">
                  <c:v>11024</c:v>
                </c:pt>
                <c:pt idx="11025">
                  <c:v>11025</c:v>
                </c:pt>
                <c:pt idx="11026">
                  <c:v>11026</c:v>
                </c:pt>
                <c:pt idx="11027">
                  <c:v>11027</c:v>
                </c:pt>
                <c:pt idx="11028">
                  <c:v>11028</c:v>
                </c:pt>
                <c:pt idx="11029">
                  <c:v>11029</c:v>
                </c:pt>
                <c:pt idx="11030">
                  <c:v>11030</c:v>
                </c:pt>
                <c:pt idx="11031">
                  <c:v>11031</c:v>
                </c:pt>
                <c:pt idx="11032">
                  <c:v>11032</c:v>
                </c:pt>
                <c:pt idx="11033">
                  <c:v>11033</c:v>
                </c:pt>
                <c:pt idx="11034">
                  <c:v>11034</c:v>
                </c:pt>
                <c:pt idx="11035">
                  <c:v>11035</c:v>
                </c:pt>
                <c:pt idx="11036">
                  <c:v>11036</c:v>
                </c:pt>
                <c:pt idx="11037">
                  <c:v>11037</c:v>
                </c:pt>
                <c:pt idx="11038">
                  <c:v>11038</c:v>
                </c:pt>
                <c:pt idx="11039">
                  <c:v>11039</c:v>
                </c:pt>
                <c:pt idx="11040">
                  <c:v>11040</c:v>
                </c:pt>
                <c:pt idx="11041">
                  <c:v>11041</c:v>
                </c:pt>
                <c:pt idx="11042">
                  <c:v>11042</c:v>
                </c:pt>
                <c:pt idx="11043">
                  <c:v>11043</c:v>
                </c:pt>
                <c:pt idx="11044">
                  <c:v>11044</c:v>
                </c:pt>
                <c:pt idx="11045">
                  <c:v>11045</c:v>
                </c:pt>
                <c:pt idx="11046">
                  <c:v>11046</c:v>
                </c:pt>
                <c:pt idx="11047">
                  <c:v>11047</c:v>
                </c:pt>
                <c:pt idx="11048">
                  <c:v>11048</c:v>
                </c:pt>
                <c:pt idx="11049">
                  <c:v>11049</c:v>
                </c:pt>
                <c:pt idx="11050">
                  <c:v>11050</c:v>
                </c:pt>
                <c:pt idx="11051">
                  <c:v>11051</c:v>
                </c:pt>
                <c:pt idx="11052">
                  <c:v>11052</c:v>
                </c:pt>
                <c:pt idx="11053">
                  <c:v>11053</c:v>
                </c:pt>
                <c:pt idx="11054">
                  <c:v>11054</c:v>
                </c:pt>
                <c:pt idx="11055">
                  <c:v>11055</c:v>
                </c:pt>
                <c:pt idx="11056">
                  <c:v>11056</c:v>
                </c:pt>
                <c:pt idx="11057">
                  <c:v>11057</c:v>
                </c:pt>
                <c:pt idx="11058">
                  <c:v>11058</c:v>
                </c:pt>
                <c:pt idx="11059">
                  <c:v>11059</c:v>
                </c:pt>
                <c:pt idx="11060">
                  <c:v>11060</c:v>
                </c:pt>
                <c:pt idx="11061">
                  <c:v>11061</c:v>
                </c:pt>
                <c:pt idx="11062">
                  <c:v>11062</c:v>
                </c:pt>
                <c:pt idx="11063">
                  <c:v>11063</c:v>
                </c:pt>
                <c:pt idx="11064">
                  <c:v>11064</c:v>
                </c:pt>
                <c:pt idx="11065">
                  <c:v>11065</c:v>
                </c:pt>
                <c:pt idx="11066">
                  <c:v>11066</c:v>
                </c:pt>
                <c:pt idx="11067">
                  <c:v>11067</c:v>
                </c:pt>
                <c:pt idx="11068">
                  <c:v>11068</c:v>
                </c:pt>
                <c:pt idx="11069">
                  <c:v>11069</c:v>
                </c:pt>
                <c:pt idx="11070">
                  <c:v>11070</c:v>
                </c:pt>
                <c:pt idx="11071">
                  <c:v>11071</c:v>
                </c:pt>
                <c:pt idx="11072">
                  <c:v>11072</c:v>
                </c:pt>
                <c:pt idx="11073">
                  <c:v>11073</c:v>
                </c:pt>
                <c:pt idx="11074">
                  <c:v>11074</c:v>
                </c:pt>
                <c:pt idx="11075">
                  <c:v>11075</c:v>
                </c:pt>
                <c:pt idx="11076">
                  <c:v>11076</c:v>
                </c:pt>
                <c:pt idx="11077">
                  <c:v>11077</c:v>
                </c:pt>
                <c:pt idx="11078">
                  <c:v>11078</c:v>
                </c:pt>
                <c:pt idx="11079">
                  <c:v>11079</c:v>
                </c:pt>
                <c:pt idx="11080">
                  <c:v>11080</c:v>
                </c:pt>
                <c:pt idx="11081">
                  <c:v>11081</c:v>
                </c:pt>
                <c:pt idx="11082">
                  <c:v>11082</c:v>
                </c:pt>
                <c:pt idx="11083">
                  <c:v>11083</c:v>
                </c:pt>
                <c:pt idx="11084">
                  <c:v>11084</c:v>
                </c:pt>
                <c:pt idx="11085">
                  <c:v>11085</c:v>
                </c:pt>
                <c:pt idx="11086">
                  <c:v>11086</c:v>
                </c:pt>
                <c:pt idx="11087">
                  <c:v>11087</c:v>
                </c:pt>
                <c:pt idx="11088">
                  <c:v>11088</c:v>
                </c:pt>
                <c:pt idx="11089">
                  <c:v>11089</c:v>
                </c:pt>
                <c:pt idx="11090">
                  <c:v>11090</c:v>
                </c:pt>
                <c:pt idx="11091">
                  <c:v>11091</c:v>
                </c:pt>
                <c:pt idx="11092">
                  <c:v>11092</c:v>
                </c:pt>
                <c:pt idx="11093">
                  <c:v>11093</c:v>
                </c:pt>
                <c:pt idx="11094">
                  <c:v>11094</c:v>
                </c:pt>
                <c:pt idx="11095">
                  <c:v>11095</c:v>
                </c:pt>
                <c:pt idx="11096">
                  <c:v>11096</c:v>
                </c:pt>
                <c:pt idx="11097">
                  <c:v>11097</c:v>
                </c:pt>
                <c:pt idx="11098">
                  <c:v>11098</c:v>
                </c:pt>
                <c:pt idx="11099">
                  <c:v>11099</c:v>
                </c:pt>
                <c:pt idx="11100">
                  <c:v>11100</c:v>
                </c:pt>
                <c:pt idx="11101">
                  <c:v>11101</c:v>
                </c:pt>
                <c:pt idx="11102">
                  <c:v>11102</c:v>
                </c:pt>
                <c:pt idx="11103">
                  <c:v>11103</c:v>
                </c:pt>
                <c:pt idx="11104">
                  <c:v>11104</c:v>
                </c:pt>
                <c:pt idx="11105">
                  <c:v>11105</c:v>
                </c:pt>
                <c:pt idx="11106">
                  <c:v>11106</c:v>
                </c:pt>
                <c:pt idx="11107">
                  <c:v>11107</c:v>
                </c:pt>
                <c:pt idx="11108">
                  <c:v>11108</c:v>
                </c:pt>
                <c:pt idx="11109">
                  <c:v>11109</c:v>
                </c:pt>
                <c:pt idx="11110">
                  <c:v>11110</c:v>
                </c:pt>
                <c:pt idx="11111">
                  <c:v>11111</c:v>
                </c:pt>
                <c:pt idx="11112">
                  <c:v>11112</c:v>
                </c:pt>
                <c:pt idx="11113">
                  <c:v>11113</c:v>
                </c:pt>
                <c:pt idx="11114">
                  <c:v>11114</c:v>
                </c:pt>
                <c:pt idx="11115">
                  <c:v>11115</c:v>
                </c:pt>
                <c:pt idx="11116">
                  <c:v>11116</c:v>
                </c:pt>
                <c:pt idx="11117">
                  <c:v>11117</c:v>
                </c:pt>
                <c:pt idx="11118">
                  <c:v>11118</c:v>
                </c:pt>
                <c:pt idx="11119">
                  <c:v>11119</c:v>
                </c:pt>
                <c:pt idx="11120">
                  <c:v>11120</c:v>
                </c:pt>
                <c:pt idx="11121">
                  <c:v>11121</c:v>
                </c:pt>
                <c:pt idx="11122">
                  <c:v>11122</c:v>
                </c:pt>
                <c:pt idx="11123">
                  <c:v>11123</c:v>
                </c:pt>
                <c:pt idx="11124">
                  <c:v>11124</c:v>
                </c:pt>
                <c:pt idx="11125">
                  <c:v>11125</c:v>
                </c:pt>
                <c:pt idx="11126">
                  <c:v>11126</c:v>
                </c:pt>
                <c:pt idx="11127">
                  <c:v>11127</c:v>
                </c:pt>
                <c:pt idx="11128">
                  <c:v>11128</c:v>
                </c:pt>
                <c:pt idx="11129">
                  <c:v>11129</c:v>
                </c:pt>
                <c:pt idx="11130">
                  <c:v>11130</c:v>
                </c:pt>
                <c:pt idx="11131">
                  <c:v>11131</c:v>
                </c:pt>
                <c:pt idx="11132">
                  <c:v>11132</c:v>
                </c:pt>
                <c:pt idx="11133">
                  <c:v>11133</c:v>
                </c:pt>
                <c:pt idx="11134">
                  <c:v>11134</c:v>
                </c:pt>
                <c:pt idx="11135">
                  <c:v>11135</c:v>
                </c:pt>
                <c:pt idx="11136">
                  <c:v>11136</c:v>
                </c:pt>
                <c:pt idx="11137">
                  <c:v>11137</c:v>
                </c:pt>
                <c:pt idx="11138">
                  <c:v>11138</c:v>
                </c:pt>
                <c:pt idx="11139">
                  <c:v>11139</c:v>
                </c:pt>
                <c:pt idx="11140">
                  <c:v>11140</c:v>
                </c:pt>
                <c:pt idx="11141">
                  <c:v>11141</c:v>
                </c:pt>
                <c:pt idx="11142">
                  <c:v>11142</c:v>
                </c:pt>
                <c:pt idx="11143">
                  <c:v>11143</c:v>
                </c:pt>
                <c:pt idx="11144">
                  <c:v>11144</c:v>
                </c:pt>
                <c:pt idx="11145">
                  <c:v>11145</c:v>
                </c:pt>
                <c:pt idx="11146">
                  <c:v>11146</c:v>
                </c:pt>
                <c:pt idx="11147">
                  <c:v>11147</c:v>
                </c:pt>
                <c:pt idx="11148">
                  <c:v>11148</c:v>
                </c:pt>
                <c:pt idx="11149">
                  <c:v>11149</c:v>
                </c:pt>
                <c:pt idx="11150">
                  <c:v>11150</c:v>
                </c:pt>
                <c:pt idx="11151">
                  <c:v>11151</c:v>
                </c:pt>
                <c:pt idx="11152">
                  <c:v>11152</c:v>
                </c:pt>
                <c:pt idx="11153">
                  <c:v>11153</c:v>
                </c:pt>
                <c:pt idx="11154">
                  <c:v>11154</c:v>
                </c:pt>
                <c:pt idx="11155">
                  <c:v>11155</c:v>
                </c:pt>
                <c:pt idx="11156">
                  <c:v>11156</c:v>
                </c:pt>
                <c:pt idx="11157">
                  <c:v>11157</c:v>
                </c:pt>
                <c:pt idx="11158">
                  <c:v>11158</c:v>
                </c:pt>
                <c:pt idx="11159">
                  <c:v>11159</c:v>
                </c:pt>
                <c:pt idx="11160">
                  <c:v>11160</c:v>
                </c:pt>
                <c:pt idx="11161">
                  <c:v>11161</c:v>
                </c:pt>
                <c:pt idx="11162">
                  <c:v>11162</c:v>
                </c:pt>
                <c:pt idx="11163">
                  <c:v>11163</c:v>
                </c:pt>
                <c:pt idx="11164">
                  <c:v>11164</c:v>
                </c:pt>
                <c:pt idx="11165">
                  <c:v>11165</c:v>
                </c:pt>
                <c:pt idx="11166">
                  <c:v>11166</c:v>
                </c:pt>
                <c:pt idx="11167">
                  <c:v>11167</c:v>
                </c:pt>
                <c:pt idx="11168">
                  <c:v>11168</c:v>
                </c:pt>
                <c:pt idx="11169">
                  <c:v>11169</c:v>
                </c:pt>
                <c:pt idx="11170">
                  <c:v>11170</c:v>
                </c:pt>
                <c:pt idx="11171">
                  <c:v>11171</c:v>
                </c:pt>
                <c:pt idx="11172">
                  <c:v>11172</c:v>
                </c:pt>
                <c:pt idx="11173">
                  <c:v>11173</c:v>
                </c:pt>
                <c:pt idx="11174">
                  <c:v>11174</c:v>
                </c:pt>
                <c:pt idx="11175">
                  <c:v>11175</c:v>
                </c:pt>
                <c:pt idx="11176">
                  <c:v>11176</c:v>
                </c:pt>
                <c:pt idx="11177">
                  <c:v>11177</c:v>
                </c:pt>
                <c:pt idx="11178">
                  <c:v>11178</c:v>
                </c:pt>
                <c:pt idx="11179">
                  <c:v>11179</c:v>
                </c:pt>
                <c:pt idx="11180">
                  <c:v>11180</c:v>
                </c:pt>
                <c:pt idx="11181">
                  <c:v>11181</c:v>
                </c:pt>
                <c:pt idx="11182">
                  <c:v>11182</c:v>
                </c:pt>
                <c:pt idx="11183">
                  <c:v>11183</c:v>
                </c:pt>
                <c:pt idx="11184">
                  <c:v>11184</c:v>
                </c:pt>
                <c:pt idx="11185">
                  <c:v>11185</c:v>
                </c:pt>
                <c:pt idx="11186">
                  <c:v>11186</c:v>
                </c:pt>
                <c:pt idx="11187">
                  <c:v>11187</c:v>
                </c:pt>
                <c:pt idx="11188">
                  <c:v>11188</c:v>
                </c:pt>
                <c:pt idx="11189">
                  <c:v>11189</c:v>
                </c:pt>
                <c:pt idx="11190">
                  <c:v>11190</c:v>
                </c:pt>
                <c:pt idx="11191">
                  <c:v>11191</c:v>
                </c:pt>
                <c:pt idx="11192">
                  <c:v>11192</c:v>
                </c:pt>
                <c:pt idx="11193">
                  <c:v>11193</c:v>
                </c:pt>
                <c:pt idx="11194">
                  <c:v>11194</c:v>
                </c:pt>
                <c:pt idx="11195">
                  <c:v>11195</c:v>
                </c:pt>
                <c:pt idx="11196">
                  <c:v>11196</c:v>
                </c:pt>
                <c:pt idx="11197">
                  <c:v>11197</c:v>
                </c:pt>
                <c:pt idx="11198">
                  <c:v>11198</c:v>
                </c:pt>
                <c:pt idx="11199">
                  <c:v>11199</c:v>
                </c:pt>
                <c:pt idx="11200">
                  <c:v>11200</c:v>
                </c:pt>
                <c:pt idx="11201">
                  <c:v>11201</c:v>
                </c:pt>
                <c:pt idx="11202">
                  <c:v>11202</c:v>
                </c:pt>
                <c:pt idx="11203">
                  <c:v>11203</c:v>
                </c:pt>
                <c:pt idx="11204">
                  <c:v>11204</c:v>
                </c:pt>
                <c:pt idx="11205">
                  <c:v>11205</c:v>
                </c:pt>
                <c:pt idx="11206">
                  <c:v>11206</c:v>
                </c:pt>
                <c:pt idx="11207">
                  <c:v>11207</c:v>
                </c:pt>
                <c:pt idx="11208">
                  <c:v>11208</c:v>
                </c:pt>
                <c:pt idx="11209">
                  <c:v>11209</c:v>
                </c:pt>
                <c:pt idx="11210">
                  <c:v>11210</c:v>
                </c:pt>
                <c:pt idx="11211">
                  <c:v>11211</c:v>
                </c:pt>
                <c:pt idx="11212">
                  <c:v>11212</c:v>
                </c:pt>
                <c:pt idx="11213">
                  <c:v>11213</c:v>
                </c:pt>
                <c:pt idx="11214">
                  <c:v>11214</c:v>
                </c:pt>
                <c:pt idx="11215">
                  <c:v>11215</c:v>
                </c:pt>
                <c:pt idx="11216">
                  <c:v>11216</c:v>
                </c:pt>
                <c:pt idx="11217">
                  <c:v>11217</c:v>
                </c:pt>
                <c:pt idx="11218">
                  <c:v>11218</c:v>
                </c:pt>
                <c:pt idx="11219">
                  <c:v>11219</c:v>
                </c:pt>
                <c:pt idx="11220">
                  <c:v>11220</c:v>
                </c:pt>
                <c:pt idx="11221">
                  <c:v>11221</c:v>
                </c:pt>
                <c:pt idx="11222">
                  <c:v>11222</c:v>
                </c:pt>
                <c:pt idx="11223">
                  <c:v>11223</c:v>
                </c:pt>
                <c:pt idx="11224">
                  <c:v>11224</c:v>
                </c:pt>
                <c:pt idx="11225">
                  <c:v>11225</c:v>
                </c:pt>
                <c:pt idx="11226">
                  <c:v>11226</c:v>
                </c:pt>
                <c:pt idx="11227">
                  <c:v>11227</c:v>
                </c:pt>
                <c:pt idx="11228">
                  <c:v>11228</c:v>
                </c:pt>
                <c:pt idx="11229">
                  <c:v>11229</c:v>
                </c:pt>
                <c:pt idx="11230">
                  <c:v>11230</c:v>
                </c:pt>
                <c:pt idx="11231">
                  <c:v>11231</c:v>
                </c:pt>
                <c:pt idx="11232">
                  <c:v>11232</c:v>
                </c:pt>
                <c:pt idx="11233">
                  <c:v>11233</c:v>
                </c:pt>
                <c:pt idx="11234">
                  <c:v>11234</c:v>
                </c:pt>
                <c:pt idx="11235">
                  <c:v>11235</c:v>
                </c:pt>
                <c:pt idx="11236">
                  <c:v>11236</c:v>
                </c:pt>
                <c:pt idx="11237">
                  <c:v>11237</c:v>
                </c:pt>
                <c:pt idx="11238">
                  <c:v>11238</c:v>
                </c:pt>
                <c:pt idx="11239">
                  <c:v>11239</c:v>
                </c:pt>
                <c:pt idx="11240">
                  <c:v>11240</c:v>
                </c:pt>
                <c:pt idx="11241">
                  <c:v>11241</c:v>
                </c:pt>
                <c:pt idx="11242">
                  <c:v>11242</c:v>
                </c:pt>
                <c:pt idx="11243">
                  <c:v>11243</c:v>
                </c:pt>
                <c:pt idx="11244">
                  <c:v>11244</c:v>
                </c:pt>
                <c:pt idx="11245">
                  <c:v>11245</c:v>
                </c:pt>
                <c:pt idx="11246">
                  <c:v>11246</c:v>
                </c:pt>
                <c:pt idx="11247">
                  <c:v>11247</c:v>
                </c:pt>
                <c:pt idx="11248">
                  <c:v>11248</c:v>
                </c:pt>
                <c:pt idx="11249">
                  <c:v>11249</c:v>
                </c:pt>
                <c:pt idx="11250">
                  <c:v>11250</c:v>
                </c:pt>
                <c:pt idx="11251">
                  <c:v>11251</c:v>
                </c:pt>
                <c:pt idx="11252">
                  <c:v>11252</c:v>
                </c:pt>
                <c:pt idx="11253">
                  <c:v>11253</c:v>
                </c:pt>
                <c:pt idx="11254">
                  <c:v>11254</c:v>
                </c:pt>
                <c:pt idx="11255">
                  <c:v>11255</c:v>
                </c:pt>
                <c:pt idx="11256">
                  <c:v>11256</c:v>
                </c:pt>
                <c:pt idx="11257">
                  <c:v>11257</c:v>
                </c:pt>
                <c:pt idx="11258">
                  <c:v>11258</c:v>
                </c:pt>
                <c:pt idx="11259">
                  <c:v>11259</c:v>
                </c:pt>
                <c:pt idx="11260">
                  <c:v>11260</c:v>
                </c:pt>
                <c:pt idx="11261">
                  <c:v>11261</c:v>
                </c:pt>
                <c:pt idx="11262">
                  <c:v>11262</c:v>
                </c:pt>
                <c:pt idx="11263">
                  <c:v>11263</c:v>
                </c:pt>
                <c:pt idx="11264">
                  <c:v>11264</c:v>
                </c:pt>
                <c:pt idx="11265">
                  <c:v>11265</c:v>
                </c:pt>
                <c:pt idx="11266">
                  <c:v>11266</c:v>
                </c:pt>
                <c:pt idx="11267">
                  <c:v>11267</c:v>
                </c:pt>
                <c:pt idx="11268">
                  <c:v>11268</c:v>
                </c:pt>
                <c:pt idx="11269">
                  <c:v>11269</c:v>
                </c:pt>
                <c:pt idx="11270">
                  <c:v>11270</c:v>
                </c:pt>
                <c:pt idx="11271">
                  <c:v>11271</c:v>
                </c:pt>
                <c:pt idx="11272">
                  <c:v>11272</c:v>
                </c:pt>
                <c:pt idx="11273">
                  <c:v>11273</c:v>
                </c:pt>
                <c:pt idx="11274">
                  <c:v>11274</c:v>
                </c:pt>
                <c:pt idx="11275">
                  <c:v>11275</c:v>
                </c:pt>
                <c:pt idx="11276">
                  <c:v>11276</c:v>
                </c:pt>
                <c:pt idx="11277">
                  <c:v>11277</c:v>
                </c:pt>
                <c:pt idx="11278">
                  <c:v>11278</c:v>
                </c:pt>
                <c:pt idx="11279">
                  <c:v>11279</c:v>
                </c:pt>
                <c:pt idx="11280">
                  <c:v>11280</c:v>
                </c:pt>
                <c:pt idx="11281">
                  <c:v>11281</c:v>
                </c:pt>
                <c:pt idx="11282">
                  <c:v>11282</c:v>
                </c:pt>
                <c:pt idx="11283">
                  <c:v>11283</c:v>
                </c:pt>
                <c:pt idx="11284">
                  <c:v>11284</c:v>
                </c:pt>
                <c:pt idx="11285">
                  <c:v>11285</c:v>
                </c:pt>
                <c:pt idx="11286">
                  <c:v>11286</c:v>
                </c:pt>
                <c:pt idx="11287">
                  <c:v>11287</c:v>
                </c:pt>
                <c:pt idx="11288">
                  <c:v>11288</c:v>
                </c:pt>
                <c:pt idx="11289">
                  <c:v>11289</c:v>
                </c:pt>
                <c:pt idx="11290">
                  <c:v>11290</c:v>
                </c:pt>
                <c:pt idx="11291">
                  <c:v>11291</c:v>
                </c:pt>
                <c:pt idx="11292">
                  <c:v>11292</c:v>
                </c:pt>
                <c:pt idx="11293">
                  <c:v>11293</c:v>
                </c:pt>
                <c:pt idx="11294">
                  <c:v>11294</c:v>
                </c:pt>
                <c:pt idx="11295">
                  <c:v>11295</c:v>
                </c:pt>
                <c:pt idx="11296">
                  <c:v>11296</c:v>
                </c:pt>
                <c:pt idx="11297">
                  <c:v>11297</c:v>
                </c:pt>
                <c:pt idx="11298">
                  <c:v>11298</c:v>
                </c:pt>
                <c:pt idx="11299">
                  <c:v>11299</c:v>
                </c:pt>
                <c:pt idx="11300">
                  <c:v>11300</c:v>
                </c:pt>
                <c:pt idx="11301">
                  <c:v>11301</c:v>
                </c:pt>
                <c:pt idx="11302">
                  <c:v>11302</c:v>
                </c:pt>
                <c:pt idx="11303">
                  <c:v>11303</c:v>
                </c:pt>
                <c:pt idx="11304">
                  <c:v>11304</c:v>
                </c:pt>
                <c:pt idx="11305">
                  <c:v>11305</c:v>
                </c:pt>
                <c:pt idx="11306">
                  <c:v>11306</c:v>
                </c:pt>
                <c:pt idx="11307">
                  <c:v>11307</c:v>
                </c:pt>
                <c:pt idx="11308">
                  <c:v>11308</c:v>
                </c:pt>
                <c:pt idx="11309">
                  <c:v>11309</c:v>
                </c:pt>
                <c:pt idx="11310">
                  <c:v>11310</c:v>
                </c:pt>
                <c:pt idx="11311">
                  <c:v>11311</c:v>
                </c:pt>
                <c:pt idx="11312">
                  <c:v>11312</c:v>
                </c:pt>
                <c:pt idx="11313">
                  <c:v>11313</c:v>
                </c:pt>
                <c:pt idx="11314">
                  <c:v>11314</c:v>
                </c:pt>
                <c:pt idx="11315">
                  <c:v>11315</c:v>
                </c:pt>
                <c:pt idx="11316">
                  <c:v>11316</c:v>
                </c:pt>
                <c:pt idx="11317">
                  <c:v>11317</c:v>
                </c:pt>
                <c:pt idx="11318">
                  <c:v>11318</c:v>
                </c:pt>
                <c:pt idx="11319">
                  <c:v>11319</c:v>
                </c:pt>
                <c:pt idx="11320">
                  <c:v>11320</c:v>
                </c:pt>
                <c:pt idx="11321">
                  <c:v>11321</c:v>
                </c:pt>
                <c:pt idx="11322">
                  <c:v>11322</c:v>
                </c:pt>
                <c:pt idx="11323">
                  <c:v>11323</c:v>
                </c:pt>
                <c:pt idx="11324">
                  <c:v>11324</c:v>
                </c:pt>
                <c:pt idx="11325">
                  <c:v>11325</c:v>
                </c:pt>
                <c:pt idx="11326">
                  <c:v>11326</c:v>
                </c:pt>
                <c:pt idx="11327">
                  <c:v>11327</c:v>
                </c:pt>
                <c:pt idx="11328">
                  <c:v>11328</c:v>
                </c:pt>
                <c:pt idx="11329">
                  <c:v>11329</c:v>
                </c:pt>
                <c:pt idx="11330">
                  <c:v>11330</c:v>
                </c:pt>
                <c:pt idx="11331">
                  <c:v>11331</c:v>
                </c:pt>
                <c:pt idx="11332">
                  <c:v>11332</c:v>
                </c:pt>
                <c:pt idx="11333">
                  <c:v>11333</c:v>
                </c:pt>
                <c:pt idx="11334">
                  <c:v>11334</c:v>
                </c:pt>
                <c:pt idx="11335">
                  <c:v>11335</c:v>
                </c:pt>
                <c:pt idx="11336">
                  <c:v>11336</c:v>
                </c:pt>
                <c:pt idx="11337">
                  <c:v>11337</c:v>
                </c:pt>
                <c:pt idx="11338">
                  <c:v>11338</c:v>
                </c:pt>
                <c:pt idx="11339">
                  <c:v>11339</c:v>
                </c:pt>
                <c:pt idx="11340">
                  <c:v>11340</c:v>
                </c:pt>
                <c:pt idx="11341">
                  <c:v>11341</c:v>
                </c:pt>
                <c:pt idx="11342">
                  <c:v>11342</c:v>
                </c:pt>
                <c:pt idx="11343">
                  <c:v>11343</c:v>
                </c:pt>
                <c:pt idx="11344">
                  <c:v>11344</c:v>
                </c:pt>
                <c:pt idx="11345">
                  <c:v>11345</c:v>
                </c:pt>
                <c:pt idx="11346">
                  <c:v>11346</c:v>
                </c:pt>
                <c:pt idx="11347">
                  <c:v>11347</c:v>
                </c:pt>
                <c:pt idx="11348">
                  <c:v>11348</c:v>
                </c:pt>
                <c:pt idx="11349">
                  <c:v>11349</c:v>
                </c:pt>
                <c:pt idx="11350">
                  <c:v>11350</c:v>
                </c:pt>
                <c:pt idx="11351">
                  <c:v>11351</c:v>
                </c:pt>
                <c:pt idx="11352">
                  <c:v>11352</c:v>
                </c:pt>
                <c:pt idx="11353">
                  <c:v>11353</c:v>
                </c:pt>
                <c:pt idx="11354">
                  <c:v>11354</c:v>
                </c:pt>
                <c:pt idx="11355">
                  <c:v>11355</c:v>
                </c:pt>
                <c:pt idx="11356">
                  <c:v>11356</c:v>
                </c:pt>
                <c:pt idx="11357">
                  <c:v>11357</c:v>
                </c:pt>
                <c:pt idx="11358">
                  <c:v>11358</c:v>
                </c:pt>
                <c:pt idx="11359">
                  <c:v>11359</c:v>
                </c:pt>
                <c:pt idx="11360">
                  <c:v>11360</c:v>
                </c:pt>
                <c:pt idx="11361">
                  <c:v>11361</c:v>
                </c:pt>
                <c:pt idx="11362">
                  <c:v>11362</c:v>
                </c:pt>
                <c:pt idx="11363">
                  <c:v>11363</c:v>
                </c:pt>
                <c:pt idx="11364">
                  <c:v>11364</c:v>
                </c:pt>
                <c:pt idx="11365">
                  <c:v>11365</c:v>
                </c:pt>
                <c:pt idx="11366">
                  <c:v>11366</c:v>
                </c:pt>
                <c:pt idx="11367">
                  <c:v>11367</c:v>
                </c:pt>
                <c:pt idx="11368">
                  <c:v>11368</c:v>
                </c:pt>
                <c:pt idx="11369">
                  <c:v>11369</c:v>
                </c:pt>
                <c:pt idx="11370">
                  <c:v>11370</c:v>
                </c:pt>
                <c:pt idx="11371">
                  <c:v>11371</c:v>
                </c:pt>
                <c:pt idx="11372">
                  <c:v>11372</c:v>
                </c:pt>
                <c:pt idx="11373">
                  <c:v>11373</c:v>
                </c:pt>
                <c:pt idx="11374">
                  <c:v>11374</c:v>
                </c:pt>
                <c:pt idx="11375">
                  <c:v>11375</c:v>
                </c:pt>
                <c:pt idx="11376">
                  <c:v>11376</c:v>
                </c:pt>
                <c:pt idx="11377">
                  <c:v>11377</c:v>
                </c:pt>
                <c:pt idx="11378">
                  <c:v>11378</c:v>
                </c:pt>
                <c:pt idx="11379">
                  <c:v>11379</c:v>
                </c:pt>
                <c:pt idx="11380">
                  <c:v>11380</c:v>
                </c:pt>
                <c:pt idx="11381">
                  <c:v>11381</c:v>
                </c:pt>
                <c:pt idx="11382">
                  <c:v>11382</c:v>
                </c:pt>
                <c:pt idx="11383">
                  <c:v>11383</c:v>
                </c:pt>
                <c:pt idx="11384">
                  <c:v>11384</c:v>
                </c:pt>
                <c:pt idx="11385">
                  <c:v>11385</c:v>
                </c:pt>
                <c:pt idx="11386">
                  <c:v>11386</c:v>
                </c:pt>
                <c:pt idx="11387">
                  <c:v>11387</c:v>
                </c:pt>
                <c:pt idx="11388">
                  <c:v>11388</c:v>
                </c:pt>
                <c:pt idx="11389">
                  <c:v>11389</c:v>
                </c:pt>
                <c:pt idx="11390">
                  <c:v>11390</c:v>
                </c:pt>
                <c:pt idx="11391">
                  <c:v>11391</c:v>
                </c:pt>
                <c:pt idx="11392">
                  <c:v>11392</c:v>
                </c:pt>
                <c:pt idx="11393">
                  <c:v>11393</c:v>
                </c:pt>
                <c:pt idx="11394">
                  <c:v>11394</c:v>
                </c:pt>
                <c:pt idx="11395">
                  <c:v>11395</c:v>
                </c:pt>
                <c:pt idx="11396">
                  <c:v>11396</c:v>
                </c:pt>
                <c:pt idx="11397">
                  <c:v>11397</c:v>
                </c:pt>
                <c:pt idx="11398">
                  <c:v>11398</c:v>
                </c:pt>
                <c:pt idx="11399">
                  <c:v>11399</c:v>
                </c:pt>
                <c:pt idx="11400">
                  <c:v>11400</c:v>
                </c:pt>
                <c:pt idx="11401">
                  <c:v>11401</c:v>
                </c:pt>
                <c:pt idx="11402">
                  <c:v>11402</c:v>
                </c:pt>
                <c:pt idx="11403">
                  <c:v>11403</c:v>
                </c:pt>
                <c:pt idx="11404">
                  <c:v>11404</c:v>
                </c:pt>
                <c:pt idx="11405">
                  <c:v>11405</c:v>
                </c:pt>
                <c:pt idx="11406">
                  <c:v>11406</c:v>
                </c:pt>
                <c:pt idx="11407">
                  <c:v>11407</c:v>
                </c:pt>
                <c:pt idx="11408">
                  <c:v>11408</c:v>
                </c:pt>
                <c:pt idx="11409">
                  <c:v>11409</c:v>
                </c:pt>
                <c:pt idx="11410">
                  <c:v>11410</c:v>
                </c:pt>
                <c:pt idx="11411">
                  <c:v>11411</c:v>
                </c:pt>
                <c:pt idx="11412">
                  <c:v>11412</c:v>
                </c:pt>
                <c:pt idx="11413">
                  <c:v>11413</c:v>
                </c:pt>
                <c:pt idx="11414">
                  <c:v>11414</c:v>
                </c:pt>
                <c:pt idx="11415">
                  <c:v>11415</c:v>
                </c:pt>
                <c:pt idx="11416">
                  <c:v>11416</c:v>
                </c:pt>
                <c:pt idx="11417">
                  <c:v>11417</c:v>
                </c:pt>
                <c:pt idx="11418">
                  <c:v>11418</c:v>
                </c:pt>
                <c:pt idx="11419">
                  <c:v>11419</c:v>
                </c:pt>
                <c:pt idx="11420">
                  <c:v>11420</c:v>
                </c:pt>
                <c:pt idx="11421">
                  <c:v>11421</c:v>
                </c:pt>
                <c:pt idx="11422">
                  <c:v>11422</c:v>
                </c:pt>
                <c:pt idx="11423">
                  <c:v>11423</c:v>
                </c:pt>
                <c:pt idx="11424">
                  <c:v>11424</c:v>
                </c:pt>
                <c:pt idx="11425">
                  <c:v>11425</c:v>
                </c:pt>
                <c:pt idx="11426">
                  <c:v>11426</c:v>
                </c:pt>
                <c:pt idx="11427">
                  <c:v>11427</c:v>
                </c:pt>
                <c:pt idx="11428">
                  <c:v>11428</c:v>
                </c:pt>
                <c:pt idx="11429">
                  <c:v>11429</c:v>
                </c:pt>
                <c:pt idx="11430">
                  <c:v>11430</c:v>
                </c:pt>
                <c:pt idx="11431">
                  <c:v>11431</c:v>
                </c:pt>
                <c:pt idx="11432">
                  <c:v>11432</c:v>
                </c:pt>
                <c:pt idx="11433">
                  <c:v>11433</c:v>
                </c:pt>
                <c:pt idx="11434">
                  <c:v>11434</c:v>
                </c:pt>
                <c:pt idx="11435">
                  <c:v>11435</c:v>
                </c:pt>
                <c:pt idx="11436">
                  <c:v>11436</c:v>
                </c:pt>
                <c:pt idx="11437">
                  <c:v>11437</c:v>
                </c:pt>
                <c:pt idx="11438">
                  <c:v>11438</c:v>
                </c:pt>
                <c:pt idx="11439">
                  <c:v>11439</c:v>
                </c:pt>
                <c:pt idx="11440">
                  <c:v>11440</c:v>
                </c:pt>
                <c:pt idx="11441">
                  <c:v>11441</c:v>
                </c:pt>
                <c:pt idx="11442">
                  <c:v>11442</c:v>
                </c:pt>
                <c:pt idx="11443">
                  <c:v>11443</c:v>
                </c:pt>
                <c:pt idx="11444">
                  <c:v>11444</c:v>
                </c:pt>
                <c:pt idx="11445">
                  <c:v>11445</c:v>
                </c:pt>
                <c:pt idx="11446">
                  <c:v>11446</c:v>
                </c:pt>
                <c:pt idx="11447">
                  <c:v>11447</c:v>
                </c:pt>
                <c:pt idx="11448">
                  <c:v>11448</c:v>
                </c:pt>
                <c:pt idx="11449">
                  <c:v>11449</c:v>
                </c:pt>
                <c:pt idx="11450">
                  <c:v>11450</c:v>
                </c:pt>
                <c:pt idx="11451">
                  <c:v>11451</c:v>
                </c:pt>
                <c:pt idx="11452">
                  <c:v>11452</c:v>
                </c:pt>
                <c:pt idx="11453">
                  <c:v>11453</c:v>
                </c:pt>
                <c:pt idx="11454">
                  <c:v>11454</c:v>
                </c:pt>
                <c:pt idx="11455">
                  <c:v>11455</c:v>
                </c:pt>
                <c:pt idx="11456">
                  <c:v>11456</c:v>
                </c:pt>
                <c:pt idx="11457">
                  <c:v>11457</c:v>
                </c:pt>
                <c:pt idx="11458">
                  <c:v>11458</c:v>
                </c:pt>
                <c:pt idx="11459">
                  <c:v>11459</c:v>
                </c:pt>
                <c:pt idx="11460">
                  <c:v>11460</c:v>
                </c:pt>
                <c:pt idx="11461">
                  <c:v>11461</c:v>
                </c:pt>
                <c:pt idx="11462">
                  <c:v>11462</c:v>
                </c:pt>
                <c:pt idx="11463">
                  <c:v>11463</c:v>
                </c:pt>
                <c:pt idx="11464">
                  <c:v>11464</c:v>
                </c:pt>
                <c:pt idx="11465">
                  <c:v>11465</c:v>
                </c:pt>
                <c:pt idx="11466">
                  <c:v>11466</c:v>
                </c:pt>
                <c:pt idx="11467">
                  <c:v>11467</c:v>
                </c:pt>
                <c:pt idx="11468">
                  <c:v>11468</c:v>
                </c:pt>
                <c:pt idx="11469">
                  <c:v>11469</c:v>
                </c:pt>
                <c:pt idx="11470">
                  <c:v>11470</c:v>
                </c:pt>
                <c:pt idx="11471">
                  <c:v>11471</c:v>
                </c:pt>
                <c:pt idx="11472">
                  <c:v>11472</c:v>
                </c:pt>
                <c:pt idx="11473">
                  <c:v>11473</c:v>
                </c:pt>
                <c:pt idx="11474">
                  <c:v>11474</c:v>
                </c:pt>
                <c:pt idx="11475">
                  <c:v>11475</c:v>
                </c:pt>
                <c:pt idx="11476">
                  <c:v>11476</c:v>
                </c:pt>
                <c:pt idx="11477">
                  <c:v>11477</c:v>
                </c:pt>
                <c:pt idx="11478">
                  <c:v>11478</c:v>
                </c:pt>
                <c:pt idx="11479">
                  <c:v>11479</c:v>
                </c:pt>
                <c:pt idx="11480">
                  <c:v>11480</c:v>
                </c:pt>
                <c:pt idx="11481">
                  <c:v>11481</c:v>
                </c:pt>
                <c:pt idx="11482">
                  <c:v>11482</c:v>
                </c:pt>
                <c:pt idx="11483">
                  <c:v>11483</c:v>
                </c:pt>
                <c:pt idx="11484">
                  <c:v>11484</c:v>
                </c:pt>
                <c:pt idx="11485">
                  <c:v>11485</c:v>
                </c:pt>
                <c:pt idx="11486">
                  <c:v>11486</c:v>
                </c:pt>
                <c:pt idx="11487">
                  <c:v>11487</c:v>
                </c:pt>
                <c:pt idx="11488">
                  <c:v>11488</c:v>
                </c:pt>
                <c:pt idx="11489">
                  <c:v>11489</c:v>
                </c:pt>
                <c:pt idx="11490">
                  <c:v>11490</c:v>
                </c:pt>
                <c:pt idx="11491">
                  <c:v>11491</c:v>
                </c:pt>
                <c:pt idx="11492">
                  <c:v>11492</c:v>
                </c:pt>
                <c:pt idx="11493">
                  <c:v>11493</c:v>
                </c:pt>
                <c:pt idx="11494">
                  <c:v>11494</c:v>
                </c:pt>
                <c:pt idx="11495">
                  <c:v>11495</c:v>
                </c:pt>
                <c:pt idx="11496">
                  <c:v>11496</c:v>
                </c:pt>
                <c:pt idx="11497">
                  <c:v>11497</c:v>
                </c:pt>
                <c:pt idx="11498">
                  <c:v>11498</c:v>
                </c:pt>
                <c:pt idx="11499">
                  <c:v>11499</c:v>
                </c:pt>
                <c:pt idx="11500">
                  <c:v>11500</c:v>
                </c:pt>
                <c:pt idx="11501">
                  <c:v>11501</c:v>
                </c:pt>
                <c:pt idx="11502">
                  <c:v>11502</c:v>
                </c:pt>
                <c:pt idx="11503">
                  <c:v>11503</c:v>
                </c:pt>
                <c:pt idx="11504">
                  <c:v>11504</c:v>
                </c:pt>
                <c:pt idx="11505">
                  <c:v>11505</c:v>
                </c:pt>
                <c:pt idx="11506">
                  <c:v>11506</c:v>
                </c:pt>
                <c:pt idx="11507">
                  <c:v>11507</c:v>
                </c:pt>
                <c:pt idx="11508">
                  <c:v>11508</c:v>
                </c:pt>
                <c:pt idx="11509">
                  <c:v>11509</c:v>
                </c:pt>
                <c:pt idx="11510">
                  <c:v>11510</c:v>
                </c:pt>
                <c:pt idx="11511">
                  <c:v>11511</c:v>
                </c:pt>
                <c:pt idx="11512">
                  <c:v>11512</c:v>
                </c:pt>
                <c:pt idx="11513">
                  <c:v>11513</c:v>
                </c:pt>
                <c:pt idx="11514">
                  <c:v>11514</c:v>
                </c:pt>
                <c:pt idx="11515">
                  <c:v>11515</c:v>
                </c:pt>
                <c:pt idx="11516">
                  <c:v>11516</c:v>
                </c:pt>
                <c:pt idx="11517">
                  <c:v>11517</c:v>
                </c:pt>
                <c:pt idx="11518">
                  <c:v>11518</c:v>
                </c:pt>
                <c:pt idx="11519">
                  <c:v>11519</c:v>
                </c:pt>
                <c:pt idx="11520">
                  <c:v>11520</c:v>
                </c:pt>
                <c:pt idx="11521">
                  <c:v>11521</c:v>
                </c:pt>
                <c:pt idx="11522">
                  <c:v>11522</c:v>
                </c:pt>
                <c:pt idx="11523">
                  <c:v>11523</c:v>
                </c:pt>
                <c:pt idx="11524">
                  <c:v>11524</c:v>
                </c:pt>
                <c:pt idx="11525">
                  <c:v>11525</c:v>
                </c:pt>
                <c:pt idx="11526">
                  <c:v>11526</c:v>
                </c:pt>
                <c:pt idx="11527">
                  <c:v>11527</c:v>
                </c:pt>
                <c:pt idx="11528">
                  <c:v>11528</c:v>
                </c:pt>
                <c:pt idx="11529">
                  <c:v>11529</c:v>
                </c:pt>
                <c:pt idx="11530">
                  <c:v>11530</c:v>
                </c:pt>
                <c:pt idx="11531">
                  <c:v>11531</c:v>
                </c:pt>
                <c:pt idx="11532">
                  <c:v>11532</c:v>
                </c:pt>
                <c:pt idx="11533">
                  <c:v>11533</c:v>
                </c:pt>
                <c:pt idx="11534">
                  <c:v>11534</c:v>
                </c:pt>
                <c:pt idx="11535">
                  <c:v>11535</c:v>
                </c:pt>
                <c:pt idx="11536">
                  <c:v>11536</c:v>
                </c:pt>
                <c:pt idx="11537">
                  <c:v>11537</c:v>
                </c:pt>
                <c:pt idx="11538">
                  <c:v>11538</c:v>
                </c:pt>
                <c:pt idx="11539">
                  <c:v>11539</c:v>
                </c:pt>
                <c:pt idx="11540">
                  <c:v>11540</c:v>
                </c:pt>
                <c:pt idx="11541">
                  <c:v>11541</c:v>
                </c:pt>
                <c:pt idx="11542">
                  <c:v>11542</c:v>
                </c:pt>
                <c:pt idx="11543">
                  <c:v>11543</c:v>
                </c:pt>
                <c:pt idx="11544">
                  <c:v>11544</c:v>
                </c:pt>
                <c:pt idx="11545">
                  <c:v>11545</c:v>
                </c:pt>
                <c:pt idx="11546">
                  <c:v>11546</c:v>
                </c:pt>
                <c:pt idx="11547">
                  <c:v>11547</c:v>
                </c:pt>
                <c:pt idx="11548">
                  <c:v>11548</c:v>
                </c:pt>
                <c:pt idx="11549">
                  <c:v>11549</c:v>
                </c:pt>
                <c:pt idx="11550">
                  <c:v>11550</c:v>
                </c:pt>
                <c:pt idx="11551">
                  <c:v>11551</c:v>
                </c:pt>
                <c:pt idx="11552">
                  <c:v>11552</c:v>
                </c:pt>
                <c:pt idx="11553">
                  <c:v>11553</c:v>
                </c:pt>
                <c:pt idx="11554">
                  <c:v>11554</c:v>
                </c:pt>
                <c:pt idx="11555">
                  <c:v>11555</c:v>
                </c:pt>
                <c:pt idx="11556">
                  <c:v>11556</c:v>
                </c:pt>
                <c:pt idx="11557">
                  <c:v>11557</c:v>
                </c:pt>
                <c:pt idx="11558">
                  <c:v>11558</c:v>
                </c:pt>
                <c:pt idx="11559">
                  <c:v>11559</c:v>
                </c:pt>
                <c:pt idx="11560">
                  <c:v>11560</c:v>
                </c:pt>
                <c:pt idx="11561">
                  <c:v>11561</c:v>
                </c:pt>
                <c:pt idx="11562">
                  <c:v>11562</c:v>
                </c:pt>
                <c:pt idx="11563">
                  <c:v>11563</c:v>
                </c:pt>
                <c:pt idx="11564">
                  <c:v>11564</c:v>
                </c:pt>
                <c:pt idx="11565">
                  <c:v>11565</c:v>
                </c:pt>
                <c:pt idx="11566">
                  <c:v>11566</c:v>
                </c:pt>
                <c:pt idx="11567">
                  <c:v>11567</c:v>
                </c:pt>
                <c:pt idx="11568">
                  <c:v>11568</c:v>
                </c:pt>
                <c:pt idx="11569">
                  <c:v>11569</c:v>
                </c:pt>
                <c:pt idx="11570">
                  <c:v>11570</c:v>
                </c:pt>
                <c:pt idx="11571">
                  <c:v>11571</c:v>
                </c:pt>
                <c:pt idx="11572">
                  <c:v>11572</c:v>
                </c:pt>
                <c:pt idx="11573">
                  <c:v>11573</c:v>
                </c:pt>
                <c:pt idx="11574">
                  <c:v>11574</c:v>
                </c:pt>
                <c:pt idx="11575">
                  <c:v>11575</c:v>
                </c:pt>
                <c:pt idx="11576">
                  <c:v>11576</c:v>
                </c:pt>
                <c:pt idx="11577">
                  <c:v>11577</c:v>
                </c:pt>
                <c:pt idx="11578">
                  <c:v>11578</c:v>
                </c:pt>
                <c:pt idx="11579">
                  <c:v>11579</c:v>
                </c:pt>
                <c:pt idx="11580">
                  <c:v>11580</c:v>
                </c:pt>
                <c:pt idx="11581">
                  <c:v>11581</c:v>
                </c:pt>
                <c:pt idx="11582">
                  <c:v>11582</c:v>
                </c:pt>
                <c:pt idx="11583">
                  <c:v>11583</c:v>
                </c:pt>
                <c:pt idx="11584">
                  <c:v>11584</c:v>
                </c:pt>
                <c:pt idx="11585">
                  <c:v>11585</c:v>
                </c:pt>
                <c:pt idx="11586">
                  <c:v>11586</c:v>
                </c:pt>
                <c:pt idx="11587">
                  <c:v>11587</c:v>
                </c:pt>
                <c:pt idx="11588">
                  <c:v>11588</c:v>
                </c:pt>
                <c:pt idx="11589">
                  <c:v>11589</c:v>
                </c:pt>
                <c:pt idx="11590">
                  <c:v>11590</c:v>
                </c:pt>
                <c:pt idx="11591">
                  <c:v>11591</c:v>
                </c:pt>
                <c:pt idx="11592">
                  <c:v>11592</c:v>
                </c:pt>
                <c:pt idx="11593">
                  <c:v>11593</c:v>
                </c:pt>
                <c:pt idx="11594">
                  <c:v>11594</c:v>
                </c:pt>
                <c:pt idx="11595">
                  <c:v>11595</c:v>
                </c:pt>
                <c:pt idx="11596">
                  <c:v>11596</c:v>
                </c:pt>
                <c:pt idx="11597">
                  <c:v>11597</c:v>
                </c:pt>
                <c:pt idx="11598">
                  <c:v>11598</c:v>
                </c:pt>
                <c:pt idx="11599">
                  <c:v>11599</c:v>
                </c:pt>
                <c:pt idx="11600">
                  <c:v>11600</c:v>
                </c:pt>
                <c:pt idx="11601">
                  <c:v>11601</c:v>
                </c:pt>
                <c:pt idx="11602">
                  <c:v>11602</c:v>
                </c:pt>
                <c:pt idx="11603">
                  <c:v>11603</c:v>
                </c:pt>
                <c:pt idx="11604">
                  <c:v>11604</c:v>
                </c:pt>
                <c:pt idx="11605">
                  <c:v>11605</c:v>
                </c:pt>
                <c:pt idx="11606">
                  <c:v>11606</c:v>
                </c:pt>
                <c:pt idx="11607">
                  <c:v>11607</c:v>
                </c:pt>
                <c:pt idx="11608">
                  <c:v>11608</c:v>
                </c:pt>
                <c:pt idx="11609">
                  <c:v>11609</c:v>
                </c:pt>
                <c:pt idx="11610">
                  <c:v>11610</c:v>
                </c:pt>
                <c:pt idx="11611">
                  <c:v>11611</c:v>
                </c:pt>
                <c:pt idx="11612">
                  <c:v>11612</c:v>
                </c:pt>
                <c:pt idx="11613">
                  <c:v>11613</c:v>
                </c:pt>
                <c:pt idx="11614">
                  <c:v>11614</c:v>
                </c:pt>
                <c:pt idx="11615">
                  <c:v>11615</c:v>
                </c:pt>
                <c:pt idx="11616">
                  <c:v>11616</c:v>
                </c:pt>
                <c:pt idx="11617">
                  <c:v>11617</c:v>
                </c:pt>
                <c:pt idx="11618">
                  <c:v>11618</c:v>
                </c:pt>
                <c:pt idx="11619">
                  <c:v>11619</c:v>
                </c:pt>
                <c:pt idx="11620">
                  <c:v>11620</c:v>
                </c:pt>
                <c:pt idx="11621">
                  <c:v>11621</c:v>
                </c:pt>
                <c:pt idx="11622">
                  <c:v>11622</c:v>
                </c:pt>
                <c:pt idx="11623">
                  <c:v>11623</c:v>
                </c:pt>
                <c:pt idx="11624">
                  <c:v>11624</c:v>
                </c:pt>
                <c:pt idx="11625">
                  <c:v>11625</c:v>
                </c:pt>
                <c:pt idx="11626">
                  <c:v>11626</c:v>
                </c:pt>
                <c:pt idx="11627">
                  <c:v>11627</c:v>
                </c:pt>
                <c:pt idx="11628">
                  <c:v>11628</c:v>
                </c:pt>
                <c:pt idx="11629">
                  <c:v>11629</c:v>
                </c:pt>
                <c:pt idx="11630">
                  <c:v>11630</c:v>
                </c:pt>
                <c:pt idx="11631">
                  <c:v>11631</c:v>
                </c:pt>
                <c:pt idx="11632">
                  <c:v>11632</c:v>
                </c:pt>
                <c:pt idx="11633">
                  <c:v>11633</c:v>
                </c:pt>
                <c:pt idx="11634">
                  <c:v>11634</c:v>
                </c:pt>
                <c:pt idx="11635">
                  <c:v>11635</c:v>
                </c:pt>
                <c:pt idx="11636">
                  <c:v>11636</c:v>
                </c:pt>
                <c:pt idx="11637">
                  <c:v>11637</c:v>
                </c:pt>
                <c:pt idx="11638">
                  <c:v>11638</c:v>
                </c:pt>
                <c:pt idx="11639">
                  <c:v>11639</c:v>
                </c:pt>
                <c:pt idx="11640">
                  <c:v>11640</c:v>
                </c:pt>
                <c:pt idx="11641">
                  <c:v>11641</c:v>
                </c:pt>
                <c:pt idx="11642">
                  <c:v>11642</c:v>
                </c:pt>
                <c:pt idx="11643">
                  <c:v>11643</c:v>
                </c:pt>
                <c:pt idx="11644">
                  <c:v>11644</c:v>
                </c:pt>
                <c:pt idx="11645">
                  <c:v>11645</c:v>
                </c:pt>
                <c:pt idx="11646">
                  <c:v>11646</c:v>
                </c:pt>
                <c:pt idx="11647">
                  <c:v>11647</c:v>
                </c:pt>
                <c:pt idx="11648">
                  <c:v>11648</c:v>
                </c:pt>
                <c:pt idx="11649">
                  <c:v>11649</c:v>
                </c:pt>
                <c:pt idx="11650">
                  <c:v>11650</c:v>
                </c:pt>
                <c:pt idx="11651">
                  <c:v>11651</c:v>
                </c:pt>
                <c:pt idx="11652">
                  <c:v>11652</c:v>
                </c:pt>
                <c:pt idx="11653">
                  <c:v>11653</c:v>
                </c:pt>
                <c:pt idx="11654">
                  <c:v>11654</c:v>
                </c:pt>
                <c:pt idx="11655">
                  <c:v>11655</c:v>
                </c:pt>
                <c:pt idx="11656">
                  <c:v>11656</c:v>
                </c:pt>
                <c:pt idx="11657">
                  <c:v>11657</c:v>
                </c:pt>
                <c:pt idx="11658">
                  <c:v>11658</c:v>
                </c:pt>
                <c:pt idx="11659">
                  <c:v>11659</c:v>
                </c:pt>
                <c:pt idx="11660">
                  <c:v>11660</c:v>
                </c:pt>
                <c:pt idx="11661">
                  <c:v>11661</c:v>
                </c:pt>
                <c:pt idx="11662">
                  <c:v>11662</c:v>
                </c:pt>
                <c:pt idx="11663">
                  <c:v>11663</c:v>
                </c:pt>
                <c:pt idx="11664">
                  <c:v>11664</c:v>
                </c:pt>
                <c:pt idx="11665">
                  <c:v>11665</c:v>
                </c:pt>
                <c:pt idx="11666">
                  <c:v>11666</c:v>
                </c:pt>
                <c:pt idx="11667">
                  <c:v>11667</c:v>
                </c:pt>
                <c:pt idx="11668">
                  <c:v>11668</c:v>
                </c:pt>
                <c:pt idx="11669">
                  <c:v>11669</c:v>
                </c:pt>
                <c:pt idx="11670">
                  <c:v>11670</c:v>
                </c:pt>
                <c:pt idx="11671">
                  <c:v>11671</c:v>
                </c:pt>
                <c:pt idx="11672">
                  <c:v>11672</c:v>
                </c:pt>
                <c:pt idx="11673">
                  <c:v>11673</c:v>
                </c:pt>
                <c:pt idx="11674">
                  <c:v>11674</c:v>
                </c:pt>
                <c:pt idx="11675">
                  <c:v>11675</c:v>
                </c:pt>
                <c:pt idx="11676">
                  <c:v>11676</c:v>
                </c:pt>
                <c:pt idx="11677">
                  <c:v>11677</c:v>
                </c:pt>
                <c:pt idx="11678">
                  <c:v>11678</c:v>
                </c:pt>
                <c:pt idx="11679">
                  <c:v>11679</c:v>
                </c:pt>
                <c:pt idx="11680">
                  <c:v>11680</c:v>
                </c:pt>
                <c:pt idx="11681">
                  <c:v>11681</c:v>
                </c:pt>
                <c:pt idx="11682">
                  <c:v>11682</c:v>
                </c:pt>
                <c:pt idx="11683">
                  <c:v>11683</c:v>
                </c:pt>
                <c:pt idx="11684">
                  <c:v>11684</c:v>
                </c:pt>
                <c:pt idx="11685">
                  <c:v>11685</c:v>
                </c:pt>
                <c:pt idx="11686">
                  <c:v>11686</c:v>
                </c:pt>
                <c:pt idx="11687">
                  <c:v>11687</c:v>
                </c:pt>
                <c:pt idx="11688">
                  <c:v>11688</c:v>
                </c:pt>
                <c:pt idx="11689">
                  <c:v>11689</c:v>
                </c:pt>
                <c:pt idx="11690">
                  <c:v>11690</c:v>
                </c:pt>
                <c:pt idx="11691">
                  <c:v>11691</c:v>
                </c:pt>
                <c:pt idx="11692">
                  <c:v>11692</c:v>
                </c:pt>
                <c:pt idx="11693">
                  <c:v>11693</c:v>
                </c:pt>
                <c:pt idx="11694">
                  <c:v>11694</c:v>
                </c:pt>
                <c:pt idx="11695">
                  <c:v>11695</c:v>
                </c:pt>
                <c:pt idx="11696">
                  <c:v>11696</c:v>
                </c:pt>
                <c:pt idx="11697">
                  <c:v>11697</c:v>
                </c:pt>
                <c:pt idx="11698">
                  <c:v>11698</c:v>
                </c:pt>
                <c:pt idx="11699">
                  <c:v>11699</c:v>
                </c:pt>
                <c:pt idx="11700">
                  <c:v>11700</c:v>
                </c:pt>
                <c:pt idx="11701">
                  <c:v>11701</c:v>
                </c:pt>
                <c:pt idx="11702">
                  <c:v>11702</c:v>
                </c:pt>
                <c:pt idx="11703">
                  <c:v>11703</c:v>
                </c:pt>
                <c:pt idx="11704">
                  <c:v>11704</c:v>
                </c:pt>
                <c:pt idx="11705">
                  <c:v>11705</c:v>
                </c:pt>
                <c:pt idx="11706">
                  <c:v>11706</c:v>
                </c:pt>
                <c:pt idx="11707">
                  <c:v>11707</c:v>
                </c:pt>
                <c:pt idx="11708">
                  <c:v>11708</c:v>
                </c:pt>
                <c:pt idx="11709">
                  <c:v>11709</c:v>
                </c:pt>
                <c:pt idx="11710">
                  <c:v>11710</c:v>
                </c:pt>
                <c:pt idx="11711">
                  <c:v>11711</c:v>
                </c:pt>
                <c:pt idx="11712">
                  <c:v>11712</c:v>
                </c:pt>
                <c:pt idx="11713">
                  <c:v>11713</c:v>
                </c:pt>
                <c:pt idx="11714">
                  <c:v>11714</c:v>
                </c:pt>
                <c:pt idx="11715">
                  <c:v>11715</c:v>
                </c:pt>
                <c:pt idx="11716">
                  <c:v>11716</c:v>
                </c:pt>
                <c:pt idx="11717">
                  <c:v>11717</c:v>
                </c:pt>
                <c:pt idx="11718">
                  <c:v>11718</c:v>
                </c:pt>
                <c:pt idx="11719">
                  <c:v>11719</c:v>
                </c:pt>
                <c:pt idx="11720">
                  <c:v>11720</c:v>
                </c:pt>
                <c:pt idx="11721">
                  <c:v>11721</c:v>
                </c:pt>
                <c:pt idx="11722">
                  <c:v>11722</c:v>
                </c:pt>
                <c:pt idx="11723">
                  <c:v>11723</c:v>
                </c:pt>
                <c:pt idx="11724">
                  <c:v>11724</c:v>
                </c:pt>
                <c:pt idx="11725">
                  <c:v>11725</c:v>
                </c:pt>
                <c:pt idx="11726">
                  <c:v>11726</c:v>
                </c:pt>
                <c:pt idx="11727">
                  <c:v>11727</c:v>
                </c:pt>
                <c:pt idx="11728">
                  <c:v>11728</c:v>
                </c:pt>
                <c:pt idx="11729">
                  <c:v>11729</c:v>
                </c:pt>
                <c:pt idx="11730">
                  <c:v>11730</c:v>
                </c:pt>
                <c:pt idx="11731">
                  <c:v>11731</c:v>
                </c:pt>
                <c:pt idx="11732">
                  <c:v>11732</c:v>
                </c:pt>
                <c:pt idx="11733">
                  <c:v>11733</c:v>
                </c:pt>
                <c:pt idx="11734">
                  <c:v>11734</c:v>
                </c:pt>
                <c:pt idx="11735">
                  <c:v>11735</c:v>
                </c:pt>
                <c:pt idx="11736">
                  <c:v>11736</c:v>
                </c:pt>
                <c:pt idx="11737">
                  <c:v>11737</c:v>
                </c:pt>
                <c:pt idx="11738">
                  <c:v>11738</c:v>
                </c:pt>
                <c:pt idx="11739">
                  <c:v>11739</c:v>
                </c:pt>
                <c:pt idx="11740">
                  <c:v>11740</c:v>
                </c:pt>
                <c:pt idx="11741">
                  <c:v>11741</c:v>
                </c:pt>
                <c:pt idx="11742">
                  <c:v>11742</c:v>
                </c:pt>
                <c:pt idx="11743">
                  <c:v>11743</c:v>
                </c:pt>
                <c:pt idx="11744">
                  <c:v>11744</c:v>
                </c:pt>
                <c:pt idx="11745">
                  <c:v>11745</c:v>
                </c:pt>
                <c:pt idx="11746">
                  <c:v>11746</c:v>
                </c:pt>
                <c:pt idx="11747">
                  <c:v>11747</c:v>
                </c:pt>
                <c:pt idx="11748">
                  <c:v>11748</c:v>
                </c:pt>
                <c:pt idx="11749">
                  <c:v>11749</c:v>
                </c:pt>
                <c:pt idx="11750">
                  <c:v>11750</c:v>
                </c:pt>
                <c:pt idx="11751">
                  <c:v>11751</c:v>
                </c:pt>
                <c:pt idx="11752">
                  <c:v>11752</c:v>
                </c:pt>
                <c:pt idx="11753">
                  <c:v>11753</c:v>
                </c:pt>
                <c:pt idx="11754">
                  <c:v>11754</c:v>
                </c:pt>
                <c:pt idx="11755">
                  <c:v>11755</c:v>
                </c:pt>
                <c:pt idx="11756">
                  <c:v>11756</c:v>
                </c:pt>
                <c:pt idx="11757">
                  <c:v>11757</c:v>
                </c:pt>
                <c:pt idx="11758">
                  <c:v>11758</c:v>
                </c:pt>
                <c:pt idx="11759">
                  <c:v>11759</c:v>
                </c:pt>
                <c:pt idx="11760">
                  <c:v>11760</c:v>
                </c:pt>
                <c:pt idx="11761">
                  <c:v>11761</c:v>
                </c:pt>
                <c:pt idx="11762">
                  <c:v>11762</c:v>
                </c:pt>
                <c:pt idx="11763">
                  <c:v>11763</c:v>
                </c:pt>
                <c:pt idx="11764">
                  <c:v>11764</c:v>
                </c:pt>
                <c:pt idx="11765">
                  <c:v>11765</c:v>
                </c:pt>
                <c:pt idx="11766">
                  <c:v>11766</c:v>
                </c:pt>
                <c:pt idx="11767">
                  <c:v>11767</c:v>
                </c:pt>
                <c:pt idx="11768">
                  <c:v>11768</c:v>
                </c:pt>
                <c:pt idx="11769">
                  <c:v>11769</c:v>
                </c:pt>
                <c:pt idx="11770">
                  <c:v>11770</c:v>
                </c:pt>
                <c:pt idx="11771">
                  <c:v>11771</c:v>
                </c:pt>
                <c:pt idx="11772">
                  <c:v>11772</c:v>
                </c:pt>
                <c:pt idx="11773">
                  <c:v>11773</c:v>
                </c:pt>
                <c:pt idx="11774">
                  <c:v>11774</c:v>
                </c:pt>
                <c:pt idx="11775">
                  <c:v>11775</c:v>
                </c:pt>
                <c:pt idx="11776">
                  <c:v>11776</c:v>
                </c:pt>
                <c:pt idx="11777">
                  <c:v>11777</c:v>
                </c:pt>
                <c:pt idx="11778">
                  <c:v>11778</c:v>
                </c:pt>
                <c:pt idx="11779">
                  <c:v>11779</c:v>
                </c:pt>
                <c:pt idx="11780">
                  <c:v>11780</c:v>
                </c:pt>
                <c:pt idx="11781">
                  <c:v>11781</c:v>
                </c:pt>
                <c:pt idx="11782">
                  <c:v>11782</c:v>
                </c:pt>
                <c:pt idx="11783">
                  <c:v>11783</c:v>
                </c:pt>
                <c:pt idx="11784">
                  <c:v>11784</c:v>
                </c:pt>
                <c:pt idx="11785">
                  <c:v>11785</c:v>
                </c:pt>
                <c:pt idx="11786">
                  <c:v>11786</c:v>
                </c:pt>
                <c:pt idx="11787">
                  <c:v>11787</c:v>
                </c:pt>
                <c:pt idx="11788">
                  <c:v>11788</c:v>
                </c:pt>
                <c:pt idx="11789">
                  <c:v>11789</c:v>
                </c:pt>
                <c:pt idx="11790">
                  <c:v>11790</c:v>
                </c:pt>
                <c:pt idx="11791">
                  <c:v>11791</c:v>
                </c:pt>
                <c:pt idx="11792">
                  <c:v>11792</c:v>
                </c:pt>
                <c:pt idx="11793">
                  <c:v>11793</c:v>
                </c:pt>
                <c:pt idx="11794">
                  <c:v>11794</c:v>
                </c:pt>
                <c:pt idx="11795">
                  <c:v>11795</c:v>
                </c:pt>
                <c:pt idx="11796">
                  <c:v>11796</c:v>
                </c:pt>
                <c:pt idx="11797">
                  <c:v>11797</c:v>
                </c:pt>
                <c:pt idx="11798">
                  <c:v>11798</c:v>
                </c:pt>
                <c:pt idx="11799">
                  <c:v>11799</c:v>
                </c:pt>
                <c:pt idx="11800">
                  <c:v>11800</c:v>
                </c:pt>
                <c:pt idx="11801">
                  <c:v>11801</c:v>
                </c:pt>
                <c:pt idx="11802">
                  <c:v>11802</c:v>
                </c:pt>
                <c:pt idx="11803">
                  <c:v>11803</c:v>
                </c:pt>
                <c:pt idx="11804">
                  <c:v>11804</c:v>
                </c:pt>
                <c:pt idx="11805">
                  <c:v>11805</c:v>
                </c:pt>
                <c:pt idx="11806">
                  <c:v>11806</c:v>
                </c:pt>
                <c:pt idx="11807">
                  <c:v>11807</c:v>
                </c:pt>
                <c:pt idx="11808">
                  <c:v>11808</c:v>
                </c:pt>
                <c:pt idx="11809">
                  <c:v>11809</c:v>
                </c:pt>
                <c:pt idx="11810">
                  <c:v>11810</c:v>
                </c:pt>
                <c:pt idx="11811">
                  <c:v>11811</c:v>
                </c:pt>
                <c:pt idx="11812">
                  <c:v>11812</c:v>
                </c:pt>
                <c:pt idx="11813">
                  <c:v>11813</c:v>
                </c:pt>
                <c:pt idx="11814">
                  <c:v>11814</c:v>
                </c:pt>
                <c:pt idx="11815">
                  <c:v>11815</c:v>
                </c:pt>
                <c:pt idx="11816">
                  <c:v>11816</c:v>
                </c:pt>
                <c:pt idx="11817">
                  <c:v>11817</c:v>
                </c:pt>
                <c:pt idx="11818">
                  <c:v>11818</c:v>
                </c:pt>
                <c:pt idx="11819">
                  <c:v>11819</c:v>
                </c:pt>
                <c:pt idx="11820">
                  <c:v>11820</c:v>
                </c:pt>
                <c:pt idx="11821">
                  <c:v>11821</c:v>
                </c:pt>
                <c:pt idx="11822">
                  <c:v>11822</c:v>
                </c:pt>
                <c:pt idx="11823">
                  <c:v>11823</c:v>
                </c:pt>
                <c:pt idx="11824">
                  <c:v>11824</c:v>
                </c:pt>
                <c:pt idx="11825">
                  <c:v>11825</c:v>
                </c:pt>
                <c:pt idx="11826">
                  <c:v>11826</c:v>
                </c:pt>
                <c:pt idx="11827">
                  <c:v>11827</c:v>
                </c:pt>
                <c:pt idx="11828">
                  <c:v>11828</c:v>
                </c:pt>
                <c:pt idx="11829">
                  <c:v>11829</c:v>
                </c:pt>
                <c:pt idx="11830">
                  <c:v>11830</c:v>
                </c:pt>
                <c:pt idx="11831">
                  <c:v>11831</c:v>
                </c:pt>
                <c:pt idx="11832">
                  <c:v>11832</c:v>
                </c:pt>
                <c:pt idx="11833">
                  <c:v>11833</c:v>
                </c:pt>
                <c:pt idx="11834">
                  <c:v>11834</c:v>
                </c:pt>
                <c:pt idx="11835">
                  <c:v>11835</c:v>
                </c:pt>
                <c:pt idx="11836">
                  <c:v>11836</c:v>
                </c:pt>
                <c:pt idx="11837">
                  <c:v>11837</c:v>
                </c:pt>
                <c:pt idx="11838">
                  <c:v>11838</c:v>
                </c:pt>
                <c:pt idx="11839">
                  <c:v>11839</c:v>
                </c:pt>
                <c:pt idx="11840">
                  <c:v>11840</c:v>
                </c:pt>
                <c:pt idx="11841">
                  <c:v>11841</c:v>
                </c:pt>
                <c:pt idx="11842">
                  <c:v>11842</c:v>
                </c:pt>
                <c:pt idx="11843">
                  <c:v>11843</c:v>
                </c:pt>
                <c:pt idx="11844">
                  <c:v>11844</c:v>
                </c:pt>
                <c:pt idx="11845">
                  <c:v>11845</c:v>
                </c:pt>
                <c:pt idx="11846">
                  <c:v>11846</c:v>
                </c:pt>
                <c:pt idx="11847">
                  <c:v>11847</c:v>
                </c:pt>
                <c:pt idx="11848">
                  <c:v>11848</c:v>
                </c:pt>
                <c:pt idx="11849">
                  <c:v>11849</c:v>
                </c:pt>
                <c:pt idx="11850">
                  <c:v>11850</c:v>
                </c:pt>
                <c:pt idx="11851">
                  <c:v>11851</c:v>
                </c:pt>
                <c:pt idx="11852">
                  <c:v>11852</c:v>
                </c:pt>
                <c:pt idx="11853">
                  <c:v>11853</c:v>
                </c:pt>
                <c:pt idx="11854">
                  <c:v>11854</c:v>
                </c:pt>
                <c:pt idx="11855">
                  <c:v>11855</c:v>
                </c:pt>
                <c:pt idx="11856">
                  <c:v>11856</c:v>
                </c:pt>
                <c:pt idx="11857">
                  <c:v>11857</c:v>
                </c:pt>
                <c:pt idx="11858">
                  <c:v>11858</c:v>
                </c:pt>
                <c:pt idx="11859">
                  <c:v>11859</c:v>
                </c:pt>
                <c:pt idx="11860">
                  <c:v>11860</c:v>
                </c:pt>
                <c:pt idx="11861">
                  <c:v>11861</c:v>
                </c:pt>
                <c:pt idx="11862">
                  <c:v>11862</c:v>
                </c:pt>
                <c:pt idx="11863">
                  <c:v>11863</c:v>
                </c:pt>
                <c:pt idx="11864">
                  <c:v>11864</c:v>
                </c:pt>
                <c:pt idx="11865">
                  <c:v>11865</c:v>
                </c:pt>
                <c:pt idx="11866">
                  <c:v>11866</c:v>
                </c:pt>
                <c:pt idx="11867">
                  <c:v>11867</c:v>
                </c:pt>
                <c:pt idx="11868">
                  <c:v>11868</c:v>
                </c:pt>
                <c:pt idx="11869">
                  <c:v>11869</c:v>
                </c:pt>
                <c:pt idx="11870">
                  <c:v>11870</c:v>
                </c:pt>
                <c:pt idx="11871">
                  <c:v>11871</c:v>
                </c:pt>
                <c:pt idx="11872">
                  <c:v>11872</c:v>
                </c:pt>
                <c:pt idx="11873">
                  <c:v>11873</c:v>
                </c:pt>
                <c:pt idx="11874">
                  <c:v>11874</c:v>
                </c:pt>
                <c:pt idx="11875">
                  <c:v>11875</c:v>
                </c:pt>
                <c:pt idx="11876">
                  <c:v>11876</c:v>
                </c:pt>
                <c:pt idx="11877">
                  <c:v>11877</c:v>
                </c:pt>
                <c:pt idx="11878">
                  <c:v>11878</c:v>
                </c:pt>
                <c:pt idx="11879">
                  <c:v>11879</c:v>
                </c:pt>
                <c:pt idx="11880">
                  <c:v>11880</c:v>
                </c:pt>
                <c:pt idx="11881">
                  <c:v>11881</c:v>
                </c:pt>
                <c:pt idx="11882">
                  <c:v>11882</c:v>
                </c:pt>
                <c:pt idx="11883">
                  <c:v>11883</c:v>
                </c:pt>
                <c:pt idx="11884">
                  <c:v>11884</c:v>
                </c:pt>
                <c:pt idx="11885">
                  <c:v>11885</c:v>
                </c:pt>
                <c:pt idx="11886">
                  <c:v>11886</c:v>
                </c:pt>
                <c:pt idx="11887">
                  <c:v>11887</c:v>
                </c:pt>
                <c:pt idx="11888">
                  <c:v>11888</c:v>
                </c:pt>
                <c:pt idx="11889">
                  <c:v>11889</c:v>
                </c:pt>
                <c:pt idx="11890">
                  <c:v>11890</c:v>
                </c:pt>
                <c:pt idx="11891">
                  <c:v>11891</c:v>
                </c:pt>
                <c:pt idx="11892">
                  <c:v>11892</c:v>
                </c:pt>
                <c:pt idx="11893">
                  <c:v>11893</c:v>
                </c:pt>
                <c:pt idx="11894">
                  <c:v>11894</c:v>
                </c:pt>
                <c:pt idx="11895">
                  <c:v>11895</c:v>
                </c:pt>
                <c:pt idx="11896">
                  <c:v>11896</c:v>
                </c:pt>
                <c:pt idx="11897">
                  <c:v>11897</c:v>
                </c:pt>
                <c:pt idx="11898">
                  <c:v>11898</c:v>
                </c:pt>
                <c:pt idx="11899">
                  <c:v>11899</c:v>
                </c:pt>
                <c:pt idx="11900">
                  <c:v>11900</c:v>
                </c:pt>
                <c:pt idx="11901">
                  <c:v>11901</c:v>
                </c:pt>
                <c:pt idx="11902">
                  <c:v>11902</c:v>
                </c:pt>
                <c:pt idx="11903">
                  <c:v>11903</c:v>
                </c:pt>
                <c:pt idx="11904">
                  <c:v>11904</c:v>
                </c:pt>
                <c:pt idx="11905">
                  <c:v>11905</c:v>
                </c:pt>
                <c:pt idx="11906">
                  <c:v>11906</c:v>
                </c:pt>
                <c:pt idx="11907">
                  <c:v>11907</c:v>
                </c:pt>
                <c:pt idx="11908">
                  <c:v>11908</c:v>
                </c:pt>
                <c:pt idx="11909">
                  <c:v>11909</c:v>
                </c:pt>
                <c:pt idx="11910">
                  <c:v>11910</c:v>
                </c:pt>
                <c:pt idx="11911">
                  <c:v>11911</c:v>
                </c:pt>
                <c:pt idx="11912">
                  <c:v>11912</c:v>
                </c:pt>
                <c:pt idx="11913">
                  <c:v>11913</c:v>
                </c:pt>
                <c:pt idx="11914">
                  <c:v>11914</c:v>
                </c:pt>
                <c:pt idx="11915">
                  <c:v>11915</c:v>
                </c:pt>
                <c:pt idx="11916">
                  <c:v>11916</c:v>
                </c:pt>
                <c:pt idx="11917">
                  <c:v>11917</c:v>
                </c:pt>
                <c:pt idx="11918">
                  <c:v>11918</c:v>
                </c:pt>
                <c:pt idx="11919">
                  <c:v>11919</c:v>
                </c:pt>
                <c:pt idx="11920">
                  <c:v>11920</c:v>
                </c:pt>
                <c:pt idx="11921">
                  <c:v>11921</c:v>
                </c:pt>
                <c:pt idx="11922">
                  <c:v>11922</c:v>
                </c:pt>
                <c:pt idx="11923">
                  <c:v>11923</c:v>
                </c:pt>
                <c:pt idx="11924">
                  <c:v>11924</c:v>
                </c:pt>
                <c:pt idx="11925">
                  <c:v>11925</c:v>
                </c:pt>
                <c:pt idx="11926">
                  <c:v>11926</c:v>
                </c:pt>
                <c:pt idx="11927">
                  <c:v>11927</c:v>
                </c:pt>
                <c:pt idx="11928">
                  <c:v>11928</c:v>
                </c:pt>
                <c:pt idx="11929">
                  <c:v>11929</c:v>
                </c:pt>
                <c:pt idx="11930">
                  <c:v>11930</c:v>
                </c:pt>
                <c:pt idx="11931">
                  <c:v>11931</c:v>
                </c:pt>
                <c:pt idx="11932">
                  <c:v>11932</c:v>
                </c:pt>
                <c:pt idx="11933">
                  <c:v>11933</c:v>
                </c:pt>
                <c:pt idx="11934">
                  <c:v>11934</c:v>
                </c:pt>
                <c:pt idx="11935">
                  <c:v>11935</c:v>
                </c:pt>
                <c:pt idx="11936">
                  <c:v>11936</c:v>
                </c:pt>
                <c:pt idx="11937">
                  <c:v>11937</c:v>
                </c:pt>
                <c:pt idx="11938">
                  <c:v>11938</c:v>
                </c:pt>
                <c:pt idx="11939">
                  <c:v>11939</c:v>
                </c:pt>
                <c:pt idx="11940">
                  <c:v>11940</c:v>
                </c:pt>
                <c:pt idx="11941">
                  <c:v>11941</c:v>
                </c:pt>
                <c:pt idx="11942">
                  <c:v>11942</c:v>
                </c:pt>
                <c:pt idx="11943">
                  <c:v>11943</c:v>
                </c:pt>
                <c:pt idx="11944">
                  <c:v>11944</c:v>
                </c:pt>
                <c:pt idx="11945">
                  <c:v>11945</c:v>
                </c:pt>
                <c:pt idx="11946">
                  <c:v>11946</c:v>
                </c:pt>
                <c:pt idx="11947">
                  <c:v>11947</c:v>
                </c:pt>
                <c:pt idx="11948">
                  <c:v>11948</c:v>
                </c:pt>
                <c:pt idx="11949">
                  <c:v>11949</c:v>
                </c:pt>
                <c:pt idx="11950">
                  <c:v>11950</c:v>
                </c:pt>
                <c:pt idx="11951">
                  <c:v>11951</c:v>
                </c:pt>
                <c:pt idx="11952">
                  <c:v>11952</c:v>
                </c:pt>
                <c:pt idx="11953">
                  <c:v>11953</c:v>
                </c:pt>
                <c:pt idx="11954">
                  <c:v>11954</c:v>
                </c:pt>
                <c:pt idx="11955">
                  <c:v>11955</c:v>
                </c:pt>
                <c:pt idx="11956">
                  <c:v>11956</c:v>
                </c:pt>
                <c:pt idx="11957">
                  <c:v>11957</c:v>
                </c:pt>
                <c:pt idx="11958">
                  <c:v>11958</c:v>
                </c:pt>
                <c:pt idx="11959">
                  <c:v>11959</c:v>
                </c:pt>
                <c:pt idx="11960">
                  <c:v>11960</c:v>
                </c:pt>
                <c:pt idx="11961">
                  <c:v>11961</c:v>
                </c:pt>
                <c:pt idx="11962">
                  <c:v>11962</c:v>
                </c:pt>
                <c:pt idx="11963">
                  <c:v>11963</c:v>
                </c:pt>
                <c:pt idx="11964">
                  <c:v>11964</c:v>
                </c:pt>
                <c:pt idx="11965">
                  <c:v>11965</c:v>
                </c:pt>
                <c:pt idx="11966">
                  <c:v>11966</c:v>
                </c:pt>
                <c:pt idx="11967">
                  <c:v>11967</c:v>
                </c:pt>
                <c:pt idx="11968">
                  <c:v>11968</c:v>
                </c:pt>
                <c:pt idx="11969">
                  <c:v>11969</c:v>
                </c:pt>
                <c:pt idx="11970">
                  <c:v>11970</c:v>
                </c:pt>
                <c:pt idx="11971">
                  <c:v>11971</c:v>
                </c:pt>
                <c:pt idx="11972">
                  <c:v>11972</c:v>
                </c:pt>
                <c:pt idx="11973">
                  <c:v>11973</c:v>
                </c:pt>
                <c:pt idx="11974">
                  <c:v>11974</c:v>
                </c:pt>
                <c:pt idx="11975">
                  <c:v>11975</c:v>
                </c:pt>
                <c:pt idx="11976">
                  <c:v>11976</c:v>
                </c:pt>
                <c:pt idx="11977">
                  <c:v>11977</c:v>
                </c:pt>
                <c:pt idx="11978">
                  <c:v>11978</c:v>
                </c:pt>
                <c:pt idx="11979">
                  <c:v>11979</c:v>
                </c:pt>
                <c:pt idx="11980">
                  <c:v>11980</c:v>
                </c:pt>
                <c:pt idx="11981">
                  <c:v>11981</c:v>
                </c:pt>
                <c:pt idx="11982">
                  <c:v>11982</c:v>
                </c:pt>
                <c:pt idx="11983">
                  <c:v>11983</c:v>
                </c:pt>
                <c:pt idx="11984">
                  <c:v>11984</c:v>
                </c:pt>
                <c:pt idx="11985">
                  <c:v>11985</c:v>
                </c:pt>
                <c:pt idx="11986">
                  <c:v>11986</c:v>
                </c:pt>
                <c:pt idx="11987">
                  <c:v>11987</c:v>
                </c:pt>
                <c:pt idx="11988">
                  <c:v>11988</c:v>
                </c:pt>
                <c:pt idx="11989">
                  <c:v>11989</c:v>
                </c:pt>
                <c:pt idx="11990">
                  <c:v>11990</c:v>
                </c:pt>
                <c:pt idx="11991">
                  <c:v>11991</c:v>
                </c:pt>
                <c:pt idx="11992">
                  <c:v>11992</c:v>
                </c:pt>
                <c:pt idx="11993">
                  <c:v>11993</c:v>
                </c:pt>
                <c:pt idx="11994">
                  <c:v>11994</c:v>
                </c:pt>
                <c:pt idx="11995">
                  <c:v>11995</c:v>
                </c:pt>
                <c:pt idx="11996">
                  <c:v>11996</c:v>
                </c:pt>
                <c:pt idx="11997">
                  <c:v>11997</c:v>
                </c:pt>
                <c:pt idx="11998">
                  <c:v>11998</c:v>
                </c:pt>
                <c:pt idx="11999">
                  <c:v>11999</c:v>
                </c:pt>
                <c:pt idx="12000">
                  <c:v>12000</c:v>
                </c:pt>
                <c:pt idx="12001">
                  <c:v>12001</c:v>
                </c:pt>
                <c:pt idx="12002">
                  <c:v>12002</c:v>
                </c:pt>
                <c:pt idx="12003">
                  <c:v>12003</c:v>
                </c:pt>
                <c:pt idx="12004">
                  <c:v>12004</c:v>
                </c:pt>
                <c:pt idx="12005">
                  <c:v>12005</c:v>
                </c:pt>
                <c:pt idx="12006">
                  <c:v>12006</c:v>
                </c:pt>
                <c:pt idx="12007">
                  <c:v>12007</c:v>
                </c:pt>
                <c:pt idx="12008">
                  <c:v>12008</c:v>
                </c:pt>
                <c:pt idx="12009">
                  <c:v>12009</c:v>
                </c:pt>
                <c:pt idx="12010">
                  <c:v>12010</c:v>
                </c:pt>
                <c:pt idx="12011">
                  <c:v>12011</c:v>
                </c:pt>
                <c:pt idx="12012">
                  <c:v>12012</c:v>
                </c:pt>
                <c:pt idx="12013">
                  <c:v>12013</c:v>
                </c:pt>
                <c:pt idx="12014">
                  <c:v>12014</c:v>
                </c:pt>
                <c:pt idx="12015">
                  <c:v>12015</c:v>
                </c:pt>
                <c:pt idx="12016">
                  <c:v>12016</c:v>
                </c:pt>
                <c:pt idx="12017">
                  <c:v>12017</c:v>
                </c:pt>
                <c:pt idx="12018">
                  <c:v>12018</c:v>
                </c:pt>
                <c:pt idx="12019">
                  <c:v>12019</c:v>
                </c:pt>
                <c:pt idx="12020">
                  <c:v>12020</c:v>
                </c:pt>
                <c:pt idx="12021">
                  <c:v>12021</c:v>
                </c:pt>
                <c:pt idx="12022">
                  <c:v>12022</c:v>
                </c:pt>
                <c:pt idx="12023">
                  <c:v>12023</c:v>
                </c:pt>
                <c:pt idx="12024">
                  <c:v>12024</c:v>
                </c:pt>
                <c:pt idx="12025">
                  <c:v>12025</c:v>
                </c:pt>
                <c:pt idx="12026">
                  <c:v>12026</c:v>
                </c:pt>
                <c:pt idx="12027">
                  <c:v>12027</c:v>
                </c:pt>
                <c:pt idx="12028">
                  <c:v>12028</c:v>
                </c:pt>
                <c:pt idx="12029">
                  <c:v>12029</c:v>
                </c:pt>
                <c:pt idx="12030">
                  <c:v>12030</c:v>
                </c:pt>
                <c:pt idx="12031">
                  <c:v>12031</c:v>
                </c:pt>
                <c:pt idx="12032">
                  <c:v>12032</c:v>
                </c:pt>
                <c:pt idx="12033">
                  <c:v>12033</c:v>
                </c:pt>
                <c:pt idx="12034">
                  <c:v>12034</c:v>
                </c:pt>
                <c:pt idx="12035">
                  <c:v>12035</c:v>
                </c:pt>
                <c:pt idx="12036">
                  <c:v>12036</c:v>
                </c:pt>
                <c:pt idx="12037">
                  <c:v>12037</c:v>
                </c:pt>
                <c:pt idx="12038">
                  <c:v>12038</c:v>
                </c:pt>
                <c:pt idx="12039">
                  <c:v>12039</c:v>
                </c:pt>
                <c:pt idx="12040">
                  <c:v>12040</c:v>
                </c:pt>
                <c:pt idx="12041">
                  <c:v>12041</c:v>
                </c:pt>
                <c:pt idx="12042">
                  <c:v>12042</c:v>
                </c:pt>
                <c:pt idx="12043">
                  <c:v>12043</c:v>
                </c:pt>
                <c:pt idx="12044">
                  <c:v>12044</c:v>
                </c:pt>
                <c:pt idx="12045">
                  <c:v>12045</c:v>
                </c:pt>
                <c:pt idx="12046">
                  <c:v>12046</c:v>
                </c:pt>
                <c:pt idx="12047">
                  <c:v>12047</c:v>
                </c:pt>
                <c:pt idx="12048">
                  <c:v>12048</c:v>
                </c:pt>
                <c:pt idx="12049">
                  <c:v>12049</c:v>
                </c:pt>
                <c:pt idx="12050">
                  <c:v>12050</c:v>
                </c:pt>
                <c:pt idx="12051">
                  <c:v>12051</c:v>
                </c:pt>
                <c:pt idx="12052">
                  <c:v>12052</c:v>
                </c:pt>
                <c:pt idx="12053">
                  <c:v>12053</c:v>
                </c:pt>
                <c:pt idx="12054">
                  <c:v>12054</c:v>
                </c:pt>
                <c:pt idx="12055">
                  <c:v>12055</c:v>
                </c:pt>
                <c:pt idx="12056">
                  <c:v>12056</c:v>
                </c:pt>
                <c:pt idx="12057">
                  <c:v>12057</c:v>
                </c:pt>
                <c:pt idx="12058">
                  <c:v>12058</c:v>
                </c:pt>
                <c:pt idx="12059">
                  <c:v>12059</c:v>
                </c:pt>
                <c:pt idx="12060">
                  <c:v>12060</c:v>
                </c:pt>
                <c:pt idx="12061">
                  <c:v>12061</c:v>
                </c:pt>
                <c:pt idx="12062">
                  <c:v>12062</c:v>
                </c:pt>
                <c:pt idx="12063">
                  <c:v>12063</c:v>
                </c:pt>
                <c:pt idx="12064">
                  <c:v>12064</c:v>
                </c:pt>
                <c:pt idx="12065">
                  <c:v>12065</c:v>
                </c:pt>
                <c:pt idx="12066">
                  <c:v>12066</c:v>
                </c:pt>
                <c:pt idx="12067">
                  <c:v>12067</c:v>
                </c:pt>
                <c:pt idx="12068">
                  <c:v>12068</c:v>
                </c:pt>
                <c:pt idx="12069">
                  <c:v>12069</c:v>
                </c:pt>
                <c:pt idx="12070">
                  <c:v>12070</c:v>
                </c:pt>
                <c:pt idx="12071">
                  <c:v>12071</c:v>
                </c:pt>
                <c:pt idx="12072">
                  <c:v>12072</c:v>
                </c:pt>
                <c:pt idx="12073">
                  <c:v>12073</c:v>
                </c:pt>
                <c:pt idx="12074">
                  <c:v>12074</c:v>
                </c:pt>
                <c:pt idx="12075">
                  <c:v>12075</c:v>
                </c:pt>
                <c:pt idx="12076">
                  <c:v>12076</c:v>
                </c:pt>
                <c:pt idx="12077">
                  <c:v>12077</c:v>
                </c:pt>
                <c:pt idx="12078">
                  <c:v>12078</c:v>
                </c:pt>
                <c:pt idx="12079">
                  <c:v>12079</c:v>
                </c:pt>
                <c:pt idx="12080">
                  <c:v>12080</c:v>
                </c:pt>
                <c:pt idx="12081">
                  <c:v>12081</c:v>
                </c:pt>
                <c:pt idx="12082">
                  <c:v>12082</c:v>
                </c:pt>
                <c:pt idx="12083">
                  <c:v>12083</c:v>
                </c:pt>
                <c:pt idx="12084">
                  <c:v>12084</c:v>
                </c:pt>
                <c:pt idx="12085">
                  <c:v>12085</c:v>
                </c:pt>
                <c:pt idx="12086">
                  <c:v>12086</c:v>
                </c:pt>
                <c:pt idx="12087">
                  <c:v>12087</c:v>
                </c:pt>
                <c:pt idx="12088">
                  <c:v>12088</c:v>
                </c:pt>
                <c:pt idx="12089">
                  <c:v>12089</c:v>
                </c:pt>
                <c:pt idx="12090">
                  <c:v>12090</c:v>
                </c:pt>
                <c:pt idx="12091">
                  <c:v>12091</c:v>
                </c:pt>
                <c:pt idx="12092">
                  <c:v>12092</c:v>
                </c:pt>
                <c:pt idx="12093">
                  <c:v>12093</c:v>
                </c:pt>
                <c:pt idx="12094">
                  <c:v>12094</c:v>
                </c:pt>
                <c:pt idx="12095">
                  <c:v>12095</c:v>
                </c:pt>
                <c:pt idx="12096">
                  <c:v>12096</c:v>
                </c:pt>
                <c:pt idx="12097">
                  <c:v>12097</c:v>
                </c:pt>
                <c:pt idx="12098">
                  <c:v>12098</c:v>
                </c:pt>
                <c:pt idx="12099">
                  <c:v>12099</c:v>
                </c:pt>
                <c:pt idx="12100">
                  <c:v>12100</c:v>
                </c:pt>
                <c:pt idx="12101">
                  <c:v>12101</c:v>
                </c:pt>
                <c:pt idx="12102">
                  <c:v>12102</c:v>
                </c:pt>
                <c:pt idx="12103">
                  <c:v>12103</c:v>
                </c:pt>
                <c:pt idx="12104">
                  <c:v>12104</c:v>
                </c:pt>
                <c:pt idx="12105">
                  <c:v>12105</c:v>
                </c:pt>
                <c:pt idx="12106">
                  <c:v>12106</c:v>
                </c:pt>
                <c:pt idx="12107">
                  <c:v>12107</c:v>
                </c:pt>
                <c:pt idx="12108">
                  <c:v>12108</c:v>
                </c:pt>
                <c:pt idx="12109">
                  <c:v>12109</c:v>
                </c:pt>
                <c:pt idx="12110">
                  <c:v>12110</c:v>
                </c:pt>
                <c:pt idx="12111">
                  <c:v>12111</c:v>
                </c:pt>
                <c:pt idx="12112">
                  <c:v>12112</c:v>
                </c:pt>
                <c:pt idx="12113">
                  <c:v>12113</c:v>
                </c:pt>
                <c:pt idx="12114">
                  <c:v>12114</c:v>
                </c:pt>
                <c:pt idx="12115">
                  <c:v>12115</c:v>
                </c:pt>
                <c:pt idx="12116">
                  <c:v>12116</c:v>
                </c:pt>
                <c:pt idx="12117">
                  <c:v>12117</c:v>
                </c:pt>
                <c:pt idx="12118">
                  <c:v>12118</c:v>
                </c:pt>
                <c:pt idx="12119">
                  <c:v>12119</c:v>
                </c:pt>
                <c:pt idx="12120">
                  <c:v>12120</c:v>
                </c:pt>
                <c:pt idx="12121">
                  <c:v>12121</c:v>
                </c:pt>
                <c:pt idx="12122">
                  <c:v>12122</c:v>
                </c:pt>
                <c:pt idx="12123">
                  <c:v>12123</c:v>
                </c:pt>
                <c:pt idx="12124">
                  <c:v>12124</c:v>
                </c:pt>
                <c:pt idx="12125">
                  <c:v>12125</c:v>
                </c:pt>
                <c:pt idx="12126">
                  <c:v>12126</c:v>
                </c:pt>
                <c:pt idx="12127">
                  <c:v>12127</c:v>
                </c:pt>
                <c:pt idx="12128">
                  <c:v>12128</c:v>
                </c:pt>
                <c:pt idx="12129">
                  <c:v>12129</c:v>
                </c:pt>
                <c:pt idx="12130">
                  <c:v>12130</c:v>
                </c:pt>
                <c:pt idx="12131">
                  <c:v>12131</c:v>
                </c:pt>
                <c:pt idx="12132">
                  <c:v>12132</c:v>
                </c:pt>
                <c:pt idx="12133">
                  <c:v>12133</c:v>
                </c:pt>
                <c:pt idx="12134">
                  <c:v>12134</c:v>
                </c:pt>
                <c:pt idx="12135">
                  <c:v>12135</c:v>
                </c:pt>
                <c:pt idx="12136">
                  <c:v>12136</c:v>
                </c:pt>
                <c:pt idx="12137">
                  <c:v>12137</c:v>
                </c:pt>
                <c:pt idx="12138">
                  <c:v>12138</c:v>
                </c:pt>
                <c:pt idx="12139">
                  <c:v>12139</c:v>
                </c:pt>
                <c:pt idx="12140">
                  <c:v>12140</c:v>
                </c:pt>
                <c:pt idx="12141">
                  <c:v>12141</c:v>
                </c:pt>
                <c:pt idx="12142">
                  <c:v>12142</c:v>
                </c:pt>
                <c:pt idx="12143">
                  <c:v>12143</c:v>
                </c:pt>
                <c:pt idx="12144">
                  <c:v>12144</c:v>
                </c:pt>
                <c:pt idx="12145">
                  <c:v>12145</c:v>
                </c:pt>
                <c:pt idx="12146">
                  <c:v>12146</c:v>
                </c:pt>
                <c:pt idx="12147">
                  <c:v>12147</c:v>
                </c:pt>
                <c:pt idx="12148">
                  <c:v>12148</c:v>
                </c:pt>
                <c:pt idx="12149">
                  <c:v>12149</c:v>
                </c:pt>
                <c:pt idx="12150">
                  <c:v>12150</c:v>
                </c:pt>
                <c:pt idx="12151">
                  <c:v>12151</c:v>
                </c:pt>
                <c:pt idx="12152">
                  <c:v>12152</c:v>
                </c:pt>
                <c:pt idx="12153">
                  <c:v>12153</c:v>
                </c:pt>
                <c:pt idx="12154">
                  <c:v>12154</c:v>
                </c:pt>
                <c:pt idx="12155">
                  <c:v>12155</c:v>
                </c:pt>
                <c:pt idx="12156">
                  <c:v>12156</c:v>
                </c:pt>
                <c:pt idx="12157">
                  <c:v>12157</c:v>
                </c:pt>
                <c:pt idx="12158">
                  <c:v>12158</c:v>
                </c:pt>
                <c:pt idx="12159">
                  <c:v>12159</c:v>
                </c:pt>
                <c:pt idx="12160">
                  <c:v>12160</c:v>
                </c:pt>
                <c:pt idx="12161">
                  <c:v>12161</c:v>
                </c:pt>
                <c:pt idx="12162">
                  <c:v>12162</c:v>
                </c:pt>
                <c:pt idx="12163">
                  <c:v>12163</c:v>
                </c:pt>
                <c:pt idx="12164">
                  <c:v>12164</c:v>
                </c:pt>
                <c:pt idx="12165">
                  <c:v>12165</c:v>
                </c:pt>
                <c:pt idx="12166">
                  <c:v>12166</c:v>
                </c:pt>
                <c:pt idx="12167">
                  <c:v>12167</c:v>
                </c:pt>
                <c:pt idx="12168">
                  <c:v>12168</c:v>
                </c:pt>
                <c:pt idx="12169">
                  <c:v>12169</c:v>
                </c:pt>
                <c:pt idx="12170">
                  <c:v>12170</c:v>
                </c:pt>
                <c:pt idx="12171">
                  <c:v>12171</c:v>
                </c:pt>
                <c:pt idx="12172">
                  <c:v>12172</c:v>
                </c:pt>
                <c:pt idx="12173">
                  <c:v>12173</c:v>
                </c:pt>
                <c:pt idx="12174">
                  <c:v>12174</c:v>
                </c:pt>
                <c:pt idx="12175">
                  <c:v>12175</c:v>
                </c:pt>
                <c:pt idx="12176">
                  <c:v>12176</c:v>
                </c:pt>
                <c:pt idx="12177">
                  <c:v>12177</c:v>
                </c:pt>
                <c:pt idx="12178">
                  <c:v>12178</c:v>
                </c:pt>
                <c:pt idx="12179">
                  <c:v>12179</c:v>
                </c:pt>
                <c:pt idx="12180">
                  <c:v>12180</c:v>
                </c:pt>
                <c:pt idx="12181">
                  <c:v>12181</c:v>
                </c:pt>
                <c:pt idx="12182">
                  <c:v>12182</c:v>
                </c:pt>
                <c:pt idx="12183">
                  <c:v>12183</c:v>
                </c:pt>
                <c:pt idx="12184">
                  <c:v>12184</c:v>
                </c:pt>
                <c:pt idx="12185">
                  <c:v>12185</c:v>
                </c:pt>
                <c:pt idx="12186">
                  <c:v>12186</c:v>
                </c:pt>
                <c:pt idx="12187">
                  <c:v>12187</c:v>
                </c:pt>
                <c:pt idx="12188">
                  <c:v>12188</c:v>
                </c:pt>
                <c:pt idx="12189">
                  <c:v>12189</c:v>
                </c:pt>
                <c:pt idx="12190">
                  <c:v>12190</c:v>
                </c:pt>
                <c:pt idx="12191">
                  <c:v>12191</c:v>
                </c:pt>
                <c:pt idx="12192">
                  <c:v>12192</c:v>
                </c:pt>
                <c:pt idx="12193">
                  <c:v>12193</c:v>
                </c:pt>
                <c:pt idx="12194">
                  <c:v>12194</c:v>
                </c:pt>
                <c:pt idx="12195">
                  <c:v>12195</c:v>
                </c:pt>
                <c:pt idx="12196">
                  <c:v>12196</c:v>
                </c:pt>
                <c:pt idx="12197">
                  <c:v>12197</c:v>
                </c:pt>
                <c:pt idx="12198">
                  <c:v>12198</c:v>
                </c:pt>
                <c:pt idx="12199">
                  <c:v>12199</c:v>
                </c:pt>
                <c:pt idx="12200">
                  <c:v>12200</c:v>
                </c:pt>
                <c:pt idx="12201">
                  <c:v>12201</c:v>
                </c:pt>
                <c:pt idx="12202">
                  <c:v>12202</c:v>
                </c:pt>
                <c:pt idx="12203">
                  <c:v>12203</c:v>
                </c:pt>
                <c:pt idx="12204">
                  <c:v>12204</c:v>
                </c:pt>
                <c:pt idx="12205">
                  <c:v>12205</c:v>
                </c:pt>
                <c:pt idx="12206">
                  <c:v>12206</c:v>
                </c:pt>
                <c:pt idx="12207">
                  <c:v>12207</c:v>
                </c:pt>
                <c:pt idx="12208">
                  <c:v>12208</c:v>
                </c:pt>
                <c:pt idx="12209">
                  <c:v>12209</c:v>
                </c:pt>
                <c:pt idx="12210">
                  <c:v>12210</c:v>
                </c:pt>
                <c:pt idx="12211">
                  <c:v>12211</c:v>
                </c:pt>
                <c:pt idx="12212">
                  <c:v>12212</c:v>
                </c:pt>
                <c:pt idx="12213">
                  <c:v>12213</c:v>
                </c:pt>
                <c:pt idx="12214">
                  <c:v>12214</c:v>
                </c:pt>
                <c:pt idx="12215">
                  <c:v>12215</c:v>
                </c:pt>
                <c:pt idx="12216">
                  <c:v>12216</c:v>
                </c:pt>
                <c:pt idx="12217">
                  <c:v>12217</c:v>
                </c:pt>
                <c:pt idx="12218">
                  <c:v>12218</c:v>
                </c:pt>
                <c:pt idx="12219">
                  <c:v>12219</c:v>
                </c:pt>
                <c:pt idx="12220">
                  <c:v>12220</c:v>
                </c:pt>
                <c:pt idx="12221">
                  <c:v>12221</c:v>
                </c:pt>
                <c:pt idx="12222">
                  <c:v>12222</c:v>
                </c:pt>
                <c:pt idx="12223">
                  <c:v>12223</c:v>
                </c:pt>
                <c:pt idx="12224">
                  <c:v>12224</c:v>
                </c:pt>
                <c:pt idx="12225">
                  <c:v>12225</c:v>
                </c:pt>
                <c:pt idx="12226">
                  <c:v>12226</c:v>
                </c:pt>
                <c:pt idx="12227">
                  <c:v>12227</c:v>
                </c:pt>
                <c:pt idx="12228">
                  <c:v>12228</c:v>
                </c:pt>
                <c:pt idx="12229">
                  <c:v>12229</c:v>
                </c:pt>
                <c:pt idx="12230">
                  <c:v>12230</c:v>
                </c:pt>
                <c:pt idx="12231">
                  <c:v>12231</c:v>
                </c:pt>
                <c:pt idx="12232">
                  <c:v>12232</c:v>
                </c:pt>
                <c:pt idx="12233">
                  <c:v>12233</c:v>
                </c:pt>
                <c:pt idx="12234">
                  <c:v>12234</c:v>
                </c:pt>
                <c:pt idx="12235">
                  <c:v>12235</c:v>
                </c:pt>
                <c:pt idx="12236">
                  <c:v>12236</c:v>
                </c:pt>
                <c:pt idx="12237">
                  <c:v>12237</c:v>
                </c:pt>
                <c:pt idx="12238">
                  <c:v>12238</c:v>
                </c:pt>
                <c:pt idx="12239">
                  <c:v>12239</c:v>
                </c:pt>
                <c:pt idx="12240">
                  <c:v>12240</c:v>
                </c:pt>
                <c:pt idx="12241">
                  <c:v>12241</c:v>
                </c:pt>
                <c:pt idx="12242">
                  <c:v>12242</c:v>
                </c:pt>
                <c:pt idx="12243">
                  <c:v>12243</c:v>
                </c:pt>
                <c:pt idx="12244">
                  <c:v>12244</c:v>
                </c:pt>
                <c:pt idx="12245">
                  <c:v>12245</c:v>
                </c:pt>
                <c:pt idx="12246">
                  <c:v>12246</c:v>
                </c:pt>
                <c:pt idx="12247">
                  <c:v>12247</c:v>
                </c:pt>
                <c:pt idx="12248">
                  <c:v>12248</c:v>
                </c:pt>
                <c:pt idx="12249">
                  <c:v>12249</c:v>
                </c:pt>
                <c:pt idx="12250">
                  <c:v>12250</c:v>
                </c:pt>
                <c:pt idx="12251">
                  <c:v>12251</c:v>
                </c:pt>
                <c:pt idx="12252">
                  <c:v>12252</c:v>
                </c:pt>
                <c:pt idx="12253">
                  <c:v>12253</c:v>
                </c:pt>
                <c:pt idx="12254">
                  <c:v>12254</c:v>
                </c:pt>
                <c:pt idx="12255">
                  <c:v>12255</c:v>
                </c:pt>
                <c:pt idx="12256">
                  <c:v>12256</c:v>
                </c:pt>
                <c:pt idx="12257">
                  <c:v>12257</c:v>
                </c:pt>
                <c:pt idx="12258">
                  <c:v>12258</c:v>
                </c:pt>
                <c:pt idx="12259">
                  <c:v>12259</c:v>
                </c:pt>
                <c:pt idx="12260">
                  <c:v>12260</c:v>
                </c:pt>
                <c:pt idx="12261">
                  <c:v>12261</c:v>
                </c:pt>
                <c:pt idx="12262">
                  <c:v>12262</c:v>
                </c:pt>
                <c:pt idx="12263">
                  <c:v>12263</c:v>
                </c:pt>
                <c:pt idx="12264">
                  <c:v>12264</c:v>
                </c:pt>
                <c:pt idx="12265">
                  <c:v>12265</c:v>
                </c:pt>
                <c:pt idx="12266">
                  <c:v>12266</c:v>
                </c:pt>
                <c:pt idx="12267">
                  <c:v>12267</c:v>
                </c:pt>
                <c:pt idx="12268">
                  <c:v>12268</c:v>
                </c:pt>
                <c:pt idx="12269">
                  <c:v>12269</c:v>
                </c:pt>
                <c:pt idx="12270">
                  <c:v>12270</c:v>
                </c:pt>
                <c:pt idx="12271">
                  <c:v>12271</c:v>
                </c:pt>
                <c:pt idx="12272">
                  <c:v>12272</c:v>
                </c:pt>
                <c:pt idx="12273">
                  <c:v>12273</c:v>
                </c:pt>
                <c:pt idx="12274">
                  <c:v>12274</c:v>
                </c:pt>
                <c:pt idx="12275">
                  <c:v>12275</c:v>
                </c:pt>
                <c:pt idx="12276">
                  <c:v>12276</c:v>
                </c:pt>
                <c:pt idx="12277">
                  <c:v>12277</c:v>
                </c:pt>
                <c:pt idx="12278">
                  <c:v>12278</c:v>
                </c:pt>
                <c:pt idx="12279">
                  <c:v>12279</c:v>
                </c:pt>
                <c:pt idx="12280">
                  <c:v>12280</c:v>
                </c:pt>
                <c:pt idx="12281">
                  <c:v>12281</c:v>
                </c:pt>
                <c:pt idx="12282">
                  <c:v>12282</c:v>
                </c:pt>
                <c:pt idx="12283">
                  <c:v>12283</c:v>
                </c:pt>
                <c:pt idx="12284">
                  <c:v>12284</c:v>
                </c:pt>
                <c:pt idx="12285">
                  <c:v>12285</c:v>
                </c:pt>
                <c:pt idx="12286">
                  <c:v>12286</c:v>
                </c:pt>
                <c:pt idx="12287">
                  <c:v>12287</c:v>
                </c:pt>
                <c:pt idx="12288">
                  <c:v>12288</c:v>
                </c:pt>
                <c:pt idx="12289">
                  <c:v>12289</c:v>
                </c:pt>
                <c:pt idx="12290">
                  <c:v>12290</c:v>
                </c:pt>
                <c:pt idx="12291">
                  <c:v>12291</c:v>
                </c:pt>
                <c:pt idx="12292">
                  <c:v>12292</c:v>
                </c:pt>
                <c:pt idx="12293">
                  <c:v>12293</c:v>
                </c:pt>
                <c:pt idx="12294">
                  <c:v>12294</c:v>
                </c:pt>
                <c:pt idx="12295">
                  <c:v>12295</c:v>
                </c:pt>
                <c:pt idx="12296">
                  <c:v>12296</c:v>
                </c:pt>
                <c:pt idx="12297">
                  <c:v>12297</c:v>
                </c:pt>
                <c:pt idx="12298">
                  <c:v>12298</c:v>
                </c:pt>
                <c:pt idx="12299">
                  <c:v>12299</c:v>
                </c:pt>
                <c:pt idx="12300">
                  <c:v>12300</c:v>
                </c:pt>
                <c:pt idx="12301">
                  <c:v>12301</c:v>
                </c:pt>
                <c:pt idx="12302">
                  <c:v>12302</c:v>
                </c:pt>
                <c:pt idx="12303">
                  <c:v>12303</c:v>
                </c:pt>
                <c:pt idx="12304">
                  <c:v>12304</c:v>
                </c:pt>
                <c:pt idx="12305">
                  <c:v>12305</c:v>
                </c:pt>
                <c:pt idx="12306">
                  <c:v>12306</c:v>
                </c:pt>
                <c:pt idx="12307">
                  <c:v>12307</c:v>
                </c:pt>
                <c:pt idx="12308">
                  <c:v>12308</c:v>
                </c:pt>
                <c:pt idx="12309">
                  <c:v>12309</c:v>
                </c:pt>
                <c:pt idx="12310">
                  <c:v>12310</c:v>
                </c:pt>
                <c:pt idx="12311">
                  <c:v>12311</c:v>
                </c:pt>
                <c:pt idx="12312">
                  <c:v>12312</c:v>
                </c:pt>
                <c:pt idx="12313">
                  <c:v>12313</c:v>
                </c:pt>
                <c:pt idx="12314">
                  <c:v>12314</c:v>
                </c:pt>
                <c:pt idx="12315">
                  <c:v>12315</c:v>
                </c:pt>
                <c:pt idx="12316">
                  <c:v>12316</c:v>
                </c:pt>
                <c:pt idx="12317">
                  <c:v>12317</c:v>
                </c:pt>
                <c:pt idx="12318">
                  <c:v>12318</c:v>
                </c:pt>
                <c:pt idx="12319">
                  <c:v>12319</c:v>
                </c:pt>
                <c:pt idx="12320">
                  <c:v>12320</c:v>
                </c:pt>
                <c:pt idx="12321">
                  <c:v>12321</c:v>
                </c:pt>
                <c:pt idx="12322">
                  <c:v>12322</c:v>
                </c:pt>
                <c:pt idx="12323">
                  <c:v>12323</c:v>
                </c:pt>
                <c:pt idx="12324">
                  <c:v>12324</c:v>
                </c:pt>
                <c:pt idx="12325">
                  <c:v>12325</c:v>
                </c:pt>
                <c:pt idx="12326">
                  <c:v>12326</c:v>
                </c:pt>
                <c:pt idx="12327">
                  <c:v>12327</c:v>
                </c:pt>
                <c:pt idx="12328">
                  <c:v>12328</c:v>
                </c:pt>
                <c:pt idx="12329">
                  <c:v>12329</c:v>
                </c:pt>
                <c:pt idx="12330">
                  <c:v>12330</c:v>
                </c:pt>
                <c:pt idx="12331">
                  <c:v>12331</c:v>
                </c:pt>
                <c:pt idx="12332">
                  <c:v>12332</c:v>
                </c:pt>
                <c:pt idx="12333">
                  <c:v>12333</c:v>
                </c:pt>
                <c:pt idx="12334">
                  <c:v>12334</c:v>
                </c:pt>
                <c:pt idx="12335">
                  <c:v>12335</c:v>
                </c:pt>
                <c:pt idx="12336">
                  <c:v>12336</c:v>
                </c:pt>
                <c:pt idx="12337">
                  <c:v>12337</c:v>
                </c:pt>
                <c:pt idx="12338">
                  <c:v>12338</c:v>
                </c:pt>
                <c:pt idx="12339">
                  <c:v>12339</c:v>
                </c:pt>
                <c:pt idx="12340">
                  <c:v>12340</c:v>
                </c:pt>
                <c:pt idx="12341">
                  <c:v>12341</c:v>
                </c:pt>
                <c:pt idx="12342">
                  <c:v>12342</c:v>
                </c:pt>
                <c:pt idx="12343">
                  <c:v>12343</c:v>
                </c:pt>
                <c:pt idx="12344">
                  <c:v>12344</c:v>
                </c:pt>
                <c:pt idx="12345">
                  <c:v>12345</c:v>
                </c:pt>
                <c:pt idx="12346">
                  <c:v>12346</c:v>
                </c:pt>
                <c:pt idx="12347">
                  <c:v>12347</c:v>
                </c:pt>
                <c:pt idx="12348">
                  <c:v>12348</c:v>
                </c:pt>
                <c:pt idx="12349">
                  <c:v>12349</c:v>
                </c:pt>
                <c:pt idx="12350">
                  <c:v>12350</c:v>
                </c:pt>
                <c:pt idx="12351">
                  <c:v>12351</c:v>
                </c:pt>
                <c:pt idx="12352">
                  <c:v>12352</c:v>
                </c:pt>
                <c:pt idx="12353">
                  <c:v>12353</c:v>
                </c:pt>
                <c:pt idx="12354">
                  <c:v>12354</c:v>
                </c:pt>
                <c:pt idx="12355">
                  <c:v>12355</c:v>
                </c:pt>
                <c:pt idx="12356">
                  <c:v>12356</c:v>
                </c:pt>
                <c:pt idx="12357">
                  <c:v>12357</c:v>
                </c:pt>
                <c:pt idx="12358">
                  <c:v>12358</c:v>
                </c:pt>
                <c:pt idx="12359">
                  <c:v>12359</c:v>
                </c:pt>
                <c:pt idx="12360">
                  <c:v>12360</c:v>
                </c:pt>
                <c:pt idx="12361">
                  <c:v>12361</c:v>
                </c:pt>
                <c:pt idx="12362">
                  <c:v>12362</c:v>
                </c:pt>
                <c:pt idx="12363">
                  <c:v>12363</c:v>
                </c:pt>
                <c:pt idx="12364">
                  <c:v>12364</c:v>
                </c:pt>
                <c:pt idx="12365">
                  <c:v>12365</c:v>
                </c:pt>
                <c:pt idx="12366">
                  <c:v>12366</c:v>
                </c:pt>
                <c:pt idx="12367">
                  <c:v>12367</c:v>
                </c:pt>
                <c:pt idx="12368">
                  <c:v>12368</c:v>
                </c:pt>
                <c:pt idx="12369">
                  <c:v>12369</c:v>
                </c:pt>
                <c:pt idx="12370">
                  <c:v>12370</c:v>
                </c:pt>
                <c:pt idx="12371">
                  <c:v>12371</c:v>
                </c:pt>
                <c:pt idx="12372">
                  <c:v>12372</c:v>
                </c:pt>
                <c:pt idx="12373">
                  <c:v>12373</c:v>
                </c:pt>
                <c:pt idx="12374">
                  <c:v>12374</c:v>
                </c:pt>
                <c:pt idx="12375">
                  <c:v>12375</c:v>
                </c:pt>
                <c:pt idx="12376">
                  <c:v>12376</c:v>
                </c:pt>
                <c:pt idx="12377">
                  <c:v>12377</c:v>
                </c:pt>
                <c:pt idx="12378">
                  <c:v>12378</c:v>
                </c:pt>
                <c:pt idx="12379">
                  <c:v>12379</c:v>
                </c:pt>
                <c:pt idx="12380">
                  <c:v>12380</c:v>
                </c:pt>
                <c:pt idx="12381">
                  <c:v>12381</c:v>
                </c:pt>
                <c:pt idx="12382">
                  <c:v>12382</c:v>
                </c:pt>
                <c:pt idx="12383">
                  <c:v>12383</c:v>
                </c:pt>
                <c:pt idx="12384">
                  <c:v>12384</c:v>
                </c:pt>
                <c:pt idx="12385">
                  <c:v>12385</c:v>
                </c:pt>
                <c:pt idx="12386">
                  <c:v>12386</c:v>
                </c:pt>
                <c:pt idx="12387">
                  <c:v>12387</c:v>
                </c:pt>
                <c:pt idx="12388">
                  <c:v>12388</c:v>
                </c:pt>
                <c:pt idx="12389">
                  <c:v>12389</c:v>
                </c:pt>
                <c:pt idx="12390">
                  <c:v>12390</c:v>
                </c:pt>
                <c:pt idx="12391">
                  <c:v>12391</c:v>
                </c:pt>
                <c:pt idx="12392">
                  <c:v>12392</c:v>
                </c:pt>
                <c:pt idx="12393">
                  <c:v>12393</c:v>
                </c:pt>
                <c:pt idx="12394">
                  <c:v>12394</c:v>
                </c:pt>
                <c:pt idx="12395">
                  <c:v>12395</c:v>
                </c:pt>
                <c:pt idx="12396">
                  <c:v>12396</c:v>
                </c:pt>
                <c:pt idx="12397">
                  <c:v>12397</c:v>
                </c:pt>
                <c:pt idx="12398">
                  <c:v>12398</c:v>
                </c:pt>
                <c:pt idx="12399">
                  <c:v>12399</c:v>
                </c:pt>
                <c:pt idx="12400">
                  <c:v>12400</c:v>
                </c:pt>
                <c:pt idx="12401">
                  <c:v>12401</c:v>
                </c:pt>
                <c:pt idx="12402">
                  <c:v>12402</c:v>
                </c:pt>
                <c:pt idx="12403">
                  <c:v>12403</c:v>
                </c:pt>
                <c:pt idx="12404">
                  <c:v>12404</c:v>
                </c:pt>
                <c:pt idx="12405">
                  <c:v>12405</c:v>
                </c:pt>
                <c:pt idx="12406">
                  <c:v>12406</c:v>
                </c:pt>
                <c:pt idx="12407">
                  <c:v>12407</c:v>
                </c:pt>
                <c:pt idx="12408">
                  <c:v>12408</c:v>
                </c:pt>
                <c:pt idx="12409">
                  <c:v>12409</c:v>
                </c:pt>
                <c:pt idx="12410">
                  <c:v>12410</c:v>
                </c:pt>
                <c:pt idx="12411">
                  <c:v>12411</c:v>
                </c:pt>
                <c:pt idx="12412">
                  <c:v>12412</c:v>
                </c:pt>
                <c:pt idx="12413">
                  <c:v>12413</c:v>
                </c:pt>
                <c:pt idx="12414">
                  <c:v>12414</c:v>
                </c:pt>
                <c:pt idx="12415">
                  <c:v>12415</c:v>
                </c:pt>
                <c:pt idx="12416">
                  <c:v>12416</c:v>
                </c:pt>
                <c:pt idx="12417">
                  <c:v>12417</c:v>
                </c:pt>
                <c:pt idx="12418">
                  <c:v>12418</c:v>
                </c:pt>
                <c:pt idx="12419">
                  <c:v>12419</c:v>
                </c:pt>
                <c:pt idx="12420">
                  <c:v>12420</c:v>
                </c:pt>
                <c:pt idx="12421">
                  <c:v>12421</c:v>
                </c:pt>
                <c:pt idx="12422">
                  <c:v>12422</c:v>
                </c:pt>
                <c:pt idx="12423">
                  <c:v>12423</c:v>
                </c:pt>
                <c:pt idx="12424">
                  <c:v>12424</c:v>
                </c:pt>
                <c:pt idx="12425">
                  <c:v>12425</c:v>
                </c:pt>
                <c:pt idx="12426">
                  <c:v>12426</c:v>
                </c:pt>
                <c:pt idx="12427">
                  <c:v>12427</c:v>
                </c:pt>
                <c:pt idx="12428">
                  <c:v>12428</c:v>
                </c:pt>
                <c:pt idx="12429">
                  <c:v>12429</c:v>
                </c:pt>
                <c:pt idx="12430">
                  <c:v>12430</c:v>
                </c:pt>
                <c:pt idx="12431">
                  <c:v>12431</c:v>
                </c:pt>
                <c:pt idx="12432">
                  <c:v>12432</c:v>
                </c:pt>
                <c:pt idx="12433">
                  <c:v>12433</c:v>
                </c:pt>
                <c:pt idx="12434">
                  <c:v>12434</c:v>
                </c:pt>
                <c:pt idx="12435">
                  <c:v>12435</c:v>
                </c:pt>
                <c:pt idx="12436">
                  <c:v>12436</c:v>
                </c:pt>
                <c:pt idx="12437">
                  <c:v>12437</c:v>
                </c:pt>
                <c:pt idx="12438">
                  <c:v>12438</c:v>
                </c:pt>
                <c:pt idx="12439">
                  <c:v>12439</c:v>
                </c:pt>
                <c:pt idx="12440">
                  <c:v>12440</c:v>
                </c:pt>
                <c:pt idx="12441">
                  <c:v>12441</c:v>
                </c:pt>
                <c:pt idx="12442">
                  <c:v>12442</c:v>
                </c:pt>
                <c:pt idx="12443">
                  <c:v>12443</c:v>
                </c:pt>
                <c:pt idx="12444">
                  <c:v>12444</c:v>
                </c:pt>
                <c:pt idx="12445">
                  <c:v>12445</c:v>
                </c:pt>
                <c:pt idx="12446">
                  <c:v>12446</c:v>
                </c:pt>
                <c:pt idx="12447">
                  <c:v>12447</c:v>
                </c:pt>
                <c:pt idx="12448">
                  <c:v>12448</c:v>
                </c:pt>
                <c:pt idx="12449">
                  <c:v>12449</c:v>
                </c:pt>
                <c:pt idx="12450">
                  <c:v>12450</c:v>
                </c:pt>
                <c:pt idx="12451">
                  <c:v>12451</c:v>
                </c:pt>
                <c:pt idx="12452">
                  <c:v>12452</c:v>
                </c:pt>
                <c:pt idx="12453">
                  <c:v>12453</c:v>
                </c:pt>
                <c:pt idx="12454">
                  <c:v>12454</c:v>
                </c:pt>
                <c:pt idx="12455">
                  <c:v>12455</c:v>
                </c:pt>
                <c:pt idx="12456">
                  <c:v>12456</c:v>
                </c:pt>
                <c:pt idx="12457">
                  <c:v>12457</c:v>
                </c:pt>
                <c:pt idx="12458">
                  <c:v>12458</c:v>
                </c:pt>
                <c:pt idx="12459">
                  <c:v>12459</c:v>
                </c:pt>
                <c:pt idx="12460">
                  <c:v>12460</c:v>
                </c:pt>
                <c:pt idx="12461">
                  <c:v>12461</c:v>
                </c:pt>
                <c:pt idx="12462">
                  <c:v>12462</c:v>
                </c:pt>
                <c:pt idx="12463">
                  <c:v>12463</c:v>
                </c:pt>
                <c:pt idx="12464">
                  <c:v>12464</c:v>
                </c:pt>
                <c:pt idx="12465">
                  <c:v>12465</c:v>
                </c:pt>
                <c:pt idx="12466">
                  <c:v>12466</c:v>
                </c:pt>
                <c:pt idx="12467">
                  <c:v>12467</c:v>
                </c:pt>
                <c:pt idx="12468">
                  <c:v>12468</c:v>
                </c:pt>
                <c:pt idx="12469">
                  <c:v>12469</c:v>
                </c:pt>
                <c:pt idx="12470">
                  <c:v>12470</c:v>
                </c:pt>
                <c:pt idx="12471">
                  <c:v>12471</c:v>
                </c:pt>
                <c:pt idx="12472">
                  <c:v>12472</c:v>
                </c:pt>
                <c:pt idx="12473">
                  <c:v>12473</c:v>
                </c:pt>
                <c:pt idx="12474">
                  <c:v>12474</c:v>
                </c:pt>
                <c:pt idx="12475">
                  <c:v>12475</c:v>
                </c:pt>
                <c:pt idx="12476">
                  <c:v>12476</c:v>
                </c:pt>
                <c:pt idx="12477">
                  <c:v>12477</c:v>
                </c:pt>
                <c:pt idx="12478">
                  <c:v>12478</c:v>
                </c:pt>
                <c:pt idx="12479">
                  <c:v>12479</c:v>
                </c:pt>
                <c:pt idx="12480">
                  <c:v>12480</c:v>
                </c:pt>
                <c:pt idx="12481">
                  <c:v>12481</c:v>
                </c:pt>
                <c:pt idx="12482">
                  <c:v>12482</c:v>
                </c:pt>
                <c:pt idx="12483">
                  <c:v>12483</c:v>
                </c:pt>
                <c:pt idx="12484">
                  <c:v>12484</c:v>
                </c:pt>
                <c:pt idx="12485">
                  <c:v>12485</c:v>
                </c:pt>
                <c:pt idx="12486">
                  <c:v>12486</c:v>
                </c:pt>
                <c:pt idx="12487">
                  <c:v>12487</c:v>
                </c:pt>
                <c:pt idx="12488">
                  <c:v>12488</c:v>
                </c:pt>
                <c:pt idx="12489">
                  <c:v>12489</c:v>
                </c:pt>
                <c:pt idx="12490">
                  <c:v>12490</c:v>
                </c:pt>
                <c:pt idx="12491">
                  <c:v>12491</c:v>
                </c:pt>
                <c:pt idx="12492">
                  <c:v>12492</c:v>
                </c:pt>
                <c:pt idx="12493">
                  <c:v>12493</c:v>
                </c:pt>
                <c:pt idx="12494">
                  <c:v>12494</c:v>
                </c:pt>
                <c:pt idx="12495">
                  <c:v>12495</c:v>
                </c:pt>
                <c:pt idx="12496">
                  <c:v>12496</c:v>
                </c:pt>
                <c:pt idx="12497">
                  <c:v>12497</c:v>
                </c:pt>
                <c:pt idx="12498">
                  <c:v>12498</c:v>
                </c:pt>
                <c:pt idx="12499">
                  <c:v>12499</c:v>
                </c:pt>
                <c:pt idx="12500">
                  <c:v>12500</c:v>
                </c:pt>
                <c:pt idx="12501">
                  <c:v>12501</c:v>
                </c:pt>
                <c:pt idx="12502">
                  <c:v>12502</c:v>
                </c:pt>
                <c:pt idx="12503">
                  <c:v>12503</c:v>
                </c:pt>
                <c:pt idx="12504">
                  <c:v>12504</c:v>
                </c:pt>
                <c:pt idx="12505">
                  <c:v>12505</c:v>
                </c:pt>
                <c:pt idx="12506">
                  <c:v>12506</c:v>
                </c:pt>
                <c:pt idx="12507">
                  <c:v>12507</c:v>
                </c:pt>
                <c:pt idx="12508">
                  <c:v>12508</c:v>
                </c:pt>
                <c:pt idx="12509">
                  <c:v>12509</c:v>
                </c:pt>
                <c:pt idx="12510">
                  <c:v>12510</c:v>
                </c:pt>
                <c:pt idx="12511">
                  <c:v>12511</c:v>
                </c:pt>
                <c:pt idx="12512">
                  <c:v>12512</c:v>
                </c:pt>
                <c:pt idx="12513">
                  <c:v>12513</c:v>
                </c:pt>
                <c:pt idx="12514">
                  <c:v>12514</c:v>
                </c:pt>
                <c:pt idx="12515">
                  <c:v>12515</c:v>
                </c:pt>
                <c:pt idx="12516">
                  <c:v>12516</c:v>
                </c:pt>
                <c:pt idx="12517">
                  <c:v>12517</c:v>
                </c:pt>
                <c:pt idx="12518">
                  <c:v>12518</c:v>
                </c:pt>
                <c:pt idx="12519">
                  <c:v>12519</c:v>
                </c:pt>
                <c:pt idx="12520">
                  <c:v>12520</c:v>
                </c:pt>
                <c:pt idx="12521">
                  <c:v>12521</c:v>
                </c:pt>
                <c:pt idx="12522">
                  <c:v>12522</c:v>
                </c:pt>
                <c:pt idx="12523">
                  <c:v>12523</c:v>
                </c:pt>
                <c:pt idx="12524">
                  <c:v>12524</c:v>
                </c:pt>
                <c:pt idx="12525">
                  <c:v>12525</c:v>
                </c:pt>
                <c:pt idx="12526">
                  <c:v>12526</c:v>
                </c:pt>
                <c:pt idx="12527">
                  <c:v>12527</c:v>
                </c:pt>
                <c:pt idx="12528">
                  <c:v>12528</c:v>
                </c:pt>
                <c:pt idx="12529">
                  <c:v>12529</c:v>
                </c:pt>
                <c:pt idx="12530">
                  <c:v>12530</c:v>
                </c:pt>
                <c:pt idx="12531">
                  <c:v>12531</c:v>
                </c:pt>
                <c:pt idx="12532">
                  <c:v>12532</c:v>
                </c:pt>
                <c:pt idx="12533">
                  <c:v>12533</c:v>
                </c:pt>
                <c:pt idx="12534">
                  <c:v>12534</c:v>
                </c:pt>
                <c:pt idx="12535">
                  <c:v>12535</c:v>
                </c:pt>
                <c:pt idx="12536">
                  <c:v>12536</c:v>
                </c:pt>
                <c:pt idx="12537">
                  <c:v>12537</c:v>
                </c:pt>
                <c:pt idx="12538">
                  <c:v>12538</c:v>
                </c:pt>
                <c:pt idx="12539">
                  <c:v>12539</c:v>
                </c:pt>
                <c:pt idx="12540">
                  <c:v>12540</c:v>
                </c:pt>
                <c:pt idx="12541">
                  <c:v>12541</c:v>
                </c:pt>
                <c:pt idx="12542">
                  <c:v>12542</c:v>
                </c:pt>
                <c:pt idx="12543">
                  <c:v>12543</c:v>
                </c:pt>
                <c:pt idx="12544">
                  <c:v>12544</c:v>
                </c:pt>
                <c:pt idx="12545">
                  <c:v>12545</c:v>
                </c:pt>
                <c:pt idx="12546">
                  <c:v>12546</c:v>
                </c:pt>
                <c:pt idx="12547">
                  <c:v>12547</c:v>
                </c:pt>
                <c:pt idx="12548">
                  <c:v>12548</c:v>
                </c:pt>
                <c:pt idx="12549">
                  <c:v>12549</c:v>
                </c:pt>
                <c:pt idx="12550">
                  <c:v>12550</c:v>
                </c:pt>
                <c:pt idx="12551">
                  <c:v>12551</c:v>
                </c:pt>
                <c:pt idx="12552">
                  <c:v>12552</c:v>
                </c:pt>
                <c:pt idx="12553">
                  <c:v>12553</c:v>
                </c:pt>
                <c:pt idx="12554">
                  <c:v>12554</c:v>
                </c:pt>
                <c:pt idx="12555">
                  <c:v>12555</c:v>
                </c:pt>
                <c:pt idx="12556">
                  <c:v>12556</c:v>
                </c:pt>
                <c:pt idx="12557">
                  <c:v>12557</c:v>
                </c:pt>
                <c:pt idx="12558">
                  <c:v>12558</c:v>
                </c:pt>
                <c:pt idx="12559">
                  <c:v>12559</c:v>
                </c:pt>
                <c:pt idx="12560">
                  <c:v>12560</c:v>
                </c:pt>
                <c:pt idx="12561">
                  <c:v>12561</c:v>
                </c:pt>
                <c:pt idx="12562">
                  <c:v>12562</c:v>
                </c:pt>
                <c:pt idx="12563">
                  <c:v>12563</c:v>
                </c:pt>
                <c:pt idx="12564">
                  <c:v>12564</c:v>
                </c:pt>
                <c:pt idx="12565">
                  <c:v>12565</c:v>
                </c:pt>
                <c:pt idx="12566">
                  <c:v>12566</c:v>
                </c:pt>
                <c:pt idx="12567">
                  <c:v>12567</c:v>
                </c:pt>
                <c:pt idx="12568">
                  <c:v>12568</c:v>
                </c:pt>
                <c:pt idx="12569">
                  <c:v>12569</c:v>
                </c:pt>
                <c:pt idx="12570">
                  <c:v>12570</c:v>
                </c:pt>
                <c:pt idx="12571">
                  <c:v>12571</c:v>
                </c:pt>
                <c:pt idx="12572">
                  <c:v>12572</c:v>
                </c:pt>
                <c:pt idx="12573">
                  <c:v>12573</c:v>
                </c:pt>
                <c:pt idx="12574">
                  <c:v>12574</c:v>
                </c:pt>
                <c:pt idx="12575">
                  <c:v>12575</c:v>
                </c:pt>
                <c:pt idx="12576">
                  <c:v>12576</c:v>
                </c:pt>
                <c:pt idx="12577">
                  <c:v>12577</c:v>
                </c:pt>
                <c:pt idx="12578">
                  <c:v>12578</c:v>
                </c:pt>
                <c:pt idx="12579">
                  <c:v>12579</c:v>
                </c:pt>
                <c:pt idx="12580">
                  <c:v>12580</c:v>
                </c:pt>
                <c:pt idx="12581">
                  <c:v>12581</c:v>
                </c:pt>
                <c:pt idx="12582">
                  <c:v>12582</c:v>
                </c:pt>
                <c:pt idx="12583">
                  <c:v>12583</c:v>
                </c:pt>
                <c:pt idx="12584">
                  <c:v>12584</c:v>
                </c:pt>
                <c:pt idx="12585">
                  <c:v>12585</c:v>
                </c:pt>
                <c:pt idx="12586">
                  <c:v>12586</c:v>
                </c:pt>
                <c:pt idx="12587">
                  <c:v>12587</c:v>
                </c:pt>
                <c:pt idx="12588">
                  <c:v>12588</c:v>
                </c:pt>
                <c:pt idx="12589">
                  <c:v>12589</c:v>
                </c:pt>
                <c:pt idx="12590">
                  <c:v>12590</c:v>
                </c:pt>
                <c:pt idx="12591">
                  <c:v>12591</c:v>
                </c:pt>
                <c:pt idx="12592">
                  <c:v>12592</c:v>
                </c:pt>
                <c:pt idx="12593">
                  <c:v>12593</c:v>
                </c:pt>
                <c:pt idx="12594">
                  <c:v>12594</c:v>
                </c:pt>
                <c:pt idx="12595">
                  <c:v>12595</c:v>
                </c:pt>
                <c:pt idx="12596">
                  <c:v>12596</c:v>
                </c:pt>
                <c:pt idx="12597">
                  <c:v>12597</c:v>
                </c:pt>
                <c:pt idx="12598">
                  <c:v>12598</c:v>
                </c:pt>
                <c:pt idx="12599">
                  <c:v>12599</c:v>
                </c:pt>
                <c:pt idx="12600">
                  <c:v>12600</c:v>
                </c:pt>
                <c:pt idx="12601">
                  <c:v>12601</c:v>
                </c:pt>
                <c:pt idx="12602">
                  <c:v>12602</c:v>
                </c:pt>
                <c:pt idx="12603">
                  <c:v>12603</c:v>
                </c:pt>
                <c:pt idx="12604">
                  <c:v>12604</c:v>
                </c:pt>
                <c:pt idx="12605">
                  <c:v>12605</c:v>
                </c:pt>
                <c:pt idx="12606">
                  <c:v>12606</c:v>
                </c:pt>
                <c:pt idx="12607">
                  <c:v>12607</c:v>
                </c:pt>
                <c:pt idx="12608">
                  <c:v>12608</c:v>
                </c:pt>
                <c:pt idx="12609">
                  <c:v>12609</c:v>
                </c:pt>
                <c:pt idx="12610">
                  <c:v>12610</c:v>
                </c:pt>
                <c:pt idx="12611">
                  <c:v>12611</c:v>
                </c:pt>
                <c:pt idx="12612">
                  <c:v>12612</c:v>
                </c:pt>
                <c:pt idx="12613">
                  <c:v>12613</c:v>
                </c:pt>
                <c:pt idx="12614">
                  <c:v>12614</c:v>
                </c:pt>
                <c:pt idx="12615">
                  <c:v>12615</c:v>
                </c:pt>
                <c:pt idx="12616">
                  <c:v>12616</c:v>
                </c:pt>
                <c:pt idx="12617">
                  <c:v>12617</c:v>
                </c:pt>
                <c:pt idx="12618">
                  <c:v>12618</c:v>
                </c:pt>
                <c:pt idx="12619">
                  <c:v>12619</c:v>
                </c:pt>
                <c:pt idx="12620">
                  <c:v>12620</c:v>
                </c:pt>
                <c:pt idx="12621">
                  <c:v>12621</c:v>
                </c:pt>
                <c:pt idx="12622">
                  <c:v>12622</c:v>
                </c:pt>
                <c:pt idx="12623">
                  <c:v>12623</c:v>
                </c:pt>
                <c:pt idx="12624">
                  <c:v>12624</c:v>
                </c:pt>
                <c:pt idx="12625">
                  <c:v>12625</c:v>
                </c:pt>
                <c:pt idx="12626">
                  <c:v>12626</c:v>
                </c:pt>
                <c:pt idx="12627">
                  <c:v>12627</c:v>
                </c:pt>
                <c:pt idx="12628">
                  <c:v>12628</c:v>
                </c:pt>
                <c:pt idx="12629">
                  <c:v>12629</c:v>
                </c:pt>
                <c:pt idx="12630">
                  <c:v>12630</c:v>
                </c:pt>
                <c:pt idx="12631">
                  <c:v>12631</c:v>
                </c:pt>
                <c:pt idx="12632">
                  <c:v>12632</c:v>
                </c:pt>
                <c:pt idx="12633">
                  <c:v>12633</c:v>
                </c:pt>
                <c:pt idx="12634">
                  <c:v>12634</c:v>
                </c:pt>
                <c:pt idx="12635">
                  <c:v>12635</c:v>
                </c:pt>
                <c:pt idx="12636">
                  <c:v>12636</c:v>
                </c:pt>
                <c:pt idx="12637">
                  <c:v>12637</c:v>
                </c:pt>
                <c:pt idx="12638">
                  <c:v>12638</c:v>
                </c:pt>
                <c:pt idx="12639">
                  <c:v>12639</c:v>
                </c:pt>
                <c:pt idx="12640">
                  <c:v>12640</c:v>
                </c:pt>
                <c:pt idx="12641">
                  <c:v>12641</c:v>
                </c:pt>
                <c:pt idx="12642">
                  <c:v>12642</c:v>
                </c:pt>
                <c:pt idx="12643">
                  <c:v>12643</c:v>
                </c:pt>
                <c:pt idx="12644">
                  <c:v>12644</c:v>
                </c:pt>
                <c:pt idx="12645">
                  <c:v>12645</c:v>
                </c:pt>
                <c:pt idx="12646">
                  <c:v>12646</c:v>
                </c:pt>
                <c:pt idx="12647">
                  <c:v>12647</c:v>
                </c:pt>
                <c:pt idx="12648">
                  <c:v>12648</c:v>
                </c:pt>
                <c:pt idx="12649">
                  <c:v>12649</c:v>
                </c:pt>
                <c:pt idx="12650">
                  <c:v>12650</c:v>
                </c:pt>
                <c:pt idx="12651">
                  <c:v>12651</c:v>
                </c:pt>
                <c:pt idx="12652">
                  <c:v>12652</c:v>
                </c:pt>
                <c:pt idx="12653">
                  <c:v>12653</c:v>
                </c:pt>
                <c:pt idx="12654">
                  <c:v>12654</c:v>
                </c:pt>
                <c:pt idx="12655">
                  <c:v>12655</c:v>
                </c:pt>
                <c:pt idx="12656">
                  <c:v>12656</c:v>
                </c:pt>
                <c:pt idx="12657">
                  <c:v>12657</c:v>
                </c:pt>
                <c:pt idx="12658">
                  <c:v>12658</c:v>
                </c:pt>
                <c:pt idx="12659">
                  <c:v>12659</c:v>
                </c:pt>
                <c:pt idx="12660">
                  <c:v>12660</c:v>
                </c:pt>
                <c:pt idx="12661">
                  <c:v>12661</c:v>
                </c:pt>
                <c:pt idx="12662">
                  <c:v>12662</c:v>
                </c:pt>
                <c:pt idx="12663">
                  <c:v>12663</c:v>
                </c:pt>
                <c:pt idx="12664">
                  <c:v>12664</c:v>
                </c:pt>
                <c:pt idx="12665">
                  <c:v>12665</c:v>
                </c:pt>
                <c:pt idx="12666">
                  <c:v>12666</c:v>
                </c:pt>
                <c:pt idx="12667">
                  <c:v>12667</c:v>
                </c:pt>
                <c:pt idx="12668">
                  <c:v>12668</c:v>
                </c:pt>
                <c:pt idx="12669">
                  <c:v>12669</c:v>
                </c:pt>
                <c:pt idx="12670">
                  <c:v>12670</c:v>
                </c:pt>
                <c:pt idx="12671">
                  <c:v>12671</c:v>
                </c:pt>
                <c:pt idx="12672">
                  <c:v>12672</c:v>
                </c:pt>
                <c:pt idx="12673">
                  <c:v>12673</c:v>
                </c:pt>
                <c:pt idx="12674">
                  <c:v>12674</c:v>
                </c:pt>
                <c:pt idx="12675">
                  <c:v>12675</c:v>
                </c:pt>
                <c:pt idx="12676">
                  <c:v>12676</c:v>
                </c:pt>
                <c:pt idx="12677">
                  <c:v>12677</c:v>
                </c:pt>
                <c:pt idx="12678">
                  <c:v>12678</c:v>
                </c:pt>
                <c:pt idx="12679">
                  <c:v>12679</c:v>
                </c:pt>
                <c:pt idx="12680">
                  <c:v>12680</c:v>
                </c:pt>
                <c:pt idx="12681">
                  <c:v>12681</c:v>
                </c:pt>
                <c:pt idx="12682">
                  <c:v>12682</c:v>
                </c:pt>
                <c:pt idx="12683">
                  <c:v>12683</c:v>
                </c:pt>
                <c:pt idx="12684">
                  <c:v>12684</c:v>
                </c:pt>
                <c:pt idx="12685">
                  <c:v>12685</c:v>
                </c:pt>
                <c:pt idx="12686">
                  <c:v>12686</c:v>
                </c:pt>
                <c:pt idx="12687">
                  <c:v>12687</c:v>
                </c:pt>
                <c:pt idx="12688">
                  <c:v>12688</c:v>
                </c:pt>
                <c:pt idx="12689">
                  <c:v>12689</c:v>
                </c:pt>
                <c:pt idx="12690">
                  <c:v>12690</c:v>
                </c:pt>
                <c:pt idx="12691">
                  <c:v>12691</c:v>
                </c:pt>
                <c:pt idx="12692">
                  <c:v>12692</c:v>
                </c:pt>
                <c:pt idx="12693">
                  <c:v>12693</c:v>
                </c:pt>
                <c:pt idx="12694">
                  <c:v>12694</c:v>
                </c:pt>
                <c:pt idx="12695">
                  <c:v>12695</c:v>
                </c:pt>
                <c:pt idx="12696">
                  <c:v>12696</c:v>
                </c:pt>
                <c:pt idx="12697">
                  <c:v>12697</c:v>
                </c:pt>
                <c:pt idx="12698">
                  <c:v>12698</c:v>
                </c:pt>
                <c:pt idx="12699">
                  <c:v>12699</c:v>
                </c:pt>
                <c:pt idx="12700">
                  <c:v>12700</c:v>
                </c:pt>
                <c:pt idx="12701">
                  <c:v>12701</c:v>
                </c:pt>
                <c:pt idx="12702">
                  <c:v>12702</c:v>
                </c:pt>
                <c:pt idx="12703">
                  <c:v>12703</c:v>
                </c:pt>
                <c:pt idx="12704">
                  <c:v>12704</c:v>
                </c:pt>
                <c:pt idx="12705">
                  <c:v>12705</c:v>
                </c:pt>
                <c:pt idx="12706">
                  <c:v>12706</c:v>
                </c:pt>
                <c:pt idx="12707">
                  <c:v>12707</c:v>
                </c:pt>
                <c:pt idx="12708">
                  <c:v>12708</c:v>
                </c:pt>
                <c:pt idx="12709">
                  <c:v>12709</c:v>
                </c:pt>
                <c:pt idx="12710">
                  <c:v>12710</c:v>
                </c:pt>
                <c:pt idx="12711">
                  <c:v>12711</c:v>
                </c:pt>
                <c:pt idx="12712">
                  <c:v>12712</c:v>
                </c:pt>
                <c:pt idx="12713">
                  <c:v>12713</c:v>
                </c:pt>
                <c:pt idx="12714">
                  <c:v>12714</c:v>
                </c:pt>
                <c:pt idx="12715">
                  <c:v>12715</c:v>
                </c:pt>
                <c:pt idx="12716">
                  <c:v>12716</c:v>
                </c:pt>
                <c:pt idx="12717">
                  <c:v>12717</c:v>
                </c:pt>
                <c:pt idx="12718">
                  <c:v>12718</c:v>
                </c:pt>
                <c:pt idx="12719">
                  <c:v>12719</c:v>
                </c:pt>
                <c:pt idx="12720">
                  <c:v>12720</c:v>
                </c:pt>
                <c:pt idx="12721">
                  <c:v>12721</c:v>
                </c:pt>
                <c:pt idx="12722">
                  <c:v>12722</c:v>
                </c:pt>
                <c:pt idx="12723">
                  <c:v>12723</c:v>
                </c:pt>
                <c:pt idx="12724">
                  <c:v>12724</c:v>
                </c:pt>
                <c:pt idx="12725">
                  <c:v>12725</c:v>
                </c:pt>
                <c:pt idx="12726">
                  <c:v>12726</c:v>
                </c:pt>
                <c:pt idx="12727">
                  <c:v>12727</c:v>
                </c:pt>
                <c:pt idx="12728">
                  <c:v>12728</c:v>
                </c:pt>
                <c:pt idx="12729">
                  <c:v>12729</c:v>
                </c:pt>
                <c:pt idx="12730">
                  <c:v>12730</c:v>
                </c:pt>
                <c:pt idx="12731">
                  <c:v>12731</c:v>
                </c:pt>
                <c:pt idx="12732">
                  <c:v>12732</c:v>
                </c:pt>
                <c:pt idx="12733">
                  <c:v>12733</c:v>
                </c:pt>
                <c:pt idx="12734">
                  <c:v>12734</c:v>
                </c:pt>
                <c:pt idx="12735">
                  <c:v>12735</c:v>
                </c:pt>
                <c:pt idx="12736">
                  <c:v>12736</c:v>
                </c:pt>
                <c:pt idx="12737">
                  <c:v>12737</c:v>
                </c:pt>
                <c:pt idx="12738">
                  <c:v>12738</c:v>
                </c:pt>
                <c:pt idx="12739">
                  <c:v>12739</c:v>
                </c:pt>
                <c:pt idx="12740">
                  <c:v>12740</c:v>
                </c:pt>
                <c:pt idx="12741">
                  <c:v>12741</c:v>
                </c:pt>
                <c:pt idx="12742">
                  <c:v>12742</c:v>
                </c:pt>
                <c:pt idx="12743">
                  <c:v>12743</c:v>
                </c:pt>
                <c:pt idx="12744">
                  <c:v>12744</c:v>
                </c:pt>
                <c:pt idx="12745">
                  <c:v>12745</c:v>
                </c:pt>
                <c:pt idx="12746">
                  <c:v>12746</c:v>
                </c:pt>
                <c:pt idx="12747">
                  <c:v>12747</c:v>
                </c:pt>
                <c:pt idx="12748">
                  <c:v>12748</c:v>
                </c:pt>
                <c:pt idx="12749">
                  <c:v>12749</c:v>
                </c:pt>
                <c:pt idx="12750">
                  <c:v>12750</c:v>
                </c:pt>
                <c:pt idx="12751">
                  <c:v>12751</c:v>
                </c:pt>
                <c:pt idx="12752">
                  <c:v>12752</c:v>
                </c:pt>
                <c:pt idx="12753">
                  <c:v>12753</c:v>
                </c:pt>
                <c:pt idx="12754">
                  <c:v>12754</c:v>
                </c:pt>
                <c:pt idx="12755">
                  <c:v>12755</c:v>
                </c:pt>
                <c:pt idx="12756">
                  <c:v>12756</c:v>
                </c:pt>
                <c:pt idx="12757">
                  <c:v>12757</c:v>
                </c:pt>
                <c:pt idx="12758">
                  <c:v>12758</c:v>
                </c:pt>
                <c:pt idx="12759">
                  <c:v>12759</c:v>
                </c:pt>
                <c:pt idx="12760">
                  <c:v>12760</c:v>
                </c:pt>
                <c:pt idx="12761">
                  <c:v>12761</c:v>
                </c:pt>
                <c:pt idx="12762">
                  <c:v>12762</c:v>
                </c:pt>
                <c:pt idx="12763">
                  <c:v>12763</c:v>
                </c:pt>
                <c:pt idx="12764">
                  <c:v>12764</c:v>
                </c:pt>
                <c:pt idx="12765">
                  <c:v>12765</c:v>
                </c:pt>
                <c:pt idx="12766">
                  <c:v>12766</c:v>
                </c:pt>
                <c:pt idx="12767">
                  <c:v>12767</c:v>
                </c:pt>
                <c:pt idx="12768">
                  <c:v>12768</c:v>
                </c:pt>
                <c:pt idx="12769">
                  <c:v>12769</c:v>
                </c:pt>
                <c:pt idx="12770">
                  <c:v>12770</c:v>
                </c:pt>
                <c:pt idx="12771">
                  <c:v>12771</c:v>
                </c:pt>
                <c:pt idx="12772">
                  <c:v>12772</c:v>
                </c:pt>
                <c:pt idx="12773">
                  <c:v>12773</c:v>
                </c:pt>
                <c:pt idx="12774">
                  <c:v>12774</c:v>
                </c:pt>
                <c:pt idx="12775">
                  <c:v>12775</c:v>
                </c:pt>
                <c:pt idx="12776">
                  <c:v>12776</c:v>
                </c:pt>
                <c:pt idx="12777">
                  <c:v>12777</c:v>
                </c:pt>
                <c:pt idx="12778">
                  <c:v>12778</c:v>
                </c:pt>
                <c:pt idx="12779">
                  <c:v>12779</c:v>
                </c:pt>
                <c:pt idx="12780">
                  <c:v>12780</c:v>
                </c:pt>
                <c:pt idx="12781">
                  <c:v>12781</c:v>
                </c:pt>
                <c:pt idx="12782">
                  <c:v>12782</c:v>
                </c:pt>
                <c:pt idx="12783">
                  <c:v>12783</c:v>
                </c:pt>
                <c:pt idx="12784">
                  <c:v>12784</c:v>
                </c:pt>
                <c:pt idx="12785">
                  <c:v>12785</c:v>
                </c:pt>
                <c:pt idx="12786">
                  <c:v>12786</c:v>
                </c:pt>
                <c:pt idx="12787">
                  <c:v>12787</c:v>
                </c:pt>
                <c:pt idx="12788">
                  <c:v>12788</c:v>
                </c:pt>
                <c:pt idx="12789">
                  <c:v>12789</c:v>
                </c:pt>
                <c:pt idx="12790">
                  <c:v>12790</c:v>
                </c:pt>
                <c:pt idx="12791">
                  <c:v>12791</c:v>
                </c:pt>
                <c:pt idx="12792">
                  <c:v>12792</c:v>
                </c:pt>
                <c:pt idx="12793">
                  <c:v>12793</c:v>
                </c:pt>
                <c:pt idx="12794">
                  <c:v>12794</c:v>
                </c:pt>
                <c:pt idx="12795">
                  <c:v>12795</c:v>
                </c:pt>
                <c:pt idx="12796">
                  <c:v>12796</c:v>
                </c:pt>
                <c:pt idx="12797">
                  <c:v>12797</c:v>
                </c:pt>
                <c:pt idx="12798">
                  <c:v>12798</c:v>
                </c:pt>
                <c:pt idx="12799">
                  <c:v>12799</c:v>
                </c:pt>
                <c:pt idx="12800">
                  <c:v>12800</c:v>
                </c:pt>
                <c:pt idx="12801">
                  <c:v>12801</c:v>
                </c:pt>
                <c:pt idx="12802">
                  <c:v>12802</c:v>
                </c:pt>
                <c:pt idx="12803">
                  <c:v>12803</c:v>
                </c:pt>
                <c:pt idx="12804">
                  <c:v>12804</c:v>
                </c:pt>
                <c:pt idx="12805">
                  <c:v>12805</c:v>
                </c:pt>
                <c:pt idx="12806">
                  <c:v>12806</c:v>
                </c:pt>
                <c:pt idx="12807">
                  <c:v>12807</c:v>
                </c:pt>
                <c:pt idx="12808">
                  <c:v>12808</c:v>
                </c:pt>
                <c:pt idx="12809">
                  <c:v>12809</c:v>
                </c:pt>
                <c:pt idx="12810">
                  <c:v>12810</c:v>
                </c:pt>
                <c:pt idx="12811">
                  <c:v>12811</c:v>
                </c:pt>
                <c:pt idx="12812">
                  <c:v>12812</c:v>
                </c:pt>
                <c:pt idx="12813">
                  <c:v>12813</c:v>
                </c:pt>
                <c:pt idx="12814">
                  <c:v>12814</c:v>
                </c:pt>
                <c:pt idx="12815">
                  <c:v>12815</c:v>
                </c:pt>
                <c:pt idx="12816">
                  <c:v>12816</c:v>
                </c:pt>
                <c:pt idx="12817">
                  <c:v>12817</c:v>
                </c:pt>
                <c:pt idx="12818">
                  <c:v>12818</c:v>
                </c:pt>
                <c:pt idx="12819">
                  <c:v>12819</c:v>
                </c:pt>
                <c:pt idx="12820">
                  <c:v>12820</c:v>
                </c:pt>
                <c:pt idx="12821">
                  <c:v>12821</c:v>
                </c:pt>
                <c:pt idx="12822">
                  <c:v>12822</c:v>
                </c:pt>
                <c:pt idx="12823">
                  <c:v>12823</c:v>
                </c:pt>
                <c:pt idx="12824">
                  <c:v>12824</c:v>
                </c:pt>
                <c:pt idx="12825">
                  <c:v>12825</c:v>
                </c:pt>
                <c:pt idx="12826">
                  <c:v>12826</c:v>
                </c:pt>
                <c:pt idx="12827">
                  <c:v>12827</c:v>
                </c:pt>
                <c:pt idx="12828">
                  <c:v>12828</c:v>
                </c:pt>
                <c:pt idx="12829">
                  <c:v>12829</c:v>
                </c:pt>
                <c:pt idx="12830">
                  <c:v>12830</c:v>
                </c:pt>
                <c:pt idx="12831">
                  <c:v>12831</c:v>
                </c:pt>
                <c:pt idx="12832">
                  <c:v>12832</c:v>
                </c:pt>
                <c:pt idx="12833">
                  <c:v>12833</c:v>
                </c:pt>
                <c:pt idx="12834">
                  <c:v>12834</c:v>
                </c:pt>
                <c:pt idx="12835">
                  <c:v>12835</c:v>
                </c:pt>
                <c:pt idx="12836">
                  <c:v>12836</c:v>
                </c:pt>
                <c:pt idx="12837">
                  <c:v>12837</c:v>
                </c:pt>
                <c:pt idx="12838">
                  <c:v>12838</c:v>
                </c:pt>
                <c:pt idx="12839">
                  <c:v>12839</c:v>
                </c:pt>
                <c:pt idx="12840">
                  <c:v>12840</c:v>
                </c:pt>
                <c:pt idx="12841">
                  <c:v>12841</c:v>
                </c:pt>
                <c:pt idx="12842">
                  <c:v>12842</c:v>
                </c:pt>
                <c:pt idx="12843">
                  <c:v>12843</c:v>
                </c:pt>
                <c:pt idx="12844">
                  <c:v>12844</c:v>
                </c:pt>
                <c:pt idx="12845">
                  <c:v>12845</c:v>
                </c:pt>
                <c:pt idx="12846">
                  <c:v>12846</c:v>
                </c:pt>
                <c:pt idx="12847">
                  <c:v>12847</c:v>
                </c:pt>
                <c:pt idx="12848">
                  <c:v>12848</c:v>
                </c:pt>
                <c:pt idx="12849">
                  <c:v>12849</c:v>
                </c:pt>
                <c:pt idx="12850">
                  <c:v>12850</c:v>
                </c:pt>
                <c:pt idx="12851">
                  <c:v>12851</c:v>
                </c:pt>
                <c:pt idx="12852">
                  <c:v>12852</c:v>
                </c:pt>
                <c:pt idx="12853">
                  <c:v>12853</c:v>
                </c:pt>
                <c:pt idx="12854">
                  <c:v>12854</c:v>
                </c:pt>
                <c:pt idx="12855">
                  <c:v>12855</c:v>
                </c:pt>
                <c:pt idx="12856">
                  <c:v>12856</c:v>
                </c:pt>
                <c:pt idx="12857">
                  <c:v>12857</c:v>
                </c:pt>
                <c:pt idx="12858">
                  <c:v>12858</c:v>
                </c:pt>
                <c:pt idx="12859">
                  <c:v>12859</c:v>
                </c:pt>
                <c:pt idx="12860">
                  <c:v>12860</c:v>
                </c:pt>
                <c:pt idx="12861">
                  <c:v>12861</c:v>
                </c:pt>
                <c:pt idx="12862">
                  <c:v>12862</c:v>
                </c:pt>
                <c:pt idx="12863">
                  <c:v>12863</c:v>
                </c:pt>
                <c:pt idx="12864">
                  <c:v>12864</c:v>
                </c:pt>
                <c:pt idx="12865">
                  <c:v>12865</c:v>
                </c:pt>
                <c:pt idx="12866">
                  <c:v>12866</c:v>
                </c:pt>
                <c:pt idx="12867">
                  <c:v>12867</c:v>
                </c:pt>
                <c:pt idx="12868">
                  <c:v>12868</c:v>
                </c:pt>
                <c:pt idx="12869">
                  <c:v>12869</c:v>
                </c:pt>
                <c:pt idx="12870">
                  <c:v>12870</c:v>
                </c:pt>
                <c:pt idx="12871">
                  <c:v>12871</c:v>
                </c:pt>
                <c:pt idx="12872">
                  <c:v>12872</c:v>
                </c:pt>
                <c:pt idx="12873">
                  <c:v>12873</c:v>
                </c:pt>
                <c:pt idx="12874">
                  <c:v>12874</c:v>
                </c:pt>
                <c:pt idx="12875">
                  <c:v>12875</c:v>
                </c:pt>
                <c:pt idx="12876">
                  <c:v>12876</c:v>
                </c:pt>
                <c:pt idx="12877">
                  <c:v>12877</c:v>
                </c:pt>
                <c:pt idx="12878">
                  <c:v>12878</c:v>
                </c:pt>
                <c:pt idx="12879">
                  <c:v>12879</c:v>
                </c:pt>
                <c:pt idx="12880">
                  <c:v>12880</c:v>
                </c:pt>
                <c:pt idx="12881">
                  <c:v>12881</c:v>
                </c:pt>
                <c:pt idx="12882">
                  <c:v>12882</c:v>
                </c:pt>
                <c:pt idx="12883">
                  <c:v>12883</c:v>
                </c:pt>
                <c:pt idx="12884">
                  <c:v>12884</c:v>
                </c:pt>
                <c:pt idx="12885">
                  <c:v>12885</c:v>
                </c:pt>
                <c:pt idx="12886">
                  <c:v>12886</c:v>
                </c:pt>
                <c:pt idx="12887">
                  <c:v>12887</c:v>
                </c:pt>
                <c:pt idx="12888">
                  <c:v>12888</c:v>
                </c:pt>
                <c:pt idx="12889">
                  <c:v>12889</c:v>
                </c:pt>
                <c:pt idx="12890">
                  <c:v>12890</c:v>
                </c:pt>
                <c:pt idx="12891">
                  <c:v>12891</c:v>
                </c:pt>
                <c:pt idx="12892">
                  <c:v>12892</c:v>
                </c:pt>
                <c:pt idx="12893">
                  <c:v>12893</c:v>
                </c:pt>
                <c:pt idx="12894">
                  <c:v>12894</c:v>
                </c:pt>
                <c:pt idx="12895">
                  <c:v>12895</c:v>
                </c:pt>
                <c:pt idx="12896">
                  <c:v>12896</c:v>
                </c:pt>
                <c:pt idx="12897">
                  <c:v>12897</c:v>
                </c:pt>
                <c:pt idx="12898">
                  <c:v>12898</c:v>
                </c:pt>
                <c:pt idx="12899">
                  <c:v>12899</c:v>
                </c:pt>
                <c:pt idx="12900">
                  <c:v>12900</c:v>
                </c:pt>
                <c:pt idx="12901">
                  <c:v>12901</c:v>
                </c:pt>
                <c:pt idx="12902">
                  <c:v>12902</c:v>
                </c:pt>
                <c:pt idx="12903">
                  <c:v>12903</c:v>
                </c:pt>
                <c:pt idx="12904">
                  <c:v>12904</c:v>
                </c:pt>
                <c:pt idx="12905">
                  <c:v>12905</c:v>
                </c:pt>
                <c:pt idx="12906">
                  <c:v>12906</c:v>
                </c:pt>
                <c:pt idx="12907">
                  <c:v>12907</c:v>
                </c:pt>
                <c:pt idx="12908">
                  <c:v>12908</c:v>
                </c:pt>
                <c:pt idx="12909">
                  <c:v>12909</c:v>
                </c:pt>
                <c:pt idx="12910">
                  <c:v>12910</c:v>
                </c:pt>
                <c:pt idx="12911">
                  <c:v>12911</c:v>
                </c:pt>
                <c:pt idx="12912">
                  <c:v>12912</c:v>
                </c:pt>
                <c:pt idx="12913">
                  <c:v>12913</c:v>
                </c:pt>
                <c:pt idx="12914">
                  <c:v>12914</c:v>
                </c:pt>
                <c:pt idx="12915">
                  <c:v>12915</c:v>
                </c:pt>
                <c:pt idx="12916">
                  <c:v>12916</c:v>
                </c:pt>
                <c:pt idx="12917">
                  <c:v>12917</c:v>
                </c:pt>
                <c:pt idx="12918">
                  <c:v>12918</c:v>
                </c:pt>
                <c:pt idx="12919">
                  <c:v>12919</c:v>
                </c:pt>
                <c:pt idx="12920">
                  <c:v>12920</c:v>
                </c:pt>
                <c:pt idx="12921">
                  <c:v>12921</c:v>
                </c:pt>
                <c:pt idx="12922">
                  <c:v>12922</c:v>
                </c:pt>
                <c:pt idx="12923">
                  <c:v>12923</c:v>
                </c:pt>
                <c:pt idx="12924">
                  <c:v>12924</c:v>
                </c:pt>
                <c:pt idx="12925">
                  <c:v>12925</c:v>
                </c:pt>
                <c:pt idx="12926">
                  <c:v>12926</c:v>
                </c:pt>
                <c:pt idx="12927">
                  <c:v>12927</c:v>
                </c:pt>
                <c:pt idx="12928">
                  <c:v>12928</c:v>
                </c:pt>
                <c:pt idx="12929">
                  <c:v>12929</c:v>
                </c:pt>
                <c:pt idx="12930">
                  <c:v>12930</c:v>
                </c:pt>
                <c:pt idx="12931">
                  <c:v>12931</c:v>
                </c:pt>
                <c:pt idx="12932">
                  <c:v>12932</c:v>
                </c:pt>
                <c:pt idx="12933">
                  <c:v>12933</c:v>
                </c:pt>
                <c:pt idx="12934">
                  <c:v>12934</c:v>
                </c:pt>
                <c:pt idx="12935">
                  <c:v>12935</c:v>
                </c:pt>
                <c:pt idx="12936">
                  <c:v>12936</c:v>
                </c:pt>
                <c:pt idx="12937">
                  <c:v>12937</c:v>
                </c:pt>
                <c:pt idx="12938">
                  <c:v>12938</c:v>
                </c:pt>
                <c:pt idx="12939">
                  <c:v>12939</c:v>
                </c:pt>
                <c:pt idx="12940">
                  <c:v>12940</c:v>
                </c:pt>
                <c:pt idx="12941">
                  <c:v>12941</c:v>
                </c:pt>
                <c:pt idx="12942">
                  <c:v>12942</c:v>
                </c:pt>
                <c:pt idx="12943">
                  <c:v>12943</c:v>
                </c:pt>
                <c:pt idx="12944">
                  <c:v>12944</c:v>
                </c:pt>
                <c:pt idx="12945">
                  <c:v>12945</c:v>
                </c:pt>
                <c:pt idx="12946">
                  <c:v>12946</c:v>
                </c:pt>
                <c:pt idx="12947">
                  <c:v>12947</c:v>
                </c:pt>
                <c:pt idx="12948">
                  <c:v>12948</c:v>
                </c:pt>
                <c:pt idx="12949">
                  <c:v>12949</c:v>
                </c:pt>
                <c:pt idx="12950">
                  <c:v>12950</c:v>
                </c:pt>
                <c:pt idx="12951">
                  <c:v>12951</c:v>
                </c:pt>
                <c:pt idx="12952">
                  <c:v>12952</c:v>
                </c:pt>
                <c:pt idx="12953">
                  <c:v>12953</c:v>
                </c:pt>
                <c:pt idx="12954">
                  <c:v>12954</c:v>
                </c:pt>
                <c:pt idx="12955">
                  <c:v>12955</c:v>
                </c:pt>
                <c:pt idx="12956">
                  <c:v>12956</c:v>
                </c:pt>
                <c:pt idx="12957">
                  <c:v>12957</c:v>
                </c:pt>
                <c:pt idx="12958">
                  <c:v>12958</c:v>
                </c:pt>
                <c:pt idx="12959">
                  <c:v>12959</c:v>
                </c:pt>
                <c:pt idx="12960">
                  <c:v>12960</c:v>
                </c:pt>
                <c:pt idx="12961">
                  <c:v>12961</c:v>
                </c:pt>
                <c:pt idx="12962">
                  <c:v>12962</c:v>
                </c:pt>
                <c:pt idx="12963">
                  <c:v>12963</c:v>
                </c:pt>
                <c:pt idx="12964">
                  <c:v>12964</c:v>
                </c:pt>
                <c:pt idx="12965">
                  <c:v>12965</c:v>
                </c:pt>
                <c:pt idx="12966">
                  <c:v>12966</c:v>
                </c:pt>
                <c:pt idx="12967">
                  <c:v>12967</c:v>
                </c:pt>
                <c:pt idx="12968">
                  <c:v>12968</c:v>
                </c:pt>
                <c:pt idx="12969">
                  <c:v>12969</c:v>
                </c:pt>
                <c:pt idx="12970">
                  <c:v>12970</c:v>
                </c:pt>
                <c:pt idx="12971">
                  <c:v>12971</c:v>
                </c:pt>
                <c:pt idx="12972">
                  <c:v>12972</c:v>
                </c:pt>
                <c:pt idx="12973">
                  <c:v>12973</c:v>
                </c:pt>
                <c:pt idx="12974">
                  <c:v>12974</c:v>
                </c:pt>
                <c:pt idx="12975">
                  <c:v>12975</c:v>
                </c:pt>
                <c:pt idx="12976">
                  <c:v>12976</c:v>
                </c:pt>
                <c:pt idx="12977">
                  <c:v>12977</c:v>
                </c:pt>
                <c:pt idx="12978">
                  <c:v>12978</c:v>
                </c:pt>
                <c:pt idx="12979">
                  <c:v>12979</c:v>
                </c:pt>
                <c:pt idx="12980">
                  <c:v>12980</c:v>
                </c:pt>
                <c:pt idx="12981">
                  <c:v>12981</c:v>
                </c:pt>
                <c:pt idx="12982">
                  <c:v>12982</c:v>
                </c:pt>
                <c:pt idx="12983">
                  <c:v>12983</c:v>
                </c:pt>
                <c:pt idx="12984">
                  <c:v>12984</c:v>
                </c:pt>
                <c:pt idx="12985">
                  <c:v>12985</c:v>
                </c:pt>
                <c:pt idx="12986">
                  <c:v>12986</c:v>
                </c:pt>
                <c:pt idx="12987">
                  <c:v>12987</c:v>
                </c:pt>
                <c:pt idx="12988">
                  <c:v>12988</c:v>
                </c:pt>
                <c:pt idx="12989">
                  <c:v>12989</c:v>
                </c:pt>
                <c:pt idx="12990">
                  <c:v>12990</c:v>
                </c:pt>
                <c:pt idx="12991">
                  <c:v>12991</c:v>
                </c:pt>
                <c:pt idx="12992">
                  <c:v>12992</c:v>
                </c:pt>
                <c:pt idx="12993">
                  <c:v>12993</c:v>
                </c:pt>
                <c:pt idx="12994">
                  <c:v>12994</c:v>
                </c:pt>
                <c:pt idx="12995">
                  <c:v>12995</c:v>
                </c:pt>
                <c:pt idx="12996">
                  <c:v>12996</c:v>
                </c:pt>
                <c:pt idx="12997">
                  <c:v>12997</c:v>
                </c:pt>
                <c:pt idx="12998">
                  <c:v>12998</c:v>
                </c:pt>
                <c:pt idx="12999">
                  <c:v>12999</c:v>
                </c:pt>
                <c:pt idx="13000">
                  <c:v>13000</c:v>
                </c:pt>
                <c:pt idx="13001">
                  <c:v>13001</c:v>
                </c:pt>
                <c:pt idx="13002">
                  <c:v>13002</c:v>
                </c:pt>
                <c:pt idx="13003">
                  <c:v>13003</c:v>
                </c:pt>
                <c:pt idx="13004">
                  <c:v>13004</c:v>
                </c:pt>
                <c:pt idx="13005">
                  <c:v>13005</c:v>
                </c:pt>
                <c:pt idx="13006">
                  <c:v>13006</c:v>
                </c:pt>
                <c:pt idx="13007">
                  <c:v>13007</c:v>
                </c:pt>
                <c:pt idx="13008">
                  <c:v>13008</c:v>
                </c:pt>
                <c:pt idx="13009">
                  <c:v>13009</c:v>
                </c:pt>
                <c:pt idx="13010">
                  <c:v>13010</c:v>
                </c:pt>
                <c:pt idx="13011">
                  <c:v>13011</c:v>
                </c:pt>
                <c:pt idx="13012">
                  <c:v>13012</c:v>
                </c:pt>
                <c:pt idx="13013">
                  <c:v>13013</c:v>
                </c:pt>
                <c:pt idx="13014">
                  <c:v>13014</c:v>
                </c:pt>
                <c:pt idx="13015">
                  <c:v>13015</c:v>
                </c:pt>
                <c:pt idx="13016">
                  <c:v>13016</c:v>
                </c:pt>
                <c:pt idx="13017">
                  <c:v>13017</c:v>
                </c:pt>
                <c:pt idx="13018">
                  <c:v>13018</c:v>
                </c:pt>
                <c:pt idx="13019">
                  <c:v>13019</c:v>
                </c:pt>
                <c:pt idx="13020">
                  <c:v>13020</c:v>
                </c:pt>
                <c:pt idx="13021">
                  <c:v>13021</c:v>
                </c:pt>
                <c:pt idx="13022">
                  <c:v>13022</c:v>
                </c:pt>
                <c:pt idx="13023">
                  <c:v>13023</c:v>
                </c:pt>
                <c:pt idx="13024">
                  <c:v>13024</c:v>
                </c:pt>
                <c:pt idx="13025">
                  <c:v>13025</c:v>
                </c:pt>
                <c:pt idx="13026">
                  <c:v>13026</c:v>
                </c:pt>
                <c:pt idx="13027">
                  <c:v>13027</c:v>
                </c:pt>
                <c:pt idx="13028">
                  <c:v>13028</c:v>
                </c:pt>
                <c:pt idx="13029">
                  <c:v>13029</c:v>
                </c:pt>
                <c:pt idx="13030">
                  <c:v>13030</c:v>
                </c:pt>
                <c:pt idx="13031">
                  <c:v>13031</c:v>
                </c:pt>
                <c:pt idx="13032">
                  <c:v>13032</c:v>
                </c:pt>
                <c:pt idx="13033">
                  <c:v>13033</c:v>
                </c:pt>
                <c:pt idx="13034">
                  <c:v>13034</c:v>
                </c:pt>
                <c:pt idx="13035">
                  <c:v>13035</c:v>
                </c:pt>
                <c:pt idx="13036">
                  <c:v>13036</c:v>
                </c:pt>
                <c:pt idx="13037">
                  <c:v>13037</c:v>
                </c:pt>
                <c:pt idx="13038">
                  <c:v>13038</c:v>
                </c:pt>
                <c:pt idx="13039">
                  <c:v>13039</c:v>
                </c:pt>
                <c:pt idx="13040">
                  <c:v>13040</c:v>
                </c:pt>
                <c:pt idx="13041">
                  <c:v>13041</c:v>
                </c:pt>
                <c:pt idx="13042">
                  <c:v>13042</c:v>
                </c:pt>
                <c:pt idx="13043">
                  <c:v>13043</c:v>
                </c:pt>
                <c:pt idx="13044">
                  <c:v>13044</c:v>
                </c:pt>
                <c:pt idx="13045">
                  <c:v>13045</c:v>
                </c:pt>
                <c:pt idx="13046">
                  <c:v>13046</c:v>
                </c:pt>
                <c:pt idx="13047">
                  <c:v>13047</c:v>
                </c:pt>
                <c:pt idx="13048">
                  <c:v>13048</c:v>
                </c:pt>
                <c:pt idx="13049">
                  <c:v>13049</c:v>
                </c:pt>
                <c:pt idx="13050">
                  <c:v>13050</c:v>
                </c:pt>
                <c:pt idx="13051">
                  <c:v>13051</c:v>
                </c:pt>
                <c:pt idx="13052">
                  <c:v>13052</c:v>
                </c:pt>
                <c:pt idx="13053">
                  <c:v>13053</c:v>
                </c:pt>
                <c:pt idx="13054">
                  <c:v>13054</c:v>
                </c:pt>
                <c:pt idx="13055">
                  <c:v>13055</c:v>
                </c:pt>
                <c:pt idx="13056">
                  <c:v>13056</c:v>
                </c:pt>
                <c:pt idx="13057">
                  <c:v>13057</c:v>
                </c:pt>
                <c:pt idx="13058">
                  <c:v>13058</c:v>
                </c:pt>
                <c:pt idx="13059">
                  <c:v>13059</c:v>
                </c:pt>
                <c:pt idx="13060">
                  <c:v>13060</c:v>
                </c:pt>
                <c:pt idx="13061">
                  <c:v>13061</c:v>
                </c:pt>
                <c:pt idx="13062">
                  <c:v>13062</c:v>
                </c:pt>
                <c:pt idx="13063">
                  <c:v>13063</c:v>
                </c:pt>
                <c:pt idx="13064">
                  <c:v>13064</c:v>
                </c:pt>
                <c:pt idx="13065">
                  <c:v>13065</c:v>
                </c:pt>
                <c:pt idx="13066">
                  <c:v>13066</c:v>
                </c:pt>
                <c:pt idx="13067">
                  <c:v>13067</c:v>
                </c:pt>
                <c:pt idx="13068">
                  <c:v>13068</c:v>
                </c:pt>
                <c:pt idx="13069">
                  <c:v>13069</c:v>
                </c:pt>
                <c:pt idx="13070">
                  <c:v>13070</c:v>
                </c:pt>
                <c:pt idx="13071">
                  <c:v>13071</c:v>
                </c:pt>
                <c:pt idx="13072">
                  <c:v>13072</c:v>
                </c:pt>
                <c:pt idx="13073">
                  <c:v>13073</c:v>
                </c:pt>
                <c:pt idx="13074">
                  <c:v>13074</c:v>
                </c:pt>
                <c:pt idx="13075">
                  <c:v>13075</c:v>
                </c:pt>
                <c:pt idx="13076">
                  <c:v>13076</c:v>
                </c:pt>
                <c:pt idx="13077">
                  <c:v>13077</c:v>
                </c:pt>
                <c:pt idx="13078">
                  <c:v>13078</c:v>
                </c:pt>
                <c:pt idx="13079">
                  <c:v>13079</c:v>
                </c:pt>
                <c:pt idx="13080">
                  <c:v>13080</c:v>
                </c:pt>
                <c:pt idx="13081">
                  <c:v>13081</c:v>
                </c:pt>
                <c:pt idx="13082">
                  <c:v>13082</c:v>
                </c:pt>
                <c:pt idx="13083">
                  <c:v>13083</c:v>
                </c:pt>
                <c:pt idx="13084">
                  <c:v>13084</c:v>
                </c:pt>
                <c:pt idx="13085">
                  <c:v>13085</c:v>
                </c:pt>
                <c:pt idx="13086">
                  <c:v>13086</c:v>
                </c:pt>
                <c:pt idx="13087">
                  <c:v>13087</c:v>
                </c:pt>
                <c:pt idx="13088">
                  <c:v>13088</c:v>
                </c:pt>
                <c:pt idx="13089">
                  <c:v>13089</c:v>
                </c:pt>
                <c:pt idx="13090">
                  <c:v>13090</c:v>
                </c:pt>
                <c:pt idx="13091">
                  <c:v>13091</c:v>
                </c:pt>
                <c:pt idx="13092">
                  <c:v>13092</c:v>
                </c:pt>
                <c:pt idx="13093">
                  <c:v>13093</c:v>
                </c:pt>
                <c:pt idx="13094">
                  <c:v>13094</c:v>
                </c:pt>
                <c:pt idx="13095">
                  <c:v>13095</c:v>
                </c:pt>
                <c:pt idx="13096">
                  <c:v>13096</c:v>
                </c:pt>
                <c:pt idx="13097">
                  <c:v>13097</c:v>
                </c:pt>
                <c:pt idx="13098">
                  <c:v>13098</c:v>
                </c:pt>
                <c:pt idx="13099">
                  <c:v>13099</c:v>
                </c:pt>
                <c:pt idx="13100">
                  <c:v>13100</c:v>
                </c:pt>
                <c:pt idx="13101">
                  <c:v>13101</c:v>
                </c:pt>
                <c:pt idx="13102">
                  <c:v>13102</c:v>
                </c:pt>
                <c:pt idx="13103">
                  <c:v>13103</c:v>
                </c:pt>
                <c:pt idx="13104">
                  <c:v>13104</c:v>
                </c:pt>
                <c:pt idx="13105">
                  <c:v>13105</c:v>
                </c:pt>
                <c:pt idx="13106">
                  <c:v>13106</c:v>
                </c:pt>
                <c:pt idx="13107">
                  <c:v>13107</c:v>
                </c:pt>
                <c:pt idx="13108">
                  <c:v>13108</c:v>
                </c:pt>
                <c:pt idx="13109">
                  <c:v>13109</c:v>
                </c:pt>
                <c:pt idx="13110">
                  <c:v>13110</c:v>
                </c:pt>
                <c:pt idx="13111">
                  <c:v>13111</c:v>
                </c:pt>
                <c:pt idx="13112">
                  <c:v>13112</c:v>
                </c:pt>
                <c:pt idx="13113">
                  <c:v>13113</c:v>
                </c:pt>
                <c:pt idx="13114">
                  <c:v>13114</c:v>
                </c:pt>
                <c:pt idx="13115">
                  <c:v>13115</c:v>
                </c:pt>
                <c:pt idx="13116">
                  <c:v>13116</c:v>
                </c:pt>
                <c:pt idx="13117">
                  <c:v>13117</c:v>
                </c:pt>
                <c:pt idx="13118">
                  <c:v>13118</c:v>
                </c:pt>
                <c:pt idx="13119">
                  <c:v>13119</c:v>
                </c:pt>
                <c:pt idx="13120">
                  <c:v>13120</c:v>
                </c:pt>
                <c:pt idx="13121">
                  <c:v>13121</c:v>
                </c:pt>
                <c:pt idx="13122">
                  <c:v>13122</c:v>
                </c:pt>
                <c:pt idx="13123">
                  <c:v>13123</c:v>
                </c:pt>
                <c:pt idx="13124">
                  <c:v>13124</c:v>
                </c:pt>
                <c:pt idx="13125">
                  <c:v>13125</c:v>
                </c:pt>
                <c:pt idx="13126">
                  <c:v>13126</c:v>
                </c:pt>
                <c:pt idx="13127">
                  <c:v>13127</c:v>
                </c:pt>
                <c:pt idx="13128">
                  <c:v>13128</c:v>
                </c:pt>
                <c:pt idx="13129">
                  <c:v>13129</c:v>
                </c:pt>
                <c:pt idx="13130">
                  <c:v>13130</c:v>
                </c:pt>
                <c:pt idx="13131">
                  <c:v>13131</c:v>
                </c:pt>
                <c:pt idx="13132">
                  <c:v>13132</c:v>
                </c:pt>
                <c:pt idx="13133">
                  <c:v>13133</c:v>
                </c:pt>
                <c:pt idx="13134">
                  <c:v>13134</c:v>
                </c:pt>
                <c:pt idx="13135">
                  <c:v>13135</c:v>
                </c:pt>
                <c:pt idx="13136">
                  <c:v>13136</c:v>
                </c:pt>
                <c:pt idx="13137">
                  <c:v>13137</c:v>
                </c:pt>
                <c:pt idx="13138">
                  <c:v>13138</c:v>
                </c:pt>
                <c:pt idx="13139">
                  <c:v>13139</c:v>
                </c:pt>
                <c:pt idx="13140">
                  <c:v>13140</c:v>
                </c:pt>
                <c:pt idx="13141">
                  <c:v>13141</c:v>
                </c:pt>
                <c:pt idx="13142">
                  <c:v>13142</c:v>
                </c:pt>
                <c:pt idx="13143">
                  <c:v>13143</c:v>
                </c:pt>
                <c:pt idx="13144">
                  <c:v>13144</c:v>
                </c:pt>
                <c:pt idx="13145">
                  <c:v>13145</c:v>
                </c:pt>
                <c:pt idx="13146">
                  <c:v>13146</c:v>
                </c:pt>
                <c:pt idx="13147">
                  <c:v>13147</c:v>
                </c:pt>
                <c:pt idx="13148">
                  <c:v>13148</c:v>
                </c:pt>
                <c:pt idx="13149">
                  <c:v>13149</c:v>
                </c:pt>
                <c:pt idx="13150">
                  <c:v>13150</c:v>
                </c:pt>
                <c:pt idx="13151">
                  <c:v>13151</c:v>
                </c:pt>
                <c:pt idx="13152">
                  <c:v>13152</c:v>
                </c:pt>
                <c:pt idx="13153">
                  <c:v>13153</c:v>
                </c:pt>
                <c:pt idx="13154">
                  <c:v>13154</c:v>
                </c:pt>
                <c:pt idx="13155">
                  <c:v>13155</c:v>
                </c:pt>
                <c:pt idx="13156">
                  <c:v>13156</c:v>
                </c:pt>
                <c:pt idx="13157">
                  <c:v>13157</c:v>
                </c:pt>
                <c:pt idx="13158">
                  <c:v>13158</c:v>
                </c:pt>
                <c:pt idx="13159">
                  <c:v>13159</c:v>
                </c:pt>
                <c:pt idx="13160">
                  <c:v>13160</c:v>
                </c:pt>
                <c:pt idx="13161">
                  <c:v>13161</c:v>
                </c:pt>
                <c:pt idx="13162">
                  <c:v>13162</c:v>
                </c:pt>
                <c:pt idx="13163">
                  <c:v>13163</c:v>
                </c:pt>
                <c:pt idx="13164">
                  <c:v>13164</c:v>
                </c:pt>
                <c:pt idx="13165">
                  <c:v>13165</c:v>
                </c:pt>
                <c:pt idx="13166">
                  <c:v>13166</c:v>
                </c:pt>
                <c:pt idx="13167">
                  <c:v>13167</c:v>
                </c:pt>
                <c:pt idx="13168">
                  <c:v>13168</c:v>
                </c:pt>
                <c:pt idx="13169">
                  <c:v>13169</c:v>
                </c:pt>
                <c:pt idx="13170">
                  <c:v>13170</c:v>
                </c:pt>
                <c:pt idx="13171">
                  <c:v>13171</c:v>
                </c:pt>
                <c:pt idx="13172">
                  <c:v>13172</c:v>
                </c:pt>
                <c:pt idx="13173">
                  <c:v>13173</c:v>
                </c:pt>
                <c:pt idx="13174">
                  <c:v>13174</c:v>
                </c:pt>
                <c:pt idx="13175">
                  <c:v>13175</c:v>
                </c:pt>
                <c:pt idx="13176">
                  <c:v>13176</c:v>
                </c:pt>
                <c:pt idx="13177">
                  <c:v>13177</c:v>
                </c:pt>
                <c:pt idx="13178">
                  <c:v>13178</c:v>
                </c:pt>
                <c:pt idx="13179">
                  <c:v>13179</c:v>
                </c:pt>
                <c:pt idx="13180">
                  <c:v>13180</c:v>
                </c:pt>
                <c:pt idx="13181">
                  <c:v>13181</c:v>
                </c:pt>
                <c:pt idx="13182">
                  <c:v>13182</c:v>
                </c:pt>
                <c:pt idx="13183">
                  <c:v>13183</c:v>
                </c:pt>
                <c:pt idx="13184">
                  <c:v>13184</c:v>
                </c:pt>
                <c:pt idx="13185">
                  <c:v>13185</c:v>
                </c:pt>
                <c:pt idx="13186">
                  <c:v>13186</c:v>
                </c:pt>
                <c:pt idx="13187">
                  <c:v>13187</c:v>
                </c:pt>
                <c:pt idx="13188">
                  <c:v>13188</c:v>
                </c:pt>
                <c:pt idx="13189">
                  <c:v>13189</c:v>
                </c:pt>
                <c:pt idx="13190">
                  <c:v>13190</c:v>
                </c:pt>
                <c:pt idx="13191">
                  <c:v>13191</c:v>
                </c:pt>
                <c:pt idx="13192">
                  <c:v>13192</c:v>
                </c:pt>
                <c:pt idx="13193">
                  <c:v>13193</c:v>
                </c:pt>
                <c:pt idx="13194">
                  <c:v>13194</c:v>
                </c:pt>
                <c:pt idx="13195">
                  <c:v>13195</c:v>
                </c:pt>
                <c:pt idx="13196">
                  <c:v>13196</c:v>
                </c:pt>
                <c:pt idx="13197">
                  <c:v>13197</c:v>
                </c:pt>
                <c:pt idx="13198">
                  <c:v>13198</c:v>
                </c:pt>
                <c:pt idx="13199">
                  <c:v>13199</c:v>
                </c:pt>
                <c:pt idx="13200">
                  <c:v>13200</c:v>
                </c:pt>
                <c:pt idx="13201">
                  <c:v>13201</c:v>
                </c:pt>
                <c:pt idx="13202">
                  <c:v>13202</c:v>
                </c:pt>
                <c:pt idx="13203">
                  <c:v>13203</c:v>
                </c:pt>
                <c:pt idx="13204">
                  <c:v>13204</c:v>
                </c:pt>
                <c:pt idx="13205">
                  <c:v>13205</c:v>
                </c:pt>
                <c:pt idx="13206">
                  <c:v>13206</c:v>
                </c:pt>
                <c:pt idx="13207">
                  <c:v>13207</c:v>
                </c:pt>
                <c:pt idx="13208">
                  <c:v>13208</c:v>
                </c:pt>
                <c:pt idx="13209">
                  <c:v>13209</c:v>
                </c:pt>
                <c:pt idx="13210">
                  <c:v>13210</c:v>
                </c:pt>
                <c:pt idx="13211">
                  <c:v>13211</c:v>
                </c:pt>
                <c:pt idx="13212">
                  <c:v>13212</c:v>
                </c:pt>
                <c:pt idx="13213">
                  <c:v>13213</c:v>
                </c:pt>
                <c:pt idx="13214">
                  <c:v>13214</c:v>
                </c:pt>
                <c:pt idx="13215">
                  <c:v>13215</c:v>
                </c:pt>
                <c:pt idx="13216">
                  <c:v>13216</c:v>
                </c:pt>
                <c:pt idx="13217">
                  <c:v>13217</c:v>
                </c:pt>
                <c:pt idx="13218">
                  <c:v>13218</c:v>
                </c:pt>
                <c:pt idx="13219">
                  <c:v>13219</c:v>
                </c:pt>
                <c:pt idx="13220">
                  <c:v>13220</c:v>
                </c:pt>
                <c:pt idx="13221">
                  <c:v>13221</c:v>
                </c:pt>
                <c:pt idx="13222">
                  <c:v>13222</c:v>
                </c:pt>
                <c:pt idx="13223">
                  <c:v>13223</c:v>
                </c:pt>
                <c:pt idx="13224">
                  <c:v>13224</c:v>
                </c:pt>
                <c:pt idx="13225">
                  <c:v>13225</c:v>
                </c:pt>
                <c:pt idx="13226">
                  <c:v>13226</c:v>
                </c:pt>
                <c:pt idx="13227">
                  <c:v>13227</c:v>
                </c:pt>
                <c:pt idx="13228">
                  <c:v>13228</c:v>
                </c:pt>
                <c:pt idx="13229">
                  <c:v>13229</c:v>
                </c:pt>
                <c:pt idx="13230">
                  <c:v>13230</c:v>
                </c:pt>
                <c:pt idx="13231">
                  <c:v>13231</c:v>
                </c:pt>
                <c:pt idx="13232">
                  <c:v>13232</c:v>
                </c:pt>
                <c:pt idx="13233">
                  <c:v>13233</c:v>
                </c:pt>
                <c:pt idx="13234">
                  <c:v>13234</c:v>
                </c:pt>
                <c:pt idx="13235">
                  <c:v>13235</c:v>
                </c:pt>
                <c:pt idx="13236">
                  <c:v>13236</c:v>
                </c:pt>
                <c:pt idx="13237">
                  <c:v>13237</c:v>
                </c:pt>
                <c:pt idx="13238">
                  <c:v>13238</c:v>
                </c:pt>
                <c:pt idx="13239">
                  <c:v>13239</c:v>
                </c:pt>
                <c:pt idx="13240">
                  <c:v>13240</c:v>
                </c:pt>
                <c:pt idx="13241">
                  <c:v>13241</c:v>
                </c:pt>
                <c:pt idx="13242">
                  <c:v>13242</c:v>
                </c:pt>
                <c:pt idx="13243">
                  <c:v>13243</c:v>
                </c:pt>
                <c:pt idx="13244">
                  <c:v>13244</c:v>
                </c:pt>
                <c:pt idx="13245">
                  <c:v>13245</c:v>
                </c:pt>
                <c:pt idx="13246">
                  <c:v>13246</c:v>
                </c:pt>
                <c:pt idx="13247">
                  <c:v>13247</c:v>
                </c:pt>
                <c:pt idx="13248">
                  <c:v>13248</c:v>
                </c:pt>
                <c:pt idx="13249">
                  <c:v>13249</c:v>
                </c:pt>
                <c:pt idx="13250">
                  <c:v>13250</c:v>
                </c:pt>
                <c:pt idx="13251">
                  <c:v>13251</c:v>
                </c:pt>
                <c:pt idx="13252">
                  <c:v>13252</c:v>
                </c:pt>
                <c:pt idx="13253">
                  <c:v>13253</c:v>
                </c:pt>
                <c:pt idx="13254">
                  <c:v>13254</c:v>
                </c:pt>
                <c:pt idx="13255">
                  <c:v>13255</c:v>
                </c:pt>
                <c:pt idx="13256">
                  <c:v>13256</c:v>
                </c:pt>
                <c:pt idx="13257">
                  <c:v>13257</c:v>
                </c:pt>
                <c:pt idx="13258">
                  <c:v>13258</c:v>
                </c:pt>
                <c:pt idx="13259">
                  <c:v>13259</c:v>
                </c:pt>
                <c:pt idx="13260">
                  <c:v>13260</c:v>
                </c:pt>
                <c:pt idx="13261">
                  <c:v>13261</c:v>
                </c:pt>
                <c:pt idx="13262">
                  <c:v>13262</c:v>
                </c:pt>
                <c:pt idx="13263">
                  <c:v>13263</c:v>
                </c:pt>
                <c:pt idx="13264">
                  <c:v>13264</c:v>
                </c:pt>
                <c:pt idx="13265">
                  <c:v>13265</c:v>
                </c:pt>
                <c:pt idx="13266">
                  <c:v>13266</c:v>
                </c:pt>
                <c:pt idx="13267">
                  <c:v>13267</c:v>
                </c:pt>
                <c:pt idx="13268">
                  <c:v>13268</c:v>
                </c:pt>
                <c:pt idx="13269">
                  <c:v>13269</c:v>
                </c:pt>
                <c:pt idx="13270">
                  <c:v>13270</c:v>
                </c:pt>
                <c:pt idx="13271">
                  <c:v>13271</c:v>
                </c:pt>
                <c:pt idx="13272">
                  <c:v>13272</c:v>
                </c:pt>
                <c:pt idx="13273">
                  <c:v>13273</c:v>
                </c:pt>
                <c:pt idx="13274">
                  <c:v>13274</c:v>
                </c:pt>
                <c:pt idx="13275">
                  <c:v>13275</c:v>
                </c:pt>
                <c:pt idx="13276">
                  <c:v>13276</c:v>
                </c:pt>
                <c:pt idx="13277">
                  <c:v>13277</c:v>
                </c:pt>
                <c:pt idx="13278">
                  <c:v>13278</c:v>
                </c:pt>
                <c:pt idx="13279">
                  <c:v>13279</c:v>
                </c:pt>
                <c:pt idx="13280">
                  <c:v>13280</c:v>
                </c:pt>
                <c:pt idx="13281">
                  <c:v>13281</c:v>
                </c:pt>
                <c:pt idx="13282">
                  <c:v>13282</c:v>
                </c:pt>
                <c:pt idx="13283">
                  <c:v>13283</c:v>
                </c:pt>
                <c:pt idx="13284">
                  <c:v>13284</c:v>
                </c:pt>
                <c:pt idx="13285">
                  <c:v>13285</c:v>
                </c:pt>
                <c:pt idx="13286">
                  <c:v>13286</c:v>
                </c:pt>
                <c:pt idx="13287">
                  <c:v>13287</c:v>
                </c:pt>
                <c:pt idx="13288">
                  <c:v>13288</c:v>
                </c:pt>
                <c:pt idx="13289">
                  <c:v>13289</c:v>
                </c:pt>
                <c:pt idx="13290">
                  <c:v>13290</c:v>
                </c:pt>
                <c:pt idx="13291">
                  <c:v>13291</c:v>
                </c:pt>
                <c:pt idx="13292">
                  <c:v>13292</c:v>
                </c:pt>
                <c:pt idx="13293">
                  <c:v>13293</c:v>
                </c:pt>
                <c:pt idx="13294">
                  <c:v>13294</c:v>
                </c:pt>
                <c:pt idx="13295">
                  <c:v>13295</c:v>
                </c:pt>
                <c:pt idx="13296">
                  <c:v>13296</c:v>
                </c:pt>
                <c:pt idx="13297">
                  <c:v>13297</c:v>
                </c:pt>
                <c:pt idx="13298">
                  <c:v>13298</c:v>
                </c:pt>
                <c:pt idx="13299">
                  <c:v>13299</c:v>
                </c:pt>
                <c:pt idx="13300">
                  <c:v>13300</c:v>
                </c:pt>
                <c:pt idx="13301">
                  <c:v>13301</c:v>
                </c:pt>
                <c:pt idx="13302">
                  <c:v>13302</c:v>
                </c:pt>
                <c:pt idx="13303">
                  <c:v>13303</c:v>
                </c:pt>
                <c:pt idx="13304">
                  <c:v>13304</c:v>
                </c:pt>
                <c:pt idx="13305">
                  <c:v>13305</c:v>
                </c:pt>
                <c:pt idx="13306">
                  <c:v>13306</c:v>
                </c:pt>
                <c:pt idx="13307">
                  <c:v>13307</c:v>
                </c:pt>
                <c:pt idx="13308">
                  <c:v>13308</c:v>
                </c:pt>
                <c:pt idx="13309">
                  <c:v>13309</c:v>
                </c:pt>
                <c:pt idx="13310">
                  <c:v>13310</c:v>
                </c:pt>
                <c:pt idx="13311">
                  <c:v>13311</c:v>
                </c:pt>
                <c:pt idx="13312">
                  <c:v>13312</c:v>
                </c:pt>
                <c:pt idx="13313">
                  <c:v>13313</c:v>
                </c:pt>
                <c:pt idx="13314">
                  <c:v>13314</c:v>
                </c:pt>
                <c:pt idx="13315">
                  <c:v>13315</c:v>
                </c:pt>
                <c:pt idx="13316">
                  <c:v>13316</c:v>
                </c:pt>
                <c:pt idx="13317">
                  <c:v>13317</c:v>
                </c:pt>
                <c:pt idx="13318">
                  <c:v>13318</c:v>
                </c:pt>
                <c:pt idx="13319">
                  <c:v>13319</c:v>
                </c:pt>
                <c:pt idx="13320">
                  <c:v>13320</c:v>
                </c:pt>
                <c:pt idx="13321">
                  <c:v>13321</c:v>
                </c:pt>
                <c:pt idx="13322">
                  <c:v>13322</c:v>
                </c:pt>
                <c:pt idx="13323">
                  <c:v>13323</c:v>
                </c:pt>
                <c:pt idx="13324">
                  <c:v>13324</c:v>
                </c:pt>
                <c:pt idx="13325">
                  <c:v>13325</c:v>
                </c:pt>
                <c:pt idx="13326">
                  <c:v>13326</c:v>
                </c:pt>
                <c:pt idx="13327">
                  <c:v>13327</c:v>
                </c:pt>
                <c:pt idx="13328">
                  <c:v>13328</c:v>
                </c:pt>
                <c:pt idx="13329">
                  <c:v>13329</c:v>
                </c:pt>
                <c:pt idx="13330">
                  <c:v>13330</c:v>
                </c:pt>
                <c:pt idx="13331">
                  <c:v>13331</c:v>
                </c:pt>
                <c:pt idx="13332">
                  <c:v>13332</c:v>
                </c:pt>
                <c:pt idx="13333">
                  <c:v>13333</c:v>
                </c:pt>
                <c:pt idx="13334">
                  <c:v>13334</c:v>
                </c:pt>
                <c:pt idx="13335">
                  <c:v>13335</c:v>
                </c:pt>
                <c:pt idx="13336">
                  <c:v>13336</c:v>
                </c:pt>
                <c:pt idx="13337">
                  <c:v>13337</c:v>
                </c:pt>
                <c:pt idx="13338">
                  <c:v>13338</c:v>
                </c:pt>
                <c:pt idx="13339">
                  <c:v>13339</c:v>
                </c:pt>
                <c:pt idx="13340">
                  <c:v>13340</c:v>
                </c:pt>
                <c:pt idx="13341">
                  <c:v>13341</c:v>
                </c:pt>
                <c:pt idx="13342">
                  <c:v>13342</c:v>
                </c:pt>
                <c:pt idx="13343">
                  <c:v>13343</c:v>
                </c:pt>
                <c:pt idx="13344">
                  <c:v>13344</c:v>
                </c:pt>
                <c:pt idx="13345">
                  <c:v>13345</c:v>
                </c:pt>
                <c:pt idx="13346">
                  <c:v>13346</c:v>
                </c:pt>
                <c:pt idx="13347">
                  <c:v>13347</c:v>
                </c:pt>
                <c:pt idx="13348">
                  <c:v>13348</c:v>
                </c:pt>
                <c:pt idx="13349">
                  <c:v>13349</c:v>
                </c:pt>
                <c:pt idx="13350">
                  <c:v>13350</c:v>
                </c:pt>
                <c:pt idx="13351">
                  <c:v>13351</c:v>
                </c:pt>
                <c:pt idx="13352">
                  <c:v>13352</c:v>
                </c:pt>
                <c:pt idx="13353">
                  <c:v>13353</c:v>
                </c:pt>
                <c:pt idx="13354">
                  <c:v>13354</c:v>
                </c:pt>
                <c:pt idx="13355">
                  <c:v>13355</c:v>
                </c:pt>
                <c:pt idx="13356">
                  <c:v>13356</c:v>
                </c:pt>
                <c:pt idx="13357">
                  <c:v>13357</c:v>
                </c:pt>
                <c:pt idx="13358">
                  <c:v>13358</c:v>
                </c:pt>
                <c:pt idx="13359">
                  <c:v>13359</c:v>
                </c:pt>
                <c:pt idx="13360">
                  <c:v>13360</c:v>
                </c:pt>
                <c:pt idx="13361">
                  <c:v>13361</c:v>
                </c:pt>
                <c:pt idx="13362">
                  <c:v>13362</c:v>
                </c:pt>
                <c:pt idx="13363">
                  <c:v>13363</c:v>
                </c:pt>
                <c:pt idx="13364">
                  <c:v>13364</c:v>
                </c:pt>
                <c:pt idx="13365">
                  <c:v>13365</c:v>
                </c:pt>
                <c:pt idx="13366">
                  <c:v>13366</c:v>
                </c:pt>
                <c:pt idx="13367">
                  <c:v>13367</c:v>
                </c:pt>
                <c:pt idx="13368">
                  <c:v>13368</c:v>
                </c:pt>
                <c:pt idx="13369">
                  <c:v>13369</c:v>
                </c:pt>
                <c:pt idx="13370">
                  <c:v>13370</c:v>
                </c:pt>
                <c:pt idx="13371">
                  <c:v>13371</c:v>
                </c:pt>
                <c:pt idx="13372">
                  <c:v>13372</c:v>
                </c:pt>
                <c:pt idx="13373">
                  <c:v>13373</c:v>
                </c:pt>
                <c:pt idx="13374">
                  <c:v>13374</c:v>
                </c:pt>
                <c:pt idx="13375">
                  <c:v>13375</c:v>
                </c:pt>
                <c:pt idx="13376">
                  <c:v>13376</c:v>
                </c:pt>
                <c:pt idx="13377">
                  <c:v>13377</c:v>
                </c:pt>
                <c:pt idx="13378">
                  <c:v>13378</c:v>
                </c:pt>
                <c:pt idx="13379">
                  <c:v>13379</c:v>
                </c:pt>
                <c:pt idx="13380">
                  <c:v>13380</c:v>
                </c:pt>
                <c:pt idx="13381">
                  <c:v>13381</c:v>
                </c:pt>
                <c:pt idx="13382">
                  <c:v>13382</c:v>
                </c:pt>
                <c:pt idx="13383">
                  <c:v>13383</c:v>
                </c:pt>
                <c:pt idx="13384">
                  <c:v>13384</c:v>
                </c:pt>
                <c:pt idx="13385">
                  <c:v>13385</c:v>
                </c:pt>
                <c:pt idx="13386">
                  <c:v>13386</c:v>
                </c:pt>
                <c:pt idx="13387">
                  <c:v>13387</c:v>
                </c:pt>
                <c:pt idx="13388">
                  <c:v>13388</c:v>
                </c:pt>
                <c:pt idx="13389">
                  <c:v>13389</c:v>
                </c:pt>
                <c:pt idx="13390">
                  <c:v>13390</c:v>
                </c:pt>
                <c:pt idx="13391">
                  <c:v>13391</c:v>
                </c:pt>
                <c:pt idx="13392">
                  <c:v>13392</c:v>
                </c:pt>
                <c:pt idx="13393">
                  <c:v>13393</c:v>
                </c:pt>
                <c:pt idx="13394">
                  <c:v>13394</c:v>
                </c:pt>
                <c:pt idx="13395">
                  <c:v>13395</c:v>
                </c:pt>
                <c:pt idx="13396">
                  <c:v>13396</c:v>
                </c:pt>
                <c:pt idx="13397">
                  <c:v>13397</c:v>
                </c:pt>
                <c:pt idx="13398">
                  <c:v>13398</c:v>
                </c:pt>
                <c:pt idx="13399">
                  <c:v>13399</c:v>
                </c:pt>
                <c:pt idx="13400">
                  <c:v>13400</c:v>
                </c:pt>
                <c:pt idx="13401">
                  <c:v>13401</c:v>
                </c:pt>
                <c:pt idx="13402">
                  <c:v>13402</c:v>
                </c:pt>
                <c:pt idx="13403">
                  <c:v>13403</c:v>
                </c:pt>
                <c:pt idx="13404">
                  <c:v>13404</c:v>
                </c:pt>
                <c:pt idx="13405">
                  <c:v>13405</c:v>
                </c:pt>
                <c:pt idx="13406">
                  <c:v>13406</c:v>
                </c:pt>
                <c:pt idx="13407">
                  <c:v>13407</c:v>
                </c:pt>
                <c:pt idx="13408">
                  <c:v>13408</c:v>
                </c:pt>
                <c:pt idx="13409">
                  <c:v>13409</c:v>
                </c:pt>
                <c:pt idx="13410">
                  <c:v>13410</c:v>
                </c:pt>
                <c:pt idx="13411">
                  <c:v>13411</c:v>
                </c:pt>
                <c:pt idx="13412">
                  <c:v>13412</c:v>
                </c:pt>
                <c:pt idx="13413">
                  <c:v>13413</c:v>
                </c:pt>
                <c:pt idx="13414">
                  <c:v>13414</c:v>
                </c:pt>
                <c:pt idx="13415">
                  <c:v>13415</c:v>
                </c:pt>
                <c:pt idx="13416">
                  <c:v>13416</c:v>
                </c:pt>
                <c:pt idx="13417">
                  <c:v>13417</c:v>
                </c:pt>
                <c:pt idx="13418">
                  <c:v>13418</c:v>
                </c:pt>
                <c:pt idx="13419">
                  <c:v>13419</c:v>
                </c:pt>
                <c:pt idx="13420">
                  <c:v>13420</c:v>
                </c:pt>
                <c:pt idx="13421">
                  <c:v>13421</c:v>
                </c:pt>
                <c:pt idx="13422">
                  <c:v>13422</c:v>
                </c:pt>
                <c:pt idx="13423">
                  <c:v>13423</c:v>
                </c:pt>
                <c:pt idx="13424">
                  <c:v>13424</c:v>
                </c:pt>
                <c:pt idx="13425">
                  <c:v>13425</c:v>
                </c:pt>
                <c:pt idx="13426">
                  <c:v>13426</c:v>
                </c:pt>
                <c:pt idx="13427">
                  <c:v>13427</c:v>
                </c:pt>
                <c:pt idx="13428">
                  <c:v>13428</c:v>
                </c:pt>
                <c:pt idx="13429">
                  <c:v>13429</c:v>
                </c:pt>
                <c:pt idx="13430">
                  <c:v>13430</c:v>
                </c:pt>
                <c:pt idx="13431">
                  <c:v>13431</c:v>
                </c:pt>
                <c:pt idx="13432">
                  <c:v>13432</c:v>
                </c:pt>
                <c:pt idx="13433">
                  <c:v>13433</c:v>
                </c:pt>
                <c:pt idx="13434">
                  <c:v>13434</c:v>
                </c:pt>
                <c:pt idx="13435">
                  <c:v>13435</c:v>
                </c:pt>
                <c:pt idx="13436">
                  <c:v>13436</c:v>
                </c:pt>
                <c:pt idx="13437">
                  <c:v>13437</c:v>
                </c:pt>
                <c:pt idx="13438">
                  <c:v>13438</c:v>
                </c:pt>
                <c:pt idx="13439">
                  <c:v>13439</c:v>
                </c:pt>
                <c:pt idx="13440">
                  <c:v>13440</c:v>
                </c:pt>
                <c:pt idx="13441">
                  <c:v>13441</c:v>
                </c:pt>
                <c:pt idx="13442">
                  <c:v>13442</c:v>
                </c:pt>
                <c:pt idx="13443">
                  <c:v>13443</c:v>
                </c:pt>
                <c:pt idx="13444">
                  <c:v>13444</c:v>
                </c:pt>
                <c:pt idx="13445">
                  <c:v>13445</c:v>
                </c:pt>
                <c:pt idx="13446">
                  <c:v>13446</c:v>
                </c:pt>
                <c:pt idx="13447">
                  <c:v>13447</c:v>
                </c:pt>
                <c:pt idx="13448">
                  <c:v>13448</c:v>
                </c:pt>
                <c:pt idx="13449">
                  <c:v>13449</c:v>
                </c:pt>
                <c:pt idx="13450">
                  <c:v>13450</c:v>
                </c:pt>
                <c:pt idx="13451">
                  <c:v>13451</c:v>
                </c:pt>
                <c:pt idx="13452">
                  <c:v>13452</c:v>
                </c:pt>
                <c:pt idx="13453">
                  <c:v>13453</c:v>
                </c:pt>
                <c:pt idx="13454">
                  <c:v>13454</c:v>
                </c:pt>
                <c:pt idx="13455">
                  <c:v>13455</c:v>
                </c:pt>
                <c:pt idx="13456">
                  <c:v>13456</c:v>
                </c:pt>
                <c:pt idx="13457">
                  <c:v>13457</c:v>
                </c:pt>
                <c:pt idx="13458">
                  <c:v>13458</c:v>
                </c:pt>
                <c:pt idx="13459">
                  <c:v>13459</c:v>
                </c:pt>
                <c:pt idx="13460">
                  <c:v>13460</c:v>
                </c:pt>
                <c:pt idx="13461">
                  <c:v>13461</c:v>
                </c:pt>
                <c:pt idx="13462">
                  <c:v>13462</c:v>
                </c:pt>
                <c:pt idx="13463">
                  <c:v>13463</c:v>
                </c:pt>
                <c:pt idx="13464">
                  <c:v>13464</c:v>
                </c:pt>
                <c:pt idx="13465">
                  <c:v>13465</c:v>
                </c:pt>
                <c:pt idx="13466">
                  <c:v>13466</c:v>
                </c:pt>
                <c:pt idx="13467">
                  <c:v>13467</c:v>
                </c:pt>
                <c:pt idx="13468">
                  <c:v>13468</c:v>
                </c:pt>
                <c:pt idx="13469">
                  <c:v>13469</c:v>
                </c:pt>
                <c:pt idx="13470">
                  <c:v>13470</c:v>
                </c:pt>
                <c:pt idx="13471">
                  <c:v>13471</c:v>
                </c:pt>
                <c:pt idx="13472">
                  <c:v>13472</c:v>
                </c:pt>
                <c:pt idx="13473">
                  <c:v>13473</c:v>
                </c:pt>
                <c:pt idx="13474">
                  <c:v>13474</c:v>
                </c:pt>
                <c:pt idx="13475">
                  <c:v>13475</c:v>
                </c:pt>
                <c:pt idx="13476">
                  <c:v>13476</c:v>
                </c:pt>
                <c:pt idx="13477">
                  <c:v>13477</c:v>
                </c:pt>
                <c:pt idx="13478">
                  <c:v>13478</c:v>
                </c:pt>
                <c:pt idx="13479">
                  <c:v>13479</c:v>
                </c:pt>
                <c:pt idx="13480">
                  <c:v>13480</c:v>
                </c:pt>
                <c:pt idx="13481">
                  <c:v>13481</c:v>
                </c:pt>
                <c:pt idx="13482">
                  <c:v>13482</c:v>
                </c:pt>
                <c:pt idx="13483">
                  <c:v>13483</c:v>
                </c:pt>
                <c:pt idx="13484">
                  <c:v>13484</c:v>
                </c:pt>
                <c:pt idx="13485">
                  <c:v>13485</c:v>
                </c:pt>
                <c:pt idx="13486">
                  <c:v>13486</c:v>
                </c:pt>
                <c:pt idx="13487">
                  <c:v>13487</c:v>
                </c:pt>
                <c:pt idx="13488">
                  <c:v>13488</c:v>
                </c:pt>
                <c:pt idx="13489">
                  <c:v>13489</c:v>
                </c:pt>
                <c:pt idx="13490">
                  <c:v>13490</c:v>
                </c:pt>
                <c:pt idx="13491">
                  <c:v>13491</c:v>
                </c:pt>
                <c:pt idx="13492">
                  <c:v>13492</c:v>
                </c:pt>
                <c:pt idx="13493">
                  <c:v>13493</c:v>
                </c:pt>
                <c:pt idx="13494">
                  <c:v>13494</c:v>
                </c:pt>
                <c:pt idx="13495">
                  <c:v>13495</c:v>
                </c:pt>
                <c:pt idx="13496">
                  <c:v>13496</c:v>
                </c:pt>
                <c:pt idx="13497">
                  <c:v>13497</c:v>
                </c:pt>
                <c:pt idx="13498">
                  <c:v>13498</c:v>
                </c:pt>
                <c:pt idx="13499">
                  <c:v>13499</c:v>
                </c:pt>
                <c:pt idx="13500">
                  <c:v>13500</c:v>
                </c:pt>
                <c:pt idx="13501">
                  <c:v>13501</c:v>
                </c:pt>
                <c:pt idx="13502">
                  <c:v>13502</c:v>
                </c:pt>
                <c:pt idx="13503">
                  <c:v>13503</c:v>
                </c:pt>
                <c:pt idx="13504">
                  <c:v>13504</c:v>
                </c:pt>
                <c:pt idx="13505">
                  <c:v>13505</c:v>
                </c:pt>
                <c:pt idx="13506">
                  <c:v>13506</c:v>
                </c:pt>
                <c:pt idx="13507">
                  <c:v>13507</c:v>
                </c:pt>
                <c:pt idx="13508">
                  <c:v>13508</c:v>
                </c:pt>
                <c:pt idx="13509">
                  <c:v>13509</c:v>
                </c:pt>
                <c:pt idx="13510">
                  <c:v>13510</c:v>
                </c:pt>
                <c:pt idx="13511">
                  <c:v>13511</c:v>
                </c:pt>
                <c:pt idx="13512">
                  <c:v>13512</c:v>
                </c:pt>
                <c:pt idx="13513">
                  <c:v>13513</c:v>
                </c:pt>
                <c:pt idx="13514">
                  <c:v>13514</c:v>
                </c:pt>
                <c:pt idx="13515">
                  <c:v>13515</c:v>
                </c:pt>
                <c:pt idx="13516">
                  <c:v>13516</c:v>
                </c:pt>
                <c:pt idx="13517">
                  <c:v>13517</c:v>
                </c:pt>
                <c:pt idx="13518">
                  <c:v>13518</c:v>
                </c:pt>
                <c:pt idx="13519">
                  <c:v>13519</c:v>
                </c:pt>
                <c:pt idx="13520">
                  <c:v>13520</c:v>
                </c:pt>
                <c:pt idx="13521">
                  <c:v>13521</c:v>
                </c:pt>
                <c:pt idx="13522">
                  <c:v>13522</c:v>
                </c:pt>
                <c:pt idx="13523">
                  <c:v>13523</c:v>
                </c:pt>
                <c:pt idx="13524">
                  <c:v>13524</c:v>
                </c:pt>
                <c:pt idx="13525">
                  <c:v>13525</c:v>
                </c:pt>
                <c:pt idx="13526">
                  <c:v>13526</c:v>
                </c:pt>
                <c:pt idx="13527">
                  <c:v>13527</c:v>
                </c:pt>
                <c:pt idx="13528">
                  <c:v>13528</c:v>
                </c:pt>
                <c:pt idx="13529">
                  <c:v>13529</c:v>
                </c:pt>
                <c:pt idx="13530">
                  <c:v>13530</c:v>
                </c:pt>
                <c:pt idx="13531">
                  <c:v>13531</c:v>
                </c:pt>
                <c:pt idx="13532">
                  <c:v>13532</c:v>
                </c:pt>
                <c:pt idx="13533">
                  <c:v>13533</c:v>
                </c:pt>
                <c:pt idx="13534">
                  <c:v>13534</c:v>
                </c:pt>
                <c:pt idx="13535">
                  <c:v>13535</c:v>
                </c:pt>
                <c:pt idx="13536">
                  <c:v>13536</c:v>
                </c:pt>
                <c:pt idx="13537">
                  <c:v>13537</c:v>
                </c:pt>
                <c:pt idx="13538">
                  <c:v>13538</c:v>
                </c:pt>
                <c:pt idx="13539">
                  <c:v>13539</c:v>
                </c:pt>
                <c:pt idx="13540">
                  <c:v>13540</c:v>
                </c:pt>
                <c:pt idx="13541">
                  <c:v>13541</c:v>
                </c:pt>
                <c:pt idx="13542">
                  <c:v>13542</c:v>
                </c:pt>
                <c:pt idx="13543">
                  <c:v>13543</c:v>
                </c:pt>
                <c:pt idx="13544">
                  <c:v>13544</c:v>
                </c:pt>
                <c:pt idx="13545">
                  <c:v>13545</c:v>
                </c:pt>
                <c:pt idx="13546">
                  <c:v>13546</c:v>
                </c:pt>
                <c:pt idx="13547">
                  <c:v>13547</c:v>
                </c:pt>
                <c:pt idx="13548">
                  <c:v>13548</c:v>
                </c:pt>
                <c:pt idx="13549">
                  <c:v>13549</c:v>
                </c:pt>
                <c:pt idx="13550">
                  <c:v>13550</c:v>
                </c:pt>
                <c:pt idx="13551">
                  <c:v>13551</c:v>
                </c:pt>
                <c:pt idx="13552">
                  <c:v>13552</c:v>
                </c:pt>
                <c:pt idx="13553">
                  <c:v>13553</c:v>
                </c:pt>
                <c:pt idx="13554">
                  <c:v>13554</c:v>
                </c:pt>
                <c:pt idx="13555">
                  <c:v>13555</c:v>
                </c:pt>
                <c:pt idx="13556">
                  <c:v>13556</c:v>
                </c:pt>
                <c:pt idx="13557">
                  <c:v>13557</c:v>
                </c:pt>
                <c:pt idx="13558">
                  <c:v>13558</c:v>
                </c:pt>
                <c:pt idx="13559">
                  <c:v>13559</c:v>
                </c:pt>
                <c:pt idx="13560">
                  <c:v>13560</c:v>
                </c:pt>
                <c:pt idx="13561">
                  <c:v>13561</c:v>
                </c:pt>
                <c:pt idx="13562">
                  <c:v>13562</c:v>
                </c:pt>
                <c:pt idx="13563">
                  <c:v>13563</c:v>
                </c:pt>
                <c:pt idx="13564">
                  <c:v>13564</c:v>
                </c:pt>
                <c:pt idx="13565">
                  <c:v>13565</c:v>
                </c:pt>
                <c:pt idx="13566">
                  <c:v>13566</c:v>
                </c:pt>
                <c:pt idx="13567">
                  <c:v>13567</c:v>
                </c:pt>
                <c:pt idx="13568">
                  <c:v>13568</c:v>
                </c:pt>
                <c:pt idx="13569">
                  <c:v>13569</c:v>
                </c:pt>
                <c:pt idx="13570">
                  <c:v>13570</c:v>
                </c:pt>
                <c:pt idx="13571">
                  <c:v>13571</c:v>
                </c:pt>
                <c:pt idx="13572">
                  <c:v>13572</c:v>
                </c:pt>
                <c:pt idx="13573">
                  <c:v>13573</c:v>
                </c:pt>
                <c:pt idx="13574">
                  <c:v>13574</c:v>
                </c:pt>
                <c:pt idx="13575">
                  <c:v>13575</c:v>
                </c:pt>
                <c:pt idx="13576">
                  <c:v>13576</c:v>
                </c:pt>
                <c:pt idx="13577">
                  <c:v>13577</c:v>
                </c:pt>
                <c:pt idx="13578">
                  <c:v>13578</c:v>
                </c:pt>
                <c:pt idx="13579">
                  <c:v>13579</c:v>
                </c:pt>
                <c:pt idx="13580">
                  <c:v>13580</c:v>
                </c:pt>
                <c:pt idx="13581">
                  <c:v>13581</c:v>
                </c:pt>
                <c:pt idx="13582">
                  <c:v>13582</c:v>
                </c:pt>
                <c:pt idx="13583">
                  <c:v>13583</c:v>
                </c:pt>
                <c:pt idx="13584">
                  <c:v>13584</c:v>
                </c:pt>
                <c:pt idx="13585">
                  <c:v>13585</c:v>
                </c:pt>
                <c:pt idx="13586">
                  <c:v>13586</c:v>
                </c:pt>
                <c:pt idx="13587">
                  <c:v>13587</c:v>
                </c:pt>
                <c:pt idx="13588">
                  <c:v>13588</c:v>
                </c:pt>
                <c:pt idx="13589">
                  <c:v>13589</c:v>
                </c:pt>
                <c:pt idx="13590">
                  <c:v>13590</c:v>
                </c:pt>
                <c:pt idx="13591">
                  <c:v>13591</c:v>
                </c:pt>
                <c:pt idx="13592">
                  <c:v>13592</c:v>
                </c:pt>
                <c:pt idx="13593">
                  <c:v>13593</c:v>
                </c:pt>
                <c:pt idx="13594">
                  <c:v>13594</c:v>
                </c:pt>
                <c:pt idx="13595">
                  <c:v>13595</c:v>
                </c:pt>
                <c:pt idx="13596">
                  <c:v>13596</c:v>
                </c:pt>
                <c:pt idx="13597">
                  <c:v>13597</c:v>
                </c:pt>
                <c:pt idx="13598">
                  <c:v>13598</c:v>
                </c:pt>
                <c:pt idx="13599">
                  <c:v>13599</c:v>
                </c:pt>
                <c:pt idx="13600">
                  <c:v>13600</c:v>
                </c:pt>
                <c:pt idx="13601">
                  <c:v>13601</c:v>
                </c:pt>
                <c:pt idx="13602">
                  <c:v>13602</c:v>
                </c:pt>
                <c:pt idx="13603">
                  <c:v>13603</c:v>
                </c:pt>
                <c:pt idx="13604">
                  <c:v>13604</c:v>
                </c:pt>
                <c:pt idx="13605">
                  <c:v>13605</c:v>
                </c:pt>
                <c:pt idx="13606">
                  <c:v>13606</c:v>
                </c:pt>
                <c:pt idx="13607">
                  <c:v>13607</c:v>
                </c:pt>
                <c:pt idx="13608">
                  <c:v>13608</c:v>
                </c:pt>
                <c:pt idx="13609">
                  <c:v>13609</c:v>
                </c:pt>
                <c:pt idx="13610">
                  <c:v>13610</c:v>
                </c:pt>
                <c:pt idx="13611">
                  <c:v>13611</c:v>
                </c:pt>
                <c:pt idx="13612">
                  <c:v>13612</c:v>
                </c:pt>
                <c:pt idx="13613">
                  <c:v>13613</c:v>
                </c:pt>
                <c:pt idx="13614">
                  <c:v>13614</c:v>
                </c:pt>
                <c:pt idx="13615">
                  <c:v>13615</c:v>
                </c:pt>
                <c:pt idx="13616">
                  <c:v>13616</c:v>
                </c:pt>
                <c:pt idx="13617">
                  <c:v>13617</c:v>
                </c:pt>
                <c:pt idx="13618">
                  <c:v>13618</c:v>
                </c:pt>
                <c:pt idx="13619">
                  <c:v>13619</c:v>
                </c:pt>
                <c:pt idx="13620">
                  <c:v>13620</c:v>
                </c:pt>
                <c:pt idx="13621">
                  <c:v>13621</c:v>
                </c:pt>
                <c:pt idx="13622">
                  <c:v>13622</c:v>
                </c:pt>
                <c:pt idx="13623">
                  <c:v>13623</c:v>
                </c:pt>
                <c:pt idx="13624">
                  <c:v>13624</c:v>
                </c:pt>
                <c:pt idx="13625">
                  <c:v>13625</c:v>
                </c:pt>
                <c:pt idx="13626">
                  <c:v>13626</c:v>
                </c:pt>
                <c:pt idx="13627">
                  <c:v>13627</c:v>
                </c:pt>
                <c:pt idx="13628">
                  <c:v>13628</c:v>
                </c:pt>
                <c:pt idx="13629">
                  <c:v>13629</c:v>
                </c:pt>
                <c:pt idx="13630">
                  <c:v>13630</c:v>
                </c:pt>
                <c:pt idx="13631">
                  <c:v>13631</c:v>
                </c:pt>
                <c:pt idx="13632">
                  <c:v>13632</c:v>
                </c:pt>
                <c:pt idx="13633">
                  <c:v>13633</c:v>
                </c:pt>
                <c:pt idx="13634">
                  <c:v>13634</c:v>
                </c:pt>
                <c:pt idx="13635">
                  <c:v>13635</c:v>
                </c:pt>
                <c:pt idx="13636">
                  <c:v>13636</c:v>
                </c:pt>
                <c:pt idx="13637">
                  <c:v>13637</c:v>
                </c:pt>
                <c:pt idx="13638">
                  <c:v>13638</c:v>
                </c:pt>
                <c:pt idx="13639">
                  <c:v>13639</c:v>
                </c:pt>
                <c:pt idx="13640">
                  <c:v>13640</c:v>
                </c:pt>
                <c:pt idx="13641">
                  <c:v>13641</c:v>
                </c:pt>
                <c:pt idx="13642">
                  <c:v>13642</c:v>
                </c:pt>
                <c:pt idx="13643">
                  <c:v>13643</c:v>
                </c:pt>
                <c:pt idx="13644">
                  <c:v>13644</c:v>
                </c:pt>
                <c:pt idx="13645">
                  <c:v>13645</c:v>
                </c:pt>
                <c:pt idx="13646">
                  <c:v>13646</c:v>
                </c:pt>
                <c:pt idx="13647">
                  <c:v>13647</c:v>
                </c:pt>
                <c:pt idx="13648">
                  <c:v>13648</c:v>
                </c:pt>
                <c:pt idx="13649">
                  <c:v>13649</c:v>
                </c:pt>
                <c:pt idx="13650">
                  <c:v>13650</c:v>
                </c:pt>
                <c:pt idx="13651">
                  <c:v>13651</c:v>
                </c:pt>
                <c:pt idx="13652">
                  <c:v>13652</c:v>
                </c:pt>
                <c:pt idx="13653">
                  <c:v>13653</c:v>
                </c:pt>
                <c:pt idx="13654">
                  <c:v>13654</c:v>
                </c:pt>
                <c:pt idx="13655">
                  <c:v>13655</c:v>
                </c:pt>
                <c:pt idx="13656">
                  <c:v>13656</c:v>
                </c:pt>
                <c:pt idx="13657">
                  <c:v>13657</c:v>
                </c:pt>
                <c:pt idx="13658">
                  <c:v>13658</c:v>
                </c:pt>
                <c:pt idx="13659">
                  <c:v>13659</c:v>
                </c:pt>
                <c:pt idx="13660">
                  <c:v>13660</c:v>
                </c:pt>
                <c:pt idx="13661">
                  <c:v>13661</c:v>
                </c:pt>
                <c:pt idx="13662">
                  <c:v>13662</c:v>
                </c:pt>
                <c:pt idx="13663">
                  <c:v>13663</c:v>
                </c:pt>
                <c:pt idx="13664">
                  <c:v>13664</c:v>
                </c:pt>
                <c:pt idx="13665">
                  <c:v>13665</c:v>
                </c:pt>
                <c:pt idx="13666">
                  <c:v>13666</c:v>
                </c:pt>
                <c:pt idx="13667">
                  <c:v>13667</c:v>
                </c:pt>
                <c:pt idx="13668">
                  <c:v>13668</c:v>
                </c:pt>
                <c:pt idx="13669">
                  <c:v>13669</c:v>
                </c:pt>
                <c:pt idx="13670">
                  <c:v>13670</c:v>
                </c:pt>
                <c:pt idx="13671">
                  <c:v>13671</c:v>
                </c:pt>
                <c:pt idx="13672">
                  <c:v>13672</c:v>
                </c:pt>
                <c:pt idx="13673">
                  <c:v>13673</c:v>
                </c:pt>
                <c:pt idx="13674">
                  <c:v>13674</c:v>
                </c:pt>
                <c:pt idx="13675">
                  <c:v>13675</c:v>
                </c:pt>
                <c:pt idx="13676">
                  <c:v>13676</c:v>
                </c:pt>
                <c:pt idx="13677">
                  <c:v>13677</c:v>
                </c:pt>
                <c:pt idx="13678">
                  <c:v>13678</c:v>
                </c:pt>
                <c:pt idx="13679">
                  <c:v>13679</c:v>
                </c:pt>
                <c:pt idx="13680">
                  <c:v>13680</c:v>
                </c:pt>
                <c:pt idx="13681">
                  <c:v>13681</c:v>
                </c:pt>
                <c:pt idx="13682">
                  <c:v>13682</c:v>
                </c:pt>
                <c:pt idx="13683">
                  <c:v>13683</c:v>
                </c:pt>
                <c:pt idx="13684">
                  <c:v>13684</c:v>
                </c:pt>
                <c:pt idx="13685">
                  <c:v>13685</c:v>
                </c:pt>
                <c:pt idx="13686">
                  <c:v>13686</c:v>
                </c:pt>
                <c:pt idx="13687">
                  <c:v>13687</c:v>
                </c:pt>
                <c:pt idx="13688">
                  <c:v>13688</c:v>
                </c:pt>
                <c:pt idx="13689">
                  <c:v>13689</c:v>
                </c:pt>
                <c:pt idx="13690">
                  <c:v>13690</c:v>
                </c:pt>
                <c:pt idx="13691">
                  <c:v>13691</c:v>
                </c:pt>
                <c:pt idx="13692">
                  <c:v>13692</c:v>
                </c:pt>
                <c:pt idx="13693">
                  <c:v>13693</c:v>
                </c:pt>
                <c:pt idx="13694">
                  <c:v>13694</c:v>
                </c:pt>
                <c:pt idx="13695">
                  <c:v>13695</c:v>
                </c:pt>
                <c:pt idx="13696">
                  <c:v>13696</c:v>
                </c:pt>
                <c:pt idx="13697">
                  <c:v>13697</c:v>
                </c:pt>
                <c:pt idx="13698">
                  <c:v>13698</c:v>
                </c:pt>
                <c:pt idx="13699">
                  <c:v>13699</c:v>
                </c:pt>
                <c:pt idx="13700">
                  <c:v>13700</c:v>
                </c:pt>
                <c:pt idx="13701">
                  <c:v>13701</c:v>
                </c:pt>
                <c:pt idx="13702">
                  <c:v>13702</c:v>
                </c:pt>
                <c:pt idx="13703">
                  <c:v>13703</c:v>
                </c:pt>
                <c:pt idx="13704">
                  <c:v>13704</c:v>
                </c:pt>
                <c:pt idx="13705">
                  <c:v>13705</c:v>
                </c:pt>
                <c:pt idx="13706">
                  <c:v>13706</c:v>
                </c:pt>
                <c:pt idx="13707">
                  <c:v>13707</c:v>
                </c:pt>
                <c:pt idx="13708">
                  <c:v>13708</c:v>
                </c:pt>
                <c:pt idx="13709">
                  <c:v>13709</c:v>
                </c:pt>
                <c:pt idx="13710">
                  <c:v>13710</c:v>
                </c:pt>
                <c:pt idx="13711">
                  <c:v>13711</c:v>
                </c:pt>
                <c:pt idx="13712">
                  <c:v>13712</c:v>
                </c:pt>
                <c:pt idx="13713">
                  <c:v>13713</c:v>
                </c:pt>
                <c:pt idx="13714">
                  <c:v>13714</c:v>
                </c:pt>
                <c:pt idx="13715">
                  <c:v>13715</c:v>
                </c:pt>
                <c:pt idx="13716">
                  <c:v>13716</c:v>
                </c:pt>
                <c:pt idx="13717">
                  <c:v>13717</c:v>
                </c:pt>
                <c:pt idx="13718">
                  <c:v>13718</c:v>
                </c:pt>
                <c:pt idx="13719">
                  <c:v>13719</c:v>
                </c:pt>
                <c:pt idx="13720">
                  <c:v>13720</c:v>
                </c:pt>
                <c:pt idx="13721">
                  <c:v>13721</c:v>
                </c:pt>
                <c:pt idx="13722">
                  <c:v>13722</c:v>
                </c:pt>
                <c:pt idx="13723">
                  <c:v>13723</c:v>
                </c:pt>
                <c:pt idx="13724">
                  <c:v>13724</c:v>
                </c:pt>
                <c:pt idx="13725">
                  <c:v>13725</c:v>
                </c:pt>
                <c:pt idx="13726">
                  <c:v>13726</c:v>
                </c:pt>
                <c:pt idx="13727">
                  <c:v>13727</c:v>
                </c:pt>
                <c:pt idx="13728">
                  <c:v>13728</c:v>
                </c:pt>
                <c:pt idx="13729">
                  <c:v>13729</c:v>
                </c:pt>
                <c:pt idx="13730">
                  <c:v>13730</c:v>
                </c:pt>
                <c:pt idx="13731">
                  <c:v>13731</c:v>
                </c:pt>
                <c:pt idx="13732">
                  <c:v>13732</c:v>
                </c:pt>
                <c:pt idx="13733">
                  <c:v>13733</c:v>
                </c:pt>
                <c:pt idx="13734">
                  <c:v>13734</c:v>
                </c:pt>
                <c:pt idx="13735">
                  <c:v>13735</c:v>
                </c:pt>
                <c:pt idx="13736">
                  <c:v>13736</c:v>
                </c:pt>
                <c:pt idx="13737">
                  <c:v>13737</c:v>
                </c:pt>
                <c:pt idx="13738">
                  <c:v>13738</c:v>
                </c:pt>
                <c:pt idx="13739">
                  <c:v>13739</c:v>
                </c:pt>
                <c:pt idx="13740">
                  <c:v>13740</c:v>
                </c:pt>
                <c:pt idx="13741">
                  <c:v>13741</c:v>
                </c:pt>
                <c:pt idx="13742">
                  <c:v>13742</c:v>
                </c:pt>
                <c:pt idx="13743">
                  <c:v>13743</c:v>
                </c:pt>
                <c:pt idx="13744">
                  <c:v>13744</c:v>
                </c:pt>
                <c:pt idx="13745">
                  <c:v>13745</c:v>
                </c:pt>
                <c:pt idx="13746">
                  <c:v>13746</c:v>
                </c:pt>
                <c:pt idx="13747">
                  <c:v>13747</c:v>
                </c:pt>
                <c:pt idx="13748">
                  <c:v>13748</c:v>
                </c:pt>
                <c:pt idx="13749">
                  <c:v>13749</c:v>
                </c:pt>
                <c:pt idx="13750">
                  <c:v>13750</c:v>
                </c:pt>
                <c:pt idx="13751">
                  <c:v>13751</c:v>
                </c:pt>
                <c:pt idx="13752">
                  <c:v>13752</c:v>
                </c:pt>
                <c:pt idx="13753">
                  <c:v>13753</c:v>
                </c:pt>
                <c:pt idx="13754">
                  <c:v>13754</c:v>
                </c:pt>
                <c:pt idx="13755">
                  <c:v>13755</c:v>
                </c:pt>
                <c:pt idx="13756">
                  <c:v>13756</c:v>
                </c:pt>
                <c:pt idx="13757">
                  <c:v>13757</c:v>
                </c:pt>
                <c:pt idx="13758">
                  <c:v>13758</c:v>
                </c:pt>
                <c:pt idx="13759">
                  <c:v>13759</c:v>
                </c:pt>
                <c:pt idx="13760">
                  <c:v>13760</c:v>
                </c:pt>
                <c:pt idx="13761">
                  <c:v>13761</c:v>
                </c:pt>
                <c:pt idx="13762">
                  <c:v>13762</c:v>
                </c:pt>
                <c:pt idx="13763">
                  <c:v>13763</c:v>
                </c:pt>
                <c:pt idx="13764">
                  <c:v>13764</c:v>
                </c:pt>
                <c:pt idx="13765">
                  <c:v>13765</c:v>
                </c:pt>
                <c:pt idx="13766">
                  <c:v>13766</c:v>
                </c:pt>
                <c:pt idx="13767">
                  <c:v>13767</c:v>
                </c:pt>
                <c:pt idx="13768">
                  <c:v>13768</c:v>
                </c:pt>
                <c:pt idx="13769">
                  <c:v>13769</c:v>
                </c:pt>
                <c:pt idx="13770">
                  <c:v>13770</c:v>
                </c:pt>
                <c:pt idx="13771">
                  <c:v>13771</c:v>
                </c:pt>
                <c:pt idx="13772">
                  <c:v>13772</c:v>
                </c:pt>
                <c:pt idx="13773">
                  <c:v>13773</c:v>
                </c:pt>
                <c:pt idx="13774">
                  <c:v>13774</c:v>
                </c:pt>
                <c:pt idx="13775">
                  <c:v>13775</c:v>
                </c:pt>
                <c:pt idx="13776">
                  <c:v>13776</c:v>
                </c:pt>
                <c:pt idx="13777">
                  <c:v>13777</c:v>
                </c:pt>
                <c:pt idx="13778">
                  <c:v>13778</c:v>
                </c:pt>
                <c:pt idx="13779">
                  <c:v>13779</c:v>
                </c:pt>
                <c:pt idx="13780">
                  <c:v>13780</c:v>
                </c:pt>
                <c:pt idx="13781">
                  <c:v>13781</c:v>
                </c:pt>
                <c:pt idx="13782">
                  <c:v>13782</c:v>
                </c:pt>
                <c:pt idx="13783">
                  <c:v>13783</c:v>
                </c:pt>
                <c:pt idx="13784">
                  <c:v>13784</c:v>
                </c:pt>
                <c:pt idx="13785">
                  <c:v>13785</c:v>
                </c:pt>
                <c:pt idx="13786">
                  <c:v>13786</c:v>
                </c:pt>
                <c:pt idx="13787">
                  <c:v>13787</c:v>
                </c:pt>
                <c:pt idx="13788">
                  <c:v>13788</c:v>
                </c:pt>
                <c:pt idx="13789">
                  <c:v>13789</c:v>
                </c:pt>
                <c:pt idx="13790">
                  <c:v>13790</c:v>
                </c:pt>
                <c:pt idx="13791">
                  <c:v>13791</c:v>
                </c:pt>
                <c:pt idx="13792">
                  <c:v>13792</c:v>
                </c:pt>
                <c:pt idx="13793">
                  <c:v>13793</c:v>
                </c:pt>
                <c:pt idx="13794">
                  <c:v>13794</c:v>
                </c:pt>
                <c:pt idx="13795">
                  <c:v>13795</c:v>
                </c:pt>
                <c:pt idx="13796">
                  <c:v>13796</c:v>
                </c:pt>
                <c:pt idx="13797">
                  <c:v>13797</c:v>
                </c:pt>
                <c:pt idx="13798">
                  <c:v>13798</c:v>
                </c:pt>
                <c:pt idx="13799">
                  <c:v>13799</c:v>
                </c:pt>
                <c:pt idx="13800">
                  <c:v>13800</c:v>
                </c:pt>
                <c:pt idx="13801">
                  <c:v>13801</c:v>
                </c:pt>
                <c:pt idx="13802">
                  <c:v>13802</c:v>
                </c:pt>
                <c:pt idx="13803">
                  <c:v>13803</c:v>
                </c:pt>
                <c:pt idx="13804">
                  <c:v>13804</c:v>
                </c:pt>
                <c:pt idx="13805">
                  <c:v>13805</c:v>
                </c:pt>
                <c:pt idx="13806">
                  <c:v>13806</c:v>
                </c:pt>
                <c:pt idx="13807">
                  <c:v>13807</c:v>
                </c:pt>
                <c:pt idx="13808">
                  <c:v>13808</c:v>
                </c:pt>
                <c:pt idx="13809">
                  <c:v>13809</c:v>
                </c:pt>
                <c:pt idx="13810">
                  <c:v>13810</c:v>
                </c:pt>
                <c:pt idx="13811">
                  <c:v>13811</c:v>
                </c:pt>
                <c:pt idx="13812">
                  <c:v>13812</c:v>
                </c:pt>
                <c:pt idx="13813">
                  <c:v>13813</c:v>
                </c:pt>
                <c:pt idx="13814">
                  <c:v>13814</c:v>
                </c:pt>
                <c:pt idx="13815">
                  <c:v>13815</c:v>
                </c:pt>
                <c:pt idx="13816">
                  <c:v>13816</c:v>
                </c:pt>
                <c:pt idx="13817">
                  <c:v>13817</c:v>
                </c:pt>
                <c:pt idx="13818">
                  <c:v>13818</c:v>
                </c:pt>
                <c:pt idx="13819">
                  <c:v>13819</c:v>
                </c:pt>
                <c:pt idx="13820">
                  <c:v>13820</c:v>
                </c:pt>
                <c:pt idx="13821">
                  <c:v>13821</c:v>
                </c:pt>
                <c:pt idx="13822">
                  <c:v>13822</c:v>
                </c:pt>
                <c:pt idx="13823">
                  <c:v>13823</c:v>
                </c:pt>
                <c:pt idx="13824">
                  <c:v>13824</c:v>
                </c:pt>
                <c:pt idx="13825">
                  <c:v>13825</c:v>
                </c:pt>
                <c:pt idx="13826">
                  <c:v>13826</c:v>
                </c:pt>
                <c:pt idx="13827">
                  <c:v>13827</c:v>
                </c:pt>
                <c:pt idx="13828">
                  <c:v>13828</c:v>
                </c:pt>
                <c:pt idx="13829">
                  <c:v>13829</c:v>
                </c:pt>
                <c:pt idx="13830">
                  <c:v>13830</c:v>
                </c:pt>
                <c:pt idx="13831">
                  <c:v>13831</c:v>
                </c:pt>
                <c:pt idx="13832">
                  <c:v>13832</c:v>
                </c:pt>
                <c:pt idx="13833">
                  <c:v>13833</c:v>
                </c:pt>
                <c:pt idx="13834">
                  <c:v>13834</c:v>
                </c:pt>
                <c:pt idx="13835">
                  <c:v>13835</c:v>
                </c:pt>
                <c:pt idx="13836">
                  <c:v>13836</c:v>
                </c:pt>
                <c:pt idx="13837">
                  <c:v>13837</c:v>
                </c:pt>
                <c:pt idx="13838">
                  <c:v>13838</c:v>
                </c:pt>
                <c:pt idx="13839">
                  <c:v>13839</c:v>
                </c:pt>
                <c:pt idx="13840">
                  <c:v>13840</c:v>
                </c:pt>
                <c:pt idx="13841">
                  <c:v>13841</c:v>
                </c:pt>
                <c:pt idx="13842">
                  <c:v>13842</c:v>
                </c:pt>
                <c:pt idx="13843">
                  <c:v>13843</c:v>
                </c:pt>
                <c:pt idx="13844">
                  <c:v>13844</c:v>
                </c:pt>
                <c:pt idx="13845">
                  <c:v>13845</c:v>
                </c:pt>
                <c:pt idx="13846">
                  <c:v>13846</c:v>
                </c:pt>
                <c:pt idx="13847">
                  <c:v>13847</c:v>
                </c:pt>
                <c:pt idx="13848">
                  <c:v>13848</c:v>
                </c:pt>
                <c:pt idx="13849">
                  <c:v>13849</c:v>
                </c:pt>
                <c:pt idx="13850">
                  <c:v>13850</c:v>
                </c:pt>
                <c:pt idx="13851">
                  <c:v>13851</c:v>
                </c:pt>
                <c:pt idx="13852">
                  <c:v>13852</c:v>
                </c:pt>
                <c:pt idx="13853">
                  <c:v>13853</c:v>
                </c:pt>
                <c:pt idx="13854">
                  <c:v>13854</c:v>
                </c:pt>
                <c:pt idx="13855">
                  <c:v>13855</c:v>
                </c:pt>
                <c:pt idx="13856">
                  <c:v>13856</c:v>
                </c:pt>
                <c:pt idx="13857">
                  <c:v>13857</c:v>
                </c:pt>
                <c:pt idx="13858">
                  <c:v>13858</c:v>
                </c:pt>
                <c:pt idx="13859">
                  <c:v>13859</c:v>
                </c:pt>
                <c:pt idx="13860">
                  <c:v>13860</c:v>
                </c:pt>
                <c:pt idx="13861">
                  <c:v>13861</c:v>
                </c:pt>
                <c:pt idx="13862">
                  <c:v>13862</c:v>
                </c:pt>
                <c:pt idx="13863">
                  <c:v>13863</c:v>
                </c:pt>
                <c:pt idx="13864">
                  <c:v>13864</c:v>
                </c:pt>
                <c:pt idx="13865">
                  <c:v>13865</c:v>
                </c:pt>
                <c:pt idx="13866">
                  <c:v>13866</c:v>
                </c:pt>
                <c:pt idx="13867">
                  <c:v>13867</c:v>
                </c:pt>
                <c:pt idx="13868">
                  <c:v>13868</c:v>
                </c:pt>
                <c:pt idx="13869">
                  <c:v>13869</c:v>
                </c:pt>
                <c:pt idx="13870">
                  <c:v>13870</c:v>
                </c:pt>
                <c:pt idx="13871">
                  <c:v>13871</c:v>
                </c:pt>
                <c:pt idx="13872">
                  <c:v>13872</c:v>
                </c:pt>
                <c:pt idx="13873">
                  <c:v>13873</c:v>
                </c:pt>
                <c:pt idx="13874">
                  <c:v>13874</c:v>
                </c:pt>
                <c:pt idx="13875">
                  <c:v>13875</c:v>
                </c:pt>
                <c:pt idx="13876">
                  <c:v>13876</c:v>
                </c:pt>
                <c:pt idx="13877">
                  <c:v>13877</c:v>
                </c:pt>
                <c:pt idx="13878">
                  <c:v>13878</c:v>
                </c:pt>
                <c:pt idx="13879">
                  <c:v>13879</c:v>
                </c:pt>
                <c:pt idx="13880">
                  <c:v>13880</c:v>
                </c:pt>
                <c:pt idx="13881">
                  <c:v>13881</c:v>
                </c:pt>
                <c:pt idx="13882">
                  <c:v>13882</c:v>
                </c:pt>
                <c:pt idx="13883">
                  <c:v>13883</c:v>
                </c:pt>
                <c:pt idx="13884">
                  <c:v>13884</c:v>
                </c:pt>
                <c:pt idx="13885">
                  <c:v>13885</c:v>
                </c:pt>
                <c:pt idx="13886">
                  <c:v>13886</c:v>
                </c:pt>
                <c:pt idx="13887">
                  <c:v>13887</c:v>
                </c:pt>
                <c:pt idx="13888">
                  <c:v>13888</c:v>
                </c:pt>
                <c:pt idx="13889">
                  <c:v>13889</c:v>
                </c:pt>
                <c:pt idx="13890">
                  <c:v>13890</c:v>
                </c:pt>
                <c:pt idx="13891">
                  <c:v>13891</c:v>
                </c:pt>
                <c:pt idx="13892">
                  <c:v>13892</c:v>
                </c:pt>
                <c:pt idx="13893">
                  <c:v>13893</c:v>
                </c:pt>
                <c:pt idx="13894">
                  <c:v>13894</c:v>
                </c:pt>
                <c:pt idx="13895">
                  <c:v>13895</c:v>
                </c:pt>
                <c:pt idx="13896">
                  <c:v>13896</c:v>
                </c:pt>
                <c:pt idx="13897">
                  <c:v>13897</c:v>
                </c:pt>
                <c:pt idx="13898">
                  <c:v>13898</c:v>
                </c:pt>
                <c:pt idx="13899">
                  <c:v>13899</c:v>
                </c:pt>
                <c:pt idx="13900">
                  <c:v>13900</c:v>
                </c:pt>
                <c:pt idx="13901">
                  <c:v>13901</c:v>
                </c:pt>
                <c:pt idx="13902">
                  <c:v>13902</c:v>
                </c:pt>
                <c:pt idx="13903">
                  <c:v>13903</c:v>
                </c:pt>
                <c:pt idx="13904">
                  <c:v>13904</c:v>
                </c:pt>
                <c:pt idx="13905">
                  <c:v>13905</c:v>
                </c:pt>
                <c:pt idx="13906">
                  <c:v>13906</c:v>
                </c:pt>
                <c:pt idx="13907">
                  <c:v>13907</c:v>
                </c:pt>
                <c:pt idx="13908">
                  <c:v>13908</c:v>
                </c:pt>
                <c:pt idx="13909">
                  <c:v>13909</c:v>
                </c:pt>
                <c:pt idx="13910">
                  <c:v>13910</c:v>
                </c:pt>
                <c:pt idx="13911">
                  <c:v>13911</c:v>
                </c:pt>
                <c:pt idx="13912">
                  <c:v>13912</c:v>
                </c:pt>
                <c:pt idx="13913">
                  <c:v>13913</c:v>
                </c:pt>
                <c:pt idx="13914">
                  <c:v>13914</c:v>
                </c:pt>
                <c:pt idx="13915">
                  <c:v>13915</c:v>
                </c:pt>
                <c:pt idx="13916">
                  <c:v>13916</c:v>
                </c:pt>
                <c:pt idx="13917">
                  <c:v>13917</c:v>
                </c:pt>
                <c:pt idx="13918">
                  <c:v>13918</c:v>
                </c:pt>
                <c:pt idx="13919">
                  <c:v>13919</c:v>
                </c:pt>
                <c:pt idx="13920">
                  <c:v>13920</c:v>
                </c:pt>
                <c:pt idx="13921">
                  <c:v>13921</c:v>
                </c:pt>
                <c:pt idx="13922">
                  <c:v>13922</c:v>
                </c:pt>
                <c:pt idx="13923">
                  <c:v>13923</c:v>
                </c:pt>
                <c:pt idx="13924">
                  <c:v>13924</c:v>
                </c:pt>
                <c:pt idx="13925">
                  <c:v>13925</c:v>
                </c:pt>
                <c:pt idx="13926">
                  <c:v>13926</c:v>
                </c:pt>
                <c:pt idx="13927">
                  <c:v>13927</c:v>
                </c:pt>
                <c:pt idx="13928">
                  <c:v>13928</c:v>
                </c:pt>
                <c:pt idx="13929">
                  <c:v>13929</c:v>
                </c:pt>
                <c:pt idx="13930">
                  <c:v>13930</c:v>
                </c:pt>
                <c:pt idx="13931">
                  <c:v>13931</c:v>
                </c:pt>
                <c:pt idx="13932">
                  <c:v>13932</c:v>
                </c:pt>
                <c:pt idx="13933">
                  <c:v>13933</c:v>
                </c:pt>
                <c:pt idx="13934">
                  <c:v>13934</c:v>
                </c:pt>
                <c:pt idx="13935">
                  <c:v>13935</c:v>
                </c:pt>
                <c:pt idx="13936">
                  <c:v>13936</c:v>
                </c:pt>
                <c:pt idx="13937">
                  <c:v>13937</c:v>
                </c:pt>
                <c:pt idx="13938">
                  <c:v>13938</c:v>
                </c:pt>
                <c:pt idx="13939">
                  <c:v>13939</c:v>
                </c:pt>
                <c:pt idx="13940">
                  <c:v>13940</c:v>
                </c:pt>
                <c:pt idx="13941">
                  <c:v>13941</c:v>
                </c:pt>
                <c:pt idx="13942">
                  <c:v>13942</c:v>
                </c:pt>
                <c:pt idx="13943">
                  <c:v>13943</c:v>
                </c:pt>
                <c:pt idx="13944">
                  <c:v>13944</c:v>
                </c:pt>
                <c:pt idx="13945">
                  <c:v>13945</c:v>
                </c:pt>
                <c:pt idx="13946">
                  <c:v>13946</c:v>
                </c:pt>
                <c:pt idx="13947">
                  <c:v>13947</c:v>
                </c:pt>
                <c:pt idx="13948">
                  <c:v>13948</c:v>
                </c:pt>
                <c:pt idx="13949">
                  <c:v>13949</c:v>
                </c:pt>
                <c:pt idx="13950">
                  <c:v>13950</c:v>
                </c:pt>
                <c:pt idx="13951">
                  <c:v>13951</c:v>
                </c:pt>
                <c:pt idx="13952">
                  <c:v>13952</c:v>
                </c:pt>
                <c:pt idx="13953">
                  <c:v>13953</c:v>
                </c:pt>
                <c:pt idx="13954">
                  <c:v>13954</c:v>
                </c:pt>
                <c:pt idx="13955">
                  <c:v>13955</c:v>
                </c:pt>
                <c:pt idx="13956">
                  <c:v>13956</c:v>
                </c:pt>
                <c:pt idx="13957">
                  <c:v>13957</c:v>
                </c:pt>
                <c:pt idx="13958">
                  <c:v>13958</c:v>
                </c:pt>
                <c:pt idx="13959">
                  <c:v>13959</c:v>
                </c:pt>
                <c:pt idx="13960">
                  <c:v>13960</c:v>
                </c:pt>
                <c:pt idx="13961">
                  <c:v>13961</c:v>
                </c:pt>
                <c:pt idx="13962">
                  <c:v>13962</c:v>
                </c:pt>
                <c:pt idx="13963">
                  <c:v>13963</c:v>
                </c:pt>
                <c:pt idx="13964">
                  <c:v>13964</c:v>
                </c:pt>
                <c:pt idx="13965">
                  <c:v>13965</c:v>
                </c:pt>
                <c:pt idx="13966">
                  <c:v>13966</c:v>
                </c:pt>
                <c:pt idx="13967">
                  <c:v>13967</c:v>
                </c:pt>
                <c:pt idx="13968">
                  <c:v>13968</c:v>
                </c:pt>
                <c:pt idx="13969">
                  <c:v>13969</c:v>
                </c:pt>
                <c:pt idx="13970">
                  <c:v>13970</c:v>
                </c:pt>
                <c:pt idx="13971">
                  <c:v>13971</c:v>
                </c:pt>
                <c:pt idx="13972">
                  <c:v>13972</c:v>
                </c:pt>
                <c:pt idx="13973">
                  <c:v>13973</c:v>
                </c:pt>
                <c:pt idx="13974">
                  <c:v>13974</c:v>
                </c:pt>
                <c:pt idx="13975">
                  <c:v>13975</c:v>
                </c:pt>
                <c:pt idx="13976">
                  <c:v>13976</c:v>
                </c:pt>
                <c:pt idx="13977">
                  <c:v>13977</c:v>
                </c:pt>
                <c:pt idx="13978">
                  <c:v>13978</c:v>
                </c:pt>
                <c:pt idx="13979">
                  <c:v>13979</c:v>
                </c:pt>
                <c:pt idx="13980">
                  <c:v>13980</c:v>
                </c:pt>
                <c:pt idx="13981">
                  <c:v>13981</c:v>
                </c:pt>
                <c:pt idx="13982">
                  <c:v>13982</c:v>
                </c:pt>
                <c:pt idx="13983">
                  <c:v>13983</c:v>
                </c:pt>
                <c:pt idx="13984">
                  <c:v>13984</c:v>
                </c:pt>
                <c:pt idx="13985">
                  <c:v>13985</c:v>
                </c:pt>
                <c:pt idx="13986">
                  <c:v>13986</c:v>
                </c:pt>
                <c:pt idx="13987">
                  <c:v>13987</c:v>
                </c:pt>
                <c:pt idx="13988">
                  <c:v>13988</c:v>
                </c:pt>
                <c:pt idx="13989">
                  <c:v>13989</c:v>
                </c:pt>
                <c:pt idx="13990">
                  <c:v>13990</c:v>
                </c:pt>
                <c:pt idx="13991">
                  <c:v>13991</c:v>
                </c:pt>
                <c:pt idx="13992">
                  <c:v>13992</c:v>
                </c:pt>
                <c:pt idx="13993">
                  <c:v>13993</c:v>
                </c:pt>
                <c:pt idx="13994">
                  <c:v>13994</c:v>
                </c:pt>
                <c:pt idx="13995">
                  <c:v>13995</c:v>
                </c:pt>
                <c:pt idx="13996">
                  <c:v>13996</c:v>
                </c:pt>
                <c:pt idx="13997">
                  <c:v>13997</c:v>
                </c:pt>
                <c:pt idx="13998">
                  <c:v>13998</c:v>
                </c:pt>
                <c:pt idx="13999">
                  <c:v>13999</c:v>
                </c:pt>
                <c:pt idx="14000">
                  <c:v>14000</c:v>
                </c:pt>
                <c:pt idx="14001">
                  <c:v>14001</c:v>
                </c:pt>
                <c:pt idx="14002">
                  <c:v>14002</c:v>
                </c:pt>
                <c:pt idx="14003">
                  <c:v>14003</c:v>
                </c:pt>
                <c:pt idx="14004">
                  <c:v>14004</c:v>
                </c:pt>
                <c:pt idx="14005">
                  <c:v>14005</c:v>
                </c:pt>
                <c:pt idx="14006">
                  <c:v>14006</c:v>
                </c:pt>
                <c:pt idx="14007">
                  <c:v>14007</c:v>
                </c:pt>
                <c:pt idx="14008">
                  <c:v>14008</c:v>
                </c:pt>
                <c:pt idx="14009">
                  <c:v>14009</c:v>
                </c:pt>
                <c:pt idx="14010">
                  <c:v>14010</c:v>
                </c:pt>
                <c:pt idx="14011">
                  <c:v>14011</c:v>
                </c:pt>
                <c:pt idx="14012">
                  <c:v>14012</c:v>
                </c:pt>
                <c:pt idx="14013">
                  <c:v>14013</c:v>
                </c:pt>
                <c:pt idx="14014">
                  <c:v>14014</c:v>
                </c:pt>
                <c:pt idx="14015">
                  <c:v>14015</c:v>
                </c:pt>
                <c:pt idx="14016">
                  <c:v>14016</c:v>
                </c:pt>
                <c:pt idx="14017">
                  <c:v>14017</c:v>
                </c:pt>
                <c:pt idx="14018">
                  <c:v>14018</c:v>
                </c:pt>
                <c:pt idx="14019">
                  <c:v>14019</c:v>
                </c:pt>
                <c:pt idx="14020">
                  <c:v>14020</c:v>
                </c:pt>
                <c:pt idx="14021">
                  <c:v>14021</c:v>
                </c:pt>
                <c:pt idx="14022">
                  <c:v>14022</c:v>
                </c:pt>
                <c:pt idx="14023">
                  <c:v>14023</c:v>
                </c:pt>
                <c:pt idx="14024">
                  <c:v>14024</c:v>
                </c:pt>
                <c:pt idx="14025">
                  <c:v>14025</c:v>
                </c:pt>
                <c:pt idx="14026">
                  <c:v>14026</c:v>
                </c:pt>
                <c:pt idx="14027">
                  <c:v>14027</c:v>
                </c:pt>
                <c:pt idx="14028">
                  <c:v>14028</c:v>
                </c:pt>
                <c:pt idx="14029">
                  <c:v>14029</c:v>
                </c:pt>
                <c:pt idx="14030">
                  <c:v>14030</c:v>
                </c:pt>
                <c:pt idx="14031">
                  <c:v>14031</c:v>
                </c:pt>
                <c:pt idx="14032">
                  <c:v>14032</c:v>
                </c:pt>
                <c:pt idx="14033">
                  <c:v>14033</c:v>
                </c:pt>
                <c:pt idx="14034">
                  <c:v>14034</c:v>
                </c:pt>
                <c:pt idx="14035">
                  <c:v>14035</c:v>
                </c:pt>
                <c:pt idx="14036">
                  <c:v>14036</c:v>
                </c:pt>
                <c:pt idx="14037">
                  <c:v>14037</c:v>
                </c:pt>
                <c:pt idx="14038">
                  <c:v>14038</c:v>
                </c:pt>
                <c:pt idx="14039">
                  <c:v>14039</c:v>
                </c:pt>
                <c:pt idx="14040">
                  <c:v>14040</c:v>
                </c:pt>
                <c:pt idx="14041">
                  <c:v>14041</c:v>
                </c:pt>
                <c:pt idx="14042">
                  <c:v>14042</c:v>
                </c:pt>
                <c:pt idx="14043">
                  <c:v>14043</c:v>
                </c:pt>
                <c:pt idx="14044">
                  <c:v>14044</c:v>
                </c:pt>
                <c:pt idx="14045">
                  <c:v>14045</c:v>
                </c:pt>
                <c:pt idx="14046">
                  <c:v>14046</c:v>
                </c:pt>
                <c:pt idx="14047">
                  <c:v>14047</c:v>
                </c:pt>
                <c:pt idx="14048">
                  <c:v>14048</c:v>
                </c:pt>
                <c:pt idx="14049">
                  <c:v>14049</c:v>
                </c:pt>
                <c:pt idx="14050">
                  <c:v>14050</c:v>
                </c:pt>
                <c:pt idx="14051">
                  <c:v>14051</c:v>
                </c:pt>
                <c:pt idx="14052">
                  <c:v>14052</c:v>
                </c:pt>
                <c:pt idx="14053">
                  <c:v>14053</c:v>
                </c:pt>
                <c:pt idx="14054">
                  <c:v>14054</c:v>
                </c:pt>
                <c:pt idx="14055">
                  <c:v>14055</c:v>
                </c:pt>
                <c:pt idx="14056">
                  <c:v>14056</c:v>
                </c:pt>
                <c:pt idx="14057">
                  <c:v>14057</c:v>
                </c:pt>
                <c:pt idx="14058">
                  <c:v>14058</c:v>
                </c:pt>
                <c:pt idx="14059">
                  <c:v>14059</c:v>
                </c:pt>
                <c:pt idx="14060">
                  <c:v>14060</c:v>
                </c:pt>
                <c:pt idx="14061">
                  <c:v>14061</c:v>
                </c:pt>
                <c:pt idx="14062">
                  <c:v>14062</c:v>
                </c:pt>
                <c:pt idx="14063">
                  <c:v>14063</c:v>
                </c:pt>
                <c:pt idx="14064">
                  <c:v>14064</c:v>
                </c:pt>
                <c:pt idx="14065">
                  <c:v>14065</c:v>
                </c:pt>
                <c:pt idx="14066">
                  <c:v>14066</c:v>
                </c:pt>
                <c:pt idx="14067">
                  <c:v>14067</c:v>
                </c:pt>
                <c:pt idx="14068">
                  <c:v>14068</c:v>
                </c:pt>
                <c:pt idx="14069">
                  <c:v>14069</c:v>
                </c:pt>
                <c:pt idx="14070">
                  <c:v>14070</c:v>
                </c:pt>
                <c:pt idx="14071">
                  <c:v>14071</c:v>
                </c:pt>
                <c:pt idx="14072">
                  <c:v>14072</c:v>
                </c:pt>
                <c:pt idx="14073">
                  <c:v>14073</c:v>
                </c:pt>
                <c:pt idx="14074">
                  <c:v>14074</c:v>
                </c:pt>
                <c:pt idx="14075">
                  <c:v>14075</c:v>
                </c:pt>
                <c:pt idx="14076">
                  <c:v>14076</c:v>
                </c:pt>
                <c:pt idx="14077">
                  <c:v>14077</c:v>
                </c:pt>
                <c:pt idx="14078">
                  <c:v>14078</c:v>
                </c:pt>
                <c:pt idx="14079">
                  <c:v>14079</c:v>
                </c:pt>
                <c:pt idx="14080">
                  <c:v>14080</c:v>
                </c:pt>
                <c:pt idx="14081">
                  <c:v>14081</c:v>
                </c:pt>
                <c:pt idx="14082">
                  <c:v>14082</c:v>
                </c:pt>
                <c:pt idx="14083">
                  <c:v>14083</c:v>
                </c:pt>
                <c:pt idx="14084">
                  <c:v>14084</c:v>
                </c:pt>
                <c:pt idx="14085">
                  <c:v>14085</c:v>
                </c:pt>
                <c:pt idx="14086">
                  <c:v>14086</c:v>
                </c:pt>
                <c:pt idx="14087">
                  <c:v>14087</c:v>
                </c:pt>
                <c:pt idx="14088">
                  <c:v>14088</c:v>
                </c:pt>
                <c:pt idx="14089">
                  <c:v>14089</c:v>
                </c:pt>
                <c:pt idx="14090">
                  <c:v>14090</c:v>
                </c:pt>
                <c:pt idx="14091">
                  <c:v>14091</c:v>
                </c:pt>
                <c:pt idx="14092">
                  <c:v>14092</c:v>
                </c:pt>
                <c:pt idx="14093">
                  <c:v>14093</c:v>
                </c:pt>
                <c:pt idx="14094">
                  <c:v>14094</c:v>
                </c:pt>
                <c:pt idx="14095">
                  <c:v>14095</c:v>
                </c:pt>
                <c:pt idx="14096">
                  <c:v>14096</c:v>
                </c:pt>
                <c:pt idx="14097">
                  <c:v>14097</c:v>
                </c:pt>
                <c:pt idx="14098">
                  <c:v>14098</c:v>
                </c:pt>
                <c:pt idx="14099">
                  <c:v>14099</c:v>
                </c:pt>
                <c:pt idx="14100">
                  <c:v>14100</c:v>
                </c:pt>
                <c:pt idx="14101">
                  <c:v>14101</c:v>
                </c:pt>
                <c:pt idx="14102">
                  <c:v>14102</c:v>
                </c:pt>
                <c:pt idx="14103">
                  <c:v>14103</c:v>
                </c:pt>
                <c:pt idx="14104">
                  <c:v>14104</c:v>
                </c:pt>
                <c:pt idx="14105">
                  <c:v>14105</c:v>
                </c:pt>
                <c:pt idx="14106">
                  <c:v>14106</c:v>
                </c:pt>
                <c:pt idx="14107">
                  <c:v>14107</c:v>
                </c:pt>
                <c:pt idx="14108">
                  <c:v>14108</c:v>
                </c:pt>
                <c:pt idx="14109">
                  <c:v>14109</c:v>
                </c:pt>
                <c:pt idx="14110">
                  <c:v>14110</c:v>
                </c:pt>
                <c:pt idx="14111">
                  <c:v>14111</c:v>
                </c:pt>
                <c:pt idx="14112">
                  <c:v>14112</c:v>
                </c:pt>
                <c:pt idx="14113">
                  <c:v>14113</c:v>
                </c:pt>
                <c:pt idx="14114">
                  <c:v>14114</c:v>
                </c:pt>
                <c:pt idx="14115">
                  <c:v>14115</c:v>
                </c:pt>
                <c:pt idx="14116">
                  <c:v>14116</c:v>
                </c:pt>
                <c:pt idx="14117">
                  <c:v>14117</c:v>
                </c:pt>
                <c:pt idx="14118">
                  <c:v>14118</c:v>
                </c:pt>
                <c:pt idx="14119">
                  <c:v>14119</c:v>
                </c:pt>
                <c:pt idx="14120">
                  <c:v>14120</c:v>
                </c:pt>
                <c:pt idx="14121">
                  <c:v>14121</c:v>
                </c:pt>
                <c:pt idx="14122">
                  <c:v>14122</c:v>
                </c:pt>
                <c:pt idx="14123">
                  <c:v>14123</c:v>
                </c:pt>
                <c:pt idx="14124">
                  <c:v>14124</c:v>
                </c:pt>
                <c:pt idx="14125">
                  <c:v>14125</c:v>
                </c:pt>
                <c:pt idx="14126">
                  <c:v>14126</c:v>
                </c:pt>
                <c:pt idx="14127">
                  <c:v>14127</c:v>
                </c:pt>
                <c:pt idx="14128">
                  <c:v>14128</c:v>
                </c:pt>
                <c:pt idx="14129">
                  <c:v>14129</c:v>
                </c:pt>
                <c:pt idx="14130">
                  <c:v>14130</c:v>
                </c:pt>
                <c:pt idx="14131">
                  <c:v>14131</c:v>
                </c:pt>
                <c:pt idx="14132">
                  <c:v>14132</c:v>
                </c:pt>
                <c:pt idx="14133">
                  <c:v>14133</c:v>
                </c:pt>
                <c:pt idx="14134">
                  <c:v>14134</c:v>
                </c:pt>
                <c:pt idx="14135">
                  <c:v>14135</c:v>
                </c:pt>
                <c:pt idx="14136">
                  <c:v>14136</c:v>
                </c:pt>
                <c:pt idx="14137">
                  <c:v>14137</c:v>
                </c:pt>
                <c:pt idx="14138">
                  <c:v>14138</c:v>
                </c:pt>
                <c:pt idx="14139">
                  <c:v>14139</c:v>
                </c:pt>
                <c:pt idx="14140">
                  <c:v>14140</c:v>
                </c:pt>
                <c:pt idx="14141">
                  <c:v>14141</c:v>
                </c:pt>
                <c:pt idx="14142">
                  <c:v>14142</c:v>
                </c:pt>
                <c:pt idx="14143">
                  <c:v>14143</c:v>
                </c:pt>
                <c:pt idx="14144">
                  <c:v>14144</c:v>
                </c:pt>
                <c:pt idx="14145">
                  <c:v>14145</c:v>
                </c:pt>
                <c:pt idx="14146">
                  <c:v>14146</c:v>
                </c:pt>
                <c:pt idx="14147">
                  <c:v>14147</c:v>
                </c:pt>
                <c:pt idx="14148">
                  <c:v>14148</c:v>
                </c:pt>
                <c:pt idx="14149">
                  <c:v>14149</c:v>
                </c:pt>
                <c:pt idx="14150">
                  <c:v>14150</c:v>
                </c:pt>
                <c:pt idx="14151">
                  <c:v>14151</c:v>
                </c:pt>
                <c:pt idx="14152">
                  <c:v>14152</c:v>
                </c:pt>
                <c:pt idx="14153">
                  <c:v>14153</c:v>
                </c:pt>
                <c:pt idx="14154">
                  <c:v>14154</c:v>
                </c:pt>
                <c:pt idx="14155">
                  <c:v>14155</c:v>
                </c:pt>
                <c:pt idx="14156">
                  <c:v>14156</c:v>
                </c:pt>
                <c:pt idx="14157">
                  <c:v>14157</c:v>
                </c:pt>
                <c:pt idx="14158">
                  <c:v>14158</c:v>
                </c:pt>
                <c:pt idx="14159">
                  <c:v>14159</c:v>
                </c:pt>
                <c:pt idx="14160">
                  <c:v>14160</c:v>
                </c:pt>
                <c:pt idx="14161">
                  <c:v>14161</c:v>
                </c:pt>
                <c:pt idx="14162">
                  <c:v>14162</c:v>
                </c:pt>
                <c:pt idx="14163">
                  <c:v>14163</c:v>
                </c:pt>
                <c:pt idx="14164">
                  <c:v>14164</c:v>
                </c:pt>
                <c:pt idx="14165">
                  <c:v>14165</c:v>
                </c:pt>
                <c:pt idx="14166">
                  <c:v>14166</c:v>
                </c:pt>
                <c:pt idx="14167">
                  <c:v>14167</c:v>
                </c:pt>
                <c:pt idx="14168">
                  <c:v>14168</c:v>
                </c:pt>
                <c:pt idx="14169">
                  <c:v>14169</c:v>
                </c:pt>
                <c:pt idx="14170">
                  <c:v>14170</c:v>
                </c:pt>
                <c:pt idx="14171">
                  <c:v>14171</c:v>
                </c:pt>
                <c:pt idx="14172">
                  <c:v>14172</c:v>
                </c:pt>
                <c:pt idx="14173">
                  <c:v>14173</c:v>
                </c:pt>
                <c:pt idx="14174">
                  <c:v>14174</c:v>
                </c:pt>
                <c:pt idx="14175">
                  <c:v>14175</c:v>
                </c:pt>
                <c:pt idx="14176">
                  <c:v>14176</c:v>
                </c:pt>
                <c:pt idx="14177">
                  <c:v>14177</c:v>
                </c:pt>
                <c:pt idx="14178">
                  <c:v>14178</c:v>
                </c:pt>
                <c:pt idx="14179">
                  <c:v>14179</c:v>
                </c:pt>
                <c:pt idx="14180">
                  <c:v>14180</c:v>
                </c:pt>
                <c:pt idx="14181">
                  <c:v>14181</c:v>
                </c:pt>
                <c:pt idx="14182">
                  <c:v>14182</c:v>
                </c:pt>
                <c:pt idx="14183">
                  <c:v>14183</c:v>
                </c:pt>
                <c:pt idx="14184">
                  <c:v>14184</c:v>
                </c:pt>
                <c:pt idx="14185">
                  <c:v>14185</c:v>
                </c:pt>
                <c:pt idx="14186">
                  <c:v>14186</c:v>
                </c:pt>
                <c:pt idx="14187">
                  <c:v>14187</c:v>
                </c:pt>
                <c:pt idx="14188">
                  <c:v>14188</c:v>
                </c:pt>
                <c:pt idx="14189">
                  <c:v>14189</c:v>
                </c:pt>
                <c:pt idx="14190">
                  <c:v>14190</c:v>
                </c:pt>
                <c:pt idx="14191">
                  <c:v>14191</c:v>
                </c:pt>
                <c:pt idx="14192">
                  <c:v>14192</c:v>
                </c:pt>
                <c:pt idx="14193">
                  <c:v>14193</c:v>
                </c:pt>
                <c:pt idx="14194">
                  <c:v>14194</c:v>
                </c:pt>
                <c:pt idx="14195">
                  <c:v>14195</c:v>
                </c:pt>
                <c:pt idx="14196">
                  <c:v>14196</c:v>
                </c:pt>
                <c:pt idx="14197">
                  <c:v>14197</c:v>
                </c:pt>
                <c:pt idx="14198">
                  <c:v>14198</c:v>
                </c:pt>
                <c:pt idx="14199">
                  <c:v>14199</c:v>
                </c:pt>
                <c:pt idx="14200">
                  <c:v>14200</c:v>
                </c:pt>
                <c:pt idx="14201">
                  <c:v>14201</c:v>
                </c:pt>
                <c:pt idx="14202">
                  <c:v>14202</c:v>
                </c:pt>
                <c:pt idx="14203">
                  <c:v>14203</c:v>
                </c:pt>
                <c:pt idx="14204">
                  <c:v>14204</c:v>
                </c:pt>
                <c:pt idx="14205">
                  <c:v>14205</c:v>
                </c:pt>
                <c:pt idx="14206">
                  <c:v>14206</c:v>
                </c:pt>
                <c:pt idx="14207">
                  <c:v>14207</c:v>
                </c:pt>
                <c:pt idx="14208">
                  <c:v>14208</c:v>
                </c:pt>
                <c:pt idx="14209">
                  <c:v>14209</c:v>
                </c:pt>
                <c:pt idx="14210">
                  <c:v>14210</c:v>
                </c:pt>
                <c:pt idx="14211">
                  <c:v>14211</c:v>
                </c:pt>
                <c:pt idx="14212">
                  <c:v>14212</c:v>
                </c:pt>
                <c:pt idx="14213">
                  <c:v>14213</c:v>
                </c:pt>
                <c:pt idx="14214">
                  <c:v>14214</c:v>
                </c:pt>
                <c:pt idx="14215">
                  <c:v>14215</c:v>
                </c:pt>
                <c:pt idx="14216">
                  <c:v>14216</c:v>
                </c:pt>
                <c:pt idx="14217">
                  <c:v>14217</c:v>
                </c:pt>
                <c:pt idx="14218">
                  <c:v>14218</c:v>
                </c:pt>
                <c:pt idx="14219">
                  <c:v>14219</c:v>
                </c:pt>
                <c:pt idx="14220">
                  <c:v>14220</c:v>
                </c:pt>
                <c:pt idx="14221">
                  <c:v>14221</c:v>
                </c:pt>
                <c:pt idx="14222">
                  <c:v>14222</c:v>
                </c:pt>
                <c:pt idx="14223">
                  <c:v>14223</c:v>
                </c:pt>
                <c:pt idx="14224">
                  <c:v>14224</c:v>
                </c:pt>
                <c:pt idx="14225">
                  <c:v>14225</c:v>
                </c:pt>
                <c:pt idx="14226">
                  <c:v>14226</c:v>
                </c:pt>
                <c:pt idx="14227">
                  <c:v>14227</c:v>
                </c:pt>
                <c:pt idx="14228">
                  <c:v>14228</c:v>
                </c:pt>
                <c:pt idx="14229">
                  <c:v>14229</c:v>
                </c:pt>
                <c:pt idx="14230">
                  <c:v>14230</c:v>
                </c:pt>
                <c:pt idx="14231">
                  <c:v>14231</c:v>
                </c:pt>
                <c:pt idx="14232">
                  <c:v>14232</c:v>
                </c:pt>
                <c:pt idx="14233">
                  <c:v>14233</c:v>
                </c:pt>
                <c:pt idx="14234">
                  <c:v>14234</c:v>
                </c:pt>
                <c:pt idx="14235">
                  <c:v>14235</c:v>
                </c:pt>
                <c:pt idx="14236">
                  <c:v>14236</c:v>
                </c:pt>
                <c:pt idx="14237">
                  <c:v>14237</c:v>
                </c:pt>
                <c:pt idx="14238">
                  <c:v>14238</c:v>
                </c:pt>
                <c:pt idx="14239">
                  <c:v>14239</c:v>
                </c:pt>
                <c:pt idx="14240">
                  <c:v>14240</c:v>
                </c:pt>
                <c:pt idx="14241">
                  <c:v>14241</c:v>
                </c:pt>
                <c:pt idx="14242">
                  <c:v>14242</c:v>
                </c:pt>
                <c:pt idx="14243">
                  <c:v>14243</c:v>
                </c:pt>
                <c:pt idx="14244">
                  <c:v>14244</c:v>
                </c:pt>
                <c:pt idx="14245">
                  <c:v>14245</c:v>
                </c:pt>
                <c:pt idx="14246">
                  <c:v>14246</c:v>
                </c:pt>
                <c:pt idx="14247">
                  <c:v>14247</c:v>
                </c:pt>
                <c:pt idx="14248">
                  <c:v>14248</c:v>
                </c:pt>
                <c:pt idx="14249">
                  <c:v>14249</c:v>
                </c:pt>
                <c:pt idx="14250">
                  <c:v>14250</c:v>
                </c:pt>
                <c:pt idx="14251">
                  <c:v>14251</c:v>
                </c:pt>
                <c:pt idx="14252">
                  <c:v>14252</c:v>
                </c:pt>
                <c:pt idx="14253">
                  <c:v>14253</c:v>
                </c:pt>
                <c:pt idx="14254">
                  <c:v>14254</c:v>
                </c:pt>
                <c:pt idx="14255">
                  <c:v>14255</c:v>
                </c:pt>
                <c:pt idx="14256">
                  <c:v>14256</c:v>
                </c:pt>
                <c:pt idx="14257">
                  <c:v>14257</c:v>
                </c:pt>
                <c:pt idx="14258">
                  <c:v>14258</c:v>
                </c:pt>
                <c:pt idx="14259">
                  <c:v>14259</c:v>
                </c:pt>
                <c:pt idx="14260">
                  <c:v>14260</c:v>
                </c:pt>
                <c:pt idx="14261">
                  <c:v>14261</c:v>
                </c:pt>
                <c:pt idx="14262">
                  <c:v>14262</c:v>
                </c:pt>
                <c:pt idx="14263">
                  <c:v>14263</c:v>
                </c:pt>
                <c:pt idx="14264">
                  <c:v>14264</c:v>
                </c:pt>
                <c:pt idx="14265">
                  <c:v>14265</c:v>
                </c:pt>
                <c:pt idx="14266">
                  <c:v>14266</c:v>
                </c:pt>
                <c:pt idx="14267">
                  <c:v>14267</c:v>
                </c:pt>
                <c:pt idx="14268">
                  <c:v>14268</c:v>
                </c:pt>
                <c:pt idx="14269">
                  <c:v>14269</c:v>
                </c:pt>
                <c:pt idx="14270">
                  <c:v>14270</c:v>
                </c:pt>
                <c:pt idx="14271">
                  <c:v>14271</c:v>
                </c:pt>
                <c:pt idx="14272">
                  <c:v>14272</c:v>
                </c:pt>
                <c:pt idx="14273">
                  <c:v>14273</c:v>
                </c:pt>
                <c:pt idx="14274">
                  <c:v>14274</c:v>
                </c:pt>
                <c:pt idx="14275">
                  <c:v>14275</c:v>
                </c:pt>
                <c:pt idx="14276">
                  <c:v>14276</c:v>
                </c:pt>
                <c:pt idx="14277">
                  <c:v>14277</c:v>
                </c:pt>
                <c:pt idx="14278">
                  <c:v>14278</c:v>
                </c:pt>
                <c:pt idx="14279">
                  <c:v>14279</c:v>
                </c:pt>
                <c:pt idx="14280">
                  <c:v>14280</c:v>
                </c:pt>
                <c:pt idx="14281">
                  <c:v>14281</c:v>
                </c:pt>
                <c:pt idx="14282">
                  <c:v>14282</c:v>
                </c:pt>
                <c:pt idx="14283">
                  <c:v>14283</c:v>
                </c:pt>
                <c:pt idx="14284">
                  <c:v>14284</c:v>
                </c:pt>
                <c:pt idx="14285">
                  <c:v>14285</c:v>
                </c:pt>
                <c:pt idx="14286">
                  <c:v>14286</c:v>
                </c:pt>
                <c:pt idx="14287">
                  <c:v>14287</c:v>
                </c:pt>
                <c:pt idx="14288">
                  <c:v>14288</c:v>
                </c:pt>
                <c:pt idx="14289">
                  <c:v>14289</c:v>
                </c:pt>
                <c:pt idx="14290">
                  <c:v>14290</c:v>
                </c:pt>
                <c:pt idx="14291">
                  <c:v>14291</c:v>
                </c:pt>
                <c:pt idx="14292">
                  <c:v>14292</c:v>
                </c:pt>
                <c:pt idx="14293">
                  <c:v>14293</c:v>
                </c:pt>
                <c:pt idx="14294">
                  <c:v>14294</c:v>
                </c:pt>
                <c:pt idx="14295">
                  <c:v>14295</c:v>
                </c:pt>
                <c:pt idx="14296">
                  <c:v>14296</c:v>
                </c:pt>
                <c:pt idx="14297">
                  <c:v>14297</c:v>
                </c:pt>
                <c:pt idx="14298">
                  <c:v>14298</c:v>
                </c:pt>
                <c:pt idx="14299">
                  <c:v>14299</c:v>
                </c:pt>
                <c:pt idx="14300">
                  <c:v>14300</c:v>
                </c:pt>
                <c:pt idx="14301">
                  <c:v>14301</c:v>
                </c:pt>
                <c:pt idx="14302">
                  <c:v>14302</c:v>
                </c:pt>
                <c:pt idx="14303">
                  <c:v>14303</c:v>
                </c:pt>
                <c:pt idx="14304">
                  <c:v>14304</c:v>
                </c:pt>
                <c:pt idx="14305">
                  <c:v>14305</c:v>
                </c:pt>
                <c:pt idx="14306">
                  <c:v>14306</c:v>
                </c:pt>
                <c:pt idx="14307">
                  <c:v>14307</c:v>
                </c:pt>
                <c:pt idx="14308">
                  <c:v>14308</c:v>
                </c:pt>
                <c:pt idx="14309">
                  <c:v>14309</c:v>
                </c:pt>
                <c:pt idx="14310">
                  <c:v>14310</c:v>
                </c:pt>
                <c:pt idx="14311">
                  <c:v>14311</c:v>
                </c:pt>
                <c:pt idx="14312">
                  <c:v>14312</c:v>
                </c:pt>
                <c:pt idx="14313">
                  <c:v>14313</c:v>
                </c:pt>
                <c:pt idx="14314">
                  <c:v>14314</c:v>
                </c:pt>
                <c:pt idx="14315">
                  <c:v>14315</c:v>
                </c:pt>
                <c:pt idx="14316">
                  <c:v>14316</c:v>
                </c:pt>
                <c:pt idx="14317">
                  <c:v>14317</c:v>
                </c:pt>
                <c:pt idx="14318">
                  <c:v>14318</c:v>
                </c:pt>
                <c:pt idx="14319">
                  <c:v>14319</c:v>
                </c:pt>
                <c:pt idx="14320">
                  <c:v>14320</c:v>
                </c:pt>
                <c:pt idx="14321">
                  <c:v>14321</c:v>
                </c:pt>
                <c:pt idx="14322">
                  <c:v>14322</c:v>
                </c:pt>
                <c:pt idx="14323">
                  <c:v>14323</c:v>
                </c:pt>
                <c:pt idx="14324">
                  <c:v>14324</c:v>
                </c:pt>
                <c:pt idx="14325">
                  <c:v>14325</c:v>
                </c:pt>
                <c:pt idx="14326">
                  <c:v>14326</c:v>
                </c:pt>
                <c:pt idx="14327">
                  <c:v>14327</c:v>
                </c:pt>
                <c:pt idx="14328">
                  <c:v>14328</c:v>
                </c:pt>
                <c:pt idx="14329">
                  <c:v>14329</c:v>
                </c:pt>
                <c:pt idx="14330">
                  <c:v>14330</c:v>
                </c:pt>
                <c:pt idx="14331">
                  <c:v>14331</c:v>
                </c:pt>
                <c:pt idx="14332">
                  <c:v>14332</c:v>
                </c:pt>
                <c:pt idx="14333">
                  <c:v>14333</c:v>
                </c:pt>
                <c:pt idx="14334">
                  <c:v>14334</c:v>
                </c:pt>
                <c:pt idx="14335">
                  <c:v>14335</c:v>
                </c:pt>
                <c:pt idx="14336">
                  <c:v>14336</c:v>
                </c:pt>
                <c:pt idx="14337">
                  <c:v>14337</c:v>
                </c:pt>
                <c:pt idx="14338">
                  <c:v>14338</c:v>
                </c:pt>
                <c:pt idx="14339">
                  <c:v>14339</c:v>
                </c:pt>
                <c:pt idx="14340">
                  <c:v>14340</c:v>
                </c:pt>
                <c:pt idx="14341">
                  <c:v>14341</c:v>
                </c:pt>
                <c:pt idx="14342">
                  <c:v>14342</c:v>
                </c:pt>
                <c:pt idx="14343">
                  <c:v>14343</c:v>
                </c:pt>
                <c:pt idx="14344">
                  <c:v>14344</c:v>
                </c:pt>
                <c:pt idx="14345">
                  <c:v>14345</c:v>
                </c:pt>
                <c:pt idx="14346">
                  <c:v>14346</c:v>
                </c:pt>
                <c:pt idx="14347">
                  <c:v>14347</c:v>
                </c:pt>
                <c:pt idx="14348">
                  <c:v>14348</c:v>
                </c:pt>
                <c:pt idx="14349">
                  <c:v>14349</c:v>
                </c:pt>
                <c:pt idx="14350">
                  <c:v>14350</c:v>
                </c:pt>
                <c:pt idx="14351">
                  <c:v>14351</c:v>
                </c:pt>
                <c:pt idx="14352">
                  <c:v>14352</c:v>
                </c:pt>
                <c:pt idx="14353">
                  <c:v>14353</c:v>
                </c:pt>
                <c:pt idx="14354">
                  <c:v>14354</c:v>
                </c:pt>
                <c:pt idx="14355">
                  <c:v>14355</c:v>
                </c:pt>
                <c:pt idx="14356">
                  <c:v>14356</c:v>
                </c:pt>
                <c:pt idx="14357">
                  <c:v>14357</c:v>
                </c:pt>
                <c:pt idx="14358">
                  <c:v>14358</c:v>
                </c:pt>
                <c:pt idx="14359">
                  <c:v>14359</c:v>
                </c:pt>
                <c:pt idx="14360">
                  <c:v>14360</c:v>
                </c:pt>
                <c:pt idx="14361">
                  <c:v>14361</c:v>
                </c:pt>
                <c:pt idx="14362">
                  <c:v>14362</c:v>
                </c:pt>
                <c:pt idx="14363">
                  <c:v>14363</c:v>
                </c:pt>
                <c:pt idx="14364">
                  <c:v>14364</c:v>
                </c:pt>
                <c:pt idx="14365">
                  <c:v>14365</c:v>
                </c:pt>
                <c:pt idx="14366">
                  <c:v>14366</c:v>
                </c:pt>
                <c:pt idx="14367">
                  <c:v>14367</c:v>
                </c:pt>
                <c:pt idx="14368">
                  <c:v>14368</c:v>
                </c:pt>
                <c:pt idx="14369">
                  <c:v>14369</c:v>
                </c:pt>
                <c:pt idx="14370">
                  <c:v>14370</c:v>
                </c:pt>
                <c:pt idx="14371">
                  <c:v>14371</c:v>
                </c:pt>
                <c:pt idx="14372">
                  <c:v>14372</c:v>
                </c:pt>
                <c:pt idx="14373">
                  <c:v>14373</c:v>
                </c:pt>
                <c:pt idx="14374">
                  <c:v>14374</c:v>
                </c:pt>
                <c:pt idx="14375">
                  <c:v>14375</c:v>
                </c:pt>
                <c:pt idx="14376">
                  <c:v>14376</c:v>
                </c:pt>
                <c:pt idx="14377">
                  <c:v>14377</c:v>
                </c:pt>
                <c:pt idx="14378">
                  <c:v>14378</c:v>
                </c:pt>
                <c:pt idx="14379">
                  <c:v>14379</c:v>
                </c:pt>
                <c:pt idx="14380">
                  <c:v>14380</c:v>
                </c:pt>
                <c:pt idx="14381">
                  <c:v>14381</c:v>
                </c:pt>
                <c:pt idx="14382">
                  <c:v>14382</c:v>
                </c:pt>
                <c:pt idx="14383">
                  <c:v>14383</c:v>
                </c:pt>
                <c:pt idx="14384">
                  <c:v>14384</c:v>
                </c:pt>
                <c:pt idx="14385">
                  <c:v>14385</c:v>
                </c:pt>
                <c:pt idx="14386">
                  <c:v>14386</c:v>
                </c:pt>
                <c:pt idx="14387">
                  <c:v>14387</c:v>
                </c:pt>
                <c:pt idx="14388">
                  <c:v>14388</c:v>
                </c:pt>
                <c:pt idx="14389">
                  <c:v>14389</c:v>
                </c:pt>
                <c:pt idx="14390">
                  <c:v>14390</c:v>
                </c:pt>
                <c:pt idx="14391">
                  <c:v>14391</c:v>
                </c:pt>
                <c:pt idx="14392">
                  <c:v>14392</c:v>
                </c:pt>
                <c:pt idx="14393">
                  <c:v>14393</c:v>
                </c:pt>
                <c:pt idx="14394">
                  <c:v>14394</c:v>
                </c:pt>
                <c:pt idx="14395">
                  <c:v>14395</c:v>
                </c:pt>
                <c:pt idx="14396">
                  <c:v>14396</c:v>
                </c:pt>
                <c:pt idx="14397">
                  <c:v>14397</c:v>
                </c:pt>
                <c:pt idx="14398">
                  <c:v>14398</c:v>
                </c:pt>
                <c:pt idx="14399">
                  <c:v>14399</c:v>
                </c:pt>
                <c:pt idx="14400">
                  <c:v>14400</c:v>
                </c:pt>
                <c:pt idx="14401">
                  <c:v>14401</c:v>
                </c:pt>
                <c:pt idx="14402">
                  <c:v>14402</c:v>
                </c:pt>
                <c:pt idx="14403">
                  <c:v>14403</c:v>
                </c:pt>
                <c:pt idx="14404">
                  <c:v>14404</c:v>
                </c:pt>
                <c:pt idx="14405">
                  <c:v>14405</c:v>
                </c:pt>
                <c:pt idx="14406">
                  <c:v>14406</c:v>
                </c:pt>
                <c:pt idx="14407">
                  <c:v>14407</c:v>
                </c:pt>
                <c:pt idx="14408">
                  <c:v>14408</c:v>
                </c:pt>
                <c:pt idx="14409">
                  <c:v>14409</c:v>
                </c:pt>
                <c:pt idx="14410">
                  <c:v>14410</c:v>
                </c:pt>
                <c:pt idx="14411">
                  <c:v>14411</c:v>
                </c:pt>
                <c:pt idx="14412">
                  <c:v>14412</c:v>
                </c:pt>
                <c:pt idx="14413">
                  <c:v>14413</c:v>
                </c:pt>
                <c:pt idx="14414">
                  <c:v>14414</c:v>
                </c:pt>
                <c:pt idx="14415">
                  <c:v>14415</c:v>
                </c:pt>
                <c:pt idx="14416">
                  <c:v>14416</c:v>
                </c:pt>
                <c:pt idx="14417">
                  <c:v>14417</c:v>
                </c:pt>
                <c:pt idx="14418">
                  <c:v>14418</c:v>
                </c:pt>
                <c:pt idx="14419">
                  <c:v>14419</c:v>
                </c:pt>
                <c:pt idx="14420">
                  <c:v>14420</c:v>
                </c:pt>
                <c:pt idx="14421">
                  <c:v>14421</c:v>
                </c:pt>
                <c:pt idx="14422">
                  <c:v>14422</c:v>
                </c:pt>
                <c:pt idx="14423">
                  <c:v>14423</c:v>
                </c:pt>
                <c:pt idx="14424">
                  <c:v>14424</c:v>
                </c:pt>
                <c:pt idx="14425">
                  <c:v>14425</c:v>
                </c:pt>
                <c:pt idx="14426">
                  <c:v>14426</c:v>
                </c:pt>
                <c:pt idx="14427">
                  <c:v>14427</c:v>
                </c:pt>
                <c:pt idx="14428">
                  <c:v>14428</c:v>
                </c:pt>
                <c:pt idx="14429">
                  <c:v>14429</c:v>
                </c:pt>
                <c:pt idx="14430">
                  <c:v>14430</c:v>
                </c:pt>
                <c:pt idx="14431">
                  <c:v>14431</c:v>
                </c:pt>
                <c:pt idx="14432">
                  <c:v>14432</c:v>
                </c:pt>
                <c:pt idx="14433">
                  <c:v>14433</c:v>
                </c:pt>
                <c:pt idx="14434">
                  <c:v>14434</c:v>
                </c:pt>
                <c:pt idx="14435">
                  <c:v>14435</c:v>
                </c:pt>
                <c:pt idx="14436">
                  <c:v>14436</c:v>
                </c:pt>
                <c:pt idx="14437">
                  <c:v>14437</c:v>
                </c:pt>
                <c:pt idx="14438">
                  <c:v>14438</c:v>
                </c:pt>
                <c:pt idx="14439">
                  <c:v>14439</c:v>
                </c:pt>
                <c:pt idx="14440">
                  <c:v>14440</c:v>
                </c:pt>
                <c:pt idx="14441">
                  <c:v>14441</c:v>
                </c:pt>
                <c:pt idx="14442">
                  <c:v>14442</c:v>
                </c:pt>
                <c:pt idx="14443">
                  <c:v>14443</c:v>
                </c:pt>
                <c:pt idx="14444">
                  <c:v>14444</c:v>
                </c:pt>
                <c:pt idx="14445">
                  <c:v>14445</c:v>
                </c:pt>
                <c:pt idx="14446">
                  <c:v>14446</c:v>
                </c:pt>
                <c:pt idx="14447">
                  <c:v>14447</c:v>
                </c:pt>
                <c:pt idx="14448">
                  <c:v>14448</c:v>
                </c:pt>
                <c:pt idx="14449">
                  <c:v>14449</c:v>
                </c:pt>
                <c:pt idx="14450">
                  <c:v>14450</c:v>
                </c:pt>
                <c:pt idx="14451">
                  <c:v>14451</c:v>
                </c:pt>
                <c:pt idx="14452">
                  <c:v>14452</c:v>
                </c:pt>
                <c:pt idx="14453">
                  <c:v>14453</c:v>
                </c:pt>
                <c:pt idx="14454">
                  <c:v>14454</c:v>
                </c:pt>
                <c:pt idx="14455">
                  <c:v>14455</c:v>
                </c:pt>
                <c:pt idx="14456">
                  <c:v>14456</c:v>
                </c:pt>
                <c:pt idx="14457">
                  <c:v>14457</c:v>
                </c:pt>
                <c:pt idx="14458">
                  <c:v>14458</c:v>
                </c:pt>
                <c:pt idx="14459">
                  <c:v>14459</c:v>
                </c:pt>
                <c:pt idx="14460">
                  <c:v>14460</c:v>
                </c:pt>
                <c:pt idx="14461">
                  <c:v>14461</c:v>
                </c:pt>
                <c:pt idx="14462">
                  <c:v>14462</c:v>
                </c:pt>
                <c:pt idx="14463">
                  <c:v>14463</c:v>
                </c:pt>
                <c:pt idx="14464">
                  <c:v>14464</c:v>
                </c:pt>
                <c:pt idx="14465">
                  <c:v>14465</c:v>
                </c:pt>
                <c:pt idx="14466">
                  <c:v>14466</c:v>
                </c:pt>
                <c:pt idx="14467">
                  <c:v>14467</c:v>
                </c:pt>
                <c:pt idx="14468">
                  <c:v>14468</c:v>
                </c:pt>
                <c:pt idx="14469">
                  <c:v>14469</c:v>
                </c:pt>
                <c:pt idx="14470">
                  <c:v>14470</c:v>
                </c:pt>
                <c:pt idx="14471">
                  <c:v>14471</c:v>
                </c:pt>
                <c:pt idx="14472">
                  <c:v>14472</c:v>
                </c:pt>
                <c:pt idx="14473">
                  <c:v>14473</c:v>
                </c:pt>
                <c:pt idx="14474">
                  <c:v>14474</c:v>
                </c:pt>
                <c:pt idx="14475">
                  <c:v>14475</c:v>
                </c:pt>
                <c:pt idx="14476">
                  <c:v>14476</c:v>
                </c:pt>
                <c:pt idx="14477">
                  <c:v>14477</c:v>
                </c:pt>
                <c:pt idx="14478">
                  <c:v>14478</c:v>
                </c:pt>
                <c:pt idx="14479">
                  <c:v>14479</c:v>
                </c:pt>
                <c:pt idx="14480">
                  <c:v>14480</c:v>
                </c:pt>
                <c:pt idx="14481">
                  <c:v>14481</c:v>
                </c:pt>
                <c:pt idx="14482">
                  <c:v>14482</c:v>
                </c:pt>
                <c:pt idx="14483">
                  <c:v>14483</c:v>
                </c:pt>
                <c:pt idx="14484">
                  <c:v>14484</c:v>
                </c:pt>
                <c:pt idx="14485">
                  <c:v>14485</c:v>
                </c:pt>
                <c:pt idx="14486">
                  <c:v>14486</c:v>
                </c:pt>
                <c:pt idx="14487">
                  <c:v>14487</c:v>
                </c:pt>
                <c:pt idx="14488">
                  <c:v>14488</c:v>
                </c:pt>
                <c:pt idx="14489">
                  <c:v>14489</c:v>
                </c:pt>
                <c:pt idx="14490">
                  <c:v>14490</c:v>
                </c:pt>
                <c:pt idx="14491">
                  <c:v>14491</c:v>
                </c:pt>
                <c:pt idx="14492">
                  <c:v>14492</c:v>
                </c:pt>
                <c:pt idx="14493">
                  <c:v>14493</c:v>
                </c:pt>
                <c:pt idx="14494">
                  <c:v>14494</c:v>
                </c:pt>
                <c:pt idx="14495">
                  <c:v>14495</c:v>
                </c:pt>
                <c:pt idx="14496">
                  <c:v>14496</c:v>
                </c:pt>
                <c:pt idx="14497">
                  <c:v>14497</c:v>
                </c:pt>
                <c:pt idx="14498">
                  <c:v>14498</c:v>
                </c:pt>
                <c:pt idx="14499">
                  <c:v>14499</c:v>
                </c:pt>
                <c:pt idx="14500">
                  <c:v>14500</c:v>
                </c:pt>
                <c:pt idx="14501">
                  <c:v>14501</c:v>
                </c:pt>
                <c:pt idx="14502">
                  <c:v>14502</c:v>
                </c:pt>
                <c:pt idx="14503">
                  <c:v>14503</c:v>
                </c:pt>
                <c:pt idx="14504">
                  <c:v>14504</c:v>
                </c:pt>
                <c:pt idx="14505">
                  <c:v>14505</c:v>
                </c:pt>
                <c:pt idx="14506">
                  <c:v>14506</c:v>
                </c:pt>
                <c:pt idx="14507">
                  <c:v>14507</c:v>
                </c:pt>
                <c:pt idx="14508">
                  <c:v>14508</c:v>
                </c:pt>
                <c:pt idx="14509">
                  <c:v>14509</c:v>
                </c:pt>
                <c:pt idx="14510">
                  <c:v>14510</c:v>
                </c:pt>
                <c:pt idx="14511">
                  <c:v>14511</c:v>
                </c:pt>
                <c:pt idx="14512">
                  <c:v>14512</c:v>
                </c:pt>
                <c:pt idx="14513">
                  <c:v>14513</c:v>
                </c:pt>
                <c:pt idx="14514">
                  <c:v>14514</c:v>
                </c:pt>
                <c:pt idx="14515">
                  <c:v>14515</c:v>
                </c:pt>
                <c:pt idx="14516">
                  <c:v>14516</c:v>
                </c:pt>
                <c:pt idx="14517">
                  <c:v>14517</c:v>
                </c:pt>
                <c:pt idx="14518">
                  <c:v>14518</c:v>
                </c:pt>
                <c:pt idx="14519">
                  <c:v>14519</c:v>
                </c:pt>
                <c:pt idx="14520">
                  <c:v>14520</c:v>
                </c:pt>
                <c:pt idx="14521">
                  <c:v>14521</c:v>
                </c:pt>
                <c:pt idx="14522">
                  <c:v>14522</c:v>
                </c:pt>
                <c:pt idx="14523">
                  <c:v>14523</c:v>
                </c:pt>
                <c:pt idx="14524">
                  <c:v>14524</c:v>
                </c:pt>
                <c:pt idx="14525">
                  <c:v>14525</c:v>
                </c:pt>
                <c:pt idx="14526">
                  <c:v>14526</c:v>
                </c:pt>
                <c:pt idx="14527">
                  <c:v>14527</c:v>
                </c:pt>
                <c:pt idx="14528">
                  <c:v>14528</c:v>
                </c:pt>
                <c:pt idx="14529">
                  <c:v>14529</c:v>
                </c:pt>
                <c:pt idx="14530">
                  <c:v>14530</c:v>
                </c:pt>
                <c:pt idx="14531">
                  <c:v>14531</c:v>
                </c:pt>
                <c:pt idx="14532">
                  <c:v>14532</c:v>
                </c:pt>
                <c:pt idx="14533">
                  <c:v>14533</c:v>
                </c:pt>
                <c:pt idx="14534">
                  <c:v>14534</c:v>
                </c:pt>
                <c:pt idx="14535">
                  <c:v>14535</c:v>
                </c:pt>
                <c:pt idx="14536">
                  <c:v>14536</c:v>
                </c:pt>
                <c:pt idx="14537">
                  <c:v>14537</c:v>
                </c:pt>
                <c:pt idx="14538">
                  <c:v>14538</c:v>
                </c:pt>
                <c:pt idx="14539">
                  <c:v>14539</c:v>
                </c:pt>
                <c:pt idx="14540">
                  <c:v>14540</c:v>
                </c:pt>
                <c:pt idx="14541">
                  <c:v>14541</c:v>
                </c:pt>
                <c:pt idx="14542">
                  <c:v>14542</c:v>
                </c:pt>
                <c:pt idx="14543">
                  <c:v>14543</c:v>
                </c:pt>
                <c:pt idx="14544">
                  <c:v>14544</c:v>
                </c:pt>
                <c:pt idx="14545">
                  <c:v>14545</c:v>
                </c:pt>
                <c:pt idx="14546">
                  <c:v>14546</c:v>
                </c:pt>
                <c:pt idx="14547">
                  <c:v>14547</c:v>
                </c:pt>
                <c:pt idx="14548">
                  <c:v>14548</c:v>
                </c:pt>
                <c:pt idx="14549">
                  <c:v>14549</c:v>
                </c:pt>
                <c:pt idx="14550">
                  <c:v>14550</c:v>
                </c:pt>
                <c:pt idx="14551">
                  <c:v>14551</c:v>
                </c:pt>
                <c:pt idx="14552">
                  <c:v>14552</c:v>
                </c:pt>
                <c:pt idx="14553">
                  <c:v>14553</c:v>
                </c:pt>
                <c:pt idx="14554">
                  <c:v>14554</c:v>
                </c:pt>
                <c:pt idx="14555">
                  <c:v>14555</c:v>
                </c:pt>
                <c:pt idx="14556">
                  <c:v>14556</c:v>
                </c:pt>
                <c:pt idx="14557">
                  <c:v>14557</c:v>
                </c:pt>
                <c:pt idx="14558">
                  <c:v>14558</c:v>
                </c:pt>
                <c:pt idx="14559">
                  <c:v>14559</c:v>
                </c:pt>
                <c:pt idx="14560">
                  <c:v>14560</c:v>
                </c:pt>
                <c:pt idx="14561">
                  <c:v>14561</c:v>
                </c:pt>
                <c:pt idx="14562">
                  <c:v>14562</c:v>
                </c:pt>
                <c:pt idx="14563">
                  <c:v>14563</c:v>
                </c:pt>
                <c:pt idx="14564">
                  <c:v>14564</c:v>
                </c:pt>
                <c:pt idx="14565">
                  <c:v>14565</c:v>
                </c:pt>
                <c:pt idx="14566">
                  <c:v>14566</c:v>
                </c:pt>
                <c:pt idx="14567">
                  <c:v>14567</c:v>
                </c:pt>
                <c:pt idx="14568">
                  <c:v>14568</c:v>
                </c:pt>
                <c:pt idx="14569">
                  <c:v>14569</c:v>
                </c:pt>
                <c:pt idx="14570">
                  <c:v>14570</c:v>
                </c:pt>
                <c:pt idx="14571">
                  <c:v>14571</c:v>
                </c:pt>
                <c:pt idx="14572">
                  <c:v>14572</c:v>
                </c:pt>
                <c:pt idx="14573">
                  <c:v>14573</c:v>
                </c:pt>
                <c:pt idx="14574">
                  <c:v>14574</c:v>
                </c:pt>
                <c:pt idx="14575">
                  <c:v>14575</c:v>
                </c:pt>
                <c:pt idx="14576">
                  <c:v>14576</c:v>
                </c:pt>
                <c:pt idx="14577">
                  <c:v>14577</c:v>
                </c:pt>
                <c:pt idx="14578">
                  <c:v>14578</c:v>
                </c:pt>
                <c:pt idx="14579">
                  <c:v>14579</c:v>
                </c:pt>
                <c:pt idx="14580">
                  <c:v>14580</c:v>
                </c:pt>
                <c:pt idx="14581">
                  <c:v>14581</c:v>
                </c:pt>
                <c:pt idx="14582">
                  <c:v>14582</c:v>
                </c:pt>
                <c:pt idx="14583">
                  <c:v>14583</c:v>
                </c:pt>
                <c:pt idx="14584">
                  <c:v>14584</c:v>
                </c:pt>
                <c:pt idx="14585">
                  <c:v>14585</c:v>
                </c:pt>
                <c:pt idx="14586">
                  <c:v>14586</c:v>
                </c:pt>
                <c:pt idx="14587">
                  <c:v>14587</c:v>
                </c:pt>
                <c:pt idx="14588">
                  <c:v>14588</c:v>
                </c:pt>
                <c:pt idx="14589">
                  <c:v>14589</c:v>
                </c:pt>
                <c:pt idx="14590">
                  <c:v>14590</c:v>
                </c:pt>
                <c:pt idx="14591">
                  <c:v>14591</c:v>
                </c:pt>
                <c:pt idx="14592">
                  <c:v>14592</c:v>
                </c:pt>
                <c:pt idx="14593">
                  <c:v>14593</c:v>
                </c:pt>
                <c:pt idx="14594">
                  <c:v>14594</c:v>
                </c:pt>
                <c:pt idx="14595">
                  <c:v>14595</c:v>
                </c:pt>
                <c:pt idx="14596">
                  <c:v>14596</c:v>
                </c:pt>
                <c:pt idx="14597">
                  <c:v>14597</c:v>
                </c:pt>
                <c:pt idx="14598">
                  <c:v>14598</c:v>
                </c:pt>
                <c:pt idx="14599">
                  <c:v>14599</c:v>
                </c:pt>
                <c:pt idx="14600">
                  <c:v>14600</c:v>
                </c:pt>
                <c:pt idx="14601">
                  <c:v>14601</c:v>
                </c:pt>
                <c:pt idx="14602">
                  <c:v>14602</c:v>
                </c:pt>
                <c:pt idx="14603">
                  <c:v>14603</c:v>
                </c:pt>
                <c:pt idx="14604">
                  <c:v>14604</c:v>
                </c:pt>
                <c:pt idx="14605">
                  <c:v>14605</c:v>
                </c:pt>
                <c:pt idx="14606">
                  <c:v>14606</c:v>
                </c:pt>
                <c:pt idx="14607">
                  <c:v>14607</c:v>
                </c:pt>
                <c:pt idx="14608">
                  <c:v>14608</c:v>
                </c:pt>
                <c:pt idx="14609">
                  <c:v>14609</c:v>
                </c:pt>
                <c:pt idx="14610">
                  <c:v>14610</c:v>
                </c:pt>
                <c:pt idx="14611">
                  <c:v>14611</c:v>
                </c:pt>
                <c:pt idx="14612">
                  <c:v>14612</c:v>
                </c:pt>
                <c:pt idx="14613">
                  <c:v>14613</c:v>
                </c:pt>
                <c:pt idx="14614">
                  <c:v>14614</c:v>
                </c:pt>
                <c:pt idx="14615">
                  <c:v>14615</c:v>
                </c:pt>
                <c:pt idx="14616">
                  <c:v>14616</c:v>
                </c:pt>
                <c:pt idx="14617">
                  <c:v>14617</c:v>
                </c:pt>
                <c:pt idx="14618">
                  <c:v>14618</c:v>
                </c:pt>
                <c:pt idx="14619">
                  <c:v>14619</c:v>
                </c:pt>
                <c:pt idx="14620">
                  <c:v>14620</c:v>
                </c:pt>
                <c:pt idx="14621">
                  <c:v>14621</c:v>
                </c:pt>
                <c:pt idx="14622">
                  <c:v>14622</c:v>
                </c:pt>
                <c:pt idx="14623">
                  <c:v>14623</c:v>
                </c:pt>
                <c:pt idx="14624">
                  <c:v>14624</c:v>
                </c:pt>
                <c:pt idx="14625">
                  <c:v>14625</c:v>
                </c:pt>
                <c:pt idx="14626">
                  <c:v>14626</c:v>
                </c:pt>
                <c:pt idx="14627">
                  <c:v>14627</c:v>
                </c:pt>
                <c:pt idx="14628">
                  <c:v>14628</c:v>
                </c:pt>
                <c:pt idx="14629">
                  <c:v>14629</c:v>
                </c:pt>
                <c:pt idx="14630">
                  <c:v>14630</c:v>
                </c:pt>
                <c:pt idx="14631">
                  <c:v>14631</c:v>
                </c:pt>
                <c:pt idx="14632">
                  <c:v>14632</c:v>
                </c:pt>
                <c:pt idx="14633">
                  <c:v>14633</c:v>
                </c:pt>
                <c:pt idx="14634">
                  <c:v>14634</c:v>
                </c:pt>
                <c:pt idx="14635">
                  <c:v>14635</c:v>
                </c:pt>
                <c:pt idx="14636">
                  <c:v>14636</c:v>
                </c:pt>
                <c:pt idx="14637">
                  <c:v>14637</c:v>
                </c:pt>
                <c:pt idx="14638">
                  <c:v>14638</c:v>
                </c:pt>
                <c:pt idx="14639">
                  <c:v>14639</c:v>
                </c:pt>
                <c:pt idx="14640">
                  <c:v>14640</c:v>
                </c:pt>
                <c:pt idx="14641">
                  <c:v>14641</c:v>
                </c:pt>
                <c:pt idx="14642">
                  <c:v>14642</c:v>
                </c:pt>
                <c:pt idx="14643">
                  <c:v>14643</c:v>
                </c:pt>
                <c:pt idx="14644">
                  <c:v>14644</c:v>
                </c:pt>
                <c:pt idx="14645">
                  <c:v>14645</c:v>
                </c:pt>
                <c:pt idx="14646">
                  <c:v>14646</c:v>
                </c:pt>
                <c:pt idx="14647">
                  <c:v>14647</c:v>
                </c:pt>
                <c:pt idx="14648">
                  <c:v>14648</c:v>
                </c:pt>
                <c:pt idx="14649">
                  <c:v>14649</c:v>
                </c:pt>
                <c:pt idx="14650">
                  <c:v>14650</c:v>
                </c:pt>
                <c:pt idx="14651">
                  <c:v>14651</c:v>
                </c:pt>
                <c:pt idx="14652">
                  <c:v>14652</c:v>
                </c:pt>
                <c:pt idx="14653">
                  <c:v>14653</c:v>
                </c:pt>
                <c:pt idx="14654">
                  <c:v>14654</c:v>
                </c:pt>
                <c:pt idx="14655">
                  <c:v>14655</c:v>
                </c:pt>
                <c:pt idx="14656">
                  <c:v>14656</c:v>
                </c:pt>
                <c:pt idx="14657">
                  <c:v>14657</c:v>
                </c:pt>
                <c:pt idx="14658">
                  <c:v>14658</c:v>
                </c:pt>
                <c:pt idx="14659">
                  <c:v>14659</c:v>
                </c:pt>
                <c:pt idx="14660">
                  <c:v>14660</c:v>
                </c:pt>
                <c:pt idx="14661">
                  <c:v>14661</c:v>
                </c:pt>
                <c:pt idx="14662">
                  <c:v>14662</c:v>
                </c:pt>
                <c:pt idx="14663">
                  <c:v>14663</c:v>
                </c:pt>
                <c:pt idx="14664">
                  <c:v>14664</c:v>
                </c:pt>
                <c:pt idx="14665">
                  <c:v>14665</c:v>
                </c:pt>
                <c:pt idx="14666">
                  <c:v>14666</c:v>
                </c:pt>
                <c:pt idx="14667">
                  <c:v>14667</c:v>
                </c:pt>
                <c:pt idx="14668">
                  <c:v>14668</c:v>
                </c:pt>
                <c:pt idx="14669">
                  <c:v>14669</c:v>
                </c:pt>
                <c:pt idx="14670">
                  <c:v>14670</c:v>
                </c:pt>
                <c:pt idx="14671">
                  <c:v>14671</c:v>
                </c:pt>
                <c:pt idx="14672">
                  <c:v>14672</c:v>
                </c:pt>
                <c:pt idx="14673">
                  <c:v>14673</c:v>
                </c:pt>
                <c:pt idx="14674">
                  <c:v>14674</c:v>
                </c:pt>
                <c:pt idx="14675">
                  <c:v>14675</c:v>
                </c:pt>
                <c:pt idx="14676">
                  <c:v>14676</c:v>
                </c:pt>
                <c:pt idx="14677">
                  <c:v>14677</c:v>
                </c:pt>
                <c:pt idx="14678">
                  <c:v>14678</c:v>
                </c:pt>
                <c:pt idx="14679">
                  <c:v>14679</c:v>
                </c:pt>
                <c:pt idx="14680">
                  <c:v>14680</c:v>
                </c:pt>
                <c:pt idx="14681">
                  <c:v>14681</c:v>
                </c:pt>
                <c:pt idx="14682">
                  <c:v>14682</c:v>
                </c:pt>
                <c:pt idx="14683">
                  <c:v>14683</c:v>
                </c:pt>
                <c:pt idx="14684">
                  <c:v>14684</c:v>
                </c:pt>
                <c:pt idx="14685">
                  <c:v>14685</c:v>
                </c:pt>
                <c:pt idx="14686">
                  <c:v>14686</c:v>
                </c:pt>
                <c:pt idx="14687">
                  <c:v>14687</c:v>
                </c:pt>
                <c:pt idx="14688">
                  <c:v>14688</c:v>
                </c:pt>
                <c:pt idx="14689">
                  <c:v>14689</c:v>
                </c:pt>
                <c:pt idx="14690">
                  <c:v>14690</c:v>
                </c:pt>
                <c:pt idx="14691">
                  <c:v>14691</c:v>
                </c:pt>
                <c:pt idx="14692">
                  <c:v>14692</c:v>
                </c:pt>
                <c:pt idx="14693">
                  <c:v>14693</c:v>
                </c:pt>
                <c:pt idx="14694">
                  <c:v>14694</c:v>
                </c:pt>
                <c:pt idx="14695">
                  <c:v>14695</c:v>
                </c:pt>
                <c:pt idx="14696">
                  <c:v>14696</c:v>
                </c:pt>
                <c:pt idx="14697">
                  <c:v>14697</c:v>
                </c:pt>
                <c:pt idx="14698">
                  <c:v>14698</c:v>
                </c:pt>
                <c:pt idx="14699">
                  <c:v>14699</c:v>
                </c:pt>
                <c:pt idx="14700">
                  <c:v>14700</c:v>
                </c:pt>
                <c:pt idx="14701">
                  <c:v>14701</c:v>
                </c:pt>
                <c:pt idx="14702">
                  <c:v>14702</c:v>
                </c:pt>
                <c:pt idx="14703">
                  <c:v>14703</c:v>
                </c:pt>
                <c:pt idx="14704">
                  <c:v>14704</c:v>
                </c:pt>
                <c:pt idx="14705">
                  <c:v>14705</c:v>
                </c:pt>
                <c:pt idx="14706">
                  <c:v>14706</c:v>
                </c:pt>
                <c:pt idx="14707">
                  <c:v>14707</c:v>
                </c:pt>
                <c:pt idx="14708">
                  <c:v>14708</c:v>
                </c:pt>
                <c:pt idx="14709">
                  <c:v>14709</c:v>
                </c:pt>
                <c:pt idx="14710">
                  <c:v>14710</c:v>
                </c:pt>
                <c:pt idx="14711">
                  <c:v>14711</c:v>
                </c:pt>
                <c:pt idx="14712">
                  <c:v>14712</c:v>
                </c:pt>
                <c:pt idx="14713">
                  <c:v>14713</c:v>
                </c:pt>
                <c:pt idx="14714">
                  <c:v>14714</c:v>
                </c:pt>
                <c:pt idx="14715">
                  <c:v>14715</c:v>
                </c:pt>
                <c:pt idx="14716">
                  <c:v>14716</c:v>
                </c:pt>
                <c:pt idx="14717">
                  <c:v>14717</c:v>
                </c:pt>
                <c:pt idx="14718">
                  <c:v>14718</c:v>
                </c:pt>
                <c:pt idx="14719">
                  <c:v>14719</c:v>
                </c:pt>
                <c:pt idx="14720">
                  <c:v>14720</c:v>
                </c:pt>
                <c:pt idx="14721">
                  <c:v>14721</c:v>
                </c:pt>
                <c:pt idx="14722">
                  <c:v>14722</c:v>
                </c:pt>
                <c:pt idx="14723">
                  <c:v>14723</c:v>
                </c:pt>
                <c:pt idx="14724">
                  <c:v>14724</c:v>
                </c:pt>
                <c:pt idx="14725">
                  <c:v>14725</c:v>
                </c:pt>
                <c:pt idx="14726">
                  <c:v>14726</c:v>
                </c:pt>
                <c:pt idx="14727">
                  <c:v>14727</c:v>
                </c:pt>
                <c:pt idx="14728">
                  <c:v>14728</c:v>
                </c:pt>
                <c:pt idx="14729">
                  <c:v>14729</c:v>
                </c:pt>
                <c:pt idx="14730">
                  <c:v>14730</c:v>
                </c:pt>
                <c:pt idx="14731">
                  <c:v>14731</c:v>
                </c:pt>
                <c:pt idx="14732">
                  <c:v>14732</c:v>
                </c:pt>
                <c:pt idx="14733">
                  <c:v>14733</c:v>
                </c:pt>
                <c:pt idx="14734">
                  <c:v>14734</c:v>
                </c:pt>
                <c:pt idx="14735">
                  <c:v>14735</c:v>
                </c:pt>
                <c:pt idx="14736">
                  <c:v>14736</c:v>
                </c:pt>
                <c:pt idx="14737">
                  <c:v>14737</c:v>
                </c:pt>
                <c:pt idx="14738">
                  <c:v>14738</c:v>
                </c:pt>
                <c:pt idx="14739">
                  <c:v>14739</c:v>
                </c:pt>
                <c:pt idx="14740">
                  <c:v>14740</c:v>
                </c:pt>
                <c:pt idx="14741">
                  <c:v>14741</c:v>
                </c:pt>
                <c:pt idx="14742">
                  <c:v>14742</c:v>
                </c:pt>
                <c:pt idx="14743">
                  <c:v>14743</c:v>
                </c:pt>
                <c:pt idx="14744">
                  <c:v>14744</c:v>
                </c:pt>
                <c:pt idx="14745">
                  <c:v>14745</c:v>
                </c:pt>
                <c:pt idx="14746">
                  <c:v>14746</c:v>
                </c:pt>
                <c:pt idx="14747">
                  <c:v>14747</c:v>
                </c:pt>
                <c:pt idx="14748">
                  <c:v>14748</c:v>
                </c:pt>
                <c:pt idx="14749">
                  <c:v>14749</c:v>
                </c:pt>
                <c:pt idx="14750">
                  <c:v>14750</c:v>
                </c:pt>
                <c:pt idx="14751">
                  <c:v>14751</c:v>
                </c:pt>
                <c:pt idx="14752">
                  <c:v>14752</c:v>
                </c:pt>
                <c:pt idx="14753">
                  <c:v>14753</c:v>
                </c:pt>
                <c:pt idx="14754">
                  <c:v>14754</c:v>
                </c:pt>
                <c:pt idx="14755">
                  <c:v>14755</c:v>
                </c:pt>
                <c:pt idx="14756">
                  <c:v>14756</c:v>
                </c:pt>
                <c:pt idx="14757">
                  <c:v>14757</c:v>
                </c:pt>
                <c:pt idx="14758">
                  <c:v>14758</c:v>
                </c:pt>
                <c:pt idx="14759">
                  <c:v>14759</c:v>
                </c:pt>
                <c:pt idx="14760">
                  <c:v>14760</c:v>
                </c:pt>
                <c:pt idx="14761">
                  <c:v>14761</c:v>
                </c:pt>
                <c:pt idx="14762">
                  <c:v>14762</c:v>
                </c:pt>
                <c:pt idx="14763">
                  <c:v>14763</c:v>
                </c:pt>
                <c:pt idx="14764">
                  <c:v>14764</c:v>
                </c:pt>
                <c:pt idx="14765">
                  <c:v>14765</c:v>
                </c:pt>
                <c:pt idx="14766">
                  <c:v>14766</c:v>
                </c:pt>
                <c:pt idx="14767">
                  <c:v>14767</c:v>
                </c:pt>
                <c:pt idx="14768">
                  <c:v>14768</c:v>
                </c:pt>
                <c:pt idx="14769">
                  <c:v>14769</c:v>
                </c:pt>
                <c:pt idx="14770">
                  <c:v>14770</c:v>
                </c:pt>
                <c:pt idx="14771">
                  <c:v>14771</c:v>
                </c:pt>
                <c:pt idx="14772">
                  <c:v>14772</c:v>
                </c:pt>
                <c:pt idx="14773">
                  <c:v>14773</c:v>
                </c:pt>
                <c:pt idx="14774">
                  <c:v>14774</c:v>
                </c:pt>
                <c:pt idx="14775">
                  <c:v>14775</c:v>
                </c:pt>
                <c:pt idx="14776">
                  <c:v>14776</c:v>
                </c:pt>
                <c:pt idx="14777">
                  <c:v>14777</c:v>
                </c:pt>
                <c:pt idx="14778">
                  <c:v>14778</c:v>
                </c:pt>
                <c:pt idx="14779">
                  <c:v>14779</c:v>
                </c:pt>
                <c:pt idx="14780">
                  <c:v>14780</c:v>
                </c:pt>
                <c:pt idx="14781">
                  <c:v>14781</c:v>
                </c:pt>
                <c:pt idx="14782">
                  <c:v>14782</c:v>
                </c:pt>
                <c:pt idx="14783">
                  <c:v>14783</c:v>
                </c:pt>
                <c:pt idx="14784">
                  <c:v>14784</c:v>
                </c:pt>
                <c:pt idx="14785">
                  <c:v>14785</c:v>
                </c:pt>
                <c:pt idx="14786">
                  <c:v>14786</c:v>
                </c:pt>
                <c:pt idx="14787">
                  <c:v>14787</c:v>
                </c:pt>
                <c:pt idx="14788">
                  <c:v>14788</c:v>
                </c:pt>
                <c:pt idx="14789">
                  <c:v>14789</c:v>
                </c:pt>
                <c:pt idx="14790">
                  <c:v>14790</c:v>
                </c:pt>
                <c:pt idx="14791">
                  <c:v>14791</c:v>
                </c:pt>
                <c:pt idx="14792">
                  <c:v>14792</c:v>
                </c:pt>
                <c:pt idx="14793">
                  <c:v>14793</c:v>
                </c:pt>
                <c:pt idx="14794">
                  <c:v>14794</c:v>
                </c:pt>
                <c:pt idx="14795">
                  <c:v>14795</c:v>
                </c:pt>
                <c:pt idx="14796">
                  <c:v>14796</c:v>
                </c:pt>
                <c:pt idx="14797">
                  <c:v>14797</c:v>
                </c:pt>
                <c:pt idx="14798">
                  <c:v>14798</c:v>
                </c:pt>
                <c:pt idx="14799">
                  <c:v>14799</c:v>
                </c:pt>
                <c:pt idx="14800">
                  <c:v>14800</c:v>
                </c:pt>
                <c:pt idx="14801">
                  <c:v>14801</c:v>
                </c:pt>
                <c:pt idx="14802">
                  <c:v>14802</c:v>
                </c:pt>
                <c:pt idx="14803">
                  <c:v>14803</c:v>
                </c:pt>
                <c:pt idx="14804">
                  <c:v>14804</c:v>
                </c:pt>
                <c:pt idx="14805">
                  <c:v>14805</c:v>
                </c:pt>
                <c:pt idx="14806">
                  <c:v>14806</c:v>
                </c:pt>
                <c:pt idx="14807">
                  <c:v>14807</c:v>
                </c:pt>
                <c:pt idx="14808">
                  <c:v>14808</c:v>
                </c:pt>
                <c:pt idx="14809">
                  <c:v>14809</c:v>
                </c:pt>
                <c:pt idx="14810">
                  <c:v>14810</c:v>
                </c:pt>
                <c:pt idx="14811">
                  <c:v>14811</c:v>
                </c:pt>
                <c:pt idx="14812">
                  <c:v>14812</c:v>
                </c:pt>
                <c:pt idx="14813">
                  <c:v>14813</c:v>
                </c:pt>
                <c:pt idx="14814">
                  <c:v>14814</c:v>
                </c:pt>
                <c:pt idx="14815">
                  <c:v>14815</c:v>
                </c:pt>
                <c:pt idx="14816">
                  <c:v>14816</c:v>
                </c:pt>
                <c:pt idx="14817">
                  <c:v>14817</c:v>
                </c:pt>
                <c:pt idx="14818">
                  <c:v>14818</c:v>
                </c:pt>
                <c:pt idx="14819">
                  <c:v>14819</c:v>
                </c:pt>
                <c:pt idx="14820">
                  <c:v>14820</c:v>
                </c:pt>
                <c:pt idx="14821">
                  <c:v>14821</c:v>
                </c:pt>
                <c:pt idx="14822">
                  <c:v>14822</c:v>
                </c:pt>
                <c:pt idx="14823">
                  <c:v>14823</c:v>
                </c:pt>
                <c:pt idx="14824">
                  <c:v>14824</c:v>
                </c:pt>
                <c:pt idx="14825">
                  <c:v>14825</c:v>
                </c:pt>
                <c:pt idx="14826">
                  <c:v>14826</c:v>
                </c:pt>
                <c:pt idx="14827">
                  <c:v>14827</c:v>
                </c:pt>
                <c:pt idx="14828">
                  <c:v>14828</c:v>
                </c:pt>
                <c:pt idx="14829">
                  <c:v>14829</c:v>
                </c:pt>
                <c:pt idx="14830">
                  <c:v>14830</c:v>
                </c:pt>
                <c:pt idx="14831">
                  <c:v>14831</c:v>
                </c:pt>
                <c:pt idx="14832">
                  <c:v>14832</c:v>
                </c:pt>
                <c:pt idx="14833">
                  <c:v>14833</c:v>
                </c:pt>
                <c:pt idx="14834">
                  <c:v>14834</c:v>
                </c:pt>
                <c:pt idx="14835">
                  <c:v>14835</c:v>
                </c:pt>
                <c:pt idx="14836">
                  <c:v>14836</c:v>
                </c:pt>
                <c:pt idx="14837">
                  <c:v>14837</c:v>
                </c:pt>
                <c:pt idx="14838">
                  <c:v>14838</c:v>
                </c:pt>
                <c:pt idx="14839">
                  <c:v>14839</c:v>
                </c:pt>
                <c:pt idx="14840">
                  <c:v>14840</c:v>
                </c:pt>
                <c:pt idx="14841">
                  <c:v>14841</c:v>
                </c:pt>
                <c:pt idx="14842">
                  <c:v>14842</c:v>
                </c:pt>
                <c:pt idx="14843">
                  <c:v>14843</c:v>
                </c:pt>
                <c:pt idx="14844">
                  <c:v>14844</c:v>
                </c:pt>
                <c:pt idx="14845">
                  <c:v>14845</c:v>
                </c:pt>
                <c:pt idx="14846">
                  <c:v>14846</c:v>
                </c:pt>
                <c:pt idx="14847">
                  <c:v>14847</c:v>
                </c:pt>
                <c:pt idx="14848">
                  <c:v>14848</c:v>
                </c:pt>
                <c:pt idx="14849">
                  <c:v>14849</c:v>
                </c:pt>
                <c:pt idx="14850">
                  <c:v>14850</c:v>
                </c:pt>
                <c:pt idx="14851">
                  <c:v>14851</c:v>
                </c:pt>
                <c:pt idx="14852">
                  <c:v>14852</c:v>
                </c:pt>
                <c:pt idx="14853">
                  <c:v>14853</c:v>
                </c:pt>
                <c:pt idx="14854">
                  <c:v>14854</c:v>
                </c:pt>
                <c:pt idx="14855">
                  <c:v>14855</c:v>
                </c:pt>
                <c:pt idx="14856">
                  <c:v>14856</c:v>
                </c:pt>
                <c:pt idx="14857">
                  <c:v>14857</c:v>
                </c:pt>
                <c:pt idx="14858">
                  <c:v>14858</c:v>
                </c:pt>
                <c:pt idx="14859">
                  <c:v>14859</c:v>
                </c:pt>
                <c:pt idx="14860">
                  <c:v>14860</c:v>
                </c:pt>
                <c:pt idx="14861">
                  <c:v>14861</c:v>
                </c:pt>
                <c:pt idx="14862">
                  <c:v>14862</c:v>
                </c:pt>
                <c:pt idx="14863">
                  <c:v>14863</c:v>
                </c:pt>
                <c:pt idx="14864">
                  <c:v>14864</c:v>
                </c:pt>
                <c:pt idx="14865">
                  <c:v>14865</c:v>
                </c:pt>
                <c:pt idx="14866">
                  <c:v>14866</c:v>
                </c:pt>
                <c:pt idx="14867">
                  <c:v>14867</c:v>
                </c:pt>
                <c:pt idx="14868">
                  <c:v>14868</c:v>
                </c:pt>
                <c:pt idx="14869">
                  <c:v>14869</c:v>
                </c:pt>
                <c:pt idx="14870">
                  <c:v>14870</c:v>
                </c:pt>
                <c:pt idx="14871">
                  <c:v>14871</c:v>
                </c:pt>
                <c:pt idx="14872">
                  <c:v>14872</c:v>
                </c:pt>
                <c:pt idx="14873">
                  <c:v>14873</c:v>
                </c:pt>
                <c:pt idx="14874">
                  <c:v>14874</c:v>
                </c:pt>
                <c:pt idx="14875">
                  <c:v>14875</c:v>
                </c:pt>
                <c:pt idx="14876">
                  <c:v>14876</c:v>
                </c:pt>
                <c:pt idx="14877">
                  <c:v>14877</c:v>
                </c:pt>
                <c:pt idx="14878">
                  <c:v>14878</c:v>
                </c:pt>
                <c:pt idx="14879">
                  <c:v>14879</c:v>
                </c:pt>
                <c:pt idx="14880">
                  <c:v>14880</c:v>
                </c:pt>
                <c:pt idx="14881">
                  <c:v>14881</c:v>
                </c:pt>
                <c:pt idx="14882">
                  <c:v>14882</c:v>
                </c:pt>
                <c:pt idx="14883">
                  <c:v>14883</c:v>
                </c:pt>
                <c:pt idx="14884">
                  <c:v>14884</c:v>
                </c:pt>
                <c:pt idx="14885">
                  <c:v>14885</c:v>
                </c:pt>
                <c:pt idx="14886">
                  <c:v>14886</c:v>
                </c:pt>
                <c:pt idx="14887">
                  <c:v>14887</c:v>
                </c:pt>
                <c:pt idx="14888">
                  <c:v>14888</c:v>
                </c:pt>
                <c:pt idx="14889">
                  <c:v>14889</c:v>
                </c:pt>
                <c:pt idx="14890">
                  <c:v>14890</c:v>
                </c:pt>
                <c:pt idx="14891">
                  <c:v>14891</c:v>
                </c:pt>
                <c:pt idx="14892">
                  <c:v>14892</c:v>
                </c:pt>
                <c:pt idx="14893">
                  <c:v>14893</c:v>
                </c:pt>
                <c:pt idx="14894">
                  <c:v>14894</c:v>
                </c:pt>
                <c:pt idx="14895">
                  <c:v>14895</c:v>
                </c:pt>
                <c:pt idx="14896">
                  <c:v>14896</c:v>
                </c:pt>
                <c:pt idx="14897">
                  <c:v>14897</c:v>
                </c:pt>
                <c:pt idx="14898">
                  <c:v>14898</c:v>
                </c:pt>
                <c:pt idx="14899">
                  <c:v>14899</c:v>
                </c:pt>
                <c:pt idx="14900">
                  <c:v>14900</c:v>
                </c:pt>
                <c:pt idx="14901">
                  <c:v>14901</c:v>
                </c:pt>
                <c:pt idx="14902">
                  <c:v>14902</c:v>
                </c:pt>
                <c:pt idx="14903">
                  <c:v>14903</c:v>
                </c:pt>
                <c:pt idx="14904">
                  <c:v>14904</c:v>
                </c:pt>
                <c:pt idx="14905">
                  <c:v>14905</c:v>
                </c:pt>
                <c:pt idx="14906">
                  <c:v>14906</c:v>
                </c:pt>
                <c:pt idx="14907">
                  <c:v>14907</c:v>
                </c:pt>
                <c:pt idx="14908">
                  <c:v>14908</c:v>
                </c:pt>
                <c:pt idx="14909">
                  <c:v>14909</c:v>
                </c:pt>
                <c:pt idx="14910">
                  <c:v>14910</c:v>
                </c:pt>
                <c:pt idx="14911">
                  <c:v>14911</c:v>
                </c:pt>
                <c:pt idx="14912">
                  <c:v>14912</c:v>
                </c:pt>
                <c:pt idx="14913">
                  <c:v>14913</c:v>
                </c:pt>
                <c:pt idx="14914">
                  <c:v>14914</c:v>
                </c:pt>
                <c:pt idx="14915">
                  <c:v>14915</c:v>
                </c:pt>
                <c:pt idx="14916">
                  <c:v>14916</c:v>
                </c:pt>
                <c:pt idx="14917">
                  <c:v>14917</c:v>
                </c:pt>
                <c:pt idx="14918">
                  <c:v>14918</c:v>
                </c:pt>
                <c:pt idx="14919">
                  <c:v>14919</c:v>
                </c:pt>
                <c:pt idx="14920">
                  <c:v>14920</c:v>
                </c:pt>
                <c:pt idx="14921">
                  <c:v>14921</c:v>
                </c:pt>
                <c:pt idx="14922">
                  <c:v>14922</c:v>
                </c:pt>
                <c:pt idx="14923">
                  <c:v>14923</c:v>
                </c:pt>
                <c:pt idx="14924">
                  <c:v>14924</c:v>
                </c:pt>
                <c:pt idx="14925">
                  <c:v>14925</c:v>
                </c:pt>
                <c:pt idx="14926">
                  <c:v>14926</c:v>
                </c:pt>
                <c:pt idx="14927">
                  <c:v>14927</c:v>
                </c:pt>
                <c:pt idx="14928">
                  <c:v>14928</c:v>
                </c:pt>
                <c:pt idx="14929">
                  <c:v>14929</c:v>
                </c:pt>
                <c:pt idx="14930">
                  <c:v>14930</c:v>
                </c:pt>
                <c:pt idx="14931">
                  <c:v>14931</c:v>
                </c:pt>
                <c:pt idx="14932">
                  <c:v>14932</c:v>
                </c:pt>
                <c:pt idx="14933">
                  <c:v>14933</c:v>
                </c:pt>
                <c:pt idx="14934">
                  <c:v>14934</c:v>
                </c:pt>
                <c:pt idx="14935">
                  <c:v>14935</c:v>
                </c:pt>
                <c:pt idx="14936">
                  <c:v>14936</c:v>
                </c:pt>
                <c:pt idx="14937">
                  <c:v>14937</c:v>
                </c:pt>
                <c:pt idx="14938">
                  <c:v>14938</c:v>
                </c:pt>
                <c:pt idx="14939">
                  <c:v>14939</c:v>
                </c:pt>
                <c:pt idx="14940">
                  <c:v>14940</c:v>
                </c:pt>
                <c:pt idx="14941">
                  <c:v>14941</c:v>
                </c:pt>
                <c:pt idx="14942">
                  <c:v>14942</c:v>
                </c:pt>
                <c:pt idx="14943">
                  <c:v>14943</c:v>
                </c:pt>
                <c:pt idx="14944">
                  <c:v>14944</c:v>
                </c:pt>
                <c:pt idx="14945">
                  <c:v>14945</c:v>
                </c:pt>
                <c:pt idx="14946">
                  <c:v>14946</c:v>
                </c:pt>
                <c:pt idx="14947">
                  <c:v>14947</c:v>
                </c:pt>
                <c:pt idx="14948">
                  <c:v>14948</c:v>
                </c:pt>
                <c:pt idx="14949">
                  <c:v>14949</c:v>
                </c:pt>
                <c:pt idx="14950">
                  <c:v>14950</c:v>
                </c:pt>
                <c:pt idx="14951">
                  <c:v>14951</c:v>
                </c:pt>
                <c:pt idx="14952">
                  <c:v>14952</c:v>
                </c:pt>
                <c:pt idx="14953">
                  <c:v>14953</c:v>
                </c:pt>
                <c:pt idx="14954">
                  <c:v>14954</c:v>
                </c:pt>
                <c:pt idx="14955">
                  <c:v>14955</c:v>
                </c:pt>
                <c:pt idx="14956">
                  <c:v>14956</c:v>
                </c:pt>
                <c:pt idx="14957">
                  <c:v>14957</c:v>
                </c:pt>
                <c:pt idx="14958">
                  <c:v>14958</c:v>
                </c:pt>
                <c:pt idx="14959">
                  <c:v>14959</c:v>
                </c:pt>
                <c:pt idx="14960">
                  <c:v>14960</c:v>
                </c:pt>
                <c:pt idx="14961">
                  <c:v>14961</c:v>
                </c:pt>
                <c:pt idx="14962">
                  <c:v>14962</c:v>
                </c:pt>
                <c:pt idx="14963">
                  <c:v>14963</c:v>
                </c:pt>
                <c:pt idx="14964">
                  <c:v>14964</c:v>
                </c:pt>
                <c:pt idx="14965">
                  <c:v>14965</c:v>
                </c:pt>
                <c:pt idx="14966">
                  <c:v>14966</c:v>
                </c:pt>
                <c:pt idx="14967">
                  <c:v>14967</c:v>
                </c:pt>
                <c:pt idx="14968">
                  <c:v>14968</c:v>
                </c:pt>
                <c:pt idx="14969">
                  <c:v>14969</c:v>
                </c:pt>
                <c:pt idx="14970">
                  <c:v>14970</c:v>
                </c:pt>
                <c:pt idx="14971">
                  <c:v>14971</c:v>
                </c:pt>
                <c:pt idx="14972">
                  <c:v>14972</c:v>
                </c:pt>
                <c:pt idx="14973">
                  <c:v>14973</c:v>
                </c:pt>
                <c:pt idx="14974">
                  <c:v>14974</c:v>
                </c:pt>
                <c:pt idx="14975">
                  <c:v>14975</c:v>
                </c:pt>
                <c:pt idx="14976">
                  <c:v>14976</c:v>
                </c:pt>
                <c:pt idx="14977">
                  <c:v>14977</c:v>
                </c:pt>
                <c:pt idx="14978">
                  <c:v>14978</c:v>
                </c:pt>
                <c:pt idx="14979">
                  <c:v>14979</c:v>
                </c:pt>
                <c:pt idx="14980">
                  <c:v>14980</c:v>
                </c:pt>
                <c:pt idx="14981">
                  <c:v>14981</c:v>
                </c:pt>
                <c:pt idx="14982">
                  <c:v>14982</c:v>
                </c:pt>
                <c:pt idx="14983">
                  <c:v>14983</c:v>
                </c:pt>
                <c:pt idx="14984">
                  <c:v>14984</c:v>
                </c:pt>
                <c:pt idx="14985">
                  <c:v>14985</c:v>
                </c:pt>
                <c:pt idx="14986">
                  <c:v>14986</c:v>
                </c:pt>
                <c:pt idx="14987">
                  <c:v>14987</c:v>
                </c:pt>
                <c:pt idx="14988">
                  <c:v>14988</c:v>
                </c:pt>
                <c:pt idx="14989">
                  <c:v>14989</c:v>
                </c:pt>
                <c:pt idx="14990">
                  <c:v>14990</c:v>
                </c:pt>
                <c:pt idx="14991">
                  <c:v>14991</c:v>
                </c:pt>
                <c:pt idx="14992">
                  <c:v>14992</c:v>
                </c:pt>
                <c:pt idx="14993">
                  <c:v>14993</c:v>
                </c:pt>
                <c:pt idx="14994">
                  <c:v>14994</c:v>
                </c:pt>
                <c:pt idx="14995">
                  <c:v>14995</c:v>
                </c:pt>
                <c:pt idx="14996">
                  <c:v>14996</c:v>
                </c:pt>
                <c:pt idx="14997">
                  <c:v>14997</c:v>
                </c:pt>
                <c:pt idx="14998">
                  <c:v>14998</c:v>
                </c:pt>
                <c:pt idx="14999">
                  <c:v>14999</c:v>
                </c:pt>
                <c:pt idx="15000">
                  <c:v>15000</c:v>
                </c:pt>
                <c:pt idx="15001">
                  <c:v>15001</c:v>
                </c:pt>
                <c:pt idx="15002">
                  <c:v>15002</c:v>
                </c:pt>
                <c:pt idx="15003">
                  <c:v>15003</c:v>
                </c:pt>
                <c:pt idx="15004">
                  <c:v>15004</c:v>
                </c:pt>
                <c:pt idx="15005">
                  <c:v>15005</c:v>
                </c:pt>
                <c:pt idx="15006">
                  <c:v>15006</c:v>
                </c:pt>
                <c:pt idx="15007">
                  <c:v>15007</c:v>
                </c:pt>
                <c:pt idx="15008">
                  <c:v>15008</c:v>
                </c:pt>
                <c:pt idx="15009">
                  <c:v>15009</c:v>
                </c:pt>
                <c:pt idx="15010">
                  <c:v>15010</c:v>
                </c:pt>
                <c:pt idx="15011">
                  <c:v>15011</c:v>
                </c:pt>
                <c:pt idx="15012">
                  <c:v>15012</c:v>
                </c:pt>
                <c:pt idx="15013">
                  <c:v>15013</c:v>
                </c:pt>
                <c:pt idx="15014">
                  <c:v>15014</c:v>
                </c:pt>
                <c:pt idx="15015">
                  <c:v>15015</c:v>
                </c:pt>
                <c:pt idx="15016">
                  <c:v>15016</c:v>
                </c:pt>
                <c:pt idx="15017">
                  <c:v>15017</c:v>
                </c:pt>
                <c:pt idx="15018">
                  <c:v>15018</c:v>
                </c:pt>
                <c:pt idx="15019">
                  <c:v>15019</c:v>
                </c:pt>
                <c:pt idx="15020">
                  <c:v>15020</c:v>
                </c:pt>
                <c:pt idx="15021">
                  <c:v>15021</c:v>
                </c:pt>
                <c:pt idx="15022">
                  <c:v>15022</c:v>
                </c:pt>
                <c:pt idx="15023">
                  <c:v>15023</c:v>
                </c:pt>
                <c:pt idx="15024">
                  <c:v>15024</c:v>
                </c:pt>
                <c:pt idx="15025">
                  <c:v>15025</c:v>
                </c:pt>
                <c:pt idx="15026">
                  <c:v>15026</c:v>
                </c:pt>
                <c:pt idx="15027">
                  <c:v>15027</c:v>
                </c:pt>
                <c:pt idx="15028">
                  <c:v>15028</c:v>
                </c:pt>
                <c:pt idx="15029">
                  <c:v>15029</c:v>
                </c:pt>
                <c:pt idx="15030">
                  <c:v>15030</c:v>
                </c:pt>
                <c:pt idx="15031">
                  <c:v>15031</c:v>
                </c:pt>
                <c:pt idx="15032">
                  <c:v>15032</c:v>
                </c:pt>
                <c:pt idx="15033">
                  <c:v>15033</c:v>
                </c:pt>
                <c:pt idx="15034">
                  <c:v>15034</c:v>
                </c:pt>
                <c:pt idx="15035">
                  <c:v>15035</c:v>
                </c:pt>
                <c:pt idx="15036">
                  <c:v>15036</c:v>
                </c:pt>
                <c:pt idx="15037">
                  <c:v>15037</c:v>
                </c:pt>
                <c:pt idx="15038">
                  <c:v>15038</c:v>
                </c:pt>
                <c:pt idx="15039">
                  <c:v>15039</c:v>
                </c:pt>
                <c:pt idx="15040">
                  <c:v>15040</c:v>
                </c:pt>
                <c:pt idx="15041">
                  <c:v>15041</c:v>
                </c:pt>
                <c:pt idx="15042">
                  <c:v>15042</c:v>
                </c:pt>
                <c:pt idx="15043">
                  <c:v>15043</c:v>
                </c:pt>
                <c:pt idx="15044">
                  <c:v>15044</c:v>
                </c:pt>
                <c:pt idx="15045">
                  <c:v>15045</c:v>
                </c:pt>
                <c:pt idx="15046">
                  <c:v>15046</c:v>
                </c:pt>
                <c:pt idx="15047">
                  <c:v>15047</c:v>
                </c:pt>
                <c:pt idx="15048">
                  <c:v>15048</c:v>
                </c:pt>
                <c:pt idx="15049">
                  <c:v>15049</c:v>
                </c:pt>
                <c:pt idx="15050">
                  <c:v>15050</c:v>
                </c:pt>
                <c:pt idx="15051">
                  <c:v>15051</c:v>
                </c:pt>
                <c:pt idx="15052">
                  <c:v>15052</c:v>
                </c:pt>
                <c:pt idx="15053">
                  <c:v>15053</c:v>
                </c:pt>
                <c:pt idx="15054">
                  <c:v>15054</c:v>
                </c:pt>
                <c:pt idx="15055">
                  <c:v>15055</c:v>
                </c:pt>
                <c:pt idx="15056">
                  <c:v>15056</c:v>
                </c:pt>
                <c:pt idx="15057">
                  <c:v>15057</c:v>
                </c:pt>
                <c:pt idx="15058">
                  <c:v>15058</c:v>
                </c:pt>
                <c:pt idx="15059">
                  <c:v>15059</c:v>
                </c:pt>
                <c:pt idx="15060">
                  <c:v>15060</c:v>
                </c:pt>
                <c:pt idx="15061">
                  <c:v>15061</c:v>
                </c:pt>
                <c:pt idx="15062">
                  <c:v>15062</c:v>
                </c:pt>
                <c:pt idx="15063">
                  <c:v>15063</c:v>
                </c:pt>
                <c:pt idx="15064">
                  <c:v>15064</c:v>
                </c:pt>
                <c:pt idx="15065">
                  <c:v>15065</c:v>
                </c:pt>
                <c:pt idx="15066">
                  <c:v>15066</c:v>
                </c:pt>
                <c:pt idx="15067">
                  <c:v>15067</c:v>
                </c:pt>
                <c:pt idx="15068">
                  <c:v>15068</c:v>
                </c:pt>
                <c:pt idx="15069">
                  <c:v>15069</c:v>
                </c:pt>
                <c:pt idx="15070">
                  <c:v>15070</c:v>
                </c:pt>
                <c:pt idx="15071">
                  <c:v>15071</c:v>
                </c:pt>
                <c:pt idx="15072">
                  <c:v>15072</c:v>
                </c:pt>
                <c:pt idx="15073">
                  <c:v>15073</c:v>
                </c:pt>
                <c:pt idx="15074">
                  <c:v>15074</c:v>
                </c:pt>
                <c:pt idx="15075">
                  <c:v>15075</c:v>
                </c:pt>
                <c:pt idx="15076">
                  <c:v>15076</c:v>
                </c:pt>
                <c:pt idx="15077">
                  <c:v>15077</c:v>
                </c:pt>
                <c:pt idx="15078">
                  <c:v>15078</c:v>
                </c:pt>
                <c:pt idx="15079">
                  <c:v>15079</c:v>
                </c:pt>
                <c:pt idx="15080">
                  <c:v>15080</c:v>
                </c:pt>
                <c:pt idx="15081">
                  <c:v>15081</c:v>
                </c:pt>
                <c:pt idx="15082">
                  <c:v>15082</c:v>
                </c:pt>
                <c:pt idx="15083">
                  <c:v>15083</c:v>
                </c:pt>
                <c:pt idx="15084">
                  <c:v>15084</c:v>
                </c:pt>
                <c:pt idx="15085">
                  <c:v>15085</c:v>
                </c:pt>
                <c:pt idx="15086">
                  <c:v>15086</c:v>
                </c:pt>
                <c:pt idx="15087">
                  <c:v>15087</c:v>
                </c:pt>
                <c:pt idx="15088">
                  <c:v>15088</c:v>
                </c:pt>
                <c:pt idx="15089">
                  <c:v>15089</c:v>
                </c:pt>
                <c:pt idx="15090">
                  <c:v>15090</c:v>
                </c:pt>
                <c:pt idx="15091">
                  <c:v>15091</c:v>
                </c:pt>
                <c:pt idx="15092">
                  <c:v>15092</c:v>
                </c:pt>
                <c:pt idx="15093">
                  <c:v>15093</c:v>
                </c:pt>
                <c:pt idx="15094">
                  <c:v>15094</c:v>
                </c:pt>
                <c:pt idx="15095">
                  <c:v>15095</c:v>
                </c:pt>
                <c:pt idx="15096">
                  <c:v>15096</c:v>
                </c:pt>
                <c:pt idx="15097">
                  <c:v>15097</c:v>
                </c:pt>
                <c:pt idx="15098">
                  <c:v>15098</c:v>
                </c:pt>
                <c:pt idx="15099">
                  <c:v>15099</c:v>
                </c:pt>
                <c:pt idx="15100">
                  <c:v>15100</c:v>
                </c:pt>
                <c:pt idx="15101">
                  <c:v>15101</c:v>
                </c:pt>
                <c:pt idx="15102">
                  <c:v>15102</c:v>
                </c:pt>
                <c:pt idx="15103">
                  <c:v>15103</c:v>
                </c:pt>
                <c:pt idx="15104">
                  <c:v>15104</c:v>
                </c:pt>
                <c:pt idx="15105">
                  <c:v>15105</c:v>
                </c:pt>
                <c:pt idx="15106">
                  <c:v>15106</c:v>
                </c:pt>
                <c:pt idx="15107">
                  <c:v>15107</c:v>
                </c:pt>
                <c:pt idx="15108">
                  <c:v>15108</c:v>
                </c:pt>
                <c:pt idx="15109">
                  <c:v>15109</c:v>
                </c:pt>
                <c:pt idx="15110">
                  <c:v>15110</c:v>
                </c:pt>
                <c:pt idx="15111">
                  <c:v>15111</c:v>
                </c:pt>
                <c:pt idx="15112">
                  <c:v>15112</c:v>
                </c:pt>
                <c:pt idx="15113">
                  <c:v>15113</c:v>
                </c:pt>
                <c:pt idx="15114">
                  <c:v>15114</c:v>
                </c:pt>
                <c:pt idx="15115">
                  <c:v>15115</c:v>
                </c:pt>
                <c:pt idx="15116">
                  <c:v>15116</c:v>
                </c:pt>
                <c:pt idx="15117">
                  <c:v>15117</c:v>
                </c:pt>
                <c:pt idx="15118">
                  <c:v>15118</c:v>
                </c:pt>
                <c:pt idx="15119">
                  <c:v>15119</c:v>
                </c:pt>
                <c:pt idx="15120">
                  <c:v>15120</c:v>
                </c:pt>
                <c:pt idx="15121">
                  <c:v>15121</c:v>
                </c:pt>
                <c:pt idx="15122">
                  <c:v>15122</c:v>
                </c:pt>
                <c:pt idx="15123">
                  <c:v>15123</c:v>
                </c:pt>
                <c:pt idx="15124">
                  <c:v>15124</c:v>
                </c:pt>
                <c:pt idx="15125">
                  <c:v>15125</c:v>
                </c:pt>
                <c:pt idx="15126">
                  <c:v>15126</c:v>
                </c:pt>
                <c:pt idx="15127">
                  <c:v>15127</c:v>
                </c:pt>
                <c:pt idx="15128">
                  <c:v>15128</c:v>
                </c:pt>
                <c:pt idx="15129">
                  <c:v>15129</c:v>
                </c:pt>
                <c:pt idx="15130">
                  <c:v>15130</c:v>
                </c:pt>
                <c:pt idx="15131">
                  <c:v>15131</c:v>
                </c:pt>
                <c:pt idx="15132">
                  <c:v>15132</c:v>
                </c:pt>
                <c:pt idx="15133">
                  <c:v>15133</c:v>
                </c:pt>
                <c:pt idx="15134">
                  <c:v>15134</c:v>
                </c:pt>
                <c:pt idx="15135">
                  <c:v>15135</c:v>
                </c:pt>
                <c:pt idx="15136">
                  <c:v>15136</c:v>
                </c:pt>
                <c:pt idx="15137">
                  <c:v>15137</c:v>
                </c:pt>
                <c:pt idx="15138">
                  <c:v>15138</c:v>
                </c:pt>
                <c:pt idx="15139">
                  <c:v>15139</c:v>
                </c:pt>
                <c:pt idx="15140">
                  <c:v>15140</c:v>
                </c:pt>
                <c:pt idx="15141">
                  <c:v>15141</c:v>
                </c:pt>
                <c:pt idx="15142">
                  <c:v>15142</c:v>
                </c:pt>
                <c:pt idx="15143">
                  <c:v>15143</c:v>
                </c:pt>
                <c:pt idx="15144">
                  <c:v>15144</c:v>
                </c:pt>
                <c:pt idx="15145">
                  <c:v>15145</c:v>
                </c:pt>
                <c:pt idx="15146">
                  <c:v>15146</c:v>
                </c:pt>
                <c:pt idx="15147">
                  <c:v>15147</c:v>
                </c:pt>
                <c:pt idx="15148">
                  <c:v>15148</c:v>
                </c:pt>
                <c:pt idx="15149">
                  <c:v>15149</c:v>
                </c:pt>
                <c:pt idx="15150">
                  <c:v>15150</c:v>
                </c:pt>
                <c:pt idx="15151">
                  <c:v>15151</c:v>
                </c:pt>
                <c:pt idx="15152">
                  <c:v>15152</c:v>
                </c:pt>
                <c:pt idx="15153">
                  <c:v>15153</c:v>
                </c:pt>
                <c:pt idx="15154">
                  <c:v>15154</c:v>
                </c:pt>
                <c:pt idx="15155">
                  <c:v>15155</c:v>
                </c:pt>
                <c:pt idx="15156">
                  <c:v>15156</c:v>
                </c:pt>
                <c:pt idx="15157">
                  <c:v>15157</c:v>
                </c:pt>
                <c:pt idx="15158">
                  <c:v>15158</c:v>
                </c:pt>
                <c:pt idx="15159">
                  <c:v>15159</c:v>
                </c:pt>
                <c:pt idx="15160">
                  <c:v>15160</c:v>
                </c:pt>
                <c:pt idx="15161">
                  <c:v>15161</c:v>
                </c:pt>
                <c:pt idx="15162">
                  <c:v>15162</c:v>
                </c:pt>
                <c:pt idx="15163">
                  <c:v>15163</c:v>
                </c:pt>
                <c:pt idx="15164">
                  <c:v>15164</c:v>
                </c:pt>
                <c:pt idx="15165">
                  <c:v>15165</c:v>
                </c:pt>
                <c:pt idx="15166">
                  <c:v>15166</c:v>
                </c:pt>
                <c:pt idx="15167">
                  <c:v>15167</c:v>
                </c:pt>
                <c:pt idx="15168">
                  <c:v>15168</c:v>
                </c:pt>
                <c:pt idx="15169">
                  <c:v>15169</c:v>
                </c:pt>
                <c:pt idx="15170">
                  <c:v>15170</c:v>
                </c:pt>
                <c:pt idx="15171">
                  <c:v>15171</c:v>
                </c:pt>
                <c:pt idx="15172">
                  <c:v>15172</c:v>
                </c:pt>
                <c:pt idx="15173">
                  <c:v>15173</c:v>
                </c:pt>
                <c:pt idx="15174">
                  <c:v>15174</c:v>
                </c:pt>
                <c:pt idx="15175">
                  <c:v>15175</c:v>
                </c:pt>
                <c:pt idx="15176">
                  <c:v>15176</c:v>
                </c:pt>
                <c:pt idx="15177">
                  <c:v>15177</c:v>
                </c:pt>
                <c:pt idx="15178">
                  <c:v>15178</c:v>
                </c:pt>
                <c:pt idx="15179">
                  <c:v>15179</c:v>
                </c:pt>
                <c:pt idx="15180">
                  <c:v>15180</c:v>
                </c:pt>
                <c:pt idx="15181">
                  <c:v>15181</c:v>
                </c:pt>
                <c:pt idx="15182">
                  <c:v>15182</c:v>
                </c:pt>
                <c:pt idx="15183">
                  <c:v>15183</c:v>
                </c:pt>
                <c:pt idx="15184">
                  <c:v>15184</c:v>
                </c:pt>
                <c:pt idx="15185">
                  <c:v>15185</c:v>
                </c:pt>
                <c:pt idx="15186">
                  <c:v>15186</c:v>
                </c:pt>
                <c:pt idx="15187">
                  <c:v>15187</c:v>
                </c:pt>
                <c:pt idx="15188">
                  <c:v>15188</c:v>
                </c:pt>
                <c:pt idx="15189">
                  <c:v>15189</c:v>
                </c:pt>
                <c:pt idx="15190">
                  <c:v>15190</c:v>
                </c:pt>
                <c:pt idx="15191">
                  <c:v>15191</c:v>
                </c:pt>
                <c:pt idx="15192">
                  <c:v>15192</c:v>
                </c:pt>
                <c:pt idx="15193">
                  <c:v>15193</c:v>
                </c:pt>
                <c:pt idx="15194">
                  <c:v>15194</c:v>
                </c:pt>
                <c:pt idx="15195">
                  <c:v>15195</c:v>
                </c:pt>
                <c:pt idx="15196">
                  <c:v>15196</c:v>
                </c:pt>
                <c:pt idx="15197">
                  <c:v>15197</c:v>
                </c:pt>
                <c:pt idx="15198">
                  <c:v>15198</c:v>
                </c:pt>
                <c:pt idx="15199">
                  <c:v>15199</c:v>
                </c:pt>
                <c:pt idx="15200">
                  <c:v>15200</c:v>
                </c:pt>
                <c:pt idx="15201">
                  <c:v>15201</c:v>
                </c:pt>
                <c:pt idx="15202">
                  <c:v>15202</c:v>
                </c:pt>
                <c:pt idx="15203">
                  <c:v>15203</c:v>
                </c:pt>
                <c:pt idx="15204">
                  <c:v>15204</c:v>
                </c:pt>
                <c:pt idx="15205">
                  <c:v>15205</c:v>
                </c:pt>
                <c:pt idx="15206">
                  <c:v>15206</c:v>
                </c:pt>
                <c:pt idx="15207">
                  <c:v>15207</c:v>
                </c:pt>
                <c:pt idx="15208">
                  <c:v>15208</c:v>
                </c:pt>
                <c:pt idx="15209">
                  <c:v>15209</c:v>
                </c:pt>
                <c:pt idx="15210">
                  <c:v>15210</c:v>
                </c:pt>
                <c:pt idx="15211">
                  <c:v>15211</c:v>
                </c:pt>
                <c:pt idx="15212">
                  <c:v>15212</c:v>
                </c:pt>
                <c:pt idx="15213">
                  <c:v>15213</c:v>
                </c:pt>
                <c:pt idx="15214">
                  <c:v>15214</c:v>
                </c:pt>
                <c:pt idx="15215">
                  <c:v>15215</c:v>
                </c:pt>
                <c:pt idx="15216">
                  <c:v>15216</c:v>
                </c:pt>
                <c:pt idx="15217">
                  <c:v>15217</c:v>
                </c:pt>
                <c:pt idx="15218">
                  <c:v>15218</c:v>
                </c:pt>
                <c:pt idx="15219">
                  <c:v>15219</c:v>
                </c:pt>
                <c:pt idx="15220">
                  <c:v>15220</c:v>
                </c:pt>
                <c:pt idx="15221">
                  <c:v>15221</c:v>
                </c:pt>
                <c:pt idx="15222">
                  <c:v>15222</c:v>
                </c:pt>
                <c:pt idx="15223">
                  <c:v>15223</c:v>
                </c:pt>
                <c:pt idx="15224">
                  <c:v>15224</c:v>
                </c:pt>
                <c:pt idx="15225">
                  <c:v>15225</c:v>
                </c:pt>
                <c:pt idx="15226">
                  <c:v>15226</c:v>
                </c:pt>
                <c:pt idx="15227">
                  <c:v>15227</c:v>
                </c:pt>
                <c:pt idx="15228">
                  <c:v>15228</c:v>
                </c:pt>
                <c:pt idx="15229">
                  <c:v>15229</c:v>
                </c:pt>
                <c:pt idx="15230">
                  <c:v>15230</c:v>
                </c:pt>
                <c:pt idx="15231">
                  <c:v>15231</c:v>
                </c:pt>
                <c:pt idx="15232">
                  <c:v>15232</c:v>
                </c:pt>
                <c:pt idx="15233">
                  <c:v>15233</c:v>
                </c:pt>
                <c:pt idx="15234">
                  <c:v>15234</c:v>
                </c:pt>
                <c:pt idx="15235">
                  <c:v>15235</c:v>
                </c:pt>
                <c:pt idx="15236">
                  <c:v>15236</c:v>
                </c:pt>
                <c:pt idx="15237">
                  <c:v>15237</c:v>
                </c:pt>
                <c:pt idx="15238">
                  <c:v>15238</c:v>
                </c:pt>
                <c:pt idx="15239">
                  <c:v>15239</c:v>
                </c:pt>
                <c:pt idx="15240">
                  <c:v>15240</c:v>
                </c:pt>
                <c:pt idx="15241">
                  <c:v>15241</c:v>
                </c:pt>
                <c:pt idx="15242">
                  <c:v>15242</c:v>
                </c:pt>
                <c:pt idx="15243">
                  <c:v>15243</c:v>
                </c:pt>
                <c:pt idx="15244">
                  <c:v>15244</c:v>
                </c:pt>
                <c:pt idx="15245">
                  <c:v>15245</c:v>
                </c:pt>
                <c:pt idx="15246">
                  <c:v>15246</c:v>
                </c:pt>
                <c:pt idx="15247">
                  <c:v>15247</c:v>
                </c:pt>
                <c:pt idx="15248">
                  <c:v>15248</c:v>
                </c:pt>
                <c:pt idx="15249">
                  <c:v>15249</c:v>
                </c:pt>
                <c:pt idx="15250">
                  <c:v>15250</c:v>
                </c:pt>
                <c:pt idx="15251">
                  <c:v>15251</c:v>
                </c:pt>
                <c:pt idx="15252">
                  <c:v>15252</c:v>
                </c:pt>
                <c:pt idx="15253">
                  <c:v>15253</c:v>
                </c:pt>
                <c:pt idx="15254">
                  <c:v>15254</c:v>
                </c:pt>
                <c:pt idx="15255">
                  <c:v>15255</c:v>
                </c:pt>
                <c:pt idx="15256">
                  <c:v>15256</c:v>
                </c:pt>
                <c:pt idx="15257">
                  <c:v>15257</c:v>
                </c:pt>
                <c:pt idx="15258">
                  <c:v>15258</c:v>
                </c:pt>
                <c:pt idx="15259">
                  <c:v>15259</c:v>
                </c:pt>
                <c:pt idx="15260">
                  <c:v>15260</c:v>
                </c:pt>
                <c:pt idx="15261">
                  <c:v>15261</c:v>
                </c:pt>
                <c:pt idx="15262">
                  <c:v>15262</c:v>
                </c:pt>
                <c:pt idx="15263">
                  <c:v>15263</c:v>
                </c:pt>
                <c:pt idx="15264">
                  <c:v>15264</c:v>
                </c:pt>
                <c:pt idx="15265">
                  <c:v>15265</c:v>
                </c:pt>
                <c:pt idx="15266">
                  <c:v>15266</c:v>
                </c:pt>
                <c:pt idx="15267">
                  <c:v>15267</c:v>
                </c:pt>
                <c:pt idx="15268">
                  <c:v>15268</c:v>
                </c:pt>
                <c:pt idx="15269">
                  <c:v>15269</c:v>
                </c:pt>
                <c:pt idx="15270">
                  <c:v>15270</c:v>
                </c:pt>
                <c:pt idx="15271">
                  <c:v>15271</c:v>
                </c:pt>
                <c:pt idx="15272">
                  <c:v>15272</c:v>
                </c:pt>
                <c:pt idx="15273">
                  <c:v>15273</c:v>
                </c:pt>
                <c:pt idx="15274">
                  <c:v>15274</c:v>
                </c:pt>
                <c:pt idx="15275">
                  <c:v>15275</c:v>
                </c:pt>
                <c:pt idx="15276">
                  <c:v>15276</c:v>
                </c:pt>
                <c:pt idx="15277">
                  <c:v>15277</c:v>
                </c:pt>
                <c:pt idx="15278">
                  <c:v>15278</c:v>
                </c:pt>
                <c:pt idx="15279">
                  <c:v>15279</c:v>
                </c:pt>
                <c:pt idx="15280">
                  <c:v>15280</c:v>
                </c:pt>
                <c:pt idx="15281">
                  <c:v>15281</c:v>
                </c:pt>
                <c:pt idx="15282">
                  <c:v>15282</c:v>
                </c:pt>
                <c:pt idx="15283">
                  <c:v>15283</c:v>
                </c:pt>
                <c:pt idx="15284">
                  <c:v>15284</c:v>
                </c:pt>
                <c:pt idx="15285">
                  <c:v>15285</c:v>
                </c:pt>
                <c:pt idx="15286">
                  <c:v>15286</c:v>
                </c:pt>
                <c:pt idx="15287">
                  <c:v>15287</c:v>
                </c:pt>
                <c:pt idx="15288">
                  <c:v>15288</c:v>
                </c:pt>
                <c:pt idx="15289">
                  <c:v>15289</c:v>
                </c:pt>
                <c:pt idx="15290">
                  <c:v>15290</c:v>
                </c:pt>
                <c:pt idx="15291">
                  <c:v>15291</c:v>
                </c:pt>
                <c:pt idx="15292">
                  <c:v>15292</c:v>
                </c:pt>
                <c:pt idx="15293">
                  <c:v>15293</c:v>
                </c:pt>
                <c:pt idx="15294">
                  <c:v>15294</c:v>
                </c:pt>
                <c:pt idx="15295">
                  <c:v>15295</c:v>
                </c:pt>
                <c:pt idx="15296">
                  <c:v>15296</c:v>
                </c:pt>
                <c:pt idx="15297">
                  <c:v>15297</c:v>
                </c:pt>
                <c:pt idx="15298">
                  <c:v>15298</c:v>
                </c:pt>
                <c:pt idx="15299">
                  <c:v>15299</c:v>
                </c:pt>
                <c:pt idx="15300">
                  <c:v>15300</c:v>
                </c:pt>
                <c:pt idx="15301">
                  <c:v>15301</c:v>
                </c:pt>
                <c:pt idx="15302">
                  <c:v>15302</c:v>
                </c:pt>
                <c:pt idx="15303">
                  <c:v>15303</c:v>
                </c:pt>
                <c:pt idx="15304">
                  <c:v>15304</c:v>
                </c:pt>
                <c:pt idx="15305">
                  <c:v>15305</c:v>
                </c:pt>
                <c:pt idx="15306">
                  <c:v>15306</c:v>
                </c:pt>
                <c:pt idx="15307">
                  <c:v>15307</c:v>
                </c:pt>
                <c:pt idx="15308">
                  <c:v>15308</c:v>
                </c:pt>
                <c:pt idx="15309">
                  <c:v>15309</c:v>
                </c:pt>
                <c:pt idx="15310">
                  <c:v>15310</c:v>
                </c:pt>
                <c:pt idx="15311">
                  <c:v>15311</c:v>
                </c:pt>
                <c:pt idx="15312">
                  <c:v>15312</c:v>
                </c:pt>
                <c:pt idx="15313">
                  <c:v>15313</c:v>
                </c:pt>
                <c:pt idx="15314">
                  <c:v>15314</c:v>
                </c:pt>
                <c:pt idx="15315">
                  <c:v>15315</c:v>
                </c:pt>
                <c:pt idx="15316">
                  <c:v>15316</c:v>
                </c:pt>
                <c:pt idx="15317">
                  <c:v>15317</c:v>
                </c:pt>
                <c:pt idx="15318">
                  <c:v>15318</c:v>
                </c:pt>
                <c:pt idx="15319">
                  <c:v>15319</c:v>
                </c:pt>
                <c:pt idx="15320">
                  <c:v>15320</c:v>
                </c:pt>
                <c:pt idx="15321">
                  <c:v>15321</c:v>
                </c:pt>
                <c:pt idx="15322">
                  <c:v>15322</c:v>
                </c:pt>
                <c:pt idx="15323">
                  <c:v>15323</c:v>
                </c:pt>
                <c:pt idx="15324">
                  <c:v>15324</c:v>
                </c:pt>
                <c:pt idx="15325">
                  <c:v>15325</c:v>
                </c:pt>
                <c:pt idx="15326">
                  <c:v>15326</c:v>
                </c:pt>
                <c:pt idx="15327">
                  <c:v>15327</c:v>
                </c:pt>
                <c:pt idx="15328">
                  <c:v>15328</c:v>
                </c:pt>
                <c:pt idx="15329">
                  <c:v>15329</c:v>
                </c:pt>
                <c:pt idx="15330">
                  <c:v>15330</c:v>
                </c:pt>
                <c:pt idx="15331">
                  <c:v>15331</c:v>
                </c:pt>
                <c:pt idx="15332">
                  <c:v>15332</c:v>
                </c:pt>
                <c:pt idx="15333">
                  <c:v>15333</c:v>
                </c:pt>
                <c:pt idx="15334">
                  <c:v>15334</c:v>
                </c:pt>
                <c:pt idx="15335">
                  <c:v>15335</c:v>
                </c:pt>
                <c:pt idx="15336">
                  <c:v>15336</c:v>
                </c:pt>
                <c:pt idx="15337">
                  <c:v>15337</c:v>
                </c:pt>
                <c:pt idx="15338">
                  <c:v>15338</c:v>
                </c:pt>
                <c:pt idx="15339">
                  <c:v>15339</c:v>
                </c:pt>
                <c:pt idx="15340">
                  <c:v>15340</c:v>
                </c:pt>
                <c:pt idx="15341">
                  <c:v>15341</c:v>
                </c:pt>
                <c:pt idx="15342">
                  <c:v>15342</c:v>
                </c:pt>
                <c:pt idx="15343">
                  <c:v>15343</c:v>
                </c:pt>
                <c:pt idx="15344">
                  <c:v>15344</c:v>
                </c:pt>
                <c:pt idx="15345">
                  <c:v>15345</c:v>
                </c:pt>
                <c:pt idx="15346">
                  <c:v>15346</c:v>
                </c:pt>
                <c:pt idx="15347">
                  <c:v>15347</c:v>
                </c:pt>
                <c:pt idx="15348">
                  <c:v>15348</c:v>
                </c:pt>
                <c:pt idx="15349">
                  <c:v>15349</c:v>
                </c:pt>
                <c:pt idx="15350">
                  <c:v>15350</c:v>
                </c:pt>
                <c:pt idx="15351">
                  <c:v>15351</c:v>
                </c:pt>
                <c:pt idx="15352">
                  <c:v>15352</c:v>
                </c:pt>
                <c:pt idx="15353">
                  <c:v>15353</c:v>
                </c:pt>
                <c:pt idx="15354">
                  <c:v>15354</c:v>
                </c:pt>
                <c:pt idx="15355">
                  <c:v>15355</c:v>
                </c:pt>
                <c:pt idx="15356">
                  <c:v>15356</c:v>
                </c:pt>
                <c:pt idx="15357">
                  <c:v>15357</c:v>
                </c:pt>
                <c:pt idx="15358">
                  <c:v>15358</c:v>
                </c:pt>
                <c:pt idx="15359">
                  <c:v>15359</c:v>
                </c:pt>
                <c:pt idx="15360">
                  <c:v>15360</c:v>
                </c:pt>
                <c:pt idx="15361">
                  <c:v>15361</c:v>
                </c:pt>
                <c:pt idx="15362">
                  <c:v>15362</c:v>
                </c:pt>
                <c:pt idx="15363">
                  <c:v>15363</c:v>
                </c:pt>
                <c:pt idx="15364">
                  <c:v>15364</c:v>
                </c:pt>
                <c:pt idx="15365">
                  <c:v>15365</c:v>
                </c:pt>
                <c:pt idx="15366">
                  <c:v>15366</c:v>
                </c:pt>
                <c:pt idx="15367">
                  <c:v>15367</c:v>
                </c:pt>
                <c:pt idx="15368">
                  <c:v>15368</c:v>
                </c:pt>
                <c:pt idx="15369">
                  <c:v>15369</c:v>
                </c:pt>
                <c:pt idx="15370">
                  <c:v>15370</c:v>
                </c:pt>
                <c:pt idx="15371">
                  <c:v>15371</c:v>
                </c:pt>
                <c:pt idx="15372">
                  <c:v>15372</c:v>
                </c:pt>
                <c:pt idx="15373">
                  <c:v>15373</c:v>
                </c:pt>
                <c:pt idx="15374">
                  <c:v>15374</c:v>
                </c:pt>
                <c:pt idx="15375">
                  <c:v>15375</c:v>
                </c:pt>
                <c:pt idx="15376">
                  <c:v>15376</c:v>
                </c:pt>
                <c:pt idx="15377">
                  <c:v>15377</c:v>
                </c:pt>
                <c:pt idx="15378">
                  <c:v>15378</c:v>
                </c:pt>
                <c:pt idx="15379">
                  <c:v>15379</c:v>
                </c:pt>
                <c:pt idx="15380">
                  <c:v>15380</c:v>
                </c:pt>
                <c:pt idx="15381">
                  <c:v>15381</c:v>
                </c:pt>
                <c:pt idx="15382">
                  <c:v>15382</c:v>
                </c:pt>
                <c:pt idx="15383">
                  <c:v>15383</c:v>
                </c:pt>
                <c:pt idx="15384">
                  <c:v>15384</c:v>
                </c:pt>
                <c:pt idx="15385">
                  <c:v>15385</c:v>
                </c:pt>
                <c:pt idx="15386">
                  <c:v>15386</c:v>
                </c:pt>
                <c:pt idx="15387">
                  <c:v>15387</c:v>
                </c:pt>
                <c:pt idx="15388">
                  <c:v>15388</c:v>
                </c:pt>
                <c:pt idx="15389">
                  <c:v>15389</c:v>
                </c:pt>
                <c:pt idx="15390">
                  <c:v>15390</c:v>
                </c:pt>
                <c:pt idx="15391">
                  <c:v>15391</c:v>
                </c:pt>
                <c:pt idx="15392">
                  <c:v>15392</c:v>
                </c:pt>
                <c:pt idx="15393">
                  <c:v>15393</c:v>
                </c:pt>
                <c:pt idx="15394">
                  <c:v>15394</c:v>
                </c:pt>
                <c:pt idx="15395">
                  <c:v>15395</c:v>
                </c:pt>
                <c:pt idx="15396">
                  <c:v>15396</c:v>
                </c:pt>
                <c:pt idx="15397">
                  <c:v>15397</c:v>
                </c:pt>
                <c:pt idx="15398">
                  <c:v>15398</c:v>
                </c:pt>
                <c:pt idx="15399">
                  <c:v>15399</c:v>
                </c:pt>
                <c:pt idx="15400">
                  <c:v>15400</c:v>
                </c:pt>
                <c:pt idx="15401">
                  <c:v>15401</c:v>
                </c:pt>
                <c:pt idx="15402">
                  <c:v>15402</c:v>
                </c:pt>
                <c:pt idx="15403">
                  <c:v>15403</c:v>
                </c:pt>
                <c:pt idx="15404">
                  <c:v>15404</c:v>
                </c:pt>
                <c:pt idx="15405">
                  <c:v>15405</c:v>
                </c:pt>
                <c:pt idx="15406">
                  <c:v>15406</c:v>
                </c:pt>
                <c:pt idx="15407">
                  <c:v>15407</c:v>
                </c:pt>
                <c:pt idx="15408">
                  <c:v>15408</c:v>
                </c:pt>
                <c:pt idx="15409">
                  <c:v>15409</c:v>
                </c:pt>
                <c:pt idx="15410">
                  <c:v>15410</c:v>
                </c:pt>
                <c:pt idx="15411">
                  <c:v>15411</c:v>
                </c:pt>
                <c:pt idx="15412">
                  <c:v>15412</c:v>
                </c:pt>
                <c:pt idx="15413">
                  <c:v>15413</c:v>
                </c:pt>
                <c:pt idx="15414">
                  <c:v>15414</c:v>
                </c:pt>
                <c:pt idx="15415">
                  <c:v>15415</c:v>
                </c:pt>
                <c:pt idx="15416">
                  <c:v>15416</c:v>
                </c:pt>
                <c:pt idx="15417">
                  <c:v>15417</c:v>
                </c:pt>
                <c:pt idx="15418">
                  <c:v>15418</c:v>
                </c:pt>
                <c:pt idx="15419">
                  <c:v>15419</c:v>
                </c:pt>
                <c:pt idx="15420">
                  <c:v>15420</c:v>
                </c:pt>
                <c:pt idx="15421">
                  <c:v>15421</c:v>
                </c:pt>
                <c:pt idx="15422">
                  <c:v>15422</c:v>
                </c:pt>
                <c:pt idx="15423">
                  <c:v>15423</c:v>
                </c:pt>
                <c:pt idx="15424">
                  <c:v>15424</c:v>
                </c:pt>
                <c:pt idx="15425">
                  <c:v>15425</c:v>
                </c:pt>
                <c:pt idx="15426">
                  <c:v>15426</c:v>
                </c:pt>
                <c:pt idx="15427">
                  <c:v>15427</c:v>
                </c:pt>
                <c:pt idx="15428">
                  <c:v>15428</c:v>
                </c:pt>
                <c:pt idx="15429">
                  <c:v>15429</c:v>
                </c:pt>
                <c:pt idx="15430">
                  <c:v>15430</c:v>
                </c:pt>
                <c:pt idx="15431">
                  <c:v>15431</c:v>
                </c:pt>
                <c:pt idx="15432">
                  <c:v>15432</c:v>
                </c:pt>
                <c:pt idx="15433">
                  <c:v>15433</c:v>
                </c:pt>
                <c:pt idx="15434">
                  <c:v>15434</c:v>
                </c:pt>
                <c:pt idx="15435">
                  <c:v>15435</c:v>
                </c:pt>
                <c:pt idx="15436">
                  <c:v>15436</c:v>
                </c:pt>
                <c:pt idx="15437">
                  <c:v>15437</c:v>
                </c:pt>
                <c:pt idx="15438">
                  <c:v>15438</c:v>
                </c:pt>
                <c:pt idx="15439">
                  <c:v>15439</c:v>
                </c:pt>
                <c:pt idx="15440">
                  <c:v>15440</c:v>
                </c:pt>
                <c:pt idx="15441">
                  <c:v>15441</c:v>
                </c:pt>
                <c:pt idx="15442">
                  <c:v>15442</c:v>
                </c:pt>
                <c:pt idx="15443">
                  <c:v>15443</c:v>
                </c:pt>
                <c:pt idx="15444">
                  <c:v>15444</c:v>
                </c:pt>
                <c:pt idx="15445">
                  <c:v>15445</c:v>
                </c:pt>
                <c:pt idx="15446">
                  <c:v>15446</c:v>
                </c:pt>
                <c:pt idx="15447">
                  <c:v>15447</c:v>
                </c:pt>
                <c:pt idx="15448">
                  <c:v>15448</c:v>
                </c:pt>
                <c:pt idx="15449">
                  <c:v>15449</c:v>
                </c:pt>
                <c:pt idx="15450">
                  <c:v>15450</c:v>
                </c:pt>
                <c:pt idx="15451">
                  <c:v>15451</c:v>
                </c:pt>
                <c:pt idx="15452">
                  <c:v>15452</c:v>
                </c:pt>
                <c:pt idx="15453">
                  <c:v>15453</c:v>
                </c:pt>
                <c:pt idx="15454">
                  <c:v>15454</c:v>
                </c:pt>
                <c:pt idx="15455">
                  <c:v>15455</c:v>
                </c:pt>
                <c:pt idx="15456">
                  <c:v>15456</c:v>
                </c:pt>
                <c:pt idx="15457">
                  <c:v>15457</c:v>
                </c:pt>
                <c:pt idx="15458">
                  <c:v>15458</c:v>
                </c:pt>
                <c:pt idx="15459">
                  <c:v>15459</c:v>
                </c:pt>
                <c:pt idx="15460">
                  <c:v>15460</c:v>
                </c:pt>
                <c:pt idx="15461">
                  <c:v>15461</c:v>
                </c:pt>
                <c:pt idx="15462">
                  <c:v>15462</c:v>
                </c:pt>
                <c:pt idx="15463">
                  <c:v>15463</c:v>
                </c:pt>
                <c:pt idx="15464">
                  <c:v>15464</c:v>
                </c:pt>
                <c:pt idx="15465">
                  <c:v>15465</c:v>
                </c:pt>
                <c:pt idx="15466">
                  <c:v>15466</c:v>
                </c:pt>
                <c:pt idx="15467">
                  <c:v>15467</c:v>
                </c:pt>
                <c:pt idx="15468">
                  <c:v>15468</c:v>
                </c:pt>
                <c:pt idx="15469">
                  <c:v>15469</c:v>
                </c:pt>
                <c:pt idx="15470">
                  <c:v>15470</c:v>
                </c:pt>
                <c:pt idx="15471">
                  <c:v>15471</c:v>
                </c:pt>
                <c:pt idx="15472">
                  <c:v>15472</c:v>
                </c:pt>
                <c:pt idx="15473">
                  <c:v>15473</c:v>
                </c:pt>
                <c:pt idx="15474">
                  <c:v>15474</c:v>
                </c:pt>
                <c:pt idx="15475">
                  <c:v>15475</c:v>
                </c:pt>
                <c:pt idx="15476">
                  <c:v>15476</c:v>
                </c:pt>
                <c:pt idx="15477">
                  <c:v>15477</c:v>
                </c:pt>
                <c:pt idx="15478">
                  <c:v>15478</c:v>
                </c:pt>
                <c:pt idx="15479">
                  <c:v>15479</c:v>
                </c:pt>
                <c:pt idx="15480">
                  <c:v>15480</c:v>
                </c:pt>
                <c:pt idx="15481">
                  <c:v>15481</c:v>
                </c:pt>
                <c:pt idx="15482">
                  <c:v>15482</c:v>
                </c:pt>
                <c:pt idx="15483">
                  <c:v>15483</c:v>
                </c:pt>
                <c:pt idx="15484">
                  <c:v>15484</c:v>
                </c:pt>
                <c:pt idx="15485">
                  <c:v>15485</c:v>
                </c:pt>
                <c:pt idx="15486">
                  <c:v>15486</c:v>
                </c:pt>
                <c:pt idx="15487">
                  <c:v>15487</c:v>
                </c:pt>
                <c:pt idx="15488">
                  <c:v>15488</c:v>
                </c:pt>
                <c:pt idx="15489">
                  <c:v>15489</c:v>
                </c:pt>
                <c:pt idx="15490">
                  <c:v>15490</c:v>
                </c:pt>
                <c:pt idx="15491">
                  <c:v>15491</c:v>
                </c:pt>
                <c:pt idx="15492">
                  <c:v>15492</c:v>
                </c:pt>
                <c:pt idx="15493">
                  <c:v>15493</c:v>
                </c:pt>
                <c:pt idx="15494">
                  <c:v>15494</c:v>
                </c:pt>
                <c:pt idx="15495">
                  <c:v>15495</c:v>
                </c:pt>
                <c:pt idx="15496">
                  <c:v>15496</c:v>
                </c:pt>
                <c:pt idx="15497">
                  <c:v>15497</c:v>
                </c:pt>
                <c:pt idx="15498">
                  <c:v>15498</c:v>
                </c:pt>
                <c:pt idx="15499">
                  <c:v>15499</c:v>
                </c:pt>
                <c:pt idx="15500">
                  <c:v>15500</c:v>
                </c:pt>
                <c:pt idx="15501">
                  <c:v>15501</c:v>
                </c:pt>
                <c:pt idx="15502">
                  <c:v>15502</c:v>
                </c:pt>
                <c:pt idx="15503">
                  <c:v>15503</c:v>
                </c:pt>
                <c:pt idx="15504">
                  <c:v>15504</c:v>
                </c:pt>
                <c:pt idx="15505">
                  <c:v>15505</c:v>
                </c:pt>
                <c:pt idx="15506">
                  <c:v>15506</c:v>
                </c:pt>
                <c:pt idx="15507">
                  <c:v>15507</c:v>
                </c:pt>
                <c:pt idx="15508">
                  <c:v>15508</c:v>
                </c:pt>
                <c:pt idx="15509">
                  <c:v>15509</c:v>
                </c:pt>
                <c:pt idx="15510">
                  <c:v>15510</c:v>
                </c:pt>
                <c:pt idx="15511">
                  <c:v>15511</c:v>
                </c:pt>
                <c:pt idx="15512">
                  <c:v>15512</c:v>
                </c:pt>
                <c:pt idx="15513">
                  <c:v>15513</c:v>
                </c:pt>
                <c:pt idx="15514">
                  <c:v>15514</c:v>
                </c:pt>
                <c:pt idx="15515">
                  <c:v>15515</c:v>
                </c:pt>
                <c:pt idx="15516">
                  <c:v>15516</c:v>
                </c:pt>
                <c:pt idx="15517">
                  <c:v>15517</c:v>
                </c:pt>
                <c:pt idx="15518">
                  <c:v>15518</c:v>
                </c:pt>
                <c:pt idx="15519">
                  <c:v>15519</c:v>
                </c:pt>
                <c:pt idx="15520">
                  <c:v>15520</c:v>
                </c:pt>
                <c:pt idx="15521">
                  <c:v>15521</c:v>
                </c:pt>
                <c:pt idx="15522">
                  <c:v>15522</c:v>
                </c:pt>
                <c:pt idx="15523">
                  <c:v>15523</c:v>
                </c:pt>
                <c:pt idx="15524">
                  <c:v>15524</c:v>
                </c:pt>
                <c:pt idx="15525">
                  <c:v>15525</c:v>
                </c:pt>
                <c:pt idx="15526">
                  <c:v>15526</c:v>
                </c:pt>
                <c:pt idx="15527">
                  <c:v>15527</c:v>
                </c:pt>
                <c:pt idx="15528">
                  <c:v>15528</c:v>
                </c:pt>
                <c:pt idx="15529">
                  <c:v>15529</c:v>
                </c:pt>
                <c:pt idx="15530">
                  <c:v>15530</c:v>
                </c:pt>
                <c:pt idx="15531">
                  <c:v>15531</c:v>
                </c:pt>
                <c:pt idx="15532">
                  <c:v>15532</c:v>
                </c:pt>
                <c:pt idx="15533">
                  <c:v>15533</c:v>
                </c:pt>
                <c:pt idx="15534">
                  <c:v>15534</c:v>
                </c:pt>
                <c:pt idx="15535">
                  <c:v>15535</c:v>
                </c:pt>
                <c:pt idx="15536">
                  <c:v>15536</c:v>
                </c:pt>
                <c:pt idx="15537">
                  <c:v>15537</c:v>
                </c:pt>
                <c:pt idx="15538">
                  <c:v>15538</c:v>
                </c:pt>
                <c:pt idx="15539">
                  <c:v>15539</c:v>
                </c:pt>
                <c:pt idx="15540">
                  <c:v>15540</c:v>
                </c:pt>
                <c:pt idx="15541">
                  <c:v>15541</c:v>
                </c:pt>
                <c:pt idx="15542">
                  <c:v>15542</c:v>
                </c:pt>
                <c:pt idx="15543">
                  <c:v>15543</c:v>
                </c:pt>
                <c:pt idx="15544">
                  <c:v>15544</c:v>
                </c:pt>
                <c:pt idx="15545">
                  <c:v>15545</c:v>
                </c:pt>
                <c:pt idx="15546">
                  <c:v>15546</c:v>
                </c:pt>
                <c:pt idx="15547">
                  <c:v>15547</c:v>
                </c:pt>
                <c:pt idx="15548">
                  <c:v>15548</c:v>
                </c:pt>
                <c:pt idx="15549">
                  <c:v>15549</c:v>
                </c:pt>
                <c:pt idx="15550">
                  <c:v>15550</c:v>
                </c:pt>
                <c:pt idx="15551">
                  <c:v>15551</c:v>
                </c:pt>
                <c:pt idx="15552">
                  <c:v>15552</c:v>
                </c:pt>
                <c:pt idx="15553">
                  <c:v>15553</c:v>
                </c:pt>
                <c:pt idx="15554">
                  <c:v>15554</c:v>
                </c:pt>
                <c:pt idx="15555">
                  <c:v>15555</c:v>
                </c:pt>
                <c:pt idx="15556">
                  <c:v>15556</c:v>
                </c:pt>
                <c:pt idx="15557">
                  <c:v>15557</c:v>
                </c:pt>
                <c:pt idx="15558">
                  <c:v>15558</c:v>
                </c:pt>
                <c:pt idx="15559">
                  <c:v>15559</c:v>
                </c:pt>
                <c:pt idx="15560">
                  <c:v>15560</c:v>
                </c:pt>
                <c:pt idx="15561">
                  <c:v>15561</c:v>
                </c:pt>
                <c:pt idx="15562">
                  <c:v>15562</c:v>
                </c:pt>
                <c:pt idx="15563">
                  <c:v>15563</c:v>
                </c:pt>
                <c:pt idx="15564">
                  <c:v>15564</c:v>
                </c:pt>
                <c:pt idx="15565">
                  <c:v>15565</c:v>
                </c:pt>
                <c:pt idx="15566">
                  <c:v>15566</c:v>
                </c:pt>
                <c:pt idx="15567">
                  <c:v>15567</c:v>
                </c:pt>
                <c:pt idx="15568">
                  <c:v>15568</c:v>
                </c:pt>
                <c:pt idx="15569">
                  <c:v>15569</c:v>
                </c:pt>
                <c:pt idx="15570">
                  <c:v>15570</c:v>
                </c:pt>
                <c:pt idx="15571">
                  <c:v>15571</c:v>
                </c:pt>
                <c:pt idx="15572">
                  <c:v>15572</c:v>
                </c:pt>
                <c:pt idx="15573">
                  <c:v>15573</c:v>
                </c:pt>
                <c:pt idx="15574">
                  <c:v>15574</c:v>
                </c:pt>
                <c:pt idx="15575">
                  <c:v>15575</c:v>
                </c:pt>
                <c:pt idx="15576">
                  <c:v>15576</c:v>
                </c:pt>
                <c:pt idx="15577">
                  <c:v>15577</c:v>
                </c:pt>
                <c:pt idx="15578">
                  <c:v>15578</c:v>
                </c:pt>
                <c:pt idx="15579">
                  <c:v>15579</c:v>
                </c:pt>
                <c:pt idx="15580">
                  <c:v>15580</c:v>
                </c:pt>
                <c:pt idx="15581">
                  <c:v>15581</c:v>
                </c:pt>
                <c:pt idx="15582">
                  <c:v>15582</c:v>
                </c:pt>
                <c:pt idx="15583">
                  <c:v>15583</c:v>
                </c:pt>
                <c:pt idx="15584">
                  <c:v>15584</c:v>
                </c:pt>
                <c:pt idx="15585">
                  <c:v>15585</c:v>
                </c:pt>
                <c:pt idx="15586">
                  <c:v>15586</c:v>
                </c:pt>
                <c:pt idx="15587">
                  <c:v>15587</c:v>
                </c:pt>
                <c:pt idx="15588">
                  <c:v>15588</c:v>
                </c:pt>
                <c:pt idx="15589">
                  <c:v>15589</c:v>
                </c:pt>
                <c:pt idx="15590">
                  <c:v>15590</c:v>
                </c:pt>
                <c:pt idx="15591">
                  <c:v>15591</c:v>
                </c:pt>
                <c:pt idx="15592">
                  <c:v>15592</c:v>
                </c:pt>
                <c:pt idx="15593">
                  <c:v>15593</c:v>
                </c:pt>
                <c:pt idx="15594">
                  <c:v>15594</c:v>
                </c:pt>
                <c:pt idx="15595">
                  <c:v>15595</c:v>
                </c:pt>
                <c:pt idx="15596">
                  <c:v>15596</c:v>
                </c:pt>
                <c:pt idx="15597">
                  <c:v>15597</c:v>
                </c:pt>
                <c:pt idx="15598">
                  <c:v>15598</c:v>
                </c:pt>
                <c:pt idx="15599">
                  <c:v>15599</c:v>
                </c:pt>
                <c:pt idx="15600">
                  <c:v>15600</c:v>
                </c:pt>
                <c:pt idx="15601">
                  <c:v>15601</c:v>
                </c:pt>
                <c:pt idx="15602">
                  <c:v>15602</c:v>
                </c:pt>
                <c:pt idx="15603">
                  <c:v>15603</c:v>
                </c:pt>
                <c:pt idx="15604">
                  <c:v>15604</c:v>
                </c:pt>
                <c:pt idx="15605">
                  <c:v>15605</c:v>
                </c:pt>
                <c:pt idx="15606">
                  <c:v>15606</c:v>
                </c:pt>
                <c:pt idx="15607">
                  <c:v>15607</c:v>
                </c:pt>
                <c:pt idx="15608">
                  <c:v>15608</c:v>
                </c:pt>
                <c:pt idx="15609">
                  <c:v>15609</c:v>
                </c:pt>
                <c:pt idx="15610">
                  <c:v>15610</c:v>
                </c:pt>
                <c:pt idx="15611">
                  <c:v>15611</c:v>
                </c:pt>
                <c:pt idx="15612">
                  <c:v>15612</c:v>
                </c:pt>
                <c:pt idx="15613">
                  <c:v>15613</c:v>
                </c:pt>
                <c:pt idx="15614">
                  <c:v>15614</c:v>
                </c:pt>
                <c:pt idx="15615">
                  <c:v>15615</c:v>
                </c:pt>
                <c:pt idx="15616">
                  <c:v>15616</c:v>
                </c:pt>
                <c:pt idx="15617">
                  <c:v>15617</c:v>
                </c:pt>
                <c:pt idx="15618">
                  <c:v>15618</c:v>
                </c:pt>
                <c:pt idx="15619">
                  <c:v>15619</c:v>
                </c:pt>
                <c:pt idx="15620">
                  <c:v>15620</c:v>
                </c:pt>
                <c:pt idx="15621">
                  <c:v>15621</c:v>
                </c:pt>
                <c:pt idx="15622">
                  <c:v>15622</c:v>
                </c:pt>
                <c:pt idx="15623">
                  <c:v>15623</c:v>
                </c:pt>
                <c:pt idx="15624">
                  <c:v>15624</c:v>
                </c:pt>
                <c:pt idx="15625">
                  <c:v>15625</c:v>
                </c:pt>
                <c:pt idx="15626">
                  <c:v>15626</c:v>
                </c:pt>
                <c:pt idx="15627">
                  <c:v>15627</c:v>
                </c:pt>
                <c:pt idx="15628">
                  <c:v>15628</c:v>
                </c:pt>
                <c:pt idx="15629">
                  <c:v>15629</c:v>
                </c:pt>
                <c:pt idx="15630">
                  <c:v>15630</c:v>
                </c:pt>
                <c:pt idx="15631">
                  <c:v>15631</c:v>
                </c:pt>
                <c:pt idx="15632">
                  <c:v>15632</c:v>
                </c:pt>
                <c:pt idx="15633">
                  <c:v>15633</c:v>
                </c:pt>
                <c:pt idx="15634">
                  <c:v>15634</c:v>
                </c:pt>
                <c:pt idx="15635">
                  <c:v>15635</c:v>
                </c:pt>
                <c:pt idx="15636">
                  <c:v>15636</c:v>
                </c:pt>
                <c:pt idx="15637">
                  <c:v>15637</c:v>
                </c:pt>
                <c:pt idx="15638">
                  <c:v>15638</c:v>
                </c:pt>
                <c:pt idx="15639">
                  <c:v>15639</c:v>
                </c:pt>
                <c:pt idx="15640">
                  <c:v>15640</c:v>
                </c:pt>
                <c:pt idx="15641">
                  <c:v>15641</c:v>
                </c:pt>
                <c:pt idx="15642">
                  <c:v>15642</c:v>
                </c:pt>
                <c:pt idx="15643">
                  <c:v>15643</c:v>
                </c:pt>
                <c:pt idx="15644">
                  <c:v>15644</c:v>
                </c:pt>
                <c:pt idx="15645">
                  <c:v>15645</c:v>
                </c:pt>
                <c:pt idx="15646">
                  <c:v>15646</c:v>
                </c:pt>
                <c:pt idx="15647">
                  <c:v>15647</c:v>
                </c:pt>
                <c:pt idx="15648">
                  <c:v>15648</c:v>
                </c:pt>
                <c:pt idx="15649">
                  <c:v>15649</c:v>
                </c:pt>
                <c:pt idx="15650">
                  <c:v>15650</c:v>
                </c:pt>
                <c:pt idx="15651">
                  <c:v>15651</c:v>
                </c:pt>
                <c:pt idx="15652">
                  <c:v>15652</c:v>
                </c:pt>
                <c:pt idx="15653">
                  <c:v>15653</c:v>
                </c:pt>
                <c:pt idx="15654">
                  <c:v>15654</c:v>
                </c:pt>
                <c:pt idx="15655">
                  <c:v>15655</c:v>
                </c:pt>
                <c:pt idx="15656">
                  <c:v>15656</c:v>
                </c:pt>
                <c:pt idx="15657">
                  <c:v>15657</c:v>
                </c:pt>
                <c:pt idx="15658">
                  <c:v>15658</c:v>
                </c:pt>
                <c:pt idx="15659">
                  <c:v>15659</c:v>
                </c:pt>
                <c:pt idx="15660">
                  <c:v>15660</c:v>
                </c:pt>
                <c:pt idx="15661">
                  <c:v>15661</c:v>
                </c:pt>
                <c:pt idx="15662">
                  <c:v>15662</c:v>
                </c:pt>
                <c:pt idx="15663">
                  <c:v>15663</c:v>
                </c:pt>
                <c:pt idx="15664">
                  <c:v>15664</c:v>
                </c:pt>
                <c:pt idx="15665">
                  <c:v>15665</c:v>
                </c:pt>
                <c:pt idx="15666">
                  <c:v>15666</c:v>
                </c:pt>
                <c:pt idx="15667">
                  <c:v>15667</c:v>
                </c:pt>
                <c:pt idx="15668">
                  <c:v>15668</c:v>
                </c:pt>
                <c:pt idx="15669">
                  <c:v>15669</c:v>
                </c:pt>
                <c:pt idx="15670">
                  <c:v>15670</c:v>
                </c:pt>
                <c:pt idx="15671">
                  <c:v>15671</c:v>
                </c:pt>
                <c:pt idx="15672">
                  <c:v>15672</c:v>
                </c:pt>
                <c:pt idx="15673">
                  <c:v>15673</c:v>
                </c:pt>
                <c:pt idx="15674">
                  <c:v>15674</c:v>
                </c:pt>
                <c:pt idx="15675">
                  <c:v>15675</c:v>
                </c:pt>
                <c:pt idx="15676">
                  <c:v>15676</c:v>
                </c:pt>
                <c:pt idx="15677">
                  <c:v>15677</c:v>
                </c:pt>
                <c:pt idx="15678">
                  <c:v>15678</c:v>
                </c:pt>
                <c:pt idx="15679">
                  <c:v>15679</c:v>
                </c:pt>
                <c:pt idx="15680">
                  <c:v>15680</c:v>
                </c:pt>
                <c:pt idx="15681">
                  <c:v>15681</c:v>
                </c:pt>
                <c:pt idx="15682">
                  <c:v>15682</c:v>
                </c:pt>
                <c:pt idx="15683">
                  <c:v>15683</c:v>
                </c:pt>
                <c:pt idx="15684">
                  <c:v>15684</c:v>
                </c:pt>
                <c:pt idx="15685">
                  <c:v>15685</c:v>
                </c:pt>
                <c:pt idx="15686">
                  <c:v>15686</c:v>
                </c:pt>
                <c:pt idx="15687">
                  <c:v>15687</c:v>
                </c:pt>
                <c:pt idx="15688">
                  <c:v>15688</c:v>
                </c:pt>
                <c:pt idx="15689">
                  <c:v>15689</c:v>
                </c:pt>
                <c:pt idx="15690">
                  <c:v>15690</c:v>
                </c:pt>
                <c:pt idx="15691">
                  <c:v>15691</c:v>
                </c:pt>
                <c:pt idx="15692">
                  <c:v>15692</c:v>
                </c:pt>
                <c:pt idx="15693">
                  <c:v>15693</c:v>
                </c:pt>
                <c:pt idx="15694">
                  <c:v>15694</c:v>
                </c:pt>
                <c:pt idx="15695">
                  <c:v>15695</c:v>
                </c:pt>
                <c:pt idx="15696">
                  <c:v>15696</c:v>
                </c:pt>
                <c:pt idx="15697">
                  <c:v>15697</c:v>
                </c:pt>
                <c:pt idx="15698">
                  <c:v>15698</c:v>
                </c:pt>
                <c:pt idx="15699">
                  <c:v>15699</c:v>
                </c:pt>
                <c:pt idx="15700">
                  <c:v>15700</c:v>
                </c:pt>
                <c:pt idx="15701">
                  <c:v>15701</c:v>
                </c:pt>
                <c:pt idx="15702">
                  <c:v>15702</c:v>
                </c:pt>
                <c:pt idx="15703">
                  <c:v>15703</c:v>
                </c:pt>
                <c:pt idx="15704">
                  <c:v>15704</c:v>
                </c:pt>
                <c:pt idx="15705">
                  <c:v>15705</c:v>
                </c:pt>
                <c:pt idx="15706">
                  <c:v>15706</c:v>
                </c:pt>
                <c:pt idx="15707">
                  <c:v>15707</c:v>
                </c:pt>
                <c:pt idx="15708">
                  <c:v>15708</c:v>
                </c:pt>
                <c:pt idx="15709">
                  <c:v>15709</c:v>
                </c:pt>
                <c:pt idx="15710">
                  <c:v>15710</c:v>
                </c:pt>
                <c:pt idx="15711">
                  <c:v>15711</c:v>
                </c:pt>
                <c:pt idx="15712">
                  <c:v>15712</c:v>
                </c:pt>
                <c:pt idx="15713">
                  <c:v>15713</c:v>
                </c:pt>
                <c:pt idx="15714">
                  <c:v>15714</c:v>
                </c:pt>
                <c:pt idx="15715">
                  <c:v>15715</c:v>
                </c:pt>
                <c:pt idx="15716">
                  <c:v>15716</c:v>
                </c:pt>
                <c:pt idx="15717">
                  <c:v>15717</c:v>
                </c:pt>
                <c:pt idx="15718">
                  <c:v>15718</c:v>
                </c:pt>
                <c:pt idx="15719">
                  <c:v>15719</c:v>
                </c:pt>
                <c:pt idx="15720">
                  <c:v>15720</c:v>
                </c:pt>
                <c:pt idx="15721">
                  <c:v>15721</c:v>
                </c:pt>
                <c:pt idx="15722">
                  <c:v>15722</c:v>
                </c:pt>
                <c:pt idx="15723">
                  <c:v>15723</c:v>
                </c:pt>
                <c:pt idx="15724">
                  <c:v>15724</c:v>
                </c:pt>
                <c:pt idx="15725">
                  <c:v>15725</c:v>
                </c:pt>
                <c:pt idx="15726">
                  <c:v>15726</c:v>
                </c:pt>
                <c:pt idx="15727">
                  <c:v>15727</c:v>
                </c:pt>
                <c:pt idx="15728">
                  <c:v>15728</c:v>
                </c:pt>
                <c:pt idx="15729">
                  <c:v>15729</c:v>
                </c:pt>
                <c:pt idx="15730">
                  <c:v>15730</c:v>
                </c:pt>
                <c:pt idx="15731">
                  <c:v>15731</c:v>
                </c:pt>
                <c:pt idx="15732">
                  <c:v>15732</c:v>
                </c:pt>
                <c:pt idx="15733">
                  <c:v>15733</c:v>
                </c:pt>
                <c:pt idx="15734">
                  <c:v>15734</c:v>
                </c:pt>
                <c:pt idx="15735">
                  <c:v>15735</c:v>
                </c:pt>
                <c:pt idx="15736">
                  <c:v>15736</c:v>
                </c:pt>
                <c:pt idx="15737">
                  <c:v>15737</c:v>
                </c:pt>
                <c:pt idx="15738">
                  <c:v>15738</c:v>
                </c:pt>
                <c:pt idx="15739">
                  <c:v>15739</c:v>
                </c:pt>
                <c:pt idx="15740">
                  <c:v>15740</c:v>
                </c:pt>
                <c:pt idx="15741">
                  <c:v>15741</c:v>
                </c:pt>
                <c:pt idx="15742">
                  <c:v>15742</c:v>
                </c:pt>
                <c:pt idx="15743">
                  <c:v>15743</c:v>
                </c:pt>
                <c:pt idx="15744">
                  <c:v>15744</c:v>
                </c:pt>
                <c:pt idx="15745">
                  <c:v>15745</c:v>
                </c:pt>
                <c:pt idx="15746">
                  <c:v>15746</c:v>
                </c:pt>
                <c:pt idx="15747">
                  <c:v>15747</c:v>
                </c:pt>
                <c:pt idx="15748">
                  <c:v>15748</c:v>
                </c:pt>
                <c:pt idx="15749">
                  <c:v>15749</c:v>
                </c:pt>
                <c:pt idx="15750">
                  <c:v>15750</c:v>
                </c:pt>
                <c:pt idx="15751">
                  <c:v>15751</c:v>
                </c:pt>
                <c:pt idx="15752">
                  <c:v>15752</c:v>
                </c:pt>
                <c:pt idx="15753">
                  <c:v>15753</c:v>
                </c:pt>
                <c:pt idx="15754">
                  <c:v>15754</c:v>
                </c:pt>
                <c:pt idx="15755">
                  <c:v>15755</c:v>
                </c:pt>
                <c:pt idx="15756">
                  <c:v>15756</c:v>
                </c:pt>
                <c:pt idx="15757">
                  <c:v>15757</c:v>
                </c:pt>
                <c:pt idx="15758">
                  <c:v>15758</c:v>
                </c:pt>
                <c:pt idx="15759">
                  <c:v>15759</c:v>
                </c:pt>
                <c:pt idx="15760">
                  <c:v>15760</c:v>
                </c:pt>
                <c:pt idx="15761">
                  <c:v>15761</c:v>
                </c:pt>
                <c:pt idx="15762">
                  <c:v>15762</c:v>
                </c:pt>
                <c:pt idx="15763">
                  <c:v>15763</c:v>
                </c:pt>
                <c:pt idx="15764">
                  <c:v>15764</c:v>
                </c:pt>
                <c:pt idx="15765">
                  <c:v>15765</c:v>
                </c:pt>
                <c:pt idx="15766">
                  <c:v>15766</c:v>
                </c:pt>
                <c:pt idx="15767">
                  <c:v>15767</c:v>
                </c:pt>
                <c:pt idx="15768">
                  <c:v>15768</c:v>
                </c:pt>
                <c:pt idx="15769">
                  <c:v>15769</c:v>
                </c:pt>
                <c:pt idx="15770">
                  <c:v>15770</c:v>
                </c:pt>
                <c:pt idx="15771">
                  <c:v>15771</c:v>
                </c:pt>
                <c:pt idx="15772">
                  <c:v>15772</c:v>
                </c:pt>
                <c:pt idx="15773">
                  <c:v>15773</c:v>
                </c:pt>
                <c:pt idx="15774">
                  <c:v>15774</c:v>
                </c:pt>
                <c:pt idx="15775">
                  <c:v>15775</c:v>
                </c:pt>
                <c:pt idx="15776">
                  <c:v>15776</c:v>
                </c:pt>
                <c:pt idx="15777">
                  <c:v>15777</c:v>
                </c:pt>
                <c:pt idx="15778">
                  <c:v>15778</c:v>
                </c:pt>
                <c:pt idx="15779">
                  <c:v>15779</c:v>
                </c:pt>
                <c:pt idx="15780">
                  <c:v>15780</c:v>
                </c:pt>
                <c:pt idx="15781">
                  <c:v>15781</c:v>
                </c:pt>
                <c:pt idx="15782">
                  <c:v>15782</c:v>
                </c:pt>
                <c:pt idx="15783">
                  <c:v>15783</c:v>
                </c:pt>
                <c:pt idx="15784">
                  <c:v>15784</c:v>
                </c:pt>
                <c:pt idx="15785">
                  <c:v>15785</c:v>
                </c:pt>
                <c:pt idx="15786">
                  <c:v>15786</c:v>
                </c:pt>
                <c:pt idx="15787">
                  <c:v>15787</c:v>
                </c:pt>
                <c:pt idx="15788">
                  <c:v>15788</c:v>
                </c:pt>
                <c:pt idx="15789">
                  <c:v>15789</c:v>
                </c:pt>
                <c:pt idx="15790">
                  <c:v>15790</c:v>
                </c:pt>
                <c:pt idx="15791">
                  <c:v>15791</c:v>
                </c:pt>
                <c:pt idx="15792">
                  <c:v>15792</c:v>
                </c:pt>
                <c:pt idx="15793">
                  <c:v>15793</c:v>
                </c:pt>
                <c:pt idx="15794">
                  <c:v>15794</c:v>
                </c:pt>
                <c:pt idx="15795">
                  <c:v>15795</c:v>
                </c:pt>
                <c:pt idx="15796">
                  <c:v>15796</c:v>
                </c:pt>
                <c:pt idx="15797">
                  <c:v>15797</c:v>
                </c:pt>
                <c:pt idx="15798">
                  <c:v>15798</c:v>
                </c:pt>
                <c:pt idx="15799">
                  <c:v>15799</c:v>
                </c:pt>
                <c:pt idx="15800">
                  <c:v>15800</c:v>
                </c:pt>
                <c:pt idx="15801">
                  <c:v>15801</c:v>
                </c:pt>
                <c:pt idx="15802">
                  <c:v>15802</c:v>
                </c:pt>
                <c:pt idx="15803">
                  <c:v>15803</c:v>
                </c:pt>
                <c:pt idx="15804">
                  <c:v>15804</c:v>
                </c:pt>
                <c:pt idx="15805">
                  <c:v>15805</c:v>
                </c:pt>
                <c:pt idx="15806">
                  <c:v>15806</c:v>
                </c:pt>
                <c:pt idx="15807">
                  <c:v>15807</c:v>
                </c:pt>
                <c:pt idx="15808">
                  <c:v>15808</c:v>
                </c:pt>
                <c:pt idx="15809">
                  <c:v>15809</c:v>
                </c:pt>
                <c:pt idx="15810">
                  <c:v>15810</c:v>
                </c:pt>
                <c:pt idx="15811">
                  <c:v>15811</c:v>
                </c:pt>
                <c:pt idx="15812">
                  <c:v>15812</c:v>
                </c:pt>
                <c:pt idx="15813">
                  <c:v>15813</c:v>
                </c:pt>
                <c:pt idx="15814">
                  <c:v>15814</c:v>
                </c:pt>
                <c:pt idx="15815">
                  <c:v>15815</c:v>
                </c:pt>
                <c:pt idx="15816">
                  <c:v>15816</c:v>
                </c:pt>
                <c:pt idx="15817">
                  <c:v>15817</c:v>
                </c:pt>
                <c:pt idx="15818">
                  <c:v>15818</c:v>
                </c:pt>
                <c:pt idx="15819">
                  <c:v>15819</c:v>
                </c:pt>
                <c:pt idx="15820">
                  <c:v>15820</c:v>
                </c:pt>
                <c:pt idx="15821">
                  <c:v>15821</c:v>
                </c:pt>
                <c:pt idx="15822">
                  <c:v>15822</c:v>
                </c:pt>
                <c:pt idx="15823">
                  <c:v>15823</c:v>
                </c:pt>
                <c:pt idx="15824">
                  <c:v>15824</c:v>
                </c:pt>
                <c:pt idx="15825">
                  <c:v>15825</c:v>
                </c:pt>
                <c:pt idx="15826">
                  <c:v>15826</c:v>
                </c:pt>
                <c:pt idx="15827">
                  <c:v>15827</c:v>
                </c:pt>
                <c:pt idx="15828">
                  <c:v>15828</c:v>
                </c:pt>
                <c:pt idx="15829">
                  <c:v>15829</c:v>
                </c:pt>
                <c:pt idx="15830">
                  <c:v>15830</c:v>
                </c:pt>
                <c:pt idx="15831">
                  <c:v>15831</c:v>
                </c:pt>
                <c:pt idx="15832">
                  <c:v>15832</c:v>
                </c:pt>
                <c:pt idx="15833">
                  <c:v>15833</c:v>
                </c:pt>
                <c:pt idx="15834">
                  <c:v>15834</c:v>
                </c:pt>
                <c:pt idx="15835">
                  <c:v>15835</c:v>
                </c:pt>
                <c:pt idx="15836">
                  <c:v>15836</c:v>
                </c:pt>
                <c:pt idx="15837">
                  <c:v>15837</c:v>
                </c:pt>
                <c:pt idx="15838">
                  <c:v>15838</c:v>
                </c:pt>
                <c:pt idx="15839">
                  <c:v>15839</c:v>
                </c:pt>
                <c:pt idx="15840">
                  <c:v>15840</c:v>
                </c:pt>
                <c:pt idx="15841">
                  <c:v>15841</c:v>
                </c:pt>
                <c:pt idx="15842">
                  <c:v>15842</c:v>
                </c:pt>
                <c:pt idx="15843">
                  <c:v>15843</c:v>
                </c:pt>
                <c:pt idx="15844">
                  <c:v>15844</c:v>
                </c:pt>
                <c:pt idx="15845">
                  <c:v>15845</c:v>
                </c:pt>
                <c:pt idx="15846">
                  <c:v>15846</c:v>
                </c:pt>
                <c:pt idx="15847">
                  <c:v>15847</c:v>
                </c:pt>
                <c:pt idx="15848">
                  <c:v>15848</c:v>
                </c:pt>
                <c:pt idx="15849">
                  <c:v>15849</c:v>
                </c:pt>
                <c:pt idx="15850">
                  <c:v>15850</c:v>
                </c:pt>
                <c:pt idx="15851">
                  <c:v>15851</c:v>
                </c:pt>
                <c:pt idx="15852">
                  <c:v>15852</c:v>
                </c:pt>
                <c:pt idx="15853">
                  <c:v>15853</c:v>
                </c:pt>
                <c:pt idx="15854">
                  <c:v>15854</c:v>
                </c:pt>
                <c:pt idx="15855">
                  <c:v>15855</c:v>
                </c:pt>
                <c:pt idx="15856">
                  <c:v>15856</c:v>
                </c:pt>
                <c:pt idx="15857">
                  <c:v>15857</c:v>
                </c:pt>
                <c:pt idx="15858">
                  <c:v>15858</c:v>
                </c:pt>
                <c:pt idx="15859">
                  <c:v>15859</c:v>
                </c:pt>
                <c:pt idx="15860">
                  <c:v>15860</c:v>
                </c:pt>
                <c:pt idx="15861">
                  <c:v>15861</c:v>
                </c:pt>
                <c:pt idx="15862">
                  <c:v>15862</c:v>
                </c:pt>
                <c:pt idx="15863">
                  <c:v>15863</c:v>
                </c:pt>
                <c:pt idx="15864">
                  <c:v>15864</c:v>
                </c:pt>
                <c:pt idx="15865">
                  <c:v>15865</c:v>
                </c:pt>
                <c:pt idx="15866">
                  <c:v>15866</c:v>
                </c:pt>
                <c:pt idx="15867">
                  <c:v>15867</c:v>
                </c:pt>
                <c:pt idx="15868">
                  <c:v>15868</c:v>
                </c:pt>
                <c:pt idx="15869">
                  <c:v>15869</c:v>
                </c:pt>
                <c:pt idx="15870">
                  <c:v>15870</c:v>
                </c:pt>
                <c:pt idx="15871">
                  <c:v>15871</c:v>
                </c:pt>
                <c:pt idx="15872">
                  <c:v>15872</c:v>
                </c:pt>
                <c:pt idx="15873">
                  <c:v>15873</c:v>
                </c:pt>
                <c:pt idx="15874">
                  <c:v>15874</c:v>
                </c:pt>
                <c:pt idx="15875">
                  <c:v>15875</c:v>
                </c:pt>
                <c:pt idx="15876">
                  <c:v>15876</c:v>
                </c:pt>
                <c:pt idx="15877">
                  <c:v>15877</c:v>
                </c:pt>
                <c:pt idx="15878">
                  <c:v>15878</c:v>
                </c:pt>
                <c:pt idx="15879">
                  <c:v>15879</c:v>
                </c:pt>
                <c:pt idx="15880">
                  <c:v>15880</c:v>
                </c:pt>
                <c:pt idx="15881">
                  <c:v>15881</c:v>
                </c:pt>
                <c:pt idx="15882">
                  <c:v>15882</c:v>
                </c:pt>
                <c:pt idx="15883">
                  <c:v>15883</c:v>
                </c:pt>
                <c:pt idx="15884">
                  <c:v>15884</c:v>
                </c:pt>
                <c:pt idx="15885">
                  <c:v>15885</c:v>
                </c:pt>
                <c:pt idx="15886">
                  <c:v>15886</c:v>
                </c:pt>
                <c:pt idx="15887">
                  <c:v>15887</c:v>
                </c:pt>
                <c:pt idx="15888">
                  <c:v>15888</c:v>
                </c:pt>
                <c:pt idx="15889">
                  <c:v>15889</c:v>
                </c:pt>
                <c:pt idx="15890">
                  <c:v>15890</c:v>
                </c:pt>
                <c:pt idx="15891">
                  <c:v>15891</c:v>
                </c:pt>
                <c:pt idx="15892">
                  <c:v>15892</c:v>
                </c:pt>
                <c:pt idx="15893">
                  <c:v>15893</c:v>
                </c:pt>
                <c:pt idx="15894">
                  <c:v>15894</c:v>
                </c:pt>
                <c:pt idx="15895">
                  <c:v>15895</c:v>
                </c:pt>
                <c:pt idx="15896">
                  <c:v>15896</c:v>
                </c:pt>
                <c:pt idx="15897">
                  <c:v>15897</c:v>
                </c:pt>
                <c:pt idx="15898">
                  <c:v>15898</c:v>
                </c:pt>
                <c:pt idx="15899">
                  <c:v>15899</c:v>
                </c:pt>
                <c:pt idx="15900">
                  <c:v>15900</c:v>
                </c:pt>
                <c:pt idx="15901">
                  <c:v>15901</c:v>
                </c:pt>
                <c:pt idx="15902">
                  <c:v>15902</c:v>
                </c:pt>
                <c:pt idx="15903">
                  <c:v>15903</c:v>
                </c:pt>
                <c:pt idx="15904">
                  <c:v>15904</c:v>
                </c:pt>
                <c:pt idx="15905">
                  <c:v>15905</c:v>
                </c:pt>
                <c:pt idx="15906">
                  <c:v>15906</c:v>
                </c:pt>
                <c:pt idx="15907">
                  <c:v>15907</c:v>
                </c:pt>
                <c:pt idx="15908">
                  <c:v>15908</c:v>
                </c:pt>
                <c:pt idx="15909">
                  <c:v>15909</c:v>
                </c:pt>
                <c:pt idx="15910">
                  <c:v>15910</c:v>
                </c:pt>
                <c:pt idx="15911">
                  <c:v>15911</c:v>
                </c:pt>
                <c:pt idx="15912">
                  <c:v>15912</c:v>
                </c:pt>
                <c:pt idx="15913">
                  <c:v>15913</c:v>
                </c:pt>
                <c:pt idx="15914">
                  <c:v>15914</c:v>
                </c:pt>
                <c:pt idx="15915">
                  <c:v>15915</c:v>
                </c:pt>
                <c:pt idx="15916">
                  <c:v>15916</c:v>
                </c:pt>
                <c:pt idx="15917">
                  <c:v>15917</c:v>
                </c:pt>
                <c:pt idx="15918">
                  <c:v>15918</c:v>
                </c:pt>
                <c:pt idx="15919">
                  <c:v>15919</c:v>
                </c:pt>
                <c:pt idx="15920">
                  <c:v>15920</c:v>
                </c:pt>
                <c:pt idx="15921">
                  <c:v>15921</c:v>
                </c:pt>
                <c:pt idx="15922">
                  <c:v>15922</c:v>
                </c:pt>
                <c:pt idx="15923">
                  <c:v>15923</c:v>
                </c:pt>
                <c:pt idx="15924">
                  <c:v>15924</c:v>
                </c:pt>
                <c:pt idx="15925">
                  <c:v>15925</c:v>
                </c:pt>
                <c:pt idx="15926">
                  <c:v>15926</c:v>
                </c:pt>
                <c:pt idx="15927">
                  <c:v>15927</c:v>
                </c:pt>
                <c:pt idx="15928">
                  <c:v>15928</c:v>
                </c:pt>
                <c:pt idx="15929">
                  <c:v>15929</c:v>
                </c:pt>
                <c:pt idx="15930">
                  <c:v>15930</c:v>
                </c:pt>
                <c:pt idx="15931">
                  <c:v>15931</c:v>
                </c:pt>
                <c:pt idx="15932">
                  <c:v>15932</c:v>
                </c:pt>
                <c:pt idx="15933">
                  <c:v>15933</c:v>
                </c:pt>
                <c:pt idx="15934">
                  <c:v>15934</c:v>
                </c:pt>
                <c:pt idx="15935">
                  <c:v>15935</c:v>
                </c:pt>
                <c:pt idx="15936">
                  <c:v>15936</c:v>
                </c:pt>
                <c:pt idx="15937">
                  <c:v>15937</c:v>
                </c:pt>
                <c:pt idx="15938">
                  <c:v>15938</c:v>
                </c:pt>
                <c:pt idx="15939">
                  <c:v>15939</c:v>
                </c:pt>
                <c:pt idx="15940">
                  <c:v>15940</c:v>
                </c:pt>
                <c:pt idx="15941">
                  <c:v>15941</c:v>
                </c:pt>
                <c:pt idx="15942">
                  <c:v>15942</c:v>
                </c:pt>
                <c:pt idx="15943">
                  <c:v>15943</c:v>
                </c:pt>
                <c:pt idx="15944">
                  <c:v>15944</c:v>
                </c:pt>
                <c:pt idx="15945">
                  <c:v>15945</c:v>
                </c:pt>
                <c:pt idx="15946">
                  <c:v>15946</c:v>
                </c:pt>
                <c:pt idx="15947">
                  <c:v>15947</c:v>
                </c:pt>
                <c:pt idx="15948">
                  <c:v>15948</c:v>
                </c:pt>
                <c:pt idx="15949">
                  <c:v>15949</c:v>
                </c:pt>
                <c:pt idx="15950">
                  <c:v>15950</c:v>
                </c:pt>
                <c:pt idx="15951">
                  <c:v>15951</c:v>
                </c:pt>
                <c:pt idx="15952">
                  <c:v>15952</c:v>
                </c:pt>
                <c:pt idx="15953">
                  <c:v>15953</c:v>
                </c:pt>
                <c:pt idx="15954">
                  <c:v>15954</c:v>
                </c:pt>
                <c:pt idx="15955">
                  <c:v>15955</c:v>
                </c:pt>
                <c:pt idx="15956">
                  <c:v>15956</c:v>
                </c:pt>
                <c:pt idx="15957">
                  <c:v>15957</c:v>
                </c:pt>
                <c:pt idx="15958">
                  <c:v>15958</c:v>
                </c:pt>
                <c:pt idx="15959">
                  <c:v>15959</c:v>
                </c:pt>
                <c:pt idx="15960">
                  <c:v>15960</c:v>
                </c:pt>
                <c:pt idx="15961">
                  <c:v>15961</c:v>
                </c:pt>
                <c:pt idx="15962">
                  <c:v>15962</c:v>
                </c:pt>
                <c:pt idx="15963">
                  <c:v>15963</c:v>
                </c:pt>
                <c:pt idx="15964">
                  <c:v>15964</c:v>
                </c:pt>
                <c:pt idx="15965">
                  <c:v>15965</c:v>
                </c:pt>
                <c:pt idx="15966">
                  <c:v>15966</c:v>
                </c:pt>
                <c:pt idx="15967">
                  <c:v>15967</c:v>
                </c:pt>
                <c:pt idx="15968">
                  <c:v>15968</c:v>
                </c:pt>
                <c:pt idx="15969">
                  <c:v>15969</c:v>
                </c:pt>
                <c:pt idx="15970">
                  <c:v>15970</c:v>
                </c:pt>
                <c:pt idx="15971">
                  <c:v>15971</c:v>
                </c:pt>
                <c:pt idx="15972">
                  <c:v>15972</c:v>
                </c:pt>
                <c:pt idx="15973">
                  <c:v>15973</c:v>
                </c:pt>
                <c:pt idx="15974">
                  <c:v>15974</c:v>
                </c:pt>
                <c:pt idx="15975">
                  <c:v>15975</c:v>
                </c:pt>
                <c:pt idx="15976">
                  <c:v>15976</c:v>
                </c:pt>
                <c:pt idx="15977">
                  <c:v>15977</c:v>
                </c:pt>
                <c:pt idx="15978">
                  <c:v>15978</c:v>
                </c:pt>
                <c:pt idx="15979">
                  <c:v>15979</c:v>
                </c:pt>
                <c:pt idx="15980">
                  <c:v>15980</c:v>
                </c:pt>
                <c:pt idx="15981">
                  <c:v>15981</c:v>
                </c:pt>
                <c:pt idx="15982">
                  <c:v>15982</c:v>
                </c:pt>
                <c:pt idx="15983">
                  <c:v>15983</c:v>
                </c:pt>
                <c:pt idx="15984">
                  <c:v>15984</c:v>
                </c:pt>
                <c:pt idx="15985">
                  <c:v>15985</c:v>
                </c:pt>
                <c:pt idx="15986">
                  <c:v>15986</c:v>
                </c:pt>
                <c:pt idx="15987">
                  <c:v>15987</c:v>
                </c:pt>
                <c:pt idx="15988">
                  <c:v>15988</c:v>
                </c:pt>
                <c:pt idx="15989">
                  <c:v>15989</c:v>
                </c:pt>
                <c:pt idx="15990">
                  <c:v>15990</c:v>
                </c:pt>
                <c:pt idx="15991">
                  <c:v>15991</c:v>
                </c:pt>
                <c:pt idx="15992">
                  <c:v>15992</c:v>
                </c:pt>
                <c:pt idx="15993">
                  <c:v>15993</c:v>
                </c:pt>
                <c:pt idx="15994">
                  <c:v>15994</c:v>
                </c:pt>
                <c:pt idx="15995">
                  <c:v>15995</c:v>
                </c:pt>
                <c:pt idx="15996">
                  <c:v>15996</c:v>
                </c:pt>
                <c:pt idx="15997">
                  <c:v>15997</c:v>
                </c:pt>
                <c:pt idx="15998">
                  <c:v>15998</c:v>
                </c:pt>
                <c:pt idx="15999">
                  <c:v>15999</c:v>
                </c:pt>
                <c:pt idx="16000">
                  <c:v>16000</c:v>
                </c:pt>
                <c:pt idx="16001">
                  <c:v>16001</c:v>
                </c:pt>
                <c:pt idx="16002">
                  <c:v>16002</c:v>
                </c:pt>
                <c:pt idx="16003">
                  <c:v>16003</c:v>
                </c:pt>
                <c:pt idx="16004">
                  <c:v>16004</c:v>
                </c:pt>
                <c:pt idx="16005">
                  <c:v>16005</c:v>
                </c:pt>
                <c:pt idx="16006">
                  <c:v>16006</c:v>
                </c:pt>
                <c:pt idx="16007">
                  <c:v>16007</c:v>
                </c:pt>
                <c:pt idx="16008">
                  <c:v>16008</c:v>
                </c:pt>
                <c:pt idx="16009">
                  <c:v>16009</c:v>
                </c:pt>
                <c:pt idx="16010">
                  <c:v>16010</c:v>
                </c:pt>
                <c:pt idx="16011">
                  <c:v>16011</c:v>
                </c:pt>
                <c:pt idx="16012">
                  <c:v>16012</c:v>
                </c:pt>
                <c:pt idx="16013">
                  <c:v>16013</c:v>
                </c:pt>
                <c:pt idx="16014">
                  <c:v>16014</c:v>
                </c:pt>
                <c:pt idx="16015">
                  <c:v>16015</c:v>
                </c:pt>
                <c:pt idx="16016">
                  <c:v>16016</c:v>
                </c:pt>
                <c:pt idx="16017">
                  <c:v>16017</c:v>
                </c:pt>
                <c:pt idx="16018">
                  <c:v>16018</c:v>
                </c:pt>
                <c:pt idx="16019">
                  <c:v>16019</c:v>
                </c:pt>
                <c:pt idx="16020">
                  <c:v>16020</c:v>
                </c:pt>
                <c:pt idx="16021">
                  <c:v>16021</c:v>
                </c:pt>
                <c:pt idx="16022">
                  <c:v>16022</c:v>
                </c:pt>
                <c:pt idx="16023">
                  <c:v>16023</c:v>
                </c:pt>
                <c:pt idx="16024">
                  <c:v>16024</c:v>
                </c:pt>
                <c:pt idx="16025">
                  <c:v>16025</c:v>
                </c:pt>
                <c:pt idx="16026">
                  <c:v>16026</c:v>
                </c:pt>
                <c:pt idx="16027">
                  <c:v>16027</c:v>
                </c:pt>
                <c:pt idx="16028">
                  <c:v>16028</c:v>
                </c:pt>
                <c:pt idx="16029">
                  <c:v>16029</c:v>
                </c:pt>
                <c:pt idx="16030">
                  <c:v>16030</c:v>
                </c:pt>
                <c:pt idx="16031">
                  <c:v>16031</c:v>
                </c:pt>
                <c:pt idx="16032">
                  <c:v>16032</c:v>
                </c:pt>
                <c:pt idx="16033">
                  <c:v>16033</c:v>
                </c:pt>
                <c:pt idx="16034">
                  <c:v>16034</c:v>
                </c:pt>
                <c:pt idx="16035">
                  <c:v>16035</c:v>
                </c:pt>
                <c:pt idx="16036">
                  <c:v>16036</c:v>
                </c:pt>
                <c:pt idx="16037">
                  <c:v>16037</c:v>
                </c:pt>
                <c:pt idx="16038">
                  <c:v>16038</c:v>
                </c:pt>
                <c:pt idx="16039">
                  <c:v>16039</c:v>
                </c:pt>
                <c:pt idx="16040">
                  <c:v>16040</c:v>
                </c:pt>
                <c:pt idx="16041">
                  <c:v>16041</c:v>
                </c:pt>
                <c:pt idx="16042">
                  <c:v>16042</c:v>
                </c:pt>
                <c:pt idx="16043">
                  <c:v>16043</c:v>
                </c:pt>
                <c:pt idx="16044">
                  <c:v>16044</c:v>
                </c:pt>
                <c:pt idx="16045">
                  <c:v>16045</c:v>
                </c:pt>
                <c:pt idx="16046">
                  <c:v>16046</c:v>
                </c:pt>
                <c:pt idx="16047">
                  <c:v>16047</c:v>
                </c:pt>
                <c:pt idx="16048">
                  <c:v>16048</c:v>
                </c:pt>
                <c:pt idx="16049">
                  <c:v>16049</c:v>
                </c:pt>
                <c:pt idx="16050">
                  <c:v>16050</c:v>
                </c:pt>
                <c:pt idx="16051">
                  <c:v>16051</c:v>
                </c:pt>
                <c:pt idx="16052">
                  <c:v>16052</c:v>
                </c:pt>
                <c:pt idx="16053">
                  <c:v>16053</c:v>
                </c:pt>
                <c:pt idx="16054">
                  <c:v>16054</c:v>
                </c:pt>
                <c:pt idx="16055">
                  <c:v>16055</c:v>
                </c:pt>
                <c:pt idx="16056">
                  <c:v>16056</c:v>
                </c:pt>
                <c:pt idx="16057">
                  <c:v>16057</c:v>
                </c:pt>
                <c:pt idx="16058">
                  <c:v>16058</c:v>
                </c:pt>
                <c:pt idx="16059">
                  <c:v>16059</c:v>
                </c:pt>
                <c:pt idx="16060">
                  <c:v>16060</c:v>
                </c:pt>
                <c:pt idx="16061">
                  <c:v>16061</c:v>
                </c:pt>
                <c:pt idx="16062">
                  <c:v>16062</c:v>
                </c:pt>
                <c:pt idx="16063">
                  <c:v>16063</c:v>
                </c:pt>
                <c:pt idx="16064">
                  <c:v>16064</c:v>
                </c:pt>
                <c:pt idx="16065">
                  <c:v>16065</c:v>
                </c:pt>
                <c:pt idx="16066">
                  <c:v>16066</c:v>
                </c:pt>
                <c:pt idx="16067">
                  <c:v>16067</c:v>
                </c:pt>
                <c:pt idx="16068">
                  <c:v>16068</c:v>
                </c:pt>
                <c:pt idx="16069">
                  <c:v>16069</c:v>
                </c:pt>
                <c:pt idx="16070">
                  <c:v>16070</c:v>
                </c:pt>
                <c:pt idx="16071">
                  <c:v>16071</c:v>
                </c:pt>
                <c:pt idx="16072">
                  <c:v>16072</c:v>
                </c:pt>
                <c:pt idx="16073">
                  <c:v>16073</c:v>
                </c:pt>
                <c:pt idx="16074">
                  <c:v>16074</c:v>
                </c:pt>
                <c:pt idx="16075">
                  <c:v>16075</c:v>
                </c:pt>
                <c:pt idx="16076">
                  <c:v>16076</c:v>
                </c:pt>
                <c:pt idx="16077">
                  <c:v>16077</c:v>
                </c:pt>
                <c:pt idx="16078">
                  <c:v>16078</c:v>
                </c:pt>
                <c:pt idx="16079">
                  <c:v>16079</c:v>
                </c:pt>
                <c:pt idx="16080">
                  <c:v>16080</c:v>
                </c:pt>
                <c:pt idx="16081">
                  <c:v>16081</c:v>
                </c:pt>
                <c:pt idx="16082">
                  <c:v>16082</c:v>
                </c:pt>
                <c:pt idx="16083">
                  <c:v>16083</c:v>
                </c:pt>
                <c:pt idx="16084">
                  <c:v>16084</c:v>
                </c:pt>
                <c:pt idx="16085">
                  <c:v>16085</c:v>
                </c:pt>
                <c:pt idx="16086">
                  <c:v>16086</c:v>
                </c:pt>
                <c:pt idx="16087">
                  <c:v>16087</c:v>
                </c:pt>
                <c:pt idx="16088">
                  <c:v>16088</c:v>
                </c:pt>
                <c:pt idx="16089">
                  <c:v>16089</c:v>
                </c:pt>
                <c:pt idx="16090">
                  <c:v>16090</c:v>
                </c:pt>
                <c:pt idx="16091">
                  <c:v>16091</c:v>
                </c:pt>
                <c:pt idx="16092">
                  <c:v>16092</c:v>
                </c:pt>
                <c:pt idx="16093">
                  <c:v>16093</c:v>
                </c:pt>
                <c:pt idx="16094">
                  <c:v>16094</c:v>
                </c:pt>
                <c:pt idx="16095">
                  <c:v>16095</c:v>
                </c:pt>
                <c:pt idx="16096">
                  <c:v>16096</c:v>
                </c:pt>
                <c:pt idx="16097">
                  <c:v>16097</c:v>
                </c:pt>
                <c:pt idx="16098">
                  <c:v>16098</c:v>
                </c:pt>
                <c:pt idx="16099">
                  <c:v>16099</c:v>
                </c:pt>
                <c:pt idx="16100">
                  <c:v>16100</c:v>
                </c:pt>
                <c:pt idx="16101">
                  <c:v>16101</c:v>
                </c:pt>
                <c:pt idx="16102">
                  <c:v>16102</c:v>
                </c:pt>
                <c:pt idx="16103">
                  <c:v>16103</c:v>
                </c:pt>
                <c:pt idx="16104">
                  <c:v>16104</c:v>
                </c:pt>
                <c:pt idx="16105">
                  <c:v>16105</c:v>
                </c:pt>
                <c:pt idx="16106">
                  <c:v>16106</c:v>
                </c:pt>
                <c:pt idx="16107">
                  <c:v>16107</c:v>
                </c:pt>
                <c:pt idx="16108">
                  <c:v>16108</c:v>
                </c:pt>
                <c:pt idx="16109">
                  <c:v>16109</c:v>
                </c:pt>
                <c:pt idx="16110">
                  <c:v>16110</c:v>
                </c:pt>
                <c:pt idx="16111">
                  <c:v>16111</c:v>
                </c:pt>
                <c:pt idx="16112">
                  <c:v>16112</c:v>
                </c:pt>
                <c:pt idx="16113">
                  <c:v>16113</c:v>
                </c:pt>
                <c:pt idx="16114">
                  <c:v>16114</c:v>
                </c:pt>
                <c:pt idx="16115">
                  <c:v>16115</c:v>
                </c:pt>
                <c:pt idx="16116">
                  <c:v>16116</c:v>
                </c:pt>
                <c:pt idx="16117">
                  <c:v>16117</c:v>
                </c:pt>
                <c:pt idx="16118">
                  <c:v>16118</c:v>
                </c:pt>
                <c:pt idx="16119">
                  <c:v>16119</c:v>
                </c:pt>
                <c:pt idx="16120">
                  <c:v>16120</c:v>
                </c:pt>
                <c:pt idx="16121">
                  <c:v>16121</c:v>
                </c:pt>
                <c:pt idx="16122">
                  <c:v>16122</c:v>
                </c:pt>
                <c:pt idx="16123">
                  <c:v>16123</c:v>
                </c:pt>
                <c:pt idx="16124">
                  <c:v>16124</c:v>
                </c:pt>
                <c:pt idx="16125">
                  <c:v>16125</c:v>
                </c:pt>
                <c:pt idx="16126">
                  <c:v>16126</c:v>
                </c:pt>
                <c:pt idx="16127">
                  <c:v>16127</c:v>
                </c:pt>
                <c:pt idx="16128">
                  <c:v>16128</c:v>
                </c:pt>
                <c:pt idx="16129">
                  <c:v>16129</c:v>
                </c:pt>
                <c:pt idx="16130">
                  <c:v>16130</c:v>
                </c:pt>
                <c:pt idx="16131">
                  <c:v>16131</c:v>
                </c:pt>
                <c:pt idx="16132">
                  <c:v>16132</c:v>
                </c:pt>
                <c:pt idx="16133">
                  <c:v>16133</c:v>
                </c:pt>
                <c:pt idx="16134">
                  <c:v>16134</c:v>
                </c:pt>
                <c:pt idx="16135">
                  <c:v>16135</c:v>
                </c:pt>
                <c:pt idx="16136">
                  <c:v>16136</c:v>
                </c:pt>
                <c:pt idx="16137">
                  <c:v>16137</c:v>
                </c:pt>
                <c:pt idx="16138">
                  <c:v>16138</c:v>
                </c:pt>
                <c:pt idx="16139">
                  <c:v>16139</c:v>
                </c:pt>
                <c:pt idx="16140">
                  <c:v>16140</c:v>
                </c:pt>
                <c:pt idx="16141">
                  <c:v>16141</c:v>
                </c:pt>
                <c:pt idx="16142">
                  <c:v>16142</c:v>
                </c:pt>
                <c:pt idx="16143">
                  <c:v>16143</c:v>
                </c:pt>
                <c:pt idx="16144">
                  <c:v>16144</c:v>
                </c:pt>
                <c:pt idx="16145">
                  <c:v>16145</c:v>
                </c:pt>
                <c:pt idx="16146">
                  <c:v>16146</c:v>
                </c:pt>
                <c:pt idx="16147">
                  <c:v>16147</c:v>
                </c:pt>
                <c:pt idx="16148">
                  <c:v>16148</c:v>
                </c:pt>
                <c:pt idx="16149">
                  <c:v>16149</c:v>
                </c:pt>
                <c:pt idx="16150">
                  <c:v>16150</c:v>
                </c:pt>
                <c:pt idx="16151">
                  <c:v>16151</c:v>
                </c:pt>
                <c:pt idx="16152">
                  <c:v>16152</c:v>
                </c:pt>
                <c:pt idx="16153">
                  <c:v>16153</c:v>
                </c:pt>
                <c:pt idx="16154">
                  <c:v>16154</c:v>
                </c:pt>
                <c:pt idx="16155">
                  <c:v>16155</c:v>
                </c:pt>
                <c:pt idx="16156">
                  <c:v>16156</c:v>
                </c:pt>
                <c:pt idx="16157">
                  <c:v>16157</c:v>
                </c:pt>
                <c:pt idx="16158">
                  <c:v>16158</c:v>
                </c:pt>
                <c:pt idx="16159">
                  <c:v>16159</c:v>
                </c:pt>
                <c:pt idx="16160">
                  <c:v>16160</c:v>
                </c:pt>
                <c:pt idx="16161">
                  <c:v>16161</c:v>
                </c:pt>
                <c:pt idx="16162">
                  <c:v>16162</c:v>
                </c:pt>
                <c:pt idx="16163">
                  <c:v>16163</c:v>
                </c:pt>
                <c:pt idx="16164">
                  <c:v>16164</c:v>
                </c:pt>
                <c:pt idx="16165">
                  <c:v>16165</c:v>
                </c:pt>
                <c:pt idx="16166">
                  <c:v>16166</c:v>
                </c:pt>
                <c:pt idx="16167">
                  <c:v>16167</c:v>
                </c:pt>
                <c:pt idx="16168">
                  <c:v>16168</c:v>
                </c:pt>
                <c:pt idx="16169">
                  <c:v>16169</c:v>
                </c:pt>
                <c:pt idx="16170">
                  <c:v>16170</c:v>
                </c:pt>
                <c:pt idx="16171">
                  <c:v>16171</c:v>
                </c:pt>
                <c:pt idx="16172">
                  <c:v>16172</c:v>
                </c:pt>
                <c:pt idx="16173">
                  <c:v>16173</c:v>
                </c:pt>
                <c:pt idx="16174">
                  <c:v>16174</c:v>
                </c:pt>
                <c:pt idx="16175">
                  <c:v>16175</c:v>
                </c:pt>
                <c:pt idx="16176">
                  <c:v>16176</c:v>
                </c:pt>
                <c:pt idx="16177">
                  <c:v>16177</c:v>
                </c:pt>
                <c:pt idx="16178">
                  <c:v>16178</c:v>
                </c:pt>
                <c:pt idx="16179">
                  <c:v>16179</c:v>
                </c:pt>
                <c:pt idx="16180">
                  <c:v>16180</c:v>
                </c:pt>
                <c:pt idx="16181">
                  <c:v>16181</c:v>
                </c:pt>
                <c:pt idx="16182">
                  <c:v>16182</c:v>
                </c:pt>
                <c:pt idx="16183">
                  <c:v>16183</c:v>
                </c:pt>
                <c:pt idx="16184">
                  <c:v>16184</c:v>
                </c:pt>
                <c:pt idx="16185">
                  <c:v>16185</c:v>
                </c:pt>
                <c:pt idx="16186">
                  <c:v>16186</c:v>
                </c:pt>
                <c:pt idx="16187">
                  <c:v>16187</c:v>
                </c:pt>
                <c:pt idx="16188">
                  <c:v>16188</c:v>
                </c:pt>
                <c:pt idx="16189">
                  <c:v>16189</c:v>
                </c:pt>
                <c:pt idx="16190">
                  <c:v>16190</c:v>
                </c:pt>
                <c:pt idx="16191">
                  <c:v>16191</c:v>
                </c:pt>
                <c:pt idx="16192">
                  <c:v>16192</c:v>
                </c:pt>
                <c:pt idx="16193">
                  <c:v>16193</c:v>
                </c:pt>
                <c:pt idx="16194">
                  <c:v>16194</c:v>
                </c:pt>
                <c:pt idx="16195">
                  <c:v>16195</c:v>
                </c:pt>
                <c:pt idx="16196">
                  <c:v>16196</c:v>
                </c:pt>
                <c:pt idx="16197">
                  <c:v>16197</c:v>
                </c:pt>
                <c:pt idx="16198">
                  <c:v>16198</c:v>
                </c:pt>
                <c:pt idx="16199">
                  <c:v>16199</c:v>
                </c:pt>
                <c:pt idx="16200">
                  <c:v>16200</c:v>
                </c:pt>
                <c:pt idx="16201">
                  <c:v>16201</c:v>
                </c:pt>
                <c:pt idx="16202">
                  <c:v>16202</c:v>
                </c:pt>
                <c:pt idx="16203">
                  <c:v>16203</c:v>
                </c:pt>
                <c:pt idx="16204">
                  <c:v>16204</c:v>
                </c:pt>
                <c:pt idx="16205">
                  <c:v>16205</c:v>
                </c:pt>
                <c:pt idx="16206">
                  <c:v>16206</c:v>
                </c:pt>
                <c:pt idx="16207">
                  <c:v>16207</c:v>
                </c:pt>
                <c:pt idx="16208">
                  <c:v>16208</c:v>
                </c:pt>
                <c:pt idx="16209">
                  <c:v>16209</c:v>
                </c:pt>
                <c:pt idx="16210">
                  <c:v>16210</c:v>
                </c:pt>
                <c:pt idx="16211">
                  <c:v>16211</c:v>
                </c:pt>
                <c:pt idx="16212">
                  <c:v>16212</c:v>
                </c:pt>
                <c:pt idx="16213">
                  <c:v>16213</c:v>
                </c:pt>
                <c:pt idx="16214">
                  <c:v>16214</c:v>
                </c:pt>
                <c:pt idx="16215">
                  <c:v>16215</c:v>
                </c:pt>
                <c:pt idx="16216">
                  <c:v>16216</c:v>
                </c:pt>
                <c:pt idx="16217">
                  <c:v>16217</c:v>
                </c:pt>
                <c:pt idx="16218">
                  <c:v>16218</c:v>
                </c:pt>
                <c:pt idx="16219">
                  <c:v>16219</c:v>
                </c:pt>
                <c:pt idx="16220">
                  <c:v>16220</c:v>
                </c:pt>
                <c:pt idx="16221">
                  <c:v>16221</c:v>
                </c:pt>
                <c:pt idx="16222">
                  <c:v>16222</c:v>
                </c:pt>
                <c:pt idx="16223">
                  <c:v>16223</c:v>
                </c:pt>
                <c:pt idx="16224">
                  <c:v>16224</c:v>
                </c:pt>
                <c:pt idx="16225">
                  <c:v>16225</c:v>
                </c:pt>
                <c:pt idx="16226">
                  <c:v>16226</c:v>
                </c:pt>
                <c:pt idx="16227">
                  <c:v>16227</c:v>
                </c:pt>
                <c:pt idx="16228">
                  <c:v>16228</c:v>
                </c:pt>
                <c:pt idx="16229">
                  <c:v>16229</c:v>
                </c:pt>
                <c:pt idx="16230">
                  <c:v>16230</c:v>
                </c:pt>
                <c:pt idx="16231">
                  <c:v>16231</c:v>
                </c:pt>
                <c:pt idx="16232">
                  <c:v>16232</c:v>
                </c:pt>
                <c:pt idx="16233">
                  <c:v>16233</c:v>
                </c:pt>
                <c:pt idx="16234">
                  <c:v>16234</c:v>
                </c:pt>
                <c:pt idx="16235">
                  <c:v>16235</c:v>
                </c:pt>
                <c:pt idx="16236">
                  <c:v>16236</c:v>
                </c:pt>
                <c:pt idx="16237">
                  <c:v>16237</c:v>
                </c:pt>
                <c:pt idx="16238">
                  <c:v>16238</c:v>
                </c:pt>
                <c:pt idx="16239">
                  <c:v>16239</c:v>
                </c:pt>
                <c:pt idx="16240">
                  <c:v>16240</c:v>
                </c:pt>
                <c:pt idx="16241">
                  <c:v>16241</c:v>
                </c:pt>
                <c:pt idx="16242">
                  <c:v>16242</c:v>
                </c:pt>
                <c:pt idx="16243">
                  <c:v>16243</c:v>
                </c:pt>
                <c:pt idx="16244">
                  <c:v>16244</c:v>
                </c:pt>
                <c:pt idx="16245">
                  <c:v>16245</c:v>
                </c:pt>
                <c:pt idx="16246">
                  <c:v>16246</c:v>
                </c:pt>
                <c:pt idx="16247">
                  <c:v>16247</c:v>
                </c:pt>
                <c:pt idx="16248">
                  <c:v>16248</c:v>
                </c:pt>
                <c:pt idx="16249">
                  <c:v>16249</c:v>
                </c:pt>
                <c:pt idx="16250">
                  <c:v>16250</c:v>
                </c:pt>
                <c:pt idx="16251">
                  <c:v>16251</c:v>
                </c:pt>
                <c:pt idx="16252">
                  <c:v>16252</c:v>
                </c:pt>
                <c:pt idx="16253">
                  <c:v>16253</c:v>
                </c:pt>
                <c:pt idx="16254">
                  <c:v>16254</c:v>
                </c:pt>
                <c:pt idx="16255">
                  <c:v>16255</c:v>
                </c:pt>
                <c:pt idx="16256">
                  <c:v>16256</c:v>
                </c:pt>
                <c:pt idx="16257">
                  <c:v>16257</c:v>
                </c:pt>
                <c:pt idx="16258">
                  <c:v>16258</c:v>
                </c:pt>
                <c:pt idx="16259">
                  <c:v>16259</c:v>
                </c:pt>
                <c:pt idx="16260">
                  <c:v>16260</c:v>
                </c:pt>
                <c:pt idx="16261">
                  <c:v>16261</c:v>
                </c:pt>
                <c:pt idx="16262">
                  <c:v>16262</c:v>
                </c:pt>
                <c:pt idx="16263">
                  <c:v>16263</c:v>
                </c:pt>
                <c:pt idx="16264">
                  <c:v>16264</c:v>
                </c:pt>
                <c:pt idx="16265">
                  <c:v>16265</c:v>
                </c:pt>
                <c:pt idx="16266">
                  <c:v>16266</c:v>
                </c:pt>
                <c:pt idx="16267">
                  <c:v>16267</c:v>
                </c:pt>
                <c:pt idx="16268">
                  <c:v>16268</c:v>
                </c:pt>
                <c:pt idx="16269">
                  <c:v>16269</c:v>
                </c:pt>
                <c:pt idx="16270">
                  <c:v>16270</c:v>
                </c:pt>
                <c:pt idx="16271">
                  <c:v>16271</c:v>
                </c:pt>
                <c:pt idx="16272">
                  <c:v>16272</c:v>
                </c:pt>
                <c:pt idx="16273">
                  <c:v>16273</c:v>
                </c:pt>
                <c:pt idx="16274">
                  <c:v>16274</c:v>
                </c:pt>
                <c:pt idx="16275">
                  <c:v>16275</c:v>
                </c:pt>
                <c:pt idx="16276">
                  <c:v>16276</c:v>
                </c:pt>
                <c:pt idx="16277">
                  <c:v>16277</c:v>
                </c:pt>
                <c:pt idx="16278">
                  <c:v>16278</c:v>
                </c:pt>
                <c:pt idx="16279">
                  <c:v>16279</c:v>
                </c:pt>
                <c:pt idx="16280">
                  <c:v>16280</c:v>
                </c:pt>
                <c:pt idx="16281">
                  <c:v>16281</c:v>
                </c:pt>
                <c:pt idx="16282">
                  <c:v>16282</c:v>
                </c:pt>
                <c:pt idx="16283">
                  <c:v>16283</c:v>
                </c:pt>
                <c:pt idx="16284">
                  <c:v>16284</c:v>
                </c:pt>
                <c:pt idx="16285">
                  <c:v>16285</c:v>
                </c:pt>
                <c:pt idx="16286">
                  <c:v>16286</c:v>
                </c:pt>
                <c:pt idx="16287">
                  <c:v>16287</c:v>
                </c:pt>
                <c:pt idx="16288">
                  <c:v>16288</c:v>
                </c:pt>
                <c:pt idx="16289">
                  <c:v>16289</c:v>
                </c:pt>
                <c:pt idx="16290">
                  <c:v>16290</c:v>
                </c:pt>
                <c:pt idx="16291">
                  <c:v>16291</c:v>
                </c:pt>
                <c:pt idx="16292">
                  <c:v>16292</c:v>
                </c:pt>
                <c:pt idx="16293">
                  <c:v>16293</c:v>
                </c:pt>
                <c:pt idx="16294">
                  <c:v>16294</c:v>
                </c:pt>
                <c:pt idx="16295">
                  <c:v>16295</c:v>
                </c:pt>
                <c:pt idx="16296">
                  <c:v>16296</c:v>
                </c:pt>
                <c:pt idx="16297">
                  <c:v>16297</c:v>
                </c:pt>
                <c:pt idx="16298">
                  <c:v>16298</c:v>
                </c:pt>
                <c:pt idx="16299">
                  <c:v>16299</c:v>
                </c:pt>
                <c:pt idx="16300">
                  <c:v>16300</c:v>
                </c:pt>
                <c:pt idx="16301">
                  <c:v>16301</c:v>
                </c:pt>
                <c:pt idx="16302">
                  <c:v>16302</c:v>
                </c:pt>
                <c:pt idx="16303">
                  <c:v>16303</c:v>
                </c:pt>
                <c:pt idx="16304">
                  <c:v>16304</c:v>
                </c:pt>
                <c:pt idx="16305">
                  <c:v>16305</c:v>
                </c:pt>
                <c:pt idx="16306">
                  <c:v>16306</c:v>
                </c:pt>
                <c:pt idx="16307">
                  <c:v>16307</c:v>
                </c:pt>
                <c:pt idx="16308">
                  <c:v>16308</c:v>
                </c:pt>
                <c:pt idx="16309">
                  <c:v>16309</c:v>
                </c:pt>
                <c:pt idx="16310">
                  <c:v>16310</c:v>
                </c:pt>
                <c:pt idx="16311">
                  <c:v>16311</c:v>
                </c:pt>
                <c:pt idx="16312">
                  <c:v>16312</c:v>
                </c:pt>
                <c:pt idx="16313">
                  <c:v>16313</c:v>
                </c:pt>
                <c:pt idx="16314">
                  <c:v>16314</c:v>
                </c:pt>
                <c:pt idx="16315">
                  <c:v>16315</c:v>
                </c:pt>
                <c:pt idx="16316">
                  <c:v>16316</c:v>
                </c:pt>
                <c:pt idx="16317">
                  <c:v>16317</c:v>
                </c:pt>
                <c:pt idx="16318">
                  <c:v>16318</c:v>
                </c:pt>
                <c:pt idx="16319">
                  <c:v>16319</c:v>
                </c:pt>
                <c:pt idx="16320">
                  <c:v>16320</c:v>
                </c:pt>
                <c:pt idx="16321">
                  <c:v>16321</c:v>
                </c:pt>
                <c:pt idx="16322">
                  <c:v>16322</c:v>
                </c:pt>
                <c:pt idx="16323">
                  <c:v>16323</c:v>
                </c:pt>
                <c:pt idx="16324">
                  <c:v>16324</c:v>
                </c:pt>
                <c:pt idx="16325">
                  <c:v>16325</c:v>
                </c:pt>
                <c:pt idx="16326">
                  <c:v>16326</c:v>
                </c:pt>
                <c:pt idx="16327">
                  <c:v>16327</c:v>
                </c:pt>
                <c:pt idx="16328">
                  <c:v>16328</c:v>
                </c:pt>
                <c:pt idx="16329">
                  <c:v>16329</c:v>
                </c:pt>
                <c:pt idx="16330">
                  <c:v>16330</c:v>
                </c:pt>
                <c:pt idx="16331">
                  <c:v>16331</c:v>
                </c:pt>
                <c:pt idx="16332">
                  <c:v>16332</c:v>
                </c:pt>
                <c:pt idx="16333">
                  <c:v>16333</c:v>
                </c:pt>
                <c:pt idx="16334">
                  <c:v>16334</c:v>
                </c:pt>
                <c:pt idx="16335">
                  <c:v>16335</c:v>
                </c:pt>
                <c:pt idx="16336">
                  <c:v>16336</c:v>
                </c:pt>
                <c:pt idx="16337">
                  <c:v>16337</c:v>
                </c:pt>
                <c:pt idx="16338">
                  <c:v>16338</c:v>
                </c:pt>
                <c:pt idx="16339">
                  <c:v>16339</c:v>
                </c:pt>
                <c:pt idx="16340">
                  <c:v>16340</c:v>
                </c:pt>
                <c:pt idx="16341">
                  <c:v>16341</c:v>
                </c:pt>
                <c:pt idx="16342">
                  <c:v>16342</c:v>
                </c:pt>
                <c:pt idx="16343">
                  <c:v>16343</c:v>
                </c:pt>
                <c:pt idx="16344">
                  <c:v>16344</c:v>
                </c:pt>
                <c:pt idx="16345">
                  <c:v>16345</c:v>
                </c:pt>
                <c:pt idx="16346">
                  <c:v>16346</c:v>
                </c:pt>
                <c:pt idx="16347">
                  <c:v>16347</c:v>
                </c:pt>
                <c:pt idx="16348">
                  <c:v>16348</c:v>
                </c:pt>
                <c:pt idx="16349">
                  <c:v>16349</c:v>
                </c:pt>
                <c:pt idx="16350">
                  <c:v>16350</c:v>
                </c:pt>
                <c:pt idx="16351">
                  <c:v>16351</c:v>
                </c:pt>
                <c:pt idx="16352">
                  <c:v>16352</c:v>
                </c:pt>
                <c:pt idx="16353">
                  <c:v>16353</c:v>
                </c:pt>
                <c:pt idx="16354">
                  <c:v>16354</c:v>
                </c:pt>
                <c:pt idx="16355">
                  <c:v>16355</c:v>
                </c:pt>
                <c:pt idx="16356">
                  <c:v>16356</c:v>
                </c:pt>
                <c:pt idx="16357">
                  <c:v>16357</c:v>
                </c:pt>
                <c:pt idx="16358">
                  <c:v>16358</c:v>
                </c:pt>
                <c:pt idx="16359">
                  <c:v>16359</c:v>
                </c:pt>
                <c:pt idx="16360">
                  <c:v>16360</c:v>
                </c:pt>
                <c:pt idx="16361">
                  <c:v>16361</c:v>
                </c:pt>
                <c:pt idx="16362">
                  <c:v>16362</c:v>
                </c:pt>
                <c:pt idx="16363">
                  <c:v>16363</c:v>
                </c:pt>
                <c:pt idx="16364">
                  <c:v>16364</c:v>
                </c:pt>
                <c:pt idx="16365">
                  <c:v>16365</c:v>
                </c:pt>
                <c:pt idx="16366">
                  <c:v>16366</c:v>
                </c:pt>
                <c:pt idx="16367">
                  <c:v>16367</c:v>
                </c:pt>
                <c:pt idx="16368">
                  <c:v>16368</c:v>
                </c:pt>
                <c:pt idx="16369">
                  <c:v>16369</c:v>
                </c:pt>
                <c:pt idx="16370">
                  <c:v>16370</c:v>
                </c:pt>
                <c:pt idx="16371">
                  <c:v>16371</c:v>
                </c:pt>
                <c:pt idx="16372">
                  <c:v>16372</c:v>
                </c:pt>
                <c:pt idx="16373">
                  <c:v>16373</c:v>
                </c:pt>
                <c:pt idx="16374">
                  <c:v>16374</c:v>
                </c:pt>
                <c:pt idx="16375">
                  <c:v>16375</c:v>
                </c:pt>
                <c:pt idx="16376">
                  <c:v>16376</c:v>
                </c:pt>
                <c:pt idx="16377">
                  <c:v>16377</c:v>
                </c:pt>
                <c:pt idx="16378">
                  <c:v>16378</c:v>
                </c:pt>
                <c:pt idx="16379">
                  <c:v>16379</c:v>
                </c:pt>
                <c:pt idx="16380">
                  <c:v>16380</c:v>
                </c:pt>
                <c:pt idx="16381">
                  <c:v>16381</c:v>
                </c:pt>
                <c:pt idx="16382">
                  <c:v>16382</c:v>
                </c:pt>
                <c:pt idx="16383">
                  <c:v>16383</c:v>
                </c:pt>
                <c:pt idx="16384">
                  <c:v>16384</c:v>
                </c:pt>
                <c:pt idx="16385">
                  <c:v>16385</c:v>
                </c:pt>
                <c:pt idx="16386">
                  <c:v>16386</c:v>
                </c:pt>
                <c:pt idx="16387">
                  <c:v>16387</c:v>
                </c:pt>
                <c:pt idx="16388">
                  <c:v>16388</c:v>
                </c:pt>
                <c:pt idx="16389">
                  <c:v>16389</c:v>
                </c:pt>
                <c:pt idx="16390">
                  <c:v>16390</c:v>
                </c:pt>
                <c:pt idx="16391">
                  <c:v>16391</c:v>
                </c:pt>
                <c:pt idx="16392">
                  <c:v>16392</c:v>
                </c:pt>
                <c:pt idx="16393">
                  <c:v>16393</c:v>
                </c:pt>
                <c:pt idx="16394">
                  <c:v>16394</c:v>
                </c:pt>
                <c:pt idx="16395">
                  <c:v>16395</c:v>
                </c:pt>
                <c:pt idx="16396">
                  <c:v>16396</c:v>
                </c:pt>
                <c:pt idx="16397">
                  <c:v>16397</c:v>
                </c:pt>
                <c:pt idx="16398">
                  <c:v>16398</c:v>
                </c:pt>
                <c:pt idx="16399">
                  <c:v>16399</c:v>
                </c:pt>
                <c:pt idx="16400">
                  <c:v>16400</c:v>
                </c:pt>
                <c:pt idx="16401">
                  <c:v>16401</c:v>
                </c:pt>
                <c:pt idx="16402">
                  <c:v>16402</c:v>
                </c:pt>
                <c:pt idx="16403">
                  <c:v>16403</c:v>
                </c:pt>
                <c:pt idx="16404">
                  <c:v>16404</c:v>
                </c:pt>
                <c:pt idx="16405">
                  <c:v>16405</c:v>
                </c:pt>
                <c:pt idx="16406">
                  <c:v>16406</c:v>
                </c:pt>
                <c:pt idx="16407">
                  <c:v>16407</c:v>
                </c:pt>
                <c:pt idx="16408">
                  <c:v>16408</c:v>
                </c:pt>
                <c:pt idx="16409">
                  <c:v>16409</c:v>
                </c:pt>
                <c:pt idx="16410">
                  <c:v>16410</c:v>
                </c:pt>
                <c:pt idx="16411">
                  <c:v>16411</c:v>
                </c:pt>
                <c:pt idx="16412">
                  <c:v>16412</c:v>
                </c:pt>
                <c:pt idx="16413">
                  <c:v>16413</c:v>
                </c:pt>
                <c:pt idx="16414">
                  <c:v>16414</c:v>
                </c:pt>
                <c:pt idx="16415">
                  <c:v>16415</c:v>
                </c:pt>
                <c:pt idx="16416">
                  <c:v>16416</c:v>
                </c:pt>
                <c:pt idx="16417">
                  <c:v>16417</c:v>
                </c:pt>
                <c:pt idx="16418">
                  <c:v>16418</c:v>
                </c:pt>
                <c:pt idx="16419">
                  <c:v>16419</c:v>
                </c:pt>
                <c:pt idx="16420">
                  <c:v>16420</c:v>
                </c:pt>
                <c:pt idx="16421">
                  <c:v>16421</c:v>
                </c:pt>
                <c:pt idx="16422">
                  <c:v>16422</c:v>
                </c:pt>
                <c:pt idx="16423">
                  <c:v>16423</c:v>
                </c:pt>
                <c:pt idx="16424">
                  <c:v>16424</c:v>
                </c:pt>
                <c:pt idx="16425">
                  <c:v>16425</c:v>
                </c:pt>
                <c:pt idx="16426">
                  <c:v>16426</c:v>
                </c:pt>
                <c:pt idx="16427">
                  <c:v>16427</c:v>
                </c:pt>
                <c:pt idx="16428">
                  <c:v>16428</c:v>
                </c:pt>
                <c:pt idx="16429">
                  <c:v>16429</c:v>
                </c:pt>
                <c:pt idx="16430">
                  <c:v>16430</c:v>
                </c:pt>
                <c:pt idx="16431">
                  <c:v>16431</c:v>
                </c:pt>
                <c:pt idx="16432">
                  <c:v>16432</c:v>
                </c:pt>
                <c:pt idx="16433">
                  <c:v>16433</c:v>
                </c:pt>
                <c:pt idx="16434">
                  <c:v>16434</c:v>
                </c:pt>
                <c:pt idx="16435">
                  <c:v>16435</c:v>
                </c:pt>
                <c:pt idx="16436">
                  <c:v>16436</c:v>
                </c:pt>
                <c:pt idx="16437">
                  <c:v>16437</c:v>
                </c:pt>
                <c:pt idx="16438">
                  <c:v>16438</c:v>
                </c:pt>
                <c:pt idx="16439">
                  <c:v>16439</c:v>
                </c:pt>
                <c:pt idx="16440">
                  <c:v>16440</c:v>
                </c:pt>
                <c:pt idx="16441">
                  <c:v>16441</c:v>
                </c:pt>
                <c:pt idx="16442">
                  <c:v>16442</c:v>
                </c:pt>
                <c:pt idx="16443">
                  <c:v>16443</c:v>
                </c:pt>
                <c:pt idx="16444">
                  <c:v>16444</c:v>
                </c:pt>
                <c:pt idx="16445">
                  <c:v>16445</c:v>
                </c:pt>
                <c:pt idx="16446">
                  <c:v>16446</c:v>
                </c:pt>
                <c:pt idx="16447">
                  <c:v>16447</c:v>
                </c:pt>
                <c:pt idx="16448">
                  <c:v>16448</c:v>
                </c:pt>
                <c:pt idx="16449">
                  <c:v>16449</c:v>
                </c:pt>
                <c:pt idx="16450">
                  <c:v>16450</c:v>
                </c:pt>
                <c:pt idx="16451">
                  <c:v>16451</c:v>
                </c:pt>
                <c:pt idx="16452">
                  <c:v>16452</c:v>
                </c:pt>
                <c:pt idx="16453">
                  <c:v>16453</c:v>
                </c:pt>
                <c:pt idx="16454">
                  <c:v>16454</c:v>
                </c:pt>
                <c:pt idx="16455">
                  <c:v>16455</c:v>
                </c:pt>
                <c:pt idx="16456">
                  <c:v>16456</c:v>
                </c:pt>
                <c:pt idx="16457">
                  <c:v>16457</c:v>
                </c:pt>
                <c:pt idx="16458">
                  <c:v>16458</c:v>
                </c:pt>
                <c:pt idx="16459">
                  <c:v>16459</c:v>
                </c:pt>
                <c:pt idx="16460">
                  <c:v>16460</c:v>
                </c:pt>
                <c:pt idx="16461">
                  <c:v>16461</c:v>
                </c:pt>
                <c:pt idx="16462">
                  <c:v>16462</c:v>
                </c:pt>
                <c:pt idx="16463">
                  <c:v>16463</c:v>
                </c:pt>
                <c:pt idx="16464">
                  <c:v>16464</c:v>
                </c:pt>
                <c:pt idx="16465">
                  <c:v>16465</c:v>
                </c:pt>
                <c:pt idx="16466">
                  <c:v>16466</c:v>
                </c:pt>
                <c:pt idx="16467">
                  <c:v>16467</c:v>
                </c:pt>
                <c:pt idx="16468">
                  <c:v>16468</c:v>
                </c:pt>
                <c:pt idx="16469">
                  <c:v>16469</c:v>
                </c:pt>
                <c:pt idx="16470">
                  <c:v>16470</c:v>
                </c:pt>
                <c:pt idx="16471">
                  <c:v>16471</c:v>
                </c:pt>
                <c:pt idx="16472">
                  <c:v>16472</c:v>
                </c:pt>
                <c:pt idx="16473">
                  <c:v>16473</c:v>
                </c:pt>
                <c:pt idx="16474">
                  <c:v>16474</c:v>
                </c:pt>
                <c:pt idx="16475">
                  <c:v>16475</c:v>
                </c:pt>
                <c:pt idx="16476">
                  <c:v>16476</c:v>
                </c:pt>
                <c:pt idx="16477">
                  <c:v>16477</c:v>
                </c:pt>
                <c:pt idx="16478">
                  <c:v>16478</c:v>
                </c:pt>
                <c:pt idx="16479">
                  <c:v>16479</c:v>
                </c:pt>
                <c:pt idx="16480">
                  <c:v>16480</c:v>
                </c:pt>
                <c:pt idx="16481">
                  <c:v>16481</c:v>
                </c:pt>
                <c:pt idx="16482">
                  <c:v>16482</c:v>
                </c:pt>
                <c:pt idx="16483">
                  <c:v>16483</c:v>
                </c:pt>
                <c:pt idx="16484">
                  <c:v>16484</c:v>
                </c:pt>
                <c:pt idx="16485">
                  <c:v>16485</c:v>
                </c:pt>
                <c:pt idx="16486">
                  <c:v>16486</c:v>
                </c:pt>
                <c:pt idx="16487">
                  <c:v>16487</c:v>
                </c:pt>
                <c:pt idx="16488">
                  <c:v>16488</c:v>
                </c:pt>
                <c:pt idx="16489">
                  <c:v>16489</c:v>
                </c:pt>
                <c:pt idx="16490">
                  <c:v>16490</c:v>
                </c:pt>
                <c:pt idx="16491">
                  <c:v>16491</c:v>
                </c:pt>
                <c:pt idx="16492">
                  <c:v>16492</c:v>
                </c:pt>
                <c:pt idx="16493">
                  <c:v>16493</c:v>
                </c:pt>
                <c:pt idx="16494">
                  <c:v>16494</c:v>
                </c:pt>
                <c:pt idx="16495">
                  <c:v>16495</c:v>
                </c:pt>
                <c:pt idx="16496">
                  <c:v>16496</c:v>
                </c:pt>
                <c:pt idx="16497">
                  <c:v>16497</c:v>
                </c:pt>
                <c:pt idx="16498">
                  <c:v>16498</c:v>
                </c:pt>
                <c:pt idx="16499">
                  <c:v>16499</c:v>
                </c:pt>
                <c:pt idx="16500">
                  <c:v>16500</c:v>
                </c:pt>
                <c:pt idx="16501">
                  <c:v>16501</c:v>
                </c:pt>
                <c:pt idx="16502">
                  <c:v>16502</c:v>
                </c:pt>
                <c:pt idx="16503">
                  <c:v>16503</c:v>
                </c:pt>
                <c:pt idx="16504">
                  <c:v>16504</c:v>
                </c:pt>
                <c:pt idx="16505">
                  <c:v>16505</c:v>
                </c:pt>
                <c:pt idx="16506">
                  <c:v>16506</c:v>
                </c:pt>
                <c:pt idx="16507">
                  <c:v>16507</c:v>
                </c:pt>
                <c:pt idx="16508">
                  <c:v>16508</c:v>
                </c:pt>
                <c:pt idx="16509">
                  <c:v>16509</c:v>
                </c:pt>
                <c:pt idx="16510">
                  <c:v>16510</c:v>
                </c:pt>
                <c:pt idx="16511">
                  <c:v>16511</c:v>
                </c:pt>
                <c:pt idx="16512">
                  <c:v>16512</c:v>
                </c:pt>
                <c:pt idx="16513">
                  <c:v>16513</c:v>
                </c:pt>
                <c:pt idx="16514">
                  <c:v>16514</c:v>
                </c:pt>
                <c:pt idx="16515">
                  <c:v>16515</c:v>
                </c:pt>
                <c:pt idx="16516">
                  <c:v>16516</c:v>
                </c:pt>
                <c:pt idx="16517">
                  <c:v>16517</c:v>
                </c:pt>
                <c:pt idx="16518">
                  <c:v>16518</c:v>
                </c:pt>
                <c:pt idx="16519">
                  <c:v>16519</c:v>
                </c:pt>
                <c:pt idx="16520">
                  <c:v>16520</c:v>
                </c:pt>
                <c:pt idx="16521">
                  <c:v>16521</c:v>
                </c:pt>
                <c:pt idx="16522">
                  <c:v>16522</c:v>
                </c:pt>
                <c:pt idx="16523">
                  <c:v>16523</c:v>
                </c:pt>
                <c:pt idx="16524">
                  <c:v>16524</c:v>
                </c:pt>
                <c:pt idx="16525">
                  <c:v>16525</c:v>
                </c:pt>
                <c:pt idx="16526">
                  <c:v>16526</c:v>
                </c:pt>
                <c:pt idx="16527">
                  <c:v>16527</c:v>
                </c:pt>
                <c:pt idx="16528">
                  <c:v>16528</c:v>
                </c:pt>
                <c:pt idx="16529">
                  <c:v>16529</c:v>
                </c:pt>
                <c:pt idx="16530">
                  <c:v>16530</c:v>
                </c:pt>
                <c:pt idx="16531">
                  <c:v>16531</c:v>
                </c:pt>
                <c:pt idx="16532">
                  <c:v>16532</c:v>
                </c:pt>
                <c:pt idx="16533">
                  <c:v>16533</c:v>
                </c:pt>
                <c:pt idx="16534">
                  <c:v>16534</c:v>
                </c:pt>
                <c:pt idx="16535">
                  <c:v>16535</c:v>
                </c:pt>
                <c:pt idx="16536">
                  <c:v>16536</c:v>
                </c:pt>
                <c:pt idx="16537">
                  <c:v>16537</c:v>
                </c:pt>
                <c:pt idx="16538">
                  <c:v>16538</c:v>
                </c:pt>
                <c:pt idx="16539">
                  <c:v>16539</c:v>
                </c:pt>
                <c:pt idx="16540">
                  <c:v>16540</c:v>
                </c:pt>
                <c:pt idx="16541">
                  <c:v>16541</c:v>
                </c:pt>
                <c:pt idx="16542">
                  <c:v>16542</c:v>
                </c:pt>
                <c:pt idx="16543">
                  <c:v>16543</c:v>
                </c:pt>
                <c:pt idx="16544">
                  <c:v>16544</c:v>
                </c:pt>
                <c:pt idx="16545">
                  <c:v>16545</c:v>
                </c:pt>
                <c:pt idx="16546">
                  <c:v>16546</c:v>
                </c:pt>
                <c:pt idx="16547">
                  <c:v>16547</c:v>
                </c:pt>
                <c:pt idx="16548">
                  <c:v>16548</c:v>
                </c:pt>
                <c:pt idx="16549">
                  <c:v>16549</c:v>
                </c:pt>
                <c:pt idx="16550">
                  <c:v>16550</c:v>
                </c:pt>
                <c:pt idx="16551">
                  <c:v>16551</c:v>
                </c:pt>
                <c:pt idx="16552">
                  <c:v>16552</c:v>
                </c:pt>
                <c:pt idx="16553">
                  <c:v>16553</c:v>
                </c:pt>
                <c:pt idx="16554">
                  <c:v>16554</c:v>
                </c:pt>
                <c:pt idx="16555">
                  <c:v>16555</c:v>
                </c:pt>
                <c:pt idx="16556">
                  <c:v>16556</c:v>
                </c:pt>
                <c:pt idx="16557">
                  <c:v>16557</c:v>
                </c:pt>
                <c:pt idx="16558">
                  <c:v>16558</c:v>
                </c:pt>
                <c:pt idx="16559">
                  <c:v>16559</c:v>
                </c:pt>
                <c:pt idx="16560">
                  <c:v>16560</c:v>
                </c:pt>
                <c:pt idx="16561">
                  <c:v>16561</c:v>
                </c:pt>
                <c:pt idx="16562">
                  <c:v>16562</c:v>
                </c:pt>
                <c:pt idx="16563">
                  <c:v>16563</c:v>
                </c:pt>
                <c:pt idx="16564">
                  <c:v>16564</c:v>
                </c:pt>
                <c:pt idx="16565">
                  <c:v>16565</c:v>
                </c:pt>
                <c:pt idx="16566">
                  <c:v>16566</c:v>
                </c:pt>
                <c:pt idx="16567">
                  <c:v>16567</c:v>
                </c:pt>
                <c:pt idx="16568">
                  <c:v>16568</c:v>
                </c:pt>
                <c:pt idx="16569">
                  <c:v>16569</c:v>
                </c:pt>
                <c:pt idx="16570">
                  <c:v>16570</c:v>
                </c:pt>
                <c:pt idx="16571">
                  <c:v>16571</c:v>
                </c:pt>
                <c:pt idx="16572">
                  <c:v>16572</c:v>
                </c:pt>
                <c:pt idx="16573">
                  <c:v>16573</c:v>
                </c:pt>
                <c:pt idx="16574">
                  <c:v>16574</c:v>
                </c:pt>
                <c:pt idx="16575">
                  <c:v>16575</c:v>
                </c:pt>
                <c:pt idx="16576">
                  <c:v>16576</c:v>
                </c:pt>
                <c:pt idx="16577">
                  <c:v>16577</c:v>
                </c:pt>
                <c:pt idx="16578">
                  <c:v>16578</c:v>
                </c:pt>
                <c:pt idx="16579">
                  <c:v>16579</c:v>
                </c:pt>
                <c:pt idx="16580">
                  <c:v>16580</c:v>
                </c:pt>
                <c:pt idx="16581">
                  <c:v>16581</c:v>
                </c:pt>
                <c:pt idx="16582">
                  <c:v>16582</c:v>
                </c:pt>
                <c:pt idx="16583">
                  <c:v>16583</c:v>
                </c:pt>
                <c:pt idx="16584">
                  <c:v>16584</c:v>
                </c:pt>
                <c:pt idx="16585">
                  <c:v>16585</c:v>
                </c:pt>
                <c:pt idx="16586">
                  <c:v>16586</c:v>
                </c:pt>
                <c:pt idx="16587">
                  <c:v>16587</c:v>
                </c:pt>
                <c:pt idx="16588">
                  <c:v>16588</c:v>
                </c:pt>
                <c:pt idx="16589">
                  <c:v>16589</c:v>
                </c:pt>
                <c:pt idx="16590">
                  <c:v>16590</c:v>
                </c:pt>
                <c:pt idx="16591">
                  <c:v>16591</c:v>
                </c:pt>
                <c:pt idx="16592">
                  <c:v>16592</c:v>
                </c:pt>
                <c:pt idx="16593">
                  <c:v>16593</c:v>
                </c:pt>
                <c:pt idx="16594">
                  <c:v>16594</c:v>
                </c:pt>
                <c:pt idx="16595">
                  <c:v>16595</c:v>
                </c:pt>
                <c:pt idx="16596">
                  <c:v>16596</c:v>
                </c:pt>
                <c:pt idx="16597">
                  <c:v>16597</c:v>
                </c:pt>
                <c:pt idx="16598">
                  <c:v>16598</c:v>
                </c:pt>
                <c:pt idx="16599">
                  <c:v>16599</c:v>
                </c:pt>
                <c:pt idx="16600">
                  <c:v>16600</c:v>
                </c:pt>
                <c:pt idx="16601">
                  <c:v>16601</c:v>
                </c:pt>
                <c:pt idx="16602">
                  <c:v>16602</c:v>
                </c:pt>
                <c:pt idx="16603">
                  <c:v>16603</c:v>
                </c:pt>
                <c:pt idx="16604">
                  <c:v>16604</c:v>
                </c:pt>
                <c:pt idx="16605">
                  <c:v>16605</c:v>
                </c:pt>
                <c:pt idx="16606">
                  <c:v>16606</c:v>
                </c:pt>
                <c:pt idx="16607">
                  <c:v>16607</c:v>
                </c:pt>
                <c:pt idx="16608">
                  <c:v>16608</c:v>
                </c:pt>
                <c:pt idx="16609">
                  <c:v>16609</c:v>
                </c:pt>
                <c:pt idx="16610">
                  <c:v>16610</c:v>
                </c:pt>
                <c:pt idx="16611">
                  <c:v>16611</c:v>
                </c:pt>
                <c:pt idx="16612">
                  <c:v>16612</c:v>
                </c:pt>
                <c:pt idx="16613">
                  <c:v>16613</c:v>
                </c:pt>
                <c:pt idx="16614">
                  <c:v>16614</c:v>
                </c:pt>
                <c:pt idx="16615">
                  <c:v>16615</c:v>
                </c:pt>
                <c:pt idx="16616">
                  <c:v>16616</c:v>
                </c:pt>
                <c:pt idx="16617">
                  <c:v>16617</c:v>
                </c:pt>
                <c:pt idx="16618">
                  <c:v>16618</c:v>
                </c:pt>
                <c:pt idx="16619">
                  <c:v>16619</c:v>
                </c:pt>
                <c:pt idx="16620">
                  <c:v>16620</c:v>
                </c:pt>
                <c:pt idx="16621">
                  <c:v>16621</c:v>
                </c:pt>
                <c:pt idx="16622">
                  <c:v>16622</c:v>
                </c:pt>
                <c:pt idx="16623">
                  <c:v>16623</c:v>
                </c:pt>
                <c:pt idx="16624">
                  <c:v>16624</c:v>
                </c:pt>
                <c:pt idx="16625">
                  <c:v>16625</c:v>
                </c:pt>
                <c:pt idx="16626">
                  <c:v>16626</c:v>
                </c:pt>
                <c:pt idx="16627">
                  <c:v>16627</c:v>
                </c:pt>
                <c:pt idx="16628">
                  <c:v>16628</c:v>
                </c:pt>
                <c:pt idx="16629">
                  <c:v>16629</c:v>
                </c:pt>
                <c:pt idx="16630">
                  <c:v>16630</c:v>
                </c:pt>
                <c:pt idx="16631">
                  <c:v>16631</c:v>
                </c:pt>
                <c:pt idx="16632">
                  <c:v>16632</c:v>
                </c:pt>
                <c:pt idx="16633">
                  <c:v>16633</c:v>
                </c:pt>
                <c:pt idx="16634">
                  <c:v>16634</c:v>
                </c:pt>
                <c:pt idx="16635">
                  <c:v>16635</c:v>
                </c:pt>
                <c:pt idx="16636">
                  <c:v>16636</c:v>
                </c:pt>
                <c:pt idx="16637">
                  <c:v>16637</c:v>
                </c:pt>
                <c:pt idx="16638">
                  <c:v>16638</c:v>
                </c:pt>
                <c:pt idx="16639">
                  <c:v>16639</c:v>
                </c:pt>
                <c:pt idx="16640">
                  <c:v>16640</c:v>
                </c:pt>
                <c:pt idx="16641">
                  <c:v>16641</c:v>
                </c:pt>
                <c:pt idx="16642">
                  <c:v>16642</c:v>
                </c:pt>
                <c:pt idx="16643">
                  <c:v>16643</c:v>
                </c:pt>
                <c:pt idx="16644">
                  <c:v>16644</c:v>
                </c:pt>
                <c:pt idx="16645">
                  <c:v>16645</c:v>
                </c:pt>
                <c:pt idx="16646">
                  <c:v>16646</c:v>
                </c:pt>
                <c:pt idx="16647">
                  <c:v>16647</c:v>
                </c:pt>
                <c:pt idx="16648">
                  <c:v>16648</c:v>
                </c:pt>
                <c:pt idx="16649">
                  <c:v>16649</c:v>
                </c:pt>
                <c:pt idx="16650">
                  <c:v>16650</c:v>
                </c:pt>
                <c:pt idx="16651">
                  <c:v>16651</c:v>
                </c:pt>
                <c:pt idx="16652">
                  <c:v>16652</c:v>
                </c:pt>
                <c:pt idx="16653">
                  <c:v>16653</c:v>
                </c:pt>
                <c:pt idx="16654">
                  <c:v>16654</c:v>
                </c:pt>
                <c:pt idx="16655">
                  <c:v>16655</c:v>
                </c:pt>
                <c:pt idx="16656">
                  <c:v>16656</c:v>
                </c:pt>
                <c:pt idx="16657">
                  <c:v>16657</c:v>
                </c:pt>
                <c:pt idx="16658">
                  <c:v>16658</c:v>
                </c:pt>
                <c:pt idx="16659">
                  <c:v>16659</c:v>
                </c:pt>
                <c:pt idx="16660">
                  <c:v>16660</c:v>
                </c:pt>
                <c:pt idx="16661">
                  <c:v>16661</c:v>
                </c:pt>
                <c:pt idx="16662">
                  <c:v>16662</c:v>
                </c:pt>
                <c:pt idx="16663">
                  <c:v>16663</c:v>
                </c:pt>
                <c:pt idx="16664">
                  <c:v>16664</c:v>
                </c:pt>
                <c:pt idx="16665">
                  <c:v>16665</c:v>
                </c:pt>
                <c:pt idx="16666">
                  <c:v>16666</c:v>
                </c:pt>
                <c:pt idx="16667">
                  <c:v>16667</c:v>
                </c:pt>
                <c:pt idx="16668">
                  <c:v>16668</c:v>
                </c:pt>
                <c:pt idx="16669">
                  <c:v>16669</c:v>
                </c:pt>
                <c:pt idx="16670">
                  <c:v>16670</c:v>
                </c:pt>
                <c:pt idx="16671">
                  <c:v>16671</c:v>
                </c:pt>
                <c:pt idx="16672">
                  <c:v>16672</c:v>
                </c:pt>
                <c:pt idx="16673">
                  <c:v>16673</c:v>
                </c:pt>
                <c:pt idx="16674">
                  <c:v>16674</c:v>
                </c:pt>
                <c:pt idx="16675">
                  <c:v>16675</c:v>
                </c:pt>
                <c:pt idx="16676">
                  <c:v>16676</c:v>
                </c:pt>
                <c:pt idx="16677">
                  <c:v>16677</c:v>
                </c:pt>
                <c:pt idx="16678">
                  <c:v>16678</c:v>
                </c:pt>
                <c:pt idx="16679">
                  <c:v>16679</c:v>
                </c:pt>
                <c:pt idx="16680">
                  <c:v>16680</c:v>
                </c:pt>
                <c:pt idx="16681">
                  <c:v>16681</c:v>
                </c:pt>
                <c:pt idx="16682">
                  <c:v>16682</c:v>
                </c:pt>
                <c:pt idx="16683">
                  <c:v>16683</c:v>
                </c:pt>
                <c:pt idx="16684">
                  <c:v>16684</c:v>
                </c:pt>
                <c:pt idx="16685">
                  <c:v>16685</c:v>
                </c:pt>
                <c:pt idx="16686">
                  <c:v>16686</c:v>
                </c:pt>
                <c:pt idx="16687">
                  <c:v>16687</c:v>
                </c:pt>
                <c:pt idx="16688">
                  <c:v>16688</c:v>
                </c:pt>
                <c:pt idx="16689">
                  <c:v>16689</c:v>
                </c:pt>
                <c:pt idx="16690">
                  <c:v>16690</c:v>
                </c:pt>
                <c:pt idx="16691">
                  <c:v>16691</c:v>
                </c:pt>
                <c:pt idx="16692">
                  <c:v>16692</c:v>
                </c:pt>
                <c:pt idx="16693">
                  <c:v>16693</c:v>
                </c:pt>
                <c:pt idx="16694">
                  <c:v>16694</c:v>
                </c:pt>
                <c:pt idx="16695">
                  <c:v>16695</c:v>
                </c:pt>
                <c:pt idx="16696">
                  <c:v>16696</c:v>
                </c:pt>
                <c:pt idx="16697">
                  <c:v>16697</c:v>
                </c:pt>
                <c:pt idx="16698">
                  <c:v>16698</c:v>
                </c:pt>
                <c:pt idx="16699">
                  <c:v>16699</c:v>
                </c:pt>
                <c:pt idx="16700">
                  <c:v>16700</c:v>
                </c:pt>
                <c:pt idx="16701">
                  <c:v>16701</c:v>
                </c:pt>
                <c:pt idx="16702">
                  <c:v>16702</c:v>
                </c:pt>
                <c:pt idx="16703">
                  <c:v>16703</c:v>
                </c:pt>
                <c:pt idx="16704">
                  <c:v>16704</c:v>
                </c:pt>
                <c:pt idx="16705">
                  <c:v>16705</c:v>
                </c:pt>
                <c:pt idx="16706">
                  <c:v>16706</c:v>
                </c:pt>
                <c:pt idx="16707">
                  <c:v>16707</c:v>
                </c:pt>
                <c:pt idx="16708">
                  <c:v>16708</c:v>
                </c:pt>
                <c:pt idx="16709">
                  <c:v>16709</c:v>
                </c:pt>
                <c:pt idx="16710">
                  <c:v>16710</c:v>
                </c:pt>
                <c:pt idx="16711">
                  <c:v>16711</c:v>
                </c:pt>
                <c:pt idx="16712">
                  <c:v>16712</c:v>
                </c:pt>
                <c:pt idx="16713">
                  <c:v>16713</c:v>
                </c:pt>
                <c:pt idx="16714">
                  <c:v>16714</c:v>
                </c:pt>
                <c:pt idx="16715">
                  <c:v>16715</c:v>
                </c:pt>
                <c:pt idx="16716">
                  <c:v>16716</c:v>
                </c:pt>
                <c:pt idx="16717">
                  <c:v>16717</c:v>
                </c:pt>
                <c:pt idx="16718">
                  <c:v>16718</c:v>
                </c:pt>
                <c:pt idx="16719">
                  <c:v>16719</c:v>
                </c:pt>
                <c:pt idx="16720">
                  <c:v>16720</c:v>
                </c:pt>
                <c:pt idx="16721">
                  <c:v>16721</c:v>
                </c:pt>
                <c:pt idx="16722">
                  <c:v>16722</c:v>
                </c:pt>
                <c:pt idx="16723">
                  <c:v>16723</c:v>
                </c:pt>
                <c:pt idx="16724">
                  <c:v>16724</c:v>
                </c:pt>
                <c:pt idx="16725">
                  <c:v>16725</c:v>
                </c:pt>
                <c:pt idx="16726">
                  <c:v>16726</c:v>
                </c:pt>
                <c:pt idx="16727">
                  <c:v>16727</c:v>
                </c:pt>
                <c:pt idx="16728">
                  <c:v>16728</c:v>
                </c:pt>
                <c:pt idx="16729">
                  <c:v>16729</c:v>
                </c:pt>
                <c:pt idx="16730">
                  <c:v>16730</c:v>
                </c:pt>
                <c:pt idx="16731">
                  <c:v>16731</c:v>
                </c:pt>
                <c:pt idx="16732">
                  <c:v>16732</c:v>
                </c:pt>
                <c:pt idx="16733">
                  <c:v>16733</c:v>
                </c:pt>
                <c:pt idx="16734">
                  <c:v>16734</c:v>
                </c:pt>
                <c:pt idx="16735">
                  <c:v>16735</c:v>
                </c:pt>
                <c:pt idx="16736">
                  <c:v>16736</c:v>
                </c:pt>
                <c:pt idx="16737">
                  <c:v>16737</c:v>
                </c:pt>
                <c:pt idx="16738">
                  <c:v>16738</c:v>
                </c:pt>
                <c:pt idx="16739">
                  <c:v>16739</c:v>
                </c:pt>
                <c:pt idx="16740">
                  <c:v>16740</c:v>
                </c:pt>
                <c:pt idx="16741">
                  <c:v>16741</c:v>
                </c:pt>
                <c:pt idx="16742">
                  <c:v>16742</c:v>
                </c:pt>
                <c:pt idx="16743">
                  <c:v>16743</c:v>
                </c:pt>
                <c:pt idx="16744">
                  <c:v>16744</c:v>
                </c:pt>
                <c:pt idx="16745">
                  <c:v>16745</c:v>
                </c:pt>
                <c:pt idx="16746">
                  <c:v>16746</c:v>
                </c:pt>
                <c:pt idx="16747">
                  <c:v>16747</c:v>
                </c:pt>
                <c:pt idx="16748">
                  <c:v>16748</c:v>
                </c:pt>
                <c:pt idx="16749">
                  <c:v>16749</c:v>
                </c:pt>
                <c:pt idx="16750">
                  <c:v>16750</c:v>
                </c:pt>
                <c:pt idx="16751">
                  <c:v>16751</c:v>
                </c:pt>
                <c:pt idx="16752">
                  <c:v>16752</c:v>
                </c:pt>
                <c:pt idx="16753">
                  <c:v>16753</c:v>
                </c:pt>
                <c:pt idx="16754">
                  <c:v>16754</c:v>
                </c:pt>
                <c:pt idx="16755">
                  <c:v>16755</c:v>
                </c:pt>
                <c:pt idx="16756">
                  <c:v>16756</c:v>
                </c:pt>
                <c:pt idx="16757">
                  <c:v>16757</c:v>
                </c:pt>
                <c:pt idx="16758">
                  <c:v>16758</c:v>
                </c:pt>
                <c:pt idx="16759">
                  <c:v>16759</c:v>
                </c:pt>
                <c:pt idx="16760">
                  <c:v>16760</c:v>
                </c:pt>
                <c:pt idx="16761">
                  <c:v>16761</c:v>
                </c:pt>
                <c:pt idx="16762">
                  <c:v>16762</c:v>
                </c:pt>
                <c:pt idx="16763">
                  <c:v>16763</c:v>
                </c:pt>
                <c:pt idx="16764">
                  <c:v>16764</c:v>
                </c:pt>
                <c:pt idx="16765">
                  <c:v>16765</c:v>
                </c:pt>
                <c:pt idx="16766">
                  <c:v>16766</c:v>
                </c:pt>
                <c:pt idx="16767">
                  <c:v>16767</c:v>
                </c:pt>
                <c:pt idx="16768">
                  <c:v>16768</c:v>
                </c:pt>
                <c:pt idx="16769">
                  <c:v>16769</c:v>
                </c:pt>
                <c:pt idx="16770">
                  <c:v>16770</c:v>
                </c:pt>
                <c:pt idx="16771">
                  <c:v>16771</c:v>
                </c:pt>
                <c:pt idx="16772">
                  <c:v>16772</c:v>
                </c:pt>
                <c:pt idx="16773">
                  <c:v>16773</c:v>
                </c:pt>
                <c:pt idx="16774">
                  <c:v>16774</c:v>
                </c:pt>
                <c:pt idx="16775">
                  <c:v>16775</c:v>
                </c:pt>
                <c:pt idx="16776">
                  <c:v>16776</c:v>
                </c:pt>
                <c:pt idx="16777">
                  <c:v>16777</c:v>
                </c:pt>
                <c:pt idx="16778">
                  <c:v>16778</c:v>
                </c:pt>
                <c:pt idx="16779">
                  <c:v>16779</c:v>
                </c:pt>
                <c:pt idx="16780">
                  <c:v>16780</c:v>
                </c:pt>
                <c:pt idx="16781">
                  <c:v>16781</c:v>
                </c:pt>
                <c:pt idx="16782">
                  <c:v>16782</c:v>
                </c:pt>
                <c:pt idx="16783">
                  <c:v>16783</c:v>
                </c:pt>
                <c:pt idx="16784">
                  <c:v>16784</c:v>
                </c:pt>
                <c:pt idx="16785">
                  <c:v>16785</c:v>
                </c:pt>
                <c:pt idx="16786">
                  <c:v>16786</c:v>
                </c:pt>
                <c:pt idx="16787">
                  <c:v>16787</c:v>
                </c:pt>
                <c:pt idx="16788">
                  <c:v>16788</c:v>
                </c:pt>
                <c:pt idx="16789">
                  <c:v>16789</c:v>
                </c:pt>
                <c:pt idx="16790">
                  <c:v>16790</c:v>
                </c:pt>
                <c:pt idx="16791">
                  <c:v>16791</c:v>
                </c:pt>
                <c:pt idx="16792">
                  <c:v>16792</c:v>
                </c:pt>
                <c:pt idx="16793">
                  <c:v>16793</c:v>
                </c:pt>
                <c:pt idx="16794">
                  <c:v>16794</c:v>
                </c:pt>
                <c:pt idx="16795">
                  <c:v>16795</c:v>
                </c:pt>
                <c:pt idx="16796">
                  <c:v>16796</c:v>
                </c:pt>
                <c:pt idx="16797">
                  <c:v>16797</c:v>
                </c:pt>
                <c:pt idx="16798">
                  <c:v>16798</c:v>
                </c:pt>
                <c:pt idx="16799">
                  <c:v>16799</c:v>
                </c:pt>
                <c:pt idx="16800">
                  <c:v>16800</c:v>
                </c:pt>
                <c:pt idx="16801">
                  <c:v>16801</c:v>
                </c:pt>
                <c:pt idx="16802">
                  <c:v>16802</c:v>
                </c:pt>
                <c:pt idx="16803">
                  <c:v>16803</c:v>
                </c:pt>
                <c:pt idx="16804">
                  <c:v>16804</c:v>
                </c:pt>
                <c:pt idx="16805">
                  <c:v>16805</c:v>
                </c:pt>
                <c:pt idx="16806">
                  <c:v>16806</c:v>
                </c:pt>
                <c:pt idx="16807">
                  <c:v>16807</c:v>
                </c:pt>
                <c:pt idx="16808">
                  <c:v>16808</c:v>
                </c:pt>
                <c:pt idx="16809">
                  <c:v>16809</c:v>
                </c:pt>
                <c:pt idx="16810">
                  <c:v>16810</c:v>
                </c:pt>
                <c:pt idx="16811">
                  <c:v>16811</c:v>
                </c:pt>
                <c:pt idx="16812">
                  <c:v>16812</c:v>
                </c:pt>
                <c:pt idx="16813">
                  <c:v>16813</c:v>
                </c:pt>
                <c:pt idx="16814">
                  <c:v>16814</c:v>
                </c:pt>
                <c:pt idx="16815">
                  <c:v>16815</c:v>
                </c:pt>
                <c:pt idx="16816">
                  <c:v>16816</c:v>
                </c:pt>
                <c:pt idx="16817">
                  <c:v>16817</c:v>
                </c:pt>
                <c:pt idx="16818">
                  <c:v>16818</c:v>
                </c:pt>
                <c:pt idx="16819">
                  <c:v>16819</c:v>
                </c:pt>
                <c:pt idx="16820">
                  <c:v>16820</c:v>
                </c:pt>
                <c:pt idx="16821">
                  <c:v>16821</c:v>
                </c:pt>
                <c:pt idx="16822">
                  <c:v>16822</c:v>
                </c:pt>
                <c:pt idx="16823">
                  <c:v>16823</c:v>
                </c:pt>
                <c:pt idx="16824">
                  <c:v>16824</c:v>
                </c:pt>
                <c:pt idx="16825">
                  <c:v>16825</c:v>
                </c:pt>
                <c:pt idx="16826">
                  <c:v>16826</c:v>
                </c:pt>
                <c:pt idx="16827">
                  <c:v>16827</c:v>
                </c:pt>
                <c:pt idx="16828">
                  <c:v>16828</c:v>
                </c:pt>
                <c:pt idx="16829">
                  <c:v>16829</c:v>
                </c:pt>
                <c:pt idx="16830">
                  <c:v>16830</c:v>
                </c:pt>
                <c:pt idx="16831">
                  <c:v>16831</c:v>
                </c:pt>
                <c:pt idx="16832">
                  <c:v>16832</c:v>
                </c:pt>
                <c:pt idx="16833">
                  <c:v>16833</c:v>
                </c:pt>
                <c:pt idx="16834">
                  <c:v>16834</c:v>
                </c:pt>
                <c:pt idx="16835">
                  <c:v>16835</c:v>
                </c:pt>
                <c:pt idx="16836">
                  <c:v>16836</c:v>
                </c:pt>
                <c:pt idx="16837">
                  <c:v>16837</c:v>
                </c:pt>
                <c:pt idx="16838">
                  <c:v>16838</c:v>
                </c:pt>
                <c:pt idx="16839">
                  <c:v>16839</c:v>
                </c:pt>
                <c:pt idx="16840">
                  <c:v>16840</c:v>
                </c:pt>
                <c:pt idx="16841">
                  <c:v>16841</c:v>
                </c:pt>
                <c:pt idx="16842">
                  <c:v>16842</c:v>
                </c:pt>
                <c:pt idx="16843">
                  <c:v>16843</c:v>
                </c:pt>
                <c:pt idx="16844">
                  <c:v>16844</c:v>
                </c:pt>
                <c:pt idx="16845">
                  <c:v>16845</c:v>
                </c:pt>
                <c:pt idx="16846">
                  <c:v>16846</c:v>
                </c:pt>
                <c:pt idx="16847">
                  <c:v>16847</c:v>
                </c:pt>
                <c:pt idx="16848">
                  <c:v>16848</c:v>
                </c:pt>
                <c:pt idx="16849">
                  <c:v>16849</c:v>
                </c:pt>
                <c:pt idx="16850">
                  <c:v>16850</c:v>
                </c:pt>
                <c:pt idx="16851">
                  <c:v>16851</c:v>
                </c:pt>
                <c:pt idx="16852">
                  <c:v>16852</c:v>
                </c:pt>
                <c:pt idx="16853">
                  <c:v>16853</c:v>
                </c:pt>
                <c:pt idx="16854">
                  <c:v>16854</c:v>
                </c:pt>
                <c:pt idx="16855">
                  <c:v>16855</c:v>
                </c:pt>
                <c:pt idx="16856">
                  <c:v>16856</c:v>
                </c:pt>
                <c:pt idx="16857">
                  <c:v>16857</c:v>
                </c:pt>
                <c:pt idx="16858">
                  <c:v>16858</c:v>
                </c:pt>
                <c:pt idx="16859">
                  <c:v>16859</c:v>
                </c:pt>
                <c:pt idx="16860">
                  <c:v>16860</c:v>
                </c:pt>
                <c:pt idx="16861">
                  <c:v>16861</c:v>
                </c:pt>
                <c:pt idx="16862">
                  <c:v>16862</c:v>
                </c:pt>
                <c:pt idx="16863">
                  <c:v>16863</c:v>
                </c:pt>
                <c:pt idx="16864">
                  <c:v>16864</c:v>
                </c:pt>
                <c:pt idx="16865">
                  <c:v>16865</c:v>
                </c:pt>
                <c:pt idx="16866">
                  <c:v>16866</c:v>
                </c:pt>
                <c:pt idx="16867">
                  <c:v>16867</c:v>
                </c:pt>
                <c:pt idx="16868">
                  <c:v>16868</c:v>
                </c:pt>
                <c:pt idx="16869">
                  <c:v>16869</c:v>
                </c:pt>
                <c:pt idx="16870">
                  <c:v>16870</c:v>
                </c:pt>
                <c:pt idx="16871">
                  <c:v>16871</c:v>
                </c:pt>
                <c:pt idx="16872">
                  <c:v>16872</c:v>
                </c:pt>
                <c:pt idx="16873">
                  <c:v>16873</c:v>
                </c:pt>
                <c:pt idx="16874">
                  <c:v>16874</c:v>
                </c:pt>
                <c:pt idx="16875">
                  <c:v>16875</c:v>
                </c:pt>
                <c:pt idx="16876">
                  <c:v>16876</c:v>
                </c:pt>
                <c:pt idx="16877">
                  <c:v>16877</c:v>
                </c:pt>
                <c:pt idx="16878">
                  <c:v>16878</c:v>
                </c:pt>
                <c:pt idx="16879">
                  <c:v>16879</c:v>
                </c:pt>
                <c:pt idx="16880">
                  <c:v>16880</c:v>
                </c:pt>
                <c:pt idx="16881">
                  <c:v>16881</c:v>
                </c:pt>
                <c:pt idx="16882">
                  <c:v>16882</c:v>
                </c:pt>
                <c:pt idx="16883">
                  <c:v>16883</c:v>
                </c:pt>
                <c:pt idx="16884">
                  <c:v>16884</c:v>
                </c:pt>
                <c:pt idx="16885">
                  <c:v>16885</c:v>
                </c:pt>
                <c:pt idx="16886">
                  <c:v>16886</c:v>
                </c:pt>
                <c:pt idx="16887">
                  <c:v>16887</c:v>
                </c:pt>
                <c:pt idx="16888">
                  <c:v>16888</c:v>
                </c:pt>
                <c:pt idx="16889">
                  <c:v>16889</c:v>
                </c:pt>
                <c:pt idx="16890">
                  <c:v>16890</c:v>
                </c:pt>
                <c:pt idx="16891">
                  <c:v>16891</c:v>
                </c:pt>
                <c:pt idx="16892">
                  <c:v>16892</c:v>
                </c:pt>
                <c:pt idx="16893">
                  <c:v>16893</c:v>
                </c:pt>
                <c:pt idx="16894">
                  <c:v>16894</c:v>
                </c:pt>
                <c:pt idx="16895">
                  <c:v>16895</c:v>
                </c:pt>
                <c:pt idx="16896">
                  <c:v>16896</c:v>
                </c:pt>
                <c:pt idx="16897">
                  <c:v>16897</c:v>
                </c:pt>
                <c:pt idx="16898">
                  <c:v>16898</c:v>
                </c:pt>
                <c:pt idx="16899">
                  <c:v>16899</c:v>
                </c:pt>
                <c:pt idx="16900">
                  <c:v>16900</c:v>
                </c:pt>
                <c:pt idx="16901">
                  <c:v>16901</c:v>
                </c:pt>
                <c:pt idx="16902">
                  <c:v>16902</c:v>
                </c:pt>
                <c:pt idx="16903">
                  <c:v>16903</c:v>
                </c:pt>
                <c:pt idx="16904">
                  <c:v>16904</c:v>
                </c:pt>
                <c:pt idx="16905">
                  <c:v>16905</c:v>
                </c:pt>
                <c:pt idx="16906">
                  <c:v>16906</c:v>
                </c:pt>
                <c:pt idx="16907">
                  <c:v>16907</c:v>
                </c:pt>
                <c:pt idx="16908">
                  <c:v>16908</c:v>
                </c:pt>
                <c:pt idx="16909">
                  <c:v>16909</c:v>
                </c:pt>
                <c:pt idx="16910">
                  <c:v>16910</c:v>
                </c:pt>
                <c:pt idx="16911">
                  <c:v>16911</c:v>
                </c:pt>
                <c:pt idx="16912">
                  <c:v>16912</c:v>
                </c:pt>
                <c:pt idx="16913">
                  <c:v>16913</c:v>
                </c:pt>
                <c:pt idx="16914">
                  <c:v>16914</c:v>
                </c:pt>
                <c:pt idx="16915">
                  <c:v>16915</c:v>
                </c:pt>
                <c:pt idx="16916">
                  <c:v>16916</c:v>
                </c:pt>
                <c:pt idx="16917">
                  <c:v>16917</c:v>
                </c:pt>
                <c:pt idx="16918">
                  <c:v>16918</c:v>
                </c:pt>
                <c:pt idx="16919">
                  <c:v>16919</c:v>
                </c:pt>
                <c:pt idx="16920">
                  <c:v>16920</c:v>
                </c:pt>
                <c:pt idx="16921">
                  <c:v>16921</c:v>
                </c:pt>
                <c:pt idx="16922">
                  <c:v>16922</c:v>
                </c:pt>
                <c:pt idx="16923">
                  <c:v>16923</c:v>
                </c:pt>
                <c:pt idx="16924">
                  <c:v>16924</c:v>
                </c:pt>
                <c:pt idx="16925">
                  <c:v>16925</c:v>
                </c:pt>
                <c:pt idx="16926">
                  <c:v>16926</c:v>
                </c:pt>
                <c:pt idx="16927">
                  <c:v>16927</c:v>
                </c:pt>
                <c:pt idx="16928">
                  <c:v>16928</c:v>
                </c:pt>
                <c:pt idx="16929">
                  <c:v>16929</c:v>
                </c:pt>
                <c:pt idx="16930">
                  <c:v>16930</c:v>
                </c:pt>
                <c:pt idx="16931">
                  <c:v>16931</c:v>
                </c:pt>
                <c:pt idx="16932">
                  <c:v>16932</c:v>
                </c:pt>
                <c:pt idx="16933">
                  <c:v>16933</c:v>
                </c:pt>
                <c:pt idx="16934">
                  <c:v>16934</c:v>
                </c:pt>
                <c:pt idx="16935">
                  <c:v>16935</c:v>
                </c:pt>
                <c:pt idx="16936">
                  <c:v>16936</c:v>
                </c:pt>
                <c:pt idx="16937">
                  <c:v>16937</c:v>
                </c:pt>
                <c:pt idx="16938">
                  <c:v>16938</c:v>
                </c:pt>
                <c:pt idx="16939">
                  <c:v>16939</c:v>
                </c:pt>
                <c:pt idx="16940">
                  <c:v>16940</c:v>
                </c:pt>
                <c:pt idx="16941">
                  <c:v>16941</c:v>
                </c:pt>
                <c:pt idx="16942">
                  <c:v>16942</c:v>
                </c:pt>
                <c:pt idx="16943">
                  <c:v>16943</c:v>
                </c:pt>
                <c:pt idx="16944">
                  <c:v>16944</c:v>
                </c:pt>
                <c:pt idx="16945">
                  <c:v>16945</c:v>
                </c:pt>
                <c:pt idx="16946">
                  <c:v>16946</c:v>
                </c:pt>
                <c:pt idx="16947">
                  <c:v>16947</c:v>
                </c:pt>
                <c:pt idx="16948">
                  <c:v>16948</c:v>
                </c:pt>
                <c:pt idx="16949">
                  <c:v>16949</c:v>
                </c:pt>
                <c:pt idx="16950">
                  <c:v>16950</c:v>
                </c:pt>
                <c:pt idx="16951">
                  <c:v>16951</c:v>
                </c:pt>
                <c:pt idx="16952">
                  <c:v>16952</c:v>
                </c:pt>
                <c:pt idx="16953">
                  <c:v>16953</c:v>
                </c:pt>
                <c:pt idx="16954">
                  <c:v>16954</c:v>
                </c:pt>
                <c:pt idx="16955">
                  <c:v>16955</c:v>
                </c:pt>
                <c:pt idx="16956">
                  <c:v>16956</c:v>
                </c:pt>
                <c:pt idx="16957">
                  <c:v>16957</c:v>
                </c:pt>
                <c:pt idx="16958">
                  <c:v>16958</c:v>
                </c:pt>
                <c:pt idx="16959">
                  <c:v>16959</c:v>
                </c:pt>
                <c:pt idx="16960">
                  <c:v>16960</c:v>
                </c:pt>
                <c:pt idx="16961">
                  <c:v>16961</c:v>
                </c:pt>
                <c:pt idx="16962">
                  <c:v>16962</c:v>
                </c:pt>
                <c:pt idx="16963">
                  <c:v>16963</c:v>
                </c:pt>
                <c:pt idx="16964">
                  <c:v>16964</c:v>
                </c:pt>
                <c:pt idx="16965">
                  <c:v>16965</c:v>
                </c:pt>
                <c:pt idx="16966">
                  <c:v>16966</c:v>
                </c:pt>
                <c:pt idx="16967">
                  <c:v>16967</c:v>
                </c:pt>
                <c:pt idx="16968">
                  <c:v>16968</c:v>
                </c:pt>
                <c:pt idx="16969">
                  <c:v>16969</c:v>
                </c:pt>
                <c:pt idx="16970">
                  <c:v>16970</c:v>
                </c:pt>
                <c:pt idx="16971">
                  <c:v>16971</c:v>
                </c:pt>
                <c:pt idx="16972">
                  <c:v>16972</c:v>
                </c:pt>
                <c:pt idx="16973">
                  <c:v>16973</c:v>
                </c:pt>
                <c:pt idx="16974">
                  <c:v>16974</c:v>
                </c:pt>
                <c:pt idx="16975">
                  <c:v>16975</c:v>
                </c:pt>
                <c:pt idx="16976">
                  <c:v>16976</c:v>
                </c:pt>
                <c:pt idx="16977">
                  <c:v>16977</c:v>
                </c:pt>
                <c:pt idx="16978">
                  <c:v>16978</c:v>
                </c:pt>
                <c:pt idx="16979">
                  <c:v>16979</c:v>
                </c:pt>
                <c:pt idx="16980">
                  <c:v>16980</c:v>
                </c:pt>
                <c:pt idx="16981">
                  <c:v>16981</c:v>
                </c:pt>
                <c:pt idx="16982">
                  <c:v>16982</c:v>
                </c:pt>
                <c:pt idx="16983">
                  <c:v>16983</c:v>
                </c:pt>
                <c:pt idx="16984">
                  <c:v>16984</c:v>
                </c:pt>
                <c:pt idx="16985">
                  <c:v>16985</c:v>
                </c:pt>
                <c:pt idx="16986">
                  <c:v>16986</c:v>
                </c:pt>
                <c:pt idx="16987">
                  <c:v>16987</c:v>
                </c:pt>
                <c:pt idx="16988">
                  <c:v>16988</c:v>
                </c:pt>
                <c:pt idx="16989">
                  <c:v>16989</c:v>
                </c:pt>
                <c:pt idx="16990">
                  <c:v>16990</c:v>
                </c:pt>
                <c:pt idx="16991">
                  <c:v>16991</c:v>
                </c:pt>
                <c:pt idx="16992">
                  <c:v>16992</c:v>
                </c:pt>
                <c:pt idx="16993">
                  <c:v>16993</c:v>
                </c:pt>
                <c:pt idx="16994">
                  <c:v>16994</c:v>
                </c:pt>
                <c:pt idx="16995">
                  <c:v>16995</c:v>
                </c:pt>
                <c:pt idx="16996">
                  <c:v>16996</c:v>
                </c:pt>
                <c:pt idx="16997">
                  <c:v>16997</c:v>
                </c:pt>
                <c:pt idx="16998">
                  <c:v>16998</c:v>
                </c:pt>
                <c:pt idx="16999">
                  <c:v>16999</c:v>
                </c:pt>
                <c:pt idx="17000">
                  <c:v>17000</c:v>
                </c:pt>
                <c:pt idx="17001">
                  <c:v>17001</c:v>
                </c:pt>
                <c:pt idx="17002">
                  <c:v>17002</c:v>
                </c:pt>
                <c:pt idx="17003">
                  <c:v>17003</c:v>
                </c:pt>
                <c:pt idx="17004">
                  <c:v>17004</c:v>
                </c:pt>
                <c:pt idx="17005">
                  <c:v>17005</c:v>
                </c:pt>
                <c:pt idx="17006">
                  <c:v>17006</c:v>
                </c:pt>
                <c:pt idx="17007">
                  <c:v>17007</c:v>
                </c:pt>
                <c:pt idx="17008">
                  <c:v>17008</c:v>
                </c:pt>
                <c:pt idx="17009">
                  <c:v>17009</c:v>
                </c:pt>
                <c:pt idx="17010">
                  <c:v>17010</c:v>
                </c:pt>
                <c:pt idx="17011">
                  <c:v>17011</c:v>
                </c:pt>
                <c:pt idx="17012">
                  <c:v>17012</c:v>
                </c:pt>
                <c:pt idx="17013">
                  <c:v>17013</c:v>
                </c:pt>
                <c:pt idx="17014">
                  <c:v>17014</c:v>
                </c:pt>
                <c:pt idx="17015">
                  <c:v>17015</c:v>
                </c:pt>
                <c:pt idx="17016">
                  <c:v>17016</c:v>
                </c:pt>
                <c:pt idx="17017">
                  <c:v>17017</c:v>
                </c:pt>
                <c:pt idx="17018">
                  <c:v>17018</c:v>
                </c:pt>
                <c:pt idx="17019">
                  <c:v>17019</c:v>
                </c:pt>
                <c:pt idx="17020">
                  <c:v>17020</c:v>
                </c:pt>
                <c:pt idx="17021">
                  <c:v>17021</c:v>
                </c:pt>
                <c:pt idx="17022">
                  <c:v>17022</c:v>
                </c:pt>
                <c:pt idx="17023">
                  <c:v>17023</c:v>
                </c:pt>
                <c:pt idx="17024">
                  <c:v>17024</c:v>
                </c:pt>
                <c:pt idx="17025">
                  <c:v>17025</c:v>
                </c:pt>
                <c:pt idx="17026">
                  <c:v>17026</c:v>
                </c:pt>
                <c:pt idx="17027">
                  <c:v>17027</c:v>
                </c:pt>
                <c:pt idx="17028">
                  <c:v>17028</c:v>
                </c:pt>
                <c:pt idx="17029">
                  <c:v>17029</c:v>
                </c:pt>
                <c:pt idx="17030">
                  <c:v>17030</c:v>
                </c:pt>
                <c:pt idx="17031">
                  <c:v>17031</c:v>
                </c:pt>
                <c:pt idx="17032">
                  <c:v>17032</c:v>
                </c:pt>
                <c:pt idx="17033">
                  <c:v>17033</c:v>
                </c:pt>
                <c:pt idx="17034">
                  <c:v>17034</c:v>
                </c:pt>
                <c:pt idx="17035">
                  <c:v>17035</c:v>
                </c:pt>
                <c:pt idx="17036">
                  <c:v>17036</c:v>
                </c:pt>
                <c:pt idx="17037">
                  <c:v>17037</c:v>
                </c:pt>
                <c:pt idx="17038">
                  <c:v>17038</c:v>
                </c:pt>
                <c:pt idx="17039">
                  <c:v>17039</c:v>
                </c:pt>
                <c:pt idx="17040">
                  <c:v>17040</c:v>
                </c:pt>
                <c:pt idx="17041">
                  <c:v>17041</c:v>
                </c:pt>
                <c:pt idx="17042">
                  <c:v>17042</c:v>
                </c:pt>
                <c:pt idx="17043">
                  <c:v>17043</c:v>
                </c:pt>
                <c:pt idx="17044">
                  <c:v>17044</c:v>
                </c:pt>
                <c:pt idx="17045">
                  <c:v>17045</c:v>
                </c:pt>
                <c:pt idx="17046">
                  <c:v>17046</c:v>
                </c:pt>
                <c:pt idx="17047">
                  <c:v>17047</c:v>
                </c:pt>
                <c:pt idx="17048">
                  <c:v>17048</c:v>
                </c:pt>
                <c:pt idx="17049">
                  <c:v>17049</c:v>
                </c:pt>
                <c:pt idx="17050">
                  <c:v>17050</c:v>
                </c:pt>
                <c:pt idx="17051">
                  <c:v>17051</c:v>
                </c:pt>
                <c:pt idx="17052">
                  <c:v>17052</c:v>
                </c:pt>
                <c:pt idx="17053">
                  <c:v>17053</c:v>
                </c:pt>
                <c:pt idx="17054">
                  <c:v>17054</c:v>
                </c:pt>
                <c:pt idx="17055">
                  <c:v>17055</c:v>
                </c:pt>
                <c:pt idx="17056">
                  <c:v>17056</c:v>
                </c:pt>
                <c:pt idx="17057">
                  <c:v>17057</c:v>
                </c:pt>
                <c:pt idx="17058">
                  <c:v>17058</c:v>
                </c:pt>
                <c:pt idx="17059">
                  <c:v>17059</c:v>
                </c:pt>
                <c:pt idx="17060">
                  <c:v>17060</c:v>
                </c:pt>
                <c:pt idx="17061">
                  <c:v>17061</c:v>
                </c:pt>
                <c:pt idx="17062">
                  <c:v>17062</c:v>
                </c:pt>
                <c:pt idx="17063">
                  <c:v>17063</c:v>
                </c:pt>
                <c:pt idx="17064">
                  <c:v>17064</c:v>
                </c:pt>
                <c:pt idx="17065">
                  <c:v>17065</c:v>
                </c:pt>
                <c:pt idx="17066">
                  <c:v>17066</c:v>
                </c:pt>
                <c:pt idx="17067">
                  <c:v>17067</c:v>
                </c:pt>
                <c:pt idx="17068">
                  <c:v>17068</c:v>
                </c:pt>
                <c:pt idx="17069">
                  <c:v>17069</c:v>
                </c:pt>
                <c:pt idx="17070">
                  <c:v>17070</c:v>
                </c:pt>
                <c:pt idx="17071">
                  <c:v>17071</c:v>
                </c:pt>
                <c:pt idx="17072">
                  <c:v>17072</c:v>
                </c:pt>
                <c:pt idx="17073">
                  <c:v>17073</c:v>
                </c:pt>
                <c:pt idx="17074">
                  <c:v>17074</c:v>
                </c:pt>
                <c:pt idx="17075">
                  <c:v>17075</c:v>
                </c:pt>
                <c:pt idx="17076">
                  <c:v>17076</c:v>
                </c:pt>
                <c:pt idx="17077">
                  <c:v>17077</c:v>
                </c:pt>
                <c:pt idx="17078">
                  <c:v>17078</c:v>
                </c:pt>
                <c:pt idx="17079">
                  <c:v>17079</c:v>
                </c:pt>
                <c:pt idx="17080">
                  <c:v>17080</c:v>
                </c:pt>
                <c:pt idx="17081">
                  <c:v>17081</c:v>
                </c:pt>
                <c:pt idx="17082">
                  <c:v>17082</c:v>
                </c:pt>
                <c:pt idx="17083">
                  <c:v>17083</c:v>
                </c:pt>
                <c:pt idx="17084">
                  <c:v>17084</c:v>
                </c:pt>
                <c:pt idx="17085">
                  <c:v>17085</c:v>
                </c:pt>
                <c:pt idx="17086">
                  <c:v>17086</c:v>
                </c:pt>
                <c:pt idx="17087">
                  <c:v>17087</c:v>
                </c:pt>
                <c:pt idx="17088">
                  <c:v>17088</c:v>
                </c:pt>
                <c:pt idx="17089">
                  <c:v>17089</c:v>
                </c:pt>
                <c:pt idx="17090">
                  <c:v>17090</c:v>
                </c:pt>
                <c:pt idx="17091">
                  <c:v>17091</c:v>
                </c:pt>
                <c:pt idx="17092">
                  <c:v>17092</c:v>
                </c:pt>
                <c:pt idx="17093">
                  <c:v>17093</c:v>
                </c:pt>
                <c:pt idx="17094">
                  <c:v>17094</c:v>
                </c:pt>
                <c:pt idx="17095">
                  <c:v>17095</c:v>
                </c:pt>
                <c:pt idx="17096">
                  <c:v>17096</c:v>
                </c:pt>
                <c:pt idx="17097">
                  <c:v>17097</c:v>
                </c:pt>
                <c:pt idx="17098">
                  <c:v>17098</c:v>
                </c:pt>
                <c:pt idx="17099">
                  <c:v>17099</c:v>
                </c:pt>
                <c:pt idx="17100">
                  <c:v>17100</c:v>
                </c:pt>
                <c:pt idx="17101">
                  <c:v>17101</c:v>
                </c:pt>
                <c:pt idx="17102">
                  <c:v>17102</c:v>
                </c:pt>
                <c:pt idx="17103">
                  <c:v>17103</c:v>
                </c:pt>
                <c:pt idx="17104">
                  <c:v>17104</c:v>
                </c:pt>
                <c:pt idx="17105">
                  <c:v>17105</c:v>
                </c:pt>
                <c:pt idx="17106">
                  <c:v>17106</c:v>
                </c:pt>
                <c:pt idx="17107">
                  <c:v>17107</c:v>
                </c:pt>
                <c:pt idx="17108">
                  <c:v>17108</c:v>
                </c:pt>
                <c:pt idx="17109">
                  <c:v>17109</c:v>
                </c:pt>
                <c:pt idx="17110">
                  <c:v>17110</c:v>
                </c:pt>
                <c:pt idx="17111">
                  <c:v>17111</c:v>
                </c:pt>
                <c:pt idx="17112">
                  <c:v>17112</c:v>
                </c:pt>
                <c:pt idx="17113">
                  <c:v>17113</c:v>
                </c:pt>
                <c:pt idx="17114">
                  <c:v>17114</c:v>
                </c:pt>
                <c:pt idx="17115">
                  <c:v>17115</c:v>
                </c:pt>
                <c:pt idx="17116">
                  <c:v>17116</c:v>
                </c:pt>
                <c:pt idx="17117">
                  <c:v>17117</c:v>
                </c:pt>
                <c:pt idx="17118">
                  <c:v>17118</c:v>
                </c:pt>
                <c:pt idx="17119">
                  <c:v>17119</c:v>
                </c:pt>
                <c:pt idx="17120">
                  <c:v>17120</c:v>
                </c:pt>
                <c:pt idx="17121">
                  <c:v>17121</c:v>
                </c:pt>
                <c:pt idx="17122">
                  <c:v>17122</c:v>
                </c:pt>
                <c:pt idx="17123">
                  <c:v>17123</c:v>
                </c:pt>
                <c:pt idx="17124">
                  <c:v>17124</c:v>
                </c:pt>
                <c:pt idx="17125">
                  <c:v>17125</c:v>
                </c:pt>
                <c:pt idx="17126">
                  <c:v>17126</c:v>
                </c:pt>
                <c:pt idx="17127">
                  <c:v>17127</c:v>
                </c:pt>
                <c:pt idx="17128">
                  <c:v>17128</c:v>
                </c:pt>
                <c:pt idx="17129">
                  <c:v>17129</c:v>
                </c:pt>
                <c:pt idx="17130">
                  <c:v>17130</c:v>
                </c:pt>
                <c:pt idx="17131">
                  <c:v>17131</c:v>
                </c:pt>
                <c:pt idx="17132">
                  <c:v>17132</c:v>
                </c:pt>
                <c:pt idx="17133">
                  <c:v>17133</c:v>
                </c:pt>
                <c:pt idx="17134">
                  <c:v>17134</c:v>
                </c:pt>
                <c:pt idx="17135">
                  <c:v>17135</c:v>
                </c:pt>
                <c:pt idx="17136">
                  <c:v>17136</c:v>
                </c:pt>
                <c:pt idx="17137">
                  <c:v>17137</c:v>
                </c:pt>
                <c:pt idx="17138">
                  <c:v>17138</c:v>
                </c:pt>
                <c:pt idx="17139">
                  <c:v>17139</c:v>
                </c:pt>
                <c:pt idx="17140">
                  <c:v>17140</c:v>
                </c:pt>
                <c:pt idx="17141">
                  <c:v>17141</c:v>
                </c:pt>
                <c:pt idx="17142">
                  <c:v>17142</c:v>
                </c:pt>
                <c:pt idx="17143">
                  <c:v>17143</c:v>
                </c:pt>
                <c:pt idx="17144">
                  <c:v>17144</c:v>
                </c:pt>
                <c:pt idx="17145">
                  <c:v>17145</c:v>
                </c:pt>
                <c:pt idx="17146">
                  <c:v>17146</c:v>
                </c:pt>
                <c:pt idx="17147">
                  <c:v>17147</c:v>
                </c:pt>
                <c:pt idx="17148">
                  <c:v>17148</c:v>
                </c:pt>
                <c:pt idx="17149">
                  <c:v>17149</c:v>
                </c:pt>
                <c:pt idx="17150">
                  <c:v>17150</c:v>
                </c:pt>
                <c:pt idx="17151">
                  <c:v>17151</c:v>
                </c:pt>
                <c:pt idx="17152">
                  <c:v>17152</c:v>
                </c:pt>
                <c:pt idx="17153">
                  <c:v>17153</c:v>
                </c:pt>
                <c:pt idx="17154">
                  <c:v>17154</c:v>
                </c:pt>
                <c:pt idx="17155">
                  <c:v>17155</c:v>
                </c:pt>
                <c:pt idx="17156">
                  <c:v>17156</c:v>
                </c:pt>
                <c:pt idx="17157">
                  <c:v>17157</c:v>
                </c:pt>
                <c:pt idx="17158">
                  <c:v>17158</c:v>
                </c:pt>
                <c:pt idx="17159">
                  <c:v>17159</c:v>
                </c:pt>
                <c:pt idx="17160">
                  <c:v>17160</c:v>
                </c:pt>
                <c:pt idx="17161">
                  <c:v>17161</c:v>
                </c:pt>
                <c:pt idx="17162">
                  <c:v>17162</c:v>
                </c:pt>
                <c:pt idx="17163">
                  <c:v>17163</c:v>
                </c:pt>
                <c:pt idx="17164">
                  <c:v>17164</c:v>
                </c:pt>
                <c:pt idx="17165">
                  <c:v>17165</c:v>
                </c:pt>
                <c:pt idx="17166">
                  <c:v>17166</c:v>
                </c:pt>
                <c:pt idx="17167">
                  <c:v>17167</c:v>
                </c:pt>
                <c:pt idx="17168">
                  <c:v>17168</c:v>
                </c:pt>
                <c:pt idx="17169">
                  <c:v>17169</c:v>
                </c:pt>
                <c:pt idx="17170">
                  <c:v>17170</c:v>
                </c:pt>
                <c:pt idx="17171">
                  <c:v>17171</c:v>
                </c:pt>
                <c:pt idx="17172">
                  <c:v>17172</c:v>
                </c:pt>
                <c:pt idx="17173">
                  <c:v>17173</c:v>
                </c:pt>
                <c:pt idx="17174">
                  <c:v>17174</c:v>
                </c:pt>
                <c:pt idx="17175">
                  <c:v>17175</c:v>
                </c:pt>
                <c:pt idx="17176">
                  <c:v>17176</c:v>
                </c:pt>
                <c:pt idx="17177">
                  <c:v>17177</c:v>
                </c:pt>
                <c:pt idx="17178">
                  <c:v>17178</c:v>
                </c:pt>
                <c:pt idx="17179">
                  <c:v>17179</c:v>
                </c:pt>
                <c:pt idx="17180">
                  <c:v>17180</c:v>
                </c:pt>
                <c:pt idx="17181">
                  <c:v>17181</c:v>
                </c:pt>
                <c:pt idx="17182">
                  <c:v>17182</c:v>
                </c:pt>
                <c:pt idx="17183">
                  <c:v>17183</c:v>
                </c:pt>
                <c:pt idx="17184">
                  <c:v>17184</c:v>
                </c:pt>
                <c:pt idx="17185">
                  <c:v>17185</c:v>
                </c:pt>
                <c:pt idx="17186">
                  <c:v>17186</c:v>
                </c:pt>
                <c:pt idx="17187">
                  <c:v>17187</c:v>
                </c:pt>
                <c:pt idx="17188">
                  <c:v>17188</c:v>
                </c:pt>
                <c:pt idx="17189">
                  <c:v>17189</c:v>
                </c:pt>
                <c:pt idx="17190">
                  <c:v>17190</c:v>
                </c:pt>
                <c:pt idx="17191">
                  <c:v>17191</c:v>
                </c:pt>
                <c:pt idx="17192">
                  <c:v>17192</c:v>
                </c:pt>
                <c:pt idx="17193">
                  <c:v>17193</c:v>
                </c:pt>
                <c:pt idx="17194">
                  <c:v>17194</c:v>
                </c:pt>
                <c:pt idx="17195">
                  <c:v>17195</c:v>
                </c:pt>
                <c:pt idx="17196">
                  <c:v>17196</c:v>
                </c:pt>
                <c:pt idx="17197">
                  <c:v>17197</c:v>
                </c:pt>
                <c:pt idx="17198">
                  <c:v>17198</c:v>
                </c:pt>
                <c:pt idx="17199">
                  <c:v>17199</c:v>
                </c:pt>
                <c:pt idx="17200">
                  <c:v>17200</c:v>
                </c:pt>
                <c:pt idx="17201">
                  <c:v>17201</c:v>
                </c:pt>
                <c:pt idx="17202">
                  <c:v>17202</c:v>
                </c:pt>
                <c:pt idx="17203">
                  <c:v>17203</c:v>
                </c:pt>
                <c:pt idx="17204">
                  <c:v>17204</c:v>
                </c:pt>
                <c:pt idx="17205">
                  <c:v>17205</c:v>
                </c:pt>
                <c:pt idx="17206">
                  <c:v>17206</c:v>
                </c:pt>
                <c:pt idx="17207">
                  <c:v>17207</c:v>
                </c:pt>
                <c:pt idx="17208">
                  <c:v>17208</c:v>
                </c:pt>
                <c:pt idx="17209">
                  <c:v>17209</c:v>
                </c:pt>
                <c:pt idx="17210">
                  <c:v>17210</c:v>
                </c:pt>
                <c:pt idx="17211">
                  <c:v>17211</c:v>
                </c:pt>
                <c:pt idx="17212">
                  <c:v>17212</c:v>
                </c:pt>
                <c:pt idx="17213">
                  <c:v>17213</c:v>
                </c:pt>
                <c:pt idx="17214">
                  <c:v>17214</c:v>
                </c:pt>
                <c:pt idx="17215">
                  <c:v>17215</c:v>
                </c:pt>
                <c:pt idx="17216">
                  <c:v>17216</c:v>
                </c:pt>
                <c:pt idx="17217">
                  <c:v>17217</c:v>
                </c:pt>
                <c:pt idx="17218">
                  <c:v>17218</c:v>
                </c:pt>
                <c:pt idx="17219">
                  <c:v>17219</c:v>
                </c:pt>
                <c:pt idx="17220">
                  <c:v>17220</c:v>
                </c:pt>
                <c:pt idx="17221">
                  <c:v>17221</c:v>
                </c:pt>
                <c:pt idx="17222">
                  <c:v>17222</c:v>
                </c:pt>
                <c:pt idx="17223">
                  <c:v>17223</c:v>
                </c:pt>
                <c:pt idx="17224">
                  <c:v>17224</c:v>
                </c:pt>
                <c:pt idx="17225">
                  <c:v>17225</c:v>
                </c:pt>
                <c:pt idx="17226">
                  <c:v>17226</c:v>
                </c:pt>
                <c:pt idx="17227">
                  <c:v>17227</c:v>
                </c:pt>
                <c:pt idx="17228">
                  <c:v>17228</c:v>
                </c:pt>
                <c:pt idx="17229">
                  <c:v>17229</c:v>
                </c:pt>
                <c:pt idx="17230">
                  <c:v>17230</c:v>
                </c:pt>
                <c:pt idx="17231">
                  <c:v>17231</c:v>
                </c:pt>
                <c:pt idx="17232">
                  <c:v>17232</c:v>
                </c:pt>
                <c:pt idx="17233">
                  <c:v>17233</c:v>
                </c:pt>
                <c:pt idx="17234">
                  <c:v>17234</c:v>
                </c:pt>
                <c:pt idx="17235">
                  <c:v>17235</c:v>
                </c:pt>
                <c:pt idx="17236">
                  <c:v>17236</c:v>
                </c:pt>
                <c:pt idx="17237">
                  <c:v>17237</c:v>
                </c:pt>
                <c:pt idx="17238">
                  <c:v>17238</c:v>
                </c:pt>
                <c:pt idx="17239">
                  <c:v>17239</c:v>
                </c:pt>
                <c:pt idx="17240">
                  <c:v>17240</c:v>
                </c:pt>
                <c:pt idx="17241">
                  <c:v>17241</c:v>
                </c:pt>
                <c:pt idx="17242">
                  <c:v>17242</c:v>
                </c:pt>
                <c:pt idx="17243">
                  <c:v>17243</c:v>
                </c:pt>
                <c:pt idx="17244">
                  <c:v>17244</c:v>
                </c:pt>
                <c:pt idx="17245">
                  <c:v>17245</c:v>
                </c:pt>
                <c:pt idx="17246">
                  <c:v>17246</c:v>
                </c:pt>
                <c:pt idx="17247">
                  <c:v>17247</c:v>
                </c:pt>
                <c:pt idx="17248">
                  <c:v>17248</c:v>
                </c:pt>
                <c:pt idx="17249">
                  <c:v>17249</c:v>
                </c:pt>
                <c:pt idx="17250">
                  <c:v>17250</c:v>
                </c:pt>
                <c:pt idx="17251">
                  <c:v>17251</c:v>
                </c:pt>
                <c:pt idx="17252">
                  <c:v>17252</c:v>
                </c:pt>
                <c:pt idx="17253">
                  <c:v>17253</c:v>
                </c:pt>
                <c:pt idx="17254">
                  <c:v>17254</c:v>
                </c:pt>
                <c:pt idx="17255">
                  <c:v>17255</c:v>
                </c:pt>
                <c:pt idx="17256">
                  <c:v>17256</c:v>
                </c:pt>
                <c:pt idx="17257">
                  <c:v>17257</c:v>
                </c:pt>
                <c:pt idx="17258">
                  <c:v>17258</c:v>
                </c:pt>
                <c:pt idx="17259">
                  <c:v>17259</c:v>
                </c:pt>
                <c:pt idx="17260">
                  <c:v>17260</c:v>
                </c:pt>
                <c:pt idx="17261">
                  <c:v>17261</c:v>
                </c:pt>
                <c:pt idx="17262">
                  <c:v>17262</c:v>
                </c:pt>
                <c:pt idx="17263">
                  <c:v>17263</c:v>
                </c:pt>
                <c:pt idx="17264">
                  <c:v>17264</c:v>
                </c:pt>
                <c:pt idx="17265">
                  <c:v>17265</c:v>
                </c:pt>
                <c:pt idx="17266">
                  <c:v>17266</c:v>
                </c:pt>
                <c:pt idx="17267">
                  <c:v>17267</c:v>
                </c:pt>
                <c:pt idx="17268">
                  <c:v>17268</c:v>
                </c:pt>
                <c:pt idx="17269">
                  <c:v>17269</c:v>
                </c:pt>
                <c:pt idx="17270">
                  <c:v>17270</c:v>
                </c:pt>
                <c:pt idx="17271">
                  <c:v>17271</c:v>
                </c:pt>
                <c:pt idx="17272">
                  <c:v>17272</c:v>
                </c:pt>
                <c:pt idx="17273">
                  <c:v>17273</c:v>
                </c:pt>
                <c:pt idx="17274">
                  <c:v>17274</c:v>
                </c:pt>
                <c:pt idx="17275">
                  <c:v>17275</c:v>
                </c:pt>
                <c:pt idx="17276">
                  <c:v>17276</c:v>
                </c:pt>
                <c:pt idx="17277">
                  <c:v>17277</c:v>
                </c:pt>
                <c:pt idx="17278">
                  <c:v>17278</c:v>
                </c:pt>
                <c:pt idx="17279">
                  <c:v>17279</c:v>
                </c:pt>
                <c:pt idx="17280">
                  <c:v>17280</c:v>
                </c:pt>
                <c:pt idx="17281">
                  <c:v>17281</c:v>
                </c:pt>
                <c:pt idx="17282">
                  <c:v>17282</c:v>
                </c:pt>
                <c:pt idx="17283">
                  <c:v>17283</c:v>
                </c:pt>
                <c:pt idx="17284">
                  <c:v>17284</c:v>
                </c:pt>
                <c:pt idx="17285">
                  <c:v>17285</c:v>
                </c:pt>
                <c:pt idx="17286">
                  <c:v>17286</c:v>
                </c:pt>
                <c:pt idx="17287">
                  <c:v>17287</c:v>
                </c:pt>
                <c:pt idx="17288">
                  <c:v>17288</c:v>
                </c:pt>
                <c:pt idx="17289">
                  <c:v>17289</c:v>
                </c:pt>
                <c:pt idx="17290">
                  <c:v>17290</c:v>
                </c:pt>
                <c:pt idx="17291">
                  <c:v>17291</c:v>
                </c:pt>
                <c:pt idx="17292">
                  <c:v>17292</c:v>
                </c:pt>
                <c:pt idx="17293">
                  <c:v>17293</c:v>
                </c:pt>
                <c:pt idx="17294">
                  <c:v>17294</c:v>
                </c:pt>
                <c:pt idx="17295">
                  <c:v>17295</c:v>
                </c:pt>
                <c:pt idx="17296">
                  <c:v>17296</c:v>
                </c:pt>
                <c:pt idx="17297">
                  <c:v>17297</c:v>
                </c:pt>
                <c:pt idx="17298">
                  <c:v>17298</c:v>
                </c:pt>
                <c:pt idx="17299">
                  <c:v>17299</c:v>
                </c:pt>
                <c:pt idx="17300">
                  <c:v>17300</c:v>
                </c:pt>
                <c:pt idx="17301">
                  <c:v>17301</c:v>
                </c:pt>
                <c:pt idx="17302">
                  <c:v>17302</c:v>
                </c:pt>
                <c:pt idx="17303">
                  <c:v>17303</c:v>
                </c:pt>
                <c:pt idx="17304">
                  <c:v>17304</c:v>
                </c:pt>
                <c:pt idx="17305">
                  <c:v>17305</c:v>
                </c:pt>
                <c:pt idx="17306">
                  <c:v>17306</c:v>
                </c:pt>
                <c:pt idx="17307">
                  <c:v>17307</c:v>
                </c:pt>
                <c:pt idx="17308">
                  <c:v>17308</c:v>
                </c:pt>
                <c:pt idx="17309">
                  <c:v>17309</c:v>
                </c:pt>
                <c:pt idx="17310">
                  <c:v>17310</c:v>
                </c:pt>
                <c:pt idx="17311">
                  <c:v>17311</c:v>
                </c:pt>
                <c:pt idx="17312">
                  <c:v>17312</c:v>
                </c:pt>
                <c:pt idx="17313">
                  <c:v>17313</c:v>
                </c:pt>
                <c:pt idx="17314">
                  <c:v>17314</c:v>
                </c:pt>
                <c:pt idx="17315">
                  <c:v>17315</c:v>
                </c:pt>
                <c:pt idx="17316">
                  <c:v>17316</c:v>
                </c:pt>
                <c:pt idx="17317">
                  <c:v>17317</c:v>
                </c:pt>
                <c:pt idx="17318">
                  <c:v>17318</c:v>
                </c:pt>
                <c:pt idx="17319">
                  <c:v>17319</c:v>
                </c:pt>
                <c:pt idx="17320">
                  <c:v>17320</c:v>
                </c:pt>
                <c:pt idx="17321">
                  <c:v>17321</c:v>
                </c:pt>
                <c:pt idx="17322">
                  <c:v>17322</c:v>
                </c:pt>
                <c:pt idx="17323">
                  <c:v>17323</c:v>
                </c:pt>
                <c:pt idx="17324">
                  <c:v>17324</c:v>
                </c:pt>
                <c:pt idx="17325">
                  <c:v>17325</c:v>
                </c:pt>
                <c:pt idx="17326">
                  <c:v>17326</c:v>
                </c:pt>
                <c:pt idx="17327">
                  <c:v>17327</c:v>
                </c:pt>
                <c:pt idx="17328">
                  <c:v>17328</c:v>
                </c:pt>
                <c:pt idx="17329">
                  <c:v>17329</c:v>
                </c:pt>
                <c:pt idx="17330">
                  <c:v>17330</c:v>
                </c:pt>
                <c:pt idx="17331">
                  <c:v>17331</c:v>
                </c:pt>
                <c:pt idx="17332">
                  <c:v>17332</c:v>
                </c:pt>
                <c:pt idx="17333">
                  <c:v>17333</c:v>
                </c:pt>
                <c:pt idx="17334">
                  <c:v>17334</c:v>
                </c:pt>
                <c:pt idx="17335">
                  <c:v>17335</c:v>
                </c:pt>
                <c:pt idx="17336">
                  <c:v>17336</c:v>
                </c:pt>
                <c:pt idx="17337">
                  <c:v>17337</c:v>
                </c:pt>
                <c:pt idx="17338">
                  <c:v>17338</c:v>
                </c:pt>
                <c:pt idx="17339">
                  <c:v>17339</c:v>
                </c:pt>
                <c:pt idx="17340">
                  <c:v>17340</c:v>
                </c:pt>
                <c:pt idx="17341">
                  <c:v>17341</c:v>
                </c:pt>
                <c:pt idx="17342">
                  <c:v>17342</c:v>
                </c:pt>
                <c:pt idx="17343">
                  <c:v>17343</c:v>
                </c:pt>
                <c:pt idx="17344">
                  <c:v>17344</c:v>
                </c:pt>
                <c:pt idx="17345">
                  <c:v>17345</c:v>
                </c:pt>
                <c:pt idx="17346">
                  <c:v>17346</c:v>
                </c:pt>
                <c:pt idx="17347">
                  <c:v>17347</c:v>
                </c:pt>
                <c:pt idx="17348">
                  <c:v>17348</c:v>
                </c:pt>
                <c:pt idx="17349">
                  <c:v>17349</c:v>
                </c:pt>
                <c:pt idx="17350">
                  <c:v>17350</c:v>
                </c:pt>
                <c:pt idx="17351">
                  <c:v>17351</c:v>
                </c:pt>
                <c:pt idx="17352">
                  <c:v>17352</c:v>
                </c:pt>
                <c:pt idx="17353">
                  <c:v>17353</c:v>
                </c:pt>
                <c:pt idx="17354">
                  <c:v>17354</c:v>
                </c:pt>
                <c:pt idx="17355">
                  <c:v>17355</c:v>
                </c:pt>
                <c:pt idx="17356">
                  <c:v>17356</c:v>
                </c:pt>
                <c:pt idx="17357">
                  <c:v>17357</c:v>
                </c:pt>
                <c:pt idx="17358">
                  <c:v>17358</c:v>
                </c:pt>
                <c:pt idx="17359">
                  <c:v>17359</c:v>
                </c:pt>
                <c:pt idx="17360">
                  <c:v>17360</c:v>
                </c:pt>
                <c:pt idx="17361">
                  <c:v>17361</c:v>
                </c:pt>
                <c:pt idx="17362">
                  <c:v>17362</c:v>
                </c:pt>
                <c:pt idx="17363">
                  <c:v>17363</c:v>
                </c:pt>
                <c:pt idx="17364">
                  <c:v>17364</c:v>
                </c:pt>
                <c:pt idx="17365">
                  <c:v>17365</c:v>
                </c:pt>
                <c:pt idx="17366">
                  <c:v>17366</c:v>
                </c:pt>
                <c:pt idx="17367">
                  <c:v>17367</c:v>
                </c:pt>
                <c:pt idx="17368">
                  <c:v>17368</c:v>
                </c:pt>
                <c:pt idx="17369">
                  <c:v>17369</c:v>
                </c:pt>
                <c:pt idx="17370">
                  <c:v>17370</c:v>
                </c:pt>
                <c:pt idx="17371">
                  <c:v>17371</c:v>
                </c:pt>
                <c:pt idx="17372">
                  <c:v>17372</c:v>
                </c:pt>
                <c:pt idx="17373">
                  <c:v>17373</c:v>
                </c:pt>
                <c:pt idx="17374">
                  <c:v>17374</c:v>
                </c:pt>
                <c:pt idx="17375">
                  <c:v>17375</c:v>
                </c:pt>
                <c:pt idx="17376">
                  <c:v>17376</c:v>
                </c:pt>
                <c:pt idx="17377">
                  <c:v>17377</c:v>
                </c:pt>
                <c:pt idx="17378">
                  <c:v>17378</c:v>
                </c:pt>
                <c:pt idx="17379">
                  <c:v>17379</c:v>
                </c:pt>
                <c:pt idx="17380">
                  <c:v>17380</c:v>
                </c:pt>
                <c:pt idx="17381">
                  <c:v>17381</c:v>
                </c:pt>
                <c:pt idx="17382">
                  <c:v>17382</c:v>
                </c:pt>
                <c:pt idx="17383">
                  <c:v>17383</c:v>
                </c:pt>
                <c:pt idx="17384">
                  <c:v>17384</c:v>
                </c:pt>
                <c:pt idx="17385">
                  <c:v>17385</c:v>
                </c:pt>
                <c:pt idx="17386">
                  <c:v>17386</c:v>
                </c:pt>
                <c:pt idx="17387">
                  <c:v>17387</c:v>
                </c:pt>
                <c:pt idx="17388">
                  <c:v>17388</c:v>
                </c:pt>
                <c:pt idx="17389">
                  <c:v>17389</c:v>
                </c:pt>
                <c:pt idx="17390">
                  <c:v>17390</c:v>
                </c:pt>
                <c:pt idx="17391">
                  <c:v>17391</c:v>
                </c:pt>
                <c:pt idx="17392">
                  <c:v>17392</c:v>
                </c:pt>
                <c:pt idx="17393">
                  <c:v>17393</c:v>
                </c:pt>
                <c:pt idx="17394">
                  <c:v>17394</c:v>
                </c:pt>
                <c:pt idx="17395">
                  <c:v>17395</c:v>
                </c:pt>
                <c:pt idx="17396">
                  <c:v>17396</c:v>
                </c:pt>
                <c:pt idx="17397">
                  <c:v>17397</c:v>
                </c:pt>
                <c:pt idx="17398">
                  <c:v>17398</c:v>
                </c:pt>
                <c:pt idx="17399">
                  <c:v>17399</c:v>
                </c:pt>
                <c:pt idx="17400">
                  <c:v>17400</c:v>
                </c:pt>
                <c:pt idx="17401">
                  <c:v>17401</c:v>
                </c:pt>
                <c:pt idx="17402">
                  <c:v>17402</c:v>
                </c:pt>
                <c:pt idx="17403">
                  <c:v>17403</c:v>
                </c:pt>
                <c:pt idx="17404">
                  <c:v>17404</c:v>
                </c:pt>
                <c:pt idx="17405">
                  <c:v>17405</c:v>
                </c:pt>
                <c:pt idx="17406">
                  <c:v>17406</c:v>
                </c:pt>
                <c:pt idx="17407">
                  <c:v>17407</c:v>
                </c:pt>
                <c:pt idx="17408">
                  <c:v>17408</c:v>
                </c:pt>
                <c:pt idx="17409">
                  <c:v>17409</c:v>
                </c:pt>
                <c:pt idx="17410">
                  <c:v>17410</c:v>
                </c:pt>
                <c:pt idx="17411">
                  <c:v>17411</c:v>
                </c:pt>
                <c:pt idx="17412">
                  <c:v>17412</c:v>
                </c:pt>
                <c:pt idx="17413">
                  <c:v>17413</c:v>
                </c:pt>
                <c:pt idx="17414">
                  <c:v>17414</c:v>
                </c:pt>
                <c:pt idx="17415">
                  <c:v>17415</c:v>
                </c:pt>
                <c:pt idx="17416">
                  <c:v>17416</c:v>
                </c:pt>
                <c:pt idx="17417">
                  <c:v>17417</c:v>
                </c:pt>
                <c:pt idx="17418">
                  <c:v>17418</c:v>
                </c:pt>
                <c:pt idx="17419">
                  <c:v>17419</c:v>
                </c:pt>
                <c:pt idx="17420">
                  <c:v>17420</c:v>
                </c:pt>
                <c:pt idx="17421">
                  <c:v>17421</c:v>
                </c:pt>
                <c:pt idx="17422">
                  <c:v>17422</c:v>
                </c:pt>
                <c:pt idx="17423">
                  <c:v>17423</c:v>
                </c:pt>
                <c:pt idx="17424">
                  <c:v>17424</c:v>
                </c:pt>
                <c:pt idx="17425">
                  <c:v>17425</c:v>
                </c:pt>
                <c:pt idx="17426">
                  <c:v>17426</c:v>
                </c:pt>
                <c:pt idx="17427">
                  <c:v>17427</c:v>
                </c:pt>
                <c:pt idx="17428">
                  <c:v>17428</c:v>
                </c:pt>
                <c:pt idx="17429">
                  <c:v>17429</c:v>
                </c:pt>
                <c:pt idx="17430">
                  <c:v>17430</c:v>
                </c:pt>
                <c:pt idx="17431">
                  <c:v>17431</c:v>
                </c:pt>
                <c:pt idx="17432">
                  <c:v>17432</c:v>
                </c:pt>
                <c:pt idx="17433">
                  <c:v>17433</c:v>
                </c:pt>
                <c:pt idx="17434">
                  <c:v>17434</c:v>
                </c:pt>
                <c:pt idx="17435">
                  <c:v>17435</c:v>
                </c:pt>
                <c:pt idx="17436">
                  <c:v>17436</c:v>
                </c:pt>
                <c:pt idx="17437">
                  <c:v>17437</c:v>
                </c:pt>
                <c:pt idx="17438">
                  <c:v>17438</c:v>
                </c:pt>
                <c:pt idx="17439">
                  <c:v>17439</c:v>
                </c:pt>
                <c:pt idx="17440">
                  <c:v>17440</c:v>
                </c:pt>
                <c:pt idx="17441">
                  <c:v>17441</c:v>
                </c:pt>
                <c:pt idx="17442">
                  <c:v>17442</c:v>
                </c:pt>
                <c:pt idx="17443">
                  <c:v>17443</c:v>
                </c:pt>
                <c:pt idx="17444">
                  <c:v>17444</c:v>
                </c:pt>
                <c:pt idx="17445">
                  <c:v>17445</c:v>
                </c:pt>
                <c:pt idx="17446">
                  <c:v>17446</c:v>
                </c:pt>
                <c:pt idx="17447">
                  <c:v>17447</c:v>
                </c:pt>
                <c:pt idx="17448">
                  <c:v>17448</c:v>
                </c:pt>
                <c:pt idx="17449">
                  <c:v>17449</c:v>
                </c:pt>
                <c:pt idx="17450">
                  <c:v>17450</c:v>
                </c:pt>
                <c:pt idx="17451">
                  <c:v>17451</c:v>
                </c:pt>
                <c:pt idx="17452">
                  <c:v>17452</c:v>
                </c:pt>
                <c:pt idx="17453">
                  <c:v>17453</c:v>
                </c:pt>
                <c:pt idx="17454">
                  <c:v>17454</c:v>
                </c:pt>
                <c:pt idx="17455">
                  <c:v>17455</c:v>
                </c:pt>
                <c:pt idx="17456">
                  <c:v>17456</c:v>
                </c:pt>
                <c:pt idx="17457">
                  <c:v>17457</c:v>
                </c:pt>
                <c:pt idx="17458">
                  <c:v>17458</c:v>
                </c:pt>
                <c:pt idx="17459">
                  <c:v>17459</c:v>
                </c:pt>
                <c:pt idx="17460">
                  <c:v>17460</c:v>
                </c:pt>
                <c:pt idx="17461">
                  <c:v>17461</c:v>
                </c:pt>
                <c:pt idx="17462">
                  <c:v>17462</c:v>
                </c:pt>
                <c:pt idx="17463">
                  <c:v>17463</c:v>
                </c:pt>
                <c:pt idx="17464">
                  <c:v>17464</c:v>
                </c:pt>
                <c:pt idx="17465">
                  <c:v>17465</c:v>
                </c:pt>
                <c:pt idx="17466">
                  <c:v>17466</c:v>
                </c:pt>
                <c:pt idx="17467">
                  <c:v>17467</c:v>
                </c:pt>
                <c:pt idx="17468">
                  <c:v>17468</c:v>
                </c:pt>
                <c:pt idx="17469">
                  <c:v>17469</c:v>
                </c:pt>
                <c:pt idx="17470">
                  <c:v>17470</c:v>
                </c:pt>
                <c:pt idx="17471">
                  <c:v>17471</c:v>
                </c:pt>
                <c:pt idx="17472">
                  <c:v>17472</c:v>
                </c:pt>
                <c:pt idx="17473">
                  <c:v>17473</c:v>
                </c:pt>
                <c:pt idx="17474">
                  <c:v>17474</c:v>
                </c:pt>
                <c:pt idx="17475">
                  <c:v>17475</c:v>
                </c:pt>
                <c:pt idx="17476">
                  <c:v>17476</c:v>
                </c:pt>
                <c:pt idx="17477">
                  <c:v>17477</c:v>
                </c:pt>
                <c:pt idx="17478">
                  <c:v>17478</c:v>
                </c:pt>
                <c:pt idx="17479">
                  <c:v>17479</c:v>
                </c:pt>
                <c:pt idx="17480">
                  <c:v>17480</c:v>
                </c:pt>
                <c:pt idx="17481">
                  <c:v>17481</c:v>
                </c:pt>
                <c:pt idx="17482">
                  <c:v>17482</c:v>
                </c:pt>
                <c:pt idx="17483">
                  <c:v>17483</c:v>
                </c:pt>
                <c:pt idx="17484">
                  <c:v>17484</c:v>
                </c:pt>
                <c:pt idx="17485">
                  <c:v>17485</c:v>
                </c:pt>
                <c:pt idx="17486">
                  <c:v>17486</c:v>
                </c:pt>
                <c:pt idx="17487">
                  <c:v>17487</c:v>
                </c:pt>
                <c:pt idx="17488">
                  <c:v>17488</c:v>
                </c:pt>
                <c:pt idx="17489">
                  <c:v>17489</c:v>
                </c:pt>
                <c:pt idx="17490">
                  <c:v>17490</c:v>
                </c:pt>
                <c:pt idx="17491">
                  <c:v>17491</c:v>
                </c:pt>
                <c:pt idx="17492">
                  <c:v>17492</c:v>
                </c:pt>
                <c:pt idx="17493">
                  <c:v>17493</c:v>
                </c:pt>
                <c:pt idx="17494">
                  <c:v>17494</c:v>
                </c:pt>
                <c:pt idx="17495">
                  <c:v>17495</c:v>
                </c:pt>
                <c:pt idx="17496">
                  <c:v>17496</c:v>
                </c:pt>
                <c:pt idx="17497">
                  <c:v>17497</c:v>
                </c:pt>
                <c:pt idx="17498">
                  <c:v>17498</c:v>
                </c:pt>
                <c:pt idx="17499">
                  <c:v>17499</c:v>
                </c:pt>
                <c:pt idx="17500">
                  <c:v>17500</c:v>
                </c:pt>
                <c:pt idx="17501">
                  <c:v>17501</c:v>
                </c:pt>
                <c:pt idx="17502">
                  <c:v>17502</c:v>
                </c:pt>
                <c:pt idx="17503">
                  <c:v>17503</c:v>
                </c:pt>
                <c:pt idx="17504">
                  <c:v>17504</c:v>
                </c:pt>
                <c:pt idx="17505">
                  <c:v>17505</c:v>
                </c:pt>
                <c:pt idx="17506">
                  <c:v>17506</c:v>
                </c:pt>
                <c:pt idx="17507">
                  <c:v>17507</c:v>
                </c:pt>
                <c:pt idx="17508">
                  <c:v>17508</c:v>
                </c:pt>
                <c:pt idx="17509">
                  <c:v>17509</c:v>
                </c:pt>
                <c:pt idx="17510">
                  <c:v>17510</c:v>
                </c:pt>
                <c:pt idx="17511">
                  <c:v>17511</c:v>
                </c:pt>
                <c:pt idx="17512">
                  <c:v>17512</c:v>
                </c:pt>
                <c:pt idx="17513">
                  <c:v>17513</c:v>
                </c:pt>
                <c:pt idx="17514">
                  <c:v>17514</c:v>
                </c:pt>
                <c:pt idx="17515">
                  <c:v>17515</c:v>
                </c:pt>
                <c:pt idx="17516">
                  <c:v>17516</c:v>
                </c:pt>
                <c:pt idx="17517">
                  <c:v>17517</c:v>
                </c:pt>
                <c:pt idx="17518">
                  <c:v>17518</c:v>
                </c:pt>
                <c:pt idx="17519">
                  <c:v>17519</c:v>
                </c:pt>
                <c:pt idx="17520">
                  <c:v>17520</c:v>
                </c:pt>
                <c:pt idx="17521">
                  <c:v>17521</c:v>
                </c:pt>
                <c:pt idx="17522">
                  <c:v>17522</c:v>
                </c:pt>
                <c:pt idx="17523">
                  <c:v>17523</c:v>
                </c:pt>
                <c:pt idx="17524">
                  <c:v>17524</c:v>
                </c:pt>
                <c:pt idx="17525">
                  <c:v>17525</c:v>
                </c:pt>
                <c:pt idx="17526">
                  <c:v>17526</c:v>
                </c:pt>
                <c:pt idx="17527">
                  <c:v>17527</c:v>
                </c:pt>
                <c:pt idx="17528">
                  <c:v>17528</c:v>
                </c:pt>
                <c:pt idx="17529">
                  <c:v>17529</c:v>
                </c:pt>
                <c:pt idx="17530">
                  <c:v>17530</c:v>
                </c:pt>
                <c:pt idx="17531">
                  <c:v>17531</c:v>
                </c:pt>
                <c:pt idx="17532">
                  <c:v>17532</c:v>
                </c:pt>
                <c:pt idx="17533">
                  <c:v>17533</c:v>
                </c:pt>
                <c:pt idx="17534">
                  <c:v>17534</c:v>
                </c:pt>
                <c:pt idx="17535">
                  <c:v>17535</c:v>
                </c:pt>
                <c:pt idx="17536">
                  <c:v>17536</c:v>
                </c:pt>
                <c:pt idx="17537">
                  <c:v>17537</c:v>
                </c:pt>
                <c:pt idx="17538">
                  <c:v>17538</c:v>
                </c:pt>
                <c:pt idx="17539">
                  <c:v>17539</c:v>
                </c:pt>
                <c:pt idx="17540">
                  <c:v>17540</c:v>
                </c:pt>
                <c:pt idx="17541">
                  <c:v>17541</c:v>
                </c:pt>
                <c:pt idx="17542">
                  <c:v>17542</c:v>
                </c:pt>
                <c:pt idx="17543">
                  <c:v>17543</c:v>
                </c:pt>
                <c:pt idx="17544">
                  <c:v>17544</c:v>
                </c:pt>
                <c:pt idx="17545">
                  <c:v>17545</c:v>
                </c:pt>
                <c:pt idx="17546">
                  <c:v>17546</c:v>
                </c:pt>
                <c:pt idx="17547">
                  <c:v>17547</c:v>
                </c:pt>
                <c:pt idx="17548">
                  <c:v>17548</c:v>
                </c:pt>
                <c:pt idx="17549">
                  <c:v>17549</c:v>
                </c:pt>
                <c:pt idx="17550">
                  <c:v>17550</c:v>
                </c:pt>
                <c:pt idx="17551">
                  <c:v>17551</c:v>
                </c:pt>
                <c:pt idx="17552">
                  <c:v>17552</c:v>
                </c:pt>
                <c:pt idx="17553">
                  <c:v>17553</c:v>
                </c:pt>
                <c:pt idx="17554">
                  <c:v>17554</c:v>
                </c:pt>
                <c:pt idx="17555">
                  <c:v>17555</c:v>
                </c:pt>
                <c:pt idx="17556">
                  <c:v>17556</c:v>
                </c:pt>
                <c:pt idx="17557">
                  <c:v>17557</c:v>
                </c:pt>
                <c:pt idx="17558">
                  <c:v>17558</c:v>
                </c:pt>
                <c:pt idx="17559">
                  <c:v>17559</c:v>
                </c:pt>
                <c:pt idx="17560">
                  <c:v>17560</c:v>
                </c:pt>
                <c:pt idx="17561">
                  <c:v>17561</c:v>
                </c:pt>
                <c:pt idx="17562">
                  <c:v>17562</c:v>
                </c:pt>
                <c:pt idx="17563">
                  <c:v>17563</c:v>
                </c:pt>
                <c:pt idx="17564">
                  <c:v>17564</c:v>
                </c:pt>
                <c:pt idx="17565">
                  <c:v>17565</c:v>
                </c:pt>
                <c:pt idx="17566">
                  <c:v>17566</c:v>
                </c:pt>
                <c:pt idx="17567">
                  <c:v>17567</c:v>
                </c:pt>
                <c:pt idx="17568">
                  <c:v>17568</c:v>
                </c:pt>
                <c:pt idx="17569">
                  <c:v>17569</c:v>
                </c:pt>
                <c:pt idx="17570">
                  <c:v>17570</c:v>
                </c:pt>
                <c:pt idx="17571">
                  <c:v>17571</c:v>
                </c:pt>
                <c:pt idx="17572">
                  <c:v>17572</c:v>
                </c:pt>
                <c:pt idx="17573">
                  <c:v>17573</c:v>
                </c:pt>
                <c:pt idx="17574">
                  <c:v>17574</c:v>
                </c:pt>
                <c:pt idx="17575">
                  <c:v>17575</c:v>
                </c:pt>
                <c:pt idx="17576">
                  <c:v>17576</c:v>
                </c:pt>
                <c:pt idx="17577">
                  <c:v>17577</c:v>
                </c:pt>
                <c:pt idx="17578">
                  <c:v>17578</c:v>
                </c:pt>
                <c:pt idx="17579">
                  <c:v>17579</c:v>
                </c:pt>
                <c:pt idx="17580">
                  <c:v>17580</c:v>
                </c:pt>
                <c:pt idx="17581">
                  <c:v>17581</c:v>
                </c:pt>
                <c:pt idx="17582">
                  <c:v>17582</c:v>
                </c:pt>
                <c:pt idx="17583">
                  <c:v>17583</c:v>
                </c:pt>
                <c:pt idx="17584">
                  <c:v>17584</c:v>
                </c:pt>
                <c:pt idx="17585">
                  <c:v>17585</c:v>
                </c:pt>
                <c:pt idx="17586">
                  <c:v>17586</c:v>
                </c:pt>
                <c:pt idx="17587">
                  <c:v>17587</c:v>
                </c:pt>
                <c:pt idx="17588">
                  <c:v>17588</c:v>
                </c:pt>
                <c:pt idx="17589">
                  <c:v>17589</c:v>
                </c:pt>
                <c:pt idx="17590">
                  <c:v>17590</c:v>
                </c:pt>
                <c:pt idx="17591">
                  <c:v>17591</c:v>
                </c:pt>
                <c:pt idx="17592">
                  <c:v>17592</c:v>
                </c:pt>
                <c:pt idx="17593">
                  <c:v>17593</c:v>
                </c:pt>
                <c:pt idx="17594">
                  <c:v>17594</c:v>
                </c:pt>
                <c:pt idx="17595">
                  <c:v>17595</c:v>
                </c:pt>
                <c:pt idx="17596">
                  <c:v>17596</c:v>
                </c:pt>
                <c:pt idx="17597">
                  <c:v>17597</c:v>
                </c:pt>
                <c:pt idx="17598">
                  <c:v>17598</c:v>
                </c:pt>
                <c:pt idx="17599">
                  <c:v>17599</c:v>
                </c:pt>
                <c:pt idx="17600">
                  <c:v>17600</c:v>
                </c:pt>
                <c:pt idx="17601">
                  <c:v>17601</c:v>
                </c:pt>
                <c:pt idx="17602">
                  <c:v>17602</c:v>
                </c:pt>
                <c:pt idx="17603">
                  <c:v>17603</c:v>
                </c:pt>
                <c:pt idx="17604">
                  <c:v>17604</c:v>
                </c:pt>
                <c:pt idx="17605">
                  <c:v>17605</c:v>
                </c:pt>
                <c:pt idx="17606">
                  <c:v>17606</c:v>
                </c:pt>
                <c:pt idx="17607">
                  <c:v>17607</c:v>
                </c:pt>
                <c:pt idx="17608">
                  <c:v>17608</c:v>
                </c:pt>
                <c:pt idx="17609">
                  <c:v>17609</c:v>
                </c:pt>
                <c:pt idx="17610">
                  <c:v>17610</c:v>
                </c:pt>
                <c:pt idx="17611">
                  <c:v>17611</c:v>
                </c:pt>
                <c:pt idx="17612">
                  <c:v>17612</c:v>
                </c:pt>
                <c:pt idx="17613">
                  <c:v>17613</c:v>
                </c:pt>
                <c:pt idx="17614">
                  <c:v>17614</c:v>
                </c:pt>
                <c:pt idx="17615">
                  <c:v>17615</c:v>
                </c:pt>
                <c:pt idx="17616">
                  <c:v>17616</c:v>
                </c:pt>
                <c:pt idx="17617">
                  <c:v>17617</c:v>
                </c:pt>
                <c:pt idx="17618">
                  <c:v>17618</c:v>
                </c:pt>
                <c:pt idx="17619">
                  <c:v>17619</c:v>
                </c:pt>
                <c:pt idx="17620">
                  <c:v>17620</c:v>
                </c:pt>
                <c:pt idx="17621">
                  <c:v>17621</c:v>
                </c:pt>
                <c:pt idx="17622">
                  <c:v>17622</c:v>
                </c:pt>
                <c:pt idx="17623">
                  <c:v>17623</c:v>
                </c:pt>
                <c:pt idx="17624">
                  <c:v>17624</c:v>
                </c:pt>
                <c:pt idx="17625">
                  <c:v>17625</c:v>
                </c:pt>
                <c:pt idx="17626">
                  <c:v>17626</c:v>
                </c:pt>
                <c:pt idx="17627">
                  <c:v>17627</c:v>
                </c:pt>
                <c:pt idx="17628">
                  <c:v>17628</c:v>
                </c:pt>
                <c:pt idx="17629">
                  <c:v>17629</c:v>
                </c:pt>
                <c:pt idx="17630">
                  <c:v>17630</c:v>
                </c:pt>
                <c:pt idx="17631">
                  <c:v>17631</c:v>
                </c:pt>
                <c:pt idx="17632">
                  <c:v>17632</c:v>
                </c:pt>
                <c:pt idx="17633">
                  <c:v>17633</c:v>
                </c:pt>
                <c:pt idx="17634">
                  <c:v>17634</c:v>
                </c:pt>
                <c:pt idx="17635">
                  <c:v>17635</c:v>
                </c:pt>
                <c:pt idx="17636">
                  <c:v>17636</c:v>
                </c:pt>
                <c:pt idx="17637">
                  <c:v>17637</c:v>
                </c:pt>
                <c:pt idx="17638">
                  <c:v>17638</c:v>
                </c:pt>
                <c:pt idx="17639">
                  <c:v>17639</c:v>
                </c:pt>
                <c:pt idx="17640">
                  <c:v>17640</c:v>
                </c:pt>
                <c:pt idx="17641">
                  <c:v>17641</c:v>
                </c:pt>
                <c:pt idx="17642">
                  <c:v>17642</c:v>
                </c:pt>
                <c:pt idx="17643">
                  <c:v>17643</c:v>
                </c:pt>
                <c:pt idx="17644">
                  <c:v>17644</c:v>
                </c:pt>
                <c:pt idx="17645">
                  <c:v>17645</c:v>
                </c:pt>
                <c:pt idx="17646">
                  <c:v>17646</c:v>
                </c:pt>
                <c:pt idx="17647">
                  <c:v>17647</c:v>
                </c:pt>
                <c:pt idx="17648">
                  <c:v>17648</c:v>
                </c:pt>
                <c:pt idx="17649">
                  <c:v>17649</c:v>
                </c:pt>
                <c:pt idx="17650">
                  <c:v>17650</c:v>
                </c:pt>
                <c:pt idx="17651">
                  <c:v>17651</c:v>
                </c:pt>
                <c:pt idx="17652">
                  <c:v>17652</c:v>
                </c:pt>
                <c:pt idx="17653">
                  <c:v>17653</c:v>
                </c:pt>
                <c:pt idx="17654">
                  <c:v>17654</c:v>
                </c:pt>
                <c:pt idx="17655">
                  <c:v>17655</c:v>
                </c:pt>
                <c:pt idx="17656">
                  <c:v>17656</c:v>
                </c:pt>
                <c:pt idx="17657">
                  <c:v>17657</c:v>
                </c:pt>
                <c:pt idx="17658">
                  <c:v>17658</c:v>
                </c:pt>
                <c:pt idx="17659">
                  <c:v>17659</c:v>
                </c:pt>
                <c:pt idx="17660">
                  <c:v>17660</c:v>
                </c:pt>
                <c:pt idx="17661">
                  <c:v>17661</c:v>
                </c:pt>
                <c:pt idx="17662">
                  <c:v>17662</c:v>
                </c:pt>
                <c:pt idx="17663">
                  <c:v>17663</c:v>
                </c:pt>
                <c:pt idx="17664">
                  <c:v>17664</c:v>
                </c:pt>
                <c:pt idx="17665">
                  <c:v>17665</c:v>
                </c:pt>
                <c:pt idx="17666">
                  <c:v>17666</c:v>
                </c:pt>
                <c:pt idx="17667">
                  <c:v>17667</c:v>
                </c:pt>
                <c:pt idx="17668">
                  <c:v>17668</c:v>
                </c:pt>
                <c:pt idx="17669">
                  <c:v>17669</c:v>
                </c:pt>
                <c:pt idx="17670">
                  <c:v>17670</c:v>
                </c:pt>
                <c:pt idx="17671">
                  <c:v>17671</c:v>
                </c:pt>
                <c:pt idx="17672">
                  <c:v>17672</c:v>
                </c:pt>
                <c:pt idx="17673">
                  <c:v>17673</c:v>
                </c:pt>
                <c:pt idx="17674">
                  <c:v>17674</c:v>
                </c:pt>
                <c:pt idx="17675">
                  <c:v>17675</c:v>
                </c:pt>
                <c:pt idx="17676">
                  <c:v>17676</c:v>
                </c:pt>
                <c:pt idx="17677">
                  <c:v>17677</c:v>
                </c:pt>
                <c:pt idx="17678">
                  <c:v>17678</c:v>
                </c:pt>
                <c:pt idx="17679">
                  <c:v>17679</c:v>
                </c:pt>
                <c:pt idx="17680">
                  <c:v>17680</c:v>
                </c:pt>
                <c:pt idx="17681">
                  <c:v>17681</c:v>
                </c:pt>
                <c:pt idx="17682">
                  <c:v>17682</c:v>
                </c:pt>
                <c:pt idx="17683">
                  <c:v>17683</c:v>
                </c:pt>
                <c:pt idx="17684">
                  <c:v>17684</c:v>
                </c:pt>
                <c:pt idx="17685">
                  <c:v>17685</c:v>
                </c:pt>
                <c:pt idx="17686">
                  <c:v>17686</c:v>
                </c:pt>
                <c:pt idx="17687">
                  <c:v>17687</c:v>
                </c:pt>
                <c:pt idx="17688">
                  <c:v>17688</c:v>
                </c:pt>
                <c:pt idx="17689">
                  <c:v>17689</c:v>
                </c:pt>
                <c:pt idx="17690">
                  <c:v>17690</c:v>
                </c:pt>
                <c:pt idx="17691">
                  <c:v>17691</c:v>
                </c:pt>
                <c:pt idx="17692">
                  <c:v>17692</c:v>
                </c:pt>
                <c:pt idx="17693">
                  <c:v>17693</c:v>
                </c:pt>
                <c:pt idx="17694">
                  <c:v>17694</c:v>
                </c:pt>
                <c:pt idx="17695">
                  <c:v>17695</c:v>
                </c:pt>
                <c:pt idx="17696">
                  <c:v>17696</c:v>
                </c:pt>
                <c:pt idx="17697">
                  <c:v>17697</c:v>
                </c:pt>
                <c:pt idx="17698">
                  <c:v>17698</c:v>
                </c:pt>
                <c:pt idx="17699">
                  <c:v>17699</c:v>
                </c:pt>
                <c:pt idx="17700">
                  <c:v>17700</c:v>
                </c:pt>
                <c:pt idx="17701">
                  <c:v>17701</c:v>
                </c:pt>
                <c:pt idx="17702">
                  <c:v>17702</c:v>
                </c:pt>
                <c:pt idx="17703">
                  <c:v>17703</c:v>
                </c:pt>
                <c:pt idx="17704">
                  <c:v>17704</c:v>
                </c:pt>
                <c:pt idx="17705">
                  <c:v>17705</c:v>
                </c:pt>
                <c:pt idx="17706">
                  <c:v>17706</c:v>
                </c:pt>
                <c:pt idx="17707">
                  <c:v>17707</c:v>
                </c:pt>
                <c:pt idx="17708">
                  <c:v>17708</c:v>
                </c:pt>
                <c:pt idx="17709">
                  <c:v>17709</c:v>
                </c:pt>
                <c:pt idx="17710">
                  <c:v>17710</c:v>
                </c:pt>
                <c:pt idx="17711">
                  <c:v>17711</c:v>
                </c:pt>
                <c:pt idx="17712">
                  <c:v>17712</c:v>
                </c:pt>
                <c:pt idx="17713">
                  <c:v>17713</c:v>
                </c:pt>
                <c:pt idx="17714">
                  <c:v>17714</c:v>
                </c:pt>
                <c:pt idx="17715">
                  <c:v>17715</c:v>
                </c:pt>
                <c:pt idx="17716">
                  <c:v>17716</c:v>
                </c:pt>
                <c:pt idx="17717">
                  <c:v>17717</c:v>
                </c:pt>
                <c:pt idx="17718">
                  <c:v>17718</c:v>
                </c:pt>
                <c:pt idx="17719">
                  <c:v>17719</c:v>
                </c:pt>
                <c:pt idx="17720">
                  <c:v>17720</c:v>
                </c:pt>
                <c:pt idx="17721">
                  <c:v>17721</c:v>
                </c:pt>
                <c:pt idx="17722">
                  <c:v>17722</c:v>
                </c:pt>
                <c:pt idx="17723">
                  <c:v>17723</c:v>
                </c:pt>
                <c:pt idx="17724">
                  <c:v>17724</c:v>
                </c:pt>
                <c:pt idx="17725">
                  <c:v>17725</c:v>
                </c:pt>
                <c:pt idx="17726">
                  <c:v>17726</c:v>
                </c:pt>
                <c:pt idx="17727">
                  <c:v>17727</c:v>
                </c:pt>
                <c:pt idx="17728">
                  <c:v>17728</c:v>
                </c:pt>
                <c:pt idx="17729">
                  <c:v>17729</c:v>
                </c:pt>
                <c:pt idx="17730">
                  <c:v>17730</c:v>
                </c:pt>
                <c:pt idx="17731">
                  <c:v>17731</c:v>
                </c:pt>
                <c:pt idx="17732">
                  <c:v>17732</c:v>
                </c:pt>
                <c:pt idx="17733">
                  <c:v>17733</c:v>
                </c:pt>
                <c:pt idx="17734">
                  <c:v>17734</c:v>
                </c:pt>
                <c:pt idx="17735">
                  <c:v>17735</c:v>
                </c:pt>
                <c:pt idx="17736">
                  <c:v>17736</c:v>
                </c:pt>
                <c:pt idx="17737">
                  <c:v>17737</c:v>
                </c:pt>
                <c:pt idx="17738">
                  <c:v>17738</c:v>
                </c:pt>
                <c:pt idx="17739">
                  <c:v>17739</c:v>
                </c:pt>
                <c:pt idx="17740">
                  <c:v>17740</c:v>
                </c:pt>
                <c:pt idx="17741">
                  <c:v>17741</c:v>
                </c:pt>
                <c:pt idx="17742">
                  <c:v>17742</c:v>
                </c:pt>
                <c:pt idx="17743">
                  <c:v>17743</c:v>
                </c:pt>
                <c:pt idx="17744">
                  <c:v>17744</c:v>
                </c:pt>
                <c:pt idx="17745">
                  <c:v>17745</c:v>
                </c:pt>
                <c:pt idx="17746">
                  <c:v>17746</c:v>
                </c:pt>
                <c:pt idx="17747">
                  <c:v>17747</c:v>
                </c:pt>
                <c:pt idx="17748">
                  <c:v>17748</c:v>
                </c:pt>
                <c:pt idx="17749">
                  <c:v>17749</c:v>
                </c:pt>
                <c:pt idx="17750">
                  <c:v>17750</c:v>
                </c:pt>
                <c:pt idx="17751">
                  <c:v>17751</c:v>
                </c:pt>
                <c:pt idx="17752">
                  <c:v>17752</c:v>
                </c:pt>
                <c:pt idx="17753">
                  <c:v>17753</c:v>
                </c:pt>
                <c:pt idx="17754">
                  <c:v>17754</c:v>
                </c:pt>
                <c:pt idx="17755">
                  <c:v>17755</c:v>
                </c:pt>
                <c:pt idx="17756">
                  <c:v>17756</c:v>
                </c:pt>
                <c:pt idx="17757">
                  <c:v>17757</c:v>
                </c:pt>
                <c:pt idx="17758">
                  <c:v>17758</c:v>
                </c:pt>
                <c:pt idx="17759">
                  <c:v>17759</c:v>
                </c:pt>
                <c:pt idx="17760">
                  <c:v>17760</c:v>
                </c:pt>
                <c:pt idx="17761">
                  <c:v>17761</c:v>
                </c:pt>
                <c:pt idx="17762">
                  <c:v>17762</c:v>
                </c:pt>
                <c:pt idx="17763">
                  <c:v>17763</c:v>
                </c:pt>
                <c:pt idx="17764">
                  <c:v>17764</c:v>
                </c:pt>
                <c:pt idx="17765">
                  <c:v>17765</c:v>
                </c:pt>
                <c:pt idx="17766">
                  <c:v>17766</c:v>
                </c:pt>
                <c:pt idx="17767">
                  <c:v>17767</c:v>
                </c:pt>
                <c:pt idx="17768">
                  <c:v>17768</c:v>
                </c:pt>
                <c:pt idx="17769">
                  <c:v>17769</c:v>
                </c:pt>
                <c:pt idx="17770">
                  <c:v>17770</c:v>
                </c:pt>
                <c:pt idx="17771">
                  <c:v>17771</c:v>
                </c:pt>
                <c:pt idx="17772">
                  <c:v>17772</c:v>
                </c:pt>
                <c:pt idx="17773">
                  <c:v>17773</c:v>
                </c:pt>
                <c:pt idx="17774">
                  <c:v>17774</c:v>
                </c:pt>
                <c:pt idx="17775">
                  <c:v>17775</c:v>
                </c:pt>
                <c:pt idx="17776">
                  <c:v>17776</c:v>
                </c:pt>
                <c:pt idx="17777">
                  <c:v>17777</c:v>
                </c:pt>
                <c:pt idx="17778">
                  <c:v>17778</c:v>
                </c:pt>
                <c:pt idx="17779">
                  <c:v>17779</c:v>
                </c:pt>
                <c:pt idx="17780">
                  <c:v>17780</c:v>
                </c:pt>
                <c:pt idx="17781">
                  <c:v>17781</c:v>
                </c:pt>
                <c:pt idx="17782">
                  <c:v>17782</c:v>
                </c:pt>
                <c:pt idx="17783">
                  <c:v>17783</c:v>
                </c:pt>
                <c:pt idx="17784">
                  <c:v>17784</c:v>
                </c:pt>
                <c:pt idx="17785">
                  <c:v>17785</c:v>
                </c:pt>
                <c:pt idx="17786">
                  <c:v>17786</c:v>
                </c:pt>
                <c:pt idx="17787">
                  <c:v>17787</c:v>
                </c:pt>
                <c:pt idx="17788">
                  <c:v>17788</c:v>
                </c:pt>
                <c:pt idx="17789">
                  <c:v>17789</c:v>
                </c:pt>
                <c:pt idx="17790">
                  <c:v>17790</c:v>
                </c:pt>
                <c:pt idx="17791">
                  <c:v>17791</c:v>
                </c:pt>
                <c:pt idx="17792">
                  <c:v>17792</c:v>
                </c:pt>
                <c:pt idx="17793">
                  <c:v>17793</c:v>
                </c:pt>
                <c:pt idx="17794">
                  <c:v>17794</c:v>
                </c:pt>
                <c:pt idx="17795">
                  <c:v>17795</c:v>
                </c:pt>
                <c:pt idx="17796">
                  <c:v>17796</c:v>
                </c:pt>
                <c:pt idx="17797">
                  <c:v>17797</c:v>
                </c:pt>
                <c:pt idx="17798">
                  <c:v>17798</c:v>
                </c:pt>
                <c:pt idx="17799">
                  <c:v>17799</c:v>
                </c:pt>
                <c:pt idx="17800">
                  <c:v>17800</c:v>
                </c:pt>
                <c:pt idx="17801">
                  <c:v>17801</c:v>
                </c:pt>
                <c:pt idx="17802">
                  <c:v>17802</c:v>
                </c:pt>
                <c:pt idx="17803">
                  <c:v>17803</c:v>
                </c:pt>
                <c:pt idx="17804">
                  <c:v>17804</c:v>
                </c:pt>
                <c:pt idx="17805">
                  <c:v>17805</c:v>
                </c:pt>
                <c:pt idx="17806">
                  <c:v>17806</c:v>
                </c:pt>
                <c:pt idx="17807">
                  <c:v>17807</c:v>
                </c:pt>
                <c:pt idx="17808">
                  <c:v>17808</c:v>
                </c:pt>
                <c:pt idx="17809">
                  <c:v>17809</c:v>
                </c:pt>
                <c:pt idx="17810">
                  <c:v>17810</c:v>
                </c:pt>
                <c:pt idx="17811">
                  <c:v>17811</c:v>
                </c:pt>
                <c:pt idx="17812">
                  <c:v>17812</c:v>
                </c:pt>
                <c:pt idx="17813">
                  <c:v>17813</c:v>
                </c:pt>
                <c:pt idx="17814">
                  <c:v>17814</c:v>
                </c:pt>
                <c:pt idx="17815">
                  <c:v>17815</c:v>
                </c:pt>
                <c:pt idx="17816">
                  <c:v>17816</c:v>
                </c:pt>
                <c:pt idx="17817">
                  <c:v>17817</c:v>
                </c:pt>
                <c:pt idx="17818">
                  <c:v>17818</c:v>
                </c:pt>
                <c:pt idx="17819">
                  <c:v>17819</c:v>
                </c:pt>
                <c:pt idx="17820">
                  <c:v>17820</c:v>
                </c:pt>
                <c:pt idx="17821">
                  <c:v>17821</c:v>
                </c:pt>
                <c:pt idx="17822">
                  <c:v>17822</c:v>
                </c:pt>
                <c:pt idx="17823">
                  <c:v>17823</c:v>
                </c:pt>
                <c:pt idx="17824">
                  <c:v>17824</c:v>
                </c:pt>
                <c:pt idx="17825">
                  <c:v>17825</c:v>
                </c:pt>
                <c:pt idx="17826">
                  <c:v>17826</c:v>
                </c:pt>
                <c:pt idx="17827">
                  <c:v>17827</c:v>
                </c:pt>
                <c:pt idx="17828">
                  <c:v>17828</c:v>
                </c:pt>
                <c:pt idx="17829">
                  <c:v>17829</c:v>
                </c:pt>
                <c:pt idx="17830">
                  <c:v>17830</c:v>
                </c:pt>
                <c:pt idx="17831">
                  <c:v>17831</c:v>
                </c:pt>
                <c:pt idx="17832">
                  <c:v>17832</c:v>
                </c:pt>
                <c:pt idx="17833">
                  <c:v>17833</c:v>
                </c:pt>
                <c:pt idx="17834">
                  <c:v>17834</c:v>
                </c:pt>
                <c:pt idx="17835">
                  <c:v>17835</c:v>
                </c:pt>
                <c:pt idx="17836">
                  <c:v>17836</c:v>
                </c:pt>
                <c:pt idx="17837">
                  <c:v>17837</c:v>
                </c:pt>
                <c:pt idx="17838">
                  <c:v>17838</c:v>
                </c:pt>
                <c:pt idx="17839">
                  <c:v>17839</c:v>
                </c:pt>
                <c:pt idx="17840">
                  <c:v>17840</c:v>
                </c:pt>
                <c:pt idx="17841">
                  <c:v>17841</c:v>
                </c:pt>
                <c:pt idx="17842">
                  <c:v>17842</c:v>
                </c:pt>
                <c:pt idx="17843">
                  <c:v>17843</c:v>
                </c:pt>
                <c:pt idx="17844">
                  <c:v>17844</c:v>
                </c:pt>
                <c:pt idx="17845">
                  <c:v>17845</c:v>
                </c:pt>
                <c:pt idx="17846">
                  <c:v>17846</c:v>
                </c:pt>
                <c:pt idx="17847">
                  <c:v>17847</c:v>
                </c:pt>
                <c:pt idx="17848">
                  <c:v>17848</c:v>
                </c:pt>
                <c:pt idx="17849">
                  <c:v>17849</c:v>
                </c:pt>
                <c:pt idx="17850">
                  <c:v>17850</c:v>
                </c:pt>
                <c:pt idx="17851">
                  <c:v>17851</c:v>
                </c:pt>
                <c:pt idx="17852">
                  <c:v>17852</c:v>
                </c:pt>
                <c:pt idx="17853">
                  <c:v>17853</c:v>
                </c:pt>
                <c:pt idx="17854">
                  <c:v>17854</c:v>
                </c:pt>
                <c:pt idx="17855">
                  <c:v>17855</c:v>
                </c:pt>
                <c:pt idx="17856">
                  <c:v>17856</c:v>
                </c:pt>
                <c:pt idx="17857">
                  <c:v>17857</c:v>
                </c:pt>
                <c:pt idx="17858">
                  <c:v>17858</c:v>
                </c:pt>
                <c:pt idx="17859">
                  <c:v>17859</c:v>
                </c:pt>
                <c:pt idx="17860">
                  <c:v>17860</c:v>
                </c:pt>
                <c:pt idx="17861">
                  <c:v>17861</c:v>
                </c:pt>
                <c:pt idx="17862">
                  <c:v>17862</c:v>
                </c:pt>
                <c:pt idx="17863">
                  <c:v>17863</c:v>
                </c:pt>
                <c:pt idx="17864">
                  <c:v>17864</c:v>
                </c:pt>
                <c:pt idx="17865">
                  <c:v>17865</c:v>
                </c:pt>
                <c:pt idx="17866">
                  <c:v>17866</c:v>
                </c:pt>
                <c:pt idx="17867">
                  <c:v>17867</c:v>
                </c:pt>
                <c:pt idx="17868">
                  <c:v>17868</c:v>
                </c:pt>
                <c:pt idx="17869">
                  <c:v>17869</c:v>
                </c:pt>
                <c:pt idx="17870">
                  <c:v>17870</c:v>
                </c:pt>
                <c:pt idx="17871">
                  <c:v>17871</c:v>
                </c:pt>
                <c:pt idx="17872">
                  <c:v>17872</c:v>
                </c:pt>
                <c:pt idx="17873">
                  <c:v>17873</c:v>
                </c:pt>
                <c:pt idx="17874">
                  <c:v>17874</c:v>
                </c:pt>
                <c:pt idx="17875">
                  <c:v>17875</c:v>
                </c:pt>
                <c:pt idx="17876">
                  <c:v>17876</c:v>
                </c:pt>
                <c:pt idx="17877">
                  <c:v>17877</c:v>
                </c:pt>
                <c:pt idx="17878">
                  <c:v>17878</c:v>
                </c:pt>
                <c:pt idx="17879">
                  <c:v>17879</c:v>
                </c:pt>
                <c:pt idx="17880">
                  <c:v>17880</c:v>
                </c:pt>
                <c:pt idx="17881">
                  <c:v>17881</c:v>
                </c:pt>
                <c:pt idx="17882">
                  <c:v>17882</c:v>
                </c:pt>
                <c:pt idx="17883">
                  <c:v>17883</c:v>
                </c:pt>
                <c:pt idx="17884">
                  <c:v>17884</c:v>
                </c:pt>
                <c:pt idx="17885">
                  <c:v>17885</c:v>
                </c:pt>
                <c:pt idx="17886">
                  <c:v>17886</c:v>
                </c:pt>
                <c:pt idx="17887">
                  <c:v>17887</c:v>
                </c:pt>
                <c:pt idx="17888">
                  <c:v>17888</c:v>
                </c:pt>
                <c:pt idx="17889">
                  <c:v>17889</c:v>
                </c:pt>
                <c:pt idx="17890">
                  <c:v>17890</c:v>
                </c:pt>
                <c:pt idx="17891">
                  <c:v>17891</c:v>
                </c:pt>
                <c:pt idx="17892">
                  <c:v>17892</c:v>
                </c:pt>
                <c:pt idx="17893">
                  <c:v>17893</c:v>
                </c:pt>
                <c:pt idx="17894">
                  <c:v>17894</c:v>
                </c:pt>
                <c:pt idx="17895">
                  <c:v>17895</c:v>
                </c:pt>
                <c:pt idx="17896">
                  <c:v>17896</c:v>
                </c:pt>
                <c:pt idx="17897">
                  <c:v>17897</c:v>
                </c:pt>
                <c:pt idx="17898">
                  <c:v>17898</c:v>
                </c:pt>
                <c:pt idx="17899">
                  <c:v>17899</c:v>
                </c:pt>
                <c:pt idx="17900">
                  <c:v>17900</c:v>
                </c:pt>
                <c:pt idx="17901">
                  <c:v>17901</c:v>
                </c:pt>
                <c:pt idx="17902">
                  <c:v>17902</c:v>
                </c:pt>
                <c:pt idx="17903">
                  <c:v>17903</c:v>
                </c:pt>
                <c:pt idx="17904">
                  <c:v>17904</c:v>
                </c:pt>
                <c:pt idx="17905">
                  <c:v>17905</c:v>
                </c:pt>
                <c:pt idx="17906">
                  <c:v>17906</c:v>
                </c:pt>
                <c:pt idx="17907">
                  <c:v>17907</c:v>
                </c:pt>
                <c:pt idx="17908">
                  <c:v>17908</c:v>
                </c:pt>
                <c:pt idx="17909">
                  <c:v>17909</c:v>
                </c:pt>
                <c:pt idx="17910">
                  <c:v>17910</c:v>
                </c:pt>
                <c:pt idx="17911">
                  <c:v>17911</c:v>
                </c:pt>
                <c:pt idx="17912">
                  <c:v>17912</c:v>
                </c:pt>
                <c:pt idx="17913">
                  <c:v>17913</c:v>
                </c:pt>
                <c:pt idx="17914">
                  <c:v>17914</c:v>
                </c:pt>
                <c:pt idx="17915">
                  <c:v>17915</c:v>
                </c:pt>
                <c:pt idx="17916">
                  <c:v>17916</c:v>
                </c:pt>
                <c:pt idx="17917">
                  <c:v>17917</c:v>
                </c:pt>
                <c:pt idx="17918">
                  <c:v>17918</c:v>
                </c:pt>
                <c:pt idx="17919">
                  <c:v>17919</c:v>
                </c:pt>
                <c:pt idx="17920">
                  <c:v>17920</c:v>
                </c:pt>
                <c:pt idx="17921">
                  <c:v>17921</c:v>
                </c:pt>
                <c:pt idx="17922">
                  <c:v>17922</c:v>
                </c:pt>
                <c:pt idx="17923">
                  <c:v>17923</c:v>
                </c:pt>
                <c:pt idx="17924">
                  <c:v>17924</c:v>
                </c:pt>
                <c:pt idx="17925">
                  <c:v>17925</c:v>
                </c:pt>
                <c:pt idx="17926">
                  <c:v>17926</c:v>
                </c:pt>
                <c:pt idx="17927">
                  <c:v>17927</c:v>
                </c:pt>
                <c:pt idx="17928">
                  <c:v>17928</c:v>
                </c:pt>
                <c:pt idx="17929">
                  <c:v>17929</c:v>
                </c:pt>
                <c:pt idx="17930">
                  <c:v>17930</c:v>
                </c:pt>
                <c:pt idx="17931">
                  <c:v>17931</c:v>
                </c:pt>
                <c:pt idx="17932">
                  <c:v>17932</c:v>
                </c:pt>
                <c:pt idx="17933">
                  <c:v>17933</c:v>
                </c:pt>
                <c:pt idx="17934">
                  <c:v>17934</c:v>
                </c:pt>
                <c:pt idx="17935">
                  <c:v>17935</c:v>
                </c:pt>
                <c:pt idx="17936">
                  <c:v>17936</c:v>
                </c:pt>
                <c:pt idx="17937">
                  <c:v>17937</c:v>
                </c:pt>
                <c:pt idx="17938">
                  <c:v>17938</c:v>
                </c:pt>
                <c:pt idx="17939">
                  <c:v>17939</c:v>
                </c:pt>
                <c:pt idx="17940">
                  <c:v>17940</c:v>
                </c:pt>
                <c:pt idx="17941">
                  <c:v>17941</c:v>
                </c:pt>
                <c:pt idx="17942">
                  <c:v>17942</c:v>
                </c:pt>
                <c:pt idx="17943">
                  <c:v>17943</c:v>
                </c:pt>
                <c:pt idx="17944">
                  <c:v>17944</c:v>
                </c:pt>
                <c:pt idx="17945">
                  <c:v>17945</c:v>
                </c:pt>
                <c:pt idx="17946">
                  <c:v>17946</c:v>
                </c:pt>
                <c:pt idx="17947">
                  <c:v>17947</c:v>
                </c:pt>
                <c:pt idx="17948">
                  <c:v>17948</c:v>
                </c:pt>
                <c:pt idx="17949">
                  <c:v>17949</c:v>
                </c:pt>
                <c:pt idx="17950">
                  <c:v>17950</c:v>
                </c:pt>
                <c:pt idx="17951">
                  <c:v>17951</c:v>
                </c:pt>
                <c:pt idx="17952">
                  <c:v>17952</c:v>
                </c:pt>
                <c:pt idx="17953">
                  <c:v>17953</c:v>
                </c:pt>
                <c:pt idx="17954">
                  <c:v>17954</c:v>
                </c:pt>
                <c:pt idx="17955">
                  <c:v>17955</c:v>
                </c:pt>
                <c:pt idx="17956">
                  <c:v>17956</c:v>
                </c:pt>
                <c:pt idx="17957">
                  <c:v>17957</c:v>
                </c:pt>
                <c:pt idx="17958">
                  <c:v>17958</c:v>
                </c:pt>
                <c:pt idx="17959">
                  <c:v>17959</c:v>
                </c:pt>
                <c:pt idx="17960">
                  <c:v>17960</c:v>
                </c:pt>
                <c:pt idx="17961">
                  <c:v>17961</c:v>
                </c:pt>
                <c:pt idx="17962">
                  <c:v>17962</c:v>
                </c:pt>
                <c:pt idx="17963">
                  <c:v>17963</c:v>
                </c:pt>
                <c:pt idx="17964">
                  <c:v>17964</c:v>
                </c:pt>
                <c:pt idx="17965">
                  <c:v>17965</c:v>
                </c:pt>
                <c:pt idx="17966">
                  <c:v>17966</c:v>
                </c:pt>
                <c:pt idx="17967">
                  <c:v>17967</c:v>
                </c:pt>
                <c:pt idx="17968">
                  <c:v>17968</c:v>
                </c:pt>
                <c:pt idx="17969">
                  <c:v>17969</c:v>
                </c:pt>
                <c:pt idx="17970">
                  <c:v>17970</c:v>
                </c:pt>
                <c:pt idx="17971">
                  <c:v>17971</c:v>
                </c:pt>
                <c:pt idx="17972">
                  <c:v>17972</c:v>
                </c:pt>
                <c:pt idx="17973">
                  <c:v>17973</c:v>
                </c:pt>
                <c:pt idx="17974">
                  <c:v>17974</c:v>
                </c:pt>
                <c:pt idx="17975">
                  <c:v>17975</c:v>
                </c:pt>
                <c:pt idx="17976">
                  <c:v>17976</c:v>
                </c:pt>
                <c:pt idx="17977">
                  <c:v>17977</c:v>
                </c:pt>
                <c:pt idx="17978">
                  <c:v>17978</c:v>
                </c:pt>
                <c:pt idx="17979">
                  <c:v>17979</c:v>
                </c:pt>
                <c:pt idx="17980">
                  <c:v>17980</c:v>
                </c:pt>
                <c:pt idx="17981">
                  <c:v>17981</c:v>
                </c:pt>
                <c:pt idx="17982">
                  <c:v>17982</c:v>
                </c:pt>
                <c:pt idx="17983">
                  <c:v>17983</c:v>
                </c:pt>
                <c:pt idx="17984">
                  <c:v>17984</c:v>
                </c:pt>
                <c:pt idx="17985">
                  <c:v>17985</c:v>
                </c:pt>
                <c:pt idx="17986">
                  <c:v>17986</c:v>
                </c:pt>
                <c:pt idx="17987">
                  <c:v>17987</c:v>
                </c:pt>
                <c:pt idx="17988">
                  <c:v>17988</c:v>
                </c:pt>
                <c:pt idx="17989">
                  <c:v>17989</c:v>
                </c:pt>
                <c:pt idx="17990">
                  <c:v>17990</c:v>
                </c:pt>
                <c:pt idx="17991">
                  <c:v>17991</c:v>
                </c:pt>
                <c:pt idx="17992">
                  <c:v>17992</c:v>
                </c:pt>
                <c:pt idx="17993">
                  <c:v>17993</c:v>
                </c:pt>
                <c:pt idx="17994">
                  <c:v>17994</c:v>
                </c:pt>
                <c:pt idx="17995">
                  <c:v>17995</c:v>
                </c:pt>
                <c:pt idx="17996">
                  <c:v>17996</c:v>
                </c:pt>
                <c:pt idx="17997">
                  <c:v>17997</c:v>
                </c:pt>
                <c:pt idx="17998">
                  <c:v>17998</c:v>
                </c:pt>
                <c:pt idx="17999">
                  <c:v>17999</c:v>
                </c:pt>
                <c:pt idx="18000">
                  <c:v>18000</c:v>
                </c:pt>
                <c:pt idx="18001">
                  <c:v>18001</c:v>
                </c:pt>
                <c:pt idx="18002">
                  <c:v>18002</c:v>
                </c:pt>
                <c:pt idx="18003">
                  <c:v>18003</c:v>
                </c:pt>
                <c:pt idx="18004">
                  <c:v>18004</c:v>
                </c:pt>
                <c:pt idx="18005">
                  <c:v>18005</c:v>
                </c:pt>
                <c:pt idx="18006">
                  <c:v>18006</c:v>
                </c:pt>
                <c:pt idx="18007">
                  <c:v>18007</c:v>
                </c:pt>
                <c:pt idx="18008">
                  <c:v>18008</c:v>
                </c:pt>
                <c:pt idx="18009">
                  <c:v>18009</c:v>
                </c:pt>
                <c:pt idx="18010">
                  <c:v>18010</c:v>
                </c:pt>
                <c:pt idx="18011">
                  <c:v>18011</c:v>
                </c:pt>
                <c:pt idx="18012">
                  <c:v>18012</c:v>
                </c:pt>
                <c:pt idx="18013">
                  <c:v>18013</c:v>
                </c:pt>
                <c:pt idx="18014">
                  <c:v>18014</c:v>
                </c:pt>
                <c:pt idx="18015">
                  <c:v>18015</c:v>
                </c:pt>
                <c:pt idx="18016">
                  <c:v>18016</c:v>
                </c:pt>
                <c:pt idx="18017">
                  <c:v>18017</c:v>
                </c:pt>
                <c:pt idx="18018">
                  <c:v>18018</c:v>
                </c:pt>
                <c:pt idx="18019">
                  <c:v>18019</c:v>
                </c:pt>
                <c:pt idx="18020">
                  <c:v>18020</c:v>
                </c:pt>
                <c:pt idx="18021">
                  <c:v>18021</c:v>
                </c:pt>
                <c:pt idx="18022">
                  <c:v>18022</c:v>
                </c:pt>
                <c:pt idx="18023">
                  <c:v>18023</c:v>
                </c:pt>
                <c:pt idx="18024">
                  <c:v>18024</c:v>
                </c:pt>
                <c:pt idx="18025">
                  <c:v>18025</c:v>
                </c:pt>
                <c:pt idx="18026">
                  <c:v>18026</c:v>
                </c:pt>
                <c:pt idx="18027">
                  <c:v>18027</c:v>
                </c:pt>
                <c:pt idx="18028">
                  <c:v>18028</c:v>
                </c:pt>
                <c:pt idx="18029">
                  <c:v>18029</c:v>
                </c:pt>
                <c:pt idx="18030">
                  <c:v>18030</c:v>
                </c:pt>
                <c:pt idx="18031">
                  <c:v>18031</c:v>
                </c:pt>
                <c:pt idx="18032">
                  <c:v>18032</c:v>
                </c:pt>
                <c:pt idx="18033">
                  <c:v>18033</c:v>
                </c:pt>
                <c:pt idx="18034">
                  <c:v>18034</c:v>
                </c:pt>
                <c:pt idx="18035">
                  <c:v>18035</c:v>
                </c:pt>
                <c:pt idx="18036">
                  <c:v>18036</c:v>
                </c:pt>
                <c:pt idx="18037">
                  <c:v>18037</c:v>
                </c:pt>
                <c:pt idx="18038">
                  <c:v>18038</c:v>
                </c:pt>
                <c:pt idx="18039">
                  <c:v>18039</c:v>
                </c:pt>
                <c:pt idx="18040">
                  <c:v>18040</c:v>
                </c:pt>
                <c:pt idx="18041">
                  <c:v>18041</c:v>
                </c:pt>
                <c:pt idx="18042">
                  <c:v>18042</c:v>
                </c:pt>
                <c:pt idx="18043">
                  <c:v>18043</c:v>
                </c:pt>
                <c:pt idx="18044">
                  <c:v>18044</c:v>
                </c:pt>
                <c:pt idx="18045">
                  <c:v>18045</c:v>
                </c:pt>
                <c:pt idx="18046">
                  <c:v>18046</c:v>
                </c:pt>
                <c:pt idx="18047">
                  <c:v>18047</c:v>
                </c:pt>
                <c:pt idx="18048">
                  <c:v>18048</c:v>
                </c:pt>
                <c:pt idx="18049">
                  <c:v>18049</c:v>
                </c:pt>
                <c:pt idx="18050">
                  <c:v>18050</c:v>
                </c:pt>
                <c:pt idx="18051">
                  <c:v>18051</c:v>
                </c:pt>
                <c:pt idx="18052">
                  <c:v>18052</c:v>
                </c:pt>
                <c:pt idx="18053">
                  <c:v>18053</c:v>
                </c:pt>
                <c:pt idx="18054">
                  <c:v>18054</c:v>
                </c:pt>
                <c:pt idx="18055">
                  <c:v>18055</c:v>
                </c:pt>
                <c:pt idx="18056">
                  <c:v>18056</c:v>
                </c:pt>
                <c:pt idx="18057">
                  <c:v>18057</c:v>
                </c:pt>
                <c:pt idx="18058">
                  <c:v>18058</c:v>
                </c:pt>
                <c:pt idx="18059">
                  <c:v>18059</c:v>
                </c:pt>
                <c:pt idx="18060">
                  <c:v>18060</c:v>
                </c:pt>
                <c:pt idx="18061">
                  <c:v>18061</c:v>
                </c:pt>
                <c:pt idx="18062">
                  <c:v>18062</c:v>
                </c:pt>
                <c:pt idx="18063">
                  <c:v>18063</c:v>
                </c:pt>
                <c:pt idx="18064">
                  <c:v>18064</c:v>
                </c:pt>
                <c:pt idx="18065">
                  <c:v>18065</c:v>
                </c:pt>
                <c:pt idx="18066">
                  <c:v>18066</c:v>
                </c:pt>
                <c:pt idx="18067">
                  <c:v>18067</c:v>
                </c:pt>
                <c:pt idx="18068">
                  <c:v>18068</c:v>
                </c:pt>
                <c:pt idx="18069">
                  <c:v>18069</c:v>
                </c:pt>
                <c:pt idx="18070">
                  <c:v>18070</c:v>
                </c:pt>
                <c:pt idx="18071">
                  <c:v>18071</c:v>
                </c:pt>
                <c:pt idx="18072">
                  <c:v>18072</c:v>
                </c:pt>
                <c:pt idx="18073">
                  <c:v>18073</c:v>
                </c:pt>
                <c:pt idx="18074">
                  <c:v>18074</c:v>
                </c:pt>
                <c:pt idx="18075">
                  <c:v>18075</c:v>
                </c:pt>
                <c:pt idx="18076">
                  <c:v>18076</c:v>
                </c:pt>
                <c:pt idx="18077">
                  <c:v>18077</c:v>
                </c:pt>
                <c:pt idx="18078">
                  <c:v>18078</c:v>
                </c:pt>
                <c:pt idx="18079">
                  <c:v>18079</c:v>
                </c:pt>
                <c:pt idx="18080">
                  <c:v>18080</c:v>
                </c:pt>
                <c:pt idx="18081">
                  <c:v>18081</c:v>
                </c:pt>
                <c:pt idx="18082">
                  <c:v>18082</c:v>
                </c:pt>
                <c:pt idx="18083">
                  <c:v>18083</c:v>
                </c:pt>
                <c:pt idx="18084">
                  <c:v>18084</c:v>
                </c:pt>
                <c:pt idx="18085">
                  <c:v>18085</c:v>
                </c:pt>
                <c:pt idx="18086">
                  <c:v>18086</c:v>
                </c:pt>
                <c:pt idx="18087">
                  <c:v>18087</c:v>
                </c:pt>
                <c:pt idx="18088">
                  <c:v>18088</c:v>
                </c:pt>
                <c:pt idx="18089">
                  <c:v>18089</c:v>
                </c:pt>
                <c:pt idx="18090">
                  <c:v>18090</c:v>
                </c:pt>
                <c:pt idx="18091">
                  <c:v>18091</c:v>
                </c:pt>
                <c:pt idx="18092">
                  <c:v>18092</c:v>
                </c:pt>
                <c:pt idx="18093">
                  <c:v>18093</c:v>
                </c:pt>
                <c:pt idx="18094">
                  <c:v>18094</c:v>
                </c:pt>
                <c:pt idx="18095">
                  <c:v>18095</c:v>
                </c:pt>
                <c:pt idx="18096">
                  <c:v>18096</c:v>
                </c:pt>
                <c:pt idx="18097">
                  <c:v>18097</c:v>
                </c:pt>
                <c:pt idx="18098">
                  <c:v>18098</c:v>
                </c:pt>
                <c:pt idx="18099">
                  <c:v>18099</c:v>
                </c:pt>
                <c:pt idx="18100">
                  <c:v>18100</c:v>
                </c:pt>
                <c:pt idx="18101">
                  <c:v>18101</c:v>
                </c:pt>
                <c:pt idx="18102">
                  <c:v>18102</c:v>
                </c:pt>
                <c:pt idx="18103">
                  <c:v>18103</c:v>
                </c:pt>
                <c:pt idx="18104">
                  <c:v>18104</c:v>
                </c:pt>
                <c:pt idx="18105">
                  <c:v>18105</c:v>
                </c:pt>
                <c:pt idx="18106">
                  <c:v>18106</c:v>
                </c:pt>
                <c:pt idx="18107">
                  <c:v>18107</c:v>
                </c:pt>
                <c:pt idx="18108">
                  <c:v>18108</c:v>
                </c:pt>
                <c:pt idx="18109">
                  <c:v>18109</c:v>
                </c:pt>
                <c:pt idx="18110">
                  <c:v>18110</c:v>
                </c:pt>
                <c:pt idx="18111">
                  <c:v>18111</c:v>
                </c:pt>
                <c:pt idx="18112">
                  <c:v>18112</c:v>
                </c:pt>
                <c:pt idx="18113">
                  <c:v>18113</c:v>
                </c:pt>
                <c:pt idx="18114">
                  <c:v>18114</c:v>
                </c:pt>
                <c:pt idx="18115">
                  <c:v>18115</c:v>
                </c:pt>
                <c:pt idx="18116">
                  <c:v>18116</c:v>
                </c:pt>
                <c:pt idx="18117">
                  <c:v>18117</c:v>
                </c:pt>
                <c:pt idx="18118">
                  <c:v>18118</c:v>
                </c:pt>
                <c:pt idx="18119">
                  <c:v>18119</c:v>
                </c:pt>
                <c:pt idx="18120">
                  <c:v>18120</c:v>
                </c:pt>
                <c:pt idx="18121">
                  <c:v>18121</c:v>
                </c:pt>
                <c:pt idx="18122">
                  <c:v>18122</c:v>
                </c:pt>
                <c:pt idx="18123">
                  <c:v>18123</c:v>
                </c:pt>
                <c:pt idx="18124">
                  <c:v>18124</c:v>
                </c:pt>
                <c:pt idx="18125">
                  <c:v>18125</c:v>
                </c:pt>
                <c:pt idx="18126">
                  <c:v>18126</c:v>
                </c:pt>
                <c:pt idx="18127">
                  <c:v>18127</c:v>
                </c:pt>
                <c:pt idx="18128">
                  <c:v>18128</c:v>
                </c:pt>
                <c:pt idx="18129">
                  <c:v>18129</c:v>
                </c:pt>
                <c:pt idx="18130">
                  <c:v>18130</c:v>
                </c:pt>
                <c:pt idx="18131">
                  <c:v>18131</c:v>
                </c:pt>
                <c:pt idx="18132">
                  <c:v>18132</c:v>
                </c:pt>
                <c:pt idx="18133">
                  <c:v>18133</c:v>
                </c:pt>
                <c:pt idx="18134">
                  <c:v>18134</c:v>
                </c:pt>
                <c:pt idx="18135">
                  <c:v>18135</c:v>
                </c:pt>
                <c:pt idx="18136">
                  <c:v>18136</c:v>
                </c:pt>
                <c:pt idx="18137">
                  <c:v>18137</c:v>
                </c:pt>
                <c:pt idx="18138">
                  <c:v>18138</c:v>
                </c:pt>
                <c:pt idx="18139">
                  <c:v>18139</c:v>
                </c:pt>
                <c:pt idx="18140">
                  <c:v>18140</c:v>
                </c:pt>
                <c:pt idx="18141">
                  <c:v>18141</c:v>
                </c:pt>
                <c:pt idx="18142">
                  <c:v>18142</c:v>
                </c:pt>
                <c:pt idx="18143">
                  <c:v>18143</c:v>
                </c:pt>
                <c:pt idx="18144">
                  <c:v>18144</c:v>
                </c:pt>
                <c:pt idx="18145">
                  <c:v>18145</c:v>
                </c:pt>
                <c:pt idx="18146">
                  <c:v>18146</c:v>
                </c:pt>
                <c:pt idx="18147">
                  <c:v>18147</c:v>
                </c:pt>
                <c:pt idx="18148">
                  <c:v>18148</c:v>
                </c:pt>
                <c:pt idx="18149">
                  <c:v>18149</c:v>
                </c:pt>
                <c:pt idx="18150">
                  <c:v>18150</c:v>
                </c:pt>
                <c:pt idx="18151">
                  <c:v>18151</c:v>
                </c:pt>
                <c:pt idx="18152">
                  <c:v>18152</c:v>
                </c:pt>
                <c:pt idx="18153">
                  <c:v>18153</c:v>
                </c:pt>
                <c:pt idx="18154">
                  <c:v>18154</c:v>
                </c:pt>
                <c:pt idx="18155">
                  <c:v>18155</c:v>
                </c:pt>
                <c:pt idx="18156">
                  <c:v>18156</c:v>
                </c:pt>
                <c:pt idx="18157">
                  <c:v>18157</c:v>
                </c:pt>
                <c:pt idx="18158">
                  <c:v>18158</c:v>
                </c:pt>
                <c:pt idx="18159">
                  <c:v>18159</c:v>
                </c:pt>
                <c:pt idx="18160">
                  <c:v>18160</c:v>
                </c:pt>
                <c:pt idx="18161">
                  <c:v>18161</c:v>
                </c:pt>
                <c:pt idx="18162">
                  <c:v>18162</c:v>
                </c:pt>
                <c:pt idx="18163">
                  <c:v>18163</c:v>
                </c:pt>
                <c:pt idx="18164">
                  <c:v>18164</c:v>
                </c:pt>
                <c:pt idx="18165">
                  <c:v>18165</c:v>
                </c:pt>
                <c:pt idx="18166">
                  <c:v>18166</c:v>
                </c:pt>
                <c:pt idx="18167">
                  <c:v>18167</c:v>
                </c:pt>
                <c:pt idx="18168">
                  <c:v>18168</c:v>
                </c:pt>
                <c:pt idx="18169">
                  <c:v>18169</c:v>
                </c:pt>
                <c:pt idx="18170">
                  <c:v>18170</c:v>
                </c:pt>
                <c:pt idx="18171">
                  <c:v>18171</c:v>
                </c:pt>
                <c:pt idx="18172">
                  <c:v>18172</c:v>
                </c:pt>
                <c:pt idx="18173">
                  <c:v>18173</c:v>
                </c:pt>
                <c:pt idx="18174">
                  <c:v>18174</c:v>
                </c:pt>
                <c:pt idx="18175">
                  <c:v>18175</c:v>
                </c:pt>
                <c:pt idx="18176">
                  <c:v>18176</c:v>
                </c:pt>
                <c:pt idx="18177">
                  <c:v>18177</c:v>
                </c:pt>
                <c:pt idx="18178">
                  <c:v>18178</c:v>
                </c:pt>
                <c:pt idx="18179">
                  <c:v>18179</c:v>
                </c:pt>
                <c:pt idx="18180">
                  <c:v>18180</c:v>
                </c:pt>
                <c:pt idx="18181">
                  <c:v>18181</c:v>
                </c:pt>
                <c:pt idx="18182">
                  <c:v>18182</c:v>
                </c:pt>
                <c:pt idx="18183">
                  <c:v>18183</c:v>
                </c:pt>
                <c:pt idx="18184">
                  <c:v>18184</c:v>
                </c:pt>
                <c:pt idx="18185">
                  <c:v>18185</c:v>
                </c:pt>
                <c:pt idx="18186">
                  <c:v>18186</c:v>
                </c:pt>
                <c:pt idx="18187">
                  <c:v>18187</c:v>
                </c:pt>
                <c:pt idx="18188">
                  <c:v>18188</c:v>
                </c:pt>
                <c:pt idx="18189">
                  <c:v>18189</c:v>
                </c:pt>
                <c:pt idx="18190">
                  <c:v>18190</c:v>
                </c:pt>
                <c:pt idx="18191">
                  <c:v>18191</c:v>
                </c:pt>
                <c:pt idx="18192">
                  <c:v>18192</c:v>
                </c:pt>
                <c:pt idx="18193">
                  <c:v>18193</c:v>
                </c:pt>
                <c:pt idx="18194">
                  <c:v>18194</c:v>
                </c:pt>
                <c:pt idx="18195">
                  <c:v>18195</c:v>
                </c:pt>
                <c:pt idx="18196">
                  <c:v>18196</c:v>
                </c:pt>
                <c:pt idx="18197">
                  <c:v>18197</c:v>
                </c:pt>
                <c:pt idx="18198">
                  <c:v>18198</c:v>
                </c:pt>
                <c:pt idx="18199">
                  <c:v>18199</c:v>
                </c:pt>
                <c:pt idx="18200">
                  <c:v>18200</c:v>
                </c:pt>
                <c:pt idx="18201">
                  <c:v>18201</c:v>
                </c:pt>
                <c:pt idx="18202">
                  <c:v>18202</c:v>
                </c:pt>
                <c:pt idx="18203">
                  <c:v>18203</c:v>
                </c:pt>
                <c:pt idx="18204">
                  <c:v>18204</c:v>
                </c:pt>
                <c:pt idx="18205">
                  <c:v>18205</c:v>
                </c:pt>
                <c:pt idx="18206">
                  <c:v>18206</c:v>
                </c:pt>
                <c:pt idx="18207">
                  <c:v>18207</c:v>
                </c:pt>
                <c:pt idx="18208">
                  <c:v>18208</c:v>
                </c:pt>
                <c:pt idx="18209">
                  <c:v>18209</c:v>
                </c:pt>
                <c:pt idx="18210">
                  <c:v>18210</c:v>
                </c:pt>
                <c:pt idx="18211">
                  <c:v>18211</c:v>
                </c:pt>
                <c:pt idx="18212">
                  <c:v>18212</c:v>
                </c:pt>
                <c:pt idx="18213">
                  <c:v>18213</c:v>
                </c:pt>
                <c:pt idx="18214">
                  <c:v>18214</c:v>
                </c:pt>
                <c:pt idx="18215">
                  <c:v>18215</c:v>
                </c:pt>
                <c:pt idx="18216">
                  <c:v>18216</c:v>
                </c:pt>
                <c:pt idx="18217">
                  <c:v>18217</c:v>
                </c:pt>
                <c:pt idx="18218">
                  <c:v>18218</c:v>
                </c:pt>
                <c:pt idx="18219">
                  <c:v>18219</c:v>
                </c:pt>
                <c:pt idx="18220">
                  <c:v>18220</c:v>
                </c:pt>
                <c:pt idx="18221">
                  <c:v>18221</c:v>
                </c:pt>
                <c:pt idx="18222">
                  <c:v>18222</c:v>
                </c:pt>
                <c:pt idx="18223">
                  <c:v>18223</c:v>
                </c:pt>
                <c:pt idx="18224">
                  <c:v>18224</c:v>
                </c:pt>
                <c:pt idx="18225">
                  <c:v>18225</c:v>
                </c:pt>
                <c:pt idx="18226">
                  <c:v>18226</c:v>
                </c:pt>
                <c:pt idx="18227">
                  <c:v>18227</c:v>
                </c:pt>
                <c:pt idx="18228">
                  <c:v>18228</c:v>
                </c:pt>
                <c:pt idx="18229">
                  <c:v>18229</c:v>
                </c:pt>
                <c:pt idx="18230">
                  <c:v>18230</c:v>
                </c:pt>
                <c:pt idx="18231">
                  <c:v>18231</c:v>
                </c:pt>
                <c:pt idx="18232">
                  <c:v>18232</c:v>
                </c:pt>
                <c:pt idx="18233">
                  <c:v>18233</c:v>
                </c:pt>
                <c:pt idx="18234">
                  <c:v>18234</c:v>
                </c:pt>
                <c:pt idx="18235">
                  <c:v>18235</c:v>
                </c:pt>
                <c:pt idx="18236">
                  <c:v>18236</c:v>
                </c:pt>
                <c:pt idx="18237">
                  <c:v>18237</c:v>
                </c:pt>
                <c:pt idx="18238">
                  <c:v>18238</c:v>
                </c:pt>
                <c:pt idx="18239">
                  <c:v>18239</c:v>
                </c:pt>
                <c:pt idx="18240">
                  <c:v>18240</c:v>
                </c:pt>
                <c:pt idx="18241">
                  <c:v>18241</c:v>
                </c:pt>
                <c:pt idx="18242">
                  <c:v>18242</c:v>
                </c:pt>
                <c:pt idx="18243">
                  <c:v>18243</c:v>
                </c:pt>
                <c:pt idx="18244">
                  <c:v>18244</c:v>
                </c:pt>
                <c:pt idx="18245">
                  <c:v>18245</c:v>
                </c:pt>
                <c:pt idx="18246">
                  <c:v>18246</c:v>
                </c:pt>
                <c:pt idx="18247">
                  <c:v>18247</c:v>
                </c:pt>
                <c:pt idx="18248">
                  <c:v>18248</c:v>
                </c:pt>
                <c:pt idx="18249">
                  <c:v>18249</c:v>
                </c:pt>
                <c:pt idx="18250">
                  <c:v>18250</c:v>
                </c:pt>
                <c:pt idx="18251">
                  <c:v>18251</c:v>
                </c:pt>
                <c:pt idx="18252">
                  <c:v>18252</c:v>
                </c:pt>
                <c:pt idx="18253">
                  <c:v>18253</c:v>
                </c:pt>
                <c:pt idx="18254">
                  <c:v>18254</c:v>
                </c:pt>
                <c:pt idx="18255">
                  <c:v>18255</c:v>
                </c:pt>
                <c:pt idx="18256">
                  <c:v>18256</c:v>
                </c:pt>
                <c:pt idx="18257">
                  <c:v>18257</c:v>
                </c:pt>
                <c:pt idx="18258">
                  <c:v>18258</c:v>
                </c:pt>
                <c:pt idx="18259">
                  <c:v>18259</c:v>
                </c:pt>
                <c:pt idx="18260">
                  <c:v>18260</c:v>
                </c:pt>
                <c:pt idx="18261">
                  <c:v>18261</c:v>
                </c:pt>
                <c:pt idx="18262">
                  <c:v>18262</c:v>
                </c:pt>
                <c:pt idx="18263">
                  <c:v>18263</c:v>
                </c:pt>
                <c:pt idx="18264">
                  <c:v>18264</c:v>
                </c:pt>
                <c:pt idx="18265">
                  <c:v>18265</c:v>
                </c:pt>
                <c:pt idx="18266">
                  <c:v>18266</c:v>
                </c:pt>
                <c:pt idx="18267">
                  <c:v>18267</c:v>
                </c:pt>
                <c:pt idx="18268">
                  <c:v>18268</c:v>
                </c:pt>
                <c:pt idx="18269">
                  <c:v>18269</c:v>
                </c:pt>
                <c:pt idx="18270">
                  <c:v>18270</c:v>
                </c:pt>
                <c:pt idx="18271">
                  <c:v>18271</c:v>
                </c:pt>
                <c:pt idx="18272">
                  <c:v>18272</c:v>
                </c:pt>
                <c:pt idx="18273">
                  <c:v>18273</c:v>
                </c:pt>
                <c:pt idx="18274">
                  <c:v>18274</c:v>
                </c:pt>
                <c:pt idx="18275">
                  <c:v>18275</c:v>
                </c:pt>
                <c:pt idx="18276">
                  <c:v>18276</c:v>
                </c:pt>
                <c:pt idx="18277">
                  <c:v>18277</c:v>
                </c:pt>
                <c:pt idx="18278">
                  <c:v>18278</c:v>
                </c:pt>
                <c:pt idx="18279">
                  <c:v>18279</c:v>
                </c:pt>
                <c:pt idx="18280">
                  <c:v>18280</c:v>
                </c:pt>
                <c:pt idx="18281">
                  <c:v>18281</c:v>
                </c:pt>
                <c:pt idx="18282">
                  <c:v>18282</c:v>
                </c:pt>
                <c:pt idx="18283">
                  <c:v>18283</c:v>
                </c:pt>
                <c:pt idx="18284">
                  <c:v>18284</c:v>
                </c:pt>
                <c:pt idx="18285">
                  <c:v>18285</c:v>
                </c:pt>
                <c:pt idx="18286">
                  <c:v>18286</c:v>
                </c:pt>
                <c:pt idx="18287">
                  <c:v>18287</c:v>
                </c:pt>
                <c:pt idx="18288">
                  <c:v>18288</c:v>
                </c:pt>
                <c:pt idx="18289">
                  <c:v>18289</c:v>
                </c:pt>
                <c:pt idx="18290">
                  <c:v>18290</c:v>
                </c:pt>
                <c:pt idx="18291">
                  <c:v>18291</c:v>
                </c:pt>
                <c:pt idx="18292">
                  <c:v>18292</c:v>
                </c:pt>
                <c:pt idx="18293">
                  <c:v>18293</c:v>
                </c:pt>
                <c:pt idx="18294">
                  <c:v>18294</c:v>
                </c:pt>
                <c:pt idx="18295">
                  <c:v>18295</c:v>
                </c:pt>
                <c:pt idx="18296">
                  <c:v>18296</c:v>
                </c:pt>
                <c:pt idx="18297">
                  <c:v>18297</c:v>
                </c:pt>
                <c:pt idx="18298">
                  <c:v>18298</c:v>
                </c:pt>
                <c:pt idx="18299">
                  <c:v>18299</c:v>
                </c:pt>
                <c:pt idx="18300">
                  <c:v>18300</c:v>
                </c:pt>
                <c:pt idx="18301">
                  <c:v>18301</c:v>
                </c:pt>
                <c:pt idx="18302">
                  <c:v>18302</c:v>
                </c:pt>
                <c:pt idx="18303">
                  <c:v>18303</c:v>
                </c:pt>
                <c:pt idx="18304">
                  <c:v>18304</c:v>
                </c:pt>
                <c:pt idx="18305">
                  <c:v>18305</c:v>
                </c:pt>
                <c:pt idx="18306">
                  <c:v>18306</c:v>
                </c:pt>
                <c:pt idx="18307">
                  <c:v>18307</c:v>
                </c:pt>
                <c:pt idx="18308">
                  <c:v>18308</c:v>
                </c:pt>
                <c:pt idx="18309">
                  <c:v>18309</c:v>
                </c:pt>
                <c:pt idx="18310">
                  <c:v>18310</c:v>
                </c:pt>
                <c:pt idx="18311">
                  <c:v>18311</c:v>
                </c:pt>
                <c:pt idx="18312">
                  <c:v>18312</c:v>
                </c:pt>
                <c:pt idx="18313">
                  <c:v>18313</c:v>
                </c:pt>
                <c:pt idx="18314">
                  <c:v>18314</c:v>
                </c:pt>
                <c:pt idx="18315">
                  <c:v>18315</c:v>
                </c:pt>
                <c:pt idx="18316">
                  <c:v>18316</c:v>
                </c:pt>
                <c:pt idx="18317">
                  <c:v>18317</c:v>
                </c:pt>
                <c:pt idx="18318">
                  <c:v>18318</c:v>
                </c:pt>
                <c:pt idx="18319">
                  <c:v>18319</c:v>
                </c:pt>
                <c:pt idx="18320">
                  <c:v>18320</c:v>
                </c:pt>
                <c:pt idx="18321">
                  <c:v>18321</c:v>
                </c:pt>
                <c:pt idx="18322">
                  <c:v>18322</c:v>
                </c:pt>
                <c:pt idx="18323">
                  <c:v>18323</c:v>
                </c:pt>
                <c:pt idx="18324">
                  <c:v>18324</c:v>
                </c:pt>
                <c:pt idx="18325">
                  <c:v>18325</c:v>
                </c:pt>
                <c:pt idx="18326">
                  <c:v>18326</c:v>
                </c:pt>
                <c:pt idx="18327">
                  <c:v>18327</c:v>
                </c:pt>
                <c:pt idx="18328">
                  <c:v>18328</c:v>
                </c:pt>
                <c:pt idx="18329">
                  <c:v>18329</c:v>
                </c:pt>
                <c:pt idx="18330">
                  <c:v>18330</c:v>
                </c:pt>
                <c:pt idx="18331">
                  <c:v>18331</c:v>
                </c:pt>
                <c:pt idx="18332">
                  <c:v>18332</c:v>
                </c:pt>
                <c:pt idx="18333">
                  <c:v>18333</c:v>
                </c:pt>
                <c:pt idx="18334">
                  <c:v>18334</c:v>
                </c:pt>
                <c:pt idx="18335">
                  <c:v>18335</c:v>
                </c:pt>
                <c:pt idx="18336">
                  <c:v>18336</c:v>
                </c:pt>
                <c:pt idx="18337">
                  <c:v>18337</c:v>
                </c:pt>
                <c:pt idx="18338">
                  <c:v>18338</c:v>
                </c:pt>
                <c:pt idx="18339">
                  <c:v>18339</c:v>
                </c:pt>
                <c:pt idx="18340">
                  <c:v>18340</c:v>
                </c:pt>
                <c:pt idx="18341">
                  <c:v>18341</c:v>
                </c:pt>
                <c:pt idx="18342">
                  <c:v>18342</c:v>
                </c:pt>
                <c:pt idx="18343">
                  <c:v>18343</c:v>
                </c:pt>
                <c:pt idx="18344">
                  <c:v>18344</c:v>
                </c:pt>
                <c:pt idx="18345">
                  <c:v>18345</c:v>
                </c:pt>
                <c:pt idx="18346">
                  <c:v>18346</c:v>
                </c:pt>
                <c:pt idx="18347">
                  <c:v>18347</c:v>
                </c:pt>
                <c:pt idx="18348">
                  <c:v>18348</c:v>
                </c:pt>
                <c:pt idx="18349">
                  <c:v>18349</c:v>
                </c:pt>
                <c:pt idx="18350">
                  <c:v>18350</c:v>
                </c:pt>
                <c:pt idx="18351">
                  <c:v>18351</c:v>
                </c:pt>
                <c:pt idx="18352">
                  <c:v>18352</c:v>
                </c:pt>
                <c:pt idx="18353">
                  <c:v>18353</c:v>
                </c:pt>
                <c:pt idx="18354">
                  <c:v>18354</c:v>
                </c:pt>
                <c:pt idx="18355">
                  <c:v>18355</c:v>
                </c:pt>
                <c:pt idx="18356">
                  <c:v>18356</c:v>
                </c:pt>
                <c:pt idx="18357">
                  <c:v>18357</c:v>
                </c:pt>
                <c:pt idx="18358">
                  <c:v>18358</c:v>
                </c:pt>
                <c:pt idx="18359">
                  <c:v>18359</c:v>
                </c:pt>
                <c:pt idx="18360">
                  <c:v>18360</c:v>
                </c:pt>
                <c:pt idx="18361">
                  <c:v>18361</c:v>
                </c:pt>
                <c:pt idx="18362">
                  <c:v>18362</c:v>
                </c:pt>
                <c:pt idx="18363">
                  <c:v>18363</c:v>
                </c:pt>
                <c:pt idx="18364">
                  <c:v>18364</c:v>
                </c:pt>
                <c:pt idx="18365">
                  <c:v>18365</c:v>
                </c:pt>
                <c:pt idx="18366">
                  <c:v>18366</c:v>
                </c:pt>
                <c:pt idx="18367">
                  <c:v>18367</c:v>
                </c:pt>
                <c:pt idx="18368">
                  <c:v>18368</c:v>
                </c:pt>
                <c:pt idx="18369">
                  <c:v>18369</c:v>
                </c:pt>
                <c:pt idx="18370">
                  <c:v>18370</c:v>
                </c:pt>
                <c:pt idx="18371">
                  <c:v>18371</c:v>
                </c:pt>
                <c:pt idx="18372">
                  <c:v>18372</c:v>
                </c:pt>
                <c:pt idx="18373">
                  <c:v>18373</c:v>
                </c:pt>
                <c:pt idx="18374">
                  <c:v>18374</c:v>
                </c:pt>
                <c:pt idx="18375">
                  <c:v>18375</c:v>
                </c:pt>
                <c:pt idx="18376">
                  <c:v>18376</c:v>
                </c:pt>
                <c:pt idx="18377">
                  <c:v>18377</c:v>
                </c:pt>
                <c:pt idx="18378">
                  <c:v>18378</c:v>
                </c:pt>
                <c:pt idx="18379">
                  <c:v>18379</c:v>
                </c:pt>
                <c:pt idx="18380">
                  <c:v>18380</c:v>
                </c:pt>
                <c:pt idx="18381">
                  <c:v>18381</c:v>
                </c:pt>
                <c:pt idx="18382">
                  <c:v>18382</c:v>
                </c:pt>
                <c:pt idx="18383">
                  <c:v>18383</c:v>
                </c:pt>
                <c:pt idx="18384">
                  <c:v>18384</c:v>
                </c:pt>
                <c:pt idx="18385">
                  <c:v>18385</c:v>
                </c:pt>
                <c:pt idx="18386">
                  <c:v>18386</c:v>
                </c:pt>
                <c:pt idx="18387">
                  <c:v>18387</c:v>
                </c:pt>
                <c:pt idx="18388">
                  <c:v>18388</c:v>
                </c:pt>
                <c:pt idx="18389">
                  <c:v>18389</c:v>
                </c:pt>
                <c:pt idx="18390">
                  <c:v>18390</c:v>
                </c:pt>
                <c:pt idx="18391">
                  <c:v>18391</c:v>
                </c:pt>
                <c:pt idx="18392">
                  <c:v>18392</c:v>
                </c:pt>
                <c:pt idx="18393">
                  <c:v>18393</c:v>
                </c:pt>
                <c:pt idx="18394">
                  <c:v>18394</c:v>
                </c:pt>
                <c:pt idx="18395">
                  <c:v>18395</c:v>
                </c:pt>
                <c:pt idx="18396">
                  <c:v>18396</c:v>
                </c:pt>
                <c:pt idx="18397">
                  <c:v>18397</c:v>
                </c:pt>
                <c:pt idx="18398">
                  <c:v>18398</c:v>
                </c:pt>
                <c:pt idx="18399">
                  <c:v>18399</c:v>
                </c:pt>
                <c:pt idx="18400">
                  <c:v>18400</c:v>
                </c:pt>
                <c:pt idx="18401">
                  <c:v>18401</c:v>
                </c:pt>
                <c:pt idx="18402">
                  <c:v>18402</c:v>
                </c:pt>
                <c:pt idx="18403">
                  <c:v>18403</c:v>
                </c:pt>
                <c:pt idx="18404">
                  <c:v>18404</c:v>
                </c:pt>
                <c:pt idx="18405">
                  <c:v>18405</c:v>
                </c:pt>
                <c:pt idx="18406">
                  <c:v>18406</c:v>
                </c:pt>
                <c:pt idx="18407">
                  <c:v>18407</c:v>
                </c:pt>
                <c:pt idx="18408">
                  <c:v>18408</c:v>
                </c:pt>
                <c:pt idx="18409">
                  <c:v>18409</c:v>
                </c:pt>
                <c:pt idx="18410">
                  <c:v>18410</c:v>
                </c:pt>
                <c:pt idx="18411">
                  <c:v>18411</c:v>
                </c:pt>
                <c:pt idx="18412">
                  <c:v>18412</c:v>
                </c:pt>
                <c:pt idx="18413">
                  <c:v>18413</c:v>
                </c:pt>
                <c:pt idx="18414">
                  <c:v>18414</c:v>
                </c:pt>
                <c:pt idx="18415">
                  <c:v>18415</c:v>
                </c:pt>
                <c:pt idx="18416">
                  <c:v>18416</c:v>
                </c:pt>
                <c:pt idx="18417">
                  <c:v>18417</c:v>
                </c:pt>
                <c:pt idx="18418">
                  <c:v>18418</c:v>
                </c:pt>
                <c:pt idx="18419">
                  <c:v>18419</c:v>
                </c:pt>
                <c:pt idx="18420">
                  <c:v>18420</c:v>
                </c:pt>
                <c:pt idx="18421">
                  <c:v>18421</c:v>
                </c:pt>
                <c:pt idx="18422">
                  <c:v>18422</c:v>
                </c:pt>
                <c:pt idx="18423">
                  <c:v>18423</c:v>
                </c:pt>
                <c:pt idx="18424">
                  <c:v>18424</c:v>
                </c:pt>
                <c:pt idx="18425">
                  <c:v>18425</c:v>
                </c:pt>
                <c:pt idx="18426">
                  <c:v>18426</c:v>
                </c:pt>
                <c:pt idx="18427">
                  <c:v>18427</c:v>
                </c:pt>
                <c:pt idx="18428">
                  <c:v>18428</c:v>
                </c:pt>
                <c:pt idx="18429">
                  <c:v>18429</c:v>
                </c:pt>
                <c:pt idx="18430">
                  <c:v>18430</c:v>
                </c:pt>
                <c:pt idx="18431">
                  <c:v>18431</c:v>
                </c:pt>
                <c:pt idx="18432">
                  <c:v>18432</c:v>
                </c:pt>
                <c:pt idx="18433">
                  <c:v>18433</c:v>
                </c:pt>
                <c:pt idx="18434">
                  <c:v>18434</c:v>
                </c:pt>
                <c:pt idx="18435">
                  <c:v>18435</c:v>
                </c:pt>
                <c:pt idx="18436">
                  <c:v>18436</c:v>
                </c:pt>
                <c:pt idx="18437">
                  <c:v>18437</c:v>
                </c:pt>
                <c:pt idx="18438">
                  <c:v>18438</c:v>
                </c:pt>
                <c:pt idx="18439">
                  <c:v>18439</c:v>
                </c:pt>
                <c:pt idx="18440">
                  <c:v>18440</c:v>
                </c:pt>
                <c:pt idx="18441">
                  <c:v>18441</c:v>
                </c:pt>
                <c:pt idx="18442">
                  <c:v>18442</c:v>
                </c:pt>
                <c:pt idx="18443">
                  <c:v>18443</c:v>
                </c:pt>
                <c:pt idx="18444">
                  <c:v>18444</c:v>
                </c:pt>
                <c:pt idx="18445">
                  <c:v>18445</c:v>
                </c:pt>
                <c:pt idx="18446">
                  <c:v>18446</c:v>
                </c:pt>
                <c:pt idx="18447">
                  <c:v>18447</c:v>
                </c:pt>
                <c:pt idx="18448">
                  <c:v>18448</c:v>
                </c:pt>
                <c:pt idx="18449">
                  <c:v>18449</c:v>
                </c:pt>
                <c:pt idx="18450">
                  <c:v>18450</c:v>
                </c:pt>
                <c:pt idx="18451">
                  <c:v>18451</c:v>
                </c:pt>
                <c:pt idx="18452">
                  <c:v>18452</c:v>
                </c:pt>
                <c:pt idx="18453">
                  <c:v>18453</c:v>
                </c:pt>
                <c:pt idx="18454">
                  <c:v>18454</c:v>
                </c:pt>
                <c:pt idx="18455">
                  <c:v>18455</c:v>
                </c:pt>
                <c:pt idx="18456">
                  <c:v>18456</c:v>
                </c:pt>
                <c:pt idx="18457">
                  <c:v>18457</c:v>
                </c:pt>
                <c:pt idx="18458">
                  <c:v>18458</c:v>
                </c:pt>
                <c:pt idx="18459">
                  <c:v>18459</c:v>
                </c:pt>
                <c:pt idx="18460">
                  <c:v>18460</c:v>
                </c:pt>
                <c:pt idx="18461">
                  <c:v>18461</c:v>
                </c:pt>
                <c:pt idx="18462">
                  <c:v>18462</c:v>
                </c:pt>
                <c:pt idx="18463">
                  <c:v>18463</c:v>
                </c:pt>
                <c:pt idx="18464">
                  <c:v>18464</c:v>
                </c:pt>
                <c:pt idx="18465">
                  <c:v>18465</c:v>
                </c:pt>
                <c:pt idx="18466">
                  <c:v>18466</c:v>
                </c:pt>
                <c:pt idx="18467">
                  <c:v>18467</c:v>
                </c:pt>
                <c:pt idx="18468">
                  <c:v>18468</c:v>
                </c:pt>
                <c:pt idx="18469">
                  <c:v>18469</c:v>
                </c:pt>
                <c:pt idx="18470">
                  <c:v>18470</c:v>
                </c:pt>
                <c:pt idx="18471">
                  <c:v>18471</c:v>
                </c:pt>
                <c:pt idx="18472">
                  <c:v>18472</c:v>
                </c:pt>
                <c:pt idx="18473">
                  <c:v>18473</c:v>
                </c:pt>
                <c:pt idx="18474">
                  <c:v>18474</c:v>
                </c:pt>
                <c:pt idx="18475">
                  <c:v>18475</c:v>
                </c:pt>
                <c:pt idx="18476">
                  <c:v>18476</c:v>
                </c:pt>
                <c:pt idx="18477">
                  <c:v>18477</c:v>
                </c:pt>
                <c:pt idx="18478">
                  <c:v>18478</c:v>
                </c:pt>
                <c:pt idx="18479">
                  <c:v>18479</c:v>
                </c:pt>
                <c:pt idx="18480">
                  <c:v>18480</c:v>
                </c:pt>
                <c:pt idx="18481">
                  <c:v>18481</c:v>
                </c:pt>
                <c:pt idx="18482">
                  <c:v>18482</c:v>
                </c:pt>
                <c:pt idx="18483">
                  <c:v>18483</c:v>
                </c:pt>
                <c:pt idx="18484">
                  <c:v>18484</c:v>
                </c:pt>
                <c:pt idx="18485">
                  <c:v>18485</c:v>
                </c:pt>
                <c:pt idx="18486">
                  <c:v>18486</c:v>
                </c:pt>
                <c:pt idx="18487">
                  <c:v>18487</c:v>
                </c:pt>
                <c:pt idx="18488">
                  <c:v>18488</c:v>
                </c:pt>
                <c:pt idx="18489">
                  <c:v>18489</c:v>
                </c:pt>
                <c:pt idx="18490">
                  <c:v>18490</c:v>
                </c:pt>
                <c:pt idx="18491">
                  <c:v>18491</c:v>
                </c:pt>
                <c:pt idx="18492">
                  <c:v>18492</c:v>
                </c:pt>
                <c:pt idx="18493">
                  <c:v>18493</c:v>
                </c:pt>
                <c:pt idx="18494">
                  <c:v>18494</c:v>
                </c:pt>
                <c:pt idx="18495">
                  <c:v>18495</c:v>
                </c:pt>
                <c:pt idx="18496">
                  <c:v>18496</c:v>
                </c:pt>
                <c:pt idx="18497">
                  <c:v>18497</c:v>
                </c:pt>
                <c:pt idx="18498">
                  <c:v>18498</c:v>
                </c:pt>
                <c:pt idx="18499">
                  <c:v>18499</c:v>
                </c:pt>
                <c:pt idx="18500">
                  <c:v>18500</c:v>
                </c:pt>
                <c:pt idx="18501">
                  <c:v>18501</c:v>
                </c:pt>
                <c:pt idx="18502">
                  <c:v>18502</c:v>
                </c:pt>
                <c:pt idx="18503">
                  <c:v>18503</c:v>
                </c:pt>
                <c:pt idx="18504">
                  <c:v>18504</c:v>
                </c:pt>
                <c:pt idx="18505">
                  <c:v>18505</c:v>
                </c:pt>
                <c:pt idx="18506">
                  <c:v>18506</c:v>
                </c:pt>
                <c:pt idx="18507">
                  <c:v>18507</c:v>
                </c:pt>
                <c:pt idx="18508">
                  <c:v>18508</c:v>
                </c:pt>
                <c:pt idx="18509">
                  <c:v>18509</c:v>
                </c:pt>
                <c:pt idx="18510">
                  <c:v>18510</c:v>
                </c:pt>
                <c:pt idx="18511">
                  <c:v>18511</c:v>
                </c:pt>
                <c:pt idx="18512">
                  <c:v>18512</c:v>
                </c:pt>
                <c:pt idx="18513">
                  <c:v>18513</c:v>
                </c:pt>
                <c:pt idx="18514">
                  <c:v>18514</c:v>
                </c:pt>
                <c:pt idx="18515">
                  <c:v>18515</c:v>
                </c:pt>
                <c:pt idx="18516">
                  <c:v>18516</c:v>
                </c:pt>
                <c:pt idx="18517">
                  <c:v>18517</c:v>
                </c:pt>
                <c:pt idx="18518">
                  <c:v>18518</c:v>
                </c:pt>
                <c:pt idx="18519">
                  <c:v>18519</c:v>
                </c:pt>
                <c:pt idx="18520">
                  <c:v>18520</c:v>
                </c:pt>
                <c:pt idx="18521">
                  <c:v>18521</c:v>
                </c:pt>
                <c:pt idx="18522">
                  <c:v>18522</c:v>
                </c:pt>
                <c:pt idx="18523">
                  <c:v>18523</c:v>
                </c:pt>
                <c:pt idx="18524">
                  <c:v>18524</c:v>
                </c:pt>
                <c:pt idx="18525">
                  <c:v>18525</c:v>
                </c:pt>
                <c:pt idx="18526">
                  <c:v>18526</c:v>
                </c:pt>
                <c:pt idx="18527">
                  <c:v>18527</c:v>
                </c:pt>
                <c:pt idx="18528">
                  <c:v>18528</c:v>
                </c:pt>
                <c:pt idx="18529">
                  <c:v>18529</c:v>
                </c:pt>
                <c:pt idx="18530">
                  <c:v>18530</c:v>
                </c:pt>
                <c:pt idx="18531">
                  <c:v>18531</c:v>
                </c:pt>
                <c:pt idx="18532">
                  <c:v>18532</c:v>
                </c:pt>
                <c:pt idx="18533">
                  <c:v>18533</c:v>
                </c:pt>
                <c:pt idx="18534">
                  <c:v>18534</c:v>
                </c:pt>
                <c:pt idx="18535">
                  <c:v>18535</c:v>
                </c:pt>
                <c:pt idx="18536">
                  <c:v>18536</c:v>
                </c:pt>
                <c:pt idx="18537">
                  <c:v>18537</c:v>
                </c:pt>
                <c:pt idx="18538">
                  <c:v>18538</c:v>
                </c:pt>
                <c:pt idx="18539">
                  <c:v>18539</c:v>
                </c:pt>
                <c:pt idx="18540">
                  <c:v>18540</c:v>
                </c:pt>
                <c:pt idx="18541">
                  <c:v>18541</c:v>
                </c:pt>
                <c:pt idx="18542">
                  <c:v>18542</c:v>
                </c:pt>
                <c:pt idx="18543">
                  <c:v>18543</c:v>
                </c:pt>
                <c:pt idx="18544">
                  <c:v>18544</c:v>
                </c:pt>
                <c:pt idx="18545">
                  <c:v>18545</c:v>
                </c:pt>
                <c:pt idx="18546">
                  <c:v>18546</c:v>
                </c:pt>
                <c:pt idx="18547">
                  <c:v>18547</c:v>
                </c:pt>
                <c:pt idx="18548">
                  <c:v>18548</c:v>
                </c:pt>
                <c:pt idx="18549">
                  <c:v>18549</c:v>
                </c:pt>
                <c:pt idx="18550">
                  <c:v>18550</c:v>
                </c:pt>
                <c:pt idx="18551">
                  <c:v>18551</c:v>
                </c:pt>
                <c:pt idx="18552">
                  <c:v>18552</c:v>
                </c:pt>
                <c:pt idx="18553">
                  <c:v>18553</c:v>
                </c:pt>
                <c:pt idx="18554">
                  <c:v>18554</c:v>
                </c:pt>
                <c:pt idx="18555">
                  <c:v>18555</c:v>
                </c:pt>
                <c:pt idx="18556">
                  <c:v>18556</c:v>
                </c:pt>
                <c:pt idx="18557">
                  <c:v>18557</c:v>
                </c:pt>
                <c:pt idx="18558">
                  <c:v>18558</c:v>
                </c:pt>
                <c:pt idx="18559">
                  <c:v>18559</c:v>
                </c:pt>
                <c:pt idx="18560">
                  <c:v>18560</c:v>
                </c:pt>
                <c:pt idx="18561">
                  <c:v>18561</c:v>
                </c:pt>
                <c:pt idx="18562">
                  <c:v>18562</c:v>
                </c:pt>
                <c:pt idx="18563">
                  <c:v>18563</c:v>
                </c:pt>
                <c:pt idx="18564">
                  <c:v>18564</c:v>
                </c:pt>
                <c:pt idx="18565">
                  <c:v>18565</c:v>
                </c:pt>
                <c:pt idx="18566">
                  <c:v>18566</c:v>
                </c:pt>
                <c:pt idx="18567">
                  <c:v>18567</c:v>
                </c:pt>
                <c:pt idx="18568">
                  <c:v>18568</c:v>
                </c:pt>
                <c:pt idx="18569">
                  <c:v>18569</c:v>
                </c:pt>
                <c:pt idx="18570">
                  <c:v>18570</c:v>
                </c:pt>
                <c:pt idx="18571">
                  <c:v>18571</c:v>
                </c:pt>
                <c:pt idx="18572">
                  <c:v>18572</c:v>
                </c:pt>
                <c:pt idx="18573">
                  <c:v>18573</c:v>
                </c:pt>
                <c:pt idx="18574">
                  <c:v>18574</c:v>
                </c:pt>
                <c:pt idx="18575">
                  <c:v>18575</c:v>
                </c:pt>
                <c:pt idx="18576">
                  <c:v>18576</c:v>
                </c:pt>
                <c:pt idx="18577">
                  <c:v>18577</c:v>
                </c:pt>
                <c:pt idx="18578">
                  <c:v>18578</c:v>
                </c:pt>
                <c:pt idx="18579">
                  <c:v>18579</c:v>
                </c:pt>
                <c:pt idx="18580">
                  <c:v>18580</c:v>
                </c:pt>
                <c:pt idx="18581">
                  <c:v>18581</c:v>
                </c:pt>
                <c:pt idx="18582">
                  <c:v>18582</c:v>
                </c:pt>
                <c:pt idx="18583">
                  <c:v>18583</c:v>
                </c:pt>
                <c:pt idx="18584">
                  <c:v>18584</c:v>
                </c:pt>
                <c:pt idx="18585">
                  <c:v>18585</c:v>
                </c:pt>
                <c:pt idx="18586">
                  <c:v>18586</c:v>
                </c:pt>
                <c:pt idx="18587">
                  <c:v>18587</c:v>
                </c:pt>
                <c:pt idx="18588">
                  <c:v>18588</c:v>
                </c:pt>
                <c:pt idx="18589">
                  <c:v>18589</c:v>
                </c:pt>
                <c:pt idx="18590">
                  <c:v>18590</c:v>
                </c:pt>
                <c:pt idx="18591">
                  <c:v>18591</c:v>
                </c:pt>
                <c:pt idx="18592">
                  <c:v>18592</c:v>
                </c:pt>
                <c:pt idx="18593">
                  <c:v>18593</c:v>
                </c:pt>
                <c:pt idx="18594">
                  <c:v>18594</c:v>
                </c:pt>
                <c:pt idx="18595">
                  <c:v>18595</c:v>
                </c:pt>
                <c:pt idx="18596">
                  <c:v>18596</c:v>
                </c:pt>
                <c:pt idx="18597">
                  <c:v>18597</c:v>
                </c:pt>
                <c:pt idx="18598">
                  <c:v>18598</c:v>
                </c:pt>
                <c:pt idx="18599">
                  <c:v>18599</c:v>
                </c:pt>
                <c:pt idx="18600">
                  <c:v>18600</c:v>
                </c:pt>
                <c:pt idx="18601">
                  <c:v>18601</c:v>
                </c:pt>
                <c:pt idx="18602">
                  <c:v>18602</c:v>
                </c:pt>
                <c:pt idx="18603">
                  <c:v>18603</c:v>
                </c:pt>
                <c:pt idx="18604">
                  <c:v>18604</c:v>
                </c:pt>
                <c:pt idx="18605">
                  <c:v>18605</c:v>
                </c:pt>
                <c:pt idx="18606">
                  <c:v>18606</c:v>
                </c:pt>
                <c:pt idx="18607">
                  <c:v>18607</c:v>
                </c:pt>
                <c:pt idx="18608">
                  <c:v>18608</c:v>
                </c:pt>
                <c:pt idx="18609">
                  <c:v>18609</c:v>
                </c:pt>
                <c:pt idx="18610">
                  <c:v>18610</c:v>
                </c:pt>
                <c:pt idx="18611">
                  <c:v>18611</c:v>
                </c:pt>
                <c:pt idx="18612">
                  <c:v>18612</c:v>
                </c:pt>
                <c:pt idx="18613">
                  <c:v>18613</c:v>
                </c:pt>
                <c:pt idx="18614">
                  <c:v>18614</c:v>
                </c:pt>
                <c:pt idx="18615">
                  <c:v>18615</c:v>
                </c:pt>
                <c:pt idx="18616">
                  <c:v>18616</c:v>
                </c:pt>
                <c:pt idx="18617">
                  <c:v>18617</c:v>
                </c:pt>
                <c:pt idx="18618">
                  <c:v>18618</c:v>
                </c:pt>
                <c:pt idx="18619">
                  <c:v>18619</c:v>
                </c:pt>
                <c:pt idx="18620">
                  <c:v>18620</c:v>
                </c:pt>
                <c:pt idx="18621">
                  <c:v>18621</c:v>
                </c:pt>
                <c:pt idx="18622">
                  <c:v>18622</c:v>
                </c:pt>
                <c:pt idx="18623">
                  <c:v>18623</c:v>
                </c:pt>
                <c:pt idx="18624">
                  <c:v>18624</c:v>
                </c:pt>
                <c:pt idx="18625">
                  <c:v>18625</c:v>
                </c:pt>
                <c:pt idx="18626">
                  <c:v>18626</c:v>
                </c:pt>
                <c:pt idx="18627">
                  <c:v>18627</c:v>
                </c:pt>
                <c:pt idx="18628">
                  <c:v>18628</c:v>
                </c:pt>
                <c:pt idx="18629">
                  <c:v>18629</c:v>
                </c:pt>
                <c:pt idx="18630">
                  <c:v>18630</c:v>
                </c:pt>
                <c:pt idx="18631">
                  <c:v>18631</c:v>
                </c:pt>
                <c:pt idx="18632">
                  <c:v>18632</c:v>
                </c:pt>
                <c:pt idx="18633">
                  <c:v>18633</c:v>
                </c:pt>
                <c:pt idx="18634">
                  <c:v>18634</c:v>
                </c:pt>
                <c:pt idx="18635">
                  <c:v>18635</c:v>
                </c:pt>
                <c:pt idx="18636">
                  <c:v>18636</c:v>
                </c:pt>
                <c:pt idx="18637">
                  <c:v>18637</c:v>
                </c:pt>
                <c:pt idx="18638">
                  <c:v>18638</c:v>
                </c:pt>
                <c:pt idx="18639">
                  <c:v>18639</c:v>
                </c:pt>
                <c:pt idx="18640">
                  <c:v>18640</c:v>
                </c:pt>
                <c:pt idx="18641">
                  <c:v>18641</c:v>
                </c:pt>
                <c:pt idx="18642">
                  <c:v>18642</c:v>
                </c:pt>
                <c:pt idx="18643">
                  <c:v>18643</c:v>
                </c:pt>
                <c:pt idx="18644">
                  <c:v>18644</c:v>
                </c:pt>
                <c:pt idx="18645">
                  <c:v>18645</c:v>
                </c:pt>
                <c:pt idx="18646">
                  <c:v>18646</c:v>
                </c:pt>
                <c:pt idx="18647">
                  <c:v>18647</c:v>
                </c:pt>
                <c:pt idx="18648">
                  <c:v>18648</c:v>
                </c:pt>
                <c:pt idx="18649">
                  <c:v>18649</c:v>
                </c:pt>
                <c:pt idx="18650">
                  <c:v>18650</c:v>
                </c:pt>
                <c:pt idx="18651">
                  <c:v>18651</c:v>
                </c:pt>
                <c:pt idx="18652">
                  <c:v>18652</c:v>
                </c:pt>
                <c:pt idx="18653">
                  <c:v>18653</c:v>
                </c:pt>
                <c:pt idx="18654">
                  <c:v>18654</c:v>
                </c:pt>
                <c:pt idx="18655">
                  <c:v>18655</c:v>
                </c:pt>
                <c:pt idx="18656">
                  <c:v>18656</c:v>
                </c:pt>
                <c:pt idx="18657">
                  <c:v>18657</c:v>
                </c:pt>
                <c:pt idx="18658">
                  <c:v>18658</c:v>
                </c:pt>
                <c:pt idx="18659">
                  <c:v>18659</c:v>
                </c:pt>
                <c:pt idx="18660">
                  <c:v>18660</c:v>
                </c:pt>
                <c:pt idx="18661">
                  <c:v>18661</c:v>
                </c:pt>
                <c:pt idx="18662">
                  <c:v>18662</c:v>
                </c:pt>
                <c:pt idx="18663">
                  <c:v>18663</c:v>
                </c:pt>
                <c:pt idx="18664">
                  <c:v>18664</c:v>
                </c:pt>
                <c:pt idx="18665">
                  <c:v>18665</c:v>
                </c:pt>
                <c:pt idx="18666">
                  <c:v>18666</c:v>
                </c:pt>
                <c:pt idx="18667">
                  <c:v>18667</c:v>
                </c:pt>
                <c:pt idx="18668">
                  <c:v>18668</c:v>
                </c:pt>
                <c:pt idx="18669">
                  <c:v>18669</c:v>
                </c:pt>
                <c:pt idx="18670">
                  <c:v>18670</c:v>
                </c:pt>
                <c:pt idx="18671">
                  <c:v>18671</c:v>
                </c:pt>
                <c:pt idx="18672">
                  <c:v>18672</c:v>
                </c:pt>
                <c:pt idx="18673">
                  <c:v>18673</c:v>
                </c:pt>
                <c:pt idx="18674">
                  <c:v>18674</c:v>
                </c:pt>
                <c:pt idx="18675">
                  <c:v>18675</c:v>
                </c:pt>
                <c:pt idx="18676">
                  <c:v>18676</c:v>
                </c:pt>
                <c:pt idx="18677">
                  <c:v>18677</c:v>
                </c:pt>
                <c:pt idx="18678">
                  <c:v>18678</c:v>
                </c:pt>
                <c:pt idx="18679">
                  <c:v>18679</c:v>
                </c:pt>
                <c:pt idx="18680">
                  <c:v>18680</c:v>
                </c:pt>
                <c:pt idx="18681">
                  <c:v>18681</c:v>
                </c:pt>
                <c:pt idx="18682">
                  <c:v>18682</c:v>
                </c:pt>
                <c:pt idx="18683">
                  <c:v>18683</c:v>
                </c:pt>
                <c:pt idx="18684">
                  <c:v>18684</c:v>
                </c:pt>
                <c:pt idx="18685">
                  <c:v>18685</c:v>
                </c:pt>
                <c:pt idx="18686">
                  <c:v>18686</c:v>
                </c:pt>
                <c:pt idx="18687">
                  <c:v>18687</c:v>
                </c:pt>
                <c:pt idx="18688">
                  <c:v>18688</c:v>
                </c:pt>
                <c:pt idx="18689">
                  <c:v>18689</c:v>
                </c:pt>
                <c:pt idx="18690">
                  <c:v>18690</c:v>
                </c:pt>
                <c:pt idx="18691">
                  <c:v>18691</c:v>
                </c:pt>
                <c:pt idx="18692">
                  <c:v>18692</c:v>
                </c:pt>
                <c:pt idx="18693">
                  <c:v>18693</c:v>
                </c:pt>
                <c:pt idx="18694">
                  <c:v>18694</c:v>
                </c:pt>
                <c:pt idx="18695">
                  <c:v>18695</c:v>
                </c:pt>
                <c:pt idx="18696">
                  <c:v>18696</c:v>
                </c:pt>
                <c:pt idx="18697">
                  <c:v>18697</c:v>
                </c:pt>
                <c:pt idx="18698">
                  <c:v>18698</c:v>
                </c:pt>
                <c:pt idx="18699">
                  <c:v>18699</c:v>
                </c:pt>
                <c:pt idx="18700">
                  <c:v>18700</c:v>
                </c:pt>
                <c:pt idx="18701">
                  <c:v>18701</c:v>
                </c:pt>
                <c:pt idx="18702">
                  <c:v>18702</c:v>
                </c:pt>
                <c:pt idx="18703">
                  <c:v>18703</c:v>
                </c:pt>
                <c:pt idx="18704">
                  <c:v>18704</c:v>
                </c:pt>
                <c:pt idx="18705">
                  <c:v>18705</c:v>
                </c:pt>
                <c:pt idx="18706">
                  <c:v>18706</c:v>
                </c:pt>
                <c:pt idx="18707">
                  <c:v>18707</c:v>
                </c:pt>
                <c:pt idx="18708">
                  <c:v>18708</c:v>
                </c:pt>
                <c:pt idx="18709">
                  <c:v>18709</c:v>
                </c:pt>
                <c:pt idx="18710">
                  <c:v>18710</c:v>
                </c:pt>
                <c:pt idx="18711">
                  <c:v>18711</c:v>
                </c:pt>
                <c:pt idx="18712">
                  <c:v>18712</c:v>
                </c:pt>
                <c:pt idx="18713">
                  <c:v>18713</c:v>
                </c:pt>
                <c:pt idx="18714">
                  <c:v>18714</c:v>
                </c:pt>
                <c:pt idx="18715">
                  <c:v>18715</c:v>
                </c:pt>
                <c:pt idx="18716">
                  <c:v>18716</c:v>
                </c:pt>
                <c:pt idx="18717">
                  <c:v>18717</c:v>
                </c:pt>
                <c:pt idx="18718">
                  <c:v>18718</c:v>
                </c:pt>
                <c:pt idx="18719">
                  <c:v>18719</c:v>
                </c:pt>
                <c:pt idx="18720">
                  <c:v>18720</c:v>
                </c:pt>
                <c:pt idx="18721">
                  <c:v>18721</c:v>
                </c:pt>
                <c:pt idx="18722">
                  <c:v>18722</c:v>
                </c:pt>
                <c:pt idx="18723">
                  <c:v>18723</c:v>
                </c:pt>
                <c:pt idx="18724">
                  <c:v>18724</c:v>
                </c:pt>
                <c:pt idx="18725">
                  <c:v>18725</c:v>
                </c:pt>
                <c:pt idx="18726">
                  <c:v>18726</c:v>
                </c:pt>
                <c:pt idx="18727">
                  <c:v>18727</c:v>
                </c:pt>
                <c:pt idx="18728">
                  <c:v>18728</c:v>
                </c:pt>
                <c:pt idx="18729">
                  <c:v>18729</c:v>
                </c:pt>
                <c:pt idx="18730">
                  <c:v>18730</c:v>
                </c:pt>
                <c:pt idx="18731">
                  <c:v>18731</c:v>
                </c:pt>
                <c:pt idx="18732">
                  <c:v>18732</c:v>
                </c:pt>
                <c:pt idx="18733">
                  <c:v>18733</c:v>
                </c:pt>
                <c:pt idx="18734">
                  <c:v>18734</c:v>
                </c:pt>
                <c:pt idx="18735">
                  <c:v>18735</c:v>
                </c:pt>
                <c:pt idx="18736">
                  <c:v>18736</c:v>
                </c:pt>
                <c:pt idx="18737">
                  <c:v>18737</c:v>
                </c:pt>
                <c:pt idx="18738">
                  <c:v>18738</c:v>
                </c:pt>
                <c:pt idx="18739">
                  <c:v>18739</c:v>
                </c:pt>
                <c:pt idx="18740">
                  <c:v>18740</c:v>
                </c:pt>
                <c:pt idx="18741">
                  <c:v>18741</c:v>
                </c:pt>
                <c:pt idx="18742">
                  <c:v>18742</c:v>
                </c:pt>
                <c:pt idx="18743">
                  <c:v>18743</c:v>
                </c:pt>
                <c:pt idx="18744">
                  <c:v>18744</c:v>
                </c:pt>
                <c:pt idx="18745">
                  <c:v>18745</c:v>
                </c:pt>
                <c:pt idx="18746">
                  <c:v>18746</c:v>
                </c:pt>
                <c:pt idx="18747">
                  <c:v>18747</c:v>
                </c:pt>
                <c:pt idx="18748">
                  <c:v>18748</c:v>
                </c:pt>
                <c:pt idx="18749">
                  <c:v>18749</c:v>
                </c:pt>
                <c:pt idx="18750">
                  <c:v>18750</c:v>
                </c:pt>
                <c:pt idx="18751">
                  <c:v>18751</c:v>
                </c:pt>
                <c:pt idx="18752">
                  <c:v>18752</c:v>
                </c:pt>
                <c:pt idx="18753">
                  <c:v>18753</c:v>
                </c:pt>
                <c:pt idx="18754">
                  <c:v>18754</c:v>
                </c:pt>
                <c:pt idx="18755">
                  <c:v>18755</c:v>
                </c:pt>
                <c:pt idx="18756">
                  <c:v>18756</c:v>
                </c:pt>
                <c:pt idx="18757">
                  <c:v>18757</c:v>
                </c:pt>
                <c:pt idx="18758">
                  <c:v>18758</c:v>
                </c:pt>
                <c:pt idx="18759">
                  <c:v>18759</c:v>
                </c:pt>
                <c:pt idx="18760">
                  <c:v>18760</c:v>
                </c:pt>
                <c:pt idx="18761">
                  <c:v>18761</c:v>
                </c:pt>
                <c:pt idx="18762">
                  <c:v>18762</c:v>
                </c:pt>
                <c:pt idx="18763">
                  <c:v>18763</c:v>
                </c:pt>
                <c:pt idx="18764">
                  <c:v>18764</c:v>
                </c:pt>
                <c:pt idx="18765">
                  <c:v>18765</c:v>
                </c:pt>
                <c:pt idx="18766">
                  <c:v>18766</c:v>
                </c:pt>
                <c:pt idx="18767">
                  <c:v>18767</c:v>
                </c:pt>
                <c:pt idx="18768">
                  <c:v>18768</c:v>
                </c:pt>
                <c:pt idx="18769">
                  <c:v>18769</c:v>
                </c:pt>
                <c:pt idx="18770">
                  <c:v>18770</c:v>
                </c:pt>
                <c:pt idx="18771">
                  <c:v>18771</c:v>
                </c:pt>
                <c:pt idx="18772">
                  <c:v>18772</c:v>
                </c:pt>
                <c:pt idx="18773">
                  <c:v>18773</c:v>
                </c:pt>
                <c:pt idx="18774">
                  <c:v>18774</c:v>
                </c:pt>
                <c:pt idx="18775">
                  <c:v>18775</c:v>
                </c:pt>
                <c:pt idx="18776">
                  <c:v>18776</c:v>
                </c:pt>
                <c:pt idx="18777">
                  <c:v>18777</c:v>
                </c:pt>
                <c:pt idx="18778">
                  <c:v>18778</c:v>
                </c:pt>
                <c:pt idx="18779">
                  <c:v>18779</c:v>
                </c:pt>
                <c:pt idx="18780">
                  <c:v>18780</c:v>
                </c:pt>
                <c:pt idx="18781">
                  <c:v>18781</c:v>
                </c:pt>
                <c:pt idx="18782">
                  <c:v>18782</c:v>
                </c:pt>
                <c:pt idx="18783">
                  <c:v>18783</c:v>
                </c:pt>
                <c:pt idx="18784">
                  <c:v>18784</c:v>
                </c:pt>
                <c:pt idx="18785">
                  <c:v>18785</c:v>
                </c:pt>
                <c:pt idx="18786">
                  <c:v>18786</c:v>
                </c:pt>
                <c:pt idx="18787">
                  <c:v>18787</c:v>
                </c:pt>
                <c:pt idx="18788">
                  <c:v>18788</c:v>
                </c:pt>
                <c:pt idx="18789">
                  <c:v>18789</c:v>
                </c:pt>
                <c:pt idx="18790">
                  <c:v>18790</c:v>
                </c:pt>
                <c:pt idx="18791">
                  <c:v>18791</c:v>
                </c:pt>
                <c:pt idx="18792">
                  <c:v>18792</c:v>
                </c:pt>
                <c:pt idx="18793">
                  <c:v>18793</c:v>
                </c:pt>
                <c:pt idx="18794">
                  <c:v>18794</c:v>
                </c:pt>
                <c:pt idx="18795">
                  <c:v>18795</c:v>
                </c:pt>
                <c:pt idx="18796">
                  <c:v>18796</c:v>
                </c:pt>
                <c:pt idx="18797">
                  <c:v>18797</c:v>
                </c:pt>
                <c:pt idx="18798">
                  <c:v>18798</c:v>
                </c:pt>
                <c:pt idx="18799">
                  <c:v>18799</c:v>
                </c:pt>
                <c:pt idx="18800">
                  <c:v>18800</c:v>
                </c:pt>
                <c:pt idx="18801">
                  <c:v>18801</c:v>
                </c:pt>
                <c:pt idx="18802">
                  <c:v>18802</c:v>
                </c:pt>
                <c:pt idx="18803">
                  <c:v>18803</c:v>
                </c:pt>
                <c:pt idx="18804">
                  <c:v>18804</c:v>
                </c:pt>
                <c:pt idx="18805">
                  <c:v>18805</c:v>
                </c:pt>
                <c:pt idx="18806">
                  <c:v>18806</c:v>
                </c:pt>
                <c:pt idx="18807">
                  <c:v>18807</c:v>
                </c:pt>
                <c:pt idx="18808">
                  <c:v>18808</c:v>
                </c:pt>
                <c:pt idx="18809">
                  <c:v>18809</c:v>
                </c:pt>
                <c:pt idx="18810">
                  <c:v>18810</c:v>
                </c:pt>
                <c:pt idx="18811">
                  <c:v>18811</c:v>
                </c:pt>
                <c:pt idx="18812">
                  <c:v>18812</c:v>
                </c:pt>
                <c:pt idx="18813">
                  <c:v>18813</c:v>
                </c:pt>
                <c:pt idx="18814">
                  <c:v>18814</c:v>
                </c:pt>
                <c:pt idx="18815">
                  <c:v>18815</c:v>
                </c:pt>
                <c:pt idx="18816">
                  <c:v>18816</c:v>
                </c:pt>
                <c:pt idx="18817">
                  <c:v>18817</c:v>
                </c:pt>
                <c:pt idx="18818">
                  <c:v>18818</c:v>
                </c:pt>
                <c:pt idx="18819">
                  <c:v>18819</c:v>
                </c:pt>
                <c:pt idx="18820">
                  <c:v>18820</c:v>
                </c:pt>
                <c:pt idx="18821">
                  <c:v>18821</c:v>
                </c:pt>
                <c:pt idx="18822">
                  <c:v>18822</c:v>
                </c:pt>
                <c:pt idx="18823">
                  <c:v>18823</c:v>
                </c:pt>
                <c:pt idx="18824">
                  <c:v>18824</c:v>
                </c:pt>
                <c:pt idx="18825">
                  <c:v>18825</c:v>
                </c:pt>
                <c:pt idx="18826">
                  <c:v>18826</c:v>
                </c:pt>
                <c:pt idx="18827">
                  <c:v>18827</c:v>
                </c:pt>
                <c:pt idx="18828">
                  <c:v>18828</c:v>
                </c:pt>
                <c:pt idx="18829">
                  <c:v>18829</c:v>
                </c:pt>
                <c:pt idx="18830">
                  <c:v>18830</c:v>
                </c:pt>
                <c:pt idx="18831">
                  <c:v>18831</c:v>
                </c:pt>
                <c:pt idx="18832">
                  <c:v>18832</c:v>
                </c:pt>
                <c:pt idx="18833">
                  <c:v>18833</c:v>
                </c:pt>
                <c:pt idx="18834">
                  <c:v>18834</c:v>
                </c:pt>
                <c:pt idx="18835">
                  <c:v>18835</c:v>
                </c:pt>
                <c:pt idx="18836">
                  <c:v>18836</c:v>
                </c:pt>
                <c:pt idx="18837">
                  <c:v>18837</c:v>
                </c:pt>
                <c:pt idx="18838">
                  <c:v>18838</c:v>
                </c:pt>
                <c:pt idx="18839">
                  <c:v>18839</c:v>
                </c:pt>
                <c:pt idx="18840">
                  <c:v>18840</c:v>
                </c:pt>
                <c:pt idx="18841">
                  <c:v>18841</c:v>
                </c:pt>
                <c:pt idx="18842">
                  <c:v>18842</c:v>
                </c:pt>
                <c:pt idx="18843">
                  <c:v>18843</c:v>
                </c:pt>
                <c:pt idx="18844">
                  <c:v>18844</c:v>
                </c:pt>
                <c:pt idx="18845">
                  <c:v>18845</c:v>
                </c:pt>
                <c:pt idx="18846">
                  <c:v>18846</c:v>
                </c:pt>
                <c:pt idx="18847">
                  <c:v>18847</c:v>
                </c:pt>
                <c:pt idx="18848">
                  <c:v>18848</c:v>
                </c:pt>
                <c:pt idx="18849">
                  <c:v>18849</c:v>
                </c:pt>
                <c:pt idx="18850">
                  <c:v>18850</c:v>
                </c:pt>
                <c:pt idx="18851">
                  <c:v>18851</c:v>
                </c:pt>
                <c:pt idx="18852">
                  <c:v>18852</c:v>
                </c:pt>
                <c:pt idx="18853">
                  <c:v>18853</c:v>
                </c:pt>
                <c:pt idx="18854">
                  <c:v>18854</c:v>
                </c:pt>
                <c:pt idx="18855">
                  <c:v>18855</c:v>
                </c:pt>
                <c:pt idx="18856">
                  <c:v>18856</c:v>
                </c:pt>
                <c:pt idx="18857">
                  <c:v>18857</c:v>
                </c:pt>
                <c:pt idx="18858">
                  <c:v>18858</c:v>
                </c:pt>
                <c:pt idx="18859">
                  <c:v>18859</c:v>
                </c:pt>
                <c:pt idx="18860">
                  <c:v>18860</c:v>
                </c:pt>
                <c:pt idx="18861">
                  <c:v>18861</c:v>
                </c:pt>
                <c:pt idx="18862">
                  <c:v>18862</c:v>
                </c:pt>
                <c:pt idx="18863">
                  <c:v>18863</c:v>
                </c:pt>
                <c:pt idx="18864">
                  <c:v>18864</c:v>
                </c:pt>
                <c:pt idx="18865">
                  <c:v>18865</c:v>
                </c:pt>
                <c:pt idx="18866">
                  <c:v>18866</c:v>
                </c:pt>
                <c:pt idx="18867">
                  <c:v>18867</c:v>
                </c:pt>
                <c:pt idx="18868">
                  <c:v>18868</c:v>
                </c:pt>
                <c:pt idx="18869">
                  <c:v>18869</c:v>
                </c:pt>
                <c:pt idx="18870">
                  <c:v>18870</c:v>
                </c:pt>
                <c:pt idx="18871">
                  <c:v>18871</c:v>
                </c:pt>
                <c:pt idx="18872">
                  <c:v>18872</c:v>
                </c:pt>
                <c:pt idx="18873">
                  <c:v>18873</c:v>
                </c:pt>
                <c:pt idx="18874">
                  <c:v>18874</c:v>
                </c:pt>
                <c:pt idx="18875">
                  <c:v>18875</c:v>
                </c:pt>
                <c:pt idx="18876">
                  <c:v>18876</c:v>
                </c:pt>
                <c:pt idx="18877">
                  <c:v>18877</c:v>
                </c:pt>
                <c:pt idx="18878">
                  <c:v>18878</c:v>
                </c:pt>
                <c:pt idx="18879">
                  <c:v>18879</c:v>
                </c:pt>
                <c:pt idx="18880">
                  <c:v>18880</c:v>
                </c:pt>
                <c:pt idx="18881">
                  <c:v>18881</c:v>
                </c:pt>
                <c:pt idx="18882">
                  <c:v>18882</c:v>
                </c:pt>
                <c:pt idx="18883">
                  <c:v>18883</c:v>
                </c:pt>
                <c:pt idx="18884">
                  <c:v>18884</c:v>
                </c:pt>
                <c:pt idx="18885">
                  <c:v>18885</c:v>
                </c:pt>
                <c:pt idx="18886">
                  <c:v>18886</c:v>
                </c:pt>
                <c:pt idx="18887">
                  <c:v>18887</c:v>
                </c:pt>
                <c:pt idx="18888">
                  <c:v>18888</c:v>
                </c:pt>
                <c:pt idx="18889">
                  <c:v>18889</c:v>
                </c:pt>
                <c:pt idx="18890">
                  <c:v>18890</c:v>
                </c:pt>
                <c:pt idx="18891">
                  <c:v>18891</c:v>
                </c:pt>
                <c:pt idx="18892">
                  <c:v>18892</c:v>
                </c:pt>
                <c:pt idx="18893">
                  <c:v>18893</c:v>
                </c:pt>
                <c:pt idx="18894">
                  <c:v>18894</c:v>
                </c:pt>
                <c:pt idx="18895">
                  <c:v>18895</c:v>
                </c:pt>
                <c:pt idx="18896">
                  <c:v>18896</c:v>
                </c:pt>
                <c:pt idx="18897">
                  <c:v>18897</c:v>
                </c:pt>
                <c:pt idx="18898">
                  <c:v>18898</c:v>
                </c:pt>
                <c:pt idx="18899">
                  <c:v>18899</c:v>
                </c:pt>
                <c:pt idx="18900">
                  <c:v>18900</c:v>
                </c:pt>
                <c:pt idx="18901">
                  <c:v>18901</c:v>
                </c:pt>
                <c:pt idx="18902">
                  <c:v>18902</c:v>
                </c:pt>
                <c:pt idx="18903">
                  <c:v>18903</c:v>
                </c:pt>
                <c:pt idx="18904">
                  <c:v>18904</c:v>
                </c:pt>
                <c:pt idx="18905">
                  <c:v>18905</c:v>
                </c:pt>
                <c:pt idx="18906">
                  <c:v>18906</c:v>
                </c:pt>
                <c:pt idx="18907">
                  <c:v>18907</c:v>
                </c:pt>
                <c:pt idx="18908">
                  <c:v>18908</c:v>
                </c:pt>
                <c:pt idx="18909">
                  <c:v>18909</c:v>
                </c:pt>
                <c:pt idx="18910">
                  <c:v>18910</c:v>
                </c:pt>
                <c:pt idx="18911">
                  <c:v>18911</c:v>
                </c:pt>
                <c:pt idx="18912">
                  <c:v>18912</c:v>
                </c:pt>
                <c:pt idx="18913">
                  <c:v>18913</c:v>
                </c:pt>
                <c:pt idx="18914">
                  <c:v>18914</c:v>
                </c:pt>
                <c:pt idx="18915">
                  <c:v>18915</c:v>
                </c:pt>
                <c:pt idx="18916">
                  <c:v>18916</c:v>
                </c:pt>
                <c:pt idx="18917">
                  <c:v>18917</c:v>
                </c:pt>
                <c:pt idx="18918">
                  <c:v>18918</c:v>
                </c:pt>
                <c:pt idx="18919">
                  <c:v>18919</c:v>
                </c:pt>
                <c:pt idx="18920">
                  <c:v>18920</c:v>
                </c:pt>
                <c:pt idx="18921">
                  <c:v>18921</c:v>
                </c:pt>
                <c:pt idx="18922">
                  <c:v>18922</c:v>
                </c:pt>
                <c:pt idx="18923">
                  <c:v>18923</c:v>
                </c:pt>
                <c:pt idx="18924">
                  <c:v>18924</c:v>
                </c:pt>
                <c:pt idx="18925">
                  <c:v>18925</c:v>
                </c:pt>
                <c:pt idx="18926">
                  <c:v>18926</c:v>
                </c:pt>
                <c:pt idx="18927">
                  <c:v>18927</c:v>
                </c:pt>
                <c:pt idx="18928">
                  <c:v>18928</c:v>
                </c:pt>
                <c:pt idx="18929">
                  <c:v>18929</c:v>
                </c:pt>
                <c:pt idx="18930">
                  <c:v>18930</c:v>
                </c:pt>
                <c:pt idx="18931">
                  <c:v>18931</c:v>
                </c:pt>
                <c:pt idx="18932">
                  <c:v>18932</c:v>
                </c:pt>
                <c:pt idx="18933">
                  <c:v>18933</c:v>
                </c:pt>
                <c:pt idx="18934">
                  <c:v>18934</c:v>
                </c:pt>
                <c:pt idx="18935">
                  <c:v>18935</c:v>
                </c:pt>
                <c:pt idx="18936">
                  <c:v>18936</c:v>
                </c:pt>
                <c:pt idx="18937">
                  <c:v>18937</c:v>
                </c:pt>
                <c:pt idx="18938">
                  <c:v>18938</c:v>
                </c:pt>
                <c:pt idx="18939">
                  <c:v>18939</c:v>
                </c:pt>
                <c:pt idx="18940">
                  <c:v>18940</c:v>
                </c:pt>
                <c:pt idx="18941">
                  <c:v>18941</c:v>
                </c:pt>
                <c:pt idx="18942">
                  <c:v>18942</c:v>
                </c:pt>
                <c:pt idx="18943">
                  <c:v>18943</c:v>
                </c:pt>
                <c:pt idx="18944">
                  <c:v>18944</c:v>
                </c:pt>
                <c:pt idx="18945">
                  <c:v>18945</c:v>
                </c:pt>
                <c:pt idx="18946">
                  <c:v>18946</c:v>
                </c:pt>
                <c:pt idx="18947">
                  <c:v>18947</c:v>
                </c:pt>
                <c:pt idx="18948">
                  <c:v>18948</c:v>
                </c:pt>
                <c:pt idx="18949">
                  <c:v>18949</c:v>
                </c:pt>
                <c:pt idx="18950">
                  <c:v>18950</c:v>
                </c:pt>
                <c:pt idx="18951">
                  <c:v>18951</c:v>
                </c:pt>
                <c:pt idx="18952">
                  <c:v>18952</c:v>
                </c:pt>
                <c:pt idx="18953">
                  <c:v>18953</c:v>
                </c:pt>
                <c:pt idx="18954">
                  <c:v>18954</c:v>
                </c:pt>
                <c:pt idx="18955">
                  <c:v>18955</c:v>
                </c:pt>
                <c:pt idx="18956">
                  <c:v>18956</c:v>
                </c:pt>
                <c:pt idx="18957">
                  <c:v>18957</c:v>
                </c:pt>
                <c:pt idx="18958">
                  <c:v>18958</c:v>
                </c:pt>
                <c:pt idx="18959">
                  <c:v>18959</c:v>
                </c:pt>
                <c:pt idx="18960">
                  <c:v>18960</c:v>
                </c:pt>
                <c:pt idx="18961">
                  <c:v>18961</c:v>
                </c:pt>
                <c:pt idx="18962">
                  <c:v>18962</c:v>
                </c:pt>
                <c:pt idx="18963">
                  <c:v>18963</c:v>
                </c:pt>
                <c:pt idx="18964">
                  <c:v>18964</c:v>
                </c:pt>
                <c:pt idx="18965">
                  <c:v>18965</c:v>
                </c:pt>
                <c:pt idx="18966">
                  <c:v>18966</c:v>
                </c:pt>
                <c:pt idx="18967">
                  <c:v>18967</c:v>
                </c:pt>
                <c:pt idx="18968">
                  <c:v>18968</c:v>
                </c:pt>
                <c:pt idx="18969">
                  <c:v>18969</c:v>
                </c:pt>
                <c:pt idx="18970">
                  <c:v>18970</c:v>
                </c:pt>
                <c:pt idx="18971">
                  <c:v>18971</c:v>
                </c:pt>
                <c:pt idx="18972">
                  <c:v>18972</c:v>
                </c:pt>
                <c:pt idx="18973">
                  <c:v>18973</c:v>
                </c:pt>
                <c:pt idx="18974">
                  <c:v>18974</c:v>
                </c:pt>
                <c:pt idx="18975">
                  <c:v>18975</c:v>
                </c:pt>
                <c:pt idx="18976">
                  <c:v>18976</c:v>
                </c:pt>
                <c:pt idx="18977">
                  <c:v>18977</c:v>
                </c:pt>
                <c:pt idx="18978">
                  <c:v>18978</c:v>
                </c:pt>
                <c:pt idx="18979">
                  <c:v>18979</c:v>
                </c:pt>
                <c:pt idx="18980">
                  <c:v>18980</c:v>
                </c:pt>
                <c:pt idx="18981">
                  <c:v>18981</c:v>
                </c:pt>
                <c:pt idx="18982">
                  <c:v>18982</c:v>
                </c:pt>
                <c:pt idx="18983">
                  <c:v>18983</c:v>
                </c:pt>
                <c:pt idx="18984">
                  <c:v>18984</c:v>
                </c:pt>
                <c:pt idx="18985">
                  <c:v>18985</c:v>
                </c:pt>
                <c:pt idx="18986">
                  <c:v>18986</c:v>
                </c:pt>
                <c:pt idx="18987">
                  <c:v>18987</c:v>
                </c:pt>
                <c:pt idx="18988">
                  <c:v>18988</c:v>
                </c:pt>
                <c:pt idx="18989">
                  <c:v>18989</c:v>
                </c:pt>
                <c:pt idx="18990">
                  <c:v>18990</c:v>
                </c:pt>
                <c:pt idx="18991">
                  <c:v>18991</c:v>
                </c:pt>
                <c:pt idx="18992">
                  <c:v>18992</c:v>
                </c:pt>
                <c:pt idx="18993">
                  <c:v>18993</c:v>
                </c:pt>
                <c:pt idx="18994">
                  <c:v>18994</c:v>
                </c:pt>
                <c:pt idx="18995">
                  <c:v>18995</c:v>
                </c:pt>
                <c:pt idx="18996">
                  <c:v>18996</c:v>
                </c:pt>
                <c:pt idx="18997">
                  <c:v>18997</c:v>
                </c:pt>
                <c:pt idx="18998">
                  <c:v>18998</c:v>
                </c:pt>
                <c:pt idx="18999">
                  <c:v>18999</c:v>
                </c:pt>
                <c:pt idx="19000">
                  <c:v>19000</c:v>
                </c:pt>
                <c:pt idx="19001">
                  <c:v>19001</c:v>
                </c:pt>
                <c:pt idx="19002">
                  <c:v>19002</c:v>
                </c:pt>
                <c:pt idx="19003">
                  <c:v>19003</c:v>
                </c:pt>
                <c:pt idx="19004">
                  <c:v>19004</c:v>
                </c:pt>
                <c:pt idx="19005">
                  <c:v>19005</c:v>
                </c:pt>
                <c:pt idx="19006">
                  <c:v>19006</c:v>
                </c:pt>
                <c:pt idx="19007">
                  <c:v>19007</c:v>
                </c:pt>
                <c:pt idx="19008">
                  <c:v>19008</c:v>
                </c:pt>
                <c:pt idx="19009">
                  <c:v>19009</c:v>
                </c:pt>
                <c:pt idx="19010">
                  <c:v>19010</c:v>
                </c:pt>
                <c:pt idx="19011">
                  <c:v>19011</c:v>
                </c:pt>
                <c:pt idx="19012">
                  <c:v>19012</c:v>
                </c:pt>
                <c:pt idx="19013">
                  <c:v>19013</c:v>
                </c:pt>
                <c:pt idx="19014">
                  <c:v>19014</c:v>
                </c:pt>
                <c:pt idx="19015">
                  <c:v>19015</c:v>
                </c:pt>
                <c:pt idx="19016">
                  <c:v>19016</c:v>
                </c:pt>
                <c:pt idx="19017">
                  <c:v>19017</c:v>
                </c:pt>
                <c:pt idx="19018">
                  <c:v>19018</c:v>
                </c:pt>
                <c:pt idx="19019">
                  <c:v>19019</c:v>
                </c:pt>
                <c:pt idx="19020">
                  <c:v>19020</c:v>
                </c:pt>
                <c:pt idx="19021">
                  <c:v>19021</c:v>
                </c:pt>
                <c:pt idx="19022">
                  <c:v>19022</c:v>
                </c:pt>
                <c:pt idx="19023">
                  <c:v>19023</c:v>
                </c:pt>
                <c:pt idx="19024">
                  <c:v>19024</c:v>
                </c:pt>
                <c:pt idx="19025">
                  <c:v>19025</c:v>
                </c:pt>
                <c:pt idx="19026">
                  <c:v>19026</c:v>
                </c:pt>
                <c:pt idx="19027">
                  <c:v>19027</c:v>
                </c:pt>
                <c:pt idx="19028">
                  <c:v>19028</c:v>
                </c:pt>
                <c:pt idx="19029">
                  <c:v>19029</c:v>
                </c:pt>
                <c:pt idx="19030">
                  <c:v>19030</c:v>
                </c:pt>
                <c:pt idx="19031">
                  <c:v>19031</c:v>
                </c:pt>
                <c:pt idx="19032">
                  <c:v>19032</c:v>
                </c:pt>
                <c:pt idx="19033">
                  <c:v>19033</c:v>
                </c:pt>
                <c:pt idx="19034">
                  <c:v>19034</c:v>
                </c:pt>
                <c:pt idx="19035">
                  <c:v>19035</c:v>
                </c:pt>
                <c:pt idx="19036">
                  <c:v>19036</c:v>
                </c:pt>
                <c:pt idx="19037">
                  <c:v>19037</c:v>
                </c:pt>
                <c:pt idx="19038">
                  <c:v>19038</c:v>
                </c:pt>
                <c:pt idx="19039">
                  <c:v>19039</c:v>
                </c:pt>
                <c:pt idx="19040">
                  <c:v>19040</c:v>
                </c:pt>
                <c:pt idx="19041">
                  <c:v>19041</c:v>
                </c:pt>
                <c:pt idx="19042">
                  <c:v>19042</c:v>
                </c:pt>
                <c:pt idx="19043">
                  <c:v>19043</c:v>
                </c:pt>
                <c:pt idx="19044">
                  <c:v>19044</c:v>
                </c:pt>
                <c:pt idx="19045">
                  <c:v>19045</c:v>
                </c:pt>
                <c:pt idx="19046">
                  <c:v>19046</c:v>
                </c:pt>
                <c:pt idx="19047">
                  <c:v>19047</c:v>
                </c:pt>
                <c:pt idx="19048">
                  <c:v>19048</c:v>
                </c:pt>
                <c:pt idx="19049">
                  <c:v>19049</c:v>
                </c:pt>
                <c:pt idx="19050">
                  <c:v>19050</c:v>
                </c:pt>
                <c:pt idx="19051">
                  <c:v>19051</c:v>
                </c:pt>
                <c:pt idx="19052">
                  <c:v>19052</c:v>
                </c:pt>
                <c:pt idx="19053">
                  <c:v>19053</c:v>
                </c:pt>
                <c:pt idx="19054">
                  <c:v>19054</c:v>
                </c:pt>
                <c:pt idx="19055">
                  <c:v>19055</c:v>
                </c:pt>
                <c:pt idx="19056">
                  <c:v>19056</c:v>
                </c:pt>
                <c:pt idx="19057">
                  <c:v>19057</c:v>
                </c:pt>
                <c:pt idx="19058">
                  <c:v>19058</c:v>
                </c:pt>
                <c:pt idx="19059">
                  <c:v>19059</c:v>
                </c:pt>
                <c:pt idx="19060">
                  <c:v>19060</c:v>
                </c:pt>
                <c:pt idx="19061">
                  <c:v>19061</c:v>
                </c:pt>
                <c:pt idx="19062">
                  <c:v>19062</c:v>
                </c:pt>
                <c:pt idx="19063">
                  <c:v>19063</c:v>
                </c:pt>
                <c:pt idx="19064">
                  <c:v>19064</c:v>
                </c:pt>
                <c:pt idx="19065">
                  <c:v>19065</c:v>
                </c:pt>
                <c:pt idx="19066">
                  <c:v>19066</c:v>
                </c:pt>
                <c:pt idx="19067">
                  <c:v>19067</c:v>
                </c:pt>
                <c:pt idx="19068">
                  <c:v>19068</c:v>
                </c:pt>
                <c:pt idx="19069">
                  <c:v>19069</c:v>
                </c:pt>
                <c:pt idx="19070">
                  <c:v>19070</c:v>
                </c:pt>
                <c:pt idx="19071">
                  <c:v>19071</c:v>
                </c:pt>
                <c:pt idx="19072">
                  <c:v>19072</c:v>
                </c:pt>
                <c:pt idx="19073">
                  <c:v>19073</c:v>
                </c:pt>
                <c:pt idx="19074">
                  <c:v>19074</c:v>
                </c:pt>
                <c:pt idx="19075">
                  <c:v>19075</c:v>
                </c:pt>
                <c:pt idx="19076">
                  <c:v>19076</c:v>
                </c:pt>
                <c:pt idx="19077">
                  <c:v>19077</c:v>
                </c:pt>
                <c:pt idx="19078">
                  <c:v>19078</c:v>
                </c:pt>
                <c:pt idx="19079">
                  <c:v>19079</c:v>
                </c:pt>
                <c:pt idx="19080">
                  <c:v>19080</c:v>
                </c:pt>
                <c:pt idx="19081">
                  <c:v>19081</c:v>
                </c:pt>
                <c:pt idx="19082">
                  <c:v>19082</c:v>
                </c:pt>
                <c:pt idx="19083">
                  <c:v>19083</c:v>
                </c:pt>
                <c:pt idx="19084">
                  <c:v>19084</c:v>
                </c:pt>
                <c:pt idx="19085">
                  <c:v>19085</c:v>
                </c:pt>
                <c:pt idx="19086">
                  <c:v>19086</c:v>
                </c:pt>
                <c:pt idx="19087">
                  <c:v>19087</c:v>
                </c:pt>
                <c:pt idx="19088">
                  <c:v>19088</c:v>
                </c:pt>
                <c:pt idx="19089">
                  <c:v>19089</c:v>
                </c:pt>
                <c:pt idx="19090">
                  <c:v>19090</c:v>
                </c:pt>
                <c:pt idx="19091">
                  <c:v>19091</c:v>
                </c:pt>
                <c:pt idx="19092">
                  <c:v>19092</c:v>
                </c:pt>
                <c:pt idx="19093">
                  <c:v>19093</c:v>
                </c:pt>
                <c:pt idx="19094">
                  <c:v>19094</c:v>
                </c:pt>
                <c:pt idx="19095">
                  <c:v>19095</c:v>
                </c:pt>
                <c:pt idx="19096">
                  <c:v>19096</c:v>
                </c:pt>
                <c:pt idx="19097">
                  <c:v>19097</c:v>
                </c:pt>
                <c:pt idx="19098">
                  <c:v>19098</c:v>
                </c:pt>
                <c:pt idx="19099">
                  <c:v>19099</c:v>
                </c:pt>
                <c:pt idx="19100">
                  <c:v>19100</c:v>
                </c:pt>
                <c:pt idx="19101">
                  <c:v>19101</c:v>
                </c:pt>
                <c:pt idx="19102">
                  <c:v>19102</c:v>
                </c:pt>
                <c:pt idx="19103">
                  <c:v>19103</c:v>
                </c:pt>
                <c:pt idx="19104">
                  <c:v>19104</c:v>
                </c:pt>
                <c:pt idx="19105">
                  <c:v>19105</c:v>
                </c:pt>
                <c:pt idx="19106">
                  <c:v>19106</c:v>
                </c:pt>
                <c:pt idx="19107">
                  <c:v>19107</c:v>
                </c:pt>
                <c:pt idx="19108">
                  <c:v>19108</c:v>
                </c:pt>
                <c:pt idx="19109">
                  <c:v>19109</c:v>
                </c:pt>
                <c:pt idx="19110">
                  <c:v>19110</c:v>
                </c:pt>
                <c:pt idx="19111">
                  <c:v>19111</c:v>
                </c:pt>
                <c:pt idx="19112">
                  <c:v>19112</c:v>
                </c:pt>
                <c:pt idx="19113">
                  <c:v>19113</c:v>
                </c:pt>
                <c:pt idx="19114">
                  <c:v>19114</c:v>
                </c:pt>
                <c:pt idx="19115">
                  <c:v>19115</c:v>
                </c:pt>
                <c:pt idx="19116">
                  <c:v>19116</c:v>
                </c:pt>
                <c:pt idx="19117">
                  <c:v>19117</c:v>
                </c:pt>
                <c:pt idx="19118">
                  <c:v>19118</c:v>
                </c:pt>
                <c:pt idx="19119">
                  <c:v>19119</c:v>
                </c:pt>
                <c:pt idx="19120">
                  <c:v>19120</c:v>
                </c:pt>
                <c:pt idx="19121">
                  <c:v>19121</c:v>
                </c:pt>
                <c:pt idx="19122">
                  <c:v>19122</c:v>
                </c:pt>
                <c:pt idx="19123">
                  <c:v>19123</c:v>
                </c:pt>
                <c:pt idx="19124">
                  <c:v>19124</c:v>
                </c:pt>
                <c:pt idx="19125">
                  <c:v>19125</c:v>
                </c:pt>
                <c:pt idx="19126">
                  <c:v>19126</c:v>
                </c:pt>
                <c:pt idx="19127">
                  <c:v>19127</c:v>
                </c:pt>
                <c:pt idx="19128">
                  <c:v>19128</c:v>
                </c:pt>
                <c:pt idx="19129">
                  <c:v>19129</c:v>
                </c:pt>
                <c:pt idx="19130">
                  <c:v>19130</c:v>
                </c:pt>
                <c:pt idx="19131">
                  <c:v>19131</c:v>
                </c:pt>
                <c:pt idx="19132">
                  <c:v>19132</c:v>
                </c:pt>
                <c:pt idx="19133">
                  <c:v>19133</c:v>
                </c:pt>
                <c:pt idx="19134">
                  <c:v>19134</c:v>
                </c:pt>
                <c:pt idx="19135">
                  <c:v>19135</c:v>
                </c:pt>
                <c:pt idx="19136">
                  <c:v>19136</c:v>
                </c:pt>
                <c:pt idx="19137">
                  <c:v>19137</c:v>
                </c:pt>
                <c:pt idx="19138">
                  <c:v>19138</c:v>
                </c:pt>
                <c:pt idx="19139">
                  <c:v>19139</c:v>
                </c:pt>
                <c:pt idx="19140">
                  <c:v>19140</c:v>
                </c:pt>
                <c:pt idx="19141">
                  <c:v>19141</c:v>
                </c:pt>
                <c:pt idx="19142">
                  <c:v>19142</c:v>
                </c:pt>
                <c:pt idx="19143">
                  <c:v>19143</c:v>
                </c:pt>
                <c:pt idx="19144">
                  <c:v>19144</c:v>
                </c:pt>
                <c:pt idx="19145">
                  <c:v>19145</c:v>
                </c:pt>
                <c:pt idx="19146">
                  <c:v>19146</c:v>
                </c:pt>
                <c:pt idx="19147">
                  <c:v>19147</c:v>
                </c:pt>
                <c:pt idx="19148">
                  <c:v>19148</c:v>
                </c:pt>
                <c:pt idx="19149">
                  <c:v>19149</c:v>
                </c:pt>
                <c:pt idx="19150">
                  <c:v>19150</c:v>
                </c:pt>
                <c:pt idx="19151">
                  <c:v>19151</c:v>
                </c:pt>
                <c:pt idx="19152">
                  <c:v>19152</c:v>
                </c:pt>
                <c:pt idx="19153">
                  <c:v>19153</c:v>
                </c:pt>
                <c:pt idx="19154">
                  <c:v>19154</c:v>
                </c:pt>
                <c:pt idx="19155">
                  <c:v>19155</c:v>
                </c:pt>
                <c:pt idx="19156">
                  <c:v>19156</c:v>
                </c:pt>
                <c:pt idx="19157">
                  <c:v>19157</c:v>
                </c:pt>
                <c:pt idx="19158">
                  <c:v>19158</c:v>
                </c:pt>
                <c:pt idx="19159">
                  <c:v>19159</c:v>
                </c:pt>
                <c:pt idx="19160">
                  <c:v>19160</c:v>
                </c:pt>
                <c:pt idx="19161">
                  <c:v>19161</c:v>
                </c:pt>
                <c:pt idx="19162">
                  <c:v>19162</c:v>
                </c:pt>
                <c:pt idx="19163">
                  <c:v>19163</c:v>
                </c:pt>
                <c:pt idx="19164">
                  <c:v>19164</c:v>
                </c:pt>
                <c:pt idx="19165">
                  <c:v>19165</c:v>
                </c:pt>
                <c:pt idx="19166">
                  <c:v>19166</c:v>
                </c:pt>
                <c:pt idx="19167">
                  <c:v>19167</c:v>
                </c:pt>
                <c:pt idx="19168">
                  <c:v>19168</c:v>
                </c:pt>
                <c:pt idx="19169">
                  <c:v>19169</c:v>
                </c:pt>
                <c:pt idx="19170">
                  <c:v>19170</c:v>
                </c:pt>
                <c:pt idx="19171">
                  <c:v>19171</c:v>
                </c:pt>
                <c:pt idx="19172">
                  <c:v>19172</c:v>
                </c:pt>
                <c:pt idx="19173">
                  <c:v>19173</c:v>
                </c:pt>
                <c:pt idx="19174">
                  <c:v>19174</c:v>
                </c:pt>
                <c:pt idx="19175">
                  <c:v>19175</c:v>
                </c:pt>
                <c:pt idx="19176">
                  <c:v>19176</c:v>
                </c:pt>
                <c:pt idx="19177">
                  <c:v>19177</c:v>
                </c:pt>
                <c:pt idx="19178">
                  <c:v>19178</c:v>
                </c:pt>
                <c:pt idx="19179">
                  <c:v>19179</c:v>
                </c:pt>
                <c:pt idx="19180">
                  <c:v>19180</c:v>
                </c:pt>
                <c:pt idx="19181">
                  <c:v>19181</c:v>
                </c:pt>
                <c:pt idx="19182">
                  <c:v>19182</c:v>
                </c:pt>
                <c:pt idx="19183">
                  <c:v>19183</c:v>
                </c:pt>
                <c:pt idx="19184">
                  <c:v>19184</c:v>
                </c:pt>
                <c:pt idx="19185">
                  <c:v>19185</c:v>
                </c:pt>
                <c:pt idx="19186">
                  <c:v>19186</c:v>
                </c:pt>
                <c:pt idx="19187">
                  <c:v>19187</c:v>
                </c:pt>
                <c:pt idx="19188">
                  <c:v>19188</c:v>
                </c:pt>
                <c:pt idx="19189">
                  <c:v>19189</c:v>
                </c:pt>
                <c:pt idx="19190">
                  <c:v>19190</c:v>
                </c:pt>
                <c:pt idx="19191">
                  <c:v>19191</c:v>
                </c:pt>
                <c:pt idx="19192">
                  <c:v>19192</c:v>
                </c:pt>
                <c:pt idx="19193">
                  <c:v>19193</c:v>
                </c:pt>
                <c:pt idx="19194">
                  <c:v>19194</c:v>
                </c:pt>
                <c:pt idx="19195">
                  <c:v>19195</c:v>
                </c:pt>
                <c:pt idx="19196">
                  <c:v>19196</c:v>
                </c:pt>
                <c:pt idx="19197">
                  <c:v>19197</c:v>
                </c:pt>
                <c:pt idx="19198">
                  <c:v>19198</c:v>
                </c:pt>
                <c:pt idx="19199">
                  <c:v>19199</c:v>
                </c:pt>
                <c:pt idx="19200">
                  <c:v>19200</c:v>
                </c:pt>
                <c:pt idx="19201">
                  <c:v>19201</c:v>
                </c:pt>
                <c:pt idx="19202">
                  <c:v>19202</c:v>
                </c:pt>
                <c:pt idx="19203">
                  <c:v>19203</c:v>
                </c:pt>
                <c:pt idx="19204">
                  <c:v>19204</c:v>
                </c:pt>
                <c:pt idx="19205">
                  <c:v>19205</c:v>
                </c:pt>
                <c:pt idx="19206">
                  <c:v>19206</c:v>
                </c:pt>
                <c:pt idx="19207">
                  <c:v>19207</c:v>
                </c:pt>
                <c:pt idx="19208">
                  <c:v>19208</c:v>
                </c:pt>
                <c:pt idx="19209">
                  <c:v>19209</c:v>
                </c:pt>
                <c:pt idx="19210">
                  <c:v>19210</c:v>
                </c:pt>
                <c:pt idx="19211">
                  <c:v>19211</c:v>
                </c:pt>
                <c:pt idx="19212">
                  <c:v>19212</c:v>
                </c:pt>
                <c:pt idx="19213">
                  <c:v>19213</c:v>
                </c:pt>
                <c:pt idx="19214">
                  <c:v>19214</c:v>
                </c:pt>
                <c:pt idx="19215">
                  <c:v>19215</c:v>
                </c:pt>
                <c:pt idx="19216">
                  <c:v>19216</c:v>
                </c:pt>
                <c:pt idx="19217">
                  <c:v>19217</c:v>
                </c:pt>
                <c:pt idx="19218">
                  <c:v>19218</c:v>
                </c:pt>
                <c:pt idx="19219">
                  <c:v>19219</c:v>
                </c:pt>
                <c:pt idx="19220">
                  <c:v>19220</c:v>
                </c:pt>
                <c:pt idx="19221">
                  <c:v>19221</c:v>
                </c:pt>
                <c:pt idx="19222">
                  <c:v>19222</c:v>
                </c:pt>
                <c:pt idx="19223">
                  <c:v>19223</c:v>
                </c:pt>
                <c:pt idx="19224">
                  <c:v>19224</c:v>
                </c:pt>
                <c:pt idx="19225">
                  <c:v>19225</c:v>
                </c:pt>
                <c:pt idx="19226">
                  <c:v>19226</c:v>
                </c:pt>
                <c:pt idx="19227">
                  <c:v>19227</c:v>
                </c:pt>
                <c:pt idx="19228">
                  <c:v>19228</c:v>
                </c:pt>
                <c:pt idx="19229">
                  <c:v>19229</c:v>
                </c:pt>
                <c:pt idx="19230">
                  <c:v>19230</c:v>
                </c:pt>
                <c:pt idx="19231">
                  <c:v>19231</c:v>
                </c:pt>
                <c:pt idx="19232">
                  <c:v>19232</c:v>
                </c:pt>
                <c:pt idx="19233">
                  <c:v>19233</c:v>
                </c:pt>
                <c:pt idx="19234">
                  <c:v>19234</c:v>
                </c:pt>
                <c:pt idx="19235">
                  <c:v>19235</c:v>
                </c:pt>
                <c:pt idx="19236">
                  <c:v>19236</c:v>
                </c:pt>
                <c:pt idx="19237">
                  <c:v>19237</c:v>
                </c:pt>
                <c:pt idx="19238">
                  <c:v>19238</c:v>
                </c:pt>
                <c:pt idx="19239">
                  <c:v>19239</c:v>
                </c:pt>
                <c:pt idx="19240">
                  <c:v>19240</c:v>
                </c:pt>
                <c:pt idx="19241">
                  <c:v>19241</c:v>
                </c:pt>
                <c:pt idx="19242">
                  <c:v>19242</c:v>
                </c:pt>
                <c:pt idx="19243">
                  <c:v>19243</c:v>
                </c:pt>
                <c:pt idx="19244">
                  <c:v>19244</c:v>
                </c:pt>
                <c:pt idx="19245">
                  <c:v>19245</c:v>
                </c:pt>
                <c:pt idx="19246">
                  <c:v>19246</c:v>
                </c:pt>
                <c:pt idx="19247">
                  <c:v>19247</c:v>
                </c:pt>
                <c:pt idx="19248">
                  <c:v>19248</c:v>
                </c:pt>
                <c:pt idx="19249">
                  <c:v>19249</c:v>
                </c:pt>
                <c:pt idx="19250">
                  <c:v>19250</c:v>
                </c:pt>
                <c:pt idx="19251">
                  <c:v>19251</c:v>
                </c:pt>
                <c:pt idx="19252">
                  <c:v>19252</c:v>
                </c:pt>
                <c:pt idx="19253">
                  <c:v>19253</c:v>
                </c:pt>
                <c:pt idx="19254">
                  <c:v>19254</c:v>
                </c:pt>
                <c:pt idx="19255">
                  <c:v>19255</c:v>
                </c:pt>
                <c:pt idx="19256">
                  <c:v>19256</c:v>
                </c:pt>
                <c:pt idx="19257">
                  <c:v>19257</c:v>
                </c:pt>
                <c:pt idx="19258">
                  <c:v>19258</c:v>
                </c:pt>
                <c:pt idx="19259">
                  <c:v>19259</c:v>
                </c:pt>
                <c:pt idx="19260">
                  <c:v>19260</c:v>
                </c:pt>
                <c:pt idx="19261">
                  <c:v>19261</c:v>
                </c:pt>
                <c:pt idx="19262">
                  <c:v>19262</c:v>
                </c:pt>
                <c:pt idx="19263">
                  <c:v>19263</c:v>
                </c:pt>
                <c:pt idx="19264">
                  <c:v>19264</c:v>
                </c:pt>
                <c:pt idx="19265">
                  <c:v>19265</c:v>
                </c:pt>
                <c:pt idx="19266">
                  <c:v>19266</c:v>
                </c:pt>
                <c:pt idx="19267">
                  <c:v>19267</c:v>
                </c:pt>
                <c:pt idx="19268">
                  <c:v>19268</c:v>
                </c:pt>
                <c:pt idx="19269">
                  <c:v>19269</c:v>
                </c:pt>
                <c:pt idx="19270">
                  <c:v>19270</c:v>
                </c:pt>
                <c:pt idx="19271">
                  <c:v>19271</c:v>
                </c:pt>
                <c:pt idx="19272">
                  <c:v>19272</c:v>
                </c:pt>
                <c:pt idx="19273">
                  <c:v>19273</c:v>
                </c:pt>
                <c:pt idx="19274">
                  <c:v>19274</c:v>
                </c:pt>
                <c:pt idx="19275">
                  <c:v>19275</c:v>
                </c:pt>
                <c:pt idx="19276">
                  <c:v>19276</c:v>
                </c:pt>
                <c:pt idx="19277">
                  <c:v>19277</c:v>
                </c:pt>
                <c:pt idx="19278">
                  <c:v>19278</c:v>
                </c:pt>
                <c:pt idx="19279">
                  <c:v>19279</c:v>
                </c:pt>
                <c:pt idx="19280">
                  <c:v>19280</c:v>
                </c:pt>
                <c:pt idx="19281">
                  <c:v>19281</c:v>
                </c:pt>
                <c:pt idx="19282">
                  <c:v>19282</c:v>
                </c:pt>
                <c:pt idx="19283">
                  <c:v>19283</c:v>
                </c:pt>
                <c:pt idx="19284">
                  <c:v>19284</c:v>
                </c:pt>
                <c:pt idx="19285">
                  <c:v>19285</c:v>
                </c:pt>
                <c:pt idx="19286">
                  <c:v>19286</c:v>
                </c:pt>
                <c:pt idx="19287">
                  <c:v>19287</c:v>
                </c:pt>
                <c:pt idx="19288">
                  <c:v>19288</c:v>
                </c:pt>
                <c:pt idx="19289">
                  <c:v>19289</c:v>
                </c:pt>
                <c:pt idx="19290">
                  <c:v>19290</c:v>
                </c:pt>
                <c:pt idx="19291">
                  <c:v>19291</c:v>
                </c:pt>
                <c:pt idx="19292">
                  <c:v>19292</c:v>
                </c:pt>
                <c:pt idx="19293">
                  <c:v>19293</c:v>
                </c:pt>
                <c:pt idx="19294">
                  <c:v>19294</c:v>
                </c:pt>
                <c:pt idx="19295">
                  <c:v>19295</c:v>
                </c:pt>
                <c:pt idx="19296">
                  <c:v>19296</c:v>
                </c:pt>
                <c:pt idx="19297">
                  <c:v>19297</c:v>
                </c:pt>
                <c:pt idx="19298">
                  <c:v>19298</c:v>
                </c:pt>
                <c:pt idx="19299">
                  <c:v>19299</c:v>
                </c:pt>
                <c:pt idx="19300">
                  <c:v>19300</c:v>
                </c:pt>
                <c:pt idx="19301">
                  <c:v>19301</c:v>
                </c:pt>
                <c:pt idx="19302">
                  <c:v>19302</c:v>
                </c:pt>
                <c:pt idx="19303">
                  <c:v>19303</c:v>
                </c:pt>
                <c:pt idx="19304">
                  <c:v>19304</c:v>
                </c:pt>
                <c:pt idx="19305">
                  <c:v>19305</c:v>
                </c:pt>
                <c:pt idx="19306">
                  <c:v>19306</c:v>
                </c:pt>
                <c:pt idx="19307">
                  <c:v>19307</c:v>
                </c:pt>
                <c:pt idx="19308">
                  <c:v>19308</c:v>
                </c:pt>
                <c:pt idx="19309">
                  <c:v>19309</c:v>
                </c:pt>
                <c:pt idx="19310">
                  <c:v>19310</c:v>
                </c:pt>
                <c:pt idx="19311">
                  <c:v>19311</c:v>
                </c:pt>
                <c:pt idx="19312">
                  <c:v>19312</c:v>
                </c:pt>
                <c:pt idx="19313">
                  <c:v>19313</c:v>
                </c:pt>
                <c:pt idx="19314">
                  <c:v>19314</c:v>
                </c:pt>
                <c:pt idx="19315">
                  <c:v>19315</c:v>
                </c:pt>
                <c:pt idx="19316">
                  <c:v>19316</c:v>
                </c:pt>
                <c:pt idx="19317">
                  <c:v>19317</c:v>
                </c:pt>
                <c:pt idx="19318">
                  <c:v>19318</c:v>
                </c:pt>
                <c:pt idx="19319">
                  <c:v>19319</c:v>
                </c:pt>
                <c:pt idx="19320">
                  <c:v>19320</c:v>
                </c:pt>
                <c:pt idx="19321">
                  <c:v>19321</c:v>
                </c:pt>
                <c:pt idx="19322">
                  <c:v>19322</c:v>
                </c:pt>
                <c:pt idx="19323">
                  <c:v>19323</c:v>
                </c:pt>
                <c:pt idx="19324">
                  <c:v>19324</c:v>
                </c:pt>
                <c:pt idx="19325">
                  <c:v>19325</c:v>
                </c:pt>
                <c:pt idx="19326">
                  <c:v>19326</c:v>
                </c:pt>
                <c:pt idx="19327">
                  <c:v>19327</c:v>
                </c:pt>
                <c:pt idx="19328">
                  <c:v>19328</c:v>
                </c:pt>
                <c:pt idx="19329">
                  <c:v>19329</c:v>
                </c:pt>
                <c:pt idx="19330">
                  <c:v>19330</c:v>
                </c:pt>
                <c:pt idx="19331">
                  <c:v>19331</c:v>
                </c:pt>
                <c:pt idx="19332">
                  <c:v>19332</c:v>
                </c:pt>
                <c:pt idx="19333">
                  <c:v>19333</c:v>
                </c:pt>
                <c:pt idx="19334">
                  <c:v>19334</c:v>
                </c:pt>
                <c:pt idx="19335">
                  <c:v>19335</c:v>
                </c:pt>
                <c:pt idx="19336">
                  <c:v>19336</c:v>
                </c:pt>
                <c:pt idx="19337">
                  <c:v>19337</c:v>
                </c:pt>
                <c:pt idx="19338">
                  <c:v>19338</c:v>
                </c:pt>
                <c:pt idx="19339">
                  <c:v>19339</c:v>
                </c:pt>
                <c:pt idx="19340">
                  <c:v>19340</c:v>
                </c:pt>
                <c:pt idx="19341">
                  <c:v>19341</c:v>
                </c:pt>
                <c:pt idx="19342">
                  <c:v>19342</c:v>
                </c:pt>
                <c:pt idx="19343">
                  <c:v>19343</c:v>
                </c:pt>
                <c:pt idx="19344">
                  <c:v>19344</c:v>
                </c:pt>
                <c:pt idx="19345">
                  <c:v>19345</c:v>
                </c:pt>
                <c:pt idx="19346">
                  <c:v>19346</c:v>
                </c:pt>
                <c:pt idx="19347">
                  <c:v>19347</c:v>
                </c:pt>
                <c:pt idx="19348">
                  <c:v>19348</c:v>
                </c:pt>
                <c:pt idx="19349">
                  <c:v>19349</c:v>
                </c:pt>
                <c:pt idx="19350">
                  <c:v>19350</c:v>
                </c:pt>
                <c:pt idx="19351">
                  <c:v>19351</c:v>
                </c:pt>
                <c:pt idx="19352">
                  <c:v>19352</c:v>
                </c:pt>
                <c:pt idx="19353">
                  <c:v>19353</c:v>
                </c:pt>
                <c:pt idx="19354">
                  <c:v>19354</c:v>
                </c:pt>
                <c:pt idx="19355">
                  <c:v>19355</c:v>
                </c:pt>
                <c:pt idx="19356">
                  <c:v>19356</c:v>
                </c:pt>
                <c:pt idx="19357">
                  <c:v>19357</c:v>
                </c:pt>
                <c:pt idx="19358">
                  <c:v>19358</c:v>
                </c:pt>
                <c:pt idx="19359">
                  <c:v>19359</c:v>
                </c:pt>
                <c:pt idx="19360">
                  <c:v>19360</c:v>
                </c:pt>
                <c:pt idx="19361">
                  <c:v>19361</c:v>
                </c:pt>
                <c:pt idx="19362">
                  <c:v>19362</c:v>
                </c:pt>
                <c:pt idx="19363">
                  <c:v>19363</c:v>
                </c:pt>
                <c:pt idx="19364">
                  <c:v>19364</c:v>
                </c:pt>
                <c:pt idx="19365">
                  <c:v>19365</c:v>
                </c:pt>
                <c:pt idx="19366">
                  <c:v>19366</c:v>
                </c:pt>
                <c:pt idx="19367">
                  <c:v>19367</c:v>
                </c:pt>
                <c:pt idx="19368">
                  <c:v>19368</c:v>
                </c:pt>
                <c:pt idx="19369">
                  <c:v>19369</c:v>
                </c:pt>
                <c:pt idx="19370">
                  <c:v>19370</c:v>
                </c:pt>
                <c:pt idx="19371">
                  <c:v>19371</c:v>
                </c:pt>
                <c:pt idx="19372">
                  <c:v>19372</c:v>
                </c:pt>
                <c:pt idx="19373">
                  <c:v>19373</c:v>
                </c:pt>
                <c:pt idx="19374">
                  <c:v>19374</c:v>
                </c:pt>
                <c:pt idx="19375">
                  <c:v>19375</c:v>
                </c:pt>
                <c:pt idx="19376">
                  <c:v>19376</c:v>
                </c:pt>
                <c:pt idx="19377">
                  <c:v>19377</c:v>
                </c:pt>
                <c:pt idx="19378">
                  <c:v>19378</c:v>
                </c:pt>
                <c:pt idx="19379">
                  <c:v>19379</c:v>
                </c:pt>
                <c:pt idx="19380">
                  <c:v>19380</c:v>
                </c:pt>
                <c:pt idx="19381">
                  <c:v>19381</c:v>
                </c:pt>
                <c:pt idx="19382">
                  <c:v>19382</c:v>
                </c:pt>
                <c:pt idx="19383">
                  <c:v>19383</c:v>
                </c:pt>
                <c:pt idx="19384">
                  <c:v>19384</c:v>
                </c:pt>
                <c:pt idx="19385">
                  <c:v>19385</c:v>
                </c:pt>
                <c:pt idx="19386">
                  <c:v>19386</c:v>
                </c:pt>
                <c:pt idx="19387">
                  <c:v>19387</c:v>
                </c:pt>
                <c:pt idx="19388">
                  <c:v>19388</c:v>
                </c:pt>
                <c:pt idx="19389">
                  <c:v>19389</c:v>
                </c:pt>
                <c:pt idx="19390">
                  <c:v>19390</c:v>
                </c:pt>
                <c:pt idx="19391">
                  <c:v>19391</c:v>
                </c:pt>
                <c:pt idx="19392">
                  <c:v>19392</c:v>
                </c:pt>
                <c:pt idx="19393">
                  <c:v>19393</c:v>
                </c:pt>
                <c:pt idx="19394">
                  <c:v>19394</c:v>
                </c:pt>
                <c:pt idx="19395">
                  <c:v>19395</c:v>
                </c:pt>
                <c:pt idx="19396">
                  <c:v>19396</c:v>
                </c:pt>
                <c:pt idx="19397">
                  <c:v>19397</c:v>
                </c:pt>
                <c:pt idx="19398">
                  <c:v>19398</c:v>
                </c:pt>
                <c:pt idx="19399">
                  <c:v>19399</c:v>
                </c:pt>
                <c:pt idx="19400">
                  <c:v>19400</c:v>
                </c:pt>
                <c:pt idx="19401">
                  <c:v>19401</c:v>
                </c:pt>
                <c:pt idx="19402">
                  <c:v>19402</c:v>
                </c:pt>
                <c:pt idx="19403">
                  <c:v>19403</c:v>
                </c:pt>
                <c:pt idx="19404">
                  <c:v>19404</c:v>
                </c:pt>
                <c:pt idx="19405">
                  <c:v>19405</c:v>
                </c:pt>
                <c:pt idx="19406">
                  <c:v>19406</c:v>
                </c:pt>
                <c:pt idx="19407">
                  <c:v>19407</c:v>
                </c:pt>
                <c:pt idx="19408">
                  <c:v>19408</c:v>
                </c:pt>
                <c:pt idx="19409">
                  <c:v>19409</c:v>
                </c:pt>
                <c:pt idx="19410">
                  <c:v>19410</c:v>
                </c:pt>
                <c:pt idx="19411">
                  <c:v>19411</c:v>
                </c:pt>
                <c:pt idx="19412">
                  <c:v>19412</c:v>
                </c:pt>
                <c:pt idx="19413">
                  <c:v>19413</c:v>
                </c:pt>
                <c:pt idx="19414">
                  <c:v>19414</c:v>
                </c:pt>
                <c:pt idx="19415">
                  <c:v>19415</c:v>
                </c:pt>
                <c:pt idx="19416">
                  <c:v>19416</c:v>
                </c:pt>
                <c:pt idx="19417">
                  <c:v>19417</c:v>
                </c:pt>
                <c:pt idx="19418">
                  <c:v>19418</c:v>
                </c:pt>
                <c:pt idx="19419">
                  <c:v>19419</c:v>
                </c:pt>
                <c:pt idx="19420">
                  <c:v>19420</c:v>
                </c:pt>
                <c:pt idx="19421">
                  <c:v>19421</c:v>
                </c:pt>
                <c:pt idx="19422">
                  <c:v>19422</c:v>
                </c:pt>
                <c:pt idx="19423">
                  <c:v>19423</c:v>
                </c:pt>
                <c:pt idx="19424">
                  <c:v>19424</c:v>
                </c:pt>
                <c:pt idx="19425">
                  <c:v>19425</c:v>
                </c:pt>
                <c:pt idx="19426">
                  <c:v>19426</c:v>
                </c:pt>
                <c:pt idx="19427">
                  <c:v>19427</c:v>
                </c:pt>
                <c:pt idx="19428">
                  <c:v>19428</c:v>
                </c:pt>
                <c:pt idx="19429">
                  <c:v>19429</c:v>
                </c:pt>
                <c:pt idx="19430">
                  <c:v>19430</c:v>
                </c:pt>
                <c:pt idx="19431">
                  <c:v>19431</c:v>
                </c:pt>
                <c:pt idx="19432">
                  <c:v>19432</c:v>
                </c:pt>
                <c:pt idx="19433">
                  <c:v>19433</c:v>
                </c:pt>
                <c:pt idx="19434">
                  <c:v>19434</c:v>
                </c:pt>
                <c:pt idx="19435">
                  <c:v>19435</c:v>
                </c:pt>
                <c:pt idx="19436">
                  <c:v>19436</c:v>
                </c:pt>
                <c:pt idx="19437">
                  <c:v>19437</c:v>
                </c:pt>
                <c:pt idx="19438">
                  <c:v>19438</c:v>
                </c:pt>
                <c:pt idx="19439">
                  <c:v>19439</c:v>
                </c:pt>
                <c:pt idx="19440">
                  <c:v>19440</c:v>
                </c:pt>
                <c:pt idx="19441">
                  <c:v>19441</c:v>
                </c:pt>
                <c:pt idx="19442">
                  <c:v>19442</c:v>
                </c:pt>
                <c:pt idx="19443">
                  <c:v>19443</c:v>
                </c:pt>
                <c:pt idx="19444">
                  <c:v>19444</c:v>
                </c:pt>
                <c:pt idx="19445">
                  <c:v>19445</c:v>
                </c:pt>
                <c:pt idx="19446">
                  <c:v>19446</c:v>
                </c:pt>
                <c:pt idx="19447">
                  <c:v>19447</c:v>
                </c:pt>
                <c:pt idx="19448">
                  <c:v>19448</c:v>
                </c:pt>
                <c:pt idx="19449">
                  <c:v>19449</c:v>
                </c:pt>
                <c:pt idx="19450">
                  <c:v>19450</c:v>
                </c:pt>
                <c:pt idx="19451">
                  <c:v>19451</c:v>
                </c:pt>
                <c:pt idx="19452">
                  <c:v>19452</c:v>
                </c:pt>
                <c:pt idx="19453">
                  <c:v>19453</c:v>
                </c:pt>
                <c:pt idx="19454">
                  <c:v>19454</c:v>
                </c:pt>
                <c:pt idx="19455">
                  <c:v>19455</c:v>
                </c:pt>
                <c:pt idx="19456">
                  <c:v>19456</c:v>
                </c:pt>
                <c:pt idx="19457">
                  <c:v>19457</c:v>
                </c:pt>
                <c:pt idx="19458">
                  <c:v>19458</c:v>
                </c:pt>
                <c:pt idx="19459">
                  <c:v>19459</c:v>
                </c:pt>
                <c:pt idx="19460">
                  <c:v>19460</c:v>
                </c:pt>
                <c:pt idx="19461">
                  <c:v>19461</c:v>
                </c:pt>
                <c:pt idx="19462">
                  <c:v>19462</c:v>
                </c:pt>
                <c:pt idx="19463">
                  <c:v>19463</c:v>
                </c:pt>
                <c:pt idx="19464">
                  <c:v>19464</c:v>
                </c:pt>
                <c:pt idx="19465">
                  <c:v>19465</c:v>
                </c:pt>
                <c:pt idx="19466">
                  <c:v>19466</c:v>
                </c:pt>
                <c:pt idx="19467">
                  <c:v>19467</c:v>
                </c:pt>
                <c:pt idx="19468">
                  <c:v>19468</c:v>
                </c:pt>
                <c:pt idx="19469">
                  <c:v>19469</c:v>
                </c:pt>
                <c:pt idx="19470">
                  <c:v>19470</c:v>
                </c:pt>
                <c:pt idx="19471">
                  <c:v>19471</c:v>
                </c:pt>
                <c:pt idx="19472">
                  <c:v>19472</c:v>
                </c:pt>
                <c:pt idx="19473">
                  <c:v>19473</c:v>
                </c:pt>
                <c:pt idx="19474">
                  <c:v>19474</c:v>
                </c:pt>
                <c:pt idx="19475">
                  <c:v>19475</c:v>
                </c:pt>
                <c:pt idx="19476">
                  <c:v>19476</c:v>
                </c:pt>
                <c:pt idx="19477">
                  <c:v>19477</c:v>
                </c:pt>
                <c:pt idx="19478">
                  <c:v>19478</c:v>
                </c:pt>
                <c:pt idx="19479">
                  <c:v>19479</c:v>
                </c:pt>
                <c:pt idx="19480">
                  <c:v>19480</c:v>
                </c:pt>
                <c:pt idx="19481">
                  <c:v>19481</c:v>
                </c:pt>
                <c:pt idx="19482">
                  <c:v>19482</c:v>
                </c:pt>
                <c:pt idx="19483">
                  <c:v>19483</c:v>
                </c:pt>
                <c:pt idx="19484">
                  <c:v>19484</c:v>
                </c:pt>
                <c:pt idx="19485">
                  <c:v>19485</c:v>
                </c:pt>
                <c:pt idx="19486">
                  <c:v>19486</c:v>
                </c:pt>
                <c:pt idx="19487">
                  <c:v>19487</c:v>
                </c:pt>
                <c:pt idx="19488">
                  <c:v>19488</c:v>
                </c:pt>
                <c:pt idx="19489">
                  <c:v>19489</c:v>
                </c:pt>
                <c:pt idx="19490">
                  <c:v>19490</c:v>
                </c:pt>
                <c:pt idx="19491">
                  <c:v>19491</c:v>
                </c:pt>
                <c:pt idx="19492">
                  <c:v>19492</c:v>
                </c:pt>
                <c:pt idx="19493">
                  <c:v>19493</c:v>
                </c:pt>
                <c:pt idx="19494">
                  <c:v>19494</c:v>
                </c:pt>
                <c:pt idx="19495">
                  <c:v>19495</c:v>
                </c:pt>
                <c:pt idx="19496">
                  <c:v>19496</c:v>
                </c:pt>
                <c:pt idx="19497">
                  <c:v>19497</c:v>
                </c:pt>
                <c:pt idx="19498">
                  <c:v>19498</c:v>
                </c:pt>
                <c:pt idx="19499">
                  <c:v>19499</c:v>
                </c:pt>
                <c:pt idx="19500">
                  <c:v>19500</c:v>
                </c:pt>
                <c:pt idx="19501">
                  <c:v>19501</c:v>
                </c:pt>
                <c:pt idx="19502">
                  <c:v>19502</c:v>
                </c:pt>
                <c:pt idx="19503">
                  <c:v>19503</c:v>
                </c:pt>
                <c:pt idx="19504">
                  <c:v>19504</c:v>
                </c:pt>
                <c:pt idx="19505">
                  <c:v>19505</c:v>
                </c:pt>
                <c:pt idx="19506">
                  <c:v>19506</c:v>
                </c:pt>
                <c:pt idx="19507">
                  <c:v>19507</c:v>
                </c:pt>
                <c:pt idx="19508">
                  <c:v>19508</c:v>
                </c:pt>
                <c:pt idx="19509">
                  <c:v>19509</c:v>
                </c:pt>
                <c:pt idx="19510">
                  <c:v>19510</c:v>
                </c:pt>
                <c:pt idx="19511">
                  <c:v>19511</c:v>
                </c:pt>
                <c:pt idx="19512">
                  <c:v>19512</c:v>
                </c:pt>
                <c:pt idx="19513">
                  <c:v>19513</c:v>
                </c:pt>
                <c:pt idx="19514">
                  <c:v>19514</c:v>
                </c:pt>
                <c:pt idx="19515">
                  <c:v>19515</c:v>
                </c:pt>
                <c:pt idx="19516">
                  <c:v>19516</c:v>
                </c:pt>
                <c:pt idx="19517">
                  <c:v>19517</c:v>
                </c:pt>
                <c:pt idx="19518">
                  <c:v>19518</c:v>
                </c:pt>
                <c:pt idx="19519">
                  <c:v>19519</c:v>
                </c:pt>
                <c:pt idx="19520">
                  <c:v>19520</c:v>
                </c:pt>
                <c:pt idx="19521">
                  <c:v>19521</c:v>
                </c:pt>
                <c:pt idx="19522">
                  <c:v>19522</c:v>
                </c:pt>
                <c:pt idx="19523">
                  <c:v>19523</c:v>
                </c:pt>
                <c:pt idx="19524">
                  <c:v>19524</c:v>
                </c:pt>
                <c:pt idx="19525">
                  <c:v>19525</c:v>
                </c:pt>
                <c:pt idx="19526">
                  <c:v>19526</c:v>
                </c:pt>
                <c:pt idx="19527">
                  <c:v>19527</c:v>
                </c:pt>
                <c:pt idx="19528">
                  <c:v>19528</c:v>
                </c:pt>
                <c:pt idx="19529">
                  <c:v>19529</c:v>
                </c:pt>
                <c:pt idx="19530">
                  <c:v>19530</c:v>
                </c:pt>
                <c:pt idx="19531">
                  <c:v>19531</c:v>
                </c:pt>
                <c:pt idx="19532">
                  <c:v>19532</c:v>
                </c:pt>
                <c:pt idx="19533">
                  <c:v>19533</c:v>
                </c:pt>
                <c:pt idx="19534">
                  <c:v>19534</c:v>
                </c:pt>
                <c:pt idx="19535">
                  <c:v>19535</c:v>
                </c:pt>
                <c:pt idx="19536">
                  <c:v>19536</c:v>
                </c:pt>
                <c:pt idx="19537">
                  <c:v>19537</c:v>
                </c:pt>
                <c:pt idx="19538">
                  <c:v>19538</c:v>
                </c:pt>
                <c:pt idx="19539">
                  <c:v>19539</c:v>
                </c:pt>
                <c:pt idx="19540">
                  <c:v>19540</c:v>
                </c:pt>
                <c:pt idx="19541">
                  <c:v>19541</c:v>
                </c:pt>
                <c:pt idx="19542">
                  <c:v>19542</c:v>
                </c:pt>
                <c:pt idx="19543">
                  <c:v>19543</c:v>
                </c:pt>
                <c:pt idx="19544">
                  <c:v>19544</c:v>
                </c:pt>
                <c:pt idx="19545">
                  <c:v>19545</c:v>
                </c:pt>
                <c:pt idx="19546">
                  <c:v>19546</c:v>
                </c:pt>
                <c:pt idx="19547">
                  <c:v>19547</c:v>
                </c:pt>
                <c:pt idx="19548">
                  <c:v>19548</c:v>
                </c:pt>
                <c:pt idx="19549">
                  <c:v>19549</c:v>
                </c:pt>
                <c:pt idx="19550">
                  <c:v>19550</c:v>
                </c:pt>
                <c:pt idx="19551">
                  <c:v>19551</c:v>
                </c:pt>
                <c:pt idx="19552">
                  <c:v>19552</c:v>
                </c:pt>
                <c:pt idx="19553">
                  <c:v>19553</c:v>
                </c:pt>
                <c:pt idx="19554">
                  <c:v>19554</c:v>
                </c:pt>
                <c:pt idx="19555">
                  <c:v>19555</c:v>
                </c:pt>
                <c:pt idx="19556">
                  <c:v>19556</c:v>
                </c:pt>
                <c:pt idx="19557">
                  <c:v>19557</c:v>
                </c:pt>
                <c:pt idx="19558">
                  <c:v>19558</c:v>
                </c:pt>
                <c:pt idx="19559">
                  <c:v>19559</c:v>
                </c:pt>
                <c:pt idx="19560">
                  <c:v>19560</c:v>
                </c:pt>
                <c:pt idx="19561">
                  <c:v>19561</c:v>
                </c:pt>
                <c:pt idx="19562">
                  <c:v>19562</c:v>
                </c:pt>
                <c:pt idx="19563">
                  <c:v>19563</c:v>
                </c:pt>
                <c:pt idx="19564">
                  <c:v>19564</c:v>
                </c:pt>
                <c:pt idx="19565">
                  <c:v>19565</c:v>
                </c:pt>
                <c:pt idx="19566">
                  <c:v>19566</c:v>
                </c:pt>
                <c:pt idx="19567">
                  <c:v>19567</c:v>
                </c:pt>
                <c:pt idx="19568">
                  <c:v>19568</c:v>
                </c:pt>
                <c:pt idx="19569">
                  <c:v>19569</c:v>
                </c:pt>
                <c:pt idx="19570">
                  <c:v>19570</c:v>
                </c:pt>
                <c:pt idx="19571">
                  <c:v>19571</c:v>
                </c:pt>
                <c:pt idx="19572">
                  <c:v>19572</c:v>
                </c:pt>
                <c:pt idx="19573">
                  <c:v>19573</c:v>
                </c:pt>
                <c:pt idx="19574">
                  <c:v>19574</c:v>
                </c:pt>
                <c:pt idx="19575">
                  <c:v>19575</c:v>
                </c:pt>
                <c:pt idx="19576">
                  <c:v>19576</c:v>
                </c:pt>
                <c:pt idx="19577">
                  <c:v>19577</c:v>
                </c:pt>
                <c:pt idx="19578">
                  <c:v>19578</c:v>
                </c:pt>
                <c:pt idx="19579">
                  <c:v>19579</c:v>
                </c:pt>
                <c:pt idx="19580">
                  <c:v>19580</c:v>
                </c:pt>
                <c:pt idx="19581">
                  <c:v>19581</c:v>
                </c:pt>
                <c:pt idx="19582">
                  <c:v>19582</c:v>
                </c:pt>
                <c:pt idx="19583">
                  <c:v>19583</c:v>
                </c:pt>
                <c:pt idx="19584">
                  <c:v>19584</c:v>
                </c:pt>
                <c:pt idx="19585">
                  <c:v>19585</c:v>
                </c:pt>
                <c:pt idx="19586">
                  <c:v>19586</c:v>
                </c:pt>
                <c:pt idx="19587">
                  <c:v>19587</c:v>
                </c:pt>
                <c:pt idx="19588">
                  <c:v>19588</c:v>
                </c:pt>
                <c:pt idx="19589">
                  <c:v>19589</c:v>
                </c:pt>
                <c:pt idx="19590">
                  <c:v>19590</c:v>
                </c:pt>
                <c:pt idx="19591">
                  <c:v>19591</c:v>
                </c:pt>
                <c:pt idx="19592">
                  <c:v>19592</c:v>
                </c:pt>
                <c:pt idx="19593">
                  <c:v>19593</c:v>
                </c:pt>
                <c:pt idx="19594">
                  <c:v>19594</c:v>
                </c:pt>
                <c:pt idx="19595">
                  <c:v>19595</c:v>
                </c:pt>
                <c:pt idx="19596">
                  <c:v>19596</c:v>
                </c:pt>
                <c:pt idx="19597">
                  <c:v>19597</c:v>
                </c:pt>
                <c:pt idx="19598">
                  <c:v>19598</c:v>
                </c:pt>
                <c:pt idx="19599">
                  <c:v>19599</c:v>
                </c:pt>
                <c:pt idx="19600">
                  <c:v>19600</c:v>
                </c:pt>
                <c:pt idx="19601">
                  <c:v>19601</c:v>
                </c:pt>
                <c:pt idx="19602">
                  <c:v>19602</c:v>
                </c:pt>
                <c:pt idx="19603">
                  <c:v>19603</c:v>
                </c:pt>
                <c:pt idx="19604">
                  <c:v>19604</c:v>
                </c:pt>
                <c:pt idx="19605">
                  <c:v>19605</c:v>
                </c:pt>
                <c:pt idx="19606">
                  <c:v>19606</c:v>
                </c:pt>
                <c:pt idx="19607">
                  <c:v>19607</c:v>
                </c:pt>
                <c:pt idx="19608">
                  <c:v>19608</c:v>
                </c:pt>
                <c:pt idx="19609">
                  <c:v>19609</c:v>
                </c:pt>
                <c:pt idx="19610">
                  <c:v>19610</c:v>
                </c:pt>
                <c:pt idx="19611">
                  <c:v>19611</c:v>
                </c:pt>
                <c:pt idx="19612">
                  <c:v>19612</c:v>
                </c:pt>
                <c:pt idx="19613">
                  <c:v>19613</c:v>
                </c:pt>
                <c:pt idx="19614">
                  <c:v>19614</c:v>
                </c:pt>
                <c:pt idx="19615">
                  <c:v>19615</c:v>
                </c:pt>
                <c:pt idx="19616">
                  <c:v>19616</c:v>
                </c:pt>
                <c:pt idx="19617">
                  <c:v>19617</c:v>
                </c:pt>
                <c:pt idx="19618">
                  <c:v>19618</c:v>
                </c:pt>
                <c:pt idx="19619">
                  <c:v>19619</c:v>
                </c:pt>
                <c:pt idx="19620">
                  <c:v>19620</c:v>
                </c:pt>
                <c:pt idx="19621">
                  <c:v>19621</c:v>
                </c:pt>
                <c:pt idx="19622">
                  <c:v>19622</c:v>
                </c:pt>
                <c:pt idx="19623">
                  <c:v>19623</c:v>
                </c:pt>
                <c:pt idx="19624">
                  <c:v>19624</c:v>
                </c:pt>
                <c:pt idx="19625">
                  <c:v>19625</c:v>
                </c:pt>
                <c:pt idx="19626">
                  <c:v>19626</c:v>
                </c:pt>
                <c:pt idx="19627">
                  <c:v>19627</c:v>
                </c:pt>
                <c:pt idx="19628">
                  <c:v>19628</c:v>
                </c:pt>
                <c:pt idx="19629">
                  <c:v>19629</c:v>
                </c:pt>
                <c:pt idx="19630">
                  <c:v>19630</c:v>
                </c:pt>
                <c:pt idx="19631">
                  <c:v>19631</c:v>
                </c:pt>
                <c:pt idx="19632">
                  <c:v>19632</c:v>
                </c:pt>
                <c:pt idx="19633">
                  <c:v>19633</c:v>
                </c:pt>
                <c:pt idx="19634">
                  <c:v>19634</c:v>
                </c:pt>
                <c:pt idx="19635">
                  <c:v>19635</c:v>
                </c:pt>
                <c:pt idx="19636">
                  <c:v>19636</c:v>
                </c:pt>
                <c:pt idx="19637">
                  <c:v>19637</c:v>
                </c:pt>
                <c:pt idx="19638">
                  <c:v>19638</c:v>
                </c:pt>
                <c:pt idx="19639">
                  <c:v>19639</c:v>
                </c:pt>
                <c:pt idx="19640">
                  <c:v>19640</c:v>
                </c:pt>
                <c:pt idx="19641">
                  <c:v>19641</c:v>
                </c:pt>
                <c:pt idx="19642">
                  <c:v>19642</c:v>
                </c:pt>
                <c:pt idx="19643">
                  <c:v>19643</c:v>
                </c:pt>
                <c:pt idx="19644">
                  <c:v>19644</c:v>
                </c:pt>
                <c:pt idx="19645">
                  <c:v>19645</c:v>
                </c:pt>
                <c:pt idx="19646">
                  <c:v>19646</c:v>
                </c:pt>
                <c:pt idx="19647">
                  <c:v>19647</c:v>
                </c:pt>
                <c:pt idx="19648">
                  <c:v>19648</c:v>
                </c:pt>
                <c:pt idx="19649">
                  <c:v>19649</c:v>
                </c:pt>
                <c:pt idx="19650">
                  <c:v>19650</c:v>
                </c:pt>
                <c:pt idx="19651">
                  <c:v>19651</c:v>
                </c:pt>
                <c:pt idx="19652">
                  <c:v>19652</c:v>
                </c:pt>
                <c:pt idx="19653">
                  <c:v>19653</c:v>
                </c:pt>
                <c:pt idx="19654">
                  <c:v>19654</c:v>
                </c:pt>
                <c:pt idx="19655">
                  <c:v>19655</c:v>
                </c:pt>
                <c:pt idx="19656">
                  <c:v>19656</c:v>
                </c:pt>
                <c:pt idx="19657">
                  <c:v>19657</c:v>
                </c:pt>
                <c:pt idx="19658">
                  <c:v>19658</c:v>
                </c:pt>
                <c:pt idx="19659">
                  <c:v>19659</c:v>
                </c:pt>
                <c:pt idx="19660">
                  <c:v>19660</c:v>
                </c:pt>
                <c:pt idx="19661">
                  <c:v>19661</c:v>
                </c:pt>
                <c:pt idx="19662">
                  <c:v>19662</c:v>
                </c:pt>
                <c:pt idx="19663">
                  <c:v>19663</c:v>
                </c:pt>
                <c:pt idx="19664">
                  <c:v>19664</c:v>
                </c:pt>
                <c:pt idx="19665">
                  <c:v>19665</c:v>
                </c:pt>
                <c:pt idx="19666">
                  <c:v>19666</c:v>
                </c:pt>
                <c:pt idx="19667">
                  <c:v>19667</c:v>
                </c:pt>
                <c:pt idx="19668">
                  <c:v>19668</c:v>
                </c:pt>
                <c:pt idx="19669">
                  <c:v>19669</c:v>
                </c:pt>
                <c:pt idx="19670">
                  <c:v>19670</c:v>
                </c:pt>
                <c:pt idx="19671">
                  <c:v>19671</c:v>
                </c:pt>
                <c:pt idx="19672">
                  <c:v>19672</c:v>
                </c:pt>
                <c:pt idx="19673">
                  <c:v>19673</c:v>
                </c:pt>
                <c:pt idx="19674">
                  <c:v>19674</c:v>
                </c:pt>
                <c:pt idx="19675">
                  <c:v>19675</c:v>
                </c:pt>
                <c:pt idx="19676">
                  <c:v>19676</c:v>
                </c:pt>
                <c:pt idx="19677">
                  <c:v>19677</c:v>
                </c:pt>
                <c:pt idx="19678">
                  <c:v>19678</c:v>
                </c:pt>
                <c:pt idx="19679">
                  <c:v>19679</c:v>
                </c:pt>
                <c:pt idx="19680">
                  <c:v>19680</c:v>
                </c:pt>
                <c:pt idx="19681">
                  <c:v>19681</c:v>
                </c:pt>
                <c:pt idx="19682">
                  <c:v>19682</c:v>
                </c:pt>
                <c:pt idx="19683">
                  <c:v>19683</c:v>
                </c:pt>
                <c:pt idx="19684">
                  <c:v>19684</c:v>
                </c:pt>
                <c:pt idx="19685">
                  <c:v>19685</c:v>
                </c:pt>
                <c:pt idx="19686">
                  <c:v>19686</c:v>
                </c:pt>
                <c:pt idx="19687">
                  <c:v>19687</c:v>
                </c:pt>
                <c:pt idx="19688">
                  <c:v>19688</c:v>
                </c:pt>
                <c:pt idx="19689">
                  <c:v>19689</c:v>
                </c:pt>
                <c:pt idx="19690">
                  <c:v>19690</c:v>
                </c:pt>
                <c:pt idx="19691">
                  <c:v>19691</c:v>
                </c:pt>
                <c:pt idx="19692">
                  <c:v>19692</c:v>
                </c:pt>
                <c:pt idx="19693">
                  <c:v>19693</c:v>
                </c:pt>
                <c:pt idx="19694">
                  <c:v>19694</c:v>
                </c:pt>
                <c:pt idx="19695">
                  <c:v>19695</c:v>
                </c:pt>
                <c:pt idx="19696">
                  <c:v>19696</c:v>
                </c:pt>
                <c:pt idx="19697">
                  <c:v>19697</c:v>
                </c:pt>
                <c:pt idx="19698">
                  <c:v>19698</c:v>
                </c:pt>
                <c:pt idx="19699">
                  <c:v>19699</c:v>
                </c:pt>
                <c:pt idx="19700">
                  <c:v>19700</c:v>
                </c:pt>
                <c:pt idx="19701">
                  <c:v>19701</c:v>
                </c:pt>
                <c:pt idx="19702">
                  <c:v>19702</c:v>
                </c:pt>
                <c:pt idx="19703">
                  <c:v>19703</c:v>
                </c:pt>
                <c:pt idx="19704">
                  <c:v>19704</c:v>
                </c:pt>
                <c:pt idx="19705">
                  <c:v>19705</c:v>
                </c:pt>
                <c:pt idx="19706">
                  <c:v>19706</c:v>
                </c:pt>
                <c:pt idx="19707">
                  <c:v>19707</c:v>
                </c:pt>
                <c:pt idx="19708">
                  <c:v>19708</c:v>
                </c:pt>
                <c:pt idx="19709">
                  <c:v>19709</c:v>
                </c:pt>
                <c:pt idx="19710">
                  <c:v>19710</c:v>
                </c:pt>
                <c:pt idx="19711">
                  <c:v>19711</c:v>
                </c:pt>
                <c:pt idx="19712">
                  <c:v>19712</c:v>
                </c:pt>
                <c:pt idx="19713">
                  <c:v>19713</c:v>
                </c:pt>
                <c:pt idx="19714">
                  <c:v>19714</c:v>
                </c:pt>
                <c:pt idx="19715">
                  <c:v>19715</c:v>
                </c:pt>
                <c:pt idx="19716">
                  <c:v>19716</c:v>
                </c:pt>
                <c:pt idx="19717">
                  <c:v>19717</c:v>
                </c:pt>
                <c:pt idx="19718">
                  <c:v>19718</c:v>
                </c:pt>
                <c:pt idx="19719">
                  <c:v>19719</c:v>
                </c:pt>
                <c:pt idx="19720">
                  <c:v>19720</c:v>
                </c:pt>
                <c:pt idx="19721">
                  <c:v>19721</c:v>
                </c:pt>
                <c:pt idx="19722">
                  <c:v>19722</c:v>
                </c:pt>
                <c:pt idx="19723">
                  <c:v>19723</c:v>
                </c:pt>
                <c:pt idx="19724">
                  <c:v>19724</c:v>
                </c:pt>
                <c:pt idx="19725">
                  <c:v>19725</c:v>
                </c:pt>
                <c:pt idx="19726">
                  <c:v>19726</c:v>
                </c:pt>
                <c:pt idx="19727">
                  <c:v>19727</c:v>
                </c:pt>
                <c:pt idx="19728">
                  <c:v>19728</c:v>
                </c:pt>
                <c:pt idx="19729">
                  <c:v>19729</c:v>
                </c:pt>
                <c:pt idx="19730">
                  <c:v>19730</c:v>
                </c:pt>
                <c:pt idx="19731">
                  <c:v>19731</c:v>
                </c:pt>
                <c:pt idx="19732">
                  <c:v>19732</c:v>
                </c:pt>
                <c:pt idx="19733">
                  <c:v>19733</c:v>
                </c:pt>
                <c:pt idx="19734">
                  <c:v>19734</c:v>
                </c:pt>
                <c:pt idx="19735">
                  <c:v>19735</c:v>
                </c:pt>
                <c:pt idx="19736">
                  <c:v>19736</c:v>
                </c:pt>
                <c:pt idx="19737">
                  <c:v>19737</c:v>
                </c:pt>
                <c:pt idx="19738">
                  <c:v>19738</c:v>
                </c:pt>
                <c:pt idx="19739">
                  <c:v>19739</c:v>
                </c:pt>
                <c:pt idx="19740">
                  <c:v>19740</c:v>
                </c:pt>
                <c:pt idx="19741">
                  <c:v>19741</c:v>
                </c:pt>
                <c:pt idx="19742">
                  <c:v>19742</c:v>
                </c:pt>
                <c:pt idx="19743">
                  <c:v>19743</c:v>
                </c:pt>
                <c:pt idx="19744">
                  <c:v>19744</c:v>
                </c:pt>
                <c:pt idx="19745">
                  <c:v>19745</c:v>
                </c:pt>
                <c:pt idx="19746">
                  <c:v>19746</c:v>
                </c:pt>
                <c:pt idx="19747">
                  <c:v>19747</c:v>
                </c:pt>
                <c:pt idx="19748">
                  <c:v>19748</c:v>
                </c:pt>
                <c:pt idx="19749">
                  <c:v>19749</c:v>
                </c:pt>
                <c:pt idx="19750">
                  <c:v>19750</c:v>
                </c:pt>
                <c:pt idx="19751">
                  <c:v>19751</c:v>
                </c:pt>
                <c:pt idx="19752">
                  <c:v>19752</c:v>
                </c:pt>
                <c:pt idx="19753">
                  <c:v>19753</c:v>
                </c:pt>
                <c:pt idx="19754">
                  <c:v>19754</c:v>
                </c:pt>
                <c:pt idx="19755">
                  <c:v>19755</c:v>
                </c:pt>
                <c:pt idx="19756">
                  <c:v>19756</c:v>
                </c:pt>
                <c:pt idx="19757">
                  <c:v>19757</c:v>
                </c:pt>
                <c:pt idx="19758">
                  <c:v>19758</c:v>
                </c:pt>
                <c:pt idx="19759">
                  <c:v>19759</c:v>
                </c:pt>
                <c:pt idx="19760">
                  <c:v>19760</c:v>
                </c:pt>
                <c:pt idx="19761">
                  <c:v>19761</c:v>
                </c:pt>
                <c:pt idx="19762">
                  <c:v>19762</c:v>
                </c:pt>
                <c:pt idx="19763">
                  <c:v>19763</c:v>
                </c:pt>
                <c:pt idx="19764">
                  <c:v>19764</c:v>
                </c:pt>
                <c:pt idx="19765">
                  <c:v>19765</c:v>
                </c:pt>
                <c:pt idx="19766">
                  <c:v>19766</c:v>
                </c:pt>
                <c:pt idx="19767">
                  <c:v>19767</c:v>
                </c:pt>
                <c:pt idx="19768">
                  <c:v>19768</c:v>
                </c:pt>
                <c:pt idx="19769">
                  <c:v>19769</c:v>
                </c:pt>
                <c:pt idx="19770">
                  <c:v>19770</c:v>
                </c:pt>
                <c:pt idx="19771">
                  <c:v>19771</c:v>
                </c:pt>
                <c:pt idx="19772">
                  <c:v>19772</c:v>
                </c:pt>
                <c:pt idx="19773">
                  <c:v>19773</c:v>
                </c:pt>
                <c:pt idx="19774">
                  <c:v>19774</c:v>
                </c:pt>
                <c:pt idx="19775">
                  <c:v>19775</c:v>
                </c:pt>
                <c:pt idx="19776">
                  <c:v>19776</c:v>
                </c:pt>
                <c:pt idx="19777">
                  <c:v>19777</c:v>
                </c:pt>
                <c:pt idx="19778">
                  <c:v>19778</c:v>
                </c:pt>
                <c:pt idx="19779">
                  <c:v>19779</c:v>
                </c:pt>
                <c:pt idx="19780">
                  <c:v>19780</c:v>
                </c:pt>
                <c:pt idx="19781">
                  <c:v>19781</c:v>
                </c:pt>
                <c:pt idx="19782">
                  <c:v>19782</c:v>
                </c:pt>
                <c:pt idx="19783">
                  <c:v>19783</c:v>
                </c:pt>
                <c:pt idx="19784">
                  <c:v>19784</c:v>
                </c:pt>
                <c:pt idx="19785">
                  <c:v>19785</c:v>
                </c:pt>
                <c:pt idx="19786">
                  <c:v>19786</c:v>
                </c:pt>
                <c:pt idx="19787">
                  <c:v>19787</c:v>
                </c:pt>
                <c:pt idx="19788">
                  <c:v>19788</c:v>
                </c:pt>
                <c:pt idx="19789">
                  <c:v>19789</c:v>
                </c:pt>
                <c:pt idx="19790">
                  <c:v>19790</c:v>
                </c:pt>
                <c:pt idx="19791">
                  <c:v>19791</c:v>
                </c:pt>
                <c:pt idx="19792">
                  <c:v>19792</c:v>
                </c:pt>
                <c:pt idx="19793">
                  <c:v>19793</c:v>
                </c:pt>
                <c:pt idx="19794">
                  <c:v>19794</c:v>
                </c:pt>
                <c:pt idx="19795">
                  <c:v>19795</c:v>
                </c:pt>
                <c:pt idx="19796">
                  <c:v>19796</c:v>
                </c:pt>
                <c:pt idx="19797">
                  <c:v>19797</c:v>
                </c:pt>
                <c:pt idx="19798">
                  <c:v>19798</c:v>
                </c:pt>
                <c:pt idx="19799">
                  <c:v>19799</c:v>
                </c:pt>
                <c:pt idx="19800">
                  <c:v>19800</c:v>
                </c:pt>
                <c:pt idx="19801">
                  <c:v>19801</c:v>
                </c:pt>
                <c:pt idx="19802">
                  <c:v>19802</c:v>
                </c:pt>
                <c:pt idx="19803">
                  <c:v>19803</c:v>
                </c:pt>
                <c:pt idx="19804">
                  <c:v>19804</c:v>
                </c:pt>
                <c:pt idx="19805">
                  <c:v>19805</c:v>
                </c:pt>
                <c:pt idx="19806">
                  <c:v>19806</c:v>
                </c:pt>
                <c:pt idx="19807">
                  <c:v>19807</c:v>
                </c:pt>
                <c:pt idx="19808">
                  <c:v>19808</c:v>
                </c:pt>
                <c:pt idx="19809">
                  <c:v>19809</c:v>
                </c:pt>
                <c:pt idx="19810">
                  <c:v>19810</c:v>
                </c:pt>
                <c:pt idx="19811">
                  <c:v>19811</c:v>
                </c:pt>
                <c:pt idx="19812">
                  <c:v>19812</c:v>
                </c:pt>
                <c:pt idx="19813">
                  <c:v>19813</c:v>
                </c:pt>
                <c:pt idx="19814">
                  <c:v>19814</c:v>
                </c:pt>
                <c:pt idx="19815">
                  <c:v>19815</c:v>
                </c:pt>
                <c:pt idx="19816">
                  <c:v>19816</c:v>
                </c:pt>
                <c:pt idx="19817">
                  <c:v>19817</c:v>
                </c:pt>
                <c:pt idx="19818">
                  <c:v>19818</c:v>
                </c:pt>
                <c:pt idx="19819">
                  <c:v>19819</c:v>
                </c:pt>
                <c:pt idx="19820">
                  <c:v>19820</c:v>
                </c:pt>
                <c:pt idx="19821">
                  <c:v>19821</c:v>
                </c:pt>
                <c:pt idx="19822">
                  <c:v>19822</c:v>
                </c:pt>
                <c:pt idx="19823">
                  <c:v>19823</c:v>
                </c:pt>
                <c:pt idx="19824">
                  <c:v>19824</c:v>
                </c:pt>
                <c:pt idx="19825">
                  <c:v>19825</c:v>
                </c:pt>
                <c:pt idx="19826">
                  <c:v>19826</c:v>
                </c:pt>
                <c:pt idx="19827">
                  <c:v>19827</c:v>
                </c:pt>
                <c:pt idx="19828">
                  <c:v>19828</c:v>
                </c:pt>
                <c:pt idx="19829">
                  <c:v>19829</c:v>
                </c:pt>
                <c:pt idx="19830">
                  <c:v>19830</c:v>
                </c:pt>
                <c:pt idx="19831">
                  <c:v>19831</c:v>
                </c:pt>
                <c:pt idx="19832">
                  <c:v>19832</c:v>
                </c:pt>
                <c:pt idx="19833">
                  <c:v>19833</c:v>
                </c:pt>
                <c:pt idx="19834">
                  <c:v>19834</c:v>
                </c:pt>
                <c:pt idx="19835">
                  <c:v>19835</c:v>
                </c:pt>
                <c:pt idx="19836">
                  <c:v>19836</c:v>
                </c:pt>
                <c:pt idx="19837">
                  <c:v>19837</c:v>
                </c:pt>
                <c:pt idx="19838">
                  <c:v>19838</c:v>
                </c:pt>
                <c:pt idx="19839">
                  <c:v>19839</c:v>
                </c:pt>
                <c:pt idx="19840">
                  <c:v>19840</c:v>
                </c:pt>
                <c:pt idx="19841">
                  <c:v>19841</c:v>
                </c:pt>
                <c:pt idx="19842">
                  <c:v>19842</c:v>
                </c:pt>
                <c:pt idx="19843">
                  <c:v>19843</c:v>
                </c:pt>
                <c:pt idx="19844">
                  <c:v>19844</c:v>
                </c:pt>
                <c:pt idx="19845">
                  <c:v>19845</c:v>
                </c:pt>
                <c:pt idx="19846">
                  <c:v>19846</c:v>
                </c:pt>
                <c:pt idx="19847">
                  <c:v>19847</c:v>
                </c:pt>
                <c:pt idx="19848">
                  <c:v>19848</c:v>
                </c:pt>
                <c:pt idx="19849">
                  <c:v>19849</c:v>
                </c:pt>
                <c:pt idx="19850">
                  <c:v>19850</c:v>
                </c:pt>
                <c:pt idx="19851">
                  <c:v>19851</c:v>
                </c:pt>
                <c:pt idx="19852">
                  <c:v>19852</c:v>
                </c:pt>
                <c:pt idx="19853">
                  <c:v>19853</c:v>
                </c:pt>
                <c:pt idx="19854">
                  <c:v>19854</c:v>
                </c:pt>
                <c:pt idx="19855">
                  <c:v>19855</c:v>
                </c:pt>
                <c:pt idx="19856">
                  <c:v>19856</c:v>
                </c:pt>
                <c:pt idx="19857">
                  <c:v>19857</c:v>
                </c:pt>
                <c:pt idx="19858">
                  <c:v>19858</c:v>
                </c:pt>
                <c:pt idx="19859">
                  <c:v>19859</c:v>
                </c:pt>
                <c:pt idx="19860">
                  <c:v>19860</c:v>
                </c:pt>
                <c:pt idx="19861">
                  <c:v>19861</c:v>
                </c:pt>
                <c:pt idx="19862">
                  <c:v>19862</c:v>
                </c:pt>
                <c:pt idx="19863">
                  <c:v>19863</c:v>
                </c:pt>
                <c:pt idx="19864">
                  <c:v>19864</c:v>
                </c:pt>
                <c:pt idx="19865">
                  <c:v>19865</c:v>
                </c:pt>
                <c:pt idx="19866">
                  <c:v>19866</c:v>
                </c:pt>
                <c:pt idx="19867">
                  <c:v>19867</c:v>
                </c:pt>
                <c:pt idx="19868">
                  <c:v>19868</c:v>
                </c:pt>
                <c:pt idx="19869">
                  <c:v>19869</c:v>
                </c:pt>
                <c:pt idx="19870">
                  <c:v>19870</c:v>
                </c:pt>
                <c:pt idx="19871">
                  <c:v>19871</c:v>
                </c:pt>
                <c:pt idx="19872">
                  <c:v>19872</c:v>
                </c:pt>
                <c:pt idx="19873">
                  <c:v>19873</c:v>
                </c:pt>
                <c:pt idx="19874">
                  <c:v>19874</c:v>
                </c:pt>
                <c:pt idx="19875">
                  <c:v>19875</c:v>
                </c:pt>
                <c:pt idx="19876">
                  <c:v>19876</c:v>
                </c:pt>
                <c:pt idx="19877">
                  <c:v>19877</c:v>
                </c:pt>
                <c:pt idx="19878">
                  <c:v>19878</c:v>
                </c:pt>
                <c:pt idx="19879">
                  <c:v>19879</c:v>
                </c:pt>
                <c:pt idx="19880">
                  <c:v>19880</c:v>
                </c:pt>
                <c:pt idx="19881">
                  <c:v>19881</c:v>
                </c:pt>
                <c:pt idx="19882">
                  <c:v>19882</c:v>
                </c:pt>
                <c:pt idx="19883">
                  <c:v>19883</c:v>
                </c:pt>
                <c:pt idx="19884">
                  <c:v>19884</c:v>
                </c:pt>
                <c:pt idx="19885">
                  <c:v>19885</c:v>
                </c:pt>
                <c:pt idx="19886">
                  <c:v>19886</c:v>
                </c:pt>
                <c:pt idx="19887">
                  <c:v>19887</c:v>
                </c:pt>
                <c:pt idx="19888">
                  <c:v>19888</c:v>
                </c:pt>
                <c:pt idx="19889">
                  <c:v>19889</c:v>
                </c:pt>
                <c:pt idx="19890">
                  <c:v>19890</c:v>
                </c:pt>
                <c:pt idx="19891">
                  <c:v>19891</c:v>
                </c:pt>
                <c:pt idx="19892">
                  <c:v>19892</c:v>
                </c:pt>
                <c:pt idx="19893">
                  <c:v>19893</c:v>
                </c:pt>
                <c:pt idx="19894">
                  <c:v>19894</c:v>
                </c:pt>
                <c:pt idx="19895">
                  <c:v>19895</c:v>
                </c:pt>
                <c:pt idx="19896">
                  <c:v>19896</c:v>
                </c:pt>
                <c:pt idx="19897">
                  <c:v>19897</c:v>
                </c:pt>
                <c:pt idx="19898">
                  <c:v>19898</c:v>
                </c:pt>
                <c:pt idx="19899">
                  <c:v>19899</c:v>
                </c:pt>
                <c:pt idx="19900">
                  <c:v>19900</c:v>
                </c:pt>
                <c:pt idx="19901">
                  <c:v>19901</c:v>
                </c:pt>
                <c:pt idx="19902">
                  <c:v>19902</c:v>
                </c:pt>
                <c:pt idx="19903">
                  <c:v>19903</c:v>
                </c:pt>
                <c:pt idx="19904">
                  <c:v>19904</c:v>
                </c:pt>
                <c:pt idx="19905">
                  <c:v>19905</c:v>
                </c:pt>
                <c:pt idx="19906">
                  <c:v>19906</c:v>
                </c:pt>
                <c:pt idx="19907">
                  <c:v>19907</c:v>
                </c:pt>
                <c:pt idx="19908">
                  <c:v>19908</c:v>
                </c:pt>
                <c:pt idx="19909">
                  <c:v>19909</c:v>
                </c:pt>
                <c:pt idx="19910">
                  <c:v>19910</c:v>
                </c:pt>
                <c:pt idx="19911">
                  <c:v>19911</c:v>
                </c:pt>
                <c:pt idx="19912">
                  <c:v>19912</c:v>
                </c:pt>
                <c:pt idx="19913">
                  <c:v>19913</c:v>
                </c:pt>
                <c:pt idx="19914">
                  <c:v>19914</c:v>
                </c:pt>
                <c:pt idx="19915">
                  <c:v>19915</c:v>
                </c:pt>
                <c:pt idx="19916">
                  <c:v>19916</c:v>
                </c:pt>
                <c:pt idx="19917">
                  <c:v>19917</c:v>
                </c:pt>
                <c:pt idx="19918">
                  <c:v>19918</c:v>
                </c:pt>
                <c:pt idx="19919">
                  <c:v>19919</c:v>
                </c:pt>
                <c:pt idx="19920">
                  <c:v>19920</c:v>
                </c:pt>
                <c:pt idx="19921">
                  <c:v>19921</c:v>
                </c:pt>
                <c:pt idx="19922">
                  <c:v>19922</c:v>
                </c:pt>
                <c:pt idx="19923">
                  <c:v>19923</c:v>
                </c:pt>
                <c:pt idx="19924">
                  <c:v>19924</c:v>
                </c:pt>
                <c:pt idx="19925">
                  <c:v>19925</c:v>
                </c:pt>
                <c:pt idx="19926">
                  <c:v>19926</c:v>
                </c:pt>
                <c:pt idx="19927">
                  <c:v>19927</c:v>
                </c:pt>
                <c:pt idx="19928">
                  <c:v>19928</c:v>
                </c:pt>
                <c:pt idx="19929">
                  <c:v>19929</c:v>
                </c:pt>
                <c:pt idx="19930">
                  <c:v>19930</c:v>
                </c:pt>
                <c:pt idx="19931">
                  <c:v>19931</c:v>
                </c:pt>
                <c:pt idx="19932">
                  <c:v>19932</c:v>
                </c:pt>
                <c:pt idx="19933">
                  <c:v>19933</c:v>
                </c:pt>
                <c:pt idx="19934">
                  <c:v>19934</c:v>
                </c:pt>
                <c:pt idx="19935">
                  <c:v>19935</c:v>
                </c:pt>
                <c:pt idx="19936">
                  <c:v>19936</c:v>
                </c:pt>
                <c:pt idx="19937">
                  <c:v>19937</c:v>
                </c:pt>
                <c:pt idx="19938">
                  <c:v>19938</c:v>
                </c:pt>
                <c:pt idx="19939">
                  <c:v>19939</c:v>
                </c:pt>
                <c:pt idx="19940">
                  <c:v>19940</c:v>
                </c:pt>
                <c:pt idx="19941">
                  <c:v>19941</c:v>
                </c:pt>
                <c:pt idx="19942">
                  <c:v>19942</c:v>
                </c:pt>
                <c:pt idx="19943">
                  <c:v>19943</c:v>
                </c:pt>
                <c:pt idx="19944">
                  <c:v>19944</c:v>
                </c:pt>
                <c:pt idx="19945">
                  <c:v>19945</c:v>
                </c:pt>
                <c:pt idx="19946">
                  <c:v>19946</c:v>
                </c:pt>
                <c:pt idx="19947">
                  <c:v>19947</c:v>
                </c:pt>
                <c:pt idx="19948">
                  <c:v>19948</c:v>
                </c:pt>
                <c:pt idx="19949">
                  <c:v>19949</c:v>
                </c:pt>
                <c:pt idx="19950">
                  <c:v>19950</c:v>
                </c:pt>
                <c:pt idx="19951">
                  <c:v>19951</c:v>
                </c:pt>
                <c:pt idx="19952">
                  <c:v>19952</c:v>
                </c:pt>
                <c:pt idx="19953">
                  <c:v>19953</c:v>
                </c:pt>
                <c:pt idx="19954">
                  <c:v>19954</c:v>
                </c:pt>
                <c:pt idx="19955">
                  <c:v>19955</c:v>
                </c:pt>
                <c:pt idx="19956">
                  <c:v>19956</c:v>
                </c:pt>
                <c:pt idx="19957">
                  <c:v>19957</c:v>
                </c:pt>
                <c:pt idx="19958">
                  <c:v>19958</c:v>
                </c:pt>
                <c:pt idx="19959">
                  <c:v>19959</c:v>
                </c:pt>
                <c:pt idx="19960">
                  <c:v>19960</c:v>
                </c:pt>
                <c:pt idx="19961">
                  <c:v>19961</c:v>
                </c:pt>
                <c:pt idx="19962">
                  <c:v>19962</c:v>
                </c:pt>
                <c:pt idx="19963">
                  <c:v>19963</c:v>
                </c:pt>
                <c:pt idx="19964">
                  <c:v>19964</c:v>
                </c:pt>
                <c:pt idx="19965">
                  <c:v>19965</c:v>
                </c:pt>
                <c:pt idx="19966">
                  <c:v>19966</c:v>
                </c:pt>
                <c:pt idx="19967">
                  <c:v>19967</c:v>
                </c:pt>
                <c:pt idx="19968">
                  <c:v>19968</c:v>
                </c:pt>
                <c:pt idx="19969">
                  <c:v>19969</c:v>
                </c:pt>
                <c:pt idx="19970">
                  <c:v>19970</c:v>
                </c:pt>
                <c:pt idx="19971">
                  <c:v>19971</c:v>
                </c:pt>
                <c:pt idx="19972">
                  <c:v>19972</c:v>
                </c:pt>
                <c:pt idx="19973">
                  <c:v>19973</c:v>
                </c:pt>
                <c:pt idx="19974">
                  <c:v>19974</c:v>
                </c:pt>
                <c:pt idx="19975">
                  <c:v>19975</c:v>
                </c:pt>
                <c:pt idx="19976">
                  <c:v>19976</c:v>
                </c:pt>
                <c:pt idx="19977">
                  <c:v>19977</c:v>
                </c:pt>
                <c:pt idx="19978">
                  <c:v>19978</c:v>
                </c:pt>
                <c:pt idx="19979">
                  <c:v>19979</c:v>
                </c:pt>
                <c:pt idx="19980">
                  <c:v>19980</c:v>
                </c:pt>
                <c:pt idx="19981">
                  <c:v>19981</c:v>
                </c:pt>
                <c:pt idx="19982">
                  <c:v>19982</c:v>
                </c:pt>
                <c:pt idx="19983">
                  <c:v>19983</c:v>
                </c:pt>
                <c:pt idx="19984">
                  <c:v>19984</c:v>
                </c:pt>
                <c:pt idx="19985">
                  <c:v>19985</c:v>
                </c:pt>
                <c:pt idx="19986">
                  <c:v>19986</c:v>
                </c:pt>
                <c:pt idx="19987">
                  <c:v>19987</c:v>
                </c:pt>
                <c:pt idx="19988">
                  <c:v>19988</c:v>
                </c:pt>
                <c:pt idx="19989">
                  <c:v>19989</c:v>
                </c:pt>
                <c:pt idx="19990">
                  <c:v>19990</c:v>
                </c:pt>
                <c:pt idx="19991">
                  <c:v>19991</c:v>
                </c:pt>
                <c:pt idx="19992">
                  <c:v>19992</c:v>
                </c:pt>
                <c:pt idx="19993">
                  <c:v>19993</c:v>
                </c:pt>
                <c:pt idx="19994">
                  <c:v>19994</c:v>
                </c:pt>
                <c:pt idx="19995">
                  <c:v>19995</c:v>
                </c:pt>
                <c:pt idx="19996">
                  <c:v>19996</c:v>
                </c:pt>
                <c:pt idx="19997">
                  <c:v>19997</c:v>
                </c:pt>
                <c:pt idx="19998">
                  <c:v>19998</c:v>
                </c:pt>
                <c:pt idx="19999">
                  <c:v>19999</c:v>
                </c:pt>
                <c:pt idx="20000">
                  <c:v>20000</c:v>
                </c:pt>
                <c:pt idx="20001">
                  <c:v>20001</c:v>
                </c:pt>
                <c:pt idx="20002">
                  <c:v>20002</c:v>
                </c:pt>
                <c:pt idx="20003">
                  <c:v>20003</c:v>
                </c:pt>
                <c:pt idx="20004">
                  <c:v>20004</c:v>
                </c:pt>
                <c:pt idx="20005">
                  <c:v>20005</c:v>
                </c:pt>
                <c:pt idx="20006">
                  <c:v>20006</c:v>
                </c:pt>
                <c:pt idx="20007">
                  <c:v>20007</c:v>
                </c:pt>
                <c:pt idx="20008">
                  <c:v>20008</c:v>
                </c:pt>
                <c:pt idx="20009">
                  <c:v>20009</c:v>
                </c:pt>
                <c:pt idx="20010">
                  <c:v>20010</c:v>
                </c:pt>
                <c:pt idx="20011">
                  <c:v>20011</c:v>
                </c:pt>
                <c:pt idx="20012">
                  <c:v>20012</c:v>
                </c:pt>
                <c:pt idx="20013">
                  <c:v>20013</c:v>
                </c:pt>
                <c:pt idx="20014">
                  <c:v>20014</c:v>
                </c:pt>
                <c:pt idx="20015">
                  <c:v>20015</c:v>
                </c:pt>
                <c:pt idx="20016">
                  <c:v>20016</c:v>
                </c:pt>
                <c:pt idx="20017">
                  <c:v>20017</c:v>
                </c:pt>
                <c:pt idx="20018">
                  <c:v>20018</c:v>
                </c:pt>
                <c:pt idx="20019">
                  <c:v>20019</c:v>
                </c:pt>
                <c:pt idx="20020">
                  <c:v>20020</c:v>
                </c:pt>
                <c:pt idx="20021">
                  <c:v>20021</c:v>
                </c:pt>
                <c:pt idx="20022">
                  <c:v>20022</c:v>
                </c:pt>
                <c:pt idx="20023">
                  <c:v>20023</c:v>
                </c:pt>
                <c:pt idx="20024">
                  <c:v>20024</c:v>
                </c:pt>
                <c:pt idx="20025">
                  <c:v>20025</c:v>
                </c:pt>
                <c:pt idx="20026">
                  <c:v>20026</c:v>
                </c:pt>
                <c:pt idx="20027">
                  <c:v>20027</c:v>
                </c:pt>
                <c:pt idx="20028">
                  <c:v>20028</c:v>
                </c:pt>
                <c:pt idx="20029">
                  <c:v>20029</c:v>
                </c:pt>
                <c:pt idx="20030">
                  <c:v>20030</c:v>
                </c:pt>
                <c:pt idx="20031">
                  <c:v>20031</c:v>
                </c:pt>
                <c:pt idx="20032">
                  <c:v>20032</c:v>
                </c:pt>
                <c:pt idx="20033">
                  <c:v>20033</c:v>
                </c:pt>
                <c:pt idx="20034">
                  <c:v>20034</c:v>
                </c:pt>
                <c:pt idx="20035">
                  <c:v>20035</c:v>
                </c:pt>
                <c:pt idx="20036">
                  <c:v>20036</c:v>
                </c:pt>
                <c:pt idx="20037">
                  <c:v>20037</c:v>
                </c:pt>
                <c:pt idx="20038">
                  <c:v>20038</c:v>
                </c:pt>
                <c:pt idx="20039">
                  <c:v>20039</c:v>
                </c:pt>
                <c:pt idx="20040">
                  <c:v>20040</c:v>
                </c:pt>
                <c:pt idx="20041">
                  <c:v>20041</c:v>
                </c:pt>
                <c:pt idx="20042">
                  <c:v>20042</c:v>
                </c:pt>
                <c:pt idx="20043">
                  <c:v>20043</c:v>
                </c:pt>
                <c:pt idx="20044">
                  <c:v>20044</c:v>
                </c:pt>
                <c:pt idx="20045">
                  <c:v>20045</c:v>
                </c:pt>
                <c:pt idx="20046">
                  <c:v>20046</c:v>
                </c:pt>
                <c:pt idx="20047">
                  <c:v>20047</c:v>
                </c:pt>
                <c:pt idx="20048">
                  <c:v>20048</c:v>
                </c:pt>
                <c:pt idx="20049">
                  <c:v>20049</c:v>
                </c:pt>
                <c:pt idx="20050">
                  <c:v>20050</c:v>
                </c:pt>
                <c:pt idx="20051">
                  <c:v>20051</c:v>
                </c:pt>
                <c:pt idx="20052">
                  <c:v>20052</c:v>
                </c:pt>
                <c:pt idx="20053">
                  <c:v>20053</c:v>
                </c:pt>
                <c:pt idx="20054">
                  <c:v>20054</c:v>
                </c:pt>
                <c:pt idx="20055">
                  <c:v>20055</c:v>
                </c:pt>
                <c:pt idx="20056">
                  <c:v>20056</c:v>
                </c:pt>
                <c:pt idx="20057">
                  <c:v>20057</c:v>
                </c:pt>
                <c:pt idx="20058">
                  <c:v>20058</c:v>
                </c:pt>
                <c:pt idx="20059">
                  <c:v>20059</c:v>
                </c:pt>
                <c:pt idx="20060">
                  <c:v>20060</c:v>
                </c:pt>
                <c:pt idx="20061">
                  <c:v>20061</c:v>
                </c:pt>
                <c:pt idx="20062">
                  <c:v>20062</c:v>
                </c:pt>
                <c:pt idx="20063">
                  <c:v>20063</c:v>
                </c:pt>
                <c:pt idx="20064">
                  <c:v>20064</c:v>
                </c:pt>
                <c:pt idx="20065">
                  <c:v>20065</c:v>
                </c:pt>
                <c:pt idx="20066">
                  <c:v>20066</c:v>
                </c:pt>
                <c:pt idx="20067">
                  <c:v>20067</c:v>
                </c:pt>
                <c:pt idx="20068">
                  <c:v>20068</c:v>
                </c:pt>
                <c:pt idx="20069">
                  <c:v>20069</c:v>
                </c:pt>
                <c:pt idx="20070">
                  <c:v>20070</c:v>
                </c:pt>
                <c:pt idx="20071">
                  <c:v>20071</c:v>
                </c:pt>
                <c:pt idx="20072">
                  <c:v>20072</c:v>
                </c:pt>
                <c:pt idx="20073">
                  <c:v>20073</c:v>
                </c:pt>
                <c:pt idx="20074">
                  <c:v>20074</c:v>
                </c:pt>
                <c:pt idx="20075">
                  <c:v>20075</c:v>
                </c:pt>
                <c:pt idx="20076">
                  <c:v>20076</c:v>
                </c:pt>
                <c:pt idx="20077">
                  <c:v>20077</c:v>
                </c:pt>
                <c:pt idx="20078">
                  <c:v>20078</c:v>
                </c:pt>
                <c:pt idx="20079">
                  <c:v>20079</c:v>
                </c:pt>
                <c:pt idx="20080">
                  <c:v>20080</c:v>
                </c:pt>
                <c:pt idx="20081">
                  <c:v>20081</c:v>
                </c:pt>
                <c:pt idx="20082">
                  <c:v>20082</c:v>
                </c:pt>
                <c:pt idx="20083">
                  <c:v>20083</c:v>
                </c:pt>
                <c:pt idx="20084">
                  <c:v>20084</c:v>
                </c:pt>
                <c:pt idx="20085">
                  <c:v>20085</c:v>
                </c:pt>
                <c:pt idx="20086">
                  <c:v>20086</c:v>
                </c:pt>
                <c:pt idx="20087">
                  <c:v>20087</c:v>
                </c:pt>
                <c:pt idx="20088">
                  <c:v>20088</c:v>
                </c:pt>
                <c:pt idx="20089">
                  <c:v>20089</c:v>
                </c:pt>
                <c:pt idx="20090">
                  <c:v>20090</c:v>
                </c:pt>
                <c:pt idx="20091">
                  <c:v>20091</c:v>
                </c:pt>
                <c:pt idx="20092">
                  <c:v>20092</c:v>
                </c:pt>
                <c:pt idx="20093">
                  <c:v>20093</c:v>
                </c:pt>
                <c:pt idx="20094">
                  <c:v>20094</c:v>
                </c:pt>
                <c:pt idx="20095">
                  <c:v>20095</c:v>
                </c:pt>
                <c:pt idx="20096">
                  <c:v>20096</c:v>
                </c:pt>
                <c:pt idx="20097">
                  <c:v>20097</c:v>
                </c:pt>
                <c:pt idx="20098">
                  <c:v>20098</c:v>
                </c:pt>
                <c:pt idx="20099">
                  <c:v>20099</c:v>
                </c:pt>
                <c:pt idx="20100">
                  <c:v>20100</c:v>
                </c:pt>
                <c:pt idx="20101">
                  <c:v>20101</c:v>
                </c:pt>
                <c:pt idx="20102">
                  <c:v>20102</c:v>
                </c:pt>
                <c:pt idx="20103">
                  <c:v>20103</c:v>
                </c:pt>
                <c:pt idx="20104">
                  <c:v>20104</c:v>
                </c:pt>
                <c:pt idx="20105">
                  <c:v>20105</c:v>
                </c:pt>
                <c:pt idx="20106">
                  <c:v>20106</c:v>
                </c:pt>
                <c:pt idx="20107">
                  <c:v>20107</c:v>
                </c:pt>
                <c:pt idx="20108">
                  <c:v>20108</c:v>
                </c:pt>
                <c:pt idx="20109">
                  <c:v>20109</c:v>
                </c:pt>
                <c:pt idx="20110">
                  <c:v>20110</c:v>
                </c:pt>
                <c:pt idx="20111">
                  <c:v>20111</c:v>
                </c:pt>
                <c:pt idx="20112">
                  <c:v>20112</c:v>
                </c:pt>
                <c:pt idx="20113">
                  <c:v>20113</c:v>
                </c:pt>
                <c:pt idx="20114">
                  <c:v>20114</c:v>
                </c:pt>
                <c:pt idx="20115">
                  <c:v>20115</c:v>
                </c:pt>
                <c:pt idx="20116">
                  <c:v>20116</c:v>
                </c:pt>
                <c:pt idx="20117">
                  <c:v>20117</c:v>
                </c:pt>
                <c:pt idx="20118">
                  <c:v>20118</c:v>
                </c:pt>
                <c:pt idx="20119">
                  <c:v>20119</c:v>
                </c:pt>
                <c:pt idx="20120">
                  <c:v>20120</c:v>
                </c:pt>
                <c:pt idx="20121">
                  <c:v>20121</c:v>
                </c:pt>
                <c:pt idx="20122">
                  <c:v>20122</c:v>
                </c:pt>
                <c:pt idx="20123">
                  <c:v>20123</c:v>
                </c:pt>
                <c:pt idx="20124">
                  <c:v>20124</c:v>
                </c:pt>
                <c:pt idx="20125">
                  <c:v>20125</c:v>
                </c:pt>
                <c:pt idx="20126">
                  <c:v>20126</c:v>
                </c:pt>
                <c:pt idx="20127">
                  <c:v>20127</c:v>
                </c:pt>
                <c:pt idx="20128">
                  <c:v>20128</c:v>
                </c:pt>
                <c:pt idx="20129">
                  <c:v>20129</c:v>
                </c:pt>
                <c:pt idx="20130">
                  <c:v>20130</c:v>
                </c:pt>
                <c:pt idx="20131">
                  <c:v>20131</c:v>
                </c:pt>
                <c:pt idx="20132">
                  <c:v>20132</c:v>
                </c:pt>
                <c:pt idx="20133">
                  <c:v>20133</c:v>
                </c:pt>
                <c:pt idx="20134">
                  <c:v>20134</c:v>
                </c:pt>
                <c:pt idx="20135">
                  <c:v>20135</c:v>
                </c:pt>
                <c:pt idx="20136">
                  <c:v>20136</c:v>
                </c:pt>
                <c:pt idx="20137">
                  <c:v>20137</c:v>
                </c:pt>
                <c:pt idx="20138">
                  <c:v>20138</c:v>
                </c:pt>
                <c:pt idx="20139">
                  <c:v>20139</c:v>
                </c:pt>
                <c:pt idx="20140">
                  <c:v>20140</c:v>
                </c:pt>
                <c:pt idx="20141">
                  <c:v>20141</c:v>
                </c:pt>
                <c:pt idx="20142">
                  <c:v>20142</c:v>
                </c:pt>
                <c:pt idx="20143">
                  <c:v>20143</c:v>
                </c:pt>
                <c:pt idx="20144">
                  <c:v>20144</c:v>
                </c:pt>
                <c:pt idx="20145">
                  <c:v>20145</c:v>
                </c:pt>
                <c:pt idx="20146">
                  <c:v>20146</c:v>
                </c:pt>
                <c:pt idx="20147">
                  <c:v>20147</c:v>
                </c:pt>
                <c:pt idx="20148">
                  <c:v>20148</c:v>
                </c:pt>
                <c:pt idx="20149">
                  <c:v>20149</c:v>
                </c:pt>
                <c:pt idx="20150">
                  <c:v>20150</c:v>
                </c:pt>
                <c:pt idx="20151">
                  <c:v>20151</c:v>
                </c:pt>
                <c:pt idx="20152">
                  <c:v>20152</c:v>
                </c:pt>
                <c:pt idx="20153">
                  <c:v>20153</c:v>
                </c:pt>
                <c:pt idx="20154">
                  <c:v>20154</c:v>
                </c:pt>
                <c:pt idx="20155">
                  <c:v>20155</c:v>
                </c:pt>
                <c:pt idx="20156">
                  <c:v>20156</c:v>
                </c:pt>
                <c:pt idx="20157">
                  <c:v>20157</c:v>
                </c:pt>
                <c:pt idx="20158">
                  <c:v>20158</c:v>
                </c:pt>
                <c:pt idx="20159">
                  <c:v>20159</c:v>
                </c:pt>
                <c:pt idx="20160">
                  <c:v>20160</c:v>
                </c:pt>
                <c:pt idx="20161">
                  <c:v>20161</c:v>
                </c:pt>
                <c:pt idx="20162">
                  <c:v>20162</c:v>
                </c:pt>
                <c:pt idx="20163">
                  <c:v>20163</c:v>
                </c:pt>
                <c:pt idx="20164">
                  <c:v>20164</c:v>
                </c:pt>
                <c:pt idx="20165">
                  <c:v>20165</c:v>
                </c:pt>
                <c:pt idx="20166">
                  <c:v>20166</c:v>
                </c:pt>
                <c:pt idx="20167">
                  <c:v>20167</c:v>
                </c:pt>
                <c:pt idx="20168">
                  <c:v>20168</c:v>
                </c:pt>
                <c:pt idx="20169">
                  <c:v>20169</c:v>
                </c:pt>
                <c:pt idx="20170">
                  <c:v>20170</c:v>
                </c:pt>
                <c:pt idx="20171">
                  <c:v>20171</c:v>
                </c:pt>
                <c:pt idx="20172">
                  <c:v>20172</c:v>
                </c:pt>
                <c:pt idx="20173">
                  <c:v>20173</c:v>
                </c:pt>
                <c:pt idx="20174">
                  <c:v>20174</c:v>
                </c:pt>
                <c:pt idx="20175">
                  <c:v>20175</c:v>
                </c:pt>
                <c:pt idx="20176">
                  <c:v>20176</c:v>
                </c:pt>
                <c:pt idx="20177">
                  <c:v>20177</c:v>
                </c:pt>
                <c:pt idx="20178">
                  <c:v>20178</c:v>
                </c:pt>
                <c:pt idx="20179">
                  <c:v>20179</c:v>
                </c:pt>
                <c:pt idx="20180">
                  <c:v>20180</c:v>
                </c:pt>
                <c:pt idx="20181">
                  <c:v>20181</c:v>
                </c:pt>
                <c:pt idx="20182">
                  <c:v>20182</c:v>
                </c:pt>
                <c:pt idx="20183">
                  <c:v>20183</c:v>
                </c:pt>
                <c:pt idx="20184">
                  <c:v>20184</c:v>
                </c:pt>
                <c:pt idx="20185">
                  <c:v>20185</c:v>
                </c:pt>
                <c:pt idx="20186">
                  <c:v>20186</c:v>
                </c:pt>
                <c:pt idx="20187">
                  <c:v>20187</c:v>
                </c:pt>
                <c:pt idx="20188">
                  <c:v>20188</c:v>
                </c:pt>
                <c:pt idx="20189">
                  <c:v>20189</c:v>
                </c:pt>
                <c:pt idx="20190">
                  <c:v>20190</c:v>
                </c:pt>
                <c:pt idx="20191">
                  <c:v>20191</c:v>
                </c:pt>
                <c:pt idx="20192">
                  <c:v>20192</c:v>
                </c:pt>
                <c:pt idx="20193">
                  <c:v>20193</c:v>
                </c:pt>
                <c:pt idx="20194">
                  <c:v>20194</c:v>
                </c:pt>
                <c:pt idx="20195">
                  <c:v>20195</c:v>
                </c:pt>
                <c:pt idx="20196">
                  <c:v>20196</c:v>
                </c:pt>
                <c:pt idx="20197">
                  <c:v>20197</c:v>
                </c:pt>
                <c:pt idx="20198">
                  <c:v>20198</c:v>
                </c:pt>
                <c:pt idx="20199">
                  <c:v>20199</c:v>
                </c:pt>
                <c:pt idx="20200">
                  <c:v>20200</c:v>
                </c:pt>
                <c:pt idx="20201">
                  <c:v>20201</c:v>
                </c:pt>
                <c:pt idx="20202">
                  <c:v>20202</c:v>
                </c:pt>
                <c:pt idx="20203">
                  <c:v>20203</c:v>
                </c:pt>
                <c:pt idx="20204">
                  <c:v>20204</c:v>
                </c:pt>
                <c:pt idx="20205">
                  <c:v>20205</c:v>
                </c:pt>
                <c:pt idx="20206">
                  <c:v>20206</c:v>
                </c:pt>
                <c:pt idx="20207">
                  <c:v>20207</c:v>
                </c:pt>
                <c:pt idx="20208">
                  <c:v>20208</c:v>
                </c:pt>
                <c:pt idx="20209">
                  <c:v>20209</c:v>
                </c:pt>
                <c:pt idx="20210">
                  <c:v>20210</c:v>
                </c:pt>
                <c:pt idx="20211">
                  <c:v>20211</c:v>
                </c:pt>
                <c:pt idx="20212">
                  <c:v>20212</c:v>
                </c:pt>
                <c:pt idx="20213">
                  <c:v>20213</c:v>
                </c:pt>
                <c:pt idx="20214">
                  <c:v>20214</c:v>
                </c:pt>
                <c:pt idx="20215">
                  <c:v>20215</c:v>
                </c:pt>
                <c:pt idx="20216">
                  <c:v>20216</c:v>
                </c:pt>
                <c:pt idx="20217">
                  <c:v>20217</c:v>
                </c:pt>
                <c:pt idx="20218">
                  <c:v>20218</c:v>
                </c:pt>
                <c:pt idx="20219">
                  <c:v>20219</c:v>
                </c:pt>
                <c:pt idx="20220">
                  <c:v>20220</c:v>
                </c:pt>
                <c:pt idx="20221">
                  <c:v>20221</c:v>
                </c:pt>
                <c:pt idx="20222">
                  <c:v>20222</c:v>
                </c:pt>
                <c:pt idx="20223">
                  <c:v>20223</c:v>
                </c:pt>
                <c:pt idx="20224">
                  <c:v>20224</c:v>
                </c:pt>
                <c:pt idx="20225">
                  <c:v>20225</c:v>
                </c:pt>
                <c:pt idx="20226">
                  <c:v>20226</c:v>
                </c:pt>
                <c:pt idx="20227">
                  <c:v>20227</c:v>
                </c:pt>
                <c:pt idx="20228">
                  <c:v>20228</c:v>
                </c:pt>
                <c:pt idx="20229">
                  <c:v>20229</c:v>
                </c:pt>
                <c:pt idx="20230">
                  <c:v>20230</c:v>
                </c:pt>
                <c:pt idx="20231">
                  <c:v>20231</c:v>
                </c:pt>
                <c:pt idx="20232">
                  <c:v>20232</c:v>
                </c:pt>
                <c:pt idx="20233">
                  <c:v>20233</c:v>
                </c:pt>
                <c:pt idx="20234">
                  <c:v>20234</c:v>
                </c:pt>
                <c:pt idx="20235">
                  <c:v>20235</c:v>
                </c:pt>
                <c:pt idx="20236">
                  <c:v>20236</c:v>
                </c:pt>
                <c:pt idx="20237">
                  <c:v>20237</c:v>
                </c:pt>
                <c:pt idx="20238">
                  <c:v>20238</c:v>
                </c:pt>
                <c:pt idx="20239">
                  <c:v>20239</c:v>
                </c:pt>
                <c:pt idx="20240">
                  <c:v>20240</c:v>
                </c:pt>
                <c:pt idx="20241">
                  <c:v>20241</c:v>
                </c:pt>
                <c:pt idx="20242">
                  <c:v>20242</c:v>
                </c:pt>
                <c:pt idx="20243">
                  <c:v>20243</c:v>
                </c:pt>
                <c:pt idx="20244">
                  <c:v>20244</c:v>
                </c:pt>
                <c:pt idx="20245">
                  <c:v>20245</c:v>
                </c:pt>
                <c:pt idx="20246">
                  <c:v>20246</c:v>
                </c:pt>
                <c:pt idx="20247">
                  <c:v>20247</c:v>
                </c:pt>
                <c:pt idx="20248">
                  <c:v>20248</c:v>
                </c:pt>
                <c:pt idx="20249">
                  <c:v>20249</c:v>
                </c:pt>
                <c:pt idx="20250">
                  <c:v>20250</c:v>
                </c:pt>
                <c:pt idx="20251">
                  <c:v>20251</c:v>
                </c:pt>
                <c:pt idx="20252">
                  <c:v>20252</c:v>
                </c:pt>
                <c:pt idx="20253">
                  <c:v>20253</c:v>
                </c:pt>
                <c:pt idx="20254">
                  <c:v>20254</c:v>
                </c:pt>
                <c:pt idx="20255">
                  <c:v>20255</c:v>
                </c:pt>
                <c:pt idx="20256">
                  <c:v>20256</c:v>
                </c:pt>
                <c:pt idx="20257">
                  <c:v>20257</c:v>
                </c:pt>
                <c:pt idx="20258">
                  <c:v>20258</c:v>
                </c:pt>
                <c:pt idx="20259">
                  <c:v>20259</c:v>
                </c:pt>
                <c:pt idx="20260">
                  <c:v>20260</c:v>
                </c:pt>
                <c:pt idx="20261">
                  <c:v>20261</c:v>
                </c:pt>
                <c:pt idx="20262">
                  <c:v>20262</c:v>
                </c:pt>
                <c:pt idx="20263">
                  <c:v>20263</c:v>
                </c:pt>
                <c:pt idx="20264">
                  <c:v>20264</c:v>
                </c:pt>
                <c:pt idx="20265">
                  <c:v>20265</c:v>
                </c:pt>
                <c:pt idx="20266">
                  <c:v>20266</c:v>
                </c:pt>
                <c:pt idx="20267">
                  <c:v>20267</c:v>
                </c:pt>
                <c:pt idx="20268">
                  <c:v>20268</c:v>
                </c:pt>
                <c:pt idx="20269">
                  <c:v>20269</c:v>
                </c:pt>
                <c:pt idx="20270">
                  <c:v>20270</c:v>
                </c:pt>
                <c:pt idx="20271">
                  <c:v>20271</c:v>
                </c:pt>
                <c:pt idx="20272">
                  <c:v>20272</c:v>
                </c:pt>
                <c:pt idx="20273">
                  <c:v>20273</c:v>
                </c:pt>
                <c:pt idx="20274">
                  <c:v>20274</c:v>
                </c:pt>
                <c:pt idx="20275">
                  <c:v>20275</c:v>
                </c:pt>
                <c:pt idx="20276">
                  <c:v>20276</c:v>
                </c:pt>
                <c:pt idx="20277">
                  <c:v>20277</c:v>
                </c:pt>
                <c:pt idx="20278">
                  <c:v>20278</c:v>
                </c:pt>
                <c:pt idx="20279">
                  <c:v>20279</c:v>
                </c:pt>
                <c:pt idx="20280">
                  <c:v>20280</c:v>
                </c:pt>
                <c:pt idx="20281">
                  <c:v>20281</c:v>
                </c:pt>
                <c:pt idx="20282">
                  <c:v>20282</c:v>
                </c:pt>
                <c:pt idx="20283">
                  <c:v>20283</c:v>
                </c:pt>
                <c:pt idx="20284">
                  <c:v>20284</c:v>
                </c:pt>
                <c:pt idx="20285">
                  <c:v>20285</c:v>
                </c:pt>
                <c:pt idx="20286">
                  <c:v>20286</c:v>
                </c:pt>
                <c:pt idx="20287">
                  <c:v>20287</c:v>
                </c:pt>
                <c:pt idx="20288">
                  <c:v>20288</c:v>
                </c:pt>
                <c:pt idx="20289">
                  <c:v>20289</c:v>
                </c:pt>
                <c:pt idx="20290">
                  <c:v>20290</c:v>
                </c:pt>
                <c:pt idx="20291">
                  <c:v>20291</c:v>
                </c:pt>
                <c:pt idx="20292">
                  <c:v>20292</c:v>
                </c:pt>
                <c:pt idx="20293">
                  <c:v>20293</c:v>
                </c:pt>
                <c:pt idx="20294">
                  <c:v>20294</c:v>
                </c:pt>
                <c:pt idx="20295">
                  <c:v>20295</c:v>
                </c:pt>
                <c:pt idx="20296">
                  <c:v>20296</c:v>
                </c:pt>
                <c:pt idx="20297">
                  <c:v>20297</c:v>
                </c:pt>
                <c:pt idx="20298">
                  <c:v>20298</c:v>
                </c:pt>
                <c:pt idx="20299">
                  <c:v>20299</c:v>
                </c:pt>
                <c:pt idx="20300">
                  <c:v>20300</c:v>
                </c:pt>
                <c:pt idx="20301">
                  <c:v>20301</c:v>
                </c:pt>
                <c:pt idx="20302">
                  <c:v>20302</c:v>
                </c:pt>
                <c:pt idx="20303">
                  <c:v>20303</c:v>
                </c:pt>
                <c:pt idx="20304">
                  <c:v>20304</c:v>
                </c:pt>
                <c:pt idx="20305">
                  <c:v>20305</c:v>
                </c:pt>
                <c:pt idx="20306">
                  <c:v>20306</c:v>
                </c:pt>
                <c:pt idx="20307">
                  <c:v>20307</c:v>
                </c:pt>
                <c:pt idx="20308">
                  <c:v>20308</c:v>
                </c:pt>
                <c:pt idx="20309">
                  <c:v>20309</c:v>
                </c:pt>
                <c:pt idx="20310">
                  <c:v>20310</c:v>
                </c:pt>
                <c:pt idx="20311">
                  <c:v>20311</c:v>
                </c:pt>
                <c:pt idx="20312">
                  <c:v>20312</c:v>
                </c:pt>
                <c:pt idx="20313">
                  <c:v>20313</c:v>
                </c:pt>
                <c:pt idx="20314">
                  <c:v>20314</c:v>
                </c:pt>
                <c:pt idx="20315">
                  <c:v>20315</c:v>
                </c:pt>
                <c:pt idx="20316">
                  <c:v>20316</c:v>
                </c:pt>
                <c:pt idx="20317">
                  <c:v>20317</c:v>
                </c:pt>
                <c:pt idx="20318">
                  <c:v>20318</c:v>
                </c:pt>
                <c:pt idx="20319">
                  <c:v>20319</c:v>
                </c:pt>
                <c:pt idx="20320">
                  <c:v>20320</c:v>
                </c:pt>
                <c:pt idx="20321">
                  <c:v>20321</c:v>
                </c:pt>
                <c:pt idx="20322">
                  <c:v>20322</c:v>
                </c:pt>
                <c:pt idx="20323">
                  <c:v>20323</c:v>
                </c:pt>
                <c:pt idx="20324">
                  <c:v>20324</c:v>
                </c:pt>
                <c:pt idx="20325">
                  <c:v>20325</c:v>
                </c:pt>
                <c:pt idx="20326">
                  <c:v>20326</c:v>
                </c:pt>
                <c:pt idx="20327">
                  <c:v>20327</c:v>
                </c:pt>
                <c:pt idx="20328">
                  <c:v>20328</c:v>
                </c:pt>
                <c:pt idx="20329">
                  <c:v>20329</c:v>
                </c:pt>
                <c:pt idx="20330">
                  <c:v>20330</c:v>
                </c:pt>
                <c:pt idx="20331">
                  <c:v>20331</c:v>
                </c:pt>
                <c:pt idx="20332">
                  <c:v>20332</c:v>
                </c:pt>
                <c:pt idx="20333">
                  <c:v>20333</c:v>
                </c:pt>
                <c:pt idx="20334">
                  <c:v>20334</c:v>
                </c:pt>
                <c:pt idx="20335">
                  <c:v>20335</c:v>
                </c:pt>
                <c:pt idx="20336">
                  <c:v>20336</c:v>
                </c:pt>
                <c:pt idx="20337">
                  <c:v>20337</c:v>
                </c:pt>
                <c:pt idx="20338">
                  <c:v>20338</c:v>
                </c:pt>
                <c:pt idx="20339">
                  <c:v>20339</c:v>
                </c:pt>
                <c:pt idx="20340">
                  <c:v>20340</c:v>
                </c:pt>
                <c:pt idx="20341">
                  <c:v>20341</c:v>
                </c:pt>
                <c:pt idx="20342">
                  <c:v>20342</c:v>
                </c:pt>
                <c:pt idx="20343">
                  <c:v>20343</c:v>
                </c:pt>
                <c:pt idx="20344">
                  <c:v>20344</c:v>
                </c:pt>
                <c:pt idx="20345">
                  <c:v>20345</c:v>
                </c:pt>
                <c:pt idx="20346">
                  <c:v>20346</c:v>
                </c:pt>
                <c:pt idx="20347">
                  <c:v>20347</c:v>
                </c:pt>
                <c:pt idx="20348">
                  <c:v>20348</c:v>
                </c:pt>
                <c:pt idx="20349">
                  <c:v>20349</c:v>
                </c:pt>
                <c:pt idx="20350">
                  <c:v>20350</c:v>
                </c:pt>
                <c:pt idx="20351">
                  <c:v>20351</c:v>
                </c:pt>
                <c:pt idx="20352">
                  <c:v>20352</c:v>
                </c:pt>
                <c:pt idx="20353">
                  <c:v>20353</c:v>
                </c:pt>
                <c:pt idx="20354">
                  <c:v>20354</c:v>
                </c:pt>
                <c:pt idx="20355">
                  <c:v>20355</c:v>
                </c:pt>
                <c:pt idx="20356">
                  <c:v>20356</c:v>
                </c:pt>
                <c:pt idx="20357">
                  <c:v>20357</c:v>
                </c:pt>
                <c:pt idx="20358">
                  <c:v>20358</c:v>
                </c:pt>
                <c:pt idx="20359">
                  <c:v>20359</c:v>
                </c:pt>
                <c:pt idx="20360">
                  <c:v>20360</c:v>
                </c:pt>
                <c:pt idx="20361">
                  <c:v>20361</c:v>
                </c:pt>
                <c:pt idx="20362">
                  <c:v>20362</c:v>
                </c:pt>
                <c:pt idx="20363">
                  <c:v>20363</c:v>
                </c:pt>
                <c:pt idx="20364">
                  <c:v>20364</c:v>
                </c:pt>
                <c:pt idx="20365">
                  <c:v>20365</c:v>
                </c:pt>
                <c:pt idx="20366">
                  <c:v>20366</c:v>
                </c:pt>
                <c:pt idx="20367">
                  <c:v>20367</c:v>
                </c:pt>
                <c:pt idx="20368">
                  <c:v>20368</c:v>
                </c:pt>
                <c:pt idx="20369">
                  <c:v>20369</c:v>
                </c:pt>
                <c:pt idx="20370">
                  <c:v>20370</c:v>
                </c:pt>
                <c:pt idx="20371">
                  <c:v>20371</c:v>
                </c:pt>
                <c:pt idx="20372">
                  <c:v>20372</c:v>
                </c:pt>
                <c:pt idx="20373">
                  <c:v>20373</c:v>
                </c:pt>
                <c:pt idx="20374">
                  <c:v>20374</c:v>
                </c:pt>
                <c:pt idx="20375">
                  <c:v>20375</c:v>
                </c:pt>
                <c:pt idx="20376">
                  <c:v>20376</c:v>
                </c:pt>
                <c:pt idx="20377">
                  <c:v>20377</c:v>
                </c:pt>
                <c:pt idx="20378">
                  <c:v>20378</c:v>
                </c:pt>
                <c:pt idx="20379">
                  <c:v>20379</c:v>
                </c:pt>
                <c:pt idx="20380">
                  <c:v>20380</c:v>
                </c:pt>
                <c:pt idx="20381">
                  <c:v>20381</c:v>
                </c:pt>
                <c:pt idx="20382">
                  <c:v>20382</c:v>
                </c:pt>
                <c:pt idx="20383">
                  <c:v>20383</c:v>
                </c:pt>
                <c:pt idx="20384">
                  <c:v>20384</c:v>
                </c:pt>
                <c:pt idx="20385">
                  <c:v>20385</c:v>
                </c:pt>
                <c:pt idx="20386">
                  <c:v>20386</c:v>
                </c:pt>
                <c:pt idx="20387">
                  <c:v>20387</c:v>
                </c:pt>
                <c:pt idx="20388">
                  <c:v>20388</c:v>
                </c:pt>
                <c:pt idx="20389">
                  <c:v>20389</c:v>
                </c:pt>
                <c:pt idx="20390">
                  <c:v>20390</c:v>
                </c:pt>
                <c:pt idx="20391">
                  <c:v>20391</c:v>
                </c:pt>
                <c:pt idx="20392">
                  <c:v>20392</c:v>
                </c:pt>
                <c:pt idx="20393">
                  <c:v>20393</c:v>
                </c:pt>
                <c:pt idx="20394">
                  <c:v>20394</c:v>
                </c:pt>
                <c:pt idx="20395">
                  <c:v>20395</c:v>
                </c:pt>
                <c:pt idx="20396">
                  <c:v>20396</c:v>
                </c:pt>
                <c:pt idx="20397">
                  <c:v>20397</c:v>
                </c:pt>
                <c:pt idx="20398">
                  <c:v>20398</c:v>
                </c:pt>
                <c:pt idx="20399">
                  <c:v>20399</c:v>
                </c:pt>
                <c:pt idx="20400">
                  <c:v>20400</c:v>
                </c:pt>
                <c:pt idx="20401">
                  <c:v>20401</c:v>
                </c:pt>
                <c:pt idx="20402">
                  <c:v>20402</c:v>
                </c:pt>
                <c:pt idx="20403">
                  <c:v>20403</c:v>
                </c:pt>
                <c:pt idx="20404">
                  <c:v>20404</c:v>
                </c:pt>
                <c:pt idx="20405">
                  <c:v>20405</c:v>
                </c:pt>
                <c:pt idx="20406">
                  <c:v>20406</c:v>
                </c:pt>
                <c:pt idx="20407">
                  <c:v>20407</c:v>
                </c:pt>
                <c:pt idx="20408">
                  <c:v>20408</c:v>
                </c:pt>
                <c:pt idx="20409">
                  <c:v>20409</c:v>
                </c:pt>
                <c:pt idx="20410">
                  <c:v>20410</c:v>
                </c:pt>
                <c:pt idx="20411">
                  <c:v>20411</c:v>
                </c:pt>
                <c:pt idx="20412">
                  <c:v>20412</c:v>
                </c:pt>
                <c:pt idx="20413">
                  <c:v>20413</c:v>
                </c:pt>
                <c:pt idx="20414">
                  <c:v>20414</c:v>
                </c:pt>
                <c:pt idx="20415">
                  <c:v>20415</c:v>
                </c:pt>
                <c:pt idx="20416">
                  <c:v>20416</c:v>
                </c:pt>
                <c:pt idx="20417">
                  <c:v>20417</c:v>
                </c:pt>
                <c:pt idx="20418">
                  <c:v>20418</c:v>
                </c:pt>
                <c:pt idx="20419">
                  <c:v>20419</c:v>
                </c:pt>
                <c:pt idx="20420">
                  <c:v>20420</c:v>
                </c:pt>
                <c:pt idx="20421">
                  <c:v>20421</c:v>
                </c:pt>
                <c:pt idx="20422">
                  <c:v>20422</c:v>
                </c:pt>
                <c:pt idx="20423">
                  <c:v>20423</c:v>
                </c:pt>
                <c:pt idx="20424">
                  <c:v>20424</c:v>
                </c:pt>
                <c:pt idx="20425">
                  <c:v>20425</c:v>
                </c:pt>
                <c:pt idx="20426">
                  <c:v>20426</c:v>
                </c:pt>
                <c:pt idx="20427">
                  <c:v>20427</c:v>
                </c:pt>
                <c:pt idx="20428">
                  <c:v>20428</c:v>
                </c:pt>
                <c:pt idx="20429">
                  <c:v>20429</c:v>
                </c:pt>
                <c:pt idx="20430">
                  <c:v>20430</c:v>
                </c:pt>
                <c:pt idx="20431">
                  <c:v>20431</c:v>
                </c:pt>
                <c:pt idx="20432">
                  <c:v>20432</c:v>
                </c:pt>
                <c:pt idx="20433">
                  <c:v>20433</c:v>
                </c:pt>
                <c:pt idx="20434">
                  <c:v>20434</c:v>
                </c:pt>
                <c:pt idx="20435">
                  <c:v>20435</c:v>
                </c:pt>
                <c:pt idx="20436">
                  <c:v>20436</c:v>
                </c:pt>
                <c:pt idx="20437">
                  <c:v>20437</c:v>
                </c:pt>
                <c:pt idx="20438">
                  <c:v>20438</c:v>
                </c:pt>
                <c:pt idx="20439">
                  <c:v>20439</c:v>
                </c:pt>
                <c:pt idx="20440">
                  <c:v>20440</c:v>
                </c:pt>
                <c:pt idx="20441">
                  <c:v>20441</c:v>
                </c:pt>
                <c:pt idx="20442">
                  <c:v>20442</c:v>
                </c:pt>
                <c:pt idx="20443">
                  <c:v>20443</c:v>
                </c:pt>
                <c:pt idx="20444">
                  <c:v>20444</c:v>
                </c:pt>
                <c:pt idx="20445">
                  <c:v>20445</c:v>
                </c:pt>
                <c:pt idx="20446">
                  <c:v>20446</c:v>
                </c:pt>
                <c:pt idx="20447">
                  <c:v>20447</c:v>
                </c:pt>
                <c:pt idx="20448">
                  <c:v>20448</c:v>
                </c:pt>
                <c:pt idx="20449">
                  <c:v>20449</c:v>
                </c:pt>
                <c:pt idx="20450">
                  <c:v>20450</c:v>
                </c:pt>
                <c:pt idx="20451">
                  <c:v>20451</c:v>
                </c:pt>
                <c:pt idx="20452">
                  <c:v>20452</c:v>
                </c:pt>
                <c:pt idx="20453">
                  <c:v>20453</c:v>
                </c:pt>
                <c:pt idx="20454">
                  <c:v>20454</c:v>
                </c:pt>
                <c:pt idx="20455">
                  <c:v>20455</c:v>
                </c:pt>
                <c:pt idx="20456">
                  <c:v>20456</c:v>
                </c:pt>
                <c:pt idx="20457">
                  <c:v>20457</c:v>
                </c:pt>
                <c:pt idx="20458">
                  <c:v>20458</c:v>
                </c:pt>
                <c:pt idx="20459">
                  <c:v>20459</c:v>
                </c:pt>
                <c:pt idx="20460">
                  <c:v>20460</c:v>
                </c:pt>
                <c:pt idx="20461">
                  <c:v>20461</c:v>
                </c:pt>
                <c:pt idx="20462">
                  <c:v>20462</c:v>
                </c:pt>
                <c:pt idx="20463">
                  <c:v>20463</c:v>
                </c:pt>
                <c:pt idx="20464">
                  <c:v>20464</c:v>
                </c:pt>
                <c:pt idx="20465">
                  <c:v>20465</c:v>
                </c:pt>
                <c:pt idx="20466">
                  <c:v>20466</c:v>
                </c:pt>
                <c:pt idx="20467">
                  <c:v>20467</c:v>
                </c:pt>
                <c:pt idx="20468">
                  <c:v>20468</c:v>
                </c:pt>
                <c:pt idx="20469">
                  <c:v>20469</c:v>
                </c:pt>
                <c:pt idx="20470">
                  <c:v>20470</c:v>
                </c:pt>
                <c:pt idx="20471">
                  <c:v>20471</c:v>
                </c:pt>
                <c:pt idx="20472">
                  <c:v>20472</c:v>
                </c:pt>
                <c:pt idx="20473">
                  <c:v>20473</c:v>
                </c:pt>
                <c:pt idx="20474">
                  <c:v>20474</c:v>
                </c:pt>
                <c:pt idx="20475">
                  <c:v>20475</c:v>
                </c:pt>
                <c:pt idx="20476">
                  <c:v>20476</c:v>
                </c:pt>
                <c:pt idx="20477">
                  <c:v>20477</c:v>
                </c:pt>
                <c:pt idx="20478">
                  <c:v>20478</c:v>
                </c:pt>
                <c:pt idx="20479">
                  <c:v>20479</c:v>
                </c:pt>
                <c:pt idx="20480">
                  <c:v>20480</c:v>
                </c:pt>
                <c:pt idx="20481">
                  <c:v>20481</c:v>
                </c:pt>
                <c:pt idx="20482">
                  <c:v>20482</c:v>
                </c:pt>
                <c:pt idx="20483">
                  <c:v>20483</c:v>
                </c:pt>
                <c:pt idx="20484">
                  <c:v>20484</c:v>
                </c:pt>
                <c:pt idx="20485">
                  <c:v>20485</c:v>
                </c:pt>
                <c:pt idx="20486">
                  <c:v>20486</c:v>
                </c:pt>
                <c:pt idx="20487">
                  <c:v>20487</c:v>
                </c:pt>
                <c:pt idx="20488">
                  <c:v>20488</c:v>
                </c:pt>
                <c:pt idx="20489">
                  <c:v>20489</c:v>
                </c:pt>
                <c:pt idx="20490">
                  <c:v>20490</c:v>
                </c:pt>
                <c:pt idx="20491">
                  <c:v>20491</c:v>
                </c:pt>
                <c:pt idx="20492">
                  <c:v>20492</c:v>
                </c:pt>
                <c:pt idx="20493">
                  <c:v>20493</c:v>
                </c:pt>
                <c:pt idx="20494">
                  <c:v>20494</c:v>
                </c:pt>
                <c:pt idx="20495">
                  <c:v>20495</c:v>
                </c:pt>
                <c:pt idx="20496">
                  <c:v>20496</c:v>
                </c:pt>
                <c:pt idx="20497">
                  <c:v>20497</c:v>
                </c:pt>
                <c:pt idx="20498">
                  <c:v>20498</c:v>
                </c:pt>
                <c:pt idx="20499">
                  <c:v>20499</c:v>
                </c:pt>
                <c:pt idx="20500">
                  <c:v>20500</c:v>
                </c:pt>
                <c:pt idx="20501">
                  <c:v>20501</c:v>
                </c:pt>
                <c:pt idx="20502">
                  <c:v>20502</c:v>
                </c:pt>
                <c:pt idx="20503">
                  <c:v>20503</c:v>
                </c:pt>
                <c:pt idx="20504">
                  <c:v>20504</c:v>
                </c:pt>
                <c:pt idx="20505">
                  <c:v>20505</c:v>
                </c:pt>
                <c:pt idx="20506">
                  <c:v>20506</c:v>
                </c:pt>
                <c:pt idx="20507">
                  <c:v>20507</c:v>
                </c:pt>
                <c:pt idx="20508">
                  <c:v>20508</c:v>
                </c:pt>
                <c:pt idx="20509">
                  <c:v>20509</c:v>
                </c:pt>
                <c:pt idx="20510">
                  <c:v>20510</c:v>
                </c:pt>
                <c:pt idx="20511">
                  <c:v>20511</c:v>
                </c:pt>
                <c:pt idx="20512">
                  <c:v>20512</c:v>
                </c:pt>
                <c:pt idx="20513">
                  <c:v>20513</c:v>
                </c:pt>
                <c:pt idx="20514">
                  <c:v>20514</c:v>
                </c:pt>
                <c:pt idx="20515">
                  <c:v>20515</c:v>
                </c:pt>
                <c:pt idx="20516">
                  <c:v>20516</c:v>
                </c:pt>
                <c:pt idx="20517">
                  <c:v>20517</c:v>
                </c:pt>
                <c:pt idx="20518">
                  <c:v>20518</c:v>
                </c:pt>
                <c:pt idx="20519">
                  <c:v>20519</c:v>
                </c:pt>
                <c:pt idx="20520">
                  <c:v>20520</c:v>
                </c:pt>
                <c:pt idx="20521">
                  <c:v>20521</c:v>
                </c:pt>
                <c:pt idx="20522">
                  <c:v>20522</c:v>
                </c:pt>
                <c:pt idx="20523">
                  <c:v>20523</c:v>
                </c:pt>
                <c:pt idx="20524">
                  <c:v>20524</c:v>
                </c:pt>
                <c:pt idx="20525">
                  <c:v>20525</c:v>
                </c:pt>
                <c:pt idx="20526">
                  <c:v>20526</c:v>
                </c:pt>
                <c:pt idx="20527">
                  <c:v>20527</c:v>
                </c:pt>
                <c:pt idx="20528">
                  <c:v>20528</c:v>
                </c:pt>
                <c:pt idx="20529">
                  <c:v>20529</c:v>
                </c:pt>
                <c:pt idx="20530">
                  <c:v>20530</c:v>
                </c:pt>
                <c:pt idx="20531">
                  <c:v>20531</c:v>
                </c:pt>
                <c:pt idx="20532">
                  <c:v>20532</c:v>
                </c:pt>
                <c:pt idx="20533">
                  <c:v>20533</c:v>
                </c:pt>
                <c:pt idx="20534">
                  <c:v>20534</c:v>
                </c:pt>
                <c:pt idx="20535">
                  <c:v>20535</c:v>
                </c:pt>
                <c:pt idx="20536">
                  <c:v>20536</c:v>
                </c:pt>
                <c:pt idx="20537">
                  <c:v>20537</c:v>
                </c:pt>
                <c:pt idx="20538">
                  <c:v>20538</c:v>
                </c:pt>
                <c:pt idx="20539">
                  <c:v>20539</c:v>
                </c:pt>
                <c:pt idx="20540">
                  <c:v>20540</c:v>
                </c:pt>
                <c:pt idx="20541">
                  <c:v>20541</c:v>
                </c:pt>
                <c:pt idx="20542">
                  <c:v>20542</c:v>
                </c:pt>
                <c:pt idx="20543">
                  <c:v>20543</c:v>
                </c:pt>
                <c:pt idx="20544">
                  <c:v>20544</c:v>
                </c:pt>
                <c:pt idx="20545">
                  <c:v>20545</c:v>
                </c:pt>
                <c:pt idx="20546">
                  <c:v>20546</c:v>
                </c:pt>
                <c:pt idx="20547">
                  <c:v>20547</c:v>
                </c:pt>
                <c:pt idx="20548">
                  <c:v>20548</c:v>
                </c:pt>
                <c:pt idx="20549">
                  <c:v>20549</c:v>
                </c:pt>
                <c:pt idx="20550">
                  <c:v>20550</c:v>
                </c:pt>
                <c:pt idx="20551">
                  <c:v>20551</c:v>
                </c:pt>
                <c:pt idx="20552">
                  <c:v>20552</c:v>
                </c:pt>
                <c:pt idx="20553">
                  <c:v>20553</c:v>
                </c:pt>
                <c:pt idx="20554">
                  <c:v>20554</c:v>
                </c:pt>
                <c:pt idx="20555">
                  <c:v>20555</c:v>
                </c:pt>
                <c:pt idx="20556">
                  <c:v>20556</c:v>
                </c:pt>
                <c:pt idx="20557">
                  <c:v>20557</c:v>
                </c:pt>
                <c:pt idx="20558">
                  <c:v>20558</c:v>
                </c:pt>
                <c:pt idx="20559">
                  <c:v>20559</c:v>
                </c:pt>
                <c:pt idx="20560">
                  <c:v>20560</c:v>
                </c:pt>
                <c:pt idx="20561">
                  <c:v>20561</c:v>
                </c:pt>
                <c:pt idx="20562">
                  <c:v>20562</c:v>
                </c:pt>
                <c:pt idx="20563">
                  <c:v>20563</c:v>
                </c:pt>
                <c:pt idx="20564">
                  <c:v>20564</c:v>
                </c:pt>
                <c:pt idx="20565">
                  <c:v>20565</c:v>
                </c:pt>
                <c:pt idx="20566">
                  <c:v>20566</c:v>
                </c:pt>
                <c:pt idx="20567">
                  <c:v>20567</c:v>
                </c:pt>
                <c:pt idx="20568">
                  <c:v>20568</c:v>
                </c:pt>
                <c:pt idx="20569">
                  <c:v>20569</c:v>
                </c:pt>
                <c:pt idx="20570">
                  <c:v>20570</c:v>
                </c:pt>
                <c:pt idx="20571">
                  <c:v>20571</c:v>
                </c:pt>
                <c:pt idx="20572">
                  <c:v>20572</c:v>
                </c:pt>
                <c:pt idx="20573">
                  <c:v>20573</c:v>
                </c:pt>
                <c:pt idx="20574">
                  <c:v>20574</c:v>
                </c:pt>
                <c:pt idx="20575">
                  <c:v>20575</c:v>
                </c:pt>
                <c:pt idx="20576">
                  <c:v>20576</c:v>
                </c:pt>
                <c:pt idx="20577">
                  <c:v>20577</c:v>
                </c:pt>
                <c:pt idx="20578">
                  <c:v>20578</c:v>
                </c:pt>
                <c:pt idx="20579">
                  <c:v>20579</c:v>
                </c:pt>
                <c:pt idx="20580">
                  <c:v>20580</c:v>
                </c:pt>
                <c:pt idx="20581">
                  <c:v>20581</c:v>
                </c:pt>
                <c:pt idx="20582">
                  <c:v>20582</c:v>
                </c:pt>
                <c:pt idx="20583">
                  <c:v>20583</c:v>
                </c:pt>
                <c:pt idx="20584">
                  <c:v>20584</c:v>
                </c:pt>
                <c:pt idx="20585">
                  <c:v>20585</c:v>
                </c:pt>
                <c:pt idx="20586">
                  <c:v>20586</c:v>
                </c:pt>
                <c:pt idx="20587">
                  <c:v>20587</c:v>
                </c:pt>
                <c:pt idx="20588">
                  <c:v>20588</c:v>
                </c:pt>
                <c:pt idx="20589">
                  <c:v>20589</c:v>
                </c:pt>
                <c:pt idx="20590">
                  <c:v>20590</c:v>
                </c:pt>
                <c:pt idx="20591">
                  <c:v>20591</c:v>
                </c:pt>
                <c:pt idx="20592">
                  <c:v>20592</c:v>
                </c:pt>
                <c:pt idx="20593">
                  <c:v>20593</c:v>
                </c:pt>
                <c:pt idx="20594">
                  <c:v>20594</c:v>
                </c:pt>
                <c:pt idx="20595">
                  <c:v>20595</c:v>
                </c:pt>
                <c:pt idx="20596">
                  <c:v>20596</c:v>
                </c:pt>
                <c:pt idx="20597">
                  <c:v>20597</c:v>
                </c:pt>
                <c:pt idx="20598">
                  <c:v>20598</c:v>
                </c:pt>
                <c:pt idx="20599">
                  <c:v>20599</c:v>
                </c:pt>
                <c:pt idx="20600">
                  <c:v>20600</c:v>
                </c:pt>
                <c:pt idx="20601">
                  <c:v>20601</c:v>
                </c:pt>
                <c:pt idx="20602">
                  <c:v>20602</c:v>
                </c:pt>
                <c:pt idx="20603">
                  <c:v>20603</c:v>
                </c:pt>
                <c:pt idx="20604">
                  <c:v>20604</c:v>
                </c:pt>
                <c:pt idx="20605">
                  <c:v>20605</c:v>
                </c:pt>
                <c:pt idx="20606">
                  <c:v>20606</c:v>
                </c:pt>
                <c:pt idx="20607">
                  <c:v>20607</c:v>
                </c:pt>
                <c:pt idx="20608">
                  <c:v>20608</c:v>
                </c:pt>
                <c:pt idx="20609">
                  <c:v>20609</c:v>
                </c:pt>
                <c:pt idx="20610">
                  <c:v>20610</c:v>
                </c:pt>
                <c:pt idx="20611">
                  <c:v>20611</c:v>
                </c:pt>
                <c:pt idx="20612">
                  <c:v>20612</c:v>
                </c:pt>
                <c:pt idx="20613">
                  <c:v>20613</c:v>
                </c:pt>
                <c:pt idx="20614">
                  <c:v>20614</c:v>
                </c:pt>
                <c:pt idx="20615">
                  <c:v>20615</c:v>
                </c:pt>
                <c:pt idx="20616">
                  <c:v>20616</c:v>
                </c:pt>
                <c:pt idx="20617">
                  <c:v>20617</c:v>
                </c:pt>
                <c:pt idx="20618">
                  <c:v>20618</c:v>
                </c:pt>
                <c:pt idx="20619">
                  <c:v>20619</c:v>
                </c:pt>
                <c:pt idx="20620">
                  <c:v>20620</c:v>
                </c:pt>
                <c:pt idx="20621">
                  <c:v>20621</c:v>
                </c:pt>
                <c:pt idx="20622">
                  <c:v>20622</c:v>
                </c:pt>
                <c:pt idx="20623">
                  <c:v>20623</c:v>
                </c:pt>
                <c:pt idx="20624">
                  <c:v>20624</c:v>
                </c:pt>
                <c:pt idx="20625">
                  <c:v>20625</c:v>
                </c:pt>
                <c:pt idx="20626">
                  <c:v>20626</c:v>
                </c:pt>
                <c:pt idx="20627">
                  <c:v>20627</c:v>
                </c:pt>
                <c:pt idx="20628">
                  <c:v>20628</c:v>
                </c:pt>
                <c:pt idx="20629">
                  <c:v>20629</c:v>
                </c:pt>
                <c:pt idx="20630">
                  <c:v>20630</c:v>
                </c:pt>
                <c:pt idx="20631">
                  <c:v>20631</c:v>
                </c:pt>
                <c:pt idx="20632">
                  <c:v>20632</c:v>
                </c:pt>
                <c:pt idx="20633">
                  <c:v>20633</c:v>
                </c:pt>
                <c:pt idx="20634">
                  <c:v>20634</c:v>
                </c:pt>
                <c:pt idx="20635">
                  <c:v>20635</c:v>
                </c:pt>
                <c:pt idx="20636">
                  <c:v>20636</c:v>
                </c:pt>
                <c:pt idx="20637">
                  <c:v>20637</c:v>
                </c:pt>
                <c:pt idx="20638">
                  <c:v>20638</c:v>
                </c:pt>
                <c:pt idx="20639">
                  <c:v>20639</c:v>
                </c:pt>
                <c:pt idx="20640">
                  <c:v>20640</c:v>
                </c:pt>
                <c:pt idx="20641">
                  <c:v>20641</c:v>
                </c:pt>
                <c:pt idx="20642">
                  <c:v>20642</c:v>
                </c:pt>
                <c:pt idx="20643">
                  <c:v>20643</c:v>
                </c:pt>
                <c:pt idx="20644">
                  <c:v>20644</c:v>
                </c:pt>
                <c:pt idx="20645">
                  <c:v>20645</c:v>
                </c:pt>
                <c:pt idx="20646">
                  <c:v>20646</c:v>
                </c:pt>
                <c:pt idx="20647">
                  <c:v>20647</c:v>
                </c:pt>
                <c:pt idx="20648">
                  <c:v>20648</c:v>
                </c:pt>
                <c:pt idx="20649">
                  <c:v>20649</c:v>
                </c:pt>
                <c:pt idx="20650">
                  <c:v>20650</c:v>
                </c:pt>
                <c:pt idx="20651">
                  <c:v>20651</c:v>
                </c:pt>
                <c:pt idx="20652">
                  <c:v>20652</c:v>
                </c:pt>
                <c:pt idx="20653">
                  <c:v>20653</c:v>
                </c:pt>
                <c:pt idx="20654">
                  <c:v>20654</c:v>
                </c:pt>
                <c:pt idx="20655">
                  <c:v>20655</c:v>
                </c:pt>
                <c:pt idx="20656">
                  <c:v>20656</c:v>
                </c:pt>
                <c:pt idx="20657">
                  <c:v>20657</c:v>
                </c:pt>
                <c:pt idx="20658">
                  <c:v>20658</c:v>
                </c:pt>
                <c:pt idx="20659">
                  <c:v>20659</c:v>
                </c:pt>
                <c:pt idx="20660">
                  <c:v>20660</c:v>
                </c:pt>
                <c:pt idx="20661">
                  <c:v>20661</c:v>
                </c:pt>
                <c:pt idx="20662">
                  <c:v>20662</c:v>
                </c:pt>
                <c:pt idx="20663">
                  <c:v>20663</c:v>
                </c:pt>
                <c:pt idx="20664">
                  <c:v>20664</c:v>
                </c:pt>
                <c:pt idx="20665">
                  <c:v>20665</c:v>
                </c:pt>
                <c:pt idx="20666">
                  <c:v>20666</c:v>
                </c:pt>
                <c:pt idx="20667">
                  <c:v>20667</c:v>
                </c:pt>
                <c:pt idx="20668">
                  <c:v>20668</c:v>
                </c:pt>
                <c:pt idx="20669">
                  <c:v>20669</c:v>
                </c:pt>
                <c:pt idx="20670">
                  <c:v>20670</c:v>
                </c:pt>
                <c:pt idx="20671">
                  <c:v>20671</c:v>
                </c:pt>
                <c:pt idx="20672">
                  <c:v>20672</c:v>
                </c:pt>
                <c:pt idx="20673">
                  <c:v>20673</c:v>
                </c:pt>
                <c:pt idx="20674">
                  <c:v>20674</c:v>
                </c:pt>
                <c:pt idx="20675">
                  <c:v>20675</c:v>
                </c:pt>
                <c:pt idx="20676">
                  <c:v>20676</c:v>
                </c:pt>
                <c:pt idx="20677">
                  <c:v>20677</c:v>
                </c:pt>
                <c:pt idx="20678">
                  <c:v>20678</c:v>
                </c:pt>
                <c:pt idx="20679">
                  <c:v>20679</c:v>
                </c:pt>
                <c:pt idx="20680">
                  <c:v>20680</c:v>
                </c:pt>
                <c:pt idx="20681">
                  <c:v>20681</c:v>
                </c:pt>
                <c:pt idx="20682">
                  <c:v>20682</c:v>
                </c:pt>
                <c:pt idx="20683">
                  <c:v>20683</c:v>
                </c:pt>
                <c:pt idx="20684">
                  <c:v>20684</c:v>
                </c:pt>
                <c:pt idx="20685">
                  <c:v>20685</c:v>
                </c:pt>
                <c:pt idx="20686">
                  <c:v>20686</c:v>
                </c:pt>
                <c:pt idx="20687">
                  <c:v>20687</c:v>
                </c:pt>
                <c:pt idx="20688">
                  <c:v>20688</c:v>
                </c:pt>
                <c:pt idx="20689">
                  <c:v>20689</c:v>
                </c:pt>
                <c:pt idx="20690">
                  <c:v>20690</c:v>
                </c:pt>
                <c:pt idx="20691">
                  <c:v>20691</c:v>
                </c:pt>
                <c:pt idx="20692">
                  <c:v>20692</c:v>
                </c:pt>
                <c:pt idx="20693">
                  <c:v>20693</c:v>
                </c:pt>
                <c:pt idx="20694">
                  <c:v>20694</c:v>
                </c:pt>
                <c:pt idx="20695">
                  <c:v>20695</c:v>
                </c:pt>
                <c:pt idx="20696">
                  <c:v>20696</c:v>
                </c:pt>
                <c:pt idx="20697">
                  <c:v>20697</c:v>
                </c:pt>
                <c:pt idx="20698">
                  <c:v>20698</c:v>
                </c:pt>
                <c:pt idx="20699">
                  <c:v>20699</c:v>
                </c:pt>
                <c:pt idx="20700">
                  <c:v>20700</c:v>
                </c:pt>
                <c:pt idx="20701">
                  <c:v>20701</c:v>
                </c:pt>
                <c:pt idx="20702">
                  <c:v>20702</c:v>
                </c:pt>
                <c:pt idx="20703">
                  <c:v>20703</c:v>
                </c:pt>
                <c:pt idx="20704">
                  <c:v>20704</c:v>
                </c:pt>
                <c:pt idx="20705">
                  <c:v>20705</c:v>
                </c:pt>
                <c:pt idx="20706">
                  <c:v>20706</c:v>
                </c:pt>
                <c:pt idx="20707">
                  <c:v>20707</c:v>
                </c:pt>
                <c:pt idx="20708">
                  <c:v>20708</c:v>
                </c:pt>
                <c:pt idx="20709">
                  <c:v>20709</c:v>
                </c:pt>
                <c:pt idx="20710">
                  <c:v>20710</c:v>
                </c:pt>
                <c:pt idx="20711">
                  <c:v>20711</c:v>
                </c:pt>
                <c:pt idx="20712">
                  <c:v>20712</c:v>
                </c:pt>
                <c:pt idx="20713">
                  <c:v>20713</c:v>
                </c:pt>
                <c:pt idx="20714">
                  <c:v>20714</c:v>
                </c:pt>
                <c:pt idx="20715">
                  <c:v>20715</c:v>
                </c:pt>
                <c:pt idx="20716">
                  <c:v>20716</c:v>
                </c:pt>
                <c:pt idx="20717">
                  <c:v>20717</c:v>
                </c:pt>
                <c:pt idx="20718">
                  <c:v>20718</c:v>
                </c:pt>
                <c:pt idx="20719">
                  <c:v>20719</c:v>
                </c:pt>
                <c:pt idx="20720">
                  <c:v>20720</c:v>
                </c:pt>
                <c:pt idx="20721">
                  <c:v>20721</c:v>
                </c:pt>
                <c:pt idx="20722">
                  <c:v>20722</c:v>
                </c:pt>
                <c:pt idx="20723">
                  <c:v>20723</c:v>
                </c:pt>
                <c:pt idx="20724">
                  <c:v>20724</c:v>
                </c:pt>
                <c:pt idx="20725">
                  <c:v>20725</c:v>
                </c:pt>
                <c:pt idx="20726">
                  <c:v>20726</c:v>
                </c:pt>
                <c:pt idx="20727">
                  <c:v>20727</c:v>
                </c:pt>
                <c:pt idx="20728">
                  <c:v>20728</c:v>
                </c:pt>
                <c:pt idx="20729">
                  <c:v>20729</c:v>
                </c:pt>
                <c:pt idx="20730">
                  <c:v>20730</c:v>
                </c:pt>
                <c:pt idx="20731">
                  <c:v>20731</c:v>
                </c:pt>
                <c:pt idx="20732">
                  <c:v>20732</c:v>
                </c:pt>
                <c:pt idx="20733">
                  <c:v>20733</c:v>
                </c:pt>
                <c:pt idx="20734">
                  <c:v>20734</c:v>
                </c:pt>
                <c:pt idx="20735">
                  <c:v>20735</c:v>
                </c:pt>
                <c:pt idx="20736">
                  <c:v>20736</c:v>
                </c:pt>
                <c:pt idx="20737">
                  <c:v>20737</c:v>
                </c:pt>
                <c:pt idx="20738">
                  <c:v>20738</c:v>
                </c:pt>
                <c:pt idx="20739">
                  <c:v>20739</c:v>
                </c:pt>
                <c:pt idx="20740">
                  <c:v>20740</c:v>
                </c:pt>
                <c:pt idx="20741">
                  <c:v>20741</c:v>
                </c:pt>
                <c:pt idx="20742">
                  <c:v>20742</c:v>
                </c:pt>
                <c:pt idx="20743">
                  <c:v>20743</c:v>
                </c:pt>
                <c:pt idx="20744">
                  <c:v>20744</c:v>
                </c:pt>
                <c:pt idx="20745">
                  <c:v>20745</c:v>
                </c:pt>
                <c:pt idx="20746">
                  <c:v>20746</c:v>
                </c:pt>
                <c:pt idx="20747">
                  <c:v>20747</c:v>
                </c:pt>
                <c:pt idx="20748">
                  <c:v>20748</c:v>
                </c:pt>
                <c:pt idx="20749">
                  <c:v>20749</c:v>
                </c:pt>
                <c:pt idx="20750">
                  <c:v>20750</c:v>
                </c:pt>
                <c:pt idx="20751">
                  <c:v>20751</c:v>
                </c:pt>
                <c:pt idx="20752">
                  <c:v>20752</c:v>
                </c:pt>
                <c:pt idx="20753">
                  <c:v>20753</c:v>
                </c:pt>
                <c:pt idx="20754">
                  <c:v>20754</c:v>
                </c:pt>
                <c:pt idx="20755">
                  <c:v>20755</c:v>
                </c:pt>
                <c:pt idx="20756">
                  <c:v>20756</c:v>
                </c:pt>
                <c:pt idx="20757">
                  <c:v>20757</c:v>
                </c:pt>
                <c:pt idx="20758">
                  <c:v>20758</c:v>
                </c:pt>
                <c:pt idx="20759">
                  <c:v>20759</c:v>
                </c:pt>
                <c:pt idx="20760">
                  <c:v>20760</c:v>
                </c:pt>
                <c:pt idx="20761">
                  <c:v>20761</c:v>
                </c:pt>
                <c:pt idx="20762">
                  <c:v>20762</c:v>
                </c:pt>
                <c:pt idx="20763">
                  <c:v>20763</c:v>
                </c:pt>
                <c:pt idx="20764">
                  <c:v>20764</c:v>
                </c:pt>
                <c:pt idx="20765">
                  <c:v>20765</c:v>
                </c:pt>
                <c:pt idx="20766">
                  <c:v>20766</c:v>
                </c:pt>
                <c:pt idx="20767">
                  <c:v>20767</c:v>
                </c:pt>
                <c:pt idx="20768">
                  <c:v>20768</c:v>
                </c:pt>
                <c:pt idx="20769">
                  <c:v>20769</c:v>
                </c:pt>
                <c:pt idx="20770">
                  <c:v>20770</c:v>
                </c:pt>
                <c:pt idx="20771">
                  <c:v>20771</c:v>
                </c:pt>
                <c:pt idx="20772">
                  <c:v>20772</c:v>
                </c:pt>
                <c:pt idx="20773">
                  <c:v>20773</c:v>
                </c:pt>
                <c:pt idx="20774">
                  <c:v>20774</c:v>
                </c:pt>
                <c:pt idx="20775">
                  <c:v>20775</c:v>
                </c:pt>
                <c:pt idx="20776">
                  <c:v>20776</c:v>
                </c:pt>
                <c:pt idx="20777">
                  <c:v>20777</c:v>
                </c:pt>
                <c:pt idx="20778">
                  <c:v>20778</c:v>
                </c:pt>
                <c:pt idx="20779">
                  <c:v>20779</c:v>
                </c:pt>
                <c:pt idx="20780">
                  <c:v>20780</c:v>
                </c:pt>
                <c:pt idx="20781">
                  <c:v>20781</c:v>
                </c:pt>
                <c:pt idx="20782">
                  <c:v>20782</c:v>
                </c:pt>
                <c:pt idx="20783">
                  <c:v>20783</c:v>
                </c:pt>
                <c:pt idx="20784">
                  <c:v>20784</c:v>
                </c:pt>
                <c:pt idx="20785">
                  <c:v>20785</c:v>
                </c:pt>
                <c:pt idx="20786">
                  <c:v>20786</c:v>
                </c:pt>
                <c:pt idx="20787">
                  <c:v>20787</c:v>
                </c:pt>
                <c:pt idx="20788">
                  <c:v>20788</c:v>
                </c:pt>
                <c:pt idx="20789">
                  <c:v>20789</c:v>
                </c:pt>
                <c:pt idx="20790">
                  <c:v>20790</c:v>
                </c:pt>
                <c:pt idx="20791">
                  <c:v>20791</c:v>
                </c:pt>
                <c:pt idx="20792">
                  <c:v>20792</c:v>
                </c:pt>
                <c:pt idx="20793">
                  <c:v>20793</c:v>
                </c:pt>
                <c:pt idx="20794">
                  <c:v>20794</c:v>
                </c:pt>
                <c:pt idx="20795">
                  <c:v>20795</c:v>
                </c:pt>
                <c:pt idx="20796">
                  <c:v>20796</c:v>
                </c:pt>
                <c:pt idx="20797">
                  <c:v>20797</c:v>
                </c:pt>
                <c:pt idx="20798">
                  <c:v>20798</c:v>
                </c:pt>
                <c:pt idx="20799">
                  <c:v>20799</c:v>
                </c:pt>
                <c:pt idx="20800">
                  <c:v>20800</c:v>
                </c:pt>
                <c:pt idx="20801">
                  <c:v>20801</c:v>
                </c:pt>
                <c:pt idx="20802">
                  <c:v>20802</c:v>
                </c:pt>
                <c:pt idx="20803">
                  <c:v>20803</c:v>
                </c:pt>
                <c:pt idx="20804">
                  <c:v>20804</c:v>
                </c:pt>
                <c:pt idx="20805">
                  <c:v>20805</c:v>
                </c:pt>
                <c:pt idx="20806">
                  <c:v>20806</c:v>
                </c:pt>
                <c:pt idx="20807">
                  <c:v>20807</c:v>
                </c:pt>
                <c:pt idx="20808">
                  <c:v>20808</c:v>
                </c:pt>
                <c:pt idx="20809">
                  <c:v>20809</c:v>
                </c:pt>
                <c:pt idx="20810">
                  <c:v>20810</c:v>
                </c:pt>
                <c:pt idx="20811">
                  <c:v>20811</c:v>
                </c:pt>
                <c:pt idx="20812">
                  <c:v>20812</c:v>
                </c:pt>
                <c:pt idx="20813">
                  <c:v>20813</c:v>
                </c:pt>
                <c:pt idx="20814">
                  <c:v>20814</c:v>
                </c:pt>
                <c:pt idx="20815">
                  <c:v>20815</c:v>
                </c:pt>
                <c:pt idx="20816">
                  <c:v>20816</c:v>
                </c:pt>
                <c:pt idx="20817">
                  <c:v>20817</c:v>
                </c:pt>
                <c:pt idx="20818">
                  <c:v>20818</c:v>
                </c:pt>
                <c:pt idx="20819">
                  <c:v>20819</c:v>
                </c:pt>
                <c:pt idx="20820">
                  <c:v>20820</c:v>
                </c:pt>
                <c:pt idx="20821">
                  <c:v>20821</c:v>
                </c:pt>
                <c:pt idx="20822">
                  <c:v>20822</c:v>
                </c:pt>
                <c:pt idx="20823">
                  <c:v>20823</c:v>
                </c:pt>
                <c:pt idx="20824">
                  <c:v>20824</c:v>
                </c:pt>
                <c:pt idx="20825">
                  <c:v>20825</c:v>
                </c:pt>
                <c:pt idx="20826">
                  <c:v>20826</c:v>
                </c:pt>
                <c:pt idx="20827">
                  <c:v>20827</c:v>
                </c:pt>
                <c:pt idx="20828">
                  <c:v>20828</c:v>
                </c:pt>
                <c:pt idx="20829">
                  <c:v>20829</c:v>
                </c:pt>
                <c:pt idx="20830">
                  <c:v>20830</c:v>
                </c:pt>
                <c:pt idx="20831">
                  <c:v>20831</c:v>
                </c:pt>
                <c:pt idx="20832">
                  <c:v>20832</c:v>
                </c:pt>
                <c:pt idx="20833">
                  <c:v>20833</c:v>
                </c:pt>
                <c:pt idx="20834">
                  <c:v>20834</c:v>
                </c:pt>
                <c:pt idx="20835">
                  <c:v>20835</c:v>
                </c:pt>
                <c:pt idx="20836">
                  <c:v>20836</c:v>
                </c:pt>
                <c:pt idx="20837">
                  <c:v>20837</c:v>
                </c:pt>
                <c:pt idx="20838">
                  <c:v>20838</c:v>
                </c:pt>
                <c:pt idx="20839">
                  <c:v>20839</c:v>
                </c:pt>
                <c:pt idx="20840">
                  <c:v>20840</c:v>
                </c:pt>
                <c:pt idx="20841">
                  <c:v>20841</c:v>
                </c:pt>
                <c:pt idx="20842">
                  <c:v>20842</c:v>
                </c:pt>
                <c:pt idx="20843">
                  <c:v>20843</c:v>
                </c:pt>
                <c:pt idx="20844">
                  <c:v>20844</c:v>
                </c:pt>
                <c:pt idx="20845">
                  <c:v>20845</c:v>
                </c:pt>
                <c:pt idx="20846">
                  <c:v>20846</c:v>
                </c:pt>
                <c:pt idx="20847">
                  <c:v>20847</c:v>
                </c:pt>
                <c:pt idx="20848">
                  <c:v>20848</c:v>
                </c:pt>
                <c:pt idx="20849">
                  <c:v>20849</c:v>
                </c:pt>
                <c:pt idx="20850">
                  <c:v>20850</c:v>
                </c:pt>
                <c:pt idx="20851">
                  <c:v>20851</c:v>
                </c:pt>
                <c:pt idx="20852">
                  <c:v>20852</c:v>
                </c:pt>
                <c:pt idx="20853">
                  <c:v>20853</c:v>
                </c:pt>
                <c:pt idx="20854">
                  <c:v>20854</c:v>
                </c:pt>
                <c:pt idx="20855">
                  <c:v>20855</c:v>
                </c:pt>
                <c:pt idx="20856">
                  <c:v>20856</c:v>
                </c:pt>
                <c:pt idx="20857">
                  <c:v>20857</c:v>
                </c:pt>
                <c:pt idx="20858">
                  <c:v>20858</c:v>
                </c:pt>
                <c:pt idx="20859">
                  <c:v>20859</c:v>
                </c:pt>
                <c:pt idx="20860">
                  <c:v>20860</c:v>
                </c:pt>
                <c:pt idx="20861">
                  <c:v>20861</c:v>
                </c:pt>
                <c:pt idx="20862">
                  <c:v>20862</c:v>
                </c:pt>
                <c:pt idx="20863">
                  <c:v>20863</c:v>
                </c:pt>
                <c:pt idx="20864">
                  <c:v>20864</c:v>
                </c:pt>
                <c:pt idx="20865">
                  <c:v>20865</c:v>
                </c:pt>
                <c:pt idx="20866">
                  <c:v>20866</c:v>
                </c:pt>
                <c:pt idx="20867">
                  <c:v>20867</c:v>
                </c:pt>
                <c:pt idx="20868">
                  <c:v>20868</c:v>
                </c:pt>
                <c:pt idx="20869">
                  <c:v>20869</c:v>
                </c:pt>
                <c:pt idx="20870">
                  <c:v>20870</c:v>
                </c:pt>
                <c:pt idx="20871">
                  <c:v>20871</c:v>
                </c:pt>
                <c:pt idx="20872">
                  <c:v>20872</c:v>
                </c:pt>
                <c:pt idx="20873">
                  <c:v>20873</c:v>
                </c:pt>
                <c:pt idx="20874">
                  <c:v>20874</c:v>
                </c:pt>
                <c:pt idx="20875">
                  <c:v>20875</c:v>
                </c:pt>
                <c:pt idx="20876">
                  <c:v>20876</c:v>
                </c:pt>
                <c:pt idx="20877">
                  <c:v>20877</c:v>
                </c:pt>
                <c:pt idx="20878">
                  <c:v>20878</c:v>
                </c:pt>
                <c:pt idx="20879">
                  <c:v>20879</c:v>
                </c:pt>
                <c:pt idx="20880">
                  <c:v>20880</c:v>
                </c:pt>
                <c:pt idx="20881">
                  <c:v>20881</c:v>
                </c:pt>
                <c:pt idx="20882">
                  <c:v>20882</c:v>
                </c:pt>
                <c:pt idx="20883">
                  <c:v>20883</c:v>
                </c:pt>
                <c:pt idx="20884">
                  <c:v>20884</c:v>
                </c:pt>
                <c:pt idx="20885">
                  <c:v>20885</c:v>
                </c:pt>
                <c:pt idx="20886">
                  <c:v>20886</c:v>
                </c:pt>
                <c:pt idx="20887">
                  <c:v>20887</c:v>
                </c:pt>
                <c:pt idx="20888">
                  <c:v>20888</c:v>
                </c:pt>
                <c:pt idx="20889">
                  <c:v>20889</c:v>
                </c:pt>
                <c:pt idx="20890">
                  <c:v>20890</c:v>
                </c:pt>
                <c:pt idx="20891">
                  <c:v>20891</c:v>
                </c:pt>
                <c:pt idx="20892">
                  <c:v>20892</c:v>
                </c:pt>
                <c:pt idx="20893">
                  <c:v>20893</c:v>
                </c:pt>
                <c:pt idx="20894">
                  <c:v>20894</c:v>
                </c:pt>
                <c:pt idx="20895">
                  <c:v>20895</c:v>
                </c:pt>
                <c:pt idx="20896">
                  <c:v>20896</c:v>
                </c:pt>
                <c:pt idx="20897">
                  <c:v>20897</c:v>
                </c:pt>
                <c:pt idx="20898">
                  <c:v>20898</c:v>
                </c:pt>
                <c:pt idx="20899">
                  <c:v>20899</c:v>
                </c:pt>
                <c:pt idx="20900">
                  <c:v>20900</c:v>
                </c:pt>
                <c:pt idx="20901">
                  <c:v>20901</c:v>
                </c:pt>
                <c:pt idx="20902">
                  <c:v>20902</c:v>
                </c:pt>
                <c:pt idx="20903">
                  <c:v>20903</c:v>
                </c:pt>
                <c:pt idx="20904">
                  <c:v>20904</c:v>
                </c:pt>
                <c:pt idx="20905">
                  <c:v>20905</c:v>
                </c:pt>
                <c:pt idx="20906">
                  <c:v>20906</c:v>
                </c:pt>
                <c:pt idx="20907">
                  <c:v>20907</c:v>
                </c:pt>
                <c:pt idx="20908">
                  <c:v>20908</c:v>
                </c:pt>
                <c:pt idx="20909">
                  <c:v>20909</c:v>
                </c:pt>
                <c:pt idx="20910">
                  <c:v>20910</c:v>
                </c:pt>
                <c:pt idx="20911">
                  <c:v>20911</c:v>
                </c:pt>
                <c:pt idx="20912">
                  <c:v>20912</c:v>
                </c:pt>
                <c:pt idx="20913">
                  <c:v>20913</c:v>
                </c:pt>
                <c:pt idx="20914">
                  <c:v>20914</c:v>
                </c:pt>
                <c:pt idx="20915">
                  <c:v>20915</c:v>
                </c:pt>
                <c:pt idx="20916">
                  <c:v>20916</c:v>
                </c:pt>
                <c:pt idx="20917">
                  <c:v>20917</c:v>
                </c:pt>
                <c:pt idx="20918">
                  <c:v>20918</c:v>
                </c:pt>
                <c:pt idx="20919">
                  <c:v>20919</c:v>
                </c:pt>
                <c:pt idx="20920">
                  <c:v>20920</c:v>
                </c:pt>
                <c:pt idx="20921">
                  <c:v>20921</c:v>
                </c:pt>
                <c:pt idx="20922">
                  <c:v>20922</c:v>
                </c:pt>
                <c:pt idx="20923">
                  <c:v>20923</c:v>
                </c:pt>
                <c:pt idx="20924">
                  <c:v>20924</c:v>
                </c:pt>
                <c:pt idx="20925">
                  <c:v>20925</c:v>
                </c:pt>
                <c:pt idx="20926">
                  <c:v>20926</c:v>
                </c:pt>
                <c:pt idx="20927">
                  <c:v>20927</c:v>
                </c:pt>
                <c:pt idx="20928">
                  <c:v>20928</c:v>
                </c:pt>
                <c:pt idx="20929">
                  <c:v>20929</c:v>
                </c:pt>
                <c:pt idx="20930">
                  <c:v>20930</c:v>
                </c:pt>
                <c:pt idx="20931">
                  <c:v>20931</c:v>
                </c:pt>
                <c:pt idx="20932">
                  <c:v>20932</c:v>
                </c:pt>
                <c:pt idx="20933">
                  <c:v>20933</c:v>
                </c:pt>
                <c:pt idx="20934">
                  <c:v>20934</c:v>
                </c:pt>
                <c:pt idx="20935">
                  <c:v>20935</c:v>
                </c:pt>
                <c:pt idx="20936">
                  <c:v>20936</c:v>
                </c:pt>
                <c:pt idx="20937">
                  <c:v>20937</c:v>
                </c:pt>
                <c:pt idx="20938">
                  <c:v>20938</c:v>
                </c:pt>
                <c:pt idx="20939">
                  <c:v>20939</c:v>
                </c:pt>
                <c:pt idx="20940">
                  <c:v>20940</c:v>
                </c:pt>
                <c:pt idx="20941">
                  <c:v>20941</c:v>
                </c:pt>
                <c:pt idx="20942">
                  <c:v>20942</c:v>
                </c:pt>
                <c:pt idx="20943">
                  <c:v>20943</c:v>
                </c:pt>
                <c:pt idx="20944">
                  <c:v>20944</c:v>
                </c:pt>
                <c:pt idx="20945">
                  <c:v>20945</c:v>
                </c:pt>
                <c:pt idx="20946">
                  <c:v>20946</c:v>
                </c:pt>
                <c:pt idx="20947">
                  <c:v>20947</c:v>
                </c:pt>
                <c:pt idx="20948">
                  <c:v>20948</c:v>
                </c:pt>
                <c:pt idx="20949">
                  <c:v>20949</c:v>
                </c:pt>
                <c:pt idx="20950">
                  <c:v>20950</c:v>
                </c:pt>
                <c:pt idx="20951">
                  <c:v>20951</c:v>
                </c:pt>
                <c:pt idx="20952">
                  <c:v>20952</c:v>
                </c:pt>
                <c:pt idx="20953">
                  <c:v>20953</c:v>
                </c:pt>
                <c:pt idx="20954">
                  <c:v>20954</c:v>
                </c:pt>
                <c:pt idx="20955">
                  <c:v>20955</c:v>
                </c:pt>
                <c:pt idx="20956">
                  <c:v>20956</c:v>
                </c:pt>
                <c:pt idx="20957">
                  <c:v>20957</c:v>
                </c:pt>
                <c:pt idx="20958">
                  <c:v>20958</c:v>
                </c:pt>
                <c:pt idx="20959">
                  <c:v>20959</c:v>
                </c:pt>
                <c:pt idx="20960">
                  <c:v>20960</c:v>
                </c:pt>
                <c:pt idx="20961">
                  <c:v>20961</c:v>
                </c:pt>
                <c:pt idx="20962">
                  <c:v>20962</c:v>
                </c:pt>
                <c:pt idx="20963">
                  <c:v>20963</c:v>
                </c:pt>
                <c:pt idx="20964">
                  <c:v>20964</c:v>
                </c:pt>
                <c:pt idx="20965">
                  <c:v>20965</c:v>
                </c:pt>
                <c:pt idx="20966">
                  <c:v>20966</c:v>
                </c:pt>
                <c:pt idx="20967">
                  <c:v>20967</c:v>
                </c:pt>
                <c:pt idx="20968">
                  <c:v>20968</c:v>
                </c:pt>
                <c:pt idx="20969">
                  <c:v>20969</c:v>
                </c:pt>
                <c:pt idx="20970">
                  <c:v>20970</c:v>
                </c:pt>
                <c:pt idx="20971">
                  <c:v>20971</c:v>
                </c:pt>
                <c:pt idx="20972">
                  <c:v>20972</c:v>
                </c:pt>
                <c:pt idx="20973">
                  <c:v>20973</c:v>
                </c:pt>
                <c:pt idx="20974">
                  <c:v>20974</c:v>
                </c:pt>
                <c:pt idx="20975">
                  <c:v>20975</c:v>
                </c:pt>
                <c:pt idx="20976">
                  <c:v>20976</c:v>
                </c:pt>
                <c:pt idx="20977">
                  <c:v>20977</c:v>
                </c:pt>
                <c:pt idx="20978">
                  <c:v>20978</c:v>
                </c:pt>
                <c:pt idx="20979">
                  <c:v>20979</c:v>
                </c:pt>
                <c:pt idx="20980">
                  <c:v>20980</c:v>
                </c:pt>
                <c:pt idx="20981">
                  <c:v>20981</c:v>
                </c:pt>
                <c:pt idx="20982">
                  <c:v>20982</c:v>
                </c:pt>
                <c:pt idx="20983">
                  <c:v>20983</c:v>
                </c:pt>
                <c:pt idx="20984">
                  <c:v>20984</c:v>
                </c:pt>
                <c:pt idx="20985">
                  <c:v>20985</c:v>
                </c:pt>
                <c:pt idx="20986">
                  <c:v>20986</c:v>
                </c:pt>
                <c:pt idx="20987">
                  <c:v>20987</c:v>
                </c:pt>
                <c:pt idx="20988">
                  <c:v>20988</c:v>
                </c:pt>
                <c:pt idx="20989">
                  <c:v>20989</c:v>
                </c:pt>
                <c:pt idx="20990">
                  <c:v>20990</c:v>
                </c:pt>
                <c:pt idx="20991">
                  <c:v>20991</c:v>
                </c:pt>
                <c:pt idx="20992">
                  <c:v>20992</c:v>
                </c:pt>
                <c:pt idx="20993">
                  <c:v>20993</c:v>
                </c:pt>
                <c:pt idx="20994">
                  <c:v>20994</c:v>
                </c:pt>
                <c:pt idx="20995">
                  <c:v>20995</c:v>
                </c:pt>
                <c:pt idx="20996">
                  <c:v>20996</c:v>
                </c:pt>
                <c:pt idx="20997">
                  <c:v>20997</c:v>
                </c:pt>
                <c:pt idx="20998">
                  <c:v>20998</c:v>
                </c:pt>
                <c:pt idx="20999">
                  <c:v>20999</c:v>
                </c:pt>
                <c:pt idx="21000">
                  <c:v>21000</c:v>
                </c:pt>
                <c:pt idx="21001">
                  <c:v>21001</c:v>
                </c:pt>
                <c:pt idx="21002">
                  <c:v>21002</c:v>
                </c:pt>
                <c:pt idx="21003">
                  <c:v>21003</c:v>
                </c:pt>
                <c:pt idx="21004">
                  <c:v>21004</c:v>
                </c:pt>
                <c:pt idx="21005">
                  <c:v>21005</c:v>
                </c:pt>
                <c:pt idx="21006">
                  <c:v>21006</c:v>
                </c:pt>
                <c:pt idx="21007">
                  <c:v>21007</c:v>
                </c:pt>
                <c:pt idx="21008">
                  <c:v>21008</c:v>
                </c:pt>
                <c:pt idx="21009">
                  <c:v>21009</c:v>
                </c:pt>
                <c:pt idx="21010">
                  <c:v>21010</c:v>
                </c:pt>
                <c:pt idx="21011">
                  <c:v>21011</c:v>
                </c:pt>
                <c:pt idx="21012">
                  <c:v>21012</c:v>
                </c:pt>
                <c:pt idx="21013">
                  <c:v>21013</c:v>
                </c:pt>
                <c:pt idx="21014">
                  <c:v>21014</c:v>
                </c:pt>
                <c:pt idx="21015">
                  <c:v>21015</c:v>
                </c:pt>
                <c:pt idx="21016">
                  <c:v>21016</c:v>
                </c:pt>
                <c:pt idx="21017">
                  <c:v>21017</c:v>
                </c:pt>
                <c:pt idx="21018">
                  <c:v>21018</c:v>
                </c:pt>
                <c:pt idx="21019">
                  <c:v>21019</c:v>
                </c:pt>
                <c:pt idx="21020">
                  <c:v>21020</c:v>
                </c:pt>
                <c:pt idx="21021">
                  <c:v>21021</c:v>
                </c:pt>
                <c:pt idx="21022">
                  <c:v>21022</c:v>
                </c:pt>
                <c:pt idx="21023">
                  <c:v>21023</c:v>
                </c:pt>
                <c:pt idx="21024">
                  <c:v>21024</c:v>
                </c:pt>
                <c:pt idx="21025">
                  <c:v>21025</c:v>
                </c:pt>
                <c:pt idx="21026">
                  <c:v>21026</c:v>
                </c:pt>
                <c:pt idx="21027">
                  <c:v>21027</c:v>
                </c:pt>
                <c:pt idx="21028">
                  <c:v>21028</c:v>
                </c:pt>
                <c:pt idx="21029">
                  <c:v>21029</c:v>
                </c:pt>
                <c:pt idx="21030">
                  <c:v>21030</c:v>
                </c:pt>
                <c:pt idx="21031">
                  <c:v>21031</c:v>
                </c:pt>
                <c:pt idx="21032">
                  <c:v>21032</c:v>
                </c:pt>
                <c:pt idx="21033">
                  <c:v>21033</c:v>
                </c:pt>
                <c:pt idx="21034">
                  <c:v>21034</c:v>
                </c:pt>
                <c:pt idx="21035">
                  <c:v>21035</c:v>
                </c:pt>
                <c:pt idx="21036">
                  <c:v>21036</c:v>
                </c:pt>
                <c:pt idx="21037">
                  <c:v>21037</c:v>
                </c:pt>
                <c:pt idx="21038">
                  <c:v>21038</c:v>
                </c:pt>
                <c:pt idx="21039">
                  <c:v>21039</c:v>
                </c:pt>
                <c:pt idx="21040">
                  <c:v>21040</c:v>
                </c:pt>
                <c:pt idx="21041">
                  <c:v>21041</c:v>
                </c:pt>
                <c:pt idx="21042">
                  <c:v>21042</c:v>
                </c:pt>
                <c:pt idx="21043">
                  <c:v>21043</c:v>
                </c:pt>
                <c:pt idx="21044">
                  <c:v>21044</c:v>
                </c:pt>
                <c:pt idx="21045">
                  <c:v>21045</c:v>
                </c:pt>
                <c:pt idx="21046">
                  <c:v>21046</c:v>
                </c:pt>
                <c:pt idx="21047">
                  <c:v>21047</c:v>
                </c:pt>
                <c:pt idx="21048">
                  <c:v>21048</c:v>
                </c:pt>
                <c:pt idx="21049">
                  <c:v>21049</c:v>
                </c:pt>
                <c:pt idx="21050">
                  <c:v>21050</c:v>
                </c:pt>
                <c:pt idx="21051">
                  <c:v>21051</c:v>
                </c:pt>
                <c:pt idx="21052">
                  <c:v>21052</c:v>
                </c:pt>
                <c:pt idx="21053">
                  <c:v>21053</c:v>
                </c:pt>
                <c:pt idx="21054">
                  <c:v>21054</c:v>
                </c:pt>
                <c:pt idx="21055">
                  <c:v>21055</c:v>
                </c:pt>
                <c:pt idx="21056">
                  <c:v>21056</c:v>
                </c:pt>
                <c:pt idx="21057">
                  <c:v>21057</c:v>
                </c:pt>
                <c:pt idx="21058">
                  <c:v>21058</c:v>
                </c:pt>
                <c:pt idx="21059">
                  <c:v>21059</c:v>
                </c:pt>
                <c:pt idx="21060">
                  <c:v>21060</c:v>
                </c:pt>
                <c:pt idx="21061">
                  <c:v>21061</c:v>
                </c:pt>
                <c:pt idx="21062">
                  <c:v>21062</c:v>
                </c:pt>
                <c:pt idx="21063">
                  <c:v>21063</c:v>
                </c:pt>
                <c:pt idx="21064">
                  <c:v>21064</c:v>
                </c:pt>
                <c:pt idx="21065">
                  <c:v>21065</c:v>
                </c:pt>
                <c:pt idx="21066">
                  <c:v>21066</c:v>
                </c:pt>
                <c:pt idx="21067">
                  <c:v>21067</c:v>
                </c:pt>
                <c:pt idx="21068">
                  <c:v>21068</c:v>
                </c:pt>
                <c:pt idx="21069">
                  <c:v>21069</c:v>
                </c:pt>
                <c:pt idx="21070">
                  <c:v>21070</c:v>
                </c:pt>
                <c:pt idx="21071">
                  <c:v>21071</c:v>
                </c:pt>
                <c:pt idx="21072">
                  <c:v>21072</c:v>
                </c:pt>
                <c:pt idx="21073">
                  <c:v>21073</c:v>
                </c:pt>
                <c:pt idx="21074">
                  <c:v>21074</c:v>
                </c:pt>
                <c:pt idx="21075">
                  <c:v>21075</c:v>
                </c:pt>
                <c:pt idx="21076">
                  <c:v>21076</c:v>
                </c:pt>
                <c:pt idx="21077">
                  <c:v>21077</c:v>
                </c:pt>
                <c:pt idx="21078">
                  <c:v>21078</c:v>
                </c:pt>
                <c:pt idx="21079">
                  <c:v>21079</c:v>
                </c:pt>
                <c:pt idx="21080">
                  <c:v>21080</c:v>
                </c:pt>
                <c:pt idx="21081">
                  <c:v>21081</c:v>
                </c:pt>
                <c:pt idx="21082">
                  <c:v>21082</c:v>
                </c:pt>
                <c:pt idx="21083">
                  <c:v>21083</c:v>
                </c:pt>
                <c:pt idx="21084">
                  <c:v>21084</c:v>
                </c:pt>
                <c:pt idx="21085">
                  <c:v>21085</c:v>
                </c:pt>
                <c:pt idx="21086">
                  <c:v>21086</c:v>
                </c:pt>
                <c:pt idx="21087">
                  <c:v>21087</c:v>
                </c:pt>
                <c:pt idx="21088">
                  <c:v>21088</c:v>
                </c:pt>
                <c:pt idx="21089">
                  <c:v>21089</c:v>
                </c:pt>
                <c:pt idx="21090">
                  <c:v>21090</c:v>
                </c:pt>
                <c:pt idx="21091">
                  <c:v>21091</c:v>
                </c:pt>
                <c:pt idx="21092">
                  <c:v>21092</c:v>
                </c:pt>
                <c:pt idx="21093">
                  <c:v>21093</c:v>
                </c:pt>
                <c:pt idx="21094">
                  <c:v>21094</c:v>
                </c:pt>
                <c:pt idx="21095">
                  <c:v>21095</c:v>
                </c:pt>
                <c:pt idx="21096">
                  <c:v>21096</c:v>
                </c:pt>
                <c:pt idx="21097">
                  <c:v>21097</c:v>
                </c:pt>
                <c:pt idx="21098">
                  <c:v>21098</c:v>
                </c:pt>
                <c:pt idx="21099">
                  <c:v>21099</c:v>
                </c:pt>
                <c:pt idx="21100">
                  <c:v>21100</c:v>
                </c:pt>
                <c:pt idx="21101">
                  <c:v>21101</c:v>
                </c:pt>
                <c:pt idx="21102">
                  <c:v>21102</c:v>
                </c:pt>
                <c:pt idx="21103">
                  <c:v>21103</c:v>
                </c:pt>
                <c:pt idx="21104">
                  <c:v>21104</c:v>
                </c:pt>
                <c:pt idx="21105">
                  <c:v>21105</c:v>
                </c:pt>
                <c:pt idx="21106">
                  <c:v>21106</c:v>
                </c:pt>
                <c:pt idx="21107">
                  <c:v>21107</c:v>
                </c:pt>
                <c:pt idx="21108">
                  <c:v>21108</c:v>
                </c:pt>
                <c:pt idx="21109">
                  <c:v>21109</c:v>
                </c:pt>
                <c:pt idx="21110">
                  <c:v>21110</c:v>
                </c:pt>
                <c:pt idx="21111">
                  <c:v>21111</c:v>
                </c:pt>
                <c:pt idx="21112">
                  <c:v>21112</c:v>
                </c:pt>
                <c:pt idx="21113">
                  <c:v>21113</c:v>
                </c:pt>
                <c:pt idx="21114">
                  <c:v>21114</c:v>
                </c:pt>
                <c:pt idx="21115">
                  <c:v>21115</c:v>
                </c:pt>
                <c:pt idx="21116">
                  <c:v>21116</c:v>
                </c:pt>
                <c:pt idx="21117">
                  <c:v>21117</c:v>
                </c:pt>
                <c:pt idx="21118">
                  <c:v>21118</c:v>
                </c:pt>
                <c:pt idx="21119">
                  <c:v>21119</c:v>
                </c:pt>
                <c:pt idx="21120">
                  <c:v>21120</c:v>
                </c:pt>
                <c:pt idx="21121">
                  <c:v>21121</c:v>
                </c:pt>
                <c:pt idx="21122">
                  <c:v>21122</c:v>
                </c:pt>
                <c:pt idx="21123">
                  <c:v>21123</c:v>
                </c:pt>
                <c:pt idx="21124">
                  <c:v>21124</c:v>
                </c:pt>
                <c:pt idx="21125">
                  <c:v>21125</c:v>
                </c:pt>
                <c:pt idx="21126">
                  <c:v>21126</c:v>
                </c:pt>
                <c:pt idx="21127">
                  <c:v>21127</c:v>
                </c:pt>
                <c:pt idx="21128">
                  <c:v>21128</c:v>
                </c:pt>
                <c:pt idx="21129">
                  <c:v>21129</c:v>
                </c:pt>
                <c:pt idx="21130">
                  <c:v>21130</c:v>
                </c:pt>
                <c:pt idx="21131">
                  <c:v>21131</c:v>
                </c:pt>
                <c:pt idx="21132">
                  <c:v>21132</c:v>
                </c:pt>
                <c:pt idx="21133">
                  <c:v>21133</c:v>
                </c:pt>
                <c:pt idx="21134">
                  <c:v>21134</c:v>
                </c:pt>
                <c:pt idx="21135">
                  <c:v>21135</c:v>
                </c:pt>
                <c:pt idx="21136">
                  <c:v>21136</c:v>
                </c:pt>
                <c:pt idx="21137">
                  <c:v>21137</c:v>
                </c:pt>
                <c:pt idx="21138">
                  <c:v>21138</c:v>
                </c:pt>
                <c:pt idx="21139">
                  <c:v>21139</c:v>
                </c:pt>
                <c:pt idx="21140">
                  <c:v>21140</c:v>
                </c:pt>
                <c:pt idx="21141">
                  <c:v>21141</c:v>
                </c:pt>
                <c:pt idx="21142">
                  <c:v>21142</c:v>
                </c:pt>
                <c:pt idx="21143">
                  <c:v>21143</c:v>
                </c:pt>
                <c:pt idx="21144">
                  <c:v>21144</c:v>
                </c:pt>
                <c:pt idx="21145">
                  <c:v>21145</c:v>
                </c:pt>
                <c:pt idx="21146">
                  <c:v>21146</c:v>
                </c:pt>
                <c:pt idx="21147">
                  <c:v>21147</c:v>
                </c:pt>
                <c:pt idx="21148">
                  <c:v>21148</c:v>
                </c:pt>
                <c:pt idx="21149">
                  <c:v>21149</c:v>
                </c:pt>
                <c:pt idx="21150">
                  <c:v>21150</c:v>
                </c:pt>
                <c:pt idx="21151">
                  <c:v>21151</c:v>
                </c:pt>
                <c:pt idx="21152">
                  <c:v>21152</c:v>
                </c:pt>
                <c:pt idx="21153">
                  <c:v>21153</c:v>
                </c:pt>
                <c:pt idx="21154">
                  <c:v>21154</c:v>
                </c:pt>
                <c:pt idx="21155">
                  <c:v>21155</c:v>
                </c:pt>
                <c:pt idx="21156">
                  <c:v>21156</c:v>
                </c:pt>
                <c:pt idx="21157">
                  <c:v>21157</c:v>
                </c:pt>
                <c:pt idx="21158">
                  <c:v>21158</c:v>
                </c:pt>
                <c:pt idx="21159">
                  <c:v>21159</c:v>
                </c:pt>
                <c:pt idx="21160">
                  <c:v>21160</c:v>
                </c:pt>
                <c:pt idx="21161">
                  <c:v>21161</c:v>
                </c:pt>
                <c:pt idx="21162">
                  <c:v>21162</c:v>
                </c:pt>
                <c:pt idx="21163">
                  <c:v>21163</c:v>
                </c:pt>
                <c:pt idx="21164">
                  <c:v>21164</c:v>
                </c:pt>
                <c:pt idx="21165">
                  <c:v>21165</c:v>
                </c:pt>
                <c:pt idx="21166">
                  <c:v>21166</c:v>
                </c:pt>
                <c:pt idx="21167">
                  <c:v>21167</c:v>
                </c:pt>
                <c:pt idx="21168">
                  <c:v>21168</c:v>
                </c:pt>
                <c:pt idx="21169">
                  <c:v>21169</c:v>
                </c:pt>
                <c:pt idx="21170">
                  <c:v>21170</c:v>
                </c:pt>
                <c:pt idx="21171">
                  <c:v>21171</c:v>
                </c:pt>
                <c:pt idx="21172">
                  <c:v>21172</c:v>
                </c:pt>
                <c:pt idx="21173">
                  <c:v>21173</c:v>
                </c:pt>
                <c:pt idx="21174">
                  <c:v>21174</c:v>
                </c:pt>
                <c:pt idx="21175">
                  <c:v>21175</c:v>
                </c:pt>
                <c:pt idx="21176">
                  <c:v>21176</c:v>
                </c:pt>
                <c:pt idx="21177">
                  <c:v>21177</c:v>
                </c:pt>
                <c:pt idx="21178">
                  <c:v>21178</c:v>
                </c:pt>
                <c:pt idx="21179">
                  <c:v>21179</c:v>
                </c:pt>
                <c:pt idx="21180">
                  <c:v>21180</c:v>
                </c:pt>
                <c:pt idx="21181">
                  <c:v>21181</c:v>
                </c:pt>
                <c:pt idx="21182">
                  <c:v>21182</c:v>
                </c:pt>
                <c:pt idx="21183">
                  <c:v>21183</c:v>
                </c:pt>
                <c:pt idx="21184">
                  <c:v>21184</c:v>
                </c:pt>
                <c:pt idx="21185">
                  <c:v>21185</c:v>
                </c:pt>
                <c:pt idx="21186">
                  <c:v>21186</c:v>
                </c:pt>
                <c:pt idx="21187">
                  <c:v>21187</c:v>
                </c:pt>
                <c:pt idx="21188">
                  <c:v>21188</c:v>
                </c:pt>
                <c:pt idx="21189">
                  <c:v>21189</c:v>
                </c:pt>
                <c:pt idx="21190">
                  <c:v>21190</c:v>
                </c:pt>
                <c:pt idx="21191">
                  <c:v>21191</c:v>
                </c:pt>
                <c:pt idx="21192">
                  <c:v>21192</c:v>
                </c:pt>
                <c:pt idx="21193">
                  <c:v>21193</c:v>
                </c:pt>
                <c:pt idx="21194">
                  <c:v>21194</c:v>
                </c:pt>
                <c:pt idx="21195">
                  <c:v>21195</c:v>
                </c:pt>
                <c:pt idx="21196">
                  <c:v>21196</c:v>
                </c:pt>
                <c:pt idx="21197">
                  <c:v>21197</c:v>
                </c:pt>
                <c:pt idx="21198">
                  <c:v>21198</c:v>
                </c:pt>
                <c:pt idx="21199">
                  <c:v>21199</c:v>
                </c:pt>
                <c:pt idx="21200">
                  <c:v>21200</c:v>
                </c:pt>
                <c:pt idx="21201">
                  <c:v>21201</c:v>
                </c:pt>
                <c:pt idx="21202">
                  <c:v>21202</c:v>
                </c:pt>
                <c:pt idx="21203">
                  <c:v>21203</c:v>
                </c:pt>
                <c:pt idx="21204">
                  <c:v>21204</c:v>
                </c:pt>
                <c:pt idx="21205">
                  <c:v>21205</c:v>
                </c:pt>
                <c:pt idx="21206">
                  <c:v>21206</c:v>
                </c:pt>
                <c:pt idx="21207">
                  <c:v>21207</c:v>
                </c:pt>
                <c:pt idx="21208">
                  <c:v>21208</c:v>
                </c:pt>
                <c:pt idx="21209">
                  <c:v>21209</c:v>
                </c:pt>
                <c:pt idx="21210">
                  <c:v>21210</c:v>
                </c:pt>
                <c:pt idx="21211">
                  <c:v>21211</c:v>
                </c:pt>
                <c:pt idx="21212">
                  <c:v>21212</c:v>
                </c:pt>
                <c:pt idx="21213">
                  <c:v>21213</c:v>
                </c:pt>
                <c:pt idx="21214">
                  <c:v>21214</c:v>
                </c:pt>
                <c:pt idx="21215">
                  <c:v>21215</c:v>
                </c:pt>
                <c:pt idx="21216">
                  <c:v>21216</c:v>
                </c:pt>
                <c:pt idx="21217">
                  <c:v>21217</c:v>
                </c:pt>
                <c:pt idx="21218">
                  <c:v>21218</c:v>
                </c:pt>
                <c:pt idx="21219">
                  <c:v>21219</c:v>
                </c:pt>
                <c:pt idx="21220">
                  <c:v>21220</c:v>
                </c:pt>
                <c:pt idx="21221">
                  <c:v>21221</c:v>
                </c:pt>
                <c:pt idx="21222">
                  <c:v>21222</c:v>
                </c:pt>
                <c:pt idx="21223">
                  <c:v>21223</c:v>
                </c:pt>
                <c:pt idx="21224">
                  <c:v>21224</c:v>
                </c:pt>
                <c:pt idx="21225">
                  <c:v>21225</c:v>
                </c:pt>
                <c:pt idx="21226">
                  <c:v>21226</c:v>
                </c:pt>
                <c:pt idx="21227">
                  <c:v>21227</c:v>
                </c:pt>
                <c:pt idx="21228">
                  <c:v>21228</c:v>
                </c:pt>
                <c:pt idx="21229">
                  <c:v>21229</c:v>
                </c:pt>
                <c:pt idx="21230">
                  <c:v>21230</c:v>
                </c:pt>
                <c:pt idx="21231">
                  <c:v>21231</c:v>
                </c:pt>
                <c:pt idx="21232">
                  <c:v>21232</c:v>
                </c:pt>
                <c:pt idx="21233">
                  <c:v>21233</c:v>
                </c:pt>
                <c:pt idx="21234">
                  <c:v>21234</c:v>
                </c:pt>
                <c:pt idx="21235">
                  <c:v>21235</c:v>
                </c:pt>
                <c:pt idx="21236">
                  <c:v>21236</c:v>
                </c:pt>
                <c:pt idx="21237">
                  <c:v>21237</c:v>
                </c:pt>
                <c:pt idx="21238">
                  <c:v>21238</c:v>
                </c:pt>
                <c:pt idx="21239">
                  <c:v>21239</c:v>
                </c:pt>
                <c:pt idx="21240">
                  <c:v>21240</c:v>
                </c:pt>
                <c:pt idx="21241">
                  <c:v>21241</c:v>
                </c:pt>
                <c:pt idx="21242">
                  <c:v>21242</c:v>
                </c:pt>
                <c:pt idx="21243">
                  <c:v>21243</c:v>
                </c:pt>
                <c:pt idx="21244">
                  <c:v>21244</c:v>
                </c:pt>
                <c:pt idx="21245">
                  <c:v>21245</c:v>
                </c:pt>
                <c:pt idx="21246">
                  <c:v>21246</c:v>
                </c:pt>
                <c:pt idx="21247">
                  <c:v>21247</c:v>
                </c:pt>
                <c:pt idx="21248">
                  <c:v>21248</c:v>
                </c:pt>
                <c:pt idx="21249">
                  <c:v>21249</c:v>
                </c:pt>
                <c:pt idx="21250">
                  <c:v>21250</c:v>
                </c:pt>
                <c:pt idx="21251">
                  <c:v>21251</c:v>
                </c:pt>
                <c:pt idx="21252">
                  <c:v>21252</c:v>
                </c:pt>
                <c:pt idx="21253">
                  <c:v>21253</c:v>
                </c:pt>
                <c:pt idx="21254">
                  <c:v>21254</c:v>
                </c:pt>
                <c:pt idx="21255">
                  <c:v>21255</c:v>
                </c:pt>
                <c:pt idx="21256">
                  <c:v>21256</c:v>
                </c:pt>
                <c:pt idx="21257">
                  <c:v>21257</c:v>
                </c:pt>
                <c:pt idx="21258">
                  <c:v>21258</c:v>
                </c:pt>
                <c:pt idx="21259">
                  <c:v>21259</c:v>
                </c:pt>
                <c:pt idx="21260">
                  <c:v>21260</c:v>
                </c:pt>
                <c:pt idx="21261">
                  <c:v>21261</c:v>
                </c:pt>
                <c:pt idx="21262">
                  <c:v>21262</c:v>
                </c:pt>
                <c:pt idx="21263">
                  <c:v>21263</c:v>
                </c:pt>
                <c:pt idx="21264">
                  <c:v>21264</c:v>
                </c:pt>
                <c:pt idx="21265">
                  <c:v>21265</c:v>
                </c:pt>
                <c:pt idx="21266">
                  <c:v>21266</c:v>
                </c:pt>
                <c:pt idx="21267">
                  <c:v>21267</c:v>
                </c:pt>
                <c:pt idx="21268">
                  <c:v>21268</c:v>
                </c:pt>
                <c:pt idx="21269">
                  <c:v>21269</c:v>
                </c:pt>
                <c:pt idx="21270">
                  <c:v>21270</c:v>
                </c:pt>
                <c:pt idx="21271">
                  <c:v>21271</c:v>
                </c:pt>
                <c:pt idx="21272">
                  <c:v>21272</c:v>
                </c:pt>
                <c:pt idx="21273">
                  <c:v>21273</c:v>
                </c:pt>
                <c:pt idx="21274">
                  <c:v>21274</c:v>
                </c:pt>
                <c:pt idx="21275">
                  <c:v>21275</c:v>
                </c:pt>
                <c:pt idx="21276">
                  <c:v>21276</c:v>
                </c:pt>
                <c:pt idx="21277">
                  <c:v>21277</c:v>
                </c:pt>
                <c:pt idx="21278">
                  <c:v>21278</c:v>
                </c:pt>
                <c:pt idx="21279">
                  <c:v>21279</c:v>
                </c:pt>
                <c:pt idx="21280">
                  <c:v>21280</c:v>
                </c:pt>
                <c:pt idx="21281">
                  <c:v>21281</c:v>
                </c:pt>
                <c:pt idx="21282">
                  <c:v>21282</c:v>
                </c:pt>
                <c:pt idx="21283">
                  <c:v>21283</c:v>
                </c:pt>
                <c:pt idx="21284">
                  <c:v>21284</c:v>
                </c:pt>
                <c:pt idx="21285">
                  <c:v>21285</c:v>
                </c:pt>
                <c:pt idx="21286">
                  <c:v>21286</c:v>
                </c:pt>
                <c:pt idx="21287">
                  <c:v>21287</c:v>
                </c:pt>
                <c:pt idx="21288">
                  <c:v>21288</c:v>
                </c:pt>
                <c:pt idx="21289">
                  <c:v>21289</c:v>
                </c:pt>
                <c:pt idx="21290">
                  <c:v>21290</c:v>
                </c:pt>
                <c:pt idx="21291">
                  <c:v>21291</c:v>
                </c:pt>
                <c:pt idx="21292">
                  <c:v>21292</c:v>
                </c:pt>
                <c:pt idx="21293">
                  <c:v>21293</c:v>
                </c:pt>
                <c:pt idx="21294">
                  <c:v>21294</c:v>
                </c:pt>
                <c:pt idx="21295">
                  <c:v>21295</c:v>
                </c:pt>
                <c:pt idx="21296">
                  <c:v>21296</c:v>
                </c:pt>
                <c:pt idx="21297">
                  <c:v>21297</c:v>
                </c:pt>
                <c:pt idx="21298">
                  <c:v>21298</c:v>
                </c:pt>
                <c:pt idx="21299">
                  <c:v>21299</c:v>
                </c:pt>
                <c:pt idx="21300">
                  <c:v>21300</c:v>
                </c:pt>
                <c:pt idx="21301">
                  <c:v>21301</c:v>
                </c:pt>
                <c:pt idx="21302">
                  <c:v>21302</c:v>
                </c:pt>
                <c:pt idx="21303">
                  <c:v>21303</c:v>
                </c:pt>
                <c:pt idx="21304">
                  <c:v>21304</c:v>
                </c:pt>
                <c:pt idx="21305">
                  <c:v>21305</c:v>
                </c:pt>
                <c:pt idx="21306">
                  <c:v>21306</c:v>
                </c:pt>
                <c:pt idx="21307">
                  <c:v>21307</c:v>
                </c:pt>
                <c:pt idx="21308">
                  <c:v>21308</c:v>
                </c:pt>
                <c:pt idx="21309">
                  <c:v>21309</c:v>
                </c:pt>
                <c:pt idx="21310">
                  <c:v>21310</c:v>
                </c:pt>
                <c:pt idx="21311">
                  <c:v>21311</c:v>
                </c:pt>
                <c:pt idx="21312">
                  <c:v>21312</c:v>
                </c:pt>
                <c:pt idx="21313">
                  <c:v>21313</c:v>
                </c:pt>
                <c:pt idx="21314">
                  <c:v>21314</c:v>
                </c:pt>
                <c:pt idx="21315">
                  <c:v>21315</c:v>
                </c:pt>
                <c:pt idx="21316">
                  <c:v>21316</c:v>
                </c:pt>
                <c:pt idx="21317">
                  <c:v>21317</c:v>
                </c:pt>
                <c:pt idx="21318">
                  <c:v>21318</c:v>
                </c:pt>
                <c:pt idx="21319">
                  <c:v>21319</c:v>
                </c:pt>
                <c:pt idx="21320">
                  <c:v>21320</c:v>
                </c:pt>
                <c:pt idx="21321">
                  <c:v>21321</c:v>
                </c:pt>
                <c:pt idx="21322">
                  <c:v>21322</c:v>
                </c:pt>
                <c:pt idx="21323">
                  <c:v>21323</c:v>
                </c:pt>
                <c:pt idx="21324">
                  <c:v>21324</c:v>
                </c:pt>
                <c:pt idx="21325">
                  <c:v>21325</c:v>
                </c:pt>
                <c:pt idx="21326">
                  <c:v>21326</c:v>
                </c:pt>
                <c:pt idx="21327">
                  <c:v>21327</c:v>
                </c:pt>
                <c:pt idx="21328">
                  <c:v>21328</c:v>
                </c:pt>
                <c:pt idx="21329">
                  <c:v>21329</c:v>
                </c:pt>
                <c:pt idx="21330">
                  <c:v>21330</c:v>
                </c:pt>
                <c:pt idx="21331">
                  <c:v>21331</c:v>
                </c:pt>
                <c:pt idx="21332">
                  <c:v>21332</c:v>
                </c:pt>
                <c:pt idx="21333">
                  <c:v>21333</c:v>
                </c:pt>
                <c:pt idx="21334">
                  <c:v>21334</c:v>
                </c:pt>
                <c:pt idx="21335">
                  <c:v>21335</c:v>
                </c:pt>
                <c:pt idx="21336">
                  <c:v>21336</c:v>
                </c:pt>
                <c:pt idx="21337">
                  <c:v>21337</c:v>
                </c:pt>
                <c:pt idx="21338">
                  <c:v>21338</c:v>
                </c:pt>
                <c:pt idx="21339">
                  <c:v>21339</c:v>
                </c:pt>
                <c:pt idx="21340">
                  <c:v>21340</c:v>
                </c:pt>
                <c:pt idx="21341">
                  <c:v>21341</c:v>
                </c:pt>
                <c:pt idx="21342">
                  <c:v>21342</c:v>
                </c:pt>
                <c:pt idx="21343">
                  <c:v>21343</c:v>
                </c:pt>
                <c:pt idx="21344">
                  <c:v>21344</c:v>
                </c:pt>
                <c:pt idx="21345">
                  <c:v>21345</c:v>
                </c:pt>
                <c:pt idx="21346">
                  <c:v>21346</c:v>
                </c:pt>
                <c:pt idx="21347">
                  <c:v>21347</c:v>
                </c:pt>
                <c:pt idx="21348">
                  <c:v>21348</c:v>
                </c:pt>
                <c:pt idx="21349">
                  <c:v>21349</c:v>
                </c:pt>
                <c:pt idx="21350">
                  <c:v>21350</c:v>
                </c:pt>
                <c:pt idx="21351">
                  <c:v>21351</c:v>
                </c:pt>
                <c:pt idx="21352">
                  <c:v>21352</c:v>
                </c:pt>
                <c:pt idx="21353">
                  <c:v>21353</c:v>
                </c:pt>
                <c:pt idx="21354">
                  <c:v>21354</c:v>
                </c:pt>
                <c:pt idx="21355">
                  <c:v>21355</c:v>
                </c:pt>
                <c:pt idx="21356">
                  <c:v>21356</c:v>
                </c:pt>
                <c:pt idx="21357">
                  <c:v>21357</c:v>
                </c:pt>
                <c:pt idx="21358">
                  <c:v>21358</c:v>
                </c:pt>
                <c:pt idx="21359">
                  <c:v>21359</c:v>
                </c:pt>
                <c:pt idx="21360">
                  <c:v>21360</c:v>
                </c:pt>
                <c:pt idx="21361">
                  <c:v>21361</c:v>
                </c:pt>
                <c:pt idx="21362">
                  <c:v>21362</c:v>
                </c:pt>
                <c:pt idx="21363">
                  <c:v>21363</c:v>
                </c:pt>
                <c:pt idx="21364">
                  <c:v>21364</c:v>
                </c:pt>
                <c:pt idx="21365">
                  <c:v>21365</c:v>
                </c:pt>
                <c:pt idx="21366">
                  <c:v>21366</c:v>
                </c:pt>
                <c:pt idx="21367">
                  <c:v>21367</c:v>
                </c:pt>
                <c:pt idx="21368">
                  <c:v>21368</c:v>
                </c:pt>
                <c:pt idx="21369">
                  <c:v>21369</c:v>
                </c:pt>
                <c:pt idx="21370">
                  <c:v>21370</c:v>
                </c:pt>
                <c:pt idx="21371">
                  <c:v>21371</c:v>
                </c:pt>
                <c:pt idx="21372">
                  <c:v>21372</c:v>
                </c:pt>
                <c:pt idx="21373">
                  <c:v>21373</c:v>
                </c:pt>
                <c:pt idx="21374">
                  <c:v>21374</c:v>
                </c:pt>
                <c:pt idx="21375">
                  <c:v>21375</c:v>
                </c:pt>
                <c:pt idx="21376">
                  <c:v>21376</c:v>
                </c:pt>
                <c:pt idx="21377">
                  <c:v>21377</c:v>
                </c:pt>
                <c:pt idx="21378">
                  <c:v>21378</c:v>
                </c:pt>
                <c:pt idx="21379">
                  <c:v>21379</c:v>
                </c:pt>
                <c:pt idx="21380">
                  <c:v>21380</c:v>
                </c:pt>
                <c:pt idx="21381">
                  <c:v>21381</c:v>
                </c:pt>
                <c:pt idx="21382">
                  <c:v>21382</c:v>
                </c:pt>
                <c:pt idx="21383">
                  <c:v>21383</c:v>
                </c:pt>
                <c:pt idx="21384">
                  <c:v>21384</c:v>
                </c:pt>
                <c:pt idx="21385">
                  <c:v>21385</c:v>
                </c:pt>
                <c:pt idx="21386">
                  <c:v>21386</c:v>
                </c:pt>
                <c:pt idx="21387">
                  <c:v>21387</c:v>
                </c:pt>
                <c:pt idx="21388">
                  <c:v>21388</c:v>
                </c:pt>
                <c:pt idx="21389">
                  <c:v>21389</c:v>
                </c:pt>
                <c:pt idx="21390">
                  <c:v>21390</c:v>
                </c:pt>
                <c:pt idx="21391">
                  <c:v>21391</c:v>
                </c:pt>
                <c:pt idx="21392">
                  <c:v>21392</c:v>
                </c:pt>
                <c:pt idx="21393">
                  <c:v>21393</c:v>
                </c:pt>
                <c:pt idx="21394">
                  <c:v>21394</c:v>
                </c:pt>
                <c:pt idx="21395">
                  <c:v>21395</c:v>
                </c:pt>
                <c:pt idx="21396">
                  <c:v>21396</c:v>
                </c:pt>
                <c:pt idx="21397">
                  <c:v>21397</c:v>
                </c:pt>
                <c:pt idx="21398">
                  <c:v>21398</c:v>
                </c:pt>
                <c:pt idx="21399">
                  <c:v>21399</c:v>
                </c:pt>
                <c:pt idx="21400">
                  <c:v>21400</c:v>
                </c:pt>
                <c:pt idx="21401">
                  <c:v>21401</c:v>
                </c:pt>
                <c:pt idx="21402">
                  <c:v>21402</c:v>
                </c:pt>
                <c:pt idx="21403">
                  <c:v>21403</c:v>
                </c:pt>
                <c:pt idx="21404">
                  <c:v>21404</c:v>
                </c:pt>
                <c:pt idx="21405">
                  <c:v>21405</c:v>
                </c:pt>
                <c:pt idx="21406">
                  <c:v>21406</c:v>
                </c:pt>
                <c:pt idx="21407">
                  <c:v>21407</c:v>
                </c:pt>
                <c:pt idx="21408">
                  <c:v>21408</c:v>
                </c:pt>
                <c:pt idx="21409">
                  <c:v>21409</c:v>
                </c:pt>
                <c:pt idx="21410">
                  <c:v>21410</c:v>
                </c:pt>
                <c:pt idx="21411">
                  <c:v>21411</c:v>
                </c:pt>
                <c:pt idx="21412">
                  <c:v>21412</c:v>
                </c:pt>
                <c:pt idx="21413">
                  <c:v>21413</c:v>
                </c:pt>
                <c:pt idx="21414">
                  <c:v>21414</c:v>
                </c:pt>
                <c:pt idx="21415">
                  <c:v>21415</c:v>
                </c:pt>
                <c:pt idx="21416">
                  <c:v>21416</c:v>
                </c:pt>
                <c:pt idx="21417">
                  <c:v>21417</c:v>
                </c:pt>
                <c:pt idx="21418">
                  <c:v>21418</c:v>
                </c:pt>
                <c:pt idx="21419">
                  <c:v>21419</c:v>
                </c:pt>
                <c:pt idx="21420">
                  <c:v>21420</c:v>
                </c:pt>
                <c:pt idx="21421">
                  <c:v>21421</c:v>
                </c:pt>
                <c:pt idx="21422">
                  <c:v>21422</c:v>
                </c:pt>
                <c:pt idx="21423">
                  <c:v>21423</c:v>
                </c:pt>
                <c:pt idx="21424">
                  <c:v>21424</c:v>
                </c:pt>
                <c:pt idx="21425">
                  <c:v>21425</c:v>
                </c:pt>
                <c:pt idx="21426">
                  <c:v>21426</c:v>
                </c:pt>
                <c:pt idx="21427">
                  <c:v>21427</c:v>
                </c:pt>
                <c:pt idx="21428">
                  <c:v>21428</c:v>
                </c:pt>
                <c:pt idx="21429">
                  <c:v>21429</c:v>
                </c:pt>
                <c:pt idx="21430">
                  <c:v>21430</c:v>
                </c:pt>
                <c:pt idx="21431">
                  <c:v>21431</c:v>
                </c:pt>
                <c:pt idx="21432">
                  <c:v>21432</c:v>
                </c:pt>
                <c:pt idx="21433">
                  <c:v>21433</c:v>
                </c:pt>
                <c:pt idx="21434">
                  <c:v>21434</c:v>
                </c:pt>
                <c:pt idx="21435">
                  <c:v>21435</c:v>
                </c:pt>
                <c:pt idx="21436">
                  <c:v>21436</c:v>
                </c:pt>
                <c:pt idx="21437">
                  <c:v>21437</c:v>
                </c:pt>
                <c:pt idx="21438">
                  <c:v>21438</c:v>
                </c:pt>
                <c:pt idx="21439">
                  <c:v>21439</c:v>
                </c:pt>
                <c:pt idx="21440">
                  <c:v>21440</c:v>
                </c:pt>
                <c:pt idx="21441">
                  <c:v>21441</c:v>
                </c:pt>
                <c:pt idx="21442">
                  <c:v>21442</c:v>
                </c:pt>
                <c:pt idx="21443">
                  <c:v>21443</c:v>
                </c:pt>
                <c:pt idx="21444">
                  <c:v>21444</c:v>
                </c:pt>
                <c:pt idx="21445">
                  <c:v>21445</c:v>
                </c:pt>
                <c:pt idx="21446">
                  <c:v>21446</c:v>
                </c:pt>
                <c:pt idx="21447">
                  <c:v>21447</c:v>
                </c:pt>
                <c:pt idx="21448">
                  <c:v>21448</c:v>
                </c:pt>
                <c:pt idx="21449">
                  <c:v>21449</c:v>
                </c:pt>
                <c:pt idx="21450">
                  <c:v>21450</c:v>
                </c:pt>
                <c:pt idx="21451">
                  <c:v>21451</c:v>
                </c:pt>
                <c:pt idx="21452">
                  <c:v>21452</c:v>
                </c:pt>
                <c:pt idx="21453">
                  <c:v>21453</c:v>
                </c:pt>
                <c:pt idx="21454">
                  <c:v>21454</c:v>
                </c:pt>
                <c:pt idx="21455">
                  <c:v>21455</c:v>
                </c:pt>
                <c:pt idx="21456">
                  <c:v>21456</c:v>
                </c:pt>
                <c:pt idx="21457">
                  <c:v>21457</c:v>
                </c:pt>
                <c:pt idx="21458">
                  <c:v>21458</c:v>
                </c:pt>
                <c:pt idx="21459">
                  <c:v>21459</c:v>
                </c:pt>
                <c:pt idx="21460">
                  <c:v>21460</c:v>
                </c:pt>
                <c:pt idx="21461">
                  <c:v>21461</c:v>
                </c:pt>
                <c:pt idx="21462">
                  <c:v>21462</c:v>
                </c:pt>
                <c:pt idx="21463">
                  <c:v>21463</c:v>
                </c:pt>
                <c:pt idx="21464">
                  <c:v>21464</c:v>
                </c:pt>
                <c:pt idx="21465">
                  <c:v>21465</c:v>
                </c:pt>
                <c:pt idx="21466">
                  <c:v>21466</c:v>
                </c:pt>
                <c:pt idx="21467">
                  <c:v>21467</c:v>
                </c:pt>
                <c:pt idx="21468">
                  <c:v>21468</c:v>
                </c:pt>
                <c:pt idx="21469">
                  <c:v>21469</c:v>
                </c:pt>
                <c:pt idx="21470">
                  <c:v>21470</c:v>
                </c:pt>
                <c:pt idx="21471">
                  <c:v>21471</c:v>
                </c:pt>
                <c:pt idx="21472">
                  <c:v>21472</c:v>
                </c:pt>
                <c:pt idx="21473">
                  <c:v>21473</c:v>
                </c:pt>
                <c:pt idx="21474">
                  <c:v>21474</c:v>
                </c:pt>
                <c:pt idx="21475">
                  <c:v>21475</c:v>
                </c:pt>
                <c:pt idx="21476">
                  <c:v>21476</c:v>
                </c:pt>
                <c:pt idx="21477">
                  <c:v>21477</c:v>
                </c:pt>
                <c:pt idx="21478">
                  <c:v>21478</c:v>
                </c:pt>
                <c:pt idx="21479">
                  <c:v>21479</c:v>
                </c:pt>
                <c:pt idx="21480">
                  <c:v>21480</c:v>
                </c:pt>
                <c:pt idx="21481">
                  <c:v>21481</c:v>
                </c:pt>
                <c:pt idx="21482">
                  <c:v>21482</c:v>
                </c:pt>
                <c:pt idx="21483">
                  <c:v>21483</c:v>
                </c:pt>
                <c:pt idx="21484">
                  <c:v>21484</c:v>
                </c:pt>
                <c:pt idx="21485">
                  <c:v>21485</c:v>
                </c:pt>
                <c:pt idx="21486">
                  <c:v>21486</c:v>
                </c:pt>
                <c:pt idx="21487">
                  <c:v>21487</c:v>
                </c:pt>
                <c:pt idx="21488">
                  <c:v>21488</c:v>
                </c:pt>
                <c:pt idx="21489">
                  <c:v>21489</c:v>
                </c:pt>
                <c:pt idx="21490">
                  <c:v>21490</c:v>
                </c:pt>
                <c:pt idx="21491">
                  <c:v>21491</c:v>
                </c:pt>
                <c:pt idx="21492">
                  <c:v>21492</c:v>
                </c:pt>
                <c:pt idx="21493">
                  <c:v>21493</c:v>
                </c:pt>
                <c:pt idx="21494">
                  <c:v>21494</c:v>
                </c:pt>
                <c:pt idx="21495">
                  <c:v>21495</c:v>
                </c:pt>
                <c:pt idx="21496">
                  <c:v>21496</c:v>
                </c:pt>
                <c:pt idx="21497">
                  <c:v>21497</c:v>
                </c:pt>
                <c:pt idx="21498">
                  <c:v>21498</c:v>
                </c:pt>
                <c:pt idx="21499">
                  <c:v>21499</c:v>
                </c:pt>
                <c:pt idx="21500">
                  <c:v>21500</c:v>
                </c:pt>
                <c:pt idx="21501">
                  <c:v>21501</c:v>
                </c:pt>
                <c:pt idx="21502">
                  <c:v>21502</c:v>
                </c:pt>
                <c:pt idx="21503">
                  <c:v>21503</c:v>
                </c:pt>
                <c:pt idx="21504">
                  <c:v>21504</c:v>
                </c:pt>
                <c:pt idx="21505">
                  <c:v>21505</c:v>
                </c:pt>
                <c:pt idx="21506">
                  <c:v>21506</c:v>
                </c:pt>
                <c:pt idx="21507">
                  <c:v>21507</c:v>
                </c:pt>
                <c:pt idx="21508">
                  <c:v>21508</c:v>
                </c:pt>
                <c:pt idx="21509">
                  <c:v>21509</c:v>
                </c:pt>
                <c:pt idx="21510">
                  <c:v>21510</c:v>
                </c:pt>
                <c:pt idx="21511">
                  <c:v>21511</c:v>
                </c:pt>
                <c:pt idx="21512">
                  <c:v>21512</c:v>
                </c:pt>
                <c:pt idx="21513">
                  <c:v>21513</c:v>
                </c:pt>
                <c:pt idx="21514">
                  <c:v>21514</c:v>
                </c:pt>
                <c:pt idx="21515">
                  <c:v>21515</c:v>
                </c:pt>
                <c:pt idx="21516">
                  <c:v>21516</c:v>
                </c:pt>
                <c:pt idx="21517">
                  <c:v>21517</c:v>
                </c:pt>
                <c:pt idx="21518">
                  <c:v>21518</c:v>
                </c:pt>
                <c:pt idx="21519">
                  <c:v>21519</c:v>
                </c:pt>
                <c:pt idx="21520">
                  <c:v>21520</c:v>
                </c:pt>
                <c:pt idx="21521">
                  <c:v>21521</c:v>
                </c:pt>
                <c:pt idx="21522">
                  <c:v>21522</c:v>
                </c:pt>
                <c:pt idx="21523">
                  <c:v>21523</c:v>
                </c:pt>
                <c:pt idx="21524">
                  <c:v>21524</c:v>
                </c:pt>
                <c:pt idx="21525">
                  <c:v>21525</c:v>
                </c:pt>
                <c:pt idx="21526">
                  <c:v>21526</c:v>
                </c:pt>
                <c:pt idx="21527">
                  <c:v>21527</c:v>
                </c:pt>
                <c:pt idx="21528">
                  <c:v>21528</c:v>
                </c:pt>
                <c:pt idx="21529">
                  <c:v>21529</c:v>
                </c:pt>
                <c:pt idx="21530">
                  <c:v>21530</c:v>
                </c:pt>
                <c:pt idx="21531">
                  <c:v>21531</c:v>
                </c:pt>
                <c:pt idx="21532">
                  <c:v>21532</c:v>
                </c:pt>
                <c:pt idx="21533">
                  <c:v>21533</c:v>
                </c:pt>
                <c:pt idx="21534">
                  <c:v>21534</c:v>
                </c:pt>
                <c:pt idx="21535">
                  <c:v>21535</c:v>
                </c:pt>
                <c:pt idx="21536">
                  <c:v>21536</c:v>
                </c:pt>
                <c:pt idx="21537">
                  <c:v>21537</c:v>
                </c:pt>
                <c:pt idx="21538">
                  <c:v>21538</c:v>
                </c:pt>
                <c:pt idx="21539">
                  <c:v>21539</c:v>
                </c:pt>
                <c:pt idx="21540">
                  <c:v>21540</c:v>
                </c:pt>
                <c:pt idx="21541">
                  <c:v>21541</c:v>
                </c:pt>
                <c:pt idx="21542">
                  <c:v>21542</c:v>
                </c:pt>
                <c:pt idx="21543">
                  <c:v>21543</c:v>
                </c:pt>
                <c:pt idx="21544">
                  <c:v>21544</c:v>
                </c:pt>
                <c:pt idx="21545">
                  <c:v>21545</c:v>
                </c:pt>
                <c:pt idx="21546">
                  <c:v>21546</c:v>
                </c:pt>
                <c:pt idx="21547">
                  <c:v>21547</c:v>
                </c:pt>
                <c:pt idx="21548">
                  <c:v>21548</c:v>
                </c:pt>
                <c:pt idx="21549">
                  <c:v>21549</c:v>
                </c:pt>
                <c:pt idx="21550">
                  <c:v>21550</c:v>
                </c:pt>
                <c:pt idx="21551">
                  <c:v>21551</c:v>
                </c:pt>
                <c:pt idx="21552">
                  <c:v>21552</c:v>
                </c:pt>
                <c:pt idx="21553">
                  <c:v>21553</c:v>
                </c:pt>
                <c:pt idx="21554">
                  <c:v>21554</c:v>
                </c:pt>
                <c:pt idx="21555">
                  <c:v>21555</c:v>
                </c:pt>
                <c:pt idx="21556">
                  <c:v>21556</c:v>
                </c:pt>
                <c:pt idx="21557">
                  <c:v>21557</c:v>
                </c:pt>
                <c:pt idx="21558">
                  <c:v>21558</c:v>
                </c:pt>
                <c:pt idx="21559">
                  <c:v>21559</c:v>
                </c:pt>
                <c:pt idx="21560">
                  <c:v>21560</c:v>
                </c:pt>
                <c:pt idx="21561">
                  <c:v>21561</c:v>
                </c:pt>
                <c:pt idx="21562">
                  <c:v>21562</c:v>
                </c:pt>
                <c:pt idx="21563">
                  <c:v>21563</c:v>
                </c:pt>
                <c:pt idx="21564">
                  <c:v>21564</c:v>
                </c:pt>
                <c:pt idx="21565">
                  <c:v>21565</c:v>
                </c:pt>
                <c:pt idx="21566">
                  <c:v>21566</c:v>
                </c:pt>
                <c:pt idx="21567">
                  <c:v>21567</c:v>
                </c:pt>
                <c:pt idx="21568">
                  <c:v>21568</c:v>
                </c:pt>
                <c:pt idx="21569">
                  <c:v>21569</c:v>
                </c:pt>
                <c:pt idx="21570">
                  <c:v>21570</c:v>
                </c:pt>
                <c:pt idx="21571">
                  <c:v>21571</c:v>
                </c:pt>
                <c:pt idx="21572">
                  <c:v>21572</c:v>
                </c:pt>
                <c:pt idx="21573">
                  <c:v>21573</c:v>
                </c:pt>
                <c:pt idx="21574">
                  <c:v>21574</c:v>
                </c:pt>
                <c:pt idx="21575">
                  <c:v>21575</c:v>
                </c:pt>
                <c:pt idx="21576">
                  <c:v>21576</c:v>
                </c:pt>
                <c:pt idx="21577">
                  <c:v>21577</c:v>
                </c:pt>
                <c:pt idx="21578">
                  <c:v>21578</c:v>
                </c:pt>
                <c:pt idx="21579">
                  <c:v>21579</c:v>
                </c:pt>
                <c:pt idx="21580">
                  <c:v>21580</c:v>
                </c:pt>
                <c:pt idx="21581">
                  <c:v>21581</c:v>
                </c:pt>
                <c:pt idx="21582">
                  <c:v>21582</c:v>
                </c:pt>
                <c:pt idx="21583">
                  <c:v>21583</c:v>
                </c:pt>
                <c:pt idx="21584">
                  <c:v>21584</c:v>
                </c:pt>
                <c:pt idx="21585">
                  <c:v>21585</c:v>
                </c:pt>
                <c:pt idx="21586">
                  <c:v>21586</c:v>
                </c:pt>
                <c:pt idx="21587">
                  <c:v>21587</c:v>
                </c:pt>
                <c:pt idx="21588">
                  <c:v>21588</c:v>
                </c:pt>
                <c:pt idx="21589">
                  <c:v>21589</c:v>
                </c:pt>
                <c:pt idx="21590">
                  <c:v>21590</c:v>
                </c:pt>
                <c:pt idx="21591">
                  <c:v>21591</c:v>
                </c:pt>
                <c:pt idx="21592">
                  <c:v>21592</c:v>
                </c:pt>
                <c:pt idx="21593">
                  <c:v>21593</c:v>
                </c:pt>
                <c:pt idx="21594">
                  <c:v>21594</c:v>
                </c:pt>
                <c:pt idx="21595">
                  <c:v>21595</c:v>
                </c:pt>
                <c:pt idx="21596">
                  <c:v>21596</c:v>
                </c:pt>
                <c:pt idx="21597">
                  <c:v>21597</c:v>
                </c:pt>
                <c:pt idx="21598">
                  <c:v>21598</c:v>
                </c:pt>
                <c:pt idx="21599">
                  <c:v>21599</c:v>
                </c:pt>
                <c:pt idx="21600">
                  <c:v>21600</c:v>
                </c:pt>
                <c:pt idx="21601">
                  <c:v>21601</c:v>
                </c:pt>
                <c:pt idx="21602">
                  <c:v>21602</c:v>
                </c:pt>
                <c:pt idx="21603">
                  <c:v>21603</c:v>
                </c:pt>
                <c:pt idx="21604">
                  <c:v>21604</c:v>
                </c:pt>
                <c:pt idx="21605">
                  <c:v>21605</c:v>
                </c:pt>
                <c:pt idx="21606">
                  <c:v>21606</c:v>
                </c:pt>
                <c:pt idx="21607">
                  <c:v>21607</c:v>
                </c:pt>
                <c:pt idx="21608">
                  <c:v>21608</c:v>
                </c:pt>
                <c:pt idx="21609">
                  <c:v>21609</c:v>
                </c:pt>
                <c:pt idx="21610">
                  <c:v>21610</c:v>
                </c:pt>
                <c:pt idx="21611">
                  <c:v>21611</c:v>
                </c:pt>
                <c:pt idx="21612">
                  <c:v>21612</c:v>
                </c:pt>
                <c:pt idx="21613">
                  <c:v>21613</c:v>
                </c:pt>
                <c:pt idx="21614">
                  <c:v>21614</c:v>
                </c:pt>
                <c:pt idx="21615">
                  <c:v>21615</c:v>
                </c:pt>
                <c:pt idx="21616">
                  <c:v>21616</c:v>
                </c:pt>
                <c:pt idx="21617">
                  <c:v>21617</c:v>
                </c:pt>
                <c:pt idx="21618">
                  <c:v>21618</c:v>
                </c:pt>
                <c:pt idx="21619">
                  <c:v>21619</c:v>
                </c:pt>
                <c:pt idx="21620">
                  <c:v>21620</c:v>
                </c:pt>
                <c:pt idx="21621">
                  <c:v>21621</c:v>
                </c:pt>
                <c:pt idx="21622">
                  <c:v>21622</c:v>
                </c:pt>
                <c:pt idx="21623">
                  <c:v>21623</c:v>
                </c:pt>
                <c:pt idx="21624">
                  <c:v>21624</c:v>
                </c:pt>
                <c:pt idx="21625">
                  <c:v>21625</c:v>
                </c:pt>
                <c:pt idx="21626">
                  <c:v>21626</c:v>
                </c:pt>
                <c:pt idx="21627">
                  <c:v>21627</c:v>
                </c:pt>
                <c:pt idx="21628">
                  <c:v>21628</c:v>
                </c:pt>
                <c:pt idx="21629">
                  <c:v>21629</c:v>
                </c:pt>
                <c:pt idx="21630">
                  <c:v>21630</c:v>
                </c:pt>
                <c:pt idx="21631">
                  <c:v>21631</c:v>
                </c:pt>
                <c:pt idx="21632">
                  <c:v>21632</c:v>
                </c:pt>
                <c:pt idx="21633">
                  <c:v>21633</c:v>
                </c:pt>
                <c:pt idx="21634">
                  <c:v>21634</c:v>
                </c:pt>
                <c:pt idx="21635">
                  <c:v>21635</c:v>
                </c:pt>
                <c:pt idx="21636">
                  <c:v>21636</c:v>
                </c:pt>
                <c:pt idx="21637">
                  <c:v>21637</c:v>
                </c:pt>
                <c:pt idx="21638">
                  <c:v>21638</c:v>
                </c:pt>
                <c:pt idx="21639">
                  <c:v>21639</c:v>
                </c:pt>
                <c:pt idx="21640">
                  <c:v>21640</c:v>
                </c:pt>
                <c:pt idx="21641">
                  <c:v>21641</c:v>
                </c:pt>
                <c:pt idx="21642">
                  <c:v>21642</c:v>
                </c:pt>
                <c:pt idx="21643">
                  <c:v>21643</c:v>
                </c:pt>
                <c:pt idx="21644">
                  <c:v>21644</c:v>
                </c:pt>
                <c:pt idx="21645">
                  <c:v>21645</c:v>
                </c:pt>
                <c:pt idx="21646">
                  <c:v>21646</c:v>
                </c:pt>
                <c:pt idx="21647">
                  <c:v>21647</c:v>
                </c:pt>
                <c:pt idx="21648">
                  <c:v>21648</c:v>
                </c:pt>
                <c:pt idx="21649">
                  <c:v>21649</c:v>
                </c:pt>
                <c:pt idx="21650">
                  <c:v>21650</c:v>
                </c:pt>
                <c:pt idx="21651">
                  <c:v>21651</c:v>
                </c:pt>
                <c:pt idx="21652">
                  <c:v>21652</c:v>
                </c:pt>
                <c:pt idx="21653">
                  <c:v>21653</c:v>
                </c:pt>
                <c:pt idx="21654">
                  <c:v>21654</c:v>
                </c:pt>
                <c:pt idx="21655">
                  <c:v>21655</c:v>
                </c:pt>
                <c:pt idx="21656">
                  <c:v>21656</c:v>
                </c:pt>
                <c:pt idx="21657">
                  <c:v>21657</c:v>
                </c:pt>
                <c:pt idx="21658">
                  <c:v>21658</c:v>
                </c:pt>
                <c:pt idx="21659">
                  <c:v>21659</c:v>
                </c:pt>
                <c:pt idx="21660">
                  <c:v>21660</c:v>
                </c:pt>
                <c:pt idx="21661">
                  <c:v>21661</c:v>
                </c:pt>
                <c:pt idx="21662">
                  <c:v>21662</c:v>
                </c:pt>
                <c:pt idx="21663">
                  <c:v>21663</c:v>
                </c:pt>
                <c:pt idx="21664">
                  <c:v>21664</c:v>
                </c:pt>
                <c:pt idx="21665">
                  <c:v>21665</c:v>
                </c:pt>
                <c:pt idx="21666">
                  <c:v>21666</c:v>
                </c:pt>
                <c:pt idx="21667">
                  <c:v>21667</c:v>
                </c:pt>
                <c:pt idx="21668">
                  <c:v>21668</c:v>
                </c:pt>
                <c:pt idx="21669">
                  <c:v>21669</c:v>
                </c:pt>
                <c:pt idx="21670">
                  <c:v>21670</c:v>
                </c:pt>
                <c:pt idx="21671">
                  <c:v>21671</c:v>
                </c:pt>
                <c:pt idx="21672">
                  <c:v>21672</c:v>
                </c:pt>
                <c:pt idx="21673">
                  <c:v>21673</c:v>
                </c:pt>
                <c:pt idx="21674">
                  <c:v>21674</c:v>
                </c:pt>
                <c:pt idx="21675">
                  <c:v>21675</c:v>
                </c:pt>
                <c:pt idx="21676">
                  <c:v>21676</c:v>
                </c:pt>
                <c:pt idx="21677">
                  <c:v>21677</c:v>
                </c:pt>
                <c:pt idx="21678">
                  <c:v>21678</c:v>
                </c:pt>
                <c:pt idx="21679">
                  <c:v>21679</c:v>
                </c:pt>
                <c:pt idx="21680">
                  <c:v>21680</c:v>
                </c:pt>
                <c:pt idx="21681">
                  <c:v>21681</c:v>
                </c:pt>
                <c:pt idx="21682">
                  <c:v>21682</c:v>
                </c:pt>
                <c:pt idx="21683">
                  <c:v>21683</c:v>
                </c:pt>
                <c:pt idx="21684">
                  <c:v>21684</c:v>
                </c:pt>
                <c:pt idx="21685">
                  <c:v>21685</c:v>
                </c:pt>
                <c:pt idx="21686">
                  <c:v>21686</c:v>
                </c:pt>
                <c:pt idx="21687">
                  <c:v>21687</c:v>
                </c:pt>
                <c:pt idx="21688">
                  <c:v>21688</c:v>
                </c:pt>
                <c:pt idx="21689">
                  <c:v>21689</c:v>
                </c:pt>
                <c:pt idx="21690">
                  <c:v>21690</c:v>
                </c:pt>
                <c:pt idx="21691">
                  <c:v>21691</c:v>
                </c:pt>
                <c:pt idx="21692">
                  <c:v>21692</c:v>
                </c:pt>
                <c:pt idx="21693">
                  <c:v>21693</c:v>
                </c:pt>
                <c:pt idx="21694">
                  <c:v>21694</c:v>
                </c:pt>
                <c:pt idx="21695">
                  <c:v>21695</c:v>
                </c:pt>
                <c:pt idx="21696">
                  <c:v>21696</c:v>
                </c:pt>
                <c:pt idx="21697">
                  <c:v>21697</c:v>
                </c:pt>
                <c:pt idx="21698">
                  <c:v>21698</c:v>
                </c:pt>
                <c:pt idx="21699">
                  <c:v>21699</c:v>
                </c:pt>
                <c:pt idx="21700">
                  <c:v>21700</c:v>
                </c:pt>
                <c:pt idx="21701">
                  <c:v>21701</c:v>
                </c:pt>
                <c:pt idx="21702">
                  <c:v>21702</c:v>
                </c:pt>
                <c:pt idx="21703">
                  <c:v>21703</c:v>
                </c:pt>
                <c:pt idx="21704">
                  <c:v>21704</c:v>
                </c:pt>
                <c:pt idx="21705">
                  <c:v>21705</c:v>
                </c:pt>
                <c:pt idx="21706">
                  <c:v>21706</c:v>
                </c:pt>
                <c:pt idx="21707">
                  <c:v>21707</c:v>
                </c:pt>
                <c:pt idx="21708">
                  <c:v>21708</c:v>
                </c:pt>
                <c:pt idx="21709">
                  <c:v>21709</c:v>
                </c:pt>
                <c:pt idx="21710">
                  <c:v>21710</c:v>
                </c:pt>
                <c:pt idx="21711">
                  <c:v>21711</c:v>
                </c:pt>
                <c:pt idx="21712">
                  <c:v>21712</c:v>
                </c:pt>
                <c:pt idx="21713">
                  <c:v>21713</c:v>
                </c:pt>
                <c:pt idx="21714">
                  <c:v>21714</c:v>
                </c:pt>
                <c:pt idx="21715">
                  <c:v>21715</c:v>
                </c:pt>
                <c:pt idx="21716">
                  <c:v>21716</c:v>
                </c:pt>
                <c:pt idx="21717">
                  <c:v>21717</c:v>
                </c:pt>
                <c:pt idx="21718">
                  <c:v>21718</c:v>
                </c:pt>
                <c:pt idx="21719">
                  <c:v>21719</c:v>
                </c:pt>
                <c:pt idx="21720">
                  <c:v>21720</c:v>
                </c:pt>
                <c:pt idx="21721">
                  <c:v>21721</c:v>
                </c:pt>
                <c:pt idx="21722">
                  <c:v>21722</c:v>
                </c:pt>
                <c:pt idx="21723">
                  <c:v>21723</c:v>
                </c:pt>
                <c:pt idx="21724">
                  <c:v>21724</c:v>
                </c:pt>
                <c:pt idx="21725">
                  <c:v>21725</c:v>
                </c:pt>
                <c:pt idx="21726">
                  <c:v>21726</c:v>
                </c:pt>
                <c:pt idx="21727">
                  <c:v>21727</c:v>
                </c:pt>
                <c:pt idx="21728">
                  <c:v>21728</c:v>
                </c:pt>
                <c:pt idx="21729">
                  <c:v>21729</c:v>
                </c:pt>
                <c:pt idx="21730">
                  <c:v>21730</c:v>
                </c:pt>
                <c:pt idx="21731">
                  <c:v>21731</c:v>
                </c:pt>
                <c:pt idx="21732">
                  <c:v>21732</c:v>
                </c:pt>
                <c:pt idx="21733">
                  <c:v>21733</c:v>
                </c:pt>
                <c:pt idx="21734">
                  <c:v>21734</c:v>
                </c:pt>
                <c:pt idx="21735">
                  <c:v>21735</c:v>
                </c:pt>
                <c:pt idx="21736">
                  <c:v>21736</c:v>
                </c:pt>
                <c:pt idx="21737">
                  <c:v>21737</c:v>
                </c:pt>
                <c:pt idx="21738">
                  <c:v>21738</c:v>
                </c:pt>
                <c:pt idx="21739">
                  <c:v>21739</c:v>
                </c:pt>
                <c:pt idx="21740">
                  <c:v>21740</c:v>
                </c:pt>
                <c:pt idx="21741">
                  <c:v>21741</c:v>
                </c:pt>
                <c:pt idx="21742">
                  <c:v>21742</c:v>
                </c:pt>
                <c:pt idx="21743">
                  <c:v>21743</c:v>
                </c:pt>
                <c:pt idx="21744">
                  <c:v>21744</c:v>
                </c:pt>
                <c:pt idx="21745">
                  <c:v>21745</c:v>
                </c:pt>
                <c:pt idx="21746">
                  <c:v>21746</c:v>
                </c:pt>
                <c:pt idx="21747">
                  <c:v>21747</c:v>
                </c:pt>
                <c:pt idx="21748">
                  <c:v>21748</c:v>
                </c:pt>
                <c:pt idx="21749">
                  <c:v>21749</c:v>
                </c:pt>
                <c:pt idx="21750">
                  <c:v>21750</c:v>
                </c:pt>
                <c:pt idx="21751">
                  <c:v>21751</c:v>
                </c:pt>
                <c:pt idx="21752">
                  <c:v>21752</c:v>
                </c:pt>
                <c:pt idx="21753">
                  <c:v>21753</c:v>
                </c:pt>
                <c:pt idx="21754">
                  <c:v>21754</c:v>
                </c:pt>
                <c:pt idx="21755">
                  <c:v>21755</c:v>
                </c:pt>
                <c:pt idx="21756">
                  <c:v>21756</c:v>
                </c:pt>
                <c:pt idx="21757">
                  <c:v>21757</c:v>
                </c:pt>
                <c:pt idx="21758">
                  <c:v>21758</c:v>
                </c:pt>
                <c:pt idx="21759">
                  <c:v>21759</c:v>
                </c:pt>
                <c:pt idx="21760">
                  <c:v>21760</c:v>
                </c:pt>
                <c:pt idx="21761">
                  <c:v>21761</c:v>
                </c:pt>
                <c:pt idx="21762">
                  <c:v>21762</c:v>
                </c:pt>
                <c:pt idx="21763">
                  <c:v>21763</c:v>
                </c:pt>
                <c:pt idx="21764">
                  <c:v>21764</c:v>
                </c:pt>
                <c:pt idx="21765">
                  <c:v>21765</c:v>
                </c:pt>
                <c:pt idx="21766">
                  <c:v>21766</c:v>
                </c:pt>
                <c:pt idx="21767">
                  <c:v>21767</c:v>
                </c:pt>
                <c:pt idx="21768">
                  <c:v>21768</c:v>
                </c:pt>
                <c:pt idx="21769">
                  <c:v>21769</c:v>
                </c:pt>
                <c:pt idx="21770">
                  <c:v>21770</c:v>
                </c:pt>
                <c:pt idx="21771">
                  <c:v>21771</c:v>
                </c:pt>
                <c:pt idx="21772">
                  <c:v>21772</c:v>
                </c:pt>
                <c:pt idx="21773">
                  <c:v>21773</c:v>
                </c:pt>
                <c:pt idx="21774">
                  <c:v>21774</c:v>
                </c:pt>
                <c:pt idx="21775">
                  <c:v>21775</c:v>
                </c:pt>
                <c:pt idx="21776">
                  <c:v>21776</c:v>
                </c:pt>
                <c:pt idx="21777">
                  <c:v>21777</c:v>
                </c:pt>
                <c:pt idx="21778">
                  <c:v>21778</c:v>
                </c:pt>
                <c:pt idx="21779">
                  <c:v>21779</c:v>
                </c:pt>
                <c:pt idx="21780">
                  <c:v>21780</c:v>
                </c:pt>
                <c:pt idx="21781">
                  <c:v>21781</c:v>
                </c:pt>
                <c:pt idx="21782">
                  <c:v>21782</c:v>
                </c:pt>
                <c:pt idx="21783">
                  <c:v>21783</c:v>
                </c:pt>
                <c:pt idx="21784">
                  <c:v>21784</c:v>
                </c:pt>
                <c:pt idx="21785">
                  <c:v>21785</c:v>
                </c:pt>
                <c:pt idx="21786">
                  <c:v>21786</c:v>
                </c:pt>
                <c:pt idx="21787">
                  <c:v>21787</c:v>
                </c:pt>
                <c:pt idx="21788">
                  <c:v>21788</c:v>
                </c:pt>
                <c:pt idx="21789">
                  <c:v>21789</c:v>
                </c:pt>
                <c:pt idx="21790">
                  <c:v>21790</c:v>
                </c:pt>
                <c:pt idx="21791">
                  <c:v>21791</c:v>
                </c:pt>
                <c:pt idx="21792">
                  <c:v>21792</c:v>
                </c:pt>
                <c:pt idx="21793">
                  <c:v>21793</c:v>
                </c:pt>
                <c:pt idx="21794">
                  <c:v>21794</c:v>
                </c:pt>
                <c:pt idx="21795">
                  <c:v>21795</c:v>
                </c:pt>
                <c:pt idx="21796">
                  <c:v>21796</c:v>
                </c:pt>
                <c:pt idx="21797">
                  <c:v>21797</c:v>
                </c:pt>
                <c:pt idx="21798">
                  <c:v>21798</c:v>
                </c:pt>
                <c:pt idx="21799">
                  <c:v>21799</c:v>
                </c:pt>
                <c:pt idx="21800">
                  <c:v>21800</c:v>
                </c:pt>
                <c:pt idx="21801">
                  <c:v>21801</c:v>
                </c:pt>
                <c:pt idx="21802">
                  <c:v>21802</c:v>
                </c:pt>
                <c:pt idx="21803">
                  <c:v>21803</c:v>
                </c:pt>
                <c:pt idx="21804">
                  <c:v>21804</c:v>
                </c:pt>
                <c:pt idx="21805">
                  <c:v>21805</c:v>
                </c:pt>
                <c:pt idx="21806">
                  <c:v>21806</c:v>
                </c:pt>
                <c:pt idx="21807">
                  <c:v>21807</c:v>
                </c:pt>
                <c:pt idx="21808">
                  <c:v>21808</c:v>
                </c:pt>
                <c:pt idx="21809">
                  <c:v>21809</c:v>
                </c:pt>
                <c:pt idx="21810">
                  <c:v>21810</c:v>
                </c:pt>
                <c:pt idx="21811">
                  <c:v>21811</c:v>
                </c:pt>
                <c:pt idx="21812">
                  <c:v>21812</c:v>
                </c:pt>
                <c:pt idx="21813">
                  <c:v>21813</c:v>
                </c:pt>
                <c:pt idx="21814">
                  <c:v>21814</c:v>
                </c:pt>
                <c:pt idx="21815">
                  <c:v>21815</c:v>
                </c:pt>
                <c:pt idx="21816">
                  <c:v>21816</c:v>
                </c:pt>
                <c:pt idx="21817">
                  <c:v>21817</c:v>
                </c:pt>
                <c:pt idx="21818">
                  <c:v>21818</c:v>
                </c:pt>
                <c:pt idx="21819">
                  <c:v>21819</c:v>
                </c:pt>
                <c:pt idx="21820">
                  <c:v>21820</c:v>
                </c:pt>
                <c:pt idx="21821">
                  <c:v>21821</c:v>
                </c:pt>
                <c:pt idx="21822">
                  <c:v>21822</c:v>
                </c:pt>
                <c:pt idx="21823">
                  <c:v>21823</c:v>
                </c:pt>
                <c:pt idx="21824">
                  <c:v>21824</c:v>
                </c:pt>
                <c:pt idx="21825">
                  <c:v>21825</c:v>
                </c:pt>
                <c:pt idx="21826">
                  <c:v>21826</c:v>
                </c:pt>
                <c:pt idx="21827">
                  <c:v>21827</c:v>
                </c:pt>
                <c:pt idx="21828">
                  <c:v>21828</c:v>
                </c:pt>
                <c:pt idx="21829">
                  <c:v>21829</c:v>
                </c:pt>
                <c:pt idx="21830">
                  <c:v>21830</c:v>
                </c:pt>
                <c:pt idx="21831">
                  <c:v>21831</c:v>
                </c:pt>
                <c:pt idx="21832">
                  <c:v>21832</c:v>
                </c:pt>
                <c:pt idx="21833">
                  <c:v>21833</c:v>
                </c:pt>
                <c:pt idx="21834">
                  <c:v>21834</c:v>
                </c:pt>
                <c:pt idx="21835">
                  <c:v>21835</c:v>
                </c:pt>
                <c:pt idx="21836">
                  <c:v>21836</c:v>
                </c:pt>
                <c:pt idx="21837">
                  <c:v>21837</c:v>
                </c:pt>
                <c:pt idx="21838">
                  <c:v>21838</c:v>
                </c:pt>
                <c:pt idx="21839">
                  <c:v>21839</c:v>
                </c:pt>
                <c:pt idx="21840">
                  <c:v>21840</c:v>
                </c:pt>
                <c:pt idx="21841">
                  <c:v>21841</c:v>
                </c:pt>
                <c:pt idx="21842">
                  <c:v>21842</c:v>
                </c:pt>
                <c:pt idx="21843">
                  <c:v>21843</c:v>
                </c:pt>
                <c:pt idx="21844">
                  <c:v>21844</c:v>
                </c:pt>
                <c:pt idx="21845">
                  <c:v>21845</c:v>
                </c:pt>
                <c:pt idx="21846">
                  <c:v>21846</c:v>
                </c:pt>
                <c:pt idx="21847">
                  <c:v>21847</c:v>
                </c:pt>
                <c:pt idx="21848">
                  <c:v>21848</c:v>
                </c:pt>
                <c:pt idx="21849">
                  <c:v>21849</c:v>
                </c:pt>
                <c:pt idx="21850">
                  <c:v>21850</c:v>
                </c:pt>
                <c:pt idx="21851">
                  <c:v>21851</c:v>
                </c:pt>
                <c:pt idx="21852">
                  <c:v>21852</c:v>
                </c:pt>
                <c:pt idx="21853">
                  <c:v>21853</c:v>
                </c:pt>
                <c:pt idx="21854">
                  <c:v>21854</c:v>
                </c:pt>
                <c:pt idx="21855">
                  <c:v>21855</c:v>
                </c:pt>
                <c:pt idx="21856">
                  <c:v>21856</c:v>
                </c:pt>
                <c:pt idx="21857">
                  <c:v>21857</c:v>
                </c:pt>
                <c:pt idx="21858">
                  <c:v>21858</c:v>
                </c:pt>
                <c:pt idx="21859">
                  <c:v>21859</c:v>
                </c:pt>
                <c:pt idx="21860">
                  <c:v>21860</c:v>
                </c:pt>
                <c:pt idx="21861">
                  <c:v>21861</c:v>
                </c:pt>
                <c:pt idx="21862">
                  <c:v>21862</c:v>
                </c:pt>
                <c:pt idx="21863">
                  <c:v>21863</c:v>
                </c:pt>
                <c:pt idx="21864">
                  <c:v>21864</c:v>
                </c:pt>
                <c:pt idx="21865">
                  <c:v>21865</c:v>
                </c:pt>
                <c:pt idx="21866">
                  <c:v>21866</c:v>
                </c:pt>
                <c:pt idx="21867">
                  <c:v>21867</c:v>
                </c:pt>
                <c:pt idx="21868">
                  <c:v>21868</c:v>
                </c:pt>
                <c:pt idx="21869">
                  <c:v>21869</c:v>
                </c:pt>
                <c:pt idx="21870">
                  <c:v>21870</c:v>
                </c:pt>
                <c:pt idx="21871">
                  <c:v>21871</c:v>
                </c:pt>
                <c:pt idx="21872">
                  <c:v>21872</c:v>
                </c:pt>
                <c:pt idx="21873">
                  <c:v>21873</c:v>
                </c:pt>
                <c:pt idx="21874">
                  <c:v>21874</c:v>
                </c:pt>
                <c:pt idx="21875">
                  <c:v>21875</c:v>
                </c:pt>
                <c:pt idx="21876">
                  <c:v>21876</c:v>
                </c:pt>
                <c:pt idx="21877">
                  <c:v>21877</c:v>
                </c:pt>
                <c:pt idx="21878">
                  <c:v>21878</c:v>
                </c:pt>
                <c:pt idx="21879">
                  <c:v>21879</c:v>
                </c:pt>
                <c:pt idx="21880">
                  <c:v>21880</c:v>
                </c:pt>
                <c:pt idx="21881">
                  <c:v>21881</c:v>
                </c:pt>
                <c:pt idx="21882">
                  <c:v>21882</c:v>
                </c:pt>
                <c:pt idx="21883">
                  <c:v>21883</c:v>
                </c:pt>
                <c:pt idx="21884">
                  <c:v>21884</c:v>
                </c:pt>
                <c:pt idx="21885">
                  <c:v>21885</c:v>
                </c:pt>
                <c:pt idx="21886">
                  <c:v>21886</c:v>
                </c:pt>
                <c:pt idx="21887">
                  <c:v>21887</c:v>
                </c:pt>
                <c:pt idx="21888">
                  <c:v>21888</c:v>
                </c:pt>
                <c:pt idx="21889">
                  <c:v>21889</c:v>
                </c:pt>
                <c:pt idx="21890">
                  <c:v>21890</c:v>
                </c:pt>
                <c:pt idx="21891">
                  <c:v>21891</c:v>
                </c:pt>
                <c:pt idx="21892">
                  <c:v>21892</c:v>
                </c:pt>
                <c:pt idx="21893">
                  <c:v>21893</c:v>
                </c:pt>
                <c:pt idx="21894">
                  <c:v>21894</c:v>
                </c:pt>
                <c:pt idx="21895">
                  <c:v>21895</c:v>
                </c:pt>
                <c:pt idx="21896">
                  <c:v>21896</c:v>
                </c:pt>
                <c:pt idx="21897">
                  <c:v>21897</c:v>
                </c:pt>
                <c:pt idx="21898">
                  <c:v>21898</c:v>
                </c:pt>
                <c:pt idx="21899">
                  <c:v>21899</c:v>
                </c:pt>
                <c:pt idx="21900">
                  <c:v>21900</c:v>
                </c:pt>
                <c:pt idx="21901">
                  <c:v>21901</c:v>
                </c:pt>
                <c:pt idx="21902">
                  <c:v>21902</c:v>
                </c:pt>
                <c:pt idx="21903">
                  <c:v>21903</c:v>
                </c:pt>
                <c:pt idx="21904">
                  <c:v>21904</c:v>
                </c:pt>
                <c:pt idx="21905">
                  <c:v>21905</c:v>
                </c:pt>
                <c:pt idx="21906">
                  <c:v>21906</c:v>
                </c:pt>
                <c:pt idx="21907">
                  <c:v>21907</c:v>
                </c:pt>
                <c:pt idx="21908">
                  <c:v>21908</c:v>
                </c:pt>
                <c:pt idx="21909">
                  <c:v>21909</c:v>
                </c:pt>
                <c:pt idx="21910">
                  <c:v>21910</c:v>
                </c:pt>
                <c:pt idx="21911">
                  <c:v>21911</c:v>
                </c:pt>
                <c:pt idx="21912">
                  <c:v>21912</c:v>
                </c:pt>
                <c:pt idx="21913">
                  <c:v>21913</c:v>
                </c:pt>
                <c:pt idx="21914">
                  <c:v>21914</c:v>
                </c:pt>
                <c:pt idx="21915">
                  <c:v>21915</c:v>
                </c:pt>
                <c:pt idx="21916">
                  <c:v>21916</c:v>
                </c:pt>
                <c:pt idx="21917">
                  <c:v>21917</c:v>
                </c:pt>
                <c:pt idx="21918">
                  <c:v>21918</c:v>
                </c:pt>
                <c:pt idx="21919">
                  <c:v>21919</c:v>
                </c:pt>
                <c:pt idx="21920">
                  <c:v>21920</c:v>
                </c:pt>
                <c:pt idx="21921">
                  <c:v>21921</c:v>
                </c:pt>
                <c:pt idx="21922">
                  <c:v>21922</c:v>
                </c:pt>
                <c:pt idx="21923">
                  <c:v>21923</c:v>
                </c:pt>
                <c:pt idx="21924">
                  <c:v>21924</c:v>
                </c:pt>
                <c:pt idx="21925">
                  <c:v>21925</c:v>
                </c:pt>
                <c:pt idx="21926">
                  <c:v>21926</c:v>
                </c:pt>
                <c:pt idx="21927">
                  <c:v>21927</c:v>
                </c:pt>
                <c:pt idx="21928">
                  <c:v>21928</c:v>
                </c:pt>
                <c:pt idx="21929">
                  <c:v>21929</c:v>
                </c:pt>
                <c:pt idx="21930">
                  <c:v>21930</c:v>
                </c:pt>
                <c:pt idx="21931">
                  <c:v>21931</c:v>
                </c:pt>
                <c:pt idx="21932">
                  <c:v>21932</c:v>
                </c:pt>
                <c:pt idx="21933">
                  <c:v>21933</c:v>
                </c:pt>
                <c:pt idx="21934">
                  <c:v>21934</c:v>
                </c:pt>
                <c:pt idx="21935">
                  <c:v>21935</c:v>
                </c:pt>
                <c:pt idx="21936">
                  <c:v>21936</c:v>
                </c:pt>
                <c:pt idx="21937">
                  <c:v>21937</c:v>
                </c:pt>
                <c:pt idx="21938">
                  <c:v>21938</c:v>
                </c:pt>
                <c:pt idx="21939">
                  <c:v>21939</c:v>
                </c:pt>
                <c:pt idx="21940">
                  <c:v>21940</c:v>
                </c:pt>
                <c:pt idx="21941">
                  <c:v>21941</c:v>
                </c:pt>
                <c:pt idx="21942">
                  <c:v>21942</c:v>
                </c:pt>
                <c:pt idx="21943">
                  <c:v>21943</c:v>
                </c:pt>
                <c:pt idx="21944">
                  <c:v>21944</c:v>
                </c:pt>
                <c:pt idx="21945">
                  <c:v>21945</c:v>
                </c:pt>
                <c:pt idx="21946">
                  <c:v>21946</c:v>
                </c:pt>
                <c:pt idx="21947">
                  <c:v>21947</c:v>
                </c:pt>
                <c:pt idx="21948">
                  <c:v>21948</c:v>
                </c:pt>
                <c:pt idx="21949">
                  <c:v>21949</c:v>
                </c:pt>
                <c:pt idx="21950">
                  <c:v>21950</c:v>
                </c:pt>
                <c:pt idx="21951">
                  <c:v>21951</c:v>
                </c:pt>
                <c:pt idx="21952">
                  <c:v>21952</c:v>
                </c:pt>
                <c:pt idx="21953">
                  <c:v>21953</c:v>
                </c:pt>
                <c:pt idx="21954">
                  <c:v>21954</c:v>
                </c:pt>
                <c:pt idx="21955">
                  <c:v>21955</c:v>
                </c:pt>
                <c:pt idx="21956">
                  <c:v>21956</c:v>
                </c:pt>
                <c:pt idx="21957">
                  <c:v>21957</c:v>
                </c:pt>
                <c:pt idx="21958">
                  <c:v>21958</c:v>
                </c:pt>
                <c:pt idx="21959">
                  <c:v>21959</c:v>
                </c:pt>
                <c:pt idx="21960">
                  <c:v>21960</c:v>
                </c:pt>
                <c:pt idx="21961">
                  <c:v>21961</c:v>
                </c:pt>
                <c:pt idx="21962">
                  <c:v>21962</c:v>
                </c:pt>
                <c:pt idx="21963">
                  <c:v>21963</c:v>
                </c:pt>
                <c:pt idx="21964">
                  <c:v>21964</c:v>
                </c:pt>
                <c:pt idx="21965">
                  <c:v>21965</c:v>
                </c:pt>
                <c:pt idx="21966">
                  <c:v>21966</c:v>
                </c:pt>
                <c:pt idx="21967">
                  <c:v>21967</c:v>
                </c:pt>
                <c:pt idx="21968">
                  <c:v>21968</c:v>
                </c:pt>
                <c:pt idx="21969">
                  <c:v>21969</c:v>
                </c:pt>
                <c:pt idx="21970">
                  <c:v>21970</c:v>
                </c:pt>
                <c:pt idx="21971">
                  <c:v>21971</c:v>
                </c:pt>
                <c:pt idx="21972">
                  <c:v>21972</c:v>
                </c:pt>
                <c:pt idx="21973">
                  <c:v>21973</c:v>
                </c:pt>
                <c:pt idx="21974">
                  <c:v>21974</c:v>
                </c:pt>
                <c:pt idx="21975">
                  <c:v>21975</c:v>
                </c:pt>
                <c:pt idx="21976">
                  <c:v>21976</c:v>
                </c:pt>
                <c:pt idx="21977">
                  <c:v>21977</c:v>
                </c:pt>
                <c:pt idx="21978">
                  <c:v>21978</c:v>
                </c:pt>
                <c:pt idx="21979">
                  <c:v>21979</c:v>
                </c:pt>
                <c:pt idx="21980">
                  <c:v>21980</c:v>
                </c:pt>
                <c:pt idx="21981">
                  <c:v>21981</c:v>
                </c:pt>
                <c:pt idx="21982">
                  <c:v>21982</c:v>
                </c:pt>
                <c:pt idx="21983">
                  <c:v>21983</c:v>
                </c:pt>
                <c:pt idx="21984">
                  <c:v>21984</c:v>
                </c:pt>
                <c:pt idx="21985">
                  <c:v>21985</c:v>
                </c:pt>
                <c:pt idx="21986">
                  <c:v>21986</c:v>
                </c:pt>
                <c:pt idx="21987">
                  <c:v>21987</c:v>
                </c:pt>
                <c:pt idx="21988">
                  <c:v>21988</c:v>
                </c:pt>
                <c:pt idx="21989">
                  <c:v>21989</c:v>
                </c:pt>
                <c:pt idx="21990">
                  <c:v>21990</c:v>
                </c:pt>
                <c:pt idx="21991">
                  <c:v>21991</c:v>
                </c:pt>
                <c:pt idx="21992">
                  <c:v>21992</c:v>
                </c:pt>
                <c:pt idx="21993">
                  <c:v>21993</c:v>
                </c:pt>
                <c:pt idx="21994">
                  <c:v>21994</c:v>
                </c:pt>
                <c:pt idx="21995">
                  <c:v>21995</c:v>
                </c:pt>
                <c:pt idx="21996">
                  <c:v>21996</c:v>
                </c:pt>
                <c:pt idx="21997">
                  <c:v>21997</c:v>
                </c:pt>
                <c:pt idx="21998">
                  <c:v>21998</c:v>
                </c:pt>
                <c:pt idx="21999">
                  <c:v>21999</c:v>
                </c:pt>
                <c:pt idx="22000">
                  <c:v>22000</c:v>
                </c:pt>
                <c:pt idx="22001">
                  <c:v>22001</c:v>
                </c:pt>
                <c:pt idx="22002">
                  <c:v>22002</c:v>
                </c:pt>
                <c:pt idx="22003">
                  <c:v>22003</c:v>
                </c:pt>
                <c:pt idx="22004">
                  <c:v>22004</c:v>
                </c:pt>
                <c:pt idx="22005">
                  <c:v>22005</c:v>
                </c:pt>
                <c:pt idx="22006">
                  <c:v>22006</c:v>
                </c:pt>
                <c:pt idx="22007">
                  <c:v>22007</c:v>
                </c:pt>
                <c:pt idx="22008">
                  <c:v>22008</c:v>
                </c:pt>
                <c:pt idx="22009">
                  <c:v>22009</c:v>
                </c:pt>
                <c:pt idx="22010">
                  <c:v>22010</c:v>
                </c:pt>
                <c:pt idx="22011">
                  <c:v>22011</c:v>
                </c:pt>
                <c:pt idx="22012">
                  <c:v>22012</c:v>
                </c:pt>
                <c:pt idx="22013">
                  <c:v>22013</c:v>
                </c:pt>
                <c:pt idx="22014">
                  <c:v>22014</c:v>
                </c:pt>
                <c:pt idx="22015">
                  <c:v>22015</c:v>
                </c:pt>
                <c:pt idx="22016">
                  <c:v>22016</c:v>
                </c:pt>
                <c:pt idx="22017">
                  <c:v>22017</c:v>
                </c:pt>
                <c:pt idx="22018">
                  <c:v>22018</c:v>
                </c:pt>
                <c:pt idx="22019">
                  <c:v>22019</c:v>
                </c:pt>
                <c:pt idx="22020">
                  <c:v>22020</c:v>
                </c:pt>
                <c:pt idx="22021">
                  <c:v>22021</c:v>
                </c:pt>
                <c:pt idx="22022">
                  <c:v>22022</c:v>
                </c:pt>
                <c:pt idx="22023">
                  <c:v>22023</c:v>
                </c:pt>
                <c:pt idx="22024">
                  <c:v>22024</c:v>
                </c:pt>
                <c:pt idx="22025">
                  <c:v>22025</c:v>
                </c:pt>
                <c:pt idx="22026">
                  <c:v>22026</c:v>
                </c:pt>
                <c:pt idx="22027">
                  <c:v>22027</c:v>
                </c:pt>
                <c:pt idx="22028">
                  <c:v>22028</c:v>
                </c:pt>
                <c:pt idx="22029">
                  <c:v>22029</c:v>
                </c:pt>
                <c:pt idx="22030">
                  <c:v>22030</c:v>
                </c:pt>
                <c:pt idx="22031">
                  <c:v>22031</c:v>
                </c:pt>
                <c:pt idx="22032">
                  <c:v>22032</c:v>
                </c:pt>
                <c:pt idx="22033">
                  <c:v>22033</c:v>
                </c:pt>
                <c:pt idx="22034">
                  <c:v>22034</c:v>
                </c:pt>
                <c:pt idx="22035">
                  <c:v>22035</c:v>
                </c:pt>
                <c:pt idx="22036">
                  <c:v>22036</c:v>
                </c:pt>
                <c:pt idx="22037">
                  <c:v>22037</c:v>
                </c:pt>
                <c:pt idx="22038">
                  <c:v>22038</c:v>
                </c:pt>
                <c:pt idx="22039">
                  <c:v>22039</c:v>
                </c:pt>
                <c:pt idx="22040">
                  <c:v>22040</c:v>
                </c:pt>
                <c:pt idx="22041">
                  <c:v>22041</c:v>
                </c:pt>
                <c:pt idx="22042">
                  <c:v>22042</c:v>
                </c:pt>
                <c:pt idx="22043">
                  <c:v>22043</c:v>
                </c:pt>
                <c:pt idx="22044">
                  <c:v>22044</c:v>
                </c:pt>
                <c:pt idx="22045">
                  <c:v>22045</c:v>
                </c:pt>
                <c:pt idx="22046">
                  <c:v>22046</c:v>
                </c:pt>
                <c:pt idx="22047">
                  <c:v>22047</c:v>
                </c:pt>
                <c:pt idx="22048">
                  <c:v>22048</c:v>
                </c:pt>
                <c:pt idx="22049">
                  <c:v>22049</c:v>
                </c:pt>
                <c:pt idx="22050">
                  <c:v>22050</c:v>
                </c:pt>
                <c:pt idx="22051">
                  <c:v>22051</c:v>
                </c:pt>
                <c:pt idx="22052">
                  <c:v>22052</c:v>
                </c:pt>
                <c:pt idx="22053">
                  <c:v>22053</c:v>
                </c:pt>
                <c:pt idx="22054">
                  <c:v>22054</c:v>
                </c:pt>
                <c:pt idx="22055">
                  <c:v>22055</c:v>
                </c:pt>
                <c:pt idx="22056">
                  <c:v>22056</c:v>
                </c:pt>
                <c:pt idx="22057">
                  <c:v>22057</c:v>
                </c:pt>
                <c:pt idx="22058">
                  <c:v>22058</c:v>
                </c:pt>
                <c:pt idx="22059">
                  <c:v>22059</c:v>
                </c:pt>
                <c:pt idx="22060">
                  <c:v>22060</c:v>
                </c:pt>
                <c:pt idx="22061">
                  <c:v>22061</c:v>
                </c:pt>
                <c:pt idx="22062">
                  <c:v>22062</c:v>
                </c:pt>
                <c:pt idx="22063">
                  <c:v>22063</c:v>
                </c:pt>
                <c:pt idx="22064">
                  <c:v>22064</c:v>
                </c:pt>
                <c:pt idx="22065">
                  <c:v>22065</c:v>
                </c:pt>
                <c:pt idx="22066">
                  <c:v>22066</c:v>
                </c:pt>
                <c:pt idx="22067">
                  <c:v>22067</c:v>
                </c:pt>
                <c:pt idx="22068">
                  <c:v>22068</c:v>
                </c:pt>
                <c:pt idx="22069">
                  <c:v>22069</c:v>
                </c:pt>
                <c:pt idx="22070">
                  <c:v>22070</c:v>
                </c:pt>
                <c:pt idx="22071">
                  <c:v>22071</c:v>
                </c:pt>
                <c:pt idx="22072">
                  <c:v>22072</c:v>
                </c:pt>
                <c:pt idx="22073">
                  <c:v>22073</c:v>
                </c:pt>
                <c:pt idx="22074">
                  <c:v>22074</c:v>
                </c:pt>
                <c:pt idx="22075">
                  <c:v>22075</c:v>
                </c:pt>
                <c:pt idx="22076">
                  <c:v>22076</c:v>
                </c:pt>
                <c:pt idx="22077">
                  <c:v>22077</c:v>
                </c:pt>
                <c:pt idx="22078">
                  <c:v>22078</c:v>
                </c:pt>
                <c:pt idx="22079">
                  <c:v>22079</c:v>
                </c:pt>
                <c:pt idx="22080">
                  <c:v>22080</c:v>
                </c:pt>
                <c:pt idx="22081">
                  <c:v>22081</c:v>
                </c:pt>
                <c:pt idx="22082">
                  <c:v>22082</c:v>
                </c:pt>
                <c:pt idx="22083">
                  <c:v>22083</c:v>
                </c:pt>
                <c:pt idx="22084">
                  <c:v>22084</c:v>
                </c:pt>
                <c:pt idx="22085">
                  <c:v>22085</c:v>
                </c:pt>
                <c:pt idx="22086">
                  <c:v>22086</c:v>
                </c:pt>
                <c:pt idx="22087">
                  <c:v>22087</c:v>
                </c:pt>
                <c:pt idx="22088">
                  <c:v>22088</c:v>
                </c:pt>
                <c:pt idx="22089">
                  <c:v>22089</c:v>
                </c:pt>
                <c:pt idx="22090">
                  <c:v>22090</c:v>
                </c:pt>
                <c:pt idx="22091">
                  <c:v>22091</c:v>
                </c:pt>
                <c:pt idx="22092">
                  <c:v>22092</c:v>
                </c:pt>
                <c:pt idx="22093">
                  <c:v>22093</c:v>
                </c:pt>
                <c:pt idx="22094">
                  <c:v>22094</c:v>
                </c:pt>
                <c:pt idx="22095">
                  <c:v>22095</c:v>
                </c:pt>
                <c:pt idx="22096">
                  <c:v>22096</c:v>
                </c:pt>
                <c:pt idx="22097">
                  <c:v>22097</c:v>
                </c:pt>
                <c:pt idx="22098">
                  <c:v>22098</c:v>
                </c:pt>
                <c:pt idx="22099">
                  <c:v>22099</c:v>
                </c:pt>
                <c:pt idx="22100">
                  <c:v>22100</c:v>
                </c:pt>
                <c:pt idx="22101">
                  <c:v>22101</c:v>
                </c:pt>
                <c:pt idx="22102">
                  <c:v>22102</c:v>
                </c:pt>
                <c:pt idx="22103">
                  <c:v>22103</c:v>
                </c:pt>
                <c:pt idx="22104">
                  <c:v>22104</c:v>
                </c:pt>
                <c:pt idx="22105">
                  <c:v>22105</c:v>
                </c:pt>
                <c:pt idx="22106">
                  <c:v>22106</c:v>
                </c:pt>
                <c:pt idx="22107">
                  <c:v>22107</c:v>
                </c:pt>
                <c:pt idx="22108">
                  <c:v>22108</c:v>
                </c:pt>
                <c:pt idx="22109">
                  <c:v>22109</c:v>
                </c:pt>
                <c:pt idx="22110">
                  <c:v>22110</c:v>
                </c:pt>
                <c:pt idx="22111">
                  <c:v>22111</c:v>
                </c:pt>
                <c:pt idx="22112">
                  <c:v>22112</c:v>
                </c:pt>
                <c:pt idx="22113">
                  <c:v>22113</c:v>
                </c:pt>
                <c:pt idx="22114">
                  <c:v>22114</c:v>
                </c:pt>
                <c:pt idx="22115">
                  <c:v>22115</c:v>
                </c:pt>
                <c:pt idx="22116">
                  <c:v>22116</c:v>
                </c:pt>
                <c:pt idx="22117">
                  <c:v>22117</c:v>
                </c:pt>
                <c:pt idx="22118">
                  <c:v>22118</c:v>
                </c:pt>
                <c:pt idx="22119">
                  <c:v>22119</c:v>
                </c:pt>
                <c:pt idx="22120">
                  <c:v>22120</c:v>
                </c:pt>
                <c:pt idx="22121">
                  <c:v>22121</c:v>
                </c:pt>
                <c:pt idx="22122">
                  <c:v>22122</c:v>
                </c:pt>
                <c:pt idx="22123">
                  <c:v>22123</c:v>
                </c:pt>
                <c:pt idx="22124">
                  <c:v>22124</c:v>
                </c:pt>
                <c:pt idx="22125">
                  <c:v>22125</c:v>
                </c:pt>
                <c:pt idx="22126">
                  <c:v>22126</c:v>
                </c:pt>
                <c:pt idx="22127">
                  <c:v>22127</c:v>
                </c:pt>
                <c:pt idx="22128">
                  <c:v>22128</c:v>
                </c:pt>
                <c:pt idx="22129">
                  <c:v>22129</c:v>
                </c:pt>
                <c:pt idx="22130">
                  <c:v>22130</c:v>
                </c:pt>
                <c:pt idx="22131">
                  <c:v>22131</c:v>
                </c:pt>
                <c:pt idx="22132">
                  <c:v>22132</c:v>
                </c:pt>
                <c:pt idx="22133">
                  <c:v>22133</c:v>
                </c:pt>
                <c:pt idx="22134">
                  <c:v>22134</c:v>
                </c:pt>
                <c:pt idx="22135">
                  <c:v>22135</c:v>
                </c:pt>
                <c:pt idx="22136">
                  <c:v>22136</c:v>
                </c:pt>
                <c:pt idx="22137">
                  <c:v>22137</c:v>
                </c:pt>
                <c:pt idx="22138">
                  <c:v>22138</c:v>
                </c:pt>
                <c:pt idx="22139">
                  <c:v>22139</c:v>
                </c:pt>
                <c:pt idx="22140">
                  <c:v>22140</c:v>
                </c:pt>
                <c:pt idx="22141">
                  <c:v>22141</c:v>
                </c:pt>
                <c:pt idx="22142">
                  <c:v>22142</c:v>
                </c:pt>
                <c:pt idx="22143">
                  <c:v>22143</c:v>
                </c:pt>
                <c:pt idx="22144">
                  <c:v>22144</c:v>
                </c:pt>
                <c:pt idx="22145">
                  <c:v>22145</c:v>
                </c:pt>
                <c:pt idx="22146">
                  <c:v>22146</c:v>
                </c:pt>
                <c:pt idx="22147">
                  <c:v>22147</c:v>
                </c:pt>
                <c:pt idx="22148">
                  <c:v>22148</c:v>
                </c:pt>
                <c:pt idx="22149">
                  <c:v>22149</c:v>
                </c:pt>
                <c:pt idx="22150">
                  <c:v>22150</c:v>
                </c:pt>
                <c:pt idx="22151">
                  <c:v>22151</c:v>
                </c:pt>
                <c:pt idx="22152">
                  <c:v>22152</c:v>
                </c:pt>
                <c:pt idx="22153">
                  <c:v>22153</c:v>
                </c:pt>
                <c:pt idx="22154">
                  <c:v>22154</c:v>
                </c:pt>
                <c:pt idx="22155">
                  <c:v>22155</c:v>
                </c:pt>
                <c:pt idx="22156">
                  <c:v>22156</c:v>
                </c:pt>
                <c:pt idx="22157">
                  <c:v>22157</c:v>
                </c:pt>
                <c:pt idx="22158">
                  <c:v>22158</c:v>
                </c:pt>
                <c:pt idx="22159">
                  <c:v>22159</c:v>
                </c:pt>
                <c:pt idx="22160">
                  <c:v>22160</c:v>
                </c:pt>
                <c:pt idx="22161">
                  <c:v>22161</c:v>
                </c:pt>
                <c:pt idx="22162">
                  <c:v>22162</c:v>
                </c:pt>
                <c:pt idx="22163">
                  <c:v>22163</c:v>
                </c:pt>
                <c:pt idx="22164">
                  <c:v>22164</c:v>
                </c:pt>
                <c:pt idx="22165">
                  <c:v>22165</c:v>
                </c:pt>
                <c:pt idx="22166">
                  <c:v>22166</c:v>
                </c:pt>
                <c:pt idx="22167">
                  <c:v>22167</c:v>
                </c:pt>
                <c:pt idx="22168">
                  <c:v>22168</c:v>
                </c:pt>
                <c:pt idx="22169">
                  <c:v>22169</c:v>
                </c:pt>
                <c:pt idx="22170">
                  <c:v>22170</c:v>
                </c:pt>
                <c:pt idx="22171">
                  <c:v>22171</c:v>
                </c:pt>
                <c:pt idx="22172">
                  <c:v>22172</c:v>
                </c:pt>
                <c:pt idx="22173">
                  <c:v>22173</c:v>
                </c:pt>
                <c:pt idx="22174">
                  <c:v>22174</c:v>
                </c:pt>
                <c:pt idx="22175">
                  <c:v>22175</c:v>
                </c:pt>
                <c:pt idx="22176">
                  <c:v>22176</c:v>
                </c:pt>
                <c:pt idx="22177">
                  <c:v>22177</c:v>
                </c:pt>
                <c:pt idx="22178">
                  <c:v>22178</c:v>
                </c:pt>
                <c:pt idx="22179">
                  <c:v>22179</c:v>
                </c:pt>
                <c:pt idx="22180">
                  <c:v>22180</c:v>
                </c:pt>
                <c:pt idx="22181">
                  <c:v>22181</c:v>
                </c:pt>
                <c:pt idx="22182">
                  <c:v>22182</c:v>
                </c:pt>
                <c:pt idx="22183">
                  <c:v>22183</c:v>
                </c:pt>
                <c:pt idx="22184">
                  <c:v>22184</c:v>
                </c:pt>
                <c:pt idx="22185">
                  <c:v>22185</c:v>
                </c:pt>
                <c:pt idx="22186">
                  <c:v>22186</c:v>
                </c:pt>
                <c:pt idx="22187">
                  <c:v>22187</c:v>
                </c:pt>
                <c:pt idx="22188">
                  <c:v>22188</c:v>
                </c:pt>
                <c:pt idx="22189">
                  <c:v>22189</c:v>
                </c:pt>
                <c:pt idx="22190">
                  <c:v>22190</c:v>
                </c:pt>
                <c:pt idx="22191">
                  <c:v>22191</c:v>
                </c:pt>
                <c:pt idx="22192">
                  <c:v>22192</c:v>
                </c:pt>
                <c:pt idx="22193">
                  <c:v>22193</c:v>
                </c:pt>
                <c:pt idx="22194">
                  <c:v>22194</c:v>
                </c:pt>
                <c:pt idx="22195">
                  <c:v>22195</c:v>
                </c:pt>
                <c:pt idx="22196">
                  <c:v>22196</c:v>
                </c:pt>
                <c:pt idx="22197">
                  <c:v>22197</c:v>
                </c:pt>
                <c:pt idx="22198">
                  <c:v>22198</c:v>
                </c:pt>
                <c:pt idx="22199">
                  <c:v>22199</c:v>
                </c:pt>
                <c:pt idx="22200">
                  <c:v>22200</c:v>
                </c:pt>
                <c:pt idx="22201">
                  <c:v>22201</c:v>
                </c:pt>
                <c:pt idx="22202">
                  <c:v>22202</c:v>
                </c:pt>
                <c:pt idx="22203">
                  <c:v>22203</c:v>
                </c:pt>
                <c:pt idx="22204">
                  <c:v>22204</c:v>
                </c:pt>
                <c:pt idx="22205">
                  <c:v>22205</c:v>
                </c:pt>
                <c:pt idx="22206">
                  <c:v>22206</c:v>
                </c:pt>
                <c:pt idx="22207">
                  <c:v>22207</c:v>
                </c:pt>
                <c:pt idx="22208">
                  <c:v>22208</c:v>
                </c:pt>
                <c:pt idx="22209">
                  <c:v>22209</c:v>
                </c:pt>
                <c:pt idx="22210">
                  <c:v>22210</c:v>
                </c:pt>
                <c:pt idx="22211">
                  <c:v>22211</c:v>
                </c:pt>
                <c:pt idx="22212">
                  <c:v>22212</c:v>
                </c:pt>
                <c:pt idx="22213">
                  <c:v>22213</c:v>
                </c:pt>
                <c:pt idx="22214">
                  <c:v>22214</c:v>
                </c:pt>
                <c:pt idx="22215">
                  <c:v>22215</c:v>
                </c:pt>
                <c:pt idx="22216">
                  <c:v>22216</c:v>
                </c:pt>
                <c:pt idx="22217">
                  <c:v>22217</c:v>
                </c:pt>
                <c:pt idx="22218">
                  <c:v>22218</c:v>
                </c:pt>
                <c:pt idx="22219">
                  <c:v>22219</c:v>
                </c:pt>
                <c:pt idx="22220">
                  <c:v>22220</c:v>
                </c:pt>
                <c:pt idx="22221">
                  <c:v>22221</c:v>
                </c:pt>
                <c:pt idx="22222">
                  <c:v>22222</c:v>
                </c:pt>
                <c:pt idx="22223">
                  <c:v>22223</c:v>
                </c:pt>
                <c:pt idx="22224">
                  <c:v>22224</c:v>
                </c:pt>
                <c:pt idx="22225">
                  <c:v>22225</c:v>
                </c:pt>
                <c:pt idx="22226">
                  <c:v>22226</c:v>
                </c:pt>
                <c:pt idx="22227">
                  <c:v>22227</c:v>
                </c:pt>
                <c:pt idx="22228">
                  <c:v>22228</c:v>
                </c:pt>
                <c:pt idx="22229">
                  <c:v>22229</c:v>
                </c:pt>
                <c:pt idx="22230">
                  <c:v>22230</c:v>
                </c:pt>
                <c:pt idx="22231">
                  <c:v>22231</c:v>
                </c:pt>
                <c:pt idx="22232">
                  <c:v>22232</c:v>
                </c:pt>
                <c:pt idx="22233">
                  <c:v>22233</c:v>
                </c:pt>
                <c:pt idx="22234">
                  <c:v>22234</c:v>
                </c:pt>
                <c:pt idx="22235">
                  <c:v>22235</c:v>
                </c:pt>
                <c:pt idx="22236">
                  <c:v>22236</c:v>
                </c:pt>
                <c:pt idx="22237">
                  <c:v>22237</c:v>
                </c:pt>
                <c:pt idx="22238">
                  <c:v>22238</c:v>
                </c:pt>
                <c:pt idx="22239">
                  <c:v>22239</c:v>
                </c:pt>
                <c:pt idx="22240">
                  <c:v>22240</c:v>
                </c:pt>
                <c:pt idx="22241">
                  <c:v>22241</c:v>
                </c:pt>
                <c:pt idx="22242">
                  <c:v>22242</c:v>
                </c:pt>
                <c:pt idx="22243">
                  <c:v>22243</c:v>
                </c:pt>
                <c:pt idx="22244">
                  <c:v>22244</c:v>
                </c:pt>
                <c:pt idx="22245">
                  <c:v>22245</c:v>
                </c:pt>
                <c:pt idx="22246">
                  <c:v>22246</c:v>
                </c:pt>
                <c:pt idx="22247">
                  <c:v>22247</c:v>
                </c:pt>
                <c:pt idx="22248">
                  <c:v>22248</c:v>
                </c:pt>
                <c:pt idx="22249">
                  <c:v>22249</c:v>
                </c:pt>
                <c:pt idx="22250">
                  <c:v>22250</c:v>
                </c:pt>
                <c:pt idx="22251">
                  <c:v>22251</c:v>
                </c:pt>
                <c:pt idx="22252">
                  <c:v>22252</c:v>
                </c:pt>
                <c:pt idx="22253">
                  <c:v>22253</c:v>
                </c:pt>
                <c:pt idx="22254">
                  <c:v>22254</c:v>
                </c:pt>
                <c:pt idx="22255">
                  <c:v>22255</c:v>
                </c:pt>
                <c:pt idx="22256">
                  <c:v>22256</c:v>
                </c:pt>
                <c:pt idx="22257">
                  <c:v>22257</c:v>
                </c:pt>
                <c:pt idx="22258">
                  <c:v>22258</c:v>
                </c:pt>
                <c:pt idx="22259">
                  <c:v>22259</c:v>
                </c:pt>
                <c:pt idx="22260">
                  <c:v>22260</c:v>
                </c:pt>
                <c:pt idx="22261">
                  <c:v>22261</c:v>
                </c:pt>
                <c:pt idx="22262">
                  <c:v>22262</c:v>
                </c:pt>
                <c:pt idx="22263">
                  <c:v>22263</c:v>
                </c:pt>
                <c:pt idx="22264">
                  <c:v>22264</c:v>
                </c:pt>
                <c:pt idx="22265">
                  <c:v>22265</c:v>
                </c:pt>
                <c:pt idx="22266">
                  <c:v>22266</c:v>
                </c:pt>
                <c:pt idx="22267">
                  <c:v>22267</c:v>
                </c:pt>
                <c:pt idx="22268">
                  <c:v>22268</c:v>
                </c:pt>
                <c:pt idx="22269">
                  <c:v>22269</c:v>
                </c:pt>
                <c:pt idx="22270">
                  <c:v>22270</c:v>
                </c:pt>
                <c:pt idx="22271">
                  <c:v>22271</c:v>
                </c:pt>
                <c:pt idx="22272">
                  <c:v>22272</c:v>
                </c:pt>
                <c:pt idx="22273">
                  <c:v>22273</c:v>
                </c:pt>
                <c:pt idx="22274">
                  <c:v>22274</c:v>
                </c:pt>
                <c:pt idx="22275">
                  <c:v>22275</c:v>
                </c:pt>
                <c:pt idx="22276">
                  <c:v>22276</c:v>
                </c:pt>
                <c:pt idx="22277">
                  <c:v>22277</c:v>
                </c:pt>
                <c:pt idx="22278">
                  <c:v>22278</c:v>
                </c:pt>
                <c:pt idx="22279">
                  <c:v>22279</c:v>
                </c:pt>
                <c:pt idx="22280">
                  <c:v>22280</c:v>
                </c:pt>
                <c:pt idx="22281">
                  <c:v>22281</c:v>
                </c:pt>
                <c:pt idx="22282">
                  <c:v>22282</c:v>
                </c:pt>
                <c:pt idx="22283">
                  <c:v>22283</c:v>
                </c:pt>
                <c:pt idx="22284">
                  <c:v>22284</c:v>
                </c:pt>
                <c:pt idx="22285">
                  <c:v>22285</c:v>
                </c:pt>
                <c:pt idx="22286">
                  <c:v>22286</c:v>
                </c:pt>
                <c:pt idx="22287">
                  <c:v>22287</c:v>
                </c:pt>
                <c:pt idx="22288">
                  <c:v>22288</c:v>
                </c:pt>
                <c:pt idx="22289">
                  <c:v>22289</c:v>
                </c:pt>
                <c:pt idx="22290">
                  <c:v>22290</c:v>
                </c:pt>
                <c:pt idx="22291">
                  <c:v>22291</c:v>
                </c:pt>
                <c:pt idx="22292">
                  <c:v>22292</c:v>
                </c:pt>
                <c:pt idx="22293">
                  <c:v>22293</c:v>
                </c:pt>
                <c:pt idx="22294">
                  <c:v>22294</c:v>
                </c:pt>
                <c:pt idx="22295">
                  <c:v>22295</c:v>
                </c:pt>
                <c:pt idx="22296">
                  <c:v>22296</c:v>
                </c:pt>
                <c:pt idx="22297">
                  <c:v>22297</c:v>
                </c:pt>
                <c:pt idx="22298">
                  <c:v>22298</c:v>
                </c:pt>
                <c:pt idx="22299">
                  <c:v>22299</c:v>
                </c:pt>
                <c:pt idx="22300">
                  <c:v>22300</c:v>
                </c:pt>
                <c:pt idx="22301">
                  <c:v>22301</c:v>
                </c:pt>
                <c:pt idx="22302">
                  <c:v>22302</c:v>
                </c:pt>
                <c:pt idx="22303">
                  <c:v>22303</c:v>
                </c:pt>
                <c:pt idx="22304">
                  <c:v>22304</c:v>
                </c:pt>
                <c:pt idx="22305">
                  <c:v>22305</c:v>
                </c:pt>
                <c:pt idx="22306">
                  <c:v>22306</c:v>
                </c:pt>
                <c:pt idx="22307">
                  <c:v>22307</c:v>
                </c:pt>
                <c:pt idx="22308">
                  <c:v>22308</c:v>
                </c:pt>
                <c:pt idx="22309">
                  <c:v>22309</c:v>
                </c:pt>
                <c:pt idx="22310">
                  <c:v>22310</c:v>
                </c:pt>
                <c:pt idx="22311">
                  <c:v>22311</c:v>
                </c:pt>
                <c:pt idx="22312">
                  <c:v>22312</c:v>
                </c:pt>
                <c:pt idx="22313">
                  <c:v>22313</c:v>
                </c:pt>
                <c:pt idx="22314">
                  <c:v>22314</c:v>
                </c:pt>
                <c:pt idx="22315">
                  <c:v>22315</c:v>
                </c:pt>
                <c:pt idx="22316">
                  <c:v>22316</c:v>
                </c:pt>
                <c:pt idx="22317">
                  <c:v>22317</c:v>
                </c:pt>
                <c:pt idx="22318">
                  <c:v>22318</c:v>
                </c:pt>
                <c:pt idx="22319">
                  <c:v>22319</c:v>
                </c:pt>
                <c:pt idx="22320">
                  <c:v>22320</c:v>
                </c:pt>
                <c:pt idx="22321">
                  <c:v>22321</c:v>
                </c:pt>
                <c:pt idx="22322">
                  <c:v>22322</c:v>
                </c:pt>
                <c:pt idx="22323">
                  <c:v>22323</c:v>
                </c:pt>
                <c:pt idx="22324">
                  <c:v>22324</c:v>
                </c:pt>
                <c:pt idx="22325">
                  <c:v>22325</c:v>
                </c:pt>
                <c:pt idx="22326">
                  <c:v>22326</c:v>
                </c:pt>
                <c:pt idx="22327">
                  <c:v>22327</c:v>
                </c:pt>
                <c:pt idx="22328">
                  <c:v>22328</c:v>
                </c:pt>
                <c:pt idx="22329">
                  <c:v>22329</c:v>
                </c:pt>
                <c:pt idx="22330">
                  <c:v>22330</c:v>
                </c:pt>
                <c:pt idx="22331">
                  <c:v>22331</c:v>
                </c:pt>
                <c:pt idx="22332">
                  <c:v>22332</c:v>
                </c:pt>
                <c:pt idx="22333">
                  <c:v>22333</c:v>
                </c:pt>
                <c:pt idx="22334">
                  <c:v>22334</c:v>
                </c:pt>
                <c:pt idx="22335">
                  <c:v>22335</c:v>
                </c:pt>
                <c:pt idx="22336">
                  <c:v>22336</c:v>
                </c:pt>
                <c:pt idx="22337">
                  <c:v>22337</c:v>
                </c:pt>
                <c:pt idx="22338">
                  <c:v>22338</c:v>
                </c:pt>
                <c:pt idx="22339">
                  <c:v>22339</c:v>
                </c:pt>
                <c:pt idx="22340">
                  <c:v>22340</c:v>
                </c:pt>
                <c:pt idx="22341">
                  <c:v>22341</c:v>
                </c:pt>
                <c:pt idx="22342">
                  <c:v>22342</c:v>
                </c:pt>
                <c:pt idx="22343">
                  <c:v>22343</c:v>
                </c:pt>
                <c:pt idx="22344">
                  <c:v>22344</c:v>
                </c:pt>
                <c:pt idx="22345">
                  <c:v>22345</c:v>
                </c:pt>
                <c:pt idx="22346">
                  <c:v>22346</c:v>
                </c:pt>
                <c:pt idx="22347">
                  <c:v>22347</c:v>
                </c:pt>
                <c:pt idx="22348">
                  <c:v>22348</c:v>
                </c:pt>
                <c:pt idx="22349">
                  <c:v>22349</c:v>
                </c:pt>
                <c:pt idx="22350">
                  <c:v>22350</c:v>
                </c:pt>
                <c:pt idx="22351">
                  <c:v>22351</c:v>
                </c:pt>
                <c:pt idx="22352">
                  <c:v>22352</c:v>
                </c:pt>
                <c:pt idx="22353">
                  <c:v>22353</c:v>
                </c:pt>
                <c:pt idx="22354">
                  <c:v>22354</c:v>
                </c:pt>
                <c:pt idx="22355">
                  <c:v>22355</c:v>
                </c:pt>
                <c:pt idx="22356">
                  <c:v>22356</c:v>
                </c:pt>
                <c:pt idx="22357">
                  <c:v>22357</c:v>
                </c:pt>
                <c:pt idx="22358">
                  <c:v>22358</c:v>
                </c:pt>
                <c:pt idx="22359">
                  <c:v>22359</c:v>
                </c:pt>
                <c:pt idx="22360">
                  <c:v>22360</c:v>
                </c:pt>
                <c:pt idx="22361">
                  <c:v>22361</c:v>
                </c:pt>
                <c:pt idx="22362">
                  <c:v>22362</c:v>
                </c:pt>
                <c:pt idx="22363">
                  <c:v>22363</c:v>
                </c:pt>
                <c:pt idx="22364">
                  <c:v>22364</c:v>
                </c:pt>
                <c:pt idx="22365">
                  <c:v>22365</c:v>
                </c:pt>
                <c:pt idx="22366">
                  <c:v>22366</c:v>
                </c:pt>
                <c:pt idx="22367">
                  <c:v>22367</c:v>
                </c:pt>
                <c:pt idx="22368">
                  <c:v>22368</c:v>
                </c:pt>
                <c:pt idx="22369">
                  <c:v>22369</c:v>
                </c:pt>
                <c:pt idx="22370">
                  <c:v>22370</c:v>
                </c:pt>
                <c:pt idx="22371">
                  <c:v>22371</c:v>
                </c:pt>
                <c:pt idx="22372">
                  <c:v>22372</c:v>
                </c:pt>
                <c:pt idx="22373">
                  <c:v>22373</c:v>
                </c:pt>
                <c:pt idx="22374">
                  <c:v>22374</c:v>
                </c:pt>
                <c:pt idx="22375">
                  <c:v>22375</c:v>
                </c:pt>
                <c:pt idx="22376">
                  <c:v>22376</c:v>
                </c:pt>
                <c:pt idx="22377">
                  <c:v>22377</c:v>
                </c:pt>
                <c:pt idx="22378">
                  <c:v>22378</c:v>
                </c:pt>
                <c:pt idx="22379">
                  <c:v>22379</c:v>
                </c:pt>
                <c:pt idx="22380">
                  <c:v>22380</c:v>
                </c:pt>
                <c:pt idx="22381">
                  <c:v>22381</c:v>
                </c:pt>
                <c:pt idx="22382">
                  <c:v>22382</c:v>
                </c:pt>
                <c:pt idx="22383">
                  <c:v>22383</c:v>
                </c:pt>
                <c:pt idx="22384">
                  <c:v>22384</c:v>
                </c:pt>
                <c:pt idx="22385">
                  <c:v>22385</c:v>
                </c:pt>
                <c:pt idx="22386">
                  <c:v>22386</c:v>
                </c:pt>
                <c:pt idx="22387">
                  <c:v>22387</c:v>
                </c:pt>
                <c:pt idx="22388">
                  <c:v>22388</c:v>
                </c:pt>
                <c:pt idx="22389">
                  <c:v>22389</c:v>
                </c:pt>
                <c:pt idx="22390">
                  <c:v>22390</c:v>
                </c:pt>
                <c:pt idx="22391">
                  <c:v>22391</c:v>
                </c:pt>
                <c:pt idx="22392">
                  <c:v>22392</c:v>
                </c:pt>
                <c:pt idx="22393">
                  <c:v>22393</c:v>
                </c:pt>
                <c:pt idx="22394">
                  <c:v>22394</c:v>
                </c:pt>
                <c:pt idx="22395">
                  <c:v>22395</c:v>
                </c:pt>
                <c:pt idx="22396">
                  <c:v>22396</c:v>
                </c:pt>
                <c:pt idx="22397">
                  <c:v>22397</c:v>
                </c:pt>
                <c:pt idx="22398">
                  <c:v>22398</c:v>
                </c:pt>
                <c:pt idx="22399">
                  <c:v>22399</c:v>
                </c:pt>
                <c:pt idx="22400">
                  <c:v>22400</c:v>
                </c:pt>
                <c:pt idx="22401">
                  <c:v>22401</c:v>
                </c:pt>
                <c:pt idx="22402">
                  <c:v>22402</c:v>
                </c:pt>
                <c:pt idx="22403">
                  <c:v>22403</c:v>
                </c:pt>
                <c:pt idx="22404">
                  <c:v>22404</c:v>
                </c:pt>
                <c:pt idx="22405">
                  <c:v>22405</c:v>
                </c:pt>
                <c:pt idx="22406">
                  <c:v>22406</c:v>
                </c:pt>
                <c:pt idx="22407">
                  <c:v>22407</c:v>
                </c:pt>
                <c:pt idx="22408">
                  <c:v>22408</c:v>
                </c:pt>
                <c:pt idx="22409">
                  <c:v>22409</c:v>
                </c:pt>
                <c:pt idx="22410">
                  <c:v>22410</c:v>
                </c:pt>
                <c:pt idx="22411">
                  <c:v>22411</c:v>
                </c:pt>
                <c:pt idx="22412">
                  <c:v>22412</c:v>
                </c:pt>
                <c:pt idx="22413">
                  <c:v>22413</c:v>
                </c:pt>
                <c:pt idx="22414">
                  <c:v>22414</c:v>
                </c:pt>
                <c:pt idx="22415">
                  <c:v>22415</c:v>
                </c:pt>
                <c:pt idx="22416">
                  <c:v>22416</c:v>
                </c:pt>
                <c:pt idx="22417">
                  <c:v>22417</c:v>
                </c:pt>
                <c:pt idx="22418">
                  <c:v>22418</c:v>
                </c:pt>
                <c:pt idx="22419">
                  <c:v>22419</c:v>
                </c:pt>
                <c:pt idx="22420">
                  <c:v>22420</c:v>
                </c:pt>
                <c:pt idx="22421">
                  <c:v>22421</c:v>
                </c:pt>
                <c:pt idx="22422">
                  <c:v>22422</c:v>
                </c:pt>
                <c:pt idx="22423">
                  <c:v>22423</c:v>
                </c:pt>
                <c:pt idx="22424">
                  <c:v>22424</c:v>
                </c:pt>
                <c:pt idx="22425">
                  <c:v>22425</c:v>
                </c:pt>
                <c:pt idx="22426">
                  <c:v>22426</c:v>
                </c:pt>
                <c:pt idx="22427">
                  <c:v>22427</c:v>
                </c:pt>
                <c:pt idx="22428">
                  <c:v>22428</c:v>
                </c:pt>
                <c:pt idx="22429">
                  <c:v>22429</c:v>
                </c:pt>
                <c:pt idx="22430">
                  <c:v>22430</c:v>
                </c:pt>
                <c:pt idx="22431">
                  <c:v>22431</c:v>
                </c:pt>
                <c:pt idx="22432">
                  <c:v>22432</c:v>
                </c:pt>
                <c:pt idx="22433">
                  <c:v>22433</c:v>
                </c:pt>
                <c:pt idx="22434">
                  <c:v>22434</c:v>
                </c:pt>
                <c:pt idx="22435">
                  <c:v>22435</c:v>
                </c:pt>
                <c:pt idx="22436">
                  <c:v>22436</c:v>
                </c:pt>
                <c:pt idx="22437">
                  <c:v>22437</c:v>
                </c:pt>
                <c:pt idx="22438">
                  <c:v>22438</c:v>
                </c:pt>
                <c:pt idx="22439">
                  <c:v>22439</c:v>
                </c:pt>
                <c:pt idx="22440">
                  <c:v>22440</c:v>
                </c:pt>
                <c:pt idx="22441">
                  <c:v>22441</c:v>
                </c:pt>
                <c:pt idx="22442">
                  <c:v>22442</c:v>
                </c:pt>
                <c:pt idx="22443">
                  <c:v>22443</c:v>
                </c:pt>
                <c:pt idx="22444">
                  <c:v>22444</c:v>
                </c:pt>
                <c:pt idx="22445">
                  <c:v>22445</c:v>
                </c:pt>
                <c:pt idx="22446">
                  <c:v>22446</c:v>
                </c:pt>
                <c:pt idx="22447">
                  <c:v>22447</c:v>
                </c:pt>
                <c:pt idx="22448">
                  <c:v>22448</c:v>
                </c:pt>
                <c:pt idx="22449">
                  <c:v>22449</c:v>
                </c:pt>
                <c:pt idx="22450">
                  <c:v>22450</c:v>
                </c:pt>
                <c:pt idx="22451">
                  <c:v>22451</c:v>
                </c:pt>
                <c:pt idx="22452">
                  <c:v>22452</c:v>
                </c:pt>
                <c:pt idx="22453">
                  <c:v>22453</c:v>
                </c:pt>
                <c:pt idx="22454">
                  <c:v>22454</c:v>
                </c:pt>
                <c:pt idx="22455">
                  <c:v>22455</c:v>
                </c:pt>
                <c:pt idx="22456">
                  <c:v>22456</c:v>
                </c:pt>
                <c:pt idx="22457">
                  <c:v>22457</c:v>
                </c:pt>
                <c:pt idx="22458">
                  <c:v>22458</c:v>
                </c:pt>
                <c:pt idx="22459">
                  <c:v>22459</c:v>
                </c:pt>
                <c:pt idx="22460">
                  <c:v>22460</c:v>
                </c:pt>
                <c:pt idx="22461">
                  <c:v>22461</c:v>
                </c:pt>
                <c:pt idx="22462">
                  <c:v>22462</c:v>
                </c:pt>
                <c:pt idx="22463">
                  <c:v>22463</c:v>
                </c:pt>
                <c:pt idx="22464">
                  <c:v>22464</c:v>
                </c:pt>
                <c:pt idx="22465">
                  <c:v>22465</c:v>
                </c:pt>
                <c:pt idx="22466">
                  <c:v>22466</c:v>
                </c:pt>
                <c:pt idx="22467">
                  <c:v>22467</c:v>
                </c:pt>
                <c:pt idx="22468">
                  <c:v>22468</c:v>
                </c:pt>
                <c:pt idx="22469">
                  <c:v>22469</c:v>
                </c:pt>
                <c:pt idx="22470">
                  <c:v>22470</c:v>
                </c:pt>
                <c:pt idx="22471">
                  <c:v>22471</c:v>
                </c:pt>
                <c:pt idx="22472">
                  <c:v>22472</c:v>
                </c:pt>
                <c:pt idx="22473">
                  <c:v>22473</c:v>
                </c:pt>
                <c:pt idx="22474">
                  <c:v>22474</c:v>
                </c:pt>
                <c:pt idx="22475">
                  <c:v>22475</c:v>
                </c:pt>
                <c:pt idx="22476">
                  <c:v>22476</c:v>
                </c:pt>
                <c:pt idx="22477">
                  <c:v>22477</c:v>
                </c:pt>
                <c:pt idx="22478">
                  <c:v>22478</c:v>
                </c:pt>
                <c:pt idx="22479">
                  <c:v>22479</c:v>
                </c:pt>
                <c:pt idx="22480">
                  <c:v>22480</c:v>
                </c:pt>
                <c:pt idx="22481">
                  <c:v>22481</c:v>
                </c:pt>
                <c:pt idx="22482">
                  <c:v>22482</c:v>
                </c:pt>
                <c:pt idx="22483">
                  <c:v>22483</c:v>
                </c:pt>
                <c:pt idx="22484">
                  <c:v>22484</c:v>
                </c:pt>
                <c:pt idx="22485">
                  <c:v>22485</c:v>
                </c:pt>
                <c:pt idx="22486">
                  <c:v>22486</c:v>
                </c:pt>
                <c:pt idx="22487">
                  <c:v>22487</c:v>
                </c:pt>
                <c:pt idx="22488">
                  <c:v>22488</c:v>
                </c:pt>
                <c:pt idx="22489">
                  <c:v>22489</c:v>
                </c:pt>
                <c:pt idx="22490">
                  <c:v>22490</c:v>
                </c:pt>
                <c:pt idx="22491">
                  <c:v>22491</c:v>
                </c:pt>
                <c:pt idx="22492">
                  <c:v>22492</c:v>
                </c:pt>
                <c:pt idx="22493">
                  <c:v>22493</c:v>
                </c:pt>
                <c:pt idx="22494">
                  <c:v>22494</c:v>
                </c:pt>
                <c:pt idx="22495">
                  <c:v>22495</c:v>
                </c:pt>
                <c:pt idx="22496">
                  <c:v>22496</c:v>
                </c:pt>
                <c:pt idx="22497">
                  <c:v>22497</c:v>
                </c:pt>
                <c:pt idx="22498">
                  <c:v>22498</c:v>
                </c:pt>
                <c:pt idx="22499">
                  <c:v>22499</c:v>
                </c:pt>
                <c:pt idx="22500">
                  <c:v>22500</c:v>
                </c:pt>
                <c:pt idx="22501">
                  <c:v>22501</c:v>
                </c:pt>
                <c:pt idx="22502">
                  <c:v>22502</c:v>
                </c:pt>
                <c:pt idx="22503">
                  <c:v>22503</c:v>
                </c:pt>
                <c:pt idx="22504">
                  <c:v>22504</c:v>
                </c:pt>
                <c:pt idx="22505">
                  <c:v>22505</c:v>
                </c:pt>
                <c:pt idx="22506">
                  <c:v>22506</c:v>
                </c:pt>
                <c:pt idx="22507">
                  <c:v>22507</c:v>
                </c:pt>
                <c:pt idx="22508">
                  <c:v>22508</c:v>
                </c:pt>
                <c:pt idx="22509">
                  <c:v>22509</c:v>
                </c:pt>
                <c:pt idx="22510">
                  <c:v>22510</c:v>
                </c:pt>
                <c:pt idx="22511">
                  <c:v>22511</c:v>
                </c:pt>
                <c:pt idx="22512">
                  <c:v>22512</c:v>
                </c:pt>
                <c:pt idx="22513">
                  <c:v>22513</c:v>
                </c:pt>
                <c:pt idx="22514">
                  <c:v>22514</c:v>
                </c:pt>
                <c:pt idx="22515">
                  <c:v>22515</c:v>
                </c:pt>
                <c:pt idx="22516">
                  <c:v>22516</c:v>
                </c:pt>
                <c:pt idx="22517">
                  <c:v>22517</c:v>
                </c:pt>
                <c:pt idx="22518">
                  <c:v>22518</c:v>
                </c:pt>
                <c:pt idx="22519">
                  <c:v>22519</c:v>
                </c:pt>
                <c:pt idx="22520">
                  <c:v>22520</c:v>
                </c:pt>
                <c:pt idx="22521">
                  <c:v>22521</c:v>
                </c:pt>
                <c:pt idx="22522">
                  <c:v>22522</c:v>
                </c:pt>
                <c:pt idx="22523">
                  <c:v>22523</c:v>
                </c:pt>
                <c:pt idx="22524">
                  <c:v>22524</c:v>
                </c:pt>
                <c:pt idx="22525">
                  <c:v>22525</c:v>
                </c:pt>
                <c:pt idx="22526">
                  <c:v>22526</c:v>
                </c:pt>
                <c:pt idx="22527">
                  <c:v>22527</c:v>
                </c:pt>
                <c:pt idx="22528">
                  <c:v>22528</c:v>
                </c:pt>
                <c:pt idx="22529">
                  <c:v>22529</c:v>
                </c:pt>
                <c:pt idx="22530">
                  <c:v>22530</c:v>
                </c:pt>
                <c:pt idx="22531">
                  <c:v>22531</c:v>
                </c:pt>
                <c:pt idx="22532">
                  <c:v>22532</c:v>
                </c:pt>
                <c:pt idx="22533">
                  <c:v>22533</c:v>
                </c:pt>
                <c:pt idx="22534">
                  <c:v>22534</c:v>
                </c:pt>
                <c:pt idx="22535">
                  <c:v>22535</c:v>
                </c:pt>
                <c:pt idx="22536">
                  <c:v>22536</c:v>
                </c:pt>
                <c:pt idx="22537">
                  <c:v>22537</c:v>
                </c:pt>
                <c:pt idx="22538">
                  <c:v>22538</c:v>
                </c:pt>
                <c:pt idx="22539">
                  <c:v>22539</c:v>
                </c:pt>
                <c:pt idx="22540">
                  <c:v>22540</c:v>
                </c:pt>
                <c:pt idx="22541">
                  <c:v>22541</c:v>
                </c:pt>
                <c:pt idx="22542">
                  <c:v>22542</c:v>
                </c:pt>
                <c:pt idx="22543">
                  <c:v>22543</c:v>
                </c:pt>
                <c:pt idx="22544">
                  <c:v>22544</c:v>
                </c:pt>
                <c:pt idx="22545">
                  <c:v>22545</c:v>
                </c:pt>
                <c:pt idx="22546">
                  <c:v>22546</c:v>
                </c:pt>
                <c:pt idx="22547">
                  <c:v>22547</c:v>
                </c:pt>
                <c:pt idx="22548">
                  <c:v>22548</c:v>
                </c:pt>
                <c:pt idx="22549">
                  <c:v>22549</c:v>
                </c:pt>
                <c:pt idx="22550">
                  <c:v>22550</c:v>
                </c:pt>
                <c:pt idx="22551">
                  <c:v>22551</c:v>
                </c:pt>
                <c:pt idx="22552">
                  <c:v>22552</c:v>
                </c:pt>
                <c:pt idx="22553">
                  <c:v>22553</c:v>
                </c:pt>
                <c:pt idx="22554">
                  <c:v>22554</c:v>
                </c:pt>
                <c:pt idx="22555">
                  <c:v>22555</c:v>
                </c:pt>
                <c:pt idx="22556">
                  <c:v>22556</c:v>
                </c:pt>
                <c:pt idx="22557">
                  <c:v>22557</c:v>
                </c:pt>
                <c:pt idx="22558">
                  <c:v>22558</c:v>
                </c:pt>
                <c:pt idx="22559">
                  <c:v>22559</c:v>
                </c:pt>
                <c:pt idx="22560">
                  <c:v>22560</c:v>
                </c:pt>
                <c:pt idx="22561">
                  <c:v>22561</c:v>
                </c:pt>
                <c:pt idx="22562">
                  <c:v>22562</c:v>
                </c:pt>
                <c:pt idx="22563">
                  <c:v>22563</c:v>
                </c:pt>
                <c:pt idx="22564">
                  <c:v>22564</c:v>
                </c:pt>
                <c:pt idx="22565">
                  <c:v>22565</c:v>
                </c:pt>
                <c:pt idx="22566">
                  <c:v>22566</c:v>
                </c:pt>
                <c:pt idx="22567">
                  <c:v>22567</c:v>
                </c:pt>
                <c:pt idx="22568">
                  <c:v>22568</c:v>
                </c:pt>
                <c:pt idx="22569">
                  <c:v>22569</c:v>
                </c:pt>
                <c:pt idx="22570">
                  <c:v>22570</c:v>
                </c:pt>
                <c:pt idx="22571">
                  <c:v>22571</c:v>
                </c:pt>
                <c:pt idx="22572">
                  <c:v>22572</c:v>
                </c:pt>
                <c:pt idx="22573">
                  <c:v>22573</c:v>
                </c:pt>
                <c:pt idx="22574">
                  <c:v>22574</c:v>
                </c:pt>
                <c:pt idx="22575">
                  <c:v>22575</c:v>
                </c:pt>
                <c:pt idx="22576">
                  <c:v>22576</c:v>
                </c:pt>
                <c:pt idx="22577">
                  <c:v>22577</c:v>
                </c:pt>
                <c:pt idx="22578">
                  <c:v>22578</c:v>
                </c:pt>
                <c:pt idx="22579">
                  <c:v>22579</c:v>
                </c:pt>
                <c:pt idx="22580">
                  <c:v>22580</c:v>
                </c:pt>
                <c:pt idx="22581">
                  <c:v>22581</c:v>
                </c:pt>
                <c:pt idx="22582">
                  <c:v>22582</c:v>
                </c:pt>
                <c:pt idx="22583">
                  <c:v>22583</c:v>
                </c:pt>
                <c:pt idx="22584">
                  <c:v>22584</c:v>
                </c:pt>
                <c:pt idx="22585">
                  <c:v>22585</c:v>
                </c:pt>
                <c:pt idx="22586">
                  <c:v>22586</c:v>
                </c:pt>
                <c:pt idx="22587">
                  <c:v>22587</c:v>
                </c:pt>
                <c:pt idx="22588">
                  <c:v>22588</c:v>
                </c:pt>
                <c:pt idx="22589">
                  <c:v>22589</c:v>
                </c:pt>
                <c:pt idx="22590">
                  <c:v>22590</c:v>
                </c:pt>
                <c:pt idx="22591">
                  <c:v>22591</c:v>
                </c:pt>
                <c:pt idx="22592">
                  <c:v>22592</c:v>
                </c:pt>
                <c:pt idx="22593">
                  <c:v>22593</c:v>
                </c:pt>
                <c:pt idx="22594">
                  <c:v>22594</c:v>
                </c:pt>
                <c:pt idx="22595">
                  <c:v>22595</c:v>
                </c:pt>
                <c:pt idx="22596">
                  <c:v>22596</c:v>
                </c:pt>
                <c:pt idx="22597">
                  <c:v>22597</c:v>
                </c:pt>
                <c:pt idx="22598">
                  <c:v>22598</c:v>
                </c:pt>
                <c:pt idx="22599">
                  <c:v>22599</c:v>
                </c:pt>
                <c:pt idx="22600">
                  <c:v>22600</c:v>
                </c:pt>
                <c:pt idx="22601">
                  <c:v>22601</c:v>
                </c:pt>
                <c:pt idx="22602">
                  <c:v>22602</c:v>
                </c:pt>
                <c:pt idx="22603">
                  <c:v>22603</c:v>
                </c:pt>
                <c:pt idx="22604">
                  <c:v>22604</c:v>
                </c:pt>
                <c:pt idx="22605">
                  <c:v>22605</c:v>
                </c:pt>
                <c:pt idx="22606">
                  <c:v>22606</c:v>
                </c:pt>
                <c:pt idx="22607">
                  <c:v>22607</c:v>
                </c:pt>
                <c:pt idx="22608">
                  <c:v>22608</c:v>
                </c:pt>
                <c:pt idx="22609">
                  <c:v>22609</c:v>
                </c:pt>
                <c:pt idx="22610">
                  <c:v>22610</c:v>
                </c:pt>
                <c:pt idx="22611">
                  <c:v>22611</c:v>
                </c:pt>
                <c:pt idx="22612">
                  <c:v>22612</c:v>
                </c:pt>
                <c:pt idx="22613">
                  <c:v>22613</c:v>
                </c:pt>
                <c:pt idx="22614">
                  <c:v>22614</c:v>
                </c:pt>
                <c:pt idx="22615">
                  <c:v>22615</c:v>
                </c:pt>
                <c:pt idx="22616">
                  <c:v>22616</c:v>
                </c:pt>
                <c:pt idx="22617">
                  <c:v>22617</c:v>
                </c:pt>
                <c:pt idx="22618">
                  <c:v>22618</c:v>
                </c:pt>
                <c:pt idx="22619">
                  <c:v>22619</c:v>
                </c:pt>
                <c:pt idx="22620">
                  <c:v>22620</c:v>
                </c:pt>
                <c:pt idx="22621">
                  <c:v>22621</c:v>
                </c:pt>
                <c:pt idx="22622">
                  <c:v>22622</c:v>
                </c:pt>
                <c:pt idx="22623">
                  <c:v>22623</c:v>
                </c:pt>
                <c:pt idx="22624">
                  <c:v>22624</c:v>
                </c:pt>
                <c:pt idx="22625">
                  <c:v>22625</c:v>
                </c:pt>
                <c:pt idx="22626">
                  <c:v>22626</c:v>
                </c:pt>
                <c:pt idx="22627">
                  <c:v>22627</c:v>
                </c:pt>
                <c:pt idx="22628">
                  <c:v>22628</c:v>
                </c:pt>
                <c:pt idx="22629">
                  <c:v>22629</c:v>
                </c:pt>
                <c:pt idx="22630">
                  <c:v>22630</c:v>
                </c:pt>
                <c:pt idx="22631">
                  <c:v>22631</c:v>
                </c:pt>
                <c:pt idx="22632">
                  <c:v>22632</c:v>
                </c:pt>
                <c:pt idx="22633">
                  <c:v>22633</c:v>
                </c:pt>
                <c:pt idx="22634">
                  <c:v>22634</c:v>
                </c:pt>
                <c:pt idx="22635">
                  <c:v>22635</c:v>
                </c:pt>
                <c:pt idx="22636">
                  <c:v>22636</c:v>
                </c:pt>
                <c:pt idx="22637">
                  <c:v>22637</c:v>
                </c:pt>
                <c:pt idx="22638">
                  <c:v>22638</c:v>
                </c:pt>
                <c:pt idx="22639">
                  <c:v>22639</c:v>
                </c:pt>
                <c:pt idx="22640">
                  <c:v>22640</c:v>
                </c:pt>
                <c:pt idx="22641">
                  <c:v>22641</c:v>
                </c:pt>
                <c:pt idx="22642">
                  <c:v>22642</c:v>
                </c:pt>
                <c:pt idx="22643">
                  <c:v>22643</c:v>
                </c:pt>
                <c:pt idx="22644">
                  <c:v>22644</c:v>
                </c:pt>
                <c:pt idx="22645">
                  <c:v>22645</c:v>
                </c:pt>
                <c:pt idx="22646">
                  <c:v>22646</c:v>
                </c:pt>
                <c:pt idx="22647">
                  <c:v>22647</c:v>
                </c:pt>
                <c:pt idx="22648">
                  <c:v>22648</c:v>
                </c:pt>
                <c:pt idx="22649">
                  <c:v>22649</c:v>
                </c:pt>
                <c:pt idx="22650">
                  <c:v>22650</c:v>
                </c:pt>
                <c:pt idx="22651">
                  <c:v>22651</c:v>
                </c:pt>
                <c:pt idx="22652">
                  <c:v>22652</c:v>
                </c:pt>
                <c:pt idx="22653">
                  <c:v>22653</c:v>
                </c:pt>
                <c:pt idx="22654">
                  <c:v>22654</c:v>
                </c:pt>
                <c:pt idx="22655">
                  <c:v>22655</c:v>
                </c:pt>
                <c:pt idx="22656">
                  <c:v>22656</c:v>
                </c:pt>
                <c:pt idx="22657">
                  <c:v>22657</c:v>
                </c:pt>
                <c:pt idx="22658">
                  <c:v>22658</c:v>
                </c:pt>
                <c:pt idx="22659">
                  <c:v>22659</c:v>
                </c:pt>
                <c:pt idx="22660">
                  <c:v>22660</c:v>
                </c:pt>
                <c:pt idx="22661">
                  <c:v>22661</c:v>
                </c:pt>
                <c:pt idx="22662">
                  <c:v>22662</c:v>
                </c:pt>
                <c:pt idx="22663">
                  <c:v>22663</c:v>
                </c:pt>
                <c:pt idx="22664">
                  <c:v>22664</c:v>
                </c:pt>
                <c:pt idx="22665">
                  <c:v>22665</c:v>
                </c:pt>
                <c:pt idx="22666">
                  <c:v>22666</c:v>
                </c:pt>
                <c:pt idx="22667">
                  <c:v>22667</c:v>
                </c:pt>
                <c:pt idx="22668">
                  <c:v>22668</c:v>
                </c:pt>
                <c:pt idx="22669">
                  <c:v>22669</c:v>
                </c:pt>
                <c:pt idx="22670">
                  <c:v>22670</c:v>
                </c:pt>
                <c:pt idx="22671">
                  <c:v>22671</c:v>
                </c:pt>
                <c:pt idx="22672">
                  <c:v>22672</c:v>
                </c:pt>
                <c:pt idx="22673">
                  <c:v>22673</c:v>
                </c:pt>
                <c:pt idx="22674">
                  <c:v>22674</c:v>
                </c:pt>
                <c:pt idx="22675">
                  <c:v>22675</c:v>
                </c:pt>
                <c:pt idx="22676">
                  <c:v>22676</c:v>
                </c:pt>
                <c:pt idx="22677">
                  <c:v>22677</c:v>
                </c:pt>
                <c:pt idx="22678">
                  <c:v>22678</c:v>
                </c:pt>
                <c:pt idx="22679">
                  <c:v>22679</c:v>
                </c:pt>
                <c:pt idx="22680">
                  <c:v>22680</c:v>
                </c:pt>
                <c:pt idx="22681">
                  <c:v>22681</c:v>
                </c:pt>
                <c:pt idx="22682">
                  <c:v>22682</c:v>
                </c:pt>
                <c:pt idx="22683">
                  <c:v>22683</c:v>
                </c:pt>
                <c:pt idx="22684">
                  <c:v>22684</c:v>
                </c:pt>
                <c:pt idx="22685">
                  <c:v>22685</c:v>
                </c:pt>
                <c:pt idx="22686">
                  <c:v>22686</c:v>
                </c:pt>
                <c:pt idx="22687">
                  <c:v>22687</c:v>
                </c:pt>
                <c:pt idx="22688">
                  <c:v>22688</c:v>
                </c:pt>
                <c:pt idx="22689">
                  <c:v>22689</c:v>
                </c:pt>
                <c:pt idx="22690">
                  <c:v>22690</c:v>
                </c:pt>
                <c:pt idx="22691">
                  <c:v>22691</c:v>
                </c:pt>
                <c:pt idx="22692">
                  <c:v>22692</c:v>
                </c:pt>
                <c:pt idx="22693">
                  <c:v>22693</c:v>
                </c:pt>
                <c:pt idx="22694">
                  <c:v>22694</c:v>
                </c:pt>
                <c:pt idx="22695">
                  <c:v>22695</c:v>
                </c:pt>
                <c:pt idx="22696">
                  <c:v>22696</c:v>
                </c:pt>
                <c:pt idx="22697">
                  <c:v>22697</c:v>
                </c:pt>
                <c:pt idx="22698">
                  <c:v>22698</c:v>
                </c:pt>
                <c:pt idx="22699">
                  <c:v>22699</c:v>
                </c:pt>
                <c:pt idx="22700">
                  <c:v>22700</c:v>
                </c:pt>
                <c:pt idx="22701">
                  <c:v>22701</c:v>
                </c:pt>
                <c:pt idx="22702">
                  <c:v>22702</c:v>
                </c:pt>
                <c:pt idx="22703">
                  <c:v>22703</c:v>
                </c:pt>
                <c:pt idx="22704">
                  <c:v>22704</c:v>
                </c:pt>
                <c:pt idx="22705">
                  <c:v>22705</c:v>
                </c:pt>
                <c:pt idx="22706">
                  <c:v>22706</c:v>
                </c:pt>
                <c:pt idx="22707">
                  <c:v>22707</c:v>
                </c:pt>
                <c:pt idx="22708">
                  <c:v>22708</c:v>
                </c:pt>
                <c:pt idx="22709">
                  <c:v>22709</c:v>
                </c:pt>
                <c:pt idx="22710">
                  <c:v>22710</c:v>
                </c:pt>
                <c:pt idx="22711">
                  <c:v>22711</c:v>
                </c:pt>
                <c:pt idx="22712">
                  <c:v>22712</c:v>
                </c:pt>
                <c:pt idx="22713">
                  <c:v>22713</c:v>
                </c:pt>
                <c:pt idx="22714">
                  <c:v>22714</c:v>
                </c:pt>
                <c:pt idx="22715">
                  <c:v>22715</c:v>
                </c:pt>
                <c:pt idx="22716">
                  <c:v>22716</c:v>
                </c:pt>
                <c:pt idx="22717">
                  <c:v>22717</c:v>
                </c:pt>
                <c:pt idx="22718">
                  <c:v>22718</c:v>
                </c:pt>
                <c:pt idx="22719">
                  <c:v>22719</c:v>
                </c:pt>
                <c:pt idx="22720">
                  <c:v>22720</c:v>
                </c:pt>
                <c:pt idx="22721">
                  <c:v>22721</c:v>
                </c:pt>
                <c:pt idx="22722">
                  <c:v>22722</c:v>
                </c:pt>
                <c:pt idx="22723">
                  <c:v>22723</c:v>
                </c:pt>
                <c:pt idx="22724">
                  <c:v>22724</c:v>
                </c:pt>
                <c:pt idx="22725">
                  <c:v>22725</c:v>
                </c:pt>
                <c:pt idx="22726">
                  <c:v>22726</c:v>
                </c:pt>
                <c:pt idx="22727">
                  <c:v>22727</c:v>
                </c:pt>
                <c:pt idx="22728">
                  <c:v>22728</c:v>
                </c:pt>
                <c:pt idx="22729">
                  <c:v>22729</c:v>
                </c:pt>
                <c:pt idx="22730">
                  <c:v>22730</c:v>
                </c:pt>
                <c:pt idx="22731">
                  <c:v>22731</c:v>
                </c:pt>
                <c:pt idx="22732">
                  <c:v>22732</c:v>
                </c:pt>
                <c:pt idx="22733">
                  <c:v>22733</c:v>
                </c:pt>
                <c:pt idx="22734">
                  <c:v>22734</c:v>
                </c:pt>
                <c:pt idx="22735">
                  <c:v>22735</c:v>
                </c:pt>
                <c:pt idx="22736">
                  <c:v>22736</c:v>
                </c:pt>
                <c:pt idx="22737">
                  <c:v>22737</c:v>
                </c:pt>
                <c:pt idx="22738">
                  <c:v>22738</c:v>
                </c:pt>
                <c:pt idx="22739">
                  <c:v>22739</c:v>
                </c:pt>
                <c:pt idx="22740">
                  <c:v>22740</c:v>
                </c:pt>
                <c:pt idx="22741">
                  <c:v>22741</c:v>
                </c:pt>
                <c:pt idx="22742">
                  <c:v>22742</c:v>
                </c:pt>
                <c:pt idx="22743">
                  <c:v>22743</c:v>
                </c:pt>
                <c:pt idx="22744">
                  <c:v>22744</c:v>
                </c:pt>
                <c:pt idx="22745">
                  <c:v>22745</c:v>
                </c:pt>
                <c:pt idx="22746">
                  <c:v>22746</c:v>
                </c:pt>
                <c:pt idx="22747">
                  <c:v>22747</c:v>
                </c:pt>
                <c:pt idx="22748">
                  <c:v>22748</c:v>
                </c:pt>
                <c:pt idx="22749">
                  <c:v>22749</c:v>
                </c:pt>
                <c:pt idx="22750">
                  <c:v>22750</c:v>
                </c:pt>
                <c:pt idx="22751">
                  <c:v>22751</c:v>
                </c:pt>
                <c:pt idx="22752">
                  <c:v>22752</c:v>
                </c:pt>
                <c:pt idx="22753">
                  <c:v>22753</c:v>
                </c:pt>
                <c:pt idx="22754">
                  <c:v>22754</c:v>
                </c:pt>
                <c:pt idx="22755">
                  <c:v>22755</c:v>
                </c:pt>
                <c:pt idx="22756">
                  <c:v>22756</c:v>
                </c:pt>
                <c:pt idx="22757">
                  <c:v>22757</c:v>
                </c:pt>
                <c:pt idx="22758">
                  <c:v>22758</c:v>
                </c:pt>
                <c:pt idx="22759">
                  <c:v>22759</c:v>
                </c:pt>
                <c:pt idx="22760">
                  <c:v>22760</c:v>
                </c:pt>
                <c:pt idx="22761">
                  <c:v>22761</c:v>
                </c:pt>
                <c:pt idx="22762">
                  <c:v>22762</c:v>
                </c:pt>
                <c:pt idx="22763">
                  <c:v>22763</c:v>
                </c:pt>
                <c:pt idx="22764">
                  <c:v>22764</c:v>
                </c:pt>
                <c:pt idx="22765">
                  <c:v>22765</c:v>
                </c:pt>
                <c:pt idx="22766">
                  <c:v>22766</c:v>
                </c:pt>
                <c:pt idx="22767">
                  <c:v>22767</c:v>
                </c:pt>
                <c:pt idx="22768">
                  <c:v>22768</c:v>
                </c:pt>
                <c:pt idx="22769">
                  <c:v>22769</c:v>
                </c:pt>
                <c:pt idx="22770">
                  <c:v>22770</c:v>
                </c:pt>
                <c:pt idx="22771">
                  <c:v>22771</c:v>
                </c:pt>
                <c:pt idx="22772">
                  <c:v>22772</c:v>
                </c:pt>
                <c:pt idx="22773">
                  <c:v>22773</c:v>
                </c:pt>
                <c:pt idx="22774">
                  <c:v>22774</c:v>
                </c:pt>
                <c:pt idx="22775">
                  <c:v>22775</c:v>
                </c:pt>
                <c:pt idx="22776">
                  <c:v>22776</c:v>
                </c:pt>
                <c:pt idx="22777">
                  <c:v>22777</c:v>
                </c:pt>
                <c:pt idx="22778">
                  <c:v>22778</c:v>
                </c:pt>
                <c:pt idx="22779">
                  <c:v>22779</c:v>
                </c:pt>
                <c:pt idx="22780">
                  <c:v>22780</c:v>
                </c:pt>
                <c:pt idx="22781">
                  <c:v>22781</c:v>
                </c:pt>
                <c:pt idx="22782">
                  <c:v>22782</c:v>
                </c:pt>
                <c:pt idx="22783">
                  <c:v>22783</c:v>
                </c:pt>
                <c:pt idx="22784">
                  <c:v>22784</c:v>
                </c:pt>
                <c:pt idx="22785">
                  <c:v>22785</c:v>
                </c:pt>
                <c:pt idx="22786">
                  <c:v>22786</c:v>
                </c:pt>
                <c:pt idx="22787">
                  <c:v>22787</c:v>
                </c:pt>
                <c:pt idx="22788">
                  <c:v>22788</c:v>
                </c:pt>
                <c:pt idx="22789">
                  <c:v>22789</c:v>
                </c:pt>
                <c:pt idx="22790">
                  <c:v>22790</c:v>
                </c:pt>
                <c:pt idx="22791">
                  <c:v>22791</c:v>
                </c:pt>
                <c:pt idx="22792">
                  <c:v>22792</c:v>
                </c:pt>
                <c:pt idx="22793">
                  <c:v>22793</c:v>
                </c:pt>
                <c:pt idx="22794">
                  <c:v>22794</c:v>
                </c:pt>
                <c:pt idx="22795">
                  <c:v>22795</c:v>
                </c:pt>
                <c:pt idx="22796">
                  <c:v>22796</c:v>
                </c:pt>
                <c:pt idx="22797">
                  <c:v>22797</c:v>
                </c:pt>
                <c:pt idx="22798">
                  <c:v>22798</c:v>
                </c:pt>
                <c:pt idx="22799">
                  <c:v>22799</c:v>
                </c:pt>
                <c:pt idx="22800">
                  <c:v>22800</c:v>
                </c:pt>
                <c:pt idx="22801">
                  <c:v>22801</c:v>
                </c:pt>
                <c:pt idx="22802">
                  <c:v>22802</c:v>
                </c:pt>
                <c:pt idx="22803">
                  <c:v>22803</c:v>
                </c:pt>
                <c:pt idx="22804">
                  <c:v>22804</c:v>
                </c:pt>
                <c:pt idx="22805">
                  <c:v>22805</c:v>
                </c:pt>
                <c:pt idx="22806">
                  <c:v>22806</c:v>
                </c:pt>
                <c:pt idx="22807">
                  <c:v>22807</c:v>
                </c:pt>
                <c:pt idx="22808">
                  <c:v>22808</c:v>
                </c:pt>
                <c:pt idx="22809">
                  <c:v>22809</c:v>
                </c:pt>
                <c:pt idx="22810">
                  <c:v>22810</c:v>
                </c:pt>
                <c:pt idx="22811">
                  <c:v>22811</c:v>
                </c:pt>
                <c:pt idx="22812">
                  <c:v>22812</c:v>
                </c:pt>
                <c:pt idx="22813">
                  <c:v>22813</c:v>
                </c:pt>
                <c:pt idx="22814">
                  <c:v>22814</c:v>
                </c:pt>
                <c:pt idx="22815">
                  <c:v>22815</c:v>
                </c:pt>
                <c:pt idx="22816">
                  <c:v>22816</c:v>
                </c:pt>
                <c:pt idx="22817">
                  <c:v>22817</c:v>
                </c:pt>
                <c:pt idx="22818">
                  <c:v>22818</c:v>
                </c:pt>
                <c:pt idx="22819">
                  <c:v>22819</c:v>
                </c:pt>
                <c:pt idx="22820">
                  <c:v>22820</c:v>
                </c:pt>
                <c:pt idx="22821">
                  <c:v>22821</c:v>
                </c:pt>
                <c:pt idx="22822">
                  <c:v>22822</c:v>
                </c:pt>
                <c:pt idx="22823">
                  <c:v>22823</c:v>
                </c:pt>
                <c:pt idx="22824">
                  <c:v>22824</c:v>
                </c:pt>
                <c:pt idx="22825">
                  <c:v>22825</c:v>
                </c:pt>
                <c:pt idx="22826">
                  <c:v>22826</c:v>
                </c:pt>
                <c:pt idx="22827">
                  <c:v>22827</c:v>
                </c:pt>
                <c:pt idx="22828">
                  <c:v>22828</c:v>
                </c:pt>
                <c:pt idx="22829">
                  <c:v>22829</c:v>
                </c:pt>
                <c:pt idx="22830">
                  <c:v>22830</c:v>
                </c:pt>
                <c:pt idx="22831">
                  <c:v>22831</c:v>
                </c:pt>
                <c:pt idx="22832">
                  <c:v>22832</c:v>
                </c:pt>
                <c:pt idx="22833">
                  <c:v>22833</c:v>
                </c:pt>
                <c:pt idx="22834">
                  <c:v>22834</c:v>
                </c:pt>
                <c:pt idx="22835">
                  <c:v>22835</c:v>
                </c:pt>
                <c:pt idx="22836">
                  <c:v>22836</c:v>
                </c:pt>
                <c:pt idx="22837">
                  <c:v>22837</c:v>
                </c:pt>
                <c:pt idx="22838">
                  <c:v>22838</c:v>
                </c:pt>
                <c:pt idx="22839">
                  <c:v>22839</c:v>
                </c:pt>
                <c:pt idx="22840">
                  <c:v>22840</c:v>
                </c:pt>
                <c:pt idx="22841">
                  <c:v>22841</c:v>
                </c:pt>
                <c:pt idx="22842">
                  <c:v>22842</c:v>
                </c:pt>
                <c:pt idx="22843">
                  <c:v>22843</c:v>
                </c:pt>
                <c:pt idx="22844">
                  <c:v>22844</c:v>
                </c:pt>
                <c:pt idx="22845">
                  <c:v>22845</c:v>
                </c:pt>
                <c:pt idx="22846">
                  <c:v>22846</c:v>
                </c:pt>
                <c:pt idx="22847">
                  <c:v>22847</c:v>
                </c:pt>
                <c:pt idx="22848">
                  <c:v>22848</c:v>
                </c:pt>
                <c:pt idx="22849">
                  <c:v>22849</c:v>
                </c:pt>
                <c:pt idx="22850">
                  <c:v>22850</c:v>
                </c:pt>
                <c:pt idx="22851">
                  <c:v>22851</c:v>
                </c:pt>
                <c:pt idx="22852">
                  <c:v>22852</c:v>
                </c:pt>
                <c:pt idx="22853">
                  <c:v>22853</c:v>
                </c:pt>
                <c:pt idx="22854">
                  <c:v>22854</c:v>
                </c:pt>
                <c:pt idx="22855">
                  <c:v>22855</c:v>
                </c:pt>
                <c:pt idx="22856">
                  <c:v>22856</c:v>
                </c:pt>
                <c:pt idx="22857">
                  <c:v>22857</c:v>
                </c:pt>
                <c:pt idx="22858">
                  <c:v>22858</c:v>
                </c:pt>
                <c:pt idx="22859">
                  <c:v>22859</c:v>
                </c:pt>
                <c:pt idx="22860">
                  <c:v>22860</c:v>
                </c:pt>
                <c:pt idx="22861">
                  <c:v>22861</c:v>
                </c:pt>
                <c:pt idx="22862">
                  <c:v>22862</c:v>
                </c:pt>
                <c:pt idx="22863">
                  <c:v>22863</c:v>
                </c:pt>
                <c:pt idx="22864">
                  <c:v>22864</c:v>
                </c:pt>
                <c:pt idx="22865">
                  <c:v>22865</c:v>
                </c:pt>
                <c:pt idx="22866">
                  <c:v>22866</c:v>
                </c:pt>
                <c:pt idx="22867">
                  <c:v>22867</c:v>
                </c:pt>
                <c:pt idx="22868">
                  <c:v>22868</c:v>
                </c:pt>
                <c:pt idx="22869">
                  <c:v>22869</c:v>
                </c:pt>
                <c:pt idx="22870">
                  <c:v>22870</c:v>
                </c:pt>
                <c:pt idx="22871">
                  <c:v>22871</c:v>
                </c:pt>
                <c:pt idx="22872">
                  <c:v>22872</c:v>
                </c:pt>
                <c:pt idx="22873">
                  <c:v>22873</c:v>
                </c:pt>
                <c:pt idx="22874">
                  <c:v>22874</c:v>
                </c:pt>
                <c:pt idx="22875">
                  <c:v>22875</c:v>
                </c:pt>
                <c:pt idx="22876">
                  <c:v>22876</c:v>
                </c:pt>
                <c:pt idx="22877">
                  <c:v>22877</c:v>
                </c:pt>
                <c:pt idx="22878">
                  <c:v>22878</c:v>
                </c:pt>
                <c:pt idx="22879">
                  <c:v>22879</c:v>
                </c:pt>
                <c:pt idx="22880">
                  <c:v>22880</c:v>
                </c:pt>
                <c:pt idx="22881">
                  <c:v>22881</c:v>
                </c:pt>
                <c:pt idx="22882">
                  <c:v>22882</c:v>
                </c:pt>
                <c:pt idx="22883">
                  <c:v>22883</c:v>
                </c:pt>
                <c:pt idx="22884">
                  <c:v>22884</c:v>
                </c:pt>
                <c:pt idx="22885">
                  <c:v>22885</c:v>
                </c:pt>
                <c:pt idx="22886">
                  <c:v>22886</c:v>
                </c:pt>
                <c:pt idx="22887">
                  <c:v>22887</c:v>
                </c:pt>
                <c:pt idx="22888">
                  <c:v>22888</c:v>
                </c:pt>
                <c:pt idx="22889">
                  <c:v>22889</c:v>
                </c:pt>
                <c:pt idx="22890">
                  <c:v>22890</c:v>
                </c:pt>
                <c:pt idx="22891">
                  <c:v>22891</c:v>
                </c:pt>
                <c:pt idx="22892">
                  <c:v>22892</c:v>
                </c:pt>
                <c:pt idx="22893">
                  <c:v>22893</c:v>
                </c:pt>
                <c:pt idx="22894">
                  <c:v>22894</c:v>
                </c:pt>
                <c:pt idx="22895">
                  <c:v>22895</c:v>
                </c:pt>
                <c:pt idx="22896">
                  <c:v>22896</c:v>
                </c:pt>
                <c:pt idx="22897">
                  <c:v>22897</c:v>
                </c:pt>
                <c:pt idx="22898">
                  <c:v>22898</c:v>
                </c:pt>
                <c:pt idx="22899">
                  <c:v>22899</c:v>
                </c:pt>
                <c:pt idx="22900">
                  <c:v>22900</c:v>
                </c:pt>
                <c:pt idx="22901">
                  <c:v>22901</c:v>
                </c:pt>
                <c:pt idx="22902">
                  <c:v>22902</c:v>
                </c:pt>
                <c:pt idx="22903">
                  <c:v>22903</c:v>
                </c:pt>
                <c:pt idx="22904">
                  <c:v>22904</c:v>
                </c:pt>
                <c:pt idx="22905">
                  <c:v>22905</c:v>
                </c:pt>
                <c:pt idx="22906">
                  <c:v>22906</c:v>
                </c:pt>
                <c:pt idx="22907">
                  <c:v>22907</c:v>
                </c:pt>
                <c:pt idx="22908">
                  <c:v>22908</c:v>
                </c:pt>
                <c:pt idx="22909">
                  <c:v>22909</c:v>
                </c:pt>
                <c:pt idx="22910">
                  <c:v>22910</c:v>
                </c:pt>
                <c:pt idx="22911">
                  <c:v>22911</c:v>
                </c:pt>
                <c:pt idx="22912">
                  <c:v>22912</c:v>
                </c:pt>
                <c:pt idx="22913">
                  <c:v>22913</c:v>
                </c:pt>
                <c:pt idx="22914">
                  <c:v>22914</c:v>
                </c:pt>
                <c:pt idx="22915">
                  <c:v>22915</c:v>
                </c:pt>
                <c:pt idx="22916">
                  <c:v>22916</c:v>
                </c:pt>
                <c:pt idx="22917">
                  <c:v>22917</c:v>
                </c:pt>
                <c:pt idx="22918">
                  <c:v>22918</c:v>
                </c:pt>
                <c:pt idx="22919">
                  <c:v>22919</c:v>
                </c:pt>
                <c:pt idx="22920">
                  <c:v>22920</c:v>
                </c:pt>
                <c:pt idx="22921">
                  <c:v>22921</c:v>
                </c:pt>
                <c:pt idx="22922">
                  <c:v>22922</c:v>
                </c:pt>
                <c:pt idx="22923">
                  <c:v>22923</c:v>
                </c:pt>
                <c:pt idx="22924">
                  <c:v>22924</c:v>
                </c:pt>
                <c:pt idx="22925">
                  <c:v>22925</c:v>
                </c:pt>
                <c:pt idx="22926">
                  <c:v>22926</c:v>
                </c:pt>
                <c:pt idx="22927">
                  <c:v>22927</c:v>
                </c:pt>
                <c:pt idx="22928">
                  <c:v>22928</c:v>
                </c:pt>
                <c:pt idx="22929">
                  <c:v>22929</c:v>
                </c:pt>
                <c:pt idx="22930">
                  <c:v>22930</c:v>
                </c:pt>
                <c:pt idx="22931">
                  <c:v>22931</c:v>
                </c:pt>
                <c:pt idx="22932">
                  <c:v>22932</c:v>
                </c:pt>
                <c:pt idx="22933">
                  <c:v>22933</c:v>
                </c:pt>
                <c:pt idx="22934">
                  <c:v>22934</c:v>
                </c:pt>
                <c:pt idx="22935">
                  <c:v>22935</c:v>
                </c:pt>
                <c:pt idx="22936">
                  <c:v>22936</c:v>
                </c:pt>
                <c:pt idx="22937">
                  <c:v>22937</c:v>
                </c:pt>
                <c:pt idx="22938">
                  <c:v>22938</c:v>
                </c:pt>
                <c:pt idx="22939">
                  <c:v>22939</c:v>
                </c:pt>
                <c:pt idx="22940">
                  <c:v>22940</c:v>
                </c:pt>
                <c:pt idx="22941">
                  <c:v>22941</c:v>
                </c:pt>
                <c:pt idx="22942">
                  <c:v>22942</c:v>
                </c:pt>
                <c:pt idx="22943">
                  <c:v>22943</c:v>
                </c:pt>
                <c:pt idx="22944">
                  <c:v>22944</c:v>
                </c:pt>
                <c:pt idx="22945">
                  <c:v>22945</c:v>
                </c:pt>
                <c:pt idx="22946">
                  <c:v>22946</c:v>
                </c:pt>
                <c:pt idx="22947">
                  <c:v>22947</c:v>
                </c:pt>
                <c:pt idx="22948">
                  <c:v>22948</c:v>
                </c:pt>
                <c:pt idx="22949">
                  <c:v>22949</c:v>
                </c:pt>
                <c:pt idx="22950">
                  <c:v>22950</c:v>
                </c:pt>
                <c:pt idx="22951">
                  <c:v>22951</c:v>
                </c:pt>
                <c:pt idx="22952">
                  <c:v>22952</c:v>
                </c:pt>
                <c:pt idx="22953">
                  <c:v>22953</c:v>
                </c:pt>
                <c:pt idx="22954">
                  <c:v>22954</c:v>
                </c:pt>
                <c:pt idx="22955">
                  <c:v>22955</c:v>
                </c:pt>
                <c:pt idx="22956">
                  <c:v>22956</c:v>
                </c:pt>
                <c:pt idx="22957">
                  <c:v>22957</c:v>
                </c:pt>
                <c:pt idx="22958">
                  <c:v>22958</c:v>
                </c:pt>
                <c:pt idx="22959">
                  <c:v>22959</c:v>
                </c:pt>
                <c:pt idx="22960">
                  <c:v>22960</c:v>
                </c:pt>
                <c:pt idx="22961">
                  <c:v>22961</c:v>
                </c:pt>
                <c:pt idx="22962">
                  <c:v>22962</c:v>
                </c:pt>
                <c:pt idx="22963">
                  <c:v>22963</c:v>
                </c:pt>
                <c:pt idx="22964">
                  <c:v>22964</c:v>
                </c:pt>
                <c:pt idx="22965">
                  <c:v>22965</c:v>
                </c:pt>
                <c:pt idx="22966">
                  <c:v>22966</c:v>
                </c:pt>
                <c:pt idx="22967">
                  <c:v>22967</c:v>
                </c:pt>
                <c:pt idx="22968">
                  <c:v>22968</c:v>
                </c:pt>
                <c:pt idx="22969">
                  <c:v>22969</c:v>
                </c:pt>
                <c:pt idx="22970">
                  <c:v>22970</c:v>
                </c:pt>
                <c:pt idx="22971">
                  <c:v>22971</c:v>
                </c:pt>
                <c:pt idx="22972">
                  <c:v>22972</c:v>
                </c:pt>
                <c:pt idx="22973">
                  <c:v>22973</c:v>
                </c:pt>
                <c:pt idx="22974">
                  <c:v>22974</c:v>
                </c:pt>
                <c:pt idx="22975">
                  <c:v>22975</c:v>
                </c:pt>
                <c:pt idx="22976">
                  <c:v>22976</c:v>
                </c:pt>
                <c:pt idx="22977">
                  <c:v>22977</c:v>
                </c:pt>
                <c:pt idx="22978">
                  <c:v>22978</c:v>
                </c:pt>
                <c:pt idx="22979">
                  <c:v>22979</c:v>
                </c:pt>
                <c:pt idx="22980">
                  <c:v>22980</c:v>
                </c:pt>
                <c:pt idx="22981">
                  <c:v>22981</c:v>
                </c:pt>
                <c:pt idx="22982">
                  <c:v>22982</c:v>
                </c:pt>
                <c:pt idx="22983">
                  <c:v>22983</c:v>
                </c:pt>
                <c:pt idx="22984">
                  <c:v>22984</c:v>
                </c:pt>
                <c:pt idx="22985">
                  <c:v>22985</c:v>
                </c:pt>
                <c:pt idx="22986">
                  <c:v>22986</c:v>
                </c:pt>
                <c:pt idx="22987">
                  <c:v>22987</c:v>
                </c:pt>
                <c:pt idx="22988">
                  <c:v>22988</c:v>
                </c:pt>
                <c:pt idx="22989">
                  <c:v>22989</c:v>
                </c:pt>
                <c:pt idx="22990">
                  <c:v>22990</c:v>
                </c:pt>
                <c:pt idx="22991">
                  <c:v>22991</c:v>
                </c:pt>
                <c:pt idx="22992">
                  <c:v>22992</c:v>
                </c:pt>
                <c:pt idx="22993">
                  <c:v>22993</c:v>
                </c:pt>
                <c:pt idx="22994">
                  <c:v>22994</c:v>
                </c:pt>
                <c:pt idx="22995">
                  <c:v>22995</c:v>
                </c:pt>
                <c:pt idx="22996">
                  <c:v>22996</c:v>
                </c:pt>
                <c:pt idx="22997">
                  <c:v>22997</c:v>
                </c:pt>
                <c:pt idx="22998">
                  <c:v>22998</c:v>
                </c:pt>
                <c:pt idx="22999">
                  <c:v>22999</c:v>
                </c:pt>
                <c:pt idx="23000">
                  <c:v>23000</c:v>
                </c:pt>
                <c:pt idx="23001">
                  <c:v>23001</c:v>
                </c:pt>
                <c:pt idx="23002">
                  <c:v>23002</c:v>
                </c:pt>
                <c:pt idx="23003">
                  <c:v>23003</c:v>
                </c:pt>
                <c:pt idx="23004">
                  <c:v>23004</c:v>
                </c:pt>
                <c:pt idx="23005">
                  <c:v>23005</c:v>
                </c:pt>
                <c:pt idx="23006">
                  <c:v>23006</c:v>
                </c:pt>
                <c:pt idx="23007">
                  <c:v>23007</c:v>
                </c:pt>
                <c:pt idx="23008">
                  <c:v>23008</c:v>
                </c:pt>
                <c:pt idx="23009">
                  <c:v>23009</c:v>
                </c:pt>
                <c:pt idx="23010">
                  <c:v>23010</c:v>
                </c:pt>
                <c:pt idx="23011">
                  <c:v>23011</c:v>
                </c:pt>
                <c:pt idx="23012">
                  <c:v>23012</c:v>
                </c:pt>
                <c:pt idx="23013">
                  <c:v>23013</c:v>
                </c:pt>
                <c:pt idx="23014">
                  <c:v>23014</c:v>
                </c:pt>
                <c:pt idx="23015">
                  <c:v>23015</c:v>
                </c:pt>
                <c:pt idx="23016">
                  <c:v>23016</c:v>
                </c:pt>
                <c:pt idx="23017">
                  <c:v>23017</c:v>
                </c:pt>
                <c:pt idx="23018">
                  <c:v>23018</c:v>
                </c:pt>
                <c:pt idx="23019">
                  <c:v>23019</c:v>
                </c:pt>
                <c:pt idx="23020">
                  <c:v>23020</c:v>
                </c:pt>
                <c:pt idx="23021">
                  <c:v>23021</c:v>
                </c:pt>
                <c:pt idx="23022">
                  <c:v>23022</c:v>
                </c:pt>
                <c:pt idx="23023">
                  <c:v>23023</c:v>
                </c:pt>
                <c:pt idx="23024">
                  <c:v>23024</c:v>
                </c:pt>
                <c:pt idx="23025">
                  <c:v>23025</c:v>
                </c:pt>
                <c:pt idx="23026">
                  <c:v>23026</c:v>
                </c:pt>
                <c:pt idx="23027">
                  <c:v>23027</c:v>
                </c:pt>
                <c:pt idx="23028">
                  <c:v>23028</c:v>
                </c:pt>
                <c:pt idx="23029">
                  <c:v>23029</c:v>
                </c:pt>
                <c:pt idx="23030">
                  <c:v>23030</c:v>
                </c:pt>
                <c:pt idx="23031">
                  <c:v>23031</c:v>
                </c:pt>
                <c:pt idx="23032">
                  <c:v>23032</c:v>
                </c:pt>
                <c:pt idx="23033">
                  <c:v>23033</c:v>
                </c:pt>
                <c:pt idx="23034">
                  <c:v>23034</c:v>
                </c:pt>
                <c:pt idx="23035">
                  <c:v>23035</c:v>
                </c:pt>
                <c:pt idx="23036">
                  <c:v>23036</c:v>
                </c:pt>
                <c:pt idx="23037">
                  <c:v>23037</c:v>
                </c:pt>
                <c:pt idx="23038">
                  <c:v>23038</c:v>
                </c:pt>
                <c:pt idx="23039">
                  <c:v>23039</c:v>
                </c:pt>
                <c:pt idx="23040">
                  <c:v>23040</c:v>
                </c:pt>
                <c:pt idx="23041">
                  <c:v>23041</c:v>
                </c:pt>
                <c:pt idx="23042">
                  <c:v>23042</c:v>
                </c:pt>
                <c:pt idx="23043">
                  <c:v>23043</c:v>
                </c:pt>
                <c:pt idx="23044">
                  <c:v>23044</c:v>
                </c:pt>
                <c:pt idx="23045">
                  <c:v>23045</c:v>
                </c:pt>
                <c:pt idx="23046">
                  <c:v>23046</c:v>
                </c:pt>
                <c:pt idx="23047">
                  <c:v>23047</c:v>
                </c:pt>
                <c:pt idx="23048">
                  <c:v>23048</c:v>
                </c:pt>
                <c:pt idx="23049">
                  <c:v>23049</c:v>
                </c:pt>
                <c:pt idx="23050">
                  <c:v>23050</c:v>
                </c:pt>
                <c:pt idx="23051">
                  <c:v>23051</c:v>
                </c:pt>
                <c:pt idx="23052">
                  <c:v>23052</c:v>
                </c:pt>
                <c:pt idx="23053">
                  <c:v>23053</c:v>
                </c:pt>
                <c:pt idx="23054">
                  <c:v>23054</c:v>
                </c:pt>
                <c:pt idx="23055">
                  <c:v>23055</c:v>
                </c:pt>
                <c:pt idx="23056">
                  <c:v>23056</c:v>
                </c:pt>
                <c:pt idx="23057">
                  <c:v>23057</c:v>
                </c:pt>
                <c:pt idx="23058">
                  <c:v>23058</c:v>
                </c:pt>
                <c:pt idx="23059">
                  <c:v>23059</c:v>
                </c:pt>
                <c:pt idx="23060">
                  <c:v>23060</c:v>
                </c:pt>
                <c:pt idx="23061">
                  <c:v>23061</c:v>
                </c:pt>
                <c:pt idx="23062">
                  <c:v>23062</c:v>
                </c:pt>
                <c:pt idx="23063">
                  <c:v>23063</c:v>
                </c:pt>
                <c:pt idx="23064">
                  <c:v>23064</c:v>
                </c:pt>
                <c:pt idx="23065">
                  <c:v>23065</c:v>
                </c:pt>
                <c:pt idx="23066">
                  <c:v>23066</c:v>
                </c:pt>
                <c:pt idx="23067">
                  <c:v>23067</c:v>
                </c:pt>
                <c:pt idx="23068">
                  <c:v>23068</c:v>
                </c:pt>
                <c:pt idx="23069">
                  <c:v>23069</c:v>
                </c:pt>
                <c:pt idx="23070">
                  <c:v>23070</c:v>
                </c:pt>
                <c:pt idx="23071">
                  <c:v>23071</c:v>
                </c:pt>
                <c:pt idx="23072">
                  <c:v>23072</c:v>
                </c:pt>
                <c:pt idx="23073">
                  <c:v>23073</c:v>
                </c:pt>
                <c:pt idx="23074">
                  <c:v>23074</c:v>
                </c:pt>
                <c:pt idx="23075">
                  <c:v>23075</c:v>
                </c:pt>
                <c:pt idx="23076">
                  <c:v>23076</c:v>
                </c:pt>
                <c:pt idx="23077">
                  <c:v>23077</c:v>
                </c:pt>
                <c:pt idx="23078">
                  <c:v>23078</c:v>
                </c:pt>
                <c:pt idx="23079">
                  <c:v>23079</c:v>
                </c:pt>
                <c:pt idx="23080">
                  <c:v>23080</c:v>
                </c:pt>
                <c:pt idx="23081">
                  <c:v>23081</c:v>
                </c:pt>
                <c:pt idx="23082">
                  <c:v>23082</c:v>
                </c:pt>
                <c:pt idx="23083">
                  <c:v>23083</c:v>
                </c:pt>
                <c:pt idx="23084">
                  <c:v>23084</c:v>
                </c:pt>
                <c:pt idx="23085">
                  <c:v>23085</c:v>
                </c:pt>
                <c:pt idx="23086">
                  <c:v>23086</c:v>
                </c:pt>
                <c:pt idx="23087">
                  <c:v>23087</c:v>
                </c:pt>
                <c:pt idx="23088">
                  <c:v>23088</c:v>
                </c:pt>
                <c:pt idx="23089">
                  <c:v>23089</c:v>
                </c:pt>
                <c:pt idx="23090">
                  <c:v>23090</c:v>
                </c:pt>
                <c:pt idx="23091">
                  <c:v>23091</c:v>
                </c:pt>
                <c:pt idx="23092">
                  <c:v>23092</c:v>
                </c:pt>
                <c:pt idx="23093">
                  <c:v>23093</c:v>
                </c:pt>
                <c:pt idx="23094">
                  <c:v>23094</c:v>
                </c:pt>
                <c:pt idx="23095">
                  <c:v>23095</c:v>
                </c:pt>
                <c:pt idx="23096">
                  <c:v>23096</c:v>
                </c:pt>
                <c:pt idx="23097">
                  <c:v>23097</c:v>
                </c:pt>
                <c:pt idx="23098">
                  <c:v>23098</c:v>
                </c:pt>
                <c:pt idx="23099">
                  <c:v>23099</c:v>
                </c:pt>
                <c:pt idx="23100">
                  <c:v>23100</c:v>
                </c:pt>
                <c:pt idx="23101">
                  <c:v>23101</c:v>
                </c:pt>
                <c:pt idx="23102">
                  <c:v>23102</c:v>
                </c:pt>
                <c:pt idx="23103">
                  <c:v>23103</c:v>
                </c:pt>
                <c:pt idx="23104">
                  <c:v>23104</c:v>
                </c:pt>
                <c:pt idx="23105">
                  <c:v>23105</c:v>
                </c:pt>
                <c:pt idx="23106">
                  <c:v>23106</c:v>
                </c:pt>
                <c:pt idx="23107">
                  <c:v>23107</c:v>
                </c:pt>
                <c:pt idx="23108">
                  <c:v>23108</c:v>
                </c:pt>
                <c:pt idx="23109">
                  <c:v>23109</c:v>
                </c:pt>
                <c:pt idx="23110">
                  <c:v>23110</c:v>
                </c:pt>
                <c:pt idx="23111">
                  <c:v>23111</c:v>
                </c:pt>
                <c:pt idx="23112">
                  <c:v>23112</c:v>
                </c:pt>
                <c:pt idx="23113">
                  <c:v>23113</c:v>
                </c:pt>
                <c:pt idx="23114">
                  <c:v>23114</c:v>
                </c:pt>
                <c:pt idx="23115">
                  <c:v>23115</c:v>
                </c:pt>
                <c:pt idx="23116">
                  <c:v>23116</c:v>
                </c:pt>
                <c:pt idx="23117">
                  <c:v>23117</c:v>
                </c:pt>
                <c:pt idx="23118">
                  <c:v>23118</c:v>
                </c:pt>
                <c:pt idx="23119">
                  <c:v>23119</c:v>
                </c:pt>
                <c:pt idx="23120">
                  <c:v>23120</c:v>
                </c:pt>
                <c:pt idx="23121">
                  <c:v>23121</c:v>
                </c:pt>
                <c:pt idx="23122">
                  <c:v>23122</c:v>
                </c:pt>
                <c:pt idx="23123">
                  <c:v>23123</c:v>
                </c:pt>
                <c:pt idx="23124">
                  <c:v>23124</c:v>
                </c:pt>
                <c:pt idx="23125">
                  <c:v>23125</c:v>
                </c:pt>
                <c:pt idx="23126">
                  <c:v>23126</c:v>
                </c:pt>
                <c:pt idx="23127">
                  <c:v>23127</c:v>
                </c:pt>
                <c:pt idx="23128">
                  <c:v>23128</c:v>
                </c:pt>
                <c:pt idx="23129">
                  <c:v>23129</c:v>
                </c:pt>
                <c:pt idx="23130">
                  <c:v>23130</c:v>
                </c:pt>
                <c:pt idx="23131">
                  <c:v>23131</c:v>
                </c:pt>
                <c:pt idx="23132">
                  <c:v>23132</c:v>
                </c:pt>
                <c:pt idx="23133">
                  <c:v>23133</c:v>
                </c:pt>
                <c:pt idx="23134">
                  <c:v>23134</c:v>
                </c:pt>
                <c:pt idx="23135">
                  <c:v>23135</c:v>
                </c:pt>
                <c:pt idx="23136">
                  <c:v>23136</c:v>
                </c:pt>
                <c:pt idx="23137">
                  <c:v>23137</c:v>
                </c:pt>
                <c:pt idx="23138">
                  <c:v>23138</c:v>
                </c:pt>
                <c:pt idx="23139">
                  <c:v>23139</c:v>
                </c:pt>
                <c:pt idx="23140">
                  <c:v>23140</c:v>
                </c:pt>
                <c:pt idx="23141">
                  <c:v>23141</c:v>
                </c:pt>
                <c:pt idx="23142">
                  <c:v>23142</c:v>
                </c:pt>
                <c:pt idx="23143">
                  <c:v>23143</c:v>
                </c:pt>
                <c:pt idx="23144">
                  <c:v>23144</c:v>
                </c:pt>
                <c:pt idx="23145">
                  <c:v>23145</c:v>
                </c:pt>
                <c:pt idx="23146">
                  <c:v>23146</c:v>
                </c:pt>
                <c:pt idx="23147">
                  <c:v>23147</c:v>
                </c:pt>
                <c:pt idx="23148">
                  <c:v>23148</c:v>
                </c:pt>
                <c:pt idx="23149">
                  <c:v>23149</c:v>
                </c:pt>
                <c:pt idx="23150">
                  <c:v>23150</c:v>
                </c:pt>
                <c:pt idx="23151">
                  <c:v>23151</c:v>
                </c:pt>
                <c:pt idx="23152">
                  <c:v>23152</c:v>
                </c:pt>
                <c:pt idx="23153">
                  <c:v>23153</c:v>
                </c:pt>
                <c:pt idx="23154">
                  <c:v>23154</c:v>
                </c:pt>
                <c:pt idx="23155">
                  <c:v>23155</c:v>
                </c:pt>
                <c:pt idx="23156">
                  <c:v>23156</c:v>
                </c:pt>
                <c:pt idx="23157">
                  <c:v>23157</c:v>
                </c:pt>
                <c:pt idx="23158">
                  <c:v>23158</c:v>
                </c:pt>
                <c:pt idx="23159">
                  <c:v>23159</c:v>
                </c:pt>
                <c:pt idx="23160">
                  <c:v>23160</c:v>
                </c:pt>
                <c:pt idx="23161">
                  <c:v>23161</c:v>
                </c:pt>
                <c:pt idx="23162">
                  <c:v>23162</c:v>
                </c:pt>
                <c:pt idx="23163">
                  <c:v>23163</c:v>
                </c:pt>
                <c:pt idx="23164">
                  <c:v>23164</c:v>
                </c:pt>
                <c:pt idx="23165">
                  <c:v>23165</c:v>
                </c:pt>
                <c:pt idx="23166">
                  <c:v>23166</c:v>
                </c:pt>
                <c:pt idx="23167">
                  <c:v>23167</c:v>
                </c:pt>
                <c:pt idx="23168">
                  <c:v>23168</c:v>
                </c:pt>
                <c:pt idx="23169">
                  <c:v>23169</c:v>
                </c:pt>
                <c:pt idx="23170">
                  <c:v>23170</c:v>
                </c:pt>
                <c:pt idx="23171">
                  <c:v>23171</c:v>
                </c:pt>
                <c:pt idx="23172">
                  <c:v>23172</c:v>
                </c:pt>
                <c:pt idx="23173">
                  <c:v>23173</c:v>
                </c:pt>
                <c:pt idx="23174">
                  <c:v>23174</c:v>
                </c:pt>
                <c:pt idx="23175">
                  <c:v>23175</c:v>
                </c:pt>
                <c:pt idx="23176">
                  <c:v>23176</c:v>
                </c:pt>
                <c:pt idx="23177">
                  <c:v>23177</c:v>
                </c:pt>
                <c:pt idx="23178">
                  <c:v>23178</c:v>
                </c:pt>
                <c:pt idx="23179">
                  <c:v>23179</c:v>
                </c:pt>
                <c:pt idx="23180">
                  <c:v>23180</c:v>
                </c:pt>
                <c:pt idx="23181">
                  <c:v>23181</c:v>
                </c:pt>
                <c:pt idx="23182">
                  <c:v>23182</c:v>
                </c:pt>
                <c:pt idx="23183">
                  <c:v>23183</c:v>
                </c:pt>
                <c:pt idx="23184">
                  <c:v>23184</c:v>
                </c:pt>
                <c:pt idx="23185">
                  <c:v>23185</c:v>
                </c:pt>
                <c:pt idx="23186">
                  <c:v>23186</c:v>
                </c:pt>
                <c:pt idx="23187">
                  <c:v>23187</c:v>
                </c:pt>
                <c:pt idx="23188">
                  <c:v>23188</c:v>
                </c:pt>
                <c:pt idx="23189">
                  <c:v>23189</c:v>
                </c:pt>
                <c:pt idx="23190">
                  <c:v>23190</c:v>
                </c:pt>
                <c:pt idx="23191">
                  <c:v>23191</c:v>
                </c:pt>
                <c:pt idx="23192">
                  <c:v>23192</c:v>
                </c:pt>
                <c:pt idx="23193">
                  <c:v>23193</c:v>
                </c:pt>
                <c:pt idx="23194">
                  <c:v>23194</c:v>
                </c:pt>
                <c:pt idx="23195">
                  <c:v>23195</c:v>
                </c:pt>
                <c:pt idx="23196">
                  <c:v>23196</c:v>
                </c:pt>
                <c:pt idx="23197">
                  <c:v>23197</c:v>
                </c:pt>
                <c:pt idx="23198">
                  <c:v>23198</c:v>
                </c:pt>
                <c:pt idx="23199">
                  <c:v>23199</c:v>
                </c:pt>
                <c:pt idx="23200">
                  <c:v>23200</c:v>
                </c:pt>
                <c:pt idx="23201">
                  <c:v>23201</c:v>
                </c:pt>
                <c:pt idx="23202">
                  <c:v>23202</c:v>
                </c:pt>
                <c:pt idx="23203">
                  <c:v>23203</c:v>
                </c:pt>
                <c:pt idx="23204">
                  <c:v>23204</c:v>
                </c:pt>
                <c:pt idx="23205">
                  <c:v>23205</c:v>
                </c:pt>
                <c:pt idx="23206">
                  <c:v>23206</c:v>
                </c:pt>
                <c:pt idx="23207">
                  <c:v>23207</c:v>
                </c:pt>
                <c:pt idx="23208">
                  <c:v>23208</c:v>
                </c:pt>
                <c:pt idx="23209">
                  <c:v>23209</c:v>
                </c:pt>
                <c:pt idx="23210">
                  <c:v>23210</c:v>
                </c:pt>
                <c:pt idx="23211">
                  <c:v>23211</c:v>
                </c:pt>
                <c:pt idx="23212">
                  <c:v>23212</c:v>
                </c:pt>
                <c:pt idx="23213">
                  <c:v>23213</c:v>
                </c:pt>
                <c:pt idx="23214">
                  <c:v>23214</c:v>
                </c:pt>
                <c:pt idx="23215">
                  <c:v>23215</c:v>
                </c:pt>
                <c:pt idx="23216">
                  <c:v>23216</c:v>
                </c:pt>
                <c:pt idx="23217">
                  <c:v>23217</c:v>
                </c:pt>
                <c:pt idx="23218">
                  <c:v>23218</c:v>
                </c:pt>
                <c:pt idx="23219">
                  <c:v>23219</c:v>
                </c:pt>
                <c:pt idx="23220">
                  <c:v>23220</c:v>
                </c:pt>
                <c:pt idx="23221">
                  <c:v>23221</c:v>
                </c:pt>
                <c:pt idx="23222">
                  <c:v>23222</c:v>
                </c:pt>
                <c:pt idx="23223">
                  <c:v>23223</c:v>
                </c:pt>
                <c:pt idx="23224">
                  <c:v>23224</c:v>
                </c:pt>
                <c:pt idx="23225">
                  <c:v>23225</c:v>
                </c:pt>
                <c:pt idx="23226">
                  <c:v>23226</c:v>
                </c:pt>
                <c:pt idx="23227">
                  <c:v>23227</c:v>
                </c:pt>
                <c:pt idx="23228">
                  <c:v>23228</c:v>
                </c:pt>
                <c:pt idx="23229">
                  <c:v>23229</c:v>
                </c:pt>
                <c:pt idx="23230">
                  <c:v>23230</c:v>
                </c:pt>
                <c:pt idx="23231">
                  <c:v>23231</c:v>
                </c:pt>
                <c:pt idx="23232">
                  <c:v>23232</c:v>
                </c:pt>
                <c:pt idx="23233">
                  <c:v>23233</c:v>
                </c:pt>
                <c:pt idx="23234">
                  <c:v>23234</c:v>
                </c:pt>
                <c:pt idx="23235">
                  <c:v>23235</c:v>
                </c:pt>
                <c:pt idx="23236">
                  <c:v>23236</c:v>
                </c:pt>
                <c:pt idx="23237">
                  <c:v>23237</c:v>
                </c:pt>
                <c:pt idx="23238">
                  <c:v>23238</c:v>
                </c:pt>
                <c:pt idx="23239">
                  <c:v>23239</c:v>
                </c:pt>
                <c:pt idx="23240">
                  <c:v>23240</c:v>
                </c:pt>
                <c:pt idx="23241">
                  <c:v>23241</c:v>
                </c:pt>
                <c:pt idx="23242">
                  <c:v>23242</c:v>
                </c:pt>
                <c:pt idx="23243">
                  <c:v>23243</c:v>
                </c:pt>
                <c:pt idx="23244">
                  <c:v>23244</c:v>
                </c:pt>
                <c:pt idx="23245">
                  <c:v>23245</c:v>
                </c:pt>
                <c:pt idx="23246">
                  <c:v>23246</c:v>
                </c:pt>
                <c:pt idx="23247">
                  <c:v>23247</c:v>
                </c:pt>
                <c:pt idx="23248">
                  <c:v>23248</c:v>
                </c:pt>
                <c:pt idx="23249">
                  <c:v>23249</c:v>
                </c:pt>
                <c:pt idx="23250">
                  <c:v>23250</c:v>
                </c:pt>
                <c:pt idx="23251">
                  <c:v>23251</c:v>
                </c:pt>
                <c:pt idx="23252">
                  <c:v>23252</c:v>
                </c:pt>
                <c:pt idx="23253">
                  <c:v>23253</c:v>
                </c:pt>
                <c:pt idx="23254">
                  <c:v>23254</c:v>
                </c:pt>
                <c:pt idx="23255">
                  <c:v>23255</c:v>
                </c:pt>
                <c:pt idx="23256">
                  <c:v>23256</c:v>
                </c:pt>
                <c:pt idx="23257">
                  <c:v>23257</c:v>
                </c:pt>
                <c:pt idx="23258">
                  <c:v>23258</c:v>
                </c:pt>
                <c:pt idx="23259">
                  <c:v>23259</c:v>
                </c:pt>
                <c:pt idx="23260">
                  <c:v>23260</c:v>
                </c:pt>
                <c:pt idx="23261">
                  <c:v>23261</c:v>
                </c:pt>
                <c:pt idx="23262">
                  <c:v>23262</c:v>
                </c:pt>
                <c:pt idx="23263">
                  <c:v>23263</c:v>
                </c:pt>
                <c:pt idx="23264">
                  <c:v>23264</c:v>
                </c:pt>
                <c:pt idx="23265">
                  <c:v>23265</c:v>
                </c:pt>
                <c:pt idx="23266">
                  <c:v>23266</c:v>
                </c:pt>
                <c:pt idx="23267">
                  <c:v>23267</c:v>
                </c:pt>
                <c:pt idx="23268">
                  <c:v>23268</c:v>
                </c:pt>
                <c:pt idx="23269">
                  <c:v>23269</c:v>
                </c:pt>
                <c:pt idx="23270">
                  <c:v>23270</c:v>
                </c:pt>
                <c:pt idx="23271">
                  <c:v>23271</c:v>
                </c:pt>
                <c:pt idx="23272">
                  <c:v>23272</c:v>
                </c:pt>
                <c:pt idx="23273">
                  <c:v>23273</c:v>
                </c:pt>
                <c:pt idx="23274">
                  <c:v>23274</c:v>
                </c:pt>
                <c:pt idx="23275">
                  <c:v>23275</c:v>
                </c:pt>
                <c:pt idx="23276">
                  <c:v>23276</c:v>
                </c:pt>
                <c:pt idx="23277">
                  <c:v>23277</c:v>
                </c:pt>
                <c:pt idx="23278">
                  <c:v>23278</c:v>
                </c:pt>
                <c:pt idx="23279">
                  <c:v>23279</c:v>
                </c:pt>
                <c:pt idx="23280">
                  <c:v>23280</c:v>
                </c:pt>
                <c:pt idx="23281">
                  <c:v>23281</c:v>
                </c:pt>
                <c:pt idx="23282">
                  <c:v>23282</c:v>
                </c:pt>
                <c:pt idx="23283">
                  <c:v>23283</c:v>
                </c:pt>
                <c:pt idx="23284">
                  <c:v>23284</c:v>
                </c:pt>
                <c:pt idx="23285">
                  <c:v>23285</c:v>
                </c:pt>
                <c:pt idx="23286">
                  <c:v>23286</c:v>
                </c:pt>
                <c:pt idx="23287">
                  <c:v>23287</c:v>
                </c:pt>
                <c:pt idx="23288">
                  <c:v>23288</c:v>
                </c:pt>
                <c:pt idx="23289">
                  <c:v>23289</c:v>
                </c:pt>
                <c:pt idx="23290">
                  <c:v>23290</c:v>
                </c:pt>
                <c:pt idx="23291">
                  <c:v>23291</c:v>
                </c:pt>
                <c:pt idx="23292">
                  <c:v>23292</c:v>
                </c:pt>
                <c:pt idx="23293">
                  <c:v>23293</c:v>
                </c:pt>
                <c:pt idx="23294">
                  <c:v>23294</c:v>
                </c:pt>
                <c:pt idx="23295">
                  <c:v>23295</c:v>
                </c:pt>
                <c:pt idx="23296">
                  <c:v>23296</c:v>
                </c:pt>
                <c:pt idx="23297">
                  <c:v>23297</c:v>
                </c:pt>
                <c:pt idx="23298">
                  <c:v>23298</c:v>
                </c:pt>
                <c:pt idx="23299">
                  <c:v>23299</c:v>
                </c:pt>
                <c:pt idx="23300">
                  <c:v>23300</c:v>
                </c:pt>
                <c:pt idx="23301">
                  <c:v>23301</c:v>
                </c:pt>
                <c:pt idx="23302">
                  <c:v>23302</c:v>
                </c:pt>
                <c:pt idx="23303">
                  <c:v>23303</c:v>
                </c:pt>
                <c:pt idx="23304">
                  <c:v>23304</c:v>
                </c:pt>
                <c:pt idx="23305">
                  <c:v>23305</c:v>
                </c:pt>
                <c:pt idx="23306">
                  <c:v>23306</c:v>
                </c:pt>
                <c:pt idx="23307">
                  <c:v>23307</c:v>
                </c:pt>
                <c:pt idx="23308">
                  <c:v>23308</c:v>
                </c:pt>
                <c:pt idx="23309">
                  <c:v>23309</c:v>
                </c:pt>
                <c:pt idx="23310">
                  <c:v>23310</c:v>
                </c:pt>
                <c:pt idx="23311">
                  <c:v>23311</c:v>
                </c:pt>
                <c:pt idx="23312">
                  <c:v>23312</c:v>
                </c:pt>
                <c:pt idx="23313">
                  <c:v>23313</c:v>
                </c:pt>
                <c:pt idx="23314">
                  <c:v>23314</c:v>
                </c:pt>
                <c:pt idx="23315">
                  <c:v>23315</c:v>
                </c:pt>
                <c:pt idx="23316">
                  <c:v>23316</c:v>
                </c:pt>
                <c:pt idx="23317">
                  <c:v>23317</c:v>
                </c:pt>
                <c:pt idx="23318">
                  <c:v>23318</c:v>
                </c:pt>
                <c:pt idx="23319">
                  <c:v>23319</c:v>
                </c:pt>
                <c:pt idx="23320">
                  <c:v>23320</c:v>
                </c:pt>
                <c:pt idx="23321">
                  <c:v>23321</c:v>
                </c:pt>
                <c:pt idx="23322">
                  <c:v>23322</c:v>
                </c:pt>
                <c:pt idx="23323">
                  <c:v>23323</c:v>
                </c:pt>
                <c:pt idx="23324">
                  <c:v>23324</c:v>
                </c:pt>
                <c:pt idx="23325">
                  <c:v>23325</c:v>
                </c:pt>
                <c:pt idx="23326">
                  <c:v>23326</c:v>
                </c:pt>
                <c:pt idx="23327">
                  <c:v>23327</c:v>
                </c:pt>
                <c:pt idx="23328">
                  <c:v>23328</c:v>
                </c:pt>
                <c:pt idx="23329">
                  <c:v>23329</c:v>
                </c:pt>
                <c:pt idx="23330">
                  <c:v>23330</c:v>
                </c:pt>
                <c:pt idx="23331">
                  <c:v>23331</c:v>
                </c:pt>
                <c:pt idx="23332">
                  <c:v>23332</c:v>
                </c:pt>
                <c:pt idx="23333">
                  <c:v>23333</c:v>
                </c:pt>
                <c:pt idx="23334">
                  <c:v>23334</c:v>
                </c:pt>
                <c:pt idx="23335">
                  <c:v>23335</c:v>
                </c:pt>
                <c:pt idx="23336">
                  <c:v>23336</c:v>
                </c:pt>
                <c:pt idx="23337">
                  <c:v>23337</c:v>
                </c:pt>
                <c:pt idx="23338">
                  <c:v>23338</c:v>
                </c:pt>
                <c:pt idx="23339">
                  <c:v>23339</c:v>
                </c:pt>
                <c:pt idx="23340">
                  <c:v>23340</c:v>
                </c:pt>
                <c:pt idx="23341">
                  <c:v>23341</c:v>
                </c:pt>
                <c:pt idx="23342">
                  <c:v>23342</c:v>
                </c:pt>
                <c:pt idx="23343">
                  <c:v>23343</c:v>
                </c:pt>
                <c:pt idx="23344">
                  <c:v>23344</c:v>
                </c:pt>
                <c:pt idx="23345">
                  <c:v>23345</c:v>
                </c:pt>
                <c:pt idx="23346">
                  <c:v>23346</c:v>
                </c:pt>
                <c:pt idx="23347">
                  <c:v>23347</c:v>
                </c:pt>
                <c:pt idx="23348">
                  <c:v>23348</c:v>
                </c:pt>
                <c:pt idx="23349">
                  <c:v>23349</c:v>
                </c:pt>
                <c:pt idx="23350">
                  <c:v>23350</c:v>
                </c:pt>
                <c:pt idx="23351">
                  <c:v>23351</c:v>
                </c:pt>
                <c:pt idx="23352">
                  <c:v>23352</c:v>
                </c:pt>
                <c:pt idx="23353">
                  <c:v>23353</c:v>
                </c:pt>
                <c:pt idx="23354">
                  <c:v>23354</c:v>
                </c:pt>
                <c:pt idx="23355">
                  <c:v>23355</c:v>
                </c:pt>
                <c:pt idx="23356">
                  <c:v>23356</c:v>
                </c:pt>
                <c:pt idx="23357">
                  <c:v>23357</c:v>
                </c:pt>
                <c:pt idx="23358">
                  <c:v>23358</c:v>
                </c:pt>
                <c:pt idx="23359">
                  <c:v>23359</c:v>
                </c:pt>
                <c:pt idx="23360">
                  <c:v>23360</c:v>
                </c:pt>
                <c:pt idx="23361">
                  <c:v>23361</c:v>
                </c:pt>
                <c:pt idx="23362">
                  <c:v>23362</c:v>
                </c:pt>
                <c:pt idx="23363">
                  <c:v>23363</c:v>
                </c:pt>
                <c:pt idx="23364">
                  <c:v>23364</c:v>
                </c:pt>
                <c:pt idx="23365">
                  <c:v>23365</c:v>
                </c:pt>
                <c:pt idx="23366">
                  <c:v>23366</c:v>
                </c:pt>
                <c:pt idx="23367">
                  <c:v>23367</c:v>
                </c:pt>
                <c:pt idx="23368">
                  <c:v>23368</c:v>
                </c:pt>
                <c:pt idx="23369">
                  <c:v>23369</c:v>
                </c:pt>
                <c:pt idx="23370">
                  <c:v>23370</c:v>
                </c:pt>
                <c:pt idx="23371">
                  <c:v>23371</c:v>
                </c:pt>
                <c:pt idx="23372">
                  <c:v>23372</c:v>
                </c:pt>
                <c:pt idx="23373">
                  <c:v>23373</c:v>
                </c:pt>
                <c:pt idx="23374">
                  <c:v>23374</c:v>
                </c:pt>
                <c:pt idx="23375">
                  <c:v>23375</c:v>
                </c:pt>
                <c:pt idx="23376">
                  <c:v>23376</c:v>
                </c:pt>
                <c:pt idx="23377">
                  <c:v>23377</c:v>
                </c:pt>
                <c:pt idx="23378">
                  <c:v>23378</c:v>
                </c:pt>
                <c:pt idx="23379">
                  <c:v>23379</c:v>
                </c:pt>
                <c:pt idx="23380">
                  <c:v>23380</c:v>
                </c:pt>
                <c:pt idx="23381">
                  <c:v>23381</c:v>
                </c:pt>
                <c:pt idx="23382">
                  <c:v>23382</c:v>
                </c:pt>
                <c:pt idx="23383">
                  <c:v>23383</c:v>
                </c:pt>
                <c:pt idx="23384">
                  <c:v>23384</c:v>
                </c:pt>
                <c:pt idx="23385">
                  <c:v>23385</c:v>
                </c:pt>
                <c:pt idx="23386">
                  <c:v>23386</c:v>
                </c:pt>
                <c:pt idx="23387">
                  <c:v>23387</c:v>
                </c:pt>
                <c:pt idx="23388">
                  <c:v>23388</c:v>
                </c:pt>
                <c:pt idx="23389">
                  <c:v>23389</c:v>
                </c:pt>
                <c:pt idx="23390">
                  <c:v>23390</c:v>
                </c:pt>
                <c:pt idx="23391">
                  <c:v>23391</c:v>
                </c:pt>
                <c:pt idx="23392">
                  <c:v>23392</c:v>
                </c:pt>
                <c:pt idx="23393">
                  <c:v>23393</c:v>
                </c:pt>
                <c:pt idx="23394">
                  <c:v>23394</c:v>
                </c:pt>
                <c:pt idx="23395">
                  <c:v>23395</c:v>
                </c:pt>
                <c:pt idx="23396">
                  <c:v>23396</c:v>
                </c:pt>
                <c:pt idx="23397">
                  <c:v>23397</c:v>
                </c:pt>
                <c:pt idx="23398">
                  <c:v>23398</c:v>
                </c:pt>
                <c:pt idx="23399">
                  <c:v>23399</c:v>
                </c:pt>
                <c:pt idx="23400">
                  <c:v>23400</c:v>
                </c:pt>
                <c:pt idx="23401">
                  <c:v>23401</c:v>
                </c:pt>
                <c:pt idx="23402">
                  <c:v>23402</c:v>
                </c:pt>
                <c:pt idx="23403">
                  <c:v>23403</c:v>
                </c:pt>
                <c:pt idx="23404">
                  <c:v>23404</c:v>
                </c:pt>
                <c:pt idx="23405">
                  <c:v>23405</c:v>
                </c:pt>
                <c:pt idx="23406">
                  <c:v>23406</c:v>
                </c:pt>
                <c:pt idx="23407">
                  <c:v>23407</c:v>
                </c:pt>
                <c:pt idx="23408">
                  <c:v>23408</c:v>
                </c:pt>
                <c:pt idx="23409">
                  <c:v>23409</c:v>
                </c:pt>
                <c:pt idx="23410">
                  <c:v>23410</c:v>
                </c:pt>
                <c:pt idx="23411">
                  <c:v>23411</c:v>
                </c:pt>
                <c:pt idx="23412">
                  <c:v>23412</c:v>
                </c:pt>
                <c:pt idx="23413">
                  <c:v>23413</c:v>
                </c:pt>
                <c:pt idx="23414">
                  <c:v>23414</c:v>
                </c:pt>
                <c:pt idx="23415">
                  <c:v>23415</c:v>
                </c:pt>
                <c:pt idx="23416">
                  <c:v>23416</c:v>
                </c:pt>
                <c:pt idx="23417">
                  <c:v>23417</c:v>
                </c:pt>
                <c:pt idx="23418">
                  <c:v>23418</c:v>
                </c:pt>
                <c:pt idx="23419">
                  <c:v>23419</c:v>
                </c:pt>
                <c:pt idx="23420">
                  <c:v>23420</c:v>
                </c:pt>
                <c:pt idx="23421">
                  <c:v>23421</c:v>
                </c:pt>
                <c:pt idx="23422">
                  <c:v>23422</c:v>
                </c:pt>
                <c:pt idx="23423">
                  <c:v>23423</c:v>
                </c:pt>
                <c:pt idx="23424">
                  <c:v>23424</c:v>
                </c:pt>
                <c:pt idx="23425">
                  <c:v>23425</c:v>
                </c:pt>
                <c:pt idx="23426">
                  <c:v>23426</c:v>
                </c:pt>
                <c:pt idx="23427">
                  <c:v>23427</c:v>
                </c:pt>
                <c:pt idx="23428">
                  <c:v>23428</c:v>
                </c:pt>
                <c:pt idx="23429">
                  <c:v>23429</c:v>
                </c:pt>
                <c:pt idx="23430">
                  <c:v>23430</c:v>
                </c:pt>
                <c:pt idx="23431">
                  <c:v>23431</c:v>
                </c:pt>
                <c:pt idx="23432">
                  <c:v>23432</c:v>
                </c:pt>
                <c:pt idx="23433">
                  <c:v>23433</c:v>
                </c:pt>
                <c:pt idx="23434">
                  <c:v>23434</c:v>
                </c:pt>
                <c:pt idx="23435">
                  <c:v>23435</c:v>
                </c:pt>
                <c:pt idx="23436">
                  <c:v>23436</c:v>
                </c:pt>
                <c:pt idx="23437">
                  <c:v>23437</c:v>
                </c:pt>
                <c:pt idx="23438">
                  <c:v>23438</c:v>
                </c:pt>
                <c:pt idx="23439">
                  <c:v>23439</c:v>
                </c:pt>
                <c:pt idx="23440">
                  <c:v>23440</c:v>
                </c:pt>
                <c:pt idx="23441">
                  <c:v>23441</c:v>
                </c:pt>
                <c:pt idx="23442">
                  <c:v>23442</c:v>
                </c:pt>
                <c:pt idx="23443">
                  <c:v>23443</c:v>
                </c:pt>
                <c:pt idx="23444">
                  <c:v>23444</c:v>
                </c:pt>
                <c:pt idx="23445">
                  <c:v>23445</c:v>
                </c:pt>
                <c:pt idx="23446">
                  <c:v>23446</c:v>
                </c:pt>
                <c:pt idx="23447">
                  <c:v>23447</c:v>
                </c:pt>
                <c:pt idx="23448">
                  <c:v>23448</c:v>
                </c:pt>
                <c:pt idx="23449">
                  <c:v>23449</c:v>
                </c:pt>
                <c:pt idx="23450">
                  <c:v>23450</c:v>
                </c:pt>
                <c:pt idx="23451">
                  <c:v>23451</c:v>
                </c:pt>
                <c:pt idx="23452">
                  <c:v>23452</c:v>
                </c:pt>
                <c:pt idx="23453">
                  <c:v>23453</c:v>
                </c:pt>
                <c:pt idx="23454">
                  <c:v>23454</c:v>
                </c:pt>
                <c:pt idx="23455">
                  <c:v>23455</c:v>
                </c:pt>
                <c:pt idx="23456">
                  <c:v>23456</c:v>
                </c:pt>
                <c:pt idx="23457">
                  <c:v>23457</c:v>
                </c:pt>
                <c:pt idx="23458">
                  <c:v>23458</c:v>
                </c:pt>
                <c:pt idx="23459">
                  <c:v>23459</c:v>
                </c:pt>
                <c:pt idx="23460">
                  <c:v>23460</c:v>
                </c:pt>
                <c:pt idx="23461">
                  <c:v>23461</c:v>
                </c:pt>
                <c:pt idx="23462">
                  <c:v>23462</c:v>
                </c:pt>
                <c:pt idx="23463">
                  <c:v>23463</c:v>
                </c:pt>
                <c:pt idx="23464">
                  <c:v>23464</c:v>
                </c:pt>
                <c:pt idx="23465">
                  <c:v>23465</c:v>
                </c:pt>
                <c:pt idx="23466">
                  <c:v>23466</c:v>
                </c:pt>
                <c:pt idx="23467">
                  <c:v>23467</c:v>
                </c:pt>
                <c:pt idx="23468">
                  <c:v>23468</c:v>
                </c:pt>
                <c:pt idx="23469">
                  <c:v>23469</c:v>
                </c:pt>
                <c:pt idx="23470">
                  <c:v>23470</c:v>
                </c:pt>
                <c:pt idx="23471">
                  <c:v>23471</c:v>
                </c:pt>
                <c:pt idx="23472">
                  <c:v>23472</c:v>
                </c:pt>
                <c:pt idx="23473">
                  <c:v>23473</c:v>
                </c:pt>
                <c:pt idx="23474">
                  <c:v>23474</c:v>
                </c:pt>
                <c:pt idx="23475">
                  <c:v>23475</c:v>
                </c:pt>
                <c:pt idx="23476">
                  <c:v>23476</c:v>
                </c:pt>
                <c:pt idx="23477">
                  <c:v>23477</c:v>
                </c:pt>
                <c:pt idx="23478">
                  <c:v>23478</c:v>
                </c:pt>
                <c:pt idx="23479">
                  <c:v>23479</c:v>
                </c:pt>
                <c:pt idx="23480">
                  <c:v>23480</c:v>
                </c:pt>
                <c:pt idx="23481">
                  <c:v>23481</c:v>
                </c:pt>
                <c:pt idx="23482">
                  <c:v>23482</c:v>
                </c:pt>
                <c:pt idx="23483">
                  <c:v>23483</c:v>
                </c:pt>
                <c:pt idx="23484">
                  <c:v>23484</c:v>
                </c:pt>
                <c:pt idx="23485">
                  <c:v>23485</c:v>
                </c:pt>
                <c:pt idx="23486">
                  <c:v>23486</c:v>
                </c:pt>
                <c:pt idx="23487">
                  <c:v>23487</c:v>
                </c:pt>
                <c:pt idx="23488">
                  <c:v>23488</c:v>
                </c:pt>
                <c:pt idx="23489">
                  <c:v>23489</c:v>
                </c:pt>
                <c:pt idx="23490">
                  <c:v>23490</c:v>
                </c:pt>
                <c:pt idx="23491">
                  <c:v>23491</c:v>
                </c:pt>
                <c:pt idx="23492">
                  <c:v>23492</c:v>
                </c:pt>
                <c:pt idx="23493">
                  <c:v>23493</c:v>
                </c:pt>
                <c:pt idx="23494">
                  <c:v>23494</c:v>
                </c:pt>
                <c:pt idx="23495">
                  <c:v>23495</c:v>
                </c:pt>
                <c:pt idx="23496">
                  <c:v>23496</c:v>
                </c:pt>
                <c:pt idx="23497">
                  <c:v>23497</c:v>
                </c:pt>
                <c:pt idx="23498">
                  <c:v>23498</c:v>
                </c:pt>
                <c:pt idx="23499">
                  <c:v>23499</c:v>
                </c:pt>
                <c:pt idx="23500">
                  <c:v>23500</c:v>
                </c:pt>
                <c:pt idx="23501">
                  <c:v>23501</c:v>
                </c:pt>
                <c:pt idx="23502">
                  <c:v>23502</c:v>
                </c:pt>
                <c:pt idx="23503">
                  <c:v>23503</c:v>
                </c:pt>
                <c:pt idx="23504">
                  <c:v>23504</c:v>
                </c:pt>
                <c:pt idx="23505">
                  <c:v>23505</c:v>
                </c:pt>
                <c:pt idx="23506">
                  <c:v>23506</c:v>
                </c:pt>
                <c:pt idx="23507">
                  <c:v>23507</c:v>
                </c:pt>
                <c:pt idx="23508">
                  <c:v>23508</c:v>
                </c:pt>
                <c:pt idx="23509">
                  <c:v>23509</c:v>
                </c:pt>
                <c:pt idx="23510">
                  <c:v>23510</c:v>
                </c:pt>
                <c:pt idx="23511">
                  <c:v>23511</c:v>
                </c:pt>
                <c:pt idx="23512">
                  <c:v>23512</c:v>
                </c:pt>
                <c:pt idx="23513">
                  <c:v>23513</c:v>
                </c:pt>
                <c:pt idx="23514">
                  <c:v>23514</c:v>
                </c:pt>
                <c:pt idx="23515">
                  <c:v>23515</c:v>
                </c:pt>
                <c:pt idx="23516">
                  <c:v>23516</c:v>
                </c:pt>
                <c:pt idx="23517">
                  <c:v>23517</c:v>
                </c:pt>
                <c:pt idx="23518">
                  <c:v>23518</c:v>
                </c:pt>
                <c:pt idx="23519">
                  <c:v>23519</c:v>
                </c:pt>
                <c:pt idx="23520">
                  <c:v>23520</c:v>
                </c:pt>
                <c:pt idx="23521">
                  <c:v>23521</c:v>
                </c:pt>
                <c:pt idx="23522">
                  <c:v>23522</c:v>
                </c:pt>
                <c:pt idx="23523">
                  <c:v>23523</c:v>
                </c:pt>
                <c:pt idx="23524">
                  <c:v>23524</c:v>
                </c:pt>
                <c:pt idx="23525">
                  <c:v>23525</c:v>
                </c:pt>
                <c:pt idx="23526">
                  <c:v>23526</c:v>
                </c:pt>
                <c:pt idx="23527">
                  <c:v>23527</c:v>
                </c:pt>
                <c:pt idx="23528">
                  <c:v>23528</c:v>
                </c:pt>
                <c:pt idx="23529">
                  <c:v>23529</c:v>
                </c:pt>
                <c:pt idx="23530">
                  <c:v>23530</c:v>
                </c:pt>
                <c:pt idx="23531">
                  <c:v>23531</c:v>
                </c:pt>
                <c:pt idx="23532">
                  <c:v>23532</c:v>
                </c:pt>
                <c:pt idx="23533">
                  <c:v>23533</c:v>
                </c:pt>
                <c:pt idx="23534">
                  <c:v>23534</c:v>
                </c:pt>
                <c:pt idx="23535">
                  <c:v>23535</c:v>
                </c:pt>
                <c:pt idx="23536">
                  <c:v>23536</c:v>
                </c:pt>
                <c:pt idx="23537">
                  <c:v>23537</c:v>
                </c:pt>
                <c:pt idx="23538">
                  <c:v>23538</c:v>
                </c:pt>
                <c:pt idx="23539">
                  <c:v>23539</c:v>
                </c:pt>
                <c:pt idx="23540">
                  <c:v>23540</c:v>
                </c:pt>
                <c:pt idx="23541">
                  <c:v>23541</c:v>
                </c:pt>
                <c:pt idx="23542">
                  <c:v>23542</c:v>
                </c:pt>
                <c:pt idx="23543">
                  <c:v>23543</c:v>
                </c:pt>
                <c:pt idx="23544">
                  <c:v>23544</c:v>
                </c:pt>
                <c:pt idx="23545">
                  <c:v>23545</c:v>
                </c:pt>
                <c:pt idx="23546">
                  <c:v>23546</c:v>
                </c:pt>
                <c:pt idx="23547">
                  <c:v>23547</c:v>
                </c:pt>
                <c:pt idx="23548">
                  <c:v>23548</c:v>
                </c:pt>
                <c:pt idx="23549">
                  <c:v>23549</c:v>
                </c:pt>
                <c:pt idx="23550">
                  <c:v>23550</c:v>
                </c:pt>
                <c:pt idx="23551">
                  <c:v>23551</c:v>
                </c:pt>
                <c:pt idx="23552">
                  <c:v>23552</c:v>
                </c:pt>
                <c:pt idx="23553">
                  <c:v>23553</c:v>
                </c:pt>
                <c:pt idx="23554">
                  <c:v>23554</c:v>
                </c:pt>
                <c:pt idx="23555">
                  <c:v>23555</c:v>
                </c:pt>
                <c:pt idx="23556">
                  <c:v>23556</c:v>
                </c:pt>
                <c:pt idx="23557">
                  <c:v>23557</c:v>
                </c:pt>
                <c:pt idx="23558">
                  <c:v>23558</c:v>
                </c:pt>
                <c:pt idx="23559">
                  <c:v>23559</c:v>
                </c:pt>
                <c:pt idx="23560">
                  <c:v>23560</c:v>
                </c:pt>
                <c:pt idx="23561">
                  <c:v>23561</c:v>
                </c:pt>
                <c:pt idx="23562">
                  <c:v>23562</c:v>
                </c:pt>
                <c:pt idx="23563">
                  <c:v>23563</c:v>
                </c:pt>
                <c:pt idx="23564">
                  <c:v>23564</c:v>
                </c:pt>
                <c:pt idx="23565">
                  <c:v>23565</c:v>
                </c:pt>
                <c:pt idx="23566">
                  <c:v>23566</c:v>
                </c:pt>
                <c:pt idx="23567">
                  <c:v>23567</c:v>
                </c:pt>
                <c:pt idx="23568">
                  <c:v>23568</c:v>
                </c:pt>
                <c:pt idx="23569">
                  <c:v>23569</c:v>
                </c:pt>
                <c:pt idx="23570">
                  <c:v>23570</c:v>
                </c:pt>
                <c:pt idx="23571">
                  <c:v>23571</c:v>
                </c:pt>
                <c:pt idx="23572">
                  <c:v>23572</c:v>
                </c:pt>
                <c:pt idx="23573">
                  <c:v>23573</c:v>
                </c:pt>
                <c:pt idx="23574">
                  <c:v>23574</c:v>
                </c:pt>
                <c:pt idx="23575">
                  <c:v>23575</c:v>
                </c:pt>
                <c:pt idx="23576">
                  <c:v>23576</c:v>
                </c:pt>
                <c:pt idx="23577">
                  <c:v>23577</c:v>
                </c:pt>
                <c:pt idx="23578">
                  <c:v>23578</c:v>
                </c:pt>
                <c:pt idx="23579">
                  <c:v>23579</c:v>
                </c:pt>
                <c:pt idx="23580">
                  <c:v>23580</c:v>
                </c:pt>
                <c:pt idx="23581">
                  <c:v>23581</c:v>
                </c:pt>
                <c:pt idx="23582">
                  <c:v>23582</c:v>
                </c:pt>
                <c:pt idx="23583">
                  <c:v>23583</c:v>
                </c:pt>
                <c:pt idx="23584">
                  <c:v>23584</c:v>
                </c:pt>
                <c:pt idx="23585">
                  <c:v>23585</c:v>
                </c:pt>
                <c:pt idx="23586">
                  <c:v>23586</c:v>
                </c:pt>
                <c:pt idx="23587">
                  <c:v>23587</c:v>
                </c:pt>
                <c:pt idx="23588">
                  <c:v>23588</c:v>
                </c:pt>
                <c:pt idx="23589">
                  <c:v>23589</c:v>
                </c:pt>
                <c:pt idx="23590">
                  <c:v>23590</c:v>
                </c:pt>
                <c:pt idx="23591">
                  <c:v>23591</c:v>
                </c:pt>
                <c:pt idx="23592">
                  <c:v>23592</c:v>
                </c:pt>
                <c:pt idx="23593">
                  <c:v>23593</c:v>
                </c:pt>
                <c:pt idx="23594">
                  <c:v>23594</c:v>
                </c:pt>
                <c:pt idx="23595">
                  <c:v>23595</c:v>
                </c:pt>
                <c:pt idx="23596">
                  <c:v>23596</c:v>
                </c:pt>
                <c:pt idx="23597">
                  <c:v>23597</c:v>
                </c:pt>
                <c:pt idx="23598">
                  <c:v>23598</c:v>
                </c:pt>
                <c:pt idx="23599">
                  <c:v>23599</c:v>
                </c:pt>
                <c:pt idx="23600">
                  <c:v>23600</c:v>
                </c:pt>
                <c:pt idx="23601">
                  <c:v>23601</c:v>
                </c:pt>
                <c:pt idx="23602">
                  <c:v>23602</c:v>
                </c:pt>
                <c:pt idx="23603">
                  <c:v>23603</c:v>
                </c:pt>
                <c:pt idx="23604">
                  <c:v>23604</c:v>
                </c:pt>
                <c:pt idx="23605">
                  <c:v>23605</c:v>
                </c:pt>
                <c:pt idx="23606">
                  <c:v>23606</c:v>
                </c:pt>
                <c:pt idx="23607">
                  <c:v>23607</c:v>
                </c:pt>
                <c:pt idx="23608">
                  <c:v>23608</c:v>
                </c:pt>
                <c:pt idx="23609">
                  <c:v>23609</c:v>
                </c:pt>
                <c:pt idx="23610">
                  <c:v>23610</c:v>
                </c:pt>
                <c:pt idx="23611">
                  <c:v>23611</c:v>
                </c:pt>
                <c:pt idx="23612">
                  <c:v>23612</c:v>
                </c:pt>
                <c:pt idx="23613">
                  <c:v>23613</c:v>
                </c:pt>
                <c:pt idx="23614">
                  <c:v>23614</c:v>
                </c:pt>
                <c:pt idx="23615">
                  <c:v>23615</c:v>
                </c:pt>
                <c:pt idx="23616">
                  <c:v>23616</c:v>
                </c:pt>
                <c:pt idx="23617">
                  <c:v>23617</c:v>
                </c:pt>
                <c:pt idx="23618">
                  <c:v>23618</c:v>
                </c:pt>
                <c:pt idx="23619">
                  <c:v>23619</c:v>
                </c:pt>
                <c:pt idx="23620">
                  <c:v>23620</c:v>
                </c:pt>
                <c:pt idx="23621">
                  <c:v>23621</c:v>
                </c:pt>
                <c:pt idx="23622">
                  <c:v>23622</c:v>
                </c:pt>
                <c:pt idx="23623">
                  <c:v>23623</c:v>
                </c:pt>
                <c:pt idx="23624">
                  <c:v>23624</c:v>
                </c:pt>
                <c:pt idx="23625">
                  <c:v>23625</c:v>
                </c:pt>
                <c:pt idx="23626">
                  <c:v>23626</c:v>
                </c:pt>
                <c:pt idx="23627">
                  <c:v>23627</c:v>
                </c:pt>
                <c:pt idx="23628">
                  <c:v>23628</c:v>
                </c:pt>
                <c:pt idx="23629">
                  <c:v>23629</c:v>
                </c:pt>
                <c:pt idx="23630">
                  <c:v>23630</c:v>
                </c:pt>
                <c:pt idx="23631">
                  <c:v>23631</c:v>
                </c:pt>
                <c:pt idx="23632">
                  <c:v>23632</c:v>
                </c:pt>
                <c:pt idx="23633">
                  <c:v>23633</c:v>
                </c:pt>
                <c:pt idx="23634">
                  <c:v>23634</c:v>
                </c:pt>
                <c:pt idx="23635">
                  <c:v>23635</c:v>
                </c:pt>
                <c:pt idx="23636">
                  <c:v>23636</c:v>
                </c:pt>
                <c:pt idx="23637">
                  <c:v>23637</c:v>
                </c:pt>
                <c:pt idx="23638">
                  <c:v>23638</c:v>
                </c:pt>
                <c:pt idx="23639">
                  <c:v>23639</c:v>
                </c:pt>
                <c:pt idx="23640">
                  <c:v>23640</c:v>
                </c:pt>
                <c:pt idx="23641">
                  <c:v>23641</c:v>
                </c:pt>
                <c:pt idx="23642">
                  <c:v>23642</c:v>
                </c:pt>
                <c:pt idx="23643">
                  <c:v>23643</c:v>
                </c:pt>
                <c:pt idx="23644">
                  <c:v>23644</c:v>
                </c:pt>
                <c:pt idx="23645">
                  <c:v>23645</c:v>
                </c:pt>
                <c:pt idx="23646">
                  <c:v>23646</c:v>
                </c:pt>
                <c:pt idx="23647">
                  <c:v>23647</c:v>
                </c:pt>
                <c:pt idx="23648">
                  <c:v>23648</c:v>
                </c:pt>
                <c:pt idx="23649">
                  <c:v>23649</c:v>
                </c:pt>
                <c:pt idx="23650">
                  <c:v>23650</c:v>
                </c:pt>
                <c:pt idx="23651">
                  <c:v>23651</c:v>
                </c:pt>
                <c:pt idx="23652">
                  <c:v>23652</c:v>
                </c:pt>
                <c:pt idx="23653">
                  <c:v>23653</c:v>
                </c:pt>
                <c:pt idx="23654">
                  <c:v>23654</c:v>
                </c:pt>
                <c:pt idx="23655">
                  <c:v>23655</c:v>
                </c:pt>
                <c:pt idx="23656">
                  <c:v>23656</c:v>
                </c:pt>
                <c:pt idx="23657">
                  <c:v>23657</c:v>
                </c:pt>
                <c:pt idx="23658">
                  <c:v>23658</c:v>
                </c:pt>
                <c:pt idx="23659">
                  <c:v>23659</c:v>
                </c:pt>
                <c:pt idx="23660">
                  <c:v>23660</c:v>
                </c:pt>
                <c:pt idx="23661">
                  <c:v>23661</c:v>
                </c:pt>
                <c:pt idx="23662">
                  <c:v>23662</c:v>
                </c:pt>
                <c:pt idx="23663">
                  <c:v>23663</c:v>
                </c:pt>
                <c:pt idx="23664">
                  <c:v>23664</c:v>
                </c:pt>
                <c:pt idx="23665">
                  <c:v>23665</c:v>
                </c:pt>
                <c:pt idx="23666">
                  <c:v>23666</c:v>
                </c:pt>
                <c:pt idx="23667">
                  <c:v>23667</c:v>
                </c:pt>
                <c:pt idx="23668">
                  <c:v>23668</c:v>
                </c:pt>
                <c:pt idx="23669">
                  <c:v>23669</c:v>
                </c:pt>
                <c:pt idx="23670">
                  <c:v>23670</c:v>
                </c:pt>
                <c:pt idx="23671">
                  <c:v>23671</c:v>
                </c:pt>
                <c:pt idx="23672">
                  <c:v>23672</c:v>
                </c:pt>
                <c:pt idx="23673">
                  <c:v>23673</c:v>
                </c:pt>
                <c:pt idx="23674">
                  <c:v>23674</c:v>
                </c:pt>
                <c:pt idx="23675">
                  <c:v>23675</c:v>
                </c:pt>
                <c:pt idx="23676">
                  <c:v>23676</c:v>
                </c:pt>
                <c:pt idx="23677">
                  <c:v>23677</c:v>
                </c:pt>
                <c:pt idx="23678">
                  <c:v>23678</c:v>
                </c:pt>
                <c:pt idx="23679">
                  <c:v>23679</c:v>
                </c:pt>
                <c:pt idx="23680">
                  <c:v>23680</c:v>
                </c:pt>
                <c:pt idx="23681">
                  <c:v>23681</c:v>
                </c:pt>
                <c:pt idx="23682">
                  <c:v>23682</c:v>
                </c:pt>
                <c:pt idx="23683">
                  <c:v>23683</c:v>
                </c:pt>
                <c:pt idx="23684">
                  <c:v>23684</c:v>
                </c:pt>
                <c:pt idx="23685">
                  <c:v>23685</c:v>
                </c:pt>
                <c:pt idx="23686">
                  <c:v>23686</c:v>
                </c:pt>
                <c:pt idx="23687">
                  <c:v>23687</c:v>
                </c:pt>
                <c:pt idx="23688">
                  <c:v>23688</c:v>
                </c:pt>
                <c:pt idx="23689">
                  <c:v>23689</c:v>
                </c:pt>
                <c:pt idx="23690">
                  <c:v>23690</c:v>
                </c:pt>
                <c:pt idx="23691">
                  <c:v>23691</c:v>
                </c:pt>
                <c:pt idx="23692">
                  <c:v>23692</c:v>
                </c:pt>
                <c:pt idx="23693">
                  <c:v>23693</c:v>
                </c:pt>
                <c:pt idx="23694">
                  <c:v>23694</c:v>
                </c:pt>
                <c:pt idx="23695">
                  <c:v>23695</c:v>
                </c:pt>
                <c:pt idx="23696">
                  <c:v>23696</c:v>
                </c:pt>
                <c:pt idx="23697">
                  <c:v>23697</c:v>
                </c:pt>
                <c:pt idx="23698">
                  <c:v>23698</c:v>
                </c:pt>
                <c:pt idx="23699">
                  <c:v>23699</c:v>
                </c:pt>
                <c:pt idx="23700">
                  <c:v>23700</c:v>
                </c:pt>
                <c:pt idx="23701">
                  <c:v>23701</c:v>
                </c:pt>
                <c:pt idx="23702">
                  <c:v>23702</c:v>
                </c:pt>
                <c:pt idx="23703">
                  <c:v>23703</c:v>
                </c:pt>
                <c:pt idx="23704">
                  <c:v>23704</c:v>
                </c:pt>
                <c:pt idx="23705">
                  <c:v>23705</c:v>
                </c:pt>
                <c:pt idx="23706">
                  <c:v>23706</c:v>
                </c:pt>
                <c:pt idx="23707">
                  <c:v>23707</c:v>
                </c:pt>
                <c:pt idx="23708">
                  <c:v>23708</c:v>
                </c:pt>
                <c:pt idx="23709">
                  <c:v>23709</c:v>
                </c:pt>
                <c:pt idx="23710">
                  <c:v>23710</c:v>
                </c:pt>
                <c:pt idx="23711">
                  <c:v>23711</c:v>
                </c:pt>
                <c:pt idx="23712">
                  <c:v>23712</c:v>
                </c:pt>
                <c:pt idx="23713">
                  <c:v>23713</c:v>
                </c:pt>
                <c:pt idx="23714">
                  <c:v>23714</c:v>
                </c:pt>
                <c:pt idx="23715">
                  <c:v>23715</c:v>
                </c:pt>
                <c:pt idx="23716">
                  <c:v>23716</c:v>
                </c:pt>
                <c:pt idx="23717">
                  <c:v>23717</c:v>
                </c:pt>
                <c:pt idx="23718">
                  <c:v>23718</c:v>
                </c:pt>
                <c:pt idx="23719">
                  <c:v>23719</c:v>
                </c:pt>
                <c:pt idx="23720">
                  <c:v>23720</c:v>
                </c:pt>
                <c:pt idx="23721">
                  <c:v>23721</c:v>
                </c:pt>
                <c:pt idx="23722">
                  <c:v>23722</c:v>
                </c:pt>
                <c:pt idx="23723">
                  <c:v>23723</c:v>
                </c:pt>
                <c:pt idx="23724">
                  <c:v>23724</c:v>
                </c:pt>
                <c:pt idx="23725">
                  <c:v>23725</c:v>
                </c:pt>
                <c:pt idx="23726">
                  <c:v>23726</c:v>
                </c:pt>
                <c:pt idx="23727">
                  <c:v>23727</c:v>
                </c:pt>
                <c:pt idx="23728">
                  <c:v>23728</c:v>
                </c:pt>
                <c:pt idx="23729">
                  <c:v>23729</c:v>
                </c:pt>
                <c:pt idx="23730">
                  <c:v>23730</c:v>
                </c:pt>
                <c:pt idx="23731">
                  <c:v>23731</c:v>
                </c:pt>
                <c:pt idx="23732">
                  <c:v>23732</c:v>
                </c:pt>
                <c:pt idx="23733">
                  <c:v>23733</c:v>
                </c:pt>
                <c:pt idx="23734">
                  <c:v>23734</c:v>
                </c:pt>
                <c:pt idx="23735">
                  <c:v>23735</c:v>
                </c:pt>
                <c:pt idx="23736">
                  <c:v>23736</c:v>
                </c:pt>
                <c:pt idx="23737">
                  <c:v>23737</c:v>
                </c:pt>
                <c:pt idx="23738">
                  <c:v>23738</c:v>
                </c:pt>
                <c:pt idx="23739">
                  <c:v>23739</c:v>
                </c:pt>
                <c:pt idx="23740">
                  <c:v>23740</c:v>
                </c:pt>
                <c:pt idx="23741">
                  <c:v>23741</c:v>
                </c:pt>
                <c:pt idx="23742">
                  <c:v>23742</c:v>
                </c:pt>
                <c:pt idx="23743">
                  <c:v>23743</c:v>
                </c:pt>
                <c:pt idx="23744">
                  <c:v>23744</c:v>
                </c:pt>
                <c:pt idx="23745">
                  <c:v>23745</c:v>
                </c:pt>
                <c:pt idx="23746">
                  <c:v>23746</c:v>
                </c:pt>
                <c:pt idx="23747">
                  <c:v>23747</c:v>
                </c:pt>
                <c:pt idx="23748">
                  <c:v>23748</c:v>
                </c:pt>
                <c:pt idx="23749">
                  <c:v>23749</c:v>
                </c:pt>
                <c:pt idx="23750">
                  <c:v>23750</c:v>
                </c:pt>
                <c:pt idx="23751">
                  <c:v>23751</c:v>
                </c:pt>
                <c:pt idx="23752">
                  <c:v>23752</c:v>
                </c:pt>
                <c:pt idx="23753">
                  <c:v>23753</c:v>
                </c:pt>
                <c:pt idx="23754">
                  <c:v>23754</c:v>
                </c:pt>
                <c:pt idx="23755">
                  <c:v>23755</c:v>
                </c:pt>
                <c:pt idx="23756">
                  <c:v>23756</c:v>
                </c:pt>
                <c:pt idx="23757">
                  <c:v>23757</c:v>
                </c:pt>
                <c:pt idx="23758">
                  <c:v>23758</c:v>
                </c:pt>
                <c:pt idx="23759">
                  <c:v>23759</c:v>
                </c:pt>
                <c:pt idx="23760">
                  <c:v>23760</c:v>
                </c:pt>
                <c:pt idx="23761">
                  <c:v>23761</c:v>
                </c:pt>
                <c:pt idx="23762">
                  <c:v>23762</c:v>
                </c:pt>
                <c:pt idx="23763">
                  <c:v>23763</c:v>
                </c:pt>
                <c:pt idx="23764">
                  <c:v>23764</c:v>
                </c:pt>
                <c:pt idx="23765">
                  <c:v>23765</c:v>
                </c:pt>
                <c:pt idx="23766">
                  <c:v>23766</c:v>
                </c:pt>
                <c:pt idx="23767">
                  <c:v>23767</c:v>
                </c:pt>
                <c:pt idx="23768">
                  <c:v>23768</c:v>
                </c:pt>
                <c:pt idx="23769">
                  <c:v>23769</c:v>
                </c:pt>
                <c:pt idx="23770">
                  <c:v>23770</c:v>
                </c:pt>
                <c:pt idx="23771">
                  <c:v>23771</c:v>
                </c:pt>
                <c:pt idx="23772">
                  <c:v>23772</c:v>
                </c:pt>
                <c:pt idx="23773">
                  <c:v>23773</c:v>
                </c:pt>
                <c:pt idx="23774">
                  <c:v>23774</c:v>
                </c:pt>
                <c:pt idx="23775">
                  <c:v>23775</c:v>
                </c:pt>
                <c:pt idx="23776">
                  <c:v>23776</c:v>
                </c:pt>
                <c:pt idx="23777">
                  <c:v>23777</c:v>
                </c:pt>
                <c:pt idx="23778">
                  <c:v>23778</c:v>
                </c:pt>
                <c:pt idx="23779">
                  <c:v>23779</c:v>
                </c:pt>
                <c:pt idx="23780">
                  <c:v>23780</c:v>
                </c:pt>
                <c:pt idx="23781">
                  <c:v>23781</c:v>
                </c:pt>
                <c:pt idx="23782">
                  <c:v>23782</c:v>
                </c:pt>
                <c:pt idx="23783">
                  <c:v>23783</c:v>
                </c:pt>
                <c:pt idx="23784">
                  <c:v>23784</c:v>
                </c:pt>
                <c:pt idx="23785">
                  <c:v>23785</c:v>
                </c:pt>
                <c:pt idx="23786">
                  <c:v>23786</c:v>
                </c:pt>
                <c:pt idx="23787">
                  <c:v>23787</c:v>
                </c:pt>
                <c:pt idx="23788">
                  <c:v>23788</c:v>
                </c:pt>
                <c:pt idx="23789">
                  <c:v>23789</c:v>
                </c:pt>
                <c:pt idx="23790">
                  <c:v>23790</c:v>
                </c:pt>
                <c:pt idx="23791">
                  <c:v>23791</c:v>
                </c:pt>
                <c:pt idx="23792">
                  <c:v>23792</c:v>
                </c:pt>
                <c:pt idx="23793">
                  <c:v>23793</c:v>
                </c:pt>
                <c:pt idx="23794">
                  <c:v>23794</c:v>
                </c:pt>
                <c:pt idx="23795">
                  <c:v>23795</c:v>
                </c:pt>
                <c:pt idx="23796">
                  <c:v>23796</c:v>
                </c:pt>
                <c:pt idx="23797">
                  <c:v>23797</c:v>
                </c:pt>
                <c:pt idx="23798">
                  <c:v>23798</c:v>
                </c:pt>
                <c:pt idx="23799">
                  <c:v>23799</c:v>
                </c:pt>
                <c:pt idx="23800">
                  <c:v>23800</c:v>
                </c:pt>
                <c:pt idx="23801">
                  <c:v>23801</c:v>
                </c:pt>
                <c:pt idx="23802">
                  <c:v>23802</c:v>
                </c:pt>
                <c:pt idx="23803">
                  <c:v>23803</c:v>
                </c:pt>
                <c:pt idx="23804">
                  <c:v>23804</c:v>
                </c:pt>
                <c:pt idx="23805">
                  <c:v>23805</c:v>
                </c:pt>
                <c:pt idx="23806">
                  <c:v>23806</c:v>
                </c:pt>
                <c:pt idx="23807">
                  <c:v>23807</c:v>
                </c:pt>
                <c:pt idx="23808">
                  <c:v>23808</c:v>
                </c:pt>
                <c:pt idx="23809">
                  <c:v>23809</c:v>
                </c:pt>
                <c:pt idx="23810">
                  <c:v>23810</c:v>
                </c:pt>
                <c:pt idx="23811">
                  <c:v>23811</c:v>
                </c:pt>
                <c:pt idx="23812">
                  <c:v>23812</c:v>
                </c:pt>
                <c:pt idx="23813">
                  <c:v>23813</c:v>
                </c:pt>
                <c:pt idx="23814">
                  <c:v>23814</c:v>
                </c:pt>
                <c:pt idx="23815">
                  <c:v>23815</c:v>
                </c:pt>
                <c:pt idx="23816">
                  <c:v>23816</c:v>
                </c:pt>
                <c:pt idx="23817">
                  <c:v>23817</c:v>
                </c:pt>
                <c:pt idx="23818">
                  <c:v>23818</c:v>
                </c:pt>
                <c:pt idx="23819">
                  <c:v>23819</c:v>
                </c:pt>
                <c:pt idx="23820">
                  <c:v>23820</c:v>
                </c:pt>
                <c:pt idx="23821">
                  <c:v>23821</c:v>
                </c:pt>
                <c:pt idx="23822">
                  <c:v>23822</c:v>
                </c:pt>
                <c:pt idx="23823">
                  <c:v>23823</c:v>
                </c:pt>
                <c:pt idx="23824">
                  <c:v>23824</c:v>
                </c:pt>
                <c:pt idx="23825">
                  <c:v>23825</c:v>
                </c:pt>
                <c:pt idx="23826">
                  <c:v>23826</c:v>
                </c:pt>
                <c:pt idx="23827">
                  <c:v>23827</c:v>
                </c:pt>
                <c:pt idx="23828">
                  <c:v>23828</c:v>
                </c:pt>
                <c:pt idx="23829">
                  <c:v>23829</c:v>
                </c:pt>
                <c:pt idx="23830">
                  <c:v>23830</c:v>
                </c:pt>
                <c:pt idx="23831">
                  <c:v>23831</c:v>
                </c:pt>
                <c:pt idx="23832">
                  <c:v>23832</c:v>
                </c:pt>
                <c:pt idx="23833">
                  <c:v>23833</c:v>
                </c:pt>
                <c:pt idx="23834">
                  <c:v>23834</c:v>
                </c:pt>
                <c:pt idx="23835">
                  <c:v>23835</c:v>
                </c:pt>
                <c:pt idx="23836">
                  <c:v>23836</c:v>
                </c:pt>
                <c:pt idx="23837">
                  <c:v>23837</c:v>
                </c:pt>
                <c:pt idx="23838">
                  <c:v>23838</c:v>
                </c:pt>
                <c:pt idx="23839">
                  <c:v>23839</c:v>
                </c:pt>
                <c:pt idx="23840">
                  <c:v>23840</c:v>
                </c:pt>
                <c:pt idx="23841">
                  <c:v>23841</c:v>
                </c:pt>
                <c:pt idx="23842">
                  <c:v>23842</c:v>
                </c:pt>
                <c:pt idx="23843">
                  <c:v>23843</c:v>
                </c:pt>
                <c:pt idx="23844">
                  <c:v>23844</c:v>
                </c:pt>
                <c:pt idx="23845">
                  <c:v>23845</c:v>
                </c:pt>
                <c:pt idx="23846">
                  <c:v>23846</c:v>
                </c:pt>
                <c:pt idx="23847">
                  <c:v>23847</c:v>
                </c:pt>
                <c:pt idx="23848">
                  <c:v>23848</c:v>
                </c:pt>
                <c:pt idx="23849">
                  <c:v>23849</c:v>
                </c:pt>
                <c:pt idx="23850">
                  <c:v>23850</c:v>
                </c:pt>
                <c:pt idx="23851">
                  <c:v>23851</c:v>
                </c:pt>
                <c:pt idx="23852">
                  <c:v>23852</c:v>
                </c:pt>
                <c:pt idx="23853">
                  <c:v>23853</c:v>
                </c:pt>
                <c:pt idx="23854">
                  <c:v>23854</c:v>
                </c:pt>
                <c:pt idx="23855">
                  <c:v>23855</c:v>
                </c:pt>
                <c:pt idx="23856">
                  <c:v>23856</c:v>
                </c:pt>
                <c:pt idx="23857">
                  <c:v>23857</c:v>
                </c:pt>
                <c:pt idx="23858">
                  <c:v>23858</c:v>
                </c:pt>
                <c:pt idx="23859">
                  <c:v>23859</c:v>
                </c:pt>
                <c:pt idx="23860">
                  <c:v>23860</c:v>
                </c:pt>
                <c:pt idx="23861">
                  <c:v>23861</c:v>
                </c:pt>
                <c:pt idx="23862">
                  <c:v>23862</c:v>
                </c:pt>
                <c:pt idx="23863">
                  <c:v>23863</c:v>
                </c:pt>
                <c:pt idx="23864">
                  <c:v>23864</c:v>
                </c:pt>
                <c:pt idx="23865">
                  <c:v>23865</c:v>
                </c:pt>
                <c:pt idx="23866">
                  <c:v>23866</c:v>
                </c:pt>
                <c:pt idx="23867">
                  <c:v>23867</c:v>
                </c:pt>
                <c:pt idx="23868">
                  <c:v>23868</c:v>
                </c:pt>
                <c:pt idx="23869">
                  <c:v>23869</c:v>
                </c:pt>
                <c:pt idx="23870">
                  <c:v>23870</c:v>
                </c:pt>
                <c:pt idx="23871">
                  <c:v>23871</c:v>
                </c:pt>
                <c:pt idx="23872">
                  <c:v>23872</c:v>
                </c:pt>
                <c:pt idx="23873">
                  <c:v>23873</c:v>
                </c:pt>
                <c:pt idx="23874">
                  <c:v>23874</c:v>
                </c:pt>
                <c:pt idx="23875">
                  <c:v>23875</c:v>
                </c:pt>
                <c:pt idx="23876">
                  <c:v>23876</c:v>
                </c:pt>
                <c:pt idx="23877">
                  <c:v>23877</c:v>
                </c:pt>
                <c:pt idx="23878">
                  <c:v>23878</c:v>
                </c:pt>
                <c:pt idx="23879">
                  <c:v>23879</c:v>
                </c:pt>
                <c:pt idx="23880">
                  <c:v>23880</c:v>
                </c:pt>
                <c:pt idx="23881">
                  <c:v>23881</c:v>
                </c:pt>
                <c:pt idx="23882">
                  <c:v>23882</c:v>
                </c:pt>
                <c:pt idx="23883">
                  <c:v>23883</c:v>
                </c:pt>
                <c:pt idx="23884">
                  <c:v>23884</c:v>
                </c:pt>
                <c:pt idx="23885">
                  <c:v>23885</c:v>
                </c:pt>
                <c:pt idx="23886">
                  <c:v>23886</c:v>
                </c:pt>
                <c:pt idx="23887">
                  <c:v>23887</c:v>
                </c:pt>
                <c:pt idx="23888">
                  <c:v>23888</c:v>
                </c:pt>
                <c:pt idx="23889">
                  <c:v>23889</c:v>
                </c:pt>
                <c:pt idx="23890">
                  <c:v>23890</c:v>
                </c:pt>
                <c:pt idx="23891">
                  <c:v>23891</c:v>
                </c:pt>
                <c:pt idx="23892">
                  <c:v>23892</c:v>
                </c:pt>
                <c:pt idx="23893">
                  <c:v>23893</c:v>
                </c:pt>
                <c:pt idx="23894">
                  <c:v>23894</c:v>
                </c:pt>
                <c:pt idx="23895">
                  <c:v>23895</c:v>
                </c:pt>
                <c:pt idx="23896">
                  <c:v>23896</c:v>
                </c:pt>
                <c:pt idx="23897">
                  <c:v>23897</c:v>
                </c:pt>
                <c:pt idx="23898">
                  <c:v>23898</c:v>
                </c:pt>
                <c:pt idx="23899">
                  <c:v>23899</c:v>
                </c:pt>
                <c:pt idx="23900">
                  <c:v>23900</c:v>
                </c:pt>
                <c:pt idx="23901">
                  <c:v>23901</c:v>
                </c:pt>
                <c:pt idx="23902">
                  <c:v>23902</c:v>
                </c:pt>
                <c:pt idx="23903">
                  <c:v>23903</c:v>
                </c:pt>
                <c:pt idx="23904">
                  <c:v>23904</c:v>
                </c:pt>
                <c:pt idx="23905">
                  <c:v>23905</c:v>
                </c:pt>
                <c:pt idx="23906">
                  <c:v>23906</c:v>
                </c:pt>
                <c:pt idx="23907">
                  <c:v>23907</c:v>
                </c:pt>
                <c:pt idx="23908">
                  <c:v>23908</c:v>
                </c:pt>
                <c:pt idx="23909">
                  <c:v>23909</c:v>
                </c:pt>
                <c:pt idx="23910">
                  <c:v>23910</c:v>
                </c:pt>
                <c:pt idx="23911">
                  <c:v>23911</c:v>
                </c:pt>
                <c:pt idx="23912">
                  <c:v>23912</c:v>
                </c:pt>
                <c:pt idx="23913">
                  <c:v>23913</c:v>
                </c:pt>
                <c:pt idx="23914">
                  <c:v>23914</c:v>
                </c:pt>
                <c:pt idx="23915">
                  <c:v>23915</c:v>
                </c:pt>
                <c:pt idx="23916">
                  <c:v>23916</c:v>
                </c:pt>
                <c:pt idx="23917">
                  <c:v>23917</c:v>
                </c:pt>
                <c:pt idx="23918">
                  <c:v>23918</c:v>
                </c:pt>
                <c:pt idx="23919">
                  <c:v>23919</c:v>
                </c:pt>
                <c:pt idx="23920">
                  <c:v>23920</c:v>
                </c:pt>
                <c:pt idx="23921">
                  <c:v>23921</c:v>
                </c:pt>
                <c:pt idx="23922">
                  <c:v>23922</c:v>
                </c:pt>
                <c:pt idx="23923">
                  <c:v>23923</c:v>
                </c:pt>
                <c:pt idx="23924">
                  <c:v>23924</c:v>
                </c:pt>
                <c:pt idx="23925">
                  <c:v>23925</c:v>
                </c:pt>
                <c:pt idx="23926">
                  <c:v>23926</c:v>
                </c:pt>
                <c:pt idx="23927">
                  <c:v>23927</c:v>
                </c:pt>
                <c:pt idx="23928">
                  <c:v>23928</c:v>
                </c:pt>
                <c:pt idx="23929">
                  <c:v>23929</c:v>
                </c:pt>
                <c:pt idx="23930">
                  <c:v>23930</c:v>
                </c:pt>
                <c:pt idx="23931">
                  <c:v>23931</c:v>
                </c:pt>
                <c:pt idx="23932">
                  <c:v>23932</c:v>
                </c:pt>
                <c:pt idx="23933">
                  <c:v>23933</c:v>
                </c:pt>
                <c:pt idx="23934">
                  <c:v>23934</c:v>
                </c:pt>
                <c:pt idx="23935">
                  <c:v>23935</c:v>
                </c:pt>
                <c:pt idx="23936">
                  <c:v>23936</c:v>
                </c:pt>
                <c:pt idx="23937">
                  <c:v>23937</c:v>
                </c:pt>
                <c:pt idx="23938">
                  <c:v>23938</c:v>
                </c:pt>
                <c:pt idx="23939">
                  <c:v>23939</c:v>
                </c:pt>
                <c:pt idx="23940">
                  <c:v>23940</c:v>
                </c:pt>
                <c:pt idx="23941">
                  <c:v>23941</c:v>
                </c:pt>
                <c:pt idx="23942">
                  <c:v>23942</c:v>
                </c:pt>
                <c:pt idx="23943">
                  <c:v>23943</c:v>
                </c:pt>
                <c:pt idx="23944">
                  <c:v>23944</c:v>
                </c:pt>
                <c:pt idx="23945">
                  <c:v>23945</c:v>
                </c:pt>
                <c:pt idx="23946">
                  <c:v>23946</c:v>
                </c:pt>
                <c:pt idx="23947">
                  <c:v>23947</c:v>
                </c:pt>
                <c:pt idx="23948">
                  <c:v>23948</c:v>
                </c:pt>
                <c:pt idx="23949">
                  <c:v>23949</c:v>
                </c:pt>
                <c:pt idx="23950">
                  <c:v>23950</c:v>
                </c:pt>
                <c:pt idx="23951">
                  <c:v>23951</c:v>
                </c:pt>
                <c:pt idx="23952">
                  <c:v>23952</c:v>
                </c:pt>
                <c:pt idx="23953">
                  <c:v>23953</c:v>
                </c:pt>
                <c:pt idx="23954">
                  <c:v>23954</c:v>
                </c:pt>
                <c:pt idx="23955">
                  <c:v>23955</c:v>
                </c:pt>
                <c:pt idx="23956">
                  <c:v>23956</c:v>
                </c:pt>
                <c:pt idx="23957">
                  <c:v>23957</c:v>
                </c:pt>
                <c:pt idx="23958">
                  <c:v>23958</c:v>
                </c:pt>
                <c:pt idx="23959">
                  <c:v>23959</c:v>
                </c:pt>
                <c:pt idx="23960">
                  <c:v>23960</c:v>
                </c:pt>
                <c:pt idx="23961">
                  <c:v>23961</c:v>
                </c:pt>
                <c:pt idx="23962">
                  <c:v>23962</c:v>
                </c:pt>
                <c:pt idx="23963">
                  <c:v>23963</c:v>
                </c:pt>
                <c:pt idx="23964">
                  <c:v>23964</c:v>
                </c:pt>
                <c:pt idx="23965">
                  <c:v>23965</c:v>
                </c:pt>
                <c:pt idx="23966">
                  <c:v>23966</c:v>
                </c:pt>
                <c:pt idx="23967">
                  <c:v>23967</c:v>
                </c:pt>
                <c:pt idx="23968">
                  <c:v>23968</c:v>
                </c:pt>
                <c:pt idx="23969">
                  <c:v>23969</c:v>
                </c:pt>
                <c:pt idx="23970">
                  <c:v>23970</c:v>
                </c:pt>
                <c:pt idx="23971">
                  <c:v>23971</c:v>
                </c:pt>
                <c:pt idx="23972">
                  <c:v>23972</c:v>
                </c:pt>
                <c:pt idx="23973">
                  <c:v>23973</c:v>
                </c:pt>
                <c:pt idx="23974">
                  <c:v>23974</c:v>
                </c:pt>
                <c:pt idx="23975">
                  <c:v>23975</c:v>
                </c:pt>
                <c:pt idx="23976">
                  <c:v>23976</c:v>
                </c:pt>
                <c:pt idx="23977">
                  <c:v>23977</c:v>
                </c:pt>
                <c:pt idx="23978">
                  <c:v>23978</c:v>
                </c:pt>
                <c:pt idx="23979">
                  <c:v>23979</c:v>
                </c:pt>
                <c:pt idx="23980">
                  <c:v>23980</c:v>
                </c:pt>
                <c:pt idx="23981">
                  <c:v>23981</c:v>
                </c:pt>
                <c:pt idx="23982">
                  <c:v>23982</c:v>
                </c:pt>
                <c:pt idx="23983">
                  <c:v>23983</c:v>
                </c:pt>
                <c:pt idx="23984">
                  <c:v>23984</c:v>
                </c:pt>
                <c:pt idx="23985">
                  <c:v>23985</c:v>
                </c:pt>
                <c:pt idx="23986">
                  <c:v>23986</c:v>
                </c:pt>
                <c:pt idx="23987">
                  <c:v>23987</c:v>
                </c:pt>
                <c:pt idx="23988">
                  <c:v>23988</c:v>
                </c:pt>
                <c:pt idx="23989">
                  <c:v>23989</c:v>
                </c:pt>
                <c:pt idx="23990">
                  <c:v>23990</c:v>
                </c:pt>
                <c:pt idx="23991">
                  <c:v>23991</c:v>
                </c:pt>
                <c:pt idx="23992">
                  <c:v>23992</c:v>
                </c:pt>
                <c:pt idx="23993">
                  <c:v>23993</c:v>
                </c:pt>
                <c:pt idx="23994">
                  <c:v>23994</c:v>
                </c:pt>
                <c:pt idx="23995">
                  <c:v>23995</c:v>
                </c:pt>
                <c:pt idx="23996">
                  <c:v>23996</c:v>
                </c:pt>
                <c:pt idx="23997">
                  <c:v>23997</c:v>
                </c:pt>
                <c:pt idx="23998">
                  <c:v>23998</c:v>
                </c:pt>
                <c:pt idx="23999">
                  <c:v>23999</c:v>
                </c:pt>
                <c:pt idx="24000">
                  <c:v>24000</c:v>
                </c:pt>
                <c:pt idx="24001">
                  <c:v>24001</c:v>
                </c:pt>
                <c:pt idx="24002">
                  <c:v>24002</c:v>
                </c:pt>
                <c:pt idx="24003">
                  <c:v>24003</c:v>
                </c:pt>
                <c:pt idx="24004">
                  <c:v>24004</c:v>
                </c:pt>
                <c:pt idx="24005">
                  <c:v>24005</c:v>
                </c:pt>
                <c:pt idx="24006">
                  <c:v>24006</c:v>
                </c:pt>
                <c:pt idx="24007">
                  <c:v>24007</c:v>
                </c:pt>
                <c:pt idx="24008">
                  <c:v>24008</c:v>
                </c:pt>
                <c:pt idx="24009">
                  <c:v>24009</c:v>
                </c:pt>
                <c:pt idx="24010">
                  <c:v>24010</c:v>
                </c:pt>
                <c:pt idx="24011">
                  <c:v>24011</c:v>
                </c:pt>
                <c:pt idx="24012">
                  <c:v>24012</c:v>
                </c:pt>
                <c:pt idx="24013">
                  <c:v>24013</c:v>
                </c:pt>
                <c:pt idx="24014">
                  <c:v>24014</c:v>
                </c:pt>
                <c:pt idx="24015">
                  <c:v>24015</c:v>
                </c:pt>
                <c:pt idx="24016">
                  <c:v>24016</c:v>
                </c:pt>
                <c:pt idx="24017">
                  <c:v>24017</c:v>
                </c:pt>
                <c:pt idx="24018">
                  <c:v>24018</c:v>
                </c:pt>
                <c:pt idx="24019">
                  <c:v>24019</c:v>
                </c:pt>
                <c:pt idx="24020">
                  <c:v>24020</c:v>
                </c:pt>
                <c:pt idx="24021">
                  <c:v>24021</c:v>
                </c:pt>
                <c:pt idx="24022">
                  <c:v>24022</c:v>
                </c:pt>
                <c:pt idx="24023">
                  <c:v>24023</c:v>
                </c:pt>
                <c:pt idx="24024">
                  <c:v>24024</c:v>
                </c:pt>
                <c:pt idx="24025">
                  <c:v>24025</c:v>
                </c:pt>
                <c:pt idx="24026">
                  <c:v>24026</c:v>
                </c:pt>
                <c:pt idx="24027">
                  <c:v>24027</c:v>
                </c:pt>
                <c:pt idx="24028">
                  <c:v>24028</c:v>
                </c:pt>
                <c:pt idx="24029">
                  <c:v>24029</c:v>
                </c:pt>
                <c:pt idx="24030">
                  <c:v>24030</c:v>
                </c:pt>
                <c:pt idx="24031">
                  <c:v>24031</c:v>
                </c:pt>
                <c:pt idx="24032">
                  <c:v>24032</c:v>
                </c:pt>
                <c:pt idx="24033">
                  <c:v>24033</c:v>
                </c:pt>
                <c:pt idx="24034">
                  <c:v>24034</c:v>
                </c:pt>
                <c:pt idx="24035">
                  <c:v>24035</c:v>
                </c:pt>
                <c:pt idx="24036">
                  <c:v>24036</c:v>
                </c:pt>
                <c:pt idx="24037">
                  <c:v>24037</c:v>
                </c:pt>
                <c:pt idx="24038">
                  <c:v>24038</c:v>
                </c:pt>
                <c:pt idx="24039">
                  <c:v>24039</c:v>
                </c:pt>
                <c:pt idx="24040">
                  <c:v>24040</c:v>
                </c:pt>
                <c:pt idx="24041">
                  <c:v>24041</c:v>
                </c:pt>
                <c:pt idx="24042">
                  <c:v>24042</c:v>
                </c:pt>
                <c:pt idx="24043">
                  <c:v>24043</c:v>
                </c:pt>
                <c:pt idx="24044">
                  <c:v>24044</c:v>
                </c:pt>
                <c:pt idx="24045">
                  <c:v>24045</c:v>
                </c:pt>
                <c:pt idx="24046">
                  <c:v>24046</c:v>
                </c:pt>
                <c:pt idx="24047">
                  <c:v>24047</c:v>
                </c:pt>
                <c:pt idx="24048">
                  <c:v>24048</c:v>
                </c:pt>
                <c:pt idx="24049">
                  <c:v>24049</c:v>
                </c:pt>
                <c:pt idx="24050">
                  <c:v>24050</c:v>
                </c:pt>
                <c:pt idx="24051">
                  <c:v>24051</c:v>
                </c:pt>
                <c:pt idx="24052">
                  <c:v>24052</c:v>
                </c:pt>
                <c:pt idx="24053">
                  <c:v>24053</c:v>
                </c:pt>
                <c:pt idx="24054">
                  <c:v>24054</c:v>
                </c:pt>
                <c:pt idx="24055">
                  <c:v>24055</c:v>
                </c:pt>
                <c:pt idx="24056">
                  <c:v>24056</c:v>
                </c:pt>
                <c:pt idx="24057">
                  <c:v>24057</c:v>
                </c:pt>
                <c:pt idx="24058">
                  <c:v>24058</c:v>
                </c:pt>
                <c:pt idx="24059">
                  <c:v>24059</c:v>
                </c:pt>
                <c:pt idx="24060">
                  <c:v>24060</c:v>
                </c:pt>
                <c:pt idx="24061">
                  <c:v>24061</c:v>
                </c:pt>
                <c:pt idx="24062">
                  <c:v>24062</c:v>
                </c:pt>
                <c:pt idx="24063">
                  <c:v>24063</c:v>
                </c:pt>
                <c:pt idx="24064">
                  <c:v>24064</c:v>
                </c:pt>
                <c:pt idx="24065">
                  <c:v>24065</c:v>
                </c:pt>
                <c:pt idx="24066">
                  <c:v>24066</c:v>
                </c:pt>
                <c:pt idx="24067">
                  <c:v>24067</c:v>
                </c:pt>
                <c:pt idx="24068">
                  <c:v>24068</c:v>
                </c:pt>
                <c:pt idx="24069">
                  <c:v>24069</c:v>
                </c:pt>
                <c:pt idx="24070">
                  <c:v>24070</c:v>
                </c:pt>
                <c:pt idx="24071">
                  <c:v>24071</c:v>
                </c:pt>
                <c:pt idx="24072">
                  <c:v>24072</c:v>
                </c:pt>
                <c:pt idx="24073">
                  <c:v>24073</c:v>
                </c:pt>
                <c:pt idx="24074">
                  <c:v>24074</c:v>
                </c:pt>
                <c:pt idx="24075">
                  <c:v>24075</c:v>
                </c:pt>
                <c:pt idx="24076">
                  <c:v>24076</c:v>
                </c:pt>
                <c:pt idx="24077">
                  <c:v>24077</c:v>
                </c:pt>
                <c:pt idx="24078">
                  <c:v>24078</c:v>
                </c:pt>
                <c:pt idx="24079">
                  <c:v>24079</c:v>
                </c:pt>
                <c:pt idx="24080">
                  <c:v>24080</c:v>
                </c:pt>
                <c:pt idx="24081">
                  <c:v>24081</c:v>
                </c:pt>
                <c:pt idx="24082">
                  <c:v>24082</c:v>
                </c:pt>
                <c:pt idx="24083">
                  <c:v>24083</c:v>
                </c:pt>
                <c:pt idx="24084">
                  <c:v>24084</c:v>
                </c:pt>
                <c:pt idx="24085">
                  <c:v>24085</c:v>
                </c:pt>
                <c:pt idx="24086">
                  <c:v>24086</c:v>
                </c:pt>
                <c:pt idx="24087">
                  <c:v>24087</c:v>
                </c:pt>
                <c:pt idx="24088">
                  <c:v>24088</c:v>
                </c:pt>
                <c:pt idx="24089">
                  <c:v>24089</c:v>
                </c:pt>
                <c:pt idx="24090">
                  <c:v>24090</c:v>
                </c:pt>
                <c:pt idx="24091">
                  <c:v>24091</c:v>
                </c:pt>
                <c:pt idx="24092">
                  <c:v>24092</c:v>
                </c:pt>
                <c:pt idx="24093">
                  <c:v>24093</c:v>
                </c:pt>
                <c:pt idx="24094">
                  <c:v>24094</c:v>
                </c:pt>
                <c:pt idx="24095">
                  <c:v>24095</c:v>
                </c:pt>
                <c:pt idx="24096">
                  <c:v>24096</c:v>
                </c:pt>
                <c:pt idx="24097">
                  <c:v>24097</c:v>
                </c:pt>
                <c:pt idx="24098">
                  <c:v>24098</c:v>
                </c:pt>
                <c:pt idx="24099">
                  <c:v>24099</c:v>
                </c:pt>
                <c:pt idx="24100">
                  <c:v>24100</c:v>
                </c:pt>
                <c:pt idx="24101">
                  <c:v>24101</c:v>
                </c:pt>
                <c:pt idx="24102">
                  <c:v>24102</c:v>
                </c:pt>
                <c:pt idx="24103">
                  <c:v>24103</c:v>
                </c:pt>
                <c:pt idx="24104">
                  <c:v>24104</c:v>
                </c:pt>
                <c:pt idx="24105">
                  <c:v>24105</c:v>
                </c:pt>
                <c:pt idx="24106">
                  <c:v>24106</c:v>
                </c:pt>
                <c:pt idx="24107">
                  <c:v>24107</c:v>
                </c:pt>
                <c:pt idx="24108">
                  <c:v>24108</c:v>
                </c:pt>
                <c:pt idx="24109">
                  <c:v>24109</c:v>
                </c:pt>
                <c:pt idx="24110">
                  <c:v>24110</c:v>
                </c:pt>
                <c:pt idx="24111">
                  <c:v>24111</c:v>
                </c:pt>
                <c:pt idx="24112">
                  <c:v>24112</c:v>
                </c:pt>
                <c:pt idx="24113">
                  <c:v>24113</c:v>
                </c:pt>
                <c:pt idx="24114">
                  <c:v>24114</c:v>
                </c:pt>
                <c:pt idx="24115">
                  <c:v>24115</c:v>
                </c:pt>
                <c:pt idx="24116">
                  <c:v>24116</c:v>
                </c:pt>
                <c:pt idx="24117">
                  <c:v>24117</c:v>
                </c:pt>
                <c:pt idx="24118">
                  <c:v>24118</c:v>
                </c:pt>
                <c:pt idx="24119">
                  <c:v>24119</c:v>
                </c:pt>
                <c:pt idx="24120">
                  <c:v>24120</c:v>
                </c:pt>
                <c:pt idx="24121">
                  <c:v>24121</c:v>
                </c:pt>
                <c:pt idx="24122">
                  <c:v>24122</c:v>
                </c:pt>
                <c:pt idx="24123">
                  <c:v>24123</c:v>
                </c:pt>
                <c:pt idx="24124">
                  <c:v>24124</c:v>
                </c:pt>
                <c:pt idx="24125">
                  <c:v>24125</c:v>
                </c:pt>
                <c:pt idx="24126">
                  <c:v>24126</c:v>
                </c:pt>
                <c:pt idx="24127">
                  <c:v>24127</c:v>
                </c:pt>
                <c:pt idx="24128">
                  <c:v>24128</c:v>
                </c:pt>
                <c:pt idx="24129">
                  <c:v>24129</c:v>
                </c:pt>
                <c:pt idx="24130">
                  <c:v>24130</c:v>
                </c:pt>
                <c:pt idx="24131">
                  <c:v>24131</c:v>
                </c:pt>
                <c:pt idx="24132">
                  <c:v>24132</c:v>
                </c:pt>
                <c:pt idx="24133">
                  <c:v>24133</c:v>
                </c:pt>
                <c:pt idx="24134">
                  <c:v>24134</c:v>
                </c:pt>
                <c:pt idx="24135">
                  <c:v>24135</c:v>
                </c:pt>
                <c:pt idx="24136">
                  <c:v>24136</c:v>
                </c:pt>
                <c:pt idx="24137">
                  <c:v>24137</c:v>
                </c:pt>
                <c:pt idx="24138">
                  <c:v>24138</c:v>
                </c:pt>
                <c:pt idx="24139">
                  <c:v>24139</c:v>
                </c:pt>
                <c:pt idx="24140">
                  <c:v>24140</c:v>
                </c:pt>
                <c:pt idx="24141">
                  <c:v>24141</c:v>
                </c:pt>
                <c:pt idx="24142">
                  <c:v>24142</c:v>
                </c:pt>
                <c:pt idx="24143">
                  <c:v>24143</c:v>
                </c:pt>
                <c:pt idx="24144">
                  <c:v>24144</c:v>
                </c:pt>
                <c:pt idx="24145">
                  <c:v>24145</c:v>
                </c:pt>
                <c:pt idx="24146">
                  <c:v>24146</c:v>
                </c:pt>
                <c:pt idx="24147">
                  <c:v>24147</c:v>
                </c:pt>
                <c:pt idx="24148">
                  <c:v>24148</c:v>
                </c:pt>
                <c:pt idx="24149">
                  <c:v>24149</c:v>
                </c:pt>
                <c:pt idx="24150">
                  <c:v>24150</c:v>
                </c:pt>
                <c:pt idx="24151">
                  <c:v>24151</c:v>
                </c:pt>
                <c:pt idx="24152">
                  <c:v>24152</c:v>
                </c:pt>
                <c:pt idx="24153">
                  <c:v>24153</c:v>
                </c:pt>
                <c:pt idx="24154">
                  <c:v>24154</c:v>
                </c:pt>
                <c:pt idx="24155">
                  <c:v>24155</c:v>
                </c:pt>
                <c:pt idx="24156">
                  <c:v>24156</c:v>
                </c:pt>
                <c:pt idx="24157">
                  <c:v>24157</c:v>
                </c:pt>
                <c:pt idx="24158">
                  <c:v>24158</c:v>
                </c:pt>
                <c:pt idx="24159">
                  <c:v>24159</c:v>
                </c:pt>
                <c:pt idx="24160">
                  <c:v>24160</c:v>
                </c:pt>
                <c:pt idx="24161">
                  <c:v>24161</c:v>
                </c:pt>
                <c:pt idx="24162">
                  <c:v>24162</c:v>
                </c:pt>
                <c:pt idx="24163">
                  <c:v>24163</c:v>
                </c:pt>
                <c:pt idx="24164">
                  <c:v>24164</c:v>
                </c:pt>
                <c:pt idx="24165">
                  <c:v>24165</c:v>
                </c:pt>
                <c:pt idx="24166">
                  <c:v>24166</c:v>
                </c:pt>
                <c:pt idx="24167">
                  <c:v>24167</c:v>
                </c:pt>
                <c:pt idx="24168">
                  <c:v>24168</c:v>
                </c:pt>
                <c:pt idx="24169">
                  <c:v>24169</c:v>
                </c:pt>
                <c:pt idx="24170">
                  <c:v>24170</c:v>
                </c:pt>
                <c:pt idx="24171">
                  <c:v>24171</c:v>
                </c:pt>
                <c:pt idx="24172">
                  <c:v>24172</c:v>
                </c:pt>
                <c:pt idx="24173">
                  <c:v>24173</c:v>
                </c:pt>
                <c:pt idx="24174">
                  <c:v>24174</c:v>
                </c:pt>
                <c:pt idx="24175">
                  <c:v>24175</c:v>
                </c:pt>
                <c:pt idx="24176">
                  <c:v>24176</c:v>
                </c:pt>
                <c:pt idx="24177">
                  <c:v>24177</c:v>
                </c:pt>
                <c:pt idx="24178">
                  <c:v>24178</c:v>
                </c:pt>
                <c:pt idx="24179">
                  <c:v>24179</c:v>
                </c:pt>
                <c:pt idx="24180">
                  <c:v>24180</c:v>
                </c:pt>
                <c:pt idx="24181">
                  <c:v>24181</c:v>
                </c:pt>
                <c:pt idx="24182">
                  <c:v>24182</c:v>
                </c:pt>
                <c:pt idx="24183">
                  <c:v>24183</c:v>
                </c:pt>
                <c:pt idx="24184">
                  <c:v>24184</c:v>
                </c:pt>
                <c:pt idx="24185">
                  <c:v>24185</c:v>
                </c:pt>
                <c:pt idx="24186">
                  <c:v>24186</c:v>
                </c:pt>
                <c:pt idx="24187">
                  <c:v>24187</c:v>
                </c:pt>
                <c:pt idx="24188">
                  <c:v>24188</c:v>
                </c:pt>
                <c:pt idx="24189">
                  <c:v>24189</c:v>
                </c:pt>
                <c:pt idx="24190">
                  <c:v>24190</c:v>
                </c:pt>
                <c:pt idx="24191">
                  <c:v>24191</c:v>
                </c:pt>
                <c:pt idx="24192">
                  <c:v>24192</c:v>
                </c:pt>
                <c:pt idx="24193">
                  <c:v>24193</c:v>
                </c:pt>
                <c:pt idx="24194">
                  <c:v>24194</c:v>
                </c:pt>
                <c:pt idx="24195">
                  <c:v>24195</c:v>
                </c:pt>
                <c:pt idx="24196">
                  <c:v>24196</c:v>
                </c:pt>
                <c:pt idx="24197">
                  <c:v>24197</c:v>
                </c:pt>
                <c:pt idx="24198">
                  <c:v>24198</c:v>
                </c:pt>
                <c:pt idx="24199">
                  <c:v>24199</c:v>
                </c:pt>
                <c:pt idx="24200">
                  <c:v>24200</c:v>
                </c:pt>
                <c:pt idx="24201">
                  <c:v>24201</c:v>
                </c:pt>
                <c:pt idx="24202">
                  <c:v>24202</c:v>
                </c:pt>
                <c:pt idx="24203">
                  <c:v>24203</c:v>
                </c:pt>
                <c:pt idx="24204">
                  <c:v>24204</c:v>
                </c:pt>
                <c:pt idx="24205">
                  <c:v>24205</c:v>
                </c:pt>
                <c:pt idx="24206">
                  <c:v>24206</c:v>
                </c:pt>
                <c:pt idx="24207">
                  <c:v>24207</c:v>
                </c:pt>
                <c:pt idx="24208">
                  <c:v>24208</c:v>
                </c:pt>
                <c:pt idx="24209">
                  <c:v>24209</c:v>
                </c:pt>
                <c:pt idx="24210">
                  <c:v>24210</c:v>
                </c:pt>
                <c:pt idx="24211">
                  <c:v>24211</c:v>
                </c:pt>
                <c:pt idx="24212">
                  <c:v>24212</c:v>
                </c:pt>
                <c:pt idx="24213">
                  <c:v>24213</c:v>
                </c:pt>
                <c:pt idx="24214">
                  <c:v>24214</c:v>
                </c:pt>
                <c:pt idx="24215">
                  <c:v>24215</c:v>
                </c:pt>
                <c:pt idx="24216">
                  <c:v>24216</c:v>
                </c:pt>
                <c:pt idx="24217">
                  <c:v>24217</c:v>
                </c:pt>
                <c:pt idx="24218">
                  <c:v>24218</c:v>
                </c:pt>
                <c:pt idx="24219">
                  <c:v>24219</c:v>
                </c:pt>
                <c:pt idx="24220">
                  <c:v>24220</c:v>
                </c:pt>
                <c:pt idx="24221">
                  <c:v>24221</c:v>
                </c:pt>
                <c:pt idx="24222">
                  <c:v>24222</c:v>
                </c:pt>
                <c:pt idx="24223">
                  <c:v>24223</c:v>
                </c:pt>
                <c:pt idx="24224">
                  <c:v>24224</c:v>
                </c:pt>
                <c:pt idx="24225">
                  <c:v>24225</c:v>
                </c:pt>
                <c:pt idx="24226">
                  <c:v>24226</c:v>
                </c:pt>
                <c:pt idx="24227">
                  <c:v>24227</c:v>
                </c:pt>
                <c:pt idx="24228">
                  <c:v>24228</c:v>
                </c:pt>
                <c:pt idx="24229">
                  <c:v>24229</c:v>
                </c:pt>
                <c:pt idx="24230">
                  <c:v>24230</c:v>
                </c:pt>
                <c:pt idx="24231">
                  <c:v>24231</c:v>
                </c:pt>
                <c:pt idx="24232">
                  <c:v>24232</c:v>
                </c:pt>
                <c:pt idx="24233">
                  <c:v>24233</c:v>
                </c:pt>
                <c:pt idx="24234">
                  <c:v>24234</c:v>
                </c:pt>
                <c:pt idx="24235">
                  <c:v>24235</c:v>
                </c:pt>
                <c:pt idx="24236">
                  <c:v>24236</c:v>
                </c:pt>
                <c:pt idx="24237">
                  <c:v>24237</c:v>
                </c:pt>
                <c:pt idx="24238">
                  <c:v>24238</c:v>
                </c:pt>
                <c:pt idx="24239">
                  <c:v>24239</c:v>
                </c:pt>
                <c:pt idx="24240">
                  <c:v>24240</c:v>
                </c:pt>
                <c:pt idx="24241">
                  <c:v>24241</c:v>
                </c:pt>
                <c:pt idx="24242">
                  <c:v>24242</c:v>
                </c:pt>
                <c:pt idx="24243">
                  <c:v>24243</c:v>
                </c:pt>
                <c:pt idx="24244">
                  <c:v>24244</c:v>
                </c:pt>
                <c:pt idx="24245">
                  <c:v>24245</c:v>
                </c:pt>
                <c:pt idx="24246">
                  <c:v>24246</c:v>
                </c:pt>
                <c:pt idx="24247">
                  <c:v>24247</c:v>
                </c:pt>
                <c:pt idx="24248">
                  <c:v>24248</c:v>
                </c:pt>
                <c:pt idx="24249">
                  <c:v>24249</c:v>
                </c:pt>
                <c:pt idx="24250">
                  <c:v>24250</c:v>
                </c:pt>
                <c:pt idx="24251">
                  <c:v>24251</c:v>
                </c:pt>
                <c:pt idx="24252">
                  <c:v>24252</c:v>
                </c:pt>
                <c:pt idx="24253">
                  <c:v>24253</c:v>
                </c:pt>
                <c:pt idx="24254">
                  <c:v>24254</c:v>
                </c:pt>
                <c:pt idx="24255">
                  <c:v>24255</c:v>
                </c:pt>
                <c:pt idx="24256">
                  <c:v>24256</c:v>
                </c:pt>
                <c:pt idx="24257">
                  <c:v>24257</c:v>
                </c:pt>
                <c:pt idx="24258">
                  <c:v>24258</c:v>
                </c:pt>
                <c:pt idx="24259">
                  <c:v>24259</c:v>
                </c:pt>
                <c:pt idx="24260">
                  <c:v>24260</c:v>
                </c:pt>
                <c:pt idx="24261">
                  <c:v>24261</c:v>
                </c:pt>
                <c:pt idx="24262">
                  <c:v>24262</c:v>
                </c:pt>
                <c:pt idx="24263">
                  <c:v>24263</c:v>
                </c:pt>
                <c:pt idx="24264">
                  <c:v>24264</c:v>
                </c:pt>
                <c:pt idx="24265">
                  <c:v>24265</c:v>
                </c:pt>
                <c:pt idx="24266">
                  <c:v>24266</c:v>
                </c:pt>
                <c:pt idx="24267">
                  <c:v>24267</c:v>
                </c:pt>
                <c:pt idx="24268">
                  <c:v>24268</c:v>
                </c:pt>
                <c:pt idx="24269">
                  <c:v>24269</c:v>
                </c:pt>
                <c:pt idx="24270">
                  <c:v>24270</c:v>
                </c:pt>
                <c:pt idx="24271">
                  <c:v>24271</c:v>
                </c:pt>
                <c:pt idx="24272">
                  <c:v>24272</c:v>
                </c:pt>
                <c:pt idx="24273">
                  <c:v>24273</c:v>
                </c:pt>
                <c:pt idx="24274">
                  <c:v>24274</c:v>
                </c:pt>
                <c:pt idx="24275">
                  <c:v>24275</c:v>
                </c:pt>
                <c:pt idx="24276">
                  <c:v>24276</c:v>
                </c:pt>
                <c:pt idx="24277">
                  <c:v>24277</c:v>
                </c:pt>
                <c:pt idx="24278">
                  <c:v>24278</c:v>
                </c:pt>
                <c:pt idx="24279">
                  <c:v>24279</c:v>
                </c:pt>
                <c:pt idx="24280">
                  <c:v>24280</c:v>
                </c:pt>
                <c:pt idx="24281">
                  <c:v>24281</c:v>
                </c:pt>
                <c:pt idx="24282">
                  <c:v>24282</c:v>
                </c:pt>
                <c:pt idx="24283">
                  <c:v>24283</c:v>
                </c:pt>
                <c:pt idx="24284">
                  <c:v>24284</c:v>
                </c:pt>
                <c:pt idx="24285">
                  <c:v>24285</c:v>
                </c:pt>
                <c:pt idx="24286">
                  <c:v>24286</c:v>
                </c:pt>
                <c:pt idx="24287">
                  <c:v>24287</c:v>
                </c:pt>
                <c:pt idx="24288">
                  <c:v>24288</c:v>
                </c:pt>
                <c:pt idx="24289">
                  <c:v>24289</c:v>
                </c:pt>
                <c:pt idx="24290">
                  <c:v>24290</c:v>
                </c:pt>
                <c:pt idx="24291">
                  <c:v>24291</c:v>
                </c:pt>
                <c:pt idx="24292">
                  <c:v>24292</c:v>
                </c:pt>
                <c:pt idx="24293">
                  <c:v>24293</c:v>
                </c:pt>
                <c:pt idx="24294">
                  <c:v>24294</c:v>
                </c:pt>
                <c:pt idx="24295">
                  <c:v>24295</c:v>
                </c:pt>
                <c:pt idx="24296">
                  <c:v>24296</c:v>
                </c:pt>
                <c:pt idx="24297">
                  <c:v>24297</c:v>
                </c:pt>
                <c:pt idx="24298">
                  <c:v>24298</c:v>
                </c:pt>
                <c:pt idx="24299">
                  <c:v>24299</c:v>
                </c:pt>
                <c:pt idx="24300">
                  <c:v>24300</c:v>
                </c:pt>
                <c:pt idx="24301">
                  <c:v>24301</c:v>
                </c:pt>
                <c:pt idx="24302">
                  <c:v>24302</c:v>
                </c:pt>
                <c:pt idx="24303">
                  <c:v>24303</c:v>
                </c:pt>
                <c:pt idx="24304">
                  <c:v>24304</c:v>
                </c:pt>
                <c:pt idx="24305">
                  <c:v>24305</c:v>
                </c:pt>
                <c:pt idx="24306">
                  <c:v>24306</c:v>
                </c:pt>
                <c:pt idx="24307">
                  <c:v>24307</c:v>
                </c:pt>
                <c:pt idx="24308">
                  <c:v>24308</c:v>
                </c:pt>
                <c:pt idx="24309">
                  <c:v>24309</c:v>
                </c:pt>
                <c:pt idx="24310">
                  <c:v>24310</c:v>
                </c:pt>
                <c:pt idx="24311">
                  <c:v>24311</c:v>
                </c:pt>
                <c:pt idx="24312">
                  <c:v>24312</c:v>
                </c:pt>
                <c:pt idx="24313">
                  <c:v>24313</c:v>
                </c:pt>
                <c:pt idx="24314">
                  <c:v>24314</c:v>
                </c:pt>
                <c:pt idx="24315">
                  <c:v>24315</c:v>
                </c:pt>
                <c:pt idx="24316">
                  <c:v>24316</c:v>
                </c:pt>
                <c:pt idx="24317">
                  <c:v>24317</c:v>
                </c:pt>
                <c:pt idx="24318">
                  <c:v>24318</c:v>
                </c:pt>
                <c:pt idx="24319">
                  <c:v>24319</c:v>
                </c:pt>
                <c:pt idx="24320">
                  <c:v>24320</c:v>
                </c:pt>
                <c:pt idx="24321">
                  <c:v>24321</c:v>
                </c:pt>
                <c:pt idx="24322">
                  <c:v>24322</c:v>
                </c:pt>
                <c:pt idx="24323">
                  <c:v>24323</c:v>
                </c:pt>
                <c:pt idx="24324">
                  <c:v>24324</c:v>
                </c:pt>
                <c:pt idx="24325">
                  <c:v>24325</c:v>
                </c:pt>
                <c:pt idx="24326">
                  <c:v>24326</c:v>
                </c:pt>
                <c:pt idx="24327">
                  <c:v>24327</c:v>
                </c:pt>
                <c:pt idx="24328">
                  <c:v>24328</c:v>
                </c:pt>
                <c:pt idx="24329">
                  <c:v>24329</c:v>
                </c:pt>
                <c:pt idx="24330">
                  <c:v>24330</c:v>
                </c:pt>
                <c:pt idx="24331">
                  <c:v>24331</c:v>
                </c:pt>
                <c:pt idx="24332">
                  <c:v>24332</c:v>
                </c:pt>
                <c:pt idx="24333">
                  <c:v>24333</c:v>
                </c:pt>
                <c:pt idx="24334">
                  <c:v>24334</c:v>
                </c:pt>
                <c:pt idx="24335">
                  <c:v>24335</c:v>
                </c:pt>
                <c:pt idx="24336">
                  <c:v>24336</c:v>
                </c:pt>
                <c:pt idx="24337">
                  <c:v>24337</c:v>
                </c:pt>
                <c:pt idx="24338">
                  <c:v>24338</c:v>
                </c:pt>
                <c:pt idx="24339">
                  <c:v>24339</c:v>
                </c:pt>
                <c:pt idx="24340">
                  <c:v>24340</c:v>
                </c:pt>
                <c:pt idx="24341">
                  <c:v>24341</c:v>
                </c:pt>
                <c:pt idx="24342">
                  <c:v>24342</c:v>
                </c:pt>
                <c:pt idx="24343">
                  <c:v>24343</c:v>
                </c:pt>
                <c:pt idx="24344">
                  <c:v>24344</c:v>
                </c:pt>
                <c:pt idx="24345">
                  <c:v>24345</c:v>
                </c:pt>
                <c:pt idx="24346">
                  <c:v>24346</c:v>
                </c:pt>
                <c:pt idx="24347">
                  <c:v>24347</c:v>
                </c:pt>
                <c:pt idx="24348">
                  <c:v>24348</c:v>
                </c:pt>
                <c:pt idx="24349">
                  <c:v>24349</c:v>
                </c:pt>
                <c:pt idx="24350">
                  <c:v>24350</c:v>
                </c:pt>
                <c:pt idx="24351">
                  <c:v>24351</c:v>
                </c:pt>
                <c:pt idx="24352">
                  <c:v>24352</c:v>
                </c:pt>
                <c:pt idx="24353">
                  <c:v>24353</c:v>
                </c:pt>
                <c:pt idx="24354">
                  <c:v>24354</c:v>
                </c:pt>
                <c:pt idx="24355">
                  <c:v>24355</c:v>
                </c:pt>
                <c:pt idx="24356">
                  <c:v>24356</c:v>
                </c:pt>
                <c:pt idx="24357">
                  <c:v>24357</c:v>
                </c:pt>
                <c:pt idx="24358">
                  <c:v>24358</c:v>
                </c:pt>
                <c:pt idx="24359">
                  <c:v>24359</c:v>
                </c:pt>
                <c:pt idx="24360">
                  <c:v>24360</c:v>
                </c:pt>
                <c:pt idx="24361">
                  <c:v>24361</c:v>
                </c:pt>
                <c:pt idx="24362">
                  <c:v>24362</c:v>
                </c:pt>
                <c:pt idx="24363">
                  <c:v>24363</c:v>
                </c:pt>
                <c:pt idx="24364">
                  <c:v>24364</c:v>
                </c:pt>
                <c:pt idx="24365">
                  <c:v>24365</c:v>
                </c:pt>
                <c:pt idx="24366">
                  <c:v>24366</c:v>
                </c:pt>
                <c:pt idx="24367">
                  <c:v>24367</c:v>
                </c:pt>
                <c:pt idx="24368">
                  <c:v>24368</c:v>
                </c:pt>
                <c:pt idx="24369">
                  <c:v>24369</c:v>
                </c:pt>
                <c:pt idx="24370">
                  <c:v>24370</c:v>
                </c:pt>
                <c:pt idx="24371">
                  <c:v>24371</c:v>
                </c:pt>
                <c:pt idx="24372">
                  <c:v>24372</c:v>
                </c:pt>
                <c:pt idx="24373">
                  <c:v>24373</c:v>
                </c:pt>
                <c:pt idx="24374">
                  <c:v>24374</c:v>
                </c:pt>
                <c:pt idx="24375">
                  <c:v>24375</c:v>
                </c:pt>
                <c:pt idx="24376">
                  <c:v>24376</c:v>
                </c:pt>
                <c:pt idx="24377">
                  <c:v>24377</c:v>
                </c:pt>
                <c:pt idx="24378">
                  <c:v>24378</c:v>
                </c:pt>
                <c:pt idx="24379">
                  <c:v>24379</c:v>
                </c:pt>
                <c:pt idx="24380">
                  <c:v>24380</c:v>
                </c:pt>
                <c:pt idx="24381">
                  <c:v>24381</c:v>
                </c:pt>
                <c:pt idx="24382">
                  <c:v>24382</c:v>
                </c:pt>
                <c:pt idx="24383">
                  <c:v>24383</c:v>
                </c:pt>
                <c:pt idx="24384">
                  <c:v>24384</c:v>
                </c:pt>
                <c:pt idx="24385">
                  <c:v>24385</c:v>
                </c:pt>
                <c:pt idx="24386">
                  <c:v>24386</c:v>
                </c:pt>
                <c:pt idx="24387">
                  <c:v>24387</c:v>
                </c:pt>
                <c:pt idx="24388">
                  <c:v>24388</c:v>
                </c:pt>
                <c:pt idx="24389">
                  <c:v>24389</c:v>
                </c:pt>
                <c:pt idx="24390">
                  <c:v>24390</c:v>
                </c:pt>
                <c:pt idx="24391">
                  <c:v>24391</c:v>
                </c:pt>
                <c:pt idx="24392">
                  <c:v>24392</c:v>
                </c:pt>
                <c:pt idx="24393">
                  <c:v>24393</c:v>
                </c:pt>
                <c:pt idx="24394">
                  <c:v>24394</c:v>
                </c:pt>
                <c:pt idx="24395">
                  <c:v>24395</c:v>
                </c:pt>
                <c:pt idx="24396">
                  <c:v>24396</c:v>
                </c:pt>
                <c:pt idx="24397">
                  <c:v>24397</c:v>
                </c:pt>
                <c:pt idx="24398">
                  <c:v>24398</c:v>
                </c:pt>
                <c:pt idx="24399">
                  <c:v>24399</c:v>
                </c:pt>
                <c:pt idx="24400">
                  <c:v>24400</c:v>
                </c:pt>
                <c:pt idx="24401">
                  <c:v>24401</c:v>
                </c:pt>
                <c:pt idx="24402">
                  <c:v>24402</c:v>
                </c:pt>
                <c:pt idx="24403">
                  <c:v>24403</c:v>
                </c:pt>
                <c:pt idx="24404">
                  <c:v>24404</c:v>
                </c:pt>
                <c:pt idx="24405">
                  <c:v>24405</c:v>
                </c:pt>
                <c:pt idx="24406">
                  <c:v>24406</c:v>
                </c:pt>
                <c:pt idx="24407">
                  <c:v>24407</c:v>
                </c:pt>
                <c:pt idx="24408">
                  <c:v>24408</c:v>
                </c:pt>
                <c:pt idx="24409">
                  <c:v>24409</c:v>
                </c:pt>
                <c:pt idx="24410">
                  <c:v>24410</c:v>
                </c:pt>
                <c:pt idx="24411">
                  <c:v>24411</c:v>
                </c:pt>
                <c:pt idx="24412">
                  <c:v>24412</c:v>
                </c:pt>
                <c:pt idx="24413">
                  <c:v>24413</c:v>
                </c:pt>
                <c:pt idx="24414">
                  <c:v>24414</c:v>
                </c:pt>
                <c:pt idx="24415">
                  <c:v>24415</c:v>
                </c:pt>
                <c:pt idx="24416">
                  <c:v>24416</c:v>
                </c:pt>
                <c:pt idx="24417">
                  <c:v>24417</c:v>
                </c:pt>
                <c:pt idx="24418">
                  <c:v>24418</c:v>
                </c:pt>
                <c:pt idx="24419">
                  <c:v>24419</c:v>
                </c:pt>
                <c:pt idx="24420">
                  <c:v>24420</c:v>
                </c:pt>
                <c:pt idx="24421">
                  <c:v>24421</c:v>
                </c:pt>
                <c:pt idx="24422">
                  <c:v>24422</c:v>
                </c:pt>
                <c:pt idx="24423">
                  <c:v>24423</c:v>
                </c:pt>
                <c:pt idx="24424">
                  <c:v>24424</c:v>
                </c:pt>
                <c:pt idx="24425">
                  <c:v>24425</c:v>
                </c:pt>
                <c:pt idx="24426">
                  <c:v>24426</c:v>
                </c:pt>
                <c:pt idx="24427">
                  <c:v>24427</c:v>
                </c:pt>
                <c:pt idx="24428">
                  <c:v>24428</c:v>
                </c:pt>
                <c:pt idx="24429">
                  <c:v>24429</c:v>
                </c:pt>
                <c:pt idx="24430">
                  <c:v>24430</c:v>
                </c:pt>
                <c:pt idx="24431">
                  <c:v>24431</c:v>
                </c:pt>
                <c:pt idx="24432">
                  <c:v>24432</c:v>
                </c:pt>
                <c:pt idx="24433">
                  <c:v>24433</c:v>
                </c:pt>
                <c:pt idx="24434">
                  <c:v>24434</c:v>
                </c:pt>
                <c:pt idx="24435">
                  <c:v>24435</c:v>
                </c:pt>
                <c:pt idx="24436">
                  <c:v>24436</c:v>
                </c:pt>
                <c:pt idx="24437">
                  <c:v>24437</c:v>
                </c:pt>
                <c:pt idx="24438">
                  <c:v>24438</c:v>
                </c:pt>
                <c:pt idx="24439">
                  <c:v>24439</c:v>
                </c:pt>
                <c:pt idx="24440">
                  <c:v>24440</c:v>
                </c:pt>
                <c:pt idx="24441">
                  <c:v>24441</c:v>
                </c:pt>
                <c:pt idx="24442">
                  <c:v>24442</c:v>
                </c:pt>
                <c:pt idx="24443">
                  <c:v>24443</c:v>
                </c:pt>
                <c:pt idx="24444">
                  <c:v>24444</c:v>
                </c:pt>
                <c:pt idx="24445">
                  <c:v>24445</c:v>
                </c:pt>
                <c:pt idx="24446">
                  <c:v>24446</c:v>
                </c:pt>
                <c:pt idx="24447">
                  <c:v>24447</c:v>
                </c:pt>
                <c:pt idx="24448">
                  <c:v>24448</c:v>
                </c:pt>
                <c:pt idx="24449">
                  <c:v>24449</c:v>
                </c:pt>
                <c:pt idx="24450">
                  <c:v>24450</c:v>
                </c:pt>
                <c:pt idx="24451">
                  <c:v>24451</c:v>
                </c:pt>
                <c:pt idx="24452">
                  <c:v>24452</c:v>
                </c:pt>
                <c:pt idx="24453">
                  <c:v>24453</c:v>
                </c:pt>
                <c:pt idx="24454">
                  <c:v>24454</c:v>
                </c:pt>
                <c:pt idx="24455">
                  <c:v>24455</c:v>
                </c:pt>
                <c:pt idx="24456">
                  <c:v>24456</c:v>
                </c:pt>
                <c:pt idx="24457">
                  <c:v>24457</c:v>
                </c:pt>
                <c:pt idx="24458">
                  <c:v>24458</c:v>
                </c:pt>
                <c:pt idx="24459">
                  <c:v>24459</c:v>
                </c:pt>
                <c:pt idx="24460">
                  <c:v>24460</c:v>
                </c:pt>
                <c:pt idx="24461">
                  <c:v>24461</c:v>
                </c:pt>
                <c:pt idx="24462">
                  <c:v>24462</c:v>
                </c:pt>
                <c:pt idx="24463">
                  <c:v>24463</c:v>
                </c:pt>
                <c:pt idx="24464">
                  <c:v>24464</c:v>
                </c:pt>
                <c:pt idx="24465">
                  <c:v>24465</c:v>
                </c:pt>
                <c:pt idx="24466">
                  <c:v>24466</c:v>
                </c:pt>
                <c:pt idx="24467">
                  <c:v>24467</c:v>
                </c:pt>
                <c:pt idx="24468">
                  <c:v>24468</c:v>
                </c:pt>
                <c:pt idx="24469">
                  <c:v>24469</c:v>
                </c:pt>
                <c:pt idx="24470">
                  <c:v>24470</c:v>
                </c:pt>
                <c:pt idx="24471">
                  <c:v>24471</c:v>
                </c:pt>
                <c:pt idx="24472">
                  <c:v>24472</c:v>
                </c:pt>
                <c:pt idx="24473">
                  <c:v>24473</c:v>
                </c:pt>
                <c:pt idx="24474">
                  <c:v>24474</c:v>
                </c:pt>
                <c:pt idx="24475">
                  <c:v>24475</c:v>
                </c:pt>
                <c:pt idx="24476">
                  <c:v>24476</c:v>
                </c:pt>
                <c:pt idx="24477">
                  <c:v>24477</c:v>
                </c:pt>
                <c:pt idx="24478">
                  <c:v>24478</c:v>
                </c:pt>
                <c:pt idx="24479">
                  <c:v>24479</c:v>
                </c:pt>
                <c:pt idx="24480">
                  <c:v>24480</c:v>
                </c:pt>
                <c:pt idx="24481">
                  <c:v>24481</c:v>
                </c:pt>
                <c:pt idx="24482">
                  <c:v>24482</c:v>
                </c:pt>
                <c:pt idx="24483">
                  <c:v>24483</c:v>
                </c:pt>
                <c:pt idx="24484">
                  <c:v>24484</c:v>
                </c:pt>
                <c:pt idx="24485">
                  <c:v>24485</c:v>
                </c:pt>
                <c:pt idx="24486">
                  <c:v>24486</c:v>
                </c:pt>
                <c:pt idx="24487">
                  <c:v>24487</c:v>
                </c:pt>
                <c:pt idx="24488">
                  <c:v>24488</c:v>
                </c:pt>
                <c:pt idx="24489">
                  <c:v>24489</c:v>
                </c:pt>
                <c:pt idx="24490">
                  <c:v>24490</c:v>
                </c:pt>
                <c:pt idx="24491">
                  <c:v>24491</c:v>
                </c:pt>
                <c:pt idx="24492">
                  <c:v>24492</c:v>
                </c:pt>
                <c:pt idx="24493">
                  <c:v>24493</c:v>
                </c:pt>
                <c:pt idx="24494">
                  <c:v>24494</c:v>
                </c:pt>
                <c:pt idx="24495">
                  <c:v>24495</c:v>
                </c:pt>
                <c:pt idx="24496">
                  <c:v>24496</c:v>
                </c:pt>
                <c:pt idx="24497">
                  <c:v>24497</c:v>
                </c:pt>
                <c:pt idx="24498">
                  <c:v>24498</c:v>
                </c:pt>
                <c:pt idx="24499">
                  <c:v>24499</c:v>
                </c:pt>
                <c:pt idx="24500">
                  <c:v>24500</c:v>
                </c:pt>
                <c:pt idx="24501">
                  <c:v>24501</c:v>
                </c:pt>
                <c:pt idx="24502">
                  <c:v>24502</c:v>
                </c:pt>
                <c:pt idx="24503">
                  <c:v>24503</c:v>
                </c:pt>
                <c:pt idx="24504">
                  <c:v>24504</c:v>
                </c:pt>
                <c:pt idx="24505">
                  <c:v>24505</c:v>
                </c:pt>
                <c:pt idx="24506">
                  <c:v>24506</c:v>
                </c:pt>
                <c:pt idx="24507">
                  <c:v>24507</c:v>
                </c:pt>
                <c:pt idx="24508">
                  <c:v>24508</c:v>
                </c:pt>
                <c:pt idx="24509">
                  <c:v>24509</c:v>
                </c:pt>
                <c:pt idx="24510">
                  <c:v>24510</c:v>
                </c:pt>
                <c:pt idx="24511">
                  <c:v>24511</c:v>
                </c:pt>
                <c:pt idx="24512">
                  <c:v>24512</c:v>
                </c:pt>
                <c:pt idx="24513">
                  <c:v>24513</c:v>
                </c:pt>
                <c:pt idx="24514">
                  <c:v>24514</c:v>
                </c:pt>
                <c:pt idx="24515">
                  <c:v>24515</c:v>
                </c:pt>
                <c:pt idx="24516">
                  <c:v>24516</c:v>
                </c:pt>
                <c:pt idx="24517">
                  <c:v>24517</c:v>
                </c:pt>
                <c:pt idx="24518">
                  <c:v>24518</c:v>
                </c:pt>
                <c:pt idx="24519">
                  <c:v>24519</c:v>
                </c:pt>
                <c:pt idx="24520">
                  <c:v>24520</c:v>
                </c:pt>
                <c:pt idx="24521">
                  <c:v>24521</c:v>
                </c:pt>
                <c:pt idx="24522">
                  <c:v>24522</c:v>
                </c:pt>
                <c:pt idx="24523">
                  <c:v>24523</c:v>
                </c:pt>
                <c:pt idx="24524">
                  <c:v>24524</c:v>
                </c:pt>
                <c:pt idx="24525">
                  <c:v>24525</c:v>
                </c:pt>
                <c:pt idx="24526">
                  <c:v>24526</c:v>
                </c:pt>
                <c:pt idx="24527">
                  <c:v>24527</c:v>
                </c:pt>
                <c:pt idx="24528">
                  <c:v>24528</c:v>
                </c:pt>
                <c:pt idx="24529">
                  <c:v>24529</c:v>
                </c:pt>
                <c:pt idx="24530">
                  <c:v>24530</c:v>
                </c:pt>
                <c:pt idx="24531">
                  <c:v>24531</c:v>
                </c:pt>
                <c:pt idx="24532">
                  <c:v>24532</c:v>
                </c:pt>
                <c:pt idx="24533">
                  <c:v>24533</c:v>
                </c:pt>
                <c:pt idx="24534">
                  <c:v>24534</c:v>
                </c:pt>
                <c:pt idx="24535">
                  <c:v>24535</c:v>
                </c:pt>
                <c:pt idx="24536">
                  <c:v>24536</c:v>
                </c:pt>
                <c:pt idx="24537">
                  <c:v>24537</c:v>
                </c:pt>
                <c:pt idx="24538">
                  <c:v>24538</c:v>
                </c:pt>
                <c:pt idx="24539">
                  <c:v>24539</c:v>
                </c:pt>
                <c:pt idx="24540">
                  <c:v>24540</c:v>
                </c:pt>
                <c:pt idx="24541">
                  <c:v>24541</c:v>
                </c:pt>
                <c:pt idx="24542">
                  <c:v>24542</c:v>
                </c:pt>
                <c:pt idx="24543">
                  <c:v>24543</c:v>
                </c:pt>
                <c:pt idx="24544">
                  <c:v>24544</c:v>
                </c:pt>
                <c:pt idx="24545">
                  <c:v>24545</c:v>
                </c:pt>
                <c:pt idx="24546">
                  <c:v>24546</c:v>
                </c:pt>
                <c:pt idx="24547">
                  <c:v>24547</c:v>
                </c:pt>
                <c:pt idx="24548">
                  <c:v>24548</c:v>
                </c:pt>
                <c:pt idx="24549">
                  <c:v>24549</c:v>
                </c:pt>
                <c:pt idx="24550">
                  <c:v>24550</c:v>
                </c:pt>
                <c:pt idx="24551">
                  <c:v>24551</c:v>
                </c:pt>
                <c:pt idx="24552">
                  <c:v>24552</c:v>
                </c:pt>
                <c:pt idx="24553">
                  <c:v>24553</c:v>
                </c:pt>
                <c:pt idx="24554">
                  <c:v>24554</c:v>
                </c:pt>
                <c:pt idx="24555">
                  <c:v>24555</c:v>
                </c:pt>
                <c:pt idx="24556">
                  <c:v>24556</c:v>
                </c:pt>
                <c:pt idx="24557">
                  <c:v>24557</c:v>
                </c:pt>
                <c:pt idx="24558">
                  <c:v>24558</c:v>
                </c:pt>
                <c:pt idx="24559">
                  <c:v>24559</c:v>
                </c:pt>
                <c:pt idx="24560">
                  <c:v>24560</c:v>
                </c:pt>
                <c:pt idx="24561">
                  <c:v>24561</c:v>
                </c:pt>
                <c:pt idx="24562">
                  <c:v>24562</c:v>
                </c:pt>
                <c:pt idx="24563">
                  <c:v>24563</c:v>
                </c:pt>
                <c:pt idx="24564">
                  <c:v>24564</c:v>
                </c:pt>
                <c:pt idx="24565">
                  <c:v>24565</c:v>
                </c:pt>
                <c:pt idx="24566">
                  <c:v>24566</c:v>
                </c:pt>
                <c:pt idx="24567">
                  <c:v>24567</c:v>
                </c:pt>
                <c:pt idx="24568">
                  <c:v>24568</c:v>
                </c:pt>
                <c:pt idx="24569">
                  <c:v>24569</c:v>
                </c:pt>
                <c:pt idx="24570">
                  <c:v>24570</c:v>
                </c:pt>
                <c:pt idx="24571">
                  <c:v>24571</c:v>
                </c:pt>
                <c:pt idx="24572">
                  <c:v>24572</c:v>
                </c:pt>
                <c:pt idx="24573">
                  <c:v>24573</c:v>
                </c:pt>
                <c:pt idx="24574">
                  <c:v>24574</c:v>
                </c:pt>
                <c:pt idx="24575">
                  <c:v>24575</c:v>
                </c:pt>
                <c:pt idx="24576">
                  <c:v>24576</c:v>
                </c:pt>
                <c:pt idx="24577">
                  <c:v>24577</c:v>
                </c:pt>
                <c:pt idx="24578">
                  <c:v>24578</c:v>
                </c:pt>
                <c:pt idx="24579">
                  <c:v>24579</c:v>
                </c:pt>
                <c:pt idx="24580">
                  <c:v>24580</c:v>
                </c:pt>
                <c:pt idx="24581">
                  <c:v>24581</c:v>
                </c:pt>
                <c:pt idx="24582">
                  <c:v>24582</c:v>
                </c:pt>
                <c:pt idx="24583">
                  <c:v>24583</c:v>
                </c:pt>
                <c:pt idx="24584">
                  <c:v>24584</c:v>
                </c:pt>
                <c:pt idx="24585">
                  <c:v>24585</c:v>
                </c:pt>
                <c:pt idx="24586">
                  <c:v>24586</c:v>
                </c:pt>
                <c:pt idx="24587">
                  <c:v>24587</c:v>
                </c:pt>
                <c:pt idx="24588">
                  <c:v>24588</c:v>
                </c:pt>
                <c:pt idx="24589">
                  <c:v>24589</c:v>
                </c:pt>
                <c:pt idx="24590">
                  <c:v>24590</c:v>
                </c:pt>
                <c:pt idx="24591">
                  <c:v>24591</c:v>
                </c:pt>
                <c:pt idx="24592">
                  <c:v>24592</c:v>
                </c:pt>
                <c:pt idx="24593">
                  <c:v>24593</c:v>
                </c:pt>
                <c:pt idx="24594">
                  <c:v>24594</c:v>
                </c:pt>
                <c:pt idx="24595">
                  <c:v>24595</c:v>
                </c:pt>
                <c:pt idx="24596">
                  <c:v>24596</c:v>
                </c:pt>
                <c:pt idx="24597">
                  <c:v>24597</c:v>
                </c:pt>
                <c:pt idx="24598">
                  <c:v>24598</c:v>
                </c:pt>
                <c:pt idx="24599">
                  <c:v>24599</c:v>
                </c:pt>
                <c:pt idx="24600">
                  <c:v>24600</c:v>
                </c:pt>
                <c:pt idx="24601">
                  <c:v>24601</c:v>
                </c:pt>
                <c:pt idx="24602">
                  <c:v>24602</c:v>
                </c:pt>
                <c:pt idx="24603">
                  <c:v>24603</c:v>
                </c:pt>
                <c:pt idx="24604">
                  <c:v>24604</c:v>
                </c:pt>
                <c:pt idx="24605">
                  <c:v>24605</c:v>
                </c:pt>
                <c:pt idx="24606">
                  <c:v>24606</c:v>
                </c:pt>
                <c:pt idx="24607">
                  <c:v>24607</c:v>
                </c:pt>
                <c:pt idx="24608">
                  <c:v>24608</c:v>
                </c:pt>
                <c:pt idx="24609">
                  <c:v>24609</c:v>
                </c:pt>
                <c:pt idx="24610">
                  <c:v>24610</c:v>
                </c:pt>
                <c:pt idx="24611">
                  <c:v>24611</c:v>
                </c:pt>
                <c:pt idx="24612">
                  <c:v>24612</c:v>
                </c:pt>
                <c:pt idx="24613">
                  <c:v>24613</c:v>
                </c:pt>
                <c:pt idx="24614">
                  <c:v>24614</c:v>
                </c:pt>
                <c:pt idx="24615">
                  <c:v>24615</c:v>
                </c:pt>
                <c:pt idx="24616">
                  <c:v>24616</c:v>
                </c:pt>
                <c:pt idx="24617">
                  <c:v>24617</c:v>
                </c:pt>
                <c:pt idx="24618">
                  <c:v>24618</c:v>
                </c:pt>
                <c:pt idx="24619">
                  <c:v>24619</c:v>
                </c:pt>
                <c:pt idx="24620">
                  <c:v>24620</c:v>
                </c:pt>
                <c:pt idx="24621">
                  <c:v>24621</c:v>
                </c:pt>
                <c:pt idx="24622">
                  <c:v>24622</c:v>
                </c:pt>
                <c:pt idx="24623">
                  <c:v>24623</c:v>
                </c:pt>
                <c:pt idx="24624">
                  <c:v>24624</c:v>
                </c:pt>
                <c:pt idx="24625">
                  <c:v>24625</c:v>
                </c:pt>
                <c:pt idx="24626">
                  <c:v>24626</c:v>
                </c:pt>
                <c:pt idx="24627">
                  <c:v>24627</c:v>
                </c:pt>
                <c:pt idx="24628">
                  <c:v>24628</c:v>
                </c:pt>
                <c:pt idx="24629">
                  <c:v>24629</c:v>
                </c:pt>
                <c:pt idx="24630">
                  <c:v>24630</c:v>
                </c:pt>
                <c:pt idx="24631">
                  <c:v>24631</c:v>
                </c:pt>
                <c:pt idx="24632">
                  <c:v>24632</c:v>
                </c:pt>
                <c:pt idx="24633">
                  <c:v>24633</c:v>
                </c:pt>
                <c:pt idx="24634">
                  <c:v>24634</c:v>
                </c:pt>
                <c:pt idx="24635">
                  <c:v>24635</c:v>
                </c:pt>
                <c:pt idx="24636">
                  <c:v>24636</c:v>
                </c:pt>
                <c:pt idx="24637">
                  <c:v>24637</c:v>
                </c:pt>
                <c:pt idx="24638">
                  <c:v>24638</c:v>
                </c:pt>
                <c:pt idx="24639">
                  <c:v>24639</c:v>
                </c:pt>
                <c:pt idx="24640">
                  <c:v>24640</c:v>
                </c:pt>
                <c:pt idx="24641">
                  <c:v>24641</c:v>
                </c:pt>
                <c:pt idx="24642">
                  <c:v>24642</c:v>
                </c:pt>
                <c:pt idx="24643">
                  <c:v>24643</c:v>
                </c:pt>
                <c:pt idx="24644">
                  <c:v>24644</c:v>
                </c:pt>
                <c:pt idx="24645">
                  <c:v>24645</c:v>
                </c:pt>
                <c:pt idx="24646">
                  <c:v>24646</c:v>
                </c:pt>
                <c:pt idx="24647">
                  <c:v>24647</c:v>
                </c:pt>
                <c:pt idx="24648">
                  <c:v>24648</c:v>
                </c:pt>
                <c:pt idx="24649">
                  <c:v>24649</c:v>
                </c:pt>
                <c:pt idx="24650">
                  <c:v>24650</c:v>
                </c:pt>
                <c:pt idx="24651">
                  <c:v>24651</c:v>
                </c:pt>
                <c:pt idx="24652">
                  <c:v>24652</c:v>
                </c:pt>
                <c:pt idx="24653">
                  <c:v>24653</c:v>
                </c:pt>
                <c:pt idx="24654">
                  <c:v>24654</c:v>
                </c:pt>
                <c:pt idx="24655">
                  <c:v>24655</c:v>
                </c:pt>
                <c:pt idx="24656">
                  <c:v>24656</c:v>
                </c:pt>
                <c:pt idx="24657">
                  <c:v>24657</c:v>
                </c:pt>
                <c:pt idx="24658">
                  <c:v>24658</c:v>
                </c:pt>
                <c:pt idx="24659">
                  <c:v>24659</c:v>
                </c:pt>
                <c:pt idx="24660">
                  <c:v>24660</c:v>
                </c:pt>
                <c:pt idx="24661">
                  <c:v>24661</c:v>
                </c:pt>
                <c:pt idx="24662">
                  <c:v>24662</c:v>
                </c:pt>
                <c:pt idx="24663">
                  <c:v>24663</c:v>
                </c:pt>
                <c:pt idx="24664">
                  <c:v>24664</c:v>
                </c:pt>
                <c:pt idx="24665">
                  <c:v>24665</c:v>
                </c:pt>
                <c:pt idx="24666">
                  <c:v>24666</c:v>
                </c:pt>
                <c:pt idx="24667">
                  <c:v>24667</c:v>
                </c:pt>
                <c:pt idx="24668">
                  <c:v>24668</c:v>
                </c:pt>
                <c:pt idx="24669">
                  <c:v>24669</c:v>
                </c:pt>
                <c:pt idx="24670">
                  <c:v>24670</c:v>
                </c:pt>
                <c:pt idx="24671">
                  <c:v>24671</c:v>
                </c:pt>
                <c:pt idx="24672">
                  <c:v>24672</c:v>
                </c:pt>
                <c:pt idx="24673">
                  <c:v>24673</c:v>
                </c:pt>
                <c:pt idx="24674">
                  <c:v>24674</c:v>
                </c:pt>
                <c:pt idx="24675">
                  <c:v>24675</c:v>
                </c:pt>
                <c:pt idx="24676">
                  <c:v>24676</c:v>
                </c:pt>
                <c:pt idx="24677">
                  <c:v>24677</c:v>
                </c:pt>
                <c:pt idx="24678">
                  <c:v>24678</c:v>
                </c:pt>
                <c:pt idx="24679">
                  <c:v>24679</c:v>
                </c:pt>
                <c:pt idx="24680">
                  <c:v>24680</c:v>
                </c:pt>
                <c:pt idx="24681">
                  <c:v>24681</c:v>
                </c:pt>
                <c:pt idx="24682">
                  <c:v>24682</c:v>
                </c:pt>
                <c:pt idx="24683">
                  <c:v>24683</c:v>
                </c:pt>
                <c:pt idx="24684">
                  <c:v>24684</c:v>
                </c:pt>
                <c:pt idx="24685">
                  <c:v>24685</c:v>
                </c:pt>
                <c:pt idx="24686">
                  <c:v>24686</c:v>
                </c:pt>
                <c:pt idx="24687">
                  <c:v>24687</c:v>
                </c:pt>
                <c:pt idx="24688">
                  <c:v>24688</c:v>
                </c:pt>
                <c:pt idx="24689">
                  <c:v>24689</c:v>
                </c:pt>
                <c:pt idx="24690">
                  <c:v>24690</c:v>
                </c:pt>
                <c:pt idx="24691">
                  <c:v>24691</c:v>
                </c:pt>
                <c:pt idx="24692">
                  <c:v>24692</c:v>
                </c:pt>
                <c:pt idx="24693">
                  <c:v>24693</c:v>
                </c:pt>
                <c:pt idx="24694">
                  <c:v>24694</c:v>
                </c:pt>
                <c:pt idx="24695">
                  <c:v>24695</c:v>
                </c:pt>
                <c:pt idx="24696">
                  <c:v>24696</c:v>
                </c:pt>
                <c:pt idx="24697">
                  <c:v>24697</c:v>
                </c:pt>
                <c:pt idx="24698">
                  <c:v>24698</c:v>
                </c:pt>
                <c:pt idx="24699">
                  <c:v>24699</c:v>
                </c:pt>
                <c:pt idx="24700">
                  <c:v>24700</c:v>
                </c:pt>
                <c:pt idx="24701">
                  <c:v>24701</c:v>
                </c:pt>
                <c:pt idx="24702">
                  <c:v>24702</c:v>
                </c:pt>
                <c:pt idx="24703">
                  <c:v>24703</c:v>
                </c:pt>
                <c:pt idx="24704">
                  <c:v>24704</c:v>
                </c:pt>
                <c:pt idx="24705">
                  <c:v>24705</c:v>
                </c:pt>
                <c:pt idx="24706">
                  <c:v>24706</c:v>
                </c:pt>
                <c:pt idx="24707">
                  <c:v>24707</c:v>
                </c:pt>
                <c:pt idx="24708">
                  <c:v>24708</c:v>
                </c:pt>
                <c:pt idx="24709">
                  <c:v>24709</c:v>
                </c:pt>
                <c:pt idx="24710">
                  <c:v>24710</c:v>
                </c:pt>
                <c:pt idx="24711">
                  <c:v>24711</c:v>
                </c:pt>
                <c:pt idx="24712">
                  <c:v>24712</c:v>
                </c:pt>
                <c:pt idx="24713">
                  <c:v>24713</c:v>
                </c:pt>
                <c:pt idx="24714">
                  <c:v>24714</c:v>
                </c:pt>
                <c:pt idx="24715">
                  <c:v>24715</c:v>
                </c:pt>
                <c:pt idx="24716">
                  <c:v>24716</c:v>
                </c:pt>
                <c:pt idx="24717">
                  <c:v>24717</c:v>
                </c:pt>
                <c:pt idx="24718">
                  <c:v>24718</c:v>
                </c:pt>
                <c:pt idx="24719">
                  <c:v>24719</c:v>
                </c:pt>
                <c:pt idx="24720">
                  <c:v>24720</c:v>
                </c:pt>
                <c:pt idx="24721">
                  <c:v>24721</c:v>
                </c:pt>
                <c:pt idx="24722">
                  <c:v>24722</c:v>
                </c:pt>
                <c:pt idx="24723">
                  <c:v>24723</c:v>
                </c:pt>
                <c:pt idx="24724">
                  <c:v>24724</c:v>
                </c:pt>
                <c:pt idx="24725">
                  <c:v>24725</c:v>
                </c:pt>
                <c:pt idx="24726">
                  <c:v>24726</c:v>
                </c:pt>
                <c:pt idx="24727">
                  <c:v>24727</c:v>
                </c:pt>
                <c:pt idx="24728">
                  <c:v>24728</c:v>
                </c:pt>
                <c:pt idx="24729">
                  <c:v>24729</c:v>
                </c:pt>
                <c:pt idx="24730">
                  <c:v>24730</c:v>
                </c:pt>
                <c:pt idx="24731">
                  <c:v>24731</c:v>
                </c:pt>
                <c:pt idx="24732">
                  <c:v>24732</c:v>
                </c:pt>
                <c:pt idx="24733">
                  <c:v>24733</c:v>
                </c:pt>
                <c:pt idx="24734">
                  <c:v>24734</c:v>
                </c:pt>
                <c:pt idx="24735">
                  <c:v>24735</c:v>
                </c:pt>
                <c:pt idx="24736">
                  <c:v>24736</c:v>
                </c:pt>
                <c:pt idx="24737">
                  <c:v>24737</c:v>
                </c:pt>
                <c:pt idx="24738">
                  <c:v>24738</c:v>
                </c:pt>
                <c:pt idx="24739">
                  <c:v>24739</c:v>
                </c:pt>
                <c:pt idx="24740">
                  <c:v>24740</c:v>
                </c:pt>
                <c:pt idx="24741">
                  <c:v>24741</c:v>
                </c:pt>
                <c:pt idx="24742">
                  <c:v>24742</c:v>
                </c:pt>
                <c:pt idx="24743">
                  <c:v>24743</c:v>
                </c:pt>
                <c:pt idx="24744">
                  <c:v>24744</c:v>
                </c:pt>
                <c:pt idx="24745">
                  <c:v>24745</c:v>
                </c:pt>
                <c:pt idx="24746">
                  <c:v>24746</c:v>
                </c:pt>
                <c:pt idx="24747">
                  <c:v>24747</c:v>
                </c:pt>
                <c:pt idx="24748">
                  <c:v>24748</c:v>
                </c:pt>
                <c:pt idx="24749">
                  <c:v>24749</c:v>
                </c:pt>
                <c:pt idx="24750">
                  <c:v>24750</c:v>
                </c:pt>
                <c:pt idx="24751">
                  <c:v>24751</c:v>
                </c:pt>
                <c:pt idx="24752">
                  <c:v>24752</c:v>
                </c:pt>
                <c:pt idx="24753">
                  <c:v>24753</c:v>
                </c:pt>
                <c:pt idx="24754">
                  <c:v>24754</c:v>
                </c:pt>
                <c:pt idx="24755">
                  <c:v>24755</c:v>
                </c:pt>
                <c:pt idx="24756">
                  <c:v>24756</c:v>
                </c:pt>
                <c:pt idx="24757">
                  <c:v>24757</c:v>
                </c:pt>
                <c:pt idx="24758">
                  <c:v>24758</c:v>
                </c:pt>
                <c:pt idx="24759">
                  <c:v>24759</c:v>
                </c:pt>
                <c:pt idx="24760">
                  <c:v>24760</c:v>
                </c:pt>
                <c:pt idx="24761">
                  <c:v>24761</c:v>
                </c:pt>
                <c:pt idx="24762">
                  <c:v>24762</c:v>
                </c:pt>
                <c:pt idx="24763">
                  <c:v>24763</c:v>
                </c:pt>
                <c:pt idx="24764">
                  <c:v>24764</c:v>
                </c:pt>
                <c:pt idx="24765">
                  <c:v>24765</c:v>
                </c:pt>
                <c:pt idx="24766">
                  <c:v>24766</c:v>
                </c:pt>
                <c:pt idx="24767">
                  <c:v>24767</c:v>
                </c:pt>
                <c:pt idx="24768">
                  <c:v>24768</c:v>
                </c:pt>
                <c:pt idx="24769">
                  <c:v>24769</c:v>
                </c:pt>
                <c:pt idx="24770">
                  <c:v>24770</c:v>
                </c:pt>
                <c:pt idx="24771">
                  <c:v>24771</c:v>
                </c:pt>
                <c:pt idx="24772">
                  <c:v>24772</c:v>
                </c:pt>
                <c:pt idx="24773">
                  <c:v>24773</c:v>
                </c:pt>
                <c:pt idx="24774">
                  <c:v>24774</c:v>
                </c:pt>
                <c:pt idx="24775">
                  <c:v>24775</c:v>
                </c:pt>
                <c:pt idx="24776">
                  <c:v>24776</c:v>
                </c:pt>
                <c:pt idx="24777">
                  <c:v>24777</c:v>
                </c:pt>
                <c:pt idx="24778">
                  <c:v>24778</c:v>
                </c:pt>
                <c:pt idx="24779">
                  <c:v>24779</c:v>
                </c:pt>
                <c:pt idx="24780">
                  <c:v>24780</c:v>
                </c:pt>
                <c:pt idx="24781">
                  <c:v>24781</c:v>
                </c:pt>
                <c:pt idx="24782">
                  <c:v>24782</c:v>
                </c:pt>
                <c:pt idx="24783">
                  <c:v>24783</c:v>
                </c:pt>
                <c:pt idx="24784">
                  <c:v>24784</c:v>
                </c:pt>
                <c:pt idx="24785">
                  <c:v>24785</c:v>
                </c:pt>
                <c:pt idx="24786">
                  <c:v>24786</c:v>
                </c:pt>
                <c:pt idx="24787">
                  <c:v>24787</c:v>
                </c:pt>
                <c:pt idx="24788">
                  <c:v>24788</c:v>
                </c:pt>
                <c:pt idx="24789">
                  <c:v>24789</c:v>
                </c:pt>
                <c:pt idx="24790">
                  <c:v>24790</c:v>
                </c:pt>
                <c:pt idx="24791">
                  <c:v>24791</c:v>
                </c:pt>
                <c:pt idx="24792">
                  <c:v>24792</c:v>
                </c:pt>
                <c:pt idx="24793">
                  <c:v>24793</c:v>
                </c:pt>
                <c:pt idx="24794">
                  <c:v>24794</c:v>
                </c:pt>
                <c:pt idx="24795">
                  <c:v>24795</c:v>
                </c:pt>
                <c:pt idx="24796">
                  <c:v>24796</c:v>
                </c:pt>
                <c:pt idx="24797">
                  <c:v>24797</c:v>
                </c:pt>
                <c:pt idx="24798">
                  <c:v>24798</c:v>
                </c:pt>
                <c:pt idx="24799">
                  <c:v>24799</c:v>
                </c:pt>
                <c:pt idx="24800">
                  <c:v>24800</c:v>
                </c:pt>
                <c:pt idx="24801">
                  <c:v>24801</c:v>
                </c:pt>
                <c:pt idx="24802">
                  <c:v>24802</c:v>
                </c:pt>
                <c:pt idx="24803">
                  <c:v>24803</c:v>
                </c:pt>
                <c:pt idx="24804">
                  <c:v>24804</c:v>
                </c:pt>
                <c:pt idx="24805">
                  <c:v>24805</c:v>
                </c:pt>
                <c:pt idx="24806">
                  <c:v>24806</c:v>
                </c:pt>
                <c:pt idx="24807">
                  <c:v>24807</c:v>
                </c:pt>
                <c:pt idx="24808">
                  <c:v>24808</c:v>
                </c:pt>
                <c:pt idx="24809">
                  <c:v>24809</c:v>
                </c:pt>
                <c:pt idx="24810">
                  <c:v>24810</c:v>
                </c:pt>
                <c:pt idx="24811">
                  <c:v>24811</c:v>
                </c:pt>
                <c:pt idx="24812">
                  <c:v>24812</c:v>
                </c:pt>
                <c:pt idx="24813">
                  <c:v>24813</c:v>
                </c:pt>
                <c:pt idx="24814">
                  <c:v>24814</c:v>
                </c:pt>
                <c:pt idx="24815">
                  <c:v>24815</c:v>
                </c:pt>
                <c:pt idx="24816">
                  <c:v>24816</c:v>
                </c:pt>
                <c:pt idx="24817">
                  <c:v>24817</c:v>
                </c:pt>
                <c:pt idx="24818">
                  <c:v>24818</c:v>
                </c:pt>
                <c:pt idx="24819">
                  <c:v>24819</c:v>
                </c:pt>
                <c:pt idx="24820">
                  <c:v>24820</c:v>
                </c:pt>
                <c:pt idx="24821">
                  <c:v>24821</c:v>
                </c:pt>
                <c:pt idx="24822">
                  <c:v>24822</c:v>
                </c:pt>
                <c:pt idx="24823">
                  <c:v>24823</c:v>
                </c:pt>
                <c:pt idx="24824">
                  <c:v>24824</c:v>
                </c:pt>
                <c:pt idx="24825">
                  <c:v>24825</c:v>
                </c:pt>
                <c:pt idx="24826">
                  <c:v>24826</c:v>
                </c:pt>
                <c:pt idx="24827">
                  <c:v>24827</c:v>
                </c:pt>
                <c:pt idx="24828">
                  <c:v>24828</c:v>
                </c:pt>
                <c:pt idx="24829">
                  <c:v>24829</c:v>
                </c:pt>
                <c:pt idx="24830">
                  <c:v>24830</c:v>
                </c:pt>
                <c:pt idx="24831">
                  <c:v>24831</c:v>
                </c:pt>
                <c:pt idx="24832">
                  <c:v>24832</c:v>
                </c:pt>
                <c:pt idx="24833">
                  <c:v>24833</c:v>
                </c:pt>
                <c:pt idx="24834">
                  <c:v>24834</c:v>
                </c:pt>
                <c:pt idx="24835">
                  <c:v>24835</c:v>
                </c:pt>
                <c:pt idx="24836">
                  <c:v>24836</c:v>
                </c:pt>
                <c:pt idx="24837">
                  <c:v>24837</c:v>
                </c:pt>
                <c:pt idx="24838">
                  <c:v>24838</c:v>
                </c:pt>
                <c:pt idx="24839">
                  <c:v>24839</c:v>
                </c:pt>
                <c:pt idx="24840">
                  <c:v>24840</c:v>
                </c:pt>
                <c:pt idx="24841">
                  <c:v>24841</c:v>
                </c:pt>
                <c:pt idx="24842">
                  <c:v>24842</c:v>
                </c:pt>
                <c:pt idx="24843">
                  <c:v>24843</c:v>
                </c:pt>
                <c:pt idx="24844">
                  <c:v>24844</c:v>
                </c:pt>
                <c:pt idx="24845">
                  <c:v>24845</c:v>
                </c:pt>
                <c:pt idx="24846">
                  <c:v>24846</c:v>
                </c:pt>
                <c:pt idx="24847">
                  <c:v>24847</c:v>
                </c:pt>
                <c:pt idx="24848">
                  <c:v>24848</c:v>
                </c:pt>
                <c:pt idx="24849">
                  <c:v>24849</c:v>
                </c:pt>
                <c:pt idx="24850">
                  <c:v>24850</c:v>
                </c:pt>
                <c:pt idx="24851">
                  <c:v>24851</c:v>
                </c:pt>
                <c:pt idx="24852">
                  <c:v>24852</c:v>
                </c:pt>
                <c:pt idx="24853">
                  <c:v>24853</c:v>
                </c:pt>
                <c:pt idx="24854">
                  <c:v>24854</c:v>
                </c:pt>
                <c:pt idx="24855">
                  <c:v>24855</c:v>
                </c:pt>
                <c:pt idx="24856">
                  <c:v>24856</c:v>
                </c:pt>
                <c:pt idx="24857">
                  <c:v>24857</c:v>
                </c:pt>
                <c:pt idx="24858">
                  <c:v>24858</c:v>
                </c:pt>
                <c:pt idx="24859">
                  <c:v>24859</c:v>
                </c:pt>
                <c:pt idx="24860">
                  <c:v>24860</c:v>
                </c:pt>
                <c:pt idx="24861">
                  <c:v>24861</c:v>
                </c:pt>
                <c:pt idx="24862">
                  <c:v>24862</c:v>
                </c:pt>
                <c:pt idx="24863">
                  <c:v>24863</c:v>
                </c:pt>
                <c:pt idx="24864">
                  <c:v>24864</c:v>
                </c:pt>
                <c:pt idx="24865">
                  <c:v>24865</c:v>
                </c:pt>
                <c:pt idx="24866">
                  <c:v>24866</c:v>
                </c:pt>
                <c:pt idx="24867">
                  <c:v>24867</c:v>
                </c:pt>
                <c:pt idx="24868">
                  <c:v>24868</c:v>
                </c:pt>
                <c:pt idx="24869">
                  <c:v>24869</c:v>
                </c:pt>
                <c:pt idx="24870">
                  <c:v>24870</c:v>
                </c:pt>
                <c:pt idx="24871">
                  <c:v>24871</c:v>
                </c:pt>
                <c:pt idx="24872">
                  <c:v>24872</c:v>
                </c:pt>
                <c:pt idx="24873">
                  <c:v>24873</c:v>
                </c:pt>
                <c:pt idx="24874">
                  <c:v>24874</c:v>
                </c:pt>
                <c:pt idx="24875">
                  <c:v>24875</c:v>
                </c:pt>
                <c:pt idx="24876">
                  <c:v>24876</c:v>
                </c:pt>
                <c:pt idx="24877">
                  <c:v>24877</c:v>
                </c:pt>
                <c:pt idx="24878">
                  <c:v>24878</c:v>
                </c:pt>
                <c:pt idx="24879">
                  <c:v>24879</c:v>
                </c:pt>
                <c:pt idx="24880">
                  <c:v>24880</c:v>
                </c:pt>
                <c:pt idx="24881">
                  <c:v>24881</c:v>
                </c:pt>
                <c:pt idx="24882">
                  <c:v>24882</c:v>
                </c:pt>
                <c:pt idx="24883">
                  <c:v>24883</c:v>
                </c:pt>
                <c:pt idx="24884">
                  <c:v>24884</c:v>
                </c:pt>
                <c:pt idx="24885">
                  <c:v>24885</c:v>
                </c:pt>
                <c:pt idx="24886">
                  <c:v>24886</c:v>
                </c:pt>
                <c:pt idx="24887">
                  <c:v>24887</c:v>
                </c:pt>
                <c:pt idx="24888">
                  <c:v>24888</c:v>
                </c:pt>
                <c:pt idx="24889">
                  <c:v>24889</c:v>
                </c:pt>
                <c:pt idx="24890">
                  <c:v>24890</c:v>
                </c:pt>
                <c:pt idx="24891">
                  <c:v>24891</c:v>
                </c:pt>
                <c:pt idx="24892">
                  <c:v>24892</c:v>
                </c:pt>
                <c:pt idx="24893">
                  <c:v>24893</c:v>
                </c:pt>
                <c:pt idx="24894">
                  <c:v>24894</c:v>
                </c:pt>
                <c:pt idx="24895">
                  <c:v>24895</c:v>
                </c:pt>
                <c:pt idx="24896">
                  <c:v>24896</c:v>
                </c:pt>
                <c:pt idx="24897">
                  <c:v>24897</c:v>
                </c:pt>
                <c:pt idx="24898">
                  <c:v>24898</c:v>
                </c:pt>
                <c:pt idx="24899">
                  <c:v>24899</c:v>
                </c:pt>
                <c:pt idx="24900">
                  <c:v>24900</c:v>
                </c:pt>
                <c:pt idx="24901">
                  <c:v>24901</c:v>
                </c:pt>
                <c:pt idx="24902">
                  <c:v>24902</c:v>
                </c:pt>
                <c:pt idx="24903">
                  <c:v>24903</c:v>
                </c:pt>
                <c:pt idx="24904">
                  <c:v>24904</c:v>
                </c:pt>
                <c:pt idx="24905">
                  <c:v>24905</c:v>
                </c:pt>
                <c:pt idx="24906">
                  <c:v>24906</c:v>
                </c:pt>
                <c:pt idx="24907">
                  <c:v>24907</c:v>
                </c:pt>
                <c:pt idx="24908">
                  <c:v>24908</c:v>
                </c:pt>
                <c:pt idx="24909">
                  <c:v>24909</c:v>
                </c:pt>
                <c:pt idx="24910">
                  <c:v>24910</c:v>
                </c:pt>
                <c:pt idx="24911">
                  <c:v>24911</c:v>
                </c:pt>
                <c:pt idx="24912">
                  <c:v>24912</c:v>
                </c:pt>
                <c:pt idx="24913">
                  <c:v>24913</c:v>
                </c:pt>
                <c:pt idx="24914">
                  <c:v>24914</c:v>
                </c:pt>
                <c:pt idx="24915">
                  <c:v>24915</c:v>
                </c:pt>
                <c:pt idx="24916">
                  <c:v>24916</c:v>
                </c:pt>
                <c:pt idx="24917">
                  <c:v>24917</c:v>
                </c:pt>
                <c:pt idx="24918">
                  <c:v>24918</c:v>
                </c:pt>
                <c:pt idx="24919">
                  <c:v>24919</c:v>
                </c:pt>
                <c:pt idx="24920">
                  <c:v>24920</c:v>
                </c:pt>
                <c:pt idx="24921">
                  <c:v>24921</c:v>
                </c:pt>
                <c:pt idx="24922">
                  <c:v>24922</c:v>
                </c:pt>
                <c:pt idx="24923">
                  <c:v>24923</c:v>
                </c:pt>
                <c:pt idx="24924">
                  <c:v>24924</c:v>
                </c:pt>
                <c:pt idx="24925">
                  <c:v>24925</c:v>
                </c:pt>
                <c:pt idx="24926">
                  <c:v>24926</c:v>
                </c:pt>
                <c:pt idx="24927">
                  <c:v>24927</c:v>
                </c:pt>
                <c:pt idx="24928">
                  <c:v>24928</c:v>
                </c:pt>
                <c:pt idx="24929">
                  <c:v>24929</c:v>
                </c:pt>
                <c:pt idx="24930">
                  <c:v>24930</c:v>
                </c:pt>
                <c:pt idx="24931">
                  <c:v>24931</c:v>
                </c:pt>
                <c:pt idx="24932">
                  <c:v>24932</c:v>
                </c:pt>
                <c:pt idx="24933">
                  <c:v>24933</c:v>
                </c:pt>
                <c:pt idx="24934">
                  <c:v>24934</c:v>
                </c:pt>
                <c:pt idx="24935">
                  <c:v>24935</c:v>
                </c:pt>
                <c:pt idx="24936">
                  <c:v>24936</c:v>
                </c:pt>
                <c:pt idx="24937">
                  <c:v>24937</c:v>
                </c:pt>
                <c:pt idx="24938">
                  <c:v>24938</c:v>
                </c:pt>
                <c:pt idx="24939">
                  <c:v>24939</c:v>
                </c:pt>
                <c:pt idx="24940">
                  <c:v>24940</c:v>
                </c:pt>
                <c:pt idx="24941">
                  <c:v>24941</c:v>
                </c:pt>
                <c:pt idx="24942">
                  <c:v>24942</c:v>
                </c:pt>
                <c:pt idx="24943">
                  <c:v>24943</c:v>
                </c:pt>
                <c:pt idx="24944">
                  <c:v>24944</c:v>
                </c:pt>
                <c:pt idx="24945">
                  <c:v>24945</c:v>
                </c:pt>
                <c:pt idx="24946">
                  <c:v>24946</c:v>
                </c:pt>
                <c:pt idx="24947">
                  <c:v>24947</c:v>
                </c:pt>
                <c:pt idx="24948">
                  <c:v>24948</c:v>
                </c:pt>
                <c:pt idx="24949">
                  <c:v>24949</c:v>
                </c:pt>
                <c:pt idx="24950">
                  <c:v>24950</c:v>
                </c:pt>
                <c:pt idx="24951">
                  <c:v>24951</c:v>
                </c:pt>
                <c:pt idx="24952">
                  <c:v>24952</c:v>
                </c:pt>
                <c:pt idx="24953">
                  <c:v>24953</c:v>
                </c:pt>
                <c:pt idx="24954">
                  <c:v>24954</c:v>
                </c:pt>
                <c:pt idx="24955">
                  <c:v>24955</c:v>
                </c:pt>
                <c:pt idx="24956">
                  <c:v>24956</c:v>
                </c:pt>
                <c:pt idx="24957">
                  <c:v>24957</c:v>
                </c:pt>
                <c:pt idx="24958">
                  <c:v>24958</c:v>
                </c:pt>
                <c:pt idx="24959">
                  <c:v>24959</c:v>
                </c:pt>
                <c:pt idx="24960">
                  <c:v>24960</c:v>
                </c:pt>
                <c:pt idx="24961">
                  <c:v>24961</c:v>
                </c:pt>
                <c:pt idx="24962">
                  <c:v>24962</c:v>
                </c:pt>
                <c:pt idx="24963">
                  <c:v>24963</c:v>
                </c:pt>
                <c:pt idx="24964">
                  <c:v>24964</c:v>
                </c:pt>
                <c:pt idx="24965">
                  <c:v>24965</c:v>
                </c:pt>
                <c:pt idx="24966">
                  <c:v>24966</c:v>
                </c:pt>
                <c:pt idx="24967">
                  <c:v>24967</c:v>
                </c:pt>
                <c:pt idx="24968">
                  <c:v>24968</c:v>
                </c:pt>
                <c:pt idx="24969">
                  <c:v>24969</c:v>
                </c:pt>
                <c:pt idx="24970">
                  <c:v>24970</c:v>
                </c:pt>
                <c:pt idx="24971">
                  <c:v>24971</c:v>
                </c:pt>
                <c:pt idx="24972">
                  <c:v>24972</c:v>
                </c:pt>
                <c:pt idx="24973">
                  <c:v>24973</c:v>
                </c:pt>
                <c:pt idx="24974">
                  <c:v>24974</c:v>
                </c:pt>
                <c:pt idx="24975">
                  <c:v>24975</c:v>
                </c:pt>
                <c:pt idx="24976">
                  <c:v>24976</c:v>
                </c:pt>
                <c:pt idx="24977">
                  <c:v>24977</c:v>
                </c:pt>
                <c:pt idx="24978">
                  <c:v>24978</c:v>
                </c:pt>
                <c:pt idx="24979">
                  <c:v>24979</c:v>
                </c:pt>
                <c:pt idx="24980">
                  <c:v>24980</c:v>
                </c:pt>
                <c:pt idx="24981">
                  <c:v>24981</c:v>
                </c:pt>
                <c:pt idx="24982">
                  <c:v>24982</c:v>
                </c:pt>
                <c:pt idx="24983">
                  <c:v>24983</c:v>
                </c:pt>
                <c:pt idx="24984">
                  <c:v>24984</c:v>
                </c:pt>
                <c:pt idx="24985">
                  <c:v>24985</c:v>
                </c:pt>
                <c:pt idx="24986">
                  <c:v>24986</c:v>
                </c:pt>
                <c:pt idx="24987">
                  <c:v>24987</c:v>
                </c:pt>
                <c:pt idx="24988">
                  <c:v>24988</c:v>
                </c:pt>
                <c:pt idx="24989">
                  <c:v>24989</c:v>
                </c:pt>
                <c:pt idx="24990">
                  <c:v>24990</c:v>
                </c:pt>
                <c:pt idx="24991">
                  <c:v>24991</c:v>
                </c:pt>
                <c:pt idx="24992">
                  <c:v>24992</c:v>
                </c:pt>
                <c:pt idx="24993">
                  <c:v>24993</c:v>
                </c:pt>
                <c:pt idx="24994">
                  <c:v>24994</c:v>
                </c:pt>
                <c:pt idx="24995">
                  <c:v>24995</c:v>
                </c:pt>
                <c:pt idx="24996">
                  <c:v>24996</c:v>
                </c:pt>
                <c:pt idx="24997">
                  <c:v>24997</c:v>
                </c:pt>
                <c:pt idx="24998">
                  <c:v>24998</c:v>
                </c:pt>
                <c:pt idx="24999">
                  <c:v>24999</c:v>
                </c:pt>
                <c:pt idx="25000">
                  <c:v>25000</c:v>
                </c:pt>
                <c:pt idx="25001">
                  <c:v>25001</c:v>
                </c:pt>
                <c:pt idx="25002">
                  <c:v>25002</c:v>
                </c:pt>
                <c:pt idx="25003">
                  <c:v>25003</c:v>
                </c:pt>
                <c:pt idx="25004">
                  <c:v>25004</c:v>
                </c:pt>
                <c:pt idx="25005">
                  <c:v>25005</c:v>
                </c:pt>
                <c:pt idx="25006">
                  <c:v>25006</c:v>
                </c:pt>
                <c:pt idx="25007">
                  <c:v>25007</c:v>
                </c:pt>
                <c:pt idx="25008">
                  <c:v>25008</c:v>
                </c:pt>
                <c:pt idx="25009">
                  <c:v>25009</c:v>
                </c:pt>
                <c:pt idx="25010">
                  <c:v>25010</c:v>
                </c:pt>
                <c:pt idx="25011">
                  <c:v>25011</c:v>
                </c:pt>
                <c:pt idx="25012">
                  <c:v>25012</c:v>
                </c:pt>
                <c:pt idx="25013">
                  <c:v>25013</c:v>
                </c:pt>
                <c:pt idx="25014">
                  <c:v>25014</c:v>
                </c:pt>
                <c:pt idx="25015">
                  <c:v>25015</c:v>
                </c:pt>
                <c:pt idx="25016">
                  <c:v>25016</c:v>
                </c:pt>
                <c:pt idx="25017">
                  <c:v>25017</c:v>
                </c:pt>
                <c:pt idx="25018">
                  <c:v>25018</c:v>
                </c:pt>
                <c:pt idx="25019">
                  <c:v>25019</c:v>
                </c:pt>
                <c:pt idx="25020">
                  <c:v>25020</c:v>
                </c:pt>
                <c:pt idx="25021">
                  <c:v>25021</c:v>
                </c:pt>
                <c:pt idx="25022">
                  <c:v>25022</c:v>
                </c:pt>
                <c:pt idx="25023">
                  <c:v>25023</c:v>
                </c:pt>
                <c:pt idx="25024">
                  <c:v>25024</c:v>
                </c:pt>
                <c:pt idx="25025">
                  <c:v>25025</c:v>
                </c:pt>
                <c:pt idx="25026">
                  <c:v>25026</c:v>
                </c:pt>
                <c:pt idx="25027">
                  <c:v>25027</c:v>
                </c:pt>
                <c:pt idx="25028">
                  <c:v>25028</c:v>
                </c:pt>
                <c:pt idx="25029">
                  <c:v>25029</c:v>
                </c:pt>
                <c:pt idx="25030">
                  <c:v>25030</c:v>
                </c:pt>
                <c:pt idx="25031">
                  <c:v>25031</c:v>
                </c:pt>
                <c:pt idx="25032">
                  <c:v>25032</c:v>
                </c:pt>
                <c:pt idx="25033">
                  <c:v>25033</c:v>
                </c:pt>
                <c:pt idx="25034">
                  <c:v>25034</c:v>
                </c:pt>
                <c:pt idx="25035">
                  <c:v>25035</c:v>
                </c:pt>
                <c:pt idx="25036">
                  <c:v>25036</c:v>
                </c:pt>
                <c:pt idx="25037">
                  <c:v>25037</c:v>
                </c:pt>
                <c:pt idx="25038">
                  <c:v>25038</c:v>
                </c:pt>
                <c:pt idx="25039">
                  <c:v>25039</c:v>
                </c:pt>
                <c:pt idx="25040">
                  <c:v>25040</c:v>
                </c:pt>
                <c:pt idx="25041">
                  <c:v>25041</c:v>
                </c:pt>
                <c:pt idx="25042">
                  <c:v>25042</c:v>
                </c:pt>
                <c:pt idx="25043">
                  <c:v>25043</c:v>
                </c:pt>
                <c:pt idx="25044">
                  <c:v>25044</c:v>
                </c:pt>
                <c:pt idx="25045">
                  <c:v>25045</c:v>
                </c:pt>
                <c:pt idx="25046">
                  <c:v>25046</c:v>
                </c:pt>
                <c:pt idx="25047">
                  <c:v>25047</c:v>
                </c:pt>
                <c:pt idx="25048">
                  <c:v>25048</c:v>
                </c:pt>
                <c:pt idx="25049">
                  <c:v>25049</c:v>
                </c:pt>
                <c:pt idx="25050">
                  <c:v>25050</c:v>
                </c:pt>
                <c:pt idx="25051">
                  <c:v>25051</c:v>
                </c:pt>
                <c:pt idx="25052">
                  <c:v>25052</c:v>
                </c:pt>
                <c:pt idx="25053">
                  <c:v>25053</c:v>
                </c:pt>
                <c:pt idx="25054">
                  <c:v>25054</c:v>
                </c:pt>
                <c:pt idx="25055">
                  <c:v>25055</c:v>
                </c:pt>
                <c:pt idx="25056">
                  <c:v>25056</c:v>
                </c:pt>
                <c:pt idx="25057">
                  <c:v>25057</c:v>
                </c:pt>
                <c:pt idx="25058">
                  <c:v>25058</c:v>
                </c:pt>
                <c:pt idx="25059">
                  <c:v>25059</c:v>
                </c:pt>
                <c:pt idx="25060">
                  <c:v>25060</c:v>
                </c:pt>
                <c:pt idx="25061">
                  <c:v>25061</c:v>
                </c:pt>
                <c:pt idx="25062">
                  <c:v>25062</c:v>
                </c:pt>
                <c:pt idx="25063">
                  <c:v>25063</c:v>
                </c:pt>
                <c:pt idx="25064">
                  <c:v>25064</c:v>
                </c:pt>
                <c:pt idx="25065">
                  <c:v>25065</c:v>
                </c:pt>
                <c:pt idx="25066">
                  <c:v>25066</c:v>
                </c:pt>
                <c:pt idx="25067">
                  <c:v>25067</c:v>
                </c:pt>
                <c:pt idx="25068">
                  <c:v>25068</c:v>
                </c:pt>
                <c:pt idx="25069">
                  <c:v>25069</c:v>
                </c:pt>
                <c:pt idx="25070">
                  <c:v>25070</c:v>
                </c:pt>
                <c:pt idx="25071">
                  <c:v>25071</c:v>
                </c:pt>
                <c:pt idx="25072">
                  <c:v>25072</c:v>
                </c:pt>
                <c:pt idx="25073">
                  <c:v>25073</c:v>
                </c:pt>
                <c:pt idx="25074">
                  <c:v>25074</c:v>
                </c:pt>
                <c:pt idx="25075">
                  <c:v>25075</c:v>
                </c:pt>
                <c:pt idx="25076">
                  <c:v>25076</c:v>
                </c:pt>
                <c:pt idx="25077">
                  <c:v>25077</c:v>
                </c:pt>
                <c:pt idx="25078">
                  <c:v>25078</c:v>
                </c:pt>
                <c:pt idx="25079">
                  <c:v>25079</c:v>
                </c:pt>
                <c:pt idx="25080">
                  <c:v>25080</c:v>
                </c:pt>
                <c:pt idx="25081">
                  <c:v>25081</c:v>
                </c:pt>
                <c:pt idx="25082">
                  <c:v>25082</c:v>
                </c:pt>
                <c:pt idx="25083">
                  <c:v>25083</c:v>
                </c:pt>
                <c:pt idx="25084">
                  <c:v>25084</c:v>
                </c:pt>
                <c:pt idx="25085">
                  <c:v>25085</c:v>
                </c:pt>
                <c:pt idx="25086">
                  <c:v>25086</c:v>
                </c:pt>
                <c:pt idx="25087">
                  <c:v>25087</c:v>
                </c:pt>
                <c:pt idx="25088">
                  <c:v>25088</c:v>
                </c:pt>
                <c:pt idx="25089">
                  <c:v>25089</c:v>
                </c:pt>
                <c:pt idx="25090">
                  <c:v>25090</c:v>
                </c:pt>
                <c:pt idx="25091">
                  <c:v>25091</c:v>
                </c:pt>
                <c:pt idx="25092">
                  <c:v>25092</c:v>
                </c:pt>
                <c:pt idx="25093">
                  <c:v>25093</c:v>
                </c:pt>
                <c:pt idx="25094">
                  <c:v>25094</c:v>
                </c:pt>
                <c:pt idx="25095">
                  <c:v>25095</c:v>
                </c:pt>
                <c:pt idx="25096">
                  <c:v>25096</c:v>
                </c:pt>
                <c:pt idx="25097">
                  <c:v>25097</c:v>
                </c:pt>
                <c:pt idx="25098">
                  <c:v>25098</c:v>
                </c:pt>
                <c:pt idx="25099">
                  <c:v>25099</c:v>
                </c:pt>
                <c:pt idx="25100">
                  <c:v>25100</c:v>
                </c:pt>
                <c:pt idx="25101">
                  <c:v>25101</c:v>
                </c:pt>
                <c:pt idx="25102">
                  <c:v>25102</c:v>
                </c:pt>
                <c:pt idx="25103">
                  <c:v>25103</c:v>
                </c:pt>
                <c:pt idx="25104">
                  <c:v>25104</c:v>
                </c:pt>
                <c:pt idx="25105">
                  <c:v>25105</c:v>
                </c:pt>
                <c:pt idx="25106">
                  <c:v>25106</c:v>
                </c:pt>
                <c:pt idx="25107">
                  <c:v>25107</c:v>
                </c:pt>
                <c:pt idx="25108">
                  <c:v>25108</c:v>
                </c:pt>
                <c:pt idx="25109">
                  <c:v>25109</c:v>
                </c:pt>
                <c:pt idx="25110">
                  <c:v>25110</c:v>
                </c:pt>
                <c:pt idx="25111">
                  <c:v>25111</c:v>
                </c:pt>
                <c:pt idx="25112">
                  <c:v>25112</c:v>
                </c:pt>
                <c:pt idx="25113">
                  <c:v>25113</c:v>
                </c:pt>
                <c:pt idx="25114">
                  <c:v>25114</c:v>
                </c:pt>
                <c:pt idx="25115">
                  <c:v>25115</c:v>
                </c:pt>
                <c:pt idx="25116">
                  <c:v>25116</c:v>
                </c:pt>
                <c:pt idx="25117">
                  <c:v>25117</c:v>
                </c:pt>
                <c:pt idx="25118">
                  <c:v>25118</c:v>
                </c:pt>
                <c:pt idx="25119">
                  <c:v>25119</c:v>
                </c:pt>
                <c:pt idx="25120">
                  <c:v>25120</c:v>
                </c:pt>
                <c:pt idx="25121">
                  <c:v>25121</c:v>
                </c:pt>
                <c:pt idx="25122">
                  <c:v>25122</c:v>
                </c:pt>
                <c:pt idx="25123">
                  <c:v>25123</c:v>
                </c:pt>
                <c:pt idx="25124">
                  <c:v>25124</c:v>
                </c:pt>
                <c:pt idx="25125">
                  <c:v>25125</c:v>
                </c:pt>
                <c:pt idx="25126">
                  <c:v>25126</c:v>
                </c:pt>
                <c:pt idx="25127">
                  <c:v>25127</c:v>
                </c:pt>
                <c:pt idx="25128">
                  <c:v>25128</c:v>
                </c:pt>
                <c:pt idx="25129">
                  <c:v>25129</c:v>
                </c:pt>
                <c:pt idx="25130">
                  <c:v>25130</c:v>
                </c:pt>
                <c:pt idx="25131">
                  <c:v>25131</c:v>
                </c:pt>
                <c:pt idx="25132">
                  <c:v>25132</c:v>
                </c:pt>
                <c:pt idx="25133">
                  <c:v>25133</c:v>
                </c:pt>
                <c:pt idx="25134">
                  <c:v>25134</c:v>
                </c:pt>
                <c:pt idx="25135">
                  <c:v>25135</c:v>
                </c:pt>
                <c:pt idx="25136">
                  <c:v>25136</c:v>
                </c:pt>
                <c:pt idx="25137">
                  <c:v>25137</c:v>
                </c:pt>
                <c:pt idx="25138">
                  <c:v>25138</c:v>
                </c:pt>
                <c:pt idx="25139">
                  <c:v>25139</c:v>
                </c:pt>
                <c:pt idx="25140">
                  <c:v>25140</c:v>
                </c:pt>
                <c:pt idx="25141">
                  <c:v>25141</c:v>
                </c:pt>
                <c:pt idx="25142">
                  <c:v>25142</c:v>
                </c:pt>
                <c:pt idx="25143">
                  <c:v>25143</c:v>
                </c:pt>
                <c:pt idx="25144">
                  <c:v>25144</c:v>
                </c:pt>
                <c:pt idx="25145">
                  <c:v>25145</c:v>
                </c:pt>
                <c:pt idx="25146">
                  <c:v>25146</c:v>
                </c:pt>
                <c:pt idx="25147">
                  <c:v>25147</c:v>
                </c:pt>
                <c:pt idx="25148">
                  <c:v>25148</c:v>
                </c:pt>
                <c:pt idx="25149">
                  <c:v>25149</c:v>
                </c:pt>
                <c:pt idx="25150">
                  <c:v>25150</c:v>
                </c:pt>
                <c:pt idx="25151">
                  <c:v>25151</c:v>
                </c:pt>
                <c:pt idx="25152">
                  <c:v>25152</c:v>
                </c:pt>
                <c:pt idx="25153">
                  <c:v>25153</c:v>
                </c:pt>
                <c:pt idx="25154">
                  <c:v>25154</c:v>
                </c:pt>
                <c:pt idx="25155">
                  <c:v>25155</c:v>
                </c:pt>
                <c:pt idx="25156">
                  <c:v>25156</c:v>
                </c:pt>
                <c:pt idx="25157">
                  <c:v>25157</c:v>
                </c:pt>
                <c:pt idx="25158">
                  <c:v>25158</c:v>
                </c:pt>
                <c:pt idx="25159">
                  <c:v>25159</c:v>
                </c:pt>
                <c:pt idx="25160">
                  <c:v>25160</c:v>
                </c:pt>
                <c:pt idx="25161">
                  <c:v>25161</c:v>
                </c:pt>
                <c:pt idx="25162">
                  <c:v>25162</c:v>
                </c:pt>
                <c:pt idx="25163">
                  <c:v>25163</c:v>
                </c:pt>
                <c:pt idx="25164">
                  <c:v>25164</c:v>
                </c:pt>
                <c:pt idx="25165">
                  <c:v>25165</c:v>
                </c:pt>
                <c:pt idx="25166">
                  <c:v>25166</c:v>
                </c:pt>
                <c:pt idx="25167">
                  <c:v>25167</c:v>
                </c:pt>
                <c:pt idx="25168">
                  <c:v>25168</c:v>
                </c:pt>
                <c:pt idx="25169">
                  <c:v>25169</c:v>
                </c:pt>
                <c:pt idx="25170">
                  <c:v>25170</c:v>
                </c:pt>
                <c:pt idx="25171">
                  <c:v>25171</c:v>
                </c:pt>
                <c:pt idx="25172">
                  <c:v>25172</c:v>
                </c:pt>
                <c:pt idx="25173">
                  <c:v>25173</c:v>
                </c:pt>
                <c:pt idx="25174">
                  <c:v>25174</c:v>
                </c:pt>
                <c:pt idx="25175">
                  <c:v>25175</c:v>
                </c:pt>
                <c:pt idx="25176">
                  <c:v>25176</c:v>
                </c:pt>
                <c:pt idx="25177">
                  <c:v>25177</c:v>
                </c:pt>
                <c:pt idx="25178">
                  <c:v>25178</c:v>
                </c:pt>
                <c:pt idx="25179">
                  <c:v>25179</c:v>
                </c:pt>
                <c:pt idx="25180">
                  <c:v>25180</c:v>
                </c:pt>
                <c:pt idx="25181">
                  <c:v>25181</c:v>
                </c:pt>
                <c:pt idx="25182">
                  <c:v>25182</c:v>
                </c:pt>
                <c:pt idx="25183">
                  <c:v>25183</c:v>
                </c:pt>
                <c:pt idx="25184">
                  <c:v>25184</c:v>
                </c:pt>
                <c:pt idx="25185">
                  <c:v>25185</c:v>
                </c:pt>
                <c:pt idx="25186">
                  <c:v>25186</c:v>
                </c:pt>
                <c:pt idx="25187">
                  <c:v>25187</c:v>
                </c:pt>
                <c:pt idx="25188">
                  <c:v>25188</c:v>
                </c:pt>
                <c:pt idx="25189">
                  <c:v>25189</c:v>
                </c:pt>
                <c:pt idx="25190">
                  <c:v>25190</c:v>
                </c:pt>
                <c:pt idx="25191">
                  <c:v>25191</c:v>
                </c:pt>
                <c:pt idx="25192">
                  <c:v>25192</c:v>
                </c:pt>
                <c:pt idx="25193">
                  <c:v>25193</c:v>
                </c:pt>
                <c:pt idx="25194">
                  <c:v>25194</c:v>
                </c:pt>
                <c:pt idx="25195">
                  <c:v>25195</c:v>
                </c:pt>
                <c:pt idx="25196">
                  <c:v>25196</c:v>
                </c:pt>
                <c:pt idx="25197">
                  <c:v>25197</c:v>
                </c:pt>
                <c:pt idx="25198">
                  <c:v>25198</c:v>
                </c:pt>
                <c:pt idx="25199">
                  <c:v>25199</c:v>
                </c:pt>
                <c:pt idx="25200">
                  <c:v>25200</c:v>
                </c:pt>
                <c:pt idx="25201">
                  <c:v>25201</c:v>
                </c:pt>
                <c:pt idx="25202">
                  <c:v>25202</c:v>
                </c:pt>
                <c:pt idx="25203">
                  <c:v>25203</c:v>
                </c:pt>
                <c:pt idx="25204">
                  <c:v>25204</c:v>
                </c:pt>
                <c:pt idx="25205">
                  <c:v>25205</c:v>
                </c:pt>
                <c:pt idx="25206">
                  <c:v>25206</c:v>
                </c:pt>
                <c:pt idx="25207">
                  <c:v>25207</c:v>
                </c:pt>
                <c:pt idx="25208">
                  <c:v>25208</c:v>
                </c:pt>
                <c:pt idx="25209">
                  <c:v>25209</c:v>
                </c:pt>
                <c:pt idx="25210">
                  <c:v>25210</c:v>
                </c:pt>
                <c:pt idx="25211">
                  <c:v>25211</c:v>
                </c:pt>
                <c:pt idx="25212">
                  <c:v>25212</c:v>
                </c:pt>
                <c:pt idx="25213">
                  <c:v>25213</c:v>
                </c:pt>
                <c:pt idx="25214">
                  <c:v>25214</c:v>
                </c:pt>
                <c:pt idx="25215">
                  <c:v>25215</c:v>
                </c:pt>
                <c:pt idx="25216">
                  <c:v>25216</c:v>
                </c:pt>
                <c:pt idx="25217">
                  <c:v>25217</c:v>
                </c:pt>
                <c:pt idx="25218">
                  <c:v>25218</c:v>
                </c:pt>
                <c:pt idx="25219">
                  <c:v>25219</c:v>
                </c:pt>
                <c:pt idx="25220">
                  <c:v>25220</c:v>
                </c:pt>
                <c:pt idx="25221">
                  <c:v>25221</c:v>
                </c:pt>
                <c:pt idx="25222">
                  <c:v>25222</c:v>
                </c:pt>
                <c:pt idx="25223">
                  <c:v>25223</c:v>
                </c:pt>
                <c:pt idx="25224">
                  <c:v>25224</c:v>
                </c:pt>
                <c:pt idx="25225">
                  <c:v>25225</c:v>
                </c:pt>
                <c:pt idx="25226">
                  <c:v>25226</c:v>
                </c:pt>
                <c:pt idx="25227">
                  <c:v>25227</c:v>
                </c:pt>
                <c:pt idx="25228">
                  <c:v>25228</c:v>
                </c:pt>
                <c:pt idx="25229">
                  <c:v>25229</c:v>
                </c:pt>
                <c:pt idx="25230">
                  <c:v>25230</c:v>
                </c:pt>
                <c:pt idx="25231">
                  <c:v>25231</c:v>
                </c:pt>
                <c:pt idx="25232">
                  <c:v>25232</c:v>
                </c:pt>
                <c:pt idx="25233">
                  <c:v>25233</c:v>
                </c:pt>
                <c:pt idx="25234">
                  <c:v>25234</c:v>
                </c:pt>
                <c:pt idx="25235">
                  <c:v>25235</c:v>
                </c:pt>
                <c:pt idx="25236">
                  <c:v>25236</c:v>
                </c:pt>
                <c:pt idx="25237">
                  <c:v>25237</c:v>
                </c:pt>
                <c:pt idx="25238">
                  <c:v>25238</c:v>
                </c:pt>
                <c:pt idx="25239">
                  <c:v>25239</c:v>
                </c:pt>
                <c:pt idx="25240">
                  <c:v>25240</c:v>
                </c:pt>
                <c:pt idx="25241">
                  <c:v>25241</c:v>
                </c:pt>
                <c:pt idx="25242">
                  <c:v>25242</c:v>
                </c:pt>
                <c:pt idx="25243">
                  <c:v>25243</c:v>
                </c:pt>
                <c:pt idx="25244">
                  <c:v>25244</c:v>
                </c:pt>
                <c:pt idx="25245">
                  <c:v>25245</c:v>
                </c:pt>
                <c:pt idx="25246">
                  <c:v>25246</c:v>
                </c:pt>
                <c:pt idx="25247">
                  <c:v>25247</c:v>
                </c:pt>
                <c:pt idx="25248">
                  <c:v>25248</c:v>
                </c:pt>
                <c:pt idx="25249">
                  <c:v>25249</c:v>
                </c:pt>
                <c:pt idx="25250">
                  <c:v>25250</c:v>
                </c:pt>
                <c:pt idx="25251">
                  <c:v>25251</c:v>
                </c:pt>
                <c:pt idx="25252">
                  <c:v>25252</c:v>
                </c:pt>
                <c:pt idx="25253">
                  <c:v>25253</c:v>
                </c:pt>
                <c:pt idx="25254">
                  <c:v>25254</c:v>
                </c:pt>
                <c:pt idx="25255">
                  <c:v>25255</c:v>
                </c:pt>
                <c:pt idx="25256">
                  <c:v>25256</c:v>
                </c:pt>
                <c:pt idx="25257">
                  <c:v>25257</c:v>
                </c:pt>
                <c:pt idx="25258">
                  <c:v>25258</c:v>
                </c:pt>
                <c:pt idx="25259">
                  <c:v>25259</c:v>
                </c:pt>
                <c:pt idx="25260">
                  <c:v>25260</c:v>
                </c:pt>
                <c:pt idx="25261">
                  <c:v>25261</c:v>
                </c:pt>
                <c:pt idx="25262">
                  <c:v>25262</c:v>
                </c:pt>
                <c:pt idx="25263">
                  <c:v>25263</c:v>
                </c:pt>
                <c:pt idx="25264">
                  <c:v>25264</c:v>
                </c:pt>
                <c:pt idx="25265">
                  <c:v>25265</c:v>
                </c:pt>
                <c:pt idx="25266">
                  <c:v>25266</c:v>
                </c:pt>
                <c:pt idx="25267">
                  <c:v>25267</c:v>
                </c:pt>
                <c:pt idx="25268">
                  <c:v>25268</c:v>
                </c:pt>
                <c:pt idx="25269">
                  <c:v>25269</c:v>
                </c:pt>
                <c:pt idx="25270">
                  <c:v>25270</c:v>
                </c:pt>
                <c:pt idx="25271">
                  <c:v>25271</c:v>
                </c:pt>
                <c:pt idx="25272">
                  <c:v>25272</c:v>
                </c:pt>
                <c:pt idx="25273">
                  <c:v>25273</c:v>
                </c:pt>
                <c:pt idx="25274">
                  <c:v>25274</c:v>
                </c:pt>
                <c:pt idx="25275">
                  <c:v>25275</c:v>
                </c:pt>
                <c:pt idx="25276">
                  <c:v>25276</c:v>
                </c:pt>
                <c:pt idx="25277">
                  <c:v>25277</c:v>
                </c:pt>
                <c:pt idx="25278">
                  <c:v>25278</c:v>
                </c:pt>
                <c:pt idx="25279">
                  <c:v>25279</c:v>
                </c:pt>
                <c:pt idx="25280">
                  <c:v>25280</c:v>
                </c:pt>
                <c:pt idx="25281">
                  <c:v>25281</c:v>
                </c:pt>
                <c:pt idx="25282">
                  <c:v>25282</c:v>
                </c:pt>
                <c:pt idx="25283">
                  <c:v>25283</c:v>
                </c:pt>
                <c:pt idx="25284">
                  <c:v>25284</c:v>
                </c:pt>
                <c:pt idx="25285">
                  <c:v>25285</c:v>
                </c:pt>
                <c:pt idx="25286">
                  <c:v>25286</c:v>
                </c:pt>
                <c:pt idx="25287">
                  <c:v>25287</c:v>
                </c:pt>
                <c:pt idx="25288">
                  <c:v>25288</c:v>
                </c:pt>
                <c:pt idx="25289">
                  <c:v>25289</c:v>
                </c:pt>
                <c:pt idx="25290">
                  <c:v>25290</c:v>
                </c:pt>
                <c:pt idx="25291">
                  <c:v>25291</c:v>
                </c:pt>
                <c:pt idx="25292">
                  <c:v>25292</c:v>
                </c:pt>
                <c:pt idx="25293">
                  <c:v>25293</c:v>
                </c:pt>
                <c:pt idx="25294">
                  <c:v>25294</c:v>
                </c:pt>
                <c:pt idx="25295">
                  <c:v>25295</c:v>
                </c:pt>
                <c:pt idx="25296">
                  <c:v>25296</c:v>
                </c:pt>
                <c:pt idx="25297">
                  <c:v>25297</c:v>
                </c:pt>
                <c:pt idx="25298">
                  <c:v>25298</c:v>
                </c:pt>
                <c:pt idx="25299">
                  <c:v>25299</c:v>
                </c:pt>
                <c:pt idx="25300">
                  <c:v>25300</c:v>
                </c:pt>
                <c:pt idx="25301">
                  <c:v>25301</c:v>
                </c:pt>
                <c:pt idx="25302">
                  <c:v>25302</c:v>
                </c:pt>
                <c:pt idx="25303">
                  <c:v>25303</c:v>
                </c:pt>
                <c:pt idx="25304">
                  <c:v>25304</c:v>
                </c:pt>
                <c:pt idx="25305">
                  <c:v>25305</c:v>
                </c:pt>
                <c:pt idx="25306">
                  <c:v>25306</c:v>
                </c:pt>
                <c:pt idx="25307">
                  <c:v>25307</c:v>
                </c:pt>
                <c:pt idx="25308">
                  <c:v>25308</c:v>
                </c:pt>
                <c:pt idx="25309">
                  <c:v>25309</c:v>
                </c:pt>
                <c:pt idx="25310">
                  <c:v>25310</c:v>
                </c:pt>
                <c:pt idx="25311">
                  <c:v>25311</c:v>
                </c:pt>
                <c:pt idx="25312">
                  <c:v>25312</c:v>
                </c:pt>
                <c:pt idx="25313">
                  <c:v>25313</c:v>
                </c:pt>
                <c:pt idx="25314">
                  <c:v>25314</c:v>
                </c:pt>
                <c:pt idx="25315">
                  <c:v>25315</c:v>
                </c:pt>
                <c:pt idx="25316">
                  <c:v>25316</c:v>
                </c:pt>
                <c:pt idx="25317">
                  <c:v>25317</c:v>
                </c:pt>
                <c:pt idx="25318">
                  <c:v>25318</c:v>
                </c:pt>
                <c:pt idx="25319">
                  <c:v>25319</c:v>
                </c:pt>
                <c:pt idx="25320">
                  <c:v>25320</c:v>
                </c:pt>
                <c:pt idx="25321">
                  <c:v>25321</c:v>
                </c:pt>
                <c:pt idx="25322">
                  <c:v>25322</c:v>
                </c:pt>
                <c:pt idx="25323">
                  <c:v>25323</c:v>
                </c:pt>
                <c:pt idx="25324">
                  <c:v>25324</c:v>
                </c:pt>
                <c:pt idx="25325">
                  <c:v>25325</c:v>
                </c:pt>
                <c:pt idx="25326">
                  <c:v>25326</c:v>
                </c:pt>
                <c:pt idx="25327">
                  <c:v>25327</c:v>
                </c:pt>
                <c:pt idx="25328">
                  <c:v>25328</c:v>
                </c:pt>
                <c:pt idx="25329">
                  <c:v>25329</c:v>
                </c:pt>
                <c:pt idx="25330">
                  <c:v>25330</c:v>
                </c:pt>
                <c:pt idx="25331">
                  <c:v>25331</c:v>
                </c:pt>
                <c:pt idx="25332">
                  <c:v>25332</c:v>
                </c:pt>
                <c:pt idx="25333">
                  <c:v>25333</c:v>
                </c:pt>
                <c:pt idx="25334">
                  <c:v>25334</c:v>
                </c:pt>
                <c:pt idx="25335">
                  <c:v>25335</c:v>
                </c:pt>
                <c:pt idx="25336">
                  <c:v>25336</c:v>
                </c:pt>
                <c:pt idx="25337">
                  <c:v>25337</c:v>
                </c:pt>
                <c:pt idx="25338">
                  <c:v>25338</c:v>
                </c:pt>
                <c:pt idx="25339">
                  <c:v>25339</c:v>
                </c:pt>
                <c:pt idx="25340">
                  <c:v>25340</c:v>
                </c:pt>
                <c:pt idx="25341">
                  <c:v>25341</c:v>
                </c:pt>
                <c:pt idx="25342">
                  <c:v>25342</c:v>
                </c:pt>
                <c:pt idx="25343">
                  <c:v>25343</c:v>
                </c:pt>
                <c:pt idx="25344">
                  <c:v>25344</c:v>
                </c:pt>
                <c:pt idx="25345">
                  <c:v>25345</c:v>
                </c:pt>
                <c:pt idx="25346">
                  <c:v>25346</c:v>
                </c:pt>
                <c:pt idx="25347">
                  <c:v>25347</c:v>
                </c:pt>
                <c:pt idx="25348">
                  <c:v>25348</c:v>
                </c:pt>
                <c:pt idx="25349">
                  <c:v>25349</c:v>
                </c:pt>
                <c:pt idx="25350">
                  <c:v>25350</c:v>
                </c:pt>
                <c:pt idx="25351">
                  <c:v>25351</c:v>
                </c:pt>
                <c:pt idx="25352">
                  <c:v>25352</c:v>
                </c:pt>
                <c:pt idx="25353">
                  <c:v>25353</c:v>
                </c:pt>
                <c:pt idx="25354">
                  <c:v>25354</c:v>
                </c:pt>
                <c:pt idx="25355">
                  <c:v>25355</c:v>
                </c:pt>
                <c:pt idx="25356">
                  <c:v>25356</c:v>
                </c:pt>
                <c:pt idx="25357">
                  <c:v>25357</c:v>
                </c:pt>
                <c:pt idx="25358">
                  <c:v>25358</c:v>
                </c:pt>
                <c:pt idx="25359">
                  <c:v>25359</c:v>
                </c:pt>
                <c:pt idx="25360">
                  <c:v>25360</c:v>
                </c:pt>
                <c:pt idx="25361">
                  <c:v>25361</c:v>
                </c:pt>
                <c:pt idx="25362">
                  <c:v>25362</c:v>
                </c:pt>
                <c:pt idx="25363">
                  <c:v>25363</c:v>
                </c:pt>
                <c:pt idx="25364">
                  <c:v>25364</c:v>
                </c:pt>
                <c:pt idx="25365">
                  <c:v>25365</c:v>
                </c:pt>
                <c:pt idx="25366">
                  <c:v>25366</c:v>
                </c:pt>
                <c:pt idx="25367">
                  <c:v>25367</c:v>
                </c:pt>
                <c:pt idx="25368">
                  <c:v>25368</c:v>
                </c:pt>
                <c:pt idx="25369">
                  <c:v>25369</c:v>
                </c:pt>
                <c:pt idx="25370">
                  <c:v>25370</c:v>
                </c:pt>
                <c:pt idx="25371">
                  <c:v>25371</c:v>
                </c:pt>
                <c:pt idx="25372">
                  <c:v>25372</c:v>
                </c:pt>
                <c:pt idx="25373">
                  <c:v>25373</c:v>
                </c:pt>
                <c:pt idx="25374">
                  <c:v>25374</c:v>
                </c:pt>
                <c:pt idx="25375">
                  <c:v>25375</c:v>
                </c:pt>
                <c:pt idx="25376">
                  <c:v>25376</c:v>
                </c:pt>
                <c:pt idx="25377">
                  <c:v>25377</c:v>
                </c:pt>
                <c:pt idx="25378">
                  <c:v>25378</c:v>
                </c:pt>
                <c:pt idx="25379">
                  <c:v>25379</c:v>
                </c:pt>
                <c:pt idx="25380">
                  <c:v>25380</c:v>
                </c:pt>
                <c:pt idx="25381">
                  <c:v>25381</c:v>
                </c:pt>
                <c:pt idx="25382">
                  <c:v>25382</c:v>
                </c:pt>
                <c:pt idx="25383">
                  <c:v>25383</c:v>
                </c:pt>
                <c:pt idx="25384">
                  <c:v>25384</c:v>
                </c:pt>
                <c:pt idx="25385">
                  <c:v>25385</c:v>
                </c:pt>
                <c:pt idx="25386">
                  <c:v>25386</c:v>
                </c:pt>
                <c:pt idx="25387">
                  <c:v>25387</c:v>
                </c:pt>
                <c:pt idx="25388">
                  <c:v>25388</c:v>
                </c:pt>
                <c:pt idx="25389">
                  <c:v>25389</c:v>
                </c:pt>
                <c:pt idx="25390">
                  <c:v>25390</c:v>
                </c:pt>
                <c:pt idx="25391">
                  <c:v>25391</c:v>
                </c:pt>
                <c:pt idx="25392">
                  <c:v>25392</c:v>
                </c:pt>
                <c:pt idx="25393">
                  <c:v>25393</c:v>
                </c:pt>
                <c:pt idx="25394">
                  <c:v>25394</c:v>
                </c:pt>
                <c:pt idx="25395">
                  <c:v>25395</c:v>
                </c:pt>
                <c:pt idx="25396">
                  <c:v>25396</c:v>
                </c:pt>
                <c:pt idx="25397">
                  <c:v>25397</c:v>
                </c:pt>
                <c:pt idx="25398">
                  <c:v>25398</c:v>
                </c:pt>
                <c:pt idx="25399">
                  <c:v>25399</c:v>
                </c:pt>
                <c:pt idx="25400">
                  <c:v>25400</c:v>
                </c:pt>
                <c:pt idx="25401">
                  <c:v>25401</c:v>
                </c:pt>
                <c:pt idx="25402">
                  <c:v>25402</c:v>
                </c:pt>
                <c:pt idx="25403">
                  <c:v>25403</c:v>
                </c:pt>
                <c:pt idx="25404">
                  <c:v>25404</c:v>
                </c:pt>
                <c:pt idx="25405">
                  <c:v>25405</c:v>
                </c:pt>
                <c:pt idx="25406">
                  <c:v>25406</c:v>
                </c:pt>
                <c:pt idx="25407">
                  <c:v>25407</c:v>
                </c:pt>
                <c:pt idx="25408">
                  <c:v>25408</c:v>
                </c:pt>
                <c:pt idx="25409">
                  <c:v>25409</c:v>
                </c:pt>
                <c:pt idx="25410">
                  <c:v>25410</c:v>
                </c:pt>
                <c:pt idx="25411">
                  <c:v>25411</c:v>
                </c:pt>
                <c:pt idx="25412">
                  <c:v>25412</c:v>
                </c:pt>
                <c:pt idx="25413">
                  <c:v>25413</c:v>
                </c:pt>
                <c:pt idx="25414">
                  <c:v>25414</c:v>
                </c:pt>
                <c:pt idx="25415">
                  <c:v>25415</c:v>
                </c:pt>
                <c:pt idx="25416">
                  <c:v>25416</c:v>
                </c:pt>
                <c:pt idx="25417">
                  <c:v>25417</c:v>
                </c:pt>
                <c:pt idx="25418">
                  <c:v>25418</c:v>
                </c:pt>
                <c:pt idx="25419">
                  <c:v>25419</c:v>
                </c:pt>
                <c:pt idx="25420">
                  <c:v>25420</c:v>
                </c:pt>
                <c:pt idx="25421">
                  <c:v>25421</c:v>
                </c:pt>
                <c:pt idx="25422">
                  <c:v>25422</c:v>
                </c:pt>
                <c:pt idx="25423">
                  <c:v>25423</c:v>
                </c:pt>
                <c:pt idx="25424">
                  <c:v>25424</c:v>
                </c:pt>
                <c:pt idx="25425">
                  <c:v>25425</c:v>
                </c:pt>
                <c:pt idx="25426">
                  <c:v>25426</c:v>
                </c:pt>
                <c:pt idx="25427">
                  <c:v>25427</c:v>
                </c:pt>
                <c:pt idx="25428">
                  <c:v>25428</c:v>
                </c:pt>
                <c:pt idx="25429">
                  <c:v>25429</c:v>
                </c:pt>
                <c:pt idx="25430">
                  <c:v>25430</c:v>
                </c:pt>
                <c:pt idx="25431">
                  <c:v>25431</c:v>
                </c:pt>
                <c:pt idx="25432">
                  <c:v>25432</c:v>
                </c:pt>
                <c:pt idx="25433">
                  <c:v>25433</c:v>
                </c:pt>
                <c:pt idx="25434">
                  <c:v>25434</c:v>
                </c:pt>
                <c:pt idx="25435">
                  <c:v>25435</c:v>
                </c:pt>
                <c:pt idx="25436">
                  <c:v>25436</c:v>
                </c:pt>
                <c:pt idx="25437">
                  <c:v>25437</c:v>
                </c:pt>
                <c:pt idx="25438">
                  <c:v>25438</c:v>
                </c:pt>
                <c:pt idx="25439">
                  <c:v>25439</c:v>
                </c:pt>
                <c:pt idx="25440">
                  <c:v>25440</c:v>
                </c:pt>
                <c:pt idx="25441">
                  <c:v>25441</c:v>
                </c:pt>
                <c:pt idx="25442">
                  <c:v>25442</c:v>
                </c:pt>
                <c:pt idx="25443">
                  <c:v>25443</c:v>
                </c:pt>
                <c:pt idx="25444">
                  <c:v>25444</c:v>
                </c:pt>
                <c:pt idx="25445">
                  <c:v>25445</c:v>
                </c:pt>
                <c:pt idx="25446">
                  <c:v>25446</c:v>
                </c:pt>
                <c:pt idx="25447">
                  <c:v>25447</c:v>
                </c:pt>
                <c:pt idx="25448">
                  <c:v>25448</c:v>
                </c:pt>
                <c:pt idx="25449">
                  <c:v>25449</c:v>
                </c:pt>
                <c:pt idx="25450">
                  <c:v>25450</c:v>
                </c:pt>
                <c:pt idx="25451">
                  <c:v>25451</c:v>
                </c:pt>
                <c:pt idx="25452">
                  <c:v>25452</c:v>
                </c:pt>
                <c:pt idx="25453">
                  <c:v>25453</c:v>
                </c:pt>
                <c:pt idx="25454">
                  <c:v>25454</c:v>
                </c:pt>
                <c:pt idx="25455">
                  <c:v>25455</c:v>
                </c:pt>
                <c:pt idx="25456">
                  <c:v>25456</c:v>
                </c:pt>
                <c:pt idx="25457">
                  <c:v>25457</c:v>
                </c:pt>
                <c:pt idx="25458">
                  <c:v>25458</c:v>
                </c:pt>
                <c:pt idx="25459">
                  <c:v>25459</c:v>
                </c:pt>
                <c:pt idx="25460">
                  <c:v>25460</c:v>
                </c:pt>
                <c:pt idx="25461">
                  <c:v>25461</c:v>
                </c:pt>
                <c:pt idx="25462">
                  <c:v>25462</c:v>
                </c:pt>
                <c:pt idx="25463">
                  <c:v>25463</c:v>
                </c:pt>
                <c:pt idx="25464">
                  <c:v>25464</c:v>
                </c:pt>
                <c:pt idx="25465">
                  <c:v>25465</c:v>
                </c:pt>
                <c:pt idx="25466">
                  <c:v>25466</c:v>
                </c:pt>
                <c:pt idx="25467">
                  <c:v>25467</c:v>
                </c:pt>
                <c:pt idx="25468">
                  <c:v>25468</c:v>
                </c:pt>
                <c:pt idx="25469">
                  <c:v>25469</c:v>
                </c:pt>
                <c:pt idx="25470">
                  <c:v>25470</c:v>
                </c:pt>
                <c:pt idx="25471">
                  <c:v>25471</c:v>
                </c:pt>
                <c:pt idx="25472">
                  <c:v>25472</c:v>
                </c:pt>
                <c:pt idx="25473">
                  <c:v>25473</c:v>
                </c:pt>
                <c:pt idx="25474">
                  <c:v>25474</c:v>
                </c:pt>
                <c:pt idx="25475">
                  <c:v>25475</c:v>
                </c:pt>
                <c:pt idx="25476">
                  <c:v>25476</c:v>
                </c:pt>
                <c:pt idx="25477">
                  <c:v>25477</c:v>
                </c:pt>
                <c:pt idx="25478">
                  <c:v>25478</c:v>
                </c:pt>
                <c:pt idx="25479">
                  <c:v>25479</c:v>
                </c:pt>
                <c:pt idx="25480">
                  <c:v>25480</c:v>
                </c:pt>
                <c:pt idx="25481">
                  <c:v>25481</c:v>
                </c:pt>
                <c:pt idx="25482">
                  <c:v>25482</c:v>
                </c:pt>
                <c:pt idx="25483">
                  <c:v>25483</c:v>
                </c:pt>
                <c:pt idx="25484">
                  <c:v>25484</c:v>
                </c:pt>
                <c:pt idx="25485">
                  <c:v>25485</c:v>
                </c:pt>
                <c:pt idx="25486">
                  <c:v>25486</c:v>
                </c:pt>
                <c:pt idx="25487">
                  <c:v>25487</c:v>
                </c:pt>
                <c:pt idx="25488">
                  <c:v>25488</c:v>
                </c:pt>
                <c:pt idx="25489">
                  <c:v>25489</c:v>
                </c:pt>
                <c:pt idx="25490">
                  <c:v>25490</c:v>
                </c:pt>
                <c:pt idx="25491">
                  <c:v>25491</c:v>
                </c:pt>
                <c:pt idx="25492">
                  <c:v>25492</c:v>
                </c:pt>
                <c:pt idx="25493">
                  <c:v>25493</c:v>
                </c:pt>
                <c:pt idx="25494">
                  <c:v>25494</c:v>
                </c:pt>
                <c:pt idx="25495">
                  <c:v>25495</c:v>
                </c:pt>
                <c:pt idx="25496">
                  <c:v>25496</c:v>
                </c:pt>
                <c:pt idx="25497">
                  <c:v>25497</c:v>
                </c:pt>
                <c:pt idx="25498">
                  <c:v>25498</c:v>
                </c:pt>
                <c:pt idx="25499">
                  <c:v>25499</c:v>
                </c:pt>
                <c:pt idx="25500">
                  <c:v>25500</c:v>
                </c:pt>
                <c:pt idx="25501">
                  <c:v>25501</c:v>
                </c:pt>
                <c:pt idx="25502">
                  <c:v>25502</c:v>
                </c:pt>
                <c:pt idx="25503">
                  <c:v>25503</c:v>
                </c:pt>
                <c:pt idx="25504">
                  <c:v>25504</c:v>
                </c:pt>
                <c:pt idx="25505">
                  <c:v>25505</c:v>
                </c:pt>
                <c:pt idx="25506">
                  <c:v>25506</c:v>
                </c:pt>
                <c:pt idx="25507">
                  <c:v>25507</c:v>
                </c:pt>
                <c:pt idx="25508">
                  <c:v>25508</c:v>
                </c:pt>
                <c:pt idx="25509">
                  <c:v>25509</c:v>
                </c:pt>
                <c:pt idx="25510">
                  <c:v>25510</c:v>
                </c:pt>
                <c:pt idx="25511">
                  <c:v>25511</c:v>
                </c:pt>
                <c:pt idx="25512">
                  <c:v>25512</c:v>
                </c:pt>
                <c:pt idx="25513">
                  <c:v>25513</c:v>
                </c:pt>
                <c:pt idx="25514">
                  <c:v>25514</c:v>
                </c:pt>
                <c:pt idx="25515">
                  <c:v>25515</c:v>
                </c:pt>
                <c:pt idx="25516">
                  <c:v>25516</c:v>
                </c:pt>
                <c:pt idx="25517">
                  <c:v>25517</c:v>
                </c:pt>
                <c:pt idx="25518">
                  <c:v>25518</c:v>
                </c:pt>
                <c:pt idx="25519">
                  <c:v>25519</c:v>
                </c:pt>
                <c:pt idx="25520">
                  <c:v>25520</c:v>
                </c:pt>
                <c:pt idx="25521">
                  <c:v>25521</c:v>
                </c:pt>
                <c:pt idx="25522">
                  <c:v>25522</c:v>
                </c:pt>
                <c:pt idx="25523">
                  <c:v>25523</c:v>
                </c:pt>
                <c:pt idx="25524">
                  <c:v>25524</c:v>
                </c:pt>
                <c:pt idx="25525">
                  <c:v>25525</c:v>
                </c:pt>
                <c:pt idx="25526">
                  <c:v>25526</c:v>
                </c:pt>
                <c:pt idx="25527">
                  <c:v>25527</c:v>
                </c:pt>
                <c:pt idx="25528">
                  <c:v>25528</c:v>
                </c:pt>
                <c:pt idx="25529">
                  <c:v>25529</c:v>
                </c:pt>
                <c:pt idx="25530">
                  <c:v>25530</c:v>
                </c:pt>
                <c:pt idx="25531">
                  <c:v>25531</c:v>
                </c:pt>
                <c:pt idx="25532">
                  <c:v>25532</c:v>
                </c:pt>
                <c:pt idx="25533">
                  <c:v>25533</c:v>
                </c:pt>
                <c:pt idx="25534">
                  <c:v>25534</c:v>
                </c:pt>
                <c:pt idx="25535">
                  <c:v>25535</c:v>
                </c:pt>
                <c:pt idx="25536">
                  <c:v>25536</c:v>
                </c:pt>
                <c:pt idx="25537">
                  <c:v>25537</c:v>
                </c:pt>
                <c:pt idx="25538">
                  <c:v>25538</c:v>
                </c:pt>
                <c:pt idx="25539">
                  <c:v>25539</c:v>
                </c:pt>
                <c:pt idx="25540">
                  <c:v>25540</c:v>
                </c:pt>
                <c:pt idx="25541">
                  <c:v>25541</c:v>
                </c:pt>
                <c:pt idx="25542">
                  <c:v>25542</c:v>
                </c:pt>
                <c:pt idx="25543">
                  <c:v>25543</c:v>
                </c:pt>
                <c:pt idx="25544">
                  <c:v>25544</c:v>
                </c:pt>
                <c:pt idx="25545">
                  <c:v>25545</c:v>
                </c:pt>
                <c:pt idx="25546">
                  <c:v>25546</c:v>
                </c:pt>
                <c:pt idx="25547">
                  <c:v>25547</c:v>
                </c:pt>
                <c:pt idx="25548">
                  <c:v>25548</c:v>
                </c:pt>
                <c:pt idx="25549">
                  <c:v>25549</c:v>
                </c:pt>
                <c:pt idx="25550">
                  <c:v>25550</c:v>
                </c:pt>
                <c:pt idx="25551">
                  <c:v>25551</c:v>
                </c:pt>
                <c:pt idx="25552">
                  <c:v>25552</c:v>
                </c:pt>
                <c:pt idx="25553">
                  <c:v>25553</c:v>
                </c:pt>
                <c:pt idx="25554">
                  <c:v>25554</c:v>
                </c:pt>
                <c:pt idx="25555">
                  <c:v>25555</c:v>
                </c:pt>
                <c:pt idx="25556">
                  <c:v>25556</c:v>
                </c:pt>
                <c:pt idx="25557">
                  <c:v>25557</c:v>
                </c:pt>
                <c:pt idx="25558">
                  <c:v>25558</c:v>
                </c:pt>
                <c:pt idx="25559">
                  <c:v>25559</c:v>
                </c:pt>
                <c:pt idx="25560">
                  <c:v>25560</c:v>
                </c:pt>
                <c:pt idx="25561">
                  <c:v>25561</c:v>
                </c:pt>
                <c:pt idx="25562">
                  <c:v>25562</c:v>
                </c:pt>
                <c:pt idx="25563">
                  <c:v>25563</c:v>
                </c:pt>
                <c:pt idx="25564">
                  <c:v>25564</c:v>
                </c:pt>
                <c:pt idx="25565">
                  <c:v>25565</c:v>
                </c:pt>
                <c:pt idx="25566">
                  <c:v>25566</c:v>
                </c:pt>
                <c:pt idx="25567">
                  <c:v>25567</c:v>
                </c:pt>
                <c:pt idx="25568">
                  <c:v>25568</c:v>
                </c:pt>
                <c:pt idx="25569">
                  <c:v>25569</c:v>
                </c:pt>
                <c:pt idx="25570">
                  <c:v>25570</c:v>
                </c:pt>
                <c:pt idx="25571">
                  <c:v>25571</c:v>
                </c:pt>
                <c:pt idx="25572">
                  <c:v>25572</c:v>
                </c:pt>
                <c:pt idx="25573">
                  <c:v>25573</c:v>
                </c:pt>
                <c:pt idx="25574">
                  <c:v>25574</c:v>
                </c:pt>
                <c:pt idx="25575">
                  <c:v>25575</c:v>
                </c:pt>
                <c:pt idx="25576">
                  <c:v>25576</c:v>
                </c:pt>
                <c:pt idx="25577">
                  <c:v>25577</c:v>
                </c:pt>
                <c:pt idx="25578">
                  <c:v>25578</c:v>
                </c:pt>
                <c:pt idx="25579">
                  <c:v>25579</c:v>
                </c:pt>
                <c:pt idx="25580">
                  <c:v>25580</c:v>
                </c:pt>
                <c:pt idx="25581">
                  <c:v>25581</c:v>
                </c:pt>
                <c:pt idx="25582">
                  <c:v>25582</c:v>
                </c:pt>
                <c:pt idx="25583">
                  <c:v>25583</c:v>
                </c:pt>
                <c:pt idx="25584">
                  <c:v>25584</c:v>
                </c:pt>
                <c:pt idx="25585">
                  <c:v>25585</c:v>
                </c:pt>
                <c:pt idx="25586">
                  <c:v>25586</c:v>
                </c:pt>
                <c:pt idx="25587">
                  <c:v>25587</c:v>
                </c:pt>
                <c:pt idx="25588">
                  <c:v>25588</c:v>
                </c:pt>
                <c:pt idx="25589">
                  <c:v>25589</c:v>
                </c:pt>
                <c:pt idx="25590">
                  <c:v>25590</c:v>
                </c:pt>
                <c:pt idx="25591">
                  <c:v>25591</c:v>
                </c:pt>
                <c:pt idx="25592">
                  <c:v>25592</c:v>
                </c:pt>
                <c:pt idx="25593">
                  <c:v>25593</c:v>
                </c:pt>
                <c:pt idx="25594">
                  <c:v>25594</c:v>
                </c:pt>
                <c:pt idx="25595">
                  <c:v>25595</c:v>
                </c:pt>
                <c:pt idx="25596">
                  <c:v>25596</c:v>
                </c:pt>
                <c:pt idx="25597">
                  <c:v>25597</c:v>
                </c:pt>
                <c:pt idx="25598">
                  <c:v>25598</c:v>
                </c:pt>
                <c:pt idx="25599">
                  <c:v>25599</c:v>
                </c:pt>
                <c:pt idx="25600">
                  <c:v>25600</c:v>
                </c:pt>
                <c:pt idx="25601">
                  <c:v>25601</c:v>
                </c:pt>
                <c:pt idx="25602">
                  <c:v>25602</c:v>
                </c:pt>
                <c:pt idx="25603">
                  <c:v>25603</c:v>
                </c:pt>
                <c:pt idx="25604">
                  <c:v>25604</c:v>
                </c:pt>
                <c:pt idx="25605">
                  <c:v>25605</c:v>
                </c:pt>
                <c:pt idx="25606">
                  <c:v>25606</c:v>
                </c:pt>
                <c:pt idx="25607">
                  <c:v>25607</c:v>
                </c:pt>
                <c:pt idx="25608">
                  <c:v>25608</c:v>
                </c:pt>
                <c:pt idx="25609">
                  <c:v>25609</c:v>
                </c:pt>
                <c:pt idx="25610">
                  <c:v>25610</c:v>
                </c:pt>
                <c:pt idx="25611">
                  <c:v>25611</c:v>
                </c:pt>
                <c:pt idx="25612">
                  <c:v>25612</c:v>
                </c:pt>
                <c:pt idx="25613">
                  <c:v>25613</c:v>
                </c:pt>
                <c:pt idx="25614">
                  <c:v>25614</c:v>
                </c:pt>
                <c:pt idx="25615">
                  <c:v>25615</c:v>
                </c:pt>
                <c:pt idx="25616">
                  <c:v>25616</c:v>
                </c:pt>
                <c:pt idx="25617">
                  <c:v>25617</c:v>
                </c:pt>
                <c:pt idx="25618">
                  <c:v>25618</c:v>
                </c:pt>
                <c:pt idx="25619">
                  <c:v>25619</c:v>
                </c:pt>
                <c:pt idx="25620">
                  <c:v>25620</c:v>
                </c:pt>
                <c:pt idx="25621">
                  <c:v>25621</c:v>
                </c:pt>
                <c:pt idx="25622">
                  <c:v>25622</c:v>
                </c:pt>
                <c:pt idx="25623">
                  <c:v>25623</c:v>
                </c:pt>
                <c:pt idx="25624">
                  <c:v>25624</c:v>
                </c:pt>
                <c:pt idx="25625">
                  <c:v>25625</c:v>
                </c:pt>
                <c:pt idx="25626">
                  <c:v>25626</c:v>
                </c:pt>
                <c:pt idx="25627">
                  <c:v>25627</c:v>
                </c:pt>
                <c:pt idx="25628">
                  <c:v>25628</c:v>
                </c:pt>
                <c:pt idx="25629">
                  <c:v>25629</c:v>
                </c:pt>
                <c:pt idx="25630">
                  <c:v>25630</c:v>
                </c:pt>
                <c:pt idx="25631">
                  <c:v>25631</c:v>
                </c:pt>
                <c:pt idx="25632">
                  <c:v>25632</c:v>
                </c:pt>
                <c:pt idx="25633">
                  <c:v>25633</c:v>
                </c:pt>
                <c:pt idx="25634">
                  <c:v>25634</c:v>
                </c:pt>
                <c:pt idx="25635">
                  <c:v>25635</c:v>
                </c:pt>
                <c:pt idx="25636">
                  <c:v>25636</c:v>
                </c:pt>
                <c:pt idx="25637">
                  <c:v>25637</c:v>
                </c:pt>
                <c:pt idx="25638">
                  <c:v>25638</c:v>
                </c:pt>
                <c:pt idx="25639">
                  <c:v>25639</c:v>
                </c:pt>
                <c:pt idx="25640">
                  <c:v>25640</c:v>
                </c:pt>
                <c:pt idx="25641">
                  <c:v>25641</c:v>
                </c:pt>
                <c:pt idx="25642">
                  <c:v>25642</c:v>
                </c:pt>
                <c:pt idx="25643">
                  <c:v>25643</c:v>
                </c:pt>
                <c:pt idx="25644">
                  <c:v>25644</c:v>
                </c:pt>
                <c:pt idx="25645">
                  <c:v>25645</c:v>
                </c:pt>
                <c:pt idx="25646">
                  <c:v>25646</c:v>
                </c:pt>
                <c:pt idx="25647">
                  <c:v>25647</c:v>
                </c:pt>
                <c:pt idx="25648">
                  <c:v>25648</c:v>
                </c:pt>
                <c:pt idx="25649">
                  <c:v>25649</c:v>
                </c:pt>
                <c:pt idx="25650">
                  <c:v>25650</c:v>
                </c:pt>
                <c:pt idx="25651">
                  <c:v>25651</c:v>
                </c:pt>
                <c:pt idx="25652">
                  <c:v>25652</c:v>
                </c:pt>
                <c:pt idx="25653">
                  <c:v>25653</c:v>
                </c:pt>
                <c:pt idx="25654">
                  <c:v>25654</c:v>
                </c:pt>
                <c:pt idx="25655">
                  <c:v>25655</c:v>
                </c:pt>
                <c:pt idx="25656">
                  <c:v>25656</c:v>
                </c:pt>
                <c:pt idx="25657">
                  <c:v>25657</c:v>
                </c:pt>
                <c:pt idx="25658">
                  <c:v>25658</c:v>
                </c:pt>
                <c:pt idx="25659">
                  <c:v>25659</c:v>
                </c:pt>
                <c:pt idx="25660">
                  <c:v>25660</c:v>
                </c:pt>
                <c:pt idx="25661">
                  <c:v>25661</c:v>
                </c:pt>
                <c:pt idx="25662">
                  <c:v>25662</c:v>
                </c:pt>
                <c:pt idx="25663">
                  <c:v>25663</c:v>
                </c:pt>
                <c:pt idx="25664">
                  <c:v>25664</c:v>
                </c:pt>
                <c:pt idx="25665">
                  <c:v>25665</c:v>
                </c:pt>
                <c:pt idx="25666">
                  <c:v>25666</c:v>
                </c:pt>
                <c:pt idx="25667">
                  <c:v>25667</c:v>
                </c:pt>
                <c:pt idx="25668">
                  <c:v>25668</c:v>
                </c:pt>
                <c:pt idx="25669">
                  <c:v>25669</c:v>
                </c:pt>
                <c:pt idx="25670">
                  <c:v>25670</c:v>
                </c:pt>
                <c:pt idx="25671">
                  <c:v>25671</c:v>
                </c:pt>
                <c:pt idx="25672">
                  <c:v>25672</c:v>
                </c:pt>
                <c:pt idx="25673">
                  <c:v>25673</c:v>
                </c:pt>
                <c:pt idx="25674">
                  <c:v>25674</c:v>
                </c:pt>
                <c:pt idx="25675">
                  <c:v>25675</c:v>
                </c:pt>
                <c:pt idx="25676">
                  <c:v>25676</c:v>
                </c:pt>
                <c:pt idx="25677">
                  <c:v>25677</c:v>
                </c:pt>
                <c:pt idx="25678">
                  <c:v>25678</c:v>
                </c:pt>
                <c:pt idx="25679">
                  <c:v>25679</c:v>
                </c:pt>
                <c:pt idx="25680">
                  <c:v>25680</c:v>
                </c:pt>
                <c:pt idx="25681">
                  <c:v>25681</c:v>
                </c:pt>
                <c:pt idx="25682">
                  <c:v>25682</c:v>
                </c:pt>
                <c:pt idx="25683">
                  <c:v>25683</c:v>
                </c:pt>
                <c:pt idx="25684">
                  <c:v>25684</c:v>
                </c:pt>
                <c:pt idx="25685">
                  <c:v>25685</c:v>
                </c:pt>
                <c:pt idx="25686">
                  <c:v>25686</c:v>
                </c:pt>
                <c:pt idx="25687">
                  <c:v>25687</c:v>
                </c:pt>
                <c:pt idx="25688">
                  <c:v>25688</c:v>
                </c:pt>
                <c:pt idx="25689">
                  <c:v>25689</c:v>
                </c:pt>
                <c:pt idx="25690">
                  <c:v>25690</c:v>
                </c:pt>
                <c:pt idx="25691">
                  <c:v>25691</c:v>
                </c:pt>
                <c:pt idx="25692">
                  <c:v>25692</c:v>
                </c:pt>
                <c:pt idx="25693">
                  <c:v>25693</c:v>
                </c:pt>
                <c:pt idx="25694">
                  <c:v>25694</c:v>
                </c:pt>
                <c:pt idx="25695">
                  <c:v>25695</c:v>
                </c:pt>
                <c:pt idx="25696">
                  <c:v>25696</c:v>
                </c:pt>
                <c:pt idx="25697">
                  <c:v>25697</c:v>
                </c:pt>
                <c:pt idx="25698">
                  <c:v>25698</c:v>
                </c:pt>
                <c:pt idx="25699">
                  <c:v>25699</c:v>
                </c:pt>
                <c:pt idx="25700">
                  <c:v>25700</c:v>
                </c:pt>
                <c:pt idx="25701">
                  <c:v>25701</c:v>
                </c:pt>
                <c:pt idx="25702">
                  <c:v>25702</c:v>
                </c:pt>
                <c:pt idx="25703">
                  <c:v>25703</c:v>
                </c:pt>
                <c:pt idx="25704">
                  <c:v>25704</c:v>
                </c:pt>
                <c:pt idx="25705">
                  <c:v>25705</c:v>
                </c:pt>
                <c:pt idx="25706">
                  <c:v>25706</c:v>
                </c:pt>
                <c:pt idx="25707">
                  <c:v>25707</c:v>
                </c:pt>
                <c:pt idx="25708">
                  <c:v>25708</c:v>
                </c:pt>
                <c:pt idx="25709">
                  <c:v>25709</c:v>
                </c:pt>
                <c:pt idx="25710">
                  <c:v>25710</c:v>
                </c:pt>
                <c:pt idx="25711">
                  <c:v>25711</c:v>
                </c:pt>
                <c:pt idx="25712">
                  <c:v>25712</c:v>
                </c:pt>
                <c:pt idx="25713">
                  <c:v>25713</c:v>
                </c:pt>
                <c:pt idx="25714">
                  <c:v>25714</c:v>
                </c:pt>
                <c:pt idx="25715">
                  <c:v>25715</c:v>
                </c:pt>
                <c:pt idx="25716">
                  <c:v>25716</c:v>
                </c:pt>
                <c:pt idx="25717">
                  <c:v>25717</c:v>
                </c:pt>
                <c:pt idx="25718">
                  <c:v>25718</c:v>
                </c:pt>
                <c:pt idx="25719">
                  <c:v>25719</c:v>
                </c:pt>
                <c:pt idx="25720">
                  <c:v>25720</c:v>
                </c:pt>
                <c:pt idx="25721">
                  <c:v>25721</c:v>
                </c:pt>
                <c:pt idx="25722">
                  <c:v>25722</c:v>
                </c:pt>
                <c:pt idx="25723">
                  <c:v>25723</c:v>
                </c:pt>
                <c:pt idx="25724">
                  <c:v>25724</c:v>
                </c:pt>
                <c:pt idx="25725">
                  <c:v>25725</c:v>
                </c:pt>
                <c:pt idx="25726">
                  <c:v>25726</c:v>
                </c:pt>
                <c:pt idx="25727">
                  <c:v>25727</c:v>
                </c:pt>
                <c:pt idx="25728">
                  <c:v>25728</c:v>
                </c:pt>
                <c:pt idx="25729">
                  <c:v>25729</c:v>
                </c:pt>
                <c:pt idx="25730">
                  <c:v>25730</c:v>
                </c:pt>
                <c:pt idx="25731">
                  <c:v>25731</c:v>
                </c:pt>
                <c:pt idx="25732">
                  <c:v>25732</c:v>
                </c:pt>
                <c:pt idx="25733">
                  <c:v>25733</c:v>
                </c:pt>
                <c:pt idx="25734">
                  <c:v>25734</c:v>
                </c:pt>
                <c:pt idx="25735">
                  <c:v>25735</c:v>
                </c:pt>
                <c:pt idx="25736">
                  <c:v>25736</c:v>
                </c:pt>
                <c:pt idx="25737">
                  <c:v>25737</c:v>
                </c:pt>
                <c:pt idx="25738">
                  <c:v>25738</c:v>
                </c:pt>
                <c:pt idx="25739">
                  <c:v>25739</c:v>
                </c:pt>
                <c:pt idx="25740">
                  <c:v>25740</c:v>
                </c:pt>
                <c:pt idx="25741">
                  <c:v>25741</c:v>
                </c:pt>
                <c:pt idx="25742">
                  <c:v>25742</c:v>
                </c:pt>
                <c:pt idx="25743">
                  <c:v>25743</c:v>
                </c:pt>
                <c:pt idx="25744">
                  <c:v>25744</c:v>
                </c:pt>
                <c:pt idx="25745">
                  <c:v>25745</c:v>
                </c:pt>
                <c:pt idx="25746">
                  <c:v>25746</c:v>
                </c:pt>
                <c:pt idx="25747">
                  <c:v>25747</c:v>
                </c:pt>
                <c:pt idx="25748">
                  <c:v>25748</c:v>
                </c:pt>
                <c:pt idx="25749">
                  <c:v>25749</c:v>
                </c:pt>
                <c:pt idx="25750">
                  <c:v>25750</c:v>
                </c:pt>
                <c:pt idx="25751">
                  <c:v>25751</c:v>
                </c:pt>
                <c:pt idx="25752">
                  <c:v>25752</c:v>
                </c:pt>
                <c:pt idx="25753">
                  <c:v>25753</c:v>
                </c:pt>
                <c:pt idx="25754">
                  <c:v>25754</c:v>
                </c:pt>
                <c:pt idx="25755">
                  <c:v>25755</c:v>
                </c:pt>
                <c:pt idx="25756">
                  <c:v>25756</c:v>
                </c:pt>
                <c:pt idx="25757">
                  <c:v>25757</c:v>
                </c:pt>
                <c:pt idx="25758">
                  <c:v>25758</c:v>
                </c:pt>
                <c:pt idx="25759">
                  <c:v>25759</c:v>
                </c:pt>
                <c:pt idx="25760">
                  <c:v>25760</c:v>
                </c:pt>
                <c:pt idx="25761">
                  <c:v>25761</c:v>
                </c:pt>
                <c:pt idx="25762">
                  <c:v>25762</c:v>
                </c:pt>
                <c:pt idx="25763">
                  <c:v>25763</c:v>
                </c:pt>
                <c:pt idx="25764">
                  <c:v>25764</c:v>
                </c:pt>
                <c:pt idx="25765">
                  <c:v>25765</c:v>
                </c:pt>
                <c:pt idx="25766">
                  <c:v>25766</c:v>
                </c:pt>
                <c:pt idx="25767">
                  <c:v>25767</c:v>
                </c:pt>
                <c:pt idx="25768">
                  <c:v>25768</c:v>
                </c:pt>
                <c:pt idx="25769">
                  <c:v>25769</c:v>
                </c:pt>
                <c:pt idx="25770">
                  <c:v>25770</c:v>
                </c:pt>
                <c:pt idx="25771">
                  <c:v>25771</c:v>
                </c:pt>
                <c:pt idx="25772">
                  <c:v>25772</c:v>
                </c:pt>
                <c:pt idx="25773">
                  <c:v>25773</c:v>
                </c:pt>
                <c:pt idx="25774">
                  <c:v>25774</c:v>
                </c:pt>
                <c:pt idx="25775">
                  <c:v>25775</c:v>
                </c:pt>
                <c:pt idx="25776">
                  <c:v>25776</c:v>
                </c:pt>
                <c:pt idx="25777">
                  <c:v>25777</c:v>
                </c:pt>
                <c:pt idx="25778">
                  <c:v>25778</c:v>
                </c:pt>
                <c:pt idx="25779">
                  <c:v>25779</c:v>
                </c:pt>
                <c:pt idx="25780">
                  <c:v>25780</c:v>
                </c:pt>
                <c:pt idx="25781">
                  <c:v>25781</c:v>
                </c:pt>
                <c:pt idx="25782">
                  <c:v>25782</c:v>
                </c:pt>
                <c:pt idx="25783">
                  <c:v>25783</c:v>
                </c:pt>
                <c:pt idx="25784">
                  <c:v>25784</c:v>
                </c:pt>
                <c:pt idx="25785">
                  <c:v>25785</c:v>
                </c:pt>
                <c:pt idx="25786">
                  <c:v>25786</c:v>
                </c:pt>
                <c:pt idx="25787">
                  <c:v>25787</c:v>
                </c:pt>
                <c:pt idx="25788">
                  <c:v>25788</c:v>
                </c:pt>
                <c:pt idx="25789">
                  <c:v>25789</c:v>
                </c:pt>
                <c:pt idx="25790">
                  <c:v>25790</c:v>
                </c:pt>
                <c:pt idx="25791">
                  <c:v>25791</c:v>
                </c:pt>
                <c:pt idx="25792">
                  <c:v>25792</c:v>
                </c:pt>
                <c:pt idx="25793">
                  <c:v>25793</c:v>
                </c:pt>
                <c:pt idx="25794">
                  <c:v>25794</c:v>
                </c:pt>
                <c:pt idx="25795">
                  <c:v>25795</c:v>
                </c:pt>
                <c:pt idx="25796">
                  <c:v>25796</c:v>
                </c:pt>
                <c:pt idx="25797">
                  <c:v>25797</c:v>
                </c:pt>
                <c:pt idx="25798">
                  <c:v>25798</c:v>
                </c:pt>
                <c:pt idx="25799">
                  <c:v>25799</c:v>
                </c:pt>
                <c:pt idx="25800">
                  <c:v>25800</c:v>
                </c:pt>
                <c:pt idx="25801">
                  <c:v>25801</c:v>
                </c:pt>
                <c:pt idx="25802">
                  <c:v>25802</c:v>
                </c:pt>
                <c:pt idx="25803">
                  <c:v>25803</c:v>
                </c:pt>
                <c:pt idx="25804">
                  <c:v>25804</c:v>
                </c:pt>
                <c:pt idx="25805">
                  <c:v>25805</c:v>
                </c:pt>
                <c:pt idx="25806">
                  <c:v>25806</c:v>
                </c:pt>
                <c:pt idx="25807">
                  <c:v>25807</c:v>
                </c:pt>
                <c:pt idx="25808">
                  <c:v>25808</c:v>
                </c:pt>
                <c:pt idx="25809">
                  <c:v>25809</c:v>
                </c:pt>
                <c:pt idx="25810">
                  <c:v>25810</c:v>
                </c:pt>
                <c:pt idx="25811">
                  <c:v>25811</c:v>
                </c:pt>
                <c:pt idx="25812">
                  <c:v>25812</c:v>
                </c:pt>
                <c:pt idx="25813">
                  <c:v>25813</c:v>
                </c:pt>
                <c:pt idx="25814">
                  <c:v>25814</c:v>
                </c:pt>
                <c:pt idx="25815">
                  <c:v>25815</c:v>
                </c:pt>
                <c:pt idx="25816">
                  <c:v>25816</c:v>
                </c:pt>
                <c:pt idx="25817">
                  <c:v>25817</c:v>
                </c:pt>
                <c:pt idx="25818">
                  <c:v>25818</c:v>
                </c:pt>
                <c:pt idx="25819">
                  <c:v>25819</c:v>
                </c:pt>
                <c:pt idx="25820">
                  <c:v>25820</c:v>
                </c:pt>
                <c:pt idx="25821">
                  <c:v>25821</c:v>
                </c:pt>
                <c:pt idx="25822">
                  <c:v>25822</c:v>
                </c:pt>
                <c:pt idx="25823">
                  <c:v>25823</c:v>
                </c:pt>
                <c:pt idx="25824">
                  <c:v>25824</c:v>
                </c:pt>
                <c:pt idx="25825">
                  <c:v>25825</c:v>
                </c:pt>
                <c:pt idx="25826">
                  <c:v>25826</c:v>
                </c:pt>
                <c:pt idx="25827">
                  <c:v>25827</c:v>
                </c:pt>
                <c:pt idx="25828">
                  <c:v>25828</c:v>
                </c:pt>
                <c:pt idx="25829">
                  <c:v>25829</c:v>
                </c:pt>
                <c:pt idx="25830">
                  <c:v>25830</c:v>
                </c:pt>
                <c:pt idx="25831">
                  <c:v>25831</c:v>
                </c:pt>
                <c:pt idx="25832">
                  <c:v>25832</c:v>
                </c:pt>
                <c:pt idx="25833">
                  <c:v>25833</c:v>
                </c:pt>
                <c:pt idx="25834">
                  <c:v>25834</c:v>
                </c:pt>
                <c:pt idx="25835">
                  <c:v>25835</c:v>
                </c:pt>
                <c:pt idx="25836">
                  <c:v>25836</c:v>
                </c:pt>
                <c:pt idx="25837">
                  <c:v>25837</c:v>
                </c:pt>
                <c:pt idx="25838">
                  <c:v>25838</c:v>
                </c:pt>
                <c:pt idx="25839">
                  <c:v>25839</c:v>
                </c:pt>
                <c:pt idx="25840">
                  <c:v>25840</c:v>
                </c:pt>
                <c:pt idx="25841">
                  <c:v>25841</c:v>
                </c:pt>
                <c:pt idx="25842">
                  <c:v>25842</c:v>
                </c:pt>
                <c:pt idx="25843">
                  <c:v>25843</c:v>
                </c:pt>
                <c:pt idx="25844">
                  <c:v>25844</c:v>
                </c:pt>
                <c:pt idx="25845">
                  <c:v>25845</c:v>
                </c:pt>
                <c:pt idx="25846">
                  <c:v>25846</c:v>
                </c:pt>
                <c:pt idx="25847">
                  <c:v>25847</c:v>
                </c:pt>
                <c:pt idx="25848">
                  <c:v>25848</c:v>
                </c:pt>
                <c:pt idx="25849">
                  <c:v>25849</c:v>
                </c:pt>
                <c:pt idx="25850">
                  <c:v>25850</c:v>
                </c:pt>
                <c:pt idx="25851">
                  <c:v>25851</c:v>
                </c:pt>
                <c:pt idx="25852">
                  <c:v>25852</c:v>
                </c:pt>
                <c:pt idx="25853">
                  <c:v>25853</c:v>
                </c:pt>
                <c:pt idx="25854">
                  <c:v>25854</c:v>
                </c:pt>
                <c:pt idx="25855">
                  <c:v>25855</c:v>
                </c:pt>
                <c:pt idx="25856">
                  <c:v>25856</c:v>
                </c:pt>
                <c:pt idx="25857">
                  <c:v>25857</c:v>
                </c:pt>
                <c:pt idx="25858">
                  <c:v>25858</c:v>
                </c:pt>
                <c:pt idx="25859">
                  <c:v>25859</c:v>
                </c:pt>
                <c:pt idx="25860">
                  <c:v>25860</c:v>
                </c:pt>
                <c:pt idx="25861">
                  <c:v>25861</c:v>
                </c:pt>
                <c:pt idx="25862">
                  <c:v>25862</c:v>
                </c:pt>
                <c:pt idx="25863">
                  <c:v>25863</c:v>
                </c:pt>
                <c:pt idx="25864">
                  <c:v>25864</c:v>
                </c:pt>
                <c:pt idx="25865">
                  <c:v>25865</c:v>
                </c:pt>
                <c:pt idx="25866">
                  <c:v>25866</c:v>
                </c:pt>
                <c:pt idx="25867">
                  <c:v>25867</c:v>
                </c:pt>
                <c:pt idx="25868">
                  <c:v>25868</c:v>
                </c:pt>
                <c:pt idx="25869">
                  <c:v>25869</c:v>
                </c:pt>
                <c:pt idx="25870">
                  <c:v>25870</c:v>
                </c:pt>
                <c:pt idx="25871">
                  <c:v>25871</c:v>
                </c:pt>
                <c:pt idx="25872">
                  <c:v>25872</c:v>
                </c:pt>
                <c:pt idx="25873">
                  <c:v>25873</c:v>
                </c:pt>
                <c:pt idx="25874">
                  <c:v>25874</c:v>
                </c:pt>
                <c:pt idx="25875">
                  <c:v>25875</c:v>
                </c:pt>
                <c:pt idx="25876">
                  <c:v>25876</c:v>
                </c:pt>
                <c:pt idx="25877">
                  <c:v>25877</c:v>
                </c:pt>
                <c:pt idx="25878">
                  <c:v>25878</c:v>
                </c:pt>
                <c:pt idx="25879">
                  <c:v>25879</c:v>
                </c:pt>
                <c:pt idx="25880">
                  <c:v>25880</c:v>
                </c:pt>
                <c:pt idx="25881">
                  <c:v>25881</c:v>
                </c:pt>
                <c:pt idx="25882">
                  <c:v>25882</c:v>
                </c:pt>
                <c:pt idx="25883">
                  <c:v>25883</c:v>
                </c:pt>
                <c:pt idx="25884">
                  <c:v>25884</c:v>
                </c:pt>
                <c:pt idx="25885">
                  <c:v>25885</c:v>
                </c:pt>
                <c:pt idx="25886">
                  <c:v>25886</c:v>
                </c:pt>
                <c:pt idx="25887">
                  <c:v>25887</c:v>
                </c:pt>
                <c:pt idx="25888">
                  <c:v>25888</c:v>
                </c:pt>
                <c:pt idx="25889">
                  <c:v>25889</c:v>
                </c:pt>
                <c:pt idx="25890">
                  <c:v>25890</c:v>
                </c:pt>
                <c:pt idx="25891">
                  <c:v>25891</c:v>
                </c:pt>
                <c:pt idx="25892">
                  <c:v>25892</c:v>
                </c:pt>
                <c:pt idx="25893">
                  <c:v>25893</c:v>
                </c:pt>
                <c:pt idx="25894">
                  <c:v>25894</c:v>
                </c:pt>
                <c:pt idx="25895">
                  <c:v>25895</c:v>
                </c:pt>
                <c:pt idx="25896">
                  <c:v>25896</c:v>
                </c:pt>
                <c:pt idx="25897">
                  <c:v>25897</c:v>
                </c:pt>
                <c:pt idx="25898">
                  <c:v>25898</c:v>
                </c:pt>
                <c:pt idx="25899">
                  <c:v>25899</c:v>
                </c:pt>
                <c:pt idx="25900">
                  <c:v>25900</c:v>
                </c:pt>
                <c:pt idx="25901">
                  <c:v>25901</c:v>
                </c:pt>
                <c:pt idx="25902">
                  <c:v>25902</c:v>
                </c:pt>
                <c:pt idx="25903">
                  <c:v>25903</c:v>
                </c:pt>
                <c:pt idx="25904">
                  <c:v>25904</c:v>
                </c:pt>
                <c:pt idx="25905">
                  <c:v>25905</c:v>
                </c:pt>
                <c:pt idx="25906">
                  <c:v>25906</c:v>
                </c:pt>
                <c:pt idx="25907">
                  <c:v>25907</c:v>
                </c:pt>
                <c:pt idx="25908">
                  <c:v>25908</c:v>
                </c:pt>
                <c:pt idx="25909">
                  <c:v>25909</c:v>
                </c:pt>
                <c:pt idx="25910">
                  <c:v>25910</c:v>
                </c:pt>
                <c:pt idx="25911">
                  <c:v>25911</c:v>
                </c:pt>
                <c:pt idx="25912">
                  <c:v>25912</c:v>
                </c:pt>
                <c:pt idx="25913">
                  <c:v>25913</c:v>
                </c:pt>
                <c:pt idx="25914">
                  <c:v>25914</c:v>
                </c:pt>
                <c:pt idx="25915">
                  <c:v>25915</c:v>
                </c:pt>
                <c:pt idx="25916">
                  <c:v>25916</c:v>
                </c:pt>
                <c:pt idx="25917">
                  <c:v>25917</c:v>
                </c:pt>
                <c:pt idx="25918">
                  <c:v>25918</c:v>
                </c:pt>
                <c:pt idx="25919">
                  <c:v>25919</c:v>
                </c:pt>
                <c:pt idx="25920">
                  <c:v>25920</c:v>
                </c:pt>
                <c:pt idx="25921">
                  <c:v>25921</c:v>
                </c:pt>
                <c:pt idx="25922">
                  <c:v>25922</c:v>
                </c:pt>
                <c:pt idx="25923">
                  <c:v>25923</c:v>
                </c:pt>
                <c:pt idx="25924">
                  <c:v>25924</c:v>
                </c:pt>
                <c:pt idx="25925">
                  <c:v>25925</c:v>
                </c:pt>
                <c:pt idx="25926">
                  <c:v>25926</c:v>
                </c:pt>
                <c:pt idx="25927">
                  <c:v>25927</c:v>
                </c:pt>
                <c:pt idx="25928">
                  <c:v>25928</c:v>
                </c:pt>
                <c:pt idx="25929">
                  <c:v>25929</c:v>
                </c:pt>
                <c:pt idx="25930">
                  <c:v>25930</c:v>
                </c:pt>
                <c:pt idx="25931">
                  <c:v>25931</c:v>
                </c:pt>
                <c:pt idx="25932">
                  <c:v>25932</c:v>
                </c:pt>
                <c:pt idx="25933">
                  <c:v>25933</c:v>
                </c:pt>
                <c:pt idx="25934">
                  <c:v>25934</c:v>
                </c:pt>
                <c:pt idx="25935">
                  <c:v>25935</c:v>
                </c:pt>
                <c:pt idx="25936">
                  <c:v>25936</c:v>
                </c:pt>
                <c:pt idx="25937">
                  <c:v>25937</c:v>
                </c:pt>
                <c:pt idx="25938">
                  <c:v>25938</c:v>
                </c:pt>
                <c:pt idx="25939">
                  <c:v>25939</c:v>
                </c:pt>
                <c:pt idx="25940">
                  <c:v>25940</c:v>
                </c:pt>
                <c:pt idx="25941">
                  <c:v>25941</c:v>
                </c:pt>
                <c:pt idx="25942">
                  <c:v>25942</c:v>
                </c:pt>
                <c:pt idx="25943">
                  <c:v>25943</c:v>
                </c:pt>
                <c:pt idx="25944">
                  <c:v>25944</c:v>
                </c:pt>
                <c:pt idx="25945">
                  <c:v>25945</c:v>
                </c:pt>
                <c:pt idx="25946">
                  <c:v>25946</c:v>
                </c:pt>
                <c:pt idx="25947">
                  <c:v>25947</c:v>
                </c:pt>
                <c:pt idx="25948">
                  <c:v>25948</c:v>
                </c:pt>
                <c:pt idx="25949">
                  <c:v>25949</c:v>
                </c:pt>
                <c:pt idx="25950">
                  <c:v>25950</c:v>
                </c:pt>
                <c:pt idx="25951">
                  <c:v>25951</c:v>
                </c:pt>
                <c:pt idx="25952">
                  <c:v>25952</c:v>
                </c:pt>
                <c:pt idx="25953">
                  <c:v>25953</c:v>
                </c:pt>
                <c:pt idx="25954">
                  <c:v>25954</c:v>
                </c:pt>
                <c:pt idx="25955">
                  <c:v>25955</c:v>
                </c:pt>
                <c:pt idx="25956">
                  <c:v>25956</c:v>
                </c:pt>
                <c:pt idx="25957">
                  <c:v>25957</c:v>
                </c:pt>
                <c:pt idx="25958">
                  <c:v>25958</c:v>
                </c:pt>
                <c:pt idx="25959">
                  <c:v>25959</c:v>
                </c:pt>
                <c:pt idx="25960">
                  <c:v>25960</c:v>
                </c:pt>
                <c:pt idx="25961">
                  <c:v>25961</c:v>
                </c:pt>
                <c:pt idx="25962">
                  <c:v>25962</c:v>
                </c:pt>
                <c:pt idx="25963">
                  <c:v>25963</c:v>
                </c:pt>
                <c:pt idx="25964">
                  <c:v>25964</c:v>
                </c:pt>
                <c:pt idx="25965">
                  <c:v>25965</c:v>
                </c:pt>
                <c:pt idx="25966">
                  <c:v>25966</c:v>
                </c:pt>
                <c:pt idx="25967">
                  <c:v>25967</c:v>
                </c:pt>
                <c:pt idx="25968">
                  <c:v>25968</c:v>
                </c:pt>
                <c:pt idx="25969">
                  <c:v>25969</c:v>
                </c:pt>
                <c:pt idx="25970">
                  <c:v>25970</c:v>
                </c:pt>
                <c:pt idx="25971">
                  <c:v>25971</c:v>
                </c:pt>
                <c:pt idx="25972">
                  <c:v>25972</c:v>
                </c:pt>
                <c:pt idx="25973">
                  <c:v>25973</c:v>
                </c:pt>
                <c:pt idx="25974">
                  <c:v>25974</c:v>
                </c:pt>
                <c:pt idx="25975">
                  <c:v>25975</c:v>
                </c:pt>
                <c:pt idx="25976">
                  <c:v>25976</c:v>
                </c:pt>
                <c:pt idx="25977">
                  <c:v>25977</c:v>
                </c:pt>
                <c:pt idx="25978">
                  <c:v>25978</c:v>
                </c:pt>
                <c:pt idx="25979">
                  <c:v>25979</c:v>
                </c:pt>
                <c:pt idx="25980">
                  <c:v>25980</c:v>
                </c:pt>
                <c:pt idx="25981">
                  <c:v>25981</c:v>
                </c:pt>
                <c:pt idx="25982">
                  <c:v>25982</c:v>
                </c:pt>
                <c:pt idx="25983">
                  <c:v>25983</c:v>
                </c:pt>
                <c:pt idx="25984">
                  <c:v>25984</c:v>
                </c:pt>
                <c:pt idx="25985">
                  <c:v>25985</c:v>
                </c:pt>
                <c:pt idx="25986">
                  <c:v>25986</c:v>
                </c:pt>
                <c:pt idx="25987">
                  <c:v>25987</c:v>
                </c:pt>
                <c:pt idx="25988">
                  <c:v>25988</c:v>
                </c:pt>
                <c:pt idx="25989">
                  <c:v>25989</c:v>
                </c:pt>
                <c:pt idx="25990">
                  <c:v>25990</c:v>
                </c:pt>
                <c:pt idx="25991">
                  <c:v>25991</c:v>
                </c:pt>
                <c:pt idx="25992">
                  <c:v>25992</c:v>
                </c:pt>
                <c:pt idx="25993">
                  <c:v>25993</c:v>
                </c:pt>
                <c:pt idx="25994">
                  <c:v>25994</c:v>
                </c:pt>
                <c:pt idx="25995">
                  <c:v>25995</c:v>
                </c:pt>
                <c:pt idx="25996">
                  <c:v>25996</c:v>
                </c:pt>
                <c:pt idx="25997">
                  <c:v>25997</c:v>
                </c:pt>
                <c:pt idx="25998">
                  <c:v>25998</c:v>
                </c:pt>
                <c:pt idx="25999">
                  <c:v>25999</c:v>
                </c:pt>
                <c:pt idx="26000">
                  <c:v>26000</c:v>
                </c:pt>
                <c:pt idx="26001">
                  <c:v>26001</c:v>
                </c:pt>
                <c:pt idx="26002">
                  <c:v>26002</c:v>
                </c:pt>
                <c:pt idx="26003">
                  <c:v>26003</c:v>
                </c:pt>
                <c:pt idx="26004">
                  <c:v>26004</c:v>
                </c:pt>
                <c:pt idx="26005">
                  <c:v>26005</c:v>
                </c:pt>
                <c:pt idx="26006">
                  <c:v>26006</c:v>
                </c:pt>
                <c:pt idx="26007">
                  <c:v>26007</c:v>
                </c:pt>
                <c:pt idx="26008">
                  <c:v>26008</c:v>
                </c:pt>
                <c:pt idx="26009">
                  <c:v>26009</c:v>
                </c:pt>
                <c:pt idx="26010">
                  <c:v>26010</c:v>
                </c:pt>
                <c:pt idx="26011">
                  <c:v>26011</c:v>
                </c:pt>
                <c:pt idx="26012">
                  <c:v>26012</c:v>
                </c:pt>
                <c:pt idx="26013">
                  <c:v>26013</c:v>
                </c:pt>
                <c:pt idx="26014">
                  <c:v>26014</c:v>
                </c:pt>
                <c:pt idx="26015">
                  <c:v>26015</c:v>
                </c:pt>
                <c:pt idx="26016">
                  <c:v>26016</c:v>
                </c:pt>
                <c:pt idx="26017">
                  <c:v>26017</c:v>
                </c:pt>
                <c:pt idx="26018">
                  <c:v>26018</c:v>
                </c:pt>
                <c:pt idx="26019">
                  <c:v>26019</c:v>
                </c:pt>
                <c:pt idx="26020">
                  <c:v>26020</c:v>
                </c:pt>
                <c:pt idx="26021">
                  <c:v>26021</c:v>
                </c:pt>
                <c:pt idx="26022">
                  <c:v>26022</c:v>
                </c:pt>
                <c:pt idx="26023">
                  <c:v>26023</c:v>
                </c:pt>
                <c:pt idx="26024">
                  <c:v>26024</c:v>
                </c:pt>
                <c:pt idx="26025">
                  <c:v>26025</c:v>
                </c:pt>
                <c:pt idx="26026">
                  <c:v>26026</c:v>
                </c:pt>
                <c:pt idx="26027">
                  <c:v>26027</c:v>
                </c:pt>
                <c:pt idx="26028">
                  <c:v>26028</c:v>
                </c:pt>
                <c:pt idx="26029">
                  <c:v>26029</c:v>
                </c:pt>
                <c:pt idx="26030">
                  <c:v>26030</c:v>
                </c:pt>
                <c:pt idx="26031">
                  <c:v>26031</c:v>
                </c:pt>
                <c:pt idx="26032">
                  <c:v>26032</c:v>
                </c:pt>
                <c:pt idx="26033">
                  <c:v>26033</c:v>
                </c:pt>
                <c:pt idx="26034">
                  <c:v>26034</c:v>
                </c:pt>
                <c:pt idx="26035">
                  <c:v>26035</c:v>
                </c:pt>
                <c:pt idx="26036">
                  <c:v>26036</c:v>
                </c:pt>
                <c:pt idx="26037">
                  <c:v>26037</c:v>
                </c:pt>
                <c:pt idx="26038">
                  <c:v>26038</c:v>
                </c:pt>
                <c:pt idx="26039">
                  <c:v>26039</c:v>
                </c:pt>
                <c:pt idx="26040">
                  <c:v>26040</c:v>
                </c:pt>
                <c:pt idx="26041">
                  <c:v>26041</c:v>
                </c:pt>
                <c:pt idx="26042">
                  <c:v>26042</c:v>
                </c:pt>
                <c:pt idx="26043">
                  <c:v>26043</c:v>
                </c:pt>
                <c:pt idx="26044">
                  <c:v>26044</c:v>
                </c:pt>
                <c:pt idx="26045">
                  <c:v>26045</c:v>
                </c:pt>
                <c:pt idx="26046">
                  <c:v>26046</c:v>
                </c:pt>
                <c:pt idx="26047">
                  <c:v>26047</c:v>
                </c:pt>
                <c:pt idx="26048">
                  <c:v>26048</c:v>
                </c:pt>
                <c:pt idx="26049">
                  <c:v>26049</c:v>
                </c:pt>
                <c:pt idx="26050">
                  <c:v>26050</c:v>
                </c:pt>
                <c:pt idx="26051">
                  <c:v>26051</c:v>
                </c:pt>
                <c:pt idx="26052">
                  <c:v>26052</c:v>
                </c:pt>
                <c:pt idx="26053">
                  <c:v>26053</c:v>
                </c:pt>
                <c:pt idx="26054">
                  <c:v>26054</c:v>
                </c:pt>
                <c:pt idx="26055">
                  <c:v>26055</c:v>
                </c:pt>
                <c:pt idx="26056">
                  <c:v>26056</c:v>
                </c:pt>
                <c:pt idx="26057">
                  <c:v>26057</c:v>
                </c:pt>
                <c:pt idx="26058">
                  <c:v>26058</c:v>
                </c:pt>
                <c:pt idx="26059">
                  <c:v>26059</c:v>
                </c:pt>
                <c:pt idx="26060">
                  <c:v>26060</c:v>
                </c:pt>
                <c:pt idx="26061">
                  <c:v>26061</c:v>
                </c:pt>
                <c:pt idx="26062">
                  <c:v>26062</c:v>
                </c:pt>
                <c:pt idx="26063">
                  <c:v>26063</c:v>
                </c:pt>
                <c:pt idx="26064">
                  <c:v>26064</c:v>
                </c:pt>
                <c:pt idx="26065">
                  <c:v>26065</c:v>
                </c:pt>
                <c:pt idx="26066">
                  <c:v>26066</c:v>
                </c:pt>
                <c:pt idx="26067">
                  <c:v>26067</c:v>
                </c:pt>
                <c:pt idx="26068">
                  <c:v>26068</c:v>
                </c:pt>
                <c:pt idx="26069">
                  <c:v>26069</c:v>
                </c:pt>
                <c:pt idx="26070">
                  <c:v>26070</c:v>
                </c:pt>
                <c:pt idx="26071">
                  <c:v>26071</c:v>
                </c:pt>
                <c:pt idx="26072">
                  <c:v>26072</c:v>
                </c:pt>
                <c:pt idx="26073">
                  <c:v>26073</c:v>
                </c:pt>
                <c:pt idx="26074">
                  <c:v>26074</c:v>
                </c:pt>
                <c:pt idx="26075">
                  <c:v>26075</c:v>
                </c:pt>
                <c:pt idx="26076">
                  <c:v>26076</c:v>
                </c:pt>
                <c:pt idx="26077">
                  <c:v>26077</c:v>
                </c:pt>
                <c:pt idx="26078">
                  <c:v>26078</c:v>
                </c:pt>
                <c:pt idx="26079">
                  <c:v>26079</c:v>
                </c:pt>
                <c:pt idx="26080">
                  <c:v>26080</c:v>
                </c:pt>
                <c:pt idx="26081">
                  <c:v>26081</c:v>
                </c:pt>
                <c:pt idx="26082">
                  <c:v>26082</c:v>
                </c:pt>
                <c:pt idx="26083">
                  <c:v>26083</c:v>
                </c:pt>
                <c:pt idx="26084">
                  <c:v>26084</c:v>
                </c:pt>
                <c:pt idx="26085">
                  <c:v>26085</c:v>
                </c:pt>
                <c:pt idx="26086">
                  <c:v>26086</c:v>
                </c:pt>
                <c:pt idx="26087">
                  <c:v>26087</c:v>
                </c:pt>
                <c:pt idx="26088">
                  <c:v>26088</c:v>
                </c:pt>
                <c:pt idx="26089">
                  <c:v>26089</c:v>
                </c:pt>
                <c:pt idx="26090">
                  <c:v>26090</c:v>
                </c:pt>
                <c:pt idx="26091">
                  <c:v>26091</c:v>
                </c:pt>
                <c:pt idx="26092">
                  <c:v>26092</c:v>
                </c:pt>
                <c:pt idx="26093">
                  <c:v>26093</c:v>
                </c:pt>
                <c:pt idx="26094">
                  <c:v>26094</c:v>
                </c:pt>
                <c:pt idx="26095">
                  <c:v>26095</c:v>
                </c:pt>
                <c:pt idx="26096">
                  <c:v>26096</c:v>
                </c:pt>
                <c:pt idx="26097">
                  <c:v>26097</c:v>
                </c:pt>
                <c:pt idx="26098">
                  <c:v>26098</c:v>
                </c:pt>
                <c:pt idx="26099">
                  <c:v>26099</c:v>
                </c:pt>
                <c:pt idx="26100">
                  <c:v>26100</c:v>
                </c:pt>
                <c:pt idx="26101">
                  <c:v>26101</c:v>
                </c:pt>
                <c:pt idx="26102">
                  <c:v>26102</c:v>
                </c:pt>
                <c:pt idx="26103">
                  <c:v>26103</c:v>
                </c:pt>
                <c:pt idx="26104">
                  <c:v>26104</c:v>
                </c:pt>
                <c:pt idx="26105">
                  <c:v>26105</c:v>
                </c:pt>
                <c:pt idx="26106">
                  <c:v>26106</c:v>
                </c:pt>
                <c:pt idx="26107">
                  <c:v>26107</c:v>
                </c:pt>
                <c:pt idx="26108">
                  <c:v>26108</c:v>
                </c:pt>
                <c:pt idx="26109">
                  <c:v>26109</c:v>
                </c:pt>
                <c:pt idx="26110">
                  <c:v>26110</c:v>
                </c:pt>
                <c:pt idx="26111">
                  <c:v>26111</c:v>
                </c:pt>
                <c:pt idx="26112">
                  <c:v>26112</c:v>
                </c:pt>
                <c:pt idx="26113">
                  <c:v>26113</c:v>
                </c:pt>
                <c:pt idx="26114">
                  <c:v>26114</c:v>
                </c:pt>
                <c:pt idx="26115">
                  <c:v>26115</c:v>
                </c:pt>
                <c:pt idx="26116">
                  <c:v>26116</c:v>
                </c:pt>
                <c:pt idx="26117">
                  <c:v>26117</c:v>
                </c:pt>
                <c:pt idx="26118">
                  <c:v>26118</c:v>
                </c:pt>
                <c:pt idx="26119">
                  <c:v>26119</c:v>
                </c:pt>
                <c:pt idx="26120">
                  <c:v>26120</c:v>
                </c:pt>
                <c:pt idx="26121">
                  <c:v>26121</c:v>
                </c:pt>
                <c:pt idx="26122">
                  <c:v>26122</c:v>
                </c:pt>
                <c:pt idx="26123">
                  <c:v>26123</c:v>
                </c:pt>
                <c:pt idx="26124">
                  <c:v>26124</c:v>
                </c:pt>
                <c:pt idx="26125">
                  <c:v>26125</c:v>
                </c:pt>
                <c:pt idx="26126">
                  <c:v>26126</c:v>
                </c:pt>
                <c:pt idx="26127">
                  <c:v>26127</c:v>
                </c:pt>
                <c:pt idx="26128">
                  <c:v>26128</c:v>
                </c:pt>
                <c:pt idx="26129">
                  <c:v>26129</c:v>
                </c:pt>
                <c:pt idx="26130">
                  <c:v>26130</c:v>
                </c:pt>
                <c:pt idx="26131">
                  <c:v>26131</c:v>
                </c:pt>
                <c:pt idx="26132">
                  <c:v>26132</c:v>
                </c:pt>
                <c:pt idx="26133">
                  <c:v>26133</c:v>
                </c:pt>
                <c:pt idx="26134">
                  <c:v>26134</c:v>
                </c:pt>
                <c:pt idx="26135">
                  <c:v>26135</c:v>
                </c:pt>
                <c:pt idx="26136">
                  <c:v>26136</c:v>
                </c:pt>
                <c:pt idx="26137">
                  <c:v>26137</c:v>
                </c:pt>
                <c:pt idx="26138">
                  <c:v>26138</c:v>
                </c:pt>
                <c:pt idx="26139">
                  <c:v>26139</c:v>
                </c:pt>
                <c:pt idx="26140">
                  <c:v>26140</c:v>
                </c:pt>
                <c:pt idx="26141">
                  <c:v>26141</c:v>
                </c:pt>
                <c:pt idx="26142">
                  <c:v>26142</c:v>
                </c:pt>
                <c:pt idx="26143">
                  <c:v>26143</c:v>
                </c:pt>
                <c:pt idx="26144">
                  <c:v>26144</c:v>
                </c:pt>
                <c:pt idx="26145">
                  <c:v>26145</c:v>
                </c:pt>
                <c:pt idx="26146">
                  <c:v>26146</c:v>
                </c:pt>
                <c:pt idx="26147">
                  <c:v>26147</c:v>
                </c:pt>
                <c:pt idx="26148">
                  <c:v>26148</c:v>
                </c:pt>
                <c:pt idx="26149">
                  <c:v>26149</c:v>
                </c:pt>
                <c:pt idx="26150">
                  <c:v>26150</c:v>
                </c:pt>
                <c:pt idx="26151">
                  <c:v>26151</c:v>
                </c:pt>
                <c:pt idx="26152">
                  <c:v>26152</c:v>
                </c:pt>
                <c:pt idx="26153">
                  <c:v>26153</c:v>
                </c:pt>
                <c:pt idx="26154">
                  <c:v>26154</c:v>
                </c:pt>
                <c:pt idx="26155">
                  <c:v>26155</c:v>
                </c:pt>
                <c:pt idx="26156">
                  <c:v>26156</c:v>
                </c:pt>
                <c:pt idx="26157">
                  <c:v>26157</c:v>
                </c:pt>
                <c:pt idx="26158">
                  <c:v>26158</c:v>
                </c:pt>
                <c:pt idx="26159">
                  <c:v>26159</c:v>
                </c:pt>
                <c:pt idx="26160">
                  <c:v>26160</c:v>
                </c:pt>
                <c:pt idx="26161">
                  <c:v>26161</c:v>
                </c:pt>
                <c:pt idx="26162">
                  <c:v>26162</c:v>
                </c:pt>
                <c:pt idx="26163">
                  <c:v>26163</c:v>
                </c:pt>
                <c:pt idx="26164">
                  <c:v>26164</c:v>
                </c:pt>
                <c:pt idx="26165">
                  <c:v>26165</c:v>
                </c:pt>
                <c:pt idx="26166">
                  <c:v>26166</c:v>
                </c:pt>
                <c:pt idx="26167">
                  <c:v>26167</c:v>
                </c:pt>
                <c:pt idx="26168">
                  <c:v>26168</c:v>
                </c:pt>
                <c:pt idx="26169">
                  <c:v>26169</c:v>
                </c:pt>
                <c:pt idx="26170">
                  <c:v>26170</c:v>
                </c:pt>
                <c:pt idx="26171">
                  <c:v>26171</c:v>
                </c:pt>
                <c:pt idx="26172">
                  <c:v>26172</c:v>
                </c:pt>
                <c:pt idx="26173">
                  <c:v>26173</c:v>
                </c:pt>
                <c:pt idx="26174">
                  <c:v>26174</c:v>
                </c:pt>
                <c:pt idx="26175">
                  <c:v>26175</c:v>
                </c:pt>
                <c:pt idx="26176">
                  <c:v>26176</c:v>
                </c:pt>
                <c:pt idx="26177">
                  <c:v>26177</c:v>
                </c:pt>
                <c:pt idx="26178">
                  <c:v>26178</c:v>
                </c:pt>
                <c:pt idx="26179">
                  <c:v>26179</c:v>
                </c:pt>
                <c:pt idx="26180">
                  <c:v>26180</c:v>
                </c:pt>
                <c:pt idx="26181">
                  <c:v>26181</c:v>
                </c:pt>
                <c:pt idx="26182">
                  <c:v>26182</c:v>
                </c:pt>
                <c:pt idx="26183">
                  <c:v>26183</c:v>
                </c:pt>
                <c:pt idx="26184">
                  <c:v>26184</c:v>
                </c:pt>
                <c:pt idx="26185">
                  <c:v>26185</c:v>
                </c:pt>
                <c:pt idx="26186">
                  <c:v>26186</c:v>
                </c:pt>
                <c:pt idx="26187">
                  <c:v>26187</c:v>
                </c:pt>
                <c:pt idx="26188">
                  <c:v>26188</c:v>
                </c:pt>
                <c:pt idx="26189">
                  <c:v>26189</c:v>
                </c:pt>
                <c:pt idx="26190">
                  <c:v>26190</c:v>
                </c:pt>
                <c:pt idx="26191">
                  <c:v>26191</c:v>
                </c:pt>
                <c:pt idx="26192">
                  <c:v>26192</c:v>
                </c:pt>
                <c:pt idx="26193">
                  <c:v>26193</c:v>
                </c:pt>
                <c:pt idx="26194">
                  <c:v>26194</c:v>
                </c:pt>
                <c:pt idx="26195">
                  <c:v>26195</c:v>
                </c:pt>
                <c:pt idx="26196">
                  <c:v>26196</c:v>
                </c:pt>
                <c:pt idx="26197">
                  <c:v>26197</c:v>
                </c:pt>
                <c:pt idx="26198">
                  <c:v>26198</c:v>
                </c:pt>
                <c:pt idx="26199">
                  <c:v>26199</c:v>
                </c:pt>
                <c:pt idx="26200">
                  <c:v>26200</c:v>
                </c:pt>
                <c:pt idx="26201">
                  <c:v>26201</c:v>
                </c:pt>
                <c:pt idx="26202">
                  <c:v>26202</c:v>
                </c:pt>
                <c:pt idx="26203">
                  <c:v>26203</c:v>
                </c:pt>
                <c:pt idx="26204">
                  <c:v>26204</c:v>
                </c:pt>
                <c:pt idx="26205">
                  <c:v>26205</c:v>
                </c:pt>
                <c:pt idx="26206">
                  <c:v>26206</c:v>
                </c:pt>
                <c:pt idx="26207">
                  <c:v>26207</c:v>
                </c:pt>
                <c:pt idx="26208">
                  <c:v>26208</c:v>
                </c:pt>
                <c:pt idx="26209">
                  <c:v>26209</c:v>
                </c:pt>
                <c:pt idx="26210">
                  <c:v>26210</c:v>
                </c:pt>
                <c:pt idx="26211">
                  <c:v>26211</c:v>
                </c:pt>
                <c:pt idx="26212">
                  <c:v>26212</c:v>
                </c:pt>
                <c:pt idx="26213">
                  <c:v>26213</c:v>
                </c:pt>
                <c:pt idx="26214">
                  <c:v>26214</c:v>
                </c:pt>
                <c:pt idx="26215">
                  <c:v>26215</c:v>
                </c:pt>
                <c:pt idx="26216">
                  <c:v>26216</c:v>
                </c:pt>
                <c:pt idx="26217">
                  <c:v>26217</c:v>
                </c:pt>
                <c:pt idx="26218">
                  <c:v>26218</c:v>
                </c:pt>
                <c:pt idx="26219">
                  <c:v>26219</c:v>
                </c:pt>
                <c:pt idx="26220">
                  <c:v>26220</c:v>
                </c:pt>
                <c:pt idx="26221">
                  <c:v>26221</c:v>
                </c:pt>
                <c:pt idx="26222">
                  <c:v>26222</c:v>
                </c:pt>
                <c:pt idx="26223">
                  <c:v>26223</c:v>
                </c:pt>
                <c:pt idx="26224">
                  <c:v>26224</c:v>
                </c:pt>
                <c:pt idx="26225">
                  <c:v>26225</c:v>
                </c:pt>
                <c:pt idx="26226">
                  <c:v>26226</c:v>
                </c:pt>
                <c:pt idx="26227">
                  <c:v>26227</c:v>
                </c:pt>
                <c:pt idx="26228">
                  <c:v>26228</c:v>
                </c:pt>
                <c:pt idx="26229">
                  <c:v>26229</c:v>
                </c:pt>
                <c:pt idx="26230">
                  <c:v>26230</c:v>
                </c:pt>
                <c:pt idx="26231">
                  <c:v>26231</c:v>
                </c:pt>
                <c:pt idx="26232">
                  <c:v>26232</c:v>
                </c:pt>
                <c:pt idx="26233">
                  <c:v>26233</c:v>
                </c:pt>
                <c:pt idx="26234">
                  <c:v>26234</c:v>
                </c:pt>
                <c:pt idx="26235">
                  <c:v>26235</c:v>
                </c:pt>
                <c:pt idx="26236">
                  <c:v>26236</c:v>
                </c:pt>
                <c:pt idx="26237">
                  <c:v>26237</c:v>
                </c:pt>
                <c:pt idx="26238">
                  <c:v>26238</c:v>
                </c:pt>
                <c:pt idx="26239">
                  <c:v>26239</c:v>
                </c:pt>
                <c:pt idx="26240">
                  <c:v>26240</c:v>
                </c:pt>
                <c:pt idx="26241">
                  <c:v>26241</c:v>
                </c:pt>
                <c:pt idx="26242">
                  <c:v>26242</c:v>
                </c:pt>
                <c:pt idx="26243">
                  <c:v>26243</c:v>
                </c:pt>
                <c:pt idx="26244">
                  <c:v>26244</c:v>
                </c:pt>
                <c:pt idx="26245">
                  <c:v>26245</c:v>
                </c:pt>
                <c:pt idx="26246">
                  <c:v>26246</c:v>
                </c:pt>
                <c:pt idx="26247">
                  <c:v>26247</c:v>
                </c:pt>
                <c:pt idx="26248">
                  <c:v>26248</c:v>
                </c:pt>
                <c:pt idx="26249">
                  <c:v>26249</c:v>
                </c:pt>
                <c:pt idx="26250">
                  <c:v>26250</c:v>
                </c:pt>
                <c:pt idx="26251">
                  <c:v>26251</c:v>
                </c:pt>
                <c:pt idx="26252">
                  <c:v>26252</c:v>
                </c:pt>
                <c:pt idx="26253">
                  <c:v>26253</c:v>
                </c:pt>
                <c:pt idx="26254">
                  <c:v>26254</c:v>
                </c:pt>
                <c:pt idx="26255">
                  <c:v>26255</c:v>
                </c:pt>
                <c:pt idx="26256">
                  <c:v>26256</c:v>
                </c:pt>
                <c:pt idx="26257">
                  <c:v>26257</c:v>
                </c:pt>
                <c:pt idx="26258">
                  <c:v>26258</c:v>
                </c:pt>
                <c:pt idx="26259">
                  <c:v>26259</c:v>
                </c:pt>
                <c:pt idx="26260">
                  <c:v>26260</c:v>
                </c:pt>
                <c:pt idx="26261">
                  <c:v>26261</c:v>
                </c:pt>
                <c:pt idx="26262">
                  <c:v>26262</c:v>
                </c:pt>
                <c:pt idx="26263">
                  <c:v>26263</c:v>
                </c:pt>
                <c:pt idx="26264">
                  <c:v>26264</c:v>
                </c:pt>
                <c:pt idx="26265">
                  <c:v>26265</c:v>
                </c:pt>
                <c:pt idx="26266">
                  <c:v>26266</c:v>
                </c:pt>
                <c:pt idx="26267">
                  <c:v>26267</c:v>
                </c:pt>
                <c:pt idx="26268">
                  <c:v>26268</c:v>
                </c:pt>
                <c:pt idx="26269">
                  <c:v>26269</c:v>
                </c:pt>
                <c:pt idx="26270">
                  <c:v>26270</c:v>
                </c:pt>
                <c:pt idx="26271">
                  <c:v>26271</c:v>
                </c:pt>
                <c:pt idx="26272">
                  <c:v>26272</c:v>
                </c:pt>
                <c:pt idx="26273">
                  <c:v>26273</c:v>
                </c:pt>
                <c:pt idx="26274">
                  <c:v>26274</c:v>
                </c:pt>
                <c:pt idx="26275">
                  <c:v>26275</c:v>
                </c:pt>
                <c:pt idx="26276">
                  <c:v>26276</c:v>
                </c:pt>
                <c:pt idx="26277">
                  <c:v>26277</c:v>
                </c:pt>
                <c:pt idx="26278">
                  <c:v>26278</c:v>
                </c:pt>
                <c:pt idx="26279">
                  <c:v>26279</c:v>
                </c:pt>
                <c:pt idx="26280">
                  <c:v>26280</c:v>
                </c:pt>
                <c:pt idx="26281">
                  <c:v>26281</c:v>
                </c:pt>
                <c:pt idx="26282">
                  <c:v>26282</c:v>
                </c:pt>
                <c:pt idx="26283">
                  <c:v>26283</c:v>
                </c:pt>
                <c:pt idx="26284">
                  <c:v>26284</c:v>
                </c:pt>
                <c:pt idx="26285">
                  <c:v>26285</c:v>
                </c:pt>
                <c:pt idx="26286">
                  <c:v>26286</c:v>
                </c:pt>
                <c:pt idx="26287">
                  <c:v>26287</c:v>
                </c:pt>
                <c:pt idx="26288">
                  <c:v>26288</c:v>
                </c:pt>
                <c:pt idx="26289">
                  <c:v>26289</c:v>
                </c:pt>
                <c:pt idx="26290">
                  <c:v>26290</c:v>
                </c:pt>
                <c:pt idx="26291">
                  <c:v>26291</c:v>
                </c:pt>
                <c:pt idx="26292">
                  <c:v>26292</c:v>
                </c:pt>
                <c:pt idx="26293">
                  <c:v>26293</c:v>
                </c:pt>
                <c:pt idx="26294">
                  <c:v>26294</c:v>
                </c:pt>
                <c:pt idx="26295">
                  <c:v>26295</c:v>
                </c:pt>
                <c:pt idx="26296">
                  <c:v>26296</c:v>
                </c:pt>
                <c:pt idx="26297">
                  <c:v>26297</c:v>
                </c:pt>
                <c:pt idx="26298">
                  <c:v>26298</c:v>
                </c:pt>
                <c:pt idx="26299">
                  <c:v>26299</c:v>
                </c:pt>
                <c:pt idx="26300">
                  <c:v>26300</c:v>
                </c:pt>
                <c:pt idx="26301">
                  <c:v>26301</c:v>
                </c:pt>
                <c:pt idx="26302">
                  <c:v>26302</c:v>
                </c:pt>
                <c:pt idx="26303">
                  <c:v>26303</c:v>
                </c:pt>
                <c:pt idx="26304">
                  <c:v>26304</c:v>
                </c:pt>
                <c:pt idx="26305">
                  <c:v>26305</c:v>
                </c:pt>
                <c:pt idx="26306">
                  <c:v>26306</c:v>
                </c:pt>
                <c:pt idx="26307">
                  <c:v>26307</c:v>
                </c:pt>
                <c:pt idx="26308">
                  <c:v>26308</c:v>
                </c:pt>
                <c:pt idx="26309">
                  <c:v>26309</c:v>
                </c:pt>
                <c:pt idx="26310">
                  <c:v>26310</c:v>
                </c:pt>
                <c:pt idx="26311">
                  <c:v>26311</c:v>
                </c:pt>
                <c:pt idx="26312">
                  <c:v>26312</c:v>
                </c:pt>
                <c:pt idx="26313">
                  <c:v>26313</c:v>
                </c:pt>
                <c:pt idx="26314">
                  <c:v>26314</c:v>
                </c:pt>
                <c:pt idx="26315">
                  <c:v>26315</c:v>
                </c:pt>
                <c:pt idx="26316">
                  <c:v>26316</c:v>
                </c:pt>
                <c:pt idx="26317">
                  <c:v>26317</c:v>
                </c:pt>
                <c:pt idx="26318">
                  <c:v>26318</c:v>
                </c:pt>
                <c:pt idx="26319">
                  <c:v>26319</c:v>
                </c:pt>
                <c:pt idx="26320">
                  <c:v>26320</c:v>
                </c:pt>
                <c:pt idx="26321">
                  <c:v>26321</c:v>
                </c:pt>
                <c:pt idx="26322">
                  <c:v>26322</c:v>
                </c:pt>
                <c:pt idx="26323">
                  <c:v>26323</c:v>
                </c:pt>
                <c:pt idx="26324">
                  <c:v>26324</c:v>
                </c:pt>
                <c:pt idx="26325">
                  <c:v>26325</c:v>
                </c:pt>
                <c:pt idx="26326">
                  <c:v>26326</c:v>
                </c:pt>
                <c:pt idx="26327">
                  <c:v>26327</c:v>
                </c:pt>
                <c:pt idx="26328">
                  <c:v>26328</c:v>
                </c:pt>
                <c:pt idx="26329">
                  <c:v>26329</c:v>
                </c:pt>
                <c:pt idx="26330">
                  <c:v>26330</c:v>
                </c:pt>
                <c:pt idx="26331">
                  <c:v>26331</c:v>
                </c:pt>
                <c:pt idx="26332">
                  <c:v>26332</c:v>
                </c:pt>
                <c:pt idx="26333">
                  <c:v>26333</c:v>
                </c:pt>
                <c:pt idx="26334">
                  <c:v>26334</c:v>
                </c:pt>
                <c:pt idx="26335">
                  <c:v>26335</c:v>
                </c:pt>
                <c:pt idx="26336">
                  <c:v>26336</c:v>
                </c:pt>
                <c:pt idx="26337">
                  <c:v>26337</c:v>
                </c:pt>
                <c:pt idx="26338">
                  <c:v>26338</c:v>
                </c:pt>
                <c:pt idx="26339">
                  <c:v>26339</c:v>
                </c:pt>
                <c:pt idx="26340">
                  <c:v>26340</c:v>
                </c:pt>
                <c:pt idx="26341">
                  <c:v>26341</c:v>
                </c:pt>
                <c:pt idx="26342">
                  <c:v>26342</c:v>
                </c:pt>
                <c:pt idx="26343">
                  <c:v>26343</c:v>
                </c:pt>
                <c:pt idx="26344">
                  <c:v>26344</c:v>
                </c:pt>
                <c:pt idx="26345">
                  <c:v>26345</c:v>
                </c:pt>
                <c:pt idx="26346">
                  <c:v>26346</c:v>
                </c:pt>
                <c:pt idx="26347">
                  <c:v>26347</c:v>
                </c:pt>
                <c:pt idx="26348">
                  <c:v>26348</c:v>
                </c:pt>
                <c:pt idx="26349">
                  <c:v>26349</c:v>
                </c:pt>
                <c:pt idx="26350">
                  <c:v>26350</c:v>
                </c:pt>
                <c:pt idx="26351">
                  <c:v>26351</c:v>
                </c:pt>
                <c:pt idx="26352">
                  <c:v>26352</c:v>
                </c:pt>
                <c:pt idx="26353">
                  <c:v>26353</c:v>
                </c:pt>
                <c:pt idx="26354">
                  <c:v>26354</c:v>
                </c:pt>
                <c:pt idx="26355">
                  <c:v>26355</c:v>
                </c:pt>
                <c:pt idx="26356">
                  <c:v>26356</c:v>
                </c:pt>
                <c:pt idx="26357">
                  <c:v>26357</c:v>
                </c:pt>
                <c:pt idx="26358">
                  <c:v>26358</c:v>
                </c:pt>
                <c:pt idx="26359">
                  <c:v>26359</c:v>
                </c:pt>
                <c:pt idx="26360">
                  <c:v>26360</c:v>
                </c:pt>
                <c:pt idx="26361">
                  <c:v>26361</c:v>
                </c:pt>
                <c:pt idx="26362">
                  <c:v>26362</c:v>
                </c:pt>
                <c:pt idx="26363">
                  <c:v>26363</c:v>
                </c:pt>
                <c:pt idx="26364">
                  <c:v>26364</c:v>
                </c:pt>
                <c:pt idx="26365">
                  <c:v>26365</c:v>
                </c:pt>
                <c:pt idx="26366">
                  <c:v>26366</c:v>
                </c:pt>
                <c:pt idx="26367">
                  <c:v>26367</c:v>
                </c:pt>
                <c:pt idx="26368">
                  <c:v>26368</c:v>
                </c:pt>
                <c:pt idx="26369">
                  <c:v>26369</c:v>
                </c:pt>
                <c:pt idx="26370">
                  <c:v>26370</c:v>
                </c:pt>
                <c:pt idx="26371">
                  <c:v>26371</c:v>
                </c:pt>
                <c:pt idx="26372">
                  <c:v>26372</c:v>
                </c:pt>
                <c:pt idx="26373">
                  <c:v>26373</c:v>
                </c:pt>
                <c:pt idx="26374">
                  <c:v>26374</c:v>
                </c:pt>
                <c:pt idx="26375">
                  <c:v>26375</c:v>
                </c:pt>
                <c:pt idx="26376">
                  <c:v>26376</c:v>
                </c:pt>
                <c:pt idx="26377">
                  <c:v>26377</c:v>
                </c:pt>
                <c:pt idx="26378">
                  <c:v>26378</c:v>
                </c:pt>
                <c:pt idx="26379">
                  <c:v>26379</c:v>
                </c:pt>
                <c:pt idx="26380">
                  <c:v>26380</c:v>
                </c:pt>
                <c:pt idx="26381">
                  <c:v>26381</c:v>
                </c:pt>
                <c:pt idx="26382">
                  <c:v>26382</c:v>
                </c:pt>
                <c:pt idx="26383">
                  <c:v>26383</c:v>
                </c:pt>
                <c:pt idx="26384">
                  <c:v>26384</c:v>
                </c:pt>
                <c:pt idx="26385">
                  <c:v>26385</c:v>
                </c:pt>
                <c:pt idx="26386">
                  <c:v>26386</c:v>
                </c:pt>
                <c:pt idx="26387">
                  <c:v>26387</c:v>
                </c:pt>
                <c:pt idx="26388">
                  <c:v>26388</c:v>
                </c:pt>
                <c:pt idx="26389">
                  <c:v>26389</c:v>
                </c:pt>
                <c:pt idx="26390">
                  <c:v>26390</c:v>
                </c:pt>
                <c:pt idx="26391">
                  <c:v>26391</c:v>
                </c:pt>
                <c:pt idx="26392">
                  <c:v>26392</c:v>
                </c:pt>
                <c:pt idx="26393">
                  <c:v>26393</c:v>
                </c:pt>
                <c:pt idx="26394">
                  <c:v>26394</c:v>
                </c:pt>
                <c:pt idx="26395">
                  <c:v>26395</c:v>
                </c:pt>
                <c:pt idx="26396">
                  <c:v>26396</c:v>
                </c:pt>
                <c:pt idx="26397">
                  <c:v>26397</c:v>
                </c:pt>
                <c:pt idx="26398">
                  <c:v>26398</c:v>
                </c:pt>
                <c:pt idx="26399">
                  <c:v>26399</c:v>
                </c:pt>
                <c:pt idx="26400">
                  <c:v>26400</c:v>
                </c:pt>
                <c:pt idx="26401">
                  <c:v>26401</c:v>
                </c:pt>
                <c:pt idx="26402">
                  <c:v>26402</c:v>
                </c:pt>
                <c:pt idx="26403">
                  <c:v>26403</c:v>
                </c:pt>
                <c:pt idx="26404">
                  <c:v>26404</c:v>
                </c:pt>
                <c:pt idx="26405">
                  <c:v>26405</c:v>
                </c:pt>
                <c:pt idx="26406">
                  <c:v>26406</c:v>
                </c:pt>
                <c:pt idx="26407">
                  <c:v>26407</c:v>
                </c:pt>
                <c:pt idx="26408">
                  <c:v>26408</c:v>
                </c:pt>
                <c:pt idx="26409">
                  <c:v>26409</c:v>
                </c:pt>
                <c:pt idx="26410">
                  <c:v>26410</c:v>
                </c:pt>
                <c:pt idx="26411">
                  <c:v>26411</c:v>
                </c:pt>
                <c:pt idx="26412">
                  <c:v>26412</c:v>
                </c:pt>
                <c:pt idx="26413">
                  <c:v>26413</c:v>
                </c:pt>
                <c:pt idx="26414">
                  <c:v>26414</c:v>
                </c:pt>
                <c:pt idx="26415">
                  <c:v>26415</c:v>
                </c:pt>
                <c:pt idx="26416">
                  <c:v>26416</c:v>
                </c:pt>
                <c:pt idx="26417">
                  <c:v>26417</c:v>
                </c:pt>
                <c:pt idx="26418">
                  <c:v>26418</c:v>
                </c:pt>
                <c:pt idx="26419">
                  <c:v>26419</c:v>
                </c:pt>
                <c:pt idx="26420">
                  <c:v>26420</c:v>
                </c:pt>
                <c:pt idx="26421">
                  <c:v>26421</c:v>
                </c:pt>
                <c:pt idx="26422">
                  <c:v>26422</c:v>
                </c:pt>
                <c:pt idx="26423">
                  <c:v>26423</c:v>
                </c:pt>
                <c:pt idx="26424">
                  <c:v>26424</c:v>
                </c:pt>
                <c:pt idx="26425">
                  <c:v>26425</c:v>
                </c:pt>
                <c:pt idx="26426">
                  <c:v>26426</c:v>
                </c:pt>
                <c:pt idx="26427">
                  <c:v>26427</c:v>
                </c:pt>
                <c:pt idx="26428">
                  <c:v>26428</c:v>
                </c:pt>
                <c:pt idx="26429">
                  <c:v>26429</c:v>
                </c:pt>
                <c:pt idx="26430">
                  <c:v>26430</c:v>
                </c:pt>
                <c:pt idx="26431">
                  <c:v>26431</c:v>
                </c:pt>
                <c:pt idx="26432">
                  <c:v>26432</c:v>
                </c:pt>
                <c:pt idx="26433">
                  <c:v>26433</c:v>
                </c:pt>
                <c:pt idx="26434">
                  <c:v>26434</c:v>
                </c:pt>
                <c:pt idx="26435">
                  <c:v>26435</c:v>
                </c:pt>
                <c:pt idx="26436">
                  <c:v>26436</c:v>
                </c:pt>
                <c:pt idx="26437">
                  <c:v>26437</c:v>
                </c:pt>
                <c:pt idx="26438">
                  <c:v>26438</c:v>
                </c:pt>
                <c:pt idx="26439">
                  <c:v>26439</c:v>
                </c:pt>
                <c:pt idx="26440">
                  <c:v>26440</c:v>
                </c:pt>
                <c:pt idx="26441">
                  <c:v>26441</c:v>
                </c:pt>
                <c:pt idx="26442">
                  <c:v>26442</c:v>
                </c:pt>
                <c:pt idx="26443">
                  <c:v>26443</c:v>
                </c:pt>
                <c:pt idx="26444">
                  <c:v>26444</c:v>
                </c:pt>
                <c:pt idx="26445">
                  <c:v>26445</c:v>
                </c:pt>
                <c:pt idx="26446">
                  <c:v>26446</c:v>
                </c:pt>
                <c:pt idx="26447">
                  <c:v>26447</c:v>
                </c:pt>
                <c:pt idx="26448">
                  <c:v>26448</c:v>
                </c:pt>
                <c:pt idx="26449">
                  <c:v>26449</c:v>
                </c:pt>
                <c:pt idx="26450">
                  <c:v>26450</c:v>
                </c:pt>
                <c:pt idx="26451">
                  <c:v>26451</c:v>
                </c:pt>
                <c:pt idx="26452">
                  <c:v>26452</c:v>
                </c:pt>
                <c:pt idx="26453">
                  <c:v>26453</c:v>
                </c:pt>
                <c:pt idx="26454">
                  <c:v>26454</c:v>
                </c:pt>
                <c:pt idx="26455">
                  <c:v>26455</c:v>
                </c:pt>
                <c:pt idx="26456">
                  <c:v>26456</c:v>
                </c:pt>
                <c:pt idx="26457">
                  <c:v>26457</c:v>
                </c:pt>
                <c:pt idx="26458">
                  <c:v>26458</c:v>
                </c:pt>
                <c:pt idx="26459">
                  <c:v>26459</c:v>
                </c:pt>
                <c:pt idx="26460">
                  <c:v>26460</c:v>
                </c:pt>
                <c:pt idx="26461">
                  <c:v>26461</c:v>
                </c:pt>
                <c:pt idx="26462">
                  <c:v>26462</c:v>
                </c:pt>
                <c:pt idx="26463">
                  <c:v>26463</c:v>
                </c:pt>
                <c:pt idx="26464">
                  <c:v>26464</c:v>
                </c:pt>
                <c:pt idx="26465">
                  <c:v>26465</c:v>
                </c:pt>
                <c:pt idx="26466">
                  <c:v>26466</c:v>
                </c:pt>
                <c:pt idx="26467">
                  <c:v>26467</c:v>
                </c:pt>
                <c:pt idx="26468">
                  <c:v>26468</c:v>
                </c:pt>
                <c:pt idx="26469">
                  <c:v>26469</c:v>
                </c:pt>
                <c:pt idx="26470">
                  <c:v>26470</c:v>
                </c:pt>
                <c:pt idx="26471">
                  <c:v>26471</c:v>
                </c:pt>
                <c:pt idx="26472">
                  <c:v>26472</c:v>
                </c:pt>
                <c:pt idx="26473">
                  <c:v>26473</c:v>
                </c:pt>
                <c:pt idx="26474">
                  <c:v>26474</c:v>
                </c:pt>
                <c:pt idx="26475">
                  <c:v>26475</c:v>
                </c:pt>
                <c:pt idx="26476">
                  <c:v>26476</c:v>
                </c:pt>
                <c:pt idx="26477">
                  <c:v>26477</c:v>
                </c:pt>
                <c:pt idx="26478">
                  <c:v>26478</c:v>
                </c:pt>
                <c:pt idx="26479">
                  <c:v>26479</c:v>
                </c:pt>
                <c:pt idx="26480">
                  <c:v>26480</c:v>
                </c:pt>
                <c:pt idx="26481">
                  <c:v>26481</c:v>
                </c:pt>
                <c:pt idx="26482">
                  <c:v>26482</c:v>
                </c:pt>
                <c:pt idx="26483">
                  <c:v>26483</c:v>
                </c:pt>
                <c:pt idx="26484">
                  <c:v>26484</c:v>
                </c:pt>
                <c:pt idx="26485">
                  <c:v>26485</c:v>
                </c:pt>
                <c:pt idx="26486">
                  <c:v>26486</c:v>
                </c:pt>
                <c:pt idx="26487">
                  <c:v>26487</c:v>
                </c:pt>
                <c:pt idx="26488">
                  <c:v>26488</c:v>
                </c:pt>
                <c:pt idx="26489">
                  <c:v>26489</c:v>
                </c:pt>
                <c:pt idx="26490">
                  <c:v>26490</c:v>
                </c:pt>
                <c:pt idx="26491">
                  <c:v>26491</c:v>
                </c:pt>
                <c:pt idx="26492">
                  <c:v>26492</c:v>
                </c:pt>
                <c:pt idx="26493">
                  <c:v>26493</c:v>
                </c:pt>
                <c:pt idx="26494">
                  <c:v>26494</c:v>
                </c:pt>
                <c:pt idx="26495">
                  <c:v>26495</c:v>
                </c:pt>
                <c:pt idx="26496">
                  <c:v>26496</c:v>
                </c:pt>
                <c:pt idx="26497">
                  <c:v>26497</c:v>
                </c:pt>
                <c:pt idx="26498">
                  <c:v>26498</c:v>
                </c:pt>
                <c:pt idx="26499">
                  <c:v>26499</c:v>
                </c:pt>
                <c:pt idx="26500">
                  <c:v>26500</c:v>
                </c:pt>
                <c:pt idx="26501">
                  <c:v>26501</c:v>
                </c:pt>
                <c:pt idx="26502">
                  <c:v>26502</c:v>
                </c:pt>
                <c:pt idx="26503">
                  <c:v>26503</c:v>
                </c:pt>
                <c:pt idx="26504">
                  <c:v>26504</c:v>
                </c:pt>
                <c:pt idx="26505">
                  <c:v>26505</c:v>
                </c:pt>
                <c:pt idx="26506">
                  <c:v>26506</c:v>
                </c:pt>
                <c:pt idx="26507">
                  <c:v>26507</c:v>
                </c:pt>
                <c:pt idx="26508">
                  <c:v>26508</c:v>
                </c:pt>
                <c:pt idx="26509">
                  <c:v>26509</c:v>
                </c:pt>
                <c:pt idx="26510">
                  <c:v>26510</c:v>
                </c:pt>
                <c:pt idx="26511">
                  <c:v>26511</c:v>
                </c:pt>
                <c:pt idx="26512">
                  <c:v>26512</c:v>
                </c:pt>
                <c:pt idx="26513">
                  <c:v>26513</c:v>
                </c:pt>
                <c:pt idx="26514">
                  <c:v>26514</c:v>
                </c:pt>
                <c:pt idx="26515">
                  <c:v>26515</c:v>
                </c:pt>
                <c:pt idx="26516">
                  <c:v>26516</c:v>
                </c:pt>
                <c:pt idx="26517">
                  <c:v>26517</c:v>
                </c:pt>
                <c:pt idx="26518">
                  <c:v>26518</c:v>
                </c:pt>
                <c:pt idx="26519">
                  <c:v>26519</c:v>
                </c:pt>
                <c:pt idx="26520">
                  <c:v>26520</c:v>
                </c:pt>
                <c:pt idx="26521">
                  <c:v>26521</c:v>
                </c:pt>
                <c:pt idx="26522">
                  <c:v>26522</c:v>
                </c:pt>
                <c:pt idx="26523">
                  <c:v>26523</c:v>
                </c:pt>
                <c:pt idx="26524">
                  <c:v>26524</c:v>
                </c:pt>
                <c:pt idx="26525">
                  <c:v>26525</c:v>
                </c:pt>
                <c:pt idx="26526">
                  <c:v>26526</c:v>
                </c:pt>
                <c:pt idx="26527">
                  <c:v>26527</c:v>
                </c:pt>
                <c:pt idx="26528">
                  <c:v>26528</c:v>
                </c:pt>
                <c:pt idx="26529">
                  <c:v>26529</c:v>
                </c:pt>
                <c:pt idx="26530">
                  <c:v>26530</c:v>
                </c:pt>
                <c:pt idx="26531">
                  <c:v>26531</c:v>
                </c:pt>
                <c:pt idx="26532">
                  <c:v>26532</c:v>
                </c:pt>
                <c:pt idx="26533">
                  <c:v>26533</c:v>
                </c:pt>
                <c:pt idx="26534">
                  <c:v>26534</c:v>
                </c:pt>
                <c:pt idx="26535">
                  <c:v>26535</c:v>
                </c:pt>
                <c:pt idx="26536">
                  <c:v>26536</c:v>
                </c:pt>
                <c:pt idx="26537">
                  <c:v>26537</c:v>
                </c:pt>
                <c:pt idx="26538">
                  <c:v>26538</c:v>
                </c:pt>
                <c:pt idx="26539">
                  <c:v>26539</c:v>
                </c:pt>
                <c:pt idx="26540">
                  <c:v>26540</c:v>
                </c:pt>
                <c:pt idx="26541">
                  <c:v>26541</c:v>
                </c:pt>
                <c:pt idx="26542">
                  <c:v>26542</c:v>
                </c:pt>
                <c:pt idx="26543">
                  <c:v>26543</c:v>
                </c:pt>
                <c:pt idx="26544">
                  <c:v>26544</c:v>
                </c:pt>
                <c:pt idx="26545">
                  <c:v>26545</c:v>
                </c:pt>
                <c:pt idx="26546">
                  <c:v>26546</c:v>
                </c:pt>
                <c:pt idx="26547">
                  <c:v>26547</c:v>
                </c:pt>
                <c:pt idx="26548">
                  <c:v>26548</c:v>
                </c:pt>
                <c:pt idx="26549">
                  <c:v>26549</c:v>
                </c:pt>
                <c:pt idx="26550">
                  <c:v>26550</c:v>
                </c:pt>
                <c:pt idx="26551">
                  <c:v>26551</c:v>
                </c:pt>
                <c:pt idx="26552">
                  <c:v>26552</c:v>
                </c:pt>
                <c:pt idx="26553">
                  <c:v>26553</c:v>
                </c:pt>
                <c:pt idx="26554">
                  <c:v>26554</c:v>
                </c:pt>
                <c:pt idx="26555">
                  <c:v>26555</c:v>
                </c:pt>
                <c:pt idx="26556">
                  <c:v>26556</c:v>
                </c:pt>
                <c:pt idx="26557">
                  <c:v>26557</c:v>
                </c:pt>
                <c:pt idx="26558">
                  <c:v>26558</c:v>
                </c:pt>
                <c:pt idx="26559">
                  <c:v>26559</c:v>
                </c:pt>
                <c:pt idx="26560">
                  <c:v>26560</c:v>
                </c:pt>
                <c:pt idx="26561">
                  <c:v>26561</c:v>
                </c:pt>
                <c:pt idx="26562">
                  <c:v>26562</c:v>
                </c:pt>
                <c:pt idx="26563">
                  <c:v>26563</c:v>
                </c:pt>
                <c:pt idx="26564">
                  <c:v>26564</c:v>
                </c:pt>
                <c:pt idx="26565">
                  <c:v>26565</c:v>
                </c:pt>
                <c:pt idx="26566">
                  <c:v>26566</c:v>
                </c:pt>
                <c:pt idx="26567">
                  <c:v>26567</c:v>
                </c:pt>
                <c:pt idx="26568">
                  <c:v>26568</c:v>
                </c:pt>
                <c:pt idx="26569">
                  <c:v>26569</c:v>
                </c:pt>
                <c:pt idx="26570">
                  <c:v>26570</c:v>
                </c:pt>
                <c:pt idx="26571">
                  <c:v>26571</c:v>
                </c:pt>
                <c:pt idx="26572">
                  <c:v>26572</c:v>
                </c:pt>
                <c:pt idx="26573">
                  <c:v>26573</c:v>
                </c:pt>
                <c:pt idx="26574">
                  <c:v>26574</c:v>
                </c:pt>
                <c:pt idx="26575">
                  <c:v>26575</c:v>
                </c:pt>
                <c:pt idx="26576">
                  <c:v>26576</c:v>
                </c:pt>
                <c:pt idx="26577">
                  <c:v>26577</c:v>
                </c:pt>
                <c:pt idx="26578">
                  <c:v>26578</c:v>
                </c:pt>
                <c:pt idx="26579">
                  <c:v>26579</c:v>
                </c:pt>
                <c:pt idx="26580">
                  <c:v>26580</c:v>
                </c:pt>
                <c:pt idx="26581">
                  <c:v>26581</c:v>
                </c:pt>
                <c:pt idx="26582">
                  <c:v>26582</c:v>
                </c:pt>
                <c:pt idx="26583">
                  <c:v>26583</c:v>
                </c:pt>
                <c:pt idx="26584">
                  <c:v>26584</c:v>
                </c:pt>
                <c:pt idx="26585">
                  <c:v>26585</c:v>
                </c:pt>
                <c:pt idx="26586">
                  <c:v>26586</c:v>
                </c:pt>
                <c:pt idx="26587">
                  <c:v>26587</c:v>
                </c:pt>
                <c:pt idx="26588">
                  <c:v>26588</c:v>
                </c:pt>
                <c:pt idx="26589">
                  <c:v>26589</c:v>
                </c:pt>
                <c:pt idx="26590">
                  <c:v>26590</c:v>
                </c:pt>
                <c:pt idx="26591">
                  <c:v>26591</c:v>
                </c:pt>
                <c:pt idx="26592">
                  <c:v>26592</c:v>
                </c:pt>
                <c:pt idx="26593">
                  <c:v>26593</c:v>
                </c:pt>
                <c:pt idx="26594">
                  <c:v>26594</c:v>
                </c:pt>
                <c:pt idx="26595">
                  <c:v>26595</c:v>
                </c:pt>
                <c:pt idx="26596">
                  <c:v>26596</c:v>
                </c:pt>
                <c:pt idx="26597">
                  <c:v>26597</c:v>
                </c:pt>
                <c:pt idx="26598">
                  <c:v>26598</c:v>
                </c:pt>
                <c:pt idx="26599">
                  <c:v>26599</c:v>
                </c:pt>
                <c:pt idx="26600">
                  <c:v>26600</c:v>
                </c:pt>
                <c:pt idx="26601">
                  <c:v>26601</c:v>
                </c:pt>
                <c:pt idx="26602">
                  <c:v>26602</c:v>
                </c:pt>
                <c:pt idx="26603">
                  <c:v>26603</c:v>
                </c:pt>
                <c:pt idx="26604">
                  <c:v>26604</c:v>
                </c:pt>
                <c:pt idx="26605">
                  <c:v>26605</c:v>
                </c:pt>
                <c:pt idx="26606">
                  <c:v>26606</c:v>
                </c:pt>
                <c:pt idx="26607">
                  <c:v>26607</c:v>
                </c:pt>
                <c:pt idx="26608">
                  <c:v>26608</c:v>
                </c:pt>
                <c:pt idx="26609">
                  <c:v>26609</c:v>
                </c:pt>
                <c:pt idx="26610">
                  <c:v>26610</c:v>
                </c:pt>
                <c:pt idx="26611">
                  <c:v>26611</c:v>
                </c:pt>
                <c:pt idx="26612">
                  <c:v>26612</c:v>
                </c:pt>
                <c:pt idx="26613">
                  <c:v>26613</c:v>
                </c:pt>
                <c:pt idx="26614">
                  <c:v>26614</c:v>
                </c:pt>
                <c:pt idx="26615">
                  <c:v>26615</c:v>
                </c:pt>
                <c:pt idx="26616">
                  <c:v>26616</c:v>
                </c:pt>
                <c:pt idx="26617">
                  <c:v>26617</c:v>
                </c:pt>
                <c:pt idx="26618">
                  <c:v>26618</c:v>
                </c:pt>
                <c:pt idx="26619">
                  <c:v>26619</c:v>
                </c:pt>
                <c:pt idx="26620">
                  <c:v>26620</c:v>
                </c:pt>
                <c:pt idx="26621">
                  <c:v>26621</c:v>
                </c:pt>
                <c:pt idx="26622">
                  <c:v>26622</c:v>
                </c:pt>
                <c:pt idx="26623">
                  <c:v>26623</c:v>
                </c:pt>
                <c:pt idx="26624">
                  <c:v>26624</c:v>
                </c:pt>
                <c:pt idx="26625">
                  <c:v>26625</c:v>
                </c:pt>
                <c:pt idx="26626">
                  <c:v>26626</c:v>
                </c:pt>
                <c:pt idx="26627">
                  <c:v>26627</c:v>
                </c:pt>
                <c:pt idx="26628">
                  <c:v>26628</c:v>
                </c:pt>
                <c:pt idx="26629">
                  <c:v>26629</c:v>
                </c:pt>
                <c:pt idx="26630">
                  <c:v>26630</c:v>
                </c:pt>
                <c:pt idx="26631">
                  <c:v>26631</c:v>
                </c:pt>
                <c:pt idx="26632">
                  <c:v>26632</c:v>
                </c:pt>
                <c:pt idx="26633">
                  <c:v>26633</c:v>
                </c:pt>
                <c:pt idx="26634">
                  <c:v>26634</c:v>
                </c:pt>
                <c:pt idx="26635">
                  <c:v>26635</c:v>
                </c:pt>
                <c:pt idx="26636">
                  <c:v>26636</c:v>
                </c:pt>
                <c:pt idx="26637">
                  <c:v>26637</c:v>
                </c:pt>
                <c:pt idx="26638">
                  <c:v>26638</c:v>
                </c:pt>
                <c:pt idx="26639">
                  <c:v>26639</c:v>
                </c:pt>
                <c:pt idx="26640">
                  <c:v>26640</c:v>
                </c:pt>
                <c:pt idx="26641">
                  <c:v>26641</c:v>
                </c:pt>
                <c:pt idx="26642">
                  <c:v>26642</c:v>
                </c:pt>
                <c:pt idx="26643">
                  <c:v>26643</c:v>
                </c:pt>
                <c:pt idx="26644">
                  <c:v>26644</c:v>
                </c:pt>
                <c:pt idx="26645">
                  <c:v>26645</c:v>
                </c:pt>
                <c:pt idx="26646">
                  <c:v>26646</c:v>
                </c:pt>
                <c:pt idx="26647">
                  <c:v>26647</c:v>
                </c:pt>
                <c:pt idx="26648">
                  <c:v>26648</c:v>
                </c:pt>
                <c:pt idx="26649">
                  <c:v>26649</c:v>
                </c:pt>
                <c:pt idx="26650">
                  <c:v>26650</c:v>
                </c:pt>
                <c:pt idx="26651">
                  <c:v>26651</c:v>
                </c:pt>
                <c:pt idx="26652">
                  <c:v>26652</c:v>
                </c:pt>
                <c:pt idx="26653">
                  <c:v>26653</c:v>
                </c:pt>
                <c:pt idx="26654">
                  <c:v>26654</c:v>
                </c:pt>
                <c:pt idx="26655">
                  <c:v>26655</c:v>
                </c:pt>
                <c:pt idx="26656">
                  <c:v>26656</c:v>
                </c:pt>
                <c:pt idx="26657">
                  <c:v>26657</c:v>
                </c:pt>
                <c:pt idx="26658">
                  <c:v>26658</c:v>
                </c:pt>
                <c:pt idx="26659">
                  <c:v>26659</c:v>
                </c:pt>
                <c:pt idx="26660">
                  <c:v>26660</c:v>
                </c:pt>
                <c:pt idx="26661">
                  <c:v>26661</c:v>
                </c:pt>
                <c:pt idx="26662">
                  <c:v>26662</c:v>
                </c:pt>
                <c:pt idx="26663">
                  <c:v>26663</c:v>
                </c:pt>
                <c:pt idx="26664">
                  <c:v>26664</c:v>
                </c:pt>
                <c:pt idx="26665">
                  <c:v>26665</c:v>
                </c:pt>
                <c:pt idx="26666">
                  <c:v>26666</c:v>
                </c:pt>
                <c:pt idx="26667">
                  <c:v>26667</c:v>
                </c:pt>
                <c:pt idx="26668">
                  <c:v>26668</c:v>
                </c:pt>
                <c:pt idx="26669">
                  <c:v>26669</c:v>
                </c:pt>
                <c:pt idx="26670">
                  <c:v>26670</c:v>
                </c:pt>
                <c:pt idx="26671">
                  <c:v>26671</c:v>
                </c:pt>
                <c:pt idx="26672">
                  <c:v>26672</c:v>
                </c:pt>
                <c:pt idx="26673">
                  <c:v>26673</c:v>
                </c:pt>
                <c:pt idx="26674">
                  <c:v>26674</c:v>
                </c:pt>
                <c:pt idx="26675">
                  <c:v>26675</c:v>
                </c:pt>
                <c:pt idx="26676">
                  <c:v>26676</c:v>
                </c:pt>
                <c:pt idx="26677">
                  <c:v>26677</c:v>
                </c:pt>
                <c:pt idx="26678">
                  <c:v>26678</c:v>
                </c:pt>
                <c:pt idx="26679">
                  <c:v>26679</c:v>
                </c:pt>
                <c:pt idx="26680">
                  <c:v>26680</c:v>
                </c:pt>
                <c:pt idx="26681">
                  <c:v>26681</c:v>
                </c:pt>
                <c:pt idx="26682">
                  <c:v>26682</c:v>
                </c:pt>
                <c:pt idx="26683">
                  <c:v>26683</c:v>
                </c:pt>
                <c:pt idx="26684">
                  <c:v>26684</c:v>
                </c:pt>
                <c:pt idx="26685">
                  <c:v>26685</c:v>
                </c:pt>
                <c:pt idx="26686">
                  <c:v>26686</c:v>
                </c:pt>
                <c:pt idx="26687">
                  <c:v>26687</c:v>
                </c:pt>
                <c:pt idx="26688">
                  <c:v>26688</c:v>
                </c:pt>
                <c:pt idx="26689">
                  <c:v>26689</c:v>
                </c:pt>
                <c:pt idx="26690">
                  <c:v>26690</c:v>
                </c:pt>
                <c:pt idx="26691">
                  <c:v>26691</c:v>
                </c:pt>
                <c:pt idx="26692">
                  <c:v>26692</c:v>
                </c:pt>
                <c:pt idx="26693">
                  <c:v>26693</c:v>
                </c:pt>
                <c:pt idx="26694">
                  <c:v>26694</c:v>
                </c:pt>
                <c:pt idx="26695">
                  <c:v>26695</c:v>
                </c:pt>
                <c:pt idx="26696">
                  <c:v>26696</c:v>
                </c:pt>
                <c:pt idx="26697">
                  <c:v>26697</c:v>
                </c:pt>
                <c:pt idx="26698">
                  <c:v>26698</c:v>
                </c:pt>
                <c:pt idx="26699">
                  <c:v>26699</c:v>
                </c:pt>
                <c:pt idx="26700">
                  <c:v>26700</c:v>
                </c:pt>
                <c:pt idx="26701">
                  <c:v>26701</c:v>
                </c:pt>
                <c:pt idx="26702">
                  <c:v>26702</c:v>
                </c:pt>
                <c:pt idx="26703">
                  <c:v>26703</c:v>
                </c:pt>
                <c:pt idx="26704">
                  <c:v>26704</c:v>
                </c:pt>
                <c:pt idx="26705">
                  <c:v>26705</c:v>
                </c:pt>
                <c:pt idx="26706">
                  <c:v>26706</c:v>
                </c:pt>
                <c:pt idx="26707">
                  <c:v>26707</c:v>
                </c:pt>
                <c:pt idx="26708">
                  <c:v>26708</c:v>
                </c:pt>
                <c:pt idx="26709">
                  <c:v>26709</c:v>
                </c:pt>
                <c:pt idx="26710">
                  <c:v>26710</c:v>
                </c:pt>
                <c:pt idx="26711">
                  <c:v>26711</c:v>
                </c:pt>
                <c:pt idx="26712">
                  <c:v>26712</c:v>
                </c:pt>
                <c:pt idx="26713">
                  <c:v>26713</c:v>
                </c:pt>
                <c:pt idx="26714">
                  <c:v>26714</c:v>
                </c:pt>
                <c:pt idx="26715">
                  <c:v>26715</c:v>
                </c:pt>
                <c:pt idx="26716">
                  <c:v>26716</c:v>
                </c:pt>
                <c:pt idx="26717">
                  <c:v>26717</c:v>
                </c:pt>
                <c:pt idx="26718">
                  <c:v>26718</c:v>
                </c:pt>
                <c:pt idx="26719">
                  <c:v>26719</c:v>
                </c:pt>
                <c:pt idx="26720">
                  <c:v>26720</c:v>
                </c:pt>
                <c:pt idx="26721">
                  <c:v>26721</c:v>
                </c:pt>
                <c:pt idx="26722">
                  <c:v>26722</c:v>
                </c:pt>
                <c:pt idx="26723">
                  <c:v>26723</c:v>
                </c:pt>
                <c:pt idx="26724">
                  <c:v>26724</c:v>
                </c:pt>
                <c:pt idx="26725">
                  <c:v>26725</c:v>
                </c:pt>
                <c:pt idx="26726">
                  <c:v>26726</c:v>
                </c:pt>
                <c:pt idx="26727">
                  <c:v>26727</c:v>
                </c:pt>
                <c:pt idx="26728">
                  <c:v>26728</c:v>
                </c:pt>
                <c:pt idx="26729">
                  <c:v>26729</c:v>
                </c:pt>
                <c:pt idx="26730">
                  <c:v>26730</c:v>
                </c:pt>
                <c:pt idx="26731">
                  <c:v>26731</c:v>
                </c:pt>
                <c:pt idx="26732">
                  <c:v>26732</c:v>
                </c:pt>
                <c:pt idx="26733">
                  <c:v>26733</c:v>
                </c:pt>
                <c:pt idx="26734">
                  <c:v>26734</c:v>
                </c:pt>
                <c:pt idx="26735">
                  <c:v>26735</c:v>
                </c:pt>
                <c:pt idx="26736">
                  <c:v>26736</c:v>
                </c:pt>
                <c:pt idx="26737">
                  <c:v>26737</c:v>
                </c:pt>
                <c:pt idx="26738">
                  <c:v>26738</c:v>
                </c:pt>
                <c:pt idx="26739">
                  <c:v>26739</c:v>
                </c:pt>
                <c:pt idx="26740">
                  <c:v>26740</c:v>
                </c:pt>
                <c:pt idx="26741">
                  <c:v>26741</c:v>
                </c:pt>
                <c:pt idx="26742">
                  <c:v>26742</c:v>
                </c:pt>
                <c:pt idx="26743">
                  <c:v>26743</c:v>
                </c:pt>
                <c:pt idx="26744">
                  <c:v>26744</c:v>
                </c:pt>
                <c:pt idx="26745">
                  <c:v>26745</c:v>
                </c:pt>
                <c:pt idx="26746">
                  <c:v>26746</c:v>
                </c:pt>
                <c:pt idx="26747">
                  <c:v>26747</c:v>
                </c:pt>
                <c:pt idx="26748">
                  <c:v>26748</c:v>
                </c:pt>
                <c:pt idx="26749">
                  <c:v>26749</c:v>
                </c:pt>
                <c:pt idx="26750">
                  <c:v>26750</c:v>
                </c:pt>
                <c:pt idx="26751">
                  <c:v>26751</c:v>
                </c:pt>
                <c:pt idx="26752">
                  <c:v>26752</c:v>
                </c:pt>
                <c:pt idx="26753">
                  <c:v>26753</c:v>
                </c:pt>
                <c:pt idx="26754">
                  <c:v>26754</c:v>
                </c:pt>
                <c:pt idx="26755">
                  <c:v>26755</c:v>
                </c:pt>
                <c:pt idx="26756">
                  <c:v>26756</c:v>
                </c:pt>
                <c:pt idx="26757">
                  <c:v>26757</c:v>
                </c:pt>
                <c:pt idx="26758">
                  <c:v>26758</c:v>
                </c:pt>
                <c:pt idx="26759">
                  <c:v>26759</c:v>
                </c:pt>
                <c:pt idx="26760">
                  <c:v>26760</c:v>
                </c:pt>
                <c:pt idx="26761">
                  <c:v>26761</c:v>
                </c:pt>
                <c:pt idx="26762">
                  <c:v>26762</c:v>
                </c:pt>
                <c:pt idx="26763">
                  <c:v>26763</c:v>
                </c:pt>
                <c:pt idx="26764">
                  <c:v>26764</c:v>
                </c:pt>
                <c:pt idx="26765">
                  <c:v>26765</c:v>
                </c:pt>
                <c:pt idx="26766">
                  <c:v>26766</c:v>
                </c:pt>
                <c:pt idx="26767">
                  <c:v>26767</c:v>
                </c:pt>
                <c:pt idx="26768">
                  <c:v>26768</c:v>
                </c:pt>
                <c:pt idx="26769">
                  <c:v>26769</c:v>
                </c:pt>
                <c:pt idx="26770">
                  <c:v>26770</c:v>
                </c:pt>
                <c:pt idx="26771">
                  <c:v>26771</c:v>
                </c:pt>
                <c:pt idx="26772">
                  <c:v>26772</c:v>
                </c:pt>
                <c:pt idx="26773">
                  <c:v>26773</c:v>
                </c:pt>
                <c:pt idx="26774">
                  <c:v>26774</c:v>
                </c:pt>
                <c:pt idx="26775">
                  <c:v>26775</c:v>
                </c:pt>
                <c:pt idx="26776">
                  <c:v>26776</c:v>
                </c:pt>
                <c:pt idx="26777">
                  <c:v>26777</c:v>
                </c:pt>
                <c:pt idx="26778">
                  <c:v>26778</c:v>
                </c:pt>
                <c:pt idx="26779">
                  <c:v>26779</c:v>
                </c:pt>
                <c:pt idx="26780">
                  <c:v>26780</c:v>
                </c:pt>
                <c:pt idx="26781">
                  <c:v>26781</c:v>
                </c:pt>
                <c:pt idx="26782">
                  <c:v>26782</c:v>
                </c:pt>
                <c:pt idx="26783">
                  <c:v>26783</c:v>
                </c:pt>
                <c:pt idx="26784">
                  <c:v>26784</c:v>
                </c:pt>
                <c:pt idx="26785">
                  <c:v>26785</c:v>
                </c:pt>
                <c:pt idx="26786">
                  <c:v>26786</c:v>
                </c:pt>
                <c:pt idx="26787">
                  <c:v>26787</c:v>
                </c:pt>
                <c:pt idx="26788">
                  <c:v>26788</c:v>
                </c:pt>
                <c:pt idx="26789">
                  <c:v>26789</c:v>
                </c:pt>
                <c:pt idx="26790">
                  <c:v>26790</c:v>
                </c:pt>
                <c:pt idx="26791">
                  <c:v>26791</c:v>
                </c:pt>
                <c:pt idx="26792">
                  <c:v>26792</c:v>
                </c:pt>
                <c:pt idx="26793">
                  <c:v>26793</c:v>
                </c:pt>
                <c:pt idx="26794">
                  <c:v>26794</c:v>
                </c:pt>
                <c:pt idx="26795">
                  <c:v>26795</c:v>
                </c:pt>
                <c:pt idx="26796">
                  <c:v>26796</c:v>
                </c:pt>
                <c:pt idx="26797">
                  <c:v>26797</c:v>
                </c:pt>
                <c:pt idx="26798">
                  <c:v>26798</c:v>
                </c:pt>
                <c:pt idx="26799">
                  <c:v>26799</c:v>
                </c:pt>
                <c:pt idx="26800">
                  <c:v>26800</c:v>
                </c:pt>
                <c:pt idx="26801">
                  <c:v>26801</c:v>
                </c:pt>
                <c:pt idx="26802">
                  <c:v>26802</c:v>
                </c:pt>
                <c:pt idx="26803">
                  <c:v>26803</c:v>
                </c:pt>
                <c:pt idx="26804">
                  <c:v>26804</c:v>
                </c:pt>
                <c:pt idx="26805">
                  <c:v>26805</c:v>
                </c:pt>
                <c:pt idx="26806">
                  <c:v>26806</c:v>
                </c:pt>
                <c:pt idx="26807">
                  <c:v>26807</c:v>
                </c:pt>
                <c:pt idx="26808">
                  <c:v>26808</c:v>
                </c:pt>
                <c:pt idx="26809">
                  <c:v>26809</c:v>
                </c:pt>
                <c:pt idx="26810">
                  <c:v>26810</c:v>
                </c:pt>
                <c:pt idx="26811">
                  <c:v>26811</c:v>
                </c:pt>
                <c:pt idx="26812">
                  <c:v>26812</c:v>
                </c:pt>
                <c:pt idx="26813">
                  <c:v>26813</c:v>
                </c:pt>
                <c:pt idx="26814">
                  <c:v>26814</c:v>
                </c:pt>
                <c:pt idx="26815">
                  <c:v>26815</c:v>
                </c:pt>
                <c:pt idx="26816">
                  <c:v>26816</c:v>
                </c:pt>
                <c:pt idx="26817">
                  <c:v>26817</c:v>
                </c:pt>
                <c:pt idx="26818">
                  <c:v>26818</c:v>
                </c:pt>
                <c:pt idx="26819">
                  <c:v>26819</c:v>
                </c:pt>
                <c:pt idx="26820">
                  <c:v>26820</c:v>
                </c:pt>
                <c:pt idx="26821">
                  <c:v>26821</c:v>
                </c:pt>
                <c:pt idx="26822">
                  <c:v>26822</c:v>
                </c:pt>
                <c:pt idx="26823">
                  <c:v>26823</c:v>
                </c:pt>
                <c:pt idx="26824">
                  <c:v>26824</c:v>
                </c:pt>
                <c:pt idx="26825">
                  <c:v>26825</c:v>
                </c:pt>
                <c:pt idx="26826">
                  <c:v>26826</c:v>
                </c:pt>
                <c:pt idx="26827">
                  <c:v>26827</c:v>
                </c:pt>
                <c:pt idx="26828">
                  <c:v>26828</c:v>
                </c:pt>
                <c:pt idx="26829">
                  <c:v>26829</c:v>
                </c:pt>
                <c:pt idx="26830">
                  <c:v>26830</c:v>
                </c:pt>
                <c:pt idx="26831">
                  <c:v>26831</c:v>
                </c:pt>
                <c:pt idx="26832">
                  <c:v>26832</c:v>
                </c:pt>
                <c:pt idx="26833">
                  <c:v>26833</c:v>
                </c:pt>
                <c:pt idx="26834">
                  <c:v>26834</c:v>
                </c:pt>
                <c:pt idx="26835">
                  <c:v>26835</c:v>
                </c:pt>
                <c:pt idx="26836">
                  <c:v>26836</c:v>
                </c:pt>
                <c:pt idx="26837">
                  <c:v>26837</c:v>
                </c:pt>
                <c:pt idx="26838">
                  <c:v>26838</c:v>
                </c:pt>
                <c:pt idx="26839">
                  <c:v>26839</c:v>
                </c:pt>
                <c:pt idx="26840">
                  <c:v>26840</c:v>
                </c:pt>
                <c:pt idx="26841">
                  <c:v>26841</c:v>
                </c:pt>
                <c:pt idx="26842">
                  <c:v>26842</c:v>
                </c:pt>
                <c:pt idx="26843">
                  <c:v>26843</c:v>
                </c:pt>
                <c:pt idx="26844">
                  <c:v>26844</c:v>
                </c:pt>
                <c:pt idx="26845">
                  <c:v>26845</c:v>
                </c:pt>
                <c:pt idx="26846">
                  <c:v>26846</c:v>
                </c:pt>
                <c:pt idx="26847">
                  <c:v>26847</c:v>
                </c:pt>
                <c:pt idx="26848">
                  <c:v>26848</c:v>
                </c:pt>
                <c:pt idx="26849">
                  <c:v>26849</c:v>
                </c:pt>
                <c:pt idx="26850">
                  <c:v>26850</c:v>
                </c:pt>
                <c:pt idx="26851">
                  <c:v>26851</c:v>
                </c:pt>
                <c:pt idx="26852">
                  <c:v>26852</c:v>
                </c:pt>
                <c:pt idx="26853">
                  <c:v>26853</c:v>
                </c:pt>
                <c:pt idx="26854">
                  <c:v>26854</c:v>
                </c:pt>
                <c:pt idx="26855">
                  <c:v>26855</c:v>
                </c:pt>
                <c:pt idx="26856">
                  <c:v>26856</c:v>
                </c:pt>
                <c:pt idx="26857">
                  <c:v>26857</c:v>
                </c:pt>
                <c:pt idx="26858">
                  <c:v>26858</c:v>
                </c:pt>
                <c:pt idx="26859">
                  <c:v>26859</c:v>
                </c:pt>
                <c:pt idx="26860">
                  <c:v>26860</c:v>
                </c:pt>
                <c:pt idx="26861">
                  <c:v>26861</c:v>
                </c:pt>
                <c:pt idx="26862">
                  <c:v>26862</c:v>
                </c:pt>
                <c:pt idx="26863">
                  <c:v>26863</c:v>
                </c:pt>
                <c:pt idx="26864">
                  <c:v>26864</c:v>
                </c:pt>
                <c:pt idx="26865">
                  <c:v>26865</c:v>
                </c:pt>
                <c:pt idx="26866">
                  <c:v>26866</c:v>
                </c:pt>
                <c:pt idx="26867">
                  <c:v>26867</c:v>
                </c:pt>
                <c:pt idx="26868">
                  <c:v>26868</c:v>
                </c:pt>
                <c:pt idx="26869">
                  <c:v>26869</c:v>
                </c:pt>
                <c:pt idx="26870">
                  <c:v>26870</c:v>
                </c:pt>
                <c:pt idx="26871">
                  <c:v>26871</c:v>
                </c:pt>
                <c:pt idx="26872">
                  <c:v>26872</c:v>
                </c:pt>
                <c:pt idx="26873">
                  <c:v>26873</c:v>
                </c:pt>
                <c:pt idx="26874">
                  <c:v>26874</c:v>
                </c:pt>
                <c:pt idx="26875">
                  <c:v>26875</c:v>
                </c:pt>
                <c:pt idx="26876">
                  <c:v>26876</c:v>
                </c:pt>
                <c:pt idx="26877">
                  <c:v>26877</c:v>
                </c:pt>
                <c:pt idx="26878">
                  <c:v>26878</c:v>
                </c:pt>
                <c:pt idx="26879">
                  <c:v>26879</c:v>
                </c:pt>
                <c:pt idx="26880">
                  <c:v>26880</c:v>
                </c:pt>
                <c:pt idx="26881">
                  <c:v>26881</c:v>
                </c:pt>
                <c:pt idx="26882">
                  <c:v>26882</c:v>
                </c:pt>
                <c:pt idx="26883">
                  <c:v>26883</c:v>
                </c:pt>
                <c:pt idx="26884">
                  <c:v>26884</c:v>
                </c:pt>
                <c:pt idx="26885">
                  <c:v>26885</c:v>
                </c:pt>
                <c:pt idx="26886">
                  <c:v>26886</c:v>
                </c:pt>
                <c:pt idx="26887">
                  <c:v>26887</c:v>
                </c:pt>
                <c:pt idx="26888">
                  <c:v>26888</c:v>
                </c:pt>
                <c:pt idx="26889">
                  <c:v>26889</c:v>
                </c:pt>
                <c:pt idx="26890">
                  <c:v>26890</c:v>
                </c:pt>
                <c:pt idx="26891">
                  <c:v>26891</c:v>
                </c:pt>
                <c:pt idx="26892">
                  <c:v>26892</c:v>
                </c:pt>
                <c:pt idx="26893">
                  <c:v>26893</c:v>
                </c:pt>
                <c:pt idx="26894">
                  <c:v>26894</c:v>
                </c:pt>
                <c:pt idx="26895">
                  <c:v>26895</c:v>
                </c:pt>
                <c:pt idx="26896">
                  <c:v>26896</c:v>
                </c:pt>
                <c:pt idx="26897">
                  <c:v>26897</c:v>
                </c:pt>
                <c:pt idx="26898">
                  <c:v>26898</c:v>
                </c:pt>
                <c:pt idx="26899">
                  <c:v>26899</c:v>
                </c:pt>
                <c:pt idx="26900">
                  <c:v>26900</c:v>
                </c:pt>
                <c:pt idx="26901">
                  <c:v>26901</c:v>
                </c:pt>
                <c:pt idx="26902">
                  <c:v>26902</c:v>
                </c:pt>
                <c:pt idx="26903">
                  <c:v>26903</c:v>
                </c:pt>
                <c:pt idx="26904">
                  <c:v>26904</c:v>
                </c:pt>
                <c:pt idx="26905">
                  <c:v>26905</c:v>
                </c:pt>
                <c:pt idx="26906">
                  <c:v>26906</c:v>
                </c:pt>
                <c:pt idx="26907">
                  <c:v>26907</c:v>
                </c:pt>
                <c:pt idx="26908">
                  <c:v>26908</c:v>
                </c:pt>
                <c:pt idx="26909">
                  <c:v>26909</c:v>
                </c:pt>
                <c:pt idx="26910">
                  <c:v>26910</c:v>
                </c:pt>
                <c:pt idx="26911">
                  <c:v>26911</c:v>
                </c:pt>
                <c:pt idx="26912">
                  <c:v>26912</c:v>
                </c:pt>
                <c:pt idx="26913">
                  <c:v>26913</c:v>
                </c:pt>
                <c:pt idx="26914">
                  <c:v>26914</c:v>
                </c:pt>
                <c:pt idx="26915">
                  <c:v>26915</c:v>
                </c:pt>
                <c:pt idx="26916">
                  <c:v>26916</c:v>
                </c:pt>
                <c:pt idx="26917">
                  <c:v>26917</c:v>
                </c:pt>
                <c:pt idx="26918">
                  <c:v>26918</c:v>
                </c:pt>
                <c:pt idx="26919">
                  <c:v>26919</c:v>
                </c:pt>
                <c:pt idx="26920">
                  <c:v>26920</c:v>
                </c:pt>
                <c:pt idx="26921">
                  <c:v>26921</c:v>
                </c:pt>
                <c:pt idx="26922">
                  <c:v>26922</c:v>
                </c:pt>
                <c:pt idx="26923">
                  <c:v>26923</c:v>
                </c:pt>
                <c:pt idx="26924">
                  <c:v>26924</c:v>
                </c:pt>
                <c:pt idx="26925">
                  <c:v>26925</c:v>
                </c:pt>
                <c:pt idx="26926">
                  <c:v>26926</c:v>
                </c:pt>
                <c:pt idx="26927">
                  <c:v>26927</c:v>
                </c:pt>
                <c:pt idx="26928">
                  <c:v>26928</c:v>
                </c:pt>
                <c:pt idx="26929">
                  <c:v>26929</c:v>
                </c:pt>
                <c:pt idx="26930">
                  <c:v>26930</c:v>
                </c:pt>
                <c:pt idx="26931">
                  <c:v>26931</c:v>
                </c:pt>
                <c:pt idx="26932">
                  <c:v>26932</c:v>
                </c:pt>
                <c:pt idx="26933">
                  <c:v>26933</c:v>
                </c:pt>
                <c:pt idx="26934">
                  <c:v>26934</c:v>
                </c:pt>
                <c:pt idx="26935">
                  <c:v>26935</c:v>
                </c:pt>
                <c:pt idx="26936">
                  <c:v>26936</c:v>
                </c:pt>
                <c:pt idx="26937">
                  <c:v>26937</c:v>
                </c:pt>
                <c:pt idx="26938">
                  <c:v>26938</c:v>
                </c:pt>
                <c:pt idx="26939">
                  <c:v>26939</c:v>
                </c:pt>
                <c:pt idx="26940">
                  <c:v>26940</c:v>
                </c:pt>
                <c:pt idx="26941">
                  <c:v>26941</c:v>
                </c:pt>
                <c:pt idx="26942">
                  <c:v>26942</c:v>
                </c:pt>
                <c:pt idx="26943">
                  <c:v>26943</c:v>
                </c:pt>
                <c:pt idx="26944">
                  <c:v>26944</c:v>
                </c:pt>
                <c:pt idx="26945">
                  <c:v>26945</c:v>
                </c:pt>
                <c:pt idx="26946">
                  <c:v>26946</c:v>
                </c:pt>
                <c:pt idx="26947">
                  <c:v>26947</c:v>
                </c:pt>
                <c:pt idx="26948">
                  <c:v>26948</c:v>
                </c:pt>
                <c:pt idx="26949">
                  <c:v>26949</c:v>
                </c:pt>
                <c:pt idx="26950">
                  <c:v>26950</c:v>
                </c:pt>
                <c:pt idx="26951">
                  <c:v>26951</c:v>
                </c:pt>
                <c:pt idx="26952">
                  <c:v>26952</c:v>
                </c:pt>
                <c:pt idx="26953">
                  <c:v>26953</c:v>
                </c:pt>
                <c:pt idx="26954">
                  <c:v>26954</c:v>
                </c:pt>
                <c:pt idx="26955">
                  <c:v>26955</c:v>
                </c:pt>
                <c:pt idx="26956">
                  <c:v>26956</c:v>
                </c:pt>
                <c:pt idx="26957">
                  <c:v>26957</c:v>
                </c:pt>
                <c:pt idx="26958">
                  <c:v>26958</c:v>
                </c:pt>
                <c:pt idx="26959">
                  <c:v>26959</c:v>
                </c:pt>
                <c:pt idx="26960">
                  <c:v>26960</c:v>
                </c:pt>
                <c:pt idx="26961">
                  <c:v>26961</c:v>
                </c:pt>
                <c:pt idx="26962">
                  <c:v>26962</c:v>
                </c:pt>
                <c:pt idx="26963">
                  <c:v>26963</c:v>
                </c:pt>
                <c:pt idx="26964">
                  <c:v>26964</c:v>
                </c:pt>
                <c:pt idx="26965">
                  <c:v>26965</c:v>
                </c:pt>
                <c:pt idx="26966">
                  <c:v>26966</c:v>
                </c:pt>
                <c:pt idx="26967">
                  <c:v>26967</c:v>
                </c:pt>
                <c:pt idx="26968">
                  <c:v>26968</c:v>
                </c:pt>
                <c:pt idx="26969">
                  <c:v>26969</c:v>
                </c:pt>
                <c:pt idx="26970">
                  <c:v>26970</c:v>
                </c:pt>
                <c:pt idx="26971">
                  <c:v>26971</c:v>
                </c:pt>
                <c:pt idx="26972">
                  <c:v>26972</c:v>
                </c:pt>
                <c:pt idx="26973">
                  <c:v>26973</c:v>
                </c:pt>
                <c:pt idx="26974">
                  <c:v>26974</c:v>
                </c:pt>
                <c:pt idx="26975">
                  <c:v>26975</c:v>
                </c:pt>
                <c:pt idx="26976">
                  <c:v>26976</c:v>
                </c:pt>
                <c:pt idx="26977">
                  <c:v>26977</c:v>
                </c:pt>
                <c:pt idx="26978">
                  <c:v>26978</c:v>
                </c:pt>
                <c:pt idx="26979">
                  <c:v>26979</c:v>
                </c:pt>
                <c:pt idx="26980">
                  <c:v>26980</c:v>
                </c:pt>
                <c:pt idx="26981">
                  <c:v>26981</c:v>
                </c:pt>
                <c:pt idx="26982">
                  <c:v>26982</c:v>
                </c:pt>
                <c:pt idx="26983">
                  <c:v>26983</c:v>
                </c:pt>
                <c:pt idx="26984">
                  <c:v>26984</c:v>
                </c:pt>
                <c:pt idx="26985">
                  <c:v>26985</c:v>
                </c:pt>
                <c:pt idx="26986">
                  <c:v>26986</c:v>
                </c:pt>
                <c:pt idx="26987">
                  <c:v>26987</c:v>
                </c:pt>
                <c:pt idx="26988">
                  <c:v>26988</c:v>
                </c:pt>
                <c:pt idx="26989">
                  <c:v>26989</c:v>
                </c:pt>
                <c:pt idx="26990">
                  <c:v>26990</c:v>
                </c:pt>
                <c:pt idx="26991">
                  <c:v>26991</c:v>
                </c:pt>
                <c:pt idx="26992">
                  <c:v>26992</c:v>
                </c:pt>
                <c:pt idx="26993">
                  <c:v>26993</c:v>
                </c:pt>
                <c:pt idx="26994">
                  <c:v>26994</c:v>
                </c:pt>
                <c:pt idx="26995">
                  <c:v>26995</c:v>
                </c:pt>
                <c:pt idx="26996">
                  <c:v>26996</c:v>
                </c:pt>
                <c:pt idx="26997">
                  <c:v>26997</c:v>
                </c:pt>
                <c:pt idx="26998">
                  <c:v>26998</c:v>
                </c:pt>
                <c:pt idx="26999">
                  <c:v>26999</c:v>
                </c:pt>
                <c:pt idx="27000">
                  <c:v>27000</c:v>
                </c:pt>
                <c:pt idx="27001">
                  <c:v>27001</c:v>
                </c:pt>
                <c:pt idx="27002">
                  <c:v>27002</c:v>
                </c:pt>
                <c:pt idx="27003">
                  <c:v>27003</c:v>
                </c:pt>
                <c:pt idx="27004">
                  <c:v>27004</c:v>
                </c:pt>
                <c:pt idx="27005">
                  <c:v>27005</c:v>
                </c:pt>
                <c:pt idx="27006">
                  <c:v>27006</c:v>
                </c:pt>
                <c:pt idx="27007">
                  <c:v>27007</c:v>
                </c:pt>
                <c:pt idx="27008">
                  <c:v>27008</c:v>
                </c:pt>
                <c:pt idx="27009">
                  <c:v>27009</c:v>
                </c:pt>
                <c:pt idx="27010">
                  <c:v>27010</c:v>
                </c:pt>
                <c:pt idx="27011">
                  <c:v>27011</c:v>
                </c:pt>
                <c:pt idx="27012">
                  <c:v>27012</c:v>
                </c:pt>
                <c:pt idx="27013">
                  <c:v>27013</c:v>
                </c:pt>
                <c:pt idx="27014">
                  <c:v>27014</c:v>
                </c:pt>
                <c:pt idx="27015">
                  <c:v>27015</c:v>
                </c:pt>
                <c:pt idx="27016">
                  <c:v>27016</c:v>
                </c:pt>
                <c:pt idx="27017">
                  <c:v>27017</c:v>
                </c:pt>
                <c:pt idx="27018">
                  <c:v>27018</c:v>
                </c:pt>
                <c:pt idx="27019">
                  <c:v>27019</c:v>
                </c:pt>
                <c:pt idx="27020">
                  <c:v>27020</c:v>
                </c:pt>
                <c:pt idx="27021">
                  <c:v>27021</c:v>
                </c:pt>
                <c:pt idx="27022">
                  <c:v>27022</c:v>
                </c:pt>
                <c:pt idx="27023">
                  <c:v>27023</c:v>
                </c:pt>
                <c:pt idx="27024">
                  <c:v>27024</c:v>
                </c:pt>
                <c:pt idx="27025">
                  <c:v>27025</c:v>
                </c:pt>
                <c:pt idx="27026">
                  <c:v>27026</c:v>
                </c:pt>
                <c:pt idx="27027">
                  <c:v>27027</c:v>
                </c:pt>
                <c:pt idx="27028">
                  <c:v>27028</c:v>
                </c:pt>
                <c:pt idx="27029">
                  <c:v>27029</c:v>
                </c:pt>
                <c:pt idx="27030">
                  <c:v>27030</c:v>
                </c:pt>
                <c:pt idx="27031">
                  <c:v>27031</c:v>
                </c:pt>
                <c:pt idx="27032">
                  <c:v>27032</c:v>
                </c:pt>
                <c:pt idx="27033">
                  <c:v>27033</c:v>
                </c:pt>
                <c:pt idx="27034">
                  <c:v>27034</c:v>
                </c:pt>
                <c:pt idx="27035">
                  <c:v>27035</c:v>
                </c:pt>
                <c:pt idx="27036">
                  <c:v>27036</c:v>
                </c:pt>
                <c:pt idx="27037">
                  <c:v>27037</c:v>
                </c:pt>
                <c:pt idx="27038">
                  <c:v>27038</c:v>
                </c:pt>
                <c:pt idx="27039">
                  <c:v>27039</c:v>
                </c:pt>
                <c:pt idx="27040">
                  <c:v>27040</c:v>
                </c:pt>
                <c:pt idx="27041">
                  <c:v>27041</c:v>
                </c:pt>
                <c:pt idx="27042">
                  <c:v>27042</c:v>
                </c:pt>
                <c:pt idx="27043">
                  <c:v>27043</c:v>
                </c:pt>
                <c:pt idx="27044">
                  <c:v>27044</c:v>
                </c:pt>
                <c:pt idx="27045">
                  <c:v>27045</c:v>
                </c:pt>
                <c:pt idx="27046">
                  <c:v>27046</c:v>
                </c:pt>
                <c:pt idx="27047">
                  <c:v>27047</c:v>
                </c:pt>
                <c:pt idx="27048">
                  <c:v>27048</c:v>
                </c:pt>
                <c:pt idx="27049">
                  <c:v>27049</c:v>
                </c:pt>
                <c:pt idx="27050">
                  <c:v>27050</c:v>
                </c:pt>
                <c:pt idx="27051">
                  <c:v>27051</c:v>
                </c:pt>
                <c:pt idx="27052">
                  <c:v>27052</c:v>
                </c:pt>
                <c:pt idx="27053">
                  <c:v>27053</c:v>
                </c:pt>
                <c:pt idx="27054">
                  <c:v>27054</c:v>
                </c:pt>
                <c:pt idx="27055">
                  <c:v>27055</c:v>
                </c:pt>
                <c:pt idx="27056">
                  <c:v>27056</c:v>
                </c:pt>
                <c:pt idx="27057">
                  <c:v>27057</c:v>
                </c:pt>
                <c:pt idx="27058">
                  <c:v>27058</c:v>
                </c:pt>
                <c:pt idx="27059">
                  <c:v>27059</c:v>
                </c:pt>
                <c:pt idx="27060">
                  <c:v>27060</c:v>
                </c:pt>
                <c:pt idx="27061">
                  <c:v>27061</c:v>
                </c:pt>
                <c:pt idx="27062">
                  <c:v>27062</c:v>
                </c:pt>
                <c:pt idx="27063">
                  <c:v>27063</c:v>
                </c:pt>
                <c:pt idx="27064">
                  <c:v>27064</c:v>
                </c:pt>
                <c:pt idx="27065">
                  <c:v>27065</c:v>
                </c:pt>
                <c:pt idx="27066">
                  <c:v>27066</c:v>
                </c:pt>
                <c:pt idx="27067">
                  <c:v>27067</c:v>
                </c:pt>
                <c:pt idx="27068">
                  <c:v>27068</c:v>
                </c:pt>
                <c:pt idx="27069">
                  <c:v>27069</c:v>
                </c:pt>
                <c:pt idx="27070">
                  <c:v>27070</c:v>
                </c:pt>
                <c:pt idx="27071">
                  <c:v>27071</c:v>
                </c:pt>
                <c:pt idx="27072">
                  <c:v>27072</c:v>
                </c:pt>
                <c:pt idx="27073">
                  <c:v>27073</c:v>
                </c:pt>
                <c:pt idx="27074">
                  <c:v>27074</c:v>
                </c:pt>
                <c:pt idx="27075">
                  <c:v>27075</c:v>
                </c:pt>
                <c:pt idx="27076">
                  <c:v>27076</c:v>
                </c:pt>
                <c:pt idx="27077">
                  <c:v>27077</c:v>
                </c:pt>
                <c:pt idx="27078">
                  <c:v>27078</c:v>
                </c:pt>
                <c:pt idx="27079">
                  <c:v>27079</c:v>
                </c:pt>
                <c:pt idx="27080">
                  <c:v>27080</c:v>
                </c:pt>
                <c:pt idx="27081">
                  <c:v>27081</c:v>
                </c:pt>
                <c:pt idx="27082">
                  <c:v>27082</c:v>
                </c:pt>
                <c:pt idx="27083">
                  <c:v>27083</c:v>
                </c:pt>
                <c:pt idx="27084">
                  <c:v>27084</c:v>
                </c:pt>
                <c:pt idx="27085">
                  <c:v>27085</c:v>
                </c:pt>
                <c:pt idx="27086">
                  <c:v>27086</c:v>
                </c:pt>
                <c:pt idx="27087">
                  <c:v>27087</c:v>
                </c:pt>
                <c:pt idx="27088">
                  <c:v>27088</c:v>
                </c:pt>
                <c:pt idx="27089">
                  <c:v>27089</c:v>
                </c:pt>
                <c:pt idx="27090">
                  <c:v>27090</c:v>
                </c:pt>
                <c:pt idx="27091">
                  <c:v>27091</c:v>
                </c:pt>
                <c:pt idx="27092">
                  <c:v>27092</c:v>
                </c:pt>
                <c:pt idx="27093">
                  <c:v>27093</c:v>
                </c:pt>
                <c:pt idx="27094">
                  <c:v>27094</c:v>
                </c:pt>
                <c:pt idx="27095">
                  <c:v>27095</c:v>
                </c:pt>
                <c:pt idx="27096">
                  <c:v>27096</c:v>
                </c:pt>
                <c:pt idx="27097">
                  <c:v>27097</c:v>
                </c:pt>
                <c:pt idx="27098">
                  <c:v>27098</c:v>
                </c:pt>
                <c:pt idx="27099">
                  <c:v>27099</c:v>
                </c:pt>
                <c:pt idx="27100">
                  <c:v>27100</c:v>
                </c:pt>
                <c:pt idx="27101">
                  <c:v>27101</c:v>
                </c:pt>
                <c:pt idx="27102">
                  <c:v>27102</c:v>
                </c:pt>
                <c:pt idx="27103">
                  <c:v>27103</c:v>
                </c:pt>
                <c:pt idx="27104">
                  <c:v>27104</c:v>
                </c:pt>
                <c:pt idx="27105">
                  <c:v>27105</c:v>
                </c:pt>
                <c:pt idx="27106">
                  <c:v>27106</c:v>
                </c:pt>
                <c:pt idx="27107">
                  <c:v>27107</c:v>
                </c:pt>
                <c:pt idx="27108">
                  <c:v>27108</c:v>
                </c:pt>
                <c:pt idx="27109">
                  <c:v>27109</c:v>
                </c:pt>
                <c:pt idx="27110">
                  <c:v>27110</c:v>
                </c:pt>
                <c:pt idx="27111">
                  <c:v>27111</c:v>
                </c:pt>
                <c:pt idx="27112">
                  <c:v>27112</c:v>
                </c:pt>
                <c:pt idx="27113">
                  <c:v>27113</c:v>
                </c:pt>
                <c:pt idx="27114">
                  <c:v>27114</c:v>
                </c:pt>
                <c:pt idx="27115">
                  <c:v>27115</c:v>
                </c:pt>
                <c:pt idx="27116">
                  <c:v>27116</c:v>
                </c:pt>
                <c:pt idx="27117">
                  <c:v>27117</c:v>
                </c:pt>
                <c:pt idx="27118">
                  <c:v>27118</c:v>
                </c:pt>
                <c:pt idx="27119">
                  <c:v>27119</c:v>
                </c:pt>
                <c:pt idx="27120">
                  <c:v>27120</c:v>
                </c:pt>
                <c:pt idx="27121">
                  <c:v>27121</c:v>
                </c:pt>
                <c:pt idx="27122">
                  <c:v>27122</c:v>
                </c:pt>
                <c:pt idx="27123">
                  <c:v>27123</c:v>
                </c:pt>
                <c:pt idx="27124">
                  <c:v>27124</c:v>
                </c:pt>
                <c:pt idx="27125">
                  <c:v>27125</c:v>
                </c:pt>
                <c:pt idx="27126">
                  <c:v>27126</c:v>
                </c:pt>
                <c:pt idx="27127">
                  <c:v>27127</c:v>
                </c:pt>
                <c:pt idx="27128">
                  <c:v>27128</c:v>
                </c:pt>
                <c:pt idx="27129">
                  <c:v>27129</c:v>
                </c:pt>
                <c:pt idx="27130">
                  <c:v>27130</c:v>
                </c:pt>
                <c:pt idx="27131">
                  <c:v>27131</c:v>
                </c:pt>
                <c:pt idx="27132">
                  <c:v>27132</c:v>
                </c:pt>
                <c:pt idx="27133">
                  <c:v>27133</c:v>
                </c:pt>
                <c:pt idx="27134">
                  <c:v>27134</c:v>
                </c:pt>
                <c:pt idx="27135">
                  <c:v>27135</c:v>
                </c:pt>
                <c:pt idx="27136">
                  <c:v>27136</c:v>
                </c:pt>
                <c:pt idx="27137">
                  <c:v>27137</c:v>
                </c:pt>
                <c:pt idx="27138">
                  <c:v>27138</c:v>
                </c:pt>
                <c:pt idx="27139">
                  <c:v>27139</c:v>
                </c:pt>
                <c:pt idx="27140">
                  <c:v>27140</c:v>
                </c:pt>
                <c:pt idx="27141">
                  <c:v>27141</c:v>
                </c:pt>
                <c:pt idx="27142">
                  <c:v>27142</c:v>
                </c:pt>
                <c:pt idx="27143">
                  <c:v>27143</c:v>
                </c:pt>
                <c:pt idx="27144">
                  <c:v>27144</c:v>
                </c:pt>
                <c:pt idx="27145">
                  <c:v>27145</c:v>
                </c:pt>
                <c:pt idx="27146">
                  <c:v>27146</c:v>
                </c:pt>
                <c:pt idx="27147">
                  <c:v>27147</c:v>
                </c:pt>
                <c:pt idx="27148">
                  <c:v>27148</c:v>
                </c:pt>
                <c:pt idx="27149">
                  <c:v>27149</c:v>
                </c:pt>
                <c:pt idx="27150">
                  <c:v>27150</c:v>
                </c:pt>
                <c:pt idx="27151">
                  <c:v>27151</c:v>
                </c:pt>
                <c:pt idx="27152">
                  <c:v>27152</c:v>
                </c:pt>
                <c:pt idx="27153">
                  <c:v>27153</c:v>
                </c:pt>
                <c:pt idx="27154">
                  <c:v>27154</c:v>
                </c:pt>
                <c:pt idx="27155">
                  <c:v>27155</c:v>
                </c:pt>
                <c:pt idx="27156">
                  <c:v>27156</c:v>
                </c:pt>
                <c:pt idx="27157">
                  <c:v>27157</c:v>
                </c:pt>
                <c:pt idx="27158">
                  <c:v>27158</c:v>
                </c:pt>
                <c:pt idx="27159">
                  <c:v>27159</c:v>
                </c:pt>
                <c:pt idx="27160">
                  <c:v>27160</c:v>
                </c:pt>
                <c:pt idx="27161">
                  <c:v>27161</c:v>
                </c:pt>
                <c:pt idx="27162">
                  <c:v>27162</c:v>
                </c:pt>
                <c:pt idx="27163">
                  <c:v>27163</c:v>
                </c:pt>
                <c:pt idx="27164">
                  <c:v>27164</c:v>
                </c:pt>
                <c:pt idx="27165">
                  <c:v>27165</c:v>
                </c:pt>
                <c:pt idx="27166">
                  <c:v>27166</c:v>
                </c:pt>
                <c:pt idx="27167">
                  <c:v>27167</c:v>
                </c:pt>
                <c:pt idx="27168">
                  <c:v>27168</c:v>
                </c:pt>
                <c:pt idx="27169">
                  <c:v>27169</c:v>
                </c:pt>
                <c:pt idx="27170">
                  <c:v>27170</c:v>
                </c:pt>
                <c:pt idx="27171">
                  <c:v>27171</c:v>
                </c:pt>
                <c:pt idx="27172">
                  <c:v>27172</c:v>
                </c:pt>
                <c:pt idx="27173">
                  <c:v>27173</c:v>
                </c:pt>
                <c:pt idx="27174">
                  <c:v>27174</c:v>
                </c:pt>
                <c:pt idx="27175">
                  <c:v>27175</c:v>
                </c:pt>
                <c:pt idx="27176">
                  <c:v>27176</c:v>
                </c:pt>
                <c:pt idx="27177">
                  <c:v>27177</c:v>
                </c:pt>
                <c:pt idx="27178">
                  <c:v>27178</c:v>
                </c:pt>
                <c:pt idx="27179">
                  <c:v>27179</c:v>
                </c:pt>
                <c:pt idx="27180">
                  <c:v>27180</c:v>
                </c:pt>
                <c:pt idx="27181">
                  <c:v>27181</c:v>
                </c:pt>
                <c:pt idx="27182">
                  <c:v>27182</c:v>
                </c:pt>
                <c:pt idx="27183">
                  <c:v>27183</c:v>
                </c:pt>
                <c:pt idx="27184">
                  <c:v>27184</c:v>
                </c:pt>
                <c:pt idx="27185">
                  <c:v>27185</c:v>
                </c:pt>
                <c:pt idx="27186">
                  <c:v>27186</c:v>
                </c:pt>
                <c:pt idx="27187">
                  <c:v>27187</c:v>
                </c:pt>
                <c:pt idx="27188">
                  <c:v>27188</c:v>
                </c:pt>
                <c:pt idx="27189">
                  <c:v>27189</c:v>
                </c:pt>
                <c:pt idx="27190">
                  <c:v>27190</c:v>
                </c:pt>
                <c:pt idx="27191">
                  <c:v>27191</c:v>
                </c:pt>
                <c:pt idx="27192">
                  <c:v>27192</c:v>
                </c:pt>
                <c:pt idx="27193">
                  <c:v>27193</c:v>
                </c:pt>
                <c:pt idx="27194">
                  <c:v>27194</c:v>
                </c:pt>
                <c:pt idx="27195">
                  <c:v>27195</c:v>
                </c:pt>
                <c:pt idx="27196">
                  <c:v>27196</c:v>
                </c:pt>
                <c:pt idx="27197">
                  <c:v>27197</c:v>
                </c:pt>
                <c:pt idx="27198">
                  <c:v>27198</c:v>
                </c:pt>
                <c:pt idx="27199">
                  <c:v>27199</c:v>
                </c:pt>
                <c:pt idx="27200">
                  <c:v>27200</c:v>
                </c:pt>
                <c:pt idx="27201">
                  <c:v>27201</c:v>
                </c:pt>
                <c:pt idx="27202">
                  <c:v>27202</c:v>
                </c:pt>
                <c:pt idx="27203">
                  <c:v>27203</c:v>
                </c:pt>
                <c:pt idx="27204">
                  <c:v>27204</c:v>
                </c:pt>
                <c:pt idx="27205">
                  <c:v>27205</c:v>
                </c:pt>
                <c:pt idx="27206">
                  <c:v>27206</c:v>
                </c:pt>
                <c:pt idx="27207">
                  <c:v>27207</c:v>
                </c:pt>
                <c:pt idx="27208">
                  <c:v>27208</c:v>
                </c:pt>
                <c:pt idx="27209">
                  <c:v>27209</c:v>
                </c:pt>
                <c:pt idx="27210">
                  <c:v>27210</c:v>
                </c:pt>
                <c:pt idx="27211">
                  <c:v>27211</c:v>
                </c:pt>
                <c:pt idx="27212">
                  <c:v>27212</c:v>
                </c:pt>
                <c:pt idx="27213">
                  <c:v>27213</c:v>
                </c:pt>
                <c:pt idx="27214">
                  <c:v>27214</c:v>
                </c:pt>
                <c:pt idx="27215">
                  <c:v>27215</c:v>
                </c:pt>
                <c:pt idx="27216">
                  <c:v>27216</c:v>
                </c:pt>
                <c:pt idx="27217">
                  <c:v>27217</c:v>
                </c:pt>
                <c:pt idx="27218">
                  <c:v>27218</c:v>
                </c:pt>
                <c:pt idx="27219">
                  <c:v>27219</c:v>
                </c:pt>
                <c:pt idx="27220">
                  <c:v>27220</c:v>
                </c:pt>
                <c:pt idx="27221">
                  <c:v>27221</c:v>
                </c:pt>
                <c:pt idx="27222">
                  <c:v>27222</c:v>
                </c:pt>
                <c:pt idx="27223">
                  <c:v>27223</c:v>
                </c:pt>
                <c:pt idx="27224">
                  <c:v>27224</c:v>
                </c:pt>
                <c:pt idx="27225">
                  <c:v>27225</c:v>
                </c:pt>
                <c:pt idx="27226">
                  <c:v>27226</c:v>
                </c:pt>
                <c:pt idx="27227">
                  <c:v>27227</c:v>
                </c:pt>
                <c:pt idx="27228">
                  <c:v>27228</c:v>
                </c:pt>
                <c:pt idx="27229">
                  <c:v>27229</c:v>
                </c:pt>
                <c:pt idx="27230">
                  <c:v>27230</c:v>
                </c:pt>
                <c:pt idx="27231">
                  <c:v>27231</c:v>
                </c:pt>
                <c:pt idx="27232">
                  <c:v>27232</c:v>
                </c:pt>
                <c:pt idx="27233">
                  <c:v>27233</c:v>
                </c:pt>
                <c:pt idx="27234">
                  <c:v>27234</c:v>
                </c:pt>
                <c:pt idx="27235">
                  <c:v>27235</c:v>
                </c:pt>
                <c:pt idx="27236">
                  <c:v>27236</c:v>
                </c:pt>
                <c:pt idx="27237">
                  <c:v>27237</c:v>
                </c:pt>
                <c:pt idx="27238">
                  <c:v>27238</c:v>
                </c:pt>
                <c:pt idx="27239">
                  <c:v>27239</c:v>
                </c:pt>
                <c:pt idx="27240">
                  <c:v>27240</c:v>
                </c:pt>
                <c:pt idx="27241">
                  <c:v>27241</c:v>
                </c:pt>
                <c:pt idx="27242">
                  <c:v>27242</c:v>
                </c:pt>
                <c:pt idx="27243">
                  <c:v>27243</c:v>
                </c:pt>
                <c:pt idx="27244">
                  <c:v>27244</c:v>
                </c:pt>
                <c:pt idx="27245">
                  <c:v>27245</c:v>
                </c:pt>
                <c:pt idx="27246">
                  <c:v>27246</c:v>
                </c:pt>
                <c:pt idx="27247">
                  <c:v>27247</c:v>
                </c:pt>
                <c:pt idx="27248">
                  <c:v>27248</c:v>
                </c:pt>
                <c:pt idx="27249">
                  <c:v>27249</c:v>
                </c:pt>
                <c:pt idx="27250">
                  <c:v>27250</c:v>
                </c:pt>
                <c:pt idx="27251">
                  <c:v>27251</c:v>
                </c:pt>
                <c:pt idx="27252">
                  <c:v>27252</c:v>
                </c:pt>
                <c:pt idx="27253">
                  <c:v>27253</c:v>
                </c:pt>
                <c:pt idx="27254">
                  <c:v>27254</c:v>
                </c:pt>
                <c:pt idx="27255">
                  <c:v>27255</c:v>
                </c:pt>
                <c:pt idx="27256">
                  <c:v>27256</c:v>
                </c:pt>
                <c:pt idx="27257">
                  <c:v>27257</c:v>
                </c:pt>
                <c:pt idx="27258">
                  <c:v>27258</c:v>
                </c:pt>
                <c:pt idx="27259">
                  <c:v>27259</c:v>
                </c:pt>
                <c:pt idx="27260">
                  <c:v>27260</c:v>
                </c:pt>
                <c:pt idx="27261">
                  <c:v>27261</c:v>
                </c:pt>
                <c:pt idx="27262">
                  <c:v>27262</c:v>
                </c:pt>
                <c:pt idx="27263">
                  <c:v>27263</c:v>
                </c:pt>
                <c:pt idx="27264">
                  <c:v>27264</c:v>
                </c:pt>
                <c:pt idx="27265">
                  <c:v>27265</c:v>
                </c:pt>
                <c:pt idx="27266">
                  <c:v>27266</c:v>
                </c:pt>
                <c:pt idx="27267">
                  <c:v>27267</c:v>
                </c:pt>
                <c:pt idx="27268">
                  <c:v>27268</c:v>
                </c:pt>
                <c:pt idx="27269">
                  <c:v>27269</c:v>
                </c:pt>
                <c:pt idx="27270">
                  <c:v>27270</c:v>
                </c:pt>
                <c:pt idx="27271">
                  <c:v>27271</c:v>
                </c:pt>
                <c:pt idx="27272">
                  <c:v>27272</c:v>
                </c:pt>
                <c:pt idx="27273">
                  <c:v>27273</c:v>
                </c:pt>
                <c:pt idx="27274">
                  <c:v>27274</c:v>
                </c:pt>
                <c:pt idx="27275">
                  <c:v>27275</c:v>
                </c:pt>
                <c:pt idx="27276">
                  <c:v>27276</c:v>
                </c:pt>
                <c:pt idx="27277">
                  <c:v>27277</c:v>
                </c:pt>
                <c:pt idx="27278">
                  <c:v>27278</c:v>
                </c:pt>
                <c:pt idx="27279">
                  <c:v>27279</c:v>
                </c:pt>
                <c:pt idx="27280">
                  <c:v>27280</c:v>
                </c:pt>
                <c:pt idx="27281">
                  <c:v>27281</c:v>
                </c:pt>
                <c:pt idx="27282">
                  <c:v>27282</c:v>
                </c:pt>
                <c:pt idx="27283">
                  <c:v>27283</c:v>
                </c:pt>
                <c:pt idx="27284">
                  <c:v>27284</c:v>
                </c:pt>
                <c:pt idx="27285">
                  <c:v>27285</c:v>
                </c:pt>
                <c:pt idx="27286">
                  <c:v>27286</c:v>
                </c:pt>
                <c:pt idx="27287">
                  <c:v>27287</c:v>
                </c:pt>
                <c:pt idx="27288">
                  <c:v>27288</c:v>
                </c:pt>
                <c:pt idx="27289">
                  <c:v>27289</c:v>
                </c:pt>
                <c:pt idx="27290">
                  <c:v>27290</c:v>
                </c:pt>
                <c:pt idx="27291">
                  <c:v>27291</c:v>
                </c:pt>
                <c:pt idx="27292">
                  <c:v>27292</c:v>
                </c:pt>
                <c:pt idx="27293">
                  <c:v>27293</c:v>
                </c:pt>
                <c:pt idx="27294">
                  <c:v>27294</c:v>
                </c:pt>
                <c:pt idx="27295">
                  <c:v>27295</c:v>
                </c:pt>
                <c:pt idx="27296">
                  <c:v>27296</c:v>
                </c:pt>
                <c:pt idx="27297">
                  <c:v>27297</c:v>
                </c:pt>
                <c:pt idx="27298">
                  <c:v>27298</c:v>
                </c:pt>
                <c:pt idx="27299">
                  <c:v>27299</c:v>
                </c:pt>
                <c:pt idx="27300">
                  <c:v>27300</c:v>
                </c:pt>
                <c:pt idx="27301">
                  <c:v>27301</c:v>
                </c:pt>
                <c:pt idx="27302">
                  <c:v>27302</c:v>
                </c:pt>
                <c:pt idx="27303">
                  <c:v>27303</c:v>
                </c:pt>
                <c:pt idx="27304">
                  <c:v>27304</c:v>
                </c:pt>
                <c:pt idx="27305">
                  <c:v>27305</c:v>
                </c:pt>
                <c:pt idx="27306">
                  <c:v>27306</c:v>
                </c:pt>
                <c:pt idx="27307">
                  <c:v>27307</c:v>
                </c:pt>
                <c:pt idx="27308">
                  <c:v>27308</c:v>
                </c:pt>
                <c:pt idx="27309">
                  <c:v>27309</c:v>
                </c:pt>
                <c:pt idx="27310">
                  <c:v>27310</c:v>
                </c:pt>
                <c:pt idx="27311">
                  <c:v>27311</c:v>
                </c:pt>
                <c:pt idx="27312">
                  <c:v>27312</c:v>
                </c:pt>
                <c:pt idx="27313">
                  <c:v>27313</c:v>
                </c:pt>
                <c:pt idx="27314">
                  <c:v>27314</c:v>
                </c:pt>
                <c:pt idx="27315">
                  <c:v>27315</c:v>
                </c:pt>
                <c:pt idx="27316">
                  <c:v>27316</c:v>
                </c:pt>
                <c:pt idx="27317">
                  <c:v>27317</c:v>
                </c:pt>
                <c:pt idx="27318">
                  <c:v>27318</c:v>
                </c:pt>
                <c:pt idx="27319">
                  <c:v>27319</c:v>
                </c:pt>
                <c:pt idx="27320">
                  <c:v>27320</c:v>
                </c:pt>
                <c:pt idx="27321">
                  <c:v>27321</c:v>
                </c:pt>
                <c:pt idx="27322">
                  <c:v>27322</c:v>
                </c:pt>
                <c:pt idx="27323">
                  <c:v>27323</c:v>
                </c:pt>
                <c:pt idx="27324">
                  <c:v>27324</c:v>
                </c:pt>
                <c:pt idx="27325">
                  <c:v>27325</c:v>
                </c:pt>
                <c:pt idx="27326">
                  <c:v>27326</c:v>
                </c:pt>
                <c:pt idx="27327">
                  <c:v>27327</c:v>
                </c:pt>
                <c:pt idx="27328">
                  <c:v>27328</c:v>
                </c:pt>
                <c:pt idx="27329">
                  <c:v>27329</c:v>
                </c:pt>
                <c:pt idx="27330">
                  <c:v>27330</c:v>
                </c:pt>
                <c:pt idx="27331">
                  <c:v>27331</c:v>
                </c:pt>
                <c:pt idx="27332">
                  <c:v>27332</c:v>
                </c:pt>
                <c:pt idx="27333">
                  <c:v>27333</c:v>
                </c:pt>
                <c:pt idx="27334">
                  <c:v>27334</c:v>
                </c:pt>
                <c:pt idx="27335">
                  <c:v>27335</c:v>
                </c:pt>
                <c:pt idx="27336">
                  <c:v>27336</c:v>
                </c:pt>
                <c:pt idx="27337">
                  <c:v>27337</c:v>
                </c:pt>
                <c:pt idx="27338">
                  <c:v>27338</c:v>
                </c:pt>
                <c:pt idx="27339">
                  <c:v>27339</c:v>
                </c:pt>
                <c:pt idx="27340">
                  <c:v>27340</c:v>
                </c:pt>
                <c:pt idx="27341">
                  <c:v>27341</c:v>
                </c:pt>
                <c:pt idx="27342">
                  <c:v>27342</c:v>
                </c:pt>
                <c:pt idx="27343">
                  <c:v>27343</c:v>
                </c:pt>
                <c:pt idx="27344">
                  <c:v>27344</c:v>
                </c:pt>
                <c:pt idx="27345">
                  <c:v>27345</c:v>
                </c:pt>
                <c:pt idx="27346">
                  <c:v>27346</c:v>
                </c:pt>
                <c:pt idx="27347">
                  <c:v>27347</c:v>
                </c:pt>
                <c:pt idx="27348">
                  <c:v>27348</c:v>
                </c:pt>
                <c:pt idx="27349">
                  <c:v>27349</c:v>
                </c:pt>
                <c:pt idx="27350">
                  <c:v>27350</c:v>
                </c:pt>
                <c:pt idx="27351">
                  <c:v>27351</c:v>
                </c:pt>
                <c:pt idx="27352">
                  <c:v>27352</c:v>
                </c:pt>
                <c:pt idx="27353">
                  <c:v>27353</c:v>
                </c:pt>
                <c:pt idx="27354">
                  <c:v>27354</c:v>
                </c:pt>
                <c:pt idx="27355">
                  <c:v>27355</c:v>
                </c:pt>
                <c:pt idx="27356">
                  <c:v>27356</c:v>
                </c:pt>
                <c:pt idx="27357">
                  <c:v>27357</c:v>
                </c:pt>
                <c:pt idx="27358">
                  <c:v>27358</c:v>
                </c:pt>
                <c:pt idx="27359">
                  <c:v>27359</c:v>
                </c:pt>
                <c:pt idx="27360">
                  <c:v>27360</c:v>
                </c:pt>
                <c:pt idx="27361">
                  <c:v>27361</c:v>
                </c:pt>
                <c:pt idx="27362">
                  <c:v>27362</c:v>
                </c:pt>
                <c:pt idx="27363">
                  <c:v>27363</c:v>
                </c:pt>
                <c:pt idx="27364">
                  <c:v>27364</c:v>
                </c:pt>
                <c:pt idx="27365">
                  <c:v>27365</c:v>
                </c:pt>
                <c:pt idx="27366">
                  <c:v>27366</c:v>
                </c:pt>
                <c:pt idx="27367">
                  <c:v>27367</c:v>
                </c:pt>
                <c:pt idx="27368">
                  <c:v>27368</c:v>
                </c:pt>
                <c:pt idx="27369">
                  <c:v>27369</c:v>
                </c:pt>
                <c:pt idx="27370">
                  <c:v>27370</c:v>
                </c:pt>
                <c:pt idx="27371">
                  <c:v>27371</c:v>
                </c:pt>
                <c:pt idx="27372">
                  <c:v>27372</c:v>
                </c:pt>
                <c:pt idx="27373">
                  <c:v>27373</c:v>
                </c:pt>
                <c:pt idx="27374">
                  <c:v>27374</c:v>
                </c:pt>
                <c:pt idx="27375">
                  <c:v>27375</c:v>
                </c:pt>
                <c:pt idx="27376">
                  <c:v>27376</c:v>
                </c:pt>
                <c:pt idx="27377">
                  <c:v>27377</c:v>
                </c:pt>
                <c:pt idx="27378">
                  <c:v>27378</c:v>
                </c:pt>
                <c:pt idx="27379">
                  <c:v>27379</c:v>
                </c:pt>
                <c:pt idx="27380">
                  <c:v>27380</c:v>
                </c:pt>
                <c:pt idx="27381">
                  <c:v>27381</c:v>
                </c:pt>
                <c:pt idx="27382">
                  <c:v>27382</c:v>
                </c:pt>
                <c:pt idx="27383">
                  <c:v>27383</c:v>
                </c:pt>
                <c:pt idx="27384">
                  <c:v>27384</c:v>
                </c:pt>
                <c:pt idx="27385">
                  <c:v>27385</c:v>
                </c:pt>
                <c:pt idx="27386">
                  <c:v>27386</c:v>
                </c:pt>
                <c:pt idx="27387">
                  <c:v>27387</c:v>
                </c:pt>
                <c:pt idx="27388">
                  <c:v>27388</c:v>
                </c:pt>
                <c:pt idx="27389">
                  <c:v>27389</c:v>
                </c:pt>
                <c:pt idx="27390">
                  <c:v>27390</c:v>
                </c:pt>
                <c:pt idx="27391">
                  <c:v>27391</c:v>
                </c:pt>
                <c:pt idx="27392">
                  <c:v>27392</c:v>
                </c:pt>
                <c:pt idx="27393">
                  <c:v>27393</c:v>
                </c:pt>
                <c:pt idx="27394">
                  <c:v>27394</c:v>
                </c:pt>
                <c:pt idx="27395">
                  <c:v>27395</c:v>
                </c:pt>
                <c:pt idx="27396">
                  <c:v>27396</c:v>
                </c:pt>
                <c:pt idx="27397">
                  <c:v>27397</c:v>
                </c:pt>
                <c:pt idx="27398">
                  <c:v>27398</c:v>
                </c:pt>
                <c:pt idx="27399">
                  <c:v>27399</c:v>
                </c:pt>
                <c:pt idx="27400">
                  <c:v>27400</c:v>
                </c:pt>
                <c:pt idx="27401">
                  <c:v>27401</c:v>
                </c:pt>
                <c:pt idx="27402">
                  <c:v>27402</c:v>
                </c:pt>
                <c:pt idx="27403">
                  <c:v>27403</c:v>
                </c:pt>
                <c:pt idx="27404">
                  <c:v>27404</c:v>
                </c:pt>
                <c:pt idx="27405">
                  <c:v>27405</c:v>
                </c:pt>
                <c:pt idx="27406">
                  <c:v>27406</c:v>
                </c:pt>
                <c:pt idx="27407">
                  <c:v>27407</c:v>
                </c:pt>
                <c:pt idx="27408">
                  <c:v>27408</c:v>
                </c:pt>
                <c:pt idx="27409">
                  <c:v>27409</c:v>
                </c:pt>
                <c:pt idx="27410">
                  <c:v>27410</c:v>
                </c:pt>
                <c:pt idx="27411">
                  <c:v>27411</c:v>
                </c:pt>
                <c:pt idx="27412">
                  <c:v>27412</c:v>
                </c:pt>
                <c:pt idx="27413">
                  <c:v>27413</c:v>
                </c:pt>
                <c:pt idx="27414">
                  <c:v>27414</c:v>
                </c:pt>
                <c:pt idx="27415">
                  <c:v>27415</c:v>
                </c:pt>
                <c:pt idx="27416">
                  <c:v>27416</c:v>
                </c:pt>
                <c:pt idx="27417">
                  <c:v>27417</c:v>
                </c:pt>
                <c:pt idx="27418">
                  <c:v>27418</c:v>
                </c:pt>
                <c:pt idx="27419">
                  <c:v>27419</c:v>
                </c:pt>
                <c:pt idx="27420">
                  <c:v>27420</c:v>
                </c:pt>
                <c:pt idx="27421">
                  <c:v>27421</c:v>
                </c:pt>
                <c:pt idx="27422">
                  <c:v>27422</c:v>
                </c:pt>
                <c:pt idx="27423">
                  <c:v>27423</c:v>
                </c:pt>
                <c:pt idx="27424">
                  <c:v>27424</c:v>
                </c:pt>
                <c:pt idx="27425">
                  <c:v>27425</c:v>
                </c:pt>
                <c:pt idx="27426">
                  <c:v>27426</c:v>
                </c:pt>
                <c:pt idx="27427">
                  <c:v>27427</c:v>
                </c:pt>
                <c:pt idx="27428">
                  <c:v>27428</c:v>
                </c:pt>
                <c:pt idx="27429">
                  <c:v>27429</c:v>
                </c:pt>
                <c:pt idx="27430">
                  <c:v>27430</c:v>
                </c:pt>
                <c:pt idx="27431">
                  <c:v>27431</c:v>
                </c:pt>
                <c:pt idx="27432">
                  <c:v>27432</c:v>
                </c:pt>
                <c:pt idx="27433">
                  <c:v>27433</c:v>
                </c:pt>
                <c:pt idx="27434">
                  <c:v>27434</c:v>
                </c:pt>
                <c:pt idx="27435">
                  <c:v>27435</c:v>
                </c:pt>
                <c:pt idx="27436">
                  <c:v>27436</c:v>
                </c:pt>
                <c:pt idx="27437">
                  <c:v>27437</c:v>
                </c:pt>
                <c:pt idx="27438">
                  <c:v>27438</c:v>
                </c:pt>
                <c:pt idx="27439">
                  <c:v>27439</c:v>
                </c:pt>
                <c:pt idx="27440">
                  <c:v>27440</c:v>
                </c:pt>
                <c:pt idx="27441">
                  <c:v>27441</c:v>
                </c:pt>
                <c:pt idx="27442">
                  <c:v>27442</c:v>
                </c:pt>
                <c:pt idx="27443">
                  <c:v>27443</c:v>
                </c:pt>
                <c:pt idx="27444">
                  <c:v>27444</c:v>
                </c:pt>
                <c:pt idx="27445">
                  <c:v>27445</c:v>
                </c:pt>
                <c:pt idx="27446">
                  <c:v>27446</c:v>
                </c:pt>
                <c:pt idx="27447">
                  <c:v>27447</c:v>
                </c:pt>
                <c:pt idx="27448">
                  <c:v>27448</c:v>
                </c:pt>
                <c:pt idx="27449">
                  <c:v>27449</c:v>
                </c:pt>
                <c:pt idx="27450">
                  <c:v>27450</c:v>
                </c:pt>
                <c:pt idx="27451">
                  <c:v>27451</c:v>
                </c:pt>
                <c:pt idx="27452">
                  <c:v>27452</c:v>
                </c:pt>
                <c:pt idx="27453">
                  <c:v>27453</c:v>
                </c:pt>
                <c:pt idx="27454">
                  <c:v>27454</c:v>
                </c:pt>
                <c:pt idx="27455">
                  <c:v>27455</c:v>
                </c:pt>
                <c:pt idx="27456">
                  <c:v>27456</c:v>
                </c:pt>
                <c:pt idx="27457">
                  <c:v>27457</c:v>
                </c:pt>
                <c:pt idx="27458">
                  <c:v>27458</c:v>
                </c:pt>
                <c:pt idx="27459">
                  <c:v>27459</c:v>
                </c:pt>
                <c:pt idx="27460">
                  <c:v>27460</c:v>
                </c:pt>
                <c:pt idx="27461">
                  <c:v>27461</c:v>
                </c:pt>
                <c:pt idx="27462">
                  <c:v>27462</c:v>
                </c:pt>
                <c:pt idx="27463">
                  <c:v>27463</c:v>
                </c:pt>
                <c:pt idx="27464">
                  <c:v>27464</c:v>
                </c:pt>
                <c:pt idx="27465">
                  <c:v>27465</c:v>
                </c:pt>
                <c:pt idx="27466">
                  <c:v>27466</c:v>
                </c:pt>
                <c:pt idx="27467">
                  <c:v>27467</c:v>
                </c:pt>
                <c:pt idx="27468">
                  <c:v>27468</c:v>
                </c:pt>
                <c:pt idx="27469">
                  <c:v>27469</c:v>
                </c:pt>
                <c:pt idx="27470">
                  <c:v>27470</c:v>
                </c:pt>
                <c:pt idx="27471">
                  <c:v>27471</c:v>
                </c:pt>
                <c:pt idx="27472">
                  <c:v>27472</c:v>
                </c:pt>
                <c:pt idx="27473">
                  <c:v>27473</c:v>
                </c:pt>
                <c:pt idx="27474">
                  <c:v>27474</c:v>
                </c:pt>
                <c:pt idx="27475">
                  <c:v>27475</c:v>
                </c:pt>
                <c:pt idx="27476">
                  <c:v>27476</c:v>
                </c:pt>
                <c:pt idx="27477">
                  <c:v>27477</c:v>
                </c:pt>
                <c:pt idx="27478">
                  <c:v>27478</c:v>
                </c:pt>
                <c:pt idx="27479">
                  <c:v>27479</c:v>
                </c:pt>
                <c:pt idx="27480">
                  <c:v>27480</c:v>
                </c:pt>
                <c:pt idx="27481">
                  <c:v>27481</c:v>
                </c:pt>
                <c:pt idx="27482">
                  <c:v>27482</c:v>
                </c:pt>
                <c:pt idx="27483">
                  <c:v>27483</c:v>
                </c:pt>
                <c:pt idx="27484">
                  <c:v>27484</c:v>
                </c:pt>
                <c:pt idx="27485">
                  <c:v>27485</c:v>
                </c:pt>
                <c:pt idx="27486">
                  <c:v>27486</c:v>
                </c:pt>
                <c:pt idx="27487">
                  <c:v>27487</c:v>
                </c:pt>
                <c:pt idx="27488">
                  <c:v>27488</c:v>
                </c:pt>
                <c:pt idx="27489">
                  <c:v>27489</c:v>
                </c:pt>
                <c:pt idx="27490">
                  <c:v>27490</c:v>
                </c:pt>
                <c:pt idx="27491">
                  <c:v>27491</c:v>
                </c:pt>
                <c:pt idx="27492">
                  <c:v>27492</c:v>
                </c:pt>
                <c:pt idx="27493">
                  <c:v>27493</c:v>
                </c:pt>
                <c:pt idx="27494">
                  <c:v>27494</c:v>
                </c:pt>
                <c:pt idx="27495">
                  <c:v>27495</c:v>
                </c:pt>
                <c:pt idx="27496">
                  <c:v>27496</c:v>
                </c:pt>
                <c:pt idx="27497">
                  <c:v>27497</c:v>
                </c:pt>
                <c:pt idx="27498">
                  <c:v>27498</c:v>
                </c:pt>
                <c:pt idx="27499">
                  <c:v>27499</c:v>
                </c:pt>
                <c:pt idx="27500">
                  <c:v>27500</c:v>
                </c:pt>
                <c:pt idx="27501">
                  <c:v>27501</c:v>
                </c:pt>
                <c:pt idx="27502">
                  <c:v>27502</c:v>
                </c:pt>
                <c:pt idx="27503">
                  <c:v>27503</c:v>
                </c:pt>
                <c:pt idx="27504">
                  <c:v>27504</c:v>
                </c:pt>
                <c:pt idx="27505">
                  <c:v>27505</c:v>
                </c:pt>
                <c:pt idx="27506">
                  <c:v>27506</c:v>
                </c:pt>
                <c:pt idx="27507">
                  <c:v>27507</c:v>
                </c:pt>
                <c:pt idx="27508">
                  <c:v>27508</c:v>
                </c:pt>
                <c:pt idx="27509">
                  <c:v>27509</c:v>
                </c:pt>
                <c:pt idx="27510">
                  <c:v>27510</c:v>
                </c:pt>
                <c:pt idx="27511">
                  <c:v>27511</c:v>
                </c:pt>
                <c:pt idx="27512">
                  <c:v>27512</c:v>
                </c:pt>
                <c:pt idx="27513">
                  <c:v>27513</c:v>
                </c:pt>
                <c:pt idx="27514">
                  <c:v>27514</c:v>
                </c:pt>
                <c:pt idx="27515">
                  <c:v>27515</c:v>
                </c:pt>
                <c:pt idx="27516">
                  <c:v>27516</c:v>
                </c:pt>
                <c:pt idx="27517">
                  <c:v>27517</c:v>
                </c:pt>
                <c:pt idx="27518">
                  <c:v>27518</c:v>
                </c:pt>
                <c:pt idx="27519">
                  <c:v>27519</c:v>
                </c:pt>
                <c:pt idx="27520">
                  <c:v>27520</c:v>
                </c:pt>
                <c:pt idx="27521">
                  <c:v>27521</c:v>
                </c:pt>
                <c:pt idx="27522">
                  <c:v>27522</c:v>
                </c:pt>
                <c:pt idx="27523">
                  <c:v>27523</c:v>
                </c:pt>
                <c:pt idx="27524">
                  <c:v>27524</c:v>
                </c:pt>
                <c:pt idx="27525">
                  <c:v>27525</c:v>
                </c:pt>
                <c:pt idx="27526">
                  <c:v>27526</c:v>
                </c:pt>
                <c:pt idx="27527">
                  <c:v>27527</c:v>
                </c:pt>
                <c:pt idx="27528">
                  <c:v>27528</c:v>
                </c:pt>
                <c:pt idx="27529">
                  <c:v>27529</c:v>
                </c:pt>
                <c:pt idx="27530">
                  <c:v>27530</c:v>
                </c:pt>
                <c:pt idx="27531">
                  <c:v>27531</c:v>
                </c:pt>
                <c:pt idx="27532">
                  <c:v>27532</c:v>
                </c:pt>
                <c:pt idx="27533">
                  <c:v>27533</c:v>
                </c:pt>
                <c:pt idx="27534">
                  <c:v>27534</c:v>
                </c:pt>
                <c:pt idx="27535">
                  <c:v>27535</c:v>
                </c:pt>
                <c:pt idx="27536">
                  <c:v>27536</c:v>
                </c:pt>
                <c:pt idx="27537">
                  <c:v>27537</c:v>
                </c:pt>
                <c:pt idx="27538">
                  <c:v>27538</c:v>
                </c:pt>
                <c:pt idx="27539">
                  <c:v>27539</c:v>
                </c:pt>
                <c:pt idx="27540">
                  <c:v>27540</c:v>
                </c:pt>
                <c:pt idx="27541">
                  <c:v>27541</c:v>
                </c:pt>
                <c:pt idx="27542">
                  <c:v>27542</c:v>
                </c:pt>
                <c:pt idx="27543">
                  <c:v>27543</c:v>
                </c:pt>
                <c:pt idx="27544">
                  <c:v>27544</c:v>
                </c:pt>
                <c:pt idx="27545">
                  <c:v>27545</c:v>
                </c:pt>
                <c:pt idx="27546">
                  <c:v>27546</c:v>
                </c:pt>
                <c:pt idx="27547">
                  <c:v>27547</c:v>
                </c:pt>
                <c:pt idx="27548">
                  <c:v>27548</c:v>
                </c:pt>
                <c:pt idx="27549">
                  <c:v>27549</c:v>
                </c:pt>
                <c:pt idx="27550">
                  <c:v>27550</c:v>
                </c:pt>
                <c:pt idx="27551">
                  <c:v>27551</c:v>
                </c:pt>
                <c:pt idx="27552">
                  <c:v>27552</c:v>
                </c:pt>
                <c:pt idx="27553">
                  <c:v>27553</c:v>
                </c:pt>
                <c:pt idx="27554">
                  <c:v>27554</c:v>
                </c:pt>
                <c:pt idx="27555">
                  <c:v>27555</c:v>
                </c:pt>
                <c:pt idx="27556">
                  <c:v>27556</c:v>
                </c:pt>
                <c:pt idx="27557">
                  <c:v>27557</c:v>
                </c:pt>
                <c:pt idx="27558">
                  <c:v>27558</c:v>
                </c:pt>
                <c:pt idx="27559">
                  <c:v>27559</c:v>
                </c:pt>
                <c:pt idx="27560">
                  <c:v>27560</c:v>
                </c:pt>
                <c:pt idx="27561">
                  <c:v>27561</c:v>
                </c:pt>
                <c:pt idx="27562">
                  <c:v>27562</c:v>
                </c:pt>
                <c:pt idx="27563">
                  <c:v>27563</c:v>
                </c:pt>
                <c:pt idx="27564">
                  <c:v>27564</c:v>
                </c:pt>
                <c:pt idx="27565">
                  <c:v>27565</c:v>
                </c:pt>
                <c:pt idx="27566">
                  <c:v>27566</c:v>
                </c:pt>
                <c:pt idx="27567">
                  <c:v>27567</c:v>
                </c:pt>
                <c:pt idx="27568">
                  <c:v>27568</c:v>
                </c:pt>
                <c:pt idx="27569">
                  <c:v>27569</c:v>
                </c:pt>
                <c:pt idx="27570">
                  <c:v>27570</c:v>
                </c:pt>
                <c:pt idx="27571">
                  <c:v>27571</c:v>
                </c:pt>
                <c:pt idx="27572">
                  <c:v>27572</c:v>
                </c:pt>
                <c:pt idx="27573">
                  <c:v>27573</c:v>
                </c:pt>
                <c:pt idx="27574">
                  <c:v>27574</c:v>
                </c:pt>
                <c:pt idx="27575">
                  <c:v>27575</c:v>
                </c:pt>
                <c:pt idx="27576">
                  <c:v>27576</c:v>
                </c:pt>
                <c:pt idx="27577">
                  <c:v>27577</c:v>
                </c:pt>
                <c:pt idx="27578">
                  <c:v>27578</c:v>
                </c:pt>
                <c:pt idx="27579">
                  <c:v>27579</c:v>
                </c:pt>
                <c:pt idx="27580">
                  <c:v>27580</c:v>
                </c:pt>
                <c:pt idx="27581">
                  <c:v>27581</c:v>
                </c:pt>
                <c:pt idx="27582">
                  <c:v>27582</c:v>
                </c:pt>
                <c:pt idx="27583">
                  <c:v>27583</c:v>
                </c:pt>
                <c:pt idx="27584">
                  <c:v>27584</c:v>
                </c:pt>
                <c:pt idx="27585">
                  <c:v>27585</c:v>
                </c:pt>
                <c:pt idx="27586">
                  <c:v>27586</c:v>
                </c:pt>
                <c:pt idx="27587">
                  <c:v>27587</c:v>
                </c:pt>
                <c:pt idx="27588">
                  <c:v>27588</c:v>
                </c:pt>
                <c:pt idx="27589">
                  <c:v>27589</c:v>
                </c:pt>
                <c:pt idx="27590">
                  <c:v>27590</c:v>
                </c:pt>
                <c:pt idx="27591">
                  <c:v>27591</c:v>
                </c:pt>
                <c:pt idx="27592">
                  <c:v>27592</c:v>
                </c:pt>
                <c:pt idx="27593">
                  <c:v>27593</c:v>
                </c:pt>
                <c:pt idx="27594">
                  <c:v>27594</c:v>
                </c:pt>
                <c:pt idx="27595">
                  <c:v>27595</c:v>
                </c:pt>
                <c:pt idx="27596">
                  <c:v>27596</c:v>
                </c:pt>
                <c:pt idx="27597">
                  <c:v>27597</c:v>
                </c:pt>
                <c:pt idx="27598">
                  <c:v>27598</c:v>
                </c:pt>
                <c:pt idx="27599">
                  <c:v>27599</c:v>
                </c:pt>
                <c:pt idx="27600">
                  <c:v>27600</c:v>
                </c:pt>
                <c:pt idx="27601">
                  <c:v>27601</c:v>
                </c:pt>
                <c:pt idx="27602">
                  <c:v>27602</c:v>
                </c:pt>
                <c:pt idx="27603">
                  <c:v>27603</c:v>
                </c:pt>
                <c:pt idx="27604">
                  <c:v>27604</c:v>
                </c:pt>
                <c:pt idx="27605">
                  <c:v>27605</c:v>
                </c:pt>
                <c:pt idx="27606">
                  <c:v>27606</c:v>
                </c:pt>
                <c:pt idx="27607">
                  <c:v>27607</c:v>
                </c:pt>
                <c:pt idx="27608">
                  <c:v>27608</c:v>
                </c:pt>
                <c:pt idx="27609">
                  <c:v>27609</c:v>
                </c:pt>
                <c:pt idx="27610">
                  <c:v>27610</c:v>
                </c:pt>
                <c:pt idx="27611">
                  <c:v>27611</c:v>
                </c:pt>
                <c:pt idx="27612">
                  <c:v>27612</c:v>
                </c:pt>
                <c:pt idx="27613">
                  <c:v>27613</c:v>
                </c:pt>
                <c:pt idx="27614">
                  <c:v>27614</c:v>
                </c:pt>
                <c:pt idx="27615">
                  <c:v>27615</c:v>
                </c:pt>
                <c:pt idx="27616">
                  <c:v>27616</c:v>
                </c:pt>
                <c:pt idx="27617">
                  <c:v>27617</c:v>
                </c:pt>
                <c:pt idx="27618">
                  <c:v>27618</c:v>
                </c:pt>
                <c:pt idx="27619">
                  <c:v>27619</c:v>
                </c:pt>
                <c:pt idx="27620">
                  <c:v>27620</c:v>
                </c:pt>
                <c:pt idx="27621">
                  <c:v>27621</c:v>
                </c:pt>
                <c:pt idx="27622">
                  <c:v>27622</c:v>
                </c:pt>
                <c:pt idx="27623">
                  <c:v>27623</c:v>
                </c:pt>
                <c:pt idx="27624">
                  <c:v>27624</c:v>
                </c:pt>
                <c:pt idx="27625">
                  <c:v>27625</c:v>
                </c:pt>
                <c:pt idx="27626">
                  <c:v>27626</c:v>
                </c:pt>
                <c:pt idx="27627">
                  <c:v>27627</c:v>
                </c:pt>
                <c:pt idx="27628">
                  <c:v>27628</c:v>
                </c:pt>
                <c:pt idx="27629">
                  <c:v>27629</c:v>
                </c:pt>
                <c:pt idx="27630">
                  <c:v>27630</c:v>
                </c:pt>
                <c:pt idx="27631">
                  <c:v>27631</c:v>
                </c:pt>
                <c:pt idx="27632">
                  <c:v>27632</c:v>
                </c:pt>
                <c:pt idx="27633">
                  <c:v>27633</c:v>
                </c:pt>
                <c:pt idx="27634">
                  <c:v>27634</c:v>
                </c:pt>
                <c:pt idx="27635">
                  <c:v>27635</c:v>
                </c:pt>
                <c:pt idx="27636">
                  <c:v>27636</c:v>
                </c:pt>
                <c:pt idx="27637">
                  <c:v>27637</c:v>
                </c:pt>
                <c:pt idx="27638">
                  <c:v>27638</c:v>
                </c:pt>
                <c:pt idx="27639">
                  <c:v>27639</c:v>
                </c:pt>
                <c:pt idx="27640">
                  <c:v>27640</c:v>
                </c:pt>
                <c:pt idx="27641">
                  <c:v>27641</c:v>
                </c:pt>
                <c:pt idx="27642">
                  <c:v>27642</c:v>
                </c:pt>
                <c:pt idx="27643">
                  <c:v>27643</c:v>
                </c:pt>
                <c:pt idx="27644">
                  <c:v>27644</c:v>
                </c:pt>
                <c:pt idx="27645">
                  <c:v>27645</c:v>
                </c:pt>
                <c:pt idx="27646">
                  <c:v>27646</c:v>
                </c:pt>
                <c:pt idx="27647">
                  <c:v>27647</c:v>
                </c:pt>
                <c:pt idx="27648">
                  <c:v>27648</c:v>
                </c:pt>
                <c:pt idx="27649">
                  <c:v>27649</c:v>
                </c:pt>
                <c:pt idx="27650">
                  <c:v>27650</c:v>
                </c:pt>
                <c:pt idx="27651">
                  <c:v>27651</c:v>
                </c:pt>
                <c:pt idx="27652">
                  <c:v>27652</c:v>
                </c:pt>
                <c:pt idx="27653">
                  <c:v>27653</c:v>
                </c:pt>
                <c:pt idx="27654">
                  <c:v>27654</c:v>
                </c:pt>
                <c:pt idx="27655">
                  <c:v>27655</c:v>
                </c:pt>
                <c:pt idx="27656">
                  <c:v>27656</c:v>
                </c:pt>
                <c:pt idx="27657">
                  <c:v>27657</c:v>
                </c:pt>
                <c:pt idx="27658">
                  <c:v>27658</c:v>
                </c:pt>
                <c:pt idx="27659">
                  <c:v>27659</c:v>
                </c:pt>
                <c:pt idx="27660">
                  <c:v>27660</c:v>
                </c:pt>
                <c:pt idx="27661">
                  <c:v>27661</c:v>
                </c:pt>
                <c:pt idx="27662">
                  <c:v>27662</c:v>
                </c:pt>
                <c:pt idx="27663">
                  <c:v>27663</c:v>
                </c:pt>
                <c:pt idx="27664">
                  <c:v>27664</c:v>
                </c:pt>
                <c:pt idx="27665">
                  <c:v>27665</c:v>
                </c:pt>
                <c:pt idx="27666">
                  <c:v>27666</c:v>
                </c:pt>
                <c:pt idx="27667">
                  <c:v>27667</c:v>
                </c:pt>
                <c:pt idx="27668">
                  <c:v>27668</c:v>
                </c:pt>
                <c:pt idx="27669">
                  <c:v>27669</c:v>
                </c:pt>
                <c:pt idx="27670">
                  <c:v>27670</c:v>
                </c:pt>
                <c:pt idx="27671">
                  <c:v>27671</c:v>
                </c:pt>
                <c:pt idx="27672">
                  <c:v>27672</c:v>
                </c:pt>
                <c:pt idx="27673">
                  <c:v>27673</c:v>
                </c:pt>
                <c:pt idx="27674">
                  <c:v>27674</c:v>
                </c:pt>
                <c:pt idx="27675">
                  <c:v>27675</c:v>
                </c:pt>
                <c:pt idx="27676">
                  <c:v>27676</c:v>
                </c:pt>
                <c:pt idx="27677">
                  <c:v>27677</c:v>
                </c:pt>
                <c:pt idx="27678">
                  <c:v>27678</c:v>
                </c:pt>
                <c:pt idx="27679">
                  <c:v>27679</c:v>
                </c:pt>
                <c:pt idx="27680">
                  <c:v>27680</c:v>
                </c:pt>
                <c:pt idx="27681">
                  <c:v>27681</c:v>
                </c:pt>
                <c:pt idx="27682">
                  <c:v>27682</c:v>
                </c:pt>
                <c:pt idx="27683">
                  <c:v>27683</c:v>
                </c:pt>
                <c:pt idx="27684">
                  <c:v>27684</c:v>
                </c:pt>
                <c:pt idx="27685">
                  <c:v>27685</c:v>
                </c:pt>
                <c:pt idx="27686">
                  <c:v>27686</c:v>
                </c:pt>
                <c:pt idx="27687">
                  <c:v>27687</c:v>
                </c:pt>
                <c:pt idx="27688">
                  <c:v>27688</c:v>
                </c:pt>
                <c:pt idx="27689">
                  <c:v>27689</c:v>
                </c:pt>
                <c:pt idx="27690">
                  <c:v>27690</c:v>
                </c:pt>
                <c:pt idx="27691">
                  <c:v>27691</c:v>
                </c:pt>
                <c:pt idx="27692">
                  <c:v>27692</c:v>
                </c:pt>
                <c:pt idx="27693">
                  <c:v>27693</c:v>
                </c:pt>
                <c:pt idx="27694">
                  <c:v>27694</c:v>
                </c:pt>
                <c:pt idx="27695">
                  <c:v>27695</c:v>
                </c:pt>
                <c:pt idx="27696">
                  <c:v>27696</c:v>
                </c:pt>
                <c:pt idx="27697">
                  <c:v>27697</c:v>
                </c:pt>
                <c:pt idx="27698">
                  <c:v>27698</c:v>
                </c:pt>
                <c:pt idx="27699">
                  <c:v>27699</c:v>
                </c:pt>
                <c:pt idx="27700">
                  <c:v>27700</c:v>
                </c:pt>
                <c:pt idx="27701">
                  <c:v>27701</c:v>
                </c:pt>
                <c:pt idx="27702">
                  <c:v>27702</c:v>
                </c:pt>
                <c:pt idx="27703">
                  <c:v>27703</c:v>
                </c:pt>
                <c:pt idx="27704">
                  <c:v>27704</c:v>
                </c:pt>
                <c:pt idx="27705">
                  <c:v>27705</c:v>
                </c:pt>
                <c:pt idx="27706">
                  <c:v>27706</c:v>
                </c:pt>
                <c:pt idx="27707">
                  <c:v>27707</c:v>
                </c:pt>
                <c:pt idx="27708">
                  <c:v>27708</c:v>
                </c:pt>
                <c:pt idx="27709">
                  <c:v>27709</c:v>
                </c:pt>
                <c:pt idx="27710">
                  <c:v>27710</c:v>
                </c:pt>
                <c:pt idx="27711">
                  <c:v>27711</c:v>
                </c:pt>
                <c:pt idx="27712">
                  <c:v>27712</c:v>
                </c:pt>
                <c:pt idx="27713">
                  <c:v>27713</c:v>
                </c:pt>
                <c:pt idx="27714">
                  <c:v>27714</c:v>
                </c:pt>
                <c:pt idx="27715">
                  <c:v>27715</c:v>
                </c:pt>
                <c:pt idx="27716">
                  <c:v>27716</c:v>
                </c:pt>
                <c:pt idx="27717">
                  <c:v>27717</c:v>
                </c:pt>
                <c:pt idx="27718">
                  <c:v>27718</c:v>
                </c:pt>
                <c:pt idx="27719">
                  <c:v>27719</c:v>
                </c:pt>
                <c:pt idx="27720">
                  <c:v>27720</c:v>
                </c:pt>
                <c:pt idx="27721">
                  <c:v>27721</c:v>
                </c:pt>
                <c:pt idx="27722">
                  <c:v>27722</c:v>
                </c:pt>
                <c:pt idx="27723">
                  <c:v>27723</c:v>
                </c:pt>
                <c:pt idx="27724">
                  <c:v>27724</c:v>
                </c:pt>
                <c:pt idx="27725">
                  <c:v>27725</c:v>
                </c:pt>
                <c:pt idx="27726">
                  <c:v>27726</c:v>
                </c:pt>
                <c:pt idx="27727">
                  <c:v>27727</c:v>
                </c:pt>
                <c:pt idx="27728">
                  <c:v>27728</c:v>
                </c:pt>
                <c:pt idx="27729">
                  <c:v>27729</c:v>
                </c:pt>
                <c:pt idx="27730">
                  <c:v>27730</c:v>
                </c:pt>
                <c:pt idx="27731">
                  <c:v>27731</c:v>
                </c:pt>
                <c:pt idx="27732">
                  <c:v>27732</c:v>
                </c:pt>
                <c:pt idx="27733">
                  <c:v>27733</c:v>
                </c:pt>
                <c:pt idx="27734">
                  <c:v>27734</c:v>
                </c:pt>
                <c:pt idx="27735">
                  <c:v>27735</c:v>
                </c:pt>
                <c:pt idx="27736">
                  <c:v>27736</c:v>
                </c:pt>
                <c:pt idx="27737">
                  <c:v>27737</c:v>
                </c:pt>
                <c:pt idx="27738">
                  <c:v>27738</c:v>
                </c:pt>
                <c:pt idx="27739">
                  <c:v>27739</c:v>
                </c:pt>
                <c:pt idx="27740">
                  <c:v>27740</c:v>
                </c:pt>
                <c:pt idx="27741">
                  <c:v>27741</c:v>
                </c:pt>
                <c:pt idx="27742">
                  <c:v>27742</c:v>
                </c:pt>
                <c:pt idx="27743">
                  <c:v>27743</c:v>
                </c:pt>
                <c:pt idx="27744">
                  <c:v>27744</c:v>
                </c:pt>
                <c:pt idx="27745">
                  <c:v>27745</c:v>
                </c:pt>
                <c:pt idx="27746">
                  <c:v>27746</c:v>
                </c:pt>
                <c:pt idx="27747">
                  <c:v>27747</c:v>
                </c:pt>
                <c:pt idx="27748">
                  <c:v>27748</c:v>
                </c:pt>
                <c:pt idx="27749">
                  <c:v>27749</c:v>
                </c:pt>
                <c:pt idx="27750">
                  <c:v>27750</c:v>
                </c:pt>
                <c:pt idx="27751">
                  <c:v>27751</c:v>
                </c:pt>
                <c:pt idx="27752">
                  <c:v>27752</c:v>
                </c:pt>
                <c:pt idx="27753">
                  <c:v>27753</c:v>
                </c:pt>
                <c:pt idx="27754">
                  <c:v>27754</c:v>
                </c:pt>
                <c:pt idx="27755">
                  <c:v>27755</c:v>
                </c:pt>
                <c:pt idx="27756">
                  <c:v>27756</c:v>
                </c:pt>
                <c:pt idx="27757">
                  <c:v>27757</c:v>
                </c:pt>
                <c:pt idx="27758">
                  <c:v>27758</c:v>
                </c:pt>
                <c:pt idx="27759">
                  <c:v>27759</c:v>
                </c:pt>
                <c:pt idx="27760">
                  <c:v>27760</c:v>
                </c:pt>
                <c:pt idx="27761">
                  <c:v>27761</c:v>
                </c:pt>
                <c:pt idx="27762">
                  <c:v>27762</c:v>
                </c:pt>
                <c:pt idx="27763">
                  <c:v>27763</c:v>
                </c:pt>
                <c:pt idx="27764">
                  <c:v>27764</c:v>
                </c:pt>
                <c:pt idx="27765">
                  <c:v>27765</c:v>
                </c:pt>
                <c:pt idx="27766">
                  <c:v>27766</c:v>
                </c:pt>
                <c:pt idx="27767">
                  <c:v>27767</c:v>
                </c:pt>
                <c:pt idx="27768">
                  <c:v>27768</c:v>
                </c:pt>
                <c:pt idx="27769">
                  <c:v>27769</c:v>
                </c:pt>
                <c:pt idx="27770">
                  <c:v>27770</c:v>
                </c:pt>
                <c:pt idx="27771">
                  <c:v>27771</c:v>
                </c:pt>
                <c:pt idx="27772">
                  <c:v>27772</c:v>
                </c:pt>
                <c:pt idx="27773">
                  <c:v>27773</c:v>
                </c:pt>
                <c:pt idx="27774">
                  <c:v>27774</c:v>
                </c:pt>
                <c:pt idx="27775">
                  <c:v>27775</c:v>
                </c:pt>
                <c:pt idx="27776">
                  <c:v>27776</c:v>
                </c:pt>
                <c:pt idx="27777">
                  <c:v>27777</c:v>
                </c:pt>
                <c:pt idx="27778">
                  <c:v>27778</c:v>
                </c:pt>
                <c:pt idx="27779">
                  <c:v>27779</c:v>
                </c:pt>
                <c:pt idx="27780">
                  <c:v>27780</c:v>
                </c:pt>
                <c:pt idx="27781">
                  <c:v>27781</c:v>
                </c:pt>
                <c:pt idx="27782">
                  <c:v>27782</c:v>
                </c:pt>
                <c:pt idx="27783">
                  <c:v>27783</c:v>
                </c:pt>
                <c:pt idx="27784">
                  <c:v>27784</c:v>
                </c:pt>
                <c:pt idx="27785">
                  <c:v>27785</c:v>
                </c:pt>
                <c:pt idx="27786">
                  <c:v>27786</c:v>
                </c:pt>
                <c:pt idx="27787">
                  <c:v>27787</c:v>
                </c:pt>
                <c:pt idx="27788">
                  <c:v>27788</c:v>
                </c:pt>
                <c:pt idx="27789">
                  <c:v>27789</c:v>
                </c:pt>
                <c:pt idx="27790">
                  <c:v>27790</c:v>
                </c:pt>
                <c:pt idx="27791">
                  <c:v>27791</c:v>
                </c:pt>
                <c:pt idx="27792">
                  <c:v>27792</c:v>
                </c:pt>
                <c:pt idx="27793">
                  <c:v>27793</c:v>
                </c:pt>
                <c:pt idx="27794">
                  <c:v>27794</c:v>
                </c:pt>
                <c:pt idx="27795">
                  <c:v>27795</c:v>
                </c:pt>
                <c:pt idx="27796">
                  <c:v>27796</c:v>
                </c:pt>
                <c:pt idx="27797">
                  <c:v>27797</c:v>
                </c:pt>
                <c:pt idx="27798">
                  <c:v>27798</c:v>
                </c:pt>
                <c:pt idx="27799">
                  <c:v>27799</c:v>
                </c:pt>
                <c:pt idx="27800">
                  <c:v>27800</c:v>
                </c:pt>
                <c:pt idx="27801">
                  <c:v>27801</c:v>
                </c:pt>
                <c:pt idx="27802">
                  <c:v>27802</c:v>
                </c:pt>
                <c:pt idx="27803">
                  <c:v>27803</c:v>
                </c:pt>
                <c:pt idx="27804">
                  <c:v>27804</c:v>
                </c:pt>
                <c:pt idx="27805">
                  <c:v>27805</c:v>
                </c:pt>
                <c:pt idx="27806">
                  <c:v>27806</c:v>
                </c:pt>
                <c:pt idx="27807">
                  <c:v>27807</c:v>
                </c:pt>
                <c:pt idx="27808">
                  <c:v>27808</c:v>
                </c:pt>
                <c:pt idx="27809">
                  <c:v>27809</c:v>
                </c:pt>
                <c:pt idx="27810">
                  <c:v>27810</c:v>
                </c:pt>
                <c:pt idx="27811">
                  <c:v>27811</c:v>
                </c:pt>
                <c:pt idx="27812">
                  <c:v>27812</c:v>
                </c:pt>
                <c:pt idx="27813">
                  <c:v>27813</c:v>
                </c:pt>
                <c:pt idx="27814">
                  <c:v>27814</c:v>
                </c:pt>
                <c:pt idx="27815">
                  <c:v>27815</c:v>
                </c:pt>
                <c:pt idx="27816">
                  <c:v>27816</c:v>
                </c:pt>
                <c:pt idx="27817">
                  <c:v>27817</c:v>
                </c:pt>
                <c:pt idx="27818">
                  <c:v>27818</c:v>
                </c:pt>
                <c:pt idx="27819">
                  <c:v>27819</c:v>
                </c:pt>
                <c:pt idx="27820">
                  <c:v>27820</c:v>
                </c:pt>
                <c:pt idx="27821">
                  <c:v>27821</c:v>
                </c:pt>
                <c:pt idx="27822">
                  <c:v>27822</c:v>
                </c:pt>
                <c:pt idx="27823">
                  <c:v>27823</c:v>
                </c:pt>
                <c:pt idx="27824">
                  <c:v>27824</c:v>
                </c:pt>
                <c:pt idx="27825">
                  <c:v>27825</c:v>
                </c:pt>
                <c:pt idx="27826">
                  <c:v>27826</c:v>
                </c:pt>
                <c:pt idx="27827">
                  <c:v>27827</c:v>
                </c:pt>
                <c:pt idx="27828">
                  <c:v>27828</c:v>
                </c:pt>
                <c:pt idx="27829">
                  <c:v>27829</c:v>
                </c:pt>
                <c:pt idx="27830">
                  <c:v>27830</c:v>
                </c:pt>
                <c:pt idx="27831">
                  <c:v>27831</c:v>
                </c:pt>
                <c:pt idx="27832">
                  <c:v>27832</c:v>
                </c:pt>
                <c:pt idx="27833">
                  <c:v>27833</c:v>
                </c:pt>
                <c:pt idx="27834">
                  <c:v>27834</c:v>
                </c:pt>
                <c:pt idx="27835">
                  <c:v>27835</c:v>
                </c:pt>
                <c:pt idx="27836">
                  <c:v>27836</c:v>
                </c:pt>
                <c:pt idx="27837">
                  <c:v>27837</c:v>
                </c:pt>
                <c:pt idx="27838">
                  <c:v>27838</c:v>
                </c:pt>
                <c:pt idx="27839">
                  <c:v>27839</c:v>
                </c:pt>
                <c:pt idx="27840">
                  <c:v>27840</c:v>
                </c:pt>
                <c:pt idx="27841">
                  <c:v>27841</c:v>
                </c:pt>
                <c:pt idx="27842">
                  <c:v>27842</c:v>
                </c:pt>
                <c:pt idx="27843">
                  <c:v>27843</c:v>
                </c:pt>
                <c:pt idx="27844">
                  <c:v>27844</c:v>
                </c:pt>
                <c:pt idx="27845">
                  <c:v>27845</c:v>
                </c:pt>
                <c:pt idx="27846">
                  <c:v>27846</c:v>
                </c:pt>
                <c:pt idx="27847">
                  <c:v>27847</c:v>
                </c:pt>
                <c:pt idx="27848">
                  <c:v>27848</c:v>
                </c:pt>
                <c:pt idx="27849">
                  <c:v>27849</c:v>
                </c:pt>
                <c:pt idx="27850">
                  <c:v>27850</c:v>
                </c:pt>
                <c:pt idx="27851">
                  <c:v>27851</c:v>
                </c:pt>
                <c:pt idx="27852">
                  <c:v>27852</c:v>
                </c:pt>
                <c:pt idx="27853">
                  <c:v>27853</c:v>
                </c:pt>
                <c:pt idx="27854">
                  <c:v>27854</c:v>
                </c:pt>
                <c:pt idx="27855">
                  <c:v>27855</c:v>
                </c:pt>
                <c:pt idx="27856">
                  <c:v>27856</c:v>
                </c:pt>
                <c:pt idx="27857">
                  <c:v>27857</c:v>
                </c:pt>
                <c:pt idx="27858">
                  <c:v>27858</c:v>
                </c:pt>
                <c:pt idx="27859">
                  <c:v>27859</c:v>
                </c:pt>
                <c:pt idx="27860">
                  <c:v>27860</c:v>
                </c:pt>
                <c:pt idx="27861">
                  <c:v>27861</c:v>
                </c:pt>
                <c:pt idx="27862">
                  <c:v>27862</c:v>
                </c:pt>
                <c:pt idx="27863">
                  <c:v>27863</c:v>
                </c:pt>
                <c:pt idx="27864">
                  <c:v>27864</c:v>
                </c:pt>
                <c:pt idx="27865">
                  <c:v>27865</c:v>
                </c:pt>
                <c:pt idx="27866">
                  <c:v>27866</c:v>
                </c:pt>
                <c:pt idx="27867">
                  <c:v>27867</c:v>
                </c:pt>
                <c:pt idx="27868">
                  <c:v>27868</c:v>
                </c:pt>
                <c:pt idx="27869">
                  <c:v>27869</c:v>
                </c:pt>
                <c:pt idx="27870">
                  <c:v>27870</c:v>
                </c:pt>
                <c:pt idx="27871">
                  <c:v>27871</c:v>
                </c:pt>
                <c:pt idx="27872">
                  <c:v>27872</c:v>
                </c:pt>
                <c:pt idx="27873">
                  <c:v>27873</c:v>
                </c:pt>
                <c:pt idx="27874">
                  <c:v>27874</c:v>
                </c:pt>
                <c:pt idx="27875">
                  <c:v>27875</c:v>
                </c:pt>
                <c:pt idx="27876">
                  <c:v>27876</c:v>
                </c:pt>
                <c:pt idx="27877">
                  <c:v>27877</c:v>
                </c:pt>
                <c:pt idx="27878">
                  <c:v>27878</c:v>
                </c:pt>
                <c:pt idx="27879">
                  <c:v>27879</c:v>
                </c:pt>
                <c:pt idx="27880">
                  <c:v>27880</c:v>
                </c:pt>
                <c:pt idx="27881">
                  <c:v>27881</c:v>
                </c:pt>
                <c:pt idx="27882">
                  <c:v>27882</c:v>
                </c:pt>
                <c:pt idx="27883">
                  <c:v>27883</c:v>
                </c:pt>
                <c:pt idx="27884">
                  <c:v>27884</c:v>
                </c:pt>
                <c:pt idx="27885">
                  <c:v>27885</c:v>
                </c:pt>
                <c:pt idx="27886">
                  <c:v>27886</c:v>
                </c:pt>
                <c:pt idx="27887">
                  <c:v>27887</c:v>
                </c:pt>
                <c:pt idx="27888">
                  <c:v>27888</c:v>
                </c:pt>
                <c:pt idx="27889">
                  <c:v>27889</c:v>
                </c:pt>
                <c:pt idx="27890">
                  <c:v>27890</c:v>
                </c:pt>
                <c:pt idx="27891">
                  <c:v>27891</c:v>
                </c:pt>
                <c:pt idx="27892">
                  <c:v>27892</c:v>
                </c:pt>
                <c:pt idx="27893">
                  <c:v>27893</c:v>
                </c:pt>
                <c:pt idx="27894">
                  <c:v>27894</c:v>
                </c:pt>
                <c:pt idx="27895">
                  <c:v>27895</c:v>
                </c:pt>
                <c:pt idx="27896">
                  <c:v>27896</c:v>
                </c:pt>
                <c:pt idx="27897">
                  <c:v>27897</c:v>
                </c:pt>
                <c:pt idx="27898">
                  <c:v>27898</c:v>
                </c:pt>
                <c:pt idx="27899">
                  <c:v>27899</c:v>
                </c:pt>
                <c:pt idx="27900">
                  <c:v>27900</c:v>
                </c:pt>
                <c:pt idx="27901">
                  <c:v>27901</c:v>
                </c:pt>
                <c:pt idx="27902">
                  <c:v>27902</c:v>
                </c:pt>
                <c:pt idx="27903">
                  <c:v>27903</c:v>
                </c:pt>
                <c:pt idx="27904">
                  <c:v>27904</c:v>
                </c:pt>
                <c:pt idx="27905">
                  <c:v>27905</c:v>
                </c:pt>
                <c:pt idx="27906">
                  <c:v>27906</c:v>
                </c:pt>
                <c:pt idx="27907">
                  <c:v>27907</c:v>
                </c:pt>
                <c:pt idx="27908">
                  <c:v>27908</c:v>
                </c:pt>
                <c:pt idx="27909">
                  <c:v>27909</c:v>
                </c:pt>
                <c:pt idx="27910">
                  <c:v>27910</c:v>
                </c:pt>
                <c:pt idx="27911">
                  <c:v>27911</c:v>
                </c:pt>
                <c:pt idx="27912">
                  <c:v>27912</c:v>
                </c:pt>
                <c:pt idx="27913">
                  <c:v>27913</c:v>
                </c:pt>
                <c:pt idx="27914">
                  <c:v>27914</c:v>
                </c:pt>
                <c:pt idx="27915">
                  <c:v>27915</c:v>
                </c:pt>
                <c:pt idx="27916">
                  <c:v>27916</c:v>
                </c:pt>
                <c:pt idx="27917">
                  <c:v>27917</c:v>
                </c:pt>
                <c:pt idx="27918">
                  <c:v>27918</c:v>
                </c:pt>
                <c:pt idx="27919">
                  <c:v>27919</c:v>
                </c:pt>
                <c:pt idx="27920">
                  <c:v>27920</c:v>
                </c:pt>
                <c:pt idx="27921">
                  <c:v>27921</c:v>
                </c:pt>
                <c:pt idx="27922">
                  <c:v>27922</c:v>
                </c:pt>
                <c:pt idx="27923">
                  <c:v>27923</c:v>
                </c:pt>
                <c:pt idx="27924">
                  <c:v>27924</c:v>
                </c:pt>
                <c:pt idx="27925">
                  <c:v>27925</c:v>
                </c:pt>
                <c:pt idx="27926">
                  <c:v>27926</c:v>
                </c:pt>
                <c:pt idx="27927">
                  <c:v>27927</c:v>
                </c:pt>
                <c:pt idx="27928">
                  <c:v>27928</c:v>
                </c:pt>
                <c:pt idx="27929">
                  <c:v>27929</c:v>
                </c:pt>
                <c:pt idx="27930">
                  <c:v>27930</c:v>
                </c:pt>
                <c:pt idx="27931">
                  <c:v>27931</c:v>
                </c:pt>
                <c:pt idx="27932">
                  <c:v>27932</c:v>
                </c:pt>
                <c:pt idx="27933">
                  <c:v>27933</c:v>
                </c:pt>
                <c:pt idx="27934">
                  <c:v>27934</c:v>
                </c:pt>
                <c:pt idx="27935">
                  <c:v>27935</c:v>
                </c:pt>
                <c:pt idx="27936">
                  <c:v>27936</c:v>
                </c:pt>
                <c:pt idx="27937">
                  <c:v>27937</c:v>
                </c:pt>
                <c:pt idx="27938">
                  <c:v>27938</c:v>
                </c:pt>
                <c:pt idx="27939">
                  <c:v>27939</c:v>
                </c:pt>
                <c:pt idx="27940">
                  <c:v>27940</c:v>
                </c:pt>
                <c:pt idx="27941">
                  <c:v>27941</c:v>
                </c:pt>
                <c:pt idx="27942">
                  <c:v>27942</c:v>
                </c:pt>
                <c:pt idx="27943">
                  <c:v>27943</c:v>
                </c:pt>
                <c:pt idx="27944">
                  <c:v>27944</c:v>
                </c:pt>
                <c:pt idx="27945">
                  <c:v>27945</c:v>
                </c:pt>
                <c:pt idx="27946">
                  <c:v>27946</c:v>
                </c:pt>
                <c:pt idx="27947">
                  <c:v>27947</c:v>
                </c:pt>
                <c:pt idx="27948">
                  <c:v>27948</c:v>
                </c:pt>
                <c:pt idx="27949">
                  <c:v>27949</c:v>
                </c:pt>
                <c:pt idx="27950">
                  <c:v>27950</c:v>
                </c:pt>
                <c:pt idx="27951">
                  <c:v>27951</c:v>
                </c:pt>
                <c:pt idx="27952">
                  <c:v>27952</c:v>
                </c:pt>
                <c:pt idx="27953">
                  <c:v>27953</c:v>
                </c:pt>
                <c:pt idx="27954">
                  <c:v>27954</c:v>
                </c:pt>
                <c:pt idx="27955">
                  <c:v>27955</c:v>
                </c:pt>
                <c:pt idx="27956">
                  <c:v>27956</c:v>
                </c:pt>
                <c:pt idx="27957">
                  <c:v>27957</c:v>
                </c:pt>
                <c:pt idx="27958">
                  <c:v>27958</c:v>
                </c:pt>
                <c:pt idx="27959">
                  <c:v>27959</c:v>
                </c:pt>
                <c:pt idx="27960">
                  <c:v>27960</c:v>
                </c:pt>
                <c:pt idx="27961">
                  <c:v>27961</c:v>
                </c:pt>
                <c:pt idx="27962">
                  <c:v>27962</c:v>
                </c:pt>
                <c:pt idx="27963">
                  <c:v>27963</c:v>
                </c:pt>
                <c:pt idx="27964">
                  <c:v>27964</c:v>
                </c:pt>
                <c:pt idx="27965">
                  <c:v>27965</c:v>
                </c:pt>
                <c:pt idx="27966">
                  <c:v>27966</c:v>
                </c:pt>
                <c:pt idx="27967">
                  <c:v>27967</c:v>
                </c:pt>
                <c:pt idx="27968">
                  <c:v>27968</c:v>
                </c:pt>
                <c:pt idx="27969">
                  <c:v>27969</c:v>
                </c:pt>
                <c:pt idx="27970">
                  <c:v>27970</c:v>
                </c:pt>
                <c:pt idx="27971">
                  <c:v>27971</c:v>
                </c:pt>
                <c:pt idx="27972">
                  <c:v>27972</c:v>
                </c:pt>
                <c:pt idx="27973">
                  <c:v>27973</c:v>
                </c:pt>
                <c:pt idx="27974">
                  <c:v>27974</c:v>
                </c:pt>
                <c:pt idx="27975">
                  <c:v>27975</c:v>
                </c:pt>
                <c:pt idx="27976">
                  <c:v>27976</c:v>
                </c:pt>
                <c:pt idx="27977">
                  <c:v>27977</c:v>
                </c:pt>
                <c:pt idx="27978">
                  <c:v>27978</c:v>
                </c:pt>
                <c:pt idx="27979">
                  <c:v>27979</c:v>
                </c:pt>
                <c:pt idx="27980">
                  <c:v>27980</c:v>
                </c:pt>
                <c:pt idx="27981">
                  <c:v>27981</c:v>
                </c:pt>
                <c:pt idx="27982">
                  <c:v>27982</c:v>
                </c:pt>
                <c:pt idx="27983">
                  <c:v>27983</c:v>
                </c:pt>
                <c:pt idx="27984">
                  <c:v>27984</c:v>
                </c:pt>
                <c:pt idx="27985">
                  <c:v>27985</c:v>
                </c:pt>
                <c:pt idx="27986">
                  <c:v>27986</c:v>
                </c:pt>
                <c:pt idx="27987">
                  <c:v>27987</c:v>
                </c:pt>
                <c:pt idx="27988">
                  <c:v>27988</c:v>
                </c:pt>
                <c:pt idx="27989">
                  <c:v>27989</c:v>
                </c:pt>
                <c:pt idx="27990">
                  <c:v>27990</c:v>
                </c:pt>
                <c:pt idx="27991">
                  <c:v>27991</c:v>
                </c:pt>
                <c:pt idx="27992">
                  <c:v>27992</c:v>
                </c:pt>
                <c:pt idx="27993">
                  <c:v>27993</c:v>
                </c:pt>
                <c:pt idx="27994">
                  <c:v>27994</c:v>
                </c:pt>
                <c:pt idx="27995">
                  <c:v>27995</c:v>
                </c:pt>
                <c:pt idx="27996">
                  <c:v>27996</c:v>
                </c:pt>
                <c:pt idx="27997">
                  <c:v>27997</c:v>
                </c:pt>
                <c:pt idx="27998">
                  <c:v>27998</c:v>
                </c:pt>
                <c:pt idx="27999">
                  <c:v>27999</c:v>
                </c:pt>
                <c:pt idx="28000">
                  <c:v>28000</c:v>
                </c:pt>
                <c:pt idx="28001">
                  <c:v>28001</c:v>
                </c:pt>
                <c:pt idx="28002">
                  <c:v>28002</c:v>
                </c:pt>
                <c:pt idx="28003">
                  <c:v>28003</c:v>
                </c:pt>
                <c:pt idx="28004">
                  <c:v>28004</c:v>
                </c:pt>
                <c:pt idx="28005">
                  <c:v>28005</c:v>
                </c:pt>
                <c:pt idx="28006">
                  <c:v>28006</c:v>
                </c:pt>
                <c:pt idx="28007">
                  <c:v>28007</c:v>
                </c:pt>
                <c:pt idx="28008">
                  <c:v>28008</c:v>
                </c:pt>
                <c:pt idx="28009">
                  <c:v>28009</c:v>
                </c:pt>
                <c:pt idx="28010">
                  <c:v>28010</c:v>
                </c:pt>
                <c:pt idx="28011">
                  <c:v>28011</c:v>
                </c:pt>
                <c:pt idx="28012">
                  <c:v>28012</c:v>
                </c:pt>
                <c:pt idx="28013">
                  <c:v>28013</c:v>
                </c:pt>
                <c:pt idx="28014">
                  <c:v>28014</c:v>
                </c:pt>
                <c:pt idx="28015">
                  <c:v>28015</c:v>
                </c:pt>
                <c:pt idx="28016">
                  <c:v>28016</c:v>
                </c:pt>
                <c:pt idx="28017">
                  <c:v>28017</c:v>
                </c:pt>
                <c:pt idx="28018">
                  <c:v>28018</c:v>
                </c:pt>
                <c:pt idx="28019">
                  <c:v>28019</c:v>
                </c:pt>
                <c:pt idx="28020">
                  <c:v>28020</c:v>
                </c:pt>
                <c:pt idx="28021">
                  <c:v>28021</c:v>
                </c:pt>
                <c:pt idx="28022">
                  <c:v>28022</c:v>
                </c:pt>
                <c:pt idx="28023">
                  <c:v>28023</c:v>
                </c:pt>
                <c:pt idx="28024">
                  <c:v>28024</c:v>
                </c:pt>
                <c:pt idx="28025">
                  <c:v>28025</c:v>
                </c:pt>
                <c:pt idx="28026">
                  <c:v>28026</c:v>
                </c:pt>
                <c:pt idx="28027">
                  <c:v>28027</c:v>
                </c:pt>
                <c:pt idx="28028">
                  <c:v>28028</c:v>
                </c:pt>
                <c:pt idx="28029">
                  <c:v>28029</c:v>
                </c:pt>
                <c:pt idx="28030">
                  <c:v>28030</c:v>
                </c:pt>
                <c:pt idx="28031">
                  <c:v>28031</c:v>
                </c:pt>
                <c:pt idx="28032">
                  <c:v>28032</c:v>
                </c:pt>
                <c:pt idx="28033">
                  <c:v>28033</c:v>
                </c:pt>
                <c:pt idx="28034">
                  <c:v>28034</c:v>
                </c:pt>
                <c:pt idx="28035">
                  <c:v>28035</c:v>
                </c:pt>
                <c:pt idx="28036">
                  <c:v>28036</c:v>
                </c:pt>
                <c:pt idx="28037">
                  <c:v>28037</c:v>
                </c:pt>
                <c:pt idx="28038">
                  <c:v>28038</c:v>
                </c:pt>
                <c:pt idx="28039">
                  <c:v>28039</c:v>
                </c:pt>
                <c:pt idx="28040">
                  <c:v>28040</c:v>
                </c:pt>
                <c:pt idx="28041">
                  <c:v>28041</c:v>
                </c:pt>
                <c:pt idx="28042">
                  <c:v>28042</c:v>
                </c:pt>
                <c:pt idx="28043">
                  <c:v>28043</c:v>
                </c:pt>
                <c:pt idx="28044">
                  <c:v>28044</c:v>
                </c:pt>
                <c:pt idx="28045">
                  <c:v>28045</c:v>
                </c:pt>
                <c:pt idx="28046">
                  <c:v>28046</c:v>
                </c:pt>
                <c:pt idx="28047">
                  <c:v>28047</c:v>
                </c:pt>
                <c:pt idx="28048">
                  <c:v>28048</c:v>
                </c:pt>
                <c:pt idx="28049">
                  <c:v>28049</c:v>
                </c:pt>
                <c:pt idx="28050">
                  <c:v>28050</c:v>
                </c:pt>
                <c:pt idx="28051">
                  <c:v>28051</c:v>
                </c:pt>
                <c:pt idx="28052">
                  <c:v>28052</c:v>
                </c:pt>
                <c:pt idx="28053">
                  <c:v>28053</c:v>
                </c:pt>
                <c:pt idx="28054">
                  <c:v>28054</c:v>
                </c:pt>
                <c:pt idx="28055">
                  <c:v>28055</c:v>
                </c:pt>
                <c:pt idx="28056">
                  <c:v>28056</c:v>
                </c:pt>
                <c:pt idx="28057">
                  <c:v>28057</c:v>
                </c:pt>
                <c:pt idx="28058">
                  <c:v>28058</c:v>
                </c:pt>
                <c:pt idx="28059">
                  <c:v>28059</c:v>
                </c:pt>
                <c:pt idx="28060">
                  <c:v>28060</c:v>
                </c:pt>
                <c:pt idx="28061">
                  <c:v>28061</c:v>
                </c:pt>
                <c:pt idx="28062">
                  <c:v>28062</c:v>
                </c:pt>
                <c:pt idx="28063">
                  <c:v>28063</c:v>
                </c:pt>
                <c:pt idx="28064">
                  <c:v>28064</c:v>
                </c:pt>
                <c:pt idx="28065">
                  <c:v>28065</c:v>
                </c:pt>
                <c:pt idx="28066">
                  <c:v>28066</c:v>
                </c:pt>
                <c:pt idx="28067">
                  <c:v>28067</c:v>
                </c:pt>
                <c:pt idx="28068">
                  <c:v>28068</c:v>
                </c:pt>
                <c:pt idx="28069">
                  <c:v>28069</c:v>
                </c:pt>
                <c:pt idx="28070">
                  <c:v>28070</c:v>
                </c:pt>
                <c:pt idx="28071">
                  <c:v>28071</c:v>
                </c:pt>
                <c:pt idx="28072">
                  <c:v>28072</c:v>
                </c:pt>
                <c:pt idx="28073">
                  <c:v>28073</c:v>
                </c:pt>
                <c:pt idx="28074">
                  <c:v>28074</c:v>
                </c:pt>
                <c:pt idx="28075">
                  <c:v>28075</c:v>
                </c:pt>
                <c:pt idx="28076">
                  <c:v>28076</c:v>
                </c:pt>
                <c:pt idx="28077">
                  <c:v>28077</c:v>
                </c:pt>
                <c:pt idx="28078">
                  <c:v>28078</c:v>
                </c:pt>
                <c:pt idx="28079">
                  <c:v>28079</c:v>
                </c:pt>
                <c:pt idx="28080">
                  <c:v>28080</c:v>
                </c:pt>
                <c:pt idx="28081">
                  <c:v>28081</c:v>
                </c:pt>
                <c:pt idx="28082">
                  <c:v>28082</c:v>
                </c:pt>
                <c:pt idx="28083">
                  <c:v>28083</c:v>
                </c:pt>
                <c:pt idx="28084">
                  <c:v>28084</c:v>
                </c:pt>
                <c:pt idx="28085">
                  <c:v>28085</c:v>
                </c:pt>
                <c:pt idx="28086">
                  <c:v>28086</c:v>
                </c:pt>
                <c:pt idx="28087">
                  <c:v>28087</c:v>
                </c:pt>
                <c:pt idx="28088">
                  <c:v>28088</c:v>
                </c:pt>
                <c:pt idx="28089">
                  <c:v>28089</c:v>
                </c:pt>
                <c:pt idx="28090">
                  <c:v>28090</c:v>
                </c:pt>
                <c:pt idx="28091">
                  <c:v>28091</c:v>
                </c:pt>
                <c:pt idx="28092">
                  <c:v>28092</c:v>
                </c:pt>
                <c:pt idx="28093">
                  <c:v>28093</c:v>
                </c:pt>
                <c:pt idx="28094">
                  <c:v>28094</c:v>
                </c:pt>
                <c:pt idx="28095">
                  <c:v>28095</c:v>
                </c:pt>
                <c:pt idx="28096">
                  <c:v>28096</c:v>
                </c:pt>
                <c:pt idx="28097">
                  <c:v>28097</c:v>
                </c:pt>
                <c:pt idx="28098">
                  <c:v>28098</c:v>
                </c:pt>
                <c:pt idx="28099">
                  <c:v>28099</c:v>
                </c:pt>
                <c:pt idx="28100">
                  <c:v>28100</c:v>
                </c:pt>
                <c:pt idx="28101">
                  <c:v>28101</c:v>
                </c:pt>
                <c:pt idx="28102">
                  <c:v>28102</c:v>
                </c:pt>
                <c:pt idx="28103">
                  <c:v>28103</c:v>
                </c:pt>
                <c:pt idx="28104">
                  <c:v>28104</c:v>
                </c:pt>
                <c:pt idx="28105">
                  <c:v>28105</c:v>
                </c:pt>
                <c:pt idx="28106">
                  <c:v>28106</c:v>
                </c:pt>
                <c:pt idx="28107">
                  <c:v>28107</c:v>
                </c:pt>
                <c:pt idx="28108">
                  <c:v>28108</c:v>
                </c:pt>
                <c:pt idx="28109">
                  <c:v>28109</c:v>
                </c:pt>
                <c:pt idx="28110">
                  <c:v>28110</c:v>
                </c:pt>
                <c:pt idx="28111">
                  <c:v>28111</c:v>
                </c:pt>
                <c:pt idx="28112">
                  <c:v>28112</c:v>
                </c:pt>
                <c:pt idx="28113">
                  <c:v>28113</c:v>
                </c:pt>
                <c:pt idx="28114">
                  <c:v>28114</c:v>
                </c:pt>
                <c:pt idx="28115">
                  <c:v>28115</c:v>
                </c:pt>
                <c:pt idx="28116">
                  <c:v>28116</c:v>
                </c:pt>
                <c:pt idx="28117">
                  <c:v>28117</c:v>
                </c:pt>
                <c:pt idx="28118">
                  <c:v>28118</c:v>
                </c:pt>
                <c:pt idx="28119">
                  <c:v>28119</c:v>
                </c:pt>
                <c:pt idx="28120">
                  <c:v>28120</c:v>
                </c:pt>
                <c:pt idx="28121">
                  <c:v>28121</c:v>
                </c:pt>
                <c:pt idx="28122">
                  <c:v>28122</c:v>
                </c:pt>
                <c:pt idx="28123">
                  <c:v>28123</c:v>
                </c:pt>
                <c:pt idx="28124">
                  <c:v>28124</c:v>
                </c:pt>
                <c:pt idx="28125">
                  <c:v>28125</c:v>
                </c:pt>
                <c:pt idx="28126">
                  <c:v>28126</c:v>
                </c:pt>
                <c:pt idx="28127">
                  <c:v>28127</c:v>
                </c:pt>
                <c:pt idx="28128">
                  <c:v>28128</c:v>
                </c:pt>
                <c:pt idx="28129">
                  <c:v>28129</c:v>
                </c:pt>
                <c:pt idx="28130">
                  <c:v>28130</c:v>
                </c:pt>
                <c:pt idx="28131">
                  <c:v>28131</c:v>
                </c:pt>
                <c:pt idx="28132">
                  <c:v>28132</c:v>
                </c:pt>
                <c:pt idx="28133">
                  <c:v>28133</c:v>
                </c:pt>
                <c:pt idx="28134">
                  <c:v>28134</c:v>
                </c:pt>
                <c:pt idx="28135">
                  <c:v>28135</c:v>
                </c:pt>
                <c:pt idx="28136">
                  <c:v>28136</c:v>
                </c:pt>
                <c:pt idx="28137">
                  <c:v>28137</c:v>
                </c:pt>
                <c:pt idx="28138">
                  <c:v>28138</c:v>
                </c:pt>
                <c:pt idx="28139">
                  <c:v>28139</c:v>
                </c:pt>
                <c:pt idx="28140">
                  <c:v>28140</c:v>
                </c:pt>
                <c:pt idx="28141">
                  <c:v>28141</c:v>
                </c:pt>
                <c:pt idx="28142">
                  <c:v>28142</c:v>
                </c:pt>
                <c:pt idx="28143">
                  <c:v>28143</c:v>
                </c:pt>
                <c:pt idx="28144">
                  <c:v>28144</c:v>
                </c:pt>
                <c:pt idx="28145">
                  <c:v>28145</c:v>
                </c:pt>
                <c:pt idx="28146">
                  <c:v>28146</c:v>
                </c:pt>
                <c:pt idx="28147">
                  <c:v>28147</c:v>
                </c:pt>
                <c:pt idx="28148">
                  <c:v>28148</c:v>
                </c:pt>
                <c:pt idx="28149">
                  <c:v>28149</c:v>
                </c:pt>
                <c:pt idx="28150">
                  <c:v>28150</c:v>
                </c:pt>
                <c:pt idx="28151">
                  <c:v>28151</c:v>
                </c:pt>
                <c:pt idx="28152">
                  <c:v>28152</c:v>
                </c:pt>
                <c:pt idx="28153">
                  <c:v>28153</c:v>
                </c:pt>
                <c:pt idx="28154">
                  <c:v>28154</c:v>
                </c:pt>
                <c:pt idx="28155">
                  <c:v>28155</c:v>
                </c:pt>
                <c:pt idx="28156">
                  <c:v>28156</c:v>
                </c:pt>
                <c:pt idx="28157">
                  <c:v>28157</c:v>
                </c:pt>
                <c:pt idx="28158">
                  <c:v>28158</c:v>
                </c:pt>
                <c:pt idx="28159">
                  <c:v>28159</c:v>
                </c:pt>
                <c:pt idx="28160">
                  <c:v>28160</c:v>
                </c:pt>
                <c:pt idx="28161">
                  <c:v>28161</c:v>
                </c:pt>
                <c:pt idx="28162">
                  <c:v>28162</c:v>
                </c:pt>
                <c:pt idx="28163">
                  <c:v>28163</c:v>
                </c:pt>
                <c:pt idx="28164">
                  <c:v>28164</c:v>
                </c:pt>
                <c:pt idx="28165">
                  <c:v>28165</c:v>
                </c:pt>
                <c:pt idx="28166">
                  <c:v>28166</c:v>
                </c:pt>
                <c:pt idx="28167">
                  <c:v>28167</c:v>
                </c:pt>
                <c:pt idx="28168">
                  <c:v>28168</c:v>
                </c:pt>
                <c:pt idx="28169">
                  <c:v>28169</c:v>
                </c:pt>
                <c:pt idx="28170">
                  <c:v>28170</c:v>
                </c:pt>
                <c:pt idx="28171">
                  <c:v>28171</c:v>
                </c:pt>
                <c:pt idx="28172">
                  <c:v>28172</c:v>
                </c:pt>
                <c:pt idx="28173">
                  <c:v>28173</c:v>
                </c:pt>
                <c:pt idx="28174">
                  <c:v>28174</c:v>
                </c:pt>
                <c:pt idx="28175">
                  <c:v>28175</c:v>
                </c:pt>
                <c:pt idx="28176">
                  <c:v>28176</c:v>
                </c:pt>
                <c:pt idx="28177">
                  <c:v>28177</c:v>
                </c:pt>
                <c:pt idx="28178">
                  <c:v>28178</c:v>
                </c:pt>
                <c:pt idx="28179">
                  <c:v>28179</c:v>
                </c:pt>
                <c:pt idx="28180">
                  <c:v>28180</c:v>
                </c:pt>
                <c:pt idx="28181">
                  <c:v>28181</c:v>
                </c:pt>
                <c:pt idx="28182">
                  <c:v>28182</c:v>
                </c:pt>
                <c:pt idx="28183">
                  <c:v>28183</c:v>
                </c:pt>
                <c:pt idx="28184">
                  <c:v>28184</c:v>
                </c:pt>
                <c:pt idx="28185">
                  <c:v>28185</c:v>
                </c:pt>
                <c:pt idx="28186">
                  <c:v>28186</c:v>
                </c:pt>
                <c:pt idx="28187">
                  <c:v>28187</c:v>
                </c:pt>
                <c:pt idx="28188">
                  <c:v>28188</c:v>
                </c:pt>
                <c:pt idx="28189">
                  <c:v>28189</c:v>
                </c:pt>
                <c:pt idx="28190">
                  <c:v>28190</c:v>
                </c:pt>
                <c:pt idx="28191">
                  <c:v>28191</c:v>
                </c:pt>
                <c:pt idx="28192">
                  <c:v>28192</c:v>
                </c:pt>
                <c:pt idx="28193">
                  <c:v>28193</c:v>
                </c:pt>
                <c:pt idx="28194">
                  <c:v>28194</c:v>
                </c:pt>
                <c:pt idx="28195">
                  <c:v>28195</c:v>
                </c:pt>
                <c:pt idx="28196">
                  <c:v>28196</c:v>
                </c:pt>
                <c:pt idx="28197">
                  <c:v>28197</c:v>
                </c:pt>
                <c:pt idx="28198">
                  <c:v>28198</c:v>
                </c:pt>
                <c:pt idx="28199">
                  <c:v>28199</c:v>
                </c:pt>
                <c:pt idx="28200">
                  <c:v>28200</c:v>
                </c:pt>
                <c:pt idx="28201">
                  <c:v>28201</c:v>
                </c:pt>
                <c:pt idx="28202">
                  <c:v>28202</c:v>
                </c:pt>
                <c:pt idx="28203">
                  <c:v>28203</c:v>
                </c:pt>
                <c:pt idx="28204">
                  <c:v>28204</c:v>
                </c:pt>
                <c:pt idx="28205">
                  <c:v>28205</c:v>
                </c:pt>
                <c:pt idx="28206">
                  <c:v>28206</c:v>
                </c:pt>
                <c:pt idx="28207">
                  <c:v>28207</c:v>
                </c:pt>
                <c:pt idx="28208">
                  <c:v>28208</c:v>
                </c:pt>
                <c:pt idx="28209">
                  <c:v>28209</c:v>
                </c:pt>
                <c:pt idx="28210">
                  <c:v>28210</c:v>
                </c:pt>
                <c:pt idx="28211">
                  <c:v>28211</c:v>
                </c:pt>
                <c:pt idx="28212">
                  <c:v>28212</c:v>
                </c:pt>
                <c:pt idx="28213">
                  <c:v>28213</c:v>
                </c:pt>
                <c:pt idx="28214">
                  <c:v>28214</c:v>
                </c:pt>
                <c:pt idx="28215">
                  <c:v>28215</c:v>
                </c:pt>
                <c:pt idx="28216">
                  <c:v>28216</c:v>
                </c:pt>
                <c:pt idx="28217">
                  <c:v>28217</c:v>
                </c:pt>
                <c:pt idx="28218">
                  <c:v>28218</c:v>
                </c:pt>
                <c:pt idx="28219">
                  <c:v>28219</c:v>
                </c:pt>
                <c:pt idx="28220">
                  <c:v>28220</c:v>
                </c:pt>
                <c:pt idx="28221">
                  <c:v>28221</c:v>
                </c:pt>
                <c:pt idx="28222">
                  <c:v>28222</c:v>
                </c:pt>
                <c:pt idx="28223">
                  <c:v>28223</c:v>
                </c:pt>
                <c:pt idx="28224">
                  <c:v>28224</c:v>
                </c:pt>
                <c:pt idx="28225">
                  <c:v>28225</c:v>
                </c:pt>
                <c:pt idx="28226">
                  <c:v>28226</c:v>
                </c:pt>
                <c:pt idx="28227">
                  <c:v>28227</c:v>
                </c:pt>
                <c:pt idx="28228">
                  <c:v>28228</c:v>
                </c:pt>
                <c:pt idx="28229">
                  <c:v>28229</c:v>
                </c:pt>
                <c:pt idx="28230">
                  <c:v>28230</c:v>
                </c:pt>
                <c:pt idx="28231">
                  <c:v>28231</c:v>
                </c:pt>
                <c:pt idx="28232">
                  <c:v>28232</c:v>
                </c:pt>
                <c:pt idx="28233">
                  <c:v>28233</c:v>
                </c:pt>
                <c:pt idx="28234">
                  <c:v>28234</c:v>
                </c:pt>
                <c:pt idx="28235">
                  <c:v>28235</c:v>
                </c:pt>
                <c:pt idx="28236">
                  <c:v>28236</c:v>
                </c:pt>
                <c:pt idx="28237">
                  <c:v>28237</c:v>
                </c:pt>
                <c:pt idx="28238">
                  <c:v>28238</c:v>
                </c:pt>
                <c:pt idx="28239">
                  <c:v>28239</c:v>
                </c:pt>
                <c:pt idx="28240">
                  <c:v>28240</c:v>
                </c:pt>
                <c:pt idx="28241">
                  <c:v>28241</c:v>
                </c:pt>
                <c:pt idx="28242">
                  <c:v>28242</c:v>
                </c:pt>
                <c:pt idx="28243">
                  <c:v>28243</c:v>
                </c:pt>
                <c:pt idx="28244">
                  <c:v>28244</c:v>
                </c:pt>
                <c:pt idx="28245">
                  <c:v>28245</c:v>
                </c:pt>
                <c:pt idx="28246">
                  <c:v>28246</c:v>
                </c:pt>
                <c:pt idx="28247">
                  <c:v>28247</c:v>
                </c:pt>
                <c:pt idx="28248">
                  <c:v>28248</c:v>
                </c:pt>
                <c:pt idx="28249">
                  <c:v>28249</c:v>
                </c:pt>
                <c:pt idx="28250">
                  <c:v>28250</c:v>
                </c:pt>
                <c:pt idx="28251">
                  <c:v>28251</c:v>
                </c:pt>
                <c:pt idx="28252">
                  <c:v>28252</c:v>
                </c:pt>
                <c:pt idx="28253">
                  <c:v>28253</c:v>
                </c:pt>
                <c:pt idx="28254">
                  <c:v>28254</c:v>
                </c:pt>
                <c:pt idx="28255">
                  <c:v>28255</c:v>
                </c:pt>
                <c:pt idx="28256">
                  <c:v>28256</c:v>
                </c:pt>
                <c:pt idx="28257">
                  <c:v>28257</c:v>
                </c:pt>
                <c:pt idx="28258">
                  <c:v>28258</c:v>
                </c:pt>
                <c:pt idx="28259">
                  <c:v>28259</c:v>
                </c:pt>
                <c:pt idx="28260">
                  <c:v>28260</c:v>
                </c:pt>
                <c:pt idx="28261">
                  <c:v>28261</c:v>
                </c:pt>
                <c:pt idx="28262">
                  <c:v>28262</c:v>
                </c:pt>
                <c:pt idx="28263">
                  <c:v>28263</c:v>
                </c:pt>
                <c:pt idx="28264">
                  <c:v>28264</c:v>
                </c:pt>
                <c:pt idx="28265">
                  <c:v>28265</c:v>
                </c:pt>
                <c:pt idx="28266">
                  <c:v>28266</c:v>
                </c:pt>
                <c:pt idx="28267">
                  <c:v>28267</c:v>
                </c:pt>
                <c:pt idx="28268">
                  <c:v>28268</c:v>
                </c:pt>
                <c:pt idx="28269">
                  <c:v>28269</c:v>
                </c:pt>
                <c:pt idx="28270">
                  <c:v>28270</c:v>
                </c:pt>
                <c:pt idx="28271">
                  <c:v>28271</c:v>
                </c:pt>
                <c:pt idx="28272">
                  <c:v>28272</c:v>
                </c:pt>
                <c:pt idx="28273">
                  <c:v>28273</c:v>
                </c:pt>
                <c:pt idx="28274">
                  <c:v>28274</c:v>
                </c:pt>
                <c:pt idx="28275">
                  <c:v>28275</c:v>
                </c:pt>
                <c:pt idx="28276">
                  <c:v>28276</c:v>
                </c:pt>
                <c:pt idx="28277">
                  <c:v>28277</c:v>
                </c:pt>
                <c:pt idx="28278">
                  <c:v>28278</c:v>
                </c:pt>
                <c:pt idx="28279">
                  <c:v>28279</c:v>
                </c:pt>
                <c:pt idx="28280">
                  <c:v>28280</c:v>
                </c:pt>
                <c:pt idx="28281">
                  <c:v>28281</c:v>
                </c:pt>
                <c:pt idx="28282">
                  <c:v>28282</c:v>
                </c:pt>
                <c:pt idx="28283">
                  <c:v>28283</c:v>
                </c:pt>
                <c:pt idx="28284">
                  <c:v>28284</c:v>
                </c:pt>
                <c:pt idx="28285">
                  <c:v>28285</c:v>
                </c:pt>
                <c:pt idx="28286">
                  <c:v>28286</c:v>
                </c:pt>
                <c:pt idx="28287">
                  <c:v>28287</c:v>
                </c:pt>
                <c:pt idx="28288">
                  <c:v>28288</c:v>
                </c:pt>
                <c:pt idx="28289">
                  <c:v>28289</c:v>
                </c:pt>
                <c:pt idx="28290">
                  <c:v>28290</c:v>
                </c:pt>
                <c:pt idx="28291">
                  <c:v>28291</c:v>
                </c:pt>
                <c:pt idx="28292">
                  <c:v>28292</c:v>
                </c:pt>
                <c:pt idx="28293">
                  <c:v>28293</c:v>
                </c:pt>
                <c:pt idx="28294">
                  <c:v>28294</c:v>
                </c:pt>
                <c:pt idx="28295">
                  <c:v>28295</c:v>
                </c:pt>
                <c:pt idx="28296">
                  <c:v>28296</c:v>
                </c:pt>
                <c:pt idx="28297">
                  <c:v>28297</c:v>
                </c:pt>
                <c:pt idx="28298">
                  <c:v>28298</c:v>
                </c:pt>
                <c:pt idx="28299">
                  <c:v>28299</c:v>
                </c:pt>
                <c:pt idx="28300">
                  <c:v>28300</c:v>
                </c:pt>
                <c:pt idx="28301">
                  <c:v>28301</c:v>
                </c:pt>
                <c:pt idx="28302">
                  <c:v>28302</c:v>
                </c:pt>
                <c:pt idx="28303">
                  <c:v>28303</c:v>
                </c:pt>
                <c:pt idx="28304">
                  <c:v>28304</c:v>
                </c:pt>
                <c:pt idx="28305">
                  <c:v>28305</c:v>
                </c:pt>
                <c:pt idx="28306">
                  <c:v>28306</c:v>
                </c:pt>
                <c:pt idx="28307">
                  <c:v>28307</c:v>
                </c:pt>
                <c:pt idx="28308">
                  <c:v>28308</c:v>
                </c:pt>
                <c:pt idx="28309">
                  <c:v>28309</c:v>
                </c:pt>
                <c:pt idx="28310">
                  <c:v>28310</c:v>
                </c:pt>
                <c:pt idx="28311">
                  <c:v>28311</c:v>
                </c:pt>
                <c:pt idx="28312">
                  <c:v>28312</c:v>
                </c:pt>
                <c:pt idx="28313">
                  <c:v>28313</c:v>
                </c:pt>
                <c:pt idx="28314">
                  <c:v>28314</c:v>
                </c:pt>
                <c:pt idx="28315">
                  <c:v>28315</c:v>
                </c:pt>
                <c:pt idx="28316">
                  <c:v>28316</c:v>
                </c:pt>
                <c:pt idx="28317">
                  <c:v>28317</c:v>
                </c:pt>
                <c:pt idx="28318">
                  <c:v>28318</c:v>
                </c:pt>
                <c:pt idx="28319">
                  <c:v>28319</c:v>
                </c:pt>
                <c:pt idx="28320">
                  <c:v>28320</c:v>
                </c:pt>
                <c:pt idx="28321">
                  <c:v>28321</c:v>
                </c:pt>
                <c:pt idx="28322">
                  <c:v>28322</c:v>
                </c:pt>
                <c:pt idx="28323">
                  <c:v>28323</c:v>
                </c:pt>
                <c:pt idx="28324">
                  <c:v>28324</c:v>
                </c:pt>
                <c:pt idx="28325">
                  <c:v>28325</c:v>
                </c:pt>
                <c:pt idx="28326">
                  <c:v>28326</c:v>
                </c:pt>
                <c:pt idx="28327">
                  <c:v>28327</c:v>
                </c:pt>
                <c:pt idx="28328">
                  <c:v>28328</c:v>
                </c:pt>
                <c:pt idx="28329">
                  <c:v>28329</c:v>
                </c:pt>
                <c:pt idx="28330">
                  <c:v>28330</c:v>
                </c:pt>
                <c:pt idx="28331">
                  <c:v>28331</c:v>
                </c:pt>
                <c:pt idx="28332">
                  <c:v>28332</c:v>
                </c:pt>
                <c:pt idx="28333">
                  <c:v>28333</c:v>
                </c:pt>
                <c:pt idx="28334">
                  <c:v>28334</c:v>
                </c:pt>
                <c:pt idx="28335">
                  <c:v>28335</c:v>
                </c:pt>
                <c:pt idx="28336">
                  <c:v>28336</c:v>
                </c:pt>
                <c:pt idx="28337">
                  <c:v>28337</c:v>
                </c:pt>
                <c:pt idx="28338">
                  <c:v>28338</c:v>
                </c:pt>
                <c:pt idx="28339">
                  <c:v>28339</c:v>
                </c:pt>
                <c:pt idx="28340">
                  <c:v>28340</c:v>
                </c:pt>
                <c:pt idx="28341">
                  <c:v>28341</c:v>
                </c:pt>
                <c:pt idx="28342">
                  <c:v>28342</c:v>
                </c:pt>
                <c:pt idx="28343">
                  <c:v>28343</c:v>
                </c:pt>
                <c:pt idx="28344">
                  <c:v>28344</c:v>
                </c:pt>
                <c:pt idx="28345">
                  <c:v>28345</c:v>
                </c:pt>
                <c:pt idx="28346">
                  <c:v>28346</c:v>
                </c:pt>
                <c:pt idx="28347">
                  <c:v>28347</c:v>
                </c:pt>
                <c:pt idx="28348">
                  <c:v>28348</c:v>
                </c:pt>
                <c:pt idx="28349">
                  <c:v>28349</c:v>
                </c:pt>
                <c:pt idx="28350">
                  <c:v>28350</c:v>
                </c:pt>
                <c:pt idx="28351">
                  <c:v>28351</c:v>
                </c:pt>
                <c:pt idx="28352">
                  <c:v>28352</c:v>
                </c:pt>
                <c:pt idx="28353">
                  <c:v>28353</c:v>
                </c:pt>
                <c:pt idx="28354">
                  <c:v>28354</c:v>
                </c:pt>
                <c:pt idx="28355">
                  <c:v>28355</c:v>
                </c:pt>
                <c:pt idx="28356">
                  <c:v>28356</c:v>
                </c:pt>
                <c:pt idx="28357">
                  <c:v>28357</c:v>
                </c:pt>
                <c:pt idx="28358">
                  <c:v>28358</c:v>
                </c:pt>
                <c:pt idx="28359">
                  <c:v>28359</c:v>
                </c:pt>
                <c:pt idx="28360">
                  <c:v>28360</c:v>
                </c:pt>
                <c:pt idx="28361">
                  <c:v>28361</c:v>
                </c:pt>
                <c:pt idx="28362">
                  <c:v>28362</c:v>
                </c:pt>
                <c:pt idx="28363">
                  <c:v>28363</c:v>
                </c:pt>
                <c:pt idx="28364">
                  <c:v>28364</c:v>
                </c:pt>
                <c:pt idx="28365">
                  <c:v>28365</c:v>
                </c:pt>
                <c:pt idx="28366">
                  <c:v>28366</c:v>
                </c:pt>
                <c:pt idx="28367">
                  <c:v>28367</c:v>
                </c:pt>
                <c:pt idx="28368">
                  <c:v>28368</c:v>
                </c:pt>
                <c:pt idx="28369">
                  <c:v>28369</c:v>
                </c:pt>
                <c:pt idx="28370">
                  <c:v>28370</c:v>
                </c:pt>
                <c:pt idx="28371">
                  <c:v>28371</c:v>
                </c:pt>
                <c:pt idx="28372">
                  <c:v>28372</c:v>
                </c:pt>
                <c:pt idx="28373">
                  <c:v>28373</c:v>
                </c:pt>
                <c:pt idx="28374">
                  <c:v>28374</c:v>
                </c:pt>
                <c:pt idx="28375">
                  <c:v>28375</c:v>
                </c:pt>
                <c:pt idx="28376">
                  <c:v>28376</c:v>
                </c:pt>
                <c:pt idx="28377">
                  <c:v>28377</c:v>
                </c:pt>
                <c:pt idx="28378">
                  <c:v>28378</c:v>
                </c:pt>
                <c:pt idx="28379">
                  <c:v>28379</c:v>
                </c:pt>
                <c:pt idx="28380">
                  <c:v>28380</c:v>
                </c:pt>
                <c:pt idx="28381">
                  <c:v>28381</c:v>
                </c:pt>
                <c:pt idx="28382">
                  <c:v>28382</c:v>
                </c:pt>
                <c:pt idx="28383">
                  <c:v>28383</c:v>
                </c:pt>
                <c:pt idx="28384">
                  <c:v>28384</c:v>
                </c:pt>
                <c:pt idx="28385">
                  <c:v>28385</c:v>
                </c:pt>
                <c:pt idx="28386">
                  <c:v>28386</c:v>
                </c:pt>
                <c:pt idx="28387">
                  <c:v>28387</c:v>
                </c:pt>
                <c:pt idx="28388">
                  <c:v>28388</c:v>
                </c:pt>
                <c:pt idx="28389">
                  <c:v>28389</c:v>
                </c:pt>
                <c:pt idx="28390">
                  <c:v>28390</c:v>
                </c:pt>
                <c:pt idx="28391">
                  <c:v>28391</c:v>
                </c:pt>
                <c:pt idx="28392">
                  <c:v>28392</c:v>
                </c:pt>
                <c:pt idx="28393">
                  <c:v>28393</c:v>
                </c:pt>
                <c:pt idx="28394">
                  <c:v>28394</c:v>
                </c:pt>
                <c:pt idx="28395">
                  <c:v>28395</c:v>
                </c:pt>
                <c:pt idx="28396">
                  <c:v>28396</c:v>
                </c:pt>
                <c:pt idx="28397">
                  <c:v>28397</c:v>
                </c:pt>
                <c:pt idx="28398">
                  <c:v>28398</c:v>
                </c:pt>
                <c:pt idx="28399">
                  <c:v>28399</c:v>
                </c:pt>
                <c:pt idx="28400">
                  <c:v>28400</c:v>
                </c:pt>
                <c:pt idx="28401">
                  <c:v>28401</c:v>
                </c:pt>
                <c:pt idx="28402">
                  <c:v>28402</c:v>
                </c:pt>
                <c:pt idx="28403">
                  <c:v>28403</c:v>
                </c:pt>
                <c:pt idx="28404">
                  <c:v>28404</c:v>
                </c:pt>
                <c:pt idx="28405">
                  <c:v>28405</c:v>
                </c:pt>
                <c:pt idx="28406">
                  <c:v>28406</c:v>
                </c:pt>
                <c:pt idx="28407">
                  <c:v>28407</c:v>
                </c:pt>
                <c:pt idx="28408">
                  <c:v>28408</c:v>
                </c:pt>
                <c:pt idx="28409">
                  <c:v>28409</c:v>
                </c:pt>
                <c:pt idx="28410">
                  <c:v>28410</c:v>
                </c:pt>
                <c:pt idx="28411">
                  <c:v>28411</c:v>
                </c:pt>
                <c:pt idx="28412">
                  <c:v>28412</c:v>
                </c:pt>
                <c:pt idx="28413">
                  <c:v>28413</c:v>
                </c:pt>
                <c:pt idx="28414">
                  <c:v>28414</c:v>
                </c:pt>
                <c:pt idx="28415">
                  <c:v>28415</c:v>
                </c:pt>
                <c:pt idx="28416">
                  <c:v>28416</c:v>
                </c:pt>
                <c:pt idx="28417">
                  <c:v>28417</c:v>
                </c:pt>
                <c:pt idx="28418">
                  <c:v>28418</c:v>
                </c:pt>
                <c:pt idx="28419">
                  <c:v>28419</c:v>
                </c:pt>
                <c:pt idx="28420">
                  <c:v>28420</c:v>
                </c:pt>
                <c:pt idx="28421">
                  <c:v>28421</c:v>
                </c:pt>
                <c:pt idx="28422">
                  <c:v>28422</c:v>
                </c:pt>
                <c:pt idx="28423">
                  <c:v>28423</c:v>
                </c:pt>
                <c:pt idx="28424">
                  <c:v>28424</c:v>
                </c:pt>
                <c:pt idx="28425">
                  <c:v>28425</c:v>
                </c:pt>
                <c:pt idx="28426">
                  <c:v>28426</c:v>
                </c:pt>
                <c:pt idx="28427">
                  <c:v>28427</c:v>
                </c:pt>
                <c:pt idx="28428">
                  <c:v>28428</c:v>
                </c:pt>
                <c:pt idx="28429">
                  <c:v>28429</c:v>
                </c:pt>
                <c:pt idx="28430">
                  <c:v>28430</c:v>
                </c:pt>
                <c:pt idx="28431">
                  <c:v>28431</c:v>
                </c:pt>
                <c:pt idx="28432">
                  <c:v>28432</c:v>
                </c:pt>
                <c:pt idx="28433">
                  <c:v>28433</c:v>
                </c:pt>
                <c:pt idx="28434">
                  <c:v>28434</c:v>
                </c:pt>
                <c:pt idx="28435">
                  <c:v>28435</c:v>
                </c:pt>
                <c:pt idx="28436">
                  <c:v>28436</c:v>
                </c:pt>
                <c:pt idx="28437">
                  <c:v>28437</c:v>
                </c:pt>
                <c:pt idx="28438">
                  <c:v>28438</c:v>
                </c:pt>
                <c:pt idx="28439">
                  <c:v>28439</c:v>
                </c:pt>
                <c:pt idx="28440">
                  <c:v>28440</c:v>
                </c:pt>
                <c:pt idx="28441">
                  <c:v>28441</c:v>
                </c:pt>
                <c:pt idx="28442">
                  <c:v>28442</c:v>
                </c:pt>
                <c:pt idx="28443">
                  <c:v>28443</c:v>
                </c:pt>
                <c:pt idx="28444">
                  <c:v>28444</c:v>
                </c:pt>
                <c:pt idx="28445">
                  <c:v>28445</c:v>
                </c:pt>
                <c:pt idx="28446">
                  <c:v>28446</c:v>
                </c:pt>
                <c:pt idx="28447">
                  <c:v>28447</c:v>
                </c:pt>
                <c:pt idx="28448">
                  <c:v>28448</c:v>
                </c:pt>
                <c:pt idx="28449">
                  <c:v>28449</c:v>
                </c:pt>
                <c:pt idx="28450">
                  <c:v>28450</c:v>
                </c:pt>
                <c:pt idx="28451">
                  <c:v>28451</c:v>
                </c:pt>
                <c:pt idx="28452">
                  <c:v>28452</c:v>
                </c:pt>
                <c:pt idx="28453">
                  <c:v>28453</c:v>
                </c:pt>
                <c:pt idx="28454">
                  <c:v>28454</c:v>
                </c:pt>
                <c:pt idx="28455">
                  <c:v>28455</c:v>
                </c:pt>
                <c:pt idx="28456">
                  <c:v>28456</c:v>
                </c:pt>
                <c:pt idx="28457">
                  <c:v>28457</c:v>
                </c:pt>
                <c:pt idx="28458">
                  <c:v>28458</c:v>
                </c:pt>
                <c:pt idx="28459">
                  <c:v>28459</c:v>
                </c:pt>
                <c:pt idx="28460">
                  <c:v>28460</c:v>
                </c:pt>
                <c:pt idx="28461">
                  <c:v>28461</c:v>
                </c:pt>
                <c:pt idx="28462">
                  <c:v>28462</c:v>
                </c:pt>
                <c:pt idx="28463">
                  <c:v>28463</c:v>
                </c:pt>
                <c:pt idx="28464">
                  <c:v>28464</c:v>
                </c:pt>
                <c:pt idx="28465">
                  <c:v>28465</c:v>
                </c:pt>
                <c:pt idx="28466">
                  <c:v>28466</c:v>
                </c:pt>
                <c:pt idx="28467">
                  <c:v>28467</c:v>
                </c:pt>
                <c:pt idx="28468">
                  <c:v>28468</c:v>
                </c:pt>
                <c:pt idx="28469">
                  <c:v>28469</c:v>
                </c:pt>
                <c:pt idx="28470">
                  <c:v>28470</c:v>
                </c:pt>
                <c:pt idx="28471">
                  <c:v>28471</c:v>
                </c:pt>
                <c:pt idx="28472">
                  <c:v>28472</c:v>
                </c:pt>
                <c:pt idx="28473">
                  <c:v>28473</c:v>
                </c:pt>
                <c:pt idx="28474">
                  <c:v>28474</c:v>
                </c:pt>
                <c:pt idx="28475">
                  <c:v>28475</c:v>
                </c:pt>
                <c:pt idx="28476">
                  <c:v>28476</c:v>
                </c:pt>
                <c:pt idx="28477">
                  <c:v>28477</c:v>
                </c:pt>
                <c:pt idx="28478">
                  <c:v>28478</c:v>
                </c:pt>
                <c:pt idx="28479">
                  <c:v>28479</c:v>
                </c:pt>
                <c:pt idx="28480">
                  <c:v>28480</c:v>
                </c:pt>
                <c:pt idx="28481">
                  <c:v>28481</c:v>
                </c:pt>
                <c:pt idx="28482">
                  <c:v>28482</c:v>
                </c:pt>
                <c:pt idx="28483">
                  <c:v>28483</c:v>
                </c:pt>
                <c:pt idx="28484">
                  <c:v>28484</c:v>
                </c:pt>
                <c:pt idx="28485">
                  <c:v>28485</c:v>
                </c:pt>
                <c:pt idx="28486">
                  <c:v>28486</c:v>
                </c:pt>
                <c:pt idx="28487">
                  <c:v>28487</c:v>
                </c:pt>
                <c:pt idx="28488">
                  <c:v>28488</c:v>
                </c:pt>
                <c:pt idx="28489">
                  <c:v>28489</c:v>
                </c:pt>
                <c:pt idx="28490">
                  <c:v>28490</c:v>
                </c:pt>
                <c:pt idx="28491">
                  <c:v>28491</c:v>
                </c:pt>
                <c:pt idx="28492">
                  <c:v>28492</c:v>
                </c:pt>
                <c:pt idx="28493">
                  <c:v>28493</c:v>
                </c:pt>
                <c:pt idx="28494">
                  <c:v>28494</c:v>
                </c:pt>
                <c:pt idx="28495">
                  <c:v>28495</c:v>
                </c:pt>
                <c:pt idx="28496">
                  <c:v>28496</c:v>
                </c:pt>
                <c:pt idx="28497">
                  <c:v>28497</c:v>
                </c:pt>
                <c:pt idx="28498">
                  <c:v>28498</c:v>
                </c:pt>
                <c:pt idx="28499">
                  <c:v>28499</c:v>
                </c:pt>
                <c:pt idx="28500">
                  <c:v>28500</c:v>
                </c:pt>
                <c:pt idx="28501">
                  <c:v>28501</c:v>
                </c:pt>
                <c:pt idx="28502">
                  <c:v>28502</c:v>
                </c:pt>
                <c:pt idx="28503">
                  <c:v>28503</c:v>
                </c:pt>
                <c:pt idx="28504">
                  <c:v>28504</c:v>
                </c:pt>
                <c:pt idx="28505">
                  <c:v>28505</c:v>
                </c:pt>
                <c:pt idx="28506">
                  <c:v>28506</c:v>
                </c:pt>
                <c:pt idx="28507">
                  <c:v>28507</c:v>
                </c:pt>
                <c:pt idx="28508">
                  <c:v>28508</c:v>
                </c:pt>
                <c:pt idx="28509">
                  <c:v>28509</c:v>
                </c:pt>
                <c:pt idx="28510">
                  <c:v>28510</c:v>
                </c:pt>
                <c:pt idx="28511">
                  <c:v>28511</c:v>
                </c:pt>
                <c:pt idx="28512">
                  <c:v>28512</c:v>
                </c:pt>
                <c:pt idx="28513">
                  <c:v>28513</c:v>
                </c:pt>
                <c:pt idx="28514">
                  <c:v>28514</c:v>
                </c:pt>
                <c:pt idx="28515">
                  <c:v>28515</c:v>
                </c:pt>
                <c:pt idx="28516">
                  <c:v>28516</c:v>
                </c:pt>
                <c:pt idx="28517">
                  <c:v>28517</c:v>
                </c:pt>
                <c:pt idx="28518">
                  <c:v>28518</c:v>
                </c:pt>
                <c:pt idx="28519">
                  <c:v>28519</c:v>
                </c:pt>
                <c:pt idx="28520">
                  <c:v>28520</c:v>
                </c:pt>
                <c:pt idx="28521">
                  <c:v>28521</c:v>
                </c:pt>
                <c:pt idx="28522">
                  <c:v>28522</c:v>
                </c:pt>
                <c:pt idx="28523">
                  <c:v>28523</c:v>
                </c:pt>
                <c:pt idx="28524">
                  <c:v>28524</c:v>
                </c:pt>
                <c:pt idx="28525">
                  <c:v>28525</c:v>
                </c:pt>
                <c:pt idx="28526">
                  <c:v>28526</c:v>
                </c:pt>
                <c:pt idx="28527">
                  <c:v>28527</c:v>
                </c:pt>
                <c:pt idx="28528">
                  <c:v>28528</c:v>
                </c:pt>
                <c:pt idx="28529">
                  <c:v>28529</c:v>
                </c:pt>
                <c:pt idx="28530">
                  <c:v>28530</c:v>
                </c:pt>
                <c:pt idx="28531">
                  <c:v>28531</c:v>
                </c:pt>
                <c:pt idx="28532">
                  <c:v>28532</c:v>
                </c:pt>
                <c:pt idx="28533">
                  <c:v>28533</c:v>
                </c:pt>
                <c:pt idx="28534">
                  <c:v>28534</c:v>
                </c:pt>
                <c:pt idx="28535">
                  <c:v>28535</c:v>
                </c:pt>
                <c:pt idx="28536">
                  <c:v>28536</c:v>
                </c:pt>
                <c:pt idx="28537">
                  <c:v>28537</c:v>
                </c:pt>
                <c:pt idx="28538">
                  <c:v>28538</c:v>
                </c:pt>
                <c:pt idx="28539">
                  <c:v>28539</c:v>
                </c:pt>
                <c:pt idx="28540">
                  <c:v>28540</c:v>
                </c:pt>
                <c:pt idx="28541">
                  <c:v>28541</c:v>
                </c:pt>
                <c:pt idx="28542">
                  <c:v>28542</c:v>
                </c:pt>
                <c:pt idx="28543">
                  <c:v>28543</c:v>
                </c:pt>
                <c:pt idx="28544">
                  <c:v>28544</c:v>
                </c:pt>
                <c:pt idx="28545">
                  <c:v>28545</c:v>
                </c:pt>
                <c:pt idx="28546">
                  <c:v>28546</c:v>
                </c:pt>
                <c:pt idx="28547">
                  <c:v>28547</c:v>
                </c:pt>
                <c:pt idx="28548">
                  <c:v>28548</c:v>
                </c:pt>
                <c:pt idx="28549">
                  <c:v>28549</c:v>
                </c:pt>
                <c:pt idx="28550">
                  <c:v>28550</c:v>
                </c:pt>
                <c:pt idx="28551">
                  <c:v>28551</c:v>
                </c:pt>
                <c:pt idx="28552">
                  <c:v>28552</c:v>
                </c:pt>
                <c:pt idx="28553">
                  <c:v>28553</c:v>
                </c:pt>
                <c:pt idx="28554">
                  <c:v>28554</c:v>
                </c:pt>
                <c:pt idx="28555">
                  <c:v>28555</c:v>
                </c:pt>
                <c:pt idx="28556">
                  <c:v>28556</c:v>
                </c:pt>
                <c:pt idx="28557">
                  <c:v>28557</c:v>
                </c:pt>
                <c:pt idx="28558">
                  <c:v>28558</c:v>
                </c:pt>
                <c:pt idx="28559">
                  <c:v>28559</c:v>
                </c:pt>
                <c:pt idx="28560">
                  <c:v>28560</c:v>
                </c:pt>
                <c:pt idx="28561">
                  <c:v>28561</c:v>
                </c:pt>
                <c:pt idx="28562">
                  <c:v>28562</c:v>
                </c:pt>
                <c:pt idx="28563">
                  <c:v>28563</c:v>
                </c:pt>
                <c:pt idx="28564">
                  <c:v>28564</c:v>
                </c:pt>
                <c:pt idx="28565">
                  <c:v>28565</c:v>
                </c:pt>
                <c:pt idx="28566">
                  <c:v>28566</c:v>
                </c:pt>
                <c:pt idx="28567">
                  <c:v>28567</c:v>
                </c:pt>
                <c:pt idx="28568">
                  <c:v>28568</c:v>
                </c:pt>
                <c:pt idx="28569">
                  <c:v>28569</c:v>
                </c:pt>
                <c:pt idx="28570">
                  <c:v>28570</c:v>
                </c:pt>
                <c:pt idx="28571">
                  <c:v>28571</c:v>
                </c:pt>
                <c:pt idx="28572">
                  <c:v>28572</c:v>
                </c:pt>
                <c:pt idx="28573">
                  <c:v>28573</c:v>
                </c:pt>
                <c:pt idx="28574">
                  <c:v>28574</c:v>
                </c:pt>
                <c:pt idx="28575">
                  <c:v>28575</c:v>
                </c:pt>
                <c:pt idx="28576">
                  <c:v>28576</c:v>
                </c:pt>
                <c:pt idx="28577">
                  <c:v>28577</c:v>
                </c:pt>
                <c:pt idx="28578">
                  <c:v>28578</c:v>
                </c:pt>
                <c:pt idx="28579">
                  <c:v>28579</c:v>
                </c:pt>
                <c:pt idx="28580">
                  <c:v>28580</c:v>
                </c:pt>
                <c:pt idx="28581">
                  <c:v>28581</c:v>
                </c:pt>
                <c:pt idx="28582">
                  <c:v>28582</c:v>
                </c:pt>
                <c:pt idx="28583">
                  <c:v>28583</c:v>
                </c:pt>
                <c:pt idx="28584">
                  <c:v>28584</c:v>
                </c:pt>
                <c:pt idx="28585">
                  <c:v>28585</c:v>
                </c:pt>
                <c:pt idx="28586">
                  <c:v>28586</c:v>
                </c:pt>
                <c:pt idx="28587">
                  <c:v>28587</c:v>
                </c:pt>
                <c:pt idx="28588">
                  <c:v>28588</c:v>
                </c:pt>
                <c:pt idx="28589">
                  <c:v>28589</c:v>
                </c:pt>
                <c:pt idx="28590">
                  <c:v>28590</c:v>
                </c:pt>
                <c:pt idx="28591">
                  <c:v>28591</c:v>
                </c:pt>
                <c:pt idx="28592">
                  <c:v>28592</c:v>
                </c:pt>
                <c:pt idx="28593">
                  <c:v>28593</c:v>
                </c:pt>
                <c:pt idx="28594">
                  <c:v>28594</c:v>
                </c:pt>
                <c:pt idx="28595">
                  <c:v>28595</c:v>
                </c:pt>
                <c:pt idx="28596">
                  <c:v>28596</c:v>
                </c:pt>
                <c:pt idx="28597">
                  <c:v>28597</c:v>
                </c:pt>
                <c:pt idx="28598">
                  <c:v>28598</c:v>
                </c:pt>
                <c:pt idx="28599">
                  <c:v>28599</c:v>
                </c:pt>
                <c:pt idx="28600">
                  <c:v>28600</c:v>
                </c:pt>
                <c:pt idx="28601">
                  <c:v>28601</c:v>
                </c:pt>
                <c:pt idx="28602">
                  <c:v>28602</c:v>
                </c:pt>
                <c:pt idx="28603">
                  <c:v>28603</c:v>
                </c:pt>
                <c:pt idx="28604">
                  <c:v>28604</c:v>
                </c:pt>
                <c:pt idx="28605">
                  <c:v>28605</c:v>
                </c:pt>
                <c:pt idx="28606">
                  <c:v>28606</c:v>
                </c:pt>
                <c:pt idx="28607">
                  <c:v>28607</c:v>
                </c:pt>
                <c:pt idx="28608">
                  <c:v>28608</c:v>
                </c:pt>
                <c:pt idx="28609">
                  <c:v>28609</c:v>
                </c:pt>
                <c:pt idx="28610">
                  <c:v>28610</c:v>
                </c:pt>
                <c:pt idx="28611">
                  <c:v>28611</c:v>
                </c:pt>
                <c:pt idx="28612">
                  <c:v>28612</c:v>
                </c:pt>
                <c:pt idx="28613">
                  <c:v>28613</c:v>
                </c:pt>
                <c:pt idx="28614">
                  <c:v>28614</c:v>
                </c:pt>
                <c:pt idx="28615">
                  <c:v>28615</c:v>
                </c:pt>
                <c:pt idx="28616">
                  <c:v>28616</c:v>
                </c:pt>
                <c:pt idx="28617">
                  <c:v>28617</c:v>
                </c:pt>
                <c:pt idx="28618">
                  <c:v>28618</c:v>
                </c:pt>
                <c:pt idx="28619">
                  <c:v>28619</c:v>
                </c:pt>
                <c:pt idx="28620">
                  <c:v>28620</c:v>
                </c:pt>
                <c:pt idx="28621">
                  <c:v>28621</c:v>
                </c:pt>
                <c:pt idx="28622">
                  <c:v>28622</c:v>
                </c:pt>
                <c:pt idx="28623">
                  <c:v>28623</c:v>
                </c:pt>
                <c:pt idx="28624">
                  <c:v>28624</c:v>
                </c:pt>
                <c:pt idx="28625">
                  <c:v>28625</c:v>
                </c:pt>
                <c:pt idx="28626">
                  <c:v>28626</c:v>
                </c:pt>
                <c:pt idx="28627">
                  <c:v>28627</c:v>
                </c:pt>
                <c:pt idx="28628">
                  <c:v>28628</c:v>
                </c:pt>
                <c:pt idx="28629">
                  <c:v>28629</c:v>
                </c:pt>
                <c:pt idx="28630">
                  <c:v>28630</c:v>
                </c:pt>
                <c:pt idx="28631">
                  <c:v>28631</c:v>
                </c:pt>
                <c:pt idx="28632">
                  <c:v>28632</c:v>
                </c:pt>
                <c:pt idx="28633">
                  <c:v>28633</c:v>
                </c:pt>
                <c:pt idx="28634">
                  <c:v>28634</c:v>
                </c:pt>
                <c:pt idx="28635">
                  <c:v>28635</c:v>
                </c:pt>
                <c:pt idx="28636">
                  <c:v>28636</c:v>
                </c:pt>
                <c:pt idx="28637">
                  <c:v>28637</c:v>
                </c:pt>
                <c:pt idx="28638">
                  <c:v>28638</c:v>
                </c:pt>
                <c:pt idx="28639">
                  <c:v>28639</c:v>
                </c:pt>
                <c:pt idx="28640">
                  <c:v>28640</c:v>
                </c:pt>
                <c:pt idx="28641">
                  <c:v>28641</c:v>
                </c:pt>
                <c:pt idx="28642">
                  <c:v>28642</c:v>
                </c:pt>
                <c:pt idx="28643">
                  <c:v>28643</c:v>
                </c:pt>
                <c:pt idx="28644">
                  <c:v>28644</c:v>
                </c:pt>
                <c:pt idx="28645">
                  <c:v>28645</c:v>
                </c:pt>
                <c:pt idx="28646">
                  <c:v>28646</c:v>
                </c:pt>
                <c:pt idx="28647">
                  <c:v>28647</c:v>
                </c:pt>
                <c:pt idx="28648">
                  <c:v>28648</c:v>
                </c:pt>
                <c:pt idx="28649">
                  <c:v>28649</c:v>
                </c:pt>
                <c:pt idx="28650">
                  <c:v>28650</c:v>
                </c:pt>
                <c:pt idx="28651">
                  <c:v>28651</c:v>
                </c:pt>
                <c:pt idx="28652">
                  <c:v>28652</c:v>
                </c:pt>
                <c:pt idx="28653">
                  <c:v>28653</c:v>
                </c:pt>
                <c:pt idx="28654">
                  <c:v>28654</c:v>
                </c:pt>
                <c:pt idx="28655">
                  <c:v>28655</c:v>
                </c:pt>
                <c:pt idx="28656">
                  <c:v>28656</c:v>
                </c:pt>
                <c:pt idx="28657">
                  <c:v>28657</c:v>
                </c:pt>
                <c:pt idx="28658">
                  <c:v>28658</c:v>
                </c:pt>
                <c:pt idx="28659">
                  <c:v>28659</c:v>
                </c:pt>
                <c:pt idx="28660">
                  <c:v>28660</c:v>
                </c:pt>
                <c:pt idx="28661">
                  <c:v>28661</c:v>
                </c:pt>
                <c:pt idx="28662">
                  <c:v>28662</c:v>
                </c:pt>
                <c:pt idx="28663">
                  <c:v>28663</c:v>
                </c:pt>
                <c:pt idx="28664">
                  <c:v>28664</c:v>
                </c:pt>
                <c:pt idx="28665">
                  <c:v>28665</c:v>
                </c:pt>
                <c:pt idx="28666">
                  <c:v>28666</c:v>
                </c:pt>
                <c:pt idx="28667">
                  <c:v>28667</c:v>
                </c:pt>
                <c:pt idx="28668">
                  <c:v>28668</c:v>
                </c:pt>
                <c:pt idx="28669">
                  <c:v>28669</c:v>
                </c:pt>
                <c:pt idx="28670">
                  <c:v>28670</c:v>
                </c:pt>
                <c:pt idx="28671">
                  <c:v>28671</c:v>
                </c:pt>
                <c:pt idx="28672">
                  <c:v>28672</c:v>
                </c:pt>
                <c:pt idx="28673">
                  <c:v>28673</c:v>
                </c:pt>
                <c:pt idx="28674">
                  <c:v>28674</c:v>
                </c:pt>
                <c:pt idx="28675">
                  <c:v>28675</c:v>
                </c:pt>
                <c:pt idx="28676">
                  <c:v>28676</c:v>
                </c:pt>
                <c:pt idx="28677">
                  <c:v>28677</c:v>
                </c:pt>
                <c:pt idx="28678">
                  <c:v>28678</c:v>
                </c:pt>
                <c:pt idx="28679">
                  <c:v>28679</c:v>
                </c:pt>
                <c:pt idx="28680">
                  <c:v>28680</c:v>
                </c:pt>
                <c:pt idx="28681">
                  <c:v>28681</c:v>
                </c:pt>
                <c:pt idx="28682">
                  <c:v>28682</c:v>
                </c:pt>
                <c:pt idx="28683">
                  <c:v>28683</c:v>
                </c:pt>
                <c:pt idx="28684">
                  <c:v>28684</c:v>
                </c:pt>
                <c:pt idx="28685">
                  <c:v>28685</c:v>
                </c:pt>
                <c:pt idx="28686">
                  <c:v>28686</c:v>
                </c:pt>
                <c:pt idx="28687">
                  <c:v>28687</c:v>
                </c:pt>
                <c:pt idx="28688">
                  <c:v>28688</c:v>
                </c:pt>
                <c:pt idx="28689">
                  <c:v>28689</c:v>
                </c:pt>
                <c:pt idx="28690">
                  <c:v>28690</c:v>
                </c:pt>
                <c:pt idx="28691">
                  <c:v>28691</c:v>
                </c:pt>
                <c:pt idx="28692">
                  <c:v>28692</c:v>
                </c:pt>
                <c:pt idx="28693">
                  <c:v>28693</c:v>
                </c:pt>
                <c:pt idx="28694">
                  <c:v>28694</c:v>
                </c:pt>
                <c:pt idx="28695">
                  <c:v>28695</c:v>
                </c:pt>
                <c:pt idx="28696">
                  <c:v>28696</c:v>
                </c:pt>
                <c:pt idx="28697">
                  <c:v>28697</c:v>
                </c:pt>
                <c:pt idx="28698">
                  <c:v>28698</c:v>
                </c:pt>
                <c:pt idx="28699">
                  <c:v>28699</c:v>
                </c:pt>
                <c:pt idx="28700">
                  <c:v>28700</c:v>
                </c:pt>
                <c:pt idx="28701">
                  <c:v>28701</c:v>
                </c:pt>
                <c:pt idx="28702">
                  <c:v>28702</c:v>
                </c:pt>
                <c:pt idx="28703">
                  <c:v>28703</c:v>
                </c:pt>
                <c:pt idx="28704">
                  <c:v>28704</c:v>
                </c:pt>
                <c:pt idx="28705">
                  <c:v>28705</c:v>
                </c:pt>
                <c:pt idx="28706">
                  <c:v>28706</c:v>
                </c:pt>
                <c:pt idx="28707">
                  <c:v>28707</c:v>
                </c:pt>
                <c:pt idx="28708">
                  <c:v>28708</c:v>
                </c:pt>
                <c:pt idx="28709">
                  <c:v>28709</c:v>
                </c:pt>
                <c:pt idx="28710">
                  <c:v>28710</c:v>
                </c:pt>
                <c:pt idx="28711">
                  <c:v>28711</c:v>
                </c:pt>
                <c:pt idx="28712">
                  <c:v>28712</c:v>
                </c:pt>
                <c:pt idx="28713">
                  <c:v>28713</c:v>
                </c:pt>
                <c:pt idx="28714">
                  <c:v>28714</c:v>
                </c:pt>
                <c:pt idx="28715">
                  <c:v>28715</c:v>
                </c:pt>
                <c:pt idx="28716">
                  <c:v>28716</c:v>
                </c:pt>
                <c:pt idx="28717">
                  <c:v>28717</c:v>
                </c:pt>
                <c:pt idx="28718">
                  <c:v>28718</c:v>
                </c:pt>
                <c:pt idx="28719">
                  <c:v>28719</c:v>
                </c:pt>
                <c:pt idx="28720">
                  <c:v>28720</c:v>
                </c:pt>
                <c:pt idx="28721">
                  <c:v>28721</c:v>
                </c:pt>
                <c:pt idx="28722">
                  <c:v>28722</c:v>
                </c:pt>
                <c:pt idx="28723">
                  <c:v>28723</c:v>
                </c:pt>
                <c:pt idx="28724">
                  <c:v>28724</c:v>
                </c:pt>
                <c:pt idx="28725">
                  <c:v>28725</c:v>
                </c:pt>
                <c:pt idx="28726">
                  <c:v>28726</c:v>
                </c:pt>
                <c:pt idx="28727">
                  <c:v>28727</c:v>
                </c:pt>
                <c:pt idx="28728">
                  <c:v>28728</c:v>
                </c:pt>
                <c:pt idx="28729">
                  <c:v>28729</c:v>
                </c:pt>
                <c:pt idx="28730">
                  <c:v>28730</c:v>
                </c:pt>
                <c:pt idx="28731">
                  <c:v>28731</c:v>
                </c:pt>
                <c:pt idx="28732">
                  <c:v>28732</c:v>
                </c:pt>
                <c:pt idx="28733">
                  <c:v>28733</c:v>
                </c:pt>
                <c:pt idx="28734">
                  <c:v>28734</c:v>
                </c:pt>
                <c:pt idx="28735">
                  <c:v>28735</c:v>
                </c:pt>
                <c:pt idx="28736">
                  <c:v>28736</c:v>
                </c:pt>
                <c:pt idx="28737">
                  <c:v>28737</c:v>
                </c:pt>
                <c:pt idx="28738">
                  <c:v>28738</c:v>
                </c:pt>
                <c:pt idx="28739">
                  <c:v>28739</c:v>
                </c:pt>
                <c:pt idx="28740">
                  <c:v>28740</c:v>
                </c:pt>
                <c:pt idx="28741">
                  <c:v>28741</c:v>
                </c:pt>
                <c:pt idx="28742">
                  <c:v>28742</c:v>
                </c:pt>
                <c:pt idx="28743">
                  <c:v>28743</c:v>
                </c:pt>
                <c:pt idx="28744">
                  <c:v>28744</c:v>
                </c:pt>
                <c:pt idx="28745">
                  <c:v>28745</c:v>
                </c:pt>
                <c:pt idx="28746">
                  <c:v>28746</c:v>
                </c:pt>
                <c:pt idx="28747">
                  <c:v>28747</c:v>
                </c:pt>
                <c:pt idx="28748">
                  <c:v>28748</c:v>
                </c:pt>
                <c:pt idx="28749">
                  <c:v>28749</c:v>
                </c:pt>
                <c:pt idx="28750">
                  <c:v>28750</c:v>
                </c:pt>
                <c:pt idx="28751">
                  <c:v>28751</c:v>
                </c:pt>
                <c:pt idx="28752">
                  <c:v>28752</c:v>
                </c:pt>
                <c:pt idx="28753">
                  <c:v>28753</c:v>
                </c:pt>
                <c:pt idx="28754">
                  <c:v>28754</c:v>
                </c:pt>
                <c:pt idx="28755">
                  <c:v>28755</c:v>
                </c:pt>
                <c:pt idx="28756">
                  <c:v>28756</c:v>
                </c:pt>
                <c:pt idx="28757">
                  <c:v>28757</c:v>
                </c:pt>
                <c:pt idx="28758">
                  <c:v>28758</c:v>
                </c:pt>
                <c:pt idx="28759">
                  <c:v>28759</c:v>
                </c:pt>
                <c:pt idx="28760">
                  <c:v>28760</c:v>
                </c:pt>
                <c:pt idx="28761">
                  <c:v>28761</c:v>
                </c:pt>
                <c:pt idx="28762">
                  <c:v>28762</c:v>
                </c:pt>
                <c:pt idx="28763">
                  <c:v>28763</c:v>
                </c:pt>
                <c:pt idx="28764">
                  <c:v>28764</c:v>
                </c:pt>
                <c:pt idx="28765">
                  <c:v>28765</c:v>
                </c:pt>
                <c:pt idx="28766">
                  <c:v>28766</c:v>
                </c:pt>
                <c:pt idx="28767">
                  <c:v>28767</c:v>
                </c:pt>
                <c:pt idx="28768">
                  <c:v>28768</c:v>
                </c:pt>
                <c:pt idx="28769">
                  <c:v>28769</c:v>
                </c:pt>
                <c:pt idx="28770">
                  <c:v>28770</c:v>
                </c:pt>
                <c:pt idx="28771">
                  <c:v>28771</c:v>
                </c:pt>
                <c:pt idx="28772">
                  <c:v>28772</c:v>
                </c:pt>
                <c:pt idx="28773">
                  <c:v>28773</c:v>
                </c:pt>
                <c:pt idx="28774">
                  <c:v>28774</c:v>
                </c:pt>
                <c:pt idx="28775">
                  <c:v>28775</c:v>
                </c:pt>
                <c:pt idx="28776">
                  <c:v>28776</c:v>
                </c:pt>
                <c:pt idx="28777">
                  <c:v>28777</c:v>
                </c:pt>
                <c:pt idx="28778">
                  <c:v>28778</c:v>
                </c:pt>
                <c:pt idx="28779">
                  <c:v>28779</c:v>
                </c:pt>
                <c:pt idx="28780">
                  <c:v>28780</c:v>
                </c:pt>
                <c:pt idx="28781">
                  <c:v>28781</c:v>
                </c:pt>
                <c:pt idx="28782">
                  <c:v>28782</c:v>
                </c:pt>
                <c:pt idx="28783">
                  <c:v>28783</c:v>
                </c:pt>
                <c:pt idx="28784">
                  <c:v>28784</c:v>
                </c:pt>
                <c:pt idx="28785">
                  <c:v>28785</c:v>
                </c:pt>
                <c:pt idx="28786">
                  <c:v>28786</c:v>
                </c:pt>
                <c:pt idx="28787">
                  <c:v>28787</c:v>
                </c:pt>
                <c:pt idx="28788">
                  <c:v>28788</c:v>
                </c:pt>
                <c:pt idx="28789">
                  <c:v>28789</c:v>
                </c:pt>
                <c:pt idx="28790">
                  <c:v>28790</c:v>
                </c:pt>
                <c:pt idx="28791">
                  <c:v>28791</c:v>
                </c:pt>
                <c:pt idx="28792">
                  <c:v>28792</c:v>
                </c:pt>
                <c:pt idx="28793">
                  <c:v>28793</c:v>
                </c:pt>
                <c:pt idx="28794">
                  <c:v>28794</c:v>
                </c:pt>
                <c:pt idx="28795">
                  <c:v>28795</c:v>
                </c:pt>
                <c:pt idx="28796">
                  <c:v>28796</c:v>
                </c:pt>
                <c:pt idx="28797">
                  <c:v>28797</c:v>
                </c:pt>
                <c:pt idx="28798">
                  <c:v>28798</c:v>
                </c:pt>
                <c:pt idx="28799">
                  <c:v>28799</c:v>
                </c:pt>
                <c:pt idx="28800">
                  <c:v>28800</c:v>
                </c:pt>
                <c:pt idx="28801">
                  <c:v>28801</c:v>
                </c:pt>
                <c:pt idx="28802">
                  <c:v>28802</c:v>
                </c:pt>
                <c:pt idx="28803">
                  <c:v>28803</c:v>
                </c:pt>
                <c:pt idx="28804">
                  <c:v>28804</c:v>
                </c:pt>
                <c:pt idx="28805">
                  <c:v>28805</c:v>
                </c:pt>
                <c:pt idx="28806">
                  <c:v>28806</c:v>
                </c:pt>
                <c:pt idx="28807">
                  <c:v>28807</c:v>
                </c:pt>
                <c:pt idx="28808">
                  <c:v>28808</c:v>
                </c:pt>
                <c:pt idx="28809">
                  <c:v>28809</c:v>
                </c:pt>
                <c:pt idx="28810">
                  <c:v>28810</c:v>
                </c:pt>
                <c:pt idx="28811">
                  <c:v>28811</c:v>
                </c:pt>
                <c:pt idx="28812">
                  <c:v>28812</c:v>
                </c:pt>
                <c:pt idx="28813">
                  <c:v>28813</c:v>
                </c:pt>
                <c:pt idx="28814">
                  <c:v>28814</c:v>
                </c:pt>
                <c:pt idx="28815">
                  <c:v>28815</c:v>
                </c:pt>
                <c:pt idx="28816">
                  <c:v>28816</c:v>
                </c:pt>
                <c:pt idx="28817">
                  <c:v>28817</c:v>
                </c:pt>
                <c:pt idx="28818">
                  <c:v>28818</c:v>
                </c:pt>
                <c:pt idx="28819">
                  <c:v>28819</c:v>
                </c:pt>
                <c:pt idx="28820">
                  <c:v>28820</c:v>
                </c:pt>
                <c:pt idx="28821">
                  <c:v>28821</c:v>
                </c:pt>
                <c:pt idx="28822">
                  <c:v>28822</c:v>
                </c:pt>
                <c:pt idx="28823">
                  <c:v>28823</c:v>
                </c:pt>
                <c:pt idx="28824">
                  <c:v>28824</c:v>
                </c:pt>
                <c:pt idx="28825">
                  <c:v>28825</c:v>
                </c:pt>
                <c:pt idx="28826">
                  <c:v>28826</c:v>
                </c:pt>
                <c:pt idx="28827">
                  <c:v>28827</c:v>
                </c:pt>
                <c:pt idx="28828">
                  <c:v>28828</c:v>
                </c:pt>
                <c:pt idx="28829">
                  <c:v>28829</c:v>
                </c:pt>
                <c:pt idx="28830">
                  <c:v>28830</c:v>
                </c:pt>
                <c:pt idx="28831">
                  <c:v>28831</c:v>
                </c:pt>
                <c:pt idx="28832">
                  <c:v>28832</c:v>
                </c:pt>
                <c:pt idx="28833">
                  <c:v>28833</c:v>
                </c:pt>
                <c:pt idx="28834">
                  <c:v>28834</c:v>
                </c:pt>
                <c:pt idx="28835">
                  <c:v>28835</c:v>
                </c:pt>
                <c:pt idx="28836">
                  <c:v>28836</c:v>
                </c:pt>
                <c:pt idx="28837">
                  <c:v>28837</c:v>
                </c:pt>
                <c:pt idx="28838">
                  <c:v>28838</c:v>
                </c:pt>
                <c:pt idx="28839">
                  <c:v>28839</c:v>
                </c:pt>
                <c:pt idx="28840">
                  <c:v>28840</c:v>
                </c:pt>
                <c:pt idx="28841">
                  <c:v>28841</c:v>
                </c:pt>
                <c:pt idx="28842">
                  <c:v>28842</c:v>
                </c:pt>
                <c:pt idx="28843">
                  <c:v>28843</c:v>
                </c:pt>
                <c:pt idx="28844">
                  <c:v>28844</c:v>
                </c:pt>
                <c:pt idx="28845">
                  <c:v>28845</c:v>
                </c:pt>
                <c:pt idx="28846">
                  <c:v>28846</c:v>
                </c:pt>
                <c:pt idx="28847">
                  <c:v>28847</c:v>
                </c:pt>
                <c:pt idx="28848">
                  <c:v>28848</c:v>
                </c:pt>
                <c:pt idx="28849">
                  <c:v>28849</c:v>
                </c:pt>
                <c:pt idx="28850">
                  <c:v>28850</c:v>
                </c:pt>
                <c:pt idx="28851">
                  <c:v>28851</c:v>
                </c:pt>
                <c:pt idx="28852">
                  <c:v>28852</c:v>
                </c:pt>
                <c:pt idx="28853">
                  <c:v>28853</c:v>
                </c:pt>
                <c:pt idx="28854">
                  <c:v>28854</c:v>
                </c:pt>
                <c:pt idx="28855">
                  <c:v>28855</c:v>
                </c:pt>
                <c:pt idx="28856">
                  <c:v>28856</c:v>
                </c:pt>
                <c:pt idx="28857">
                  <c:v>28857</c:v>
                </c:pt>
                <c:pt idx="28858">
                  <c:v>28858</c:v>
                </c:pt>
                <c:pt idx="28859">
                  <c:v>28859</c:v>
                </c:pt>
                <c:pt idx="28860">
                  <c:v>28860</c:v>
                </c:pt>
                <c:pt idx="28861">
                  <c:v>28861</c:v>
                </c:pt>
                <c:pt idx="28862">
                  <c:v>28862</c:v>
                </c:pt>
                <c:pt idx="28863">
                  <c:v>28863</c:v>
                </c:pt>
                <c:pt idx="28864">
                  <c:v>28864</c:v>
                </c:pt>
                <c:pt idx="28865">
                  <c:v>28865</c:v>
                </c:pt>
                <c:pt idx="28866">
                  <c:v>28866</c:v>
                </c:pt>
                <c:pt idx="28867">
                  <c:v>28867</c:v>
                </c:pt>
                <c:pt idx="28868">
                  <c:v>28868</c:v>
                </c:pt>
                <c:pt idx="28869">
                  <c:v>28869</c:v>
                </c:pt>
                <c:pt idx="28870">
                  <c:v>28870</c:v>
                </c:pt>
                <c:pt idx="28871">
                  <c:v>28871</c:v>
                </c:pt>
                <c:pt idx="28872">
                  <c:v>28872</c:v>
                </c:pt>
                <c:pt idx="28873">
                  <c:v>28873</c:v>
                </c:pt>
                <c:pt idx="28874">
                  <c:v>28874</c:v>
                </c:pt>
                <c:pt idx="28875">
                  <c:v>28875</c:v>
                </c:pt>
                <c:pt idx="28876">
                  <c:v>28876</c:v>
                </c:pt>
                <c:pt idx="28877">
                  <c:v>28877</c:v>
                </c:pt>
                <c:pt idx="28878">
                  <c:v>28878</c:v>
                </c:pt>
                <c:pt idx="28879">
                  <c:v>28879</c:v>
                </c:pt>
                <c:pt idx="28880">
                  <c:v>28880</c:v>
                </c:pt>
                <c:pt idx="28881">
                  <c:v>28881</c:v>
                </c:pt>
                <c:pt idx="28882">
                  <c:v>28882</c:v>
                </c:pt>
                <c:pt idx="28883">
                  <c:v>28883</c:v>
                </c:pt>
                <c:pt idx="28884">
                  <c:v>28884</c:v>
                </c:pt>
                <c:pt idx="28885">
                  <c:v>28885</c:v>
                </c:pt>
                <c:pt idx="28886">
                  <c:v>28886</c:v>
                </c:pt>
                <c:pt idx="28887">
                  <c:v>28887</c:v>
                </c:pt>
                <c:pt idx="28888">
                  <c:v>28888</c:v>
                </c:pt>
                <c:pt idx="28889">
                  <c:v>28889</c:v>
                </c:pt>
                <c:pt idx="28890">
                  <c:v>28890</c:v>
                </c:pt>
                <c:pt idx="28891">
                  <c:v>28891</c:v>
                </c:pt>
                <c:pt idx="28892">
                  <c:v>28892</c:v>
                </c:pt>
                <c:pt idx="28893">
                  <c:v>28893</c:v>
                </c:pt>
                <c:pt idx="28894">
                  <c:v>28894</c:v>
                </c:pt>
                <c:pt idx="28895">
                  <c:v>28895</c:v>
                </c:pt>
                <c:pt idx="28896">
                  <c:v>28896</c:v>
                </c:pt>
                <c:pt idx="28897">
                  <c:v>28897</c:v>
                </c:pt>
                <c:pt idx="28898">
                  <c:v>28898</c:v>
                </c:pt>
                <c:pt idx="28899">
                  <c:v>28899</c:v>
                </c:pt>
                <c:pt idx="28900">
                  <c:v>28900</c:v>
                </c:pt>
                <c:pt idx="28901">
                  <c:v>28901</c:v>
                </c:pt>
                <c:pt idx="28902">
                  <c:v>28902</c:v>
                </c:pt>
                <c:pt idx="28903">
                  <c:v>28903</c:v>
                </c:pt>
                <c:pt idx="28904">
                  <c:v>28904</c:v>
                </c:pt>
                <c:pt idx="28905">
                  <c:v>28905</c:v>
                </c:pt>
                <c:pt idx="28906">
                  <c:v>28906</c:v>
                </c:pt>
                <c:pt idx="28907">
                  <c:v>28907</c:v>
                </c:pt>
                <c:pt idx="28908">
                  <c:v>28908</c:v>
                </c:pt>
                <c:pt idx="28909">
                  <c:v>28909</c:v>
                </c:pt>
                <c:pt idx="28910">
                  <c:v>28910</c:v>
                </c:pt>
                <c:pt idx="28911">
                  <c:v>28911</c:v>
                </c:pt>
                <c:pt idx="28912">
                  <c:v>28912</c:v>
                </c:pt>
                <c:pt idx="28913">
                  <c:v>28913</c:v>
                </c:pt>
                <c:pt idx="28914">
                  <c:v>28914</c:v>
                </c:pt>
                <c:pt idx="28915">
                  <c:v>28915</c:v>
                </c:pt>
                <c:pt idx="28916">
                  <c:v>28916</c:v>
                </c:pt>
                <c:pt idx="28917">
                  <c:v>28917</c:v>
                </c:pt>
                <c:pt idx="28918">
                  <c:v>28918</c:v>
                </c:pt>
                <c:pt idx="28919">
                  <c:v>28919</c:v>
                </c:pt>
                <c:pt idx="28920">
                  <c:v>28920</c:v>
                </c:pt>
                <c:pt idx="28921">
                  <c:v>28921</c:v>
                </c:pt>
                <c:pt idx="28922">
                  <c:v>28922</c:v>
                </c:pt>
                <c:pt idx="28923">
                  <c:v>28923</c:v>
                </c:pt>
                <c:pt idx="28924">
                  <c:v>28924</c:v>
                </c:pt>
                <c:pt idx="28925">
                  <c:v>28925</c:v>
                </c:pt>
                <c:pt idx="28926">
                  <c:v>28926</c:v>
                </c:pt>
                <c:pt idx="28927">
                  <c:v>28927</c:v>
                </c:pt>
                <c:pt idx="28928">
                  <c:v>28928</c:v>
                </c:pt>
                <c:pt idx="28929">
                  <c:v>28929</c:v>
                </c:pt>
                <c:pt idx="28930">
                  <c:v>28930</c:v>
                </c:pt>
                <c:pt idx="28931">
                  <c:v>28931</c:v>
                </c:pt>
                <c:pt idx="28932">
                  <c:v>28932</c:v>
                </c:pt>
                <c:pt idx="28933">
                  <c:v>28933</c:v>
                </c:pt>
                <c:pt idx="28934">
                  <c:v>28934</c:v>
                </c:pt>
                <c:pt idx="28935">
                  <c:v>28935</c:v>
                </c:pt>
                <c:pt idx="28936">
                  <c:v>28936</c:v>
                </c:pt>
                <c:pt idx="28937">
                  <c:v>28937</c:v>
                </c:pt>
                <c:pt idx="28938">
                  <c:v>28938</c:v>
                </c:pt>
                <c:pt idx="28939">
                  <c:v>28939</c:v>
                </c:pt>
                <c:pt idx="28940">
                  <c:v>28940</c:v>
                </c:pt>
                <c:pt idx="28941">
                  <c:v>28941</c:v>
                </c:pt>
                <c:pt idx="28942">
                  <c:v>28942</c:v>
                </c:pt>
                <c:pt idx="28943">
                  <c:v>28943</c:v>
                </c:pt>
                <c:pt idx="28944">
                  <c:v>28944</c:v>
                </c:pt>
                <c:pt idx="28945">
                  <c:v>28945</c:v>
                </c:pt>
                <c:pt idx="28946">
                  <c:v>28946</c:v>
                </c:pt>
                <c:pt idx="28947">
                  <c:v>28947</c:v>
                </c:pt>
                <c:pt idx="28948">
                  <c:v>28948</c:v>
                </c:pt>
                <c:pt idx="28949">
                  <c:v>28949</c:v>
                </c:pt>
                <c:pt idx="28950">
                  <c:v>28950</c:v>
                </c:pt>
                <c:pt idx="28951">
                  <c:v>28951</c:v>
                </c:pt>
                <c:pt idx="28952">
                  <c:v>28952</c:v>
                </c:pt>
                <c:pt idx="28953">
                  <c:v>28953</c:v>
                </c:pt>
                <c:pt idx="28954">
                  <c:v>28954</c:v>
                </c:pt>
                <c:pt idx="28955">
                  <c:v>28955</c:v>
                </c:pt>
                <c:pt idx="28956">
                  <c:v>28956</c:v>
                </c:pt>
                <c:pt idx="28957">
                  <c:v>28957</c:v>
                </c:pt>
                <c:pt idx="28958">
                  <c:v>28958</c:v>
                </c:pt>
                <c:pt idx="28959">
                  <c:v>28959</c:v>
                </c:pt>
                <c:pt idx="28960">
                  <c:v>28960</c:v>
                </c:pt>
                <c:pt idx="28961">
                  <c:v>28961</c:v>
                </c:pt>
                <c:pt idx="28962">
                  <c:v>28962</c:v>
                </c:pt>
                <c:pt idx="28963">
                  <c:v>28963</c:v>
                </c:pt>
                <c:pt idx="28964">
                  <c:v>28964</c:v>
                </c:pt>
                <c:pt idx="28965">
                  <c:v>28965</c:v>
                </c:pt>
                <c:pt idx="28966">
                  <c:v>28966</c:v>
                </c:pt>
                <c:pt idx="28967">
                  <c:v>28967</c:v>
                </c:pt>
                <c:pt idx="28968">
                  <c:v>28968</c:v>
                </c:pt>
                <c:pt idx="28969">
                  <c:v>28969</c:v>
                </c:pt>
                <c:pt idx="28970">
                  <c:v>28970</c:v>
                </c:pt>
                <c:pt idx="28971">
                  <c:v>28971</c:v>
                </c:pt>
                <c:pt idx="28972">
                  <c:v>28972</c:v>
                </c:pt>
                <c:pt idx="28973">
                  <c:v>28973</c:v>
                </c:pt>
                <c:pt idx="28974">
                  <c:v>28974</c:v>
                </c:pt>
                <c:pt idx="28975">
                  <c:v>28975</c:v>
                </c:pt>
                <c:pt idx="28976">
                  <c:v>28976</c:v>
                </c:pt>
                <c:pt idx="28977">
                  <c:v>28977</c:v>
                </c:pt>
                <c:pt idx="28978">
                  <c:v>28978</c:v>
                </c:pt>
                <c:pt idx="28979">
                  <c:v>28979</c:v>
                </c:pt>
                <c:pt idx="28980">
                  <c:v>28980</c:v>
                </c:pt>
                <c:pt idx="28981">
                  <c:v>28981</c:v>
                </c:pt>
                <c:pt idx="28982">
                  <c:v>28982</c:v>
                </c:pt>
                <c:pt idx="28983">
                  <c:v>28983</c:v>
                </c:pt>
                <c:pt idx="28984">
                  <c:v>28984</c:v>
                </c:pt>
                <c:pt idx="28985">
                  <c:v>28985</c:v>
                </c:pt>
                <c:pt idx="28986">
                  <c:v>28986</c:v>
                </c:pt>
                <c:pt idx="28987">
                  <c:v>28987</c:v>
                </c:pt>
                <c:pt idx="28988">
                  <c:v>28988</c:v>
                </c:pt>
                <c:pt idx="28989">
                  <c:v>28989</c:v>
                </c:pt>
                <c:pt idx="28990">
                  <c:v>28990</c:v>
                </c:pt>
                <c:pt idx="28991">
                  <c:v>28991</c:v>
                </c:pt>
                <c:pt idx="28992">
                  <c:v>28992</c:v>
                </c:pt>
                <c:pt idx="28993">
                  <c:v>28993</c:v>
                </c:pt>
                <c:pt idx="28994">
                  <c:v>28994</c:v>
                </c:pt>
                <c:pt idx="28995">
                  <c:v>28995</c:v>
                </c:pt>
                <c:pt idx="28996">
                  <c:v>28996</c:v>
                </c:pt>
                <c:pt idx="28997">
                  <c:v>28997</c:v>
                </c:pt>
                <c:pt idx="28998">
                  <c:v>28998</c:v>
                </c:pt>
                <c:pt idx="28999">
                  <c:v>28999</c:v>
                </c:pt>
                <c:pt idx="29000">
                  <c:v>29000</c:v>
                </c:pt>
                <c:pt idx="29001">
                  <c:v>29001</c:v>
                </c:pt>
                <c:pt idx="29002">
                  <c:v>29002</c:v>
                </c:pt>
                <c:pt idx="29003">
                  <c:v>29003</c:v>
                </c:pt>
                <c:pt idx="29004">
                  <c:v>29004</c:v>
                </c:pt>
                <c:pt idx="29005">
                  <c:v>29005</c:v>
                </c:pt>
                <c:pt idx="29006">
                  <c:v>29006</c:v>
                </c:pt>
                <c:pt idx="29007">
                  <c:v>29007</c:v>
                </c:pt>
                <c:pt idx="29008">
                  <c:v>29008</c:v>
                </c:pt>
                <c:pt idx="29009">
                  <c:v>29009</c:v>
                </c:pt>
                <c:pt idx="29010">
                  <c:v>29010</c:v>
                </c:pt>
                <c:pt idx="29011">
                  <c:v>29011</c:v>
                </c:pt>
                <c:pt idx="29012">
                  <c:v>29012</c:v>
                </c:pt>
                <c:pt idx="29013">
                  <c:v>29013</c:v>
                </c:pt>
                <c:pt idx="29014">
                  <c:v>29014</c:v>
                </c:pt>
                <c:pt idx="29015">
                  <c:v>29015</c:v>
                </c:pt>
                <c:pt idx="29016">
                  <c:v>29016</c:v>
                </c:pt>
                <c:pt idx="29017">
                  <c:v>29017</c:v>
                </c:pt>
                <c:pt idx="29018">
                  <c:v>29018</c:v>
                </c:pt>
                <c:pt idx="29019">
                  <c:v>29019</c:v>
                </c:pt>
                <c:pt idx="29020">
                  <c:v>29020</c:v>
                </c:pt>
                <c:pt idx="29021">
                  <c:v>29021</c:v>
                </c:pt>
                <c:pt idx="29022">
                  <c:v>29022</c:v>
                </c:pt>
                <c:pt idx="29023">
                  <c:v>29023</c:v>
                </c:pt>
                <c:pt idx="29024">
                  <c:v>29024</c:v>
                </c:pt>
                <c:pt idx="29025">
                  <c:v>29025</c:v>
                </c:pt>
                <c:pt idx="29026">
                  <c:v>29026</c:v>
                </c:pt>
                <c:pt idx="29027">
                  <c:v>29027</c:v>
                </c:pt>
                <c:pt idx="29028">
                  <c:v>29028</c:v>
                </c:pt>
                <c:pt idx="29029">
                  <c:v>29029</c:v>
                </c:pt>
                <c:pt idx="29030">
                  <c:v>29030</c:v>
                </c:pt>
                <c:pt idx="29031">
                  <c:v>29031</c:v>
                </c:pt>
                <c:pt idx="29032">
                  <c:v>29032</c:v>
                </c:pt>
                <c:pt idx="29033">
                  <c:v>29033</c:v>
                </c:pt>
                <c:pt idx="29034">
                  <c:v>29034</c:v>
                </c:pt>
                <c:pt idx="29035">
                  <c:v>29035</c:v>
                </c:pt>
                <c:pt idx="29036">
                  <c:v>29036</c:v>
                </c:pt>
                <c:pt idx="29037">
                  <c:v>29037</c:v>
                </c:pt>
                <c:pt idx="29038">
                  <c:v>29038</c:v>
                </c:pt>
                <c:pt idx="29039">
                  <c:v>29039</c:v>
                </c:pt>
                <c:pt idx="29040">
                  <c:v>29040</c:v>
                </c:pt>
                <c:pt idx="29041">
                  <c:v>29041</c:v>
                </c:pt>
                <c:pt idx="29042">
                  <c:v>29042</c:v>
                </c:pt>
                <c:pt idx="29043">
                  <c:v>29043</c:v>
                </c:pt>
                <c:pt idx="29044">
                  <c:v>29044</c:v>
                </c:pt>
                <c:pt idx="29045">
                  <c:v>29045</c:v>
                </c:pt>
                <c:pt idx="29046">
                  <c:v>29046</c:v>
                </c:pt>
                <c:pt idx="29047">
                  <c:v>29047</c:v>
                </c:pt>
                <c:pt idx="29048">
                  <c:v>29048</c:v>
                </c:pt>
                <c:pt idx="29049">
                  <c:v>29049</c:v>
                </c:pt>
                <c:pt idx="29050">
                  <c:v>29050</c:v>
                </c:pt>
                <c:pt idx="29051">
                  <c:v>29051</c:v>
                </c:pt>
                <c:pt idx="29052">
                  <c:v>29052</c:v>
                </c:pt>
                <c:pt idx="29053">
                  <c:v>29053</c:v>
                </c:pt>
                <c:pt idx="29054">
                  <c:v>29054</c:v>
                </c:pt>
                <c:pt idx="29055">
                  <c:v>29055</c:v>
                </c:pt>
                <c:pt idx="29056">
                  <c:v>29056</c:v>
                </c:pt>
                <c:pt idx="29057">
                  <c:v>29057</c:v>
                </c:pt>
                <c:pt idx="29058">
                  <c:v>29058</c:v>
                </c:pt>
                <c:pt idx="29059">
                  <c:v>29059</c:v>
                </c:pt>
                <c:pt idx="29060">
                  <c:v>29060</c:v>
                </c:pt>
                <c:pt idx="29061">
                  <c:v>29061</c:v>
                </c:pt>
                <c:pt idx="29062">
                  <c:v>29062</c:v>
                </c:pt>
                <c:pt idx="29063">
                  <c:v>29063</c:v>
                </c:pt>
                <c:pt idx="29064">
                  <c:v>29064</c:v>
                </c:pt>
                <c:pt idx="29065">
                  <c:v>29065</c:v>
                </c:pt>
                <c:pt idx="29066">
                  <c:v>29066</c:v>
                </c:pt>
                <c:pt idx="29067">
                  <c:v>29067</c:v>
                </c:pt>
                <c:pt idx="29068">
                  <c:v>29068</c:v>
                </c:pt>
                <c:pt idx="29069">
                  <c:v>29069</c:v>
                </c:pt>
                <c:pt idx="29070">
                  <c:v>29070</c:v>
                </c:pt>
                <c:pt idx="29071">
                  <c:v>29071</c:v>
                </c:pt>
                <c:pt idx="29072">
                  <c:v>29072</c:v>
                </c:pt>
                <c:pt idx="29073">
                  <c:v>29073</c:v>
                </c:pt>
                <c:pt idx="29074">
                  <c:v>29074</c:v>
                </c:pt>
                <c:pt idx="29075">
                  <c:v>29075</c:v>
                </c:pt>
                <c:pt idx="29076">
                  <c:v>29076</c:v>
                </c:pt>
                <c:pt idx="29077">
                  <c:v>29077</c:v>
                </c:pt>
                <c:pt idx="29078">
                  <c:v>29078</c:v>
                </c:pt>
                <c:pt idx="29079">
                  <c:v>29079</c:v>
                </c:pt>
                <c:pt idx="29080">
                  <c:v>29080</c:v>
                </c:pt>
                <c:pt idx="29081">
                  <c:v>29081</c:v>
                </c:pt>
                <c:pt idx="29082">
                  <c:v>29082</c:v>
                </c:pt>
                <c:pt idx="29083">
                  <c:v>29083</c:v>
                </c:pt>
                <c:pt idx="29084">
                  <c:v>29084</c:v>
                </c:pt>
                <c:pt idx="29085">
                  <c:v>29085</c:v>
                </c:pt>
                <c:pt idx="29086">
                  <c:v>29086</c:v>
                </c:pt>
                <c:pt idx="29087">
                  <c:v>29087</c:v>
                </c:pt>
                <c:pt idx="29088">
                  <c:v>29088</c:v>
                </c:pt>
                <c:pt idx="29089">
                  <c:v>29089</c:v>
                </c:pt>
                <c:pt idx="29090">
                  <c:v>29090</c:v>
                </c:pt>
                <c:pt idx="29091">
                  <c:v>29091</c:v>
                </c:pt>
                <c:pt idx="29092">
                  <c:v>29092</c:v>
                </c:pt>
                <c:pt idx="29093">
                  <c:v>29093</c:v>
                </c:pt>
                <c:pt idx="29094">
                  <c:v>29094</c:v>
                </c:pt>
                <c:pt idx="29095">
                  <c:v>29095</c:v>
                </c:pt>
                <c:pt idx="29096">
                  <c:v>29096</c:v>
                </c:pt>
                <c:pt idx="29097">
                  <c:v>29097</c:v>
                </c:pt>
                <c:pt idx="29098">
                  <c:v>29098</c:v>
                </c:pt>
                <c:pt idx="29099">
                  <c:v>29099</c:v>
                </c:pt>
                <c:pt idx="29100">
                  <c:v>29100</c:v>
                </c:pt>
                <c:pt idx="29101">
                  <c:v>29101</c:v>
                </c:pt>
                <c:pt idx="29102">
                  <c:v>29102</c:v>
                </c:pt>
                <c:pt idx="29103">
                  <c:v>29103</c:v>
                </c:pt>
                <c:pt idx="29104">
                  <c:v>29104</c:v>
                </c:pt>
                <c:pt idx="29105">
                  <c:v>29105</c:v>
                </c:pt>
                <c:pt idx="29106">
                  <c:v>29106</c:v>
                </c:pt>
                <c:pt idx="29107">
                  <c:v>29107</c:v>
                </c:pt>
                <c:pt idx="29108">
                  <c:v>29108</c:v>
                </c:pt>
                <c:pt idx="29109">
                  <c:v>29109</c:v>
                </c:pt>
                <c:pt idx="29110">
                  <c:v>29110</c:v>
                </c:pt>
                <c:pt idx="29111">
                  <c:v>29111</c:v>
                </c:pt>
                <c:pt idx="29112">
                  <c:v>29112</c:v>
                </c:pt>
                <c:pt idx="29113">
                  <c:v>29113</c:v>
                </c:pt>
                <c:pt idx="29114">
                  <c:v>29114</c:v>
                </c:pt>
                <c:pt idx="29115">
                  <c:v>29115</c:v>
                </c:pt>
                <c:pt idx="29116">
                  <c:v>29116</c:v>
                </c:pt>
                <c:pt idx="29117">
                  <c:v>29117</c:v>
                </c:pt>
                <c:pt idx="29118">
                  <c:v>29118</c:v>
                </c:pt>
                <c:pt idx="29119">
                  <c:v>29119</c:v>
                </c:pt>
                <c:pt idx="29120">
                  <c:v>29120</c:v>
                </c:pt>
                <c:pt idx="29121">
                  <c:v>29121</c:v>
                </c:pt>
                <c:pt idx="29122">
                  <c:v>29122</c:v>
                </c:pt>
                <c:pt idx="29123">
                  <c:v>29123</c:v>
                </c:pt>
                <c:pt idx="29124">
                  <c:v>29124</c:v>
                </c:pt>
                <c:pt idx="29125">
                  <c:v>29125</c:v>
                </c:pt>
                <c:pt idx="29126">
                  <c:v>29126</c:v>
                </c:pt>
                <c:pt idx="29127">
                  <c:v>29127</c:v>
                </c:pt>
                <c:pt idx="29128">
                  <c:v>29128</c:v>
                </c:pt>
                <c:pt idx="29129">
                  <c:v>29129</c:v>
                </c:pt>
                <c:pt idx="29130">
                  <c:v>29130</c:v>
                </c:pt>
                <c:pt idx="29131">
                  <c:v>29131</c:v>
                </c:pt>
                <c:pt idx="29132">
                  <c:v>29132</c:v>
                </c:pt>
                <c:pt idx="29133">
                  <c:v>29133</c:v>
                </c:pt>
                <c:pt idx="29134">
                  <c:v>29134</c:v>
                </c:pt>
                <c:pt idx="29135">
                  <c:v>29135</c:v>
                </c:pt>
                <c:pt idx="29136">
                  <c:v>29136</c:v>
                </c:pt>
                <c:pt idx="29137">
                  <c:v>29137</c:v>
                </c:pt>
                <c:pt idx="29138">
                  <c:v>29138</c:v>
                </c:pt>
                <c:pt idx="29139">
                  <c:v>29139</c:v>
                </c:pt>
                <c:pt idx="29140">
                  <c:v>29140</c:v>
                </c:pt>
                <c:pt idx="29141">
                  <c:v>29141</c:v>
                </c:pt>
                <c:pt idx="29142">
                  <c:v>29142</c:v>
                </c:pt>
                <c:pt idx="29143">
                  <c:v>29143</c:v>
                </c:pt>
                <c:pt idx="29144">
                  <c:v>29144</c:v>
                </c:pt>
                <c:pt idx="29145">
                  <c:v>29145</c:v>
                </c:pt>
                <c:pt idx="29146">
                  <c:v>29146</c:v>
                </c:pt>
                <c:pt idx="29147">
                  <c:v>29147</c:v>
                </c:pt>
                <c:pt idx="29148">
                  <c:v>29148</c:v>
                </c:pt>
                <c:pt idx="29149">
                  <c:v>29149</c:v>
                </c:pt>
                <c:pt idx="29150">
                  <c:v>29150</c:v>
                </c:pt>
                <c:pt idx="29151">
                  <c:v>29151</c:v>
                </c:pt>
                <c:pt idx="29152">
                  <c:v>29152</c:v>
                </c:pt>
                <c:pt idx="29153">
                  <c:v>29153</c:v>
                </c:pt>
                <c:pt idx="29154">
                  <c:v>29154</c:v>
                </c:pt>
                <c:pt idx="29155">
                  <c:v>29155</c:v>
                </c:pt>
                <c:pt idx="29156">
                  <c:v>29156</c:v>
                </c:pt>
                <c:pt idx="29157">
                  <c:v>29157</c:v>
                </c:pt>
                <c:pt idx="29158">
                  <c:v>29158</c:v>
                </c:pt>
                <c:pt idx="29159">
                  <c:v>29159</c:v>
                </c:pt>
                <c:pt idx="29160">
                  <c:v>29160</c:v>
                </c:pt>
                <c:pt idx="29161">
                  <c:v>29161</c:v>
                </c:pt>
                <c:pt idx="29162">
                  <c:v>29162</c:v>
                </c:pt>
                <c:pt idx="29163">
                  <c:v>29163</c:v>
                </c:pt>
                <c:pt idx="29164">
                  <c:v>29164</c:v>
                </c:pt>
                <c:pt idx="29165">
                  <c:v>29165</c:v>
                </c:pt>
                <c:pt idx="29166">
                  <c:v>29166</c:v>
                </c:pt>
                <c:pt idx="29167">
                  <c:v>29167</c:v>
                </c:pt>
                <c:pt idx="29168">
                  <c:v>29168</c:v>
                </c:pt>
                <c:pt idx="29169">
                  <c:v>29169</c:v>
                </c:pt>
                <c:pt idx="29170">
                  <c:v>29170</c:v>
                </c:pt>
                <c:pt idx="29171">
                  <c:v>29171</c:v>
                </c:pt>
                <c:pt idx="29172">
                  <c:v>29172</c:v>
                </c:pt>
                <c:pt idx="29173">
                  <c:v>29173</c:v>
                </c:pt>
                <c:pt idx="29174">
                  <c:v>29174</c:v>
                </c:pt>
                <c:pt idx="29175">
                  <c:v>29175</c:v>
                </c:pt>
                <c:pt idx="29176">
                  <c:v>29176</c:v>
                </c:pt>
                <c:pt idx="29177">
                  <c:v>29177</c:v>
                </c:pt>
                <c:pt idx="29178">
                  <c:v>29178</c:v>
                </c:pt>
                <c:pt idx="29179">
                  <c:v>29179</c:v>
                </c:pt>
                <c:pt idx="29180">
                  <c:v>29180</c:v>
                </c:pt>
                <c:pt idx="29181">
                  <c:v>29181</c:v>
                </c:pt>
                <c:pt idx="29182">
                  <c:v>29182</c:v>
                </c:pt>
                <c:pt idx="29183">
                  <c:v>29183</c:v>
                </c:pt>
                <c:pt idx="29184">
                  <c:v>29184</c:v>
                </c:pt>
                <c:pt idx="29185">
                  <c:v>29185</c:v>
                </c:pt>
                <c:pt idx="29186">
                  <c:v>29186</c:v>
                </c:pt>
                <c:pt idx="29187">
                  <c:v>29187</c:v>
                </c:pt>
                <c:pt idx="29188">
                  <c:v>29188</c:v>
                </c:pt>
                <c:pt idx="29189">
                  <c:v>29189</c:v>
                </c:pt>
                <c:pt idx="29190">
                  <c:v>29190</c:v>
                </c:pt>
                <c:pt idx="29191">
                  <c:v>29191</c:v>
                </c:pt>
                <c:pt idx="29192">
                  <c:v>29192</c:v>
                </c:pt>
                <c:pt idx="29193">
                  <c:v>29193</c:v>
                </c:pt>
                <c:pt idx="29194">
                  <c:v>29194</c:v>
                </c:pt>
                <c:pt idx="29195">
                  <c:v>29195</c:v>
                </c:pt>
                <c:pt idx="29196">
                  <c:v>29196</c:v>
                </c:pt>
                <c:pt idx="29197">
                  <c:v>29197</c:v>
                </c:pt>
                <c:pt idx="29198">
                  <c:v>29198</c:v>
                </c:pt>
                <c:pt idx="29199">
                  <c:v>29199</c:v>
                </c:pt>
                <c:pt idx="29200">
                  <c:v>29200</c:v>
                </c:pt>
                <c:pt idx="29201">
                  <c:v>29201</c:v>
                </c:pt>
                <c:pt idx="29202">
                  <c:v>29202</c:v>
                </c:pt>
                <c:pt idx="29203">
                  <c:v>29203</c:v>
                </c:pt>
                <c:pt idx="29204">
                  <c:v>29204</c:v>
                </c:pt>
                <c:pt idx="29205">
                  <c:v>29205</c:v>
                </c:pt>
                <c:pt idx="29206">
                  <c:v>29206</c:v>
                </c:pt>
                <c:pt idx="29207">
                  <c:v>29207</c:v>
                </c:pt>
                <c:pt idx="29208">
                  <c:v>29208</c:v>
                </c:pt>
                <c:pt idx="29209">
                  <c:v>29209</c:v>
                </c:pt>
                <c:pt idx="29210">
                  <c:v>29210</c:v>
                </c:pt>
                <c:pt idx="29211">
                  <c:v>29211</c:v>
                </c:pt>
                <c:pt idx="29212">
                  <c:v>29212</c:v>
                </c:pt>
                <c:pt idx="29213">
                  <c:v>29213</c:v>
                </c:pt>
                <c:pt idx="29214">
                  <c:v>29214</c:v>
                </c:pt>
                <c:pt idx="29215">
                  <c:v>29215</c:v>
                </c:pt>
                <c:pt idx="29216">
                  <c:v>29216</c:v>
                </c:pt>
                <c:pt idx="29217">
                  <c:v>29217</c:v>
                </c:pt>
                <c:pt idx="29218">
                  <c:v>29218</c:v>
                </c:pt>
                <c:pt idx="29219">
                  <c:v>29219</c:v>
                </c:pt>
                <c:pt idx="29220">
                  <c:v>29220</c:v>
                </c:pt>
                <c:pt idx="29221">
                  <c:v>29221</c:v>
                </c:pt>
                <c:pt idx="29222">
                  <c:v>29222</c:v>
                </c:pt>
                <c:pt idx="29223">
                  <c:v>29223</c:v>
                </c:pt>
                <c:pt idx="29224">
                  <c:v>29224</c:v>
                </c:pt>
                <c:pt idx="29225">
                  <c:v>29225</c:v>
                </c:pt>
                <c:pt idx="29226">
                  <c:v>29226</c:v>
                </c:pt>
                <c:pt idx="29227">
                  <c:v>29227</c:v>
                </c:pt>
                <c:pt idx="29228">
                  <c:v>29228</c:v>
                </c:pt>
                <c:pt idx="29229">
                  <c:v>29229</c:v>
                </c:pt>
                <c:pt idx="29230">
                  <c:v>29230</c:v>
                </c:pt>
                <c:pt idx="29231">
                  <c:v>29231</c:v>
                </c:pt>
                <c:pt idx="29232">
                  <c:v>29232</c:v>
                </c:pt>
                <c:pt idx="29233">
                  <c:v>29233</c:v>
                </c:pt>
                <c:pt idx="29234">
                  <c:v>29234</c:v>
                </c:pt>
                <c:pt idx="29235">
                  <c:v>29235</c:v>
                </c:pt>
                <c:pt idx="29236">
                  <c:v>29236</c:v>
                </c:pt>
                <c:pt idx="29237">
                  <c:v>29237</c:v>
                </c:pt>
                <c:pt idx="29238">
                  <c:v>29238</c:v>
                </c:pt>
                <c:pt idx="29239">
                  <c:v>29239</c:v>
                </c:pt>
                <c:pt idx="29240">
                  <c:v>29240</c:v>
                </c:pt>
                <c:pt idx="29241">
                  <c:v>29241</c:v>
                </c:pt>
                <c:pt idx="29242">
                  <c:v>29242</c:v>
                </c:pt>
                <c:pt idx="29243">
                  <c:v>29243</c:v>
                </c:pt>
                <c:pt idx="29244">
                  <c:v>29244</c:v>
                </c:pt>
                <c:pt idx="29245">
                  <c:v>29245</c:v>
                </c:pt>
                <c:pt idx="29246">
                  <c:v>29246</c:v>
                </c:pt>
                <c:pt idx="29247">
                  <c:v>29247</c:v>
                </c:pt>
                <c:pt idx="29248">
                  <c:v>29248</c:v>
                </c:pt>
                <c:pt idx="29249">
                  <c:v>29249</c:v>
                </c:pt>
                <c:pt idx="29250">
                  <c:v>29250</c:v>
                </c:pt>
                <c:pt idx="29251">
                  <c:v>29251</c:v>
                </c:pt>
                <c:pt idx="29252">
                  <c:v>29252</c:v>
                </c:pt>
                <c:pt idx="29253">
                  <c:v>29253</c:v>
                </c:pt>
                <c:pt idx="29254">
                  <c:v>29254</c:v>
                </c:pt>
                <c:pt idx="29255">
                  <c:v>29255</c:v>
                </c:pt>
                <c:pt idx="29256">
                  <c:v>29256</c:v>
                </c:pt>
                <c:pt idx="29257">
                  <c:v>29257</c:v>
                </c:pt>
                <c:pt idx="29258">
                  <c:v>29258</c:v>
                </c:pt>
                <c:pt idx="29259">
                  <c:v>29259</c:v>
                </c:pt>
                <c:pt idx="29260">
                  <c:v>29260</c:v>
                </c:pt>
                <c:pt idx="29261">
                  <c:v>29261</c:v>
                </c:pt>
                <c:pt idx="29262">
                  <c:v>29262</c:v>
                </c:pt>
                <c:pt idx="29263">
                  <c:v>29263</c:v>
                </c:pt>
                <c:pt idx="29264">
                  <c:v>29264</c:v>
                </c:pt>
                <c:pt idx="29265">
                  <c:v>29265</c:v>
                </c:pt>
                <c:pt idx="29266">
                  <c:v>29266</c:v>
                </c:pt>
                <c:pt idx="29267">
                  <c:v>29267</c:v>
                </c:pt>
                <c:pt idx="29268">
                  <c:v>29268</c:v>
                </c:pt>
                <c:pt idx="29269">
                  <c:v>29269</c:v>
                </c:pt>
                <c:pt idx="29270">
                  <c:v>29270</c:v>
                </c:pt>
                <c:pt idx="29271">
                  <c:v>29271</c:v>
                </c:pt>
                <c:pt idx="29272">
                  <c:v>29272</c:v>
                </c:pt>
                <c:pt idx="29273">
                  <c:v>29273</c:v>
                </c:pt>
                <c:pt idx="29274">
                  <c:v>29274</c:v>
                </c:pt>
                <c:pt idx="29275">
                  <c:v>29275</c:v>
                </c:pt>
                <c:pt idx="29276">
                  <c:v>29276</c:v>
                </c:pt>
                <c:pt idx="29277">
                  <c:v>29277</c:v>
                </c:pt>
                <c:pt idx="29278">
                  <c:v>29278</c:v>
                </c:pt>
                <c:pt idx="29279">
                  <c:v>29279</c:v>
                </c:pt>
                <c:pt idx="29280">
                  <c:v>29280</c:v>
                </c:pt>
                <c:pt idx="29281">
                  <c:v>29281</c:v>
                </c:pt>
                <c:pt idx="29282">
                  <c:v>29282</c:v>
                </c:pt>
                <c:pt idx="29283">
                  <c:v>29283</c:v>
                </c:pt>
                <c:pt idx="29284">
                  <c:v>29284</c:v>
                </c:pt>
                <c:pt idx="29285">
                  <c:v>29285</c:v>
                </c:pt>
                <c:pt idx="29286">
                  <c:v>29286</c:v>
                </c:pt>
                <c:pt idx="29287">
                  <c:v>29287</c:v>
                </c:pt>
                <c:pt idx="29288">
                  <c:v>29288</c:v>
                </c:pt>
                <c:pt idx="29289">
                  <c:v>29289</c:v>
                </c:pt>
                <c:pt idx="29290">
                  <c:v>29290</c:v>
                </c:pt>
                <c:pt idx="29291">
                  <c:v>29291</c:v>
                </c:pt>
                <c:pt idx="29292">
                  <c:v>29292</c:v>
                </c:pt>
                <c:pt idx="29293">
                  <c:v>29293</c:v>
                </c:pt>
                <c:pt idx="29294">
                  <c:v>29294</c:v>
                </c:pt>
                <c:pt idx="29295">
                  <c:v>29295</c:v>
                </c:pt>
                <c:pt idx="29296">
                  <c:v>29296</c:v>
                </c:pt>
                <c:pt idx="29297">
                  <c:v>29297</c:v>
                </c:pt>
                <c:pt idx="29298">
                  <c:v>29298</c:v>
                </c:pt>
                <c:pt idx="29299">
                  <c:v>29299</c:v>
                </c:pt>
                <c:pt idx="29300">
                  <c:v>29300</c:v>
                </c:pt>
                <c:pt idx="29301">
                  <c:v>29301</c:v>
                </c:pt>
                <c:pt idx="29302">
                  <c:v>29302</c:v>
                </c:pt>
                <c:pt idx="29303">
                  <c:v>29303</c:v>
                </c:pt>
                <c:pt idx="29304">
                  <c:v>29304</c:v>
                </c:pt>
                <c:pt idx="29305">
                  <c:v>29305</c:v>
                </c:pt>
                <c:pt idx="29306">
                  <c:v>29306</c:v>
                </c:pt>
                <c:pt idx="29307">
                  <c:v>29307</c:v>
                </c:pt>
                <c:pt idx="29308">
                  <c:v>29308</c:v>
                </c:pt>
                <c:pt idx="29309">
                  <c:v>29309</c:v>
                </c:pt>
                <c:pt idx="29310">
                  <c:v>29310</c:v>
                </c:pt>
                <c:pt idx="29311">
                  <c:v>29311</c:v>
                </c:pt>
                <c:pt idx="29312">
                  <c:v>29312</c:v>
                </c:pt>
                <c:pt idx="29313">
                  <c:v>29313</c:v>
                </c:pt>
                <c:pt idx="29314">
                  <c:v>29314</c:v>
                </c:pt>
                <c:pt idx="29315">
                  <c:v>29315</c:v>
                </c:pt>
                <c:pt idx="29316">
                  <c:v>29316</c:v>
                </c:pt>
                <c:pt idx="29317">
                  <c:v>29317</c:v>
                </c:pt>
                <c:pt idx="29318">
                  <c:v>29318</c:v>
                </c:pt>
                <c:pt idx="29319">
                  <c:v>29319</c:v>
                </c:pt>
                <c:pt idx="29320">
                  <c:v>29320</c:v>
                </c:pt>
                <c:pt idx="29321">
                  <c:v>29321</c:v>
                </c:pt>
                <c:pt idx="29322">
                  <c:v>29322</c:v>
                </c:pt>
                <c:pt idx="29323">
                  <c:v>29323</c:v>
                </c:pt>
                <c:pt idx="29324">
                  <c:v>29324</c:v>
                </c:pt>
                <c:pt idx="29325">
                  <c:v>29325</c:v>
                </c:pt>
                <c:pt idx="29326">
                  <c:v>29326</c:v>
                </c:pt>
                <c:pt idx="29327">
                  <c:v>29327</c:v>
                </c:pt>
                <c:pt idx="29328">
                  <c:v>29328</c:v>
                </c:pt>
                <c:pt idx="29329">
                  <c:v>29329</c:v>
                </c:pt>
                <c:pt idx="29330">
                  <c:v>29330</c:v>
                </c:pt>
                <c:pt idx="29331">
                  <c:v>29331</c:v>
                </c:pt>
                <c:pt idx="29332">
                  <c:v>29332</c:v>
                </c:pt>
                <c:pt idx="29333">
                  <c:v>29333</c:v>
                </c:pt>
                <c:pt idx="29334">
                  <c:v>29334</c:v>
                </c:pt>
                <c:pt idx="29335">
                  <c:v>29335</c:v>
                </c:pt>
                <c:pt idx="29336">
                  <c:v>29336</c:v>
                </c:pt>
                <c:pt idx="29337">
                  <c:v>29337</c:v>
                </c:pt>
                <c:pt idx="29338">
                  <c:v>29338</c:v>
                </c:pt>
                <c:pt idx="29339">
                  <c:v>29339</c:v>
                </c:pt>
                <c:pt idx="29340">
                  <c:v>29340</c:v>
                </c:pt>
                <c:pt idx="29341">
                  <c:v>29341</c:v>
                </c:pt>
                <c:pt idx="29342">
                  <c:v>29342</c:v>
                </c:pt>
                <c:pt idx="29343">
                  <c:v>29343</c:v>
                </c:pt>
                <c:pt idx="29344">
                  <c:v>29344</c:v>
                </c:pt>
                <c:pt idx="29345">
                  <c:v>29345</c:v>
                </c:pt>
                <c:pt idx="29346">
                  <c:v>29346</c:v>
                </c:pt>
                <c:pt idx="29347">
                  <c:v>29347</c:v>
                </c:pt>
                <c:pt idx="29348">
                  <c:v>29348</c:v>
                </c:pt>
                <c:pt idx="29349">
                  <c:v>29349</c:v>
                </c:pt>
                <c:pt idx="29350">
                  <c:v>29350</c:v>
                </c:pt>
                <c:pt idx="29351">
                  <c:v>29351</c:v>
                </c:pt>
                <c:pt idx="29352">
                  <c:v>29352</c:v>
                </c:pt>
                <c:pt idx="29353">
                  <c:v>29353</c:v>
                </c:pt>
                <c:pt idx="29354">
                  <c:v>29354</c:v>
                </c:pt>
                <c:pt idx="29355">
                  <c:v>29355</c:v>
                </c:pt>
                <c:pt idx="29356">
                  <c:v>29356</c:v>
                </c:pt>
                <c:pt idx="29357">
                  <c:v>29357</c:v>
                </c:pt>
                <c:pt idx="29358">
                  <c:v>29358</c:v>
                </c:pt>
                <c:pt idx="29359">
                  <c:v>29359</c:v>
                </c:pt>
                <c:pt idx="29360">
                  <c:v>29360</c:v>
                </c:pt>
                <c:pt idx="29361">
                  <c:v>29361</c:v>
                </c:pt>
                <c:pt idx="29362">
                  <c:v>29362</c:v>
                </c:pt>
                <c:pt idx="29363">
                  <c:v>29363</c:v>
                </c:pt>
                <c:pt idx="29364">
                  <c:v>29364</c:v>
                </c:pt>
                <c:pt idx="29365">
                  <c:v>29365</c:v>
                </c:pt>
                <c:pt idx="29366">
                  <c:v>29366</c:v>
                </c:pt>
                <c:pt idx="29367">
                  <c:v>29367</c:v>
                </c:pt>
                <c:pt idx="29368">
                  <c:v>29368</c:v>
                </c:pt>
                <c:pt idx="29369">
                  <c:v>29369</c:v>
                </c:pt>
                <c:pt idx="29370">
                  <c:v>29370</c:v>
                </c:pt>
                <c:pt idx="29371">
                  <c:v>29371</c:v>
                </c:pt>
                <c:pt idx="29372">
                  <c:v>29372</c:v>
                </c:pt>
                <c:pt idx="29373">
                  <c:v>29373</c:v>
                </c:pt>
                <c:pt idx="29374">
                  <c:v>29374</c:v>
                </c:pt>
                <c:pt idx="29375">
                  <c:v>29375</c:v>
                </c:pt>
                <c:pt idx="29376">
                  <c:v>29376</c:v>
                </c:pt>
                <c:pt idx="29377">
                  <c:v>29377</c:v>
                </c:pt>
                <c:pt idx="29378">
                  <c:v>29378</c:v>
                </c:pt>
                <c:pt idx="29379">
                  <c:v>29379</c:v>
                </c:pt>
                <c:pt idx="29380">
                  <c:v>29380</c:v>
                </c:pt>
                <c:pt idx="29381">
                  <c:v>29381</c:v>
                </c:pt>
                <c:pt idx="29382">
                  <c:v>29382</c:v>
                </c:pt>
                <c:pt idx="29383">
                  <c:v>29383</c:v>
                </c:pt>
                <c:pt idx="29384">
                  <c:v>29384</c:v>
                </c:pt>
                <c:pt idx="29385">
                  <c:v>29385</c:v>
                </c:pt>
                <c:pt idx="29386">
                  <c:v>29386</c:v>
                </c:pt>
                <c:pt idx="29387">
                  <c:v>29387</c:v>
                </c:pt>
                <c:pt idx="29388">
                  <c:v>29388</c:v>
                </c:pt>
                <c:pt idx="29389">
                  <c:v>29389</c:v>
                </c:pt>
                <c:pt idx="29390">
                  <c:v>29390</c:v>
                </c:pt>
                <c:pt idx="29391">
                  <c:v>29391</c:v>
                </c:pt>
                <c:pt idx="29392">
                  <c:v>29392</c:v>
                </c:pt>
                <c:pt idx="29393">
                  <c:v>29393</c:v>
                </c:pt>
                <c:pt idx="29394">
                  <c:v>29394</c:v>
                </c:pt>
                <c:pt idx="29395">
                  <c:v>29395</c:v>
                </c:pt>
                <c:pt idx="29396">
                  <c:v>29396</c:v>
                </c:pt>
                <c:pt idx="29397">
                  <c:v>29397</c:v>
                </c:pt>
                <c:pt idx="29398">
                  <c:v>29398</c:v>
                </c:pt>
                <c:pt idx="29399">
                  <c:v>29399</c:v>
                </c:pt>
                <c:pt idx="29400">
                  <c:v>29400</c:v>
                </c:pt>
                <c:pt idx="29401">
                  <c:v>29401</c:v>
                </c:pt>
                <c:pt idx="29402">
                  <c:v>29402</c:v>
                </c:pt>
                <c:pt idx="29403">
                  <c:v>29403</c:v>
                </c:pt>
                <c:pt idx="29404">
                  <c:v>29404</c:v>
                </c:pt>
                <c:pt idx="29405">
                  <c:v>29405</c:v>
                </c:pt>
                <c:pt idx="29406">
                  <c:v>29406</c:v>
                </c:pt>
                <c:pt idx="29407">
                  <c:v>29407</c:v>
                </c:pt>
                <c:pt idx="29408">
                  <c:v>29408</c:v>
                </c:pt>
                <c:pt idx="29409">
                  <c:v>29409</c:v>
                </c:pt>
                <c:pt idx="29410">
                  <c:v>29410</c:v>
                </c:pt>
                <c:pt idx="29411">
                  <c:v>29411</c:v>
                </c:pt>
                <c:pt idx="29412">
                  <c:v>29412</c:v>
                </c:pt>
                <c:pt idx="29413">
                  <c:v>29413</c:v>
                </c:pt>
                <c:pt idx="29414">
                  <c:v>29414</c:v>
                </c:pt>
                <c:pt idx="29415">
                  <c:v>29415</c:v>
                </c:pt>
                <c:pt idx="29416">
                  <c:v>29416</c:v>
                </c:pt>
                <c:pt idx="29417">
                  <c:v>29417</c:v>
                </c:pt>
                <c:pt idx="29418">
                  <c:v>29418</c:v>
                </c:pt>
                <c:pt idx="29419">
                  <c:v>29419</c:v>
                </c:pt>
                <c:pt idx="29420">
                  <c:v>29420</c:v>
                </c:pt>
                <c:pt idx="29421">
                  <c:v>29421</c:v>
                </c:pt>
                <c:pt idx="29422">
                  <c:v>29422</c:v>
                </c:pt>
                <c:pt idx="29423">
                  <c:v>29423</c:v>
                </c:pt>
                <c:pt idx="29424">
                  <c:v>29424</c:v>
                </c:pt>
                <c:pt idx="29425">
                  <c:v>29425</c:v>
                </c:pt>
                <c:pt idx="29426">
                  <c:v>29426</c:v>
                </c:pt>
                <c:pt idx="29427">
                  <c:v>29427</c:v>
                </c:pt>
                <c:pt idx="29428">
                  <c:v>29428</c:v>
                </c:pt>
                <c:pt idx="29429">
                  <c:v>29429</c:v>
                </c:pt>
                <c:pt idx="29430">
                  <c:v>29430</c:v>
                </c:pt>
                <c:pt idx="29431">
                  <c:v>29431</c:v>
                </c:pt>
                <c:pt idx="29432">
                  <c:v>29432</c:v>
                </c:pt>
                <c:pt idx="29433">
                  <c:v>29433</c:v>
                </c:pt>
                <c:pt idx="29434">
                  <c:v>29434</c:v>
                </c:pt>
                <c:pt idx="29435">
                  <c:v>29435</c:v>
                </c:pt>
                <c:pt idx="29436">
                  <c:v>29436</c:v>
                </c:pt>
                <c:pt idx="29437">
                  <c:v>29437</c:v>
                </c:pt>
                <c:pt idx="29438">
                  <c:v>29438</c:v>
                </c:pt>
                <c:pt idx="29439">
                  <c:v>29439</c:v>
                </c:pt>
                <c:pt idx="29440">
                  <c:v>29440</c:v>
                </c:pt>
                <c:pt idx="29441">
                  <c:v>29441</c:v>
                </c:pt>
                <c:pt idx="29442">
                  <c:v>29442</c:v>
                </c:pt>
                <c:pt idx="29443">
                  <c:v>29443</c:v>
                </c:pt>
                <c:pt idx="29444">
                  <c:v>29444</c:v>
                </c:pt>
                <c:pt idx="29445">
                  <c:v>29445</c:v>
                </c:pt>
                <c:pt idx="29446">
                  <c:v>29446</c:v>
                </c:pt>
                <c:pt idx="29447">
                  <c:v>29447</c:v>
                </c:pt>
                <c:pt idx="29448">
                  <c:v>29448</c:v>
                </c:pt>
                <c:pt idx="29449">
                  <c:v>29449</c:v>
                </c:pt>
                <c:pt idx="29450">
                  <c:v>29450</c:v>
                </c:pt>
                <c:pt idx="29451">
                  <c:v>29451</c:v>
                </c:pt>
                <c:pt idx="29452">
                  <c:v>29452</c:v>
                </c:pt>
                <c:pt idx="29453">
                  <c:v>29453</c:v>
                </c:pt>
                <c:pt idx="29454">
                  <c:v>29454</c:v>
                </c:pt>
                <c:pt idx="29455">
                  <c:v>29455</c:v>
                </c:pt>
                <c:pt idx="29456">
                  <c:v>29456</c:v>
                </c:pt>
                <c:pt idx="29457">
                  <c:v>29457</c:v>
                </c:pt>
                <c:pt idx="29458">
                  <c:v>29458</c:v>
                </c:pt>
                <c:pt idx="29459">
                  <c:v>29459</c:v>
                </c:pt>
                <c:pt idx="29460">
                  <c:v>29460</c:v>
                </c:pt>
                <c:pt idx="29461">
                  <c:v>29461</c:v>
                </c:pt>
                <c:pt idx="29462">
                  <c:v>29462</c:v>
                </c:pt>
                <c:pt idx="29463">
                  <c:v>29463</c:v>
                </c:pt>
                <c:pt idx="29464">
                  <c:v>29464</c:v>
                </c:pt>
                <c:pt idx="29465">
                  <c:v>29465</c:v>
                </c:pt>
                <c:pt idx="29466">
                  <c:v>29466</c:v>
                </c:pt>
                <c:pt idx="29467">
                  <c:v>29467</c:v>
                </c:pt>
                <c:pt idx="29468">
                  <c:v>29468</c:v>
                </c:pt>
                <c:pt idx="29469">
                  <c:v>29469</c:v>
                </c:pt>
                <c:pt idx="29470">
                  <c:v>29470</c:v>
                </c:pt>
                <c:pt idx="29471">
                  <c:v>29471</c:v>
                </c:pt>
                <c:pt idx="29472">
                  <c:v>29472</c:v>
                </c:pt>
                <c:pt idx="29473">
                  <c:v>29473</c:v>
                </c:pt>
                <c:pt idx="29474">
                  <c:v>29474</c:v>
                </c:pt>
                <c:pt idx="29475">
                  <c:v>29475</c:v>
                </c:pt>
                <c:pt idx="29476">
                  <c:v>29476</c:v>
                </c:pt>
                <c:pt idx="29477">
                  <c:v>29477</c:v>
                </c:pt>
                <c:pt idx="29478">
                  <c:v>29478</c:v>
                </c:pt>
                <c:pt idx="29479">
                  <c:v>29479</c:v>
                </c:pt>
                <c:pt idx="29480">
                  <c:v>29480</c:v>
                </c:pt>
                <c:pt idx="29481">
                  <c:v>29481</c:v>
                </c:pt>
                <c:pt idx="29482">
                  <c:v>29482</c:v>
                </c:pt>
                <c:pt idx="29483">
                  <c:v>29483</c:v>
                </c:pt>
                <c:pt idx="29484">
                  <c:v>29484</c:v>
                </c:pt>
                <c:pt idx="29485">
                  <c:v>29485</c:v>
                </c:pt>
                <c:pt idx="29486">
                  <c:v>29486</c:v>
                </c:pt>
                <c:pt idx="29487">
                  <c:v>29487</c:v>
                </c:pt>
                <c:pt idx="29488">
                  <c:v>29488</c:v>
                </c:pt>
                <c:pt idx="29489">
                  <c:v>29489</c:v>
                </c:pt>
                <c:pt idx="29490">
                  <c:v>29490</c:v>
                </c:pt>
                <c:pt idx="29491">
                  <c:v>29491</c:v>
                </c:pt>
                <c:pt idx="29492">
                  <c:v>29492</c:v>
                </c:pt>
                <c:pt idx="29493">
                  <c:v>29493</c:v>
                </c:pt>
                <c:pt idx="29494">
                  <c:v>29494</c:v>
                </c:pt>
                <c:pt idx="29495">
                  <c:v>29495</c:v>
                </c:pt>
                <c:pt idx="29496">
                  <c:v>29496</c:v>
                </c:pt>
                <c:pt idx="29497">
                  <c:v>29497</c:v>
                </c:pt>
                <c:pt idx="29498">
                  <c:v>29498</c:v>
                </c:pt>
                <c:pt idx="29499">
                  <c:v>29499</c:v>
                </c:pt>
                <c:pt idx="29500">
                  <c:v>29500</c:v>
                </c:pt>
                <c:pt idx="29501">
                  <c:v>29501</c:v>
                </c:pt>
                <c:pt idx="29502">
                  <c:v>29502</c:v>
                </c:pt>
                <c:pt idx="29503">
                  <c:v>29503</c:v>
                </c:pt>
                <c:pt idx="29504">
                  <c:v>29504</c:v>
                </c:pt>
                <c:pt idx="29505">
                  <c:v>29505</c:v>
                </c:pt>
                <c:pt idx="29506">
                  <c:v>29506</c:v>
                </c:pt>
                <c:pt idx="29507">
                  <c:v>29507</c:v>
                </c:pt>
                <c:pt idx="29508">
                  <c:v>29508</c:v>
                </c:pt>
                <c:pt idx="29509">
                  <c:v>29509</c:v>
                </c:pt>
                <c:pt idx="29510">
                  <c:v>29510</c:v>
                </c:pt>
                <c:pt idx="29511">
                  <c:v>29511</c:v>
                </c:pt>
                <c:pt idx="29512">
                  <c:v>29512</c:v>
                </c:pt>
                <c:pt idx="29513">
                  <c:v>29513</c:v>
                </c:pt>
                <c:pt idx="29514">
                  <c:v>29514</c:v>
                </c:pt>
                <c:pt idx="29515">
                  <c:v>29515</c:v>
                </c:pt>
                <c:pt idx="29516">
                  <c:v>29516</c:v>
                </c:pt>
                <c:pt idx="29517">
                  <c:v>29517</c:v>
                </c:pt>
                <c:pt idx="29518">
                  <c:v>29518</c:v>
                </c:pt>
                <c:pt idx="29519">
                  <c:v>29519</c:v>
                </c:pt>
                <c:pt idx="29520">
                  <c:v>29520</c:v>
                </c:pt>
                <c:pt idx="29521">
                  <c:v>29521</c:v>
                </c:pt>
                <c:pt idx="29522">
                  <c:v>29522</c:v>
                </c:pt>
                <c:pt idx="29523">
                  <c:v>29523</c:v>
                </c:pt>
                <c:pt idx="29524">
                  <c:v>29524</c:v>
                </c:pt>
                <c:pt idx="29525">
                  <c:v>29525</c:v>
                </c:pt>
                <c:pt idx="29526">
                  <c:v>29526</c:v>
                </c:pt>
                <c:pt idx="29527">
                  <c:v>29527</c:v>
                </c:pt>
                <c:pt idx="29528">
                  <c:v>29528</c:v>
                </c:pt>
                <c:pt idx="29529">
                  <c:v>29529</c:v>
                </c:pt>
                <c:pt idx="29530">
                  <c:v>29530</c:v>
                </c:pt>
                <c:pt idx="29531">
                  <c:v>29531</c:v>
                </c:pt>
                <c:pt idx="29532">
                  <c:v>29532</c:v>
                </c:pt>
                <c:pt idx="29533">
                  <c:v>29533</c:v>
                </c:pt>
                <c:pt idx="29534">
                  <c:v>29534</c:v>
                </c:pt>
                <c:pt idx="29535">
                  <c:v>29535</c:v>
                </c:pt>
                <c:pt idx="29536">
                  <c:v>29536</c:v>
                </c:pt>
                <c:pt idx="29537">
                  <c:v>29537</c:v>
                </c:pt>
                <c:pt idx="29538">
                  <c:v>29538</c:v>
                </c:pt>
                <c:pt idx="29539">
                  <c:v>29539</c:v>
                </c:pt>
                <c:pt idx="29540">
                  <c:v>29540</c:v>
                </c:pt>
                <c:pt idx="29541">
                  <c:v>29541</c:v>
                </c:pt>
                <c:pt idx="29542">
                  <c:v>29542</c:v>
                </c:pt>
                <c:pt idx="29543">
                  <c:v>29543</c:v>
                </c:pt>
                <c:pt idx="29544">
                  <c:v>29544</c:v>
                </c:pt>
                <c:pt idx="29545">
                  <c:v>29545</c:v>
                </c:pt>
                <c:pt idx="29546">
                  <c:v>29546</c:v>
                </c:pt>
                <c:pt idx="29547">
                  <c:v>29547</c:v>
                </c:pt>
                <c:pt idx="29548">
                  <c:v>29548</c:v>
                </c:pt>
                <c:pt idx="29549">
                  <c:v>29549</c:v>
                </c:pt>
                <c:pt idx="29550">
                  <c:v>29550</c:v>
                </c:pt>
                <c:pt idx="29551">
                  <c:v>29551</c:v>
                </c:pt>
                <c:pt idx="29552">
                  <c:v>29552</c:v>
                </c:pt>
                <c:pt idx="29553">
                  <c:v>29553</c:v>
                </c:pt>
                <c:pt idx="29554">
                  <c:v>29554</c:v>
                </c:pt>
                <c:pt idx="29555">
                  <c:v>29555</c:v>
                </c:pt>
                <c:pt idx="29556">
                  <c:v>29556</c:v>
                </c:pt>
                <c:pt idx="29557">
                  <c:v>29557</c:v>
                </c:pt>
                <c:pt idx="29558">
                  <c:v>29558</c:v>
                </c:pt>
                <c:pt idx="29559">
                  <c:v>29559</c:v>
                </c:pt>
                <c:pt idx="29560">
                  <c:v>29560</c:v>
                </c:pt>
                <c:pt idx="29561">
                  <c:v>29561</c:v>
                </c:pt>
                <c:pt idx="29562">
                  <c:v>29562</c:v>
                </c:pt>
                <c:pt idx="29563">
                  <c:v>29563</c:v>
                </c:pt>
                <c:pt idx="29564">
                  <c:v>29564</c:v>
                </c:pt>
                <c:pt idx="29565">
                  <c:v>29565</c:v>
                </c:pt>
                <c:pt idx="29566">
                  <c:v>29566</c:v>
                </c:pt>
                <c:pt idx="29567">
                  <c:v>29567</c:v>
                </c:pt>
                <c:pt idx="29568">
                  <c:v>29568</c:v>
                </c:pt>
                <c:pt idx="29569">
                  <c:v>29569</c:v>
                </c:pt>
                <c:pt idx="29570">
                  <c:v>29570</c:v>
                </c:pt>
                <c:pt idx="29571">
                  <c:v>29571</c:v>
                </c:pt>
                <c:pt idx="29572">
                  <c:v>29572</c:v>
                </c:pt>
                <c:pt idx="29573">
                  <c:v>29573</c:v>
                </c:pt>
                <c:pt idx="29574">
                  <c:v>29574</c:v>
                </c:pt>
                <c:pt idx="29575">
                  <c:v>29575</c:v>
                </c:pt>
                <c:pt idx="29576">
                  <c:v>29576</c:v>
                </c:pt>
                <c:pt idx="29577">
                  <c:v>29577</c:v>
                </c:pt>
                <c:pt idx="29578">
                  <c:v>29578</c:v>
                </c:pt>
                <c:pt idx="29579">
                  <c:v>29579</c:v>
                </c:pt>
                <c:pt idx="29580">
                  <c:v>29580</c:v>
                </c:pt>
                <c:pt idx="29581">
                  <c:v>29581</c:v>
                </c:pt>
                <c:pt idx="29582">
                  <c:v>29582</c:v>
                </c:pt>
                <c:pt idx="29583">
                  <c:v>29583</c:v>
                </c:pt>
                <c:pt idx="29584">
                  <c:v>29584</c:v>
                </c:pt>
                <c:pt idx="29585">
                  <c:v>29585</c:v>
                </c:pt>
                <c:pt idx="29586">
                  <c:v>29586</c:v>
                </c:pt>
                <c:pt idx="29587">
                  <c:v>29587</c:v>
                </c:pt>
                <c:pt idx="29588">
                  <c:v>29588</c:v>
                </c:pt>
                <c:pt idx="29589">
                  <c:v>29589</c:v>
                </c:pt>
                <c:pt idx="29590">
                  <c:v>29590</c:v>
                </c:pt>
                <c:pt idx="29591">
                  <c:v>29591</c:v>
                </c:pt>
                <c:pt idx="29592">
                  <c:v>29592</c:v>
                </c:pt>
                <c:pt idx="29593">
                  <c:v>29593</c:v>
                </c:pt>
                <c:pt idx="29594">
                  <c:v>29594</c:v>
                </c:pt>
                <c:pt idx="29595">
                  <c:v>29595</c:v>
                </c:pt>
                <c:pt idx="29596">
                  <c:v>29596</c:v>
                </c:pt>
                <c:pt idx="29597">
                  <c:v>29597</c:v>
                </c:pt>
                <c:pt idx="29598">
                  <c:v>29598</c:v>
                </c:pt>
                <c:pt idx="29599">
                  <c:v>29599</c:v>
                </c:pt>
                <c:pt idx="29600">
                  <c:v>29600</c:v>
                </c:pt>
                <c:pt idx="29601">
                  <c:v>29601</c:v>
                </c:pt>
                <c:pt idx="29602">
                  <c:v>29602</c:v>
                </c:pt>
                <c:pt idx="29603">
                  <c:v>29603</c:v>
                </c:pt>
                <c:pt idx="29604">
                  <c:v>29604</c:v>
                </c:pt>
                <c:pt idx="29605">
                  <c:v>29605</c:v>
                </c:pt>
                <c:pt idx="29606">
                  <c:v>29606</c:v>
                </c:pt>
                <c:pt idx="29607">
                  <c:v>29607</c:v>
                </c:pt>
                <c:pt idx="29608">
                  <c:v>29608</c:v>
                </c:pt>
                <c:pt idx="29609">
                  <c:v>29609</c:v>
                </c:pt>
                <c:pt idx="29610">
                  <c:v>29610</c:v>
                </c:pt>
                <c:pt idx="29611">
                  <c:v>29611</c:v>
                </c:pt>
                <c:pt idx="29612">
                  <c:v>29612</c:v>
                </c:pt>
                <c:pt idx="29613">
                  <c:v>29613</c:v>
                </c:pt>
                <c:pt idx="29614">
                  <c:v>29614</c:v>
                </c:pt>
                <c:pt idx="29615">
                  <c:v>29615</c:v>
                </c:pt>
                <c:pt idx="29616">
                  <c:v>29616</c:v>
                </c:pt>
                <c:pt idx="29617">
                  <c:v>29617</c:v>
                </c:pt>
                <c:pt idx="29618">
                  <c:v>29618</c:v>
                </c:pt>
                <c:pt idx="29619">
                  <c:v>29619</c:v>
                </c:pt>
                <c:pt idx="29620">
                  <c:v>29620</c:v>
                </c:pt>
                <c:pt idx="29621">
                  <c:v>29621</c:v>
                </c:pt>
                <c:pt idx="29622">
                  <c:v>29622</c:v>
                </c:pt>
                <c:pt idx="29623">
                  <c:v>29623</c:v>
                </c:pt>
                <c:pt idx="29624">
                  <c:v>29624</c:v>
                </c:pt>
                <c:pt idx="29625">
                  <c:v>29625</c:v>
                </c:pt>
                <c:pt idx="29626">
                  <c:v>29626</c:v>
                </c:pt>
                <c:pt idx="29627">
                  <c:v>29627</c:v>
                </c:pt>
                <c:pt idx="29628">
                  <c:v>29628</c:v>
                </c:pt>
                <c:pt idx="29629">
                  <c:v>29629</c:v>
                </c:pt>
                <c:pt idx="29630">
                  <c:v>29630</c:v>
                </c:pt>
                <c:pt idx="29631">
                  <c:v>29631</c:v>
                </c:pt>
                <c:pt idx="29632">
                  <c:v>29632</c:v>
                </c:pt>
                <c:pt idx="29633">
                  <c:v>29633</c:v>
                </c:pt>
                <c:pt idx="29634">
                  <c:v>29634</c:v>
                </c:pt>
                <c:pt idx="29635">
                  <c:v>29635</c:v>
                </c:pt>
                <c:pt idx="29636">
                  <c:v>29636</c:v>
                </c:pt>
                <c:pt idx="29637">
                  <c:v>29637</c:v>
                </c:pt>
                <c:pt idx="29638">
                  <c:v>29638</c:v>
                </c:pt>
                <c:pt idx="29639">
                  <c:v>29639</c:v>
                </c:pt>
                <c:pt idx="29640">
                  <c:v>29640</c:v>
                </c:pt>
                <c:pt idx="29641">
                  <c:v>29641</c:v>
                </c:pt>
                <c:pt idx="29642">
                  <c:v>29642</c:v>
                </c:pt>
                <c:pt idx="29643">
                  <c:v>29643</c:v>
                </c:pt>
                <c:pt idx="29644">
                  <c:v>29644</c:v>
                </c:pt>
                <c:pt idx="29645">
                  <c:v>29645</c:v>
                </c:pt>
                <c:pt idx="29646">
                  <c:v>29646</c:v>
                </c:pt>
                <c:pt idx="29647">
                  <c:v>29647</c:v>
                </c:pt>
                <c:pt idx="29648">
                  <c:v>29648</c:v>
                </c:pt>
                <c:pt idx="29649">
                  <c:v>29649</c:v>
                </c:pt>
                <c:pt idx="29650">
                  <c:v>29650</c:v>
                </c:pt>
                <c:pt idx="29651">
                  <c:v>29651</c:v>
                </c:pt>
                <c:pt idx="29652">
                  <c:v>29652</c:v>
                </c:pt>
                <c:pt idx="29653">
                  <c:v>29653</c:v>
                </c:pt>
                <c:pt idx="29654">
                  <c:v>29654</c:v>
                </c:pt>
                <c:pt idx="29655">
                  <c:v>29655</c:v>
                </c:pt>
                <c:pt idx="29656">
                  <c:v>29656</c:v>
                </c:pt>
                <c:pt idx="29657">
                  <c:v>29657</c:v>
                </c:pt>
                <c:pt idx="29658">
                  <c:v>29658</c:v>
                </c:pt>
                <c:pt idx="29659">
                  <c:v>29659</c:v>
                </c:pt>
                <c:pt idx="29660">
                  <c:v>29660</c:v>
                </c:pt>
                <c:pt idx="29661">
                  <c:v>29661</c:v>
                </c:pt>
                <c:pt idx="29662">
                  <c:v>29662</c:v>
                </c:pt>
                <c:pt idx="29663">
                  <c:v>29663</c:v>
                </c:pt>
                <c:pt idx="29664">
                  <c:v>29664</c:v>
                </c:pt>
                <c:pt idx="29665">
                  <c:v>29665</c:v>
                </c:pt>
                <c:pt idx="29666">
                  <c:v>29666</c:v>
                </c:pt>
                <c:pt idx="29667">
                  <c:v>29667</c:v>
                </c:pt>
                <c:pt idx="29668">
                  <c:v>29668</c:v>
                </c:pt>
                <c:pt idx="29669">
                  <c:v>29669</c:v>
                </c:pt>
                <c:pt idx="29670">
                  <c:v>29670</c:v>
                </c:pt>
                <c:pt idx="29671">
                  <c:v>29671</c:v>
                </c:pt>
                <c:pt idx="29672">
                  <c:v>29672</c:v>
                </c:pt>
                <c:pt idx="29673">
                  <c:v>29673</c:v>
                </c:pt>
                <c:pt idx="29674">
                  <c:v>29674</c:v>
                </c:pt>
                <c:pt idx="29675">
                  <c:v>29675</c:v>
                </c:pt>
                <c:pt idx="29676">
                  <c:v>29676</c:v>
                </c:pt>
                <c:pt idx="29677">
                  <c:v>29677</c:v>
                </c:pt>
                <c:pt idx="29678">
                  <c:v>29678</c:v>
                </c:pt>
                <c:pt idx="29679">
                  <c:v>29679</c:v>
                </c:pt>
                <c:pt idx="29680">
                  <c:v>29680</c:v>
                </c:pt>
                <c:pt idx="29681">
                  <c:v>29681</c:v>
                </c:pt>
                <c:pt idx="29682">
                  <c:v>29682</c:v>
                </c:pt>
                <c:pt idx="29683">
                  <c:v>29683</c:v>
                </c:pt>
                <c:pt idx="29684">
                  <c:v>29684</c:v>
                </c:pt>
                <c:pt idx="29685">
                  <c:v>29685</c:v>
                </c:pt>
                <c:pt idx="29686">
                  <c:v>29686</c:v>
                </c:pt>
                <c:pt idx="29687">
                  <c:v>29687</c:v>
                </c:pt>
                <c:pt idx="29688">
                  <c:v>29688</c:v>
                </c:pt>
                <c:pt idx="29689">
                  <c:v>29689</c:v>
                </c:pt>
                <c:pt idx="29690">
                  <c:v>29690</c:v>
                </c:pt>
                <c:pt idx="29691">
                  <c:v>29691</c:v>
                </c:pt>
                <c:pt idx="29692">
                  <c:v>29692</c:v>
                </c:pt>
                <c:pt idx="29693">
                  <c:v>29693</c:v>
                </c:pt>
                <c:pt idx="29694">
                  <c:v>29694</c:v>
                </c:pt>
                <c:pt idx="29695">
                  <c:v>29695</c:v>
                </c:pt>
                <c:pt idx="29696">
                  <c:v>29696</c:v>
                </c:pt>
                <c:pt idx="29697">
                  <c:v>29697</c:v>
                </c:pt>
                <c:pt idx="29698">
                  <c:v>29698</c:v>
                </c:pt>
                <c:pt idx="29699">
                  <c:v>29699</c:v>
                </c:pt>
                <c:pt idx="29700">
                  <c:v>29700</c:v>
                </c:pt>
                <c:pt idx="29701">
                  <c:v>29701</c:v>
                </c:pt>
                <c:pt idx="29702">
                  <c:v>29702</c:v>
                </c:pt>
                <c:pt idx="29703">
                  <c:v>29703</c:v>
                </c:pt>
                <c:pt idx="29704">
                  <c:v>29704</c:v>
                </c:pt>
                <c:pt idx="29705">
                  <c:v>29705</c:v>
                </c:pt>
                <c:pt idx="29706">
                  <c:v>29706</c:v>
                </c:pt>
                <c:pt idx="29707">
                  <c:v>29707</c:v>
                </c:pt>
                <c:pt idx="29708">
                  <c:v>29708</c:v>
                </c:pt>
                <c:pt idx="29709">
                  <c:v>29709</c:v>
                </c:pt>
                <c:pt idx="29710">
                  <c:v>29710</c:v>
                </c:pt>
                <c:pt idx="29711">
                  <c:v>29711</c:v>
                </c:pt>
                <c:pt idx="29712">
                  <c:v>29712</c:v>
                </c:pt>
                <c:pt idx="29713">
                  <c:v>29713</c:v>
                </c:pt>
                <c:pt idx="29714">
                  <c:v>29714</c:v>
                </c:pt>
                <c:pt idx="29715">
                  <c:v>29715</c:v>
                </c:pt>
                <c:pt idx="29716">
                  <c:v>29716</c:v>
                </c:pt>
                <c:pt idx="29717">
                  <c:v>29717</c:v>
                </c:pt>
                <c:pt idx="29718">
                  <c:v>29718</c:v>
                </c:pt>
                <c:pt idx="29719">
                  <c:v>29719</c:v>
                </c:pt>
                <c:pt idx="29720">
                  <c:v>29720</c:v>
                </c:pt>
                <c:pt idx="29721">
                  <c:v>29721</c:v>
                </c:pt>
                <c:pt idx="29722">
                  <c:v>29722</c:v>
                </c:pt>
                <c:pt idx="29723">
                  <c:v>29723</c:v>
                </c:pt>
                <c:pt idx="29724">
                  <c:v>29724</c:v>
                </c:pt>
                <c:pt idx="29725">
                  <c:v>29725</c:v>
                </c:pt>
                <c:pt idx="29726">
                  <c:v>29726</c:v>
                </c:pt>
                <c:pt idx="29727">
                  <c:v>29727</c:v>
                </c:pt>
                <c:pt idx="29728">
                  <c:v>29728</c:v>
                </c:pt>
                <c:pt idx="29729">
                  <c:v>29729</c:v>
                </c:pt>
                <c:pt idx="29730">
                  <c:v>29730</c:v>
                </c:pt>
                <c:pt idx="29731">
                  <c:v>29731</c:v>
                </c:pt>
                <c:pt idx="29732">
                  <c:v>29732</c:v>
                </c:pt>
                <c:pt idx="29733">
                  <c:v>29733</c:v>
                </c:pt>
                <c:pt idx="29734">
                  <c:v>29734</c:v>
                </c:pt>
                <c:pt idx="29735">
                  <c:v>29735</c:v>
                </c:pt>
                <c:pt idx="29736">
                  <c:v>29736</c:v>
                </c:pt>
                <c:pt idx="29737">
                  <c:v>29737</c:v>
                </c:pt>
                <c:pt idx="29738">
                  <c:v>29738</c:v>
                </c:pt>
                <c:pt idx="29739">
                  <c:v>29739</c:v>
                </c:pt>
                <c:pt idx="29740">
                  <c:v>29740</c:v>
                </c:pt>
                <c:pt idx="29741">
                  <c:v>29741</c:v>
                </c:pt>
                <c:pt idx="29742">
                  <c:v>29742</c:v>
                </c:pt>
                <c:pt idx="29743">
                  <c:v>29743</c:v>
                </c:pt>
                <c:pt idx="29744">
                  <c:v>29744</c:v>
                </c:pt>
                <c:pt idx="29745">
                  <c:v>29745</c:v>
                </c:pt>
                <c:pt idx="29746">
                  <c:v>29746</c:v>
                </c:pt>
                <c:pt idx="29747">
                  <c:v>29747</c:v>
                </c:pt>
                <c:pt idx="29748">
                  <c:v>29748</c:v>
                </c:pt>
                <c:pt idx="29749">
                  <c:v>29749</c:v>
                </c:pt>
                <c:pt idx="29750">
                  <c:v>29750</c:v>
                </c:pt>
                <c:pt idx="29751">
                  <c:v>29751</c:v>
                </c:pt>
                <c:pt idx="29752">
                  <c:v>29752</c:v>
                </c:pt>
                <c:pt idx="29753">
                  <c:v>29753</c:v>
                </c:pt>
                <c:pt idx="29754">
                  <c:v>29754</c:v>
                </c:pt>
                <c:pt idx="29755">
                  <c:v>29755</c:v>
                </c:pt>
                <c:pt idx="29756">
                  <c:v>29756</c:v>
                </c:pt>
                <c:pt idx="29757">
                  <c:v>29757</c:v>
                </c:pt>
                <c:pt idx="29758">
                  <c:v>29758</c:v>
                </c:pt>
                <c:pt idx="29759">
                  <c:v>29759</c:v>
                </c:pt>
                <c:pt idx="29760">
                  <c:v>29760</c:v>
                </c:pt>
                <c:pt idx="29761">
                  <c:v>29761</c:v>
                </c:pt>
                <c:pt idx="29762">
                  <c:v>29762</c:v>
                </c:pt>
                <c:pt idx="29763">
                  <c:v>29763</c:v>
                </c:pt>
                <c:pt idx="29764">
                  <c:v>29764</c:v>
                </c:pt>
                <c:pt idx="29765">
                  <c:v>29765</c:v>
                </c:pt>
                <c:pt idx="29766">
                  <c:v>29766</c:v>
                </c:pt>
                <c:pt idx="29767">
                  <c:v>29767</c:v>
                </c:pt>
                <c:pt idx="29768">
                  <c:v>29768</c:v>
                </c:pt>
                <c:pt idx="29769">
                  <c:v>29769</c:v>
                </c:pt>
                <c:pt idx="29770">
                  <c:v>29770</c:v>
                </c:pt>
                <c:pt idx="29771">
                  <c:v>29771</c:v>
                </c:pt>
                <c:pt idx="29772">
                  <c:v>29772</c:v>
                </c:pt>
                <c:pt idx="29773">
                  <c:v>29773</c:v>
                </c:pt>
                <c:pt idx="29774">
                  <c:v>29774</c:v>
                </c:pt>
                <c:pt idx="29775">
                  <c:v>29775</c:v>
                </c:pt>
                <c:pt idx="29776">
                  <c:v>29776</c:v>
                </c:pt>
                <c:pt idx="29777">
                  <c:v>29777</c:v>
                </c:pt>
                <c:pt idx="29778">
                  <c:v>29778</c:v>
                </c:pt>
                <c:pt idx="29779">
                  <c:v>29779</c:v>
                </c:pt>
                <c:pt idx="29780">
                  <c:v>29780</c:v>
                </c:pt>
                <c:pt idx="29781">
                  <c:v>29781</c:v>
                </c:pt>
                <c:pt idx="29782">
                  <c:v>29782</c:v>
                </c:pt>
                <c:pt idx="29783">
                  <c:v>29783</c:v>
                </c:pt>
                <c:pt idx="29784">
                  <c:v>29784</c:v>
                </c:pt>
                <c:pt idx="29785">
                  <c:v>29785</c:v>
                </c:pt>
                <c:pt idx="29786">
                  <c:v>29786</c:v>
                </c:pt>
                <c:pt idx="29787">
                  <c:v>29787</c:v>
                </c:pt>
                <c:pt idx="29788">
                  <c:v>29788</c:v>
                </c:pt>
                <c:pt idx="29789">
                  <c:v>29789</c:v>
                </c:pt>
                <c:pt idx="29790">
                  <c:v>29790</c:v>
                </c:pt>
                <c:pt idx="29791">
                  <c:v>29791</c:v>
                </c:pt>
                <c:pt idx="29792">
                  <c:v>29792</c:v>
                </c:pt>
                <c:pt idx="29793">
                  <c:v>29793</c:v>
                </c:pt>
                <c:pt idx="29794">
                  <c:v>29794</c:v>
                </c:pt>
                <c:pt idx="29795">
                  <c:v>29795</c:v>
                </c:pt>
                <c:pt idx="29796">
                  <c:v>29796</c:v>
                </c:pt>
                <c:pt idx="29797">
                  <c:v>29797</c:v>
                </c:pt>
                <c:pt idx="29798">
                  <c:v>29798</c:v>
                </c:pt>
                <c:pt idx="29799">
                  <c:v>29799</c:v>
                </c:pt>
                <c:pt idx="29800">
                  <c:v>29800</c:v>
                </c:pt>
                <c:pt idx="29801">
                  <c:v>29801</c:v>
                </c:pt>
                <c:pt idx="29802">
                  <c:v>29802</c:v>
                </c:pt>
                <c:pt idx="29803">
                  <c:v>29803</c:v>
                </c:pt>
                <c:pt idx="29804">
                  <c:v>29804</c:v>
                </c:pt>
                <c:pt idx="29805">
                  <c:v>29805</c:v>
                </c:pt>
                <c:pt idx="29806">
                  <c:v>29806</c:v>
                </c:pt>
                <c:pt idx="29807">
                  <c:v>29807</c:v>
                </c:pt>
                <c:pt idx="29808">
                  <c:v>29808</c:v>
                </c:pt>
                <c:pt idx="29809">
                  <c:v>29809</c:v>
                </c:pt>
                <c:pt idx="29810">
                  <c:v>29810</c:v>
                </c:pt>
                <c:pt idx="29811">
                  <c:v>29811</c:v>
                </c:pt>
                <c:pt idx="29812">
                  <c:v>29812</c:v>
                </c:pt>
                <c:pt idx="29813">
                  <c:v>29813</c:v>
                </c:pt>
                <c:pt idx="29814">
                  <c:v>29814</c:v>
                </c:pt>
                <c:pt idx="29815">
                  <c:v>29815</c:v>
                </c:pt>
                <c:pt idx="29816">
                  <c:v>29816</c:v>
                </c:pt>
                <c:pt idx="29817">
                  <c:v>29817</c:v>
                </c:pt>
                <c:pt idx="29818">
                  <c:v>29818</c:v>
                </c:pt>
                <c:pt idx="29819">
                  <c:v>29819</c:v>
                </c:pt>
                <c:pt idx="29820">
                  <c:v>29820</c:v>
                </c:pt>
                <c:pt idx="29821">
                  <c:v>29821</c:v>
                </c:pt>
                <c:pt idx="29822">
                  <c:v>29822</c:v>
                </c:pt>
                <c:pt idx="29823">
                  <c:v>29823</c:v>
                </c:pt>
                <c:pt idx="29824">
                  <c:v>29824</c:v>
                </c:pt>
                <c:pt idx="29825">
                  <c:v>29825</c:v>
                </c:pt>
                <c:pt idx="29826">
                  <c:v>29826</c:v>
                </c:pt>
                <c:pt idx="29827">
                  <c:v>29827</c:v>
                </c:pt>
                <c:pt idx="29828">
                  <c:v>29828</c:v>
                </c:pt>
                <c:pt idx="29829">
                  <c:v>29829</c:v>
                </c:pt>
                <c:pt idx="29830">
                  <c:v>29830</c:v>
                </c:pt>
                <c:pt idx="29831">
                  <c:v>29831</c:v>
                </c:pt>
                <c:pt idx="29832">
                  <c:v>29832</c:v>
                </c:pt>
                <c:pt idx="29833">
                  <c:v>29833</c:v>
                </c:pt>
                <c:pt idx="29834">
                  <c:v>29834</c:v>
                </c:pt>
                <c:pt idx="29835">
                  <c:v>29835</c:v>
                </c:pt>
                <c:pt idx="29836">
                  <c:v>29836</c:v>
                </c:pt>
                <c:pt idx="29837">
                  <c:v>29837</c:v>
                </c:pt>
                <c:pt idx="29838">
                  <c:v>29838</c:v>
                </c:pt>
                <c:pt idx="29839">
                  <c:v>29839</c:v>
                </c:pt>
                <c:pt idx="29840">
                  <c:v>29840</c:v>
                </c:pt>
                <c:pt idx="29841">
                  <c:v>29841</c:v>
                </c:pt>
                <c:pt idx="29842">
                  <c:v>29842</c:v>
                </c:pt>
                <c:pt idx="29843">
                  <c:v>29843</c:v>
                </c:pt>
                <c:pt idx="29844">
                  <c:v>29844</c:v>
                </c:pt>
                <c:pt idx="29845">
                  <c:v>29845</c:v>
                </c:pt>
                <c:pt idx="29846">
                  <c:v>29846</c:v>
                </c:pt>
                <c:pt idx="29847">
                  <c:v>29847</c:v>
                </c:pt>
                <c:pt idx="29848">
                  <c:v>29848</c:v>
                </c:pt>
                <c:pt idx="29849">
                  <c:v>29849</c:v>
                </c:pt>
                <c:pt idx="29850">
                  <c:v>29850</c:v>
                </c:pt>
                <c:pt idx="29851">
                  <c:v>29851</c:v>
                </c:pt>
                <c:pt idx="29852">
                  <c:v>29852</c:v>
                </c:pt>
                <c:pt idx="29853">
                  <c:v>29853</c:v>
                </c:pt>
                <c:pt idx="29854">
                  <c:v>29854</c:v>
                </c:pt>
                <c:pt idx="29855">
                  <c:v>29855</c:v>
                </c:pt>
                <c:pt idx="29856">
                  <c:v>29856</c:v>
                </c:pt>
                <c:pt idx="29857">
                  <c:v>29857</c:v>
                </c:pt>
                <c:pt idx="29858">
                  <c:v>29858</c:v>
                </c:pt>
                <c:pt idx="29859">
                  <c:v>29859</c:v>
                </c:pt>
                <c:pt idx="29860">
                  <c:v>29860</c:v>
                </c:pt>
                <c:pt idx="29861">
                  <c:v>29861</c:v>
                </c:pt>
                <c:pt idx="29862">
                  <c:v>29862</c:v>
                </c:pt>
                <c:pt idx="29863">
                  <c:v>29863</c:v>
                </c:pt>
                <c:pt idx="29864">
                  <c:v>29864</c:v>
                </c:pt>
                <c:pt idx="29865">
                  <c:v>29865</c:v>
                </c:pt>
                <c:pt idx="29866">
                  <c:v>29866</c:v>
                </c:pt>
                <c:pt idx="29867">
                  <c:v>29867</c:v>
                </c:pt>
                <c:pt idx="29868">
                  <c:v>29868</c:v>
                </c:pt>
                <c:pt idx="29869">
                  <c:v>29869</c:v>
                </c:pt>
                <c:pt idx="29870">
                  <c:v>29870</c:v>
                </c:pt>
                <c:pt idx="29871">
                  <c:v>29871</c:v>
                </c:pt>
                <c:pt idx="29872">
                  <c:v>29872</c:v>
                </c:pt>
                <c:pt idx="29873">
                  <c:v>29873</c:v>
                </c:pt>
                <c:pt idx="29874">
                  <c:v>29874</c:v>
                </c:pt>
                <c:pt idx="29875">
                  <c:v>29875</c:v>
                </c:pt>
                <c:pt idx="29876">
                  <c:v>29876</c:v>
                </c:pt>
                <c:pt idx="29877">
                  <c:v>29877</c:v>
                </c:pt>
                <c:pt idx="29878">
                  <c:v>29878</c:v>
                </c:pt>
                <c:pt idx="29879">
                  <c:v>29879</c:v>
                </c:pt>
                <c:pt idx="29880">
                  <c:v>29880</c:v>
                </c:pt>
                <c:pt idx="29881">
                  <c:v>29881</c:v>
                </c:pt>
                <c:pt idx="29882">
                  <c:v>29882</c:v>
                </c:pt>
                <c:pt idx="29883">
                  <c:v>29883</c:v>
                </c:pt>
                <c:pt idx="29884">
                  <c:v>29884</c:v>
                </c:pt>
                <c:pt idx="29885">
                  <c:v>29885</c:v>
                </c:pt>
                <c:pt idx="29886">
                  <c:v>29886</c:v>
                </c:pt>
                <c:pt idx="29887">
                  <c:v>29887</c:v>
                </c:pt>
                <c:pt idx="29888">
                  <c:v>29888</c:v>
                </c:pt>
                <c:pt idx="29889">
                  <c:v>29889</c:v>
                </c:pt>
                <c:pt idx="29890">
                  <c:v>29890</c:v>
                </c:pt>
                <c:pt idx="29891">
                  <c:v>29891</c:v>
                </c:pt>
                <c:pt idx="29892">
                  <c:v>29892</c:v>
                </c:pt>
                <c:pt idx="29893">
                  <c:v>29893</c:v>
                </c:pt>
                <c:pt idx="29894">
                  <c:v>29894</c:v>
                </c:pt>
                <c:pt idx="29895">
                  <c:v>29895</c:v>
                </c:pt>
                <c:pt idx="29896">
                  <c:v>29896</c:v>
                </c:pt>
                <c:pt idx="29897">
                  <c:v>29897</c:v>
                </c:pt>
                <c:pt idx="29898">
                  <c:v>29898</c:v>
                </c:pt>
                <c:pt idx="29899">
                  <c:v>29899</c:v>
                </c:pt>
                <c:pt idx="29900">
                  <c:v>29900</c:v>
                </c:pt>
                <c:pt idx="29901">
                  <c:v>29901</c:v>
                </c:pt>
                <c:pt idx="29902">
                  <c:v>29902</c:v>
                </c:pt>
                <c:pt idx="29903">
                  <c:v>29903</c:v>
                </c:pt>
                <c:pt idx="29904">
                  <c:v>29904</c:v>
                </c:pt>
                <c:pt idx="29905">
                  <c:v>29905</c:v>
                </c:pt>
                <c:pt idx="29906">
                  <c:v>29906</c:v>
                </c:pt>
                <c:pt idx="29907">
                  <c:v>29907</c:v>
                </c:pt>
                <c:pt idx="29908">
                  <c:v>29908</c:v>
                </c:pt>
                <c:pt idx="29909">
                  <c:v>29909</c:v>
                </c:pt>
                <c:pt idx="29910">
                  <c:v>29910</c:v>
                </c:pt>
                <c:pt idx="29911">
                  <c:v>29911</c:v>
                </c:pt>
                <c:pt idx="29912">
                  <c:v>29912</c:v>
                </c:pt>
                <c:pt idx="29913">
                  <c:v>29913</c:v>
                </c:pt>
                <c:pt idx="29914">
                  <c:v>29914</c:v>
                </c:pt>
                <c:pt idx="29915">
                  <c:v>29915</c:v>
                </c:pt>
                <c:pt idx="29916">
                  <c:v>29916</c:v>
                </c:pt>
                <c:pt idx="29917">
                  <c:v>29917</c:v>
                </c:pt>
                <c:pt idx="29918">
                  <c:v>29918</c:v>
                </c:pt>
                <c:pt idx="29919">
                  <c:v>29919</c:v>
                </c:pt>
                <c:pt idx="29920">
                  <c:v>29920</c:v>
                </c:pt>
                <c:pt idx="29921">
                  <c:v>29921</c:v>
                </c:pt>
                <c:pt idx="29922">
                  <c:v>29922</c:v>
                </c:pt>
                <c:pt idx="29923">
                  <c:v>29923</c:v>
                </c:pt>
                <c:pt idx="29924">
                  <c:v>29924</c:v>
                </c:pt>
                <c:pt idx="29925">
                  <c:v>29925</c:v>
                </c:pt>
                <c:pt idx="29926">
                  <c:v>29926</c:v>
                </c:pt>
                <c:pt idx="29927">
                  <c:v>29927</c:v>
                </c:pt>
                <c:pt idx="29928">
                  <c:v>29928</c:v>
                </c:pt>
                <c:pt idx="29929">
                  <c:v>29929</c:v>
                </c:pt>
                <c:pt idx="29930">
                  <c:v>29930</c:v>
                </c:pt>
                <c:pt idx="29931">
                  <c:v>29931</c:v>
                </c:pt>
                <c:pt idx="29932">
                  <c:v>29932</c:v>
                </c:pt>
                <c:pt idx="29933">
                  <c:v>29933</c:v>
                </c:pt>
                <c:pt idx="29934">
                  <c:v>29934</c:v>
                </c:pt>
                <c:pt idx="29935">
                  <c:v>29935</c:v>
                </c:pt>
                <c:pt idx="29936">
                  <c:v>29936</c:v>
                </c:pt>
                <c:pt idx="29937">
                  <c:v>29937</c:v>
                </c:pt>
                <c:pt idx="29938">
                  <c:v>29938</c:v>
                </c:pt>
                <c:pt idx="29939">
                  <c:v>29939</c:v>
                </c:pt>
                <c:pt idx="29940">
                  <c:v>29940</c:v>
                </c:pt>
                <c:pt idx="29941">
                  <c:v>29941</c:v>
                </c:pt>
                <c:pt idx="29942">
                  <c:v>29942</c:v>
                </c:pt>
                <c:pt idx="29943">
                  <c:v>29943</c:v>
                </c:pt>
                <c:pt idx="29944">
                  <c:v>29944</c:v>
                </c:pt>
                <c:pt idx="29945">
                  <c:v>29945</c:v>
                </c:pt>
                <c:pt idx="29946">
                  <c:v>29946</c:v>
                </c:pt>
                <c:pt idx="29947">
                  <c:v>29947</c:v>
                </c:pt>
                <c:pt idx="29948">
                  <c:v>29948</c:v>
                </c:pt>
                <c:pt idx="29949">
                  <c:v>29949</c:v>
                </c:pt>
                <c:pt idx="29950">
                  <c:v>29950</c:v>
                </c:pt>
                <c:pt idx="29951">
                  <c:v>29951</c:v>
                </c:pt>
                <c:pt idx="29952">
                  <c:v>29952</c:v>
                </c:pt>
                <c:pt idx="29953">
                  <c:v>29953</c:v>
                </c:pt>
                <c:pt idx="29954">
                  <c:v>29954</c:v>
                </c:pt>
                <c:pt idx="29955">
                  <c:v>29955</c:v>
                </c:pt>
                <c:pt idx="29956">
                  <c:v>29956</c:v>
                </c:pt>
                <c:pt idx="29957">
                  <c:v>29957</c:v>
                </c:pt>
                <c:pt idx="29958">
                  <c:v>29958</c:v>
                </c:pt>
                <c:pt idx="29959">
                  <c:v>29959</c:v>
                </c:pt>
                <c:pt idx="29960">
                  <c:v>29960</c:v>
                </c:pt>
                <c:pt idx="29961">
                  <c:v>29961</c:v>
                </c:pt>
                <c:pt idx="29962">
                  <c:v>29962</c:v>
                </c:pt>
                <c:pt idx="29963">
                  <c:v>29963</c:v>
                </c:pt>
                <c:pt idx="29964">
                  <c:v>29964</c:v>
                </c:pt>
                <c:pt idx="29965">
                  <c:v>29965</c:v>
                </c:pt>
                <c:pt idx="29966">
                  <c:v>29966</c:v>
                </c:pt>
                <c:pt idx="29967">
                  <c:v>29967</c:v>
                </c:pt>
                <c:pt idx="29968">
                  <c:v>29968</c:v>
                </c:pt>
                <c:pt idx="29969">
                  <c:v>29969</c:v>
                </c:pt>
                <c:pt idx="29970">
                  <c:v>29970</c:v>
                </c:pt>
                <c:pt idx="29971">
                  <c:v>29971</c:v>
                </c:pt>
                <c:pt idx="29972">
                  <c:v>29972</c:v>
                </c:pt>
                <c:pt idx="29973">
                  <c:v>29973</c:v>
                </c:pt>
                <c:pt idx="29974">
                  <c:v>29974</c:v>
                </c:pt>
                <c:pt idx="29975">
                  <c:v>29975</c:v>
                </c:pt>
                <c:pt idx="29976">
                  <c:v>29976</c:v>
                </c:pt>
                <c:pt idx="29977">
                  <c:v>29977</c:v>
                </c:pt>
                <c:pt idx="29978">
                  <c:v>29978</c:v>
                </c:pt>
                <c:pt idx="29979">
                  <c:v>29979</c:v>
                </c:pt>
                <c:pt idx="29980">
                  <c:v>29980</c:v>
                </c:pt>
                <c:pt idx="29981">
                  <c:v>29981</c:v>
                </c:pt>
                <c:pt idx="29982">
                  <c:v>29982</c:v>
                </c:pt>
                <c:pt idx="29983">
                  <c:v>29983</c:v>
                </c:pt>
                <c:pt idx="29984">
                  <c:v>29984</c:v>
                </c:pt>
                <c:pt idx="29985">
                  <c:v>29985</c:v>
                </c:pt>
                <c:pt idx="29986">
                  <c:v>29986</c:v>
                </c:pt>
                <c:pt idx="29987">
                  <c:v>29987</c:v>
                </c:pt>
                <c:pt idx="29988">
                  <c:v>29988</c:v>
                </c:pt>
                <c:pt idx="29989">
                  <c:v>29989</c:v>
                </c:pt>
                <c:pt idx="29990">
                  <c:v>29990</c:v>
                </c:pt>
                <c:pt idx="29991">
                  <c:v>29991</c:v>
                </c:pt>
                <c:pt idx="29992">
                  <c:v>29992</c:v>
                </c:pt>
                <c:pt idx="29993">
                  <c:v>29993</c:v>
                </c:pt>
                <c:pt idx="29994">
                  <c:v>29994</c:v>
                </c:pt>
                <c:pt idx="29995">
                  <c:v>29995</c:v>
                </c:pt>
                <c:pt idx="29996">
                  <c:v>29996</c:v>
                </c:pt>
                <c:pt idx="29997">
                  <c:v>29997</c:v>
                </c:pt>
                <c:pt idx="29998">
                  <c:v>29998</c:v>
                </c:pt>
                <c:pt idx="29999">
                  <c:v>29999</c:v>
                </c:pt>
                <c:pt idx="30000">
                  <c:v>30000</c:v>
                </c:pt>
                <c:pt idx="30001">
                  <c:v>30001</c:v>
                </c:pt>
                <c:pt idx="30002">
                  <c:v>30002</c:v>
                </c:pt>
                <c:pt idx="30003">
                  <c:v>30003</c:v>
                </c:pt>
                <c:pt idx="30004">
                  <c:v>30004</c:v>
                </c:pt>
                <c:pt idx="30005">
                  <c:v>30005</c:v>
                </c:pt>
                <c:pt idx="30006">
                  <c:v>30006</c:v>
                </c:pt>
                <c:pt idx="30007">
                  <c:v>30007</c:v>
                </c:pt>
                <c:pt idx="30008">
                  <c:v>30008</c:v>
                </c:pt>
                <c:pt idx="30009">
                  <c:v>30009</c:v>
                </c:pt>
                <c:pt idx="30010">
                  <c:v>30010</c:v>
                </c:pt>
                <c:pt idx="30011">
                  <c:v>30011</c:v>
                </c:pt>
                <c:pt idx="30012">
                  <c:v>30012</c:v>
                </c:pt>
                <c:pt idx="30013">
                  <c:v>30013</c:v>
                </c:pt>
                <c:pt idx="30014">
                  <c:v>30014</c:v>
                </c:pt>
                <c:pt idx="30015">
                  <c:v>30015</c:v>
                </c:pt>
                <c:pt idx="30016">
                  <c:v>30016</c:v>
                </c:pt>
                <c:pt idx="30017">
                  <c:v>30017</c:v>
                </c:pt>
                <c:pt idx="30018">
                  <c:v>30018</c:v>
                </c:pt>
                <c:pt idx="30019">
                  <c:v>30019</c:v>
                </c:pt>
                <c:pt idx="30020">
                  <c:v>30020</c:v>
                </c:pt>
                <c:pt idx="30021">
                  <c:v>30021</c:v>
                </c:pt>
                <c:pt idx="30022">
                  <c:v>30022</c:v>
                </c:pt>
                <c:pt idx="30023">
                  <c:v>30023</c:v>
                </c:pt>
                <c:pt idx="30024">
                  <c:v>30024</c:v>
                </c:pt>
                <c:pt idx="30025">
                  <c:v>30025</c:v>
                </c:pt>
                <c:pt idx="30026">
                  <c:v>30026</c:v>
                </c:pt>
                <c:pt idx="30027">
                  <c:v>30027</c:v>
                </c:pt>
                <c:pt idx="30028">
                  <c:v>30028</c:v>
                </c:pt>
                <c:pt idx="30029">
                  <c:v>30029</c:v>
                </c:pt>
                <c:pt idx="30030">
                  <c:v>30030</c:v>
                </c:pt>
                <c:pt idx="30031">
                  <c:v>30031</c:v>
                </c:pt>
                <c:pt idx="30032">
                  <c:v>30032</c:v>
                </c:pt>
                <c:pt idx="30033">
                  <c:v>30033</c:v>
                </c:pt>
                <c:pt idx="30034">
                  <c:v>30034</c:v>
                </c:pt>
                <c:pt idx="30035">
                  <c:v>30035</c:v>
                </c:pt>
                <c:pt idx="30036">
                  <c:v>30036</c:v>
                </c:pt>
                <c:pt idx="30037">
                  <c:v>30037</c:v>
                </c:pt>
                <c:pt idx="30038">
                  <c:v>30038</c:v>
                </c:pt>
                <c:pt idx="30039">
                  <c:v>30039</c:v>
                </c:pt>
                <c:pt idx="30040">
                  <c:v>30040</c:v>
                </c:pt>
                <c:pt idx="30041">
                  <c:v>30041</c:v>
                </c:pt>
                <c:pt idx="30042">
                  <c:v>30042</c:v>
                </c:pt>
                <c:pt idx="30043">
                  <c:v>30043</c:v>
                </c:pt>
                <c:pt idx="30044">
                  <c:v>30044</c:v>
                </c:pt>
                <c:pt idx="30045">
                  <c:v>30045</c:v>
                </c:pt>
                <c:pt idx="30046">
                  <c:v>30046</c:v>
                </c:pt>
                <c:pt idx="30047">
                  <c:v>30047</c:v>
                </c:pt>
                <c:pt idx="30048">
                  <c:v>30048</c:v>
                </c:pt>
                <c:pt idx="30049">
                  <c:v>30049</c:v>
                </c:pt>
                <c:pt idx="30050">
                  <c:v>30050</c:v>
                </c:pt>
                <c:pt idx="30051">
                  <c:v>30051</c:v>
                </c:pt>
                <c:pt idx="30052">
                  <c:v>30052</c:v>
                </c:pt>
                <c:pt idx="30053">
                  <c:v>30053</c:v>
                </c:pt>
                <c:pt idx="30054">
                  <c:v>30054</c:v>
                </c:pt>
                <c:pt idx="30055">
                  <c:v>30055</c:v>
                </c:pt>
                <c:pt idx="30056">
                  <c:v>30056</c:v>
                </c:pt>
                <c:pt idx="30057">
                  <c:v>30057</c:v>
                </c:pt>
                <c:pt idx="30058">
                  <c:v>30058</c:v>
                </c:pt>
                <c:pt idx="30059">
                  <c:v>30059</c:v>
                </c:pt>
                <c:pt idx="30060">
                  <c:v>30060</c:v>
                </c:pt>
                <c:pt idx="30061">
                  <c:v>30061</c:v>
                </c:pt>
                <c:pt idx="30062">
                  <c:v>30062</c:v>
                </c:pt>
                <c:pt idx="30063">
                  <c:v>30063</c:v>
                </c:pt>
                <c:pt idx="30064">
                  <c:v>30064</c:v>
                </c:pt>
                <c:pt idx="30065">
                  <c:v>30065</c:v>
                </c:pt>
                <c:pt idx="30066">
                  <c:v>30066</c:v>
                </c:pt>
                <c:pt idx="30067">
                  <c:v>30067</c:v>
                </c:pt>
                <c:pt idx="30068">
                  <c:v>30068</c:v>
                </c:pt>
                <c:pt idx="30069">
                  <c:v>30069</c:v>
                </c:pt>
                <c:pt idx="30070">
                  <c:v>30070</c:v>
                </c:pt>
                <c:pt idx="30071">
                  <c:v>30071</c:v>
                </c:pt>
                <c:pt idx="30072">
                  <c:v>30072</c:v>
                </c:pt>
                <c:pt idx="30073">
                  <c:v>30073</c:v>
                </c:pt>
                <c:pt idx="30074">
                  <c:v>30074</c:v>
                </c:pt>
                <c:pt idx="30075">
                  <c:v>30075</c:v>
                </c:pt>
                <c:pt idx="30076">
                  <c:v>30076</c:v>
                </c:pt>
                <c:pt idx="30077">
                  <c:v>30077</c:v>
                </c:pt>
                <c:pt idx="30078">
                  <c:v>30078</c:v>
                </c:pt>
                <c:pt idx="30079">
                  <c:v>30079</c:v>
                </c:pt>
                <c:pt idx="30080">
                  <c:v>30080</c:v>
                </c:pt>
                <c:pt idx="30081">
                  <c:v>30081</c:v>
                </c:pt>
                <c:pt idx="30082">
                  <c:v>30082</c:v>
                </c:pt>
                <c:pt idx="30083">
                  <c:v>30083</c:v>
                </c:pt>
                <c:pt idx="30084">
                  <c:v>30084</c:v>
                </c:pt>
                <c:pt idx="30085">
                  <c:v>30085</c:v>
                </c:pt>
                <c:pt idx="30086">
                  <c:v>30086</c:v>
                </c:pt>
                <c:pt idx="30087">
                  <c:v>30087</c:v>
                </c:pt>
                <c:pt idx="30088">
                  <c:v>30088</c:v>
                </c:pt>
                <c:pt idx="30089">
                  <c:v>30089</c:v>
                </c:pt>
                <c:pt idx="30090">
                  <c:v>30090</c:v>
                </c:pt>
                <c:pt idx="30091">
                  <c:v>30091</c:v>
                </c:pt>
                <c:pt idx="30092">
                  <c:v>30092</c:v>
                </c:pt>
                <c:pt idx="30093">
                  <c:v>30093</c:v>
                </c:pt>
                <c:pt idx="30094">
                  <c:v>30094</c:v>
                </c:pt>
                <c:pt idx="30095">
                  <c:v>30095</c:v>
                </c:pt>
                <c:pt idx="30096">
                  <c:v>30096</c:v>
                </c:pt>
                <c:pt idx="30097">
                  <c:v>30097</c:v>
                </c:pt>
                <c:pt idx="30098">
                  <c:v>30098</c:v>
                </c:pt>
                <c:pt idx="30099">
                  <c:v>30099</c:v>
                </c:pt>
                <c:pt idx="30100">
                  <c:v>30100</c:v>
                </c:pt>
                <c:pt idx="30101">
                  <c:v>30101</c:v>
                </c:pt>
                <c:pt idx="30102">
                  <c:v>30102</c:v>
                </c:pt>
                <c:pt idx="30103">
                  <c:v>30103</c:v>
                </c:pt>
                <c:pt idx="30104">
                  <c:v>30104</c:v>
                </c:pt>
                <c:pt idx="30105">
                  <c:v>30105</c:v>
                </c:pt>
                <c:pt idx="30106">
                  <c:v>30106</c:v>
                </c:pt>
                <c:pt idx="30107">
                  <c:v>30107</c:v>
                </c:pt>
                <c:pt idx="30108">
                  <c:v>30108</c:v>
                </c:pt>
                <c:pt idx="30109">
                  <c:v>30109</c:v>
                </c:pt>
                <c:pt idx="30110">
                  <c:v>30110</c:v>
                </c:pt>
                <c:pt idx="30111">
                  <c:v>30111</c:v>
                </c:pt>
                <c:pt idx="30112">
                  <c:v>30112</c:v>
                </c:pt>
                <c:pt idx="30113">
                  <c:v>30113</c:v>
                </c:pt>
                <c:pt idx="30114">
                  <c:v>30114</c:v>
                </c:pt>
                <c:pt idx="30115">
                  <c:v>30115</c:v>
                </c:pt>
                <c:pt idx="30116">
                  <c:v>30116</c:v>
                </c:pt>
                <c:pt idx="30117">
                  <c:v>30117</c:v>
                </c:pt>
                <c:pt idx="30118">
                  <c:v>30118</c:v>
                </c:pt>
                <c:pt idx="30119">
                  <c:v>30119</c:v>
                </c:pt>
                <c:pt idx="30120">
                  <c:v>30120</c:v>
                </c:pt>
                <c:pt idx="30121">
                  <c:v>30121</c:v>
                </c:pt>
                <c:pt idx="30122">
                  <c:v>30122</c:v>
                </c:pt>
                <c:pt idx="30123">
                  <c:v>30123</c:v>
                </c:pt>
                <c:pt idx="30124">
                  <c:v>30124</c:v>
                </c:pt>
                <c:pt idx="30125">
                  <c:v>30125</c:v>
                </c:pt>
                <c:pt idx="30126">
                  <c:v>30126</c:v>
                </c:pt>
                <c:pt idx="30127">
                  <c:v>30127</c:v>
                </c:pt>
                <c:pt idx="30128">
                  <c:v>30128</c:v>
                </c:pt>
                <c:pt idx="30129">
                  <c:v>30129</c:v>
                </c:pt>
                <c:pt idx="30130">
                  <c:v>30130</c:v>
                </c:pt>
                <c:pt idx="30131">
                  <c:v>30131</c:v>
                </c:pt>
                <c:pt idx="30132">
                  <c:v>30132</c:v>
                </c:pt>
                <c:pt idx="30133">
                  <c:v>30133</c:v>
                </c:pt>
                <c:pt idx="30134">
                  <c:v>30134</c:v>
                </c:pt>
                <c:pt idx="30135">
                  <c:v>30135</c:v>
                </c:pt>
                <c:pt idx="30136">
                  <c:v>30136</c:v>
                </c:pt>
                <c:pt idx="30137">
                  <c:v>30137</c:v>
                </c:pt>
                <c:pt idx="30138">
                  <c:v>30138</c:v>
                </c:pt>
                <c:pt idx="30139">
                  <c:v>30139</c:v>
                </c:pt>
                <c:pt idx="30140">
                  <c:v>30140</c:v>
                </c:pt>
                <c:pt idx="30141">
                  <c:v>30141</c:v>
                </c:pt>
                <c:pt idx="30142">
                  <c:v>30142</c:v>
                </c:pt>
                <c:pt idx="30143">
                  <c:v>30143</c:v>
                </c:pt>
                <c:pt idx="30144">
                  <c:v>30144</c:v>
                </c:pt>
                <c:pt idx="30145">
                  <c:v>30145</c:v>
                </c:pt>
                <c:pt idx="30146">
                  <c:v>30146</c:v>
                </c:pt>
                <c:pt idx="30147">
                  <c:v>30147</c:v>
                </c:pt>
                <c:pt idx="30148">
                  <c:v>30148</c:v>
                </c:pt>
                <c:pt idx="30149">
                  <c:v>30149</c:v>
                </c:pt>
                <c:pt idx="30150">
                  <c:v>30150</c:v>
                </c:pt>
                <c:pt idx="30151">
                  <c:v>30151</c:v>
                </c:pt>
                <c:pt idx="30152">
                  <c:v>30152</c:v>
                </c:pt>
                <c:pt idx="30153">
                  <c:v>30153</c:v>
                </c:pt>
                <c:pt idx="30154">
                  <c:v>30154</c:v>
                </c:pt>
                <c:pt idx="30155">
                  <c:v>30155</c:v>
                </c:pt>
                <c:pt idx="30156">
                  <c:v>30156</c:v>
                </c:pt>
                <c:pt idx="30157">
                  <c:v>30157</c:v>
                </c:pt>
                <c:pt idx="30158">
                  <c:v>30158</c:v>
                </c:pt>
                <c:pt idx="30159">
                  <c:v>30159</c:v>
                </c:pt>
                <c:pt idx="30160">
                  <c:v>30160</c:v>
                </c:pt>
                <c:pt idx="30161">
                  <c:v>30161</c:v>
                </c:pt>
                <c:pt idx="30162">
                  <c:v>30162</c:v>
                </c:pt>
                <c:pt idx="30163">
                  <c:v>30163</c:v>
                </c:pt>
                <c:pt idx="30164">
                  <c:v>30164</c:v>
                </c:pt>
                <c:pt idx="30165">
                  <c:v>30165</c:v>
                </c:pt>
                <c:pt idx="30166">
                  <c:v>30166</c:v>
                </c:pt>
                <c:pt idx="30167">
                  <c:v>30167</c:v>
                </c:pt>
                <c:pt idx="30168">
                  <c:v>30168</c:v>
                </c:pt>
                <c:pt idx="30169">
                  <c:v>30169</c:v>
                </c:pt>
                <c:pt idx="30170">
                  <c:v>30170</c:v>
                </c:pt>
                <c:pt idx="30171">
                  <c:v>30171</c:v>
                </c:pt>
                <c:pt idx="30172">
                  <c:v>30172</c:v>
                </c:pt>
                <c:pt idx="30173">
                  <c:v>30173</c:v>
                </c:pt>
                <c:pt idx="30174">
                  <c:v>30174</c:v>
                </c:pt>
                <c:pt idx="30175">
                  <c:v>30175</c:v>
                </c:pt>
                <c:pt idx="30176">
                  <c:v>30176</c:v>
                </c:pt>
                <c:pt idx="30177">
                  <c:v>30177</c:v>
                </c:pt>
                <c:pt idx="30178">
                  <c:v>30178</c:v>
                </c:pt>
                <c:pt idx="30179">
                  <c:v>30179</c:v>
                </c:pt>
                <c:pt idx="30180">
                  <c:v>30180</c:v>
                </c:pt>
                <c:pt idx="30181">
                  <c:v>30181</c:v>
                </c:pt>
                <c:pt idx="30182">
                  <c:v>30182</c:v>
                </c:pt>
                <c:pt idx="30183">
                  <c:v>30183</c:v>
                </c:pt>
                <c:pt idx="30184">
                  <c:v>30184</c:v>
                </c:pt>
                <c:pt idx="30185">
                  <c:v>30185</c:v>
                </c:pt>
                <c:pt idx="30186">
                  <c:v>30186</c:v>
                </c:pt>
                <c:pt idx="30187">
                  <c:v>30187</c:v>
                </c:pt>
                <c:pt idx="30188">
                  <c:v>30188</c:v>
                </c:pt>
                <c:pt idx="30189">
                  <c:v>30189</c:v>
                </c:pt>
                <c:pt idx="30190">
                  <c:v>30190</c:v>
                </c:pt>
                <c:pt idx="30191">
                  <c:v>30191</c:v>
                </c:pt>
                <c:pt idx="30192">
                  <c:v>30192</c:v>
                </c:pt>
                <c:pt idx="30193">
                  <c:v>30193</c:v>
                </c:pt>
                <c:pt idx="30194">
                  <c:v>30194</c:v>
                </c:pt>
                <c:pt idx="30195">
                  <c:v>30195</c:v>
                </c:pt>
                <c:pt idx="30196">
                  <c:v>30196</c:v>
                </c:pt>
                <c:pt idx="30197">
                  <c:v>30197</c:v>
                </c:pt>
                <c:pt idx="30198">
                  <c:v>30198</c:v>
                </c:pt>
                <c:pt idx="30199">
                  <c:v>30199</c:v>
                </c:pt>
                <c:pt idx="30200">
                  <c:v>30200</c:v>
                </c:pt>
                <c:pt idx="30201">
                  <c:v>30201</c:v>
                </c:pt>
                <c:pt idx="30202">
                  <c:v>30202</c:v>
                </c:pt>
                <c:pt idx="30203">
                  <c:v>30203</c:v>
                </c:pt>
                <c:pt idx="30204">
                  <c:v>30204</c:v>
                </c:pt>
                <c:pt idx="30205">
                  <c:v>30205</c:v>
                </c:pt>
                <c:pt idx="30206">
                  <c:v>30206</c:v>
                </c:pt>
                <c:pt idx="30207">
                  <c:v>30207</c:v>
                </c:pt>
                <c:pt idx="30208">
                  <c:v>30208</c:v>
                </c:pt>
                <c:pt idx="30209">
                  <c:v>30209</c:v>
                </c:pt>
                <c:pt idx="30210">
                  <c:v>30210</c:v>
                </c:pt>
                <c:pt idx="30211">
                  <c:v>30211</c:v>
                </c:pt>
                <c:pt idx="30212">
                  <c:v>30212</c:v>
                </c:pt>
                <c:pt idx="30213">
                  <c:v>30213</c:v>
                </c:pt>
                <c:pt idx="30214">
                  <c:v>30214</c:v>
                </c:pt>
                <c:pt idx="30215">
                  <c:v>30215</c:v>
                </c:pt>
                <c:pt idx="30216">
                  <c:v>30216</c:v>
                </c:pt>
                <c:pt idx="30217">
                  <c:v>30217</c:v>
                </c:pt>
                <c:pt idx="30218">
                  <c:v>30218</c:v>
                </c:pt>
                <c:pt idx="30219">
                  <c:v>30219</c:v>
                </c:pt>
                <c:pt idx="30220">
                  <c:v>30220</c:v>
                </c:pt>
                <c:pt idx="30221">
                  <c:v>30221</c:v>
                </c:pt>
                <c:pt idx="30222">
                  <c:v>30222</c:v>
                </c:pt>
                <c:pt idx="30223">
                  <c:v>30223</c:v>
                </c:pt>
                <c:pt idx="30224">
                  <c:v>30224</c:v>
                </c:pt>
                <c:pt idx="30225">
                  <c:v>30225</c:v>
                </c:pt>
                <c:pt idx="30226">
                  <c:v>30226</c:v>
                </c:pt>
                <c:pt idx="30227">
                  <c:v>30227</c:v>
                </c:pt>
                <c:pt idx="30228">
                  <c:v>30228</c:v>
                </c:pt>
                <c:pt idx="30229">
                  <c:v>30229</c:v>
                </c:pt>
                <c:pt idx="30230">
                  <c:v>30230</c:v>
                </c:pt>
                <c:pt idx="30231">
                  <c:v>30231</c:v>
                </c:pt>
                <c:pt idx="30232">
                  <c:v>30232</c:v>
                </c:pt>
                <c:pt idx="30233">
                  <c:v>30233</c:v>
                </c:pt>
                <c:pt idx="30234">
                  <c:v>30234</c:v>
                </c:pt>
                <c:pt idx="30235">
                  <c:v>30235</c:v>
                </c:pt>
                <c:pt idx="30236">
                  <c:v>30236</c:v>
                </c:pt>
                <c:pt idx="30237">
                  <c:v>30237</c:v>
                </c:pt>
                <c:pt idx="30238">
                  <c:v>30238</c:v>
                </c:pt>
                <c:pt idx="30239">
                  <c:v>30239</c:v>
                </c:pt>
                <c:pt idx="30240">
                  <c:v>30240</c:v>
                </c:pt>
                <c:pt idx="30241">
                  <c:v>30241</c:v>
                </c:pt>
                <c:pt idx="30242">
                  <c:v>30242</c:v>
                </c:pt>
                <c:pt idx="30243">
                  <c:v>30243</c:v>
                </c:pt>
                <c:pt idx="30244">
                  <c:v>30244</c:v>
                </c:pt>
                <c:pt idx="30245">
                  <c:v>30245</c:v>
                </c:pt>
                <c:pt idx="30246">
                  <c:v>30246</c:v>
                </c:pt>
                <c:pt idx="30247">
                  <c:v>30247</c:v>
                </c:pt>
                <c:pt idx="30248">
                  <c:v>30248</c:v>
                </c:pt>
                <c:pt idx="30249">
                  <c:v>30249</c:v>
                </c:pt>
                <c:pt idx="30250">
                  <c:v>30250</c:v>
                </c:pt>
                <c:pt idx="30251">
                  <c:v>30251</c:v>
                </c:pt>
                <c:pt idx="30252">
                  <c:v>30252</c:v>
                </c:pt>
                <c:pt idx="30253">
                  <c:v>30253</c:v>
                </c:pt>
                <c:pt idx="30254">
                  <c:v>30254</c:v>
                </c:pt>
                <c:pt idx="30255">
                  <c:v>30255</c:v>
                </c:pt>
                <c:pt idx="30256">
                  <c:v>30256</c:v>
                </c:pt>
                <c:pt idx="30257">
                  <c:v>30257</c:v>
                </c:pt>
                <c:pt idx="30258">
                  <c:v>30258</c:v>
                </c:pt>
                <c:pt idx="30259">
                  <c:v>30259</c:v>
                </c:pt>
                <c:pt idx="30260">
                  <c:v>30260</c:v>
                </c:pt>
                <c:pt idx="30261">
                  <c:v>30261</c:v>
                </c:pt>
                <c:pt idx="30262">
                  <c:v>30262</c:v>
                </c:pt>
                <c:pt idx="30263">
                  <c:v>30263</c:v>
                </c:pt>
                <c:pt idx="30264">
                  <c:v>30264</c:v>
                </c:pt>
                <c:pt idx="30265">
                  <c:v>30265</c:v>
                </c:pt>
                <c:pt idx="30266">
                  <c:v>30266</c:v>
                </c:pt>
                <c:pt idx="30267">
                  <c:v>30267</c:v>
                </c:pt>
                <c:pt idx="30268">
                  <c:v>30268</c:v>
                </c:pt>
                <c:pt idx="30269">
                  <c:v>30269</c:v>
                </c:pt>
                <c:pt idx="30270">
                  <c:v>30270</c:v>
                </c:pt>
                <c:pt idx="30271">
                  <c:v>30271</c:v>
                </c:pt>
                <c:pt idx="30272">
                  <c:v>30272</c:v>
                </c:pt>
                <c:pt idx="30273">
                  <c:v>30273</c:v>
                </c:pt>
                <c:pt idx="30274">
                  <c:v>30274</c:v>
                </c:pt>
                <c:pt idx="30275">
                  <c:v>30275</c:v>
                </c:pt>
                <c:pt idx="30276">
                  <c:v>30276</c:v>
                </c:pt>
                <c:pt idx="30277">
                  <c:v>30277</c:v>
                </c:pt>
                <c:pt idx="30278">
                  <c:v>30278</c:v>
                </c:pt>
                <c:pt idx="30279">
                  <c:v>30279</c:v>
                </c:pt>
                <c:pt idx="30280">
                  <c:v>30280</c:v>
                </c:pt>
                <c:pt idx="30281">
                  <c:v>30281</c:v>
                </c:pt>
                <c:pt idx="30282">
                  <c:v>30282</c:v>
                </c:pt>
                <c:pt idx="30283">
                  <c:v>30283</c:v>
                </c:pt>
                <c:pt idx="30284">
                  <c:v>30284</c:v>
                </c:pt>
                <c:pt idx="30285">
                  <c:v>30285</c:v>
                </c:pt>
                <c:pt idx="30286">
                  <c:v>30286</c:v>
                </c:pt>
                <c:pt idx="30287">
                  <c:v>30287</c:v>
                </c:pt>
                <c:pt idx="30288">
                  <c:v>30288</c:v>
                </c:pt>
                <c:pt idx="30289">
                  <c:v>30289</c:v>
                </c:pt>
                <c:pt idx="30290">
                  <c:v>30290</c:v>
                </c:pt>
                <c:pt idx="30291">
                  <c:v>30291</c:v>
                </c:pt>
                <c:pt idx="30292">
                  <c:v>30292</c:v>
                </c:pt>
                <c:pt idx="30293">
                  <c:v>30293</c:v>
                </c:pt>
                <c:pt idx="30294">
                  <c:v>30294</c:v>
                </c:pt>
                <c:pt idx="30295">
                  <c:v>30295</c:v>
                </c:pt>
                <c:pt idx="30296">
                  <c:v>30296</c:v>
                </c:pt>
                <c:pt idx="30297">
                  <c:v>30297</c:v>
                </c:pt>
                <c:pt idx="30298">
                  <c:v>30298</c:v>
                </c:pt>
                <c:pt idx="30299">
                  <c:v>30299</c:v>
                </c:pt>
                <c:pt idx="30300">
                  <c:v>30300</c:v>
                </c:pt>
                <c:pt idx="30301">
                  <c:v>30301</c:v>
                </c:pt>
                <c:pt idx="30302">
                  <c:v>30302</c:v>
                </c:pt>
                <c:pt idx="30303">
                  <c:v>30303</c:v>
                </c:pt>
                <c:pt idx="30304">
                  <c:v>30304</c:v>
                </c:pt>
                <c:pt idx="30305">
                  <c:v>30305</c:v>
                </c:pt>
                <c:pt idx="30306">
                  <c:v>30306</c:v>
                </c:pt>
                <c:pt idx="30307">
                  <c:v>30307</c:v>
                </c:pt>
                <c:pt idx="30308">
                  <c:v>30308</c:v>
                </c:pt>
                <c:pt idx="30309">
                  <c:v>30309</c:v>
                </c:pt>
                <c:pt idx="30310">
                  <c:v>30310</c:v>
                </c:pt>
                <c:pt idx="30311">
                  <c:v>30311</c:v>
                </c:pt>
                <c:pt idx="30312">
                  <c:v>30312</c:v>
                </c:pt>
                <c:pt idx="30313">
                  <c:v>30313</c:v>
                </c:pt>
                <c:pt idx="30314">
                  <c:v>30314</c:v>
                </c:pt>
                <c:pt idx="30315">
                  <c:v>30315</c:v>
                </c:pt>
                <c:pt idx="30316">
                  <c:v>30316</c:v>
                </c:pt>
                <c:pt idx="30317">
                  <c:v>30317</c:v>
                </c:pt>
                <c:pt idx="30318">
                  <c:v>30318</c:v>
                </c:pt>
                <c:pt idx="30319">
                  <c:v>30319</c:v>
                </c:pt>
                <c:pt idx="30320">
                  <c:v>30320</c:v>
                </c:pt>
                <c:pt idx="30321">
                  <c:v>30321</c:v>
                </c:pt>
                <c:pt idx="30322">
                  <c:v>30322</c:v>
                </c:pt>
                <c:pt idx="30323">
                  <c:v>30323</c:v>
                </c:pt>
                <c:pt idx="30324">
                  <c:v>30324</c:v>
                </c:pt>
                <c:pt idx="30325">
                  <c:v>30325</c:v>
                </c:pt>
                <c:pt idx="30326">
                  <c:v>30326</c:v>
                </c:pt>
                <c:pt idx="30327">
                  <c:v>30327</c:v>
                </c:pt>
                <c:pt idx="30328">
                  <c:v>30328</c:v>
                </c:pt>
                <c:pt idx="30329">
                  <c:v>30329</c:v>
                </c:pt>
                <c:pt idx="30330">
                  <c:v>30330</c:v>
                </c:pt>
                <c:pt idx="30331">
                  <c:v>30331</c:v>
                </c:pt>
                <c:pt idx="30332">
                  <c:v>30332</c:v>
                </c:pt>
                <c:pt idx="30333">
                  <c:v>30333</c:v>
                </c:pt>
                <c:pt idx="30334">
                  <c:v>30334</c:v>
                </c:pt>
                <c:pt idx="30335">
                  <c:v>30335</c:v>
                </c:pt>
                <c:pt idx="30336">
                  <c:v>30336</c:v>
                </c:pt>
                <c:pt idx="30337">
                  <c:v>30337</c:v>
                </c:pt>
                <c:pt idx="30338">
                  <c:v>30338</c:v>
                </c:pt>
                <c:pt idx="30339">
                  <c:v>30339</c:v>
                </c:pt>
                <c:pt idx="30340">
                  <c:v>30340</c:v>
                </c:pt>
                <c:pt idx="30341">
                  <c:v>30341</c:v>
                </c:pt>
                <c:pt idx="30342">
                  <c:v>30342</c:v>
                </c:pt>
                <c:pt idx="30343">
                  <c:v>30343</c:v>
                </c:pt>
                <c:pt idx="30344">
                  <c:v>30344</c:v>
                </c:pt>
                <c:pt idx="30345">
                  <c:v>30345</c:v>
                </c:pt>
                <c:pt idx="30346">
                  <c:v>30346</c:v>
                </c:pt>
                <c:pt idx="30347">
                  <c:v>30347</c:v>
                </c:pt>
                <c:pt idx="30348">
                  <c:v>30348</c:v>
                </c:pt>
                <c:pt idx="30349">
                  <c:v>30349</c:v>
                </c:pt>
                <c:pt idx="30350">
                  <c:v>30350</c:v>
                </c:pt>
                <c:pt idx="30351">
                  <c:v>30351</c:v>
                </c:pt>
                <c:pt idx="30352">
                  <c:v>30352</c:v>
                </c:pt>
                <c:pt idx="30353">
                  <c:v>30353</c:v>
                </c:pt>
                <c:pt idx="30354">
                  <c:v>30354</c:v>
                </c:pt>
                <c:pt idx="30355">
                  <c:v>30355</c:v>
                </c:pt>
                <c:pt idx="30356">
                  <c:v>30356</c:v>
                </c:pt>
                <c:pt idx="30357">
                  <c:v>30357</c:v>
                </c:pt>
                <c:pt idx="30358">
                  <c:v>30358</c:v>
                </c:pt>
                <c:pt idx="30359">
                  <c:v>30359</c:v>
                </c:pt>
                <c:pt idx="30360">
                  <c:v>30360</c:v>
                </c:pt>
                <c:pt idx="30361">
                  <c:v>30361</c:v>
                </c:pt>
                <c:pt idx="30362">
                  <c:v>30362</c:v>
                </c:pt>
                <c:pt idx="30363">
                  <c:v>30363</c:v>
                </c:pt>
                <c:pt idx="30364">
                  <c:v>30364</c:v>
                </c:pt>
                <c:pt idx="30365">
                  <c:v>30365</c:v>
                </c:pt>
                <c:pt idx="30366">
                  <c:v>30366</c:v>
                </c:pt>
                <c:pt idx="30367">
                  <c:v>30367</c:v>
                </c:pt>
                <c:pt idx="30368">
                  <c:v>30368</c:v>
                </c:pt>
                <c:pt idx="30369">
                  <c:v>30369</c:v>
                </c:pt>
                <c:pt idx="30370">
                  <c:v>30370</c:v>
                </c:pt>
                <c:pt idx="30371">
                  <c:v>30371</c:v>
                </c:pt>
                <c:pt idx="30372">
                  <c:v>30372</c:v>
                </c:pt>
                <c:pt idx="30373">
                  <c:v>30373</c:v>
                </c:pt>
                <c:pt idx="30374">
                  <c:v>30374</c:v>
                </c:pt>
                <c:pt idx="30375">
                  <c:v>30375</c:v>
                </c:pt>
                <c:pt idx="30376">
                  <c:v>30376</c:v>
                </c:pt>
                <c:pt idx="30377">
                  <c:v>30377</c:v>
                </c:pt>
                <c:pt idx="30378">
                  <c:v>30378</c:v>
                </c:pt>
                <c:pt idx="30379">
                  <c:v>30379</c:v>
                </c:pt>
                <c:pt idx="30380">
                  <c:v>30380</c:v>
                </c:pt>
                <c:pt idx="30381">
                  <c:v>30381</c:v>
                </c:pt>
                <c:pt idx="30382">
                  <c:v>30382</c:v>
                </c:pt>
                <c:pt idx="30383">
                  <c:v>30383</c:v>
                </c:pt>
                <c:pt idx="30384">
                  <c:v>30384</c:v>
                </c:pt>
                <c:pt idx="30385">
                  <c:v>30385</c:v>
                </c:pt>
                <c:pt idx="30386">
                  <c:v>30386</c:v>
                </c:pt>
                <c:pt idx="30387">
                  <c:v>30387</c:v>
                </c:pt>
                <c:pt idx="30388">
                  <c:v>30388</c:v>
                </c:pt>
                <c:pt idx="30389">
                  <c:v>30389</c:v>
                </c:pt>
                <c:pt idx="30390">
                  <c:v>30390</c:v>
                </c:pt>
                <c:pt idx="30391">
                  <c:v>30391</c:v>
                </c:pt>
                <c:pt idx="30392">
                  <c:v>30392</c:v>
                </c:pt>
                <c:pt idx="30393">
                  <c:v>30393</c:v>
                </c:pt>
                <c:pt idx="30394">
                  <c:v>30394</c:v>
                </c:pt>
                <c:pt idx="30395">
                  <c:v>30395</c:v>
                </c:pt>
                <c:pt idx="30396">
                  <c:v>30396</c:v>
                </c:pt>
                <c:pt idx="30397">
                  <c:v>30397</c:v>
                </c:pt>
                <c:pt idx="30398">
                  <c:v>30398</c:v>
                </c:pt>
                <c:pt idx="30399">
                  <c:v>30399</c:v>
                </c:pt>
                <c:pt idx="30400">
                  <c:v>30400</c:v>
                </c:pt>
                <c:pt idx="30401">
                  <c:v>30401</c:v>
                </c:pt>
                <c:pt idx="30402">
                  <c:v>30402</c:v>
                </c:pt>
                <c:pt idx="30403">
                  <c:v>30403</c:v>
                </c:pt>
                <c:pt idx="30404">
                  <c:v>30404</c:v>
                </c:pt>
                <c:pt idx="30405">
                  <c:v>30405</c:v>
                </c:pt>
                <c:pt idx="30406">
                  <c:v>30406</c:v>
                </c:pt>
                <c:pt idx="30407">
                  <c:v>30407</c:v>
                </c:pt>
                <c:pt idx="30408">
                  <c:v>30408</c:v>
                </c:pt>
                <c:pt idx="30409">
                  <c:v>30409</c:v>
                </c:pt>
                <c:pt idx="30410">
                  <c:v>30410</c:v>
                </c:pt>
                <c:pt idx="30411">
                  <c:v>30411</c:v>
                </c:pt>
                <c:pt idx="30412">
                  <c:v>30412</c:v>
                </c:pt>
                <c:pt idx="30413">
                  <c:v>30413</c:v>
                </c:pt>
                <c:pt idx="30414">
                  <c:v>30414</c:v>
                </c:pt>
                <c:pt idx="30415">
                  <c:v>30415</c:v>
                </c:pt>
                <c:pt idx="30416">
                  <c:v>30416</c:v>
                </c:pt>
                <c:pt idx="30417">
                  <c:v>30417</c:v>
                </c:pt>
                <c:pt idx="30418">
                  <c:v>30418</c:v>
                </c:pt>
                <c:pt idx="30419">
                  <c:v>30419</c:v>
                </c:pt>
                <c:pt idx="30420">
                  <c:v>30420</c:v>
                </c:pt>
                <c:pt idx="30421">
                  <c:v>30421</c:v>
                </c:pt>
                <c:pt idx="30422">
                  <c:v>30422</c:v>
                </c:pt>
                <c:pt idx="30423">
                  <c:v>30423</c:v>
                </c:pt>
                <c:pt idx="30424">
                  <c:v>30424</c:v>
                </c:pt>
                <c:pt idx="30425">
                  <c:v>30425</c:v>
                </c:pt>
                <c:pt idx="30426">
                  <c:v>30426</c:v>
                </c:pt>
                <c:pt idx="30427">
                  <c:v>30427</c:v>
                </c:pt>
                <c:pt idx="30428">
                  <c:v>30428</c:v>
                </c:pt>
                <c:pt idx="30429">
                  <c:v>30429</c:v>
                </c:pt>
                <c:pt idx="30430">
                  <c:v>30430</c:v>
                </c:pt>
                <c:pt idx="30431">
                  <c:v>30431</c:v>
                </c:pt>
                <c:pt idx="30432">
                  <c:v>30432</c:v>
                </c:pt>
                <c:pt idx="30433">
                  <c:v>30433</c:v>
                </c:pt>
                <c:pt idx="30434">
                  <c:v>30434</c:v>
                </c:pt>
                <c:pt idx="30435">
                  <c:v>30435</c:v>
                </c:pt>
                <c:pt idx="30436">
                  <c:v>30436</c:v>
                </c:pt>
                <c:pt idx="30437">
                  <c:v>30437</c:v>
                </c:pt>
                <c:pt idx="30438">
                  <c:v>30438</c:v>
                </c:pt>
                <c:pt idx="30439">
                  <c:v>30439</c:v>
                </c:pt>
                <c:pt idx="30440">
                  <c:v>30440</c:v>
                </c:pt>
                <c:pt idx="30441">
                  <c:v>30441</c:v>
                </c:pt>
                <c:pt idx="30442">
                  <c:v>30442</c:v>
                </c:pt>
                <c:pt idx="30443">
                  <c:v>30443</c:v>
                </c:pt>
                <c:pt idx="30444">
                  <c:v>30444</c:v>
                </c:pt>
                <c:pt idx="30445">
                  <c:v>30445</c:v>
                </c:pt>
                <c:pt idx="30446">
                  <c:v>30446</c:v>
                </c:pt>
                <c:pt idx="30447">
                  <c:v>30447</c:v>
                </c:pt>
                <c:pt idx="30448">
                  <c:v>30448</c:v>
                </c:pt>
                <c:pt idx="30449">
                  <c:v>30449</c:v>
                </c:pt>
                <c:pt idx="30450">
                  <c:v>30450</c:v>
                </c:pt>
                <c:pt idx="30451">
                  <c:v>30451</c:v>
                </c:pt>
                <c:pt idx="30452">
                  <c:v>30452</c:v>
                </c:pt>
                <c:pt idx="30453">
                  <c:v>30453</c:v>
                </c:pt>
                <c:pt idx="30454">
                  <c:v>30454</c:v>
                </c:pt>
                <c:pt idx="30455">
                  <c:v>30455</c:v>
                </c:pt>
                <c:pt idx="30456">
                  <c:v>30456</c:v>
                </c:pt>
                <c:pt idx="30457">
                  <c:v>30457</c:v>
                </c:pt>
                <c:pt idx="30458">
                  <c:v>30458</c:v>
                </c:pt>
                <c:pt idx="30459">
                  <c:v>30459</c:v>
                </c:pt>
                <c:pt idx="30460">
                  <c:v>30460</c:v>
                </c:pt>
                <c:pt idx="30461">
                  <c:v>30461</c:v>
                </c:pt>
                <c:pt idx="30462">
                  <c:v>30462</c:v>
                </c:pt>
                <c:pt idx="30463">
                  <c:v>30463</c:v>
                </c:pt>
                <c:pt idx="30464">
                  <c:v>30464</c:v>
                </c:pt>
                <c:pt idx="30465">
                  <c:v>30465</c:v>
                </c:pt>
                <c:pt idx="30466">
                  <c:v>30466</c:v>
                </c:pt>
                <c:pt idx="30467">
                  <c:v>30467</c:v>
                </c:pt>
                <c:pt idx="30468">
                  <c:v>30468</c:v>
                </c:pt>
                <c:pt idx="30469">
                  <c:v>30469</c:v>
                </c:pt>
                <c:pt idx="30470">
                  <c:v>30470</c:v>
                </c:pt>
                <c:pt idx="30471">
                  <c:v>30471</c:v>
                </c:pt>
                <c:pt idx="30472">
                  <c:v>30472</c:v>
                </c:pt>
                <c:pt idx="30473">
                  <c:v>30473</c:v>
                </c:pt>
                <c:pt idx="30474">
                  <c:v>30474</c:v>
                </c:pt>
                <c:pt idx="30475">
                  <c:v>30475</c:v>
                </c:pt>
                <c:pt idx="30476">
                  <c:v>30476</c:v>
                </c:pt>
                <c:pt idx="30477">
                  <c:v>30477</c:v>
                </c:pt>
                <c:pt idx="30478">
                  <c:v>30478</c:v>
                </c:pt>
                <c:pt idx="30479">
                  <c:v>30479</c:v>
                </c:pt>
                <c:pt idx="30480">
                  <c:v>30480</c:v>
                </c:pt>
                <c:pt idx="30481">
                  <c:v>30481</c:v>
                </c:pt>
                <c:pt idx="30482">
                  <c:v>30482</c:v>
                </c:pt>
                <c:pt idx="30483">
                  <c:v>30483</c:v>
                </c:pt>
                <c:pt idx="30484">
                  <c:v>30484</c:v>
                </c:pt>
                <c:pt idx="30485">
                  <c:v>30485</c:v>
                </c:pt>
                <c:pt idx="30486">
                  <c:v>30486</c:v>
                </c:pt>
                <c:pt idx="30487">
                  <c:v>30487</c:v>
                </c:pt>
                <c:pt idx="30488">
                  <c:v>30488</c:v>
                </c:pt>
                <c:pt idx="30489">
                  <c:v>30489</c:v>
                </c:pt>
                <c:pt idx="30490">
                  <c:v>30490</c:v>
                </c:pt>
                <c:pt idx="30491">
                  <c:v>30491</c:v>
                </c:pt>
                <c:pt idx="30492">
                  <c:v>30492</c:v>
                </c:pt>
                <c:pt idx="30493">
                  <c:v>30493</c:v>
                </c:pt>
                <c:pt idx="30494">
                  <c:v>30494</c:v>
                </c:pt>
                <c:pt idx="30495">
                  <c:v>30495</c:v>
                </c:pt>
                <c:pt idx="30496">
                  <c:v>30496</c:v>
                </c:pt>
                <c:pt idx="30497">
                  <c:v>30497</c:v>
                </c:pt>
                <c:pt idx="30498">
                  <c:v>30498</c:v>
                </c:pt>
                <c:pt idx="30499">
                  <c:v>30499</c:v>
                </c:pt>
                <c:pt idx="30500">
                  <c:v>30500</c:v>
                </c:pt>
                <c:pt idx="30501">
                  <c:v>30501</c:v>
                </c:pt>
                <c:pt idx="30502">
                  <c:v>30502</c:v>
                </c:pt>
                <c:pt idx="30503">
                  <c:v>30503</c:v>
                </c:pt>
                <c:pt idx="30504">
                  <c:v>30504</c:v>
                </c:pt>
                <c:pt idx="30505">
                  <c:v>30505</c:v>
                </c:pt>
                <c:pt idx="30506">
                  <c:v>30506</c:v>
                </c:pt>
                <c:pt idx="30507">
                  <c:v>30507</c:v>
                </c:pt>
                <c:pt idx="30508">
                  <c:v>30508</c:v>
                </c:pt>
                <c:pt idx="30509">
                  <c:v>30509</c:v>
                </c:pt>
                <c:pt idx="30510">
                  <c:v>30510</c:v>
                </c:pt>
                <c:pt idx="30511">
                  <c:v>30511</c:v>
                </c:pt>
                <c:pt idx="30512">
                  <c:v>30512</c:v>
                </c:pt>
                <c:pt idx="30513">
                  <c:v>30513</c:v>
                </c:pt>
                <c:pt idx="30514">
                  <c:v>30514</c:v>
                </c:pt>
                <c:pt idx="30515">
                  <c:v>30515</c:v>
                </c:pt>
                <c:pt idx="30516">
                  <c:v>30516</c:v>
                </c:pt>
                <c:pt idx="30517">
                  <c:v>30517</c:v>
                </c:pt>
                <c:pt idx="30518">
                  <c:v>30518</c:v>
                </c:pt>
                <c:pt idx="30519">
                  <c:v>30519</c:v>
                </c:pt>
                <c:pt idx="30520">
                  <c:v>30520</c:v>
                </c:pt>
                <c:pt idx="30521">
                  <c:v>30521</c:v>
                </c:pt>
                <c:pt idx="30522">
                  <c:v>30522</c:v>
                </c:pt>
                <c:pt idx="30523">
                  <c:v>30523</c:v>
                </c:pt>
                <c:pt idx="30524">
                  <c:v>30524</c:v>
                </c:pt>
                <c:pt idx="30525">
                  <c:v>30525</c:v>
                </c:pt>
                <c:pt idx="30526">
                  <c:v>30526</c:v>
                </c:pt>
                <c:pt idx="30527">
                  <c:v>30527</c:v>
                </c:pt>
                <c:pt idx="30528">
                  <c:v>30528</c:v>
                </c:pt>
                <c:pt idx="30529">
                  <c:v>30529</c:v>
                </c:pt>
                <c:pt idx="30530">
                  <c:v>30530</c:v>
                </c:pt>
                <c:pt idx="30531">
                  <c:v>30531</c:v>
                </c:pt>
                <c:pt idx="30532">
                  <c:v>30532</c:v>
                </c:pt>
                <c:pt idx="30533">
                  <c:v>30533</c:v>
                </c:pt>
                <c:pt idx="30534">
                  <c:v>30534</c:v>
                </c:pt>
                <c:pt idx="30535">
                  <c:v>30535</c:v>
                </c:pt>
                <c:pt idx="30536">
                  <c:v>30536</c:v>
                </c:pt>
                <c:pt idx="30537">
                  <c:v>30537</c:v>
                </c:pt>
                <c:pt idx="30538">
                  <c:v>30538</c:v>
                </c:pt>
                <c:pt idx="30539">
                  <c:v>30539</c:v>
                </c:pt>
                <c:pt idx="30540">
                  <c:v>30540</c:v>
                </c:pt>
                <c:pt idx="30541">
                  <c:v>30541</c:v>
                </c:pt>
                <c:pt idx="30542">
                  <c:v>30542</c:v>
                </c:pt>
                <c:pt idx="30543">
                  <c:v>30543</c:v>
                </c:pt>
                <c:pt idx="30544">
                  <c:v>30544</c:v>
                </c:pt>
                <c:pt idx="30545">
                  <c:v>30545</c:v>
                </c:pt>
                <c:pt idx="30546">
                  <c:v>30546</c:v>
                </c:pt>
                <c:pt idx="30547">
                  <c:v>30547</c:v>
                </c:pt>
                <c:pt idx="30548">
                  <c:v>30548</c:v>
                </c:pt>
                <c:pt idx="30549">
                  <c:v>30549</c:v>
                </c:pt>
                <c:pt idx="30550">
                  <c:v>30550</c:v>
                </c:pt>
                <c:pt idx="30551">
                  <c:v>30551</c:v>
                </c:pt>
                <c:pt idx="30552">
                  <c:v>30552</c:v>
                </c:pt>
                <c:pt idx="30553">
                  <c:v>30553</c:v>
                </c:pt>
                <c:pt idx="30554">
                  <c:v>30554</c:v>
                </c:pt>
                <c:pt idx="30555">
                  <c:v>30555</c:v>
                </c:pt>
                <c:pt idx="30556">
                  <c:v>30556</c:v>
                </c:pt>
                <c:pt idx="30557">
                  <c:v>30557</c:v>
                </c:pt>
                <c:pt idx="30558">
                  <c:v>30558</c:v>
                </c:pt>
                <c:pt idx="30559">
                  <c:v>30559</c:v>
                </c:pt>
                <c:pt idx="30560">
                  <c:v>30560</c:v>
                </c:pt>
                <c:pt idx="30561">
                  <c:v>30561</c:v>
                </c:pt>
                <c:pt idx="30562">
                  <c:v>30562</c:v>
                </c:pt>
                <c:pt idx="30563">
                  <c:v>30563</c:v>
                </c:pt>
                <c:pt idx="30564">
                  <c:v>30564</c:v>
                </c:pt>
                <c:pt idx="30565">
                  <c:v>30565</c:v>
                </c:pt>
                <c:pt idx="30566">
                  <c:v>30566</c:v>
                </c:pt>
                <c:pt idx="30567">
                  <c:v>30567</c:v>
                </c:pt>
                <c:pt idx="30568">
                  <c:v>30568</c:v>
                </c:pt>
                <c:pt idx="30569">
                  <c:v>30569</c:v>
                </c:pt>
                <c:pt idx="30570">
                  <c:v>30570</c:v>
                </c:pt>
                <c:pt idx="30571">
                  <c:v>30571</c:v>
                </c:pt>
                <c:pt idx="30572">
                  <c:v>30572</c:v>
                </c:pt>
                <c:pt idx="30573">
                  <c:v>30573</c:v>
                </c:pt>
                <c:pt idx="30574">
                  <c:v>30574</c:v>
                </c:pt>
                <c:pt idx="30575">
                  <c:v>30575</c:v>
                </c:pt>
                <c:pt idx="30576">
                  <c:v>30576</c:v>
                </c:pt>
                <c:pt idx="30577">
                  <c:v>30577</c:v>
                </c:pt>
                <c:pt idx="30578">
                  <c:v>30578</c:v>
                </c:pt>
                <c:pt idx="30579">
                  <c:v>30579</c:v>
                </c:pt>
                <c:pt idx="30580">
                  <c:v>30580</c:v>
                </c:pt>
                <c:pt idx="30581">
                  <c:v>30581</c:v>
                </c:pt>
                <c:pt idx="30582">
                  <c:v>30582</c:v>
                </c:pt>
                <c:pt idx="30583">
                  <c:v>30583</c:v>
                </c:pt>
                <c:pt idx="30584">
                  <c:v>30584</c:v>
                </c:pt>
                <c:pt idx="30585">
                  <c:v>30585</c:v>
                </c:pt>
                <c:pt idx="30586">
                  <c:v>30586</c:v>
                </c:pt>
                <c:pt idx="30587">
                  <c:v>30587</c:v>
                </c:pt>
                <c:pt idx="30588">
                  <c:v>30588</c:v>
                </c:pt>
                <c:pt idx="30589">
                  <c:v>30589</c:v>
                </c:pt>
                <c:pt idx="30590">
                  <c:v>30590</c:v>
                </c:pt>
                <c:pt idx="30591">
                  <c:v>30591</c:v>
                </c:pt>
                <c:pt idx="30592">
                  <c:v>30592</c:v>
                </c:pt>
                <c:pt idx="30593">
                  <c:v>30593</c:v>
                </c:pt>
                <c:pt idx="30594">
                  <c:v>30594</c:v>
                </c:pt>
                <c:pt idx="30595">
                  <c:v>30595</c:v>
                </c:pt>
                <c:pt idx="30596">
                  <c:v>30596</c:v>
                </c:pt>
                <c:pt idx="30597">
                  <c:v>30597</c:v>
                </c:pt>
                <c:pt idx="30598">
                  <c:v>30598</c:v>
                </c:pt>
                <c:pt idx="30599">
                  <c:v>30599</c:v>
                </c:pt>
                <c:pt idx="30600">
                  <c:v>30600</c:v>
                </c:pt>
                <c:pt idx="30601">
                  <c:v>30601</c:v>
                </c:pt>
                <c:pt idx="30602">
                  <c:v>30602</c:v>
                </c:pt>
                <c:pt idx="30603">
                  <c:v>30603</c:v>
                </c:pt>
                <c:pt idx="30604">
                  <c:v>30604</c:v>
                </c:pt>
                <c:pt idx="30605">
                  <c:v>30605</c:v>
                </c:pt>
                <c:pt idx="30606">
                  <c:v>30606</c:v>
                </c:pt>
                <c:pt idx="30607">
                  <c:v>30607</c:v>
                </c:pt>
                <c:pt idx="30608">
                  <c:v>30608</c:v>
                </c:pt>
                <c:pt idx="30609">
                  <c:v>30609</c:v>
                </c:pt>
                <c:pt idx="30610">
                  <c:v>30610</c:v>
                </c:pt>
                <c:pt idx="30611">
                  <c:v>30611</c:v>
                </c:pt>
                <c:pt idx="30612">
                  <c:v>30612</c:v>
                </c:pt>
                <c:pt idx="30613">
                  <c:v>30613</c:v>
                </c:pt>
                <c:pt idx="30614">
                  <c:v>30614</c:v>
                </c:pt>
                <c:pt idx="30615">
                  <c:v>30615</c:v>
                </c:pt>
                <c:pt idx="30616">
                  <c:v>30616</c:v>
                </c:pt>
                <c:pt idx="30617">
                  <c:v>30617</c:v>
                </c:pt>
                <c:pt idx="30618">
                  <c:v>30618</c:v>
                </c:pt>
                <c:pt idx="30619">
                  <c:v>30619</c:v>
                </c:pt>
                <c:pt idx="30620">
                  <c:v>30620</c:v>
                </c:pt>
                <c:pt idx="30621">
                  <c:v>30621</c:v>
                </c:pt>
                <c:pt idx="30622">
                  <c:v>30622</c:v>
                </c:pt>
                <c:pt idx="30623">
                  <c:v>30623</c:v>
                </c:pt>
                <c:pt idx="30624">
                  <c:v>30624</c:v>
                </c:pt>
                <c:pt idx="30625">
                  <c:v>30625</c:v>
                </c:pt>
                <c:pt idx="30626">
                  <c:v>30626</c:v>
                </c:pt>
                <c:pt idx="30627">
                  <c:v>30627</c:v>
                </c:pt>
                <c:pt idx="30628">
                  <c:v>30628</c:v>
                </c:pt>
                <c:pt idx="30629">
                  <c:v>30629</c:v>
                </c:pt>
                <c:pt idx="30630">
                  <c:v>30630</c:v>
                </c:pt>
                <c:pt idx="30631">
                  <c:v>30631</c:v>
                </c:pt>
                <c:pt idx="30632">
                  <c:v>30632</c:v>
                </c:pt>
                <c:pt idx="30633">
                  <c:v>30633</c:v>
                </c:pt>
                <c:pt idx="30634">
                  <c:v>30634</c:v>
                </c:pt>
                <c:pt idx="30635">
                  <c:v>30635</c:v>
                </c:pt>
                <c:pt idx="30636">
                  <c:v>30636</c:v>
                </c:pt>
                <c:pt idx="30637">
                  <c:v>30637</c:v>
                </c:pt>
                <c:pt idx="30638">
                  <c:v>30638</c:v>
                </c:pt>
                <c:pt idx="30639">
                  <c:v>30639</c:v>
                </c:pt>
                <c:pt idx="30640">
                  <c:v>30640</c:v>
                </c:pt>
                <c:pt idx="30641">
                  <c:v>30641</c:v>
                </c:pt>
                <c:pt idx="30642">
                  <c:v>30642</c:v>
                </c:pt>
                <c:pt idx="30643">
                  <c:v>30643</c:v>
                </c:pt>
                <c:pt idx="30644">
                  <c:v>30644</c:v>
                </c:pt>
                <c:pt idx="30645">
                  <c:v>30645</c:v>
                </c:pt>
                <c:pt idx="30646">
                  <c:v>30646</c:v>
                </c:pt>
                <c:pt idx="30647">
                  <c:v>30647</c:v>
                </c:pt>
                <c:pt idx="30648">
                  <c:v>30648</c:v>
                </c:pt>
                <c:pt idx="30649">
                  <c:v>30649</c:v>
                </c:pt>
                <c:pt idx="30650">
                  <c:v>30650</c:v>
                </c:pt>
                <c:pt idx="30651">
                  <c:v>30651</c:v>
                </c:pt>
                <c:pt idx="30652">
                  <c:v>30652</c:v>
                </c:pt>
                <c:pt idx="30653">
                  <c:v>30653</c:v>
                </c:pt>
                <c:pt idx="30654">
                  <c:v>30654</c:v>
                </c:pt>
                <c:pt idx="30655">
                  <c:v>30655</c:v>
                </c:pt>
                <c:pt idx="30656">
                  <c:v>30656</c:v>
                </c:pt>
                <c:pt idx="30657">
                  <c:v>30657</c:v>
                </c:pt>
                <c:pt idx="30658">
                  <c:v>30658</c:v>
                </c:pt>
                <c:pt idx="30659">
                  <c:v>30659</c:v>
                </c:pt>
                <c:pt idx="30660">
                  <c:v>30660</c:v>
                </c:pt>
                <c:pt idx="30661">
                  <c:v>30661</c:v>
                </c:pt>
                <c:pt idx="30662">
                  <c:v>30662</c:v>
                </c:pt>
                <c:pt idx="30663">
                  <c:v>30663</c:v>
                </c:pt>
                <c:pt idx="30664">
                  <c:v>30664</c:v>
                </c:pt>
                <c:pt idx="30665">
                  <c:v>30665</c:v>
                </c:pt>
                <c:pt idx="30666">
                  <c:v>30666</c:v>
                </c:pt>
                <c:pt idx="30667">
                  <c:v>30667</c:v>
                </c:pt>
                <c:pt idx="30668">
                  <c:v>30668</c:v>
                </c:pt>
                <c:pt idx="30669">
                  <c:v>30669</c:v>
                </c:pt>
                <c:pt idx="30670">
                  <c:v>30670</c:v>
                </c:pt>
                <c:pt idx="30671">
                  <c:v>30671</c:v>
                </c:pt>
                <c:pt idx="30672">
                  <c:v>30672</c:v>
                </c:pt>
                <c:pt idx="30673">
                  <c:v>30673</c:v>
                </c:pt>
                <c:pt idx="30674">
                  <c:v>30674</c:v>
                </c:pt>
                <c:pt idx="30675">
                  <c:v>30675</c:v>
                </c:pt>
                <c:pt idx="30676">
                  <c:v>30676</c:v>
                </c:pt>
                <c:pt idx="30677">
                  <c:v>30677</c:v>
                </c:pt>
                <c:pt idx="30678">
                  <c:v>30678</c:v>
                </c:pt>
                <c:pt idx="30679">
                  <c:v>30679</c:v>
                </c:pt>
                <c:pt idx="30680">
                  <c:v>30680</c:v>
                </c:pt>
                <c:pt idx="30681">
                  <c:v>30681</c:v>
                </c:pt>
                <c:pt idx="30682">
                  <c:v>30682</c:v>
                </c:pt>
                <c:pt idx="30683">
                  <c:v>30683</c:v>
                </c:pt>
                <c:pt idx="30684">
                  <c:v>30684</c:v>
                </c:pt>
                <c:pt idx="30685">
                  <c:v>30685</c:v>
                </c:pt>
                <c:pt idx="30686">
                  <c:v>30686</c:v>
                </c:pt>
                <c:pt idx="30687">
                  <c:v>30687</c:v>
                </c:pt>
                <c:pt idx="30688">
                  <c:v>30688</c:v>
                </c:pt>
                <c:pt idx="30689">
                  <c:v>30689</c:v>
                </c:pt>
                <c:pt idx="30690">
                  <c:v>30690</c:v>
                </c:pt>
                <c:pt idx="30691">
                  <c:v>30691</c:v>
                </c:pt>
                <c:pt idx="30692">
                  <c:v>30692</c:v>
                </c:pt>
                <c:pt idx="30693">
                  <c:v>30693</c:v>
                </c:pt>
                <c:pt idx="30694">
                  <c:v>30694</c:v>
                </c:pt>
                <c:pt idx="30695">
                  <c:v>30695</c:v>
                </c:pt>
                <c:pt idx="30696">
                  <c:v>30696</c:v>
                </c:pt>
                <c:pt idx="30697">
                  <c:v>30697</c:v>
                </c:pt>
                <c:pt idx="30698">
                  <c:v>30698</c:v>
                </c:pt>
                <c:pt idx="30699">
                  <c:v>30699</c:v>
                </c:pt>
                <c:pt idx="30700">
                  <c:v>30700</c:v>
                </c:pt>
                <c:pt idx="30701">
                  <c:v>30701</c:v>
                </c:pt>
                <c:pt idx="30702">
                  <c:v>30702</c:v>
                </c:pt>
                <c:pt idx="30703">
                  <c:v>30703</c:v>
                </c:pt>
                <c:pt idx="30704">
                  <c:v>30704</c:v>
                </c:pt>
                <c:pt idx="30705">
                  <c:v>30705</c:v>
                </c:pt>
                <c:pt idx="30706">
                  <c:v>30706</c:v>
                </c:pt>
                <c:pt idx="30707">
                  <c:v>30707</c:v>
                </c:pt>
                <c:pt idx="30708">
                  <c:v>30708</c:v>
                </c:pt>
                <c:pt idx="30709">
                  <c:v>30709</c:v>
                </c:pt>
                <c:pt idx="30710">
                  <c:v>30710</c:v>
                </c:pt>
                <c:pt idx="30711">
                  <c:v>30711</c:v>
                </c:pt>
                <c:pt idx="30712">
                  <c:v>30712</c:v>
                </c:pt>
                <c:pt idx="30713">
                  <c:v>30713</c:v>
                </c:pt>
                <c:pt idx="30714">
                  <c:v>30714</c:v>
                </c:pt>
                <c:pt idx="30715">
                  <c:v>30715</c:v>
                </c:pt>
                <c:pt idx="30716">
                  <c:v>30716</c:v>
                </c:pt>
                <c:pt idx="30717">
                  <c:v>30717</c:v>
                </c:pt>
                <c:pt idx="30718">
                  <c:v>30718</c:v>
                </c:pt>
                <c:pt idx="30719">
                  <c:v>30719</c:v>
                </c:pt>
                <c:pt idx="30720">
                  <c:v>30720</c:v>
                </c:pt>
                <c:pt idx="30721">
                  <c:v>30721</c:v>
                </c:pt>
                <c:pt idx="30722">
                  <c:v>30722</c:v>
                </c:pt>
                <c:pt idx="30723">
                  <c:v>30723</c:v>
                </c:pt>
                <c:pt idx="30724">
                  <c:v>30724</c:v>
                </c:pt>
                <c:pt idx="30725">
                  <c:v>30725</c:v>
                </c:pt>
                <c:pt idx="30726">
                  <c:v>30726</c:v>
                </c:pt>
                <c:pt idx="30727">
                  <c:v>30727</c:v>
                </c:pt>
                <c:pt idx="30728">
                  <c:v>30728</c:v>
                </c:pt>
                <c:pt idx="30729">
                  <c:v>30729</c:v>
                </c:pt>
                <c:pt idx="30730">
                  <c:v>30730</c:v>
                </c:pt>
                <c:pt idx="30731">
                  <c:v>30731</c:v>
                </c:pt>
                <c:pt idx="30732">
                  <c:v>30732</c:v>
                </c:pt>
                <c:pt idx="30733">
                  <c:v>30733</c:v>
                </c:pt>
                <c:pt idx="30734">
                  <c:v>30734</c:v>
                </c:pt>
                <c:pt idx="30735">
                  <c:v>30735</c:v>
                </c:pt>
                <c:pt idx="30736">
                  <c:v>30736</c:v>
                </c:pt>
                <c:pt idx="30737">
                  <c:v>30737</c:v>
                </c:pt>
                <c:pt idx="30738">
                  <c:v>30738</c:v>
                </c:pt>
                <c:pt idx="30739">
                  <c:v>30739</c:v>
                </c:pt>
                <c:pt idx="30740">
                  <c:v>30740</c:v>
                </c:pt>
                <c:pt idx="30741">
                  <c:v>30741</c:v>
                </c:pt>
                <c:pt idx="30742">
                  <c:v>30742</c:v>
                </c:pt>
                <c:pt idx="30743">
                  <c:v>30743</c:v>
                </c:pt>
                <c:pt idx="30744">
                  <c:v>30744</c:v>
                </c:pt>
                <c:pt idx="30745">
                  <c:v>30745</c:v>
                </c:pt>
                <c:pt idx="30746">
                  <c:v>30746</c:v>
                </c:pt>
                <c:pt idx="30747">
                  <c:v>30747</c:v>
                </c:pt>
                <c:pt idx="30748">
                  <c:v>30748</c:v>
                </c:pt>
                <c:pt idx="30749">
                  <c:v>30749</c:v>
                </c:pt>
                <c:pt idx="30750">
                  <c:v>30750</c:v>
                </c:pt>
                <c:pt idx="30751">
                  <c:v>30751</c:v>
                </c:pt>
                <c:pt idx="30752">
                  <c:v>30752</c:v>
                </c:pt>
                <c:pt idx="30753">
                  <c:v>30753</c:v>
                </c:pt>
                <c:pt idx="30754">
                  <c:v>30754</c:v>
                </c:pt>
                <c:pt idx="30755">
                  <c:v>30755</c:v>
                </c:pt>
                <c:pt idx="30756">
                  <c:v>30756</c:v>
                </c:pt>
                <c:pt idx="30757">
                  <c:v>30757</c:v>
                </c:pt>
                <c:pt idx="30758">
                  <c:v>30758</c:v>
                </c:pt>
                <c:pt idx="30759">
                  <c:v>30759</c:v>
                </c:pt>
                <c:pt idx="30760">
                  <c:v>30760</c:v>
                </c:pt>
                <c:pt idx="30761">
                  <c:v>30761</c:v>
                </c:pt>
                <c:pt idx="30762">
                  <c:v>30762</c:v>
                </c:pt>
                <c:pt idx="30763">
                  <c:v>30763</c:v>
                </c:pt>
                <c:pt idx="30764">
                  <c:v>30764</c:v>
                </c:pt>
                <c:pt idx="30765">
                  <c:v>30765</c:v>
                </c:pt>
                <c:pt idx="30766">
                  <c:v>30766</c:v>
                </c:pt>
                <c:pt idx="30767">
                  <c:v>30767</c:v>
                </c:pt>
                <c:pt idx="30768">
                  <c:v>30768</c:v>
                </c:pt>
                <c:pt idx="30769">
                  <c:v>30769</c:v>
                </c:pt>
                <c:pt idx="30770">
                  <c:v>30770</c:v>
                </c:pt>
                <c:pt idx="30771">
                  <c:v>30771</c:v>
                </c:pt>
                <c:pt idx="30772">
                  <c:v>30772</c:v>
                </c:pt>
                <c:pt idx="30773">
                  <c:v>30773</c:v>
                </c:pt>
                <c:pt idx="30774">
                  <c:v>30774</c:v>
                </c:pt>
                <c:pt idx="30775">
                  <c:v>30775</c:v>
                </c:pt>
                <c:pt idx="30776">
                  <c:v>30776</c:v>
                </c:pt>
                <c:pt idx="30777">
                  <c:v>30777</c:v>
                </c:pt>
                <c:pt idx="30778">
                  <c:v>30778</c:v>
                </c:pt>
                <c:pt idx="30779">
                  <c:v>30779</c:v>
                </c:pt>
                <c:pt idx="30780">
                  <c:v>30780</c:v>
                </c:pt>
                <c:pt idx="30781">
                  <c:v>30781</c:v>
                </c:pt>
                <c:pt idx="30782">
                  <c:v>30782</c:v>
                </c:pt>
                <c:pt idx="30783">
                  <c:v>30783</c:v>
                </c:pt>
                <c:pt idx="30784">
                  <c:v>30784</c:v>
                </c:pt>
                <c:pt idx="30785">
                  <c:v>30785</c:v>
                </c:pt>
                <c:pt idx="30786">
                  <c:v>30786</c:v>
                </c:pt>
                <c:pt idx="30787">
                  <c:v>30787</c:v>
                </c:pt>
                <c:pt idx="30788">
                  <c:v>30788</c:v>
                </c:pt>
                <c:pt idx="30789">
                  <c:v>30789</c:v>
                </c:pt>
                <c:pt idx="30790">
                  <c:v>30790</c:v>
                </c:pt>
                <c:pt idx="30791">
                  <c:v>30791</c:v>
                </c:pt>
                <c:pt idx="30792">
                  <c:v>30792</c:v>
                </c:pt>
                <c:pt idx="30793">
                  <c:v>30793</c:v>
                </c:pt>
                <c:pt idx="30794">
                  <c:v>30794</c:v>
                </c:pt>
                <c:pt idx="30795">
                  <c:v>30795</c:v>
                </c:pt>
                <c:pt idx="30796">
                  <c:v>30796</c:v>
                </c:pt>
                <c:pt idx="30797">
                  <c:v>30797</c:v>
                </c:pt>
                <c:pt idx="30798">
                  <c:v>30798</c:v>
                </c:pt>
                <c:pt idx="30799">
                  <c:v>30799</c:v>
                </c:pt>
                <c:pt idx="30800">
                  <c:v>30800</c:v>
                </c:pt>
                <c:pt idx="30801">
                  <c:v>30801</c:v>
                </c:pt>
                <c:pt idx="30802">
                  <c:v>30802</c:v>
                </c:pt>
                <c:pt idx="30803">
                  <c:v>30803</c:v>
                </c:pt>
                <c:pt idx="30804">
                  <c:v>30804</c:v>
                </c:pt>
                <c:pt idx="30805">
                  <c:v>30805</c:v>
                </c:pt>
                <c:pt idx="30806">
                  <c:v>30806</c:v>
                </c:pt>
                <c:pt idx="30807">
                  <c:v>30807</c:v>
                </c:pt>
                <c:pt idx="30808">
                  <c:v>30808</c:v>
                </c:pt>
                <c:pt idx="30809">
                  <c:v>30809</c:v>
                </c:pt>
                <c:pt idx="30810">
                  <c:v>30810</c:v>
                </c:pt>
                <c:pt idx="30811">
                  <c:v>30811</c:v>
                </c:pt>
                <c:pt idx="30812">
                  <c:v>30812</c:v>
                </c:pt>
                <c:pt idx="30813">
                  <c:v>30813</c:v>
                </c:pt>
                <c:pt idx="30814">
                  <c:v>30814</c:v>
                </c:pt>
                <c:pt idx="30815">
                  <c:v>30815</c:v>
                </c:pt>
                <c:pt idx="30816">
                  <c:v>30816</c:v>
                </c:pt>
                <c:pt idx="30817">
                  <c:v>30817</c:v>
                </c:pt>
                <c:pt idx="30818">
                  <c:v>30818</c:v>
                </c:pt>
                <c:pt idx="30819">
                  <c:v>30819</c:v>
                </c:pt>
                <c:pt idx="30820">
                  <c:v>30820</c:v>
                </c:pt>
                <c:pt idx="30821">
                  <c:v>30821</c:v>
                </c:pt>
                <c:pt idx="30822">
                  <c:v>30822</c:v>
                </c:pt>
                <c:pt idx="30823">
                  <c:v>30823</c:v>
                </c:pt>
                <c:pt idx="30824">
                  <c:v>30824</c:v>
                </c:pt>
                <c:pt idx="30825">
                  <c:v>30825</c:v>
                </c:pt>
                <c:pt idx="30826">
                  <c:v>30826</c:v>
                </c:pt>
                <c:pt idx="30827">
                  <c:v>30827</c:v>
                </c:pt>
                <c:pt idx="30828">
                  <c:v>30828</c:v>
                </c:pt>
                <c:pt idx="30829">
                  <c:v>30829</c:v>
                </c:pt>
                <c:pt idx="30830">
                  <c:v>30830</c:v>
                </c:pt>
                <c:pt idx="30831">
                  <c:v>30831</c:v>
                </c:pt>
                <c:pt idx="30832">
                  <c:v>30832</c:v>
                </c:pt>
                <c:pt idx="30833">
                  <c:v>30833</c:v>
                </c:pt>
                <c:pt idx="30834">
                  <c:v>30834</c:v>
                </c:pt>
                <c:pt idx="30835">
                  <c:v>30835</c:v>
                </c:pt>
                <c:pt idx="30836">
                  <c:v>30836</c:v>
                </c:pt>
                <c:pt idx="30837">
                  <c:v>30837</c:v>
                </c:pt>
                <c:pt idx="30838">
                  <c:v>30838</c:v>
                </c:pt>
                <c:pt idx="30839">
                  <c:v>30839</c:v>
                </c:pt>
                <c:pt idx="30840">
                  <c:v>30840</c:v>
                </c:pt>
                <c:pt idx="30841">
                  <c:v>30841</c:v>
                </c:pt>
                <c:pt idx="30842">
                  <c:v>30842</c:v>
                </c:pt>
                <c:pt idx="30843">
                  <c:v>30843</c:v>
                </c:pt>
                <c:pt idx="30844">
                  <c:v>30844</c:v>
                </c:pt>
                <c:pt idx="30845">
                  <c:v>30845</c:v>
                </c:pt>
                <c:pt idx="30846">
                  <c:v>30846</c:v>
                </c:pt>
                <c:pt idx="30847">
                  <c:v>30847</c:v>
                </c:pt>
                <c:pt idx="30848">
                  <c:v>30848</c:v>
                </c:pt>
                <c:pt idx="30849">
                  <c:v>30849</c:v>
                </c:pt>
                <c:pt idx="30850">
                  <c:v>30850</c:v>
                </c:pt>
                <c:pt idx="30851">
                  <c:v>30851</c:v>
                </c:pt>
                <c:pt idx="30852">
                  <c:v>30852</c:v>
                </c:pt>
                <c:pt idx="30853">
                  <c:v>30853</c:v>
                </c:pt>
                <c:pt idx="30854">
                  <c:v>30854</c:v>
                </c:pt>
                <c:pt idx="30855">
                  <c:v>30855</c:v>
                </c:pt>
                <c:pt idx="30856">
                  <c:v>30856</c:v>
                </c:pt>
                <c:pt idx="30857">
                  <c:v>30857</c:v>
                </c:pt>
                <c:pt idx="30858">
                  <c:v>30858</c:v>
                </c:pt>
                <c:pt idx="30859">
                  <c:v>30859</c:v>
                </c:pt>
                <c:pt idx="30860">
                  <c:v>30860</c:v>
                </c:pt>
                <c:pt idx="30861">
                  <c:v>30861</c:v>
                </c:pt>
                <c:pt idx="30862">
                  <c:v>30862</c:v>
                </c:pt>
                <c:pt idx="30863">
                  <c:v>30863</c:v>
                </c:pt>
                <c:pt idx="30864">
                  <c:v>30864</c:v>
                </c:pt>
                <c:pt idx="30865">
                  <c:v>30865</c:v>
                </c:pt>
                <c:pt idx="30866">
                  <c:v>30866</c:v>
                </c:pt>
                <c:pt idx="30867">
                  <c:v>30867</c:v>
                </c:pt>
                <c:pt idx="30868">
                  <c:v>30868</c:v>
                </c:pt>
                <c:pt idx="30869">
                  <c:v>30869</c:v>
                </c:pt>
                <c:pt idx="30870">
                  <c:v>30870</c:v>
                </c:pt>
                <c:pt idx="30871">
                  <c:v>30871</c:v>
                </c:pt>
                <c:pt idx="30872">
                  <c:v>30872</c:v>
                </c:pt>
                <c:pt idx="30873">
                  <c:v>30873</c:v>
                </c:pt>
                <c:pt idx="30874">
                  <c:v>30874</c:v>
                </c:pt>
                <c:pt idx="30875">
                  <c:v>30875</c:v>
                </c:pt>
                <c:pt idx="30876">
                  <c:v>30876</c:v>
                </c:pt>
                <c:pt idx="30877">
                  <c:v>30877</c:v>
                </c:pt>
                <c:pt idx="30878">
                  <c:v>30878</c:v>
                </c:pt>
                <c:pt idx="30879">
                  <c:v>30879</c:v>
                </c:pt>
                <c:pt idx="30880">
                  <c:v>30880</c:v>
                </c:pt>
                <c:pt idx="30881">
                  <c:v>30881</c:v>
                </c:pt>
                <c:pt idx="30882">
                  <c:v>30882</c:v>
                </c:pt>
                <c:pt idx="30883">
                  <c:v>30883</c:v>
                </c:pt>
                <c:pt idx="30884">
                  <c:v>30884</c:v>
                </c:pt>
                <c:pt idx="30885">
                  <c:v>30885</c:v>
                </c:pt>
                <c:pt idx="30886">
                  <c:v>30886</c:v>
                </c:pt>
                <c:pt idx="30887">
                  <c:v>30887</c:v>
                </c:pt>
                <c:pt idx="30888">
                  <c:v>30888</c:v>
                </c:pt>
                <c:pt idx="30889">
                  <c:v>30889</c:v>
                </c:pt>
                <c:pt idx="30890">
                  <c:v>30890</c:v>
                </c:pt>
                <c:pt idx="30891">
                  <c:v>30891</c:v>
                </c:pt>
                <c:pt idx="30892">
                  <c:v>30892</c:v>
                </c:pt>
                <c:pt idx="30893">
                  <c:v>30893</c:v>
                </c:pt>
                <c:pt idx="30894">
                  <c:v>30894</c:v>
                </c:pt>
                <c:pt idx="30895">
                  <c:v>30895</c:v>
                </c:pt>
                <c:pt idx="30896">
                  <c:v>30896</c:v>
                </c:pt>
                <c:pt idx="30897">
                  <c:v>30897</c:v>
                </c:pt>
                <c:pt idx="30898">
                  <c:v>30898</c:v>
                </c:pt>
                <c:pt idx="30899">
                  <c:v>30899</c:v>
                </c:pt>
                <c:pt idx="30900">
                  <c:v>30900</c:v>
                </c:pt>
                <c:pt idx="30901">
                  <c:v>30901</c:v>
                </c:pt>
                <c:pt idx="30902">
                  <c:v>30902</c:v>
                </c:pt>
                <c:pt idx="30903">
                  <c:v>30903</c:v>
                </c:pt>
                <c:pt idx="30904">
                  <c:v>30904</c:v>
                </c:pt>
                <c:pt idx="30905">
                  <c:v>30905</c:v>
                </c:pt>
                <c:pt idx="30906">
                  <c:v>30906</c:v>
                </c:pt>
                <c:pt idx="30907">
                  <c:v>30907</c:v>
                </c:pt>
                <c:pt idx="30908">
                  <c:v>30908</c:v>
                </c:pt>
                <c:pt idx="30909">
                  <c:v>30909</c:v>
                </c:pt>
                <c:pt idx="30910">
                  <c:v>30910</c:v>
                </c:pt>
                <c:pt idx="30911">
                  <c:v>30911</c:v>
                </c:pt>
                <c:pt idx="30912">
                  <c:v>30912</c:v>
                </c:pt>
                <c:pt idx="30913">
                  <c:v>30913</c:v>
                </c:pt>
                <c:pt idx="30914">
                  <c:v>30914</c:v>
                </c:pt>
                <c:pt idx="30915">
                  <c:v>30915</c:v>
                </c:pt>
                <c:pt idx="30916">
                  <c:v>30916</c:v>
                </c:pt>
                <c:pt idx="30917">
                  <c:v>30917</c:v>
                </c:pt>
                <c:pt idx="30918">
                  <c:v>30918</c:v>
                </c:pt>
                <c:pt idx="30919">
                  <c:v>30919</c:v>
                </c:pt>
                <c:pt idx="30920">
                  <c:v>30920</c:v>
                </c:pt>
                <c:pt idx="30921">
                  <c:v>30921</c:v>
                </c:pt>
                <c:pt idx="30922">
                  <c:v>30922</c:v>
                </c:pt>
                <c:pt idx="30923">
                  <c:v>30923</c:v>
                </c:pt>
                <c:pt idx="30924">
                  <c:v>30924</c:v>
                </c:pt>
                <c:pt idx="30925">
                  <c:v>30925</c:v>
                </c:pt>
                <c:pt idx="30926">
                  <c:v>30926</c:v>
                </c:pt>
                <c:pt idx="30927">
                  <c:v>30927</c:v>
                </c:pt>
                <c:pt idx="30928">
                  <c:v>30928</c:v>
                </c:pt>
                <c:pt idx="30929">
                  <c:v>30929</c:v>
                </c:pt>
                <c:pt idx="30930">
                  <c:v>30930</c:v>
                </c:pt>
                <c:pt idx="30931">
                  <c:v>30931</c:v>
                </c:pt>
                <c:pt idx="30932">
                  <c:v>30932</c:v>
                </c:pt>
                <c:pt idx="30933">
                  <c:v>30933</c:v>
                </c:pt>
                <c:pt idx="30934">
                  <c:v>30934</c:v>
                </c:pt>
                <c:pt idx="30935">
                  <c:v>30935</c:v>
                </c:pt>
                <c:pt idx="30936">
                  <c:v>30936</c:v>
                </c:pt>
                <c:pt idx="30937">
                  <c:v>30937</c:v>
                </c:pt>
                <c:pt idx="30938">
                  <c:v>30938</c:v>
                </c:pt>
                <c:pt idx="30939">
                  <c:v>30939</c:v>
                </c:pt>
                <c:pt idx="30940">
                  <c:v>30940</c:v>
                </c:pt>
                <c:pt idx="30941">
                  <c:v>30941</c:v>
                </c:pt>
                <c:pt idx="30942">
                  <c:v>30942</c:v>
                </c:pt>
                <c:pt idx="30943">
                  <c:v>30943</c:v>
                </c:pt>
                <c:pt idx="30944">
                  <c:v>30944</c:v>
                </c:pt>
                <c:pt idx="30945">
                  <c:v>30945</c:v>
                </c:pt>
                <c:pt idx="30946">
                  <c:v>30946</c:v>
                </c:pt>
                <c:pt idx="30947">
                  <c:v>30947</c:v>
                </c:pt>
                <c:pt idx="30948">
                  <c:v>30948</c:v>
                </c:pt>
                <c:pt idx="30949">
                  <c:v>30949</c:v>
                </c:pt>
                <c:pt idx="30950">
                  <c:v>30950</c:v>
                </c:pt>
                <c:pt idx="30951">
                  <c:v>30951</c:v>
                </c:pt>
                <c:pt idx="30952">
                  <c:v>30952</c:v>
                </c:pt>
                <c:pt idx="30953">
                  <c:v>30953</c:v>
                </c:pt>
                <c:pt idx="30954">
                  <c:v>30954</c:v>
                </c:pt>
                <c:pt idx="30955">
                  <c:v>30955</c:v>
                </c:pt>
                <c:pt idx="30956">
                  <c:v>30956</c:v>
                </c:pt>
                <c:pt idx="30957">
                  <c:v>30957</c:v>
                </c:pt>
                <c:pt idx="30958">
                  <c:v>30958</c:v>
                </c:pt>
                <c:pt idx="30959">
                  <c:v>30959</c:v>
                </c:pt>
                <c:pt idx="30960">
                  <c:v>30960</c:v>
                </c:pt>
                <c:pt idx="30961">
                  <c:v>30961</c:v>
                </c:pt>
                <c:pt idx="30962">
                  <c:v>30962</c:v>
                </c:pt>
                <c:pt idx="30963">
                  <c:v>30963</c:v>
                </c:pt>
                <c:pt idx="30964">
                  <c:v>30964</c:v>
                </c:pt>
                <c:pt idx="30965">
                  <c:v>30965</c:v>
                </c:pt>
                <c:pt idx="30966">
                  <c:v>30966</c:v>
                </c:pt>
                <c:pt idx="30967">
                  <c:v>30967</c:v>
                </c:pt>
                <c:pt idx="30968">
                  <c:v>30968</c:v>
                </c:pt>
                <c:pt idx="30969">
                  <c:v>30969</c:v>
                </c:pt>
                <c:pt idx="30970">
                  <c:v>30970</c:v>
                </c:pt>
                <c:pt idx="30971">
                  <c:v>30971</c:v>
                </c:pt>
                <c:pt idx="30972">
                  <c:v>30972</c:v>
                </c:pt>
                <c:pt idx="30973">
                  <c:v>30973</c:v>
                </c:pt>
                <c:pt idx="30974">
                  <c:v>30974</c:v>
                </c:pt>
                <c:pt idx="30975">
                  <c:v>30975</c:v>
                </c:pt>
                <c:pt idx="30976">
                  <c:v>30976</c:v>
                </c:pt>
                <c:pt idx="30977">
                  <c:v>30977</c:v>
                </c:pt>
                <c:pt idx="30978">
                  <c:v>30978</c:v>
                </c:pt>
                <c:pt idx="30979">
                  <c:v>30979</c:v>
                </c:pt>
                <c:pt idx="30980">
                  <c:v>30980</c:v>
                </c:pt>
                <c:pt idx="30981">
                  <c:v>30981</c:v>
                </c:pt>
                <c:pt idx="30982">
                  <c:v>30982</c:v>
                </c:pt>
                <c:pt idx="30983">
                  <c:v>30983</c:v>
                </c:pt>
                <c:pt idx="30984">
                  <c:v>30984</c:v>
                </c:pt>
                <c:pt idx="30985">
                  <c:v>30985</c:v>
                </c:pt>
                <c:pt idx="30986">
                  <c:v>30986</c:v>
                </c:pt>
                <c:pt idx="30987">
                  <c:v>30987</c:v>
                </c:pt>
                <c:pt idx="30988">
                  <c:v>30988</c:v>
                </c:pt>
                <c:pt idx="30989">
                  <c:v>30989</c:v>
                </c:pt>
                <c:pt idx="30990">
                  <c:v>30990</c:v>
                </c:pt>
                <c:pt idx="30991">
                  <c:v>30991</c:v>
                </c:pt>
                <c:pt idx="30992">
                  <c:v>30992</c:v>
                </c:pt>
                <c:pt idx="30993">
                  <c:v>30993</c:v>
                </c:pt>
                <c:pt idx="30994">
                  <c:v>30994</c:v>
                </c:pt>
                <c:pt idx="30995">
                  <c:v>30995</c:v>
                </c:pt>
                <c:pt idx="30996">
                  <c:v>30996</c:v>
                </c:pt>
                <c:pt idx="30997">
                  <c:v>30997</c:v>
                </c:pt>
                <c:pt idx="30998">
                  <c:v>30998</c:v>
                </c:pt>
                <c:pt idx="30999">
                  <c:v>30999</c:v>
                </c:pt>
                <c:pt idx="31000">
                  <c:v>31000</c:v>
                </c:pt>
                <c:pt idx="31001">
                  <c:v>31001</c:v>
                </c:pt>
                <c:pt idx="31002">
                  <c:v>31002</c:v>
                </c:pt>
                <c:pt idx="31003">
                  <c:v>31003</c:v>
                </c:pt>
                <c:pt idx="31004">
                  <c:v>31004</c:v>
                </c:pt>
                <c:pt idx="31005">
                  <c:v>31005</c:v>
                </c:pt>
                <c:pt idx="31006">
                  <c:v>31006</c:v>
                </c:pt>
                <c:pt idx="31007">
                  <c:v>31007</c:v>
                </c:pt>
                <c:pt idx="31008">
                  <c:v>31008</c:v>
                </c:pt>
                <c:pt idx="31009">
                  <c:v>31009</c:v>
                </c:pt>
                <c:pt idx="31010">
                  <c:v>31010</c:v>
                </c:pt>
                <c:pt idx="31011">
                  <c:v>31011</c:v>
                </c:pt>
                <c:pt idx="31012">
                  <c:v>31012</c:v>
                </c:pt>
                <c:pt idx="31013">
                  <c:v>31013</c:v>
                </c:pt>
                <c:pt idx="31014">
                  <c:v>31014</c:v>
                </c:pt>
                <c:pt idx="31015">
                  <c:v>31015</c:v>
                </c:pt>
                <c:pt idx="31016">
                  <c:v>31016</c:v>
                </c:pt>
                <c:pt idx="31017">
                  <c:v>31017</c:v>
                </c:pt>
                <c:pt idx="31018">
                  <c:v>31018</c:v>
                </c:pt>
                <c:pt idx="31019">
                  <c:v>31019</c:v>
                </c:pt>
                <c:pt idx="31020">
                  <c:v>31020</c:v>
                </c:pt>
                <c:pt idx="31021">
                  <c:v>31021</c:v>
                </c:pt>
                <c:pt idx="31022">
                  <c:v>31022</c:v>
                </c:pt>
                <c:pt idx="31023">
                  <c:v>31023</c:v>
                </c:pt>
                <c:pt idx="31024">
                  <c:v>31024</c:v>
                </c:pt>
                <c:pt idx="31025">
                  <c:v>31025</c:v>
                </c:pt>
                <c:pt idx="31026">
                  <c:v>31026</c:v>
                </c:pt>
                <c:pt idx="31027">
                  <c:v>31027</c:v>
                </c:pt>
                <c:pt idx="31028">
                  <c:v>31028</c:v>
                </c:pt>
                <c:pt idx="31029">
                  <c:v>31029</c:v>
                </c:pt>
                <c:pt idx="31030">
                  <c:v>31030</c:v>
                </c:pt>
                <c:pt idx="31031">
                  <c:v>31031</c:v>
                </c:pt>
                <c:pt idx="31032">
                  <c:v>31032</c:v>
                </c:pt>
                <c:pt idx="31033">
                  <c:v>31033</c:v>
                </c:pt>
                <c:pt idx="31034">
                  <c:v>31034</c:v>
                </c:pt>
                <c:pt idx="31035">
                  <c:v>31035</c:v>
                </c:pt>
                <c:pt idx="31036">
                  <c:v>31036</c:v>
                </c:pt>
                <c:pt idx="31037">
                  <c:v>31037</c:v>
                </c:pt>
                <c:pt idx="31038">
                  <c:v>31038</c:v>
                </c:pt>
                <c:pt idx="31039">
                  <c:v>31039</c:v>
                </c:pt>
                <c:pt idx="31040">
                  <c:v>31040</c:v>
                </c:pt>
                <c:pt idx="31041">
                  <c:v>31041</c:v>
                </c:pt>
                <c:pt idx="31042">
                  <c:v>31042</c:v>
                </c:pt>
                <c:pt idx="31043">
                  <c:v>31043</c:v>
                </c:pt>
                <c:pt idx="31044">
                  <c:v>31044</c:v>
                </c:pt>
                <c:pt idx="31045">
                  <c:v>31045</c:v>
                </c:pt>
                <c:pt idx="31046">
                  <c:v>31046</c:v>
                </c:pt>
                <c:pt idx="31047">
                  <c:v>31047</c:v>
                </c:pt>
                <c:pt idx="31048">
                  <c:v>31048</c:v>
                </c:pt>
                <c:pt idx="31049">
                  <c:v>31049</c:v>
                </c:pt>
                <c:pt idx="31050">
                  <c:v>31050</c:v>
                </c:pt>
                <c:pt idx="31051">
                  <c:v>31051</c:v>
                </c:pt>
                <c:pt idx="31052">
                  <c:v>31052</c:v>
                </c:pt>
                <c:pt idx="31053">
                  <c:v>31053</c:v>
                </c:pt>
                <c:pt idx="31054">
                  <c:v>31054</c:v>
                </c:pt>
                <c:pt idx="31055">
                  <c:v>31055</c:v>
                </c:pt>
                <c:pt idx="31056">
                  <c:v>31056</c:v>
                </c:pt>
                <c:pt idx="31057">
                  <c:v>31057</c:v>
                </c:pt>
                <c:pt idx="31058">
                  <c:v>31058</c:v>
                </c:pt>
                <c:pt idx="31059">
                  <c:v>31059</c:v>
                </c:pt>
                <c:pt idx="31060">
                  <c:v>31060</c:v>
                </c:pt>
                <c:pt idx="31061">
                  <c:v>31061</c:v>
                </c:pt>
                <c:pt idx="31062">
                  <c:v>31062</c:v>
                </c:pt>
                <c:pt idx="31063">
                  <c:v>31063</c:v>
                </c:pt>
                <c:pt idx="31064">
                  <c:v>31064</c:v>
                </c:pt>
                <c:pt idx="31065">
                  <c:v>31065</c:v>
                </c:pt>
                <c:pt idx="31066">
                  <c:v>31066</c:v>
                </c:pt>
                <c:pt idx="31067">
                  <c:v>31067</c:v>
                </c:pt>
                <c:pt idx="31068">
                  <c:v>31068</c:v>
                </c:pt>
                <c:pt idx="31069">
                  <c:v>31069</c:v>
                </c:pt>
                <c:pt idx="31070">
                  <c:v>31070</c:v>
                </c:pt>
                <c:pt idx="31071">
                  <c:v>31071</c:v>
                </c:pt>
                <c:pt idx="31072">
                  <c:v>31072</c:v>
                </c:pt>
                <c:pt idx="31073">
                  <c:v>31073</c:v>
                </c:pt>
                <c:pt idx="31074">
                  <c:v>31074</c:v>
                </c:pt>
                <c:pt idx="31075">
                  <c:v>31075</c:v>
                </c:pt>
                <c:pt idx="31076">
                  <c:v>31076</c:v>
                </c:pt>
                <c:pt idx="31077">
                  <c:v>31077</c:v>
                </c:pt>
                <c:pt idx="31078">
                  <c:v>31078</c:v>
                </c:pt>
                <c:pt idx="31079">
                  <c:v>31079</c:v>
                </c:pt>
                <c:pt idx="31080">
                  <c:v>31080</c:v>
                </c:pt>
                <c:pt idx="31081">
                  <c:v>31081</c:v>
                </c:pt>
                <c:pt idx="31082">
                  <c:v>31082</c:v>
                </c:pt>
                <c:pt idx="31083">
                  <c:v>31083</c:v>
                </c:pt>
                <c:pt idx="31084">
                  <c:v>31084</c:v>
                </c:pt>
                <c:pt idx="31085">
                  <c:v>31085</c:v>
                </c:pt>
                <c:pt idx="31086">
                  <c:v>31086</c:v>
                </c:pt>
                <c:pt idx="31087">
                  <c:v>31087</c:v>
                </c:pt>
                <c:pt idx="31088">
                  <c:v>31088</c:v>
                </c:pt>
                <c:pt idx="31089">
                  <c:v>31089</c:v>
                </c:pt>
                <c:pt idx="31090">
                  <c:v>31090</c:v>
                </c:pt>
                <c:pt idx="31091">
                  <c:v>31091</c:v>
                </c:pt>
                <c:pt idx="31092">
                  <c:v>31092</c:v>
                </c:pt>
                <c:pt idx="31093">
                  <c:v>31093</c:v>
                </c:pt>
                <c:pt idx="31094">
                  <c:v>31094</c:v>
                </c:pt>
                <c:pt idx="31095">
                  <c:v>31095</c:v>
                </c:pt>
                <c:pt idx="31096">
                  <c:v>31096</c:v>
                </c:pt>
                <c:pt idx="31097">
                  <c:v>31097</c:v>
                </c:pt>
                <c:pt idx="31098">
                  <c:v>31098</c:v>
                </c:pt>
                <c:pt idx="31099">
                  <c:v>31099</c:v>
                </c:pt>
                <c:pt idx="31100">
                  <c:v>31100</c:v>
                </c:pt>
                <c:pt idx="31101">
                  <c:v>31101</c:v>
                </c:pt>
                <c:pt idx="31102">
                  <c:v>31102</c:v>
                </c:pt>
                <c:pt idx="31103">
                  <c:v>31103</c:v>
                </c:pt>
                <c:pt idx="31104">
                  <c:v>31104</c:v>
                </c:pt>
                <c:pt idx="31105">
                  <c:v>31105</c:v>
                </c:pt>
                <c:pt idx="31106">
                  <c:v>31106</c:v>
                </c:pt>
                <c:pt idx="31107">
                  <c:v>31107</c:v>
                </c:pt>
                <c:pt idx="31108">
                  <c:v>31108</c:v>
                </c:pt>
                <c:pt idx="31109">
                  <c:v>31109</c:v>
                </c:pt>
                <c:pt idx="31110">
                  <c:v>31110</c:v>
                </c:pt>
                <c:pt idx="31111">
                  <c:v>31111</c:v>
                </c:pt>
                <c:pt idx="31112">
                  <c:v>31112</c:v>
                </c:pt>
                <c:pt idx="31113">
                  <c:v>31113</c:v>
                </c:pt>
                <c:pt idx="31114">
                  <c:v>31114</c:v>
                </c:pt>
                <c:pt idx="31115">
                  <c:v>31115</c:v>
                </c:pt>
                <c:pt idx="31116">
                  <c:v>31116</c:v>
                </c:pt>
                <c:pt idx="31117">
                  <c:v>31117</c:v>
                </c:pt>
                <c:pt idx="31118">
                  <c:v>31118</c:v>
                </c:pt>
                <c:pt idx="31119">
                  <c:v>31119</c:v>
                </c:pt>
                <c:pt idx="31120">
                  <c:v>31120</c:v>
                </c:pt>
                <c:pt idx="31121">
                  <c:v>31121</c:v>
                </c:pt>
                <c:pt idx="31122">
                  <c:v>31122</c:v>
                </c:pt>
                <c:pt idx="31123">
                  <c:v>31123</c:v>
                </c:pt>
                <c:pt idx="31124">
                  <c:v>31124</c:v>
                </c:pt>
                <c:pt idx="31125">
                  <c:v>31125</c:v>
                </c:pt>
                <c:pt idx="31126">
                  <c:v>31126</c:v>
                </c:pt>
                <c:pt idx="31127">
                  <c:v>31127</c:v>
                </c:pt>
                <c:pt idx="31128">
                  <c:v>31128</c:v>
                </c:pt>
                <c:pt idx="31129">
                  <c:v>31129</c:v>
                </c:pt>
                <c:pt idx="31130">
                  <c:v>31130</c:v>
                </c:pt>
                <c:pt idx="31131">
                  <c:v>31131</c:v>
                </c:pt>
                <c:pt idx="31132">
                  <c:v>31132</c:v>
                </c:pt>
                <c:pt idx="31133">
                  <c:v>31133</c:v>
                </c:pt>
                <c:pt idx="31134">
                  <c:v>31134</c:v>
                </c:pt>
                <c:pt idx="31135">
                  <c:v>31135</c:v>
                </c:pt>
                <c:pt idx="31136">
                  <c:v>31136</c:v>
                </c:pt>
                <c:pt idx="31137">
                  <c:v>31137</c:v>
                </c:pt>
                <c:pt idx="31138">
                  <c:v>31138</c:v>
                </c:pt>
                <c:pt idx="31139">
                  <c:v>31139</c:v>
                </c:pt>
                <c:pt idx="31140">
                  <c:v>31140</c:v>
                </c:pt>
                <c:pt idx="31141">
                  <c:v>31141</c:v>
                </c:pt>
                <c:pt idx="31142">
                  <c:v>31142</c:v>
                </c:pt>
                <c:pt idx="31143">
                  <c:v>31143</c:v>
                </c:pt>
                <c:pt idx="31144">
                  <c:v>31144</c:v>
                </c:pt>
                <c:pt idx="31145">
                  <c:v>31145</c:v>
                </c:pt>
                <c:pt idx="31146">
                  <c:v>31146</c:v>
                </c:pt>
                <c:pt idx="31147">
                  <c:v>31147</c:v>
                </c:pt>
                <c:pt idx="31148">
                  <c:v>31148</c:v>
                </c:pt>
                <c:pt idx="31149">
                  <c:v>31149</c:v>
                </c:pt>
                <c:pt idx="31150">
                  <c:v>31150</c:v>
                </c:pt>
                <c:pt idx="31151">
                  <c:v>31151</c:v>
                </c:pt>
                <c:pt idx="31152">
                  <c:v>31152</c:v>
                </c:pt>
                <c:pt idx="31153">
                  <c:v>31153</c:v>
                </c:pt>
                <c:pt idx="31154">
                  <c:v>31154</c:v>
                </c:pt>
                <c:pt idx="31155">
                  <c:v>31155</c:v>
                </c:pt>
                <c:pt idx="31156">
                  <c:v>31156</c:v>
                </c:pt>
                <c:pt idx="31157">
                  <c:v>31157</c:v>
                </c:pt>
                <c:pt idx="31158">
                  <c:v>31158</c:v>
                </c:pt>
                <c:pt idx="31159">
                  <c:v>31159</c:v>
                </c:pt>
                <c:pt idx="31160">
                  <c:v>31160</c:v>
                </c:pt>
                <c:pt idx="31161">
                  <c:v>31161</c:v>
                </c:pt>
                <c:pt idx="31162">
                  <c:v>31162</c:v>
                </c:pt>
                <c:pt idx="31163">
                  <c:v>31163</c:v>
                </c:pt>
                <c:pt idx="31164">
                  <c:v>31164</c:v>
                </c:pt>
                <c:pt idx="31165">
                  <c:v>31165</c:v>
                </c:pt>
                <c:pt idx="31166">
                  <c:v>31166</c:v>
                </c:pt>
                <c:pt idx="31167">
                  <c:v>31167</c:v>
                </c:pt>
                <c:pt idx="31168">
                  <c:v>31168</c:v>
                </c:pt>
                <c:pt idx="31169">
                  <c:v>31169</c:v>
                </c:pt>
                <c:pt idx="31170">
                  <c:v>31170</c:v>
                </c:pt>
                <c:pt idx="31171">
                  <c:v>31171</c:v>
                </c:pt>
                <c:pt idx="31172">
                  <c:v>31172</c:v>
                </c:pt>
                <c:pt idx="31173">
                  <c:v>31173</c:v>
                </c:pt>
                <c:pt idx="31174">
                  <c:v>31174</c:v>
                </c:pt>
                <c:pt idx="31175">
                  <c:v>31175</c:v>
                </c:pt>
                <c:pt idx="31176">
                  <c:v>31176</c:v>
                </c:pt>
                <c:pt idx="31177">
                  <c:v>31177</c:v>
                </c:pt>
                <c:pt idx="31178">
                  <c:v>31178</c:v>
                </c:pt>
                <c:pt idx="31179">
                  <c:v>31179</c:v>
                </c:pt>
                <c:pt idx="31180">
                  <c:v>31180</c:v>
                </c:pt>
                <c:pt idx="31181">
                  <c:v>31181</c:v>
                </c:pt>
                <c:pt idx="31182">
                  <c:v>31182</c:v>
                </c:pt>
                <c:pt idx="31183">
                  <c:v>31183</c:v>
                </c:pt>
                <c:pt idx="31184">
                  <c:v>31184</c:v>
                </c:pt>
                <c:pt idx="31185">
                  <c:v>31185</c:v>
                </c:pt>
                <c:pt idx="31186">
                  <c:v>31186</c:v>
                </c:pt>
                <c:pt idx="31187">
                  <c:v>31187</c:v>
                </c:pt>
                <c:pt idx="31188">
                  <c:v>31188</c:v>
                </c:pt>
                <c:pt idx="31189">
                  <c:v>31189</c:v>
                </c:pt>
                <c:pt idx="31190">
                  <c:v>31190</c:v>
                </c:pt>
                <c:pt idx="31191">
                  <c:v>31191</c:v>
                </c:pt>
                <c:pt idx="31192">
                  <c:v>31192</c:v>
                </c:pt>
                <c:pt idx="31193">
                  <c:v>31193</c:v>
                </c:pt>
                <c:pt idx="31194">
                  <c:v>31194</c:v>
                </c:pt>
                <c:pt idx="31195">
                  <c:v>31195</c:v>
                </c:pt>
                <c:pt idx="31196">
                  <c:v>31196</c:v>
                </c:pt>
                <c:pt idx="31197">
                  <c:v>31197</c:v>
                </c:pt>
                <c:pt idx="31198">
                  <c:v>31198</c:v>
                </c:pt>
                <c:pt idx="31199">
                  <c:v>31199</c:v>
                </c:pt>
                <c:pt idx="31200">
                  <c:v>31200</c:v>
                </c:pt>
                <c:pt idx="31201">
                  <c:v>31201</c:v>
                </c:pt>
                <c:pt idx="31202">
                  <c:v>31202</c:v>
                </c:pt>
                <c:pt idx="31203">
                  <c:v>31203</c:v>
                </c:pt>
                <c:pt idx="31204">
                  <c:v>31204</c:v>
                </c:pt>
                <c:pt idx="31205">
                  <c:v>31205</c:v>
                </c:pt>
                <c:pt idx="31206">
                  <c:v>31206</c:v>
                </c:pt>
                <c:pt idx="31207">
                  <c:v>31207</c:v>
                </c:pt>
                <c:pt idx="31208">
                  <c:v>31208</c:v>
                </c:pt>
                <c:pt idx="31209">
                  <c:v>31209</c:v>
                </c:pt>
                <c:pt idx="31210">
                  <c:v>31210</c:v>
                </c:pt>
                <c:pt idx="31211">
                  <c:v>31211</c:v>
                </c:pt>
                <c:pt idx="31212">
                  <c:v>31212</c:v>
                </c:pt>
                <c:pt idx="31213">
                  <c:v>31213</c:v>
                </c:pt>
                <c:pt idx="31214">
                  <c:v>31214</c:v>
                </c:pt>
                <c:pt idx="31215">
                  <c:v>31215</c:v>
                </c:pt>
                <c:pt idx="31216">
                  <c:v>31216</c:v>
                </c:pt>
                <c:pt idx="31217">
                  <c:v>31217</c:v>
                </c:pt>
                <c:pt idx="31218">
                  <c:v>31218</c:v>
                </c:pt>
                <c:pt idx="31219">
                  <c:v>31219</c:v>
                </c:pt>
                <c:pt idx="31220">
                  <c:v>31220</c:v>
                </c:pt>
                <c:pt idx="31221">
                  <c:v>31221</c:v>
                </c:pt>
                <c:pt idx="31222">
                  <c:v>31222</c:v>
                </c:pt>
                <c:pt idx="31223">
                  <c:v>31223</c:v>
                </c:pt>
                <c:pt idx="31224">
                  <c:v>31224</c:v>
                </c:pt>
                <c:pt idx="31225">
                  <c:v>31225</c:v>
                </c:pt>
                <c:pt idx="31226">
                  <c:v>31226</c:v>
                </c:pt>
                <c:pt idx="31227">
                  <c:v>31227</c:v>
                </c:pt>
                <c:pt idx="31228">
                  <c:v>31228</c:v>
                </c:pt>
                <c:pt idx="31229">
                  <c:v>31229</c:v>
                </c:pt>
                <c:pt idx="31230">
                  <c:v>31230</c:v>
                </c:pt>
                <c:pt idx="31231">
                  <c:v>31231</c:v>
                </c:pt>
                <c:pt idx="31232">
                  <c:v>31232</c:v>
                </c:pt>
                <c:pt idx="31233">
                  <c:v>31233</c:v>
                </c:pt>
                <c:pt idx="31234">
                  <c:v>31234</c:v>
                </c:pt>
                <c:pt idx="31235">
                  <c:v>31235</c:v>
                </c:pt>
                <c:pt idx="31236">
                  <c:v>31236</c:v>
                </c:pt>
                <c:pt idx="31237">
                  <c:v>31237</c:v>
                </c:pt>
                <c:pt idx="31238">
                  <c:v>31238</c:v>
                </c:pt>
                <c:pt idx="31239">
                  <c:v>31239</c:v>
                </c:pt>
                <c:pt idx="31240">
                  <c:v>31240</c:v>
                </c:pt>
                <c:pt idx="31241">
                  <c:v>31241</c:v>
                </c:pt>
                <c:pt idx="31242">
                  <c:v>31242</c:v>
                </c:pt>
                <c:pt idx="31243">
                  <c:v>31243</c:v>
                </c:pt>
                <c:pt idx="31244">
                  <c:v>31244</c:v>
                </c:pt>
                <c:pt idx="31245">
                  <c:v>31245</c:v>
                </c:pt>
                <c:pt idx="31246">
                  <c:v>31246</c:v>
                </c:pt>
                <c:pt idx="31247">
                  <c:v>31247</c:v>
                </c:pt>
                <c:pt idx="31248">
                  <c:v>31248</c:v>
                </c:pt>
                <c:pt idx="31249">
                  <c:v>31249</c:v>
                </c:pt>
                <c:pt idx="31250">
                  <c:v>31250</c:v>
                </c:pt>
                <c:pt idx="31251">
                  <c:v>31251</c:v>
                </c:pt>
                <c:pt idx="31252">
                  <c:v>31252</c:v>
                </c:pt>
                <c:pt idx="31253">
                  <c:v>31253</c:v>
                </c:pt>
                <c:pt idx="31254">
                  <c:v>31254</c:v>
                </c:pt>
                <c:pt idx="31255">
                  <c:v>31255</c:v>
                </c:pt>
                <c:pt idx="31256">
                  <c:v>31256</c:v>
                </c:pt>
                <c:pt idx="31257">
                  <c:v>31257</c:v>
                </c:pt>
                <c:pt idx="31258">
                  <c:v>31258</c:v>
                </c:pt>
                <c:pt idx="31259">
                  <c:v>31259</c:v>
                </c:pt>
                <c:pt idx="31260">
                  <c:v>31260</c:v>
                </c:pt>
                <c:pt idx="31261">
                  <c:v>31261</c:v>
                </c:pt>
                <c:pt idx="31262">
                  <c:v>31262</c:v>
                </c:pt>
                <c:pt idx="31263">
                  <c:v>31263</c:v>
                </c:pt>
                <c:pt idx="31264">
                  <c:v>31264</c:v>
                </c:pt>
                <c:pt idx="31265">
                  <c:v>31265</c:v>
                </c:pt>
                <c:pt idx="31266">
                  <c:v>31266</c:v>
                </c:pt>
                <c:pt idx="31267">
                  <c:v>31267</c:v>
                </c:pt>
                <c:pt idx="31268">
                  <c:v>31268</c:v>
                </c:pt>
                <c:pt idx="31269">
                  <c:v>31269</c:v>
                </c:pt>
                <c:pt idx="31270">
                  <c:v>31270</c:v>
                </c:pt>
                <c:pt idx="31271">
                  <c:v>31271</c:v>
                </c:pt>
                <c:pt idx="31272">
                  <c:v>31272</c:v>
                </c:pt>
                <c:pt idx="31273">
                  <c:v>31273</c:v>
                </c:pt>
                <c:pt idx="31274">
                  <c:v>31274</c:v>
                </c:pt>
                <c:pt idx="31275">
                  <c:v>31275</c:v>
                </c:pt>
                <c:pt idx="31276">
                  <c:v>31276</c:v>
                </c:pt>
                <c:pt idx="31277">
                  <c:v>31277</c:v>
                </c:pt>
                <c:pt idx="31278">
                  <c:v>31278</c:v>
                </c:pt>
                <c:pt idx="31279">
                  <c:v>31279</c:v>
                </c:pt>
                <c:pt idx="31280">
                  <c:v>31280</c:v>
                </c:pt>
                <c:pt idx="31281">
                  <c:v>31281</c:v>
                </c:pt>
                <c:pt idx="31282">
                  <c:v>31282</c:v>
                </c:pt>
                <c:pt idx="31283">
                  <c:v>31283</c:v>
                </c:pt>
                <c:pt idx="31284">
                  <c:v>31284</c:v>
                </c:pt>
                <c:pt idx="31285">
                  <c:v>31285</c:v>
                </c:pt>
                <c:pt idx="31286">
                  <c:v>31286</c:v>
                </c:pt>
                <c:pt idx="31287">
                  <c:v>31287</c:v>
                </c:pt>
                <c:pt idx="31288">
                  <c:v>31288</c:v>
                </c:pt>
                <c:pt idx="31289">
                  <c:v>31289</c:v>
                </c:pt>
                <c:pt idx="31290">
                  <c:v>31290</c:v>
                </c:pt>
                <c:pt idx="31291">
                  <c:v>31291</c:v>
                </c:pt>
                <c:pt idx="31292">
                  <c:v>31292</c:v>
                </c:pt>
                <c:pt idx="31293">
                  <c:v>31293</c:v>
                </c:pt>
                <c:pt idx="31294">
                  <c:v>31294</c:v>
                </c:pt>
                <c:pt idx="31295">
                  <c:v>31295</c:v>
                </c:pt>
                <c:pt idx="31296">
                  <c:v>31296</c:v>
                </c:pt>
                <c:pt idx="31297">
                  <c:v>31297</c:v>
                </c:pt>
                <c:pt idx="31298">
                  <c:v>31298</c:v>
                </c:pt>
                <c:pt idx="31299">
                  <c:v>31299</c:v>
                </c:pt>
                <c:pt idx="31300">
                  <c:v>31300</c:v>
                </c:pt>
                <c:pt idx="31301">
                  <c:v>31301</c:v>
                </c:pt>
                <c:pt idx="31302">
                  <c:v>31302</c:v>
                </c:pt>
                <c:pt idx="31303">
                  <c:v>31303</c:v>
                </c:pt>
                <c:pt idx="31304">
                  <c:v>31304</c:v>
                </c:pt>
                <c:pt idx="31305">
                  <c:v>31305</c:v>
                </c:pt>
                <c:pt idx="31306">
                  <c:v>31306</c:v>
                </c:pt>
                <c:pt idx="31307">
                  <c:v>31307</c:v>
                </c:pt>
                <c:pt idx="31308">
                  <c:v>31308</c:v>
                </c:pt>
                <c:pt idx="31309">
                  <c:v>31309</c:v>
                </c:pt>
                <c:pt idx="31310">
                  <c:v>31310</c:v>
                </c:pt>
                <c:pt idx="31311">
                  <c:v>31311</c:v>
                </c:pt>
                <c:pt idx="31312">
                  <c:v>31312</c:v>
                </c:pt>
                <c:pt idx="31313">
                  <c:v>31313</c:v>
                </c:pt>
                <c:pt idx="31314">
                  <c:v>31314</c:v>
                </c:pt>
                <c:pt idx="31315">
                  <c:v>31315</c:v>
                </c:pt>
                <c:pt idx="31316">
                  <c:v>31316</c:v>
                </c:pt>
                <c:pt idx="31317">
                  <c:v>31317</c:v>
                </c:pt>
                <c:pt idx="31318">
                  <c:v>31318</c:v>
                </c:pt>
                <c:pt idx="31319">
                  <c:v>31319</c:v>
                </c:pt>
                <c:pt idx="31320">
                  <c:v>31320</c:v>
                </c:pt>
                <c:pt idx="31321">
                  <c:v>31321</c:v>
                </c:pt>
                <c:pt idx="31322">
                  <c:v>31322</c:v>
                </c:pt>
                <c:pt idx="31323">
                  <c:v>31323</c:v>
                </c:pt>
                <c:pt idx="31324">
                  <c:v>31324</c:v>
                </c:pt>
                <c:pt idx="31325">
                  <c:v>31325</c:v>
                </c:pt>
                <c:pt idx="31326">
                  <c:v>31326</c:v>
                </c:pt>
                <c:pt idx="31327">
                  <c:v>31327</c:v>
                </c:pt>
                <c:pt idx="31328">
                  <c:v>31328</c:v>
                </c:pt>
                <c:pt idx="31329">
                  <c:v>31329</c:v>
                </c:pt>
                <c:pt idx="31330">
                  <c:v>31330</c:v>
                </c:pt>
                <c:pt idx="31331">
                  <c:v>31331</c:v>
                </c:pt>
                <c:pt idx="31332">
                  <c:v>31332</c:v>
                </c:pt>
                <c:pt idx="31333">
                  <c:v>31333</c:v>
                </c:pt>
                <c:pt idx="31334">
                  <c:v>31334</c:v>
                </c:pt>
                <c:pt idx="31335">
                  <c:v>31335</c:v>
                </c:pt>
                <c:pt idx="31336">
                  <c:v>31336</c:v>
                </c:pt>
                <c:pt idx="31337">
                  <c:v>31337</c:v>
                </c:pt>
                <c:pt idx="31338">
                  <c:v>31338</c:v>
                </c:pt>
                <c:pt idx="31339">
                  <c:v>31339</c:v>
                </c:pt>
                <c:pt idx="31340">
                  <c:v>31340</c:v>
                </c:pt>
                <c:pt idx="31341">
                  <c:v>31341</c:v>
                </c:pt>
                <c:pt idx="31342">
                  <c:v>31342</c:v>
                </c:pt>
                <c:pt idx="31343">
                  <c:v>31343</c:v>
                </c:pt>
                <c:pt idx="31344">
                  <c:v>31344</c:v>
                </c:pt>
                <c:pt idx="31345">
                  <c:v>31345</c:v>
                </c:pt>
                <c:pt idx="31346">
                  <c:v>31346</c:v>
                </c:pt>
                <c:pt idx="31347">
                  <c:v>31347</c:v>
                </c:pt>
                <c:pt idx="31348">
                  <c:v>31348</c:v>
                </c:pt>
                <c:pt idx="31349">
                  <c:v>31349</c:v>
                </c:pt>
                <c:pt idx="31350">
                  <c:v>31350</c:v>
                </c:pt>
                <c:pt idx="31351">
                  <c:v>31351</c:v>
                </c:pt>
                <c:pt idx="31352">
                  <c:v>31352</c:v>
                </c:pt>
                <c:pt idx="31353">
                  <c:v>31353</c:v>
                </c:pt>
                <c:pt idx="31354">
                  <c:v>31354</c:v>
                </c:pt>
                <c:pt idx="31355">
                  <c:v>31355</c:v>
                </c:pt>
                <c:pt idx="31356">
                  <c:v>31356</c:v>
                </c:pt>
                <c:pt idx="31357">
                  <c:v>31357</c:v>
                </c:pt>
                <c:pt idx="31358">
                  <c:v>31358</c:v>
                </c:pt>
                <c:pt idx="31359">
                  <c:v>31359</c:v>
                </c:pt>
                <c:pt idx="31360">
                  <c:v>31360</c:v>
                </c:pt>
                <c:pt idx="31361">
                  <c:v>31361</c:v>
                </c:pt>
                <c:pt idx="31362">
                  <c:v>31362</c:v>
                </c:pt>
                <c:pt idx="31363">
                  <c:v>31363</c:v>
                </c:pt>
                <c:pt idx="31364">
                  <c:v>31364</c:v>
                </c:pt>
                <c:pt idx="31365">
                  <c:v>31365</c:v>
                </c:pt>
                <c:pt idx="31366">
                  <c:v>31366</c:v>
                </c:pt>
                <c:pt idx="31367">
                  <c:v>31367</c:v>
                </c:pt>
                <c:pt idx="31368">
                  <c:v>31368</c:v>
                </c:pt>
                <c:pt idx="31369">
                  <c:v>31369</c:v>
                </c:pt>
                <c:pt idx="31370">
                  <c:v>31370</c:v>
                </c:pt>
                <c:pt idx="31371">
                  <c:v>31371</c:v>
                </c:pt>
                <c:pt idx="31372">
                  <c:v>31372</c:v>
                </c:pt>
                <c:pt idx="31373">
                  <c:v>31373</c:v>
                </c:pt>
                <c:pt idx="31374">
                  <c:v>31374</c:v>
                </c:pt>
                <c:pt idx="31375">
                  <c:v>31375</c:v>
                </c:pt>
                <c:pt idx="31376">
                  <c:v>31376</c:v>
                </c:pt>
                <c:pt idx="31377">
                  <c:v>31377</c:v>
                </c:pt>
                <c:pt idx="31378">
                  <c:v>31378</c:v>
                </c:pt>
                <c:pt idx="31379">
                  <c:v>31379</c:v>
                </c:pt>
                <c:pt idx="31380">
                  <c:v>31380</c:v>
                </c:pt>
                <c:pt idx="31381">
                  <c:v>31381</c:v>
                </c:pt>
                <c:pt idx="31382">
                  <c:v>31382</c:v>
                </c:pt>
                <c:pt idx="31383">
                  <c:v>31383</c:v>
                </c:pt>
                <c:pt idx="31384">
                  <c:v>31384</c:v>
                </c:pt>
                <c:pt idx="31385">
                  <c:v>31385</c:v>
                </c:pt>
                <c:pt idx="31386">
                  <c:v>31386</c:v>
                </c:pt>
                <c:pt idx="31387">
                  <c:v>31387</c:v>
                </c:pt>
                <c:pt idx="31388">
                  <c:v>31388</c:v>
                </c:pt>
                <c:pt idx="31389">
                  <c:v>31389</c:v>
                </c:pt>
                <c:pt idx="31390">
                  <c:v>31390</c:v>
                </c:pt>
                <c:pt idx="31391">
                  <c:v>31391</c:v>
                </c:pt>
                <c:pt idx="31392">
                  <c:v>31392</c:v>
                </c:pt>
                <c:pt idx="31393">
                  <c:v>31393</c:v>
                </c:pt>
                <c:pt idx="31394">
                  <c:v>31394</c:v>
                </c:pt>
                <c:pt idx="31395">
                  <c:v>31395</c:v>
                </c:pt>
                <c:pt idx="31396">
                  <c:v>31396</c:v>
                </c:pt>
                <c:pt idx="31397">
                  <c:v>31397</c:v>
                </c:pt>
                <c:pt idx="31398">
                  <c:v>31398</c:v>
                </c:pt>
                <c:pt idx="31399">
                  <c:v>31399</c:v>
                </c:pt>
                <c:pt idx="31400">
                  <c:v>31400</c:v>
                </c:pt>
                <c:pt idx="31401">
                  <c:v>31401</c:v>
                </c:pt>
                <c:pt idx="31402">
                  <c:v>31402</c:v>
                </c:pt>
                <c:pt idx="31403">
                  <c:v>31403</c:v>
                </c:pt>
                <c:pt idx="31404">
                  <c:v>31404</c:v>
                </c:pt>
                <c:pt idx="31405">
                  <c:v>31405</c:v>
                </c:pt>
                <c:pt idx="31406">
                  <c:v>31406</c:v>
                </c:pt>
                <c:pt idx="31407">
                  <c:v>31407</c:v>
                </c:pt>
                <c:pt idx="31408">
                  <c:v>31408</c:v>
                </c:pt>
                <c:pt idx="31409">
                  <c:v>31409</c:v>
                </c:pt>
                <c:pt idx="31410">
                  <c:v>31410</c:v>
                </c:pt>
                <c:pt idx="31411">
                  <c:v>31411</c:v>
                </c:pt>
                <c:pt idx="31412">
                  <c:v>31412</c:v>
                </c:pt>
                <c:pt idx="31413">
                  <c:v>31413</c:v>
                </c:pt>
                <c:pt idx="31414">
                  <c:v>31414</c:v>
                </c:pt>
                <c:pt idx="31415">
                  <c:v>31415</c:v>
                </c:pt>
                <c:pt idx="31416">
                  <c:v>31416</c:v>
                </c:pt>
                <c:pt idx="31417">
                  <c:v>31417</c:v>
                </c:pt>
                <c:pt idx="31418">
                  <c:v>31418</c:v>
                </c:pt>
                <c:pt idx="31419">
                  <c:v>31419</c:v>
                </c:pt>
                <c:pt idx="31420">
                  <c:v>31420</c:v>
                </c:pt>
                <c:pt idx="31421">
                  <c:v>31421</c:v>
                </c:pt>
                <c:pt idx="31422">
                  <c:v>31422</c:v>
                </c:pt>
                <c:pt idx="31423">
                  <c:v>31423</c:v>
                </c:pt>
                <c:pt idx="31424">
                  <c:v>31424</c:v>
                </c:pt>
                <c:pt idx="31425">
                  <c:v>31425</c:v>
                </c:pt>
                <c:pt idx="31426">
                  <c:v>31426</c:v>
                </c:pt>
                <c:pt idx="31427">
                  <c:v>31427</c:v>
                </c:pt>
                <c:pt idx="31428">
                  <c:v>31428</c:v>
                </c:pt>
                <c:pt idx="31429">
                  <c:v>31429</c:v>
                </c:pt>
                <c:pt idx="31430">
                  <c:v>31430</c:v>
                </c:pt>
                <c:pt idx="31431">
                  <c:v>31431</c:v>
                </c:pt>
                <c:pt idx="31432">
                  <c:v>31432</c:v>
                </c:pt>
                <c:pt idx="31433">
                  <c:v>31433</c:v>
                </c:pt>
                <c:pt idx="31434">
                  <c:v>31434</c:v>
                </c:pt>
                <c:pt idx="31435">
                  <c:v>31435</c:v>
                </c:pt>
                <c:pt idx="31436">
                  <c:v>31436</c:v>
                </c:pt>
                <c:pt idx="31437">
                  <c:v>31437</c:v>
                </c:pt>
                <c:pt idx="31438">
                  <c:v>31438</c:v>
                </c:pt>
                <c:pt idx="31439">
                  <c:v>31439</c:v>
                </c:pt>
                <c:pt idx="31440">
                  <c:v>31440</c:v>
                </c:pt>
                <c:pt idx="31441">
                  <c:v>31441</c:v>
                </c:pt>
                <c:pt idx="31442">
                  <c:v>31442</c:v>
                </c:pt>
                <c:pt idx="31443">
                  <c:v>31443</c:v>
                </c:pt>
                <c:pt idx="31444">
                  <c:v>31444</c:v>
                </c:pt>
                <c:pt idx="31445">
                  <c:v>31445</c:v>
                </c:pt>
                <c:pt idx="31446">
                  <c:v>31446</c:v>
                </c:pt>
                <c:pt idx="31447">
                  <c:v>31447</c:v>
                </c:pt>
                <c:pt idx="31448">
                  <c:v>31448</c:v>
                </c:pt>
                <c:pt idx="31449">
                  <c:v>31449</c:v>
                </c:pt>
                <c:pt idx="31450">
                  <c:v>31450</c:v>
                </c:pt>
                <c:pt idx="31451">
                  <c:v>31451</c:v>
                </c:pt>
                <c:pt idx="31452">
                  <c:v>31452</c:v>
                </c:pt>
                <c:pt idx="31453">
                  <c:v>31453</c:v>
                </c:pt>
                <c:pt idx="31454">
                  <c:v>31454</c:v>
                </c:pt>
                <c:pt idx="31455">
                  <c:v>31455</c:v>
                </c:pt>
                <c:pt idx="31456">
                  <c:v>31456</c:v>
                </c:pt>
                <c:pt idx="31457">
                  <c:v>31457</c:v>
                </c:pt>
                <c:pt idx="31458">
                  <c:v>31458</c:v>
                </c:pt>
                <c:pt idx="31459">
                  <c:v>31459</c:v>
                </c:pt>
                <c:pt idx="31460">
                  <c:v>31460</c:v>
                </c:pt>
                <c:pt idx="31461">
                  <c:v>31461</c:v>
                </c:pt>
                <c:pt idx="31462">
                  <c:v>31462</c:v>
                </c:pt>
                <c:pt idx="31463">
                  <c:v>31463</c:v>
                </c:pt>
                <c:pt idx="31464">
                  <c:v>31464</c:v>
                </c:pt>
                <c:pt idx="31465">
                  <c:v>31465</c:v>
                </c:pt>
                <c:pt idx="31466">
                  <c:v>31466</c:v>
                </c:pt>
                <c:pt idx="31467">
                  <c:v>31467</c:v>
                </c:pt>
                <c:pt idx="31468">
                  <c:v>31468</c:v>
                </c:pt>
                <c:pt idx="31469">
                  <c:v>31469</c:v>
                </c:pt>
                <c:pt idx="31470">
                  <c:v>31470</c:v>
                </c:pt>
                <c:pt idx="31471">
                  <c:v>31471</c:v>
                </c:pt>
                <c:pt idx="31472">
                  <c:v>31472</c:v>
                </c:pt>
                <c:pt idx="31473">
                  <c:v>31473</c:v>
                </c:pt>
                <c:pt idx="31474">
                  <c:v>31474</c:v>
                </c:pt>
                <c:pt idx="31475">
                  <c:v>31475</c:v>
                </c:pt>
                <c:pt idx="31476">
                  <c:v>31476</c:v>
                </c:pt>
                <c:pt idx="31477">
                  <c:v>31477</c:v>
                </c:pt>
                <c:pt idx="31478">
                  <c:v>31478</c:v>
                </c:pt>
                <c:pt idx="31479">
                  <c:v>31479</c:v>
                </c:pt>
                <c:pt idx="31480">
                  <c:v>31480</c:v>
                </c:pt>
                <c:pt idx="31481">
                  <c:v>31481</c:v>
                </c:pt>
                <c:pt idx="31482">
                  <c:v>31482</c:v>
                </c:pt>
                <c:pt idx="31483">
                  <c:v>31483</c:v>
                </c:pt>
                <c:pt idx="31484">
                  <c:v>31484</c:v>
                </c:pt>
                <c:pt idx="31485">
                  <c:v>31485</c:v>
                </c:pt>
                <c:pt idx="31486">
                  <c:v>31486</c:v>
                </c:pt>
                <c:pt idx="31487">
                  <c:v>31487</c:v>
                </c:pt>
                <c:pt idx="31488">
                  <c:v>31488</c:v>
                </c:pt>
                <c:pt idx="31489">
                  <c:v>31489</c:v>
                </c:pt>
                <c:pt idx="31490">
                  <c:v>31490</c:v>
                </c:pt>
                <c:pt idx="31491">
                  <c:v>31491</c:v>
                </c:pt>
                <c:pt idx="31492">
                  <c:v>31492</c:v>
                </c:pt>
                <c:pt idx="31493">
                  <c:v>31493</c:v>
                </c:pt>
                <c:pt idx="31494">
                  <c:v>31494</c:v>
                </c:pt>
                <c:pt idx="31495">
                  <c:v>31495</c:v>
                </c:pt>
                <c:pt idx="31496">
                  <c:v>31496</c:v>
                </c:pt>
                <c:pt idx="31497">
                  <c:v>31497</c:v>
                </c:pt>
                <c:pt idx="31498">
                  <c:v>31498</c:v>
                </c:pt>
                <c:pt idx="31499">
                  <c:v>31499</c:v>
                </c:pt>
                <c:pt idx="31500">
                  <c:v>31500</c:v>
                </c:pt>
                <c:pt idx="31501">
                  <c:v>31501</c:v>
                </c:pt>
                <c:pt idx="31502">
                  <c:v>31502</c:v>
                </c:pt>
                <c:pt idx="31503">
                  <c:v>31503</c:v>
                </c:pt>
                <c:pt idx="31504">
                  <c:v>31504</c:v>
                </c:pt>
                <c:pt idx="31505">
                  <c:v>31505</c:v>
                </c:pt>
                <c:pt idx="31506">
                  <c:v>31506</c:v>
                </c:pt>
                <c:pt idx="31507">
                  <c:v>31507</c:v>
                </c:pt>
                <c:pt idx="31508">
                  <c:v>31508</c:v>
                </c:pt>
                <c:pt idx="31509">
                  <c:v>31509</c:v>
                </c:pt>
                <c:pt idx="31510">
                  <c:v>31510</c:v>
                </c:pt>
                <c:pt idx="31511">
                  <c:v>31511</c:v>
                </c:pt>
                <c:pt idx="31512">
                  <c:v>31512</c:v>
                </c:pt>
                <c:pt idx="31513">
                  <c:v>31513</c:v>
                </c:pt>
                <c:pt idx="31514">
                  <c:v>31514</c:v>
                </c:pt>
                <c:pt idx="31515">
                  <c:v>31515</c:v>
                </c:pt>
                <c:pt idx="31516">
                  <c:v>31516</c:v>
                </c:pt>
                <c:pt idx="31517">
                  <c:v>31517</c:v>
                </c:pt>
                <c:pt idx="31518">
                  <c:v>31518</c:v>
                </c:pt>
                <c:pt idx="31519">
                  <c:v>31519</c:v>
                </c:pt>
                <c:pt idx="31520">
                  <c:v>31520</c:v>
                </c:pt>
                <c:pt idx="31521">
                  <c:v>31521</c:v>
                </c:pt>
                <c:pt idx="31522">
                  <c:v>31522</c:v>
                </c:pt>
                <c:pt idx="31523">
                  <c:v>31523</c:v>
                </c:pt>
                <c:pt idx="31524">
                  <c:v>31524</c:v>
                </c:pt>
                <c:pt idx="31525">
                  <c:v>31525</c:v>
                </c:pt>
                <c:pt idx="31526">
                  <c:v>31526</c:v>
                </c:pt>
                <c:pt idx="31527">
                  <c:v>31527</c:v>
                </c:pt>
                <c:pt idx="31528">
                  <c:v>31528</c:v>
                </c:pt>
                <c:pt idx="31529">
                  <c:v>31529</c:v>
                </c:pt>
                <c:pt idx="31530">
                  <c:v>31530</c:v>
                </c:pt>
                <c:pt idx="31531">
                  <c:v>31531</c:v>
                </c:pt>
                <c:pt idx="31532">
                  <c:v>31532</c:v>
                </c:pt>
                <c:pt idx="31533">
                  <c:v>31533</c:v>
                </c:pt>
                <c:pt idx="31534">
                  <c:v>31534</c:v>
                </c:pt>
                <c:pt idx="31535">
                  <c:v>31535</c:v>
                </c:pt>
                <c:pt idx="31536">
                  <c:v>31536</c:v>
                </c:pt>
                <c:pt idx="31537">
                  <c:v>31537</c:v>
                </c:pt>
                <c:pt idx="31538">
                  <c:v>31538</c:v>
                </c:pt>
                <c:pt idx="31539">
                  <c:v>31539</c:v>
                </c:pt>
                <c:pt idx="31540">
                  <c:v>31540</c:v>
                </c:pt>
                <c:pt idx="31541">
                  <c:v>31541</c:v>
                </c:pt>
                <c:pt idx="31542">
                  <c:v>31542</c:v>
                </c:pt>
                <c:pt idx="31543">
                  <c:v>31543</c:v>
                </c:pt>
                <c:pt idx="31544">
                  <c:v>31544</c:v>
                </c:pt>
                <c:pt idx="31545">
                  <c:v>31545</c:v>
                </c:pt>
                <c:pt idx="31546">
                  <c:v>31546</c:v>
                </c:pt>
                <c:pt idx="31547">
                  <c:v>31547</c:v>
                </c:pt>
                <c:pt idx="31548">
                  <c:v>31548</c:v>
                </c:pt>
                <c:pt idx="31549">
                  <c:v>31549</c:v>
                </c:pt>
                <c:pt idx="31550">
                  <c:v>31550</c:v>
                </c:pt>
                <c:pt idx="31551">
                  <c:v>31551</c:v>
                </c:pt>
                <c:pt idx="31552">
                  <c:v>31552</c:v>
                </c:pt>
                <c:pt idx="31553">
                  <c:v>31553</c:v>
                </c:pt>
                <c:pt idx="31554">
                  <c:v>31554</c:v>
                </c:pt>
                <c:pt idx="31555">
                  <c:v>31555</c:v>
                </c:pt>
                <c:pt idx="31556">
                  <c:v>31556</c:v>
                </c:pt>
                <c:pt idx="31557">
                  <c:v>31557</c:v>
                </c:pt>
                <c:pt idx="31558">
                  <c:v>31558</c:v>
                </c:pt>
                <c:pt idx="31559">
                  <c:v>31559</c:v>
                </c:pt>
                <c:pt idx="31560">
                  <c:v>31560</c:v>
                </c:pt>
                <c:pt idx="31561">
                  <c:v>31561</c:v>
                </c:pt>
                <c:pt idx="31562">
                  <c:v>31562</c:v>
                </c:pt>
                <c:pt idx="31563">
                  <c:v>31563</c:v>
                </c:pt>
                <c:pt idx="31564">
                  <c:v>31564</c:v>
                </c:pt>
                <c:pt idx="31565">
                  <c:v>31565</c:v>
                </c:pt>
                <c:pt idx="31566">
                  <c:v>31566</c:v>
                </c:pt>
                <c:pt idx="31567">
                  <c:v>31567</c:v>
                </c:pt>
                <c:pt idx="31568">
                  <c:v>31568</c:v>
                </c:pt>
                <c:pt idx="31569">
                  <c:v>31569</c:v>
                </c:pt>
                <c:pt idx="31570">
                  <c:v>31570</c:v>
                </c:pt>
                <c:pt idx="31571">
                  <c:v>31571</c:v>
                </c:pt>
                <c:pt idx="31572">
                  <c:v>31572</c:v>
                </c:pt>
                <c:pt idx="31573">
                  <c:v>31573</c:v>
                </c:pt>
                <c:pt idx="31574">
                  <c:v>31574</c:v>
                </c:pt>
                <c:pt idx="31575">
                  <c:v>31575</c:v>
                </c:pt>
                <c:pt idx="31576">
                  <c:v>31576</c:v>
                </c:pt>
                <c:pt idx="31577">
                  <c:v>31577</c:v>
                </c:pt>
                <c:pt idx="31578">
                  <c:v>31578</c:v>
                </c:pt>
                <c:pt idx="31579">
                  <c:v>31579</c:v>
                </c:pt>
                <c:pt idx="31580">
                  <c:v>31580</c:v>
                </c:pt>
                <c:pt idx="31581">
                  <c:v>31581</c:v>
                </c:pt>
                <c:pt idx="31582">
                  <c:v>31582</c:v>
                </c:pt>
                <c:pt idx="31583">
                  <c:v>31583</c:v>
                </c:pt>
                <c:pt idx="31584">
                  <c:v>31584</c:v>
                </c:pt>
                <c:pt idx="31585">
                  <c:v>31585</c:v>
                </c:pt>
                <c:pt idx="31586">
                  <c:v>31586</c:v>
                </c:pt>
                <c:pt idx="31587">
                  <c:v>31587</c:v>
                </c:pt>
                <c:pt idx="31588">
                  <c:v>31588</c:v>
                </c:pt>
                <c:pt idx="31589">
                  <c:v>31589</c:v>
                </c:pt>
                <c:pt idx="31590">
                  <c:v>31590</c:v>
                </c:pt>
                <c:pt idx="31591">
                  <c:v>31591</c:v>
                </c:pt>
                <c:pt idx="31592">
                  <c:v>31592</c:v>
                </c:pt>
                <c:pt idx="31593">
                  <c:v>31593</c:v>
                </c:pt>
                <c:pt idx="31594">
                  <c:v>31594</c:v>
                </c:pt>
                <c:pt idx="31595">
                  <c:v>31595</c:v>
                </c:pt>
                <c:pt idx="31596">
                  <c:v>31596</c:v>
                </c:pt>
                <c:pt idx="31597">
                  <c:v>31597</c:v>
                </c:pt>
                <c:pt idx="31598">
                  <c:v>31598</c:v>
                </c:pt>
                <c:pt idx="31599">
                  <c:v>31599</c:v>
                </c:pt>
                <c:pt idx="31600">
                  <c:v>31600</c:v>
                </c:pt>
                <c:pt idx="31601">
                  <c:v>31601</c:v>
                </c:pt>
                <c:pt idx="31602">
                  <c:v>31602</c:v>
                </c:pt>
                <c:pt idx="31603">
                  <c:v>31603</c:v>
                </c:pt>
                <c:pt idx="31604">
                  <c:v>31604</c:v>
                </c:pt>
                <c:pt idx="31605">
                  <c:v>31605</c:v>
                </c:pt>
                <c:pt idx="31606">
                  <c:v>31606</c:v>
                </c:pt>
                <c:pt idx="31607">
                  <c:v>31607</c:v>
                </c:pt>
                <c:pt idx="31608">
                  <c:v>31608</c:v>
                </c:pt>
                <c:pt idx="31609">
                  <c:v>31609</c:v>
                </c:pt>
                <c:pt idx="31610">
                  <c:v>31610</c:v>
                </c:pt>
                <c:pt idx="31611">
                  <c:v>31611</c:v>
                </c:pt>
                <c:pt idx="31612">
                  <c:v>31612</c:v>
                </c:pt>
                <c:pt idx="31613">
                  <c:v>31613</c:v>
                </c:pt>
                <c:pt idx="31614">
                  <c:v>31614</c:v>
                </c:pt>
                <c:pt idx="31615">
                  <c:v>31615</c:v>
                </c:pt>
                <c:pt idx="31616">
                  <c:v>31616</c:v>
                </c:pt>
                <c:pt idx="31617">
                  <c:v>31617</c:v>
                </c:pt>
                <c:pt idx="31618">
                  <c:v>31618</c:v>
                </c:pt>
                <c:pt idx="31619">
                  <c:v>31619</c:v>
                </c:pt>
                <c:pt idx="31620">
                  <c:v>31620</c:v>
                </c:pt>
                <c:pt idx="31621">
                  <c:v>31621</c:v>
                </c:pt>
                <c:pt idx="31622">
                  <c:v>31622</c:v>
                </c:pt>
                <c:pt idx="31623">
                  <c:v>31623</c:v>
                </c:pt>
                <c:pt idx="31624">
                  <c:v>31624</c:v>
                </c:pt>
                <c:pt idx="31625">
                  <c:v>31625</c:v>
                </c:pt>
                <c:pt idx="31626">
                  <c:v>31626</c:v>
                </c:pt>
                <c:pt idx="31627">
                  <c:v>31627</c:v>
                </c:pt>
                <c:pt idx="31628">
                  <c:v>31628</c:v>
                </c:pt>
                <c:pt idx="31629">
                  <c:v>31629</c:v>
                </c:pt>
                <c:pt idx="31630">
                  <c:v>31630</c:v>
                </c:pt>
                <c:pt idx="31631">
                  <c:v>31631</c:v>
                </c:pt>
                <c:pt idx="31632">
                  <c:v>31632</c:v>
                </c:pt>
                <c:pt idx="31633">
                  <c:v>31633</c:v>
                </c:pt>
                <c:pt idx="31634">
                  <c:v>31634</c:v>
                </c:pt>
                <c:pt idx="31635">
                  <c:v>31635</c:v>
                </c:pt>
                <c:pt idx="31636">
                  <c:v>31636</c:v>
                </c:pt>
                <c:pt idx="31637">
                  <c:v>31637</c:v>
                </c:pt>
                <c:pt idx="31638">
                  <c:v>31638</c:v>
                </c:pt>
                <c:pt idx="31639">
                  <c:v>31639</c:v>
                </c:pt>
                <c:pt idx="31640">
                  <c:v>31640</c:v>
                </c:pt>
                <c:pt idx="31641">
                  <c:v>31641</c:v>
                </c:pt>
                <c:pt idx="31642">
                  <c:v>31642</c:v>
                </c:pt>
                <c:pt idx="31643">
                  <c:v>31643</c:v>
                </c:pt>
                <c:pt idx="31644">
                  <c:v>31644</c:v>
                </c:pt>
                <c:pt idx="31645">
                  <c:v>31645</c:v>
                </c:pt>
                <c:pt idx="31646">
                  <c:v>31646</c:v>
                </c:pt>
                <c:pt idx="31647">
                  <c:v>31647</c:v>
                </c:pt>
                <c:pt idx="31648">
                  <c:v>31648</c:v>
                </c:pt>
                <c:pt idx="31649">
                  <c:v>31649</c:v>
                </c:pt>
                <c:pt idx="31650">
                  <c:v>31650</c:v>
                </c:pt>
                <c:pt idx="31651">
                  <c:v>31651</c:v>
                </c:pt>
                <c:pt idx="31652">
                  <c:v>31652</c:v>
                </c:pt>
                <c:pt idx="31653">
                  <c:v>31653</c:v>
                </c:pt>
                <c:pt idx="31654">
                  <c:v>31654</c:v>
                </c:pt>
                <c:pt idx="31655">
                  <c:v>31655</c:v>
                </c:pt>
                <c:pt idx="31656">
                  <c:v>31656</c:v>
                </c:pt>
                <c:pt idx="31657">
                  <c:v>31657</c:v>
                </c:pt>
                <c:pt idx="31658">
                  <c:v>31658</c:v>
                </c:pt>
                <c:pt idx="31659">
                  <c:v>31659</c:v>
                </c:pt>
                <c:pt idx="31660">
                  <c:v>31660</c:v>
                </c:pt>
                <c:pt idx="31661">
                  <c:v>31661</c:v>
                </c:pt>
                <c:pt idx="31662">
                  <c:v>31662</c:v>
                </c:pt>
                <c:pt idx="31663">
                  <c:v>31663</c:v>
                </c:pt>
                <c:pt idx="31664">
                  <c:v>31664</c:v>
                </c:pt>
                <c:pt idx="31665">
                  <c:v>31665</c:v>
                </c:pt>
                <c:pt idx="31666">
                  <c:v>31666</c:v>
                </c:pt>
                <c:pt idx="31667">
                  <c:v>31667</c:v>
                </c:pt>
                <c:pt idx="31668">
                  <c:v>31668</c:v>
                </c:pt>
                <c:pt idx="31669">
                  <c:v>31669</c:v>
                </c:pt>
                <c:pt idx="31670">
                  <c:v>31670</c:v>
                </c:pt>
                <c:pt idx="31671">
                  <c:v>31671</c:v>
                </c:pt>
                <c:pt idx="31672">
                  <c:v>31672</c:v>
                </c:pt>
                <c:pt idx="31673">
                  <c:v>31673</c:v>
                </c:pt>
                <c:pt idx="31674">
                  <c:v>31674</c:v>
                </c:pt>
                <c:pt idx="31675">
                  <c:v>31675</c:v>
                </c:pt>
                <c:pt idx="31676">
                  <c:v>31676</c:v>
                </c:pt>
                <c:pt idx="31677">
                  <c:v>31677</c:v>
                </c:pt>
                <c:pt idx="31678">
                  <c:v>31678</c:v>
                </c:pt>
                <c:pt idx="31679">
                  <c:v>31679</c:v>
                </c:pt>
                <c:pt idx="31680">
                  <c:v>31680</c:v>
                </c:pt>
                <c:pt idx="31681">
                  <c:v>31681</c:v>
                </c:pt>
                <c:pt idx="31682">
                  <c:v>31682</c:v>
                </c:pt>
                <c:pt idx="31683">
                  <c:v>31683</c:v>
                </c:pt>
                <c:pt idx="31684">
                  <c:v>31684</c:v>
                </c:pt>
                <c:pt idx="31685">
                  <c:v>31685</c:v>
                </c:pt>
                <c:pt idx="31686">
                  <c:v>31686</c:v>
                </c:pt>
                <c:pt idx="31687">
                  <c:v>31687</c:v>
                </c:pt>
                <c:pt idx="31688">
                  <c:v>31688</c:v>
                </c:pt>
                <c:pt idx="31689">
                  <c:v>31689</c:v>
                </c:pt>
                <c:pt idx="31690">
                  <c:v>31690</c:v>
                </c:pt>
                <c:pt idx="31691">
                  <c:v>31691</c:v>
                </c:pt>
                <c:pt idx="31692">
                  <c:v>31692</c:v>
                </c:pt>
                <c:pt idx="31693">
                  <c:v>31693</c:v>
                </c:pt>
                <c:pt idx="31694">
                  <c:v>31694</c:v>
                </c:pt>
                <c:pt idx="31695">
                  <c:v>31695</c:v>
                </c:pt>
                <c:pt idx="31696">
                  <c:v>31696</c:v>
                </c:pt>
                <c:pt idx="31697">
                  <c:v>31697</c:v>
                </c:pt>
                <c:pt idx="31698">
                  <c:v>31698</c:v>
                </c:pt>
                <c:pt idx="31699">
                  <c:v>31699</c:v>
                </c:pt>
                <c:pt idx="31700">
                  <c:v>31700</c:v>
                </c:pt>
                <c:pt idx="31701">
                  <c:v>31701</c:v>
                </c:pt>
                <c:pt idx="31702">
                  <c:v>31702</c:v>
                </c:pt>
                <c:pt idx="31703">
                  <c:v>31703</c:v>
                </c:pt>
                <c:pt idx="31704">
                  <c:v>31704</c:v>
                </c:pt>
                <c:pt idx="31705">
                  <c:v>31705</c:v>
                </c:pt>
                <c:pt idx="31706">
                  <c:v>31706</c:v>
                </c:pt>
                <c:pt idx="31707">
                  <c:v>31707</c:v>
                </c:pt>
                <c:pt idx="31708">
                  <c:v>31708</c:v>
                </c:pt>
                <c:pt idx="31709">
                  <c:v>31709</c:v>
                </c:pt>
                <c:pt idx="31710">
                  <c:v>31710</c:v>
                </c:pt>
                <c:pt idx="31711">
                  <c:v>31711</c:v>
                </c:pt>
                <c:pt idx="31712">
                  <c:v>31712</c:v>
                </c:pt>
                <c:pt idx="31713">
                  <c:v>31713</c:v>
                </c:pt>
                <c:pt idx="31714">
                  <c:v>31714</c:v>
                </c:pt>
                <c:pt idx="31715">
                  <c:v>31715</c:v>
                </c:pt>
                <c:pt idx="31716">
                  <c:v>31716</c:v>
                </c:pt>
                <c:pt idx="31717">
                  <c:v>31717</c:v>
                </c:pt>
                <c:pt idx="31718">
                  <c:v>31718</c:v>
                </c:pt>
                <c:pt idx="31719">
                  <c:v>31719</c:v>
                </c:pt>
                <c:pt idx="31720">
                  <c:v>31720</c:v>
                </c:pt>
                <c:pt idx="31721">
                  <c:v>31721</c:v>
                </c:pt>
                <c:pt idx="31722">
                  <c:v>31722</c:v>
                </c:pt>
                <c:pt idx="31723">
                  <c:v>31723</c:v>
                </c:pt>
                <c:pt idx="31724">
                  <c:v>31724</c:v>
                </c:pt>
                <c:pt idx="31725">
                  <c:v>31725</c:v>
                </c:pt>
                <c:pt idx="31726">
                  <c:v>31726</c:v>
                </c:pt>
                <c:pt idx="31727">
                  <c:v>31727</c:v>
                </c:pt>
                <c:pt idx="31728">
                  <c:v>31728</c:v>
                </c:pt>
                <c:pt idx="31729">
                  <c:v>31729</c:v>
                </c:pt>
                <c:pt idx="31730">
                  <c:v>31730</c:v>
                </c:pt>
                <c:pt idx="31731">
                  <c:v>31731</c:v>
                </c:pt>
                <c:pt idx="31732">
                  <c:v>31732</c:v>
                </c:pt>
                <c:pt idx="31733">
                  <c:v>31733</c:v>
                </c:pt>
                <c:pt idx="31734">
                  <c:v>31734</c:v>
                </c:pt>
                <c:pt idx="31735">
                  <c:v>31735</c:v>
                </c:pt>
                <c:pt idx="31736">
                  <c:v>31736</c:v>
                </c:pt>
                <c:pt idx="31737">
                  <c:v>31737</c:v>
                </c:pt>
                <c:pt idx="31738">
                  <c:v>31738</c:v>
                </c:pt>
                <c:pt idx="31739">
                  <c:v>31739</c:v>
                </c:pt>
                <c:pt idx="31740">
                  <c:v>31740</c:v>
                </c:pt>
                <c:pt idx="31741">
                  <c:v>31741</c:v>
                </c:pt>
                <c:pt idx="31742">
                  <c:v>31742</c:v>
                </c:pt>
                <c:pt idx="31743">
                  <c:v>31743</c:v>
                </c:pt>
                <c:pt idx="31744">
                  <c:v>31744</c:v>
                </c:pt>
                <c:pt idx="31745">
                  <c:v>31745</c:v>
                </c:pt>
                <c:pt idx="31746">
                  <c:v>31746</c:v>
                </c:pt>
                <c:pt idx="31747">
                  <c:v>31747</c:v>
                </c:pt>
                <c:pt idx="31748">
                  <c:v>31748</c:v>
                </c:pt>
                <c:pt idx="31749">
                  <c:v>31749</c:v>
                </c:pt>
                <c:pt idx="31750">
                  <c:v>31750</c:v>
                </c:pt>
                <c:pt idx="31751">
                  <c:v>31751</c:v>
                </c:pt>
                <c:pt idx="31752">
                  <c:v>31752</c:v>
                </c:pt>
                <c:pt idx="31753">
                  <c:v>31753</c:v>
                </c:pt>
                <c:pt idx="31754">
                  <c:v>31754</c:v>
                </c:pt>
                <c:pt idx="31755">
                  <c:v>31755</c:v>
                </c:pt>
                <c:pt idx="31756">
                  <c:v>31756</c:v>
                </c:pt>
                <c:pt idx="31757">
                  <c:v>31757</c:v>
                </c:pt>
                <c:pt idx="31758">
                  <c:v>31758</c:v>
                </c:pt>
                <c:pt idx="31759">
                  <c:v>31759</c:v>
                </c:pt>
                <c:pt idx="31760">
                  <c:v>31760</c:v>
                </c:pt>
                <c:pt idx="31761">
                  <c:v>31761</c:v>
                </c:pt>
                <c:pt idx="31762">
                  <c:v>31762</c:v>
                </c:pt>
                <c:pt idx="31763">
                  <c:v>31763</c:v>
                </c:pt>
                <c:pt idx="31764">
                  <c:v>31764</c:v>
                </c:pt>
                <c:pt idx="31765">
                  <c:v>31765</c:v>
                </c:pt>
                <c:pt idx="31766">
                  <c:v>31766</c:v>
                </c:pt>
                <c:pt idx="31767">
                  <c:v>31767</c:v>
                </c:pt>
                <c:pt idx="31768">
                  <c:v>31768</c:v>
                </c:pt>
                <c:pt idx="31769">
                  <c:v>31769</c:v>
                </c:pt>
                <c:pt idx="31770">
                  <c:v>31770</c:v>
                </c:pt>
                <c:pt idx="31771">
                  <c:v>31771</c:v>
                </c:pt>
                <c:pt idx="31772">
                  <c:v>31772</c:v>
                </c:pt>
                <c:pt idx="31773">
                  <c:v>31773</c:v>
                </c:pt>
                <c:pt idx="31774">
                  <c:v>31774</c:v>
                </c:pt>
                <c:pt idx="31775">
                  <c:v>31775</c:v>
                </c:pt>
                <c:pt idx="31776">
                  <c:v>31776</c:v>
                </c:pt>
                <c:pt idx="31777">
                  <c:v>31777</c:v>
                </c:pt>
                <c:pt idx="31778">
                  <c:v>31778</c:v>
                </c:pt>
                <c:pt idx="31779">
                  <c:v>31779</c:v>
                </c:pt>
                <c:pt idx="31780">
                  <c:v>31780</c:v>
                </c:pt>
                <c:pt idx="31781">
                  <c:v>31781</c:v>
                </c:pt>
                <c:pt idx="31782">
                  <c:v>31782</c:v>
                </c:pt>
                <c:pt idx="31783">
                  <c:v>31783</c:v>
                </c:pt>
                <c:pt idx="31784">
                  <c:v>31784</c:v>
                </c:pt>
                <c:pt idx="31785">
                  <c:v>31785</c:v>
                </c:pt>
                <c:pt idx="31786">
                  <c:v>31786</c:v>
                </c:pt>
                <c:pt idx="31787">
                  <c:v>31787</c:v>
                </c:pt>
                <c:pt idx="31788">
                  <c:v>31788</c:v>
                </c:pt>
                <c:pt idx="31789">
                  <c:v>31789</c:v>
                </c:pt>
                <c:pt idx="31790">
                  <c:v>31790</c:v>
                </c:pt>
                <c:pt idx="31791">
                  <c:v>31791</c:v>
                </c:pt>
                <c:pt idx="31792">
                  <c:v>31792</c:v>
                </c:pt>
                <c:pt idx="31793">
                  <c:v>31793</c:v>
                </c:pt>
                <c:pt idx="31794">
                  <c:v>31794</c:v>
                </c:pt>
                <c:pt idx="31795">
                  <c:v>31795</c:v>
                </c:pt>
                <c:pt idx="31796">
                  <c:v>31796</c:v>
                </c:pt>
                <c:pt idx="31797">
                  <c:v>31797</c:v>
                </c:pt>
                <c:pt idx="31798">
                  <c:v>31798</c:v>
                </c:pt>
                <c:pt idx="31799">
                  <c:v>31799</c:v>
                </c:pt>
                <c:pt idx="31800">
                  <c:v>31800</c:v>
                </c:pt>
                <c:pt idx="31801">
                  <c:v>31801</c:v>
                </c:pt>
                <c:pt idx="31802">
                  <c:v>31802</c:v>
                </c:pt>
                <c:pt idx="31803">
                  <c:v>31803</c:v>
                </c:pt>
                <c:pt idx="31804">
                  <c:v>31804</c:v>
                </c:pt>
                <c:pt idx="31805">
                  <c:v>31805</c:v>
                </c:pt>
                <c:pt idx="31806">
                  <c:v>31806</c:v>
                </c:pt>
                <c:pt idx="31807">
                  <c:v>31807</c:v>
                </c:pt>
                <c:pt idx="31808">
                  <c:v>31808</c:v>
                </c:pt>
                <c:pt idx="31809">
                  <c:v>31809</c:v>
                </c:pt>
                <c:pt idx="31810">
                  <c:v>31810</c:v>
                </c:pt>
                <c:pt idx="31811">
                  <c:v>31811</c:v>
                </c:pt>
                <c:pt idx="31812">
                  <c:v>31812</c:v>
                </c:pt>
                <c:pt idx="31813">
                  <c:v>31813</c:v>
                </c:pt>
                <c:pt idx="31814">
                  <c:v>31814</c:v>
                </c:pt>
                <c:pt idx="31815">
                  <c:v>31815</c:v>
                </c:pt>
                <c:pt idx="31816">
                  <c:v>31816</c:v>
                </c:pt>
                <c:pt idx="31817">
                  <c:v>31817</c:v>
                </c:pt>
                <c:pt idx="31818">
                  <c:v>31818</c:v>
                </c:pt>
                <c:pt idx="31819">
                  <c:v>31819</c:v>
                </c:pt>
                <c:pt idx="31820">
                  <c:v>31820</c:v>
                </c:pt>
                <c:pt idx="31821">
                  <c:v>31821</c:v>
                </c:pt>
                <c:pt idx="31822">
                  <c:v>31822</c:v>
                </c:pt>
                <c:pt idx="31823">
                  <c:v>31823</c:v>
                </c:pt>
                <c:pt idx="31824">
                  <c:v>31824</c:v>
                </c:pt>
                <c:pt idx="31825">
                  <c:v>31825</c:v>
                </c:pt>
                <c:pt idx="31826">
                  <c:v>31826</c:v>
                </c:pt>
                <c:pt idx="31827">
                  <c:v>31827</c:v>
                </c:pt>
                <c:pt idx="31828">
                  <c:v>31828</c:v>
                </c:pt>
                <c:pt idx="31829">
                  <c:v>31829</c:v>
                </c:pt>
                <c:pt idx="31830">
                  <c:v>31830</c:v>
                </c:pt>
                <c:pt idx="31831">
                  <c:v>31831</c:v>
                </c:pt>
                <c:pt idx="31832">
                  <c:v>31832</c:v>
                </c:pt>
                <c:pt idx="31833">
                  <c:v>31833</c:v>
                </c:pt>
                <c:pt idx="31834">
                  <c:v>31834</c:v>
                </c:pt>
                <c:pt idx="31835">
                  <c:v>31835</c:v>
                </c:pt>
                <c:pt idx="31836">
                  <c:v>31836</c:v>
                </c:pt>
                <c:pt idx="31837">
                  <c:v>31837</c:v>
                </c:pt>
                <c:pt idx="31838">
                  <c:v>31838</c:v>
                </c:pt>
                <c:pt idx="31839">
                  <c:v>31839</c:v>
                </c:pt>
                <c:pt idx="31840">
                  <c:v>31840</c:v>
                </c:pt>
                <c:pt idx="31841">
                  <c:v>31841</c:v>
                </c:pt>
                <c:pt idx="31842">
                  <c:v>31842</c:v>
                </c:pt>
                <c:pt idx="31843">
                  <c:v>31843</c:v>
                </c:pt>
                <c:pt idx="31844">
                  <c:v>31844</c:v>
                </c:pt>
                <c:pt idx="31845">
                  <c:v>31845</c:v>
                </c:pt>
                <c:pt idx="31846">
                  <c:v>31846</c:v>
                </c:pt>
                <c:pt idx="31847">
                  <c:v>31847</c:v>
                </c:pt>
                <c:pt idx="31848">
                  <c:v>31848</c:v>
                </c:pt>
                <c:pt idx="31849">
                  <c:v>31849</c:v>
                </c:pt>
                <c:pt idx="31850">
                  <c:v>31850</c:v>
                </c:pt>
                <c:pt idx="31851">
                  <c:v>31851</c:v>
                </c:pt>
                <c:pt idx="31852">
                  <c:v>31852</c:v>
                </c:pt>
                <c:pt idx="31853">
                  <c:v>31853</c:v>
                </c:pt>
                <c:pt idx="31854">
                  <c:v>31854</c:v>
                </c:pt>
                <c:pt idx="31855">
                  <c:v>31855</c:v>
                </c:pt>
                <c:pt idx="31856">
                  <c:v>31856</c:v>
                </c:pt>
                <c:pt idx="31857">
                  <c:v>31857</c:v>
                </c:pt>
                <c:pt idx="31858">
                  <c:v>31858</c:v>
                </c:pt>
                <c:pt idx="31859">
                  <c:v>31859</c:v>
                </c:pt>
                <c:pt idx="31860">
                  <c:v>31860</c:v>
                </c:pt>
                <c:pt idx="31861">
                  <c:v>31861</c:v>
                </c:pt>
                <c:pt idx="31862">
                  <c:v>31862</c:v>
                </c:pt>
                <c:pt idx="31863">
                  <c:v>31863</c:v>
                </c:pt>
                <c:pt idx="31864">
                  <c:v>31864</c:v>
                </c:pt>
                <c:pt idx="31865">
                  <c:v>31865</c:v>
                </c:pt>
                <c:pt idx="31866">
                  <c:v>31866</c:v>
                </c:pt>
                <c:pt idx="31867">
                  <c:v>31867</c:v>
                </c:pt>
                <c:pt idx="31868">
                  <c:v>31868</c:v>
                </c:pt>
                <c:pt idx="31869">
                  <c:v>31869</c:v>
                </c:pt>
                <c:pt idx="31870">
                  <c:v>31870</c:v>
                </c:pt>
                <c:pt idx="31871">
                  <c:v>31871</c:v>
                </c:pt>
                <c:pt idx="31872">
                  <c:v>31872</c:v>
                </c:pt>
                <c:pt idx="31873">
                  <c:v>31873</c:v>
                </c:pt>
                <c:pt idx="31874">
                  <c:v>31874</c:v>
                </c:pt>
                <c:pt idx="31875">
                  <c:v>31875</c:v>
                </c:pt>
                <c:pt idx="31876">
                  <c:v>31876</c:v>
                </c:pt>
                <c:pt idx="31877">
                  <c:v>31877</c:v>
                </c:pt>
                <c:pt idx="31878">
                  <c:v>31878</c:v>
                </c:pt>
                <c:pt idx="31879">
                  <c:v>31879</c:v>
                </c:pt>
                <c:pt idx="31880">
                  <c:v>31880</c:v>
                </c:pt>
                <c:pt idx="31881">
                  <c:v>31881</c:v>
                </c:pt>
                <c:pt idx="31882">
                  <c:v>31882</c:v>
                </c:pt>
                <c:pt idx="31883">
                  <c:v>31883</c:v>
                </c:pt>
                <c:pt idx="31884">
                  <c:v>31884</c:v>
                </c:pt>
                <c:pt idx="31885">
                  <c:v>31885</c:v>
                </c:pt>
                <c:pt idx="31886">
                  <c:v>31886</c:v>
                </c:pt>
                <c:pt idx="31887">
                  <c:v>31887</c:v>
                </c:pt>
                <c:pt idx="31888">
                  <c:v>31888</c:v>
                </c:pt>
                <c:pt idx="31889">
                  <c:v>31889</c:v>
                </c:pt>
                <c:pt idx="31890">
                  <c:v>31890</c:v>
                </c:pt>
                <c:pt idx="31891">
                  <c:v>31891</c:v>
                </c:pt>
                <c:pt idx="31892">
                  <c:v>31892</c:v>
                </c:pt>
                <c:pt idx="31893">
                  <c:v>31893</c:v>
                </c:pt>
                <c:pt idx="31894">
                  <c:v>31894</c:v>
                </c:pt>
                <c:pt idx="31895">
                  <c:v>31895</c:v>
                </c:pt>
                <c:pt idx="31896">
                  <c:v>31896</c:v>
                </c:pt>
                <c:pt idx="31897">
                  <c:v>31897</c:v>
                </c:pt>
                <c:pt idx="31898">
                  <c:v>31898</c:v>
                </c:pt>
                <c:pt idx="31899">
                  <c:v>31899</c:v>
                </c:pt>
                <c:pt idx="31900">
                  <c:v>31900</c:v>
                </c:pt>
                <c:pt idx="31901">
                  <c:v>31901</c:v>
                </c:pt>
                <c:pt idx="31902">
                  <c:v>31902</c:v>
                </c:pt>
                <c:pt idx="31903">
                  <c:v>31903</c:v>
                </c:pt>
                <c:pt idx="31904">
                  <c:v>31904</c:v>
                </c:pt>
                <c:pt idx="31905">
                  <c:v>31905</c:v>
                </c:pt>
                <c:pt idx="31906">
                  <c:v>31906</c:v>
                </c:pt>
                <c:pt idx="31907">
                  <c:v>31907</c:v>
                </c:pt>
                <c:pt idx="31908">
                  <c:v>31908</c:v>
                </c:pt>
                <c:pt idx="31909">
                  <c:v>31909</c:v>
                </c:pt>
                <c:pt idx="31910">
                  <c:v>31910</c:v>
                </c:pt>
                <c:pt idx="31911">
                  <c:v>31911</c:v>
                </c:pt>
                <c:pt idx="31912">
                  <c:v>31912</c:v>
                </c:pt>
                <c:pt idx="31913">
                  <c:v>31913</c:v>
                </c:pt>
                <c:pt idx="31914">
                  <c:v>31914</c:v>
                </c:pt>
                <c:pt idx="31915">
                  <c:v>31915</c:v>
                </c:pt>
                <c:pt idx="31916">
                  <c:v>31916</c:v>
                </c:pt>
                <c:pt idx="31917">
                  <c:v>31917</c:v>
                </c:pt>
                <c:pt idx="31918">
                  <c:v>31918</c:v>
                </c:pt>
                <c:pt idx="31919">
                  <c:v>31919</c:v>
                </c:pt>
                <c:pt idx="31920">
                  <c:v>31920</c:v>
                </c:pt>
                <c:pt idx="31921">
                  <c:v>31921</c:v>
                </c:pt>
                <c:pt idx="31922">
                  <c:v>31922</c:v>
                </c:pt>
                <c:pt idx="31923">
                  <c:v>31923</c:v>
                </c:pt>
                <c:pt idx="31924">
                  <c:v>31924</c:v>
                </c:pt>
                <c:pt idx="31925">
                  <c:v>31925</c:v>
                </c:pt>
                <c:pt idx="31926">
                  <c:v>31926</c:v>
                </c:pt>
                <c:pt idx="31927">
                  <c:v>31927</c:v>
                </c:pt>
                <c:pt idx="31928">
                  <c:v>31928</c:v>
                </c:pt>
                <c:pt idx="31929">
                  <c:v>31929</c:v>
                </c:pt>
                <c:pt idx="31930">
                  <c:v>31930</c:v>
                </c:pt>
                <c:pt idx="31931">
                  <c:v>31931</c:v>
                </c:pt>
                <c:pt idx="31932">
                  <c:v>31932</c:v>
                </c:pt>
                <c:pt idx="31933">
                  <c:v>31933</c:v>
                </c:pt>
                <c:pt idx="31934">
                  <c:v>31934</c:v>
                </c:pt>
                <c:pt idx="31935">
                  <c:v>31935</c:v>
                </c:pt>
                <c:pt idx="31936">
                  <c:v>31936</c:v>
                </c:pt>
                <c:pt idx="31937">
                  <c:v>31937</c:v>
                </c:pt>
                <c:pt idx="31938">
                  <c:v>31938</c:v>
                </c:pt>
                <c:pt idx="31939">
                  <c:v>31939</c:v>
                </c:pt>
                <c:pt idx="31940">
                  <c:v>31940</c:v>
                </c:pt>
                <c:pt idx="31941">
                  <c:v>31941</c:v>
                </c:pt>
                <c:pt idx="31942">
                  <c:v>31942</c:v>
                </c:pt>
                <c:pt idx="31943">
                  <c:v>31943</c:v>
                </c:pt>
                <c:pt idx="31944">
                  <c:v>31944</c:v>
                </c:pt>
                <c:pt idx="31945">
                  <c:v>31945</c:v>
                </c:pt>
                <c:pt idx="31946">
                  <c:v>31946</c:v>
                </c:pt>
                <c:pt idx="31947">
                  <c:v>31947</c:v>
                </c:pt>
                <c:pt idx="31948">
                  <c:v>31948</c:v>
                </c:pt>
                <c:pt idx="31949">
                  <c:v>31949</c:v>
                </c:pt>
                <c:pt idx="31950">
                  <c:v>31950</c:v>
                </c:pt>
                <c:pt idx="31951">
                  <c:v>31951</c:v>
                </c:pt>
                <c:pt idx="31952">
                  <c:v>31952</c:v>
                </c:pt>
                <c:pt idx="31953">
                  <c:v>31953</c:v>
                </c:pt>
                <c:pt idx="31954">
                  <c:v>31954</c:v>
                </c:pt>
                <c:pt idx="31955">
                  <c:v>31955</c:v>
                </c:pt>
                <c:pt idx="31956">
                  <c:v>31956</c:v>
                </c:pt>
                <c:pt idx="31957">
                  <c:v>31957</c:v>
                </c:pt>
                <c:pt idx="31958">
                  <c:v>31958</c:v>
                </c:pt>
                <c:pt idx="31959">
                  <c:v>31959</c:v>
                </c:pt>
                <c:pt idx="31960">
                  <c:v>31960</c:v>
                </c:pt>
                <c:pt idx="31961">
                  <c:v>31961</c:v>
                </c:pt>
                <c:pt idx="31962">
                  <c:v>31962</c:v>
                </c:pt>
                <c:pt idx="31963">
                  <c:v>31963</c:v>
                </c:pt>
                <c:pt idx="31964">
                  <c:v>31964</c:v>
                </c:pt>
                <c:pt idx="31965">
                  <c:v>31965</c:v>
                </c:pt>
                <c:pt idx="31966">
                  <c:v>31966</c:v>
                </c:pt>
                <c:pt idx="31967">
                  <c:v>31967</c:v>
                </c:pt>
                <c:pt idx="31968">
                  <c:v>31968</c:v>
                </c:pt>
                <c:pt idx="31969">
                  <c:v>31969</c:v>
                </c:pt>
                <c:pt idx="31970">
                  <c:v>31970</c:v>
                </c:pt>
                <c:pt idx="31971">
                  <c:v>31971</c:v>
                </c:pt>
                <c:pt idx="31972">
                  <c:v>31972</c:v>
                </c:pt>
                <c:pt idx="31973">
                  <c:v>31973</c:v>
                </c:pt>
                <c:pt idx="31974">
                  <c:v>31974</c:v>
                </c:pt>
                <c:pt idx="31975">
                  <c:v>31975</c:v>
                </c:pt>
                <c:pt idx="31976">
                  <c:v>31976</c:v>
                </c:pt>
                <c:pt idx="31977">
                  <c:v>31977</c:v>
                </c:pt>
                <c:pt idx="31978">
                  <c:v>31978</c:v>
                </c:pt>
                <c:pt idx="31979">
                  <c:v>31979</c:v>
                </c:pt>
                <c:pt idx="31980">
                  <c:v>31980</c:v>
                </c:pt>
                <c:pt idx="31981">
                  <c:v>31981</c:v>
                </c:pt>
                <c:pt idx="31982">
                  <c:v>31982</c:v>
                </c:pt>
                <c:pt idx="31983">
                  <c:v>31983</c:v>
                </c:pt>
                <c:pt idx="31984">
                  <c:v>31984</c:v>
                </c:pt>
                <c:pt idx="31985">
                  <c:v>31985</c:v>
                </c:pt>
                <c:pt idx="31986">
                  <c:v>31986</c:v>
                </c:pt>
                <c:pt idx="31987">
                  <c:v>31987</c:v>
                </c:pt>
                <c:pt idx="31988">
                  <c:v>31988</c:v>
                </c:pt>
                <c:pt idx="31989">
                  <c:v>31989</c:v>
                </c:pt>
                <c:pt idx="31990">
                  <c:v>31990</c:v>
                </c:pt>
                <c:pt idx="31991">
                  <c:v>31991</c:v>
                </c:pt>
                <c:pt idx="31992">
                  <c:v>31992</c:v>
                </c:pt>
                <c:pt idx="31993">
                  <c:v>31993</c:v>
                </c:pt>
                <c:pt idx="31994">
                  <c:v>31994</c:v>
                </c:pt>
                <c:pt idx="31995">
                  <c:v>31995</c:v>
                </c:pt>
                <c:pt idx="31996">
                  <c:v>31996</c:v>
                </c:pt>
                <c:pt idx="31997">
                  <c:v>31997</c:v>
                </c:pt>
                <c:pt idx="31998">
                  <c:v>31998</c:v>
                </c:pt>
                <c:pt idx="31999">
                  <c:v>31999</c:v>
                </c:pt>
                <c:pt idx="32000">
                  <c:v>32000</c:v>
                </c:pt>
                <c:pt idx="32001">
                  <c:v>32001</c:v>
                </c:pt>
                <c:pt idx="32002">
                  <c:v>32002</c:v>
                </c:pt>
                <c:pt idx="32003">
                  <c:v>32003</c:v>
                </c:pt>
                <c:pt idx="32004">
                  <c:v>32004</c:v>
                </c:pt>
                <c:pt idx="32005">
                  <c:v>32005</c:v>
                </c:pt>
                <c:pt idx="32006">
                  <c:v>32006</c:v>
                </c:pt>
                <c:pt idx="32007">
                  <c:v>32007</c:v>
                </c:pt>
                <c:pt idx="32008">
                  <c:v>32008</c:v>
                </c:pt>
                <c:pt idx="32009">
                  <c:v>32009</c:v>
                </c:pt>
                <c:pt idx="32010">
                  <c:v>32010</c:v>
                </c:pt>
                <c:pt idx="32011">
                  <c:v>32011</c:v>
                </c:pt>
                <c:pt idx="32012">
                  <c:v>32012</c:v>
                </c:pt>
                <c:pt idx="32013">
                  <c:v>32013</c:v>
                </c:pt>
                <c:pt idx="32014">
                  <c:v>32014</c:v>
                </c:pt>
                <c:pt idx="32015">
                  <c:v>32015</c:v>
                </c:pt>
                <c:pt idx="32016">
                  <c:v>32016</c:v>
                </c:pt>
                <c:pt idx="32017">
                  <c:v>32017</c:v>
                </c:pt>
                <c:pt idx="32018">
                  <c:v>32018</c:v>
                </c:pt>
                <c:pt idx="32019">
                  <c:v>32019</c:v>
                </c:pt>
                <c:pt idx="32020">
                  <c:v>32020</c:v>
                </c:pt>
                <c:pt idx="32021">
                  <c:v>32021</c:v>
                </c:pt>
                <c:pt idx="32022">
                  <c:v>32022</c:v>
                </c:pt>
                <c:pt idx="32023">
                  <c:v>32023</c:v>
                </c:pt>
                <c:pt idx="32024">
                  <c:v>32024</c:v>
                </c:pt>
                <c:pt idx="32025">
                  <c:v>32025</c:v>
                </c:pt>
                <c:pt idx="32026">
                  <c:v>32026</c:v>
                </c:pt>
                <c:pt idx="32027">
                  <c:v>32027</c:v>
                </c:pt>
                <c:pt idx="32028">
                  <c:v>32028</c:v>
                </c:pt>
                <c:pt idx="32029">
                  <c:v>32029</c:v>
                </c:pt>
                <c:pt idx="32030">
                  <c:v>32030</c:v>
                </c:pt>
                <c:pt idx="32031">
                  <c:v>32031</c:v>
                </c:pt>
                <c:pt idx="32032">
                  <c:v>32032</c:v>
                </c:pt>
                <c:pt idx="32033">
                  <c:v>32033</c:v>
                </c:pt>
                <c:pt idx="32034">
                  <c:v>32034</c:v>
                </c:pt>
                <c:pt idx="32035">
                  <c:v>32035</c:v>
                </c:pt>
                <c:pt idx="32036">
                  <c:v>32036</c:v>
                </c:pt>
                <c:pt idx="32037">
                  <c:v>32037</c:v>
                </c:pt>
                <c:pt idx="32038">
                  <c:v>32038</c:v>
                </c:pt>
                <c:pt idx="32039">
                  <c:v>32039</c:v>
                </c:pt>
                <c:pt idx="32040">
                  <c:v>32040</c:v>
                </c:pt>
                <c:pt idx="32041">
                  <c:v>32041</c:v>
                </c:pt>
                <c:pt idx="32042">
                  <c:v>32042</c:v>
                </c:pt>
                <c:pt idx="32043">
                  <c:v>32043</c:v>
                </c:pt>
                <c:pt idx="32044">
                  <c:v>32044</c:v>
                </c:pt>
                <c:pt idx="32045">
                  <c:v>32045</c:v>
                </c:pt>
                <c:pt idx="32046">
                  <c:v>32046</c:v>
                </c:pt>
                <c:pt idx="32047">
                  <c:v>32047</c:v>
                </c:pt>
                <c:pt idx="32048">
                  <c:v>32048</c:v>
                </c:pt>
                <c:pt idx="32049">
                  <c:v>32049</c:v>
                </c:pt>
                <c:pt idx="32050">
                  <c:v>32050</c:v>
                </c:pt>
                <c:pt idx="32051">
                  <c:v>32051</c:v>
                </c:pt>
                <c:pt idx="32052">
                  <c:v>32052</c:v>
                </c:pt>
                <c:pt idx="32053">
                  <c:v>32053</c:v>
                </c:pt>
                <c:pt idx="32054">
                  <c:v>32054</c:v>
                </c:pt>
                <c:pt idx="32055">
                  <c:v>32055</c:v>
                </c:pt>
                <c:pt idx="32056">
                  <c:v>32056</c:v>
                </c:pt>
                <c:pt idx="32057">
                  <c:v>32057</c:v>
                </c:pt>
                <c:pt idx="32058">
                  <c:v>32058</c:v>
                </c:pt>
                <c:pt idx="32059">
                  <c:v>32059</c:v>
                </c:pt>
                <c:pt idx="32060">
                  <c:v>32060</c:v>
                </c:pt>
                <c:pt idx="32061">
                  <c:v>32061</c:v>
                </c:pt>
                <c:pt idx="32062">
                  <c:v>32062</c:v>
                </c:pt>
                <c:pt idx="32063">
                  <c:v>32063</c:v>
                </c:pt>
                <c:pt idx="32064">
                  <c:v>32064</c:v>
                </c:pt>
                <c:pt idx="32065">
                  <c:v>32065</c:v>
                </c:pt>
                <c:pt idx="32066">
                  <c:v>32066</c:v>
                </c:pt>
                <c:pt idx="32067">
                  <c:v>32067</c:v>
                </c:pt>
                <c:pt idx="32068">
                  <c:v>32068</c:v>
                </c:pt>
                <c:pt idx="32069">
                  <c:v>32069</c:v>
                </c:pt>
                <c:pt idx="32070">
                  <c:v>32070</c:v>
                </c:pt>
                <c:pt idx="32071">
                  <c:v>32071</c:v>
                </c:pt>
                <c:pt idx="32072">
                  <c:v>32072</c:v>
                </c:pt>
                <c:pt idx="32073">
                  <c:v>32073</c:v>
                </c:pt>
                <c:pt idx="32074">
                  <c:v>32074</c:v>
                </c:pt>
                <c:pt idx="32075">
                  <c:v>32075</c:v>
                </c:pt>
                <c:pt idx="32076">
                  <c:v>32076</c:v>
                </c:pt>
                <c:pt idx="32077">
                  <c:v>32077</c:v>
                </c:pt>
                <c:pt idx="32078">
                  <c:v>32078</c:v>
                </c:pt>
                <c:pt idx="32079">
                  <c:v>32079</c:v>
                </c:pt>
                <c:pt idx="32080">
                  <c:v>32080</c:v>
                </c:pt>
                <c:pt idx="32081">
                  <c:v>32081</c:v>
                </c:pt>
                <c:pt idx="32082">
                  <c:v>32082</c:v>
                </c:pt>
                <c:pt idx="32083">
                  <c:v>32083</c:v>
                </c:pt>
                <c:pt idx="32084">
                  <c:v>32084</c:v>
                </c:pt>
                <c:pt idx="32085">
                  <c:v>32085</c:v>
                </c:pt>
                <c:pt idx="32086">
                  <c:v>32086</c:v>
                </c:pt>
                <c:pt idx="32087">
                  <c:v>32087</c:v>
                </c:pt>
                <c:pt idx="32088">
                  <c:v>32088</c:v>
                </c:pt>
                <c:pt idx="32089">
                  <c:v>32089</c:v>
                </c:pt>
                <c:pt idx="32090">
                  <c:v>32090</c:v>
                </c:pt>
                <c:pt idx="32091">
                  <c:v>32091</c:v>
                </c:pt>
                <c:pt idx="32092">
                  <c:v>32092</c:v>
                </c:pt>
                <c:pt idx="32093">
                  <c:v>32093</c:v>
                </c:pt>
                <c:pt idx="32094">
                  <c:v>32094</c:v>
                </c:pt>
                <c:pt idx="32095">
                  <c:v>32095</c:v>
                </c:pt>
                <c:pt idx="32096">
                  <c:v>32096</c:v>
                </c:pt>
                <c:pt idx="32097">
                  <c:v>32097</c:v>
                </c:pt>
                <c:pt idx="32098">
                  <c:v>32098</c:v>
                </c:pt>
                <c:pt idx="32099">
                  <c:v>32099</c:v>
                </c:pt>
                <c:pt idx="32100">
                  <c:v>32100</c:v>
                </c:pt>
                <c:pt idx="32101">
                  <c:v>32101</c:v>
                </c:pt>
                <c:pt idx="32102">
                  <c:v>32102</c:v>
                </c:pt>
                <c:pt idx="32103">
                  <c:v>32103</c:v>
                </c:pt>
                <c:pt idx="32104">
                  <c:v>32104</c:v>
                </c:pt>
                <c:pt idx="32105">
                  <c:v>32105</c:v>
                </c:pt>
                <c:pt idx="32106">
                  <c:v>32106</c:v>
                </c:pt>
                <c:pt idx="32107">
                  <c:v>32107</c:v>
                </c:pt>
                <c:pt idx="32108">
                  <c:v>32108</c:v>
                </c:pt>
                <c:pt idx="32109">
                  <c:v>32109</c:v>
                </c:pt>
                <c:pt idx="32110">
                  <c:v>32110</c:v>
                </c:pt>
                <c:pt idx="32111">
                  <c:v>32111</c:v>
                </c:pt>
                <c:pt idx="32112">
                  <c:v>32112</c:v>
                </c:pt>
                <c:pt idx="32113">
                  <c:v>32113</c:v>
                </c:pt>
                <c:pt idx="32114">
                  <c:v>32114</c:v>
                </c:pt>
                <c:pt idx="32115">
                  <c:v>32115</c:v>
                </c:pt>
                <c:pt idx="32116">
                  <c:v>32116</c:v>
                </c:pt>
                <c:pt idx="32117">
                  <c:v>32117</c:v>
                </c:pt>
                <c:pt idx="32118">
                  <c:v>32118</c:v>
                </c:pt>
                <c:pt idx="32119">
                  <c:v>32119</c:v>
                </c:pt>
                <c:pt idx="32120">
                  <c:v>32120</c:v>
                </c:pt>
                <c:pt idx="32121">
                  <c:v>32121</c:v>
                </c:pt>
                <c:pt idx="32122">
                  <c:v>32122</c:v>
                </c:pt>
                <c:pt idx="32123">
                  <c:v>32123</c:v>
                </c:pt>
                <c:pt idx="32124">
                  <c:v>32124</c:v>
                </c:pt>
                <c:pt idx="32125">
                  <c:v>32125</c:v>
                </c:pt>
                <c:pt idx="32126">
                  <c:v>32126</c:v>
                </c:pt>
                <c:pt idx="32127">
                  <c:v>32127</c:v>
                </c:pt>
                <c:pt idx="32128">
                  <c:v>32128</c:v>
                </c:pt>
                <c:pt idx="32129">
                  <c:v>32129</c:v>
                </c:pt>
                <c:pt idx="32130">
                  <c:v>32130</c:v>
                </c:pt>
                <c:pt idx="32131">
                  <c:v>32131</c:v>
                </c:pt>
                <c:pt idx="32132">
                  <c:v>32132</c:v>
                </c:pt>
                <c:pt idx="32133">
                  <c:v>32133</c:v>
                </c:pt>
                <c:pt idx="32134">
                  <c:v>32134</c:v>
                </c:pt>
                <c:pt idx="32135">
                  <c:v>32135</c:v>
                </c:pt>
                <c:pt idx="32136">
                  <c:v>32136</c:v>
                </c:pt>
                <c:pt idx="32137">
                  <c:v>32137</c:v>
                </c:pt>
                <c:pt idx="32138">
                  <c:v>32138</c:v>
                </c:pt>
                <c:pt idx="32139">
                  <c:v>32139</c:v>
                </c:pt>
                <c:pt idx="32140">
                  <c:v>32140</c:v>
                </c:pt>
                <c:pt idx="32141">
                  <c:v>32141</c:v>
                </c:pt>
                <c:pt idx="32142">
                  <c:v>32142</c:v>
                </c:pt>
                <c:pt idx="32143">
                  <c:v>32143</c:v>
                </c:pt>
                <c:pt idx="32144">
                  <c:v>32144</c:v>
                </c:pt>
                <c:pt idx="32145">
                  <c:v>32145</c:v>
                </c:pt>
                <c:pt idx="32146">
                  <c:v>32146</c:v>
                </c:pt>
                <c:pt idx="32147">
                  <c:v>32147</c:v>
                </c:pt>
                <c:pt idx="32148">
                  <c:v>32148</c:v>
                </c:pt>
                <c:pt idx="32149">
                  <c:v>32149</c:v>
                </c:pt>
                <c:pt idx="32150">
                  <c:v>32150</c:v>
                </c:pt>
                <c:pt idx="32151">
                  <c:v>32151</c:v>
                </c:pt>
                <c:pt idx="32152">
                  <c:v>32152</c:v>
                </c:pt>
                <c:pt idx="32153">
                  <c:v>32153</c:v>
                </c:pt>
                <c:pt idx="32154">
                  <c:v>32154</c:v>
                </c:pt>
                <c:pt idx="32155">
                  <c:v>32155</c:v>
                </c:pt>
                <c:pt idx="32156">
                  <c:v>32156</c:v>
                </c:pt>
                <c:pt idx="32157">
                  <c:v>32157</c:v>
                </c:pt>
                <c:pt idx="32158">
                  <c:v>32158</c:v>
                </c:pt>
                <c:pt idx="32159">
                  <c:v>32159</c:v>
                </c:pt>
                <c:pt idx="32160">
                  <c:v>32160</c:v>
                </c:pt>
                <c:pt idx="32161">
                  <c:v>32161</c:v>
                </c:pt>
                <c:pt idx="32162">
                  <c:v>32162</c:v>
                </c:pt>
                <c:pt idx="32163">
                  <c:v>32163</c:v>
                </c:pt>
                <c:pt idx="32164">
                  <c:v>32164</c:v>
                </c:pt>
                <c:pt idx="32165">
                  <c:v>32165</c:v>
                </c:pt>
                <c:pt idx="32166">
                  <c:v>32166</c:v>
                </c:pt>
                <c:pt idx="32167">
                  <c:v>32167</c:v>
                </c:pt>
                <c:pt idx="32168">
                  <c:v>32168</c:v>
                </c:pt>
                <c:pt idx="32169">
                  <c:v>32169</c:v>
                </c:pt>
                <c:pt idx="32170">
                  <c:v>32170</c:v>
                </c:pt>
                <c:pt idx="32171">
                  <c:v>32171</c:v>
                </c:pt>
                <c:pt idx="32172">
                  <c:v>32172</c:v>
                </c:pt>
                <c:pt idx="32173">
                  <c:v>32173</c:v>
                </c:pt>
                <c:pt idx="32174">
                  <c:v>32174</c:v>
                </c:pt>
                <c:pt idx="32175">
                  <c:v>32175</c:v>
                </c:pt>
                <c:pt idx="32176">
                  <c:v>32176</c:v>
                </c:pt>
                <c:pt idx="32177">
                  <c:v>32177</c:v>
                </c:pt>
                <c:pt idx="32178">
                  <c:v>32178</c:v>
                </c:pt>
                <c:pt idx="32179">
                  <c:v>32179</c:v>
                </c:pt>
                <c:pt idx="32180">
                  <c:v>32180</c:v>
                </c:pt>
                <c:pt idx="32181">
                  <c:v>32181</c:v>
                </c:pt>
                <c:pt idx="32182">
                  <c:v>32182</c:v>
                </c:pt>
                <c:pt idx="32183">
                  <c:v>32183</c:v>
                </c:pt>
                <c:pt idx="32184">
                  <c:v>32184</c:v>
                </c:pt>
                <c:pt idx="32185">
                  <c:v>32185</c:v>
                </c:pt>
                <c:pt idx="32186">
                  <c:v>32186</c:v>
                </c:pt>
                <c:pt idx="32187">
                  <c:v>32187</c:v>
                </c:pt>
                <c:pt idx="32188">
                  <c:v>32188</c:v>
                </c:pt>
                <c:pt idx="32189">
                  <c:v>32189</c:v>
                </c:pt>
                <c:pt idx="32190">
                  <c:v>32190</c:v>
                </c:pt>
                <c:pt idx="32191">
                  <c:v>32191</c:v>
                </c:pt>
                <c:pt idx="32192">
                  <c:v>32192</c:v>
                </c:pt>
                <c:pt idx="32193">
                  <c:v>32193</c:v>
                </c:pt>
                <c:pt idx="32194">
                  <c:v>32194</c:v>
                </c:pt>
                <c:pt idx="32195">
                  <c:v>32195</c:v>
                </c:pt>
                <c:pt idx="32196">
                  <c:v>32196</c:v>
                </c:pt>
                <c:pt idx="32197">
                  <c:v>32197</c:v>
                </c:pt>
                <c:pt idx="32198">
                  <c:v>32198</c:v>
                </c:pt>
                <c:pt idx="32199">
                  <c:v>32199</c:v>
                </c:pt>
                <c:pt idx="32200">
                  <c:v>32200</c:v>
                </c:pt>
                <c:pt idx="32201">
                  <c:v>32201</c:v>
                </c:pt>
                <c:pt idx="32202">
                  <c:v>32202</c:v>
                </c:pt>
                <c:pt idx="32203">
                  <c:v>32203</c:v>
                </c:pt>
                <c:pt idx="32204">
                  <c:v>32204</c:v>
                </c:pt>
                <c:pt idx="32205">
                  <c:v>32205</c:v>
                </c:pt>
                <c:pt idx="32206">
                  <c:v>32206</c:v>
                </c:pt>
                <c:pt idx="32207">
                  <c:v>32207</c:v>
                </c:pt>
                <c:pt idx="32208">
                  <c:v>32208</c:v>
                </c:pt>
                <c:pt idx="32209">
                  <c:v>32209</c:v>
                </c:pt>
                <c:pt idx="32210">
                  <c:v>32210</c:v>
                </c:pt>
                <c:pt idx="32211">
                  <c:v>32211</c:v>
                </c:pt>
                <c:pt idx="32212">
                  <c:v>32212</c:v>
                </c:pt>
                <c:pt idx="32213">
                  <c:v>32213</c:v>
                </c:pt>
                <c:pt idx="32214">
                  <c:v>32214</c:v>
                </c:pt>
                <c:pt idx="32215">
                  <c:v>32215</c:v>
                </c:pt>
                <c:pt idx="32216">
                  <c:v>32216</c:v>
                </c:pt>
                <c:pt idx="32217">
                  <c:v>32217</c:v>
                </c:pt>
                <c:pt idx="32218">
                  <c:v>32218</c:v>
                </c:pt>
                <c:pt idx="32219">
                  <c:v>32219</c:v>
                </c:pt>
                <c:pt idx="32220">
                  <c:v>32220</c:v>
                </c:pt>
                <c:pt idx="32221">
                  <c:v>32221</c:v>
                </c:pt>
                <c:pt idx="32222">
                  <c:v>32222</c:v>
                </c:pt>
                <c:pt idx="32223">
                  <c:v>32223</c:v>
                </c:pt>
                <c:pt idx="32224">
                  <c:v>32224</c:v>
                </c:pt>
                <c:pt idx="32225">
                  <c:v>32225</c:v>
                </c:pt>
                <c:pt idx="32226">
                  <c:v>32226</c:v>
                </c:pt>
                <c:pt idx="32227">
                  <c:v>32227</c:v>
                </c:pt>
                <c:pt idx="32228">
                  <c:v>32228</c:v>
                </c:pt>
                <c:pt idx="32229">
                  <c:v>32229</c:v>
                </c:pt>
                <c:pt idx="32230">
                  <c:v>32230</c:v>
                </c:pt>
                <c:pt idx="32231">
                  <c:v>32231</c:v>
                </c:pt>
                <c:pt idx="32232">
                  <c:v>32232</c:v>
                </c:pt>
                <c:pt idx="32233">
                  <c:v>32233</c:v>
                </c:pt>
                <c:pt idx="32234">
                  <c:v>32234</c:v>
                </c:pt>
                <c:pt idx="32235">
                  <c:v>32235</c:v>
                </c:pt>
                <c:pt idx="32236">
                  <c:v>32236</c:v>
                </c:pt>
                <c:pt idx="32237">
                  <c:v>32237</c:v>
                </c:pt>
                <c:pt idx="32238">
                  <c:v>32238</c:v>
                </c:pt>
                <c:pt idx="32239">
                  <c:v>32239</c:v>
                </c:pt>
                <c:pt idx="32240">
                  <c:v>32240</c:v>
                </c:pt>
                <c:pt idx="32241">
                  <c:v>32241</c:v>
                </c:pt>
                <c:pt idx="32242">
                  <c:v>32242</c:v>
                </c:pt>
                <c:pt idx="32243">
                  <c:v>32243</c:v>
                </c:pt>
                <c:pt idx="32244">
                  <c:v>32244</c:v>
                </c:pt>
                <c:pt idx="32245">
                  <c:v>32245</c:v>
                </c:pt>
                <c:pt idx="32246">
                  <c:v>32246</c:v>
                </c:pt>
                <c:pt idx="32247">
                  <c:v>32247</c:v>
                </c:pt>
                <c:pt idx="32248">
                  <c:v>32248</c:v>
                </c:pt>
                <c:pt idx="32249">
                  <c:v>32249</c:v>
                </c:pt>
                <c:pt idx="32250">
                  <c:v>32250</c:v>
                </c:pt>
                <c:pt idx="32251">
                  <c:v>32251</c:v>
                </c:pt>
                <c:pt idx="32252">
                  <c:v>32252</c:v>
                </c:pt>
                <c:pt idx="32253">
                  <c:v>32253</c:v>
                </c:pt>
                <c:pt idx="32254">
                  <c:v>32254</c:v>
                </c:pt>
                <c:pt idx="32255">
                  <c:v>32255</c:v>
                </c:pt>
                <c:pt idx="32256">
                  <c:v>32256</c:v>
                </c:pt>
                <c:pt idx="32257">
                  <c:v>32257</c:v>
                </c:pt>
                <c:pt idx="32258">
                  <c:v>32258</c:v>
                </c:pt>
                <c:pt idx="32259">
                  <c:v>32259</c:v>
                </c:pt>
                <c:pt idx="32260">
                  <c:v>32260</c:v>
                </c:pt>
                <c:pt idx="32261">
                  <c:v>32261</c:v>
                </c:pt>
                <c:pt idx="32262">
                  <c:v>32262</c:v>
                </c:pt>
                <c:pt idx="32263">
                  <c:v>32263</c:v>
                </c:pt>
                <c:pt idx="32264">
                  <c:v>32264</c:v>
                </c:pt>
                <c:pt idx="32265">
                  <c:v>32265</c:v>
                </c:pt>
                <c:pt idx="32266">
                  <c:v>32266</c:v>
                </c:pt>
                <c:pt idx="32267">
                  <c:v>32267</c:v>
                </c:pt>
                <c:pt idx="32268">
                  <c:v>32268</c:v>
                </c:pt>
                <c:pt idx="32269">
                  <c:v>32269</c:v>
                </c:pt>
                <c:pt idx="32270">
                  <c:v>32270</c:v>
                </c:pt>
                <c:pt idx="32271">
                  <c:v>32271</c:v>
                </c:pt>
                <c:pt idx="32272">
                  <c:v>32272</c:v>
                </c:pt>
                <c:pt idx="32273">
                  <c:v>32273</c:v>
                </c:pt>
                <c:pt idx="32274">
                  <c:v>32274</c:v>
                </c:pt>
                <c:pt idx="32275">
                  <c:v>32275</c:v>
                </c:pt>
                <c:pt idx="32276">
                  <c:v>32276</c:v>
                </c:pt>
                <c:pt idx="32277">
                  <c:v>32277</c:v>
                </c:pt>
                <c:pt idx="32278">
                  <c:v>32278</c:v>
                </c:pt>
                <c:pt idx="32279">
                  <c:v>32279</c:v>
                </c:pt>
                <c:pt idx="32280">
                  <c:v>32280</c:v>
                </c:pt>
                <c:pt idx="32281">
                  <c:v>32281</c:v>
                </c:pt>
                <c:pt idx="32282">
                  <c:v>32282</c:v>
                </c:pt>
                <c:pt idx="32283">
                  <c:v>32283</c:v>
                </c:pt>
                <c:pt idx="32284">
                  <c:v>32284</c:v>
                </c:pt>
                <c:pt idx="32285">
                  <c:v>32285</c:v>
                </c:pt>
                <c:pt idx="32286">
                  <c:v>32286</c:v>
                </c:pt>
                <c:pt idx="32287">
                  <c:v>32287</c:v>
                </c:pt>
                <c:pt idx="32288">
                  <c:v>32288</c:v>
                </c:pt>
                <c:pt idx="32289">
                  <c:v>32289</c:v>
                </c:pt>
                <c:pt idx="32290">
                  <c:v>32290</c:v>
                </c:pt>
                <c:pt idx="32291">
                  <c:v>32291</c:v>
                </c:pt>
                <c:pt idx="32292">
                  <c:v>32292</c:v>
                </c:pt>
                <c:pt idx="32293">
                  <c:v>32293</c:v>
                </c:pt>
                <c:pt idx="32294">
                  <c:v>32294</c:v>
                </c:pt>
                <c:pt idx="32295">
                  <c:v>32295</c:v>
                </c:pt>
                <c:pt idx="32296">
                  <c:v>32296</c:v>
                </c:pt>
                <c:pt idx="32297">
                  <c:v>32297</c:v>
                </c:pt>
                <c:pt idx="32298">
                  <c:v>32298</c:v>
                </c:pt>
                <c:pt idx="32299">
                  <c:v>32299</c:v>
                </c:pt>
                <c:pt idx="32300">
                  <c:v>32300</c:v>
                </c:pt>
                <c:pt idx="32301">
                  <c:v>32301</c:v>
                </c:pt>
                <c:pt idx="32302">
                  <c:v>32302</c:v>
                </c:pt>
                <c:pt idx="32303">
                  <c:v>32303</c:v>
                </c:pt>
                <c:pt idx="32304">
                  <c:v>32304</c:v>
                </c:pt>
                <c:pt idx="32305">
                  <c:v>32305</c:v>
                </c:pt>
                <c:pt idx="32306">
                  <c:v>32306</c:v>
                </c:pt>
                <c:pt idx="32307">
                  <c:v>32307</c:v>
                </c:pt>
                <c:pt idx="32308">
                  <c:v>32308</c:v>
                </c:pt>
                <c:pt idx="32309">
                  <c:v>32309</c:v>
                </c:pt>
                <c:pt idx="32310">
                  <c:v>32310</c:v>
                </c:pt>
                <c:pt idx="32311">
                  <c:v>32311</c:v>
                </c:pt>
                <c:pt idx="32312">
                  <c:v>32312</c:v>
                </c:pt>
                <c:pt idx="32313">
                  <c:v>32313</c:v>
                </c:pt>
                <c:pt idx="32314">
                  <c:v>32314</c:v>
                </c:pt>
                <c:pt idx="32315">
                  <c:v>32315</c:v>
                </c:pt>
                <c:pt idx="32316">
                  <c:v>32316</c:v>
                </c:pt>
                <c:pt idx="32317">
                  <c:v>32317</c:v>
                </c:pt>
                <c:pt idx="32318">
                  <c:v>32318</c:v>
                </c:pt>
                <c:pt idx="32319">
                  <c:v>32319</c:v>
                </c:pt>
                <c:pt idx="32320">
                  <c:v>32320</c:v>
                </c:pt>
                <c:pt idx="32321">
                  <c:v>32321</c:v>
                </c:pt>
                <c:pt idx="32322">
                  <c:v>32322</c:v>
                </c:pt>
                <c:pt idx="32323">
                  <c:v>32323</c:v>
                </c:pt>
                <c:pt idx="32324">
                  <c:v>32324</c:v>
                </c:pt>
                <c:pt idx="32325">
                  <c:v>32325</c:v>
                </c:pt>
                <c:pt idx="32326">
                  <c:v>32326</c:v>
                </c:pt>
                <c:pt idx="32327">
                  <c:v>32327</c:v>
                </c:pt>
                <c:pt idx="32328">
                  <c:v>32328</c:v>
                </c:pt>
                <c:pt idx="32329">
                  <c:v>32329</c:v>
                </c:pt>
                <c:pt idx="32330">
                  <c:v>32330</c:v>
                </c:pt>
                <c:pt idx="32331">
                  <c:v>32331</c:v>
                </c:pt>
                <c:pt idx="32332">
                  <c:v>32332</c:v>
                </c:pt>
                <c:pt idx="32333">
                  <c:v>32333</c:v>
                </c:pt>
                <c:pt idx="32334">
                  <c:v>32334</c:v>
                </c:pt>
                <c:pt idx="32335">
                  <c:v>32335</c:v>
                </c:pt>
                <c:pt idx="32336">
                  <c:v>32336</c:v>
                </c:pt>
                <c:pt idx="32337">
                  <c:v>32337</c:v>
                </c:pt>
                <c:pt idx="32338">
                  <c:v>32338</c:v>
                </c:pt>
                <c:pt idx="32339">
                  <c:v>32339</c:v>
                </c:pt>
                <c:pt idx="32340">
                  <c:v>32340</c:v>
                </c:pt>
                <c:pt idx="32341">
                  <c:v>32341</c:v>
                </c:pt>
                <c:pt idx="32342">
                  <c:v>32342</c:v>
                </c:pt>
                <c:pt idx="32343">
                  <c:v>32343</c:v>
                </c:pt>
                <c:pt idx="32344">
                  <c:v>32344</c:v>
                </c:pt>
                <c:pt idx="32345">
                  <c:v>32345</c:v>
                </c:pt>
                <c:pt idx="32346">
                  <c:v>32346</c:v>
                </c:pt>
                <c:pt idx="32347">
                  <c:v>32347</c:v>
                </c:pt>
                <c:pt idx="32348">
                  <c:v>32348</c:v>
                </c:pt>
                <c:pt idx="32349">
                  <c:v>32349</c:v>
                </c:pt>
                <c:pt idx="32350">
                  <c:v>32350</c:v>
                </c:pt>
                <c:pt idx="32351">
                  <c:v>32351</c:v>
                </c:pt>
                <c:pt idx="32352">
                  <c:v>32352</c:v>
                </c:pt>
                <c:pt idx="32353">
                  <c:v>32353</c:v>
                </c:pt>
                <c:pt idx="32354">
                  <c:v>32354</c:v>
                </c:pt>
                <c:pt idx="32355">
                  <c:v>32355</c:v>
                </c:pt>
                <c:pt idx="32356">
                  <c:v>32356</c:v>
                </c:pt>
                <c:pt idx="32357">
                  <c:v>32357</c:v>
                </c:pt>
                <c:pt idx="32358">
                  <c:v>32358</c:v>
                </c:pt>
                <c:pt idx="32359">
                  <c:v>32359</c:v>
                </c:pt>
                <c:pt idx="32360">
                  <c:v>32360</c:v>
                </c:pt>
                <c:pt idx="32361">
                  <c:v>32361</c:v>
                </c:pt>
                <c:pt idx="32362">
                  <c:v>32362</c:v>
                </c:pt>
                <c:pt idx="32363">
                  <c:v>32363</c:v>
                </c:pt>
                <c:pt idx="32364">
                  <c:v>32364</c:v>
                </c:pt>
                <c:pt idx="32365">
                  <c:v>32365</c:v>
                </c:pt>
                <c:pt idx="32366">
                  <c:v>32366</c:v>
                </c:pt>
                <c:pt idx="32367">
                  <c:v>32367</c:v>
                </c:pt>
                <c:pt idx="32368">
                  <c:v>32368</c:v>
                </c:pt>
                <c:pt idx="32369">
                  <c:v>32369</c:v>
                </c:pt>
                <c:pt idx="32370">
                  <c:v>32370</c:v>
                </c:pt>
                <c:pt idx="32371">
                  <c:v>32371</c:v>
                </c:pt>
                <c:pt idx="32372">
                  <c:v>32372</c:v>
                </c:pt>
                <c:pt idx="32373">
                  <c:v>32373</c:v>
                </c:pt>
                <c:pt idx="32374">
                  <c:v>32374</c:v>
                </c:pt>
                <c:pt idx="32375">
                  <c:v>32375</c:v>
                </c:pt>
                <c:pt idx="32376">
                  <c:v>32376</c:v>
                </c:pt>
                <c:pt idx="32377">
                  <c:v>32377</c:v>
                </c:pt>
                <c:pt idx="32378">
                  <c:v>32378</c:v>
                </c:pt>
                <c:pt idx="32379">
                  <c:v>32379</c:v>
                </c:pt>
                <c:pt idx="32380">
                  <c:v>32380</c:v>
                </c:pt>
                <c:pt idx="32381">
                  <c:v>32381</c:v>
                </c:pt>
                <c:pt idx="32382">
                  <c:v>32382</c:v>
                </c:pt>
                <c:pt idx="32383">
                  <c:v>32383</c:v>
                </c:pt>
                <c:pt idx="32384">
                  <c:v>32384</c:v>
                </c:pt>
                <c:pt idx="32385">
                  <c:v>32385</c:v>
                </c:pt>
                <c:pt idx="32386">
                  <c:v>32386</c:v>
                </c:pt>
                <c:pt idx="32387">
                  <c:v>32387</c:v>
                </c:pt>
                <c:pt idx="32388">
                  <c:v>32388</c:v>
                </c:pt>
                <c:pt idx="32389">
                  <c:v>32389</c:v>
                </c:pt>
                <c:pt idx="32390">
                  <c:v>32390</c:v>
                </c:pt>
                <c:pt idx="32391">
                  <c:v>32391</c:v>
                </c:pt>
                <c:pt idx="32392">
                  <c:v>32392</c:v>
                </c:pt>
                <c:pt idx="32393">
                  <c:v>32393</c:v>
                </c:pt>
                <c:pt idx="32394">
                  <c:v>32394</c:v>
                </c:pt>
                <c:pt idx="32395">
                  <c:v>32395</c:v>
                </c:pt>
                <c:pt idx="32396">
                  <c:v>32396</c:v>
                </c:pt>
                <c:pt idx="32397">
                  <c:v>32397</c:v>
                </c:pt>
                <c:pt idx="32398">
                  <c:v>32398</c:v>
                </c:pt>
                <c:pt idx="32399">
                  <c:v>32399</c:v>
                </c:pt>
                <c:pt idx="32400">
                  <c:v>32400</c:v>
                </c:pt>
                <c:pt idx="32401">
                  <c:v>32401</c:v>
                </c:pt>
                <c:pt idx="32402">
                  <c:v>32402</c:v>
                </c:pt>
                <c:pt idx="32403">
                  <c:v>32403</c:v>
                </c:pt>
                <c:pt idx="32404">
                  <c:v>32404</c:v>
                </c:pt>
                <c:pt idx="32405">
                  <c:v>32405</c:v>
                </c:pt>
                <c:pt idx="32406">
                  <c:v>32406</c:v>
                </c:pt>
                <c:pt idx="32407">
                  <c:v>32407</c:v>
                </c:pt>
                <c:pt idx="32408">
                  <c:v>32408</c:v>
                </c:pt>
                <c:pt idx="32409">
                  <c:v>32409</c:v>
                </c:pt>
                <c:pt idx="32410">
                  <c:v>32410</c:v>
                </c:pt>
                <c:pt idx="32411">
                  <c:v>32411</c:v>
                </c:pt>
                <c:pt idx="32412">
                  <c:v>32412</c:v>
                </c:pt>
                <c:pt idx="32413">
                  <c:v>32413</c:v>
                </c:pt>
                <c:pt idx="32414">
                  <c:v>32414</c:v>
                </c:pt>
                <c:pt idx="32415">
                  <c:v>32415</c:v>
                </c:pt>
                <c:pt idx="32416">
                  <c:v>32416</c:v>
                </c:pt>
                <c:pt idx="32417">
                  <c:v>32417</c:v>
                </c:pt>
                <c:pt idx="32418">
                  <c:v>32418</c:v>
                </c:pt>
                <c:pt idx="32419">
                  <c:v>32419</c:v>
                </c:pt>
                <c:pt idx="32420">
                  <c:v>32420</c:v>
                </c:pt>
                <c:pt idx="32421">
                  <c:v>32421</c:v>
                </c:pt>
                <c:pt idx="32422">
                  <c:v>32422</c:v>
                </c:pt>
                <c:pt idx="32423">
                  <c:v>32423</c:v>
                </c:pt>
                <c:pt idx="32424">
                  <c:v>32424</c:v>
                </c:pt>
                <c:pt idx="32425">
                  <c:v>32425</c:v>
                </c:pt>
                <c:pt idx="32426">
                  <c:v>32426</c:v>
                </c:pt>
                <c:pt idx="32427">
                  <c:v>32427</c:v>
                </c:pt>
                <c:pt idx="32428">
                  <c:v>32428</c:v>
                </c:pt>
                <c:pt idx="32429">
                  <c:v>32429</c:v>
                </c:pt>
                <c:pt idx="32430">
                  <c:v>32430</c:v>
                </c:pt>
                <c:pt idx="32431">
                  <c:v>32431</c:v>
                </c:pt>
                <c:pt idx="32432">
                  <c:v>32432</c:v>
                </c:pt>
                <c:pt idx="32433">
                  <c:v>32433</c:v>
                </c:pt>
                <c:pt idx="32434">
                  <c:v>32434</c:v>
                </c:pt>
                <c:pt idx="32435">
                  <c:v>32435</c:v>
                </c:pt>
                <c:pt idx="32436">
                  <c:v>32436</c:v>
                </c:pt>
                <c:pt idx="32437">
                  <c:v>32437</c:v>
                </c:pt>
                <c:pt idx="32438">
                  <c:v>32438</c:v>
                </c:pt>
                <c:pt idx="32439">
                  <c:v>32439</c:v>
                </c:pt>
                <c:pt idx="32440">
                  <c:v>32440</c:v>
                </c:pt>
                <c:pt idx="32441">
                  <c:v>32441</c:v>
                </c:pt>
                <c:pt idx="32442">
                  <c:v>32442</c:v>
                </c:pt>
                <c:pt idx="32443">
                  <c:v>32443</c:v>
                </c:pt>
                <c:pt idx="32444">
                  <c:v>32444</c:v>
                </c:pt>
                <c:pt idx="32445">
                  <c:v>32445</c:v>
                </c:pt>
                <c:pt idx="32446">
                  <c:v>32446</c:v>
                </c:pt>
                <c:pt idx="32447">
                  <c:v>32447</c:v>
                </c:pt>
                <c:pt idx="32448">
                  <c:v>32448</c:v>
                </c:pt>
                <c:pt idx="32449">
                  <c:v>32449</c:v>
                </c:pt>
                <c:pt idx="32450">
                  <c:v>32450</c:v>
                </c:pt>
                <c:pt idx="32451">
                  <c:v>32451</c:v>
                </c:pt>
                <c:pt idx="32452">
                  <c:v>32452</c:v>
                </c:pt>
                <c:pt idx="32453">
                  <c:v>32453</c:v>
                </c:pt>
                <c:pt idx="32454">
                  <c:v>32454</c:v>
                </c:pt>
                <c:pt idx="32455">
                  <c:v>32455</c:v>
                </c:pt>
                <c:pt idx="32456">
                  <c:v>32456</c:v>
                </c:pt>
                <c:pt idx="32457">
                  <c:v>32457</c:v>
                </c:pt>
                <c:pt idx="32458">
                  <c:v>32458</c:v>
                </c:pt>
                <c:pt idx="32459">
                  <c:v>32459</c:v>
                </c:pt>
                <c:pt idx="32460">
                  <c:v>32460</c:v>
                </c:pt>
                <c:pt idx="32461">
                  <c:v>32461</c:v>
                </c:pt>
                <c:pt idx="32462">
                  <c:v>32462</c:v>
                </c:pt>
                <c:pt idx="32463">
                  <c:v>32463</c:v>
                </c:pt>
                <c:pt idx="32464">
                  <c:v>32464</c:v>
                </c:pt>
                <c:pt idx="32465">
                  <c:v>32465</c:v>
                </c:pt>
                <c:pt idx="32466">
                  <c:v>32466</c:v>
                </c:pt>
                <c:pt idx="32467">
                  <c:v>32467</c:v>
                </c:pt>
                <c:pt idx="32468">
                  <c:v>32468</c:v>
                </c:pt>
                <c:pt idx="32469">
                  <c:v>32469</c:v>
                </c:pt>
                <c:pt idx="32470">
                  <c:v>32470</c:v>
                </c:pt>
                <c:pt idx="32471">
                  <c:v>32471</c:v>
                </c:pt>
                <c:pt idx="32472">
                  <c:v>32472</c:v>
                </c:pt>
                <c:pt idx="32473">
                  <c:v>32473</c:v>
                </c:pt>
                <c:pt idx="32474">
                  <c:v>32474</c:v>
                </c:pt>
                <c:pt idx="32475">
                  <c:v>32475</c:v>
                </c:pt>
                <c:pt idx="32476">
                  <c:v>32476</c:v>
                </c:pt>
                <c:pt idx="32477">
                  <c:v>32477</c:v>
                </c:pt>
                <c:pt idx="32478">
                  <c:v>32478</c:v>
                </c:pt>
                <c:pt idx="32479">
                  <c:v>32479</c:v>
                </c:pt>
                <c:pt idx="32480">
                  <c:v>32480</c:v>
                </c:pt>
                <c:pt idx="32481">
                  <c:v>32481</c:v>
                </c:pt>
                <c:pt idx="32482">
                  <c:v>32482</c:v>
                </c:pt>
                <c:pt idx="32483">
                  <c:v>32483</c:v>
                </c:pt>
                <c:pt idx="32484">
                  <c:v>32484</c:v>
                </c:pt>
                <c:pt idx="32485">
                  <c:v>32485</c:v>
                </c:pt>
                <c:pt idx="32486">
                  <c:v>32486</c:v>
                </c:pt>
                <c:pt idx="32487">
                  <c:v>32487</c:v>
                </c:pt>
                <c:pt idx="32488">
                  <c:v>32488</c:v>
                </c:pt>
                <c:pt idx="32489">
                  <c:v>32489</c:v>
                </c:pt>
                <c:pt idx="32490">
                  <c:v>32490</c:v>
                </c:pt>
                <c:pt idx="32491">
                  <c:v>32491</c:v>
                </c:pt>
                <c:pt idx="32492">
                  <c:v>32492</c:v>
                </c:pt>
                <c:pt idx="32493">
                  <c:v>32493</c:v>
                </c:pt>
                <c:pt idx="32494">
                  <c:v>32494</c:v>
                </c:pt>
                <c:pt idx="32495">
                  <c:v>32495</c:v>
                </c:pt>
                <c:pt idx="32496">
                  <c:v>32496</c:v>
                </c:pt>
                <c:pt idx="32497">
                  <c:v>32497</c:v>
                </c:pt>
                <c:pt idx="32498">
                  <c:v>32498</c:v>
                </c:pt>
                <c:pt idx="32499">
                  <c:v>32499</c:v>
                </c:pt>
                <c:pt idx="32500">
                  <c:v>32500</c:v>
                </c:pt>
                <c:pt idx="32501">
                  <c:v>32501</c:v>
                </c:pt>
                <c:pt idx="32502">
                  <c:v>32502</c:v>
                </c:pt>
                <c:pt idx="32503">
                  <c:v>32503</c:v>
                </c:pt>
                <c:pt idx="32504">
                  <c:v>32504</c:v>
                </c:pt>
                <c:pt idx="32505">
                  <c:v>32505</c:v>
                </c:pt>
                <c:pt idx="32506">
                  <c:v>32506</c:v>
                </c:pt>
                <c:pt idx="32507">
                  <c:v>32507</c:v>
                </c:pt>
                <c:pt idx="32508">
                  <c:v>32508</c:v>
                </c:pt>
                <c:pt idx="32509">
                  <c:v>32509</c:v>
                </c:pt>
                <c:pt idx="32510">
                  <c:v>32510</c:v>
                </c:pt>
                <c:pt idx="32511">
                  <c:v>32511</c:v>
                </c:pt>
                <c:pt idx="32512">
                  <c:v>32512</c:v>
                </c:pt>
                <c:pt idx="32513">
                  <c:v>32513</c:v>
                </c:pt>
                <c:pt idx="32514">
                  <c:v>32514</c:v>
                </c:pt>
                <c:pt idx="32515">
                  <c:v>32515</c:v>
                </c:pt>
                <c:pt idx="32516">
                  <c:v>32516</c:v>
                </c:pt>
                <c:pt idx="32517">
                  <c:v>32517</c:v>
                </c:pt>
                <c:pt idx="32518">
                  <c:v>32518</c:v>
                </c:pt>
                <c:pt idx="32519">
                  <c:v>32519</c:v>
                </c:pt>
                <c:pt idx="32520">
                  <c:v>32520</c:v>
                </c:pt>
                <c:pt idx="32521">
                  <c:v>32521</c:v>
                </c:pt>
                <c:pt idx="32522">
                  <c:v>32522</c:v>
                </c:pt>
                <c:pt idx="32523">
                  <c:v>32523</c:v>
                </c:pt>
                <c:pt idx="32524">
                  <c:v>32524</c:v>
                </c:pt>
                <c:pt idx="32525">
                  <c:v>32525</c:v>
                </c:pt>
                <c:pt idx="32526">
                  <c:v>32526</c:v>
                </c:pt>
                <c:pt idx="32527">
                  <c:v>32527</c:v>
                </c:pt>
                <c:pt idx="32528">
                  <c:v>32528</c:v>
                </c:pt>
                <c:pt idx="32529">
                  <c:v>32529</c:v>
                </c:pt>
                <c:pt idx="32530">
                  <c:v>32530</c:v>
                </c:pt>
                <c:pt idx="32531">
                  <c:v>32531</c:v>
                </c:pt>
                <c:pt idx="32532">
                  <c:v>32532</c:v>
                </c:pt>
                <c:pt idx="32533">
                  <c:v>32533</c:v>
                </c:pt>
                <c:pt idx="32534">
                  <c:v>32534</c:v>
                </c:pt>
                <c:pt idx="32535">
                  <c:v>32535</c:v>
                </c:pt>
                <c:pt idx="32536">
                  <c:v>32536</c:v>
                </c:pt>
                <c:pt idx="32537">
                  <c:v>32537</c:v>
                </c:pt>
                <c:pt idx="32538">
                  <c:v>32538</c:v>
                </c:pt>
                <c:pt idx="32539">
                  <c:v>32539</c:v>
                </c:pt>
                <c:pt idx="32540">
                  <c:v>32540</c:v>
                </c:pt>
                <c:pt idx="32541">
                  <c:v>32541</c:v>
                </c:pt>
                <c:pt idx="32542">
                  <c:v>32542</c:v>
                </c:pt>
                <c:pt idx="32543">
                  <c:v>32543</c:v>
                </c:pt>
                <c:pt idx="32544">
                  <c:v>32544</c:v>
                </c:pt>
                <c:pt idx="32545">
                  <c:v>32545</c:v>
                </c:pt>
                <c:pt idx="32546">
                  <c:v>32546</c:v>
                </c:pt>
                <c:pt idx="32547">
                  <c:v>32547</c:v>
                </c:pt>
                <c:pt idx="32548">
                  <c:v>32548</c:v>
                </c:pt>
                <c:pt idx="32549">
                  <c:v>32549</c:v>
                </c:pt>
                <c:pt idx="32550">
                  <c:v>32550</c:v>
                </c:pt>
                <c:pt idx="32551">
                  <c:v>32551</c:v>
                </c:pt>
                <c:pt idx="32552">
                  <c:v>32552</c:v>
                </c:pt>
                <c:pt idx="32553">
                  <c:v>32553</c:v>
                </c:pt>
                <c:pt idx="32554">
                  <c:v>32554</c:v>
                </c:pt>
                <c:pt idx="32555">
                  <c:v>32555</c:v>
                </c:pt>
                <c:pt idx="32556">
                  <c:v>32556</c:v>
                </c:pt>
                <c:pt idx="32557">
                  <c:v>32557</c:v>
                </c:pt>
                <c:pt idx="32558">
                  <c:v>32558</c:v>
                </c:pt>
                <c:pt idx="32559">
                  <c:v>32559</c:v>
                </c:pt>
                <c:pt idx="32560">
                  <c:v>32560</c:v>
                </c:pt>
                <c:pt idx="32561">
                  <c:v>32561</c:v>
                </c:pt>
                <c:pt idx="32562">
                  <c:v>32562</c:v>
                </c:pt>
                <c:pt idx="32563">
                  <c:v>32563</c:v>
                </c:pt>
                <c:pt idx="32564">
                  <c:v>32564</c:v>
                </c:pt>
                <c:pt idx="32565">
                  <c:v>32565</c:v>
                </c:pt>
                <c:pt idx="32566">
                  <c:v>32566</c:v>
                </c:pt>
                <c:pt idx="32567">
                  <c:v>32567</c:v>
                </c:pt>
                <c:pt idx="32568">
                  <c:v>32568</c:v>
                </c:pt>
                <c:pt idx="32569">
                  <c:v>32569</c:v>
                </c:pt>
                <c:pt idx="32570">
                  <c:v>32570</c:v>
                </c:pt>
                <c:pt idx="32571">
                  <c:v>32571</c:v>
                </c:pt>
                <c:pt idx="32572">
                  <c:v>32572</c:v>
                </c:pt>
                <c:pt idx="32573">
                  <c:v>32573</c:v>
                </c:pt>
                <c:pt idx="32574">
                  <c:v>32574</c:v>
                </c:pt>
                <c:pt idx="32575">
                  <c:v>32575</c:v>
                </c:pt>
                <c:pt idx="32576">
                  <c:v>32576</c:v>
                </c:pt>
                <c:pt idx="32577">
                  <c:v>32577</c:v>
                </c:pt>
                <c:pt idx="32578">
                  <c:v>32578</c:v>
                </c:pt>
                <c:pt idx="32579">
                  <c:v>32579</c:v>
                </c:pt>
                <c:pt idx="32580">
                  <c:v>32580</c:v>
                </c:pt>
                <c:pt idx="32581">
                  <c:v>32581</c:v>
                </c:pt>
                <c:pt idx="32582">
                  <c:v>32582</c:v>
                </c:pt>
                <c:pt idx="32583">
                  <c:v>32583</c:v>
                </c:pt>
                <c:pt idx="32584">
                  <c:v>32584</c:v>
                </c:pt>
                <c:pt idx="32585">
                  <c:v>32585</c:v>
                </c:pt>
                <c:pt idx="32586">
                  <c:v>32586</c:v>
                </c:pt>
                <c:pt idx="32587">
                  <c:v>32587</c:v>
                </c:pt>
                <c:pt idx="32588">
                  <c:v>32588</c:v>
                </c:pt>
                <c:pt idx="32589">
                  <c:v>32589</c:v>
                </c:pt>
                <c:pt idx="32590">
                  <c:v>32590</c:v>
                </c:pt>
                <c:pt idx="32591">
                  <c:v>32591</c:v>
                </c:pt>
                <c:pt idx="32592">
                  <c:v>32592</c:v>
                </c:pt>
                <c:pt idx="32593">
                  <c:v>32593</c:v>
                </c:pt>
                <c:pt idx="32594">
                  <c:v>32594</c:v>
                </c:pt>
                <c:pt idx="32595">
                  <c:v>32595</c:v>
                </c:pt>
                <c:pt idx="32596">
                  <c:v>32596</c:v>
                </c:pt>
                <c:pt idx="32597">
                  <c:v>32597</c:v>
                </c:pt>
                <c:pt idx="32598">
                  <c:v>32598</c:v>
                </c:pt>
                <c:pt idx="32599">
                  <c:v>32599</c:v>
                </c:pt>
                <c:pt idx="32600">
                  <c:v>32600</c:v>
                </c:pt>
                <c:pt idx="32601">
                  <c:v>32601</c:v>
                </c:pt>
                <c:pt idx="32602">
                  <c:v>32602</c:v>
                </c:pt>
                <c:pt idx="32603">
                  <c:v>32603</c:v>
                </c:pt>
                <c:pt idx="32604">
                  <c:v>32604</c:v>
                </c:pt>
                <c:pt idx="32605">
                  <c:v>32605</c:v>
                </c:pt>
                <c:pt idx="32606">
                  <c:v>32606</c:v>
                </c:pt>
                <c:pt idx="32607">
                  <c:v>32607</c:v>
                </c:pt>
                <c:pt idx="32608">
                  <c:v>32608</c:v>
                </c:pt>
                <c:pt idx="32609">
                  <c:v>32609</c:v>
                </c:pt>
                <c:pt idx="32610">
                  <c:v>32610</c:v>
                </c:pt>
                <c:pt idx="32611">
                  <c:v>32611</c:v>
                </c:pt>
                <c:pt idx="32612">
                  <c:v>32612</c:v>
                </c:pt>
                <c:pt idx="32613">
                  <c:v>32613</c:v>
                </c:pt>
                <c:pt idx="32614">
                  <c:v>32614</c:v>
                </c:pt>
                <c:pt idx="32615">
                  <c:v>32615</c:v>
                </c:pt>
                <c:pt idx="32616">
                  <c:v>32616</c:v>
                </c:pt>
                <c:pt idx="32617">
                  <c:v>32617</c:v>
                </c:pt>
                <c:pt idx="32618">
                  <c:v>32618</c:v>
                </c:pt>
                <c:pt idx="32619">
                  <c:v>32619</c:v>
                </c:pt>
                <c:pt idx="32620">
                  <c:v>32620</c:v>
                </c:pt>
                <c:pt idx="32621">
                  <c:v>32621</c:v>
                </c:pt>
                <c:pt idx="32622">
                  <c:v>32622</c:v>
                </c:pt>
                <c:pt idx="32623">
                  <c:v>32623</c:v>
                </c:pt>
                <c:pt idx="32624">
                  <c:v>32624</c:v>
                </c:pt>
                <c:pt idx="32625">
                  <c:v>32625</c:v>
                </c:pt>
                <c:pt idx="32626">
                  <c:v>32626</c:v>
                </c:pt>
                <c:pt idx="32627">
                  <c:v>32627</c:v>
                </c:pt>
                <c:pt idx="32628">
                  <c:v>32628</c:v>
                </c:pt>
                <c:pt idx="32629">
                  <c:v>32629</c:v>
                </c:pt>
                <c:pt idx="32630">
                  <c:v>32630</c:v>
                </c:pt>
                <c:pt idx="32631">
                  <c:v>32631</c:v>
                </c:pt>
                <c:pt idx="32632">
                  <c:v>32632</c:v>
                </c:pt>
                <c:pt idx="32633">
                  <c:v>32633</c:v>
                </c:pt>
                <c:pt idx="32634">
                  <c:v>32634</c:v>
                </c:pt>
                <c:pt idx="32635">
                  <c:v>32635</c:v>
                </c:pt>
                <c:pt idx="32636">
                  <c:v>32636</c:v>
                </c:pt>
                <c:pt idx="32637">
                  <c:v>32637</c:v>
                </c:pt>
                <c:pt idx="32638">
                  <c:v>32638</c:v>
                </c:pt>
                <c:pt idx="32639">
                  <c:v>32639</c:v>
                </c:pt>
                <c:pt idx="32640">
                  <c:v>32640</c:v>
                </c:pt>
                <c:pt idx="32641">
                  <c:v>32641</c:v>
                </c:pt>
                <c:pt idx="32642">
                  <c:v>32642</c:v>
                </c:pt>
                <c:pt idx="32643">
                  <c:v>32643</c:v>
                </c:pt>
                <c:pt idx="32644">
                  <c:v>32644</c:v>
                </c:pt>
                <c:pt idx="32645">
                  <c:v>32645</c:v>
                </c:pt>
                <c:pt idx="32646">
                  <c:v>32646</c:v>
                </c:pt>
                <c:pt idx="32647">
                  <c:v>32647</c:v>
                </c:pt>
                <c:pt idx="32648">
                  <c:v>32648</c:v>
                </c:pt>
                <c:pt idx="32649">
                  <c:v>32649</c:v>
                </c:pt>
                <c:pt idx="32650">
                  <c:v>32650</c:v>
                </c:pt>
                <c:pt idx="32651">
                  <c:v>32651</c:v>
                </c:pt>
                <c:pt idx="32652">
                  <c:v>32652</c:v>
                </c:pt>
                <c:pt idx="32653">
                  <c:v>32653</c:v>
                </c:pt>
                <c:pt idx="32654">
                  <c:v>32654</c:v>
                </c:pt>
                <c:pt idx="32655">
                  <c:v>32655</c:v>
                </c:pt>
                <c:pt idx="32656">
                  <c:v>32656</c:v>
                </c:pt>
                <c:pt idx="32657">
                  <c:v>32657</c:v>
                </c:pt>
                <c:pt idx="32658">
                  <c:v>32658</c:v>
                </c:pt>
                <c:pt idx="32659">
                  <c:v>32659</c:v>
                </c:pt>
                <c:pt idx="32660">
                  <c:v>32660</c:v>
                </c:pt>
                <c:pt idx="32661">
                  <c:v>32661</c:v>
                </c:pt>
                <c:pt idx="32662">
                  <c:v>32662</c:v>
                </c:pt>
                <c:pt idx="32663">
                  <c:v>32663</c:v>
                </c:pt>
                <c:pt idx="32664">
                  <c:v>32664</c:v>
                </c:pt>
                <c:pt idx="32665">
                  <c:v>32665</c:v>
                </c:pt>
                <c:pt idx="32666">
                  <c:v>32666</c:v>
                </c:pt>
                <c:pt idx="32667">
                  <c:v>32667</c:v>
                </c:pt>
                <c:pt idx="32668">
                  <c:v>32668</c:v>
                </c:pt>
                <c:pt idx="32669">
                  <c:v>32669</c:v>
                </c:pt>
                <c:pt idx="32670">
                  <c:v>32670</c:v>
                </c:pt>
                <c:pt idx="32671">
                  <c:v>32671</c:v>
                </c:pt>
                <c:pt idx="32672">
                  <c:v>32672</c:v>
                </c:pt>
                <c:pt idx="32673">
                  <c:v>32673</c:v>
                </c:pt>
                <c:pt idx="32674">
                  <c:v>32674</c:v>
                </c:pt>
                <c:pt idx="32675">
                  <c:v>32675</c:v>
                </c:pt>
                <c:pt idx="32676">
                  <c:v>32676</c:v>
                </c:pt>
                <c:pt idx="32677">
                  <c:v>32677</c:v>
                </c:pt>
                <c:pt idx="32678">
                  <c:v>32678</c:v>
                </c:pt>
                <c:pt idx="32679">
                  <c:v>32679</c:v>
                </c:pt>
                <c:pt idx="32680">
                  <c:v>32680</c:v>
                </c:pt>
                <c:pt idx="32681">
                  <c:v>32681</c:v>
                </c:pt>
                <c:pt idx="32682">
                  <c:v>32682</c:v>
                </c:pt>
                <c:pt idx="32683">
                  <c:v>32683</c:v>
                </c:pt>
                <c:pt idx="32684">
                  <c:v>32684</c:v>
                </c:pt>
                <c:pt idx="32685">
                  <c:v>32685</c:v>
                </c:pt>
                <c:pt idx="32686">
                  <c:v>32686</c:v>
                </c:pt>
                <c:pt idx="32687">
                  <c:v>32687</c:v>
                </c:pt>
                <c:pt idx="32688">
                  <c:v>32688</c:v>
                </c:pt>
                <c:pt idx="32689">
                  <c:v>32689</c:v>
                </c:pt>
                <c:pt idx="32690">
                  <c:v>32690</c:v>
                </c:pt>
                <c:pt idx="32691">
                  <c:v>32691</c:v>
                </c:pt>
                <c:pt idx="32692">
                  <c:v>32692</c:v>
                </c:pt>
                <c:pt idx="32693">
                  <c:v>32693</c:v>
                </c:pt>
                <c:pt idx="32694">
                  <c:v>32694</c:v>
                </c:pt>
                <c:pt idx="32695">
                  <c:v>32695</c:v>
                </c:pt>
                <c:pt idx="32696">
                  <c:v>32696</c:v>
                </c:pt>
                <c:pt idx="32697">
                  <c:v>32697</c:v>
                </c:pt>
                <c:pt idx="32698">
                  <c:v>32698</c:v>
                </c:pt>
                <c:pt idx="32699">
                  <c:v>32699</c:v>
                </c:pt>
                <c:pt idx="32700">
                  <c:v>32700</c:v>
                </c:pt>
                <c:pt idx="32701">
                  <c:v>32701</c:v>
                </c:pt>
                <c:pt idx="32702">
                  <c:v>32702</c:v>
                </c:pt>
                <c:pt idx="32703">
                  <c:v>32703</c:v>
                </c:pt>
                <c:pt idx="32704">
                  <c:v>32704</c:v>
                </c:pt>
                <c:pt idx="32705">
                  <c:v>32705</c:v>
                </c:pt>
                <c:pt idx="32706">
                  <c:v>32706</c:v>
                </c:pt>
                <c:pt idx="32707">
                  <c:v>32707</c:v>
                </c:pt>
                <c:pt idx="32708">
                  <c:v>32708</c:v>
                </c:pt>
                <c:pt idx="32709">
                  <c:v>32709</c:v>
                </c:pt>
                <c:pt idx="32710">
                  <c:v>32710</c:v>
                </c:pt>
                <c:pt idx="32711">
                  <c:v>32711</c:v>
                </c:pt>
                <c:pt idx="32712">
                  <c:v>32712</c:v>
                </c:pt>
                <c:pt idx="32713">
                  <c:v>32713</c:v>
                </c:pt>
                <c:pt idx="32714">
                  <c:v>32714</c:v>
                </c:pt>
                <c:pt idx="32715">
                  <c:v>32715</c:v>
                </c:pt>
                <c:pt idx="32716">
                  <c:v>32716</c:v>
                </c:pt>
                <c:pt idx="32717">
                  <c:v>32717</c:v>
                </c:pt>
                <c:pt idx="32718">
                  <c:v>32718</c:v>
                </c:pt>
                <c:pt idx="32719">
                  <c:v>32719</c:v>
                </c:pt>
                <c:pt idx="32720">
                  <c:v>32720</c:v>
                </c:pt>
                <c:pt idx="32721">
                  <c:v>32721</c:v>
                </c:pt>
                <c:pt idx="32722">
                  <c:v>32722</c:v>
                </c:pt>
                <c:pt idx="32723">
                  <c:v>32723</c:v>
                </c:pt>
                <c:pt idx="32724">
                  <c:v>32724</c:v>
                </c:pt>
                <c:pt idx="32725">
                  <c:v>32725</c:v>
                </c:pt>
                <c:pt idx="32726">
                  <c:v>32726</c:v>
                </c:pt>
                <c:pt idx="32727">
                  <c:v>32727</c:v>
                </c:pt>
                <c:pt idx="32728">
                  <c:v>32728</c:v>
                </c:pt>
                <c:pt idx="32729">
                  <c:v>32729</c:v>
                </c:pt>
                <c:pt idx="32730">
                  <c:v>32730</c:v>
                </c:pt>
                <c:pt idx="32731">
                  <c:v>32731</c:v>
                </c:pt>
                <c:pt idx="32732">
                  <c:v>32732</c:v>
                </c:pt>
                <c:pt idx="32733">
                  <c:v>32733</c:v>
                </c:pt>
                <c:pt idx="32734">
                  <c:v>32734</c:v>
                </c:pt>
                <c:pt idx="32735">
                  <c:v>32735</c:v>
                </c:pt>
                <c:pt idx="32736">
                  <c:v>32736</c:v>
                </c:pt>
                <c:pt idx="32737">
                  <c:v>32737</c:v>
                </c:pt>
                <c:pt idx="32738">
                  <c:v>32738</c:v>
                </c:pt>
                <c:pt idx="32739">
                  <c:v>32739</c:v>
                </c:pt>
                <c:pt idx="32740">
                  <c:v>32740</c:v>
                </c:pt>
                <c:pt idx="32741">
                  <c:v>32741</c:v>
                </c:pt>
                <c:pt idx="32742">
                  <c:v>32742</c:v>
                </c:pt>
                <c:pt idx="32743">
                  <c:v>32743</c:v>
                </c:pt>
                <c:pt idx="32744">
                  <c:v>32744</c:v>
                </c:pt>
                <c:pt idx="32745">
                  <c:v>32745</c:v>
                </c:pt>
                <c:pt idx="32746">
                  <c:v>32746</c:v>
                </c:pt>
                <c:pt idx="32747">
                  <c:v>32747</c:v>
                </c:pt>
                <c:pt idx="32748">
                  <c:v>32748</c:v>
                </c:pt>
                <c:pt idx="32749">
                  <c:v>32749</c:v>
                </c:pt>
                <c:pt idx="32750">
                  <c:v>32750</c:v>
                </c:pt>
                <c:pt idx="32751">
                  <c:v>32751</c:v>
                </c:pt>
                <c:pt idx="32752">
                  <c:v>32752</c:v>
                </c:pt>
                <c:pt idx="32753">
                  <c:v>32753</c:v>
                </c:pt>
                <c:pt idx="32754">
                  <c:v>32754</c:v>
                </c:pt>
                <c:pt idx="32755">
                  <c:v>32755</c:v>
                </c:pt>
                <c:pt idx="32756">
                  <c:v>32756</c:v>
                </c:pt>
                <c:pt idx="32757">
                  <c:v>32757</c:v>
                </c:pt>
                <c:pt idx="32758">
                  <c:v>32758</c:v>
                </c:pt>
                <c:pt idx="32759">
                  <c:v>32759</c:v>
                </c:pt>
                <c:pt idx="32760">
                  <c:v>32760</c:v>
                </c:pt>
                <c:pt idx="32761">
                  <c:v>32761</c:v>
                </c:pt>
                <c:pt idx="32762">
                  <c:v>32762</c:v>
                </c:pt>
                <c:pt idx="32763">
                  <c:v>32763</c:v>
                </c:pt>
                <c:pt idx="32764">
                  <c:v>32764</c:v>
                </c:pt>
                <c:pt idx="32765">
                  <c:v>32765</c:v>
                </c:pt>
                <c:pt idx="32766">
                  <c:v>32766</c:v>
                </c:pt>
                <c:pt idx="32767">
                  <c:v>32767</c:v>
                </c:pt>
                <c:pt idx="32768">
                  <c:v>32768</c:v>
                </c:pt>
                <c:pt idx="32769">
                  <c:v>32769</c:v>
                </c:pt>
                <c:pt idx="32770">
                  <c:v>32770</c:v>
                </c:pt>
                <c:pt idx="32771">
                  <c:v>32771</c:v>
                </c:pt>
                <c:pt idx="32772">
                  <c:v>32772</c:v>
                </c:pt>
                <c:pt idx="32773">
                  <c:v>32773</c:v>
                </c:pt>
                <c:pt idx="32774">
                  <c:v>32774</c:v>
                </c:pt>
                <c:pt idx="32775">
                  <c:v>32775</c:v>
                </c:pt>
                <c:pt idx="32776">
                  <c:v>32776</c:v>
                </c:pt>
                <c:pt idx="32777">
                  <c:v>32777</c:v>
                </c:pt>
                <c:pt idx="32778">
                  <c:v>32778</c:v>
                </c:pt>
                <c:pt idx="32779">
                  <c:v>32779</c:v>
                </c:pt>
                <c:pt idx="32780">
                  <c:v>32780</c:v>
                </c:pt>
                <c:pt idx="32781">
                  <c:v>32781</c:v>
                </c:pt>
                <c:pt idx="32782">
                  <c:v>32782</c:v>
                </c:pt>
                <c:pt idx="32783">
                  <c:v>32783</c:v>
                </c:pt>
                <c:pt idx="32784">
                  <c:v>32784</c:v>
                </c:pt>
                <c:pt idx="32785">
                  <c:v>32785</c:v>
                </c:pt>
                <c:pt idx="32786">
                  <c:v>32786</c:v>
                </c:pt>
                <c:pt idx="32787">
                  <c:v>32787</c:v>
                </c:pt>
                <c:pt idx="32788">
                  <c:v>32788</c:v>
                </c:pt>
                <c:pt idx="32789">
                  <c:v>32789</c:v>
                </c:pt>
                <c:pt idx="32790">
                  <c:v>32790</c:v>
                </c:pt>
                <c:pt idx="32791">
                  <c:v>32791</c:v>
                </c:pt>
                <c:pt idx="32792">
                  <c:v>32792</c:v>
                </c:pt>
                <c:pt idx="32793">
                  <c:v>32793</c:v>
                </c:pt>
                <c:pt idx="32794">
                  <c:v>32794</c:v>
                </c:pt>
                <c:pt idx="32795">
                  <c:v>32795</c:v>
                </c:pt>
                <c:pt idx="32796">
                  <c:v>32796</c:v>
                </c:pt>
                <c:pt idx="32797">
                  <c:v>32797</c:v>
                </c:pt>
                <c:pt idx="32798">
                  <c:v>32798</c:v>
                </c:pt>
                <c:pt idx="32799">
                  <c:v>32799</c:v>
                </c:pt>
                <c:pt idx="32800">
                  <c:v>32800</c:v>
                </c:pt>
                <c:pt idx="32801">
                  <c:v>32801</c:v>
                </c:pt>
                <c:pt idx="32802">
                  <c:v>32802</c:v>
                </c:pt>
                <c:pt idx="32803">
                  <c:v>32803</c:v>
                </c:pt>
                <c:pt idx="32804">
                  <c:v>32804</c:v>
                </c:pt>
                <c:pt idx="32805">
                  <c:v>32805</c:v>
                </c:pt>
                <c:pt idx="32806">
                  <c:v>32806</c:v>
                </c:pt>
                <c:pt idx="32807">
                  <c:v>32807</c:v>
                </c:pt>
                <c:pt idx="32808">
                  <c:v>32808</c:v>
                </c:pt>
                <c:pt idx="32809">
                  <c:v>32809</c:v>
                </c:pt>
                <c:pt idx="32810">
                  <c:v>32810</c:v>
                </c:pt>
                <c:pt idx="32811">
                  <c:v>32811</c:v>
                </c:pt>
                <c:pt idx="32812">
                  <c:v>32812</c:v>
                </c:pt>
                <c:pt idx="32813">
                  <c:v>32813</c:v>
                </c:pt>
                <c:pt idx="32814">
                  <c:v>32814</c:v>
                </c:pt>
                <c:pt idx="32815">
                  <c:v>32815</c:v>
                </c:pt>
                <c:pt idx="32816">
                  <c:v>32816</c:v>
                </c:pt>
                <c:pt idx="32817">
                  <c:v>32817</c:v>
                </c:pt>
                <c:pt idx="32818">
                  <c:v>32818</c:v>
                </c:pt>
                <c:pt idx="32819">
                  <c:v>32819</c:v>
                </c:pt>
                <c:pt idx="32820">
                  <c:v>32820</c:v>
                </c:pt>
                <c:pt idx="32821">
                  <c:v>32821</c:v>
                </c:pt>
                <c:pt idx="32822">
                  <c:v>32822</c:v>
                </c:pt>
                <c:pt idx="32823">
                  <c:v>32823</c:v>
                </c:pt>
                <c:pt idx="32824">
                  <c:v>32824</c:v>
                </c:pt>
                <c:pt idx="32825">
                  <c:v>32825</c:v>
                </c:pt>
                <c:pt idx="32826">
                  <c:v>32826</c:v>
                </c:pt>
                <c:pt idx="32827">
                  <c:v>32827</c:v>
                </c:pt>
                <c:pt idx="32828">
                  <c:v>32828</c:v>
                </c:pt>
                <c:pt idx="32829">
                  <c:v>32829</c:v>
                </c:pt>
                <c:pt idx="32830">
                  <c:v>32830</c:v>
                </c:pt>
                <c:pt idx="32831">
                  <c:v>32831</c:v>
                </c:pt>
                <c:pt idx="32832">
                  <c:v>32832</c:v>
                </c:pt>
                <c:pt idx="32833">
                  <c:v>32833</c:v>
                </c:pt>
                <c:pt idx="32834">
                  <c:v>32834</c:v>
                </c:pt>
                <c:pt idx="32835">
                  <c:v>32835</c:v>
                </c:pt>
                <c:pt idx="32836">
                  <c:v>32836</c:v>
                </c:pt>
                <c:pt idx="32837">
                  <c:v>32837</c:v>
                </c:pt>
                <c:pt idx="32838">
                  <c:v>32838</c:v>
                </c:pt>
                <c:pt idx="32839">
                  <c:v>32839</c:v>
                </c:pt>
                <c:pt idx="32840">
                  <c:v>32840</c:v>
                </c:pt>
                <c:pt idx="32841">
                  <c:v>32841</c:v>
                </c:pt>
                <c:pt idx="32842">
                  <c:v>32842</c:v>
                </c:pt>
                <c:pt idx="32843">
                  <c:v>32843</c:v>
                </c:pt>
                <c:pt idx="32844">
                  <c:v>32844</c:v>
                </c:pt>
                <c:pt idx="32845">
                  <c:v>32845</c:v>
                </c:pt>
                <c:pt idx="32846">
                  <c:v>32846</c:v>
                </c:pt>
                <c:pt idx="32847">
                  <c:v>32847</c:v>
                </c:pt>
                <c:pt idx="32848">
                  <c:v>32848</c:v>
                </c:pt>
                <c:pt idx="32849">
                  <c:v>32849</c:v>
                </c:pt>
                <c:pt idx="32850">
                  <c:v>32850</c:v>
                </c:pt>
                <c:pt idx="32851">
                  <c:v>32851</c:v>
                </c:pt>
                <c:pt idx="32852">
                  <c:v>32852</c:v>
                </c:pt>
                <c:pt idx="32853">
                  <c:v>32853</c:v>
                </c:pt>
                <c:pt idx="32854">
                  <c:v>32854</c:v>
                </c:pt>
                <c:pt idx="32855">
                  <c:v>32855</c:v>
                </c:pt>
                <c:pt idx="32856">
                  <c:v>32856</c:v>
                </c:pt>
                <c:pt idx="32857">
                  <c:v>32857</c:v>
                </c:pt>
                <c:pt idx="32858">
                  <c:v>32858</c:v>
                </c:pt>
                <c:pt idx="32859">
                  <c:v>32859</c:v>
                </c:pt>
                <c:pt idx="32860">
                  <c:v>32860</c:v>
                </c:pt>
                <c:pt idx="32861">
                  <c:v>32861</c:v>
                </c:pt>
                <c:pt idx="32862">
                  <c:v>32862</c:v>
                </c:pt>
                <c:pt idx="32863">
                  <c:v>32863</c:v>
                </c:pt>
                <c:pt idx="32864">
                  <c:v>32864</c:v>
                </c:pt>
                <c:pt idx="32865">
                  <c:v>32865</c:v>
                </c:pt>
                <c:pt idx="32866">
                  <c:v>32866</c:v>
                </c:pt>
                <c:pt idx="32867">
                  <c:v>32867</c:v>
                </c:pt>
                <c:pt idx="32868">
                  <c:v>32868</c:v>
                </c:pt>
                <c:pt idx="32869">
                  <c:v>32869</c:v>
                </c:pt>
                <c:pt idx="32870">
                  <c:v>32870</c:v>
                </c:pt>
                <c:pt idx="32871">
                  <c:v>32871</c:v>
                </c:pt>
                <c:pt idx="32872">
                  <c:v>32872</c:v>
                </c:pt>
                <c:pt idx="32873">
                  <c:v>32873</c:v>
                </c:pt>
                <c:pt idx="32874">
                  <c:v>32874</c:v>
                </c:pt>
                <c:pt idx="32875">
                  <c:v>32875</c:v>
                </c:pt>
                <c:pt idx="32876">
                  <c:v>32876</c:v>
                </c:pt>
                <c:pt idx="32877">
                  <c:v>32877</c:v>
                </c:pt>
                <c:pt idx="32878">
                  <c:v>32878</c:v>
                </c:pt>
                <c:pt idx="32879">
                  <c:v>32879</c:v>
                </c:pt>
                <c:pt idx="32880">
                  <c:v>32880</c:v>
                </c:pt>
                <c:pt idx="32881">
                  <c:v>32881</c:v>
                </c:pt>
                <c:pt idx="32882">
                  <c:v>32882</c:v>
                </c:pt>
                <c:pt idx="32883">
                  <c:v>32883</c:v>
                </c:pt>
                <c:pt idx="32884">
                  <c:v>32884</c:v>
                </c:pt>
                <c:pt idx="32885">
                  <c:v>32885</c:v>
                </c:pt>
                <c:pt idx="32886">
                  <c:v>32886</c:v>
                </c:pt>
                <c:pt idx="32887">
                  <c:v>32887</c:v>
                </c:pt>
                <c:pt idx="32888">
                  <c:v>32888</c:v>
                </c:pt>
                <c:pt idx="32889">
                  <c:v>32889</c:v>
                </c:pt>
                <c:pt idx="32890">
                  <c:v>32890</c:v>
                </c:pt>
                <c:pt idx="32891">
                  <c:v>32891</c:v>
                </c:pt>
                <c:pt idx="32892">
                  <c:v>32892</c:v>
                </c:pt>
                <c:pt idx="32893">
                  <c:v>32893</c:v>
                </c:pt>
                <c:pt idx="32894">
                  <c:v>32894</c:v>
                </c:pt>
                <c:pt idx="32895">
                  <c:v>32895</c:v>
                </c:pt>
                <c:pt idx="32896">
                  <c:v>32896</c:v>
                </c:pt>
                <c:pt idx="32897">
                  <c:v>32897</c:v>
                </c:pt>
                <c:pt idx="32898">
                  <c:v>32898</c:v>
                </c:pt>
                <c:pt idx="32899">
                  <c:v>32899</c:v>
                </c:pt>
                <c:pt idx="32900">
                  <c:v>32900</c:v>
                </c:pt>
                <c:pt idx="32901">
                  <c:v>32901</c:v>
                </c:pt>
                <c:pt idx="32902">
                  <c:v>32902</c:v>
                </c:pt>
                <c:pt idx="32903">
                  <c:v>32903</c:v>
                </c:pt>
                <c:pt idx="32904">
                  <c:v>32904</c:v>
                </c:pt>
                <c:pt idx="32905">
                  <c:v>32905</c:v>
                </c:pt>
                <c:pt idx="32906">
                  <c:v>32906</c:v>
                </c:pt>
                <c:pt idx="32907">
                  <c:v>32907</c:v>
                </c:pt>
                <c:pt idx="32908">
                  <c:v>32908</c:v>
                </c:pt>
                <c:pt idx="32909">
                  <c:v>32909</c:v>
                </c:pt>
                <c:pt idx="32910">
                  <c:v>32910</c:v>
                </c:pt>
                <c:pt idx="32911">
                  <c:v>32911</c:v>
                </c:pt>
                <c:pt idx="32912">
                  <c:v>32912</c:v>
                </c:pt>
                <c:pt idx="32913">
                  <c:v>32913</c:v>
                </c:pt>
                <c:pt idx="32914">
                  <c:v>32914</c:v>
                </c:pt>
                <c:pt idx="32915">
                  <c:v>32915</c:v>
                </c:pt>
                <c:pt idx="32916">
                  <c:v>32916</c:v>
                </c:pt>
                <c:pt idx="32917">
                  <c:v>32917</c:v>
                </c:pt>
                <c:pt idx="32918">
                  <c:v>32918</c:v>
                </c:pt>
                <c:pt idx="32919">
                  <c:v>32919</c:v>
                </c:pt>
                <c:pt idx="32920">
                  <c:v>32920</c:v>
                </c:pt>
                <c:pt idx="32921">
                  <c:v>32921</c:v>
                </c:pt>
                <c:pt idx="32922">
                  <c:v>32922</c:v>
                </c:pt>
                <c:pt idx="32923">
                  <c:v>32923</c:v>
                </c:pt>
                <c:pt idx="32924">
                  <c:v>32924</c:v>
                </c:pt>
                <c:pt idx="32925">
                  <c:v>32925</c:v>
                </c:pt>
                <c:pt idx="32926">
                  <c:v>32926</c:v>
                </c:pt>
                <c:pt idx="32927">
                  <c:v>32927</c:v>
                </c:pt>
                <c:pt idx="32928">
                  <c:v>32928</c:v>
                </c:pt>
                <c:pt idx="32929">
                  <c:v>32929</c:v>
                </c:pt>
                <c:pt idx="32930">
                  <c:v>32930</c:v>
                </c:pt>
                <c:pt idx="32931">
                  <c:v>32931</c:v>
                </c:pt>
                <c:pt idx="32932">
                  <c:v>32932</c:v>
                </c:pt>
                <c:pt idx="32933">
                  <c:v>32933</c:v>
                </c:pt>
                <c:pt idx="32934">
                  <c:v>32934</c:v>
                </c:pt>
                <c:pt idx="32935">
                  <c:v>32935</c:v>
                </c:pt>
                <c:pt idx="32936">
                  <c:v>32936</c:v>
                </c:pt>
                <c:pt idx="32937">
                  <c:v>32937</c:v>
                </c:pt>
                <c:pt idx="32938">
                  <c:v>32938</c:v>
                </c:pt>
                <c:pt idx="32939">
                  <c:v>32939</c:v>
                </c:pt>
                <c:pt idx="32940">
                  <c:v>32940</c:v>
                </c:pt>
                <c:pt idx="32941">
                  <c:v>32941</c:v>
                </c:pt>
                <c:pt idx="32942">
                  <c:v>32942</c:v>
                </c:pt>
                <c:pt idx="32943">
                  <c:v>32943</c:v>
                </c:pt>
                <c:pt idx="32944">
                  <c:v>32944</c:v>
                </c:pt>
                <c:pt idx="32945">
                  <c:v>32945</c:v>
                </c:pt>
                <c:pt idx="32946">
                  <c:v>32946</c:v>
                </c:pt>
                <c:pt idx="32947">
                  <c:v>32947</c:v>
                </c:pt>
                <c:pt idx="32948">
                  <c:v>32948</c:v>
                </c:pt>
                <c:pt idx="32949">
                  <c:v>32949</c:v>
                </c:pt>
                <c:pt idx="32950">
                  <c:v>32950</c:v>
                </c:pt>
                <c:pt idx="32951">
                  <c:v>32951</c:v>
                </c:pt>
                <c:pt idx="32952">
                  <c:v>32952</c:v>
                </c:pt>
                <c:pt idx="32953">
                  <c:v>32953</c:v>
                </c:pt>
                <c:pt idx="32954">
                  <c:v>32954</c:v>
                </c:pt>
                <c:pt idx="32955">
                  <c:v>32955</c:v>
                </c:pt>
                <c:pt idx="32956">
                  <c:v>32956</c:v>
                </c:pt>
                <c:pt idx="32957">
                  <c:v>32957</c:v>
                </c:pt>
                <c:pt idx="32958">
                  <c:v>32958</c:v>
                </c:pt>
                <c:pt idx="32959">
                  <c:v>32959</c:v>
                </c:pt>
                <c:pt idx="32960">
                  <c:v>32960</c:v>
                </c:pt>
                <c:pt idx="32961">
                  <c:v>32961</c:v>
                </c:pt>
                <c:pt idx="32962">
                  <c:v>32962</c:v>
                </c:pt>
                <c:pt idx="32963">
                  <c:v>32963</c:v>
                </c:pt>
                <c:pt idx="32964">
                  <c:v>32964</c:v>
                </c:pt>
                <c:pt idx="32965">
                  <c:v>32965</c:v>
                </c:pt>
                <c:pt idx="32966">
                  <c:v>32966</c:v>
                </c:pt>
                <c:pt idx="32967">
                  <c:v>32967</c:v>
                </c:pt>
                <c:pt idx="32968">
                  <c:v>32968</c:v>
                </c:pt>
                <c:pt idx="32969">
                  <c:v>32969</c:v>
                </c:pt>
                <c:pt idx="32970">
                  <c:v>32970</c:v>
                </c:pt>
                <c:pt idx="32971">
                  <c:v>32971</c:v>
                </c:pt>
                <c:pt idx="32972">
                  <c:v>32972</c:v>
                </c:pt>
                <c:pt idx="32973">
                  <c:v>32973</c:v>
                </c:pt>
                <c:pt idx="32974">
                  <c:v>32974</c:v>
                </c:pt>
                <c:pt idx="32975">
                  <c:v>32975</c:v>
                </c:pt>
                <c:pt idx="32976">
                  <c:v>32976</c:v>
                </c:pt>
                <c:pt idx="32977">
                  <c:v>32977</c:v>
                </c:pt>
                <c:pt idx="32978">
                  <c:v>32978</c:v>
                </c:pt>
                <c:pt idx="32979">
                  <c:v>32979</c:v>
                </c:pt>
                <c:pt idx="32980">
                  <c:v>32980</c:v>
                </c:pt>
                <c:pt idx="32981">
                  <c:v>32981</c:v>
                </c:pt>
                <c:pt idx="32982">
                  <c:v>32982</c:v>
                </c:pt>
                <c:pt idx="32983">
                  <c:v>32983</c:v>
                </c:pt>
                <c:pt idx="32984">
                  <c:v>32984</c:v>
                </c:pt>
                <c:pt idx="32985">
                  <c:v>32985</c:v>
                </c:pt>
                <c:pt idx="32986">
                  <c:v>32986</c:v>
                </c:pt>
                <c:pt idx="32987">
                  <c:v>32987</c:v>
                </c:pt>
                <c:pt idx="32988">
                  <c:v>32988</c:v>
                </c:pt>
                <c:pt idx="32989">
                  <c:v>32989</c:v>
                </c:pt>
                <c:pt idx="32990">
                  <c:v>32990</c:v>
                </c:pt>
                <c:pt idx="32991">
                  <c:v>32991</c:v>
                </c:pt>
                <c:pt idx="32992">
                  <c:v>32992</c:v>
                </c:pt>
                <c:pt idx="32993">
                  <c:v>32993</c:v>
                </c:pt>
                <c:pt idx="32994">
                  <c:v>32994</c:v>
                </c:pt>
                <c:pt idx="32995">
                  <c:v>32995</c:v>
                </c:pt>
                <c:pt idx="32996">
                  <c:v>32996</c:v>
                </c:pt>
                <c:pt idx="32997">
                  <c:v>32997</c:v>
                </c:pt>
                <c:pt idx="32998">
                  <c:v>32998</c:v>
                </c:pt>
                <c:pt idx="32999">
                  <c:v>32999</c:v>
                </c:pt>
                <c:pt idx="33000">
                  <c:v>33000</c:v>
                </c:pt>
                <c:pt idx="33001">
                  <c:v>33001</c:v>
                </c:pt>
                <c:pt idx="33002">
                  <c:v>33002</c:v>
                </c:pt>
                <c:pt idx="33003">
                  <c:v>33003</c:v>
                </c:pt>
                <c:pt idx="33004">
                  <c:v>33004</c:v>
                </c:pt>
                <c:pt idx="33005">
                  <c:v>33005</c:v>
                </c:pt>
                <c:pt idx="33006">
                  <c:v>33006</c:v>
                </c:pt>
                <c:pt idx="33007">
                  <c:v>33007</c:v>
                </c:pt>
                <c:pt idx="33008">
                  <c:v>33008</c:v>
                </c:pt>
                <c:pt idx="33009">
                  <c:v>33009</c:v>
                </c:pt>
                <c:pt idx="33010">
                  <c:v>33010</c:v>
                </c:pt>
                <c:pt idx="33011">
                  <c:v>33011</c:v>
                </c:pt>
                <c:pt idx="33012">
                  <c:v>33012</c:v>
                </c:pt>
                <c:pt idx="33013">
                  <c:v>33013</c:v>
                </c:pt>
                <c:pt idx="33014">
                  <c:v>33014</c:v>
                </c:pt>
                <c:pt idx="33015">
                  <c:v>33015</c:v>
                </c:pt>
                <c:pt idx="33016">
                  <c:v>33016</c:v>
                </c:pt>
                <c:pt idx="33017">
                  <c:v>33017</c:v>
                </c:pt>
                <c:pt idx="33018">
                  <c:v>33018</c:v>
                </c:pt>
                <c:pt idx="33019">
                  <c:v>33019</c:v>
                </c:pt>
                <c:pt idx="33020">
                  <c:v>33020</c:v>
                </c:pt>
                <c:pt idx="33021">
                  <c:v>33021</c:v>
                </c:pt>
                <c:pt idx="33022">
                  <c:v>33022</c:v>
                </c:pt>
                <c:pt idx="33023">
                  <c:v>33023</c:v>
                </c:pt>
                <c:pt idx="33024">
                  <c:v>33024</c:v>
                </c:pt>
                <c:pt idx="33025">
                  <c:v>33025</c:v>
                </c:pt>
                <c:pt idx="33026">
                  <c:v>33026</c:v>
                </c:pt>
                <c:pt idx="33027">
                  <c:v>33027</c:v>
                </c:pt>
                <c:pt idx="33028">
                  <c:v>33028</c:v>
                </c:pt>
                <c:pt idx="33029">
                  <c:v>33029</c:v>
                </c:pt>
                <c:pt idx="33030">
                  <c:v>33030</c:v>
                </c:pt>
                <c:pt idx="33031">
                  <c:v>33031</c:v>
                </c:pt>
                <c:pt idx="33032">
                  <c:v>33032</c:v>
                </c:pt>
                <c:pt idx="33033">
                  <c:v>33033</c:v>
                </c:pt>
                <c:pt idx="33034">
                  <c:v>33034</c:v>
                </c:pt>
                <c:pt idx="33035">
                  <c:v>33035</c:v>
                </c:pt>
                <c:pt idx="33036">
                  <c:v>33036</c:v>
                </c:pt>
                <c:pt idx="33037">
                  <c:v>33037</c:v>
                </c:pt>
                <c:pt idx="33038">
                  <c:v>33038</c:v>
                </c:pt>
                <c:pt idx="33039">
                  <c:v>33039</c:v>
                </c:pt>
                <c:pt idx="33040">
                  <c:v>33040</c:v>
                </c:pt>
                <c:pt idx="33041">
                  <c:v>33041</c:v>
                </c:pt>
                <c:pt idx="33042">
                  <c:v>33042</c:v>
                </c:pt>
                <c:pt idx="33043">
                  <c:v>33043</c:v>
                </c:pt>
                <c:pt idx="33044">
                  <c:v>33044</c:v>
                </c:pt>
                <c:pt idx="33045">
                  <c:v>33045</c:v>
                </c:pt>
                <c:pt idx="33046">
                  <c:v>33046</c:v>
                </c:pt>
                <c:pt idx="33047">
                  <c:v>33047</c:v>
                </c:pt>
                <c:pt idx="33048">
                  <c:v>33048</c:v>
                </c:pt>
                <c:pt idx="33049">
                  <c:v>33049</c:v>
                </c:pt>
                <c:pt idx="33050">
                  <c:v>33050</c:v>
                </c:pt>
                <c:pt idx="33051">
                  <c:v>33051</c:v>
                </c:pt>
                <c:pt idx="33052">
                  <c:v>33052</c:v>
                </c:pt>
                <c:pt idx="33053">
                  <c:v>33053</c:v>
                </c:pt>
                <c:pt idx="33054">
                  <c:v>33054</c:v>
                </c:pt>
                <c:pt idx="33055">
                  <c:v>33055</c:v>
                </c:pt>
                <c:pt idx="33056">
                  <c:v>33056</c:v>
                </c:pt>
                <c:pt idx="33057">
                  <c:v>33057</c:v>
                </c:pt>
                <c:pt idx="33058">
                  <c:v>33058</c:v>
                </c:pt>
                <c:pt idx="33059">
                  <c:v>33059</c:v>
                </c:pt>
                <c:pt idx="33060">
                  <c:v>33060</c:v>
                </c:pt>
                <c:pt idx="33061">
                  <c:v>33061</c:v>
                </c:pt>
                <c:pt idx="33062">
                  <c:v>33062</c:v>
                </c:pt>
                <c:pt idx="33063">
                  <c:v>33063</c:v>
                </c:pt>
                <c:pt idx="33064">
                  <c:v>33064</c:v>
                </c:pt>
                <c:pt idx="33065">
                  <c:v>33065</c:v>
                </c:pt>
                <c:pt idx="33066">
                  <c:v>33066</c:v>
                </c:pt>
                <c:pt idx="33067">
                  <c:v>33067</c:v>
                </c:pt>
                <c:pt idx="33068">
                  <c:v>33068</c:v>
                </c:pt>
                <c:pt idx="33069">
                  <c:v>33069</c:v>
                </c:pt>
                <c:pt idx="33070">
                  <c:v>33070</c:v>
                </c:pt>
                <c:pt idx="33071">
                  <c:v>33071</c:v>
                </c:pt>
                <c:pt idx="33072">
                  <c:v>33072</c:v>
                </c:pt>
                <c:pt idx="33073">
                  <c:v>33073</c:v>
                </c:pt>
                <c:pt idx="33074">
                  <c:v>33074</c:v>
                </c:pt>
                <c:pt idx="33075">
                  <c:v>33075</c:v>
                </c:pt>
                <c:pt idx="33076">
                  <c:v>33076</c:v>
                </c:pt>
                <c:pt idx="33077">
                  <c:v>33077</c:v>
                </c:pt>
                <c:pt idx="33078">
                  <c:v>33078</c:v>
                </c:pt>
                <c:pt idx="33079">
                  <c:v>33079</c:v>
                </c:pt>
                <c:pt idx="33080">
                  <c:v>33080</c:v>
                </c:pt>
                <c:pt idx="33081">
                  <c:v>33081</c:v>
                </c:pt>
                <c:pt idx="33082">
                  <c:v>33082</c:v>
                </c:pt>
                <c:pt idx="33083">
                  <c:v>33083</c:v>
                </c:pt>
                <c:pt idx="33084">
                  <c:v>33084</c:v>
                </c:pt>
                <c:pt idx="33085">
                  <c:v>33085</c:v>
                </c:pt>
                <c:pt idx="33086">
                  <c:v>33086</c:v>
                </c:pt>
                <c:pt idx="33087">
                  <c:v>33087</c:v>
                </c:pt>
                <c:pt idx="33088">
                  <c:v>33088</c:v>
                </c:pt>
                <c:pt idx="33089">
                  <c:v>33089</c:v>
                </c:pt>
                <c:pt idx="33090">
                  <c:v>33090</c:v>
                </c:pt>
                <c:pt idx="33091">
                  <c:v>33091</c:v>
                </c:pt>
                <c:pt idx="33092">
                  <c:v>33092</c:v>
                </c:pt>
                <c:pt idx="33093">
                  <c:v>33093</c:v>
                </c:pt>
                <c:pt idx="33094">
                  <c:v>33094</c:v>
                </c:pt>
                <c:pt idx="33095">
                  <c:v>33095</c:v>
                </c:pt>
                <c:pt idx="33096">
                  <c:v>33096</c:v>
                </c:pt>
                <c:pt idx="33097">
                  <c:v>33097</c:v>
                </c:pt>
                <c:pt idx="33098">
                  <c:v>33098</c:v>
                </c:pt>
                <c:pt idx="33099">
                  <c:v>33099</c:v>
                </c:pt>
                <c:pt idx="33100">
                  <c:v>33100</c:v>
                </c:pt>
                <c:pt idx="33101">
                  <c:v>33101</c:v>
                </c:pt>
                <c:pt idx="33102">
                  <c:v>33102</c:v>
                </c:pt>
                <c:pt idx="33103">
                  <c:v>33103</c:v>
                </c:pt>
                <c:pt idx="33104">
                  <c:v>33104</c:v>
                </c:pt>
                <c:pt idx="33105">
                  <c:v>33105</c:v>
                </c:pt>
                <c:pt idx="33106">
                  <c:v>33106</c:v>
                </c:pt>
                <c:pt idx="33107">
                  <c:v>33107</c:v>
                </c:pt>
                <c:pt idx="33108">
                  <c:v>33108</c:v>
                </c:pt>
                <c:pt idx="33109">
                  <c:v>33109</c:v>
                </c:pt>
                <c:pt idx="33110">
                  <c:v>33110</c:v>
                </c:pt>
                <c:pt idx="33111">
                  <c:v>33111</c:v>
                </c:pt>
                <c:pt idx="33112">
                  <c:v>33112</c:v>
                </c:pt>
                <c:pt idx="33113">
                  <c:v>33113</c:v>
                </c:pt>
                <c:pt idx="33114">
                  <c:v>33114</c:v>
                </c:pt>
                <c:pt idx="33115">
                  <c:v>33115</c:v>
                </c:pt>
                <c:pt idx="33116">
                  <c:v>33116</c:v>
                </c:pt>
                <c:pt idx="33117">
                  <c:v>33117</c:v>
                </c:pt>
                <c:pt idx="33118">
                  <c:v>33118</c:v>
                </c:pt>
                <c:pt idx="33119">
                  <c:v>33119</c:v>
                </c:pt>
                <c:pt idx="33120">
                  <c:v>33120</c:v>
                </c:pt>
                <c:pt idx="33121">
                  <c:v>33121</c:v>
                </c:pt>
                <c:pt idx="33122">
                  <c:v>33122</c:v>
                </c:pt>
                <c:pt idx="33123">
                  <c:v>33123</c:v>
                </c:pt>
                <c:pt idx="33124">
                  <c:v>33124</c:v>
                </c:pt>
                <c:pt idx="33125">
                  <c:v>33125</c:v>
                </c:pt>
                <c:pt idx="33126">
                  <c:v>33126</c:v>
                </c:pt>
                <c:pt idx="33127">
                  <c:v>33127</c:v>
                </c:pt>
                <c:pt idx="33128">
                  <c:v>33128</c:v>
                </c:pt>
                <c:pt idx="33129">
                  <c:v>33129</c:v>
                </c:pt>
                <c:pt idx="33130">
                  <c:v>33130</c:v>
                </c:pt>
                <c:pt idx="33131">
                  <c:v>33131</c:v>
                </c:pt>
                <c:pt idx="33132">
                  <c:v>33132</c:v>
                </c:pt>
                <c:pt idx="33133">
                  <c:v>33133</c:v>
                </c:pt>
                <c:pt idx="33134">
                  <c:v>33134</c:v>
                </c:pt>
                <c:pt idx="33135">
                  <c:v>33135</c:v>
                </c:pt>
                <c:pt idx="33136">
                  <c:v>33136</c:v>
                </c:pt>
                <c:pt idx="33137">
                  <c:v>33137</c:v>
                </c:pt>
                <c:pt idx="33138">
                  <c:v>33138</c:v>
                </c:pt>
                <c:pt idx="33139">
                  <c:v>33139</c:v>
                </c:pt>
                <c:pt idx="33140">
                  <c:v>33140</c:v>
                </c:pt>
                <c:pt idx="33141">
                  <c:v>33141</c:v>
                </c:pt>
                <c:pt idx="33142">
                  <c:v>33142</c:v>
                </c:pt>
                <c:pt idx="33143">
                  <c:v>33143</c:v>
                </c:pt>
                <c:pt idx="33144">
                  <c:v>33144</c:v>
                </c:pt>
                <c:pt idx="33145">
                  <c:v>33145</c:v>
                </c:pt>
                <c:pt idx="33146">
                  <c:v>33146</c:v>
                </c:pt>
                <c:pt idx="33147">
                  <c:v>33147</c:v>
                </c:pt>
                <c:pt idx="33148">
                  <c:v>33148</c:v>
                </c:pt>
                <c:pt idx="33149">
                  <c:v>33149</c:v>
                </c:pt>
                <c:pt idx="33150">
                  <c:v>33150</c:v>
                </c:pt>
                <c:pt idx="33151">
                  <c:v>33151</c:v>
                </c:pt>
                <c:pt idx="33152">
                  <c:v>33152</c:v>
                </c:pt>
                <c:pt idx="33153">
                  <c:v>33153</c:v>
                </c:pt>
                <c:pt idx="33154">
                  <c:v>33154</c:v>
                </c:pt>
                <c:pt idx="33155">
                  <c:v>33155</c:v>
                </c:pt>
                <c:pt idx="33156">
                  <c:v>33156</c:v>
                </c:pt>
                <c:pt idx="33157">
                  <c:v>33157</c:v>
                </c:pt>
                <c:pt idx="33158">
                  <c:v>33158</c:v>
                </c:pt>
                <c:pt idx="33159">
                  <c:v>33159</c:v>
                </c:pt>
                <c:pt idx="33160">
                  <c:v>33160</c:v>
                </c:pt>
                <c:pt idx="33161">
                  <c:v>33161</c:v>
                </c:pt>
                <c:pt idx="33162">
                  <c:v>33162</c:v>
                </c:pt>
                <c:pt idx="33163">
                  <c:v>33163</c:v>
                </c:pt>
                <c:pt idx="33164">
                  <c:v>33164</c:v>
                </c:pt>
                <c:pt idx="33165">
                  <c:v>33165</c:v>
                </c:pt>
                <c:pt idx="33166">
                  <c:v>33166</c:v>
                </c:pt>
                <c:pt idx="33167">
                  <c:v>33167</c:v>
                </c:pt>
                <c:pt idx="33168">
                  <c:v>33168</c:v>
                </c:pt>
                <c:pt idx="33169">
                  <c:v>33169</c:v>
                </c:pt>
                <c:pt idx="33170">
                  <c:v>33170</c:v>
                </c:pt>
                <c:pt idx="33171">
                  <c:v>33171</c:v>
                </c:pt>
                <c:pt idx="33172">
                  <c:v>33172</c:v>
                </c:pt>
                <c:pt idx="33173">
                  <c:v>33173</c:v>
                </c:pt>
                <c:pt idx="33174">
                  <c:v>33174</c:v>
                </c:pt>
                <c:pt idx="33175">
                  <c:v>33175</c:v>
                </c:pt>
                <c:pt idx="33176">
                  <c:v>33176</c:v>
                </c:pt>
                <c:pt idx="33177">
                  <c:v>33177</c:v>
                </c:pt>
                <c:pt idx="33178">
                  <c:v>33178</c:v>
                </c:pt>
                <c:pt idx="33179">
                  <c:v>33179</c:v>
                </c:pt>
                <c:pt idx="33180">
                  <c:v>33180</c:v>
                </c:pt>
                <c:pt idx="33181">
                  <c:v>33181</c:v>
                </c:pt>
                <c:pt idx="33182">
                  <c:v>33182</c:v>
                </c:pt>
                <c:pt idx="33183">
                  <c:v>33183</c:v>
                </c:pt>
                <c:pt idx="33184">
                  <c:v>33184</c:v>
                </c:pt>
                <c:pt idx="33185">
                  <c:v>33185</c:v>
                </c:pt>
                <c:pt idx="33186">
                  <c:v>33186</c:v>
                </c:pt>
                <c:pt idx="33187">
                  <c:v>33187</c:v>
                </c:pt>
                <c:pt idx="33188">
                  <c:v>33188</c:v>
                </c:pt>
                <c:pt idx="33189">
                  <c:v>33189</c:v>
                </c:pt>
                <c:pt idx="33190">
                  <c:v>33190</c:v>
                </c:pt>
                <c:pt idx="33191">
                  <c:v>33191</c:v>
                </c:pt>
                <c:pt idx="33192">
                  <c:v>33192</c:v>
                </c:pt>
                <c:pt idx="33193">
                  <c:v>33193</c:v>
                </c:pt>
                <c:pt idx="33194">
                  <c:v>33194</c:v>
                </c:pt>
                <c:pt idx="33195">
                  <c:v>33195</c:v>
                </c:pt>
                <c:pt idx="33196">
                  <c:v>33196</c:v>
                </c:pt>
                <c:pt idx="33197">
                  <c:v>33197</c:v>
                </c:pt>
                <c:pt idx="33198">
                  <c:v>33198</c:v>
                </c:pt>
                <c:pt idx="33199">
                  <c:v>33199</c:v>
                </c:pt>
                <c:pt idx="33200">
                  <c:v>33200</c:v>
                </c:pt>
                <c:pt idx="33201">
                  <c:v>33201</c:v>
                </c:pt>
                <c:pt idx="33202">
                  <c:v>33202</c:v>
                </c:pt>
                <c:pt idx="33203">
                  <c:v>33203</c:v>
                </c:pt>
                <c:pt idx="33204">
                  <c:v>33204</c:v>
                </c:pt>
                <c:pt idx="33205">
                  <c:v>33205</c:v>
                </c:pt>
                <c:pt idx="33206">
                  <c:v>33206</c:v>
                </c:pt>
                <c:pt idx="33207">
                  <c:v>33207</c:v>
                </c:pt>
                <c:pt idx="33208">
                  <c:v>33208</c:v>
                </c:pt>
                <c:pt idx="33209">
                  <c:v>33209</c:v>
                </c:pt>
                <c:pt idx="33210">
                  <c:v>33210</c:v>
                </c:pt>
                <c:pt idx="33211">
                  <c:v>33211</c:v>
                </c:pt>
                <c:pt idx="33212">
                  <c:v>33212</c:v>
                </c:pt>
                <c:pt idx="33213">
                  <c:v>33213</c:v>
                </c:pt>
                <c:pt idx="33214">
                  <c:v>33214</c:v>
                </c:pt>
                <c:pt idx="33215">
                  <c:v>33215</c:v>
                </c:pt>
                <c:pt idx="33216">
                  <c:v>33216</c:v>
                </c:pt>
                <c:pt idx="33217">
                  <c:v>33217</c:v>
                </c:pt>
                <c:pt idx="33218">
                  <c:v>33218</c:v>
                </c:pt>
                <c:pt idx="33219">
                  <c:v>33219</c:v>
                </c:pt>
                <c:pt idx="33220">
                  <c:v>33220</c:v>
                </c:pt>
                <c:pt idx="33221">
                  <c:v>33221</c:v>
                </c:pt>
                <c:pt idx="33222">
                  <c:v>33222</c:v>
                </c:pt>
                <c:pt idx="33223">
                  <c:v>33223</c:v>
                </c:pt>
                <c:pt idx="33224">
                  <c:v>33224</c:v>
                </c:pt>
                <c:pt idx="33225">
                  <c:v>33225</c:v>
                </c:pt>
                <c:pt idx="33226">
                  <c:v>33226</c:v>
                </c:pt>
                <c:pt idx="33227">
                  <c:v>33227</c:v>
                </c:pt>
                <c:pt idx="33228">
                  <c:v>33228</c:v>
                </c:pt>
                <c:pt idx="33229">
                  <c:v>33229</c:v>
                </c:pt>
                <c:pt idx="33230">
                  <c:v>33230</c:v>
                </c:pt>
                <c:pt idx="33231">
                  <c:v>33231</c:v>
                </c:pt>
                <c:pt idx="33232">
                  <c:v>33232</c:v>
                </c:pt>
                <c:pt idx="33233">
                  <c:v>33233</c:v>
                </c:pt>
                <c:pt idx="33234">
                  <c:v>33234</c:v>
                </c:pt>
                <c:pt idx="33235">
                  <c:v>33235</c:v>
                </c:pt>
                <c:pt idx="33236">
                  <c:v>33236</c:v>
                </c:pt>
                <c:pt idx="33237">
                  <c:v>33237</c:v>
                </c:pt>
                <c:pt idx="33238">
                  <c:v>33238</c:v>
                </c:pt>
                <c:pt idx="33239">
                  <c:v>33239</c:v>
                </c:pt>
                <c:pt idx="33240">
                  <c:v>33240</c:v>
                </c:pt>
                <c:pt idx="33241">
                  <c:v>33241</c:v>
                </c:pt>
                <c:pt idx="33242">
                  <c:v>33242</c:v>
                </c:pt>
                <c:pt idx="33243">
                  <c:v>33243</c:v>
                </c:pt>
                <c:pt idx="33244">
                  <c:v>33244</c:v>
                </c:pt>
                <c:pt idx="33245">
                  <c:v>33245</c:v>
                </c:pt>
                <c:pt idx="33246">
                  <c:v>33246</c:v>
                </c:pt>
                <c:pt idx="33247">
                  <c:v>33247</c:v>
                </c:pt>
                <c:pt idx="33248">
                  <c:v>33248</c:v>
                </c:pt>
                <c:pt idx="33249">
                  <c:v>33249</c:v>
                </c:pt>
                <c:pt idx="33250">
                  <c:v>33250</c:v>
                </c:pt>
                <c:pt idx="33251">
                  <c:v>33251</c:v>
                </c:pt>
                <c:pt idx="33252">
                  <c:v>33252</c:v>
                </c:pt>
                <c:pt idx="33253">
                  <c:v>33253</c:v>
                </c:pt>
                <c:pt idx="33254">
                  <c:v>33254</c:v>
                </c:pt>
                <c:pt idx="33255">
                  <c:v>33255</c:v>
                </c:pt>
                <c:pt idx="33256">
                  <c:v>33256</c:v>
                </c:pt>
                <c:pt idx="33257">
                  <c:v>33257</c:v>
                </c:pt>
                <c:pt idx="33258">
                  <c:v>33258</c:v>
                </c:pt>
                <c:pt idx="33259">
                  <c:v>33259</c:v>
                </c:pt>
                <c:pt idx="33260">
                  <c:v>33260</c:v>
                </c:pt>
                <c:pt idx="33261">
                  <c:v>33261</c:v>
                </c:pt>
                <c:pt idx="33262">
                  <c:v>33262</c:v>
                </c:pt>
                <c:pt idx="33263">
                  <c:v>33263</c:v>
                </c:pt>
                <c:pt idx="33264">
                  <c:v>33264</c:v>
                </c:pt>
                <c:pt idx="33265">
                  <c:v>33265</c:v>
                </c:pt>
                <c:pt idx="33266">
                  <c:v>33266</c:v>
                </c:pt>
                <c:pt idx="33267">
                  <c:v>33267</c:v>
                </c:pt>
                <c:pt idx="33268">
                  <c:v>33268</c:v>
                </c:pt>
                <c:pt idx="33269">
                  <c:v>33269</c:v>
                </c:pt>
                <c:pt idx="33270">
                  <c:v>33270</c:v>
                </c:pt>
                <c:pt idx="33271">
                  <c:v>33271</c:v>
                </c:pt>
                <c:pt idx="33272">
                  <c:v>33272</c:v>
                </c:pt>
                <c:pt idx="33273">
                  <c:v>33273</c:v>
                </c:pt>
                <c:pt idx="33274">
                  <c:v>33274</c:v>
                </c:pt>
                <c:pt idx="33275">
                  <c:v>33275</c:v>
                </c:pt>
                <c:pt idx="33276">
                  <c:v>33276</c:v>
                </c:pt>
                <c:pt idx="33277">
                  <c:v>33277</c:v>
                </c:pt>
                <c:pt idx="33278">
                  <c:v>33278</c:v>
                </c:pt>
                <c:pt idx="33279">
                  <c:v>33279</c:v>
                </c:pt>
                <c:pt idx="33280">
                  <c:v>33280</c:v>
                </c:pt>
                <c:pt idx="33281">
                  <c:v>33281</c:v>
                </c:pt>
                <c:pt idx="33282">
                  <c:v>33282</c:v>
                </c:pt>
                <c:pt idx="33283">
                  <c:v>33283</c:v>
                </c:pt>
                <c:pt idx="33284">
                  <c:v>33284</c:v>
                </c:pt>
                <c:pt idx="33285">
                  <c:v>33285</c:v>
                </c:pt>
                <c:pt idx="33286">
                  <c:v>33286</c:v>
                </c:pt>
                <c:pt idx="33287">
                  <c:v>33287</c:v>
                </c:pt>
                <c:pt idx="33288">
                  <c:v>33288</c:v>
                </c:pt>
                <c:pt idx="33289">
                  <c:v>33289</c:v>
                </c:pt>
                <c:pt idx="33290">
                  <c:v>33290</c:v>
                </c:pt>
                <c:pt idx="33291">
                  <c:v>33291</c:v>
                </c:pt>
                <c:pt idx="33292">
                  <c:v>33292</c:v>
                </c:pt>
                <c:pt idx="33293">
                  <c:v>33293</c:v>
                </c:pt>
                <c:pt idx="33294">
                  <c:v>33294</c:v>
                </c:pt>
                <c:pt idx="33295">
                  <c:v>33295</c:v>
                </c:pt>
                <c:pt idx="33296">
                  <c:v>33296</c:v>
                </c:pt>
                <c:pt idx="33297">
                  <c:v>33297</c:v>
                </c:pt>
                <c:pt idx="33298">
                  <c:v>33298</c:v>
                </c:pt>
                <c:pt idx="33299">
                  <c:v>33299</c:v>
                </c:pt>
                <c:pt idx="33300">
                  <c:v>33300</c:v>
                </c:pt>
                <c:pt idx="33301">
                  <c:v>33301</c:v>
                </c:pt>
                <c:pt idx="33302">
                  <c:v>33302</c:v>
                </c:pt>
                <c:pt idx="33303">
                  <c:v>33303</c:v>
                </c:pt>
                <c:pt idx="33304">
                  <c:v>33304</c:v>
                </c:pt>
                <c:pt idx="33305">
                  <c:v>33305</c:v>
                </c:pt>
                <c:pt idx="33306">
                  <c:v>33306</c:v>
                </c:pt>
                <c:pt idx="33307">
                  <c:v>33307</c:v>
                </c:pt>
                <c:pt idx="33308">
                  <c:v>33308</c:v>
                </c:pt>
                <c:pt idx="33309">
                  <c:v>33309</c:v>
                </c:pt>
                <c:pt idx="33310">
                  <c:v>33310</c:v>
                </c:pt>
                <c:pt idx="33311">
                  <c:v>33311</c:v>
                </c:pt>
                <c:pt idx="33312">
                  <c:v>33312</c:v>
                </c:pt>
                <c:pt idx="33313">
                  <c:v>33313</c:v>
                </c:pt>
                <c:pt idx="33314">
                  <c:v>33314</c:v>
                </c:pt>
                <c:pt idx="33315">
                  <c:v>33315</c:v>
                </c:pt>
                <c:pt idx="33316">
                  <c:v>33316</c:v>
                </c:pt>
                <c:pt idx="33317">
                  <c:v>33317</c:v>
                </c:pt>
                <c:pt idx="33318">
                  <c:v>33318</c:v>
                </c:pt>
                <c:pt idx="33319">
                  <c:v>33319</c:v>
                </c:pt>
                <c:pt idx="33320">
                  <c:v>33320</c:v>
                </c:pt>
                <c:pt idx="33321">
                  <c:v>33321</c:v>
                </c:pt>
                <c:pt idx="33322">
                  <c:v>33322</c:v>
                </c:pt>
                <c:pt idx="33323">
                  <c:v>33323</c:v>
                </c:pt>
                <c:pt idx="33324">
                  <c:v>33324</c:v>
                </c:pt>
                <c:pt idx="33325">
                  <c:v>33325</c:v>
                </c:pt>
                <c:pt idx="33326">
                  <c:v>33326</c:v>
                </c:pt>
                <c:pt idx="33327">
                  <c:v>33327</c:v>
                </c:pt>
                <c:pt idx="33328">
                  <c:v>33328</c:v>
                </c:pt>
                <c:pt idx="33329">
                  <c:v>33329</c:v>
                </c:pt>
                <c:pt idx="33330">
                  <c:v>33330</c:v>
                </c:pt>
                <c:pt idx="33331">
                  <c:v>33331</c:v>
                </c:pt>
                <c:pt idx="33332">
                  <c:v>33332</c:v>
                </c:pt>
                <c:pt idx="33333">
                  <c:v>33333</c:v>
                </c:pt>
                <c:pt idx="33334">
                  <c:v>33334</c:v>
                </c:pt>
                <c:pt idx="33335">
                  <c:v>33335</c:v>
                </c:pt>
                <c:pt idx="33336">
                  <c:v>33336</c:v>
                </c:pt>
                <c:pt idx="33337">
                  <c:v>33337</c:v>
                </c:pt>
                <c:pt idx="33338">
                  <c:v>33338</c:v>
                </c:pt>
                <c:pt idx="33339">
                  <c:v>33339</c:v>
                </c:pt>
                <c:pt idx="33340">
                  <c:v>33340</c:v>
                </c:pt>
                <c:pt idx="33341">
                  <c:v>33341</c:v>
                </c:pt>
                <c:pt idx="33342">
                  <c:v>33342</c:v>
                </c:pt>
                <c:pt idx="33343">
                  <c:v>33343</c:v>
                </c:pt>
                <c:pt idx="33344">
                  <c:v>33344</c:v>
                </c:pt>
                <c:pt idx="33345">
                  <c:v>33345</c:v>
                </c:pt>
                <c:pt idx="33346">
                  <c:v>33346</c:v>
                </c:pt>
                <c:pt idx="33347">
                  <c:v>33347</c:v>
                </c:pt>
                <c:pt idx="33348">
                  <c:v>33348</c:v>
                </c:pt>
                <c:pt idx="33349">
                  <c:v>33349</c:v>
                </c:pt>
                <c:pt idx="33350">
                  <c:v>33350</c:v>
                </c:pt>
                <c:pt idx="33351">
                  <c:v>33351</c:v>
                </c:pt>
                <c:pt idx="33352">
                  <c:v>33352</c:v>
                </c:pt>
                <c:pt idx="33353">
                  <c:v>33353</c:v>
                </c:pt>
                <c:pt idx="33354">
                  <c:v>33354</c:v>
                </c:pt>
                <c:pt idx="33355">
                  <c:v>33355</c:v>
                </c:pt>
                <c:pt idx="33356">
                  <c:v>33356</c:v>
                </c:pt>
                <c:pt idx="33357">
                  <c:v>33357</c:v>
                </c:pt>
                <c:pt idx="33358">
                  <c:v>33358</c:v>
                </c:pt>
                <c:pt idx="33359">
                  <c:v>33359</c:v>
                </c:pt>
                <c:pt idx="33360">
                  <c:v>33360</c:v>
                </c:pt>
                <c:pt idx="33361">
                  <c:v>33361</c:v>
                </c:pt>
                <c:pt idx="33362">
                  <c:v>33362</c:v>
                </c:pt>
                <c:pt idx="33363">
                  <c:v>33363</c:v>
                </c:pt>
                <c:pt idx="33364">
                  <c:v>33364</c:v>
                </c:pt>
                <c:pt idx="33365">
                  <c:v>33365</c:v>
                </c:pt>
                <c:pt idx="33366">
                  <c:v>33366</c:v>
                </c:pt>
                <c:pt idx="33367">
                  <c:v>33367</c:v>
                </c:pt>
                <c:pt idx="33368">
                  <c:v>33368</c:v>
                </c:pt>
                <c:pt idx="33369">
                  <c:v>33369</c:v>
                </c:pt>
                <c:pt idx="33370">
                  <c:v>33370</c:v>
                </c:pt>
                <c:pt idx="33371">
                  <c:v>33371</c:v>
                </c:pt>
                <c:pt idx="33372">
                  <c:v>33372</c:v>
                </c:pt>
                <c:pt idx="33373">
                  <c:v>33373</c:v>
                </c:pt>
                <c:pt idx="33374">
                  <c:v>33374</c:v>
                </c:pt>
                <c:pt idx="33375">
                  <c:v>33375</c:v>
                </c:pt>
                <c:pt idx="33376">
                  <c:v>33376</c:v>
                </c:pt>
                <c:pt idx="33377">
                  <c:v>33377</c:v>
                </c:pt>
                <c:pt idx="33378">
                  <c:v>33378</c:v>
                </c:pt>
                <c:pt idx="33379">
                  <c:v>33379</c:v>
                </c:pt>
                <c:pt idx="33380">
                  <c:v>33380</c:v>
                </c:pt>
                <c:pt idx="33381">
                  <c:v>33381</c:v>
                </c:pt>
                <c:pt idx="33382">
                  <c:v>33382</c:v>
                </c:pt>
                <c:pt idx="33383">
                  <c:v>33383</c:v>
                </c:pt>
                <c:pt idx="33384">
                  <c:v>33384</c:v>
                </c:pt>
                <c:pt idx="33385">
                  <c:v>33385</c:v>
                </c:pt>
                <c:pt idx="33386">
                  <c:v>33386</c:v>
                </c:pt>
                <c:pt idx="33387">
                  <c:v>33387</c:v>
                </c:pt>
                <c:pt idx="33388">
                  <c:v>33388</c:v>
                </c:pt>
                <c:pt idx="33389">
                  <c:v>33389</c:v>
                </c:pt>
                <c:pt idx="33390">
                  <c:v>33390</c:v>
                </c:pt>
                <c:pt idx="33391">
                  <c:v>33391</c:v>
                </c:pt>
                <c:pt idx="33392">
                  <c:v>33392</c:v>
                </c:pt>
                <c:pt idx="33393">
                  <c:v>33393</c:v>
                </c:pt>
                <c:pt idx="33394">
                  <c:v>33394</c:v>
                </c:pt>
                <c:pt idx="33395">
                  <c:v>33395</c:v>
                </c:pt>
                <c:pt idx="33396">
                  <c:v>33396</c:v>
                </c:pt>
                <c:pt idx="33397">
                  <c:v>33397</c:v>
                </c:pt>
                <c:pt idx="33398">
                  <c:v>33398</c:v>
                </c:pt>
                <c:pt idx="33399">
                  <c:v>33399</c:v>
                </c:pt>
                <c:pt idx="33400">
                  <c:v>33400</c:v>
                </c:pt>
                <c:pt idx="33401">
                  <c:v>33401</c:v>
                </c:pt>
                <c:pt idx="33402">
                  <c:v>33402</c:v>
                </c:pt>
                <c:pt idx="33403">
                  <c:v>33403</c:v>
                </c:pt>
                <c:pt idx="33404">
                  <c:v>33404</c:v>
                </c:pt>
                <c:pt idx="33405">
                  <c:v>33405</c:v>
                </c:pt>
                <c:pt idx="33406">
                  <c:v>33406</c:v>
                </c:pt>
                <c:pt idx="33407">
                  <c:v>33407</c:v>
                </c:pt>
                <c:pt idx="33408">
                  <c:v>33408</c:v>
                </c:pt>
                <c:pt idx="33409">
                  <c:v>33409</c:v>
                </c:pt>
                <c:pt idx="33410">
                  <c:v>33410</c:v>
                </c:pt>
                <c:pt idx="33411">
                  <c:v>33411</c:v>
                </c:pt>
                <c:pt idx="33412">
                  <c:v>33412</c:v>
                </c:pt>
                <c:pt idx="33413">
                  <c:v>33413</c:v>
                </c:pt>
                <c:pt idx="33414">
                  <c:v>33414</c:v>
                </c:pt>
                <c:pt idx="33415">
                  <c:v>33415</c:v>
                </c:pt>
                <c:pt idx="33416">
                  <c:v>33416</c:v>
                </c:pt>
                <c:pt idx="33417">
                  <c:v>33417</c:v>
                </c:pt>
                <c:pt idx="33418">
                  <c:v>33418</c:v>
                </c:pt>
                <c:pt idx="33419">
                  <c:v>33419</c:v>
                </c:pt>
                <c:pt idx="33420">
                  <c:v>33420</c:v>
                </c:pt>
                <c:pt idx="33421">
                  <c:v>33421</c:v>
                </c:pt>
                <c:pt idx="33422">
                  <c:v>33422</c:v>
                </c:pt>
                <c:pt idx="33423">
                  <c:v>33423</c:v>
                </c:pt>
                <c:pt idx="33424">
                  <c:v>33424</c:v>
                </c:pt>
                <c:pt idx="33425">
                  <c:v>33425</c:v>
                </c:pt>
                <c:pt idx="33426">
                  <c:v>33426</c:v>
                </c:pt>
                <c:pt idx="33427">
                  <c:v>33427</c:v>
                </c:pt>
                <c:pt idx="33428">
                  <c:v>33428</c:v>
                </c:pt>
                <c:pt idx="33429">
                  <c:v>33429</c:v>
                </c:pt>
                <c:pt idx="33430">
                  <c:v>33430</c:v>
                </c:pt>
                <c:pt idx="33431">
                  <c:v>33431</c:v>
                </c:pt>
                <c:pt idx="33432">
                  <c:v>33432</c:v>
                </c:pt>
                <c:pt idx="33433">
                  <c:v>33433</c:v>
                </c:pt>
                <c:pt idx="33434">
                  <c:v>33434</c:v>
                </c:pt>
                <c:pt idx="33435">
                  <c:v>33435</c:v>
                </c:pt>
                <c:pt idx="33436">
                  <c:v>33436</c:v>
                </c:pt>
                <c:pt idx="33437">
                  <c:v>33437</c:v>
                </c:pt>
                <c:pt idx="33438">
                  <c:v>33438</c:v>
                </c:pt>
                <c:pt idx="33439">
                  <c:v>33439</c:v>
                </c:pt>
                <c:pt idx="33440">
                  <c:v>33440</c:v>
                </c:pt>
                <c:pt idx="33441">
                  <c:v>33441</c:v>
                </c:pt>
                <c:pt idx="33442">
                  <c:v>33442</c:v>
                </c:pt>
                <c:pt idx="33443">
                  <c:v>33443</c:v>
                </c:pt>
                <c:pt idx="33444">
                  <c:v>33444</c:v>
                </c:pt>
                <c:pt idx="33445">
                  <c:v>33445</c:v>
                </c:pt>
                <c:pt idx="33446">
                  <c:v>33446</c:v>
                </c:pt>
                <c:pt idx="33447">
                  <c:v>33447</c:v>
                </c:pt>
                <c:pt idx="33448">
                  <c:v>33448</c:v>
                </c:pt>
                <c:pt idx="33449">
                  <c:v>33449</c:v>
                </c:pt>
                <c:pt idx="33450">
                  <c:v>33450</c:v>
                </c:pt>
                <c:pt idx="33451">
                  <c:v>33451</c:v>
                </c:pt>
                <c:pt idx="33452">
                  <c:v>33452</c:v>
                </c:pt>
                <c:pt idx="33453">
                  <c:v>33453</c:v>
                </c:pt>
                <c:pt idx="33454">
                  <c:v>33454</c:v>
                </c:pt>
                <c:pt idx="33455">
                  <c:v>33455</c:v>
                </c:pt>
                <c:pt idx="33456">
                  <c:v>33456</c:v>
                </c:pt>
                <c:pt idx="33457">
                  <c:v>33457</c:v>
                </c:pt>
                <c:pt idx="33458">
                  <c:v>33458</c:v>
                </c:pt>
                <c:pt idx="33459">
                  <c:v>33459</c:v>
                </c:pt>
                <c:pt idx="33460">
                  <c:v>33460</c:v>
                </c:pt>
                <c:pt idx="33461">
                  <c:v>33461</c:v>
                </c:pt>
                <c:pt idx="33462">
                  <c:v>33462</c:v>
                </c:pt>
                <c:pt idx="33463">
                  <c:v>33463</c:v>
                </c:pt>
                <c:pt idx="33464">
                  <c:v>33464</c:v>
                </c:pt>
                <c:pt idx="33465">
                  <c:v>33465</c:v>
                </c:pt>
                <c:pt idx="33466">
                  <c:v>33466</c:v>
                </c:pt>
                <c:pt idx="33467">
                  <c:v>33467</c:v>
                </c:pt>
                <c:pt idx="33468">
                  <c:v>33468</c:v>
                </c:pt>
                <c:pt idx="33469">
                  <c:v>33469</c:v>
                </c:pt>
                <c:pt idx="33470">
                  <c:v>33470</c:v>
                </c:pt>
                <c:pt idx="33471">
                  <c:v>33471</c:v>
                </c:pt>
                <c:pt idx="33472">
                  <c:v>33472</c:v>
                </c:pt>
                <c:pt idx="33473">
                  <c:v>33473</c:v>
                </c:pt>
                <c:pt idx="33474">
                  <c:v>33474</c:v>
                </c:pt>
                <c:pt idx="33475">
                  <c:v>33475</c:v>
                </c:pt>
                <c:pt idx="33476">
                  <c:v>33476</c:v>
                </c:pt>
                <c:pt idx="33477">
                  <c:v>33477</c:v>
                </c:pt>
                <c:pt idx="33478">
                  <c:v>33478</c:v>
                </c:pt>
                <c:pt idx="33479">
                  <c:v>33479</c:v>
                </c:pt>
                <c:pt idx="33480">
                  <c:v>33480</c:v>
                </c:pt>
                <c:pt idx="33481">
                  <c:v>33481</c:v>
                </c:pt>
                <c:pt idx="33482">
                  <c:v>33482</c:v>
                </c:pt>
                <c:pt idx="33483">
                  <c:v>33483</c:v>
                </c:pt>
                <c:pt idx="33484">
                  <c:v>33484</c:v>
                </c:pt>
                <c:pt idx="33485">
                  <c:v>33485</c:v>
                </c:pt>
                <c:pt idx="33486">
                  <c:v>33486</c:v>
                </c:pt>
                <c:pt idx="33487">
                  <c:v>33487</c:v>
                </c:pt>
                <c:pt idx="33488">
                  <c:v>33488</c:v>
                </c:pt>
                <c:pt idx="33489">
                  <c:v>33489</c:v>
                </c:pt>
                <c:pt idx="33490">
                  <c:v>33490</c:v>
                </c:pt>
                <c:pt idx="33491">
                  <c:v>33491</c:v>
                </c:pt>
                <c:pt idx="33492">
                  <c:v>33492</c:v>
                </c:pt>
                <c:pt idx="33493">
                  <c:v>33493</c:v>
                </c:pt>
                <c:pt idx="33494">
                  <c:v>33494</c:v>
                </c:pt>
                <c:pt idx="33495">
                  <c:v>33495</c:v>
                </c:pt>
                <c:pt idx="33496">
                  <c:v>33496</c:v>
                </c:pt>
                <c:pt idx="33497">
                  <c:v>33497</c:v>
                </c:pt>
                <c:pt idx="33498">
                  <c:v>33498</c:v>
                </c:pt>
                <c:pt idx="33499">
                  <c:v>33499</c:v>
                </c:pt>
                <c:pt idx="33500">
                  <c:v>33500</c:v>
                </c:pt>
                <c:pt idx="33501">
                  <c:v>33501</c:v>
                </c:pt>
                <c:pt idx="33502">
                  <c:v>33502</c:v>
                </c:pt>
                <c:pt idx="33503">
                  <c:v>33503</c:v>
                </c:pt>
                <c:pt idx="33504">
                  <c:v>33504</c:v>
                </c:pt>
                <c:pt idx="33505">
                  <c:v>33505</c:v>
                </c:pt>
                <c:pt idx="33506">
                  <c:v>33506</c:v>
                </c:pt>
                <c:pt idx="33507">
                  <c:v>33507</c:v>
                </c:pt>
                <c:pt idx="33508">
                  <c:v>33508</c:v>
                </c:pt>
                <c:pt idx="33509">
                  <c:v>33509</c:v>
                </c:pt>
                <c:pt idx="33510">
                  <c:v>33510</c:v>
                </c:pt>
                <c:pt idx="33511">
                  <c:v>33511</c:v>
                </c:pt>
                <c:pt idx="33512">
                  <c:v>33512</c:v>
                </c:pt>
                <c:pt idx="33513">
                  <c:v>33513</c:v>
                </c:pt>
                <c:pt idx="33514">
                  <c:v>33514</c:v>
                </c:pt>
                <c:pt idx="33515">
                  <c:v>33515</c:v>
                </c:pt>
                <c:pt idx="33516">
                  <c:v>33516</c:v>
                </c:pt>
                <c:pt idx="33517">
                  <c:v>33517</c:v>
                </c:pt>
                <c:pt idx="33518">
                  <c:v>33518</c:v>
                </c:pt>
                <c:pt idx="33519">
                  <c:v>33519</c:v>
                </c:pt>
                <c:pt idx="33520">
                  <c:v>33520</c:v>
                </c:pt>
                <c:pt idx="33521">
                  <c:v>33521</c:v>
                </c:pt>
                <c:pt idx="33522">
                  <c:v>33522</c:v>
                </c:pt>
                <c:pt idx="33523">
                  <c:v>33523</c:v>
                </c:pt>
                <c:pt idx="33524">
                  <c:v>33524</c:v>
                </c:pt>
                <c:pt idx="33525">
                  <c:v>33525</c:v>
                </c:pt>
                <c:pt idx="33526">
                  <c:v>33526</c:v>
                </c:pt>
                <c:pt idx="33527">
                  <c:v>33527</c:v>
                </c:pt>
                <c:pt idx="33528">
                  <c:v>33528</c:v>
                </c:pt>
                <c:pt idx="33529">
                  <c:v>33529</c:v>
                </c:pt>
                <c:pt idx="33530">
                  <c:v>33530</c:v>
                </c:pt>
                <c:pt idx="33531">
                  <c:v>33531</c:v>
                </c:pt>
                <c:pt idx="33532">
                  <c:v>33532</c:v>
                </c:pt>
                <c:pt idx="33533">
                  <c:v>33533</c:v>
                </c:pt>
                <c:pt idx="33534">
                  <c:v>33534</c:v>
                </c:pt>
                <c:pt idx="33535">
                  <c:v>33535</c:v>
                </c:pt>
                <c:pt idx="33536">
                  <c:v>33536</c:v>
                </c:pt>
                <c:pt idx="33537">
                  <c:v>33537</c:v>
                </c:pt>
                <c:pt idx="33538">
                  <c:v>33538</c:v>
                </c:pt>
                <c:pt idx="33539">
                  <c:v>33539</c:v>
                </c:pt>
                <c:pt idx="33540">
                  <c:v>33540</c:v>
                </c:pt>
                <c:pt idx="33541">
                  <c:v>33541</c:v>
                </c:pt>
                <c:pt idx="33542">
                  <c:v>33542</c:v>
                </c:pt>
                <c:pt idx="33543">
                  <c:v>33543</c:v>
                </c:pt>
                <c:pt idx="33544">
                  <c:v>33544</c:v>
                </c:pt>
                <c:pt idx="33545">
                  <c:v>33545</c:v>
                </c:pt>
                <c:pt idx="33546">
                  <c:v>33546</c:v>
                </c:pt>
                <c:pt idx="33547">
                  <c:v>33547</c:v>
                </c:pt>
                <c:pt idx="33548">
                  <c:v>33548</c:v>
                </c:pt>
                <c:pt idx="33549">
                  <c:v>33549</c:v>
                </c:pt>
                <c:pt idx="33550">
                  <c:v>33550</c:v>
                </c:pt>
                <c:pt idx="33551">
                  <c:v>33551</c:v>
                </c:pt>
                <c:pt idx="33552">
                  <c:v>33552</c:v>
                </c:pt>
                <c:pt idx="33553">
                  <c:v>33553</c:v>
                </c:pt>
                <c:pt idx="33554">
                  <c:v>33554</c:v>
                </c:pt>
                <c:pt idx="33555">
                  <c:v>33555</c:v>
                </c:pt>
                <c:pt idx="33556">
                  <c:v>33556</c:v>
                </c:pt>
                <c:pt idx="33557">
                  <c:v>33557</c:v>
                </c:pt>
                <c:pt idx="33558">
                  <c:v>33558</c:v>
                </c:pt>
                <c:pt idx="33559">
                  <c:v>33559</c:v>
                </c:pt>
                <c:pt idx="33560">
                  <c:v>33560</c:v>
                </c:pt>
                <c:pt idx="33561">
                  <c:v>33561</c:v>
                </c:pt>
                <c:pt idx="33562">
                  <c:v>33562</c:v>
                </c:pt>
                <c:pt idx="33563">
                  <c:v>33563</c:v>
                </c:pt>
                <c:pt idx="33564">
                  <c:v>33564</c:v>
                </c:pt>
                <c:pt idx="33565">
                  <c:v>33565</c:v>
                </c:pt>
                <c:pt idx="33566">
                  <c:v>33566</c:v>
                </c:pt>
                <c:pt idx="33567">
                  <c:v>33567</c:v>
                </c:pt>
                <c:pt idx="33568">
                  <c:v>33568</c:v>
                </c:pt>
                <c:pt idx="33569">
                  <c:v>33569</c:v>
                </c:pt>
                <c:pt idx="33570">
                  <c:v>33570</c:v>
                </c:pt>
                <c:pt idx="33571">
                  <c:v>33571</c:v>
                </c:pt>
                <c:pt idx="33572">
                  <c:v>33572</c:v>
                </c:pt>
                <c:pt idx="33573">
                  <c:v>33573</c:v>
                </c:pt>
                <c:pt idx="33574">
                  <c:v>33574</c:v>
                </c:pt>
                <c:pt idx="33575">
                  <c:v>33575</c:v>
                </c:pt>
                <c:pt idx="33576">
                  <c:v>33576</c:v>
                </c:pt>
                <c:pt idx="33577">
                  <c:v>33577</c:v>
                </c:pt>
                <c:pt idx="33578">
                  <c:v>33578</c:v>
                </c:pt>
                <c:pt idx="33579">
                  <c:v>33579</c:v>
                </c:pt>
                <c:pt idx="33580">
                  <c:v>33580</c:v>
                </c:pt>
                <c:pt idx="33581">
                  <c:v>33581</c:v>
                </c:pt>
                <c:pt idx="33582">
                  <c:v>33582</c:v>
                </c:pt>
                <c:pt idx="33583">
                  <c:v>33583</c:v>
                </c:pt>
                <c:pt idx="33584">
                  <c:v>33584</c:v>
                </c:pt>
                <c:pt idx="33585">
                  <c:v>33585</c:v>
                </c:pt>
                <c:pt idx="33586">
                  <c:v>33586</c:v>
                </c:pt>
                <c:pt idx="33587">
                  <c:v>33587</c:v>
                </c:pt>
                <c:pt idx="33588">
                  <c:v>33588</c:v>
                </c:pt>
                <c:pt idx="33589">
                  <c:v>33589</c:v>
                </c:pt>
                <c:pt idx="33590">
                  <c:v>33590</c:v>
                </c:pt>
                <c:pt idx="33591">
                  <c:v>33591</c:v>
                </c:pt>
                <c:pt idx="33592">
                  <c:v>33592</c:v>
                </c:pt>
                <c:pt idx="33593">
                  <c:v>33593</c:v>
                </c:pt>
                <c:pt idx="33594">
                  <c:v>33594</c:v>
                </c:pt>
                <c:pt idx="33595">
                  <c:v>33595</c:v>
                </c:pt>
                <c:pt idx="33596">
                  <c:v>33596</c:v>
                </c:pt>
                <c:pt idx="33597">
                  <c:v>33597</c:v>
                </c:pt>
                <c:pt idx="33598">
                  <c:v>33598</c:v>
                </c:pt>
                <c:pt idx="33599">
                  <c:v>33599</c:v>
                </c:pt>
                <c:pt idx="33600">
                  <c:v>33600</c:v>
                </c:pt>
                <c:pt idx="33601">
                  <c:v>33601</c:v>
                </c:pt>
                <c:pt idx="33602">
                  <c:v>33602</c:v>
                </c:pt>
                <c:pt idx="33603">
                  <c:v>33603</c:v>
                </c:pt>
                <c:pt idx="33604">
                  <c:v>33604</c:v>
                </c:pt>
                <c:pt idx="33605">
                  <c:v>33605</c:v>
                </c:pt>
                <c:pt idx="33606">
                  <c:v>33606</c:v>
                </c:pt>
                <c:pt idx="33607">
                  <c:v>33607</c:v>
                </c:pt>
                <c:pt idx="33608">
                  <c:v>33608</c:v>
                </c:pt>
                <c:pt idx="33609">
                  <c:v>33609</c:v>
                </c:pt>
                <c:pt idx="33610">
                  <c:v>33610</c:v>
                </c:pt>
                <c:pt idx="33611">
                  <c:v>33611</c:v>
                </c:pt>
                <c:pt idx="33612">
                  <c:v>33612</c:v>
                </c:pt>
                <c:pt idx="33613">
                  <c:v>33613</c:v>
                </c:pt>
                <c:pt idx="33614">
                  <c:v>33614</c:v>
                </c:pt>
                <c:pt idx="33615">
                  <c:v>33615</c:v>
                </c:pt>
                <c:pt idx="33616">
                  <c:v>33616</c:v>
                </c:pt>
                <c:pt idx="33617">
                  <c:v>33617</c:v>
                </c:pt>
                <c:pt idx="33618">
                  <c:v>33618</c:v>
                </c:pt>
                <c:pt idx="33619">
                  <c:v>33619</c:v>
                </c:pt>
                <c:pt idx="33620">
                  <c:v>33620</c:v>
                </c:pt>
                <c:pt idx="33621">
                  <c:v>33621</c:v>
                </c:pt>
                <c:pt idx="33622">
                  <c:v>33622</c:v>
                </c:pt>
                <c:pt idx="33623">
                  <c:v>33623</c:v>
                </c:pt>
                <c:pt idx="33624">
                  <c:v>33624</c:v>
                </c:pt>
                <c:pt idx="33625">
                  <c:v>33625</c:v>
                </c:pt>
                <c:pt idx="33626">
                  <c:v>33626</c:v>
                </c:pt>
                <c:pt idx="33627">
                  <c:v>33627</c:v>
                </c:pt>
                <c:pt idx="33628">
                  <c:v>33628</c:v>
                </c:pt>
                <c:pt idx="33629">
                  <c:v>33629</c:v>
                </c:pt>
                <c:pt idx="33630">
                  <c:v>33630</c:v>
                </c:pt>
                <c:pt idx="33631">
                  <c:v>33631</c:v>
                </c:pt>
                <c:pt idx="33632">
                  <c:v>33632</c:v>
                </c:pt>
                <c:pt idx="33633">
                  <c:v>33633</c:v>
                </c:pt>
                <c:pt idx="33634">
                  <c:v>33634</c:v>
                </c:pt>
                <c:pt idx="33635">
                  <c:v>33635</c:v>
                </c:pt>
                <c:pt idx="33636">
                  <c:v>33636</c:v>
                </c:pt>
                <c:pt idx="33637">
                  <c:v>33637</c:v>
                </c:pt>
                <c:pt idx="33638">
                  <c:v>33638</c:v>
                </c:pt>
                <c:pt idx="33639">
                  <c:v>33639</c:v>
                </c:pt>
                <c:pt idx="33640">
                  <c:v>33640</c:v>
                </c:pt>
                <c:pt idx="33641">
                  <c:v>33641</c:v>
                </c:pt>
                <c:pt idx="33642">
                  <c:v>33642</c:v>
                </c:pt>
                <c:pt idx="33643">
                  <c:v>33643</c:v>
                </c:pt>
                <c:pt idx="33644">
                  <c:v>33644</c:v>
                </c:pt>
                <c:pt idx="33645">
                  <c:v>33645</c:v>
                </c:pt>
                <c:pt idx="33646">
                  <c:v>33646</c:v>
                </c:pt>
                <c:pt idx="33647">
                  <c:v>33647</c:v>
                </c:pt>
                <c:pt idx="33648">
                  <c:v>33648</c:v>
                </c:pt>
                <c:pt idx="33649">
                  <c:v>33649</c:v>
                </c:pt>
                <c:pt idx="33650">
                  <c:v>33650</c:v>
                </c:pt>
                <c:pt idx="33651">
                  <c:v>33651</c:v>
                </c:pt>
                <c:pt idx="33652">
                  <c:v>33652</c:v>
                </c:pt>
                <c:pt idx="33653">
                  <c:v>33653</c:v>
                </c:pt>
                <c:pt idx="33654">
                  <c:v>33654</c:v>
                </c:pt>
                <c:pt idx="33655">
                  <c:v>33655</c:v>
                </c:pt>
                <c:pt idx="33656">
                  <c:v>33656</c:v>
                </c:pt>
                <c:pt idx="33657">
                  <c:v>33657</c:v>
                </c:pt>
                <c:pt idx="33658">
                  <c:v>33658</c:v>
                </c:pt>
                <c:pt idx="33659">
                  <c:v>33659</c:v>
                </c:pt>
                <c:pt idx="33660">
                  <c:v>33660</c:v>
                </c:pt>
                <c:pt idx="33661">
                  <c:v>33661</c:v>
                </c:pt>
                <c:pt idx="33662">
                  <c:v>33662</c:v>
                </c:pt>
                <c:pt idx="33663">
                  <c:v>33663</c:v>
                </c:pt>
                <c:pt idx="33664">
                  <c:v>33664</c:v>
                </c:pt>
                <c:pt idx="33665">
                  <c:v>33665</c:v>
                </c:pt>
                <c:pt idx="33666">
                  <c:v>33666</c:v>
                </c:pt>
                <c:pt idx="33667">
                  <c:v>33667</c:v>
                </c:pt>
                <c:pt idx="33668">
                  <c:v>33668</c:v>
                </c:pt>
                <c:pt idx="33669">
                  <c:v>33669</c:v>
                </c:pt>
                <c:pt idx="33670">
                  <c:v>33670</c:v>
                </c:pt>
                <c:pt idx="33671">
                  <c:v>33671</c:v>
                </c:pt>
                <c:pt idx="33672">
                  <c:v>33672</c:v>
                </c:pt>
                <c:pt idx="33673">
                  <c:v>33673</c:v>
                </c:pt>
                <c:pt idx="33674">
                  <c:v>33674</c:v>
                </c:pt>
                <c:pt idx="33675">
                  <c:v>33675</c:v>
                </c:pt>
                <c:pt idx="33676">
                  <c:v>33676</c:v>
                </c:pt>
                <c:pt idx="33677">
                  <c:v>33677</c:v>
                </c:pt>
                <c:pt idx="33678">
                  <c:v>33678</c:v>
                </c:pt>
                <c:pt idx="33679">
                  <c:v>33679</c:v>
                </c:pt>
                <c:pt idx="33680">
                  <c:v>33680</c:v>
                </c:pt>
                <c:pt idx="33681">
                  <c:v>33681</c:v>
                </c:pt>
                <c:pt idx="33682">
                  <c:v>33682</c:v>
                </c:pt>
                <c:pt idx="33683">
                  <c:v>33683</c:v>
                </c:pt>
                <c:pt idx="33684">
                  <c:v>33684</c:v>
                </c:pt>
                <c:pt idx="33685">
                  <c:v>33685</c:v>
                </c:pt>
                <c:pt idx="33686">
                  <c:v>33686</c:v>
                </c:pt>
                <c:pt idx="33687">
                  <c:v>33687</c:v>
                </c:pt>
                <c:pt idx="33688">
                  <c:v>33688</c:v>
                </c:pt>
                <c:pt idx="33689">
                  <c:v>33689</c:v>
                </c:pt>
                <c:pt idx="33690">
                  <c:v>33690</c:v>
                </c:pt>
                <c:pt idx="33691">
                  <c:v>33691</c:v>
                </c:pt>
                <c:pt idx="33692">
                  <c:v>33692</c:v>
                </c:pt>
                <c:pt idx="33693">
                  <c:v>33693</c:v>
                </c:pt>
                <c:pt idx="33694">
                  <c:v>33694</c:v>
                </c:pt>
                <c:pt idx="33695">
                  <c:v>33695</c:v>
                </c:pt>
                <c:pt idx="33696">
                  <c:v>33696</c:v>
                </c:pt>
                <c:pt idx="33697">
                  <c:v>33697</c:v>
                </c:pt>
                <c:pt idx="33698">
                  <c:v>33698</c:v>
                </c:pt>
                <c:pt idx="33699">
                  <c:v>33699</c:v>
                </c:pt>
                <c:pt idx="33700">
                  <c:v>33700</c:v>
                </c:pt>
                <c:pt idx="33701">
                  <c:v>33701</c:v>
                </c:pt>
                <c:pt idx="33702">
                  <c:v>33702</c:v>
                </c:pt>
                <c:pt idx="33703">
                  <c:v>33703</c:v>
                </c:pt>
                <c:pt idx="33704">
                  <c:v>33704</c:v>
                </c:pt>
                <c:pt idx="33705">
                  <c:v>33705</c:v>
                </c:pt>
                <c:pt idx="33706">
                  <c:v>33706</c:v>
                </c:pt>
                <c:pt idx="33707">
                  <c:v>33707</c:v>
                </c:pt>
                <c:pt idx="33708">
                  <c:v>33708</c:v>
                </c:pt>
                <c:pt idx="33709">
                  <c:v>33709</c:v>
                </c:pt>
                <c:pt idx="33710">
                  <c:v>33710</c:v>
                </c:pt>
                <c:pt idx="33711">
                  <c:v>33711</c:v>
                </c:pt>
                <c:pt idx="33712">
                  <c:v>33712</c:v>
                </c:pt>
                <c:pt idx="33713">
                  <c:v>33713</c:v>
                </c:pt>
                <c:pt idx="33714">
                  <c:v>33714</c:v>
                </c:pt>
                <c:pt idx="33715">
                  <c:v>33715</c:v>
                </c:pt>
                <c:pt idx="33716">
                  <c:v>33716</c:v>
                </c:pt>
                <c:pt idx="33717">
                  <c:v>33717</c:v>
                </c:pt>
                <c:pt idx="33718">
                  <c:v>33718</c:v>
                </c:pt>
                <c:pt idx="33719">
                  <c:v>33719</c:v>
                </c:pt>
                <c:pt idx="33720">
                  <c:v>33720</c:v>
                </c:pt>
                <c:pt idx="33721">
                  <c:v>33721</c:v>
                </c:pt>
                <c:pt idx="33722">
                  <c:v>33722</c:v>
                </c:pt>
                <c:pt idx="33723">
                  <c:v>33723</c:v>
                </c:pt>
                <c:pt idx="33724">
                  <c:v>33724</c:v>
                </c:pt>
                <c:pt idx="33725">
                  <c:v>33725</c:v>
                </c:pt>
                <c:pt idx="33726">
                  <c:v>33726</c:v>
                </c:pt>
                <c:pt idx="33727">
                  <c:v>33727</c:v>
                </c:pt>
                <c:pt idx="33728">
                  <c:v>33728</c:v>
                </c:pt>
                <c:pt idx="33729">
                  <c:v>33729</c:v>
                </c:pt>
                <c:pt idx="33730">
                  <c:v>33730</c:v>
                </c:pt>
                <c:pt idx="33731">
                  <c:v>33731</c:v>
                </c:pt>
                <c:pt idx="33732">
                  <c:v>33732</c:v>
                </c:pt>
                <c:pt idx="33733">
                  <c:v>33733</c:v>
                </c:pt>
                <c:pt idx="33734">
                  <c:v>33734</c:v>
                </c:pt>
                <c:pt idx="33735">
                  <c:v>33735</c:v>
                </c:pt>
                <c:pt idx="33736">
                  <c:v>33736</c:v>
                </c:pt>
                <c:pt idx="33737">
                  <c:v>33737</c:v>
                </c:pt>
                <c:pt idx="33738">
                  <c:v>33738</c:v>
                </c:pt>
                <c:pt idx="33739">
                  <c:v>33739</c:v>
                </c:pt>
                <c:pt idx="33740">
                  <c:v>33740</c:v>
                </c:pt>
                <c:pt idx="33741">
                  <c:v>33741</c:v>
                </c:pt>
                <c:pt idx="33742">
                  <c:v>33742</c:v>
                </c:pt>
                <c:pt idx="33743">
                  <c:v>33743</c:v>
                </c:pt>
                <c:pt idx="33744">
                  <c:v>33744</c:v>
                </c:pt>
                <c:pt idx="33745">
                  <c:v>33745</c:v>
                </c:pt>
                <c:pt idx="33746">
                  <c:v>33746</c:v>
                </c:pt>
                <c:pt idx="33747">
                  <c:v>33747</c:v>
                </c:pt>
                <c:pt idx="33748">
                  <c:v>33748</c:v>
                </c:pt>
                <c:pt idx="33749">
                  <c:v>33749</c:v>
                </c:pt>
                <c:pt idx="33750">
                  <c:v>33750</c:v>
                </c:pt>
                <c:pt idx="33751">
                  <c:v>33751</c:v>
                </c:pt>
                <c:pt idx="33752">
                  <c:v>33752</c:v>
                </c:pt>
                <c:pt idx="33753">
                  <c:v>33753</c:v>
                </c:pt>
                <c:pt idx="33754">
                  <c:v>33754</c:v>
                </c:pt>
                <c:pt idx="33755">
                  <c:v>33755</c:v>
                </c:pt>
                <c:pt idx="33756">
                  <c:v>33756</c:v>
                </c:pt>
                <c:pt idx="33757">
                  <c:v>33757</c:v>
                </c:pt>
                <c:pt idx="33758">
                  <c:v>33758</c:v>
                </c:pt>
                <c:pt idx="33759">
                  <c:v>33759</c:v>
                </c:pt>
                <c:pt idx="33760">
                  <c:v>33760</c:v>
                </c:pt>
                <c:pt idx="33761">
                  <c:v>33761</c:v>
                </c:pt>
                <c:pt idx="33762">
                  <c:v>33762</c:v>
                </c:pt>
                <c:pt idx="33763">
                  <c:v>33763</c:v>
                </c:pt>
                <c:pt idx="33764">
                  <c:v>33764</c:v>
                </c:pt>
                <c:pt idx="33765">
                  <c:v>33765</c:v>
                </c:pt>
                <c:pt idx="33766">
                  <c:v>33766</c:v>
                </c:pt>
                <c:pt idx="33767">
                  <c:v>33767</c:v>
                </c:pt>
                <c:pt idx="33768">
                  <c:v>33768</c:v>
                </c:pt>
                <c:pt idx="33769">
                  <c:v>33769</c:v>
                </c:pt>
                <c:pt idx="33770">
                  <c:v>33770</c:v>
                </c:pt>
                <c:pt idx="33771">
                  <c:v>33771</c:v>
                </c:pt>
                <c:pt idx="33772">
                  <c:v>33772</c:v>
                </c:pt>
                <c:pt idx="33773">
                  <c:v>33773</c:v>
                </c:pt>
                <c:pt idx="33774">
                  <c:v>33774</c:v>
                </c:pt>
                <c:pt idx="33775">
                  <c:v>33775</c:v>
                </c:pt>
                <c:pt idx="33776">
                  <c:v>33776</c:v>
                </c:pt>
                <c:pt idx="33777">
                  <c:v>33777</c:v>
                </c:pt>
                <c:pt idx="33778">
                  <c:v>33778</c:v>
                </c:pt>
                <c:pt idx="33779">
                  <c:v>33779</c:v>
                </c:pt>
                <c:pt idx="33780">
                  <c:v>33780</c:v>
                </c:pt>
                <c:pt idx="33781">
                  <c:v>33781</c:v>
                </c:pt>
                <c:pt idx="33782">
                  <c:v>33782</c:v>
                </c:pt>
                <c:pt idx="33783">
                  <c:v>33783</c:v>
                </c:pt>
                <c:pt idx="33784">
                  <c:v>33784</c:v>
                </c:pt>
                <c:pt idx="33785">
                  <c:v>33785</c:v>
                </c:pt>
                <c:pt idx="33786">
                  <c:v>33786</c:v>
                </c:pt>
                <c:pt idx="33787">
                  <c:v>33787</c:v>
                </c:pt>
                <c:pt idx="33788">
                  <c:v>33788</c:v>
                </c:pt>
                <c:pt idx="33789">
                  <c:v>33789</c:v>
                </c:pt>
                <c:pt idx="33790">
                  <c:v>33790</c:v>
                </c:pt>
                <c:pt idx="33791">
                  <c:v>33791</c:v>
                </c:pt>
                <c:pt idx="33792">
                  <c:v>33792</c:v>
                </c:pt>
                <c:pt idx="33793">
                  <c:v>33793</c:v>
                </c:pt>
                <c:pt idx="33794">
                  <c:v>33794</c:v>
                </c:pt>
                <c:pt idx="33795">
                  <c:v>33795</c:v>
                </c:pt>
                <c:pt idx="33796">
                  <c:v>33796</c:v>
                </c:pt>
                <c:pt idx="33797">
                  <c:v>33797</c:v>
                </c:pt>
                <c:pt idx="33798">
                  <c:v>33798</c:v>
                </c:pt>
                <c:pt idx="33799">
                  <c:v>33799</c:v>
                </c:pt>
                <c:pt idx="33800">
                  <c:v>33800</c:v>
                </c:pt>
                <c:pt idx="33801">
                  <c:v>33801</c:v>
                </c:pt>
                <c:pt idx="33802">
                  <c:v>33802</c:v>
                </c:pt>
                <c:pt idx="33803">
                  <c:v>33803</c:v>
                </c:pt>
                <c:pt idx="33804">
                  <c:v>33804</c:v>
                </c:pt>
                <c:pt idx="33805">
                  <c:v>33805</c:v>
                </c:pt>
                <c:pt idx="33806">
                  <c:v>33806</c:v>
                </c:pt>
                <c:pt idx="33807">
                  <c:v>33807</c:v>
                </c:pt>
                <c:pt idx="33808">
                  <c:v>33808</c:v>
                </c:pt>
                <c:pt idx="33809">
                  <c:v>33809</c:v>
                </c:pt>
                <c:pt idx="33810">
                  <c:v>33810</c:v>
                </c:pt>
                <c:pt idx="33811">
                  <c:v>33811</c:v>
                </c:pt>
                <c:pt idx="33812">
                  <c:v>33812</c:v>
                </c:pt>
                <c:pt idx="33813">
                  <c:v>33813</c:v>
                </c:pt>
                <c:pt idx="33814">
                  <c:v>33814</c:v>
                </c:pt>
                <c:pt idx="33815">
                  <c:v>33815</c:v>
                </c:pt>
                <c:pt idx="33816">
                  <c:v>33816</c:v>
                </c:pt>
                <c:pt idx="33817">
                  <c:v>33817</c:v>
                </c:pt>
                <c:pt idx="33818">
                  <c:v>33818</c:v>
                </c:pt>
                <c:pt idx="33819">
                  <c:v>33819</c:v>
                </c:pt>
                <c:pt idx="33820">
                  <c:v>33820</c:v>
                </c:pt>
                <c:pt idx="33821">
                  <c:v>33821</c:v>
                </c:pt>
                <c:pt idx="33822">
                  <c:v>33822</c:v>
                </c:pt>
                <c:pt idx="33823">
                  <c:v>33823</c:v>
                </c:pt>
                <c:pt idx="33824">
                  <c:v>33824</c:v>
                </c:pt>
                <c:pt idx="33825">
                  <c:v>33825</c:v>
                </c:pt>
                <c:pt idx="33826">
                  <c:v>33826</c:v>
                </c:pt>
                <c:pt idx="33827">
                  <c:v>33827</c:v>
                </c:pt>
                <c:pt idx="33828">
                  <c:v>33828</c:v>
                </c:pt>
                <c:pt idx="33829">
                  <c:v>33829</c:v>
                </c:pt>
                <c:pt idx="33830">
                  <c:v>33830</c:v>
                </c:pt>
                <c:pt idx="33831">
                  <c:v>33831</c:v>
                </c:pt>
                <c:pt idx="33832">
                  <c:v>33832</c:v>
                </c:pt>
                <c:pt idx="33833">
                  <c:v>33833</c:v>
                </c:pt>
                <c:pt idx="33834">
                  <c:v>33834</c:v>
                </c:pt>
                <c:pt idx="33835">
                  <c:v>33835</c:v>
                </c:pt>
                <c:pt idx="33836">
                  <c:v>33836</c:v>
                </c:pt>
                <c:pt idx="33837">
                  <c:v>33837</c:v>
                </c:pt>
                <c:pt idx="33838">
                  <c:v>33838</c:v>
                </c:pt>
                <c:pt idx="33839">
                  <c:v>33839</c:v>
                </c:pt>
                <c:pt idx="33840">
                  <c:v>33840</c:v>
                </c:pt>
                <c:pt idx="33841">
                  <c:v>33841</c:v>
                </c:pt>
                <c:pt idx="33842">
                  <c:v>33842</c:v>
                </c:pt>
                <c:pt idx="33843">
                  <c:v>33843</c:v>
                </c:pt>
                <c:pt idx="33844">
                  <c:v>33844</c:v>
                </c:pt>
                <c:pt idx="33845">
                  <c:v>33845</c:v>
                </c:pt>
                <c:pt idx="33846">
                  <c:v>33846</c:v>
                </c:pt>
                <c:pt idx="33847">
                  <c:v>33847</c:v>
                </c:pt>
                <c:pt idx="33848">
                  <c:v>33848</c:v>
                </c:pt>
                <c:pt idx="33849">
                  <c:v>33849</c:v>
                </c:pt>
                <c:pt idx="33850">
                  <c:v>33850</c:v>
                </c:pt>
                <c:pt idx="33851">
                  <c:v>33851</c:v>
                </c:pt>
                <c:pt idx="33852">
                  <c:v>33852</c:v>
                </c:pt>
                <c:pt idx="33853">
                  <c:v>33853</c:v>
                </c:pt>
                <c:pt idx="33854">
                  <c:v>33854</c:v>
                </c:pt>
                <c:pt idx="33855">
                  <c:v>33855</c:v>
                </c:pt>
                <c:pt idx="33856">
                  <c:v>33856</c:v>
                </c:pt>
                <c:pt idx="33857">
                  <c:v>33857</c:v>
                </c:pt>
                <c:pt idx="33858">
                  <c:v>33858</c:v>
                </c:pt>
                <c:pt idx="33859">
                  <c:v>33859</c:v>
                </c:pt>
                <c:pt idx="33860">
                  <c:v>33860</c:v>
                </c:pt>
                <c:pt idx="33861">
                  <c:v>33861</c:v>
                </c:pt>
                <c:pt idx="33862">
                  <c:v>33862</c:v>
                </c:pt>
                <c:pt idx="33863">
                  <c:v>33863</c:v>
                </c:pt>
                <c:pt idx="33864">
                  <c:v>33864</c:v>
                </c:pt>
                <c:pt idx="33865">
                  <c:v>33865</c:v>
                </c:pt>
                <c:pt idx="33866">
                  <c:v>33866</c:v>
                </c:pt>
                <c:pt idx="33867">
                  <c:v>33867</c:v>
                </c:pt>
                <c:pt idx="33868">
                  <c:v>33868</c:v>
                </c:pt>
                <c:pt idx="33869">
                  <c:v>33869</c:v>
                </c:pt>
                <c:pt idx="33870">
                  <c:v>33870</c:v>
                </c:pt>
                <c:pt idx="33871">
                  <c:v>33871</c:v>
                </c:pt>
                <c:pt idx="33872">
                  <c:v>33872</c:v>
                </c:pt>
                <c:pt idx="33873">
                  <c:v>33873</c:v>
                </c:pt>
                <c:pt idx="33874">
                  <c:v>33874</c:v>
                </c:pt>
                <c:pt idx="33875">
                  <c:v>33875</c:v>
                </c:pt>
                <c:pt idx="33876">
                  <c:v>33876</c:v>
                </c:pt>
                <c:pt idx="33877">
                  <c:v>33877</c:v>
                </c:pt>
                <c:pt idx="33878">
                  <c:v>33878</c:v>
                </c:pt>
                <c:pt idx="33879">
                  <c:v>33879</c:v>
                </c:pt>
                <c:pt idx="33880">
                  <c:v>33880</c:v>
                </c:pt>
                <c:pt idx="33881">
                  <c:v>33881</c:v>
                </c:pt>
                <c:pt idx="33882">
                  <c:v>33882</c:v>
                </c:pt>
                <c:pt idx="33883">
                  <c:v>33883</c:v>
                </c:pt>
                <c:pt idx="33884">
                  <c:v>33884</c:v>
                </c:pt>
                <c:pt idx="33885">
                  <c:v>33885</c:v>
                </c:pt>
                <c:pt idx="33886">
                  <c:v>33886</c:v>
                </c:pt>
                <c:pt idx="33887">
                  <c:v>33887</c:v>
                </c:pt>
                <c:pt idx="33888">
                  <c:v>33888</c:v>
                </c:pt>
                <c:pt idx="33889">
                  <c:v>33889</c:v>
                </c:pt>
                <c:pt idx="33890">
                  <c:v>33890</c:v>
                </c:pt>
                <c:pt idx="33891">
                  <c:v>33891</c:v>
                </c:pt>
                <c:pt idx="33892">
                  <c:v>33892</c:v>
                </c:pt>
                <c:pt idx="33893">
                  <c:v>33893</c:v>
                </c:pt>
                <c:pt idx="33894">
                  <c:v>33894</c:v>
                </c:pt>
                <c:pt idx="33895">
                  <c:v>33895</c:v>
                </c:pt>
                <c:pt idx="33896">
                  <c:v>33896</c:v>
                </c:pt>
                <c:pt idx="33897">
                  <c:v>33897</c:v>
                </c:pt>
                <c:pt idx="33898">
                  <c:v>33898</c:v>
                </c:pt>
                <c:pt idx="33899">
                  <c:v>33899</c:v>
                </c:pt>
                <c:pt idx="33900">
                  <c:v>33900</c:v>
                </c:pt>
                <c:pt idx="33901">
                  <c:v>33901</c:v>
                </c:pt>
                <c:pt idx="33902">
                  <c:v>33902</c:v>
                </c:pt>
                <c:pt idx="33903">
                  <c:v>33903</c:v>
                </c:pt>
                <c:pt idx="33904">
                  <c:v>33904</c:v>
                </c:pt>
                <c:pt idx="33905">
                  <c:v>33905</c:v>
                </c:pt>
                <c:pt idx="33906">
                  <c:v>33906</c:v>
                </c:pt>
                <c:pt idx="33907">
                  <c:v>33907</c:v>
                </c:pt>
                <c:pt idx="33908">
                  <c:v>33908</c:v>
                </c:pt>
                <c:pt idx="33909">
                  <c:v>33909</c:v>
                </c:pt>
                <c:pt idx="33910">
                  <c:v>33910</c:v>
                </c:pt>
                <c:pt idx="33911">
                  <c:v>33911</c:v>
                </c:pt>
                <c:pt idx="33912">
                  <c:v>33912</c:v>
                </c:pt>
                <c:pt idx="33913">
                  <c:v>33913</c:v>
                </c:pt>
                <c:pt idx="33914">
                  <c:v>33914</c:v>
                </c:pt>
                <c:pt idx="33915">
                  <c:v>33915</c:v>
                </c:pt>
                <c:pt idx="33916">
                  <c:v>33916</c:v>
                </c:pt>
                <c:pt idx="33917">
                  <c:v>33917</c:v>
                </c:pt>
                <c:pt idx="33918">
                  <c:v>33918</c:v>
                </c:pt>
                <c:pt idx="33919">
                  <c:v>33919</c:v>
                </c:pt>
                <c:pt idx="33920">
                  <c:v>33920</c:v>
                </c:pt>
                <c:pt idx="33921">
                  <c:v>33921</c:v>
                </c:pt>
                <c:pt idx="33922">
                  <c:v>33922</c:v>
                </c:pt>
                <c:pt idx="33923">
                  <c:v>33923</c:v>
                </c:pt>
                <c:pt idx="33924">
                  <c:v>33924</c:v>
                </c:pt>
                <c:pt idx="33925">
                  <c:v>33925</c:v>
                </c:pt>
                <c:pt idx="33926">
                  <c:v>33926</c:v>
                </c:pt>
                <c:pt idx="33927">
                  <c:v>33927</c:v>
                </c:pt>
                <c:pt idx="33928">
                  <c:v>33928</c:v>
                </c:pt>
                <c:pt idx="33929">
                  <c:v>33929</c:v>
                </c:pt>
                <c:pt idx="33930">
                  <c:v>33930</c:v>
                </c:pt>
                <c:pt idx="33931">
                  <c:v>33931</c:v>
                </c:pt>
                <c:pt idx="33932">
                  <c:v>33932</c:v>
                </c:pt>
                <c:pt idx="33933">
                  <c:v>33933</c:v>
                </c:pt>
                <c:pt idx="33934">
                  <c:v>33934</c:v>
                </c:pt>
                <c:pt idx="33935">
                  <c:v>33935</c:v>
                </c:pt>
                <c:pt idx="33936">
                  <c:v>33936</c:v>
                </c:pt>
                <c:pt idx="33937">
                  <c:v>33937</c:v>
                </c:pt>
                <c:pt idx="33938">
                  <c:v>33938</c:v>
                </c:pt>
                <c:pt idx="33939">
                  <c:v>33939</c:v>
                </c:pt>
                <c:pt idx="33940">
                  <c:v>33940</c:v>
                </c:pt>
                <c:pt idx="33941">
                  <c:v>33941</c:v>
                </c:pt>
                <c:pt idx="33942">
                  <c:v>33942</c:v>
                </c:pt>
                <c:pt idx="33943">
                  <c:v>33943</c:v>
                </c:pt>
                <c:pt idx="33944">
                  <c:v>33944</c:v>
                </c:pt>
                <c:pt idx="33945">
                  <c:v>33945</c:v>
                </c:pt>
                <c:pt idx="33946">
                  <c:v>33946</c:v>
                </c:pt>
                <c:pt idx="33947">
                  <c:v>33947</c:v>
                </c:pt>
                <c:pt idx="33948">
                  <c:v>33948</c:v>
                </c:pt>
                <c:pt idx="33949">
                  <c:v>33949</c:v>
                </c:pt>
                <c:pt idx="33950">
                  <c:v>33950</c:v>
                </c:pt>
                <c:pt idx="33951">
                  <c:v>33951</c:v>
                </c:pt>
                <c:pt idx="33952">
                  <c:v>33952</c:v>
                </c:pt>
                <c:pt idx="33953">
                  <c:v>33953</c:v>
                </c:pt>
                <c:pt idx="33954">
                  <c:v>33954</c:v>
                </c:pt>
                <c:pt idx="33955">
                  <c:v>33955</c:v>
                </c:pt>
                <c:pt idx="33956">
                  <c:v>33956</c:v>
                </c:pt>
                <c:pt idx="33957">
                  <c:v>33957</c:v>
                </c:pt>
                <c:pt idx="33958">
                  <c:v>33958</c:v>
                </c:pt>
                <c:pt idx="33959">
                  <c:v>33959</c:v>
                </c:pt>
                <c:pt idx="33960">
                  <c:v>33960</c:v>
                </c:pt>
                <c:pt idx="33961">
                  <c:v>33961</c:v>
                </c:pt>
                <c:pt idx="33962">
                  <c:v>33962</c:v>
                </c:pt>
                <c:pt idx="33963">
                  <c:v>33963</c:v>
                </c:pt>
                <c:pt idx="33964">
                  <c:v>33964</c:v>
                </c:pt>
                <c:pt idx="33965">
                  <c:v>33965</c:v>
                </c:pt>
                <c:pt idx="33966">
                  <c:v>33966</c:v>
                </c:pt>
                <c:pt idx="33967">
                  <c:v>33967</c:v>
                </c:pt>
                <c:pt idx="33968">
                  <c:v>33968</c:v>
                </c:pt>
                <c:pt idx="33969">
                  <c:v>33969</c:v>
                </c:pt>
                <c:pt idx="33970">
                  <c:v>33970</c:v>
                </c:pt>
                <c:pt idx="33971">
                  <c:v>33971</c:v>
                </c:pt>
                <c:pt idx="33972">
                  <c:v>33972</c:v>
                </c:pt>
                <c:pt idx="33973">
                  <c:v>33973</c:v>
                </c:pt>
                <c:pt idx="33974">
                  <c:v>33974</c:v>
                </c:pt>
                <c:pt idx="33975">
                  <c:v>33975</c:v>
                </c:pt>
                <c:pt idx="33976">
                  <c:v>33976</c:v>
                </c:pt>
                <c:pt idx="33977">
                  <c:v>33977</c:v>
                </c:pt>
                <c:pt idx="33978">
                  <c:v>33978</c:v>
                </c:pt>
                <c:pt idx="33979">
                  <c:v>33979</c:v>
                </c:pt>
                <c:pt idx="33980">
                  <c:v>33980</c:v>
                </c:pt>
                <c:pt idx="33981">
                  <c:v>33981</c:v>
                </c:pt>
                <c:pt idx="33982">
                  <c:v>33982</c:v>
                </c:pt>
                <c:pt idx="33983">
                  <c:v>33983</c:v>
                </c:pt>
                <c:pt idx="33984">
                  <c:v>33984</c:v>
                </c:pt>
                <c:pt idx="33985">
                  <c:v>33985</c:v>
                </c:pt>
                <c:pt idx="33986">
                  <c:v>33986</c:v>
                </c:pt>
                <c:pt idx="33987">
                  <c:v>33987</c:v>
                </c:pt>
                <c:pt idx="33988">
                  <c:v>33988</c:v>
                </c:pt>
                <c:pt idx="33989">
                  <c:v>33989</c:v>
                </c:pt>
                <c:pt idx="33990">
                  <c:v>33990</c:v>
                </c:pt>
                <c:pt idx="33991">
                  <c:v>33991</c:v>
                </c:pt>
                <c:pt idx="33992">
                  <c:v>33992</c:v>
                </c:pt>
                <c:pt idx="33993">
                  <c:v>33993</c:v>
                </c:pt>
                <c:pt idx="33994">
                  <c:v>33994</c:v>
                </c:pt>
                <c:pt idx="33995">
                  <c:v>33995</c:v>
                </c:pt>
                <c:pt idx="33996">
                  <c:v>33996</c:v>
                </c:pt>
                <c:pt idx="33997">
                  <c:v>33997</c:v>
                </c:pt>
                <c:pt idx="33998">
                  <c:v>33998</c:v>
                </c:pt>
                <c:pt idx="33999">
                  <c:v>33999</c:v>
                </c:pt>
                <c:pt idx="34000">
                  <c:v>34000</c:v>
                </c:pt>
                <c:pt idx="34001">
                  <c:v>34001</c:v>
                </c:pt>
                <c:pt idx="34002">
                  <c:v>34002</c:v>
                </c:pt>
                <c:pt idx="34003">
                  <c:v>34003</c:v>
                </c:pt>
                <c:pt idx="34004">
                  <c:v>34004</c:v>
                </c:pt>
                <c:pt idx="34005">
                  <c:v>34005</c:v>
                </c:pt>
                <c:pt idx="34006">
                  <c:v>34006</c:v>
                </c:pt>
                <c:pt idx="34007">
                  <c:v>34007</c:v>
                </c:pt>
                <c:pt idx="34008">
                  <c:v>34008</c:v>
                </c:pt>
                <c:pt idx="34009">
                  <c:v>34009</c:v>
                </c:pt>
                <c:pt idx="34010">
                  <c:v>34010</c:v>
                </c:pt>
                <c:pt idx="34011">
                  <c:v>34011</c:v>
                </c:pt>
                <c:pt idx="34012">
                  <c:v>34012</c:v>
                </c:pt>
                <c:pt idx="34013">
                  <c:v>34013</c:v>
                </c:pt>
                <c:pt idx="34014">
                  <c:v>34014</c:v>
                </c:pt>
                <c:pt idx="34015">
                  <c:v>34015</c:v>
                </c:pt>
                <c:pt idx="34016">
                  <c:v>34016</c:v>
                </c:pt>
                <c:pt idx="34017">
                  <c:v>34017</c:v>
                </c:pt>
                <c:pt idx="34018">
                  <c:v>34018</c:v>
                </c:pt>
                <c:pt idx="34019">
                  <c:v>34019</c:v>
                </c:pt>
                <c:pt idx="34020">
                  <c:v>34020</c:v>
                </c:pt>
                <c:pt idx="34021">
                  <c:v>34021</c:v>
                </c:pt>
                <c:pt idx="34022">
                  <c:v>34022</c:v>
                </c:pt>
                <c:pt idx="34023">
                  <c:v>34023</c:v>
                </c:pt>
                <c:pt idx="34024">
                  <c:v>34024</c:v>
                </c:pt>
                <c:pt idx="34025">
                  <c:v>34025</c:v>
                </c:pt>
                <c:pt idx="34026">
                  <c:v>34026</c:v>
                </c:pt>
                <c:pt idx="34027">
                  <c:v>34027</c:v>
                </c:pt>
                <c:pt idx="34028">
                  <c:v>34028</c:v>
                </c:pt>
                <c:pt idx="34029">
                  <c:v>34029</c:v>
                </c:pt>
                <c:pt idx="34030">
                  <c:v>34030</c:v>
                </c:pt>
                <c:pt idx="34031">
                  <c:v>34031</c:v>
                </c:pt>
                <c:pt idx="34032">
                  <c:v>34032</c:v>
                </c:pt>
                <c:pt idx="34033">
                  <c:v>34033</c:v>
                </c:pt>
                <c:pt idx="34034">
                  <c:v>34034</c:v>
                </c:pt>
                <c:pt idx="34035">
                  <c:v>34035</c:v>
                </c:pt>
                <c:pt idx="34036">
                  <c:v>34036</c:v>
                </c:pt>
                <c:pt idx="34037">
                  <c:v>34037</c:v>
                </c:pt>
                <c:pt idx="34038">
                  <c:v>34038</c:v>
                </c:pt>
                <c:pt idx="34039">
                  <c:v>34039</c:v>
                </c:pt>
                <c:pt idx="34040">
                  <c:v>34040</c:v>
                </c:pt>
                <c:pt idx="34041">
                  <c:v>34041</c:v>
                </c:pt>
                <c:pt idx="34042">
                  <c:v>34042</c:v>
                </c:pt>
                <c:pt idx="34043">
                  <c:v>34043</c:v>
                </c:pt>
                <c:pt idx="34044">
                  <c:v>34044</c:v>
                </c:pt>
                <c:pt idx="34045">
                  <c:v>34045</c:v>
                </c:pt>
                <c:pt idx="34046">
                  <c:v>34046</c:v>
                </c:pt>
                <c:pt idx="34047">
                  <c:v>34047</c:v>
                </c:pt>
                <c:pt idx="34048">
                  <c:v>34048</c:v>
                </c:pt>
                <c:pt idx="34049">
                  <c:v>34049</c:v>
                </c:pt>
                <c:pt idx="34050">
                  <c:v>34050</c:v>
                </c:pt>
                <c:pt idx="34051">
                  <c:v>34051</c:v>
                </c:pt>
                <c:pt idx="34052">
                  <c:v>34052</c:v>
                </c:pt>
                <c:pt idx="34053">
                  <c:v>34053</c:v>
                </c:pt>
                <c:pt idx="34054">
                  <c:v>34054</c:v>
                </c:pt>
                <c:pt idx="34055">
                  <c:v>34055</c:v>
                </c:pt>
                <c:pt idx="34056">
                  <c:v>34056</c:v>
                </c:pt>
                <c:pt idx="34057">
                  <c:v>34057</c:v>
                </c:pt>
                <c:pt idx="34058">
                  <c:v>34058</c:v>
                </c:pt>
                <c:pt idx="34059">
                  <c:v>34059</c:v>
                </c:pt>
                <c:pt idx="34060">
                  <c:v>34060</c:v>
                </c:pt>
                <c:pt idx="34061">
                  <c:v>34061</c:v>
                </c:pt>
                <c:pt idx="34062">
                  <c:v>34062</c:v>
                </c:pt>
                <c:pt idx="34063">
                  <c:v>34063</c:v>
                </c:pt>
                <c:pt idx="34064">
                  <c:v>34064</c:v>
                </c:pt>
                <c:pt idx="34065">
                  <c:v>34065</c:v>
                </c:pt>
                <c:pt idx="34066">
                  <c:v>34066</c:v>
                </c:pt>
                <c:pt idx="34067">
                  <c:v>34067</c:v>
                </c:pt>
                <c:pt idx="34068">
                  <c:v>34068</c:v>
                </c:pt>
                <c:pt idx="34069">
                  <c:v>34069</c:v>
                </c:pt>
                <c:pt idx="34070">
                  <c:v>34070</c:v>
                </c:pt>
                <c:pt idx="34071">
                  <c:v>34071</c:v>
                </c:pt>
                <c:pt idx="34072">
                  <c:v>34072</c:v>
                </c:pt>
                <c:pt idx="34073">
                  <c:v>34073</c:v>
                </c:pt>
                <c:pt idx="34074">
                  <c:v>34074</c:v>
                </c:pt>
                <c:pt idx="34075">
                  <c:v>34075</c:v>
                </c:pt>
                <c:pt idx="34076">
                  <c:v>34076</c:v>
                </c:pt>
                <c:pt idx="34077">
                  <c:v>34077</c:v>
                </c:pt>
                <c:pt idx="34078">
                  <c:v>34078</c:v>
                </c:pt>
                <c:pt idx="34079">
                  <c:v>34079</c:v>
                </c:pt>
                <c:pt idx="34080">
                  <c:v>34080</c:v>
                </c:pt>
                <c:pt idx="34081">
                  <c:v>34081</c:v>
                </c:pt>
                <c:pt idx="34082">
                  <c:v>34082</c:v>
                </c:pt>
                <c:pt idx="34083">
                  <c:v>34083</c:v>
                </c:pt>
                <c:pt idx="34084">
                  <c:v>34084</c:v>
                </c:pt>
                <c:pt idx="34085">
                  <c:v>34085</c:v>
                </c:pt>
                <c:pt idx="34086">
                  <c:v>34086</c:v>
                </c:pt>
                <c:pt idx="34087">
                  <c:v>34087</c:v>
                </c:pt>
                <c:pt idx="34088">
                  <c:v>34088</c:v>
                </c:pt>
                <c:pt idx="34089">
                  <c:v>34089</c:v>
                </c:pt>
                <c:pt idx="34090">
                  <c:v>34090</c:v>
                </c:pt>
                <c:pt idx="34091">
                  <c:v>34091</c:v>
                </c:pt>
                <c:pt idx="34092">
                  <c:v>34092</c:v>
                </c:pt>
                <c:pt idx="34093">
                  <c:v>34093</c:v>
                </c:pt>
                <c:pt idx="34094">
                  <c:v>34094</c:v>
                </c:pt>
                <c:pt idx="34095">
                  <c:v>34095</c:v>
                </c:pt>
                <c:pt idx="34096">
                  <c:v>34096</c:v>
                </c:pt>
                <c:pt idx="34097">
                  <c:v>34097</c:v>
                </c:pt>
                <c:pt idx="34098">
                  <c:v>34098</c:v>
                </c:pt>
                <c:pt idx="34099">
                  <c:v>34099</c:v>
                </c:pt>
                <c:pt idx="34100">
                  <c:v>34100</c:v>
                </c:pt>
                <c:pt idx="34101">
                  <c:v>34101</c:v>
                </c:pt>
                <c:pt idx="34102">
                  <c:v>34102</c:v>
                </c:pt>
                <c:pt idx="34103">
                  <c:v>34103</c:v>
                </c:pt>
                <c:pt idx="34104">
                  <c:v>34104</c:v>
                </c:pt>
                <c:pt idx="34105">
                  <c:v>34105</c:v>
                </c:pt>
                <c:pt idx="34106">
                  <c:v>34106</c:v>
                </c:pt>
                <c:pt idx="34107">
                  <c:v>34107</c:v>
                </c:pt>
                <c:pt idx="34108">
                  <c:v>34108</c:v>
                </c:pt>
                <c:pt idx="34109">
                  <c:v>34109</c:v>
                </c:pt>
                <c:pt idx="34110">
                  <c:v>34110</c:v>
                </c:pt>
                <c:pt idx="34111">
                  <c:v>34111</c:v>
                </c:pt>
                <c:pt idx="34112">
                  <c:v>34112</c:v>
                </c:pt>
                <c:pt idx="34113">
                  <c:v>34113</c:v>
                </c:pt>
                <c:pt idx="34114">
                  <c:v>34114</c:v>
                </c:pt>
                <c:pt idx="34115">
                  <c:v>34115</c:v>
                </c:pt>
                <c:pt idx="34116">
                  <c:v>34116</c:v>
                </c:pt>
                <c:pt idx="34117">
                  <c:v>34117</c:v>
                </c:pt>
                <c:pt idx="34118">
                  <c:v>34118</c:v>
                </c:pt>
                <c:pt idx="34119">
                  <c:v>34119</c:v>
                </c:pt>
                <c:pt idx="34120">
                  <c:v>34120</c:v>
                </c:pt>
                <c:pt idx="34121">
                  <c:v>34121</c:v>
                </c:pt>
                <c:pt idx="34122">
                  <c:v>34122</c:v>
                </c:pt>
                <c:pt idx="34123">
                  <c:v>34123</c:v>
                </c:pt>
                <c:pt idx="34124">
                  <c:v>34124</c:v>
                </c:pt>
                <c:pt idx="34125">
                  <c:v>34125</c:v>
                </c:pt>
                <c:pt idx="34126">
                  <c:v>34126</c:v>
                </c:pt>
                <c:pt idx="34127">
                  <c:v>34127</c:v>
                </c:pt>
                <c:pt idx="34128">
                  <c:v>34128</c:v>
                </c:pt>
                <c:pt idx="34129">
                  <c:v>34129</c:v>
                </c:pt>
                <c:pt idx="34130">
                  <c:v>34130</c:v>
                </c:pt>
                <c:pt idx="34131">
                  <c:v>34131</c:v>
                </c:pt>
                <c:pt idx="34132">
                  <c:v>34132</c:v>
                </c:pt>
                <c:pt idx="34133">
                  <c:v>34133</c:v>
                </c:pt>
                <c:pt idx="34134">
                  <c:v>34134</c:v>
                </c:pt>
                <c:pt idx="34135">
                  <c:v>34135</c:v>
                </c:pt>
                <c:pt idx="34136">
                  <c:v>34136</c:v>
                </c:pt>
                <c:pt idx="34137">
                  <c:v>34137</c:v>
                </c:pt>
                <c:pt idx="34138">
                  <c:v>34138</c:v>
                </c:pt>
                <c:pt idx="34139">
                  <c:v>34139</c:v>
                </c:pt>
                <c:pt idx="34140">
                  <c:v>34140</c:v>
                </c:pt>
                <c:pt idx="34141">
                  <c:v>34141</c:v>
                </c:pt>
                <c:pt idx="34142">
                  <c:v>34142</c:v>
                </c:pt>
                <c:pt idx="34143">
                  <c:v>34143</c:v>
                </c:pt>
                <c:pt idx="34144">
                  <c:v>34144</c:v>
                </c:pt>
                <c:pt idx="34145">
                  <c:v>34145</c:v>
                </c:pt>
                <c:pt idx="34146">
                  <c:v>34146</c:v>
                </c:pt>
                <c:pt idx="34147">
                  <c:v>34147</c:v>
                </c:pt>
                <c:pt idx="34148">
                  <c:v>34148</c:v>
                </c:pt>
                <c:pt idx="34149">
                  <c:v>34149</c:v>
                </c:pt>
                <c:pt idx="34150">
                  <c:v>34150</c:v>
                </c:pt>
                <c:pt idx="34151">
                  <c:v>34151</c:v>
                </c:pt>
                <c:pt idx="34152">
                  <c:v>34152</c:v>
                </c:pt>
                <c:pt idx="34153">
                  <c:v>34153</c:v>
                </c:pt>
                <c:pt idx="34154">
                  <c:v>34154</c:v>
                </c:pt>
                <c:pt idx="34155">
                  <c:v>34155</c:v>
                </c:pt>
                <c:pt idx="34156">
                  <c:v>34156</c:v>
                </c:pt>
                <c:pt idx="34157">
                  <c:v>34157</c:v>
                </c:pt>
                <c:pt idx="34158">
                  <c:v>34158</c:v>
                </c:pt>
                <c:pt idx="34159">
                  <c:v>34159</c:v>
                </c:pt>
                <c:pt idx="34160">
                  <c:v>34160</c:v>
                </c:pt>
                <c:pt idx="34161">
                  <c:v>34161</c:v>
                </c:pt>
                <c:pt idx="34162">
                  <c:v>34162</c:v>
                </c:pt>
                <c:pt idx="34163">
                  <c:v>34163</c:v>
                </c:pt>
                <c:pt idx="34164">
                  <c:v>34164</c:v>
                </c:pt>
                <c:pt idx="34165">
                  <c:v>34165</c:v>
                </c:pt>
                <c:pt idx="34166">
                  <c:v>34166</c:v>
                </c:pt>
                <c:pt idx="34167">
                  <c:v>34167</c:v>
                </c:pt>
                <c:pt idx="34168">
                  <c:v>34168</c:v>
                </c:pt>
                <c:pt idx="34169">
                  <c:v>34169</c:v>
                </c:pt>
                <c:pt idx="34170">
                  <c:v>34170</c:v>
                </c:pt>
                <c:pt idx="34171">
                  <c:v>34171</c:v>
                </c:pt>
                <c:pt idx="34172">
                  <c:v>34172</c:v>
                </c:pt>
                <c:pt idx="34173">
                  <c:v>34173</c:v>
                </c:pt>
                <c:pt idx="34174">
                  <c:v>34174</c:v>
                </c:pt>
                <c:pt idx="34175">
                  <c:v>34175</c:v>
                </c:pt>
                <c:pt idx="34176">
                  <c:v>34176</c:v>
                </c:pt>
                <c:pt idx="34177">
                  <c:v>34177</c:v>
                </c:pt>
                <c:pt idx="34178">
                  <c:v>34178</c:v>
                </c:pt>
                <c:pt idx="34179">
                  <c:v>34179</c:v>
                </c:pt>
                <c:pt idx="34180">
                  <c:v>34180</c:v>
                </c:pt>
                <c:pt idx="34181">
                  <c:v>34181</c:v>
                </c:pt>
                <c:pt idx="34182">
                  <c:v>34182</c:v>
                </c:pt>
                <c:pt idx="34183">
                  <c:v>34183</c:v>
                </c:pt>
                <c:pt idx="34184">
                  <c:v>34184</c:v>
                </c:pt>
                <c:pt idx="34185">
                  <c:v>34185</c:v>
                </c:pt>
                <c:pt idx="34186">
                  <c:v>34186</c:v>
                </c:pt>
                <c:pt idx="34187">
                  <c:v>34187</c:v>
                </c:pt>
                <c:pt idx="34188">
                  <c:v>34188</c:v>
                </c:pt>
                <c:pt idx="34189">
                  <c:v>34189</c:v>
                </c:pt>
                <c:pt idx="34190">
                  <c:v>34190</c:v>
                </c:pt>
                <c:pt idx="34191">
                  <c:v>34191</c:v>
                </c:pt>
                <c:pt idx="34192">
                  <c:v>34192</c:v>
                </c:pt>
                <c:pt idx="34193">
                  <c:v>34193</c:v>
                </c:pt>
                <c:pt idx="34194">
                  <c:v>34194</c:v>
                </c:pt>
                <c:pt idx="34195">
                  <c:v>34195</c:v>
                </c:pt>
                <c:pt idx="34196">
                  <c:v>34196</c:v>
                </c:pt>
                <c:pt idx="34197">
                  <c:v>34197</c:v>
                </c:pt>
                <c:pt idx="34198">
                  <c:v>34198</c:v>
                </c:pt>
                <c:pt idx="34199">
                  <c:v>34199</c:v>
                </c:pt>
                <c:pt idx="34200">
                  <c:v>34200</c:v>
                </c:pt>
                <c:pt idx="34201">
                  <c:v>34201</c:v>
                </c:pt>
                <c:pt idx="34202">
                  <c:v>34202</c:v>
                </c:pt>
                <c:pt idx="34203">
                  <c:v>34203</c:v>
                </c:pt>
                <c:pt idx="34204">
                  <c:v>34204</c:v>
                </c:pt>
                <c:pt idx="34205">
                  <c:v>34205</c:v>
                </c:pt>
                <c:pt idx="34206">
                  <c:v>34206</c:v>
                </c:pt>
                <c:pt idx="34207">
                  <c:v>34207</c:v>
                </c:pt>
                <c:pt idx="34208">
                  <c:v>34208</c:v>
                </c:pt>
                <c:pt idx="34209">
                  <c:v>34209</c:v>
                </c:pt>
                <c:pt idx="34210">
                  <c:v>34210</c:v>
                </c:pt>
                <c:pt idx="34211">
                  <c:v>34211</c:v>
                </c:pt>
                <c:pt idx="34212">
                  <c:v>34212</c:v>
                </c:pt>
                <c:pt idx="34213">
                  <c:v>34213</c:v>
                </c:pt>
                <c:pt idx="34214">
                  <c:v>34214</c:v>
                </c:pt>
                <c:pt idx="34215">
                  <c:v>34215</c:v>
                </c:pt>
                <c:pt idx="34216">
                  <c:v>34216</c:v>
                </c:pt>
                <c:pt idx="34217">
                  <c:v>34217</c:v>
                </c:pt>
                <c:pt idx="34218">
                  <c:v>34218</c:v>
                </c:pt>
                <c:pt idx="34219">
                  <c:v>34219</c:v>
                </c:pt>
                <c:pt idx="34220">
                  <c:v>34220</c:v>
                </c:pt>
                <c:pt idx="34221">
                  <c:v>34221</c:v>
                </c:pt>
                <c:pt idx="34222">
                  <c:v>34222</c:v>
                </c:pt>
                <c:pt idx="34223">
                  <c:v>34223</c:v>
                </c:pt>
                <c:pt idx="34224">
                  <c:v>34224</c:v>
                </c:pt>
                <c:pt idx="34225">
                  <c:v>34225</c:v>
                </c:pt>
                <c:pt idx="34226">
                  <c:v>34226</c:v>
                </c:pt>
                <c:pt idx="34227">
                  <c:v>34227</c:v>
                </c:pt>
                <c:pt idx="34228">
                  <c:v>34228</c:v>
                </c:pt>
                <c:pt idx="34229">
                  <c:v>34229</c:v>
                </c:pt>
                <c:pt idx="34230">
                  <c:v>34230</c:v>
                </c:pt>
                <c:pt idx="34231">
                  <c:v>34231</c:v>
                </c:pt>
                <c:pt idx="34232">
                  <c:v>34232</c:v>
                </c:pt>
                <c:pt idx="34233">
                  <c:v>34233</c:v>
                </c:pt>
                <c:pt idx="34234">
                  <c:v>34234</c:v>
                </c:pt>
                <c:pt idx="34235">
                  <c:v>34235</c:v>
                </c:pt>
                <c:pt idx="34236">
                  <c:v>34236</c:v>
                </c:pt>
                <c:pt idx="34237">
                  <c:v>34237</c:v>
                </c:pt>
                <c:pt idx="34238">
                  <c:v>34238</c:v>
                </c:pt>
                <c:pt idx="34239">
                  <c:v>34239</c:v>
                </c:pt>
                <c:pt idx="34240">
                  <c:v>34240</c:v>
                </c:pt>
                <c:pt idx="34241">
                  <c:v>34241</c:v>
                </c:pt>
                <c:pt idx="34242">
                  <c:v>34242</c:v>
                </c:pt>
                <c:pt idx="34243">
                  <c:v>34243</c:v>
                </c:pt>
                <c:pt idx="34244">
                  <c:v>34244</c:v>
                </c:pt>
                <c:pt idx="34245">
                  <c:v>34245</c:v>
                </c:pt>
                <c:pt idx="34246">
                  <c:v>34246</c:v>
                </c:pt>
                <c:pt idx="34247">
                  <c:v>34247</c:v>
                </c:pt>
                <c:pt idx="34248">
                  <c:v>34248</c:v>
                </c:pt>
                <c:pt idx="34249">
                  <c:v>34249</c:v>
                </c:pt>
                <c:pt idx="34250">
                  <c:v>34250</c:v>
                </c:pt>
                <c:pt idx="34251">
                  <c:v>34251</c:v>
                </c:pt>
                <c:pt idx="34252">
                  <c:v>34252</c:v>
                </c:pt>
                <c:pt idx="34253">
                  <c:v>34253</c:v>
                </c:pt>
                <c:pt idx="34254">
                  <c:v>34254</c:v>
                </c:pt>
                <c:pt idx="34255">
                  <c:v>34255</c:v>
                </c:pt>
                <c:pt idx="34256">
                  <c:v>34256</c:v>
                </c:pt>
                <c:pt idx="34257">
                  <c:v>34257</c:v>
                </c:pt>
                <c:pt idx="34258">
                  <c:v>34258</c:v>
                </c:pt>
                <c:pt idx="34259">
                  <c:v>34259</c:v>
                </c:pt>
                <c:pt idx="34260">
                  <c:v>34260</c:v>
                </c:pt>
                <c:pt idx="34261">
                  <c:v>34261</c:v>
                </c:pt>
                <c:pt idx="34262">
                  <c:v>34262</c:v>
                </c:pt>
                <c:pt idx="34263">
                  <c:v>34263</c:v>
                </c:pt>
                <c:pt idx="34264">
                  <c:v>34264</c:v>
                </c:pt>
                <c:pt idx="34265">
                  <c:v>34265</c:v>
                </c:pt>
                <c:pt idx="34266">
                  <c:v>34266</c:v>
                </c:pt>
                <c:pt idx="34267">
                  <c:v>34267</c:v>
                </c:pt>
                <c:pt idx="34268">
                  <c:v>34268</c:v>
                </c:pt>
                <c:pt idx="34269">
                  <c:v>34269</c:v>
                </c:pt>
                <c:pt idx="34270">
                  <c:v>34270</c:v>
                </c:pt>
                <c:pt idx="34271">
                  <c:v>34271</c:v>
                </c:pt>
                <c:pt idx="34272">
                  <c:v>34272</c:v>
                </c:pt>
                <c:pt idx="34273">
                  <c:v>34273</c:v>
                </c:pt>
                <c:pt idx="34274">
                  <c:v>34274</c:v>
                </c:pt>
                <c:pt idx="34275">
                  <c:v>34275</c:v>
                </c:pt>
                <c:pt idx="34276">
                  <c:v>34276</c:v>
                </c:pt>
                <c:pt idx="34277">
                  <c:v>34277</c:v>
                </c:pt>
                <c:pt idx="34278">
                  <c:v>34278</c:v>
                </c:pt>
                <c:pt idx="34279">
                  <c:v>34279</c:v>
                </c:pt>
                <c:pt idx="34280">
                  <c:v>34280</c:v>
                </c:pt>
                <c:pt idx="34281">
                  <c:v>34281</c:v>
                </c:pt>
                <c:pt idx="34282">
                  <c:v>34282</c:v>
                </c:pt>
                <c:pt idx="34283">
                  <c:v>34283</c:v>
                </c:pt>
                <c:pt idx="34284">
                  <c:v>34284</c:v>
                </c:pt>
                <c:pt idx="34285">
                  <c:v>34285</c:v>
                </c:pt>
                <c:pt idx="34286">
                  <c:v>34286</c:v>
                </c:pt>
                <c:pt idx="34287">
                  <c:v>34287</c:v>
                </c:pt>
                <c:pt idx="34288">
                  <c:v>34288</c:v>
                </c:pt>
                <c:pt idx="34289">
                  <c:v>34289</c:v>
                </c:pt>
                <c:pt idx="34290">
                  <c:v>34290</c:v>
                </c:pt>
                <c:pt idx="34291">
                  <c:v>34291</c:v>
                </c:pt>
                <c:pt idx="34292">
                  <c:v>34292</c:v>
                </c:pt>
                <c:pt idx="34293">
                  <c:v>34293</c:v>
                </c:pt>
                <c:pt idx="34294">
                  <c:v>34294</c:v>
                </c:pt>
                <c:pt idx="34295">
                  <c:v>34295</c:v>
                </c:pt>
                <c:pt idx="34296">
                  <c:v>34296</c:v>
                </c:pt>
                <c:pt idx="34297">
                  <c:v>34297</c:v>
                </c:pt>
                <c:pt idx="34298">
                  <c:v>34298</c:v>
                </c:pt>
                <c:pt idx="34299">
                  <c:v>34299</c:v>
                </c:pt>
                <c:pt idx="34300">
                  <c:v>34300</c:v>
                </c:pt>
                <c:pt idx="34301">
                  <c:v>34301</c:v>
                </c:pt>
                <c:pt idx="34302">
                  <c:v>34302</c:v>
                </c:pt>
                <c:pt idx="34303">
                  <c:v>34303</c:v>
                </c:pt>
                <c:pt idx="34304">
                  <c:v>34304</c:v>
                </c:pt>
                <c:pt idx="34305">
                  <c:v>34305</c:v>
                </c:pt>
                <c:pt idx="34306">
                  <c:v>34306</c:v>
                </c:pt>
                <c:pt idx="34307">
                  <c:v>34307</c:v>
                </c:pt>
                <c:pt idx="34308">
                  <c:v>34308</c:v>
                </c:pt>
                <c:pt idx="34309">
                  <c:v>34309</c:v>
                </c:pt>
                <c:pt idx="34310">
                  <c:v>34310</c:v>
                </c:pt>
                <c:pt idx="34311">
                  <c:v>34311</c:v>
                </c:pt>
                <c:pt idx="34312">
                  <c:v>34312</c:v>
                </c:pt>
                <c:pt idx="34313">
                  <c:v>34313</c:v>
                </c:pt>
                <c:pt idx="34314">
                  <c:v>34314</c:v>
                </c:pt>
                <c:pt idx="34315">
                  <c:v>34315</c:v>
                </c:pt>
                <c:pt idx="34316">
                  <c:v>34316</c:v>
                </c:pt>
                <c:pt idx="34317">
                  <c:v>34317</c:v>
                </c:pt>
                <c:pt idx="34318">
                  <c:v>34318</c:v>
                </c:pt>
                <c:pt idx="34319">
                  <c:v>34319</c:v>
                </c:pt>
                <c:pt idx="34320">
                  <c:v>34320</c:v>
                </c:pt>
                <c:pt idx="34321">
                  <c:v>34321</c:v>
                </c:pt>
                <c:pt idx="34322">
                  <c:v>34322</c:v>
                </c:pt>
                <c:pt idx="34323">
                  <c:v>34323</c:v>
                </c:pt>
                <c:pt idx="34324">
                  <c:v>34324</c:v>
                </c:pt>
                <c:pt idx="34325">
                  <c:v>34325</c:v>
                </c:pt>
                <c:pt idx="34326">
                  <c:v>34326</c:v>
                </c:pt>
                <c:pt idx="34327">
                  <c:v>34327</c:v>
                </c:pt>
                <c:pt idx="34328">
                  <c:v>34328</c:v>
                </c:pt>
                <c:pt idx="34329">
                  <c:v>34329</c:v>
                </c:pt>
                <c:pt idx="34330">
                  <c:v>34330</c:v>
                </c:pt>
                <c:pt idx="34331">
                  <c:v>34331</c:v>
                </c:pt>
                <c:pt idx="34332">
                  <c:v>34332</c:v>
                </c:pt>
                <c:pt idx="34333">
                  <c:v>34333</c:v>
                </c:pt>
                <c:pt idx="34334">
                  <c:v>34334</c:v>
                </c:pt>
                <c:pt idx="34335">
                  <c:v>34335</c:v>
                </c:pt>
                <c:pt idx="34336">
                  <c:v>34336</c:v>
                </c:pt>
                <c:pt idx="34337">
                  <c:v>34337</c:v>
                </c:pt>
                <c:pt idx="34338">
                  <c:v>34338</c:v>
                </c:pt>
                <c:pt idx="34339">
                  <c:v>34339</c:v>
                </c:pt>
                <c:pt idx="34340">
                  <c:v>34340</c:v>
                </c:pt>
                <c:pt idx="34341">
                  <c:v>34341</c:v>
                </c:pt>
                <c:pt idx="34342">
                  <c:v>34342</c:v>
                </c:pt>
                <c:pt idx="34343">
                  <c:v>34343</c:v>
                </c:pt>
                <c:pt idx="34344">
                  <c:v>34344</c:v>
                </c:pt>
                <c:pt idx="34345">
                  <c:v>34345</c:v>
                </c:pt>
                <c:pt idx="34346">
                  <c:v>34346</c:v>
                </c:pt>
                <c:pt idx="34347">
                  <c:v>34347</c:v>
                </c:pt>
                <c:pt idx="34348">
                  <c:v>34348</c:v>
                </c:pt>
                <c:pt idx="34349">
                  <c:v>34349</c:v>
                </c:pt>
                <c:pt idx="34350">
                  <c:v>34350</c:v>
                </c:pt>
                <c:pt idx="34351">
                  <c:v>34351</c:v>
                </c:pt>
                <c:pt idx="34352">
                  <c:v>34352</c:v>
                </c:pt>
                <c:pt idx="34353">
                  <c:v>34353</c:v>
                </c:pt>
                <c:pt idx="34354">
                  <c:v>34354</c:v>
                </c:pt>
                <c:pt idx="34355">
                  <c:v>34355</c:v>
                </c:pt>
                <c:pt idx="34356">
                  <c:v>34356</c:v>
                </c:pt>
                <c:pt idx="34357">
                  <c:v>34357</c:v>
                </c:pt>
                <c:pt idx="34358">
                  <c:v>34358</c:v>
                </c:pt>
                <c:pt idx="34359">
                  <c:v>34359</c:v>
                </c:pt>
                <c:pt idx="34360">
                  <c:v>34360</c:v>
                </c:pt>
                <c:pt idx="34361">
                  <c:v>34361</c:v>
                </c:pt>
                <c:pt idx="34362">
                  <c:v>34362</c:v>
                </c:pt>
                <c:pt idx="34363">
                  <c:v>34363</c:v>
                </c:pt>
                <c:pt idx="34364">
                  <c:v>34364</c:v>
                </c:pt>
                <c:pt idx="34365">
                  <c:v>34365</c:v>
                </c:pt>
                <c:pt idx="34366">
                  <c:v>34366</c:v>
                </c:pt>
                <c:pt idx="34367">
                  <c:v>34367</c:v>
                </c:pt>
                <c:pt idx="34368">
                  <c:v>34368</c:v>
                </c:pt>
                <c:pt idx="34369">
                  <c:v>34369</c:v>
                </c:pt>
                <c:pt idx="34370">
                  <c:v>34370</c:v>
                </c:pt>
                <c:pt idx="34371">
                  <c:v>34371</c:v>
                </c:pt>
                <c:pt idx="34372">
                  <c:v>34372</c:v>
                </c:pt>
                <c:pt idx="34373">
                  <c:v>34373</c:v>
                </c:pt>
                <c:pt idx="34374">
                  <c:v>34374</c:v>
                </c:pt>
                <c:pt idx="34375">
                  <c:v>34375</c:v>
                </c:pt>
                <c:pt idx="34376">
                  <c:v>34376</c:v>
                </c:pt>
                <c:pt idx="34377">
                  <c:v>34377</c:v>
                </c:pt>
                <c:pt idx="34378">
                  <c:v>34378</c:v>
                </c:pt>
                <c:pt idx="34379">
                  <c:v>34379</c:v>
                </c:pt>
                <c:pt idx="34380">
                  <c:v>34380</c:v>
                </c:pt>
                <c:pt idx="34381">
                  <c:v>34381</c:v>
                </c:pt>
                <c:pt idx="34382">
                  <c:v>34382</c:v>
                </c:pt>
                <c:pt idx="34383">
                  <c:v>34383</c:v>
                </c:pt>
                <c:pt idx="34384">
                  <c:v>34384</c:v>
                </c:pt>
                <c:pt idx="34385">
                  <c:v>34385</c:v>
                </c:pt>
                <c:pt idx="34386">
                  <c:v>34386</c:v>
                </c:pt>
                <c:pt idx="34387">
                  <c:v>34387</c:v>
                </c:pt>
                <c:pt idx="34388">
                  <c:v>34388</c:v>
                </c:pt>
                <c:pt idx="34389">
                  <c:v>34389</c:v>
                </c:pt>
                <c:pt idx="34390">
                  <c:v>34390</c:v>
                </c:pt>
                <c:pt idx="34391">
                  <c:v>34391</c:v>
                </c:pt>
                <c:pt idx="34392">
                  <c:v>34392</c:v>
                </c:pt>
                <c:pt idx="34393">
                  <c:v>34393</c:v>
                </c:pt>
                <c:pt idx="34394">
                  <c:v>34394</c:v>
                </c:pt>
                <c:pt idx="34395">
                  <c:v>34395</c:v>
                </c:pt>
                <c:pt idx="34396">
                  <c:v>34396</c:v>
                </c:pt>
                <c:pt idx="34397">
                  <c:v>34397</c:v>
                </c:pt>
                <c:pt idx="34398">
                  <c:v>34398</c:v>
                </c:pt>
                <c:pt idx="34399">
                  <c:v>34399</c:v>
                </c:pt>
                <c:pt idx="34400">
                  <c:v>34400</c:v>
                </c:pt>
                <c:pt idx="34401">
                  <c:v>34401</c:v>
                </c:pt>
                <c:pt idx="34402">
                  <c:v>34402</c:v>
                </c:pt>
                <c:pt idx="34403">
                  <c:v>34403</c:v>
                </c:pt>
                <c:pt idx="34404">
                  <c:v>34404</c:v>
                </c:pt>
                <c:pt idx="34405">
                  <c:v>34405</c:v>
                </c:pt>
                <c:pt idx="34406">
                  <c:v>34406</c:v>
                </c:pt>
                <c:pt idx="34407">
                  <c:v>34407</c:v>
                </c:pt>
                <c:pt idx="34408">
                  <c:v>34408</c:v>
                </c:pt>
                <c:pt idx="34409">
                  <c:v>34409</c:v>
                </c:pt>
                <c:pt idx="34410">
                  <c:v>34410</c:v>
                </c:pt>
                <c:pt idx="34411">
                  <c:v>34411</c:v>
                </c:pt>
                <c:pt idx="34412">
                  <c:v>34412</c:v>
                </c:pt>
                <c:pt idx="34413">
                  <c:v>34413</c:v>
                </c:pt>
                <c:pt idx="34414">
                  <c:v>34414</c:v>
                </c:pt>
                <c:pt idx="34415">
                  <c:v>34415</c:v>
                </c:pt>
                <c:pt idx="34416">
                  <c:v>34416</c:v>
                </c:pt>
                <c:pt idx="34417">
                  <c:v>34417</c:v>
                </c:pt>
                <c:pt idx="34418">
                  <c:v>34418</c:v>
                </c:pt>
                <c:pt idx="34419">
                  <c:v>34419</c:v>
                </c:pt>
                <c:pt idx="34420">
                  <c:v>34420</c:v>
                </c:pt>
                <c:pt idx="34421">
                  <c:v>34421</c:v>
                </c:pt>
                <c:pt idx="34422">
                  <c:v>34422</c:v>
                </c:pt>
                <c:pt idx="34423">
                  <c:v>34423</c:v>
                </c:pt>
                <c:pt idx="34424">
                  <c:v>34424</c:v>
                </c:pt>
                <c:pt idx="34425">
                  <c:v>34425</c:v>
                </c:pt>
                <c:pt idx="34426">
                  <c:v>34426</c:v>
                </c:pt>
                <c:pt idx="34427">
                  <c:v>34427</c:v>
                </c:pt>
                <c:pt idx="34428">
                  <c:v>34428</c:v>
                </c:pt>
                <c:pt idx="34429">
                  <c:v>34429</c:v>
                </c:pt>
                <c:pt idx="34430">
                  <c:v>34430</c:v>
                </c:pt>
                <c:pt idx="34431">
                  <c:v>34431</c:v>
                </c:pt>
                <c:pt idx="34432">
                  <c:v>34432</c:v>
                </c:pt>
                <c:pt idx="34433">
                  <c:v>34433</c:v>
                </c:pt>
                <c:pt idx="34434">
                  <c:v>34434</c:v>
                </c:pt>
                <c:pt idx="34435">
                  <c:v>34435</c:v>
                </c:pt>
                <c:pt idx="34436">
                  <c:v>34436</c:v>
                </c:pt>
                <c:pt idx="34437">
                  <c:v>34437</c:v>
                </c:pt>
                <c:pt idx="34438">
                  <c:v>34438</c:v>
                </c:pt>
                <c:pt idx="34439">
                  <c:v>34439</c:v>
                </c:pt>
                <c:pt idx="34440">
                  <c:v>34440</c:v>
                </c:pt>
                <c:pt idx="34441">
                  <c:v>34441</c:v>
                </c:pt>
                <c:pt idx="34442">
                  <c:v>34442</c:v>
                </c:pt>
                <c:pt idx="34443">
                  <c:v>34443</c:v>
                </c:pt>
                <c:pt idx="34444">
                  <c:v>34444</c:v>
                </c:pt>
                <c:pt idx="34445">
                  <c:v>34445</c:v>
                </c:pt>
                <c:pt idx="34446">
                  <c:v>34446</c:v>
                </c:pt>
                <c:pt idx="34447">
                  <c:v>34447</c:v>
                </c:pt>
                <c:pt idx="34448">
                  <c:v>34448</c:v>
                </c:pt>
                <c:pt idx="34449">
                  <c:v>34449</c:v>
                </c:pt>
                <c:pt idx="34450">
                  <c:v>34450</c:v>
                </c:pt>
                <c:pt idx="34451">
                  <c:v>34451</c:v>
                </c:pt>
                <c:pt idx="34452">
                  <c:v>34452</c:v>
                </c:pt>
                <c:pt idx="34453">
                  <c:v>34453</c:v>
                </c:pt>
                <c:pt idx="34454">
                  <c:v>34454</c:v>
                </c:pt>
                <c:pt idx="34455">
                  <c:v>34455</c:v>
                </c:pt>
                <c:pt idx="34456">
                  <c:v>34456</c:v>
                </c:pt>
                <c:pt idx="34457">
                  <c:v>34457</c:v>
                </c:pt>
                <c:pt idx="34458">
                  <c:v>34458</c:v>
                </c:pt>
                <c:pt idx="34459">
                  <c:v>34459</c:v>
                </c:pt>
                <c:pt idx="34460">
                  <c:v>34460</c:v>
                </c:pt>
                <c:pt idx="34461">
                  <c:v>34461</c:v>
                </c:pt>
                <c:pt idx="34462">
                  <c:v>34462</c:v>
                </c:pt>
                <c:pt idx="34463">
                  <c:v>34463</c:v>
                </c:pt>
                <c:pt idx="34464">
                  <c:v>34464</c:v>
                </c:pt>
                <c:pt idx="34465">
                  <c:v>34465</c:v>
                </c:pt>
                <c:pt idx="34466">
                  <c:v>34466</c:v>
                </c:pt>
                <c:pt idx="34467">
                  <c:v>34467</c:v>
                </c:pt>
                <c:pt idx="34468">
                  <c:v>34468</c:v>
                </c:pt>
                <c:pt idx="34469">
                  <c:v>34469</c:v>
                </c:pt>
                <c:pt idx="34470">
                  <c:v>34470</c:v>
                </c:pt>
                <c:pt idx="34471">
                  <c:v>34471</c:v>
                </c:pt>
                <c:pt idx="34472">
                  <c:v>34472</c:v>
                </c:pt>
                <c:pt idx="34473">
                  <c:v>34473</c:v>
                </c:pt>
                <c:pt idx="34474">
                  <c:v>34474</c:v>
                </c:pt>
                <c:pt idx="34475">
                  <c:v>34475</c:v>
                </c:pt>
                <c:pt idx="34476">
                  <c:v>34476</c:v>
                </c:pt>
                <c:pt idx="34477">
                  <c:v>34477</c:v>
                </c:pt>
                <c:pt idx="34478">
                  <c:v>34478</c:v>
                </c:pt>
                <c:pt idx="34479">
                  <c:v>34479</c:v>
                </c:pt>
                <c:pt idx="34480">
                  <c:v>34480</c:v>
                </c:pt>
                <c:pt idx="34481">
                  <c:v>34481</c:v>
                </c:pt>
                <c:pt idx="34482">
                  <c:v>34482</c:v>
                </c:pt>
                <c:pt idx="34483">
                  <c:v>34483</c:v>
                </c:pt>
                <c:pt idx="34484">
                  <c:v>34484</c:v>
                </c:pt>
                <c:pt idx="34485">
                  <c:v>34485</c:v>
                </c:pt>
                <c:pt idx="34486">
                  <c:v>34486</c:v>
                </c:pt>
                <c:pt idx="34487">
                  <c:v>34487</c:v>
                </c:pt>
                <c:pt idx="34488">
                  <c:v>34488</c:v>
                </c:pt>
                <c:pt idx="34489">
                  <c:v>34489</c:v>
                </c:pt>
                <c:pt idx="34490">
                  <c:v>34490</c:v>
                </c:pt>
                <c:pt idx="34491">
                  <c:v>34491</c:v>
                </c:pt>
                <c:pt idx="34492">
                  <c:v>34492</c:v>
                </c:pt>
                <c:pt idx="34493">
                  <c:v>34493</c:v>
                </c:pt>
                <c:pt idx="34494">
                  <c:v>34494</c:v>
                </c:pt>
                <c:pt idx="34495">
                  <c:v>34495</c:v>
                </c:pt>
                <c:pt idx="34496">
                  <c:v>34496</c:v>
                </c:pt>
                <c:pt idx="34497">
                  <c:v>34497</c:v>
                </c:pt>
                <c:pt idx="34498">
                  <c:v>34498</c:v>
                </c:pt>
                <c:pt idx="34499">
                  <c:v>34499</c:v>
                </c:pt>
                <c:pt idx="34500">
                  <c:v>34500</c:v>
                </c:pt>
                <c:pt idx="34501">
                  <c:v>34501</c:v>
                </c:pt>
                <c:pt idx="34502">
                  <c:v>34502</c:v>
                </c:pt>
                <c:pt idx="34503">
                  <c:v>34503</c:v>
                </c:pt>
                <c:pt idx="34504">
                  <c:v>34504</c:v>
                </c:pt>
                <c:pt idx="34505">
                  <c:v>34505</c:v>
                </c:pt>
                <c:pt idx="34506">
                  <c:v>34506</c:v>
                </c:pt>
                <c:pt idx="34507">
                  <c:v>34507</c:v>
                </c:pt>
                <c:pt idx="34508">
                  <c:v>34508</c:v>
                </c:pt>
                <c:pt idx="34509">
                  <c:v>34509</c:v>
                </c:pt>
                <c:pt idx="34510">
                  <c:v>34510</c:v>
                </c:pt>
                <c:pt idx="34511">
                  <c:v>34511</c:v>
                </c:pt>
                <c:pt idx="34512">
                  <c:v>34512</c:v>
                </c:pt>
                <c:pt idx="34513">
                  <c:v>34513</c:v>
                </c:pt>
                <c:pt idx="34514">
                  <c:v>34514</c:v>
                </c:pt>
                <c:pt idx="34515">
                  <c:v>34515</c:v>
                </c:pt>
                <c:pt idx="34516">
                  <c:v>34516</c:v>
                </c:pt>
                <c:pt idx="34517">
                  <c:v>34517</c:v>
                </c:pt>
                <c:pt idx="34518">
                  <c:v>34518</c:v>
                </c:pt>
                <c:pt idx="34519">
                  <c:v>34519</c:v>
                </c:pt>
                <c:pt idx="34520">
                  <c:v>34520</c:v>
                </c:pt>
                <c:pt idx="34521">
                  <c:v>34521</c:v>
                </c:pt>
                <c:pt idx="34522">
                  <c:v>34522</c:v>
                </c:pt>
                <c:pt idx="34523">
                  <c:v>34523</c:v>
                </c:pt>
                <c:pt idx="34524">
                  <c:v>34524</c:v>
                </c:pt>
                <c:pt idx="34525">
                  <c:v>34525</c:v>
                </c:pt>
                <c:pt idx="34526">
                  <c:v>34526</c:v>
                </c:pt>
                <c:pt idx="34527">
                  <c:v>34527</c:v>
                </c:pt>
                <c:pt idx="34528">
                  <c:v>34528</c:v>
                </c:pt>
                <c:pt idx="34529">
                  <c:v>34529</c:v>
                </c:pt>
                <c:pt idx="34530">
                  <c:v>34530</c:v>
                </c:pt>
                <c:pt idx="34531">
                  <c:v>34531</c:v>
                </c:pt>
                <c:pt idx="34532">
                  <c:v>34532</c:v>
                </c:pt>
                <c:pt idx="34533">
                  <c:v>34533</c:v>
                </c:pt>
                <c:pt idx="34534">
                  <c:v>34534</c:v>
                </c:pt>
                <c:pt idx="34535">
                  <c:v>34535</c:v>
                </c:pt>
                <c:pt idx="34536">
                  <c:v>34536</c:v>
                </c:pt>
                <c:pt idx="34537">
                  <c:v>34537</c:v>
                </c:pt>
                <c:pt idx="34538">
                  <c:v>34538</c:v>
                </c:pt>
                <c:pt idx="34539">
                  <c:v>34539</c:v>
                </c:pt>
                <c:pt idx="34540">
                  <c:v>34540</c:v>
                </c:pt>
                <c:pt idx="34541">
                  <c:v>34541</c:v>
                </c:pt>
                <c:pt idx="34542">
                  <c:v>34542</c:v>
                </c:pt>
                <c:pt idx="34543">
                  <c:v>34543</c:v>
                </c:pt>
                <c:pt idx="34544">
                  <c:v>34544</c:v>
                </c:pt>
                <c:pt idx="34545">
                  <c:v>34545</c:v>
                </c:pt>
                <c:pt idx="34546">
                  <c:v>34546</c:v>
                </c:pt>
                <c:pt idx="34547">
                  <c:v>34547</c:v>
                </c:pt>
                <c:pt idx="34548">
                  <c:v>34548</c:v>
                </c:pt>
                <c:pt idx="34549">
                  <c:v>34549</c:v>
                </c:pt>
                <c:pt idx="34550">
                  <c:v>34550</c:v>
                </c:pt>
                <c:pt idx="34551">
                  <c:v>34551</c:v>
                </c:pt>
                <c:pt idx="34552">
                  <c:v>34552</c:v>
                </c:pt>
                <c:pt idx="34553">
                  <c:v>34553</c:v>
                </c:pt>
                <c:pt idx="34554">
                  <c:v>34554</c:v>
                </c:pt>
                <c:pt idx="34555">
                  <c:v>34555</c:v>
                </c:pt>
                <c:pt idx="34556">
                  <c:v>34556</c:v>
                </c:pt>
                <c:pt idx="34557">
                  <c:v>34557</c:v>
                </c:pt>
                <c:pt idx="34558">
                  <c:v>34558</c:v>
                </c:pt>
                <c:pt idx="34559">
                  <c:v>34559</c:v>
                </c:pt>
                <c:pt idx="34560">
                  <c:v>34560</c:v>
                </c:pt>
                <c:pt idx="34561">
                  <c:v>34561</c:v>
                </c:pt>
                <c:pt idx="34562">
                  <c:v>34562</c:v>
                </c:pt>
                <c:pt idx="34563">
                  <c:v>34563</c:v>
                </c:pt>
                <c:pt idx="34564">
                  <c:v>34564</c:v>
                </c:pt>
                <c:pt idx="34565">
                  <c:v>34565</c:v>
                </c:pt>
                <c:pt idx="34566">
                  <c:v>34566</c:v>
                </c:pt>
                <c:pt idx="34567">
                  <c:v>34567</c:v>
                </c:pt>
                <c:pt idx="34568">
                  <c:v>34568</c:v>
                </c:pt>
                <c:pt idx="34569">
                  <c:v>34569</c:v>
                </c:pt>
                <c:pt idx="34570">
                  <c:v>34570</c:v>
                </c:pt>
                <c:pt idx="34571">
                  <c:v>34571</c:v>
                </c:pt>
                <c:pt idx="34572">
                  <c:v>34572</c:v>
                </c:pt>
                <c:pt idx="34573">
                  <c:v>34573</c:v>
                </c:pt>
                <c:pt idx="34574">
                  <c:v>34574</c:v>
                </c:pt>
                <c:pt idx="34575">
                  <c:v>34575</c:v>
                </c:pt>
                <c:pt idx="34576">
                  <c:v>34576</c:v>
                </c:pt>
                <c:pt idx="34577">
                  <c:v>34577</c:v>
                </c:pt>
                <c:pt idx="34578">
                  <c:v>34578</c:v>
                </c:pt>
                <c:pt idx="34579">
                  <c:v>34579</c:v>
                </c:pt>
                <c:pt idx="34580">
                  <c:v>34580</c:v>
                </c:pt>
                <c:pt idx="34581">
                  <c:v>34581</c:v>
                </c:pt>
                <c:pt idx="34582">
                  <c:v>34582</c:v>
                </c:pt>
                <c:pt idx="34583">
                  <c:v>34583</c:v>
                </c:pt>
                <c:pt idx="34584">
                  <c:v>34584</c:v>
                </c:pt>
                <c:pt idx="34585">
                  <c:v>34585</c:v>
                </c:pt>
                <c:pt idx="34586">
                  <c:v>34586</c:v>
                </c:pt>
                <c:pt idx="34587">
                  <c:v>34587</c:v>
                </c:pt>
                <c:pt idx="34588">
                  <c:v>34588</c:v>
                </c:pt>
                <c:pt idx="34589">
                  <c:v>34589</c:v>
                </c:pt>
                <c:pt idx="34590">
                  <c:v>34590</c:v>
                </c:pt>
                <c:pt idx="34591">
                  <c:v>34591</c:v>
                </c:pt>
                <c:pt idx="34592">
                  <c:v>34592</c:v>
                </c:pt>
                <c:pt idx="34593">
                  <c:v>34593</c:v>
                </c:pt>
                <c:pt idx="34594">
                  <c:v>34594</c:v>
                </c:pt>
                <c:pt idx="34595">
                  <c:v>34595</c:v>
                </c:pt>
                <c:pt idx="34596">
                  <c:v>34596</c:v>
                </c:pt>
                <c:pt idx="34597">
                  <c:v>34597</c:v>
                </c:pt>
                <c:pt idx="34598">
                  <c:v>34598</c:v>
                </c:pt>
                <c:pt idx="34599">
                  <c:v>34599</c:v>
                </c:pt>
                <c:pt idx="34600">
                  <c:v>34600</c:v>
                </c:pt>
                <c:pt idx="34601">
                  <c:v>34601</c:v>
                </c:pt>
                <c:pt idx="34602">
                  <c:v>34602</c:v>
                </c:pt>
                <c:pt idx="34603">
                  <c:v>34603</c:v>
                </c:pt>
                <c:pt idx="34604">
                  <c:v>34604</c:v>
                </c:pt>
                <c:pt idx="34605">
                  <c:v>34605</c:v>
                </c:pt>
                <c:pt idx="34606">
                  <c:v>34606</c:v>
                </c:pt>
                <c:pt idx="34607">
                  <c:v>34607</c:v>
                </c:pt>
                <c:pt idx="34608">
                  <c:v>34608</c:v>
                </c:pt>
                <c:pt idx="34609">
                  <c:v>34609</c:v>
                </c:pt>
                <c:pt idx="34610">
                  <c:v>34610</c:v>
                </c:pt>
                <c:pt idx="34611">
                  <c:v>34611</c:v>
                </c:pt>
                <c:pt idx="34612">
                  <c:v>34612</c:v>
                </c:pt>
                <c:pt idx="34613">
                  <c:v>34613</c:v>
                </c:pt>
                <c:pt idx="34614">
                  <c:v>34614</c:v>
                </c:pt>
                <c:pt idx="34615">
                  <c:v>34615</c:v>
                </c:pt>
                <c:pt idx="34616">
                  <c:v>34616</c:v>
                </c:pt>
                <c:pt idx="34617">
                  <c:v>34617</c:v>
                </c:pt>
                <c:pt idx="34618">
                  <c:v>34618</c:v>
                </c:pt>
                <c:pt idx="34619">
                  <c:v>34619</c:v>
                </c:pt>
                <c:pt idx="34620">
                  <c:v>34620</c:v>
                </c:pt>
                <c:pt idx="34621">
                  <c:v>34621</c:v>
                </c:pt>
                <c:pt idx="34622">
                  <c:v>34622</c:v>
                </c:pt>
                <c:pt idx="34623">
                  <c:v>34623</c:v>
                </c:pt>
                <c:pt idx="34624">
                  <c:v>34624</c:v>
                </c:pt>
                <c:pt idx="34625">
                  <c:v>34625</c:v>
                </c:pt>
                <c:pt idx="34626">
                  <c:v>34626</c:v>
                </c:pt>
                <c:pt idx="34627">
                  <c:v>34627</c:v>
                </c:pt>
                <c:pt idx="34628">
                  <c:v>34628</c:v>
                </c:pt>
                <c:pt idx="34629">
                  <c:v>34629</c:v>
                </c:pt>
                <c:pt idx="34630">
                  <c:v>34630</c:v>
                </c:pt>
                <c:pt idx="34631">
                  <c:v>34631</c:v>
                </c:pt>
                <c:pt idx="34632">
                  <c:v>34632</c:v>
                </c:pt>
                <c:pt idx="34633">
                  <c:v>34633</c:v>
                </c:pt>
                <c:pt idx="34634">
                  <c:v>34634</c:v>
                </c:pt>
                <c:pt idx="34635">
                  <c:v>34635</c:v>
                </c:pt>
                <c:pt idx="34636">
                  <c:v>34636</c:v>
                </c:pt>
                <c:pt idx="34637">
                  <c:v>34637</c:v>
                </c:pt>
                <c:pt idx="34638">
                  <c:v>34638</c:v>
                </c:pt>
                <c:pt idx="34639">
                  <c:v>34639</c:v>
                </c:pt>
                <c:pt idx="34640">
                  <c:v>34640</c:v>
                </c:pt>
                <c:pt idx="34641">
                  <c:v>34641</c:v>
                </c:pt>
                <c:pt idx="34642">
                  <c:v>34642</c:v>
                </c:pt>
                <c:pt idx="34643">
                  <c:v>34643</c:v>
                </c:pt>
                <c:pt idx="34644">
                  <c:v>34644</c:v>
                </c:pt>
                <c:pt idx="34645">
                  <c:v>34645</c:v>
                </c:pt>
                <c:pt idx="34646">
                  <c:v>34646</c:v>
                </c:pt>
                <c:pt idx="34647">
                  <c:v>34647</c:v>
                </c:pt>
                <c:pt idx="34648">
                  <c:v>34648</c:v>
                </c:pt>
                <c:pt idx="34649">
                  <c:v>34649</c:v>
                </c:pt>
                <c:pt idx="34650">
                  <c:v>34650</c:v>
                </c:pt>
                <c:pt idx="34651">
                  <c:v>34651</c:v>
                </c:pt>
                <c:pt idx="34652">
                  <c:v>34652</c:v>
                </c:pt>
                <c:pt idx="34653">
                  <c:v>34653</c:v>
                </c:pt>
                <c:pt idx="34654">
                  <c:v>34654</c:v>
                </c:pt>
                <c:pt idx="34655">
                  <c:v>34655</c:v>
                </c:pt>
                <c:pt idx="34656">
                  <c:v>34656</c:v>
                </c:pt>
                <c:pt idx="34657">
                  <c:v>34657</c:v>
                </c:pt>
                <c:pt idx="34658">
                  <c:v>34658</c:v>
                </c:pt>
                <c:pt idx="34659">
                  <c:v>34659</c:v>
                </c:pt>
                <c:pt idx="34660">
                  <c:v>34660</c:v>
                </c:pt>
                <c:pt idx="34661">
                  <c:v>34661</c:v>
                </c:pt>
                <c:pt idx="34662">
                  <c:v>34662</c:v>
                </c:pt>
                <c:pt idx="34663">
                  <c:v>34663</c:v>
                </c:pt>
                <c:pt idx="34664">
                  <c:v>34664</c:v>
                </c:pt>
                <c:pt idx="34665">
                  <c:v>34665</c:v>
                </c:pt>
                <c:pt idx="34666">
                  <c:v>34666</c:v>
                </c:pt>
                <c:pt idx="34667">
                  <c:v>34667</c:v>
                </c:pt>
                <c:pt idx="34668">
                  <c:v>34668</c:v>
                </c:pt>
                <c:pt idx="34669">
                  <c:v>34669</c:v>
                </c:pt>
                <c:pt idx="34670">
                  <c:v>34670</c:v>
                </c:pt>
                <c:pt idx="34671">
                  <c:v>34671</c:v>
                </c:pt>
                <c:pt idx="34672">
                  <c:v>34672</c:v>
                </c:pt>
                <c:pt idx="34673">
                  <c:v>34673</c:v>
                </c:pt>
                <c:pt idx="34674">
                  <c:v>34674</c:v>
                </c:pt>
                <c:pt idx="34675">
                  <c:v>34675</c:v>
                </c:pt>
                <c:pt idx="34676">
                  <c:v>34676</c:v>
                </c:pt>
                <c:pt idx="34677">
                  <c:v>34677</c:v>
                </c:pt>
                <c:pt idx="34678">
                  <c:v>34678</c:v>
                </c:pt>
                <c:pt idx="34679">
                  <c:v>34679</c:v>
                </c:pt>
                <c:pt idx="34680">
                  <c:v>34680</c:v>
                </c:pt>
                <c:pt idx="34681">
                  <c:v>34681</c:v>
                </c:pt>
                <c:pt idx="34682">
                  <c:v>34682</c:v>
                </c:pt>
                <c:pt idx="34683">
                  <c:v>34683</c:v>
                </c:pt>
                <c:pt idx="34684">
                  <c:v>34684</c:v>
                </c:pt>
                <c:pt idx="34685">
                  <c:v>34685</c:v>
                </c:pt>
                <c:pt idx="34686">
                  <c:v>34686</c:v>
                </c:pt>
                <c:pt idx="34687">
                  <c:v>34687</c:v>
                </c:pt>
                <c:pt idx="34688">
                  <c:v>34688</c:v>
                </c:pt>
                <c:pt idx="34689">
                  <c:v>34689</c:v>
                </c:pt>
                <c:pt idx="34690">
                  <c:v>34690</c:v>
                </c:pt>
                <c:pt idx="34691">
                  <c:v>34691</c:v>
                </c:pt>
                <c:pt idx="34692">
                  <c:v>34692</c:v>
                </c:pt>
                <c:pt idx="34693">
                  <c:v>34693</c:v>
                </c:pt>
                <c:pt idx="34694">
                  <c:v>34694</c:v>
                </c:pt>
                <c:pt idx="34695">
                  <c:v>34695</c:v>
                </c:pt>
                <c:pt idx="34696">
                  <c:v>34696</c:v>
                </c:pt>
                <c:pt idx="34697">
                  <c:v>34697</c:v>
                </c:pt>
                <c:pt idx="34698">
                  <c:v>34698</c:v>
                </c:pt>
                <c:pt idx="34699">
                  <c:v>34699</c:v>
                </c:pt>
                <c:pt idx="34700">
                  <c:v>34700</c:v>
                </c:pt>
                <c:pt idx="34701">
                  <c:v>34701</c:v>
                </c:pt>
                <c:pt idx="34702">
                  <c:v>34702</c:v>
                </c:pt>
                <c:pt idx="34703">
                  <c:v>34703</c:v>
                </c:pt>
                <c:pt idx="34704">
                  <c:v>34704</c:v>
                </c:pt>
                <c:pt idx="34705">
                  <c:v>34705</c:v>
                </c:pt>
                <c:pt idx="34706">
                  <c:v>34706</c:v>
                </c:pt>
                <c:pt idx="34707">
                  <c:v>34707</c:v>
                </c:pt>
                <c:pt idx="34708">
                  <c:v>34708</c:v>
                </c:pt>
                <c:pt idx="34709">
                  <c:v>34709</c:v>
                </c:pt>
                <c:pt idx="34710">
                  <c:v>34710</c:v>
                </c:pt>
                <c:pt idx="34711">
                  <c:v>34711</c:v>
                </c:pt>
                <c:pt idx="34712">
                  <c:v>34712</c:v>
                </c:pt>
                <c:pt idx="34713">
                  <c:v>34713</c:v>
                </c:pt>
                <c:pt idx="34714">
                  <c:v>34714</c:v>
                </c:pt>
                <c:pt idx="34715">
                  <c:v>34715</c:v>
                </c:pt>
                <c:pt idx="34716">
                  <c:v>34716</c:v>
                </c:pt>
                <c:pt idx="34717">
                  <c:v>34717</c:v>
                </c:pt>
                <c:pt idx="34718">
                  <c:v>34718</c:v>
                </c:pt>
                <c:pt idx="34719">
                  <c:v>34719</c:v>
                </c:pt>
                <c:pt idx="34720">
                  <c:v>34720</c:v>
                </c:pt>
                <c:pt idx="34721">
                  <c:v>34721</c:v>
                </c:pt>
                <c:pt idx="34722">
                  <c:v>34722</c:v>
                </c:pt>
                <c:pt idx="34723">
                  <c:v>34723</c:v>
                </c:pt>
                <c:pt idx="34724">
                  <c:v>34724</c:v>
                </c:pt>
                <c:pt idx="34725">
                  <c:v>34725</c:v>
                </c:pt>
                <c:pt idx="34726">
                  <c:v>34726</c:v>
                </c:pt>
                <c:pt idx="34727">
                  <c:v>34727</c:v>
                </c:pt>
                <c:pt idx="34728">
                  <c:v>34728</c:v>
                </c:pt>
                <c:pt idx="34729">
                  <c:v>34729</c:v>
                </c:pt>
                <c:pt idx="34730">
                  <c:v>34730</c:v>
                </c:pt>
                <c:pt idx="34731">
                  <c:v>34731</c:v>
                </c:pt>
                <c:pt idx="34732">
                  <c:v>34732</c:v>
                </c:pt>
                <c:pt idx="34733">
                  <c:v>34733</c:v>
                </c:pt>
                <c:pt idx="34734">
                  <c:v>34734</c:v>
                </c:pt>
                <c:pt idx="34735">
                  <c:v>34735</c:v>
                </c:pt>
                <c:pt idx="34736">
                  <c:v>34736</c:v>
                </c:pt>
                <c:pt idx="34737">
                  <c:v>34737</c:v>
                </c:pt>
                <c:pt idx="34738">
                  <c:v>34738</c:v>
                </c:pt>
                <c:pt idx="34739">
                  <c:v>34739</c:v>
                </c:pt>
                <c:pt idx="34740">
                  <c:v>34740</c:v>
                </c:pt>
                <c:pt idx="34741">
                  <c:v>34741</c:v>
                </c:pt>
                <c:pt idx="34742">
                  <c:v>34742</c:v>
                </c:pt>
                <c:pt idx="34743">
                  <c:v>34743</c:v>
                </c:pt>
                <c:pt idx="34744">
                  <c:v>34744</c:v>
                </c:pt>
                <c:pt idx="34745">
                  <c:v>34745</c:v>
                </c:pt>
                <c:pt idx="34746">
                  <c:v>34746</c:v>
                </c:pt>
                <c:pt idx="34747">
                  <c:v>34747</c:v>
                </c:pt>
                <c:pt idx="34748">
                  <c:v>34748</c:v>
                </c:pt>
                <c:pt idx="34749">
                  <c:v>34749</c:v>
                </c:pt>
                <c:pt idx="34750">
                  <c:v>34750</c:v>
                </c:pt>
                <c:pt idx="34751">
                  <c:v>34751</c:v>
                </c:pt>
                <c:pt idx="34752">
                  <c:v>34752</c:v>
                </c:pt>
                <c:pt idx="34753">
                  <c:v>34753</c:v>
                </c:pt>
                <c:pt idx="34754">
                  <c:v>34754</c:v>
                </c:pt>
                <c:pt idx="34755">
                  <c:v>34755</c:v>
                </c:pt>
                <c:pt idx="34756">
                  <c:v>34756</c:v>
                </c:pt>
                <c:pt idx="34757">
                  <c:v>34757</c:v>
                </c:pt>
                <c:pt idx="34758">
                  <c:v>34758</c:v>
                </c:pt>
                <c:pt idx="34759">
                  <c:v>34759</c:v>
                </c:pt>
                <c:pt idx="34760">
                  <c:v>34760</c:v>
                </c:pt>
                <c:pt idx="34761">
                  <c:v>34761</c:v>
                </c:pt>
                <c:pt idx="34762">
                  <c:v>34762</c:v>
                </c:pt>
                <c:pt idx="34763">
                  <c:v>34763</c:v>
                </c:pt>
                <c:pt idx="34764">
                  <c:v>34764</c:v>
                </c:pt>
                <c:pt idx="34765">
                  <c:v>34765</c:v>
                </c:pt>
                <c:pt idx="34766">
                  <c:v>34766</c:v>
                </c:pt>
                <c:pt idx="34767">
                  <c:v>34767</c:v>
                </c:pt>
                <c:pt idx="34768">
                  <c:v>34768</c:v>
                </c:pt>
                <c:pt idx="34769">
                  <c:v>34769</c:v>
                </c:pt>
                <c:pt idx="34770">
                  <c:v>34770</c:v>
                </c:pt>
                <c:pt idx="34771">
                  <c:v>34771</c:v>
                </c:pt>
                <c:pt idx="34772">
                  <c:v>34772</c:v>
                </c:pt>
                <c:pt idx="34773">
                  <c:v>34773</c:v>
                </c:pt>
                <c:pt idx="34774">
                  <c:v>34774</c:v>
                </c:pt>
                <c:pt idx="34775">
                  <c:v>34775</c:v>
                </c:pt>
                <c:pt idx="34776">
                  <c:v>34776</c:v>
                </c:pt>
                <c:pt idx="34777">
                  <c:v>34777</c:v>
                </c:pt>
                <c:pt idx="34778">
                  <c:v>34778</c:v>
                </c:pt>
                <c:pt idx="34779">
                  <c:v>34779</c:v>
                </c:pt>
                <c:pt idx="34780">
                  <c:v>34780</c:v>
                </c:pt>
                <c:pt idx="34781">
                  <c:v>34781</c:v>
                </c:pt>
                <c:pt idx="34782">
                  <c:v>34782</c:v>
                </c:pt>
                <c:pt idx="34783">
                  <c:v>34783</c:v>
                </c:pt>
                <c:pt idx="34784">
                  <c:v>34784</c:v>
                </c:pt>
                <c:pt idx="34785">
                  <c:v>34785</c:v>
                </c:pt>
                <c:pt idx="34786">
                  <c:v>34786</c:v>
                </c:pt>
                <c:pt idx="34787">
                  <c:v>34787</c:v>
                </c:pt>
                <c:pt idx="34788">
                  <c:v>34788</c:v>
                </c:pt>
                <c:pt idx="34789">
                  <c:v>34789</c:v>
                </c:pt>
                <c:pt idx="34790">
                  <c:v>34790</c:v>
                </c:pt>
                <c:pt idx="34791">
                  <c:v>34791</c:v>
                </c:pt>
                <c:pt idx="34792">
                  <c:v>34792</c:v>
                </c:pt>
                <c:pt idx="34793">
                  <c:v>34793</c:v>
                </c:pt>
                <c:pt idx="34794">
                  <c:v>34794</c:v>
                </c:pt>
                <c:pt idx="34795">
                  <c:v>34795</c:v>
                </c:pt>
                <c:pt idx="34796">
                  <c:v>34796</c:v>
                </c:pt>
                <c:pt idx="34797">
                  <c:v>34797</c:v>
                </c:pt>
                <c:pt idx="34798">
                  <c:v>34798</c:v>
                </c:pt>
                <c:pt idx="34799">
                  <c:v>34799</c:v>
                </c:pt>
                <c:pt idx="34800">
                  <c:v>34800</c:v>
                </c:pt>
                <c:pt idx="34801">
                  <c:v>34801</c:v>
                </c:pt>
                <c:pt idx="34802">
                  <c:v>34802</c:v>
                </c:pt>
                <c:pt idx="34803">
                  <c:v>34803</c:v>
                </c:pt>
                <c:pt idx="34804">
                  <c:v>34804</c:v>
                </c:pt>
                <c:pt idx="34805">
                  <c:v>34805</c:v>
                </c:pt>
                <c:pt idx="34806">
                  <c:v>34806</c:v>
                </c:pt>
                <c:pt idx="34807">
                  <c:v>34807</c:v>
                </c:pt>
                <c:pt idx="34808">
                  <c:v>34808</c:v>
                </c:pt>
                <c:pt idx="34809">
                  <c:v>34809</c:v>
                </c:pt>
                <c:pt idx="34810">
                  <c:v>34810</c:v>
                </c:pt>
                <c:pt idx="34811">
                  <c:v>34811</c:v>
                </c:pt>
                <c:pt idx="34812">
                  <c:v>34812</c:v>
                </c:pt>
                <c:pt idx="34813">
                  <c:v>34813</c:v>
                </c:pt>
                <c:pt idx="34814">
                  <c:v>34814</c:v>
                </c:pt>
                <c:pt idx="34815">
                  <c:v>34815</c:v>
                </c:pt>
                <c:pt idx="34816">
                  <c:v>34816</c:v>
                </c:pt>
                <c:pt idx="34817">
                  <c:v>34817</c:v>
                </c:pt>
                <c:pt idx="34818">
                  <c:v>34818</c:v>
                </c:pt>
                <c:pt idx="34819">
                  <c:v>34819</c:v>
                </c:pt>
                <c:pt idx="34820">
                  <c:v>34820</c:v>
                </c:pt>
                <c:pt idx="34821">
                  <c:v>34821</c:v>
                </c:pt>
                <c:pt idx="34822">
                  <c:v>34822</c:v>
                </c:pt>
                <c:pt idx="34823">
                  <c:v>34823</c:v>
                </c:pt>
                <c:pt idx="34824">
                  <c:v>34824</c:v>
                </c:pt>
                <c:pt idx="34825">
                  <c:v>34825</c:v>
                </c:pt>
                <c:pt idx="34826">
                  <c:v>34826</c:v>
                </c:pt>
                <c:pt idx="34827">
                  <c:v>34827</c:v>
                </c:pt>
                <c:pt idx="34828">
                  <c:v>34828</c:v>
                </c:pt>
                <c:pt idx="34829">
                  <c:v>34829</c:v>
                </c:pt>
                <c:pt idx="34830">
                  <c:v>34830</c:v>
                </c:pt>
                <c:pt idx="34831">
                  <c:v>34831</c:v>
                </c:pt>
                <c:pt idx="34832">
                  <c:v>34832</c:v>
                </c:pt>
                <c:pt idx="34833">
                  <c:v>34833</c:v>
                </c:pt>
                <c:pt idx="34834">
                  <c:v>34834</c:v>
                </c:pt>
                <c:pt idx="34835">
                  <c:v>34835</c:v>
                </c:pt>
                <c:pt idx="34836">
                  <c:v>34836</c:v>
                </c:pt>
                <c:pt idx="34837">
                  <c:v>34837</c:v>
                </c:pt>
                <c:pt idx="34838">
                  <c:v>34838</c:v>
                </c:pt>
                <c:pt idx="34839">
                  <c:v>34839</c:v>
                </c:pt>
                <c:pt idx="34840">
                  <c:v>34840</c:v>
                </c:pt>
                <c:pt idx="34841">
                  <c:v>34841</c:v>
                </c:pt>
                <c:pt idx="34842">
                  <c:v>34842</c:v>
                </c:pt>
                <c:pt idx="34843">
                  <c:v>34843</c:v>
                </c:pt>
                <c:pt idx="34844">
                  <c:v>34844</c:v>
                </c:pt>
                <c:pt idx="34845">
                  <c:v>34845</c:v>
                </c:pt>
                <c:pt idx="34846">
                  <c:v>34846</c:v>
                </c:pt>
                <c:pt idx="34847">
                  <c:v>34847</c:v>
                </c:pt>
                <c:pt idx="34848">
                  <c:v>34848</c:v>
                </c:pt>
                <c:pt idx="34849">
                  <c:v>34849</c:v>
                </c:pt>
                <c:pt idx="34850">
                  <c:v>34850</c:v>
                </c:pt>
                <c:pt idx="34851">
                  <c:v>34851</c:v>
                </c:pt>
                <c:pt idx="34852">
                  <c:v>34852</c:v>
                </c:pt>
                <c:pt idx="34853">
                  <c:v>34853</c:v>
                </c:pt>
                <c:pt idx="34854">
                  <c:v>34854</c:v>
                </c:pt>
                <c:pt idx="34855">
                  <c:v>34855</c:v>
                </c:pt>
                <c:pt idx="34856">
                  <c:v>34856</c:v>
                </c:pt>
                <c:pt idx="34857">
                  <c:v>34857</c:v>
                </c:pt>
                <c:pt idx="34858">
                  <c:v>34858</c:v>
                </c:pt>
                <c:pt idx="34859">
                  <c:v>34859</c:v>
                </c:pt>
                <c:pt idx="34860">
                  <c:v>34860</c:v>
                </c:pt>
                <c:pt idx="34861">
                  <c:v>34861</c:v>
                </c:pt>
                <c:pt idx="34862">
                  <c:v>34862</c:v>
                </c:pt>
                <c:pt idx="34863">
                  <c:v>34863</c:v>
                </c:pt>
                <c:pt idx="34864">
                  <c:v>34864</c:v>
                </c:pt>
                <c:pt idx="34865">
                  <c:v>34865</c:v>
                </c:pt>
                <c:pt idx="34866">
                  <c:v>34866</c:v>
                </c:pt>
                <c:pt idx="34867">
                  <c:v>34867</c:v>
                </c:pt>
                <c:pt idx="34868">
                  <c:v>34868</c:v>
                </c:pt>
                <c:pt idx="34869">
                  <c:v>34869</c:v>
                </c:pt>
                <c:pt idx="34870">
                  <c:v>34870</c:v>
                </c:pt>
                <c:pt idx="34871">
                  <c:v>34871</c:v>
                </c:pt>
                <c:pt idx="34872">
                  <c:v>34872</c:v>
                </c:pt>
                <c:pt idx="34873">
                  <c:v>34873</c:v>
                </c:pt>
                <c:pt idx="34874">
                  <c:v>34874</c:v>
                </c:pt>
                <c:pt idx="34875">
                  <c:v>34875</c:v>
                </c:pt>
                <c:pt idx="34876">
                  <c:v>34876</c:v>
                </c:pt>
                <c:pt idx="34877">
                  <c:v>34877</c:v>
                </c:pt>
                <c:pt idx="34878">
                  <c:v>34878</c:v>
                </c:pt>
                <c:pt idx="34879">
                  <c:v>34879</c:v>
                </c:pt>
                <c:pt idx="34880">
                  <c:v>34880</c:v>
                </c:pt>
                <c:pt idx="34881">
                  <c:v>34881</c:v>
                </c:pt>
                <c:pt idx="34882">
                  <c:v>34882</c:v>
                </c:pt>
                <c:pt idx="34883">
                  <c:v>34883</c:v>
                </c:pt>
                <c:pt idx="34884">
                  <c:v>34884</c:v>
                </c:pt>
                <c:pt idx="34885">
                  <c:v>34885</c:v>
                </c:pt>
                <c:pt idx="34886">
                  <c:v>34886</c:v>
                </c:pt>
                <c:pt idx="34887">
                  <c:v>34887</c:v>
                </c:pt>
                <c:pt idx="34888">
                  <c:v>34888</c:v>
                </c:pt>
                <c:pt idx="34889">
                  <c:v>34889</c:v>
                </c:pt>
                <c:pt idx="34890">
                  <c:v>34890</c:v>
                </c:pt>
                <c:pt idx="34891">
                  <c:v>34891</c:v>
                </c:pt>
                <c:pt idx="34892">
                  <c:v>34892</c:v>
                </c:pt>
                <c:pt idx="34893">
                  <c:v>34893</c:v>
                </c:pt>
                <c:pt idx="34894">
                  <c:v>34894</c:v>
                </c:pt>
                <c:pt idx="34895">
                  <c:v>34895</c:v>
                </c:pt>
                <c:pt idx="34896">
                  <c:v>34896</c:v>
                </c:pt>
                <c:pt idx="34897">
                  <c:v>34897</c:v>
                </c:pt>
                <c:pt idx="34898">
                  <c:v>34898</c:v>
                </c:pt>
                <c:pt idx="34899">
                  <c:v>34899</c:v>
                </c:pt>
                <c:pt idx="34900">
                  <c:v>34900</c:v>
                </c:pt>
                <c:pt idx="34901">
                  <c:v>34901</c:v>
                </c:pt>
                <c:pt idx="34902">
                  <c:v>34902</c:v>
                </c:pt>
                <c:pt idx="34903">
                  <c:v>34903</c:v>
                </c:pt>
                <c:pt idx="34904">
                  <c:v>34904</c:v>
                </c:pt>
                <c:pt idx="34905">
                  <c:v>34905</c:v>
                </c:pt>
                <c:pt idx="34906">
                  <c:v>34906</c:v>
                </c:pt>
                <c:pt idx="34907">
                  <c:v>34907</c:v>
                </c:pt>
                <c:pt idx="34908">
                  <c:v>34908</c:v>
                </c:pt>
                <c:pt idx="34909">
                  <c:v>34909</c:v>
                </c:pt>
                <c:pt idx="34910">
                  <c:v>34910</c:v>
                </c:pt>
                <c:pt idx="34911">
                  <c:v>34911</c:v>
                </c:pt>
                <c:pt idx="34912">
                  <c:v>34912</c:v>
                </c:pt>
                <c:pt idx="34913">
                  <c:v>34913</c:v>
                </c:pt>
                <c:pt idx="34914">
                  <c:v>34914</c:v>
                </c:pt>
                <c:pt idx="34915">
                  <c:v>34915</c:v>
                </c:pt>
                <c:pt idx="34916">
                  <c:v>34916</c:v>
                </c:pt>
                <c:pt idx="34917">
                  <c:v>34917</c:v>
                </c:pt>
                <c:pt idx="34918">
                  <c:v>34918</c:v>
                </c:pt>
                <c:pt idx="34919">
                  <c:v>34919</c:v>
                </c:pt>
                <c:pt idx="34920">
                  <c:v>34920</c:v>
                </c:pt>
                <c:pt idx="34921">
                  <c:v>34921</c:v>
                </c:pt>
                <c:pt idx="34922">
                  <c:v>34922</c:v>
                </c:pt>
                <c:pt idx="34923">
                  <c:v>34923</c:v>
                </c:pt>
                <c:pt idx="34924">
                  <c:v>34924</c:v>
                </c:pt>
                <c:pt idx="34925">
                  <c:v>34925</c:v>
                </c:pt>
                <c:pt idx="34926">
                  <c:v>34926</c:v>
                </c:pt>
                <c:pt idx="34927">
                  <c:v>34927</c:v>
                </c:pt>
                <c:pt idx="34928">
                  <c:v>34928</c:v>
                </c:pt>
                <c:pt idx="34929">
                  <c:v>34929</c:v>
                </c:pt>
                <c:pt idx="34930">
                  <c:v>34930</c:v>
                </c:pt>
                <c:pt idx="34931">
                  <c:v>34931</c:v>
                </c:pt>
                <c:pt idx="34932">
                  <c:v>34932</c:v>
                </c:pt>
                <c:pt idx="34933">
                  <c:v>34933</c:v>
                </c:pt>
                <c:pt idx="34934">
                  <c:v>34934</c:v>
                </c:pt>
                <c:pt idx="34935">
                  <c:v>34935</c:v>
                </c:pt>
                <c:pt idx="34936">
                  <c:v>34936</c:v>
                </c:pt>
                <c:pt idx="34937">
                  <c:v>34937</c:v>
                </c:pt>
                <c:pt idx="34938">
                  <c:v>34938</c:v>
                </c:pt>
                <c:pt idx="34939">
                  <c:v>34939</c:v>
                </c:pt>
                <c:pt idx="34940">
                  <c:v>34940</c:v>
                </c:pt>
                <c:pt idx="34941">
                  <c:v>34941</c:v>
                </c:pt>
                <c:pt idx="34942">
                  <c:v>34942</c:v>
                </c:pt>
                <c:pt idx="34943">
                  <c:v>34943</c:v>
                </c:pt>
                <c:pt idx="34944">
                  <c:v>34944</c:v>
                </c:pt>
                <c:pt idx="34945">
                  <c:v>34945</c:v>
                </c:pt>
                <c:pt idx="34946">
                  <c:v>34946</c:v>
                </c:pt>
                <c:pt idx="34947">
                  <c:v>34947</c:v>
                </c:pt>
                <c:pt idx="34948">
                  <c:v>34948</c:v>
                </c:pt>
                <c:pt idx="34949">
                  <c:v>34949</c:v>
                </c:pt>
                <c:pt idx="34950">
                  <c:v>34950</c:v>
                </c:pt>
                <c:pt idx="34951">
                  <c:v>34951</c:v>
                </c:pt>
                <c:pt idx="34952">
                  <c:v>34952</c:v>
                </c:pt>
                <c:pt idx="34953">
                  <c:v>34953</c:v>
                </c:pt>
                <c:pt idx="34954">
                  <c:v>34954</c:v>
                </c:pt>
                <c:pt idx="34955">
                  <c:v>34955</c:v>
                </c:pt>
                <c:pt idx="34956">
                  <c:v>34956</c:v>
                </c:pt>
                <c:pt idx="34957">
                  <c:v>34957</c:v>
                </c:pt>
                <c:pt idx="34958">
                  <c:v>34958</c:v>
                </c:pt>
                <c:pt idx="34959">
                  <c:v>34959</c:v>
                </c:pt>
                <c:pt idx="34960">
                  <c:v>34960</c:v>
                </c:pt>
                <c:pt idx="34961">
                  <c:v>34961</c:v>
                </c:pt>
                <c:pt idx="34962">
                  <c:v>34962</c:v>
                </c:pt>
                <c:pt idx="34963">
                  <c:v>34963</c:v>
                </c:pt>
                <c:pt idx="34964">
                  <c:v>34964</c:v>
                </c:pt>
                <c:pt idx="34965">
                  <c:v>34965</c:v>
                </c:pt>
                <c:pt idx="34966">
                  <c:v>34966</c:v>
                </c:pt>
                <c:pt idx="34967">
                  <c:v>34967</c:v>
                </c:pt>
                <c:pt idx="34968">
                  <c:v>34968</c:v>
                </c:pt>
                <c:pt idx="34969">
                  <c:v>34969</c:v>
                </c:pt>
                <c:pt idx="34970">
                  <c:v>34970</c:v>
                </c:pt>
                <c:pt idx="34971">
                  <c:v>34971</c:v>
                </c:pt>
                <c:pt idx="34972">
                  <c:v>34972</c:v>
                </c:pt>
                <c:pt idx="34973">
                  <c:v>34973</c:v>
                </c:pt>
                <c:pt idx="34974">
                  <c:v>34974</c:v>
                </c:pt>
                <c:pt idx="34975">
                  <c:v>34975</c:v>
                </c:pt>
                <c:pt idx="34976">
                  <c:v>34976</c:v>
                </c:pt>
                <c:pt idx="34977">
                  <c:v>34977</c:v>
                </c:pt>
                <c:pt idx="34978">
                  <c:v>34978</c:v>
                </c:pt>
                <c:pt idx="34979">
                  <c:v>34979</c:v>
                </c:pt>
                <c:pt idx="34980">
                  <c:v>34980</c:v>
                </c:pt>
                <c:pt idx="34981">
                  <c:v>34981</c:v>
                </c:pt>
                <c:pt idx="34982">
                  <c:v>34982</c:v>
                </c:pt>
                <c:pt idx="34983">
                  <c:v>34983</c:v>
                </c:pt>
                <c:pt idx="34984">
                  <c:v>34984</c:v>
                </c:pt>
                <c:pt idx="34985">
                  <c:v>34985</c:v>
                </c:pt>
                <c:pt idx="34986">
                  <c:v>34986</c:v>
                </c:pt>
                <c:pt idx="34987">
                  <c:v>34987</c:v>
                </c:pt>
                <c:pt idx="34988">
                  <c:v>34988</c:v>
                </c:pt>
                <c:pt idx="34989">
                  <c:v>34989</c:v>
                </c:pt>
                <c:pt idx="34990">
                  <c:v>34990</c:v>
                </c:pt>
                <c:pt idx="34991">
                  <c:v>34991</c:v>
                </c:pt>
                <c:pt idx="34992">
                  <c:v>34992</c:v>
                </c:pt>
                <c:pt idx="34993">
                  <c:v>34993</c:v>
                </c:pt>
                <c:pt idx="34994">
                  <c:v>34994</c:v>
                </c:pt>
                <c:pt idx="34995">
                  <c:v>34995</c:v>
                </c:pt>
                <c:pt idx="34996">
                  <c:v>34996</c:v>
                </c:pt>
                <c:pt idx="34997">
                  <c:v>34997</c:v>
                </c:pt>
                <c:pt idx="34998">
                  <c:v>34998</c:v>
                </c:pt>
                <c:pt idx="34999">
                  <c:v>34999</c:v>
                </c:pt>
                <c:pt idx="35000">
                  <c:v>35000</c:v>
                </c:pt>
                <c:pt idx="35001">
                  <c:v>35001</c:v>
                </c:pt>
                <c:pt idx="35002">
                  <c:v>35002</c:v>
                </c:pt>
                <c:pt idx="35003">
                  <c:v>35003</c:v>
                </c:pt>
                <c:pt idx="35004">
                  <c:v>35004</c:v>
                </c:pt>
                <c:pt idx="35005">
                  <c:v>35005</c:v>
                </c:pt>
                <c:pt idx="35006">
                  <c:v>35006</c:v>
                </c:pt>
                <c:pt idx="35007">
                  <c:v>35007</c:v>
                </c:pt>
                <c:pt idx="35008">
                  <c:v>35008</c:v>
                </c:pt>
                <c:pt idx="35009">
                  <c:v>35009</c:v>
                </c:pt>
                <c:pt idx="35010">
                  <c:v>35010</c:v>
                </c:pt>
                <c:pt idx="35011">
                  <c:v>35011</c:v>
                </c:pt>
                <c:pt idx="35012">
                  <c:v>35012</c:v>
                </c:pt>
                <c:pt idx="35013">
                  <c:v>35013</c:v>
                </c:pt>
                <c:pt idx="35014">
                  <c:v>35014</c:v>
                </c:pt>
                <c:pt idx="35015">
                  <c:v>35015</c:v>
                </c:pt>
                <c:pt idx="35016">
                  <c:v>35016</c:v>
                </c:pt>
                <c:pt idx="35017">
                  <c:v>35017</c:v>
                </c:pt>
                <c:pt idx="35018">
                  <c:v>35018</c:v>
                </c:pt>
                <c:pt idx="35019">
                  <c:v>35019</c:v>
                </c:pt>
                <c:pt idx="35020">
                  <c:v>35020</c:v>
                </c:pt>
                <c:pt idx="35021">
                  <c:v>35021</c:v>
                </c:pt>
                <c:pt idx="35022">
                  <c:v>35022</c:v>
                </c:pt>
                <c:pt idx="35023">
                  <c:v>35023</c:v>
                </c:pt>
                <c:pt idx="35024">
                  <c:v>35024</c:v>
                </c:pt>
                <c:pt idx="35025">
                  <c:v>35025</c:v>
                </c:pt>
                <c:pt idx="35026">
                  <c:v>35026</c:v>
                </c:pt>
                <c:pt idx="35027">
                  <c:v>35027</c:v>
                </c:pt>
                <c:pt idx="35028">
                  <c:v>35028</c:v>
                </c:pt>
                <c:pt idx="35029">
                  <c:v>35029</c:v>
                </c:pt>
                <c:pt idx="35030">
                  <c:v>35030</c:v>
                </c:pt>
                <c:pt idx="35031">
                  <c:v>35031</c:v>
                </c:pt>
                <c:pt idx="35032">
                  <c:v>35032</c:v>
                </c:pt>
                <c:pt idx="35033">
                  <c:v>35033</c:v>
                </c:pt>
                <c:pt idx="35034">
                  <c:v>35034</c:v>
                </c:pt>
                <c:pt idx="35035">
                  <c:v>35035</c:v>
                </c:pt>
                <c:pt idx="35036">
                  <c:v>35036</c:v>
                </c:pt>
                <c:pt idx="35037">
                  <c:v>35037</c:v>
                </c:pt>
                <c:pt idx="35038">
                  <c:v>35038</c:v>
                </c:pt>
                <c:pt idx="35039">
                  <c:v>35039</c:v>
                </c:pt>
                <c:pt idx="35040">
                  <c:v>35040</c:v>
                </c:pt>
                <c:pt idx="35041">
                  <c:v>35041</c:v>
                </c:pt>
                <c:pt idx="35042">
                  <c:v>35042</c:v>
                </c:pt>
                <c:pt idx="35043">
                  <c:v>35043</c:v>
                </c:pt>
                <c:pt idx="35044">
                  <c:v>35044</c:v>
                </c:pt>
                <c:pt idx="35045">
                  <c:v>35045</c:v>
                </c:pt>
                <c:pt idx="35046">
                  <c:v>35046</c:v>
                </c:pt>
                <c:pt idx="35047">
                  <c:v>35047</c:v>
                </c:pt>
                <c:pt idx="35048">
                  <c:v>35048</c:v>
                </c:pt>
                <c:pt idx="35049">
                  <c:v>35049</c:v>
                </c:pt>
                <c:pt idx="35050">
                  <c:v>35050</c:v>
                </c:pt>
                <c:pt idx="35051">
                  <c:v>35051</c:v>
                </c:pt>
                <c:pt idx="35052">
                  <c:v>35052</c:v>
                </c:pt>
                <c:pt idx="35053">
                  <c:v>35053</c:v>
                </c:pt>
                <c:pt idx="35054">
                  <c:v>35054</c:v>
                </c:pt>
                <c:pt idx="35055">
                  <c:v>35055</c:v>
                </c:pt>
                <c:pt idx="35056">
                  <c:v>35056</c:v>
                </c:pt>
                <c:pt idx="35057">
                  <c:v>35057</c:v>
                </c:pt>
                <c:pt idx="35058">
                  <c:v>35058</c:v>
                </c:pt>
                <c:pt idx="35059">
                  <c:v>35059</c:v>
                </c:pt>
                <c:pt idx="35060">
                  <c:v>35060</c:v>
                </c:pt>
                <c:pt idx="35061">
                  <c:v>35061</c:v>
                </c:pt>
                <c:pt idx="35062">
                  <c:v>35062</c:v>
                </c:pt>
                <c:pt idx="35063">
                  <c:v>35063</c:v>
                </c:pt>
                <c:pt idx="35064">
                  <c:v>35064</c:v>
                </c:pt>
                <c:pt idx="35065">
                  <c:v>35065</c:v>
                </c:pt>
                <c:pt idx="35066">
                  <c:v>35066</c:v>
                </c:pt>
                <c:pt idx="35067">
                  <c:v>35067</c:v>
                </c:pt>
                <c:pt idx="35068">
                  <c:v>35068</c:v>
                </c:pt>
                <c:pt idx="35069">
                  <c:v>35069</c:v>
                </c:pt>
                <c:pt idx="35070">
                  <c:v>35070</c:v>
                </c:pt>
                <c:pt idx="35071">
                  <c:v>35071</c:v>
                </c:pt>
                <c:pt idx="35072">
                  <c:v>35072</c:v>
                </c:pt>
                <c:pt idx="35073">
                  <c:v>35073</c:v>
                </c:pt>
                <c:pt idx="35074">
                  <c:v>35074</c:v>
                </c:pt>
                <c:pt idx="35075">
                  <c:v>35075</c:v>
                </c:pt>
                <c:pt idx="35076">
                  <c:v>35076</c:v>
                </c:pt>
                <c:pt idx="35077">
                  <c:v>35077</c:v>
                </c:pt>
                <c:pt idx="35078">
                  <c:v>35078</c:v>
                </c:pt>
                <c:pt idx="35079">
                  <c:v>35079</c:v>
                </c:pt>
                <c:pt idx="35080">
                  <c:v>35080</c:v>
                </c:pt>
                <c:pt idx="35081">
                  <c:v>35081</c:v>
                </c:pt>
                <c:pt idx="35082">
                  <c:v>35082</c:v>
                </c:pt>
                <c:pt idx="35083">
                  <c:v>35083</c:v>
                </c:pt>
                <c:pt idx="35084">
                  <c:v>35084</c:v>
                </c:pt>
                <c:pt idx="35085">
                  <c:v>35085</c:v>
                </c:pt>
                <c:pt idx="35086">
                  <c:v>35086</c:v>
                </c:pt>
                <c:pt idx="35087">
                  <c:v>35087</c:v>
                </c:pt>
                <c:pt idx="35088">
                  <c:v>35088</c:v>
                </c:pt>
                <c:pt idx="35089">
                  <c:v>35089</c:v>
                </c:pt>
                <c:pt idx="35090">
                  <c:v>35090</c:v>
                </c:pt>
                <c:pt idx="35091">
                  <c:v>35091</c:v>
                </c:pt>
                <c:pt idx="35092">
                  <c:v>35092</c:v>
                </c:pt>
                <c:pt idx="35093">
                  <c:v>35093</c:v>
                </c:pt>
                <c:pt idx="35094">
                  <c:v>35094</c:v>
                </c:pt>
                <c:pt idx="35095">
                  <c:v>35095</c:v>
                </c:pt>
                <c:pt idx="35096">
                  <c:v>35096</c:v>
                </c:pt>
                <c:pt idx="35097">
                  <c:v>35097</c:v>
                </c:pt>
                <c:pt idx="35098">
                  <c:v>35098</c:v>
                </c:pt>
                <c:pt idx="35099">
                  <c:v>35099</c:v>
                </c:pt>
                <c:pt idx="35100">
                  <c:v>35100</c:v>
                </c:pt>
                <c:pt idx="35101">
                  <c:v>35101</c:v>
                </c:pt>
                <c:pt idx="35102">
                  <c:v>35102</c:v>
                </c:pt>
                <c:pt idx="35103">
                  <c:v>35103</c:v>
                </c:pt>
                <c:pt idx="35104">
                  <c:v>35104</c:v>
                </c:pt>
                <c:pt idx="35105">
                  <c:v>35105</c:v>
                </c:pt>
                <c:pt idx="35106">
                  <c:v>35106</c:v>
                </c:pt>
                <c:pt idx="35107">
                  <c:v>35107</c:v>
                </c:pt>
                <c:pt idx="35108">
                  <c:v>35108</c:v>
                </c:pt>
                <c:pt idx="35109">
                  <c:v>35109</c:v>
                </c:pt>
                <c:pt idx="35110">
                  <c:v>35110</c:v>
                </c:pt>
                <c:pt idx="35111">
                  <c:v>35111</c:v>
                </c:pt>
                <c:pt idx="35112">
                  <c:v>35112</c:v>
                </c:pt>
                <c:pt idx="35113">
                  <c:v>35113</c:v>
                </c:pt>
                <c:pt idx="35114">
                  <c:v>35114</c:v>
                </c:pt>
                <c:pt idx="35115">
                  <c:v>35115</c:v>
                </c:pt>
                <c:pt idx="35116">
                  <c:v>35116</c:v>
                </c:pt>
                <c:pt idx="35117">
                  <c:v>35117</c:v>
                </c:pt>
                <c:pt idx="35118">
                  <c:v>35118</c:v>
                </c:pt>
                <c:pt idx="35119">
                  <c:v>35119</c:v>
                </c:pt>
                <c:pt idx="35120">
                  <c:v>35120</c:v>
                </c:pt>
                <c:pt idx="35121">
                  <c:v>35121</c:v>
                </c:pt>
                <c:pt idx="35122">
                  <c:v>35122</c:v>
                </c:pt>
                <c:pt idx="35123">
                  <c:v>35123</c:v>
                </c:pt>
                <c:pt idx="35124">
                  <c:v>35124</c:v>
                </c:pt>
                <c:pt idx="35125">
                  <c:v>35125</c:v>
                </c:pt>
                <c:pt idx="35126">
                  <c:v>35126</c:v>
                </c:pt>
                <c:pt idx="35127">
                  <c:v>35127</c:v>
                </c:pt>
                <c:pt idx="35128">
                  <c:v>35128</c:v>
                </c:pt>
                <c:pt idx="35129">
                  <c:v>35129</c:v>
                </c:pt>
                <c:pt idx="35130">
                  <c:v>35130</c:v>
                </c:pt>
                <c:pt idx="35131">
                  <c:v>35131</c:v>
                </c:pt>
                <c:pt idx="35132">
                  <c:v>35132</c:v>
                </c:pt>
                <c:pt idx="35133">
                  <c:v>35133</c:v>
                </c:pt>
                <c:pt idx="35134">
                  <c:v>35134</c:v>
                </c:pt>
                <c:pt idx="35135">
                  <c:v>35135</c:v>
                </c:pt>
                <c:pt idx="35136">
                  <c:v>35136</c:v>
                </c:pt>
                <c:pt idx="35137">
                  <c:v>35137</c:v>
                </c:pt>
                <c:pt idx="35138">
                  <c:v>35138</c:v>
                </c:pt>
                <c:pt idx="35139">
                  <c:v>35139</c:v>
                </c:pt>
                <c:pt idx="35140">
                  <c:v>35140</c:v>
                </c:pt>
                <c:pt idx="35141">
                  <c:v>35141</c:v>
                </c:pt>
                <c:pt idx="35142">
                  <c:v>35142</c:v>
                </c:pt>
                <c:pt idx="35143">
                  <c:v>35143</c:v>
                </c:pt>
                <c:pt idx="35144">
                  <c:v>35144</c:v>
                </c:pt>
                <c:pt idx="35145">
                  <c:v>35145</c:v>
                </c:pt>
                <c:pt idx="35146">
                  <c:v>35146</c:v>
                </c:pt>
                <c:pt idx="35147">
                  <c:v>35147</c:v>
                </c:pt>
                <c:pt idx="35148">
                  <c:v>35148</c:v>
                </c:pt>
                <c:pt idx="35149">
                  <c:v>35149</c:v>
                </c:pt>
                <c:pt idx="35150">
                  <c:v>35150</c:v>
                </c:pt>
                <c:pt idx="35151">
                  <c:v>35151</c:v>
                </c:pt>
                <c:pt idx="35152">
                  <c:v>35152</c:v>
                </c:pt>
                <c:pt idx="35153">
                  <c:v>35153</c:v>
                </c:pt>
                <c:pt idx="35154">
                  <c:v>35154</c:v>
                </c:pt>
                <c:pt idx="35155">
                  <c:v>35155</c:v>
                </c:pt>
                <c:pt idx="35156">
                  <c:v>35156</c:v>
                </c:pt>
                <c:pt idx="35157">
                  <c:v>35157</c:v>
                </c:pt>
                <c:pt idx="35158">
                  <c:v>35158</c:v>
                </c:pt>
                <c:pt idx="35159">
                  <c:v>35159</c:v>
                </c:pt>
                <c:pt idx="35160">
                  <c:v>35160</c:v>
                </c:pt>
                <c:pt idx="35161">
                  <c:v>35161</c:v>
                </c:pt>
                <c:pt idx="35162">
                  <c:v>35162</c:v>
                </c:pt>
                <c:pt idx="35163">
                  <c:v>35163</c:v>
                </c:pt>
                <c:pt idx="35164">
                  <c:v>35164</c:v>
                </c:pt>
                <c:pt idx="35165">
                  <c:v>35165</c:v>
                </c:pt>
                <c:pt idx="35166">
                  <c:v>35166</c:v>
                </c:pt>
                <c:pt idx="35167">
                  <c:v>35167</c:v>
                </c:pt>
                <c:pt idx="35168">
                  <c:v>35168</c:v>
                </c:pt>
                <c:pt idx="35169">
                  <c:v>35169</c:v>
                </c:pt>
                <c:pt idx="35170">
                  <c:v>35170</c:v>
                </c:pt>
                <c:pt idx="35171">
                  <c:v>35171</c:v>
                </c:pt>
                <c:pt idx="35172">
                  <c:v>35172</c:v>
                </c:pt>
                <c:pt idx="35173">
                  <c:v>35173</c:v>
                </c:pt>
                <c:pt idx="35174">
                  <c:v>35174</c:v>
                </c:pt>
                <c:pt idx="35175">
                  <c:v>35175</c:v>
                </c:pt>
                <c:pt idx="35176">
                  <c:v>35176</c:v>
                </c:pt>
                <c:pt idx="35177">
                  <c:v>35177</c:v>
                </c:pt>
                <c:pt idx="35178">
                  <c:v>35178</c:v>
                </c:pt>
                <c:pt idx="35179">
                  <c:v>35179</c:v>
                </c:pt>
                <c:pt idx="35180">
                  <c:v>35180</c:v>
                </c:pt>
                <c:pt idx="35181">
                  <c:v>35181</c:v>
                </c:pt>
                <c:pt idx="35182">
                  <c:v>35182</c:v>
                </c:pt>
                <c:pt idx="35183">
                  <c:v>35183</c:v>
                </c:pt>
                <c:pt idx="35184">
                  <c:v>35184</c:v>
                </c:pt>
                <c:pt idx="35185">
                  <c:v>35185</c:v>
                </c:pt>
                <c:pt idx="35186">
                  <c:v>35186</c:v>
                </c:pt>
                <c:pt idx="35187">
                  <c:v>35187</c:v>
                </c:pt>
                <c:pt idx="35188">
                  <c:v>35188</c:v>
                </c:pt>
                <c:pt idx="35189">
                  <c:v>35189</c:v>
                </c:pt>
                <c:pt idx="35190">
                  <c:v>35190</c:v>
                </c:pt>
                <c:pt idx="35191">
                  <c:v>35191</c:v>
                </c:pt>
                <c:pt idx="35192">
                  <c:v>35192</c:v>
                </c:pt>
                <c:pt idx="35193">
                  <c:v>35193</c:v>
                </c:pt>
                <c:pt idx="35194">
                  <c:v>35194</c:v>
                </c:pt>
                <c:pt idx="35195">
                  <c:v>35195</c:v>
                </c:pt>
                <c:pt idx="35196">
                  <c:v>35196</c:v>
                </c:pt>
                <c:pt idx="35197">
                  <c:v>35197</c:v>
                </c:pt>
                <c:pt idx="35198">
                  <c:v>35198</c:v>
                </c:pt>
                <c:pt idx="35199">
                  <c:v>35199</c:v>
                </c:pt>
                <c:pt idx="35200">
                  <c:v>35200</c:v>
                </c:pt>
                <c:pt idx="35201">
                  <c:v>35201</c:v>
                </c:pt>
                <c:pt idx="35202">
                  <c:v>35202</c:v>
                </c:pt>
                <c:pt idx="35203">
                  <c:v>35203</c:v>
                </c:pt>
                <c:pt idx="35204">
                  <c:v>35204</c:v>
                </c:pt>
                <c:pt idx="35205">
                  <c:v>35205</c:v>
                </c:pt>
                <c:pt idx="35206">
                  <c:v>35206</c:v>
                </c:pt>
                <c:pt idx="35207">
                  <c:v>35207</c:v>
                </c:pt>
                <c:pt idx="35208">
                  <c:v>35208</c:v>
                </c:pt>
                <c:pt idx="35209">
                  <c:v>35209</c:v>
                </c:pt>
                <c:pt idx="35210">
                  <c:v>35210</c:v>
                </c:pt>
                <c:pt idx="35211">
                  <c:v>35211</c:v>
                </c:pt>
                <c:pt idx="35212">
                  <c:v>35212</c:v>
                </c:pt>
                <c:pt idx="35213">
                  <c:v>35213</c:v>
                </c:pt>
                <c:pt idx="35214">
                  <c:v>35214</c:v>
                </c:pt>
                <c:pt idx="35215">
                  <c:v>35215</c:v>
                </c:pt>
                <c:pt idx="35216">
                  <c:v>35216</c:v>
                </c:pt>
                <c:pt idx="35217">
                  <c:v>35217</c:v>
                </c:pt>
                <c:pt idx="35218">
                  <c:v>35218</c:v>
                </c:pt>
                <c:pt idx="35219">
                  <c:v>35219</c:v>
                </c:pt>
                <c:pt idx="35220">
                  <c:v>35220</c:v>
                </c:pt>
                <c:pt idx="35221">
                  <c:v>35221</c:v>
                </c:pt>
                <c:pt idx="35222">
                  <c:v>35222</c:v>
                </c:pt>
                <c:pt idx="35223">
                  <c:v>35223</c:v>
                </c:pt>
                <c:pt idx="35224">
                  <c:v>35224</c:v>
                </c:pt>
                <c:pt idx="35225">
                  <c:v>35225</c:v>
                </c:pt>
                <c:pt idx="35226">
                  <c:v>35226</c:v>
                </c:pt>
                <c:pt idx="35227">
                  <c:v>35227</c:v>
                </c:pt>
                <c:pt idx="35228">
                  <c:v>35228</c:v>
                </c:pt>
                <c:pt idx="35229">
                  <c:v>35229</c:v>
                </c:pt>
                <c:pt idx="35230">
                  <c:v>35230</c:v>
                </c:pt>
                <c:pt idx="35231">
                  <c:v>35231</c:v>
                </c:pt>
                <c:pt idx="35232">
                  <c:v>35232</c:v>
                </c:pt>
                <c:pt idx="35233">
                  <c:v>35233</c:v>
                </c:pt>
                <c:pt idx="35234">
                  <c:v>35234</c:v>
                </c:pt>
                <c:pt idx="35235">
                  <c:v>35235</c:v>
                </c:pt>
                <c:pt idx="35236">
                  <c:v>35236</c:v>
                </c:pt>
                <c:pt idx="35237">
                  <c:v>35237</c:v>
                </c:pt>
                <c:pt idx="35238">
                  <c:v>35238</c:v>
                </c:pt>
                <c:pt idx="35239">
                  <c:v>35239</c:v>
                </c:pt>
                <c:pt idx="35240">
                  <c:v>35240</c:v>
                </c:pt>
                <c:pt idx="35241">
                  <c:v>35241</c:v>
                </c:pt>
                <c:pt idx="35242">
                  <c:v>35242</c:v>
                </c:pt>
                <c:pt idx="35243">
                  <c:v>35243</c:v>
                </c:pt>
                <c:pt idx="35244">
                  <c:v>35244</c:v>
                </c:pt>
                <c:pt idx="35245">
                  <c:v>35245</c:v>
                </c:pt>
                <c:pt idx="35246">
                  <c:v>35246</c:v>
                </c:pt>
                <c:pt idx="35247">
                  <c:v>35247</c:v>
                </c:pt>
                <c:pt idx="35248">
                  <c:v>35248</c:v>
                </c:pt>
                <c:pt idx="35249">
                  <c:v>35249</c:v>
                </c:pt>
                <c:pt idx="35250">
                  <c:v>35250</c:v>
                </c:pt>
                <c:pt idx="35251">
                  <c:v>35251</c:v>
                </c:pt>
                <c:pt idx="35252">
                  <c:v>35252</c:v>
                </c:pt>
                <c:pt idx="35253">
                  <c:v>35253</c:v>
                </c:pt>
                <c:pt idx="35254">
                  <c:v>35254</c:v>
                </c:pt>
                <c:pt idx="35255">
                  <c:v>35255</c:v>
                </c:pt>
                <c:pt idx="35256">
                  <c:v>35256</c:v>
                </c:pt>
                <c:pt idx="35257">
                  <c:v>35257</c:v>
                </c:pt>
                <c:pt idx="35258">
                  <c:v>35258</c:v>
                </c:pt>
                <c:pt idx="35259">
                  <c:v>35259</c:v>
                </c:pt>
                <c:pt idx="35260">
                  <c:v>35260</c:v>
                </c:pt>
                <c:pt idx="35261">
                  <c:v>35261</c:v>
                </c:pt>
                <c:pt idx="35262">
                  <c:v>35262</c:v>
                </c:pt>
                <c:pt idx="35263">
                  <c:v>35263</c:v>
                </c:pt>
                <c:pt idx="35264">
                  <c:v>35264</c:v>
                </c:pt>
                <c:pt idx="35265">
                  <c:v>35265</c:v>
                </c:pt>
                <c:pt idx="35266">
                  <c:v>35266</c:v>
                </c:pt>
                <c:pt idx="35267">
                  <c:v>35267</c:v>
                </c:pt>
                <c:pt idx="35268">
                  <c:v>35268</c:v>
                </c:pt>
                <c:pt idx="35269">
                  <c:v>35269</c:v>
                </c:pt>
                <c:pt idx="35270">
                  <c:v>35270</c:v>
                </c:pt>
                <c:pt idx="35271">
                  <c:v>35271</c:v>
                </c:pt>
                <c:pt idx="35272">
                  <c:v>35272</c:v>
                </c:pt>
                <c:pt idx="35273">
                  <c:v>35273</c:v>
                </c:pt>
                <c:pt idx="35274">
                  <c:v>35274</c:v>
                </c:pt>
                <c:pt idx="35275">
                  <c:v>35275</c:v>
                </c:pt>
                <c:pt idx="35276">
                  <c:v>35276</c:v>
                </c:pt>
                <c:pt idx="35277">
                  <c:v>35277</c:v>
                </c:pt>
                <c:pt idx="35278">
                  <c:v>35278</c:v>
                </c:pt>
                <c:pt idx="35279">
                  <c:v>35279</c:v>
                </c:pt>
                <c:pt idx="35280">
                  <c:v>35280</c:v>
                </c:pt>
                <c:pt idx="35281">
                  <c:v>35281</c:v>
                </c:pt>
                <c:pt idx="35282">
                  <c:v>35282</c:v>
                </c:pt>
                <c:pt idx="35283">
                  <c:v>35283</c:v>
                </c:pt>
                <c:pt idx="35284">
                  <c:v>35284</c:v>
                </c:pt>
                <c:pt idx="35285">
                  <c:v>35285</c:v>
                </c:pt>
                <c:pt idx="35286">
                  <c:v>35286</c:v>
                </c:pt>
                <c:pt idx="35287">
                  <c:v>35287</c:v>
                </c:pt>
                <c:pt idx="35288">
                  <c:v>35288</c:v>
                </c:pt>
                <c:pt idx="35289">
                  <c:v>35289</c:v>
                </c:pt>
                <c:pt idx="35290">
                  <c:v>35290</c:v>
                </c:pt>
                <c:pt idx="35291">
                  <c:v>35291</c:v>
                </c:pt>
                <c:pt idx="35292">
                  <c:v>35292</c:v>
                </c:pt>
                <c:pt idx="35293">
                  <c:v>35293</c:v>
                </c:pt>
                <c:pt idx="35294">
                  <c:v>35294</c:v>
                </c:pt>
                <c:pt idx="35295">
                  <c:v>35295</c:v>
                </c:pt>
                <c:pt idx="35296">
                  <c:v>35296</c:v>
                </c:pt>
                <c:pt idx="35297">
                  <c:v>35297</c:v>
                </c:pt>
                <c:pt idx="35298">
                  <c:v>35298</c:v>
                </c:pt>
                <c:pt idx="35299">
                  <c:v>35299</c:v>
                </c:pt>
                <c:pt idx="35300">
                  <c:v>35300</c:v>
                </c:pt>
                <c:pt idx="35301">
                  <c:v>35301</c:v>
                </c:pt>
                <c:pt idx="35302">
                  <c:v>35302</c:v>
                </c:pt>
                <c:pt idx="35303">
                  <c:v>35303</c:v>
                </c:pt>
                <c:pt idx="35304">
                  <c:v>35304</c:v>
                </c:pt>
                <c:pt idx="35305">
                  <c:v>35305</c:v>
                </c:pt>
                <c:pt idx="35306">
                  <c:v>35306</c:v>
                </c:pt>
                <c:pt idx="35307">
                  <c:v>35307</c:v>
                </c:pt>
                <c:pt idx="35308">
                  <c:v>35308</c:v>
                </c:pt>
                <c:pt idx="35309">
                  <c:v>35309</c:v>
                </c:pt>
                <c:pt idx="35310">
                  <c:v>35310</c:v>
                </c:pt>
                <c:pt idx="35311">
                  <c:v>35311</c:v>
                </c:pt>
                <c:pt idx="35312">
                  <c:v>35312</c:v>
                </c:pt>
                <c:pt idx="35313">
                  <c:v>35313</c:v>
                </c:pt>
                <c:pt idx="35314">
                  <c:v>35314</c:v>
                </c:pt>
                <c:pt idx="35315">
                  <c:v>35315</c:v>
                </c:pt>
                <c:pt idx="35316">
                  <c:v>35316</c:v>
                </c:pt>
                <c:pt idx="35317">
                  <c:v>35317</c:v>
                </c:pt>
                <c:pt idx="35318">
                  <c:v>35318</c:v>
                </c:pt>
                <c:pt idx="35319">
                  <c:v>35319</c:v>
                </c:pt>
                <c:pt idx="35320">
                  <c:v>35320</c:v>
                </c:pt>
                <c:pt idx="35321">
                  <c:v>35321</c:v>
                </c:pt>
                <c:pt idx="35322">
                  <c:v>35322</c:v>
                </c:pt>
                <c:pt idx="35323">
                  <c:v>35323</c:v>
                </c:pt>
                <c:pt idx="35324">
                  <c:v>35324</c:v>
                </c:pt>
                <c:pt idx="35325">
                  <c:v>35325</c:v>
                </c:pt>
                <c:pt idx="35326">
                  <c:v>35326</c:v>
                </c:pt>
                <c:pt idx="35327">
                  <c:v>35327</c:v>
                </c:pt>
                <c:pt idx="35328">
                  <c:v>35328</c:v>
                </c:pt>
                <c:pt idx="35329">
                  <c:v>35329</c:v>
                </c:pt>
                <c:pt idx="35330">
                  <c:v>35330</c:v>
                </c:pt>
                <c:pt idx="35331">
                  <c:v>35331</c:v>
                </c:pt>
                <c:pt idx="35332">
                  <c:v>35332</c:v>
                </c:pt>
                <c:pt idx="35333">
                  <c:v>35333</c:v>
                </c:pt>
                <c:pt idx="35334">
                  <c:v>35334</c:v>
                </c:pt>
                <c:pt idx="35335">
                  <c:v>35335</c:v>
                </c:pt>
                <c:pt idx="35336">
                  <c:v>35336</c:v>
                </c:pt>
                <c:pt idx="35337">
                  <c:v>35337</c:v>
                </c:pt>
                <c:pt idx="35338">
                  <c:v>35338</c:v>
                </c:pt>
                <c:pt idx="35339">
                  <c:v>35339</c:v>
                </c:pt>
                <c:pt idx="35340">
                  <c:v>35340</c:v>
                </c:pt>
                <c:pt idx="35341">
                  <c:v>35341</c:v>
                </c:pt>
                <c:pt idx="35342">
                  <c:v>35342</c:v>
                </c:pt>
                <c:pt idx="35343">
                  <c:v>35343</c:v>
                </c:pt>
                <c:pt idx="35344">
                  <c:v>35344</c:v>
                </c:pt>
                <c:pt idx="35345">
                  <c:v>35345</c:v>
                </c:pt>
                <c:pt idx="35346">
                  <c:v>35346</c:v>
                </c:pt>
                <c:pt idx="35347">
                  <c:v>35347</c:v>
                </c:pt>
                <c:pt idx="35348">
                  <c:v>35348</c:v>
                </c:pt>
                <c:pt idx="35349">
                  <c:v>35349</c:v>
                </c:pt>
                <c:pt idx="35350">
                  <c:v>35350</c:v>
                </c:pt>
                <c:pt idx="35351">
                  <c:v>35351</c:v>
                </c:pt>
                <c:pt idx="35352">
                  <c:v>35352</c:v>
                </c:pt>
                <c:pt idx="35353">
                  <c:v>35353</c:v>
                </c:pt>
                <c:pt idx="35354">
                  <c:v>35354</c:v>
                </c:pt>
                <c:pt idx="35355">
                  <c:v>35355</c:v>
                </c:pt>
                <c:pt idx="35356">
                  <c:v>35356</c:v>
                </c:pt>
                <c:pt idx="35357">
                  <c:v>35357</c:v>
                </c:pt>
                <c:pt idx="35358">
                  <c:v>35358</c:v>
                </c:pt>
                <c:pt idx="35359">
                  <c:v>35359</c:v>
                </c:pt>
                <c:pt idx="35360">
                  <c:v>35360</c:v>
                </c:pt>
                <c:pt idx="35361">
                  <c:v>35361</c:v>
                </c:pt>
                <c:pt idx="35362">
                  <c:v>35362</c:v>
                </c:pt>
                <c:pt idx="35363">
                  <c:v>35363</c:v>
                </c:pt>
                <c:pt idx="35364">
                  <c:v>35364</c:v>
                </c:pt>
                <c:pt idx="35365">
                  <c:v>35365</c:v>
                </c:pt>
                <c:pt idx="35366">
                  <c:v>35366</c:v>
                </c:pt>
                <c:pt idx="35367">
                  <c:v>35367</c:v>
                </c:pt>
                <c:pt idx="35368">
                  <c:v>35368</c:v>
                </c:pt>
                <c:pt idx="35369">
                  <c:v>35369</c:v>
                </c:pt>
                <c:pt idx="35370">
                  <c:v>35370</c:v>
                </c:pt>
                <c:pt idx="35371">
                  <c:v>35371</c:v>
                </c:pt>
                <c:pt idx="35372">
                  <c:v>35372</c:v>
                </c:pt>
                <c:pt idx="35373">
                  <c:v>35373</c:v>
                </c:pt>
                <c:pt idx="35374">
                  <c:v>35374</c:v>
                </c:pt>
                <c:pt idx="35375">
                  <c:v>35375</c:v>
                </c:pt>
                <c:pt idx="35376">
                  <c:v>35376</c:v>
                </c:pt>
                <c:pt idx="35377">
                  <c:v>35377</c:v>
                </c:pt>
                <c:pt idx="35378">
                  <c:v>35378</c:v>
                </c:pt>
                <c:pt idx="35379">
                  <c:v>35379</c:v>
                </c:pt>
                <c:pt idx="35380">
                  <c:v>35380</c:v>
                </c:pt>
                <c:pt idx="35381">
                  <c:v>35381</c:v>
                </c:pt>
                <c:pt idx="35382">
                  <c:v>35382</c:v>
                </c:pt>
                <c:pt idx="35383">
                  <c:v>35383</c:v>
                </c:pt>
                <c:pt idx="35384">
                  <c:v>35384</c:v>
                </c:pt>
                <c:pt idx="35385">
                  <c:v>35385</c:v>
                </c:pt>
                <c:pt idx="35386">
                  <c:v>35386</c:v>
                </c:pt>
                <c:pt idx="35387">
                  <c:v>35387</c:v>
                </c:pt>
                <c:pt idx="35388">
                  <c:v>35388</c:v>
                </c:pt>
                <c:pt idx="35389">
                  <c:v>35389</c:v>
                </c:pt>
                <c:pt idx="35390">
                  <c:v>35390</c:v>
                </c:pt>
                <c:pt idx="35391">
                  <c:v>35391</c:v>
                </c:pt>
                <c:pt idx="35392">
                  <c:v>35392</c:v>
                </c:pt>
                <c:pt idx="35393">
                  <c:v>35393</c:v>
                </c:pt>
                <c:pt idx="35394">
                  <c:v>35394</c:v>
                </c:pt>
                <c:pt idx="35395">
                  <c:v>35395</c:v>
                </c:pt>
                <c:pt idx="35396">
                  <c:v>35396</c:v>
                </c:pt>
                <c:pt idx="35397">
                  <c:v>35397</c:v>
                </c:pt>
                <c:pt idx="35398">
                  <c:v>35398</c:v>
                </c:pt>
                <c:pt idx="35399">
                  <c:v>35399</c:v>
                </c:pt>
                <c:pt idx="35400">
                  <c:v>35400</c:v>
                </c:pt>
                <c:pt idx="35401">
                  <c:v>35401</c:v>
                </c:pt>
                <c:pt idx="35402">
                  <c:v>35402</c:v>
                </c:pt>
                <c:pt idx="35403">
                  <c:v>35403</c:v>
                </c:pt>
                <c:pt idx="35404">
                  <c:v>35404</c:v>
                </c:pt>
                <c:pt idx="35405">
                  <c:v>35405</c:v>
                </c:pt>
                <c:pt idx="35406">
                  <c:v>35406</c:v>
                </c:pt>
                <c:pt idx="35407">
                  <c:v>35407</c:v>
                </c:pt>
                <c:pt idx="35408">
                  <c:v>35408</c:v>
                </c:pt>
                <c:pt idx="35409">
                  <c:v>35409</c:v>
                </c:pt>
                <c:pt idx="35410">
                  <c:v>35410</c:v>
                </c:pt>
                <c:pt idx="35411">
                  <c:v>35411</c:v>
                </c:pt>
                <c:pt idx="35412">
                  <c:v>35412</c:v>
                </c:pt>
                <c:pt idx="35413">
                  <c:v>35413</c:v>
                </c:pt>
                <c:pt idx="35414">
                  <c:v>35414</c:v>
                </c:pt>
                <c:pt idx="35415">
                  <c:v>35415</c:v>
                </c:pt>
                <c:pt idx="35416">
                  <c:v>35416</c:v>
                </c:pt>
                <c:pt idx="35417">
                  <c:v>35417</c:v>
                </c:pt>
                <c:pt idx="35418">
                  <c:v>35418</c:v>
                </c:pt>
                <c:pt idx="35419">
                  <c:v>35419</c:v>
                </c:pt>
                <c:pt idx="35420">
                  <c:v>35420</c:v>
                </c:pt>
                <c:pt idx="35421">
                  <c:v>35421</c:v>
                </c:pt>
                <c:pt idx="35422">
                  <c:v>35422</c:v>
                </c:pt>
                <c:pt idx="35423">
                  <c:v>35423</c:v>
                </c:pt>
                <c:pt idx="35424">
                  <c:v>35424</c:v>
                </c:pt>
                <c:pt idx="35425">
                  <c:v>35425</c:v>
                </c:pt>
                <c:pt idx="35426">
                  <c:v>35426</c:v>
                </c:pt>
                <c:pt idx="35427">
                  <c:v>35427</c:v>
                </c:pt>
                <c:pt idx="35428">
                  <c:v>35428</c:v>
                </c:pt>
                <c:pt idx="35429">
                  <c:v>35429</c:v>
                </c:pt>
                <c:pt idx="35430">
                  <c:v>35430</c:v>
                </c:pt>
                <c:pt idx="35431">
                  <c:v>35431</c:v>
                </c:pt>
                <c:pt idx="35432">
                  <c:v>35432</c:v>
                </c:pt>
                <c:pt idx="35433">
                  <c:v>35433</c:v>
                </c:pt>
                <c:pt idx="35434">
                  <c:v>35434</c:v>
                </c:pt>
                <c:pt idx="35435">
                  <c:v>35435</c:v>
                </c:pt>
                <c:pt idx="35436">
                  <c:v>35436</c:v>
                </c:pt>
                <c:pt idx="35437">
                  <c:v>35437</c:v>
                </c:pt>
                <c:pt idx="35438">
                  <c:v>35438</c:v>
                </c:pt>
                <c:pt idx="35439">
                  <c:v>35439</c:v>
                </c:pt>
                <c:pt idx="35440">
                  <c:v>35440</c:v>
                </c:pt>
                <c:pt idx="35441">
                  <c:v>35441</c:v>
                </c:pt>
                <c:pt idx="35442">
                  <c:v>35442</c:v>
                </c:pt>
                <c:pt idx="35443">
                  <c:v>35443</c:v>
                </c:pt>
                <c:pt idx="35444">
                  <c:v>35444</c:v>
                </c:pt>
                <c:pt idx="35445">
                  <c:v>35445</c:v>
                </c:pt>
                <c:pt idx="35446">
                  <c:v>35446</c:v>
                </c:pt>
                <c:pt idx="35447">
                  <c:v>35447</c:v>
                </c:pt>
                <c:pt idx="35448">
                  <c:v>35448</c:v>
                </c:pt>
                <c:pt idx="35449">
                  <c:v>35449</c:v>
                </c:pt>
                <c:pt idx="35450">
                  <c:v>35450</c:v>
                </c:pt>
                <c:pt idx="35451">
                  <c:v>35451</c:v>
                </c:pt>
                <c:pt idx="35452">
                  <c:v>35452</c:v>
                </c:pt>
                <c:pt idx="35453">
                  <c:v>35453</c:v>
                </c:pt>
                <c:pt idx="35454">
                  <c:v>35454</c:v>
                </c:pt>
                <c:pt idx="35455">
                  <c:v>35455</c:v>
                </c:pt>
                <c:pt idx="35456">
                  <c:v>35456</c:v>
                </c:pt>
                <c:pt idx="35457">
                  <c:v>35457</c:v>
                </c:pt>
                <c:pt idx="35458">
                  <c:v>35458</c:v>
                </c:pt>
                <c:pt idx="35459">
                  <c:v>35459</c:v>
                </c:pt>
                <c:pt idx="35460">
                  <c:v>35460</c:v>
                </c:pt>
                <c:pt idx="35461">
                  <c:v>35461</c:v>
                </c:pt>
                <c:pt idx="35462">
                  <c:v>35462</c:v>
                </c:pt>
                <c:pt idx="35463">
                  <c:v>35463</c:v>
                </c:pt>
                <c:pt idx="35464">
                  <c:v>35464</c:v>
                </c:pt>
                <c:pt idx="35465">
                  <c:v>35465</c:v>
                </c:pt>
                <c:pt idx="35466">
                  <c:v>35466</c:v>
                </c:pt>
                <c:pt idx="35467">
                  <c:v>35467</c:v>
                </c:pt>
                <c:pt idx="35468">
                  <c:v>35468</c:v>
                </c:pt>
                <c:pt idx="35469">
                  <c:v>35469</c:v>
                </c:pt>
                <c:pt idx="35470">
                  <c:v>35470</c:v>
                </c:pt>
                <c:pt idx="35471">
                  <c:v>35471</c:v>
                </c:pt>
                <c:pt idx="35472">
                  <c:v>35472</c:v>
                </c:pt>
                <c:pt idx="35473">
                  <c:v>35473</c:v>
                </c:pt>
                <c:pt idx="35474">
                  <c:v>35474</c:v>
                </c:pt>
                <c:pt idx="35475">
                  <c:v>35475</c:v>
                </c:pt>
                <c:pt idx="35476">
                  <c:v>35476</c:v>
                </c:pt>
                <c:pt idx="35477">
                  <c:v>35477</c:v>
                </c:pt>
                <c:pt idx="35478">
                  <c:v>35478</c:v>
                </c:pt>
                <c:pt idx="35479">
                  <c:v>35479</c:v>
                </c:pt>
                <c:pt idx="35480">
                  <c:v>35480</c:v>
                </c:pt>
                <c:pt idx="35481">
                  <c:v>35481</c:v>
                </c:pt>
                <c:pt idx="35482">
                  <c:v>35482</c:v>
                </c:pt>
                <c:pt idx="35483">
                  <c:v>35483</c:v>
                </c:pt>
                <c:pt idx="35484">
                  <c:v>35484</c:v>
                </c:pt>
                <c:pt idx="35485">
                  <c:v>35485</c:v>
                </c:pt>
                <c:pt idx="35486">
                  <c:v>35486</c:v>
                </c:pt>
                <c:pt idx="35487">
                  <c:v>35487</c:v>
                </c:pt>
                <c:pt idx="35488">
                  <c:v>35488</c:v>
                </c:pt>
                <c:pt idx="35489">
                  <c:v>35489</c:v>
                </c:pt>
                <c:pt idx="35490">
                  <c:v>35490</c:v>
                </c:pt>
                <c:pt idx="35491">
                  <c:v>35491</c:v>
                </c:pt>
                <c:pt idx="35492">
                  <c:v>35492</c:v>
                </c:pt>
                <c:pt idx="35493">
                  <c:v>35493</c:v>
                </c:pt>
                <c:pt idx="35494">
                  <c:v>35494</c:v>
                </c:pt>
                <c:pt idx="35495">
                  <c:v>35495</c:v>
                </c:pt>
                <c:pt idx="35496">
                  <c:v>35496</c:v>
                </c:pt>
                <c:pt idx="35497">
                  <c:v>35497</c:v>
                </c:pt>
                <c:pt idx="35498">
                  <c:v>35498</c:v>
                </c:pt>
                <c:pt idx="35499">
                  <c:v>35499</c:v>
                </c:pt>
                <c:pt idx="35500">
                  <c:v>35500</c:v>
                </c:pt>
                <c:pt idx="35501">
                  <c:v>35501</c:v>
                </c:pt>
                <c:pt idx="35502">
                  <c:v>35502</c:v>
                </c:pt>
                <c:pt idx="35503">
                  <c:v>35503</c:v>
                </c:pt>
                <c:pt idx="35504">
                  <c:v>35504</c:v>
                </c:pt>
                <c:pt idx="35505">
                  <c:v>35505</c:v>
                </c:pt>
                <c:pt idx="35506">
                  <c:v>35506</c:v>
                </c:pt>
                <c:pt idx="35507">
                  <c:v>35507</c:v>
                </c:pt>
                <c:pt idx="35508">
                  <c:v>35508</c:v>
                </c:pt>
                <c:pt idx="35509">
                  <c:v>35509</c:v>
                </c:pt>
                <c:pt idx="35510">
                  <c:v>35510</c:v>
                </c:pt>
                <c:pt idx="35511">
                  <c:v>35511</c:v>
                </c:pt>
                <c:pt idx="35512">
                  <c:v>35512</c:v>
                </c:pt>
                <c:pt idx="35513">
                  <c:v>35513</c:v>
                </c:pt>
                <c:pt idx="35514">
                  <c:v>35514</c:v>
                </c:pt>
                <c:pt idx="35515">
                  <c:v>35515</c:v>
                </c:pt>
                <c:pt idx="35516">
                  <c:v>35516</c:v>
                </c:pt>
                <c:pt idx="35517">
                  <c:v>35517</c:v>
                </c:pt>
                <c:pt idx="35518">
                  <c:v>35518</c:v>
                </c:pt>
                <c:pt idx="35519">
                  <c:v>35519</c:v>
                </c:pt>
                <c:pt idx="35520">
                  <c:v>35520</c:v>
                </c:pt>
                <c:pt idx="35521">
                  <c:v>35521</c:v>
                </c:pt>
                <c:pt idx="35522">
                  <c:v>35522</c:v>
                </c:pt>
                <c:pt idx="35523">
                  <c:v>35523</c:v>
                </c:pt>
                <c:pt idx="35524">
                  <c:v>35524</c:v>
                </c:pt>
                <c:pt idx="35525">
                  <c:v>35525</c:v>
                </c:pt>
                <c:pt idx="35526">
                  <c:v>35526</c:v>
                </c:pt>
                <c:pt idx="35527">
                  <c:v>35527</c:v>
                </c:pt>
                <c:pt idx="35528">
                  <c:v>35528</c:v>
                </c:pt>
                <c:pt idx="35529">
                  <c:v>35529</c:v>
                </c:pt>
                <c:pt idx="35530">
                  <c:v>35530</c:v>
                </c:pt>
                <c:pt idx="35531">
                  <c:v>35531</c:v>
                </c:pt>
                <c:pt idx="35532">
                  <c:v>35532</c:v>
                </c:pt>
                <c:pt idx="35533">
                  <c:v>35533</c:v>
                </c:pt>
                <c:pt idx="35534">
                  <c:v>35534</c:v>
                </c:pt>
                <c:pt idx="35535">
                  <c:v>35535</c:v>
                </c:pt>
                <c:pt idx="35536">
                  <c:v>35536</c:v>
                </c:pt>
                <c:pt idx="35537">
                  <c:v>35537</c:v>
                </c:pt>
                <c:pt idx="35538">
                  <c:v>35538</c:v>
                </c:pt>
                <c:pt idx="35539">
                  <c:v>35539</c:v>
                </c:pt>
                <c:pt idx="35540">
                  <c:v>35540</c:v>
                </c:pt>
                <c:pt idx="35541">
                  <c:v>35541</c:v>
                </c:pt>
                <c:pt idx="35542">
                  <c:v>35542</c:v>
                </c:pt>
                <c:pt idx="35543">
                  <c:v>35543</c:v>
                </c:pt>
                <c:pt idx="35544">
                  <c:v>35544</c:v>
                </c:pt>
                <c:pt idx="35545">
                  <c:v>35545</c:v>
                </c:pt>
                <c:pt idx="35546">
                  <c:v>35546</c:v>
                </c:pt>
                <c:pt idx="35547">
                  <c:v>35547</c:v>
                </c:pt>
                <c:pt idx="35548">
                  <c:v>35548</c:v>
                </c:pt>
                <c:pt idx="35549">
                  <c:v>35549</c:v>
                </c:pt>
                <c:pt idx="35550">
                  <c:v>35550</c:v>
                </c:pt>
                <c:pt idx="35551">
                  <c:v>35551</c:v>
                </c:pt>
                <c:pt idx="35552">
                  <c:v>35552</c:v>
                </c:pt>
                <c:pt idx="35553">
                  <c:v>35553</c:v>
                </c:pt>
                <c:pt idx="35554">
                  <c:v>35554</c:v>
                </c:pt>
                <c:pt idx="35555">
                  <c:v>35555</c:v>
                </c:pt>
                <c:pt idx="35556">
                  <c:v>35556</c:v>
                </c:pt>
                <c:pt idx="35557">
                  <c:v>35557</c:v>
                </c:pt>
                <c:pt idx="35558">
                  <c:v>35558</c:v>
                </c:pt>
                <c:pt idx="35559">
                  <c:v>35559</c:v>
                </c:pt>
                <c:pt idx="35560">
                  <c:v>35560</c:v>
                </c:pt>
                <c:pt idx="35561">
                  <c:v>35561</c:v>
                </c:pt>
                <c:pt idx="35562">
                  <c:v>35562</c:v>
                </c:pt>
                <c:pt idx="35563">
                  <c:v>35563</c:v>
                </c:pt>
                <c:pt idx="35564">
                  <c:v>35564</c:v>
                </c:pt>
                <c:pt idx="35565">
                  <c:v>35565</c:v>
                </c:pt>
                <c:pt idx="35566">
                  <c:v>35566</c:v>
                </c:pt>
                <c:pt idx="35567">
                  <c:v>35567</c:v>
                </c:pt>
                <c:pt idx="35568">
                  <c:v>35568</c:v>
                </c:pt>
                <c:pt idx="35569">
                  <c:v>35569</c:v>
                </c:pt>
                <c:pt idx="35570">
                  <c:v>35570</c:v>
                </c:pt>
                <c:pt idx="35571">
                  <c:v>35571</c:v>
                </c:pt>
                <c:pt idx="35572">
                  <c:v>35572</c:v>
                </c:pt>
                <c:pt idx="35573">
                  <c:v>35573</c:v>
                </c:pt>
                <c:pt idx="35574">
                  <c:v>35574</c:v>
                </c:pt>
                <c:pt idx="35575">
                  <c:v>35575</c:v>
                </c:pt>
                <c:pt idx="35576">
                  <c:v>35576</c:v>
                </c:pt>
                <c:pt idx="35577">
                  <c:v>35577</c:v>
                </c:pt>
                <c:pt idx="35578">
                  <c:v>35578</c:v>
                </c:pt>
                <c:pt idx="35579">
                  <c:v>35579</c:v>
                </c:pt>
                <c:pt idx="35580">
                  <c:v>35580</c:v>
                </c:pt>
                <c:pt idx="35581">
                  <c:v>35581</c:v>
                </c:pt>
                <c:pt idx="35582">
                  <c:v>35582</c:v>
                </c:pt>
                <c:pt idx="35583">
                  <c:v>35583</c:v>
                </c:pt>
                <c:pt idx="35584">
                  <c:v>35584</c:v>
                </c:pt>
                <c:pt idx="35585">
                  <c:v>35585</c:v>
                </c:pt>
                <c:pt idx="35586">
                  <c:v>35586</c:v>
                </c:pt>
                <c:pt idx="35587">
                  <c:v>35587</c:v>
                </c:pt>
                <c:pt idx="35588">
                  <c:v>35588</c:v>
                </c:pt>
                <c:pt idx="35589">
                  <c:v>35589</c:v>
                </c:pt>
                <c:pt idx="35590">
                  <c:v>35590</c:v>
                </c:pt>
                <c:pt idx="35591">
                  <c:v>35591</c:v>
                </c:pt>
                <c:pt idx="35592">
                  <c:v>35592</c:v>
                </c:pt>
                <c:pt idx="35593">
                  <c:v>35593</c:v>
                </c:pt>
                <c:pt idx="35594">
                  <c:v>35594</c:v>
                </c:pt>
                <c:pt idx="35595">
                  <c:v>35595</c:v>
                </c:pt>
                <c:pt idx="35596">
                  <c:v>35596</c:v>
                </c:pt>
                <c:pt idx="35597">
                  <c:v>35597</c:v>
                </c:pt>
                <c:pt idx="35598">
                  <c:v>35598</c:v>
                </c:pt>
                <c:pt idx="35599">
                  <c:v>35599</c:v>
                </c:pt>
                <c:pt idx="35600">
                  <c:v>35600</c:v>
                </c:pt>
                <c:pt idx="35601">
                  <c:v>35601</c:v>
                </c:pt>
                <c:pt idx="35602">
                  <c:v>35602</c:v>
                </c:pt>
                <c:pt idx="35603">
                  <c:v>35603</c:v>
                </c:pt>
                <c:pt idx="35604">
                  <c:v>35604</c:v>
                </c:pt>
                <c:pt idx="35605">
                  <c:v>35605</c:v>
                </c:pt>
                <c:pt idx="35606">
                  <c:v>35606</c:v>
                </c:pt>
                <c:pt idx="35607">
                  <c:v>35607</c:v>
                </c:pt>
                <c:pt idx="35608">
                  <c:v>35608</c:v>
                </c:pt>
                <c:pt idx="35609">
                  <c:v>35609</c:v>
                </c:pt>
                <c:pt idx="35610">
                  <c:v>35610</c:v>
                </c:pt>
                <c:pt idx="35611">
                  <c:v>35611</c:v>
                </c:pt>
                <c:pt idx="35612">
                  <c:v>35612</c:v>
                </c:pt>
                <c:pt idx="35613">
                  <c:v>35613</c:v>
                </c:pt>
                <c:pt idx="35614">
                  <c:v>35614</c:v>
                </c:pt>
                <c:pt idx="35615">
                  <c:v>35615</c:v>
                </c:pt>
                <c:pt idx="35616">
                  <c:v>35616</c:v>
                </c:pt>
                <c:pt idx="35617">
                  <c:v>35617</c:v>
                </c:pt>
                <c:pt idx="35618">
                  <c:v>35618</c:v>
                </c:pt>
                <c:pt idx="35619">
                  <c:v>35619</c:v>
                </c:pt>
                <c:pt idx="35620">
                  <c:v>35620</c:v>
                </c:pt>
                <c:pt idx="35621">
                  <c:v>35621</c:v>
                </c:pt>
                <c:pt idx="35622">
                  <c:v>35622</c:v>
                </c:pt>
                <c:pt idx="35623">
                  <c:v>35623</c:v>
                </c:pt>
                <c:pt idx="35624">
                  <c:v>35624</c:v>
                </c:pt>
                <c:pt idx="35625">
                  <c:v>35625</c:v>
                </c:pt>
                <c:pt idx="35626">
                  <c:v>35626</c:v>
                </c:pt>
                <c:pt idx="35627">
                  <c:v>35627</c:v>
                </c:pt>
                <c:pt idx="35628">
                  <c:v>35628</c:v>
                </c:pt>
                <c:pt idx="35629">
                  <c:v>35629</c:v>
                </c:pt>
                <c:pt idx="35630">
                  <c:v>35630</c:v>
                </c:pt>
                <c:pt idx="35631">
                  <c:v>35631</c:v>
                </c:pt>
                <c:pt idx="35632">
                  <c:v>35632</c:v>
                </c:pt>
                <c:pt idx="35633">
                  <c:v>35633</c:v>
                </c:pt>
                <c:pt idx="35634">
                  <c:v>35634</c:v>
                </c:pt>
                <c:pt idx="35635">
                  <c:v>35635</c:v>
                </c:pt>
                <c:pt idx="35636">
                  <c:v>35636</c:v>
                </c:pt>
                <c:pt idx="35637">
                  <c:v>35637</c:v>
                </c:pt>
                <c:pt idx="35638">
                  <c:v>35638</c:v>
                </c:pt>
                <c:pt idx="35639">
                  <c:v>35639</c:v>
                </c:pt>
                <c:pt idx="35640">
                  <c:v>35640</c:v>
                </c:pt>
                <c:pt idx="35641">
                  <c:v>35641</c:v>
                </c:pt>
                <c:pt idx="35642">
                  <c:v>35642</c:v>
                </c:pt>
                <c:pt idx="35643">
                  <c:v>35643</c:v>
                </c:pt>
                <c:pt idx="35644">
                  <c:v>35644</c:v>
                </c:pt>
                <c:pt idx="35645">
                  <c:v>35645</c:v>
                </c:pt>
                <c:pt idx="35646">
                  <c:v>35646</c:v>
                </c:pt>
                <c:pt idx="35647">
                  <c:v>35647</c:v>
                </c:pt>
                <c:pt idx="35648">
                  <c:v>35648</c:v>
                </c:pt>
                <c:pt idx="35649">
                  <c:v>35649</c:v>
                </c:pt>
                <c:pt idx="35650">
                  <c:v>35650</c:v>
                </c:pt>
                <c:pt idx="35651">
                  <c:v>35651</c:v>
                </c:pt>
                <c:pt idx="35652">
                  <c:v>35652</c:v>
                </c:pt>
                <c:pt idx="35653">
                  <c:v>35653</c:v>
                </c:pt>
                <c:pt idx="35654">
                  <c:v>35654</c:v>
                </c:pt>
                <c:pt idx="35655">
                  <c:v>35655</c:v>
                </c:pt>
                <c:pt idx="35656">
                  <c:v>35656</c:v>
                </c:pt>
                <c:pt idx="35657">
                  <c:v>35657</c:v>
                </c:pt>
                <c:pt idx="35658">
                  <c:v>35658</c:v>
                </c:pt>
                <c:pt idx="35659">
                  <c:v>35659</c:v>
                </c:pt>
                <c:pt idx="35660">
                  <c:v>35660</c:v>
                </c:pt>
                <c:pt idx="35661">
                  <c:v>35661</c:v>
                </c:pt>
                <c:pt idx="35662">
                  <c:v>35662</c:v>
                </c:pt>
                <c:pt idx="35663">
                  <c:v>35663</c:v>
                </c:pt>
                <c:pt idx="35664">
                  <c:v>35664</c:v>
                </c:pt>
                <c:pt idx="35665">
                  <c:v>35665</c:v>
                </c:pt>
                <c:pt idx="35666">
                  <c:v>35666</c:v>
                </c:pt>
                <c:pt idx="35667">
                  <c:v>35667</c:v>
                </c:pt>
                <c:pt idx="35668">
                  <c:v>35668</c:v>
                </c:pt>
                <c:pt idx="35669">
                  <c:v>35669</c:v>
                </c:pt>
                <c:pt idx="35670">
                  <c:v>35670</c:v>
                </c:pt>
                <c:pt idx="35671">
                  <c:v>35671</c:v>
                </c:pt>
                <c:pt idx="35672">
                  <c:v>35672</c:v>
                </c:pt>
                <c:pt idx="35673">
                  <c:v>35673</c:v>
                </c:pt>
                <c:pt idx="35674">
                  <c:v>35674</c:v>
                </c:pt>
                <c:pt idx="35675">
                  <c:v>35675</c:v>
                </c:pt>
                <c:pt idx="35676">
                  <c:v>35676</c:v>
                </c:pt>
                <c:pt idx="35677">
                  <c:v>35677</c:v>
                </c:pt>
                <c:pt idx="35678">
                  <c:v>35678</c:v>
                </c:pt>
                <c:pt idx="35679">
                  <c:v>35679</c:v>
                </c:pt>
                <c:pt idx="35680">
                  <c:v>35680</c:v>
                </c:pt>
                <c:pt idx="35681">
                  <c:v>35681</c:v>
                </c:pt>
                <c:pt idx="35682">
                  <c:v>35682</c:v>
                </c:pt>
                <c:pt idx="35683">
                  <c:v>35683</c:v>
                </c:pt>
                <c:pt idx="35684">
                  <c:v>35684</c:v>
                </c:pt>
                <c:pt idx="35685">
                  <c:v>35685</c:v>
                </c:pt>
                <c:pt idx="35686">
                  <c:v>35686</c:v>
                </c:pt>
                <c:pt idx="35687">
                  <c:v>35687</c:v>
                </c:pt>
                <c:pt idx="35688">
                  <c:v>35688</c:v>
                </c:pt>
                <c:pt idx="35689">
                  <c:v>35689</c:v>
                </c:pt>
                <c:pt idx="35690">
                  <c:v>35690</c:v>
                </c:pt>
                <c:pt idx="35691">
                  <c:v>35691</c:v>
                </c:pt>
                <c:pt idx="35692">
                  <c:v>35692</c:v>
                </c:pt>
                <c:pt idx="35693">
                  <c:v>35693</c:v>
                </c:pt>
                <c:pt idx="35694">
                  <c:v>35694</c:v>
                </c:pt>
                <c:pt idx="35695">
                  <c:v>35695</c:v>
                </c:pt>
                <c:pt idx="35696">
                  <c:v>35696</c:v>
                </c:pt>
                <c:pt idx="35697">
                  <c:v>35697</c:v>
                </c:pt>
                <c:pt idx="35698">
                  <c:v>35698</c:v>
                </c:pt>
                <c:pt idx="35699">
                  <c:v>35699</c:v>
                </c:pt>
                <c:pt idx="35700">
                  <c:v>35700</c:v>
                </c:pt>
                <c:pt idx="35701">
                  <c:v>35701</c:v>
                </c:pt>
                <c:pt idx="35702">
                  <c:v>35702</c:v>
                </c:pt>
                <c:pt idx="35703">
                  <c:v>35703</c:v>
                </c:pt>
                <c:pt idx="35704">
                  <c:v>35704</c:v>
                </c:pt>
                <c:pt idx="35705">
                  <c:v>35705</c:v>
                </c:pt>
                <c:pt idx="35706">
                  <c:v>35706</c:v>
                </c:pt>
                <c:pt idx="35707">
                  <c:v>35707</c:v>
                </c:pt>
                <c:pt idx="35708">
                  <c:v>35708</c:v>
                </c:pt>
                <c:pt idx="35709">
                  <c:v>35709</c:v>
                </c:pt>
                <c:pt idx="35710">
                  <c:v>35710</c:v>
                </c:pt>
                <c:pt idx="35711">
                  <c:v>35711</c:v>
                </c:pt>
                <c:pt idx="35712">
                  <c:v>35712</c:v>
                </c:pt>
                <c:pt idx="35713">
                  <c:v>35713</c:v>
                </c:pt>
                <c:pt idx="35714">
                  <c:v>35714</c:v>
                </c:pt>
                <c:pt idx="35715">
                  <c:v>35715</c:v>
                </c:pt>
                <c:pt idx="35716">
                  <c:v>35716</c:v>
                </c:pt>
                <c:pt idx="35717">
                  <c:v>35717</c:v>
                </c:pt>
                <c:pt idx="35718">
                  <c:v>35718</c:v>
                </c:pt>
                <c:pt idx="35719">
                  <c:v>35719</c:v>
                </c:pt>
                <c:pt idx="35720">
                  <c:v>35720</c:v>
                </c:pt>
                <c:pt idx="35721">
                  <c:v>35721</c:v>
                </c:pt>
                <c:pt idx="35722">
                  <c:v>35722</c:v>
                </c:pt>
                <c:pt idx="35723">
                  <c:v>35723</c:v>
                </c:pt>
                <c:pt idx="35724">
                  <c:v>35724</c:v>
                </c:pt>
                <c:pt idx="35725">
                  <c:v>35725</c:v>
                </c:pt>
                <c:pt idx="35726">
                  <c:v>35726</c:v>
                </c:pt>
                <c:pt idx="35727">
                  <c:v>35727</c:v>
                </c:pt>
                <c:pt idx="35728">
                  <c:v>35728</c:v>
                </c:pt>
                <c:pt idx="35729">
                  <c:v>35729</c:v>
                </c:pt>
                <c:pt idx="35730">
                  <c:v>35730</c:v>
                </c:pt>
                <c:pt idx="35731">
                  <c:v>35731</c:v>
                </c:pt>
                <c:pt idx="35732">
                  <c:v>35732</c:v>
                </c:pt>
                <c:pt idx="35733">
                  <c:v>35733</c:v>
                </c:pt>
                <c:pt idx="35734">
                  <c:v>35734</c:v>
                </c:pt>
                <c:pt idx="35735">
                  <c:v>35735</c:v>
                </c:pt>
                <c:pt idx="35736">
                  <c:v>35736</c:v>
                </c:pt>
                <c:pt idx="35737">
                  <c:v>35737</c:v>
                </c:pt>
                <c:pt idx="35738">
                  <c:v>35738</c:v>
                </c:pt>
                <c:pt idx="35739">
                  <c:v>35739</c:v>
                </c:pt>
                <c:pt idx="35740">
                  <c:v>35740</c:v>
                </c:pt>
                <c:pt idx="35741">
                  <c:v>35741</c:v>
                </c:pt>
                <c:pt idx="35742">
                  <c:v>35742</c:v>
                </c:pt>
                <c:pt idx="35743">
                  <c:v>35743</c:v>
                </c:pt>
                <c:pt idx="35744">
                  <c:v>35744</c:v>
                </c:pt>
                <c:pt idx="35745">
                  <c:v>35745</c:v>
                </c:pt>
                <c:pt idx="35746">
                  <c:v>35746</c:v>
                </c:pt>
                <c:pt idx="35747">
                  <c:v>35747</c:v>
                </c:pt>
                <c:pt idx="35748">
                  <c:v>35748</c:v>
                </c:pt>
                <c:pt idx="35749">
                  <c:v>35749</c:v>
                </c:pt>
                <c:pt idx="35750">
                  <c:v>35750</c:v>
                </c:pt>
                <c:pt idx="35751">
                  <c:v>35751</c:v>
                </c:pt>
                <c:pt idx="35752">
                  <c:v>35752</c:v>
                </c:pt>
                <c:pt idx="35753">
                  <c:v>35753</c:v>
                </c:pt>
                <c:pt idx="35754">
                  <c:v>35754</c:v>
                </c:pt>
                <c:pt idx="35755">
                  <c:v>35755</c:v>
                </c:pt>
                <c:pt idx="35756">
                  <c:v>35756</c:v>
                </c:pt>
                <c:pt idx="35757">
                  <c:v>35757</c:v>
                </c:pt>
                <c:pt idx="35758">
                  <c:v>35758</c:v>
                </c:pt>
                <c:pt idx="35759">
                  <c:v>35759</c:v>
                </c:pt>
                <c:pt idx="35760">
                  <c:v>35760</c:v>
                </c:pt>
                <c:pt idx="35761">
                  <c:v>35761</c:v>
                </c:pt>
                <c:pt idx="35762">
                  <c:v>35762</c:v>
                </c:pt>
                <c:pt idx="35763">
                  <c:v>35763</c:v>
                </c:pt>
                <c:pt idx="35764">
                  <c:v>35764</c:v>
                </c:pt>
                <c:pt idx="35765">
                  <c:v>35765</c:v>
                </c:pt>
                <c:pt idx="35766">
                  <c:v>35766</c:v>
                </c:pt>
                <c:pt idx="35767">
                  <c:v>35767</c:v>
                </c:pt>
                <c:pt idx="35768">
                  <c:v>35768</c:v>
                </c:pt>
                <c:pt idx="35769">
                  <c:v>35769</c:v>
                </c:pt>
                <c:pt idx="35770">
                  <c:v>35770</c:v>
                </c:pt>
                <c:pt idx="35771">
                  <c:v>35771</c:v>
                </c:pt>
                <c:pt idx="35772">
                  <c:v>35772</c:v>
                </c:pt>
                <c:pt idx="35773">
                  <c:v>35773</c:v>
                </c:pt>
                <c:pt idx="35774">
                  <c:v>35774</c:v>
                </c:pt>
                <c:pt idx="35775">
                  <c:v>35775</c:v>
                </c:pt>
                <c:pt idx="35776">
                  <c:v>35776</c:v>
                </c:pt>
                <c:pt idx="35777">
                  <c:v>35777</c:v>
                </c:pt>
                <c:pt idx="35778">
                  <c:v>35778</c:v>
                </c:pt>
                <c:pt idx="35779">
                  <c:v>35779</c:v>
                </c:pt>
                <c:pt idx="35780">
                  <c:v>35780</c:v>
                </c:pt>
                <c:pt idx="35781">
                  <c:v>35781</c:v>
                </c:pt>
                <c:pt idx="35782">
                  <c:v>35782</c:v>
                </c:pt>
                <c:pt idx="35783">
                  <c:v>35783</c:v>
                </c:pt>
                <c:pt idx="35784">
                  <c:v>35784</c:v>
                </c:pt>
                <c:pt idx="35785">
                  <c:v>35785</c:v>
                </c:pt>
                <c:pt idx="35786">
                  <c:v>35786</c:v>
                </c:pt>
                <c:pt idx="35787">
                  <c:v>35787</c:v>
                </c:pt>
                <c:pt idx="35788">
                  <c:v>35788</c:v>
                </c:pt>
                <c:pt idx="35789">
                  <c:v>35789</c:v>
                </c:pt>
                <c:pt idx="35790">
                  <c:v>35790</c:v>
                </c:pt>
                <c:pt idx="35791">
                  <c:v>35791</c:v>
                </c:pt>
                <c:pt idx="35792">
                  <c:v>35792</c:v>
                </c:pt>
                <c:pt idx="35793">
                  <c:v>35793</c:v>
                </c:pt>
                <c:pt idx="35794">
                  <c:v>35794</c:v>
                </c:pt>
                <c:pt idx="35795">
                  <c:v>35795</c:v>
                </c:pt>
                <c:pt idx="35796">
                  <c:v>35796</c:v>
                </c:pt>
                <c:pt idx="35797">
                  <c:v>35797</c:v>
                </c:pt>
                <c:pt idx="35798">
                  <c:v>35798</c:v>
                </c:pt>
                <c:pt idx="35799">
                  <c:v>35799</c:v>
                </c:pt>
                <c:pt idx="35800">
                  <c:v>35800</c:v>
                </c:pt>
                <c:pt idx="35801">
                  <c:v>35801</c:v>
                </c:pt>
                <c:pt idx="35802">
                  <c:v>35802</c:v>
                </c:pt>
                <c:pt idx="35803">
                  <c:v>35803</c:v>
                </c:pt>
                <c:pt idx="35804">
                  <c:v>35804</c:v>
                </c:pt>
                <c:pt idx="35805">
                  <c:v>35805</c:v>
                </c:pt>
                <c:pt idx="35806">
                  <c:v>35806</c:v>
                </c:pt>
                <c:pt idx="35807">
                  <c:v>35807</c:v>
                </c:pt>
                <c:pt idx="35808">
                  <c:v>35808</c:v>
                </c:pt>
                <c:pt idx="35809">
                  <c:v>35809</c:v>
                </c:pt>
                <c:pt idx="35810">
                  <c:v>35810</c:v>
                </c:pt>
                <c:pt idx="35811">
                  <c:v>35811</c:v>
                </c:pt>
                <c:pt idx="35812">
                  <c:v>35812</c:v>
                </c:pt>
                <c:pt idx="35813">
                  <c:v>35813</c:v>
                </c:pt>
                <c:pt idx="35814">
                  <c:v>35814</c:v>
                </c:pt>
                <c:pt idx="35815">
                  <c:v>35815</c:v>
                </c:pt>
                <c:pt idx="35816">
                  <c:v>35816</c:v>
                </c:pt>
                <c:pt idx="35817">
                  <c:v>35817</c:v>
                </c:pt>
                <c:pt idx="35818">
                  <c:v>35818</c:v>
                </c:pt>
                <c:pt idx="35819">
                  <c:v>35819</c:v>
                </c:pt>
                <c:pt idx="35820">
                  <c:v>35820</c:v>
                </c:pt>
                <c:pt idx="35821">
                  <c:v>35821</c:v>
                </c:pt>
                <c:pt idx="35822">
                  <c:v>35822</c:v>
                </c:pt>
                <c:pt idx="35823">
                  <c:v>35823</c:v>
                </c:pt>
                <c:pt idx="35824">
                  <c:v>35824</c:v>
                </c:pt>
                <c:pt idx="35825">
                  <c:v>35825</c:v>
                </c:pt>
                <c:pt idx="35826">
                  <c:v>35826</c:v>
                </c:pt>
                <c:pt idx="35827">
                  <c:v>35827</c:v>
                </c:pt>
                <c:pt idx="35828">
                  <c:v>35828</c:v>
                </c:pt>
                <c:pt idx="35829">
                  <c:v>35829</c:v>
                </c:pt>
                <c:pt idx="35830">
                  <c:v>35830</c:v>
                </c:pt>
                <c:pt idx="35831">
                  <c:v>35831</c:v>
                </c:pt>
                <c:pt idx="35832">
                  <c:v>35832</c:v>
                </c:pt>
                <c:pt idx="35833">
                  <c:v>35833</c:v>
                </c:pt>
                <c:pt idx="35834">
                  <c:v>35834</c:v>
                </c:pt>
                <c:pt idx="35835">
                  <c:v>35835</c:v>
                </c:pt>
                <c:pt idx="35836">
                  <c:v>35836</c:v>
                </c:pt>
                <c:pt idx="35837">
                  <c:v>35837</c:v>
                </c:pt>
                <c:pt idx="35838">
                  <c:v>35838</c:v>
                </c:pt>
                <c:pt idx="35839">
                  <c:v>35839</c:v>
                </c:pt>
                <c:pt idx="35840">
                  <c:v>35840</c:v>
                </c:pt>
                <c:pt idx="35841">
                  <c:v>35841</c:v>
                </c:pt>
                <c:pt idx="35842">
                  <c:v>35842</c:v>
                </c:pt>
                <c:pt idx="35843">
                  <c:v>35843</c:v>
                </c:pt>
                <c:pt idx="35844">
                  <c:v>35844</c:v>
                </c:pt>
                <c:pt idx="35845">
                  <c:v>35845</c:v>
                </c:pt>
                <c:pt idx="35846">
                  <c:v>35846</c:v>
                </c:pt>
                <c:pt idx="35847">
                  <c:v>35847</c:v>
                </c:pt>
                <c:pt idx="35848">
                  <c:v>35848</c:v>
                </c:pt>
                <c:pt idx="35849">
                  <c:v>35849</c:v>
                </c:pt>
                <c:pt idx="35850">
                  <c:v>35850</c:v>
                </c:pt>
                <c:pt idx="35851">
                  <c:v>35851</c:v>
                </c:pt>
                <c:pt idx="35852">
                  <c:v>35852</c:v>
                </c:pt>
                <c:pt idx="35853">
                  <c:v>35853</c:v>
                </c:pt>
                <c:pt idx="35854">
                  <c:v>35854</c:v>
                </c:pt>
                <c:pt idx="35855">
                  <c:v>35855</c:v>
                </c:pt>
                <c:pt idx="35856">
                  <c:v>35856</c:v>
                </c:pt>
                <c:pt idx="35857">
                  <c:v>35857</c:v>
                </c:pt>
                <c:pt idx="35858">
                  <c:v>35858</c:v>
                </c:pt>
                <c:pt idx="35859">
                  <c:v>35859</c:v>
                </c:pt>
                <c:pt idx="35860">
                  <c:v>35860</c:v>
                </c:pt>
                <c:pt idx="35861">
                  <c:v>35861</c:v>
                </c:pt>
                <c:pt idx="35862">
                  <c:v>35862</c:v>
                </c:pt>
                <c:pt idx="35863">
                  <c:v>35863</c:v>
                </c:pt>
                <c:pt idx="35864">
                  <c:v>35864</c:v>
                </c:pt>
                <c:pt idx="35865">
                  <c:v>35865</c:v>
                </c:pt>
                <c:pt idx="35866">
                  <c:v>35866</c:v>
                </c:pt>
                <c:pt idx="35867">
                  <c:v>35867</c:v>
                </c:pt>
                <c:pt idx="35868">
                  <c:v>35868</c:v>
                </c:pt>
                <c:pt idx="35869">
                  <c:v>35869</c:v>
                </c:pt>
                <c:pt idx="35870">
                  <c:v>35870</c:v>
                </c:pt>
                <c:pt idx="35871">
                  <c:v>35871</c:v>
                </c:pt>
                <c:pt idx="35872">
                  <c:v>35872</c:v>
                </c:pt>
                <c:pt idx="35873">
                  <c:v>35873</c:v>
                </c:pt>
                <c:pt idx="35874">
                  <c:v>35874</c:v>
                </c:pt>
                <c:pt idx="35875">
                  <c:v>35875</c:v>
                </c:pt>
                <c:pt idx="35876">
                  <c:v>35876</c:v>
                </c:pt>
                <c:pt idx="35877">
                  <c:v>35877</c:v>
                </c:pt>
                <c:pt idx="35878">
                  <c:v>35878</c:v>
                </c:pt>
                <c:pt idx="35879">
                  <c:v>35879</c:v>
                </c:pt>
                <c:pt idx="35880">
                  <c:v>35880</c:v>
                </c:pt>
                <c:pt idx="35881">
                  <c:v>35881</c:v>
                </c:pt>
                <c:pt idx="35882">
                  <c:v>35882</c:v>
                </c:pt>
                <c:pt idx="35883">
                  <c:v>35883</c:v>
                </c:pt>
                <c:pt idx="35884">
                  <c:v>35884</c:v>
                </c:pt>
                <c:pt idx="35885">
                  <c:v>35885</c:v>
                </c:pt>
                <c:pt idx="35886">
                  <c:v>35886</c:v>
                </c:pt>
                <c:pt idx="35887">
                  <c:v>35887</c:v>
                </c:pt>
                <c:pt idx="35888">
                  <c:v>35888</c:v>
                </c:pt>
                <c:pt idx="35889">
                  <c:v>35889</c:v>
                </c:pt>
                <c:pt idx="35890">
                  <c:v>35890</c:v>
                </c:pt>
                <c:pt idx="35891">
                  <c:v>35891</c:v>
                </c:pt>
                <c:pt idx="35892">
                  <c:v>35892</c:v>
                </c:pt>
                <c:pt idx="35893">
                  <c:v>35893</c:v>
                </c:pt>
                <c:pt idx="35894">
                  <c:v>35894</c:v>
                </c:pt>
                <c:pt idx="35895">
                  <c:v>35895</c:v>
                </c:pt>
                <c:pt idx="35896">
                  <c:v>35896</c:v>
                </c:pt>
                <c:pt idx="35897">
                  <c:v>35897</c:v>
                </c:pt>
                <c:pt idx="35898">
                  <c:v>35898</c:v>
                </c:pt>
                <c:pt idx="35899">
                  <c:v>35899</c:v>
                </c:pt>
                <c:pt idx="35900">
                  <c:v>35900</c:v>
                </c:pt>
                <c:pt idx="35901">
                  <c:v>35901</c:v>
                </c:pt>
                <c:pt idx="35902">
                  <c:v>35902</c:v>
                </c:pt>
                <c:pt idx="35903">
                  <c:v>35903</c:v>
                </c:pt>
                <c:pt idx="35904">
                  <c:v>35904</c:v>
                </c:pt>
                <c:pt idx="35905">
                  <c:v>35905</c:v>
                </c:pt>
                <c:pt idx="35906">
                  <c:v>35906</c:v>
                </c:pt>
                <c:pt idx="35907">
                  <c:v>35907</c:v>
                </c:pt>
                <c:pt idx="35908">
                  <c:v>35908</c:v>
                </c:pt>
                <c:pt idx="35909">
                  <c:v>35909</c:v>
                </c:pt>
                <c:pt idx="35910">
                  <c:v>35910</c:v>
                </c:pt>
                <c:pt idx="35911">
                  <c:v>35911</c:v>
                </c:pt>
                <c:pt idx="35912">
                  <c:v>35912</c:v>
                </c:pt>
                <c:pt idx="35913">
                  <c:v>35913</c:v>
                </c:pt>
                <c:pt idx="35914">
                  <c:v>35914</c:v>
                </c:pt>
                <c:pt idx="35915">
                  <c:v>35915</c:v>
                </c:pt>
                <c:pt idx="35916">
                  <c:v>35916</c:v>
                </c:pt>
                <c:pt idx="35917">
                  <c:v>35917</c:v>
                </c:pt>
                <c:pt idx="35918">
                  <c:v>35918</c:v>
                </c:pt>
                <c:pt idx="35919">
                  <c:v>35919</c:v>
                </c:pt>
                <c:pt idx="35920">
                  <c:v>35920</c:v>
                </c:pt>
                <c:pt idx="35921">
                  <c:v>35921</c:v>
                </c:pt>
                <c:pt idx="35922">
                  <c:v>35922</c:v>
                </c:pt>
                <c:pt idx="35923">
                  <c:v>35923</c:v>
                </c:pt>
                <c:pt idx="35924">
                  <c:v>35924</c:v>
                </c:pt>
                <c:pt idx="35925">
                  <c:v>35925</c:v>
                </c:pt>
                <c:pt idx="35926">
                  <c:v>35926</c:v>
                </c:pt>
                <c:pt idx="35927">
                  <c:v>35927</c:v>
                </c:pt>
                <c:pt idx="35928">
                  <c:v>35928</c:v>
                </c:pt>
                <c:pt idx="35929">
                  <c:v>35929</c:v>
                </c:pt>
                <c:pt idx="35930">
                  <c:v>35930</c:v>
                </c:pt>
                <c:pt idx="35931">
                  <c:v>35931</c:v>
                </c:pt>
                <c:pt idx="35932">
                  <c:v>35932</c:v>
                </c:pt>
                <c:pt idx="35933">
                  <c:v>35933</c:v>
                </c:pt>
                <c:pt idx="35934">
                  <c:v>35934</c:v>
                </c:pt>
                <c:pt idx="35935">
                  <c:v>35935</c:v>
                </c:pt>
                <c:pt idx="35936">
                  <c:v>35936</c:v>
                </c:pt>
                <c:pt idx="35937">
                  <c:v>35937</c:v>
                </c:pt>
                <c:pt idx="35938">
                  <c:v>35938</c:v>
                </c:pt>
                <c:pt idx="35939">
                  <c:v>35939</c:v>
                </c:pt>
                <c:pt idx="35940">
                  <c:v>35940</c:v>
                </c:pt>
                <c:pt idx="35941">
                  <c:v>35941</c:v>
                </c:pt>
                <c:pt idx="35942">
                  <c:v>35942</c:v>
                </c:pt>
                <c:pt idx="35943">
                  <c:v>35943</c:v>
                </c:pt>
                <c:pt idx="35944">
                  <c:v>35944</c:v>
                </c:pt>
                <c:pt idx="35945">
                  <c:v>35945</c:v>
                </c:pt>
                <c:pt idx="35946">
                  <c:v>35946</c:v>
                </c:pt>
                <c:pt idx="35947">
                  <c:v>35947</c:v>
                </c:pt>
                <c:pt idx="35948">
                  <c:v>35948</c:v>
                </c:pt>
                <c:pt idx="35949">
                  <c:v>35949</c:v>
                </c:pt>
                <c:pt idx="35950">
                  <c:v>35950</c:v>
                </c:pt>
                <c:pt idx="35951">
                  <c:v>35951</c:v>
                </c:pt>
                <c:pt idx="35952">
                  <c:v>35952</c:v>
                </c:pt>
                <c:pt idx="35953">
                  <c:v>35953</c:v>
                </c:pt>
                <c:pt idx="35954">
                  <c:v>35954</c:v>
                </c:pt>
                <c:pt idx="35955">
                  <c:v>35955</c:v>
                </c:pt>
                <c:pt idx="35956">
                  <c:v>35956</c:v>
                </c:pt>
                <c:pt idx="35957">
                  <c:v>35957</c:v>
                </c:pt>
                <c:pt idx="35958">
                  <c:v>35958</c:v>
                </c:pt>
                <c:pt idx="35959">
                  <c:v>35959</c:v>
                </c:pt>
                <c:pt idx="35960">
                  <c:v>35960</c:v>
                </c:pt>
                <c:pt idx="35961">
                  <c:v>35961</c:v>
                </c:pt>
                <c:pt idx="35962">
                  <c:v>35962</c:v>
                </c:pt>
                <c:pt idx="35963">
                  <c:v>35963</c:v>
                </c:pt>
                <c:pt idx="35964">
                  <c:v>35964</c:v>
                </c:pt>
                <c:pt idx="35965">
                  <c:v>35965</c:v>
                </c:pt>
                <c:pt idx="35966">
                  <c:v>35966</c:v>
                </c:pt>
                <c:pt idx="35967">
                  <c:v>35967</c:v>
                </c:pt>
                <c:pt idx="35968">
                  <c:v>35968</c:v>
                </c:pt>
                <c:pt idx="35969">
                  <c:v>35969</c:v>
                </c:pt>
                <c:pt idx="35970">
                  <c:v>35970</c:v>
                </c:pt>
                <c:pt idx="35971">
                  <c:v>35971</c:v>
                </c:pt>
                <c:pt idx="35972">
                  <c:v>35972</c:v>
                </c:pt>
                <c:pt idx="35973">
                  <c:v>35973</c:v>
                </c:pt>
                <c:pt idx="35974">
                  <c:v>35974</c:v>
                </c:pt>
                <c:pt idx="35975">
                  <c:v>35975</c:v>
                </c:pt>
                <c:pt idx="35976">
                  <c:v>35976</c:v>
                </c:pt>
                <c:pt idx="35977">
                  <c:v>35977</c:v>
                </c:pt>
                <c:pt idx="35978">
                  <c:v>35978</c:v>
                </c:pt>
                <c:pt idx="35979">
                  <c:v>35979</c:v>
                </c:pt>
                <c:pt idx="35980">
                  <c:v>35980</c:v>
                </c:pt>
                <c:pt idx="35981">
                  <c:v>35981</c:v>
                </c:pt>
                <c:pt idx="35982">
                  <c:v>35982</c:v>
                </c:pt>
                <c:pt idx="35983">
                  <c:v>35983</c:v>
                </c:pt>
                <c:pt idx="35984">
                  <c:v>35984</c:v>
                </c:pt>
                <c:pt idx="35985">
                  <c:v>35985</c:v>
                </c:pt>
                <c:pt idx="35986">
                  <c:v>35986</c:v>
                </c:pt>
                <c:pt idx="35987">
                  <c:v>35987</c:v>
                </c:pt>
                <c:pt idx="35988">
                  <c:v>35988</c:v>
                </c:pt>
                <c:pt idx="35989">
                  <c:v>35989</c:v>
                </c:pt>
                <c:pt idx="35990">
                  <c:v>35990</c:v>
                </c:pt>
                <c:pt idx="35991">
                  <c:v>35991</c:v>
                </c:pt>
                <c:pt idx="35992">
                  <c:v>35992</c:v>
                </c:pt>
                <c:pt idx="35993">
                  <c:v>35993</c:v>
                </c:pt>
                <c:pt idx="35994">
                  <c:v>35994</c:v>
                </c:pt>
                <c:pt idx="35995">
                  <c:v>35995</c:v>
                </c:pt>
                <c:pt idx="35996">
                  <c:v>35996</c:v>
                </c:pt>
                <c:pt idx="35997">
                  <c:v>35997</c:v>
                </c:pt>
                <c:pt idx="35998">
                  <c:v>35998</c:v>
                </c:pt>
                <c:pt idx="35999">
                  <c:v>35999</c:v>
                </c:pt>
                <c:pt idx="36000">
                  <c:v>36000</c:v>
                </c:pt>
                <c:pt idx="36001">
                  <c:v>36001</c:v>
                </c:pt>
                <c:pt idx="36002">
                  <c:v>36002</c:v>
                </c:pt>
                <c:pt idx="36003">
                  <c:v>36003</c:v>
                </c:pt>
                <c:pt idx="36004">
                  <c:v>36004</c:v>
                </c:pt>
                <c:pt idx="36005">
                  <c:v>36005</c:v>
                </c:pt>
                <c:pt idx="36006">
                  <c:v>36006</c:v>
                </c:pt>
                <c:pt idx="36007">
                  <c:v>36007</c:v>
                </c:pt>
                <c:pt idx="36008">
                  <c:v>36008</c:v>
                </c:pt>
                <c:pt idx="36009">
                  <c:v>36009</c:v>
                </c:pt>
                <c:pt idx="36010">
                  <c:v>36010</c:v>
                </c:pt>
                <c:pt idx="36011">
                  <c:v>36011</c:v>
                </c:pt>
                <c:pt idx="36012">
                  <c:v>36012</c:v>
                </c:pt>
                <c:pt idx="36013">
                  <c:v>36013</c:v>
                </c:pt>
                <c:pt idx="36014">
                  <c:v>36014</c:v>
                </c:pt>
                <c:pt idx="36015">
                  <c:v>36015</c:v>
                </c:pt>
                <c:pt idx="36016">
                  <c:v>36016</c:v>
                </c:pt>
                <c:pt idx="36017">
                  <c:v>36017</c:v>
                </c:pt>
                <c:pt idx="36018">
                  <c:v>36018</c:v>
                </c:pt>
                <c:pt idx="36019">
                  <c:v>36019</c:v>
                </c:pt>
                <c:pt idx="36020">
                  <c:v>36020</c:v>
                </c:pt>
                <c:pt idx="36021">
                  <c:v>36021</c:v>
                </c:pt>
                <c:pt idx="36022">
                  <c:v>36022</c:v>
                </c:pt>
                <c:pt idx="36023">
                  <c:v>36023</c:v>
                </c:pt>
                <c:pt idx="36024">
                  <c:v>36024</c:v>
                </c:pt>
                <c:pt idx="36025">
                  <c:v>36025</c:v>
                </c:pt>
                <c:pt idx="36026">
                  <c:v>36026</c:v>
                </c:pt>
                <c:pt idx="36027">
                  <c:v>36027</c:v>
                </c:pt>
                <c:pt idx="36028">
                  <c:v>36028</c:v>
                </c:pt>
                <c:pt idx="36029">
                  <c:v>36029</c:v>
                </c:pt>
                <c:pt idx="36030">
                  <c:v>36030</c:v>
                </c:pt>
                <c:pt idx="36031">
                  <c:v>36031</c:v>
                </c:pt>
                <c:pt idx="36032">
                  <c:v>36032</c:v>
                </c:pt>
                <c:pt idx="36033">
                  <c:v>36033</c:v>
                </c:pt>
                <c:pt idx="36034">
                  <c:v>36034</c:v>
                </c:pt>
                <c:pt idx="36035">
                  <c:v>36035</c:v>
                </c:pt>
                <c:pt idx="36036">
                  <c:v>36036</c:v>
                </c:pt>
                <c:pt idx="36037">
                  <c:v>36037</c:v>
                </c:pt>
                <c:pt idx="36038">
                  <c:v>36038</c:v>
                </c:pt>
                <c:pt idx="36039">
                  <c:v>36039</c:v>
                </c:pt>
                <c:pt idx="36040">
                  <c:v>36040</c:v>
                </c:pt>
                <c:pt idx="36041">
                  <c:v>36041</c:v>
                </c:pt>
                <c:pt idx="36042">
                  <c:v>36042</c:v>
                </c:pt>
                <c:pt idx="36043">
                  <c:v>36043</c:v>
                </c:pt>
                <c:pt idx="36044">
                  <c:v>36044</c:v>
                </c:pt>
                <c:pt idx="36045">
                  <c:v>36045</c:v>
                </c:pt>
                <c:pt idx="36046">
                  <c:v>36046</c:v>
                </c:pt>
                <c:pt idx="36047">
                  <c:v>36047</c:v>
                </c:pt>
                <c:pt idx="36048">
                  <c:v>36048</c:v>
                </c:pt>
                <c:pt idx="36049">
                  <c:v>36049</c:v>
                </c:pt>
                <c:pt idx="36050">
                  <c:v>36050</c:v>
                </c:pt>
                <c:pt idx="36051">
                  <c:v>36051</c:v>
                </c:pt>
                <c:pt idx="36052">
                  <c:v>36052</c:v>
                </c:pt>
                <c:pt idx="36053">
                  <c:v>36053</c:v>
                </c:pt>
                <c:pt idx="36054">
                  <c:v>36054</c:v>
                </c:pt>
                <c:pt idx="36055">
                  <c:v>36055</c:v>
                </c:pt>
                <c:pt idx="36056">
                  <c:v>36056</c:v>
                </c:pt>
                <c:pt idx="36057">
                  <c:v>36057</c:v>
                </c:pt>
                <c:pt idx="36058">
                  <c:v>36058</c:v>
                </c:pt>
                <c:pt idx="36059">
                  <c:v>36059</c:v>
                </c:pt>
                <c:pt idx="36060">
                  <c:v>36060</c:v>
                </c:pt>
                <c:pt idx="36061">
                  <c:v>36061</c:v>
                </c:pt>
                <c:pt idx="36062">
                  <c:v>36062</c:v>
                </c:pt>
                <c:pt idx="36063">
                  <c:v>36063</c:v>
                </c:pt>
                <c:pt idx="36064">
                  <c:v>36064</c:v>
                </c:pt>
                <c:pt idx="36065">
                  <c:v>36065</c:v>
                </c:pt>
                <c:pt idx="36066">
                  <c:v>36066</c:v>
                </c:pt>
                <c:pt idx="36067">
                  <c:v>36067</c:v>
                </c:pt>
                <c:pt idx="36068">
                  <c:v>36068</c:v>
                </c:pt>
                <c:pt idx="36069">
                  <c:v>36069</c:v>
                </c:pt>
                <c:pt idx="36070">
                  <c:v>36070</c:v>
                </c:pt>
                <c:pt idx="36071">
                  <c:v>36071</c:v>
                </c:pt>
                <c:pt idx="36072">
                  <c:v>36072</c:v>
                </c:pt>
                <c:pt idx="36073">
                  <c:v>36073</c:v>
                </c:pt>
                <c:pt idx="36074">
                  <c:v>36074</c:v>
                </c:pt>
                <c:pt idx="36075">
                  <c:v>36075</c:v>
                </c:pt>
                <c:pt idx="36076">
                  <c:v>36076</c:v>
                </c:pt>
                <c:pt idx="36077">
                  <c:v>36077</c:v>
                </c:pt>
                <c:pt idx="36078">
                  <c:v>36078</c:v>
                </c:pt>
                <c:pt idx="36079">
                  <c:v>36079</c:v>
                </c:pt>
                <c:pt idx="36080">
                  <c:v>36080</c:v>
                </c:pt>
                <c:pt idx="36081">
                  <c:v>36081</c:v>
                </c:pt>
                <c:pt idx="36082">
                  <c:v>36082</c:v>
                </c:pt>
                <c:pt idx="36083">
                  <c:v>36083</c:v>
                </c:pt>
                <c:pt idx="36084">
                  <c:v>36084</c:v>
                </c:pt>
                <c:pt idx="36085">
                  <c:v>36085</c:v>
                </c:pt>
                <c:pt idx="36086">
                  <c:v>36086</c:v>
                </c:pt>
                <c:pt idx="36087">
                  <c:v>36087</c:v>
                </c:pt>
                <c:pt idx="36088">
                  <c:v>36088</c:v>
                </c:pt>
                <c:pt idx="36089">
                  <c:v>36089</c:v>
                </c:pt>
                <c:pt idx="36090">
                  <c:v>36090</c:v>
                </c:pt>
                <c:pt idx="36091">
                  <c:v>36091</c:v>
                </c:pt>
                <c:pt idx="36092">
                  <c:v>36092</c:v>
                </c:pt>
                <c:pt idx="36093">
                  <c:v>36093</c:v>
                </c:pt>
                <c:pt idx="36094">
                  <c:v>36094</c:v>
                </c:pt>
                <c:pt idx="36095">
                  <c:v>36095</c:v>
                </c:pt>
                <c:pt idx="36096">
                  <c:v>36096</c:v>
                </c:pt>
                <c:pt idx="36097">
                  <c:v>36097</c:v>
                </c:pt>
                <c:pt idx="36098">
                  <c:v>36098</c:v>
                </c:pt>
                <c:pt idx="36099">
                  <c:v>36099</c:v>
                </c:pt>
                <c:pt idx="36100">
                  <c:v>36100</c:v>
                </c:pt>
                <c:pt idx="36101">
                  <c:v>36101</c:v>
                </c:pt>
                <c:pt idx="36102">
                  <c:v>36102</c:v>
                </c:pt>
                <c:pt idx="36103">
                  <c:v>36103</c:v>
                </c:pt>
                <c:pt idx="36104">
                  <c:v>36104</c:v>
                </c:pt>
                <c:pt idx="36105">
                  <c:v>36105</c:v>
                </c:pt>
                <c:pt idx="36106">
                  <c:v>36106</c:v>
                </c:pt>
                <c:pt idx="36107">
                  <c:v>36107</c:v>
                </c:pt>
                <c:pt idx="36108">
                  <c:v>36108</c:v>
                </c:pt>
                <c:pt idx="36109">
                  <c:v>36109</c:v>
                </c:pt>
                <c:pt idx="36110">
                  <c:v>36110</c:v>
                </c:pt>
                <c:pt idx="36111">
                  <c:v>36111</c:v>
                </c:pt>
                <c:pt idx="36112">
                  <c:v>36112</c:v>
                </c:pt>
                <c:pt idx="36113">
                  <c:v>36113</c:v>
                </c:pt>
                <c:pt idx="36114">
                  <c:v>36114</c:v>
                </c:pt>
                <c:pt idx="36115">
                  <c:v>36115</c:v>
                </c:pt>
                <c:pt idx="36116">
                  <c:v>36116</c:v>
                </c:pt>
                <c:pt idx="36117">
                  <c:v>36117</c:v>
                </c:pt>
                <c:pt idx="36118">
                  <c:v>36118</c:v>
                </c:pt>
                <c:pt idx="36119">
                  <c:v>36119</c:v>
                </c:pt>
                <c:pt idx="36120">
                  <c:v>36120</c:v>
                </c:pt>
                <c:pt idx="36121">
                  <c:v>36121</c:v>
                </c:pt>
                <c:pt idx="36122">
                  <c:v>36122</c:v>
                </c:pt>
                <c:pt idx="36123">
                  <c:v>36123</c:v>
                </c:pt>
                <c:pt idx="36124">
                  <c:v>36124</c:v>
                </c:pt>
                <c:pt idx="36125">
                  <c:v>36125</c:v>
                </c:pt>
                <c:pt idx="36126">
                  <c:v>36126</c:v>
                </c:pt>
                <c:pt idx="36127">
                  <c:v>36127</c:v>
                </c:pt>
                <c:pt idx="36128">
                  <c:v>36128</c:v>
                </c:pt>
                <c:pt idx="36129">
                  <c:v>36129</c:v>
                </c:pt>
                <c:pt idx="36130">
                  <c:v>36130</c:v>
                </c:pt>
                <c:pt idx="36131">
                  <c:v>36131</c:v>
                </c:pt>
                <c:pt idx="36132">
                  <c:v>36132</c:v>
                </c:pt>
                <c:pt idx="36133">
                  <c:v>36133</c:v>
                </c:pt>
                <c:pt idx="36134">
                  <c:v>36134</c:v>
                </c:pt>
                <c:pt idx="36135">
                  <c:v>36135</c:v>
                </c:pt>
                <c:pt idx="36136">
                  <c:v>36136</c:v>
                </c:pt>
                <c:pt idx="36137">
                  <c:v>36137</c:v>
                </c:pt>
                <c:pt idx="36138">
                  <c:v>36138</c:v>
                </c:pt>
                <c:pt idx="36139">
                  <c:v>36139</c:v>
                </c:pt>
                <c:pt idx="36140">
                  <c:v>36140</c:v>
                </c:pt>
                <c:pt idx="36141">
                  <c:v>36141</c:v>
                </c:pt>
                <c:pt idx="36142">
                  <c:v>36142</c:v>
                </c:pt>
                <c:pt idx="36143">
                  <c:v>36143</c:v>
                </c:pt>
                <c:pt idx="36144">
                  <c:v>36144</c:v>
                </c:pt>
                <c:pt idx="36145">
                  <c:v>36145</c:v>
                </c:pt>
                <c:pt idx="36146">
                  <c:v>36146</c:v>
                </c:pt>
                <c:pt idx="36147">
                  <c:v>36147</c:v>
                </c:pt>
                <c:pt idx="36148">
                  <c:v>36148</c:v>
                </c:pt>
                <c:pt idx="36149">
                  <c:v>36149</c:v>
                </c:pt>
                <c:pt idx="36150">
                  <c:v>36150</c:v>
                </c:pt>
                <c:pt idx="36151">
                  <c:v>36151</c:v>
                </c:pt>
                <c:pt idx="36152">
                  <c:v>36152</c:v>
                </c:pt>
                <c:pt idx="36153">
                  <c:v>36153</c:v>
                </c:pt>
                <c:pt idx="36154">
                  <c:v>36154</c:v>
                </c:pt>
                <c:pt idx="36155">
                  <c:v>36155</c:v>
                </c:pt>
                <c:pt idx="36156">
                  <c:v>36156</c:v>
                </c:pt>
                <c:pt idx="36157">
                  <c:v>36157</c:v>
                </c:pt>
                <c:pt idx="36158">
                  <c:v>36158</c:v>
                </c:pt>
                <c:pt idx="36159">
                  <c:v>36159</c:v>
                </c:pt>
                <c:pt idx="36160">
                  <c:v>36160</c:v>
                </c:pt>
                <c:pt idx="36161">
                  <c:v>36161</c:v>
                </c:pt>
                <c:pt idx="36162">
                  <c:v>36162</c:v>
                </c:pt>
                <c:pt idx="36163">
                  <c:v>36163</c:v>
                </c:pt>
                <c:pt idx="36164">
                  <c:v>36164</c:v>
                </c:pt>
                <c:pt idx="36165">
                  <c:v>36165</c:v>
                </c:pt>
                <c:pt idx="36166">
                  <c:v>36166</c:v>
                </c:pt>
                <c:pt idx="36167">
                  <c:v>36167</c:v>
                </c:pt>
                <c:pt idx="36168">
                  <c:v>36168</c:v>
                </c:pt>
                <c:pt idx="36169">
                  <c:v>36169</c:v>
                </c:pt>
                <c:pt idx="36170">
                  <c:v>36170</c:v>
                </c:pt>
                <c:pt idx="36171">
                  <c:v>36171</c:v>
                </c:pt>
                <c:pt idx="36172">
                  <c:v>36172</c:v>
                </c:pt>
                <c:pt idx="36173">
                  <c:v>36173</c:v>
                </c:pt>
                <c:pt idx="36174">
                  <c:v>36174</c:v>
                </c:pt>
                <c:pt idx="36175">
                  <c:v>36175</c:v>
                </c:pt>
                <c:pt idx="36176">
                  <c:v>36176</c:v>
                </c:pt>
                <c:pt idx="36177">
                  <c:v>36177</c:v>
                </c:pt>
                <c:pt idx="36178">
                  <c:v>36178</c:v>
                </c:pt>
                <c:pt idx="36179">
                  <c:v>36179</c:v>
                </c:pt>
                <c:pt idx="36180">
                  <c:v>36180</c:v>
                </c:pt>
                <c:pt idx="36181">
                  <c:v>36181</c:v>
                </c:pt>
                <c:pt idx="36182">
                  <c:v>36182</c:v>
                </c:pt>
                <c:pt idx="36183">
                  <c:v>36183</c:v>
                </c:pt>
                <c:pt idx="36184">
                  <c:v>36184</c:v>
                </c:pt>
                <c:pt idx="36185">
                  <c:v>36185</c:v>
                </c:pt>
                <c:pt idx="36186">
                  <c:v>36186</c:v>
                </c:pt>
                <c:pt idx="36187">
                  <c:v>36187</c:v>
                </c:pt>
                <c:pt idx="36188">
                  <c:v>36188</c:v>
                </c:pt>
                <c:pt idx="36189">
                  <c:v>36189</c:v>
                </c:pt>
                <c:pt idx="36190">
                  <c:v>36190</c:v>
                </c:pt>
                <c:pt idx="36191">
                  <c:v>36191</c:v>
                </c:pt>
                <c:pt idx="36192">
                  <c:v>36192</c:v>
                </c:pt>
                <c:pt idx="36193">
                  <c:v>36193</c:v>
                </c:pt>
                <c:pt idx="36194">
                  <c:v>36194</c:v>
                </c:pt>
                <c:pt idx="36195">
                  <c:v>36195</c:v>
                </c:pt>
                <c:pt idx="36196">
                  <c:v>36196</c:v>
                </c:pt>
                <c:pt idx="36197">
                  <c:v>36197</c:v>
                </c:pt>
                <c:pt idx="36198">
                  <c:v>36198</c:v>
                </c:pt>
                <c:pt idx="36199">
                  <c:v>36199</c:v>
                </c:pt>
                <c:pt idx="36200">
                  <c:v>36200</c:v>
                </c:pt>
                <c:pt idx="36201">
                  <c:v>36201</c:v>
                </c:pt>
                <c:pt idx="36202">
                  <c:v>36202</c:v>
                </c:pt>
                <c:pt idx="36203">
                  <c:v>36203</c:v>
                </c:pt>
                <c:pt idx="36204">
                  <c:v>36204</c:v>
                </c:pt>
                <c:pt idx="36205">
                  <c:v>36205</c:v>
                </c:pt>
                <c:pt idx="36206">
                  <c:v>36206</c:v>
                </c:pt>
                <c:pt idx="36207">
                  <c:v>36207</c:v>
                </c:pt>
                <c:pt idx="36208">
                  <c:v>36208</c:v>
                </c:pt>
                <c:pt idx="36209">
                  <c:v>36209</c:v>
                </c:pt>
                <c:pt idx="36210">
                  <c:v>36210</c:v>
                </c:pt>
                <c:pt idx="36211">
                  <c:v>36211</c:v>
                </c:pt>
                <c:pt idx="36212">
                  <c:v>36212</c:v>
                </c:pt>
                <c:pt idx="36213">
                  <c:v>36213</c:v>
                </c:pt>
                <c:pt idx="36214">
                  <c:v>36214</c:v>
                </c:pt>
                <c:pt idx="36215">
                  <c:v>36215</c:v>
                </c:pt>
                <c:pt idx="36216">
                  <c:v>36216</c:v>
                </c:pt>
                <c:pt idx="36217">
                  <c:v>36217</c:v>
                </c:pt>
                <c:pt idx="36218">
                  <c:v>36218</c:v>
                </c:pt>
                <c:pt idx="36219">
                  <c:v>36219</c:v>
                </c:pt>
                <c:pt idx="36220">
                  <c:v>36220</c:v>
                </c:pt>
                <c:pt idx="36221">
                  <c:v>36221</c:v>
                </c:pt>
                <c:pt idx="36222">
                  <c:v>36222</c:v>
                </c:pt>
                <c:pt idx="36223">
                  <c:v>36223</c:v>
                </c:pt>
                <c:pt idx="36224">
                  <c:v>36224</c:v>
                </c:pt>
                <c:pt idx="36225">
                  <c:v>36225</c:v>
                </c:pt>
                <c:pt idx="36226">
                  <c:v>36226</c:v>
                </c:pt>
                <c:pt idx="36227">
                  <c:v>36227</c:v>
                </c:pt>
                <c:pt idx="36228">
                  <c:v>36228</c:v>
                </c:pt>
                <c:pt idx="36229">
                  <c:v>36229</c:v>
                </c:pt>
                <c:pt idx="36230">
                  <c:v>36230</c:v>
                </c:pt>
                <c:pt idx="36231">
                  <c:v>36231</c:v>
                </c:pt>
                <c:pt idx="36232">
                  <c:v>36232</c:v>
                </c:pt>
                <c:pt idx="36233">
                  <c:v>36233</c:v>
                </c:pt>
                <c:pt idx="36234">
                  <c:v>36234</c:v>
                </c:pt>
                <c:pt idx="36235">
                  <c:v>36235</c:v>
                </c:pt>
                <c:pt idx="36236">
                  <c:v>36236</c:v>
                </c:pt>
                <c:pt idx="36237">
                  <c:v>36237</c:v>
                </c:pt>
                <c:pt idx="36238">
                  <c:v>36238</c:v>
                </c:pt>
                <c:pt idx="36239">
                  <c:v>36239</c:v>
                </c:pt>
                <c:pt idx="36240">
                  <c:v>36240</c:v>
                </c:pt>
                <c:pt idx="36241">
                  <c:v>36241</c:v>
                </c:pt>
                <c:pt idx="36242">
                  <c:v>36242</c:v>
                </c:pt>
                <c:pt idx="36243">
                  <c:v>36243</c:v>
                </c:pt>
                <c:pt idx="36244">
                  <c:v>36244</c:v>
                </c:pt>
                <c:pt idx="36245">
                  <c:v>36245</c:v>
                </c:pt>
                <c:pt idx="36246">
                  <c:v>36246</c:v>
                </c:pt>
                <c:pt idx="36247">
                  <c:v>36247</c:v>
                </c:pt>
                <c:pt idx="36248">
                  <c:v>36248</c:v>
                </c:pt>
                <c:pt idx="36249">
                  <c:v>36249</c:v>
                </c:pt>
                <c:pt idx="36250">
                  <c:v>36250</c:v>
                </c:pt>
                <c:pt idx="36251">
                  <c:v>36251</c:v>
                </c:pt>
                <c:pt idx="36252">
                  <c:v>36252</c:v>
                </c:pt>
                <c:pt idx="36253">
                  <c:v>36253</c:v>
                </c:pt>
                <c:pt idx="36254">
                  <c:v>36254</c:v>
                </c:pt>
                <c:pt idx="36255">
                  <c:v>36255</c:v>
                </c:pt>
                <c:pt idx="36256">
                  <c:v>36256</c:v>
                </c:pt>
                <c:pt idx="36257">
                  <c:v>36257</c:v>
                </c:pt>
                <c:pt idx="36258">
                  <c:v>36258</c:v>
                </c:pt>
                <c:pt idx="36259">
                  <c:v>36259</c:v>
                </c:pt>
                <c:pt idx="36260">
                  <c:v>36260</c:v>
                </c:pt>
                <c:pt idx="36261">
                  <c:v>36261</c:v>
                </c:pt>
                <c:pt idx="36262">
                  <c:v>36262</c:v>
                </c:pt>
                <c:pt idx="36263">
                  <c:v>36263</c:v>
                </c:pt>
                <c:pt idx="36264">
                  <c:v>36264</c:v>
                </c:pt>
                <c:pt idx="36265">
                  <c:v>36265</c:v>
                </c:pt>
                <c:pt idx="36266">
                  <c:v>36266</c:v>
                </c:pt>
                <c:pt idx="36267">
                  <c:v>36267</c:v>
                </c:pt>
                <c:pt idx="36268">
                  <c:v>36268</c:v>
                </c:pt>
                <c:pt idx="36269">
                  <c:v>36269</c:v>
                </c:pt>
                <c:pt idx="36270">
                  <c:v>36270</c:v>
                </c:pt>
                <c:pt idx="36271">
                  <c:v>36271</c:v>
                </c:pt>
                <c:pt idx="36272">
                  <c:v>36272</c:v>
                </c:pt>
                <c:pt idx="36273">
                  <c:v>36273</c:v>
                </c:pt>
                <c:pt idx="36274">
                  <c:v>36274</c:v>
                </c:pt>
                <c:pt idx="36275">
                  <c:v>36275</c:v>
                </c:pt>
                <c:pt idx="36276">
                  <c:v>36276</c:v>
                </c:pt>
                <c:pt idx="36277">
                  <c:v>36277</c:v>
                </c:pt>
                <c:pt idx="36278">
                  <c:v>36278</c:v>
                </c:pt>
                <c:pt idx="36279">
                  <c:v>36279</c:v>
                </c:pt>
                <c:pt idx="36280">
                  <c:v>36280</c:v>
                </c:pt>
                <c:pt idx="36281">
                  <c:v>36281</c:v>
                </c:pt>
                <c:pt idx="36282">
                  <c:v>36282</c:v>
                </c:pt>
                <c:pt idx="36283">
                  <c:v>36283</c:v>
                </c:pt>
                <c:pt idx="36284">
                  <c:v>36284</c:v>
                </c:pt>
                <c:pt idx="36285">
                  <c:v>36285</c:v>
                </c:pt>
                <c:pt idx="36286">
                  <c:v>36286</c:v>
                </c:pt>
                <c:pt idx="36287">
                  <c:v>36287</c:v>
                </c:pt>
                <c:pt idx="36288">
                  <c:v>36288</c:v>
                </c:pt>
                <c:pt idx="36289">
                  <c:v>36289</c:v>
                </c:pt>
                <c:pt idx="36290">
                  <c:v>36290</c:v>
                </c:pt>
                <c:pt idx="36291">
                  <c:v>36291</c:v>
                </c:pt>
                <c:pt idx="36292">
                  <c:v>36292</c:v>
                </c:pt>
                <c:pt idx="36293">
                  <c:v>36293</c:v>
                </c:pt>
                <c:pt idx="36294">
                  <c:v>36294</c:v>
                </c:pt>
                <c:pt idx="36295">
                  <c:v>36295</c:v>
                </c:pt>
                <c:pt idx="36296">
                  <c:v>36296</c:v>
                </c:pt>
                <c:pt idx="36297">
                  <c:v>36297</c:v>
                </c:pt>
                <c:pt idx="36298">
                  <c:v>36298</c:v>
                </c:pt>
                <c:pt idx="36299">
                  <c:v>36299</c:v>
                </c:pt>
                <c:pt idx="36300">
                  <c:v>36300</c:v>
                </c:pt>
                <c:pt idx="36301">
                  <c:v>36301</c:v>
                </c:pt>
                <c:pt idx="36302">
                  <c:v>36302</c:v>
                </c:pt>
                <c:pt idx="36303">
                  <c:v>36303</c:v>
                </c:pt>
                <c:pt idx="36304">
                  <c:v>36304</c:v>
                </c:pt>
                <c:pt idx="36305">
                  <c:v>36305</c:v>
                </c:pt>
                <c:pt idx="36306">
                  <c:v>36306</c:v>
                </c:pt>
                <c:pt idx="36307">
                  <c:v>36307</c:v>
                </c:pt>
                <c:pt idx="36308">
                  <c:v>36308</c:v>
                </c:pt>
                <c:pt idx="36309">
                  <c:v>36309</c:v>
                </c:pt>
                <c:pt idx="36310">
                  <c:v>36310</c:v>
                </c:pt>
                <c:pt idx="36311">
                  <c:v>36311</c:v>
                </c:pt>
                <c:pt idx="36312">
                  <c:v>36312</c:v>
                </c:pt>
                <c:pt idx="36313">
                  <c:v>36313</c:v>
                </c:pt>
                <c:pt idx="36314">
                  <c:v>36314</c:v>
                </c:pt>
                <c:pt idx="36315">
                  <c:v>36315</c:v>
                </c:pt>
                <c:pt idx="36316">
                  <c:v>36316</c:v>
                </c:pt>
                <c:pt idx="36317">
                  <c:v>36317</c:v>
                </c:pt>
                <c:pt idx="36318">
                  <c:v>36318</c:v>
                </c:pt>
                <c:pt idx="36319">
                  <c:v>36319</c:v>
                </c:pt>
                <c:pt idx="36320">
                  <c:v>36320</c:v>
                </c:pt>
                <c:pt idx="36321">
                  <c:v>36321</c:v>
                </c:pt>
                <c:pt idx="36322">
                  <c:v>36322</c:v>
                </c:pt>
                <c:pt idx="36323">
                  <c:v>36323</c:v>
                </c:pt>
                <c:pt idx="36324">
                  <c:v>36324</c:v>
                </c:pt>
                <c:pt idx="36325">
                  <c:v>36325</c:v>
                </c:pt>
                <c:pt idx="36326">
                  <c:v>36326</c:v>
                </c:pt>
                <c:pt idx="36327">
                  <c:v>36327</c:v>
                </c:pt>
                <c:pt idx="36328">
                  <c:v>36328</c:v>
                </c:pt>
                <c:pt idx="36329">
                  <c:v>36329</c:v>
                </c:pt>
                <c:pt idx="36330">
                  <c:v>36330</c:v>
                </c:pt>
                <c:pt idx="36331">
                  <c:v>36331</c:v>
                </c:pt>
                <c:pt idx="36332">
                  <c:v>36332</c:v>
                </c:pt>
                <c:pt idx="36333">
                  <c:v>36333</c:v>
                </c:pt>
                <c:pt idx="36334">
                  <c:v>36334</c:v>
                </c:pt>
                <c:pt idx="36335">
                  <c:v>36335</c:v>
                </c:pt>
                <c:pt idx="36336">
                  <c:v>36336</c:v>
                </c:pt>
                <c:pt idx="36337">
                  <c:v>36337</c:v>
                </c:pt>
                <c:pt idx="36338">
                  <c:v>36338</c:v>
                </c:pt>
                <c:pt idx="36339">
                  <c:v>36339</c:v>
                </c:pt>
                <c:pt idx="36340">
                  <c:v>36340</c:v>
                </c:pt>
                <c:pt idx="36341">
                  <c:v>36341</c:v>
                </c:pt>
                <c:pt idx="36342">
                  <c:v>36342</c:v>
                </c:pt>
                <c:pt idx="36343">
                  <c:v>36343</c:v>
                </c:pt>
                <c:pt idx="36344">
                  <c:v>36344</c:v>
                </c:pt>
                <c:pt idx="36345">
                  <c:v>36345</c:v>
                </c:pt>
                <c:pt idx="36346">
                  <c:v>36346</c:v>
                </c:pt>
                <c:pt idx="36347">
                  <c:v>36347</c:v>
                </c:pt>
                <c:pt idx="36348">
                  <c:v>36348</c:v>
                </c:pt>
                <c:pt idx="36349">
                  <c:v>36349</c:v>
                </c:pt>
                <c:pt idx="36350">
                  <c:v>36350</c:v>
                </c:pt>
                <c:pt idx="36351">
                  <c:v>36351</c:v>
                </c:pt>
                <c:pt idx="36352">
                  <c:v>36352</c:v>
                </c:pt>
                <c:pt idx="36353">
                  <c:v>36353</c:v>
                </c:pt>
                <c:pt idx="36354">
                  <c:v>36354</c:v>
                </c:pt>
                <c:pt idx="36355">
                  <c:v>36355</c:v>
                </c:pt>
                <c:pt idx="36356">
                  <c:v>36356</c:v>
                </c:pt>
                <c:pt idx="36357">
                  <c:v>36357</c:v>
                </c:pt>
                <c:pt idx="36358">
                  <c:v>36358</c:v>
                </c:pt>
                <c:pt idx="36359">
                  <c:v>36359</c:v>
                </c:pt>
                <c:pt idx="36360">
                  <c:v>36360</c:v>
                </c:pt>
                <c:pt idx="36361">
                  <c:v>36361</c:v>
                </c:pt>
                <c:pt idx="36362">
                  <c:v>36362</c:v>
                </c:pt>
                <c:pt idx="36363">
                  <c:v>36363</c:v>
                </c:pt>
                <c:pt idx="36364">
                  <c:v>36364</c:v>
                </c:pt>
                <c:pt idx="36365">
                  <c:v>36365</c:v>
                </c:pt>
                <c:pt idx="36366">
                  <c:v>36366</c:v>
                </c:pt>
                <c:pt idx="36367">
                  <c:v>36367</c:v>
                </c:pt>
                <c:pt idx="36368">
                  <c:v>36368</c:v>
                </c:pt>
                <c:pt idx="36369">
                  <c:v>36369</c:v>
                </c:pt>
                <c:pt idx="36370">
                  <c:v>36370</c:v>
                </c:pt>
                <c:pt idx="36371">
                  <c:v>36371</c:v>
                </c:pt>
                <c:pt idx="36372">
                  <c:v>36372</c:v>
                </c:pt>
                <c:pt idx="36373">
                  <c:v>36373</c:v>
                </c:pt>
                <c:pt idx="36374">
                  <c:v>36374</c:v>
                </c:pt>
                <c:pt idx="36375">
                  <c:v>36375</c:v>
                </c:pt>
                <c:pt idx="36376">
                  <c:v>36376</c:v>
                </c:pt>
                <c:pt idx="36377">
                  <c:v>36377</c:v>
                </c:pt>
                <c:pt idx="36378">
                  <c:v>36378</c:v>
                </c:pt>
                <c:pt idx="36379">
                  <c:v>36379</c:v>
                </c:pt>
                <c:pt idx="36380">
                  <c:v>36380</c:v>
                </c:pt>
                <c:pt idx="36381">
                  <c:v>36381</c:v>
                </c:pt>
                <c:pt idx="36382">
                  <c:v>36382</c:v>
                </c:pt>
                <c:pt idx="36383">
                  <c:v>36383</c:v>
                </c:pt>
                <c:pt idx="36384">
                  <c:v>36384</c:v>
                </c:pt>
                <c:pt idx="36385">
                  <c:v>36385</c:v>
                </c:pt>
                <c:pt idx="36386">
                  <c:v>36386</c:v>
                </c:pt>
                <c:pt idx="36387">
                  <c:v>36387</c:v>
                </c:pt>
                <c:pt idx="36388">
                  <c:v>36388</c:v>
                </c:pt>
                <c:pt idx="36389">
                  <c:v>36389</c:v>
                </c:pt>
                <c:pt idx="36390">
                  <c:v>36390</c:v>
                </c:pt>
                <c:pt idx="36391">
                  <c:v>36391</c:v>
                </c:pt>
                <c:pt idx="36392">
                  <c:v>36392</c:v>
                </c:pt>
                <c:pt idx="36393">
                  <c:v>36393</c:v>
                </c:pt>
                <c:pt idx="36394">
                  <c:v>36394</c:v>
                </c:pt>
                <c:pt idx="36395">
                  <c:v>36395</c:v>
                </c:pt>
                <c:pt idx="36396">
                  <c:v>36396</c:v>
                </c:pt>
                <c:pt idx="36397">
                  <c:v>36397</c:v>
                </c:pt>
                <c:pt idx="36398">
                  <c:v>36398</c:v>
                </c:pt>
                <c:pt idx="36399">
                  <c:v>36399</c:v>
                </c:pt>
                <c:pt idx="36400">
                  <c:v>36400</c:v>
                </c:pt>
                <c:pt idx="36401">
                  <c:v>36401</c:v>
                </c:pt>
                <c:pt idx="36402">
                  <c:v>36402</c:v>
                </c:pt>
                <c:pt idx="36403">
                  <c:v>36403</c:v>
                </c:pt>
                <c:pt idx="36404">
                  <c:v>36404</c:v>
                </c:pt>
                <c:pt idx="36405">
                  <c:v>36405</c:v>
                </c:pt>
                <c:pt idx="36406">
                  <c:v>36406</c:v>
                </c:pt>
                <c:pt idx="36407">
                  <c:v>36407</c:v>
                </c:pt>
                <c:pt idx="36408">
                  <c:v>36408</c:v>
                </c:pt>
                <c:pt idx="36409">
                  <c:v>36409</c:v>
                </c:pt>
                <c:pt idx="36410">
                  <c:v>36410</c:v>
                </c:pt>
                <c:pt idx="36411">
                  <c:v>36411</c:v>
                </c:pt>
                <c:pt idx="36412">
                  <c:v>36412</c:v>
                </c:pt>
                <c:pt idx="36413">
                  <c:v>36413</c:v>
                </c:pt>
                <c:pt idx="36414">
                  <c:v>36414</c:v>
                </c:pt>
                <c:pt idx="36415">
                  <c:v>36415</c:v>
                </c:pt>
                <c:pt idx="36416">
                  <c:v>36416</c:v>
                </c:pt>
                <c:pt idx="36417">
                  <c:v>36417</c:v>
                </c:pt>
                <c:pt idx="36418">
                  <c:v>36418</c:v>
                </c:pt>
                <c:pt idx="36419">
                  <c:v>36419</c:v>
                </c:pt>
                <c:pt idx="36420">
                  <c:v>36420</c:v>
                </c:pt>
                <c:pt idx="36421">
                  <c:v>36421</c:v>
                </c:pt>
                <c:pt idx="36422">
                  <c:v>36422</c:v>
                </c:pt>
                <c:pt idx="36423">
                  <c:v>36423</c:v>
                </c:pt>
                <c:pt idx="36424">
                  <c:v>36424</c:v>
                </c:pt>
                <c:pt idx="36425">
                  <c:v>36425</c:v>
                </c:pt>
                <c:pt idx="36426">
                  <c:v>36426</c:v>
                </c:pt>
                <c:pt idx="36427">
                  <c:v>36427</c:v>
                </c:pt>
                <c:pt idx="36428">
                  <c:v>36428</c:v>
                </c:pt>
                <c:pt idx="36429">
                  <c:v>36429</c:v>
                </c:pt>
                <c:pt idx="36430">
                  <c:v>36430</c:v>
                </c:pt>
                <c:pt idx="36431">
                  <c:v>36431</c:v>
                </c:pt>
                <c:pt idx="36432">
                  <c:v>36432</c:v>
                </c:pt>
                <c:pt idx="36433">
                  <c:v>36433</c:v>
                </c:pt>
                <c:pt idx="36434">
                  <c:v>36434</c:v>
                </c:pt>
                <c:pt idx="36435">
                  <c:v>36435</c:v>
                </c:pt>
                <c:pt idx="36436">
                  <c:v>36436</c:v>
                </c:pt>
                <c:pt idx="36437">
                  <c:v>36437</c:v>
                </c:pt>
                <c:pt idx="36438">
                  <c:v>36438</c:v>
                </c:pt>
                <c:pt idx="36439">
                  <c:v>36439</c:v>
                </c:pt>
                <c:pt idx="36440">
                  <c:v>36440</c:v>
                </c:pt>
                <c:pt idx="36441">
                  <c:v>36441</c:v>
                </c:pt>
                <c:pt idx="36442">
                  <c:v>36442</c:v>
                </c:pt>
                <c:pt idx="36443">
                  <c:v>36443</c:v>
                </c:pt>
                <c:pt idx="36444">
                  <c:v>36444</c:v>
                </c:pt>
                <c:pt idx="36445">
                  <c:v>36445</c:v>
                </c:pt>
                <c:pt idx="36446">
                  <c:v>36446</c:v>
                </c:pt>
                <c:pt idx="36447">
                  <c:v>36447</c:v>
                </c:pt>
                <c:pt idx="36448">
                  <c:v>36448</c:v>
                </c:pt>
                <c:pt idx="36449">
                  <c:v>36449</c:v>
                </c:pt>
                <c:pt idx="36450">
                  <c:v>36450</c:v>
                </c:pt>
                <c:pt idx="36451">
                  <c:v>36451</c:v>
                </c:pt>
                <c:pt idx="36452">
                  <c:v>36452</c:v>
                </c:pt>
                <c:pt idx="36453">
                  <c:v>36453</c:v>
                </c:pt>
                <c:pt idx="36454">
                  <c:v>36454</c:v>
                </c:pt>
                <c:pt idx="36455">
                  <c:v>36455</c:v>
                </c:pt>
                <c:pt idx="36456">
                  <c:v>36456</c:v>
                </c:pt>
                <c:pt idx="36457">
                  <c:v>36457</c:v>
                </c:pt>
                <c:pt idx="36458">
                  <c:v>36458</c:v>
                </c:pt>
                <c:pt idx="36459">
                  <c:v>36459</c:v>
                </c:pt>
                <c:pt idx="36460">
                  <c:v>36460</c:v>
                </c:pt>
                <c:pt idx="36461">
                  <c:v>36461</c:v>
                </c:pt>
                <c:pt idx="36462">
                  <c:v>36462</c:v>
                </c:pt>
                <c:pt idx="36463">
                  <c:v>36463</c:v>
                </c:pt>
                <c:pt idx="36464">
                  <c:v>36464</c:v>
                </c:pt>
                <c:pt idx="36465">
                  <c:v>36465</c:v>
                </c:pt>
                <c:pt idx="36466">
                  <c:v>36466</c:v>
                </c:pt>
                <c:pt idx="36467">
                  <c:v>36467</c:v>
                </c:pt>
                <c:pt idx="36468">
                  <c:v>36468</c:v>
                </c:pt>
                <c:pt idx="36469">
                  <c:v>36469</c:v>
                </c:pt>
                <c:pt idx="36470">
                  <c:v>36470</c:v>
                </c:pt>
                <c:pt idx="36471">
                  <c:v>36471</c:v>
                </c:pt>
                <c:pt idx="36472">
                  <c:v>36472</c:v>
                </c:pt>
                <c:pt idx="36473">
                  <c:v>36473</c:v>
                </c:pt>
                <c:pt idx="36474">
                  <c:v>36474</c:v>
                </c:pt>
                <c:pt idx="36475">
                  <c:v>36475</c:v>
                </c:pt>
                <c:pt idx="36476">
                  <c:v>36476</c:v>
                </c:pt>
                <c:pt idx="36477">
                  <c:v>36477</c:v>
                </c:pt>
                <c:pt idx="36478">
                  <c:v>36478</c:v>
                </c:pt>
                <c:pt idx="36479">
                  <c:v>36479</c:v>
                </c:pt>
                <c:pt idx="36480">
                  <c:v>36480</c:v>
                </c:pt>
                <c:pt idx="36481">
                  <c:v>36481</c:v>
                </c:pt>
                <c:pt idx="36482">
                  <c:v>36482</c:v>
                </c:pt>
                <c:pt idx="36483">
                  <c:v>36483</c:v>
                </c:pt>
                <c:pt idx="36484">
                  <c:v>36484</c:v>
                </c:pt>
                <c:pt idx="36485">
                  <c:v>36485</c:v>
                </c:pt>
                <c:pt idx="36486">
                  <c:v>36486</c:v>
                </c:pt>
                <c:pt idx="36487">
                  <c:v>36487</c:v>
                </c:pt>
                <c:pt idx="36488">
                  <c:v>36488</c:v>
                </c:pt>
                <c:pt idx="36489">
                  <c:v>36489</c:v>
                </c:pt>
                <c:pt idx="36490">
                  <c:v>36490</c:v>
                </c:pt>
                <c:pt idx="36491">
                  <c:v>36491</c:v>
                </c:pt>
                <c:pt idx="36492">
                  <c:v>36492</c:v>
                </c:pt>
                <c:pt idx="36493">
                  <c:v>36493</c:v>
                </c:pt>
                <c:pt idx="36494">
                  <c:v>36494</c:v>
                </c:pt>
                <c:pt idx="36495">
                  <c:v>36495</c:v>
                </c:pt>
                <c:pt idx="36496">
                  <c:v>36496</c:v>
                </c:pt>
                <c:pt idx="36497">
                  <c:v>36497</c:v>
                </c:pt>
                <c:pt idx="36498">
                  <c:v>36498</c:v>
                </c:pt>
                <c:pt idx="36499">
                  <c:v>36499</c:v>
                </c:pt>
                <c:pt idx="36500">
                  <c:v>36500</c:v>
                </c:pt>
                <c:pt idx="36501">
                  <c:v>36501</c:v>
                </c:pt>
                <c:pt idx="36502">
                  <c:v>36502</c:v>
                </c:pt>
                <c:pt idx="36503">
                  <c:v>36503</c:v>
                </c:pt>
                <c:pt idx="36504">
                  <c:v>36504</c:v>
                </c:pt>
                <c:pt idx="36505">
                  <c:v>36505</c:v>
                </c:pt>
                <c:pt idx="36506">
                  <c:v>36506</c:v>
                </c:pt>
                <c:pt idx="36507">
                  <c:v>36507</c:v>
                </c:pt>
                <c:pt idx="36508">
                  <c:v>36508</c:v>
                </c:pt>
                <c:pt idx="36509">
                  <c:v>36509</c:v>
                </c:pt>
                <c:pt idx="36510">
                  <c:v>36510</c:v>
                </c:pt>
                <c:pt idx="36511">
                  <c:v>36511</c:v>
                </c:pt>
                <c:pt idx="36512">
                  <c:v>36512</c:v>
                </c:pt>
                <c:pt idx="36513">
                  <c:v>36513</c:v>
                </c:pt>
                <c:pt idx="36514">
                  <c:v>36514</c:v>
                </c:pt>
                <c:pt idx="36515">
                  <c:v>36515</c:v>
                </c:pt>
                <c:pt idx="36516">
                  <c:v>36516</c:v>
                </c:pt>
                <c:pt idx="36517">
                  <c:v>36517</c:v>
                </c:pt>
                <c:pt idx="36518">
                  <c:v>36518</c:v>
                </c:pt>
                <c:pt idx="36519">
                  <c:v>36519</c:v>
                </c:pt>
                <c:pt idx="36520">
                  <c:v>36520</c:v>
                </c:pt>
                <c:pt idx="36521">
                  <c:v>36521</c:v>
                </c:pt>
                <c:pt idx="36522">
                  <c:v>36522</c:v>
                </c:pt>
                <c:pt idx="36523">
                  <c:v>36523</c:v>
                </c:pt>
                <c:pt idx="36524">
                  <c:v>36524</c:v>
                </c:pt>
                <c:pt idx="36525">
                  <c:v>36525</c:v>
                </c:pt>
                <c:pt idx="36526">
                  <c:v>36526</c:v>
                </c:pt>
                <c:pt idx="36527">
                  <c:v>36527</c:v>
                </c:pt>
                <c:pt idx="36528">
                  <c:v>36528</c:v>
                </c:pt>
                <c:pt idx="36529">
                  <c:v>36529</c:v>
                </c:pt>
                <c:pt idx="36530">
                  <c:v>36530</c:v>
                </c:pt>
                <c:pt idx="36531">
                  <c:v>36531</c:v>
                </c:pt>
                <c:pt idx="36532">
                  <c:v>36532</c:v>
                </c:pt>
                <c:pt idx="36533">
                  <c:v>36533</c:v>
                </c:pt>
                <c:pt idx="36534">
                  <c:v>36534</c:v>
                </c:pt>
                <c:pt idx="36535">
                  <c:v>36535</c:v>
                </c:pt>
                <c:pt idx="36536">
                  <c:v>36536</c:v>
                </c:pt>
                <c:pt idx="36537">
                  <c:v>36537</c:v>
                </c:pt>
                <c:pt idx="36538">
                  <c:v>36538</c:v>
                </c:pt>
                <c:pt idx="36539">
                  <c:v>36539</c:v>
                </c:pt>
                <c:pt idx="36540">
                  <c:v>36540</c:v>
                </c:pt>
                <c:pt idx="36541">
                  <c:v>36541</c:v>
                </c:pt>
                <c:pt idx="36542">
                  <c:v>36542</c:v>
                </c:pt>
                <c:pt idx="36543">
                  <c:v>36543</c:v>
                </c:pt>
                <c:pt idx="36544">
                  <c:v>36544</c:v>
                </c:pt>
                <c:pt idx="36545">
                  <c:v>36545</c:v>
                </c:pt>
                <c:pt idx="36546">
                  <c:v>36546</c:v>
                </c:pt>
                <c:pt idx="36547">
                  <c:v>36547</c:v>
                </c:pt>
                <c:pt idx="36548">
                  <c:v>36548</c:v>
                </c:pt>
                <c:pt idx="36549">
                  <c:v>36549</c:v>
                </c:pt>
                <c:pt idx="36550">
                  <c:v>36550</c:v>
                </c:pt>
                <c:pt idx="36551">
                  <c:v>36551</c:v>
                </c:pt>
                <c:pt idx="36552">
                  <c:v>36552</c:v>
                </c:pt>
                <c:pt idx="36553">
                  <c:v>36553</c:v>
                </c:pt>
                <c:pt idx="36554">
                  <c:v>36554</c:v>
                </c:pt>
                <c:pt idx="36555">
                  <c:v>36555</c:v>
                </c:pt>
                <c:pt idx="36556">
                  <c:v>36556</c:v>
                </c:pt>
                <c:pt idx="36557">
                  <c:v>36557</c:v>
                </c:pt>
                <c:pt idx="36558">
                  <c:v>36558</c:v>
                </c:pt>
                <c:pt idx="36559">
                  <c:v>36559</c:v>
                </c:pt>
                <c:pt idx="36560">
                  <c:v>36560</c:v>
                </c:pt>
                <c:pt idx="36561">
                  <c:v>36561</c:v>
                </c:pt>
                <c:pt idx="36562">
                  <c:v>36562</c:v>
                </c:pt>
                <c:pt idx="36563">
                  <c:v>36563</c:v>
                </c:pt>
                <c:pt idx="36564">
                  <c:v>36564</c:v>
                </c:pt>
                <c:pt idx="36565">
                  <c:v>36565</c:v>
                </c:pt>
                <c:pt idx="36566">
                  <c:v>36566</c:v>
                </c:pt>
                <c:pt idx="36567">
                  <c:v>36567</c:v>
                </c:pt>
                <c:pt idx="36568">
                  <c:v>36568</c:v>
                </c:pt>
                <c:pt idx="36569">
                  <c:v>36569</c:v>
                </c:pt>
                <c:pt idx="36570">
                  <c:v>36570</c:v>
                </c:pt>
                <c:pt idx="36571">
                  <c:v>36571</c:v>
                </c:pt>
                <c:pt idx="36572">
                  <c:v>36572</c:v>
                </c:pt>
                <c:pt idx="36573">
                  <c:v>36573</c:v>
                </c:pt>
                <c:pt idx="36574">
                  <c:v>36574</c:v>
                </c:pt>
                <c:pt idx="36575">
                  <c:v>36575</c:v>
                </c:pt>
                <c:pt idx="36576">
                  <c:v>36576</c:v>
                </c:pt>
                <c:pt idx="36577">
                  <c:v>36577</c:v>
                </c:pt>
                <c:pt idx="36578">
                  <c:v>36578</c:v>
                </c:pt>
                <c:pt idx="36579">
                  <c:v>36579</c:v>
                </c:pt>
                <c:pt idx="36580">
                  <c:v>36580</c:v>
                </c:pt>
                <c:pt idx="36581">
                  <c:v>36581</c:v>
                </c:pt>
                <c:pt idx="36582">
                  <c:v>36582</c:v>
                </c:pt>
                <c:pt idx="36583">
                  <c:v>36583</c:v>
                </c:pt>
                <c:pt idx="36584">
                  <c:v>36584</c:v>
                </c:pt>
                <c:pt idx="36585">
                  <c:v>36585</c:v>
                </c:pt>
                <c:pt idx="36586">
                  <c:v>36586</c:v>
                </c:pt>
                <c:pt idx="36587">
                  <c:v>36587</c:v>
                </c:pt>
                <c:pt idx="36588">
                  <c:v>36588</c:v>
                </c:pt>
                <c:pt idx="36589">
                  <c:v>36589</c:v>
                </c:pt>
                <c:pt idx="36590">
                  <c:v>36590</c:v>
                </c:pt>
                <c:pt idx="36591">
                  <c:v>36591</c:v>
                </c:pt>
                <c:pt idx="36592">
                  <c:v>36592</c:v>
                </c:pt>
                <c:pt idx="36593">
                  <c:v>36593</c:v>
                </c:pt>
                <c:pt idx="36594">
                  <c:v>36594</c:v>
                </c:pt>
                <c:pt idx="36595">
                  <c:v>36595</c:v>
                </c:pt>
                <c:pt idx="36596">
                  <c:v>36596</c:v>
                </c:pt>
                <c:pt idx="36597">
                  <c:v>36597</c:v>
                </c:pt>
                <c:pt idx="36598">
                  <c:v>36598</c:v>
                </c:pt>
                <c:pt idx="36599">
                  <c:v>36599</c:v>
                </c:pt>
                <c:pt idx="36600">
                  <c:v>36600</c:v>
                </c:pt>
                <c:pt idx="36601">
                  <c:v>36601</c:v>
                </c:pt>
                <c:pt idx="36602">
                  <c:v>36602</c:v>
                </c:pt>
                <c:pt idx="36603">
                  <c:v>36603</c:v>
                </c:pt>
                <c:pt idx="36604">
                  <c:v>36604</c:v>
                </c:pt>
                <c:pt idx="36605">
                  <c:v>36605</c:v>
                </c:pt>
                <c:pt idx="36606">
                  <c:v>36606</c:v>
                </c:pt>
                <c:pt idx="36607">
                  <c:v>36607</c:v>
                </c:pt>
                <c:pt idx="36608">
                  <c:v>36608</c:v>
                </c:pt>
                <c:pt idx="36609">
                  <c:v>36609</c:v>
                </c:pt>
                <c:pt idx="36610">
                  <c:v>36610</c:v>
                </c:pt>
                <c:pt idx="36611">
                  <c:v>36611</c:v>
                </c:pt>
                <c:pt idx="36612">
                  <c:v>36612</c:v>
                </c:pt>
                <c:pt idx="36613">
                  <c:v>36613</c:v>
                </c:pt>
                <c:pt idx="36614">
                  <c:v>36614</c:v>
                </c:pt>
                <c:pt idx="36615">
                  <c:v>36615</c:v>
                </c:pt>
                <c:pt idx="36616">
                  <c:v>36616</c:v>
                </c:pt>
                <c:pt idx="36617">
                  <c:v>36617</c:v>
                </c:pt>
                <c:pt idx="36618">
                  <c:v>36618</c:v>
                </c:pt>
                <c:pt idx="36619">
                  <c:v>36619</c:v>
                </c:pt>
                <c:pt idx="36620">
                  <c:v>36620</c:v>
                </c:pt>
                <c:pt idx="36621">
                  <c:v>36621</c:v>
                </c:pt>
                <c:pt idx="36622">
                  <c:v>36622</c:v>
                </c:pt>
                <c:pt idx="36623">
                  <c:v>36623</c:v>
                </c:pt>
                <c:pt idx="36624">
                  <c:v>36624</c:v>
                </c:pt>
                <c:pt idx="36625">
                  <c:v>36625</c:v>
                </c:pt>
                <c:pt idx="36626">
                  <c:v>36626</c:v>
                </c:pt>
                <c:pt idx="36627">
                  <c:v>36627</c:v>
                </c:pt>
                <c:pt idx="36628">
                  <c:v>36628</c:v>
                </c:pt>
                <c:pt idx="36629">
                  <c:v>36629</c:v>
                </c:pt>
                <c:pt idx="36630">
                  <c:v>36630</c:v>
                </c:pt>
                <c:pt idx="36631">
                  <c:v>36631</c:v>
                </c:pt>
                <c:pt idx="36632">
                  <c:v>36632</c:v>
                </c:pt>
                <c:pt idx="36633">
                  <c:v>36633</c:v>
                </c:pt>
                <c:pt idx="36634">
                  <c:v>36634</c:v>
                </c:pt>
                <c:pt idx="36635">
                  <c:v>36635</c:v>
                </c:pt>
                <c:pt idx="36636">
                  <c:v>36636</c:v>
                </c:pt>
                <c:pt idx="36637">
                  <c:v>36637</c:v>
                </c:pt>
                <c:pt idx="36638">
                  <c:v>36638</c:v>
                </c:pt>
                <c:pt idx="36639">
                  <c:v>36639</c:v>
                </c:pt>
                <c:pt idx="36640">
                  <c:v>36640</c:v>
                </c:pt>
                <c:pt idx="36641">
                  <c:v>36641</c:v>
                </c:pt>
                <c:pt idx="36642">
                  <c:v>36642</c:v>
                </c:pt>
                <c:pt idx="36643">
                  <c:v>36643</c:v>
                </c:pt>
                <c:pt idx="36644">
                  <c:v>36644</c:v>
                </c:pt>
                <c:pt idx="36645">
                  <c:v>36645</c:v>
                </c:pt>
                <c:pt idx="36646">
                  <c:v>36646</c:v>
                </c:pt>
                <c:pt idx="36647">
                  <c:v>36647</c:v>
                </c:pt>
                <c:pt idx="36648">
                  <c:v>36648</c:v>
                </c:pt>
                <c:pt idx="36649">
                  <c:v>36649</c:v>
                </c:pt>
                <c:pt idx="36650">
                  <c:v>36650</c:v>
                </c:pt>
                <c:pt idx="36651">
                  <c:v>36651</c:v>
                </c:pt>
                <c:pt idx="36652">
                  <c:v>36652</c:v>
                </c:pt>
                <c:pt idx="36653">
                  <c:v>36653</c:v>
                </c:pt>
                <c:pt idx="36654">
                  <c:v>36654</c:v>
                </c:pt>
                <c:pt idx="36655">
                  <c:v>36655</c:v>
                </c:pt>
                <c:pt idx="36656">
                  <c:v>36656</c:v>
                </c:pt>
                <c:pt idx="36657">
                  <c:v>36657</c:v>
                </c:pt>
                <c:pt idx="36658">
                  <c:v>36658</c:v>
                </c:pt>
                <c:pt idx="36659">
                  <c:v>36659</c:v>
                </c:pt>
                <c:pt idx="36660">
                  <c:v>36660</c:v>
                </c:pt>
                <c:pt idx="36661">
                  <c:v>36661</c:v>
                </c:pt>
                <c:pt idx="36662">
                  <c:v>36662</c:v>
                </c:pt>
                <c:pt idx="36663">
                  <c:v>36663</c:v>
                </c:pt>
                <c:pt idx="36664">
                  <c:v>36664</c:v>
                </c:pt>
                <c:pt idx="36665">
                  <c:v>36665</c:v>
                </c:pt>
                <c:pt idx="36666">
                  <c:v>36666</c:v>
                </c:pt>
                <c:pt idx="36667">
                  <c:v>36667</c:v>
                </c:pt>
                <c:pt idx="36668">
                  <c:v>36668</c:v>
                </c:pt>
                <c:pt idx="36669">
                  <c:v>36669</c:v>
                </c:pt>
                <c:pt idx="36670">
                  <c:v>36670</c:v>
                </c:pt>
                <c:pt idx="36671">
                  <c:v>36671</c:v>
                </c:pt>
                <c:pt idx="36672">
                  <c:v>36672</c:v>
                </c:pt>
                <c:pt idx="36673">
                  <c:v>36673</c:v>
                </c:pt>
                <c:pt idx="36674">
                  <c:v>36674</c:v>
                </c:pt>
                <c:pt idx="36675">
                  <c:v>36675</c:v>
                </c:pt>
                <c:pt idx="36676">
                  <c:v>36676</c:v>
                </c:pt>
                <c:pt idx="36677">
                  <c:v>36677</c:v>
                </c:pt>
                <c:pt idx="36678">
                  <c:v>36678</c:v>
                </c:pt>
                <c:pt idx="36679">
                  <c:v>36679</c:v>
                </c:pt>
                <c:pt idx="36680">
                  <c:v>36680</c:v>
                </c:pt>
                <c:pt idx="36681">
                  <c:v>36681</c:v>
                </c:pt>
                <c:pt idx="36682">
                  <c:v>36682</c:v>
                </c:pt>
                <c:pt idx="36683">
                  <c:v>36683</c:v>
                </c:pt>
                <c:pt idx="36684">
                  <c:v>36684</c:v>
                </c:pt>
                <c:pt idx="36685">
                  <c:v>36685</c:v>
                </c:pt>
                <c:pt idx="36686">
                  <c:v>36686</c:v>
                </c:pt>
                <c:pt idx="36687">
                  <c:v>36687</c:v>
                </c:pt>
                <c:pt idx="36688">
                  <c:v>36688</c:v>
                </c:pt>
                <c:pt idx="36689">
                  <c:v>36689</c:v>
                </c:pt>
                <c:pt idx="36690">
                  <c:v>36690</c:v>
                </c:pt>
                <c:pt idx="36691">
                  <c:v>36691</c:v>
                </c:pt>
                <c:pt idx="36692">
                  <c:v>36692</c:v>
                </c:pt>
                <c:pt idx="36693">
                  <c:v>36693</c:v>
                </c:pt>
                <c:pt idx="36694">
                  <c:v>36694</c:v>
                </c:pt>
                <c:pt idx="36695">
                  <c:v>36695</c:v>
                </c:pt>
                <c:pt idx="36696">
                  <c:v>36696</c:v>
                </c:pt>
                <c:pt idx="36697">
                  <c:v>36697</c:v>
                </c:pt>
                <c:pt idx="36698">
                  <c:v>36698</c:v>
                </c:pt>
                <c:pt idx="36699">
                  <c:v>36699</c:v>
                </c:pt>
                <c:pt idx="36700">
                  <c:v>36700</c:v>
                </c:pt>
                <c:pt idx="36701">
                  <c:v>36701</c:v>
                </c:pt>
                <c:pt idx="36702">
                  <c:v>36702</c:v>
                </c:pt>
                <c:pt idx="36703">
                  <c:v>36703</c:v>
                </c:pt>
                <c:pt idx="36704">
                  <c:v>36704</c:v>
                </c:pt>
                <c:pt idx="36705">
                  <c:v>36705</c:v>
                </c:pt>
                <c:pt idx="36706">
                  <c:v>36706</c:v>
                </c:pt>
                <c:pt idx="36707">
                  <c:v>36707</c:v>
                </c:pt>
                <c:pt idx="36708">
                  <c:v>36708</c:v>
                </c:pt>
                <c:pt idx="36709">
                  <c:v>36709</c:v>
                </c:pt>
                <c:pt idx="36710">
                  <c:v>36710</c:v>
                </c:pt>
                <c:pt idx="36711">
                  <c:v>36711</c:v>
                </c:pt>
                <c:pt idx="36712">
                  <c:v>36712</c:v>
                </c:pt>
                <c:pt idx="36713">
                  <c:v>36713</c:v>
                </c:pt>
                <c:pt idx="36714">
                  <c:v>36714</c:v>
                </c:pt>
                <c:pt idx="36715">
                  <c:v>36715</c:v>
                </c:pt>
                <c:pt idx="36716">
                  <c:v>36716</c:v>
                </c:pt>
                <c:pt idx="36717">
                  <c:v>36717</c:v>
                </c:pt>
                <c:pt idx="36718">
                  <c:v>36718</c:v>
                </c:pt>
                <c:pt idx="36719">
                  <c:v>36719</c:v>
                </c:pt>
                <c:pt idx="36720">
                  <c:v>36720</c:v>
                </c:pt>
                <c:pt idx="36721">
                  <c:v>36721</c:v>
                </c:pt>
                <c:pt idx="36722">
                  <c:v>36722</c:v>
                </c:pt>
                <c:pt idx="36723">
                  <c:v>36723</c:v>
                </c:pt>
                <c:pt idx="36724">
                  <c:v>36724</c:v>
                </c:pt>
                <c:pt idx="36725">
                  <c:v>36725</c:v>
                </c:pt>
                <c:pt idx="36726">
                  <c:v>36726</c:v>
                </c:pt>
                <c:pt idx="36727">
                  <c:v>36727</c:v>
                </c:pt>
                <c:pt idx="36728">
                  <c:v>36728</c:v>
                </c:pt>
                <c:pt idx="36729">
                  <c:v>36729</c:v>
                </c:pt>
                <c:pt idx="36730">
                  <c:v>36730</c:v>
                </c:pt>
                <c:pt idx="36731">
                  <c:v>36731</c:v>
                </c:pt>
                <c:pt idx="36732">
                  <c:v>36732</c:v>
                </c:pt>
                <c:pt idx="36733">
                  <c:v>36733</c:v>
                </c:pt>
                <c:pt idx="36734">
                  <c:v>36734</c:v>
                </c:pt>
                <c:pt idx="36735">
                  <c:v>36735</c:v>
                </c:pt>
                <c:pt idx="36736">
                  <c:v>36736</c:v>
                </c:pt>
                <c:pt idx="36737">
                  <c:v>36737</c:v>
                </c:pt>
                <c:pt idx="36738">
                  <c:v>36738</c:v>
                </c:pt>
                <c:pt idx="36739">
                  <c:v>36739</c:v>
                </c:pt>
                <c:pt idx="36740">
                  <c:v>36740</c:v>
                </c:pt>
                <c:pt idx="36741">
                  <c:v>36741</c:v>
                </c:pt>
                <c:pt idx="36742">
                  <c:v>36742</c:v>
                </c:pt>
                <c:pt idx="36743">
                  <c:v>36743</c:v>
                </c:pt>
                <c:pt idx="36744">
                  <c:v>36744</c:v>
                </c:pt>
                <c:pt idx="36745">
                  <c:v>36745</c:v>
                </c:pt>
                <c:pt idx="36746">
                  <c:v>36746</c:v>
                </c:pt>
                <c:pt idx="36747">
                  <c:v>36747</c:v>
                </c:pt>
                <c:pt idx="36748">
                  <c:v>36748</c:v>
                </c:pt>
                <c:pt idx="36749">
                  <c:v>36749</c:v>
                </c:pt>
                <c:pt idx="36750">
                  <c:v>36750</c:v>
                </c:pt>
                <c:pt idx="36751">
                  <c:v>36751</c:v>
                </c:pt>
                <c:pt idx="36752">
                  <c:v>36752</c:v>
                </c:pt>
                <c:pt idx="36753">
                  <c:v>36753</c:v>
                </c:pt>
                <c:pt idx="36754">
                  <c:v>36754</c:v>
                </c:pt>
                <c:pt idx="36755">
                  <c:v>36755</c:v>
                </c:pt>
                <c:pt idx="36756">
                  <c:v>36756</c:v>
                </c:pt>
                <c:pt idx="36757">
                  <c:v>36757</c:v>
                </c:pt>
                <c:pt idx="36758">
                  <c:v>36758</c:v>
                </c:pt>
                <c:pt idx="36759">
                  <c:v>36759</c:v>
                </c:pt>
                <c:pt idx="36760">
                  <c:v>36760</c:v>
                </c:pt>
                <c:pt idx="36761">
                  <c:v>36761</c:v>
                </c:pt>
                <c:pt idx="36762">
                  <c:v>36762</c:v>
                </c:pt>
                <c:pt idx="36763">
                  <c:v>36763</c:v>
                </c:pt>
                <c:pt idx="36764">
                  <c:v>36764</c:v>
                </c:pt>
                <c:pt idx="36765">
                  <c:v>36765</c:v>
                </c:pt>
                <c:pt idx="36766">
                  <c:v>36766</c:v>
                </c:pt>
                <c:pt idx="36767">
                  <c:v>36767</c:v>
                </c:pt>
                <c:pt idx="36768">
                  <c:v>36768</c:v>
                </c:pt>
                <c:pt idx="36769">
                  <c:v>36769</c:v>
                </c:pt>
                <c:pt idx="36770">
                  <c:v>36770</c:v>
                </c:pt>
                <c:pt idx="36771">
                  <c:v>36771</c:v>
                </c:pt>
                <c:pt idx="36772">
                  <c:v>36772</c:v>
                </c:pt>
                <c:pt idx="36773">
                  <c:v>36773</c:v>
                </c:pt>
                <c:pt idx="36774">
                  <c:v>36774</c:v>
                </c:pt>
                <c:pt idx="36775">
                  <c:v>36775</c:v>
                </c:pt>
                <c:pt idx="36776">
                  <c:v>36776</c:v>
                </c:pt>
                <c:pt idx="36777">
                  <c:v>36777</c:v>
                </c:pt>
                <c:pt idx="36778">
                  <c:v>36778</c:v>
                </c:pt>
                <c:pt idx="36779">
                  <c:v>36779</c:v>
                </c:pt>
                <c:pt idx="36780">
                  <c:v>36780</c:v>
                </c:pt>
                <c:pt idx="36781">
                  <c:v>36781</c:v>
                </c:pt>
                <c:pt idx="36782">
                  <c:v>36782</c:v>
                </c:pt>
                <c:pt idx="36783">
                  <c:v>36783</c:v>
                </c:pt>
                <c:pt idx="36784">
                  <c:v>36784</c:v>
                </c:pt>
                <c:pt idx="36785">
                  <c:v>36785</c:v>
                </c:pt>
                <c:pt idx="36786">
                  <c:v>36786</c:v>
                </c:pt>
                <c:pt idx="36787">
                  <c:v>36787</c:v>
                </c:pt>
                <c:pt idx="36788">
                  <c:v>36788</c:v>
                </c:pt>
                <c:pt idx="36789">
                  <c:v>36789</c:v>
                </c:pt>
                <c:pt idx="36790">
                  <c:v>36790</c:v>
                </c:pt>
                <c:pt idx="36791">
                  <c:v>36791</c:v>
                </c:pt>
                <c:pt idx="36792">
                  <c:v>36792</c:v>
                </c:pt>
                <c:pt idx="36793">
                  <c:v>36793</c:v>
                </c:pt>
                <c:pt idx="36794">
                  <c:v>36794</c:v>
                </c:pt>
                <c:pt idx="36795">
                  <c:v>36795</c:v>
                </c:pt>
                <c:pt idx="36796">
                  <c:v>36796</c:v>
                </c:pt>
                <c:pt idx="36797">
                  <c:v>36797</c:v>
                </c:pt>
                <c:pt idx="36798">
                  <c:v>36798</c:v>
                </c:pt>
                <c:pt idx="36799">
                  <c:v>36799</c:v>
                </c:pt>
                <c:pt idx="36800">
                  <c:v>36800</c:v>
                </c:pt>
                <c:pt idx="36801">
                  <c:v>36801</c:v>
                </c:pt>
                <c:pt idx="36802">
                  <c:v>36802</c:v>
                </c:pt>
                <c:pt idx="36803">
                  <c:v>36803</c:v>
                </c:pt>
                <c:pt idx="36804">
                  <c:v>36804</c:v>
                </c:pt>
                <c:pt idx="36805">
                  <c:v>36805</c:v>
                </c:pt>
                <c:pt idx="36806">
                  <c:v>36806</c:v>
                </c:pt>
                <c:pt idx="36807">
                  <c:v>36807</c:v>
                </c:pt>
                <c:pt idx="36808">
                  <c:v>36808</c:v>
                </c:pt>
                <c:pt idx="36809">
                  <c:v>36809</c:v>
                </c:pt>
                <c:pt idx="36810">
                  <c:v>36810</c:v>
                </c:pt>
                <c:pt idx="36811">
                  <c:v>36811</c:v>
                </c:pt>
                <c:pt idx="36812">
                  <c:v>36812</c:v>
                </c:pt>
                <c:pt idx="36813">
                  <c:v>36813</c:v>
                </c:pt>
                <c:pt idx="36814">
                  <c:v>36814</c:v>
                </c:pt>
                <c:pt idx="36815">
                  <c:v>36815</c:v>
                </c:pt>
                <c:pt idx="36816">
                  <c:v>36816</c:v>
                </c:pt>
                <c:pt idx="36817">
                  <c:v>36817</c:v>
                </c:pt>
                <c:pt idx="36818">
                  <c:v>36818</c:v>
                </c:pt>
                <c:pt idx="36819">
                  <c:v>36819</c:v>
                </c:pt>
                <c:pt idx="36820">
                  <c:v>36820</c:v>
                </c:pt>
                <c:pt idx="36821">
                  <c:v>36821</c:v>
                </c:pt>
                <c:pt idx="36822">
                  <c:v>36822</c:v>
                </c:pt>
                <c:pt idx="36823">
                  <c:v>36823</c:v>
                </c:pt>
                <c:pt idx="36824">
                  <c:v>36824</c:v>
                </c:pt>
                <c:pt idx="36825">
                  <c:v>36825</c:v>
                </c:pt>
                <c:pt idx="36826">
                  <c:v>36826</c:v>
                </c:pt>
                <c:pt idx="36827">
                  <c:v>36827</c:v>
                </c:pt>
                <c:pt idx="36828">
                  <c:v>36828</c:v>
                </c:pt>
                <c:pt idx="36829">
                  <c:v>36829</c:v>
                </c:pt>
                <c:pt idx="36830">
                  <c:v>36830</c:v>
                </c:pt>
                <c:pt idx="36831">
                  <c:v>36831</c:v>
                </c:pt>
                <c:pt idx="36832">
                  <c:v>36832</c:v>
                </c:pt>
                <c:pt idx="36833">
                  <c:v>36833</c:v>
                </c:pt>
                <c:pt idx="36834">
                  <c:v>36834</c:v>
                </c:pt>
                <c:pt idx="36835">
                  <c:v>36835</c:v>
                </c:pt>
                <c:pt idx="36836">
                  <c:v>36836</c:v>
                </c:pt>
                <c:pt idx="36837">
                  <c:v>36837</c:v>
                </c:pt>
                <c:pt idx="36838">
                  <c:v>36838</c:v>
                </c:pt>
                <c:pt idx="36839">
                  <c:v>36839</c:v>
                </c:pt>
                <c:pt idx="36840">
                  <c:v>36840</c:v>
                </c:pt>
                <c:pt idx="36841">
                  <c:v>36841</c:v>
                </c:pt>
                <c:pt idx="36842">
                  <c:v>36842</c:v>
                </c:pt>
                <c:pt idx="36843">
                  <c:v>36843</c:v>
                </c:pt>
                <c:pt idx="36844">
                  <c:v>36844</c:v>
                </c:pt>
                <c:pt idx="36845">
                  <c:v>36845</c:v>
                </c:pt>
                <c:pt idx="36846">
                  <c:v>36846</c:v>
                </c:pt>
                <c:pt idx="36847">
                  <c:v>36847</c:v>
                </c:pt>
                <c:pt idx="36848">
                  <c:v>36848</c:v>
                </c:pt>
                <c:pt idx="36849">
                  <c:v>36849</c:v>
                </c:pt>
                <c:pt idx="36850">
                  <c:v>36850</c:v>
                </c:pt>
                <c:pt idx="36851">
                  <c:v>36851</c:v>
                </c:pt>
                <c:pt idx="36852">
                  <c:v>36852</c:v>
                </c:pt>
                <c:pt idx="36853">
                  <c:v>36853</c:v>
                </c:pt>
                <c:pt idx="36854">
                  <c:v>36854</c:v>
                </c:pt>
                <c:pt idx="36855">
                  <c:v>36855</c:v>
                </c:pt>
                <c:pt idx="36856">
                  <c:v>36856</c:v>
                </c:pt>
                <c:pt idx="36857">
                  <c:v>36857</c:v>
                </c:pt>
                <c:pt idx="36858">
                  <c:v>36858</c:v>
                </c:pt>
                <c:pt idx="36859">
                  <c:v>36859</c:v>
                </c:pt>
                <c:pt idx="36860">
                  <c:v>36860</c:v>
                </c:pt>
                <c:pt idx="36861">
                  <c:v>36861</c:v>
                </c:pt>
                <c:pt idx="36862">
                  <c:v>36862</c:v>
                </c:pt>
                <c:pt idx="36863">
                  <c:v>36863</c:v>
                </c:pt>
                <c:pt idx="36864">
                  <c:v>36864</c:v>
                </c:pt>
                <c:pt idx="36865">
                  <c:v>36865</c:v>
                </c:pt>
                <c:pt idx="36866">
                  <c:v>36866</c:v>
                </c:pt>
                <c:pt idx="36867">
                  <c:v>36867</c:v>
                </c:pt>
                <c:pt idx="36868">
                  <c:v>36868</c:v>
                </c:pt>
                <c:pt idx="36869">
                  <c:v>36869</c:v>
                </c:pt>
                <c:pt idx="36870">
                  <c:v>36870</c:v>
                </c:pt>
                <c:pt idx="36871">
                  <c:v>36871</c:v>
                </c:pt>
                <c:pt idx="36872">
                  <c:v>36872</c:v>
                </c:pt>
                <c:pt idx="36873">
                  <c:v>36873</c:v>
                </c:pt>
                <c:pt idx="36874">
                  <c:v>36874</c:v>
                </c:pt>
                <c:pt idx="36875">
                  <c:v>36875</c:v>
                </c:pt>
                <c:pt idx="36876">
                  <c:v>36876</c:v>
                </c:pt>
                <c:pt idx="36877">
                  <c:v>36877</c:v>
                </c:pt>
                <c:pt idx="36878">
                  <c:v>36878</c:v>
                </c:pt>
                <c:pt idx="36879">
                  <c:v>36879</c:v>
                </c:pt>
                <c:pt idx="36880">
                  <c:v>36880</c:v>
                </c:pt>
                <c:pt idx="36881">
                  <c:v>36881</c:v>
                </c:pt>
                <c:pt idx="36882">
                  <c:v>36882</c:v>
                </c:pt>
                <c:pt idx="36883">
                  <c:v>36883</c:v>
                </c:pt>
                <c:pt idx="36884">
                  <c:v>36884</c:v>
                </c:pt>
                <c:pt idx="36885">
                  <c:v>36885</c:v>
                </c:pt>
                <c:pt idx="36886">
                  <c:v>36886</c:v>
                </c:pt>
                <c:pt idx="36887">
                  <c:v>36887</c:v>
                </c:pt>
                <c:pt idx="36888">
                  <c:v>36888</c:v>
                </c:pt>
                <c:pt idx="36889">
                  <c:v>36889</c:v>
                </c:pt>
                <c:pt idx="36890">
                  <c:v>36890</c:v>
                </c:pt>
                <c:pt idx="36891">
                  <c:v>36891</c:v>
                </c:pt>
                <c:pt idx="36892">
                  <c:v>36892</c:v>
                </c:pt>
                <c:pt idx="36893">
                  <c:v>36893</c:v>
                </c:pt>
                <c:pt idx="36894">
                  <c:v>36894</c:v>
                </c:pt>
                <c:pt idx="36895">
                  <c:v>36895</c:v>
                </c:pt>
                <c:pt idx="36896">
                  <c:v>36896</c:v>
                </c:pt>
                <c:pt idx="36897">
                  <c:v>36897</c:v>
                </c:pt>
                <c:pt idx="36898">
                  <c:v>36898</c:v>
                </c:pt>
                <c:pt idx="36899">
                  <c:v>36899</c:v>
                </c:pt>
                <c:pt idx="36900">
                  <c:v>36900</c:v>
                </c:pt>
                <c:pt idx="36901">
                  <c:v>36901</c:v>
                </c:pt>
                <c:pt idx="36902">
                  <c:v>36902</c:v>
                </c:pt>
                <c:pt idx="36903">
                  <c:v>36903</c:v>
                </c:pt>
                <c:pt idx="36904">
                  <c:v>36904</c:v>
                </c:pt>
                <c:pt idx="36905">
                  <c:v>36905</c:v>
                </c:pt>
                <c:pt idx="36906">
                  <c:v>36906</c:v>
                </c:pt>
                <c:pt idx="36907">
                  <c:v>36907</c:v>
                </c:pt>
                <c:pt idx="36908">
                  <c:v>36908</c:v>
                </c:pt>
                <c:pt idx="36909">
                  <c:v>36909</c:v>
                </c:pt>
                <c:pt idx="36910">
                  <c:v>36910</c:v>
                </c:pt>
                <c:pt idx="36911">
                  <c:v>36911</c:v>
                </c:pt>
                <c:pt idx="36912">
                  <c:v>36912</c:v>
                </c:pt>
                <c:pt idx="36913">
                  <c:v>36913</c:v>
                </c:pt>
                <c:pt idx="36914">
                  <c:v>36914</c:v>
                </c:pt>
                <c:pt idx="36915">
                  <c:v>36915</c:v>
                </c:pt>
                <c:pt idx="36916">
                  <c:v>36916</c:v>
                </c:pt>
                <c:pt idx="36917">
                  <c:v>36917</c:v>
                </c:pt>
                <c:pt idx="36918">
                  <c:v>36918</c:v>
                </c:pt>
                <c:pt idx="36919">
                  <c:v>36919</c:v>
                </c:pt>
                <c:pt idx="36920">
                  <c:v>36920</c:v>
                </c:pt>
                <c:pt idx="36921">
                  <c:v>36921</c:v>
                </c:pt>
                <c:pt idx="36922">
                  <c:v>36922</c:v>
                </c:pt>
                <c:pt idx="36923">
                  <c:v>36923</c:v>
                </c:pt>
                <c:pt idx="36924">
                  <c:v>36924</c:v>
                </c:pt>
                <c:pt idx="36925">
                  <c:v>36925</c:v>
                </c:pt>
                <c:pt idx="36926">
                  <c:v>36926</c:v>
                </c:pt>
                <c:pt idx="36927">
                  <c:v>36927</c:v>
                </c:pt>
                <c:pt idx="36928">
                  <c:v>36928</c:v>
                </c:pt>
                <c:pt idx="36929">
                  <c:v>36929</c:v>
                </c:pt>
                <c:pt idx="36930">
                  <c:v>36930</c:v>
                </c:pt>
                <c:pt idx="36931">
                  <c:v>36931</c:v>
                </c:pt>
                <c:pt idx="36932">
                  <c:v>36932</c:v>
                </c:pt>
                <c:pt idx="36933">
                  <c:v>36933</c:v>
                </c:pt>
                <c:pt idx="36934">
                  <c:v>36934</c:v>
                </c:pt>
                <c:pt idx="36935">
                  <c:v>36935</c:v>
                </c:pt>
                <c:pt idx="36936">
                  <c:v>36936</c:v>
                </c:pt>
                <c:pt idx="36937">
                  <c:v>36937</c:v>
                </c:pt>
                <c:pt idx="36938">
                  <c:v>36938</c:v>
                </c:pt>
                <c:pt idx="36939">
                  <c:v>36939</c:v>
                </c:pt>
                <c:pt idx="36940">
                  <c:v>36940</c:v>
                </c:pt>
                <c:pt idx="36941">
                  <c:v>36941</c:v>
                </c:pt>
                <c:pt idx="36942">
                  <c:v>36942</c:v>
                </c:pt>
                <c:pt idx="36943">
                  <c:v>36943</c:v>
                </c:pt>
                <c:pt idx="36944">
                  <c:v>36944</c:v>
                </c:pt>
                <c:pt idx="36945">
                  <c:v>36945</c:v>
                </c:pt>
                <c:pt idx="36946">
                  <c:v>36946</c:v>
                </c:pt>
                <c:pt idx="36947">
                  <c:v>36947</c:v>
                </c:pt>
                <c:pt idx="36948">
                  <c:v>36948</c:v>
                </c:pt>
                <c:pt idx="36949">
                  <c:v>36949</c:v>
                </c:pt>
                <c:pt idx="36950">
                  <c:v>36950</c:v>
                </c:pt>
                <c:pt idx="36951">
                  <c:v>36951</c:v>
                </c:pt>
                <c:pt idx="36952">
                  <c:v>36952</c:v>
                </c:pt>
                <c:pt idx="36953">
                  <c:v>36953</c:v>
                </c:pt>
                <c:pt idx="36954">
                  <c:v>36954</c:v>
                </c:pt>
                <c:pt idx="36955">
                  <c:v>36955</c:v>
                </c:pt>
                <c:pt idx="36956">
                  <c:v>36956</c:v>
                </c:pt>
                <c:pt idx="36957">
                  <c:v>36957</c:v>
                </c:pt>
                <c:pt idx="36958">
                  <c:v>36958</c:v>
                </c:pt>
                <c:pt idx="36959">
                  <c:v>36959</c:v>
                </c:pt>
                <c:pt idx="36960">
                  <c:v>36960</c:v>
                </c:pt>
                <c:pt idx="36961">
                  <c:v>36961</c:v>
                </c:pt>
                <c:pt idx="36962">
                  <c:v>36962</c:v>
                </c:pt>
                <c:pt idx="36963">
                  <c:v>36963</c:v>
                </c:pt>
                <c:pt idx="36964">
                  <c:v>36964</c:v>
                </c:pt>
                <c:pt idx="36965">
                  <c:v>36965</c:v>
                </c:pt>
                <c:pt idx="36966">
                  <c:v>36966</c:v>
                </c:pt>
                <c:pt idx="36967">
                  <c:v>36967</c:v>
                </c:pt>
                <c:pt idx="36968">
                  <c:v>36968</c:v>
                </c:pt>
                <c:pt idx="36969">
                  <c:v>36969</c:v>
                </c:pt>
                <c:pt idx="36970">
                  <c:v>36970</c:v>
                </c:pt>
                <c:pt idx="36971">
                  <c:v>36971</c:v>
                </c:pt>
                <c:pt idx="36972">
                  <c:v>36972</c:v>
                </c:pt>
                <c:pt idx="36973">
                  <c:v>36973</c:v>
                </c:pt>
                <c:pt idx="36974">
                  <c:v>36974</c:v>
                </c:pt>
                <c:pt idx="36975">
                  <c:v>36975</c:v>
                </c:pt>
                <c:pt idx="36976">
                  <c:v>36976</c:v>
                </c:pt>
                <c:pt idx="36977">
                  <c:v>36977</c:v>
                </c:pt>
                <c:pt idx="36978">
                  <c:v>36978</c:v>
                </c:pt>
                <c:pt idx="36979">
                  <c:v>36979</c:v>
                </c:pt>
                <c:pt idx="36980">
                  <c:v>36980</c:v>
                </c:pt>
                <c:pt idx="36981">
                  <c:v>36981</c:v>
                </c:pt>
                <c:pt idx="36982">
                  <c:v>36982</c:v>
                </c:pt>
                <c:pt idx="36983">
                  <c:v>36983</c:v>
                </c:pt>
                <c:pt idx="36984">
                  <c:v>36984</c:v>
                </c:pt>
                <c:pt idx="36985">
                  <c:v>36985</c:v>
                </c:pt>
                <c:pt idx="36986">
                  <c:v>36986</c:v>
                </c:pt>
                <c:pt idx="36987">
                  <c:v>36987</c:v>
                </c:pt>
                <c:pt idx="36988">
                  <c:v>36988</c:v>
                </c:pt>
                <c:pt idx="36989">
                  <c:v>36989</c:v>
                </c:pt>
                <c:pt idx="36990">
                  <c:v>36990</c:v>
                </c:pt>
                <c:pt idx="36991">
                  <c:v>36991</c:v>
                </c:pt>
                <c:pt idx="36992">
                  <c:v>36992</c:v>
                </c:pt>
                <c:pt idx="36993">
                  <c:v>36993</c:v>
                </c:pt>
                <c:pt idx="36994">
                  <c:v>36994</c:v>
                </c:pt>
                <c:pt idx="36995">
                  <c:v>36995</c:v>
                </c:pt>
                <c:pt idx="36996">
                  <c:v>36996</c:v>
                </c:pt>
                <c:pt idx="36997">
                  <c:v>36997</c:v>
                </c:pt>
                <c:pt idx="36998">
                  <c:v>36998</c:v>
                </c:pt>
                <c:pt idx="36999">
                  <c:v>36999</c:v>
                </c:pt>
                <c:pt idx="37000">
                  <c:v>37000</c:v>
                </c:pt>
                <c:pt idx="37001">
                  <c:v>37001</c:v>
                </c:pt>
                <c:pt idx="37002">
                  <c:v>37002</c:v>
                </c:pt>
                <c:pt idx="37003">
                  <c:v>37003</c:v>
                </c:pt>
                <c:pt idx="37004">
                  <c:v>37004</c:v>
                </c:pt>
                <c:pt idx="37005">
                  <c:v>37005</c:v>
                </c:pt>
                <c:pt idx="37006">
                  <c:v>37006</c:v>
                </c:pt>
                <c:pt idx="37007">
                  <c:v>37007</c:v>
                </c:pt>
                <c:pt idx="37008">
                  <c:v>37008</c:v>
                </c:pt>
                <c:pt idx="37009">
                  <c:v>37009</c:v>
                </c:pt>
                <c:pt idx="37010">
                  <c:v>37010</c:v>
                </c:pt>
                <c:pt idx="37011">
                  <c:v>37011</c:v>
                </c:pt>
                <c:pt idx="37012">
                  <c:v>37012</c:v>
                </c:pt>
                <c:pt idx="37013">
                  <c:v>37013</c:v>
                </c:pt>
                <c:pt idx="37014">
                  <c:v>37014</c:v>
                </c:pt>
                <c:pt idx="37015">
                  <c:v>37015</c:v>
                </c:pt>
                <c:pt idx="37016">
                  <c:v>37016</c:v>
                </c:pt>
                <c:pt idx="37017">
                  <c:v>37017</c:v>
                </c:pt>
                <c:pt idx="37018">
                  <c:v>37018</c:v>
                </c:pt>
                <c:pt idx="37019">
                  <c:v>37019</c:v>
                </c:pt>
                <c:pt idx="37020">
                  <c:v>37020</c:v>
                </c:pt>
                <c:pt idx="37021">
                  <c:v>37021</c:v>
                </c:pt>
                <c:pt idx="37022">
                  <c:v>37022</c:v>
                </c:pt>
                <c:pt idx="37023">
                  <c:v>37023</c:v>
                </c:pt>
                <c:pt idx="37024">
                  <c:v>37024</c:v>
                </c:pt>
                <c:pt idx="37025">
                  <c:v>37025</c:v>
                </c:pt>
                <c:pt idx="37026">
                  <c:v>37026</c:v>
                </c:pt>
                <c:pt idx="37027">
                  <c:v>37027</c:v>
                </c:pt>
                <c:pt idx="37028">
                  <c:v>37028</c:v>
                </c:pt>
                <c:pt idx="37029">
                  <c:v>37029</c:v>
                </c:pt>
                <c:pt idx="37030">
                  <c:v>37030</c:v>
                </c:pt>
                <c:pt idx="37031">
                  <c:v>37031</c:v>
                </c:pt>
                <c:pt idx="37032">
                  <c:v>37032</c:v>
                </c:pt>
                <c:pt idx="37033">
                  <c:v>37033</c:v>
                </c:pt>
                <c:pt idx="37034">
                  <c:v>37034</c:v>
                </c:pt>
                <c:pt idx="37035">
                  <c:v>37035</c:v>
                </c:pt>
                <c:pt idx="37036">
                  <c:v>37036</c:v>
                </c:pt>
                <c:pt idx="37037">
                  <c:v>37037</c:v>
                </c:pt>
                <c:pt idx="37038">
                  <c:v>37038</c:v>
                </c:pt>
                <c:pt idx="37039">
                  <c:v>37039</c:v>
                </c:pt>
                <c:pt idx="37040">
                  <c:v>37040</c:v>
                </c:pt>
                <c:pt idx="37041">
                  <c:v>37041</c:v>
                </c:pt>
                <c:pt idx="37042">
                  <c:v>37042</c:v>
                </c:pt>
                <c:pt idx="37043">
                  <c:v>37043</c:v>
                </c:pt>
                <c:pt idx="37044">
                  <c:v>37044</c:v>
                </c:pt>
                <c:pt idx="37045">
                  <c:v>37045</c:v>
                </c:pt>
                <c:pt idx="37046">
                  <c:v>37046</c:v>
                </c:pt>
                <c:pt idx="37047">
                  <c:v>37047</c:v>
                </c:pt>
                <c:pt idx="37048">
                  <c:v>37048</c:v>
                </c:pt>
                <c:pt idx="37049">
                  <c:v>37049</c:v>
                </c:pt>
                <c:pt idx="37050">
                  <c:v>37050</c:v>
                </c:pt>
                <c:pt idx="37051">
                  <c:v>37051</c:v>
                </c:pt>
                <c:pt idx="37052">
                  <c:v>37052</c:v>
                </c:pt>
                <c:pt idx="37053">
                  <c:v>37053</c:v>
                </c:pt>
                <c:pt idx="37054">
                  <c:v>37054</c:v>
                </c:pt>
                <c:pt idx="37055">
                  <c:v>37055</c:v>
                </c:pt>
                <c:pt idx="37056">
                  <c:v>37056</c:v>
                </c:pt>
                <c:pt idx="37057">
                  <c:v>37057</c:v>
                </c:pt>
                <c:pt idx="37058">
                  <c:v>37058</c:v>
                </c:pt>
                <c:pt idx="37059">
                  <c:v>37059</c:v>
                </c:pt>
                <c:pt idx="37060">
                  <c:v>37060</c:v>
                </c:pt>
                <c:pt idx="37061">
                  <c:v>37061</c:v>
                </c:pt>
                <c:pt idx="37062">
                  <c:v>37062</c:v>
                </c:pt>
                <c:pt idx="37063">
                  <c:v>37063</c:v>
                </c:pt>
                <c:pt idx="37064">
                  <c:v>37064</c:v>
                </c:pt>
                <c:pt idx="37065">
                  <c:v>37065</c:v>
                </c:pt>
                <c:pt idx="37066">
                  <c:v>37066</c:v>
                </c:pt>
                <c:pt idx="37067">
                  <c:v>37067</c:v>
                </c:pt>
                <c:pt idx="37068">
                  <c:v>37068</c:v>
                </c:pt>
                <c:pt idx="37069">
                  <c:v>37069</c:v>
                </c:pt>
                <c:pt idx="37070">
                  <c:v>37070</c:v>
                </c:pt>
                <c:pt idx="37071">
                  <c:v>37071</c:v>
                </c:pt>
                <c:pt idx="37072">
                  <c:v>37072</c:v>
                </c:pt>
                <c:pt idx="37073">
                  <c:v>37073</c:v>
                </c:pt>
                <c:pt idx="37074">
                  <c:v>37074</c:v>
                </c:pt>
                <c:pt idx="37075">
                  <c:v>37075</c:v>
                </c:pt>
                <c:pt idx="37076">
                  <c:v>37076</c:v>
                </c:pt>
                <c:pt idx="37077">
                  <c:v>37077</c:v>
                </c:pt>
                <c:pt idx="37078">
                  <c:v>37078</c:v>
                </c:pt>
                <c:pt idx="37079">
                  <c:v>37079</c:v>
                </c:pt>
                <c:pt idx="37080">
                  <c:v>37080</c:v>
                </c:pt>
                <c:pt idx="37081">
                  <c:v>37081</c:v>
                </c:pt>
                <c:pt idx="37082">
                  <c:v>37082</c:v>
                </c:pt>
                <c:pt idx="37083">
                  <c:v>37083</c:v>
                </c:pt>
                <c:pt idx="37084">
                  <c:v>37084</c:v>
                </c:pt>
                <c:pt idx="37085">
                  <c:v>37085</c:v>
                </c:pt>
                <c:pt idx="37086">
                  <c:v>37086</c:v>
                </c:pt>
                <c:pt idx="37087">
                  <c:v>37087</c:v>
                </c:pt>
                <c:pt idx="37088">
                  <c:v>37088</c:v>
                </c:pt>
                <c:pt idx="37089">
                  <c:v>37089</c:v>
                </c:pt>
                <c:pt idx="37090">
                  <c:v>37090</c:v>
                </c:pt>
                <c:pt idx="37091">
                  <c:v>37091</c:v>
                </c:pt>
                <c:pt idx="37092">
                  <c:v>37092</c:v>
                </c:pt>
                <c:pt idx="37093">
                  <c:v>37093</c:v>
                </c:pt>
                <c:pt idx="37094">
                  <c:v>37094</c:v>
                </c:pt>
                <c:pt idx="37095">
                  <c:v>37095</c:v>
                </c:pt>
                <c:pt idx="37096">
                  <c:v>37096</c:v>
                </c:pt>
                <c:pt idx="37097">
                  <c:v>37097</c:v>
                </c:pt>
                <c:pt idx="37098">
                  <c:v>37098</c:v>
                </c:pt>
                <c:pt idx="37099">
                  <c:v>37099</c:v>
                </c:pt>
                <c:pt idx="37100">
                  <c:v>37100</c:v>
                </c:pt>
                <c:pt idx="37101">
                  <c:v>37101</c:v>
                </c:pt>
                <c:pt idx="37102">
                  <c:v>37102</c:v>
                </c:pt>
                <c:pt idx="37103">
                  <c:v>37103</c:v>
                </c:pt>
                <c:pt idx="37104">
                  <c:v>37104</c:v>
                </c:pt>
                <c:pt idx="37105">
                  <c:v>37105</c:v>
                </c:pt>
                <c:pt idx="37106">
                  <c:v>37106</c:v>
                </c:pt>
                <c:pt idx="37107">
                  <c:v>37107</c:v>
                </c:pt>
                <c:pt idx="37108">
                  <c:v>37108</c:v>
                </c:pt>
                <c:pt idx="37109">
                  <c:v>37109</c:v>
                </c:pt>
                <c:pt idx="37110">
                  <c:v>37110</c:v>
                </c:pt>
                <c:pt idx="37111">
                  <c:v>37111</c:v>
                </c:pt>
                <c:pt idx="37112">
                  <c:v>37112</c:v>
                </c:pt>
                <c:pt idx="37113">
                  <c:v>37113</c:v>
                </c:pt>
                <c:pt idx="37114">
                  <c:v>37114</c:v>
                </c:pt>
                <c:pt idx="37115">
                  <c:v>37115</c:v>
                </c:pt>
                <c:pt idx="37116">
                  <c:v>37116</c:v>
                </c:pt>
                <c:pt idx="37117">
                  <c:v>37117</c:v>
                </c:pt>
                <c:pt idx="37118">
                  <c:v>37118</c:v>
                </c:pt>
                <c:pt idx="37119">
                  <c:v>37119</c:v>
                </c:pt>
                <c:pt idx="37120">
                  <c:v>37120</c:v>
                </c:pt>
                <c:pt idx="37121">
                  <c:v>37121</c:v>
                </c:pt>
                <c:pt idx="37122">
                  <c:v>37122</c:v>
                </c:pt>
                <c:pt idx="37123">
                  <c:v>37123</c:v>
                </c:pt>
                <c:pt idx="37124">
                  <c:v>37124</c:v>
                </c:pt>
                <c:pt idx="37125">
                  <c:v>37125</c:v>
                </c:pt>
                <c:pt idx="37126">
                  <c:v>37126</c:v>
                </c:pt>
                <c:pt idx="37127">
                  <c:v>37127</c:v>
                </c:pt>
                <c:pt idx="37128">
                  <c:v>37128</c:v>
                </c:pt>
                <c:pt idx="37129">
                  <c:v>37129</c:v>
                </c:pt>
                <c:pt idx="37130">
                  <c:v>37130</c:v>
                </c:pt>
                <c:pt idx="37131">
                  <c:v>37131</c:v>
                </c:pt>
                <c:pt idx="37132">
                  <c:v>37132</c:v>
                </c:pt>
                <c:pt idx="37133">
                  <c:v>37133</c:v>
                </c:pt>
                <c:pt idx="37134">
                  <c:v>37134</c:v>
                </c:pt>
                <c:pt idx="37135">
                  <c:v>37135</c:v>
                </c:pt>
                <c:pt idx="37136">
                  <c:v>37136</c:v>
                </c:pt>
                <c:pt idx="37137">
                  <c:v>37137</c:v>
                </c:pt>
                <c:pt idx="37138">
                  <c:v>37138</c:v>
                </c:pt>
                <c:pt idx="37139">
                  <c:v>37139</c:v>
                </c:pt>
                <c:pt idx="37140">
                  <c:v>37140</c:v>
                </c:pt>
                <c:pt idx="37141">
                  <c:v>37141</c:v>
                </c:pt>
                <c:pt idx="37142">
                  <c:v>37142</c:v>
                </c:pt>
                <c:pt idx="37143">
                  <c:v>37143</c:v>
                </c:pt>
                <c:pt idx="37144">
                  <c:v>37144</c:v>
                </c:pt>
                <c:pt idx="37145">
                  <c:v>37145</c:v>
                </c:pt>
                <c:pt idx="37146">
                  <c:v>37146</c:v>
                </c:pt>
                <c:pt idx="37147">
                  <c:v>37147</c:v>
                </c:pt>
                <c:pt idx="37148">
                  <c:v>37148</c:v>
                </c:pt>
                <c:pt idx="37149">
                  <c:v>37149</c:v>
                </c:pt>
                <c:pt idx="37150">
                  <c:v>37150</c:v>
                </c:pt>
                <c:pt idx="37151">
                  <c:v>37151</c:v>
                </c:pt>
                <c:pt idx="37152">
                  <c:v>37152</c:v>
                </c:pt>
                <c:pt idx="37153">
                  <c:v>37153</c:v>
                </c:pt>
                <c:pt idx="37154">
                  <c:v>37154</c:v>
                </c:pt>
                <c:pt idx="37155">
                  <c:v>37155</c:v>
                </c:pt>
                <c:pt idx="37156">
                  <c:v>37156</c:v>
                </c:pt>
                <c:pt idx="37157">
                  <c:v>37157</c:v>
                </c:pt>
                <c:pt idx="37158">
                  <c:v>37158</c:v>
                </c:pt>
                <c:pt idx="37159">
                  <c:v>37159</c:v>
                </c:pt>
                <c:pt idx="37160">
                  <c:v>37160</c:v>
                </c:pt>
                <c:pt idx="37161">
                  <c:v>37161</c:v>
                </c:pt>
                <c:pt idx="37162">
                  <c:v>37162</c:v>
                </c:pt>
                <c:pt idx="37163">
                  <c:v>37163</c:v>
                </c:pt>
                <c:pt idx="37164">
                  <c:v>37164</c:v>
                </c:pt>
                <c:pt idx="37165">
                  <c:v>37165</c:v>
                </c:pt>
                <c:pt idx="37166">
                  <c:v>37166</c:v>
                </c:pt>
                <c:pt idx="37167">
                  <c:v>37167</c:v>
                </c:pt>
                <c:pt idx="37168">
                  <c:v>37168</c:v>
                </c:pt>
                <c:pt idx="37169">
                  <c:v>37169</c:v>
                </c:pt>
                <c:pt idx="37170">
                  <c:v>37170</c:v>
                </c:pt>
                <c:pt idx="37171">
                  <c:v>37171</c:v>
                </c:pt>
                <c:pt idx="37172">
                  <c:v>37172</c:v>
                </c:pt>
                <c:pt idx="37173">
                  <c:v>37173</c:v>
                </c:pt>
                <c:pt idx="37174">
                  <c:v>37174</c:v>
                </c:pt>
                <c:pt idx="37175">
                  <c:v>37175</c:v>
                </c:pt>
                <c:pt idx="37176">
                  <c:v>37176</c:v>
                </c:pt>
                <c:pt idx="37177">
                  <c:v>37177</c:v>
                </c:pt>
                <c:pt idx="37178">
                  <c:v>37178</c:v>
                </c:pt>
                <c:pt idx="37179">
                  <c:v>37179</c:v>
                </c:pt>
                <c:pt idx="37180">
                  <c:v>37180</c:v>
                </c:pt>
                <c:pt idx="37181">
                  <c:v>37181</c:v>
                </c:pt>
                <c:pt idx="37182">
                  <c:v>37182</c:v>
                </c:pt>
                <c:pt idx="37183">
                  <c:v>37183</c:v>
                </c:pt>
                <c:pt idx="37184">
                  <c:v>37184</c:v>
                </c:pt>
                <c:pt idx="37185">
                  <c:v>37185</c:v>
                </c:pt>
                <c:pt idx="37186">
                  <c:v>37186</c:v>
                </c:pt>
                <c:pt idx="37187">
                  <c:v>37187</c:v>
                </c:pt>
                <c:pt idx="37188">
                  <c:v>37188</c:v>
                </c:pt>
                <c:pt idx="37189">
                  <c:v>37189</c:v>
                </c:pt>
                <c:pt idx="37190">
                  <c:v>37190</c:v>
                </c:pt>
                <c:pt idx="37191">
                  <c:v>37191</c:v>
                </c:pt>
                <c:pt idx="37192">
                  <c:v>37192</c:v>
                </c:pt>
                <c:pt idx="37193">
                  <c:v>37193</c:v>
                </c:pt>
                <c:pt idx="37194">
                  <c:v>37194</c:v>
                </c:pt>
                <c:pt idx="37195">
                  <c:v>37195</c:v>
                </c:pt>
                <c:pt idx="37196">
                  <c:v>37196</c:v>
                </c:pt>
                <c:pt idx="37197">
                  <c:v>37197</c:v>
                </c:pt>
                <c:pt idx="37198">
                  <c:v>37198</c:v>
                </c:pt>
                <c:pt idx="37199">
                  <c:v>37199</c:v>
                </c:pt>
                <c:pt idx="37200">
                  <c:v>37200</c:v>
                </c:pt>
                <c:pt idx="37201">
                  <c:v>37201</c:v>
                </c:pt>
                <c:pt idx="37202">
                  <c:v>37202</c:v>
                </c:pt>
                <c:pt idx="37203">
                  <c:v>37203</c:v>
                </c:pt>
                <c:pt idx="37204">
                  <c:v>37204</c:v>
                </c:pt>
                <c:pt idx="37205">
                  <c:v>37205</c:v>
                </c:pt>
                <c:pt idx="37206">
                  <c:v>37206</c:v>
                </c:pt>
                <c:pt idx="37207">
                  <c:v>37207</c:v>
                </c:pt>
                <c:pt idx="37208">
                  <c:v>37208</c:v>
                </c:pt>
                <c:pt idx="37209">
                  <c:v>37209</c:v>
                </c:pt>
                <c:pt idx="37210">
                  <c:v>37210</c:v>
                </c:pt>
                <c:pt idx="37211">
                  <c:v>37211</c:v>
                </c:pt>
                <c:pt idx="37212">
                  <c:v>37212</c:v>
                </c:pt>
                <c:pt idx="37213">
                  <c:v>37213</c:v>
                </c:pt>
                <c:pt idx="37214">
                  <c:v>37214</c:v>
                </c:pt>
                <c:pt idx="37215">
                  <c:v>37215</c:v>
                </c:pt>
                <c:pt idx="37216">
                  <c:v>37216</c:v>
                </c:pt>
                <c:pt idx="37217">
                  <c:v>37217</c:v>
                </c:pt>
                <c:pt idx="37218">
                  <c:v>37218</c:v>
                </c:pt>
                <c:pt idx="37219">
                  <c:v>37219</c:v>
                </c:pt>
                <c:pt idx="37220">
                  <c:v>37220</c:v>
                </c:pt>
                <c:pt idx="37221">
                  <c:v>37221</c:v>
                </c:pt>
                <c:pt idx="37222">
                  <c:v>37222</c:v>
                </c:pt>
                <c:pt idx="37223">
                  <c:v>37223</c:v>
                </c:pt>
                <c:pt idx="37224">
                  <c:v>37224</c:v>
                </c:pt>
                <c:pt idx="37225">
                  <c:v>37225</c:v>
                </c:pt>
                <c:pt idx="37226">
                  <c:v>37226</c:v>
                </c:pt>
                <c:pt idx="37227">
                  <c:v>37227</c:v>
                </c:pt>
                <c:pt idx="37228">
                  <c:v>37228</c:v>
                </c:pt>
                <c:pt idx="37229">
                  <c:v>37229</c:v>
                </c:pt>
                <c:pt idx="37230">
                  <c:v>37230</c:v>
                </c:pt>
                <c:pt idx="37231">
                  <c:v>37231</c:v>
                </c:pt>
                <c:pt idx="37232">
                  <c:v>37232</c:v>
                </c:pt>
                <c:pt idx="37233">
                  <c:v>37233</c:v>
                </c:pt>
                <c:pt idx="37234">
                  <c:v>37234</c:v>
                </c:pt>
                <c:pt idx="37235">
                  <c:v>37235</c:v>
                </c:pt>
                <c:pt idx="37236">
                  <c:v>37236</c:v>
                </c:pt>
                <c:pt idx="37237">
                  <c:v>37237</c:v>
                </c:pt>
                <c:pt idx="37238">
                  <c:v>37238</c:v>
                </c:pt>
                <c:pt idx="37239">
                  <c:v>37239</c:v>
                </c:pt>
                <c:pt idx="37240">
                  <c:v>37240</c:v>
                </c:pt>
                <c:pt idx="37241">
                  <c:v>37241</c:v>
                </c:pt>
                <c:pt idx="37242">
                  <c:v>37242</c:v>
                </c:pt>
                <c:pt idx="37243">
                  <c:v>37243</c:v>
                </c:pt>
                <c:pt idx="37244">
                  <c:v>37244</c:v>
                </c:pt>
                <c:pt idx="37245">
                  <c:v>37245</c:v>
                </c:pt>
                <c:pt idx="37246">
                  <c:v>37246</c:v>
                </c:pt>
                <c:pt idx="37247">
                  <c:v>37247</c:v>
                </c:pt>
                <c:pt idx="37248">
                  <c:v>37248</c:v>
                </c:pt>
                <c:pt idx="37249">
                  <c:v>37249</c:v>
                </c:pt>
                <c:pt idx="37250">
                  <c:v>37250</c:v>
                </c:pt>
                <c:pt idx="37251">
                  <c:v>37251</c:v>
                </c:pt>
                <c:pt idx="37252">
                  <c:v>37252</c:v>
                </c:pt>
                <c:pt idx="37253">
                  <c:v>37253</c:v>
                </c:pt>
                <c:pt idx="37254">
                  <c:v>37254</c:v>
                </c:pt>
                <c:pt idx="37255">
                  <c:v>37255</c:v>
                </c:pt>
                <c:pt idx="37256">
                  <c:v>37256</c:v>
                </c:pt>
                <c:pt idx="37257">
                  <c:v>37257</c:v>
                </c:pt>
                <c:pt idx="37258">
                  <c:v>37258</c:v>
                </c:pt>
                <c:pt idx="37259">
                  <c:v>37259</c:v>
                </c:pt>
                <c:pt idx="37260">
                  <c:v>37260</c:v>
                </c:pt>
                <c:pt idx="37261">
                  <c:v>37261</c:v>
                </c:pt>
                <c:pt idx="37262">
                  <c:v>37262</c:v>
                </c:pt>
                <c:pt idx="37263">
                  <c:v>37263</c:v>
                </c:pt>
                <c:pt idx="37264">
                  <c:v>37264</c:v>
                </c:pt>
                <c:pt idx="37265">
                  <c:v>37265</c:v>
                </c:pt>
                <c:pt idx="37266">
                  <c:v>37266</c:v>
                </c:pt>
                <c:pt idx="37267">
                  <c:v>37267</c:v>
                </c:pt>
                <c:pt idx="37268">
                  <c:v>37268</c:v>
                </c:pt>
                <c:pt idx="37269">
                  <c:v>37269</c:v>
                </c:pt>
                <c:pt idx="37270">
                  <c:v>37270</c:v>
                </c:pt>
                <c:pt idx="37271">
                  <c:v>37271</c:v>
                </c:pt>
                <c:pt idx="37272">
                  <c:v>37272</c:v>
                </c:pt>
                <c:pt idx="37273">
                  <c:v>37273</c:v>
                </c:pt>
                <c:pt idx="37274">
                  <c:v>37274</c:v>
                </c:pt>
                <c:pt idx="37275">
                  <c:v>37275</c:v>
                </c:pt>
                <c:pt idx="37276">
                  <c:v>37276</c:v>
                </c:pt>
                <c:pt idx="37277">
                  <c:v>37277</c:v>
                </c:pt>
                <c:pt idx="37278">
                  <c:v>37278</c:v>
                </c:pt>
                <c:pt idx="37279">
                  <c:v>37279</c:v>
                </c:pt>
                <c:pt idx="37280">
                  <c:v>37280</c:v>
                </c:pt>
                <c:pt idx="37281">
                  <c:v>37281</c:v>
                </c:pt>
                <c:pt idx="37282">
                  <c:v>37282</c:v>
                </c:pt>
                <c:pt idx="37283">
                  <c:v>37283</c:v>
                </c:pt>
                <c:pt idx="37284">
                  <c:v>37284</c:v>
                </c:pt>
                <c:pt idx="37285">
                  <c:v>37285</c:v>
                </c:pt>
                <c:pt idx="37286">
                  <c:v>37286</c:v>
                </c:pt>
                <c:pt idx="37287">
                  <c:v>37287</c:v>
                </c:pt>
                <c:pt idx="37288">
                  <c:v>37288</c:v>
                </c:pt>
                <c:pt idx="37289">
                  <c:v>37289</c:v>
                </c:pt>
                <c:pt idx="37290">
                  <c:v>37290</c:v>
                </c:pt>
                <c:pt idx="37291">
                  <c:v>37291</c:v>
                </c:pt>
                <c:pt idx="37292">
                  <c:v>37292</c:v>
                </c:pt>
                <c:pt idx="37293">
                  <c:v>37293</c:v>
                </c:pt>
                <c:pt idx="37294">
                  <c:v>37294</c:v>
                </c:pt>
                <c:pt idx="37295">
                  <c:v>37295</c:v>
                </c:pt>
                <c:pt idx="37296">
                  <c:v>37296</c:v>
                </c:pt>
                <c:pt idx="37297">
                  <c:v>37297</c:v>
                </c:pt>
                <c:pt idx="37298">
                  <c:v>37298</c:v>
                </c:pt>
                <c:pt idx="37299">
                  <c:v>37299</c:v>
                </c:pt>
                <c:pt idx="37300">
                  <c:v>37300</c:v>
                </c:pt>
                <c:pt idx="37301">
                  <c:v>37301</c:v>
                </c:pt>
                <c:pt idx="37302">
                  <c:v>37302</c:v>
                </c:pt>
                <c:pt idx="37303">
                  <c:v>37303</c:v>
                </c:pt>
                <c:pt idx="37304">
                  <c:v>37304</c:v>
                </c:pt>
                <c:pt idx="37305">
                  <c:v>37305</c:v>
                </c:pt>
                <c:pt idx="37306">
                  <c:v>37306</c:v>
                </c:pt>
                <c:pt idx="37307">
                  <c:v>37307</c:v>
                </c:pt>
                <c:pt idx="37308">
                  <c:v>37308</c:v>
                </c:pt>
                <c:pt idx="37309">
                  <c:v>37309</c:v>
                </c:pt>
                <c:pt idx="37310">
                  <c:v>37310</c:v>
                </c:pt>
                <c:pt idx="37311">
                  <c:v>37311</c:v>
                </c:pt>
                <c:pt idx="37312">
                  <c:v>37312</c:v>
                </c:pt>
                <c:pt idx="37313">
                  <c:v>37313</c:v>
                </c:pt>
                <c:pt idx="37314">
                  <c:v>37314</c:v>
                </c:pt>
                <c:pt idx="37315">
                  <c:v>37315</c:v>
                </c:pt>
                <c:pt idx="37316">
                  <c:v>37316</c:v>
                </c:pt>
                <c:pt idx="37317">
                  <c:v>37317</c:v>
                </c:pt>
                <c:pt idx="37318">
                  <c:v>37318</c:v>
                </c:pt>
                <c:pt idx="37319">
                  <c:v>37319</c:v>
                </c:pt>
                <c:pt idx="37320">
                  <c:v>37320</c:v>
                </c:pt>
                <c:pt idx="37321">
                  <c:v>37321</c:v>
                </c:pt>
                <c:pt idx="37322">
                  <c:v>37322</c:v>
                </c:pt>
                <c:pt idx="37323">
                  <c:v>37323</c:v>
                </c:pt>
                <c:pt idx="37324">
                  <c:v>37324</c:v>
                </c:pt>
                <c:pt idx="37325">
                  <c:v>37325</c:v>
                </c:pt>
                <c:pt idx="37326">
                  <c:v>37326</c:v>
                </c:pt>
                <c:pt idx="37327">
                  <c:v>37327</c:v>
                </c:pt>
                <c:pt idx="37328">
                  <c:v>37328</c:v>
                </c:pt>
                <c:pt idx="37329">
                  <c:v>37329</c:v>
                </c:pt>
                <c:pt idx="37330">
                  <c:v>37330</c:v>
                </c:pt>
                <c:pt idx="37331">
                  <c:v>37331</c:v>
                </c:pt>
                <c:pt idx="37332">
                  <c:v>37332</c:v>
                </c:pt>
                <c:pt idx="37333">
                  <c:v>37333</c:v>
                </c:pt>
                <c:pt idx="37334">
                  <c:v>37334</c:v>
                </c:pt>
                <c:pt idx="37335">
                  <c:v>37335</c:v>
                </c:pt>
                <c:pt idx="37336">
                  <c:v>37336</c:v>
                </c:pt>
                <c:pt idx="37337">
                  <c:v>37337</c:v>
                </c:pt>
                <c:pt idx="37338">
                  <c:v>37338</c:v>
                </c:pt>
                <c:pt idx="37339">
                  <c:v>37339</c:v>
                </c:pt>
                <c:pt idx="37340">
                  <c:v>37340</c:v>
                </c:pt>
                <c:pt idx="37341">
                  <c:v>37341</c:v>
                </c:pt>
                <c:pt idx="37342">
                  <c:v>37342</c:v>
                </c:pt>
                <c:pt idx="37343">
                  <c:v>37343</c:v>
                </c:pt>
                <c:pt idx="37344">
                  <c:v>37344</c:v>
                </c:pt>
                <c:pt idx="37345">
                  <c:v>37345</c:v>
                </c:pt>
                <c:pt idx="37346">
                  <c:v>37346</c:v>
                </c:pt>
                <c:pt idx="37347">
                  <c:v>37347</c:v>
                </c:pt>
                <c:pt idx="37348">
                  <c:v>37348</c:v>
                </c:pt>
                <c:pt idx="37349">
                  <c:v>37349</c:v>
                </c:pt>
                <c:pt idx="37350">
                  <c:v>37350</c:v>
                </c:pt>
                <c:pt idx="37351">
                  <c:v>37351</c:v>
                </c:pt>
                <c:pt idx="37352">
                  <c:v>37352</c:v>
                </c:pt>
                <c:pt idx="37353">
                  <c:v>37353</c:v>
                </c:pt>
                <c:pt idx="37354">
                  <c:v>37354</c:v>
                </c:pt>
                <c:pt idx="37355">
                  <c:v>37355</c:v>
                </c:pt>
                <c:pt idx="37356">
                  <c:v>37356</c:v>
                </c:pt>
                <c:pt idx="37357">
                  <c:v>37357</c:v>
                </c:pt>
                <c:pt idx="37358">
                  <c:v>37358</c:v>
                </c:pt>
                <c:pt idx="37359">
                  <c:v>37359</c:v>
                </c:pt>
                <c:pt idx="37360">
                  <c:v>37360</c:v>
                </c:pt>
                <c:pt idx="37361">
                  <c:v>37361</c:v>
                </c:pt>
                <c:pt idx="37362">
                  <c:v>37362</c:v>
                </c:pt>
                <c:pt idx="37363">
                  <c:v>37363</c:v>
                </c:pt>
                <c:pt idx="37364">
                  <c:v>37364</c:v>
                </c:pt>
                <c:pt idx="37365">
                  <c:v>37365</c:v>
                </c:pt>
                <c:pt idx="37366">
                  <c:v>37366</c:v>
                </c:pt>
                <c:pt idx="37367">
                  <c:v>37367</c:v>
                </c:pt>
                <c:pt idx="37368">
                  <c:v>37368</c:v>
                </c:pt>
                <c:pt idx="37369">
                  <c:v>37369</c:v>
                </c:pt>
                <c:pt idx="37370">
                  <c:v>37370</c:v>
                </c:pt>
                <c:pt idx="37371">
                  <c:v>37371</c:v>
                </c:pt>
                <c:pt idx="37372">
                  <c:v>37372</c:v>
                </c:pt>
                <c:pt idx="37373">
                  <c:v>37373</c:v>
                </c:pt>
                <c:pt idx="37374">
                  <c:v>37374</c:v>
                </c:pt>
                <c:pt idx="37375">
                  <c:v>37375</c:v>
                </c:pt>
                <c:pt idx="37376">
                  <c:v>37376</c:v>
                </c:pt>
                <c:pt idx="37377">
                  <c:v>37377</c:v>
                </c:pt>
                <c:pt idx="37378">
                  <c:v>37378</c:v>
                </c:pt>
                <c:pt idx="37379">
                  <c:v>37379</c:v>
                </c:pt>
                <c:pt idx="37380">
                  <c:v>37380</c:v>
                </c:pt>
                <c:pt idx="37381">
                  <c:v>37381</c:v>
                </c:pt>
                <c:pt idx="37382">
                  <c:v>37382</c:v>
                </c:pt>
                <c:pt idx="37383">
                  <c:v>37383</c:v>
                </c:pt>
                <c:pt idx="37384">
                  <c:v>37384</c:v>
                </c:pt>
                <c:pt idx="37385">
                  <c:v>37385</c:v>
                </c:pt>
                <c:pt idx="37386">
                  <c:v>37386</c:v>
                </c:pt>
                <c:pt idx="37387">
                  <c:v>37387</c:v>
                </c:pt>
                <c:pt idx="37388">
                  <c:v>37388</c:v>
                </c:pt>
                <c:pt idx="37389">
                  <c:v>37389</c:v>
                </c:pt>
                <c:pt idx="37390">
                  <c:v>37390</c:v>
                </c:pt>
                <c:pt idx="37391">
                  <c:v>37391</c:v>
                </c:pt>
                <c:pt idx="37392">
                  <c:v>37392</c:v>
                </c:pt>
                <c:pt idx="37393">
                  <c:v>37393</c:v>
                </c:pt>
                <c:pt idx="37394">
                  <c:v>37394</c:v>
                </c:pt>
                <c:pt idx="37395">
                  <c:v>37395</c:v>
                </c:pt>
                <c:pt idx="37396">
                  <c:v>37396</c:v>
                </c:pt>
                <c:pt idx="37397">
                  <c:v>37397</c:v>
                </c:pt>
                <c:pt idx="37398">
                  <c:v>37398</c:v>
                </c:pt>
                <c:pt idx="37399">
                  <c:v>37399</c:v>
                </c:pt>
                <c:pt idx="37400">
                  <c:v>37400</c:v>
                </c:pt>
                <c:pt idx="37401">
                  <c:v>37401</c:v>
                </c:pt>
                <c:pt idx="37402">
                  <c:v>37402</c:v>
                </c:pt>
                <c:pt idx="37403">
                  <c:v>37403</c:v>
                </c:pt>
                <c:pt idx="37404">
                  <c:v>37404</c:v>
                </c:pt>
                <c:pt idx="37405">
                  <c:v>37405</c:v>
                </c:pt>
                <c:pt idx="37406">
                  <c:v>37406</c:v>
                </c:pt>
                <c:pt idx="37407">
                  <c:v>37407</c:v>
                </c:pt>
                <c:pt idx="37408">
                  <c:v>37408</c:v>
                </c:pt>
                <c:pt idx="37409">
                  <c:v>37409</c:v>
                </c:pt>
                <c:pt idx="37410">
                  <c:v>37410</c:v>
                </c:pt>
                <c:pt idx="37411">
                  <c:v>37411</c:v>
                </c:pt>
                <c:pt idx="37412">
                  <c:v>37412</c:v>
                </c:pt>
                <c:pt idx="37413">
                  <c:v>37413</c:v>
                </c:pt>
                <c:pt idx="37414">
                  <c:v>37414</c:v>
                </c:pt>
                <c:pt idx="37415">
                  <c:v>37415</c:v>
                </c:pt>
                <c:pt idx="37416">
                  <c:v>37416</c:v>
                </c:pt>
                <c:pt idx="37417">
                  <c:v>37417</c:v>
                </c:pt>
                <c:pt idx="37418">
                  <c:v>37418</c:v>
                </c:pt>
                <c:pt idx="37419">
                  <c:v>37419</c:v>
                </c:pt>
                <c:pt idx="37420">
                  <c:v>37420</c:v>
                </c:pt>
                <c:pt idx="37421">
                  <c:v>37421</c:v>
                </c:pt>
                <c:pt idx="37422">
                  <c:v>37422</c:v>
                </c:pt>
                <c:pt idx="37423">
                  <c:v>37423</c:v>
                </c:pt>
                <c:pt idx="37424">
                  <c:v>37424</c:v>
                </c:pt>
                <c:pt idx="37425">
                  <c:v>37425</c:v>
                </c:pt>
                <c:pt idx="37426">
                  <c:v>37426</c:v>
                </c:pt>
                <c:pt idx="37427">
                  <c:v>37427</c:v>
                </c:pt>
                <c:pt idx="37428">
                  <c:v>37428</c:v>
                </c:pt>
                <c:pt idx="37429">
                  <c:v>37429</c:v>
                </c:pt>
                <c:pt idx="37430">
                  <c:v>37430</c:v>
                </c:pt>
                <c:pt idx="37431">
                  <c:v>37431</c:v>
                </c:pt>
                <c:pt idx="37432">
                  <c:v>37432</c:v>
                </c:pt>
                <c:pt idx="37433">
                  <c:v>37433</c:v>
                </c:pt>
                <c:pt idx="37434">
                  <c:v>37434</c:v>
                </c:pt>
                <c:pt idx="37435">
                  <c:v>37435</c:v>
                </c:pt>
                <c:pt idx="37436">
                  <c:v>37436</c:v>
                </c:pt>
                <c:pt idx="37437">
                  <c:v>37437</c:v>
                </c:pt>
                <c:pt idx="37438">
                  <c:v>37438</c:v>
                </c:pt>
                <c:pt idx="37439">
                  <c:v>37439</c:v>
                </c:pt>
                <c:pt idx="37440">
                  <c:v>37440</c:v>
                </c:pt>
                <c:pt idx="37441">
                  <c:v>37441</c:v>
                </c:pt>
                <c:pt idx="37442">
                  <c:v>37442</c:v>
                </c:pt>
                <c:pt idx="37443">
                  <c:v>37443</c:v>
                </c:pt>
                <c:pt idx="37444">
                  <c:v>37444</c:v>
                </c:pt>
                <c:pt idx="37445">
                  <c:v>37445</c:v>
                </c:pt>
                <c:pt idx="37446">
                  <c:v>37446</c:v>
                </c:pt>
                <c:pt idx="37447">
                  <c:v>37447</c:v>
                </c:pt>
                <c:pt idx="37448">
                  <c:v>37448</c:v>
                </c:pt>
                <c:pt idx="37449">
                  <c:v>37449</c:v>
                </c:pt>
                <c:pt idx="37450">
                  <c:v>37450</c:v>
                </c:pt>
                <c:pt idx="37451">
                  <c:v>37451</c:v>
                </c:pt>
                <c:pt idx="37452">
                  <c:v>37452</c:v>
                </c:pt>
                <c:pt idx="37453">
                  <c:v>37453</c:v>
                </c:pt>
                <c:pt idx="37454">
                  <c:v>37454</c:v>
                </c:pt>
                <c:pt idx="37455">
                  <c:v>37455</c:v>
                </c:pt>
                <c:pt idx="37456">
                  <c:v>37456</c:v>
                </c:pt>
                <c:pt idx="37457">
                  <c:v>37457</c:v>
                </c:pt>
                <c:pt idx="37458">
                  <c:v>37458</c:v>
                </c:pt>
                <c:pt idx="37459">
                  <c:v>37459</c:v>
                </c:pt>
                <c:pt idx="37460">
                  <c:v>37460</c:v>
                </c:pt>
                <c:pt idx="37461">
                  <c:v>37461</c:v>
                </c:pt>
                <c:pt idx="37462">
                  <c:v>37462</c:v>
                </c:pt>
                <c:pt idx="37463">
                  <c:v>37463</c:v>
                </c:pt>
                <c:pt idx="37464">
                  <c:v>37464</c:v>
                </c:pt>
                <c:pt idx="37465">
                  <c:v>37465</c:v>
                </c:pt>
                <c:pt idx="37466">
                  <c:v>37466</c:v>
                </c:pt>
                <c:pt idx="37467">
                  <c:v>37467</c:v>
                </c:pt>
                <c:pt idx="37468">
                  <c:v>37468</c:v>
                </c:pt>
                <c:pt idx="37469">
                  <c:v>37469</c:v>
                </c:pt>
                <c:pt idx="37470">
                  <c:v>37470</c:v>
                </c:pt>
                <c:pt idx="37471">
                  <c:v>37471</c:v>
                </c:pt>
                <c:pt idx="37472">
                  <c:v>37472</c:v>
                </c:pt>
                <c:pt idx="37473">
                  <c:v>37473</c:v>
                </c:pt>
                <c:pt idx="37474">
                  <c:v>37474</c:v>
                </c:pt>
                <c:pt idx="37475">
                  <c:v>37475</c:v>
                </c:pt>
                <c:pt idx="37476">
                  <c:v>37476</c:v>
                </c:pt>
                <c:pt idx="37477">
                  <c:v>37477</c:v>
                </c:pt>
                <c:pt idx="37478">
                  <c:v>37478</c:v>
                </c:pt>
                <c:pt idx="37479">
                  <c:v>37479</c:v>
                </c:pt>
                <c:pt idx="37480">
                  <c:v>37480</c:v>
                </c:pt>
                <c:pt idx="37481">
                  <c:v>37481</c:v>
                </c:pt>
                <c:pt idx="37482">
                  <c:v>37482</c:v>
                </c:pt>
                <c:pt idx="37483">
                  <c:v>37483</c:v>
                </c:pt>
                <c:pt idx="37484">
                  <c:v>37484</c:v>
                </c:pt>
                <c:pt idx="37485">
                  <c:v>37485</c:v>
                </c:pt>
                <c:pt idx="37486">
                  <c:v>37486</c:v>
                </c:pt>
                <c:pt idx="37487">
                  <c:v>37487</c:v>
                </c:pt>
                <c:pt idx="37488">
                  <c:v>37488</c:v>
                </c:pt>
                <c:pt idx="37489">
                  <c:v>37489</c:v>
                </c:pt>
                <c:pt idx="37490">
                  <c:v>37490</c:v>
                </c:pt>
                <c:pt idx="37491">
                  <c:v>37491</c:v>
                </c:pt>
                <c:pt idx="37492">
                  <c:v>37492</c:v>
                </c:pt>
                <c:pt idx="37493">
                  <c:v>37493</c:v>
                </c:pt>
                <c:pt idx="37494">
                  <c:v>37494</c:v>
                </c:pt>
                <c:pt idx="37495">
                  <c:v>37495</c:v>
                </c:pt>
                <c:pt idx="37496">
                  <c:v>37496</c:v>
                </c:pt>
                <c:pt idx="37497">
                  <c:v>37497</c:v>
                </c:pt>
                <c:pt idx="37498">
                  <c:v>37498</c:v>
                </c:pt>
                <c:pt idx="37499">
                  <c:v>37499</c:v>
                </c:pt>
                <c:pt idx="37500">
                  <c:v>37500</c:v>
                </c:pt>
                <c:pt idx="37501">
                  <c:v>37501</c:v>
                </c:pt>
                <c:pt idx="37502">
                  <c:v>37502</c:v>
                </c:pt>
                <c:pt idx="37503">
                  <c:v>37503</c:v>
                </c:pt>
                <c:pt idx="37504">
                  <c:v>37504</c:v>
                </c:pt>
                <c:pt idx="37505">
                  <c:v>37505</c:v>
                </c:pt>
                <c:pt idx="37506">
                  <c:v>37506</c:v>
                </c:pt>
                <c:pt idx="37507">
                  <c:v>37507</c:v>
                </c:pt>
                <c:pt idx="37508">
                  <c:v>37508</c:v>
                </c:pt>
                <c:pt idx="37509">
                  <c:v>37509</c:v>
                </c:pt>
                <c:pt idx="37510">
                  <c:v>37510</c:v>
                </c:pt>
                <c:pt idx="37511">
                  <c:v>37511</c:v>
                </c:pt>
                <c:pt idx="37512">
                  <c:v>37512</c:v>
                </c:pt>
                <c:pt idx="37513">
                  <c:v>37513</c:v>
                </c:pt>
                <c:pt idx="37514">
                  <c:v>37514</c:v>
                </c:pt>
                <c:pt idx="37515">
                  <c:v>37515</c:v>
                </c:pt>
                <c:pt idx="37516">
                  <c:v>37516</c:v>
                </c:pt>
                <c:pt idx="37517">
                  <c:v>37517</c:v>
                </c:pt>
                <c:pt idx="37518">
                  <c:v>37518</c:v>
                </c:pt>
                <c:pt idx="37519">
                  <c:v>37519</c:v>
                </c:pt>
                <c:pt idx="37520">
                  <c:v>37520</c:v>
                </c:pt>
                <c:pt idx="37521">
                  <c:v>37521</c:v>
                </c:pt>
                <c:pt idx="37522">
                  <c:v>37522</c:v>
                </c:pt>
                <c:pt idx="37523">
                  <c:v>37523</c:v>
                </c:pt>
                <c:pt idx="37524">
                  <c:v>37524</c:v>
                </c:pt>
                <c:pt idx="37525">
                  <c:v>37525</c:v>
                </c:pt>
                <c:pt idx="37526">
                  <c:v>37526</c:v>
                </c:pt>
                <c:pt idx="37527">
                  <c:v>37527</c:v>
                </c:pt>
                <c:pt idx="37528">
                  <c:v>37528</c:v>
                </c:pt>
                <c:pt idx="37529">
                  <c:v>37529</c:v>
                </c:pt>
                <c:pt idx="37530">
                  <c:v>37530</c:v>
                </c:pt>
                <c:pt idx="37531">
                  <c:v>37531</c:v>
                </c:pt>
                <c:pt idx="37532">
                  <c:v>37532</c:v>
                </c:pt>
                <c:pt idx="37533">
                  <c:v>37533</c:v>
                </c:pt>
                <c:pt idx="37534">
                  <c:v>37534</c:v>
                </c:pt>
                <c:pt idx="37535">
                  <c:v>37535</c:v>
                </c:pt>
                <c:pt idx="37536">
                  <c:v>37536</c:v>
                </c:pt>
                <c:pt idx="37537">
                  <c:v>37537</c:v>
                </c:pt>
                <c:pt idx="37538">
                  <c:v>37538</c:v>
                </c:pt>
                <c:pt idx="37539">
                  <c:v>37539</c:v>
                </c:pt>
                <c:pt idx="37540">
                  <c:v>37540</c:v>
                </c:pt>
                <c:pt idx="37541">
                  <c:v>37541</c:v>
                </c:pt>
                <c:pt idx="37542">
                  <c:v>37542</c:v>
                </c:pt>
                <c:pt idx="37543">
                  <c:v>37543</c:v>
                </c:pt>
                <c:pt idx="37544">
                  <c:v>37544</c:v>
                </c:pt>
                <c:pt idx="37545">
                  <c:v>37545</c:v>
                </c:pt>
                <c:pt idx="37546">
                  <c:v>37546</c:v>
                </c:pt>
                <c:pt idx="37547">
                  <c:v>37547</c:v>
                </c:pt>
                <c:pt idx="37548">
                  <c:v>37548</c:v>
                </c:pt>
                <c:pt idx="37549">
                  <c:v>37549</c:v>
                </c:pt>
                <c:pt idx="37550">
                  <c:v>37550</c:v>
                </c:pt>
                <c:pt idx="37551">
                  <c:v>37551</c:v>
                </c:pt>
                <c:pt idx="37552">
                  <c:v>37552</c:v>
                </c:pt>
                <c:pt idx="37553">
                  <c:v>37553</c:v>
                </c:pt>
                <c:pt idx="37554">
                  <c:v>37554</c:v>
                </c:pt>
                <c:pt idx="37555">
                  <c:v>37555</c:v>
                </c:pt>
                <c:pt idx="37556">
                  <c:v>37556</c:v>
                </c:pt>
                <c:pt idx="37557">
                  <c:v>37557</c:v>
                </c:pt>
                <c:pt idx="37558">
                  <c:v>37558</c:v>
                </c:pt>
                <c:pt idx="37559">
                  <c:v>37559</c:v>
                </c:pt>
                <c:pt idx="37560">
                  <c:v>37560</c:v>
                </c:pt>
                <c:pt idx="37561">
                  <c:v>37561</c:v>
                </c:pt>
                <c:pt idx="37562">
                  <c:v>37562</c:v>
                </c:pt>
                <c:pt idx="37563">
                  <c:v>37563</c:v>
                </c:pt>
                <c:pt idx="37564">
                  <c:v>37564</c:v>
                </c:pt>
                <c:pt idx="37565">
                  <c:v>37565</c:v>
                </c:pt>
                <c:pt idx="37566">
                  <c:v>37566</c:v>
                </c:pt>
                <c:pt idx="37567">
                  <c:v>37567</c:v>
                </c:pt>
                <c:pt idx="37568">
                  <c:v>37568</c:v>
                </c:pt>
                <c:pt idx="37569">
                  <c:v>37569</c:v>
                </c:pt>
                <c:pt idx="37570">
                  <c:v>37570</c:v>
                </c:pt>
                <c:pt idx="37571">
                  <c:v>37571</c:v>
                </c:pt>
                <c:pt idx="37572">
                  <c:v>37572</c:v>
                </c:pt>
                <c:pt idx="37573">
                  <c:v>37573</c:v>
                </c:pt>
                <c:pt idx="37574">
                  <c:v>37574</c:v>
                </c:pt>
                <c:pt idx="37575">
                  <c:v>37575</c:v>
                </c:pt>
                <c:pt idx="37576">
                  <c:v>37576</c:v>
                </c:pt>
                <c:pt idx="37577">
                  <c:v>37577</c:v>
                </c:pt>
                <c:pt idx="37578">
                  <c:v>37578</c:v>
                </c:pt>
                <c:pt idx="37579">
                  <c:v>37579</c:v>
                </c:pt>
                <c:pt idx="37580">
                  <c:v>37580</c:v>
                </c:pt>
                <c:pt idx="37581">
                  <c:v>37581</c:v>
                </c:pt>
                <c:pt idx="37582">
                  <c:v>37582</c:v>
                </c:pt>
                <c:pt idx="37583">
                  <c:v>37583</c:v>
                </c:pt>
                <c:pt idx="37584">
                  <c:v>37584</c:v>
                </c:pt>
                <c:pt idx="37585">
                  <c:v>37585</c:v>
                </c:pt>
                <c:pt idx="37586">
                  <c:v>37586</c:v>
                </c:pt>
                <c:pt idx="37587">
                  <c:v>37587</c:v>
                </c:pt>
                <c:pt idx="37588">
                  <c:v>37588</c:v>
                </c:pt>
                <c:pt idx="37589">
                  <c:v>37589</c:v>
                </c:pt>
                <c:pt idx="37590">
                  <c:v>37590</c:v>
                </c:pt>
                <c:pt idx="37591">
                  <c:v>37591</c:v>
                </c:pt>
                <c:pt idx="37592">
                  <c:v>37592</c:v>
                </c:pt>
                <c:pt idx="37593">
                  <c:v>37593</c:v>
                </c:pt>
                <c:pt idx="37594">
                  <c:v>37594</c:v>
                </c:pt>
                <c:pt idx="37595">
                  <c:v>37595</c:v>
                </c:pt>
                <c:pt idx="37596">
                  <c:v>37596</c:v>
                </c:pt>
                <c:pt idx="37597">
                  <c:v>37597</c:v>
                </c:pt>
                <c:pt idx="37598">
                  <c:v>37598</c:v>
                </c:pt>
                <c:pt idx="37599">
                  <c:v>37599</c:v>
                </c:pt>
                <c:pt idx="37600">
                  <c:v>37600</c:v>
                </c:pt>
                <c:pt idx="37601">
                  <c:v>37601</c:v>
                </c:pt>
                <c:pt idx="37602">
                  <c:v>37602</c:v>
                </c:pt>
                <c:pt idx="37603">
                  <c:v>37603</c:v>
                </c:pt>
                <c:pt idx="37604">
                  <c:v>37604</c:v>
                </c:pt>
                <c:pt idx="37605">
                  <c:v>37605</c:v>
                </c:pt>
                <c:pt idx="37606">
                  <c:v>37606</c:v>
                </c:pt>
                <c:pt idx="37607">
                  <c:v>37607</c:v>
                </c:pt>
                <c:pt idx="37608">
                  <c:v>37608</c:v>
                </c:pt>
                <c:pt idx="37609">
                  <c:v>37609</c:v>
                </c:pt>
                <c:pt idx="37610">
                  <c:v>37610</c:v>
                </c:pt>
                <c:pt idx="37611">
                  <c:v>37611</c:v>
                </c:pt>
                <c:pt idx="37612">
                  <c:v>37612</c:v>
                </c:pt>
                <c:pt idx="37613">
                  <c:v>37613</c:v>
                </c:pt>
                <c:pt idx="37614">
                  <c:v>37614</c:v>
                </c:pt>
                <c:pt idx="37615">
                  <c:v>37615</c:v>
                </c:pt>
                <c:pt idx="37616">
                  <c:v>37616</c:v>
                </c:pt>
                <c:pt idx="37617">
                  <c:v>37617</c:v>
                </c:pt>
                <c:pt idx="37618">
                  <c:v>37618</c:v>
                </c:pt>
                <c:pt idx="37619">
                  <c:v>37619</c:v>
                </c:pt>
                <c:pt idx="37620">
                  <c:v>37620</c:v>
                </c:pt>
                <c:pt idx="37621">
                  <c:v>37621</c:v>
                </c:pt>
                <c:pt idx="37622">
                  <c:v>37622</c:v>
                </c:pt>
                <c:pt idx="37623">
                  <c:v>37623</c:v>
                </c:pt>
                <c:pt idx="37624">
                  <c:v>37624</c:v>
                </c:pt>
                <c:pt idx="37625">
                  <c:v>37625</c:v>
                </c:pt>
                <c:pt idx="37626">
                  <c:v>37626</c:v>
                </c:pt>
                <c:pt idx="37627">
                  <c:v>37627</c:v>
                </c:pt>
                <c:pt idx="37628">
                  <c:v>37628</c:v>
                </c:pt>
                <c:pt idx="37629">
                  <c:v>37629</c:v>
                </c:pt>
                <c:pt idx="37630">
                  <c:v>37630</c:v>
                </c:pt>
                <c:pt idx="37631">
                  <c:v>37631</c:v>
                </c:pt>
                <c:pt idx="37632">
                  <c:v>37632</c:v>
                </c:pt>
                <c:pt idx="37633">
                  <c:v>37633</c:v>
                </c:pt>
                <c:pt idx="37634">
                  <c:v>37634</c:v>
                </c:pt>
                <c:pt idx="37635">
                  <c:v>37635</c:v>
                </c:pt>
                <c:pt idx="37636">
                  <c:v>37636</c:v>
                </c:pt>
                <c:pt idx="37637">
                  <c:v>37637</c:v>
                </c:pt>
                <c:pt idx="37638">
                  <c:v>37638</c:v>
                </c:pt>
                <c:pt idx="37639">
                  <c:v>37639</c:v>
                </c:pt>
                <c:pt idx="37640">
                  <c:v>37640</c:v>
                </c:pt>
                <c:pt idx="37641">
                  <c:v>37641</c:v>
                </c:pt>
                <c:pt idx="37642">
                  <c:v>37642</c:v>
                </c:pt>
                <c:pt idx="37643">
                  <c:v>37643</c:v>
                </c:pt>
                <c:pt idx="37644">
                  <c:v>37644</c:v>
                </c:pt>
                <c:pt idx="37645">
                  <c:v>37645</c:v>
                </c:pt>
                <c:pt idx="37646">
                  <c:v>37646</c:v>
                </c:pt>
                <c:pt idx="37647">
                  <c:v>37647</c:v>
                </c:pt>
                <c:pt idx="37648">
                  <c:v>37648</c:v>
                </c:pt>
                <c:pt idx="37649">
                  <c:v>37649</c:v>
                </c:pt>
                <c:pt idx="37650">
                  <c:v>37650</c:v>
                </c:pt>
                <c:pt idx="37651">
                  <c:v>37651</c:v>
                </c:pt>
                <c:pt idx="37652">
                  <c:v>37652</c:v>
                </c:pt>
                <c:pt idx="37653">
                  <c:v>37653</c:v>
                </c:pt>
                <c:pt idx="37654">
                  <c:v>37654</c:v>
                </c:pt>
                <c:pt idx="37655">
                  <c:v>37655</c:v>
                </c:pt>
                <c:pt idx="37656">
                  <c:v>37656</c:v>
                </c:pt>
                <c:pt idx="37657">
                  <c:v>37657</c:v>
                </c:pt>
                <c:pt idx="37658">
                  <c:v>37658</c:v>
                </c:pt>
                <c:pt idx="37659">
                  <c:v>37659</c:v>
                </c:pt>
                <c:pt idx="37660">
                  <c:v>37660</c:v>
                </c:pt>
                <c:pt idx="37661">
                  <c:v>37661</c:v>
                </c:pt>
                <c:pt idx="37662">
                  <c:v>37662</c:v>
                </c:pt>
                <c:pt idx="37663">
                  <c:v>37663</c:v>
                </c:pt>
                <c:pt idx="37664">
                  <c:v>37664</c:v>
                </c:pt>
                <c:pt idx="37665">
                  <c:v>37665</c:v>
                </c:pt>
                <c:pt idx="37666">
                  <c:v>37666</c:v>
                </c:pt>
                <c:pt idx="37667">
                  <c:v>37667</c:v>
                </c:pt>
                <c:pt idx="37668">
                  <c:v>37668</c:v>
                </c:pt>
                <c:pt idx="37669">
                  <c:v>37669</c:v>
                </c:pt>
                <c:pt idx="37670">
                  <c:v>37670</c:v>
                </c:pt>
                <c:pt idx="37671">
                  <c:v>37671</c:v>
                </c:pt>
                <c:pt idx="37672">
                  <c:v>37672</c:v>
                </c:pt>
                <c:pt idx="37673">
                  <c:v>37673</c:v>
                </c:pt>
                <c:pt idx="37674">
                  <c:v>37674</c:v>
                </c:pt>
                <c:pt idx="37675">
                  <c:v>37675</c:v>
                </c:pt>
                <c:pt idx="37676">
                  <c:v>37676</c:v>
                </c:pt>
                <c:pt idx="37677">
                  <c:v>37677</c:v>
                </c:pt>
                <c:pt idx="37678">
                  <c:v>37678</c:v>
                </c:pt>
                <c:pt idx="37679">
                  <c:v>37679</c:v>
                </c:pt>
                <c:pt idx="37680">
                  <c:v>37680</c:v>
                </c:pt>
                <c:pt idx="37681">
                  <c:v>37681</c:v>
                </c:pt>
                <c:pt idx="37682">
                  <c:v>37682</c:v>
                </c:pt>
                <c:pt idx="37683">
                  <c:v>37683</c:v>
                </c:pt>
                <c:pt idx="37684">
                  <c:v>37684</c:v>
                </c:pt>
                <c:pt idx="37685">
                  <c:v>37685</c:v>
                </c:pt>
                <c:pt idx="37686">
                  <c:v>37686</c:v>
                </c:pt>
                <c:pt idx="37687">
                  <c:v>37687</c:v>
                </c:pt>
                <c:pt idx="37688">
                  <c:v>37688</c:v>
                </c:pt>
                <c:pt idx="37689">
                  <c:v>37689</c:v>
                </c:pt>
                <c:pt idx="37690">
                  <c:v>37690</c:v>
                </c:pt>
                <c:pt idx="37691">
                  <c:v>37691</c:v>
                </c:pt>
                <c:pt idx="37692">
                  <c:v>37692</c:v>
                </c:pt>
                <c:pt idx="37693">
                  <c:v>37693</c:v>
                </c:pt>
                <c:pt idx="37694">
                  <c:v>37694</c:v>
                </c:pt>
                <c:pt idx="37695">
                  <c:v>37695</c:v>
                </c:pt>
                <c:pt idx="37696">
                  <c:v>37696</c:v>
                </c:pt>
                <c:pt idx="37697">
                  <c:v>37697</c:v>
                </c:pt>
                <c:pt idx="37698">
                  <c:v>37698</c:v>
                </c:pt>
                <c:pt idx="37699">
                  <c:v>37699</c:v>
                </c:pt>
                <c:pt idx="37700">
                  <c:v>37700</c:v>
                </c:pt>
                <c:pt idx="37701">
                  <c:v>37701</c:v>
                </c:pt>
                <c:pt idx="37702">
                  <c:v>37702</c:v>
                </c:pt>
                <c:pt idx="37703">
                  <c:v>37703</c:v>
                </c:pt>
                <c:pt idx="37704">
                  <c:v>37704</c:v>
                </c:pt>
                <c:pt idx="37705">
                  <c:v>37705</c:v>
                </c:pt>
                <c:pt idx="37706">
                  <c:v>37706</c:v>
                </c:pt>
                <c:pt idx="37707">
                  <c:v>37707</c:v>
                </c:pt>
                <c:pt idx="37708">
                  <c:v>37708</c:v>
                </c:pt>
                <c:pt idx="37709">
                  <c:v>37709</c:v>
                </c:pt>
                <c:pt idx="37710">
                  <c:v>37710</c:v>
                </c:pt>
                <c:pt idx="37711">
                  <c:v>37711</c:v>
                </c:pt>
                <c:pt idx="37712">
                  <c:v>37712</c:v>
                </c:pt>
                <c:pt idx="37713">
                  <c:v>37713</c:v>
                </c:pt>
                <c:pt idx="37714">
                  <c:v>37714</c:v>
                </c:pt>
                <c:pt idx="37715">
                  <c:v>37715</c:v>
                </c:pt>
                <c:pt idx="37716">
                  <c:v>37716</c:v>
                </c:pt>
                <c:pt idx="37717">
                  <c:v>37717</c:v>
                </c:pt>
                <c:pt idx="37718">
                  <c:v>37718</c:v>
                </c:pt>
                <c:pt idx="37719">
                  <c:v>37719</c:v>
                </c:pt>
                <c:pt idx="37720">
                  <c:v>37720</c:v>
                </c:pt>
                <c:pt idx="37721">
                  <c:v>37721</c:v>
                </c:pt>
                <c:pt idx="37722">
                  <c:v>37722</c:v>
                </c:pt>
                <c:pt idx="37723">
                  <c:v>37723</c:v>
                </c:pt>
                <c:pt idx="37724">
                  <c:v>37724</c:v>
                </c:pt>
                <c:pt idx="37725">
                  <c:v>37725</c:v>
                </c:pt>
                <c:pt idx="37726">
                  <c:v>37726</c:v>
                </c:pt>
                <c:pt idx="37727">
                  <c:v>37727</c:v>
                </c:pt>
                <c:pt idx="37728">
                  <c:v>37728</c:v>
                </c:pt>
                <c:pt idx="37729">
                  <c:v>37729</c:v>
                </c:pt>
                <c:pt idx="37730">
                  <c:v>37730</c:v>
                </c:pt>
                <c:pt idx="37731">
                  <c:v>37731</c:v>
                </c:pt>
                <c:pt idx="37732">
                  <c:v>37732</c:v>
                </c:pt>
                <c:pt idx="37733">
                  <c:v>37733</c:v>
                </c:pt>
                <c:pt idx="37734">
                  <c:v>37734</c:v>
                </c:pt>
                <c:pt idx="37735">
                  <c:v>37735</c:v>
                </c:pt>
                <c:pt idx="37736">
                  <c:v>37736</c:v>
                </c:pt>
                <c:pt idx="37737">
                  <c:v>37737</c:v>
                </c:pt>
                <c:pt idx="37738">
                  <c:v>37738</c:v>
                </c:pt>
                <c:pt idx="37739">
                  <c:v>37739</c:v>
                </c:pt>
                <c:pt idx="37740">
                  <c:v>37740</c:v>
                </c:pt>
                <c:pt idx="37741">
                  <c:v>37741</c:v>
                </c:pt>
                <c:pt idx="37742">
                  <c:v>37742</c:v>
                </c:pt>
                <c:pt idx="37743">
                  <c:v>37743</c:v>
                </c:pt>
                <c:pt idx="37744">
                  <c:v>37744</c:v>
                </c:pt>
                <c:pt idx="37745">
                  <c:v>37745</c:v>
                </c:pt>
                <c:pt idx="37746">
                  <c:v>37746</c:v>
                </c:pt>
                <c:pt idx="37747">
                  <c:v>37747</c:v>
                </c:pt>
                <c:pt idx="37748">
                  <c:v>37748</c:v>
                </c:pt>
                <c:pt idx="37749">
                  <c:v>37749</c:v>
                </c:pt>
                <c:pt idx="37750">
                  <c:v>37750</c:v>
                </c:pt>
                <c:pt idx="37751">
                  <c:v>37751</c:v>
                </c:pt>
                <c:pt idx="37752">
                  <c:v>37752</c:v>
                </c:pt>
                <c:pt idx="37753">
                  <c:v>37753</c:v>
                </c:pt>
                <c:pt idx="37754">
                  <c:v>37754</c:v>
                </c:pt>
                <c:pt idx="37755">
                  <c:v>37755</c:v>
                </c:pt>
                <c:pt idx="37756">
                  <c:v>37756</c:v>
                </c:pt>
                <c:pt idx="37757">
                  <c:v>37757</c:v>
                </c:pt>
                <c:pt idx="37758">
                  <c:v>37758</c:v>
                </c:pt>
                <c:pt idx="37759">
                  <c:v>37759</c:v>
                </c:pt>
                <c:pt idx="37760">
                  <c:v>37760</c:v>
                </c:pt>
                <c:pt idx="37761">
                  <c:v>37761</c:v>
                </c:pt>
                <c:pt idx="37762">
                  <c:v>37762</c:v>
                </c:pt>
                <c:pt idx="37763">
                  <c:v>37763</c:v>
                </c:pt>
                <c:pt idx="37764">
                  <c:v>37764</c:v>
                </c:pt>
                <c:pt idx="37765">
                  <c:v>37765</c:v>
                </c:pt>
                <c:pt idx="37766">
                  <c:v>37766</c:v>
                </c:pt>
                <c:pt idx="37767">
                  <c:v>37767</c:v>
                </c:pt>
                <c:pt idx="37768">
                  <c:v>37768</c:v>
                </c:pt>
                <c:pt idx="37769">
                  <c:v>37769</c:v>
                </c:pt>
                <c:pt idx="37770">
                  <c:v>37770</c:v>
                </c:pt>
                <c:pt idx="37771">
                  <c:v>37771</c:v>
                </c:pt>
                <c:pt idx="37772">
                  <c:v>37772</c:v>
                </c:pt>
                <c:pt idx="37773">
                  <c:v>37773</c:v>
                </c:pt>
                <c:pt idx="37774">
                  <c:v>37774</c:v>
                </c:pt>
                <c:pt idx="37775">
                  <c:v>37775</c:v>
                </c:pt>
                <c:pt idx="37776">
                  <c:v>37776</c:v>
                </c:pt>
                <c:pt idx="37777">
                  <c:v>37777</c:v>
                </c:pt>
                <c:pt idx="37778">
                  <c:v>37778</c:v>
                </c:pt>
                <c:pt idx="37779">
                  <c:v>37779</c:v>
                </c:pt>
                <c:pt idx="37780">
                  <c:v>37780</c:v>
                </c:pt>
                <c:pt idx="37781">
                  <c:v>37781</c:v>
                </c:pt>
                <c:pt idx="37782">
                  <c:v>37782</c:v>
                </c:pt>
                <c:pt idx="37783">
                  <c:v>37783</c:v>
                </c:pt>
                <c:pt idx="37784">
                  <c:v>37784</c:v>
                </c:pt>
                <c:pt idx="37785">
                  <c:v>37785</c:v>
                </c:pt>
                <c:pt idx="37786">
                  <c:v>37786</c:v>
                </c:pt>
                <c:pt idx="37787">
                  <c:v>37787</c:v>
                </c:pt>
                <c:pt idx="37788">
                  <c:v>37788</c:v>
                </c:pt>
                <c:pt idx="37789">
                  <c:v>37789</c:v>
                </c:pt>
                <c:pt idx="37790">
                  <c:v>37790</c:v>
                </c:pt>
                <c:pt idx="37791">
                  <c:v>37791</c:v>
                </c:pt>
                <c:pt idx="37792">
                  <c:v>37792</c:v>
                </c:pt>
                <c:pt idx="37793">
                  <c:v>37793</c:v>
                </c:pt>
                <c:pt idx="37794">
                  <c:v>37794</c:v>
                </c:pt>
                <c:pt idx="37795">
                  <c:v>37795</c:v>
                </c:pt>
                <c:pt idx="37796">
                  <c:v>37796</c:v>
                </c:pt>
                <c:pt idx="37797">
                  <c:v>37797</c:v>
                </c:pt>
                <c:pt idx="37798">
                  <c:v>37798</c:v>
                </c:pt>
                <c:pt idx="37799">
                  <c:v>37799</c:v>
                </c:pt>
                <c:pt idx="37800">
                  <c:v>37800</c:v>
                </c:pt>
                <c:pt idx="37801">
                  <c:v>37801</c:v>
                </c:pt>
                <c:pt idx="37802">
                  <c:v>37802</c:v>
                </c:pt>
                <c:pt idx="37803">
                  <c:v>37803</c:v>
                </c:pt>
                <c:pt idx="37804">
                  <c:v>37804</c:v>
                </c:pt>
                <c:pt idx="37805">
                  <c:v>37805</c:v>
                </c:pt>
                <c:pt idx="37806">
                  <c:v>37806</c:v>
                </c:pt>
                <c:pt idx="37807">
                  <c:v>37807</c:v>
                </c:pt>
                <c:pt idx="37808">
                  <c:v>37808</c:v>
                </c:pt>
                <c:pt idx="37809">
                  <c:v>37809</c:v>
                </c:pt>
                <c:pt idx="37810">
                  <c:v>37810</c:v>
                </c:pt>
                <c:pt idx="37811">
                  <c:v>37811</c:v>
                </c:pt>
                <c:pt idx="37812">
                  <c:v>37812</c:v>
                </c:pt>
                <c:pt idx="37813">
                  <c:v>37813</c:v>
                </c:pt>
                <c:pt idx="37814">
                  <c:v>37814</c:v>
                </c:pt>
                <c:pt idx="37815">
                  <c:v>37815</c:v>
                </c:pt>
                <c:pt idx="37816">
                  <c:v>37816</c:v>
                </c:pt>
                <c:pt idx="37817">
                  <c:v>37817</c:v>
                </c:pt>
                <c:pt idx="37818">
                  <c:v>37818</c:v>
                </c:pt>
                <c:pt idx="37819">
                  <c:v>37819</c:v>
                </c:pt>
                <c:pt idx="37820">
                  <c:v>37820</c:v>
                </c:pt>
                <c:pt idx="37821">
                  <c:v>37821</c:v>
                </c:pt>
                <c:pt idx="37822">
                  <c:v>37822</c:v>
                </c:pt>
                <c:pt idx="37823">
                  <c:v>37823</c:v>
                </c:pt>
                <c:pt idx="37824">
                  <c:v>37824</c:v>
                </c:pt>
                <c:pt idx="37825">
                  <c:v>37825</c:v>
                </c:pt>
                <c:pt idx="37826">
                  <c:v>37826</c:v>
                </c:pt>
                <c:pt idx="37827">
                  <c:v>37827</c:v>
                </c:pt>
                <c:pt idx="37828">
                  <c:v>37828</c:v>
                </c:pt>
                <c:pt idx="37829">
                  <c:v>37829</c:v>
                </c:pt>
                <c:pt idx="37830">
                  <c:v>37830</c:v>
                </c:pt>
                <c:pt idx="37831">
                  <c:v>37831</c:v>
                </c:pt>
                <c:pt idx="37832">
                  <c:v>37832</c:v>
                </c:pt>
                <c:pt idx="37833">
                  <c:v>37833</c:v>
                </c:pt>
                <c:pt idx="37834">
                  <c:v>37834</c:v>
                </c:pt>
                <c:pt idx="37835">
                  <c:v>37835</c:v>
                </c:pt>
                <c:pt idx="37836">
                  <c:v>37836</c:v>
                </c:pt>
                <c:pt idx="37837">
                  <c:v>37837</c:v>
                </c:pt>
                <c:pt idx="37838">
                  <c:v>37838</c:v>
                </c:pt>
                <c:pt idx="37839">
                  <c:v>37839</c:v>
                </c:pt>
                <c:pt idx="37840">
                  <c:v>37840</c:v>
                </c:pt>
                <c:pt idx="37841">
                  <c:v>37841</c:v>
                </c:pt>
                <c:pt idx="37842">
                  <c:v>37842</c:v>
                </c:pt>
                <c:pt idx="37843">
                  <c:v>37843</c:v>
                </c:pt>
                <c:pt idx="37844">
                  <c:v>37844</c:v>
                </c:pt>
                <c:pt idx="37845">
                  <c:v>37845</c:v>
                </c:pt>
                <c:pt idx="37846">
                  <c:v>37846</c:v>
                </c:pt>
                <c:pt idx="37847">
                  <c:v>37847</c:v>
                </c:pt>
                <c:pt idx="37848">
                  <c:v>37848</c:v>
                </c:pt>
                <c:pt idx="37849">
                  <c:v>37849</c:v>
                </c:pt>
                <c:pt idx="37850">
                  <c:v>37850</c:v>
                </c:pt>
                <c:pt idx="37851">
                  <c:v>37851</c:v>
                </c:pt>
                <c:pt idx="37852">
                  <c:v>37852</c:v>
                </c:pt>
                <c:pt idx="37853">
                  <c:v>37853</c:v>
                </c:pt>
                <c:pt idx="37854">
                  <c:v>37854</c:v>
                </c:pt>
                <c:pt idx="37855">
                  <c:v>37855</c:v>
                </c:pt>
                <c:pt idx="37856">
                  <c:v>37856</c:v>
                </c:pt>
                <c:pt idx="37857">
                  <c:v>37857</c:v>
                </c:pt>
                <c:pt idx="37858">
                  <c:v>37858</c:v>
                </c:pt>
                <c:pt idx="37859">
                  <c:v>37859</c:v>
                </c:pt>
                <c:pt idx="37860">
                  <c:v>37860</c:v>
                </c:pt>
                <c:pt idx="37861">
                  <c:v>37861</c:v>
                </c:pt>
                <c:pt idx="37862">
                  <c:v>37862</c:v>
                </c:pt>
                <c:pt idx="37863">
                  <c:v>37863</c:v>
                </c:pt>
                <c:pt idx="37864">
                  <c:v>37864</c:v>
                </c:pt>
                <c:pt idx="37865">
                  <c:v>37865</c:v>
                </c:pt>
                <c:pt idx="37866">
                  <c:v>37866</c:v>
                </c:pt>
                <c:pt idx="37867">
                  <c:v>37867</c:v>
                </c:pt>
                <c:pt idx="37868">
                  <c:v>37868</c:v>
                </c:pt>
                <c:pt idx="37869">
                  <c:v>37869</c:v>
                </c:pt>
                <c:pt idx="37870">
                  <c:v>37870</c:v>
                </c:pt>
                <c:pt idx="37871">
                  <c:v>37871</c:v>
                </c:pt>
                <c:pt idx="37872">
                  <c:v>37872</c:v>
                </c:pt>
                <c:pt idx="37873">
                  <c:v>37873</c:v>
                </c:pt>
                <c:pt idx="37874">
                  <c:v>37874</c:v>
                </c:pt>
                <c:pt idx="37875">
                  <c:v>37875</c:v>
                </c:pt>
                <c:pt idx="37876">
                  <c:v>37876</c:v>
                </c:pt>
                <c:pt idx="37877">
                  <c:v>37877</c:v>
                </c:pt>
                <c:pt idx="37878">
                  <c:v>37878</c:v>
                </c:pt>
                <c:pt idx="37879">
                  <c:v>37879</c:v>
                </c:pt>
                <c:pt idx="37880">
                  <c:v>37880</c:v>
                </c:pt>
                <c:pt idx="37881">
                  <c:v>37881</c:v>
                </c:pt>
                <c:pt idx="37882">
                  <c:v>37882</c:v>
                </c:pt>
                <c:pt idx="37883">
                  <c:v>37883</c:v>
                </c:pt>
                <c:pt idx="37884">
                  <c:v>37884</c:v>
                </c:pt>
                <c:pt idx="37885">
                  <c:v>37885</c:v>
                </c:pt>
                <c:pt idx="37886">
                  <c:v>37886</c:v>
                </c:pt>
                <c:pt idx="37887">
                  <c:v>37887</c:v>
                </c:pt>
                <c:pt idx="37888">
                  <c:v>37888</c:v>
                </c:pt>
                <c:pt idx="37889">
                  <c:v>37889</c:v>
                </c:pt>
                <c:pt idx="37890">
                  <c:v>37890</c:v>
                </c:pt>
                <c:pt idx="37891">
                  <c:v>37891</c:v>
                </c:pt>
                <c:pt idx="37892">
                  <c:v>37892</c:v>
                </c:pt>
                <c:pt idx="37893">
                  <c:v>37893</c:v>
                </c:pt>
                <c:pt idx="37894">
                  <c:v>37894</c:v>
                </c:pt>
                <c:pt idx="37895">
                  <c:v>37895</c:v>
                </c:pt>
                <c:pt idx="37896">
                  <c:v>37896</c:v>
                </c:pt>
                <c:pt idx="37897">
                  <c:v>37897</c:v>
                </c:pt>
                <c:pt idx="37898">
                  <c:v>37898</c:v>
                </c:pt>
                <c:pt idx="37899">
                  <c:v>37899</c:v>
                </c:pt>
                <c:pt idx="37900">
                  <c:v>37900</c:v>
                </c:pt>
                <c:pt idx="37901">
                  <c:v>37901</c:v>
                </c:pt>
                <c:pt idx="37902">
                  <c:v>37902</c:v>
                </c:pt>
                <c:pt idx="37903">
                  <c:v>37903</c:v>
                </c:pt>
                <c:pt idx="37904">
                  <c:v>37904</c:v>
                </c:pt>
                <c:pt idx="37905">
                  <c:v>37905</c:v>
                </c:pt>
                <c:pt idx="37906">
                  <c:v>37906</c:v>
                </c:pt>
                <c:pt idx="37907">
                  <c:v>37907</c:v>
                </c:pt>
                <c:pt idx="37908">
                  <c:v>37908</c:v>
                </c:pt>
                <c:pt idx="37909">
                  <c:v>37909</c:v>
                </c:pt>
                <c:pt idx="37910">
                  <c:v>37910</c:v>
                </c:pt>
                <c:pt idx="37911">
                  <c:v>37911</c:v>
                </c:pt>
                <c:pt idx="37912">
                  <c:v>37912</c:v>
                </c:pt>
                <c:pt idx="37913">
                  <c:v>37913</c:v>
                </c:pt>
                <c:pt idx="37914">
                  <c:v>37914</c:v>
                </c:pt>
                <c:pt idx="37915">
                  <c:v>37915</c:v>
                </c:pt>
                <c:pt idx="37916">
                  <c:v>37916</c:v>
                </c:pt>
                <c:pt idx="37917">
                  <c:v>37917</c:v>
                </c:pt>
                <c:pt idx="37918">
                  <c:v>37918</c:v>
                </c:pt>
                <c:pt idx="37919">
                  <c:v>37919</c:v>
                </c:pt>
                <c:pt idx="37920">
                  <c:v>37920</c:v>
                </c:pt>
                <c:pt idx="37921">
                  <c:v>37921</c:v>
                </c:pt>
                <c:pt idx="37922">
                  <c:v>37922</c:v>
                </c:pt>
                <c:pt idx="37923">
                  <c:v>37923</c:v>
                </c:pt>
                <c:pt idx="37924">
                  <c:v>37924</c:v>
                </c:pt>
                <c:pt idx="37925">
                  <c:v>37925</c:v>
                </c:pt>
                <c:pt idx="37926">
                  <c:v>37926</c:v>
                </c:pt>
                <c:pt idx="37927">
                  <c:v>37927</c:v>
                </c:pt>
                <c:pt idx="37928">
                  <c:v>37928</c:v>
                </c:pt>
                <c:pt idx="37929">
                  <c:v>37929</c:v>
                </c:pt>
                <c:pt idx="37930">
                  <c:v>37930</c:v>
                </c:pt>
                <c:pt idx="37931">
                  <c:v>37931</c:v>
                </c:pt>
                <c:pt idx="37932">
                  <c:v>37932</c:v>
                </c:pt>
                <c:pt idx="37933">
                  <c:v>37933</c:v>
                </c:pt>
                <c:pt idx="37934">
                  <c:v>37934</c:v>
                </c:pt>
                <c:pt idx="37935">
                  <c:v>37935</c:v>
                </c:pt>
                <c:pt idx="37936">
                  <c:v>37936</c:v>
                </c:pt>
                <c:pt idx="37937">
                  <c:v>37937</c:v>
                </c:pt>
                <c:pt idx="37938">
                  <c:v>37938</c:v>
                </c:pt>
                <c:pt idx="37939">
                  <c:v>37939</c:v>
                </c:pt>
                <c:pt idx="37940">
                  <c:v>37940</c:v>
                </c:pt>
                <c:pt idx="37941">
                  <c:v>37941</c:v>
                </c:pt>
                <c:pt idx="37942">
                  <c:v>37942</c:v>
                </c:pt>
                <c:pt idx="37943">
                  <c:v>37943</c:v>
                </c:pt>
                <c:pt idx="37944">
                  <c:v>37944</c:v>
                </c:pt>
                <c:pt idx="37945">
                  <c:v>37945</c:v>
                </c:pt>
                <c:pt idx="37946">
                  <c:v>37946</c:v>
                </c:pt>
                <c:pt idx="37947">
                  <c:v>37947</c:v>
                </c:pt>
                <c:pt idx="37948">
                  <c:v>37948</c:v>
                </c:pt>
                <c:pt idx="37949">
                  <c:v>37949</c:v>
                </c:pt>
                <c:pt idx="37950">
                  <c:v>37950</c:v>
                </c:pt>
                <c:pt idx="37951">
                  <c:v>37951</c:v>
                </c:pt>
                <c:pt idx="37952">
                  <c:v>37952</c:v>
                </c:pt>
                <c:pt idx="37953">
                  <c:v>37953</c:v>
                </c:pt>
                <c:pt idx="37954">
                  <c:v>37954</c:v>
                </c:pt>
                <c:pt idx="37955">
                  <c:v>37955</c:v>
                </c:pt>
                <c:pt idx="37956">
                  <c:v>37956</c:v>
                </c:pt>
                <c:pt idx="37957">
                  <c:v>37957</c:v>
                </c:pt>
                <c:pt idx="37958">
                  <c:v>37958</c:v>
                </c:pt>
                <c:pt idx="37959">
                  <c:v>37959</c:v>
                </c:pt>
                <c:pt idx="37960">
                  <c:v>37960</c:v>
                </c:pt>
                <c:pt idx="37961">
                  <c:v>37961</c:v>
                </c:pt>
                <c:pt idx="37962">
                  <c:v>37962</c:v>
                </c:pt>
                <c:pt idx="37963">
                  <c:v>37963</c:v>
                </c:pt>
                <c:pt idx="37964">
                  <c:v>37964</c:v>
                </c:pt>
                <c:pt idx="37965">
                  <c:v>37965</c:v>
                </c:pt>
                <c:pt idx="37966">
                  <c:v>37966</c:v>
                </c:pt>
                <c:pt idx="37967">
                  <c:v>37967</c:v>
                </c:pt>
                <c:pt idx="37968">
                  <c:v>37968</c:v>
                </c:pt>
                <c:pt idx="37969">
                  <c:v>37969</c:v>
                </c:pt>
                <c:pt idx="37970">
                  <c:v>37970</c:v>
                </c:pt>
                <c:pt idx="37971">
                  <c:v>37971</c:v>
                </c:pt>
                <c:pt idx="37972">
                  <c:v>37972</c:v>
                </c:pt>
                <c:pt idx="37973">
                  <c:v>37973</c:v>
                </c:pt>
                <c:pt idx="37974">
                  <c:v>37974</c:v>
                </c:pt>
                <c:pt idx="37975">
                  <c:v>37975</c:v>
                </c:pt>
                <c:pt idx="37976">
                  <c:v>37976</c:v>
                </c:pt>
                <c:pt idx="37977">
                  <c:v>37977</c:v>
                </c:pt>
                <c:pt idx="37978">
                  <c:v>37978</c:v>
                </c:pt>
                <c:pt idx="37979">
                  <c:v>37979</c:v>
                </c:pt>
                <c:pt idx="37980">
                  <c:v>37980</c:v>
                </c:pt>
                <c:pt idx="37981">
                  <c:v>37981</c:v>
                </c:pt>
                <c:pt idx="37982">
                  <c:v>37982</c:v>
                </c:pt>
                <c:pt idx="37983">
                  <c:v>37983</c:v>
                </c:pt>
                <c:pt idx="37984">
                  <c:v>37984</c:v>
                </c:pt>
                <c:pt idx="37985">
                  <c:v>37985</c:v>
                </c:pt>
                <c:pt idx="37986">
                  <c:v>37986</c:v>
                </c:pt>
                <c:pt idx="37987">
                  <c:v>37987</c:v>
                </c:pt>
                <c:pt idx="37988">
                  <c:v>37988</c:v>
                </c:pt>
                <c:pt idx="37989">
                  <c:v>37989</c:v>
                </c:pt>
                <c:pt idx="37990">
                  <c:v>37990</c:v>
                </c:pt>
                <c:pt idx="37991">
                  <c:v>37991</c:v>
                </c:pt>
                <c:pt idx="37992">
                  <c:v>37992</c:v>
                </c:pt>
                <c:pt idx="37993">
                  <c:v>37993</c:v>
                </c:pt>
                <c:pt idx="37994">
                  <c:v>37994</c:v>
                </c:pt>
                <c:pt idx="37995">
                  <c:v>37995</c:v>
                </c:pt>
                <c:pt idx="37996">
                  <c:v>37996</c:v>
                </c:pt>
                <c:pt idx="37997">
                  <c:v>37997</c:v>
                </c:pt>
                <c:pt idx="37998">
                  <c:v>37998</c:v>
                </c:pt>
                <c:pt idx="37999">
                  <c:v>37999</c:v>
                </c:pt>
                <c:pt idx="38000">
                  <c:v>38000</c:v>
                </c:pt>
                <c:pt idx="38001">
                  <c:v>38001</c:v>
                </c:pt>
                <c:pt idx="38002">
                  <c:v>38002</c:v>
                </c:pt>
                <c:pt idx="38003">
                  <c:v>38003</c:v>
                </c:pt>
                <c:pt idx="38004">
                  <c:v>38004</c:v>
                </c:pt>
                <c:pt idx="38005">
                  <c:v>38005</c:v>
                </c:pt>
                <c:pt idx="38006">
                  <c:v>38006</c:v>
                </c:pt>
                <c:pt idx="38007">
                  <c:v>38007</c:v>
                </c:pt>
                <c:pt idx="38008">
                  <c:v>38008</c:v>
                </c:pt>
                <c:pt idx="38009">
                  <c:v>38009</c:v>
                </c:pt>
                <c:pt idx="38010">
                  <c:v>38010</c:v>
                </c:pt>
                <c:pt idx="38011">
                  <c:v>38011</c:v>
                </c:pt>
                <c:pt idx="38012">
                  <c:v>38012</c:v>
                </c:pt>
                <c:pt idx="38013">
                  <c:v>38013</c:v>
                </c:pt>
                <c:pt idx="38014">
                  <c:v>38014</c:v>
                </c:pt>
                <c:pt idx="38015">
                  <c:v>38015</c:v>
                </c:pt>
                <c:pt idx="38016">
                  <c:v>38016</c:v>
                </c:pt>
                <c:pt idx="38017">
                  <c:v>38017</c:v>
                </c:pt>
                <c:pt idx="38018">
                  <c:v>38018</c:v>
                </c:pt>
                <c:pt idx="38019">
                  <c:v>38019</c:v>
                </c:pt>
                <c:pt idx="38020">
                  <c:v>38020</c:v>
                </c:pt>
                <c:pt idx="38021">
                  <c:v>38021</c:v>
                </c:pt>
                <c:pt idx="38022">
                  <c:v>38022</c:v>
                </c:pt>
                <c:pt idx="38023">
                  <c:v>38023</c:v>
                </c:pt>
                <c:pt idx="38024">
                  <c:v>38024</c:v>
                </c:pt>
                <c:pt idx="38025">
                  <c:v>38025</c:v>
                </c:pt>
                <c:pt idx="38026">
                  <c:v>38026</c:v>
                </c:pt>
                <c:pt idx="38027">
                  <c:v>38027</c:v>
                </c:pt>
                <c:pt idx="38028">
                  <c:v>38028</c:v>
                </c:pt>
                <c:pt idx="38029">
                  <c:v>38029</c:v>
                </c:pt>
                <c:pt idx="38030">
                  <c:v>38030</c:v>
                </c:pt>
                <c:pt idx="38031">
                  <c:v>38031</c:v>
                </c:pt>
                <c:pt idx="38032">
                  <c:v>38032</c:v>
                </c:pt>
                <c:pt idx="38033">
                  <c:v>38033</c:v>
                </c:pt>
                <c:pt idx="38034">
                  <c:v>38034</c:v>
                </c:pt>
                <c:pt idx="38035">
                  <c:v>38035</c:v>
                </c:pt>
                <c:pt idx="38036">
                  <c:v>38036</c:v>
                </c:pt>
                <c:pt idx="38037">
                  <c:v>38037</c:v>
                </c:pt>
                <c:pt idx="38038">
                  <c:v>38038</c:v>
                </c:pt>
                <c:pt idx="38039">
                  <c:v>38039</c:v>
                </c:pt>
                <c:pt idx="38040">
                  <c:v>38040</c:v>
                </c:pt>
                <c:pt idx="38041">
                  <c:v>38041</c:v>
                </c:pt>
                <c:pt idx="38042">
                  <c:v>38042</c:v>
                </c:pt>
                <c:pt idx="38043">
                  <c:v>38043</c:v>
                </c:pt>
                <c:pt idx="38044">
                  <c:v>38044</c:v>
                </c:pt>
                <c:pt idx="38045">
                  <c:v>38045</c:v>
                </c:pt>
                <c:pt idx="38046">
                  <c:v>38046</c:v>
                </c:pt>
                <c:pt idx="38047">
                  <c:v>38047</c:v>
                </c:pt>
                <c:pt idx="38048">
                  <c:v>38048</c:v>
                </c:pt>
                <c:pt idx="38049">
                  <c:v>38049</c:v>
                </c:pt>
                <c:pt idx="38050">
                  <c:v>38050</c:v>
                </c:pt>
                <c:pt idx="38051">
                  <c:v>38051</c:v>
                </c:pt>
                <c:pt idx="38052">
                  <c:v>38052</c:v>
                </c:pt>
                <c:pt idx="38053">
                  <c:v>38053</c:v>
                </c:pt>
                <c:pt idx="38054">
                  <c:v>38054</c:v>
                </c:pt>
                <c:pt idx="38055">
                  <c:v>38055</c:v>
                </c:pt>
                <c:pt idx="38056">
                  <c:v>38056</c:v>
                </c:pt>
                <c:pt idx="38057">
                  <c:v>38057</c:v>
                </c:pt>
                <c:pt idx="38058">
                  <c:v>38058</c:v>
                </c:pt>
                <c:pt idx="38059">
                  <c:v>38059</c:v>
                </c:pt>
                <c:pt idx="38060">
                  <c:v>38060</c:v>
                </c:pt>
                <c:pt idx="38061">
                  <c:v>38061</c:v>
                </c:pt>
                <c:pt idx="38062">
                  <c:v>38062</c:v>
                </c:pt>
                <c:pt idx="38063">
                  <c:v>38063</c:v>
                </c:pt>
                <c:pt idx="38064">
                  <c:v>38064</c:v>
                </c:pt>
                <c:pt idx="38065">
                  <c:v>38065</c:v>
                </c:pt>
                <c:pt idx="38066">
                  <c:v>38066</c:v>
                </c:pt>
                <c:pt idx="38067">
                  <c:v>38067</c:v>
                </c:pt>
                <c:pt idx="38068">
                  <c:v>38068</c:v>
                </c:pt>
                <c:pt idx="38069">
                  <c:v>38069</c:v>
                </c:pt>
                <c:pt idx="38070">
                  <c:v>38070</c:v>
                </c:pt>
                <c:pt idx="38071">
                  <c:v>38071</c:v>
                </c:pt>
                <c:pt idx="38072">
                  <c:v>38072</c:v>
                </c:pt>
                <c:pt idx="38073">
                  <c:v>38073</c:v>
                </c:pt>
                <c:pt idx="38074">
                  <c:v>38074</c:v>
                </c:pt>
                <c:pt idx="38075">
                  <c:v>38075</c:v>
                </c:pt>
                <c:pt idx="38076">
                  <c:v>38076</c:v>
                </c:pt>
                <c:pt idx="38077">
                  <c:v>38077</c:v>
                </c:pt>
                <c:pt idx="38078">
                  <c:v>38078</c:v>
                </c:pt>
                <c:pt idx="38079">
                  <c:v>38079</c:v>
                </c:pt>
                <c:pt idx="38080">
                  <c:v>38080</c:v>
                </c:pt>
                <c:pt idx="38081">
                  <c:v>38081</c:v>
                </c:pt>
                <c:pt idx="38082">
                  <c:v>38082</c:v>
                </c:pt>
                <c:pt idx="38083">
                  <c:v>38083</c:v>
                </c:pt>
                <c:pt idx="38084">
                  <c:v>38084</c:v>
                </c:pt>
                <c:pt idx="38085">
                  <c:v>38085</c:v>
                </c:pt>
                <c:pt idx="38086">
                  <c:v>38086</c:v>
                </c:pt>
                <c:pt idx="38087">
                  <c:v>38087</c:v>
                </c:pt>
                <c:pt idx="38088">
                  <c:v>38088</c:v>
                </c:pt>
                <c:pt idx="38089">
                  <c:v>38089</c:v>
                </c:pt>
                <c:pt idx="38090">
                  <c:v>38090</c:v>
                </c:pt>
                <c:pt idx="38091">
                  <c:v>38091</c:v>
                </c:pt>
                <c:pt idx="38092">
                  <c:v>38092</c:v>
                </c:pt>
                <c:pt idx="38093">
                  <c:v>38093</c:v>
                </c:pt>
                <c:pt idx="38094">
                  <c:v>38094</c:v>
                </c:pt>
                <c:pt idx="38095">
                  <c:v>38095</c:v>
                </c:pt>
                <c:pt idx="38096">
                  <c:v>38096</c:v>
                </c:pt>
                <c:pt idx="38097">
                  <c:v>38097</c:v>
                </c:pt>
                <c:pt idx="38098">
                  <c:v>38098</c:v>
                </c:pt>
                <c:pt idx="38099">
                  <c:v>38099</c:v>
                </c:pt>
                <c:pt idx="38100">
                  <c:v>38100</c:v>
                </c:pt>
                <c:pt idx="38101">
                  <c:v>38101</c:v>
                </c:pt>
                <c:pt idx="38102">
                  <c:v>38102</c:v>
                </c:pt>
                <c:pt idx="38103">
                  <c:v>38103</c:v>
                </c:pt>
                <c:pt idx="38104">
                  <c:v>38104</c:v>
                </c:pt>
                <c:pt idx="38105">
                  <c:v>38105</c:v>
                </c:pt>
                <c:pt idx="38106">
                  <c:v>38106</c:v>
                </c:pt>
                <c:pt idx="38107">
                  <c:v>38107</c:v>
                </c:pt>
                <c:pt idx="38108">
                  <c:v>38108</c:v>
                </c:pt>
                <c:pt idx="38109">
                  <c:v>38109</c:v>
                </c:pt>
                <c:pt idx="38110">
                  <c:v>38110</c:v>
                </c:pt>
                <c:pt idx="38111">
                  <c:v>38111</c:v>
                </c:pt>
                <c:pt idx="38112">
                  <c:v>38112</c:v>
                </c:pt>
                <c:pt idx="38113">
                  <c:v>38113</c:v>
                </c:pt>
                <c:pt idx="38114">
                  <c:v>38114</c:v>
                </c:pt>
                <c:pt idx="38115">
                  <c:v>38115</c:v>
                </c:pt>
                <c:pt idx="38116">
                  <c:v>38116</c:v>
                </c:pt>
                <c:pt idx="38117">
                  <c:v>38117</c:v>
                </c:pt>
                <c:pt idx="38118">
                  <c:v>38118</c:v>
                </c:pt>
                <c:pt idx="38119">
                  <c:v>38119</c:v>
                </c:pt>
                <c:pt idx="38120">
                  <c:v>38120</c:v>
                </c:pt>
                <c:pt idx="38121">
                  <c:v>38121</c:v>
                </c:pt>
                <c:pt idx="38122">
                  <c:v>38122</c:v>
                </c:pt>
                <c:pt idx="38123">
                  <c:v>38123</c:v>
                </c:pt>
                <c:pt idx="38124">
                  <c:v>38124</c:v>
                </c:pt>
                <c:pt idx="38125">
                  <c:v>38125</c:v>
                </c:pt>
                <c:pt idx="38126">
                  <c:v>38126</c:v>
                </c:pt>
                <c:pt idx="38127">
                  <c:v>38127</c:v>
                </c:pt>
                <c:pt idx="38128">
                  <c:v>38128</c:v>
                </c:pt>
                <c:pt idx="38129">
                  <c:v>38129</c:v>
                </c:pt>
                <c:pt idx="38130">
                  <c:v>38130</c:v>
                </c:pt>
                <c:pt idx="38131">
                  <c:v>38131</c:v>
                </c:pt>
                <c:pt idx="38132">
                  <c:v>38132</c:v>
                </c:pt>
                <c:pt idx="38133">
                  <c:v>38133</c:v>
                </c:pt>
                <c:pt idx="38134">
                  <c:v>38134</c:v>
                </c:pt>
                <c:pt idx="38135">
                  <c:v>38135</c:v>
                </c:pt>
                <c:pt idx="38136">
                  <c:v>38136</c:v>
                </c:pt>
                <c:pt idx="38137">
                  <c:v>38137</c:v>
                </c:pt>
                <c:pt idx="38138">
                  <c:v>38138</c:v>
                </c:pt>
                <c:pt idx="38139">
                  <c:v>38139</c:v>
                </c:pt>
                <c:pt idx="38140">
                  <c:v>38140</c:v>
                </c:pt>
                <c:pt idx="38141">
                  <c:v>38141</c:v>
                </c:pt>
                <c:pt idx="38142">
                  <c:v>38142</c:v>
                </c:pt>
                <c:pt idx="38143">
                  <c:v>38143</c:v>
                </c:pt>
                <c:pt idx="38144">
                  <c:v>38144</c:v>
                </c:pt>
                <c:pt idx="38145">
                  <c:v>38145</c:v>
                </c:pt>
                <c:pt idx="38146">
                  <c:v>38146</c:v>
                </c:pt>
                <c:pt idx="38147">
                  <c:v>38147</c:v>
                </c:pt>
                <c:pt idx="38148">
                  <c:v>38148</c:v>
                </c:pt>
                <c:pt idx="38149">
                  <c:v>38149</c:v>
                </c:pt>
                <c:pt idx="38150">
                  <c:v>38150</c:v>
                </c:pt>
                <c:pt idx="38151">
                  <c:v>38151</c:v>
                </c:pt>
                <c:pt idx="38152">
                  <c:v>38152</c:v>
                </c:pt>
                <c:pt idx="38153">
                  <c:v>38153</c:v>
                </c:pt>
                <c:pt idx="38154">
                  <c:v>38154</c:v>
                </c:pt>
                <c:pt idx="38155">
                  <c:v>38155</c:v>
                </c:pt>
                <c:pt idx="38156">
                  <c:v>38156</c:v>
                </c:pt>
                <c:pt idx="38157">
                  <c:v>38157</c:v>
                </c:pt>
                <c:pt idx="38158">
                  <c:v>38158</c:v>
                </c:pt>
                <c:pt idx="38159">
                  <c:v>38159</c:v>
                </c:pt>
                <c:pt idx="38160">
                  <c:v>38160</c:v>
                </c:pt>
                <c:pt idx="38161">
                  <c:v>38161</c:v>
                </c:pt>
                <c:pt idx="38162">
                  <c:v>38162</c:v>
                </c:pt>
                <c:pt idx="38163">
                  <c:v>38163</c:v>
                </c:pt>
                <c:pt idx="38164">
                  <c:v>38164</c:v>
                </c:pt>
                <c:pt idx="38165">
                  <c:v>38165</c:v>
                </c:pt>
                <c:pt idx="38166">
                  <c:v>38166</c:v>
                </c:pt>
                <c:pt idx="38167">
                  <c:v>38167</c:v>
                </c:pt>
                <c:pt idx="38168">
                  <c:v>38168</c:v>
                </c:pt>
                <c:pt idx="38169">
                  <c:v>38169</c:v>
                </c:pt>
                <c:pt idx="38170">
                  <c:v>38170</c:v>
                </c:pt>
                <c:pt idx="38171">
                  <c:v>38171</c:v>
                </c:pt>
                <c:pt idx="38172">
                  <c:v>38172</c:v>
                </c:pt>
                <c:pt idx="38173">
                  <c:v>38173</c:v>
                </c:pt>
                <c:pt idx="38174">
                  <c:v>38174</c:v>
                </c:pt>
                <c:pt idx="38175">
                  <c:v>38175</c:v>
                </c:pt>
                <c:pt idx="38176">
                  <c:v>38176</c:v>
                </c:pt>
                <c:pt idx="38177">
                  <c:v>38177</c:v>
                </c:pt>
                <c:pt idx="38178">
                  <c:v>38178</c:v>
                </c:pt>
                <c:pt idx="38179">
                  <c:v>38179</c:v>
                </c:pt>
                <c:pt idx="38180">
                  <c:v>38180</c:v>
                </c:pt>
                <c:pt idx="38181">
                  <c:v>38181</c:v>
                </c:pt>
                <c:pt idx="38182">
                  <c:v>38182</c:v>
                </c:pt>
                <c:pt idx="38183">
                  <c:v>38183</c:v>
                </c:pt>
                <c:pt idx="38184">
                  <c:v>38184</c:v>
                </c:pt>
                <c:pt idx="38185">
                  <c:v>38185</c:v>
                </c:pt>
                <c:pt idx="38186">
                  <c:v>38186</c:v>
                </c:pt>
                <c:pt idx="38187">
                  <c:v>38187</c:v>
                </c:pt>
                <c:pt idx="38188">
                  <c:v>38188</c:v>
                </c:pt>
                <c:pt idx="38189">
                  <c:v>38189</c:v>
                </c:pt>
                <c:pt idx="38190">
                  <c:v>38190</c:v>
                </c:pt>
                <c:pt idx="38191">
                  <c:v>38191</c:v>
                </c:pt>
                <c:pt idx="38192">
                  <c:v>38192</c:v>
                </c:pt>
                <c:pt idx="38193">
                  <c:v>38193</c:v>
                </c:pt>
                <c:pt idx="38194">
                  <c:v>38194</c:v>
                </c:pt>
                <c:pt idx="38195">
                  <c:v>38195</c:v>
                </c:pt>
                <c:pt idx="38196">
                  <c:v>38196</c:v>
                </c:pt>
                <c:pt idx="38197">
                  <c:v>38197</c:v>
                </c:pt>
                <c:pt idx="38198">
                  <c:v>38198</c:v>
                </c:pt>
                <c:pt idx="38199">
                  <c:v>38199</c:v>
                </c:pt>
                <c:pt idx="38200">
                  <c:v>38200</c:v>
                </c:pt>
                <c:pt idx="38201">
                  <c:v>38201</c:v>
                </c:pt>
                <c:pt idx="38202">
                  <c:v>38202</c:v>
                </c:pt>
                <c:pt idx="38203">
                  <c:v>38203</c:v>
                </c:pt>
                <c:pt idx="38204">
                  <c:v>38204</c:v>
                </c:pt>
                <c:pt idx="38205">
                  <c:v>38205</c:v>
                </c:pt>
                <c:pt idx="38206">
                  <c:v>38206</c:v>
                </c:pt>
                <c:pt idx="38207">
                  <c:v>38207</c:v>
                </c:pt>
                <c:pt idx="38208">
                  <c:v>38208</c:v>
                </c:pt>
                <c:pt idx="38209">
                  <c:v>38209</c:v>
                </c:pt>
                <c:pt idx="38210">
                  <c:v>38210</c:v>
                </c:pt>
                <c:pt idx="38211">
                  <c:v>38211</c:v>
                </c:pt>
                <c:pt idx="38212">
                  <c:v>38212</c:v>
                </c:pt>
                <c:pt idx="38213">
                  <c:v>38213</c:v>
                </c:pt>
                <c:pt idx="38214">
                  <c:v>38214</c:v>
                </c:pt>
                <c:pt idx="38215">
                  <c:v>38215</c:v>
                </c:pt>
                <c:pt idx="38216">
                  <c:v>38216</c:v>
                </c:pt>
                <c:pt idx="38217">
                  <c:v>38217</c:v>
                </c:pt>
                <c:pt idx="38218">
                  <c:v>38218</c:v>
                </c:pt>
                <c:pt idx="38219">
                  <c:v>38219</c:v>
                </c:pt>
                <c:pt idx="38220">
                  <c:v>38220</c:v>
                </c:pt>
                <c:pt idx="38221">
                  <c:v>38221</c:v>
                </c:pt>
                <c:pt idx="38222">
                  <c:v>38222</c:v>
                </c:pt>
                <c:pt idx="38223">
                  <c:v>38223</c:v>
                </c:pt>
                <c:pt idx="38224">
                  <c:v>38224</c:v>
                </c:pt>
                <c:pt idx="38225">
                  <c:v>38225</c:v>
                </c:pt>
                <c:pt idx="38226">
                  <c:v>38226</c:v>
                </c:pt>
                <c:pt idx="38227">
                  <c:v>38227</c:v>
                </c:pt>
                <c:pt idx="38228">
                  <c:v>38228</c:v>
                </c:pt>
                <c:pt idx="38229">
                  <c:v>38229</c:v>
                </c:pt>
                <c:pt idx="38230">
                  <c:v>38230</c:v>
                </c:pt>
                <c:pt idx="38231">
                  <c:v>38231</c:v>
                </c:pt>
                <c:pt idx="38232">
                  <c:v>38232</c:v>
                </c:pt>
                <c:pt idx="38233">
                  <c:v>38233</c:v>
                </c:pt>
                <c:pt idx="38234">
                  <c:v>38234</c:v>
                </c:pt>
                <c:pt idx="38235">
                  <c:v>38235</c:v>
                </c:pt>
                <c:pt idx="38236">
                  <c:v>38236</c:v>
                </c:pt>
                <c:pt idx="38237">
                  <c:v>38237</c:v>
                </c:pt>
                <c:pt idx="38238">
                  <c:v>38238</c:v>
                </c:pt>
                <c:pt idx="38239">
                  <c:v>38239</c:v>
                </c:pt>
                <c:pt idx="38240">
                  <c:v>38240</c:v>
                </c:pt>
                <c:pt idx="38241">
                  <c:v>38241</c:v>
                </c:pt>
                <c:pt idx="38242">
                  <c:v>38242</c:v>
                </c:pt>
                <c:pt idx="38243">
                  <c:v>38243</c:v>
                </c:pt>
                <c:pt idx="38244">
                  <c:v>38244</c:v>
                </c:pt>
                <c:pt idx="38245">
                  <c:v>38245</c:v>
                </c:pt>
                <c:pt idx="38246">
                  <c:v>38246</c:v>
                </c:pt>
                <c:pt idx="38247">
                  <c:v>38247</c:v>
                </c:pt>
                <c:pt idx="38248">
                  <c:v>38248</c:v>
                </c:pt>
                <c:pt idx="38249">
                  <c:v>38249</c:v>
                </c:pt>
                <c:pt idx="38250">
                  <c:v>38250</c:v>
                </c:pt>
                <c:pt idx="38251">
                  <c:v>38251</c:v>
                </c:pt>
                <c:pt idx="38252">
                  <c:v>38252</c:v>
                </c:pt>
                <c:pt idx="38253">
                  <c:v>38253</c:v>
                </c:pt>
                <c:pt idx="38254">
                  <c:v>38254</c:v>
                </c:pt>
                <c:pt idx="38255">
                  <c:v>38255</c:v>
                </c:pt>
                <c:pt idx="38256">
                  <c:v>38256</c:v>
                </c:pt>
                <c:pt idx="38257">
                  <c:v>38257</c:v>
                </c:pt>
                <c:pt idx="38258">
                  <c:v>38258</c:v>
                </c:pt>
                <c:pt idx="38259">
                  <c:v>38259</c:v>
                </c:pt>
                <c:pt idx="38260">
                  <c:v>38260</c:v>
                </c:pt>
                <c:pt idx="38261">
                  <c:v>38261</c:v>
                </c:pt>
                <c:pt idx="38262">
                  <c:v>38262</c:v>
                </c:pt>
                <c:pt idx="38263">
                  <c:v>38263</c:v>
                </c:pt>
                <c:pt idx="38264">
                  <c:v>38264</c:v>
                </c:pt>
                <c:pt idx="38265">
                  <c:v>38265</c:v>
                </c:pt>
                <c:pt idx="38266">
                  <c:v>38266</c:v>
                </c:pt>
                <c:pt idx="38267">
                  <c:v>38267</c:v>
                </c:pt>
                <c:pt idx="38268">
                  <c:v>38268</c:v>
                </c:pt>
                <c:pt idx="38269">
                  <c:v>38269</c:v>
                </c:pt>
                <c:pt idx="38270">
                  <c:v>38270</c:v>
                </c:pt>
                <c:pt idx="38271">
                  <c:v>38271</c:v>
                </c:pt>
                <c:pt idx="38272">
                  <c:v>38272</c:v>
                </c:pt>
                <c:pt idx="38273">
                  <c:v>38273</c:v>
                </c:pt>
                <c:pt idx="38274">
                  <c:v>38274</c:v>
                </c:pt>
                <c:pt idx="38275">
                  <c:v>38275</c:v>
                </c:pt>
                <c:pt idx="38276">
                  <c:v>38276</c:v>
                </c:pt>
                <c:pt idx="38277">
                  <c:v>38277</c:v>
                </c:pt>
                <c:pt idx="38278">
                  <c:v>38278</c:v>
                </c:pt>
                <c:pt idx="38279">
                  <c:v>38279</c:v>
                </c:pt>
                <c:pt idx="38280">
                  <c:v>38280</c:v>
                </c:pt>
                <c:pt idx="38281">
                  <c:v>38281</c:v>
                </c:pt>
                <c:pt idx="38282">
                  <c:v>38282</c:v>
                </c:pt>
                <c:pt idx="38283">
                  <c:v>38283</c:v>
                </c:pt>
                <c:pt idx="38284">
                  <c:v>38284</c:v>
                </c:pt>
                <c:pt idx="38285">
                  <c:v>38285</c:v>
                </c:pt>
                <c:pt idx="38286">
                  <c:v>38286</c:v>
                </c:pt>
                <c:pt idx="38287">
                  <c:v>38287</c:v>
                </c:pt>
                <c:pt idx="38288">
                  <c:v>38288</c:v>
                </c:pt>
                <c:pt idx="38289">
                  <c:v>38289</c:v>
                </c:pt>
                <c:pt idx="38290">
                  <c:v>38290</c:v>
                </c:pt>
                <c:pt idx="38291">
                  <c:v>38291</c:v>
                </c:pt>
                <c:pt idx="38292">
                  <c:v>38292</c:v>
                </c:pt>
                <c:pt idx="38293">
                  <c:v>38293</c:v>
                </c:pt>
                <c:pt idx="38294">
                  <c:v>38294</c:v>
                </c:pt>
                <c:pt idx="38295">
                  <c:v>38295</c:v>
                </c:pt>
                <c:pt idx="38296">
                  <c:v>38296</c:v>
                </c:pt>
                <c:pt idx="38297">
                  <c:v>38297</c:v>
                </c:pt>
                <c:pt idx="38298">
                  <c:v>38298</c:v>
                </c:pt>
                <c:pt idx="38299">
                  <c:v>38299</c:v>
                </c:pt>
                <c:pt idx="38300">
                  <c:v>38300</c:v>
                </c:pt>
                <c:pt idx="38301">
                  <c:v>38301</c:v>
                </c:pt>
                <c:pt idx="38302">
                  <c:v>38302</c:v>
                </c:pt>
                <c:pt idx="38303">
                  <c:v>38303</c:v>
                </c:pt>
                <c:pt idx="38304">
                  <c:v>38304</c:v>
                </c:pt>
                <c:pt idx="38305">
                  <c:v>38305</c:v>
                </c:pt>
                <c:pt idx="38306">
                  <c:v>38306</c:v>
                </c:pt>
                <c:pt idx="38307">
                  <c:v>38307</c:v>
                </c:pt>
                <c:pt idx="38308">
                  <c:v>38308</c:v>
                </c:pt>
                <c:pt idx="38309">
                  <c:v>38309</c:v>
                </c:pt>
                <c:pt idx="38310">
                  <c:v>38310</c:v>
                </c:pt>
                <c:pt idx="38311">
                  <c:v>38311</c:v>
                </c:pt>
                <c:pt idx="38312">
                  <c:v>38312</c:v>
                </c:pt>
                <c:pt idx="38313">
                  <c:v>38313</c:v>
                </c:pt>
                <c:pt idx="38314">
                  <c:v>38314</c:v>
                </c:pt>
                <c:pt idx="38315">
                  <c:v>38315</c:v>
                </c:pt>
                <c:pt idx="38316">
                  <c:v>38316</c:v>
                </c:pt>
                <c:pt idx="38317">
                  <c:v>38317</c:v>
                </c:pt>
                <c:pt idx="38318">
                  <c:v>38318</c:v>
                </c:pt>
                <c:pt idx="38319">
                  <c:v>38319</c:v>
                </c:pt>
                <c:pt idx="38320">
                  <c:v>38320</c:v>
                </c:pt>
                <c:pt idx="38321">
                  <c:v>38321</c:v>
                </c:pt>
                <c:pt idx="38322">
                  <c:v>38322</c:v>
                </c:pt>
                <c:pt idx="38323">
                  <c:v>38323</c:v>
                </c:pt>
                <c:pt idx="38324">
                  <c:v>38324</c:v>
                </c:pt>
                <c:pt idx="38325">
                  <c:v>38325</c:v>
                </c:pt>
                <c:pt idx="38326">
                  <c:v>38326</c:v>
                </c:pt>
                <c:pt idx="38327">
                  <c:v>38327</c:v>
                </c:pt>
                <c:pt idx="38328">
                  <c:v>38328</c:v>
                </c:pt>
                <c:pt idx="38329">
                  <c:v>38329</c:v>
                </c:pt>
                <c:pt idx="38330">
                  <c:v>38330</c:v>
                </c:pt>
                <c:pt idx="38331">
                  <c:v>38331</c:v>
                </c:pt>
                <c:pt idx="38332">
                  <c:v>38332</c:v>
                </c:pt>
                <c:pt idx="38333">
                  <c:v>38333</c:v>
                </c:pt>
                <c:pt idx="38334">
                  <c:v>38334</c:v>
                </c:pt>
                <c:pt idx="38335">
                  <c:v>38335</c:v>
                </c:pt>
                <c:pt idx="38336">
                  <c:v>38336</c:v>
                </c:pt>
                <c:pt idx="38337">
                  <c:v>38337</c:v>
                </c:pt>
                <c:pt idx="38338">
                  <c:v>38338</c:v>
                </c:pt>
                <c:pt idx="38339">
                  <c:v>38339</c:v>
                </c:pt>
                <c:pt idx="38340">
                  <c:v>38340</c:v>
                </c:pt>
                <c:pt idx="38341">
                  <c:v>38341</c:v>
                </c:pt>
                <c:pt idx="38342">
                  <c:v>38342</c:v>
                </c:pt>
                <c:pt idx="38343">
                  <c:v>38343</c:v>
                </c:pt>
                <c:pt idx="38344">
                  <c:v>38344</c:v>
                </c:pt>
                <c:pt idx="38345">
                  <c:v>38345</c:v>
                </c:pt>
                <c:pt idx="38346">
                  <c:v>38346</c:v>
                </c:pt>
                <c:pt idx="38347">
                  <c:v>38347</c:v>
                </c:pt>
                <c:pt idx="38348">
                  <c:v>38348</c:v>
                </c:pt>
                <c:pt idx="38349">
                  <c:v>38349</c:v>
                </c:pt>
                <c:pt idx="38350">
                  <c:v>38350</c:v>
                </c:pt>
                <c:pt idx="38351">
                  <c:v>38351</c:v>
                </c:pt>
                <c:pt idx="38352">
                  <c:v>38352</c:v>
                </c:pt>
                <c:pt idx="38353">
                  <c:v>38353</c:v>
                </c:pt>
                <c:pt idx="38354">
                  <c:v>38354</c:v>
                </c:pt>
                <c:pt idx="38355">
                  <c:v>38355</c:v>
                </c:pt>
                <c:pt idx="38356">
                  <c:v>38356</c:v>
                </c:pt>
                <c:pt idx="38357">
                  <c:v>38357</c:v>
                </c:pt>
                <c:pt idx="38358">
                  <c:v>38358</c:v>
                </c:pt>
                <c:pt idx="38359">
                  <c:v>38359</c:v>
                </c:pt>
                <c:pt idx="38360">
                  <c:v>38360</c:v>
                </c:pt>
                <c:pt idx="38361">
                  <c:v>38361</c:v>
                </c:pt>
                <c:pt idx="38362">
                  <c:v>38362</c:v>
                </c:pt>
                <c:pt idx="38363">
                  <c:v>38363</c:v>
                </c:pt>
                <c:pt idx="38364">
                  <c:v>38364</c:v>
                </c:pt>
                <c:pt idx="38365">
                  <c:v>38365</c:v>
                </c:pt>
                <c:pt idx="38366">
                  <c:v>38366</c:v>
                </c:pt>
                <c:pt idx="38367">
                  <c:v>38367</c:v>
                </c:pt>
                <c:pt idx="38368">
                  <c:v>38368</c:v>
                </c:pt>
                <c:pt idx="38369">
                  <c:v>38369</c:v>
                </c:pt>
                <c:pt idx="38370">
                  <c:v>38370</c:v>
                </c:pt>
                <c:pt idx="38371">
                  <c:v>38371</c:v>
                </c:pt>
                <c:pt idx="38372">
                  <c:v>38372</c:v>
                </c:pt>
                <c:pt idx="38373">
                  <c:v>38373</c:v>
                </c:pt>
                <c:pt idx="38374">
                  <c:v>38374</c:v>
                </c:pt>
                <c:pt idx="38375">
                  <c:v>38375</c:v>
                </c:pt>
                <c:pt idx="38376">
                  <c:v>38376</c:v>
                </c:pt>
                <c:pt idx="38377">
                  <c:v>38377</c:v>
                </c:pt>
                <c:pt idx="38378">
                  <c:v>38378</c:v>
                </c:pt>
                <c:pt idx="38379">
                  <c:v>38379</c:v>
                </c:pt>
                <c:pt idx="38380">
                  <c:v>38380</c:v>
                </c:pt>
                <c:pt idx="38381">
                  <c:v>38381</c:v>
                </c:pt>
                <c:pt idx="38382">
                  <c:v>38382</c:v>
                </c:pt>
                <c:pt idx="38383">
                  <c:v>38383</c:v>
                </c:pt>
                <c:pt idx="38384">
                  <c:v>38384</c:v>
                </c:pt>
                <c:pt idx="38385">
                  <c:v>38385</c:v>
                </c:pt>
                <c:pt idx="38386">
                  <c:v>38386</c:v>
                </c:pt>
                <c:pt idx="38387">
                  <c:v>38387</c:v>
                </c:pt>
                <c:pt idx="38388">
                  <c:v>38388</c:v>
                </c:pt>
                <c:pt idx="38389">
                  <c:v>38389</c:v>
                </c:pt>
                <c:pt idx="38390">
                  <c:v>38390</c:v>
                </c:pt>
                <c:pt idx="38391">
                  <c:v>38391</c:v>
                </c:pt>
                <c:pt idx="38392">
                  <c:v>38392</c:v>
                </c:pt>
                <c:pt idx="38393">
                  <c:v>38393</c:v>
                </c:pt>
                <c:pt idx="38394">
                  <c:v>38394</c:v>
                </c:pt>
                <c:pt idx="38395">
                  <c:v>38395</c:v>
                </c:pt>
                <c:pt idx="38396">
                  <c:v>38396</c:v>
                </c:pt>
                <c:pt idx="38397">
                  <c:v>38397</c:v>
                </c:pt>
                <c:pt idx="38398">
                  <c:v>38398</c:v>
                </c:pt>
                <c:pt idx="38399">
                  <c:v>38399</c:v>
                </c:pt>
                <c:pt idx="38400">
                  <c:v>38400</c:v>
                </c:pt>
                <c:pt idx="38401">
                  <c:v>38401</c:v>
                </c:pt>
                <c:pt idx="38402">
                  <c:v>38402</c:v>
                </c:pt>
                <c:pt idx="38403">
                  <c:v>38403</c:v>
                </c:pt>
                <c:pt idx="38404">
                  <c:v>38404</c:v>
                </c:pt>
                <c:pt idx="38405">
                  <c:v>38405</c:v>
                </c:pt>
                <c:pt idx="38406">
                  <c:v>38406</c:v>
                </c:pt>
                <c:pt idx="38407">
                  <c:v>38407</c:v>
                </c:pt>
                <c:pt idx="38408">
                  <c:v>38408</c:v>
                </c:pt>
                <c:pt idx="38409">
                  <c:v>38409</c:v>
                </c:pt>
                <c:pt idx="38410">
                  <c:v>38410</c:v>
                </c:pt>
                <c:pt idx="38411">
                  <c:v>38411</c:v>
                </c:pt>
                <c:pt idx="38412">
                  <c:v>38412</c:v>
                </c:pt>
                <c:pt idx="38413">
                  <c:v>38413</c:v>
                </c:pt>
                <c:pt idx="38414">
                  <c:v>38414</c:v>
                </c:pt>
                <c:pt idx="38415">
                  <c:v>38415</c:v>
                </c:pt>
                <c:pt idx="38416">
                  <c:v>38416</c:v>
                </c:pt>
                <c:pt idx="38417">
                  <c:v>38417</c:v>
                </c:pt>
                <c:pt idx="38418">
                  <c:v>38418</c:v>
                </c:pt>
                <c:pt idx="38419">
                  <c:v>38419</c:v>
                </c:pt>
                <c:pt idx="38420">
                  <c:v>38420</c:v>
                </c:pt>
                <c:pt idx="38421">
                  <c:v>38421</c:v>
                </c:pt>
                <c:pt idx="38422">
                  <c:v>38422</c:v>
                </c:pt>
                <c:pt idx="38423">
                  <c:v>38423</c:v>
                </c:pt>
                <c:pt idx="38424">
                  <c:v>38424</c:v>
                </c:pt>
                <c:pt idx="38425">
                  <c:v>38425</c:v>
                </c:pt>
                <c:pt idx="38426">
                  <c:v>38426</c:v>
                </c:pt>
                <c:pt idx="38427">
                  <c:v>38427</c:v>
                </c:pt>
                <c:pt idx="38428">
                  <c:v>38428</c:v>
                </c:pt>
                <c:pt idx="38429">
                  <c:v>38429</c:v>
                </c:pt>
                <c:pt idx="38430">
                  <c:v>38430</c:v>
                </c:pt>
                <c:pt idx="38431">
                  <c:v>38431</c:v>
                </c:pt>
                <c:pt idx="38432">
                  <c:v>38432</c:v>
                </c:pt>
                <c:pt idx="38433">
                  <c:v>38433</c:v>
                </c:pt>
                <c:pt idx="38434">
                  <c:v>38434</c:v>
                </c:pt>
                <c:pt idx="38435">
                  <c:v>38435</c:v>
                </c:pt>
                <c:pt idx="38436">
                  <c:v>38436</c:v>
                </c:pt>
                <c:pt idx="38437">
                  <c:v>38437</c:v>
                </c:pt>
                <c:pt idx="38438">
                  <c:v>38438</c:v>
                </c:pt>
                <c:pt idx="38439">
                  <c:v>38439</c:v>
                </c:pt>
                <c:pt idx="38440">
                  <c:v>38440</c:v>
                </c:pt>
                <c:pt idx="38441">
                  <c:v>38441</c:v>
                </c:pt>
                <c:pt idx="38442">
                  <c:v>38442</c:v>
                </c:pt>
                <c:pt idx="38443">
                  <c:v>38443</c:v>
                </c:pt>
                <c:pt idx="38444">
                  <c:v>38444</c:v>
                </c:pt>
                <c:pt idx="38445">
                  <c:v>38445</c:v>
                </c:pt>
                <c:pt idx="38446">
                  <c:v>38446</c:v>
                </c:pt>
                <c:pt idx="38447">
                  <c:v>38447</c:v>
                </c:pt>
                <c:pt idx="38448">
                  <c:v>38448</c:v>
                </c:pt>
                <c:pt idx="38449">
                  <c:v>38449</c:v>
                </c:pt>
                <c:pt idx="38450">
                  <c:v>38450</c:v>
                </c:pt>
                <c:pt idx="38451">
                  <c:v>38451</c:v>
                </c:pt>
                <c:pt idx="38452">
                  <c:v>38452</c:v>
                </c:pt>
                <c:pt idx="38453">
                  <c:v>38453</c:v>
                </c:pt>
                <c:pt idx="38454">
                  <c:v>38454</c:v>
                </c:pt>
                <c:pt idx="38455">
                  <c:v>38455</c:v>
                </c:pt>
                <c:pt idx="38456">
                  <c:v>38456</c:v>
                </c:pt>
                <c:pt idx="38457">
                  <c:v>38457</c:v>
                </c:pt>
                <c:pt idx="38458">
                  <c:v>38458</c:v>
                </c:pt>
                <c:pt idx="38459">
                  <c:v>38459</c:v>
                </c:pt>
                <c:pt idx="38460">
                  <c:v>38460</c:v>
                </c:pt>
                <c:pt idx="38461">
                  <c:v>38461</c:v>
                </c:pt>
                <c:pt idx="38462">
                  <c:v>38462</c:v>
                </c:pt>
                <c:pt idx="38463">
                  <c:v>38463</c:v>
                </c:pt>
                <c:pt idx="38464">
                  <c:v>38464</c:v>
                </c:pt>
                <c:pt idx="38465">
                  <c:v>38465</c:v>
                </c:pt>
                <c:pt idx="38466">
                  <c:v>38466</c:v>
                </c:pt>
                <c:pt idx="38467">
                  <c:v>38467</c:v>
                </c:pt>
                <c:pt idx="38468">
                  <c:v>38468</c:v>
                </c:pt>
                <c:pt idx="38469">
                  <c:v>38469</c:v>
                </c:pt>
                <c:pt idx="38470">
                  <c:v>38470</c:v>
                </c:pt>
                <c:pt idx="38471">
                  <c:v>38471</c:v>
                </c:pt>
                <c:pt idx="38472">
                  <c:v>38472</c:v>
                </c:pt>
                <c:pt idx="38473">
                  <c:v>38473</c:v>
                </c:pt>
                <c:pt idx="38474">
                  <c:v>38474</c:v>
                </c:pt>
                <c:pt idx="38475">
                  <c:v>38475</c:v>
                </c:pt>
                <c:pt idx="38476">
                  <c:v>38476</c:v>
                </c:pt>
                <c:pt idx="38477">
                  <c:v>38477</c:v>
                </c:pt>
                <c:pt idx="38478">
                  <c:v>38478</c:v>
                </c:pt>
                <c:pt idx="38479">
                  <c:v>38479</c:v>
                </c:pt>
                <c:pt idx="38480">
                  <c:v>38480</c:v>
                </c:pt>
                <c:pt idx="38481">
                  <c:v>38481</c:v>
                </c:pt>
                <c:pt idx="38482">
                  <c:v>38482</c:v>
                </c:pt>
                <c:pt idx="38483">
                  <c:v>38483</c:v>
                </c:pt>
                <c:pt idx="38484">
                  <c:v>38484</c:v>
                </c:pt>
                <c:pt idx="38485">
                  <c:v>38485</c:v>
                </c:pt>
                <c:pt idx="38486">
                  <c:v>38486</c:v>
                </c:pt>
                <c:pt idx="38487">
                  <c:v>38487</c:v>
                </c:pt>
                <c:pt idx="38488">
                  <c:v>38488</c:v>
                </c:pt>
                <c:pt idx="38489">
                  <c:v>38489</c:v>
                </c:pt>
                <c:pt idx="38490">
                  <c:v>38490</c:v>
                </c:pt>
                <c:pt idx="38491">
                  <c:v>38491</c:v>
                </c:pt>
                <c:pt idx="38492">
                  <c:v>38492</c:v>
                </c:pt>
                <c:pt idx="38493">
                  <c:v>38493</c:v>
                </c:pt>
                <c:pt idx="38494">
                  <c:v>38494</c:v>
                </c:pt>
                <c:pt idx="38495">
                  <c:v>38495</c:v>
                </c:pt>
                <c:pt idx="38496">
                  <c:v>38496</c:v>
                </c:pt>
                <c:pt idx="38497">
                  <c:v>38497</c:v>
                </c:pt>
                <c:pt idx="38498">
                  <c:v>38498</c:v>
                </c:pt>
                <c:pt idx="38499">
                  <c:v>38499</c:v>
                </c:pt>
                <c:pt idx="38500">
                  <c:v>38500</c:v>
                </c:pt>
                <c:pt idx="38501">
                  <c:v>38501</c:v>
                </c:pt>
                <c:pt idx="38502">
                  <c:v>38502</c:v>
                </c:pt>
                <c:pt idx="38503">
                  <c:v>38503</c:v>
                </c:pt>
                <c:pt idx="38504">
                  <c:v>38504</c:v>
                </c:pt>
                <c:pt idx="38505">
                  <c:v>38505</c:v>
                </c:pt>
                <c:pt idx="38506">
                  <c:v>38506</c:v>
                </c:pt>
                <c:pt idx="38507">
                  <c:v>38507</c:v>
                </c:pt>
                <c:pt idx="38508">
                  <c:v>38508</c:v>
                </c:pt>
                <c:pt idx="38509">
                  <c:v>38509</c:v>
                </c:pt>
                <c:pt idx="38510">
                  <c:v>38510</c:v>
                </c:pt>
                <c:pt idx="38511">
                  <c:v>38511</c:v>
                </c:pt>
                <c:pt idx="38512">
                  <c:v>38512</c:v>
                </c:pt>
                <c:pt idx="38513">
                  <c:v>38513</c:v>
                </c:pt>
                <c:pt idx="38514">
                  <c:v>38514</c:v>
                </c:pt>
                <c:pt idx="38515">
                  <c:v>38515</c:v>
                </c:pt>
                <c:pt idx="38516">
                  <c:v>38516</c:v>
                </c:pt>
                <c:pt idx="38517">
                  <c:v>38517</c:v>
                </c:pt>
                <c:pt idx="38518">
                  <c:v>38518</c:v>
                </c:pt>
                <c:pt idx="38519">
                  <c:v>38519</c:v>
                </c:pt>
                <c:pt idx="38520">
                  <c:v>38520</c:v>
                </c:pt>
                <c:pt idx="38521">
                  <c:v>38521</c:v>
                </c:pt>
                <c:pt idx="38522">
                  <c:v>38522</c:v>
                </c:pt>
                <c:pt idx="38523">
                  <c:v>38523</c:v>
                </c:pt>
                <c:pt idx="38524">
                  <c:v>38524</c:v>
                </c:pt>
                <c:pt idx="38525">
                  <c:v>38525</c:v>
                </c:pt>
                <c:pt idx="38526">
                  <c:v>38526</c:v>
                </c:pt>
                <c:pt idx="38527">
                  <c:v>38527</c:v>
                </c:pt>
                <c:pt idx="38528">
                  <c:v>38528</c:v>
                </c:pt>
                <c:pt idx="38529">
                  <c:v>38529</c:v>
                </c:pt>
                <c:pt idx="38530">
                  <c:v>38530</c:v>
                </c:pt>
                <c:pt idx="38531">
                  <c:v>38531</c:v>
                </c:pt>
                <c:pt idx="38532">
                  <c:v>38532</c:v>
                </c:pt>
                <c:pt idx="38533">
                  <c:v>38533</c:v>
                </c:pt>
                <c:pt idx="38534">
                  <c:v>38534</c:v>
                </c:pt>
                <c:pt idx="38535">
                  <c:v>38535</c:v>
                </c:pt>
                <c:pt idx="38536">
                  <c:v>38536</c:v>
                </c:pt>
                <c:pt idx="38537">
                  <c:v>38537</c:v>
                </c:pt>
                <c:pt idx="38538">
                  <c:v>38538</c:v>
                </c:pt>
                <c:pt idx="38539">
                  <c:v>38539</c:v>
                </c:pt>
                <c:pt idx="38540">
                  <c:v>38540</c:v>
                </c:pt>
                <c:pt idx="38541">
                  <c:v>38541</c:v>
                </c:pt>
                <c:pt idx="38542">
                  <c:v>38542</c:v>
                </c:pt>
                <c:pt idx="38543">
                  <c:v>38543</c:v>
                </c:pt>
                <c:pt idx="38544">
                  <c:v>38544</c:v>
                </c:pt>
                <c:pt idx="38545">
                  <c:v>38545</c:v>
                </c:pt>
                <c:pt idx="38546">
                  <c:v>38546</c:v>
                </c:pt>
                <c:pt idx="38547">
                  <c:v>38547</c:v>
                </c:pt>
                <c:pt idx="38548">
                  <c:v>38548</c:v>
                </c:pt>
                <c:pt idx="38549">
                  <c:v>38549</c:v>
                </c:pt>
                <c:pt idx="38550">
                  <c:v>38550</c:v>
                </c:pt>
                <c:pt idx="38551">
                  <c:v>38551</c:v>
                </c:pt>
                <c:pt idx="38552">
                  <c:v>38552</c:v>
                </c:pt>
                <c:pt idx="38553">
                  <c:v>38553</c:v>
                </c:pt>
                <c:pt idx="38554">
                  <c:v>38554</c:v>
                </c:pt>
                <c:pt idx="38555">
                  <c:v>38555</c:v>
                </c:pt>
                <c:pt idx="38556">
                  <c:v>38556</c:v>
                </c:pt>
                <c:pt idx="38557">
                  <c:v>38557</c:v>
                </c:pt>
                <c:pt idx="38558">
                  <c:v>38558</c:v>
                </c:pt>
                <c:pt idx="38559">
                  <c:v>38559</c:v>
                </c:pt>
                <c:pt idx="38560">
                  <c:v>38560</c:v>
                </c:pt>
                <c:pt idx="38561">
                  <c:v>38561</c:v>
                </c:pt>
                <c:pt idx="38562">
                  <c:v>38562</c:v>
                </c:pt>
                <c:pt idx="38563">
                  <c:v>38563</c:v>
                </c:pt>
                <c:pt idx="38564">
                  <c:v>38564</c:v>
                </c:pt>
                <c:pt idx="38565">
                  <c:v>38565</c:v>
                </c:pt>
                <c:pt idx="38566">
                  <c:v>38566</c:v>
                </c:pt>
                <c:pt idx="38567">
                  <c:v>38567</c:v>
                </c:pt>
                <c:pt idx="38568">
                  <c:v>38568</c:v>
                </c:pt>
                <c:pt idx="38569">
                  <c:v>38569</c:v>
                </c:pt>
                <c:pt idx="38570">
                  <c:v>38570</c:v>
                </c:pt>
                <c:pt idx="38571">
                  <c:v>38571</c:v>
                </c:pt>
                <c:pt idx="38572">
                  <c:v>38572</c:v>
                </c:pt>
                <c:pt idx="38573">
                  <c:v>38573</c:v>
                </c:pt>
                <c:pt idx="38574">
                  <c:v>38574</c:v>
                </c:pt>
                <c:pt idx="38575">
                  <c:v>38575</c:v>
                </c:pt>
                <c:pt idx="38576">
                  <c:v>38576</c:v>
                </c:pt>
                <c:pt idx="38577">
                  <c:v>38577</c:v>
                </c:pt>
                <c:pt idx="38578">
                  <c:v>38578</c:v>
                </c:pt>
                <c:pt idx="38579">
                  <c:v>38579</c:v>
                </c:pt>
                <c:pt idx="38580">
                  <c:v>38580</c:v>
                </c:pt>
                <c:pt idx="38581">
                  <c:v>38581</c:v>
                </c:pt>
                <c:pt idx="38582">
                  <c:v>38582</c:v>
                </c:pt>
                <c:pt idx="38583">
                  <c:v>38583</c:v>
                </c:pt>
                <c:pt idx="38584">
                  <c:v>38584</c:v>
                </c:pt>
                <c:pt idx="38585">
                  <c:v>38585</c:v>
                </c:pt>
                <c:pt idx="38586">
                  <c:v>38586</c:v>
                </c:pt>
                <c:pt idx="38587">
                  <c:v>38587</c:v>
                </c:pt>
                <c:pt idx="38588">
                  <c:v>38588</c:v>
                </c:pt>
                <c:pt idx="38589">
                  <c:v>38589</c:v>
                </c:pt>
                <c:pt idx="38590">
                  <c:v>38590</c:v>
                </c:pt>
                <c:pt idx="38591">
                  <c:v>38591</c:v>
                </c:pt>
                <c:pt idx="38592">
                  <c:v>38592</c:v>
                </c:pt>
                <c:pt idx="38593">
                  <c:v>38593</c:v>
                </c:pt>
                <c:pt idx="38594">
                  <c:v>38594</c:v>
                </c:pt>
                <c:pt idx="38595">
                  <c:v>38595</c:v>
                </c:pt>
                <c:pt idx="38596">
                  <c:v>38596</c:v>
                </c:pt>
                <c:pt idx="38597">
                  <c:v>38597</c:v>
                </c:pt>
                <c:pt idx="38598">
                  <c:v>38598</c:v>
                </c:pt>
                <c:pt idx="38599">
                  <c:v>38599</c:v>
                </c:pt>
                <c:pt idx="38600">
                  <c:v>38600</c:v>
                </c:pt>
                <c:pt idx="38601">
                  <c:v>38601</c:v>
                </c:pt>
                <c:pt idx="38602">
                  <c:v>38602</c:v>
                </c:pt>
                <c:pt idx="38603">
                  <c:v>38603</c:v>
                </c:pt>
                <c:pt idx="38604">
                  <c:v>38604</c:v>
                </c:pt>
                <c:pt idx="38605">
                  <c:v>38605</c:v>
                </c:pt>
                <c:pt idx="38606">
                  <c:v>38606</c:v>
                </c:pt>
                <c:pt idx="38607">
                  <c:v>38607</c:v>
                </c:pt>
                <c:pt idx="38608">
                  <c:v>38608</c:v>
                </c:pt>
                <c:pt idx="38609">
                  <c:v>38609</c:v>
                </c:pt>
                <c:pt idx="38610">
                  <c:v>38610</c:v>
                </c:pt>
                <c:pt idx="38611">
                  <c:v>38611</c:v>
                </c:pt>
                <c:pt idx="38612">
                  <c:v>38612</c:v>
                </c:pt>
                <c:pt idx="38613">
                  <c:v>38613</c:v>
                </c:pt>
                <c:pt idx="38614">
                  <c:v>38614</c:v>
                </c:pt>
                <c:pt idx="38615">
                  <c:v>38615</c:v>
                </c:pt>
                <c:pt idx="38616">
                  <c:v>38616</c:v>
                </c:pt>
                <c:pt idx="38617">
                  <c:v>38617</c:v>
                </c:pt>
                <c:pt idx="38618">
                  <c:v>38618</c:v>
                </c:pt>
                <c:pt idx="38619">
                  <c:v>38619</c:v>
                </c:pt>
                <c:pt idx="38620">
                  <c:v>38620</c:v>
                </c:pt>
                <c:pt idx="38621">
                  <c:v>38621</c:v>
                </c:pt>
                <c:pt idx="38622">
                  <c:v>38622</c:v>
                </c:pt>
                <c:pt idx="38623">
                  <c:v>38623</c:v>
                </c:pt>
                <c:pt idx="38624">
                  <c:v>38624</c:v>
                </c:pt>
                <c:pt idx="38625">
                  <c:v>38625</c:v>
                </c:pt>
                <c:pt idx="38626">
                  <c:v>38626</c:v>
                </c:pt>
                <c:pt idx="38627">
                  <c:v>38627</c:v>
                </c:pt>
                <c:pt idx="38628">
                  <c:v>38628</c:v>
                </c:pt>
                <c:pt idx="38629">
                  <c:v>38629</c:v>
                </c:pt>
                <c:pt idx="38630">
                  <c:v>38630</c:v>
                </c:pt>
                <c:pt idx="38631">
                  <c:v>38631</c:v>
                </c:pt>
                <c:pt idx="38632">
                  <c:v>38632</c:v>
                </c:pt>
                <c:pt idx="38633">
                  <c:v>38633</c:v>
                </c:pt>
                <c:pt idx="38634">
                  <c:v>38634</c:v>
                </c:pt>
                <c:pt idx="38635">
                  <c:v>38635</c:v>
                </c:pt>
                <c:pt idx="38636">
                  <c:v>38636</c:v>
                </c:pt>
                <c:pt idx="38637">
                  <c:v>38637</c:v>
                </c:pt>
                <c:pt idx="38638">
                  <c:v>38638</c:v>
                </c:pt>
                <c:pt idx="38639">
                  <c:v>38639</c:v>
                </c:pt>
                <c:pt idx="38640">
                  <c:v>38640</c:v>
                </c:pt>
                <c:pt idx="38641">
                  <c:v>38641</c:v>
                </c:pt>
                <c:pt idx="38642">
                  <c:v>38642</c:v>
                </c:pt>
                <c:pt idx="38643">
                  <c:v>38643</c:v>
                </c:pt>
                <c:pt idx="38644">
                  <c:v>38644</c:v>
                </c:pt>
                <c:pt idx="38645">
                  <c:v>38645</c:v>
                </c:pt>
                <c:pt idx="38646">
                  <c:v>38646</c:v>
                </c:pt>
                <c:pt idx="38647">
                  <c:v>38647</c:v>
                </c:pt>
                <c:pt idx="38648">
                  <c:v>38648</c:v>
                </c:pt>
                <c:pt idx="38649">
                  <c:v>38649</c:v>
                </c:pt>
                <c:pt idx="38650">
                  <c:v>38650</c:v>
                </c:pt>
                <c:pt idx="38651">
                  <c:v>38651</c:v>
                </c:pt>
                <c:pt idx="38652">
                  <c:v>38652</c:v>
                </c:pt>
                <c:pt idx="38653">
                  <c:v>38653</c:v>
                </c:pt>
                <c:pt idx="38654">
                  <c:v>38654</c:v>
                </c:pt>
                <c:pt idx="38655">
                  <c:v>38655</c:v>
                </c:pt>
                <c:pt idx="38656">
                  <c:v>38656</c:v>
                </c:pt>
                <c:pt idx="38657">
                  <c:v>38657</c:v>
                </c:pt>
                <c:pt idx="38658">
                  <c:v>38658</c:v>
                </c:pt>
                <c:pt idx="38659">
                  <c:v>38659</c:v>
                </c:pt>
                <c:pt idx="38660">
                  <c:v>38660</c:v>
                </c:pt>
                <c:pt idx="38661">
                  <c:v>38661</c:v>
                </c:pt>
                <c:pt idx="38662">
                  <c:v>38662</c:v>
                </c:pt>
                <c:pt idx="38663">
                  <c:v>38663</c:v>
                </c:pt>
                <c:pt idx="38664">
                  <c:v>38664</c:v>
                </c:pt>
                <c:pt idx="38665">
                  <c:v>38665</c:v>
                </c:pt>
                <c:pt idx="38666">
                  <c:v>38666</c:v>
                </c:pt>
                <c:pt idx="38667">
                  <c:v>38667</c:v>
                </c:pt>
                <c:pt idx="38668">
                  <c:v>38668</c:v>
                </c:pt>
                <c:pt idx="38669">
                  <c:v>38669</c:v>
                </c:pt>
                <c:pt idx="38670">
                  <c:v>38670</c:v>
                </c:pt>
                <c:pt idx="38671">
                  <c:v>38671</c:v>
                </c:pt>
                <c:pt idx="38672">
                  <c:v>38672</c:v>
                </c:pt>
                <c:pt idx="38673">
                  <c:v>38673</c:v>
                </c:pt>
                <c:pt idx="38674">
                  <c:v>38674</c:v>
                </c:pt>
                <c:pt idx="38675">
                  <c:v>38675</c:v>
                </c:pt>
                <c:pt idx="38676">
                  <c:v>38676</c:v>
                </c:pt>
                <c:pt idx="38677">
                  <c:v>38677</c:v>
                </c:pt>
                <c:pt idx="38678">
                  <c:v>38678</c:v>
                </c:pt>
                <c:pt idx="38679">
                  <c:v>38679</c:v>
                </c:pt>
                <c:pt idx="38680">
                  <c:v>38680</c:v>
                </c:pt>
                <c:pt idx="38681">
                  <c:v>38681</c:v>
                </c:pt>
                <c:pt idx="38682">
                  <c:v>38682</c:v>
                </c:pt>
                <c:pt idx="38683">
                  <c:v>38683</c:v>
                </c:pt>
                <c:pt idx="38684">
                  <c:v>38684</c:v>
                </c:pt>
                <c:pt idx="38685">
                  <c:v>38685</c:v>
                </c:pt>
                <c:pt idx="38686">
                  <c:v>38686</c:v>
                </c:pt>
                <c:pt idx="38687">
                  <c:v>38687</c:v>
                </c:pt>
                <c:pt idx="38688">
                  <c:v>38688</c:v>
                </c:pt>
                <c:pt idx="38689">
                  <c:v>38689</c:v>
                </c:pt>
                <c:pt idx="38690">
                  <c:v>38690</c:v>
                </c:pt>
                <c:pt idx="38691">
                  <c:v>38691</c:v>
                </c:pt>
                <c:pt idx="38692">
                  <c:v>38692</c:v>
                </c:pt>
                <c:pt idx="38693">
                  <c:v>38693</c:v>
                </c:pt>
                <c:pt idx="38694">
                  <c:v>38694</c:v>
                </c:pt>
                <c:pt idx="38695">
                  <c:v>38695</c:v>
                </c:pt>
                <c:pt idx="38696">
                  <c:v>38696</c:v>
                </c:pt>
                <c:pt idx="38697">
                  <c:v>38697</c:v>
                </c:pt>
                <c:pt idx="38698">
                  <c:v>38698</c:v>
                </c:pt>
                <c:pt idx="38699">
                  <c:v>38699</c:v>
                </c:pt>
                <c:pt idx="38700">
                  <c:v>38700</c:v>
                </c:pt>
                <c:pt idx="38701">
                  <c:v>38701</c:v>
                </c:pt>
                <c:pt idx="38702">
                  <c:v>38702</c:v>
                </c:pt>
                <c:pt idx="38703">
                  <c:v>38703</c:v>
                </c:pt>
                <c:pt idx="38704">
                  <c:v>38704</c:v>
                </c:pt>
                <c:pt idx="38705">
                  <c:v>38705</c:v>
                </c:pt>
                <c:pt idx="38706">
                  <c:v>38706</c:v>
                </c:pt>
                <c:pt idx="38707">
                  <c:v>38707</c:v>
                </c:pt>
                <c:pt idx="38708">
                  <c:v>38708</c:v>
                </c:pt>
                <c:pt idx="38709">
                  <c:v>38709</c:v>
                </c:pt>
                <c:pt idx="38710">
                  <c:v>38710</c:v>
                </c:pt>
                <c:pt idx="38711">
                  <c:v>38711</c:v>
                </c:pt>
                <c:pt idx="38712">
                  <c:v>38712</c:v>
                </c:pt>
                <c:pt idx="38713">
                  <c:v>38713</c:v>
                </c:pt>
                <c:pt idx="38714">
                  <c:v>38714</c:v>
                </c:pt>
                <c:pt idx="38715">
                  <c:v>38715</c:v>
                </c:pt>
                <c:pt idx="38716">
                  <c:v>38716</c:v>
                </c:pt>
                <c:pt idx="38717">
                  <c:v>38717</c:v>
                </c:pt>
                <c:pt idx="38718">
                  <c:v>38718</c:v>
                </c:pt>
                <c:pt idx="38719">
                  <c:v>38719</c:v>
                </c:pt>
                <c:pt idx="38720">
                  <c:v>38720</c:v>
                </c:pt>
                <c:pt idx="38721">
                  <c:v>38721</c:v>
                </c:pt>
                <c:pt idx="38722">
                  <c:v>38722</c:v>
                </c:pt>
                <c:pt idx="38723">
                  <c:v>38723</c:v>
                </c:pt>
                <c:pt idx="38724">
                  <c:v>38724</c:v>
                </c:pt>
                <c:pt idx="38725">
                  <c:v>38725</c:v>
                </c:pt>
                <c:pt idx="38726">
                  <c:v>38726</c:v>
                </c:pt>
                <c:pt idx="38727">
                  <c:v>38727</c:v>
                </c:pt>
                <c:pt idx="38728">
                  <c:v>38728</c:v>
                </c:pt>
                <c:pt idx="38729">
                  <c:v>38729</c:v>
                </c:pt>
                <c:pt idx="38730">
                  <c:v>38730</c:v>
                </c:pt>
                <c:pt idx="38731">
                  <c:v>38731</c:v>
                </c:pt>
                <c:pt idx="38732">
                  <c:v>38732</c:v>
                </c:pt>
                <c:pt idx="38733">
                  <c:v>38733</c:v>
                </c:pt>
                <c:pt idx="38734">
                  <c:v>38734</c:v>
                </c:pt>
                <c:pt idx="38735">
                  <c:v>38735</c:v>
                </c:pt>
                <c:pt idx="38736">
                  <c:v>38736</c:v>
                </c:pt>
                <c:pt idx="38737">
                  <c:v>38737</c:v>
                </c:pt>
                <c:pt idx="38738">
                  <c:v>38738</c:v>
                </c:pt>
                <c:pt idx="38739">
                  <c:v>38739</c:v>
                </c:pt>
                <c:pt idx="38740">
                  <c:v>38740</c:v>
                </c:pt>
                <c:pt idx="38741">
                  <c:v>38741</c:v>
                </c:pt>
                <c:pt idx="38742">
                  <c:v>38742</c:v>
                </c:pt>
                <c:pt idx="38743">
                  <c:v>38743</c:v>
                </c:pt>
                <c:pt idx="38744">
                  <c:v>38744</c:v>
                </c:pt>
                <c:pt idx="38745">
                  <c:v>38745</c:v>
                </c:pt>
                <c:pt idx="38746">
                  <c:v>38746</c:v>
                </c:pt>
                <c:pt idx="38747">
                  <c:v>38747</c:v>
                </c:pt>
                <c:pt idx="38748">
                  <c:v>38748</c:v>
                </c:pt>
                <c:pt idx="38749">
                  <c:v>38749</c:v>
                </c:pt>
                <c:pt idx="38750">
                  <c:v>38750</c:v>
                </c:pt>
                <c:pt idx="38751">
                  <c:v>38751</c:v>
                </c:pt>
                <c:pt idx="38752">
                  <c:v>38752</c:v>
                </c:pt>
                <c:pt idx="38753">
                  <c:v>38753</c:v>
                </c:pt>
                <c:pt idx="38754">
                  <c:v>38754</c:v>
                </c:pt>
                <c:pt idx="38755">
                  <c:v>38755</c:v>
                </c:pt>
                <c:pt idx="38756">
                  <c:v>38756</c:v>
                </c:pt>
                <c:pt idx="38757">
                  <c:v>38757</c:v>
                </c:pt>
                <c:pt idx="38758">
                  <c:v>38758</c:v>
                </c:pt>
                <c:pt idx="38759">
                  <c:v>38759</c:v>
                </c:pt>
                <c:pt idx="38760">
                  <c:v>38760</c:v>
                </c:pt>
                <c:pt idx="38761">
                  <c:v>38761</c:v>
                </c:pt>
                <c:pt idx="38762">
                  <c:v>38762</c:v>
                </c:pt>
                <c:pt idx="38763">
                  <c:v>38763</c:v>
                </c:pt>
                <c:pt idx="38764">
                  <c:v>38764</c:v>
                </c:pt>
                <c:pt idx="38765">
                  <c:v>38765</c:v>
                </c:pt>
                <c:pt idx="38766">
                  <c:v>38766</c:v>
                </c:pt>
                <c:pt idx="38767">
                  <c:v>38767</c:v>
                </c:pt>
                <c:pt idx="38768">
                  <c:v>38768</c:v>
                </c:pt>
                <c:pt idx="38769">
                  <c:v>38769</c:v>
                </c:pt>
                <c:pt idx="38770">
                  <c:v>38770</c:v>
                </c:pt>
                <c:pt idx="38771">
                  <c:v>38771</c:v>
                </c:pt>
                <c:pt idx="38772">
                  <c:v>38772</c:v>
                </c:pt>
                <c:pt idx="38773">
                  <c:v>38773</c:v>
                </c:pt>
                <c:pt idx="38774">
                  <c:v>38774</c:v>
                </c:pt>
                <c:pt idx="38775">
                  <c:v>38775</c:v>
                </c:pt>
                <c:pt idx="38776">
                  <c:v>38776</c:v>
                </c:pt>
                <c:pt idx="38777">
                  <c:v>38777</c:v>
                </c:pt>
                <c:pt idx="38778">
                  <c:v>38778</c:v>
                </c:pt>
                <c:pt idx="38779">
                  <c:v>38779</c:v>
                </c:pt>
                <c:pt idx="38780">
                  <c:v>38780</c:v>
                </c:pt>
                <c:pt idx="38781">
                  <c:v>38781</c:v>
                </c:pt>
                <c:pt idx="38782">
                  <c:v>38782</c:v>
                </c:pt>
                <c:pt idx="38783">
                  <c:v>38783</c:v>
                </c:pt>
                <c:pt idx="38784">
                  <c:v>38784</c:v>
                </c:pt>
                <c:pt idx="38785">
                  <c:v>38785</c:v>
                </c:pt>
                <c:pt idx="38786">
                  <c:v>38786</c:v>
                </c:pt>
                <c:pt idx="38787">
                  <c:v>38787</c:v>
                </c:pt>
                <c:pt idx="38788">
                  <c:v>38788</c:v>
                </c:pt>
                <c:pt idx="38789">
                  <c:v>38789</c:v>
                </c:pt>
                <c:pt idx="38790">
                  <c:v>38790</c:v>
                </c:pt>
                <c:pt idx="38791">
                  <c:v>38791</c:v>
                </c:pt>
                <c:pt idx="38792">
                  <c:v>38792</c:v>
                </c:pt>
                <c:pt idx="38793">
                  <c:v>38793</c:v>
                </c:pt>
                <c:pt idx="38794">
                  <c:v>38794</c:v>
                </c:pt>
                <c:pt idx="38795">
                  <c:v>38795</c:v>
                </c:pt>
                <c:pt idx="38796">
                  <c:v>38796</c:v>
                </c:pt>
                <c:pt idx="38797">
                  <c:v>38797</c:v>
                </c:pt>
                <c:pt idx="38798">
                  <c:v>38798</c:v>
                </c:pt>
                <c:pt idx="38799">
                  <c:v>38799</c:v>
                </c:pt>
                <c:pt idx="38800">
                  <c:v>38800</c:v>
                </c:pt>
                <c:pt idx="38801">
                  <c:v>38801</c:v>
                </c:pt>
                <c:pt idx="38802">
                  <c:v>38802</c:v>
                </c:pt>
                <c:pt idx="38803">
                  <c:v>38803</c:v>
                </c:pt>
                <c:pt idx="38804">
                  <c:v>38804</c:v>
                </c:pt>
                <c:pt idx="38805">
                  <c:v>38805</c:v>
                </c:pt>
                <c:pt idx="38806">
                  <c:v>38806</c:v>
                </c:pt>
                <c:pt idx="38807">
                  <c:v>38807</c:v>
                </c:pt>
                <c:pt idx="38808">
                  <c:v>38808</c:v>
                </c:pt>
                <c:pt idx="38809">
                  <c:v>38809</c:v>
                </c:pt>
                <c:pt idx="38810">
                  <c:v>38810</c:v>
                </c:pt>
                <c:pt idx="38811">
                  <c:v>38811</c:v>
                </c:pt>
                <c:pt idx="38812">
                  <c:v>38812</c:v>
                </c:pt>
                <c:pt idx="38813">
                  <c:v>38813</c:v>
                </c:pt>
                <c:pt idx="38814">
                  <c:v>38814</c:v>
                </c:pt>
                <c:pt idx="38815">
                  <c:v>38815</c:v>
                </c:pt>
                <c:pt idx="38816">
                  <c:v>38816</c:v>
                </c:pt>
                <c:pt idx="38817">
                  <c:v>38817</c:v>
                </c:pt>
                <c:pt idx="38818">
                  <c:v>38818</c:v>
                </c:pt>
                <c:pt idx="38819">
                  <c:v>38819</c:v>
                </c:pt>
                <c:pt idx="38820">
                  <c:v>38820</c:v>
                </c:pt>
                <c:pt idx="38821">
                  <c:v>38821</c:v>
                </c:pt>
                <c:pt idx="38822">
                  <c:v>38822</c:v>
                </c:pt>
                <c:pt idx="38823">
                  <c:v>38823</c:v>
                </c:pt>
                <c:pt idx="38824">
                  <c:v>38824</c:v>
                </c:pt>
                <c:pt idx="38825">
                  <c:v>38825</c:v>
                </c:pt>
                <c:pt idx="38826">
                  <c:v>38826</c:v>
                </c:pt>
                <c:pt idx="38827">
                  <c:v>38827</c:v>
                </c:pt>
                <c:pt idx="38828">
                  <c:v>38828</c:v>
                </c:pt>
                <c:pt idx="38829">
                  <c:v>38829</c:v>
                </c:pt>
                <c:pt idx="38830">
                  <c:v>38830</c:v>
                </c:pt>
                <c:pt idx="38831">
                  <c:v>38831</c:v>
                </c:pt>
                <c:pt idx="38832">
                  <c:v>38832</c:v>
                </c:pt>
                <c:pt idx="38833">
                  <c:v>38833</c:v>
                </c:pt>
                <c:pt idx="38834">
                  <c:v>38834</c:v>
                </c:pt>
                <c:pt idx="38835">
                  <c:v>38835</c:v>
                </c:pt>
                <c:pt idx="38836">
                  <c:v>38836</c:v>
                </c:pt>
                <c:pt idx="38837">
                  <c:v>38837</c:v>
                </c:pt>
                <c:pt idx="38838">
                  <c:v>38838</c:v>
                </c:pt>
                <c:pt idx="38839">
                  <c:v>38839</c:v>
                </c:pt>
                <c:pt idx="38840">
                  <c:v>38840</c:v>
                </c:pt>
                <c:pt idx="38841">
                  <c:v>38841</c:v>
                </c:pt>
                <c:pt idx="38842">
                  <c:v>38842</c:v>
                </c:pt>
                <c:pt idx="38843">
                  <c:v>38843</c:v>
                </c:pt>
                <c:pt idx="38844">
                  <c:v>38844</c:v>
                </c:pt>
                <c:pt idx="38845">
                  <c:v>38845</c:v>
                </c:pt>
                <c:pt idx="38846">
                  <c:v>38846</c:v>
                </c:pt>
                <c:pt idx="38847">
                  <c:v>38847</c:v>
                </c:pt>
                <c:pt idx="38848">
                  <c:v>38848</c:v>
                </c:pt>
                <c:pt idx="38849">
                  <c:v>38849</c:v>
                </c:pt>
                <c:pt idx="38850">
                  <c:v>38850</c:v>
                </c:pt>
                <c:pt idx="38851">
                  <c:v>38851</c:v>
                </c:pt>
                <c:pt idx="38852">
                  <c:v>38852</c:v>
                </c:pt>
                <c:pt idx="38853">
                  <c:v>38853</c:v>
                </c:pt>
                <c:pt idx="38854">
                  <c:v>38854</c:v>
                </c:pt>
                <c:pt idx="38855">
                  <c:v>38855</c:v>
                </c:pt>
                <c:pt idx="38856">
                  <c:v>38856</c:v>
                </c:pt>
                <c:pt idx="38857">
                  <c:v>38857</c:v>
                </c:pt>
                <c:pt idx="38858">
                  <c:v>38858</c:v>
                </c:pt>
                <c:pt idx="38859">
                  <c:v>38859</c:v>
                </c:pt>
                <c:pt idx="38860">
                  <c:v>38860</c:v>
                </c:pt>
                <c:pt idx="38861">
                  <c:v>38861</c:v>
                </c:pt>
                <c:pt idx="38862">
                  <c:v>38862</c:v>
                </c:pt>
                <c:pt idx="38863">
                  <c:v>38863</c:v>
                </c:pt>
                <c:pt idx="38864">
                  <c:v>38864</c:v>
                </c:pt>
                <c:pt idx="38865">
                  <c:v>38865</c:v>
                </c:pt>
                <c:pt idx="38866">
                  <c:v>38866</c:v>
                </c:pt>
                <c:pt idx="38867">
                  <c:v>38867</c:v>
                </c:pt>
                <c:pt idx="38868">
                  <c:v>38868</c:v>
                </c:pt>
                <c:pt idx="38869">
                  <c:v>38869</c:v>
                </c:pt>
                <c:pt idx="38870">
                  <c:v>38870</c:v>
                </c:pt>
                <c:pt idx="38871">
                  <c:v>38871</c:v>
                </c:pt>
                <c:pt idx="38872">
                  <c:v>38872</c:v>
                </c:pt>
                <c:pt idx="38873">
                  <c:v>38873</c:v>
                </c:pt>
                <c:pt idx="38874">
                  <c:v>38874</c:v>
                </c:pt>
                <c:pt idx="38875">
                  <c:v>38875</c:v>
                </c:pt>
                <c:pt idx="38876">
                  <c:v>38876</c:v>
                </c:pt>
                <c:pt idx="38877">
                  <c:v>38877</c:v>
                </c:pt>
                <c:pt idx="38878">
                  <c:v>38878</c:v>
                </c:pt>
                <c:pt idx="38879">
                  <c:v>38879</c:v>
                </c:pt>
                <c:pt idx="38880">
                  <c:v>38880</c:v>
                </c:pt>
                <c:pt idx="38881">
                  <c:v>38881</c:v>
                </c:pt>
                <c:pt idx="38882">
                  <c:v>38882</c:v>
                </c:pt>
                <c:pt idx="38883">
                  <c:v>38883</c:v>
                </c:pt>
                <c:pt idx="38884">
                  <c:v>38884</c:v>
                </c:pt>
                <c:pt idx="38885">
                  <c:v>38885</c:v>
                </c:pt>
                <c:pt idx="38886">
                  <c:v>38886</c:v>
                </c:pt>
                <c:pt idx="38887">
                  <c:v>38887</c:v>
                </c:pt>
                <c:pt idx="38888">
                  <c:v>38888</c:v>
                </c:pt>
                <c:pt idx="38889">
                  <c:v>38889</c:v>
                </c:pt>
                <c:pt idx="38890">
                  <c:v>38890</c:v>
                </c:pt>
                <c:pt idx="38891">
                  <c:v>38891</c:v>
                </c:pt>
                <c:pt idx="38892">
                  <c:v>38892</c:v>
                </c:pt>
                <c:pt idx="38893">
                  <c:v>38893</c:v>
                </c:pt>
                <c:pt idx="38894">
                  <c:v>38894</c:v>
                </c:pt>
                <c:pt idx="38895">
                  <c:v>38895</c:v>
                </c:pt>
                <c:pt idx="38896">
                  <c:v>38896</c:v>
                </c:pt>
                <c:pt idx="38897">
                  <c:v>38897</c:v>
                </c:pt>
                <c:pt idx="38898">
                  <c:v>38898</c:v>
                </c:pt>
                <c:pt idx="38899">
                  <c:v>38899</c:v>
                </c:pt>
                <c:pt idx="38900">
                  <c:v>38900</c:v>
                </c:pt>
                <c:pt idx="38901">
                  <c:v>38901</c:v>
                </c:pt>
                <c:pt idx="38902">
                  <c:v>38902</c:v>
                </c:pt>
                <c:pt idx="38903">
                  <c:v>38903</c:v>
                </c:pt>
                <c:pt idx="38904">
                  <c:v>38904</c:v>
                </c:pt>
                <c:pt idx="38905">
                  <c:v>38905</c:v>
                </c:pt>
                <c:pt idx="38906">
                  <c:v>38906</c:v>
                </c:pt>
                <c:pt idx="38907">
                  <c:v>38907</c:v>
                </c:pt>
                <c:pt idx="38908">
                  <c:v>38908</c:v>
                </c:pt>
                <c:pt idx="38909">
                  <c:v>38909</c:v>
                </c:pt>
                <c:pt idx="38910">
                  <c:v>38910</c:v>
                </c:pt>
                <c:pt idx="38911">
                  <c:v>38911</c:v>
                </c:pt>
                <c:pt idx="38912">
                  <c:v>38912</c:v>
                </c:pt>
                <c:pt idx="38913">
                  <c:v>38913</c:v>
                </c:pt>
                <c:pt idx="38914">
                  <c:v>38914</c:v>
                </c:pt>
                <c:pt idx="38915">
                  <c:v>38915</c:v>
                </c:pt>
                <c:pt idx="38916">
                  <c:v>38916</c:v>
                </c:pt>
                <c:pt idx="38917">
                  <c:v>38917</c:v>
                </c:pt>
                <c:pt idx="38918">
                  <c:v>38918</c:v>
                </c:pt>
                <c:pt idx="38919">
                  <c:v>38919</c:v>
                </c:pt>
                <c:pt idx="38920">
                  <c:v>38920</c:v>
                </c:pt>
                <c:pt idx="38921">
                  <c:v>38921</c:v>
                </c:pt>
                <c:pt idx="38922">
                  <c:v>38922</c:v>
                </c:pt>
                <c:pt idx="38923">
                  <c:v>38923</c:v>
                </c:pt>
                <c:pt idx="38924">
                  <c:v>38924</c:v>
                </c:pt>
                <c:pt idx="38925">
                  <c:v>38925</c:v>
                </c:pt>
                <c:pt idx="38926">
                  <c:v>38926</c:v>
                </c:pt>
                <c:pt idx="38927">
                  <c:v>38927</c:v>
                </c:pt>
                <c:pt idx="38928">
                  <c:v>38928</c:v>
                </c:pt>
                <c:pt idx="38929">
                  <c:v>38929</c:v>
                </c:pt>
                <c:pt idx="38930">
                  <c:v>38930</c:v>
                </c:pt>
                <c:pt idx="38931">
                  <c:v>38931</c:v>
                </c:pt>
                <c:pt idx="38932">
                  <c:v>38932</c:v>
                </c:pt>
                <c:pt idx="38933">
                  <c:v>38933</c:v>
                </c:pt>
                <c:pt idx="38934">
                  <c:v>38934</c:v>
                </c:pt>
                <c:pt idx="38935">
                  <c:v>38935</c:v>
                </c:pt>
                <c:pt idx="38936">
                  <c:v>38936</c:v>
                </c:pt>
                <c:pt idx="38937">
                  <c:v>38937</c:v>
                </c:pt>
                <c:pt idx="38938">
                  <c:v>38938</c:v>
                </c:pt>
                <c:pt idx="38939">
                  <c:v>38939</c:v>
                </c:pt>
                <c:pt idx="38940">
                  <c:v>38940</c:v>
                </c:pt>
                <c:pt idx="38941">
                  <c:v>38941</c:v>
                </c:pt>
                <c:pt idx="38942">
                  <c:v>38942</c:v>
                </c:pt>
                <c:pt idx="38943">
                  <c:v>38943</c:v>
                </c:pt>
                <c:pt idx="38944">
                  <c:v>38944</c:v>
                </c:pt>
                <c:pt idx="38945">
                  <c:v>38945</c:v>
                </c:pt>
                <c:pt idx="38946">
                  <c:v>38946</c:v>
                </c:pt>
                <c:pt idx="38947">
                  <c:v>38947</c:v>
                </c:pt>
                <c:pt idx="38948">
                  <c:v>38948</c:v>
                </c:pt>
                <c:pt idx="38949">
                  <c:v>38949</c:v>
                </c:pt>
                <c:pt idx="38950">
                  <c:v>38950</c:v>
                </c:pt>
                <c:pt idx="38951">
                  <c:v>38951</c:v>
                </c:pt>
                <c:pt idx="38952">
                  <c:v>38952</c:v>
                </c:pt>
                <c:pt idx="38953">
                  <c:v>38953</c:v>
                </c:pt>
                <c:pt idx="38954">
                  <c:v>38954</c:v>
                </c:pt>
                <c:pt idx="38955">
                  <c:v>38955</c:v>
                </c:pt>
                <c:pt idx="38956">
                  <c:v>38956</c:v>
                </c:pt>
                <c:pt idx="38957">
                  <c:v>38957</c:v>
                </c:pt>
                <c:pt idx="38958">
                  <c:v>38958</c:v>
                </c:pt>
                <c:pt idx="38959">
                  <c:v>38959</c:v>
                </c:pt>
                <c:pt idx="38960">
                  <c:v>38960</c:v>
                </c:pt>
                <c:pt idx="38961">
                  <c:v>38961</c:v>
                </c:pt>
                <c:pt idx="38962">
                  <c:v>38962</c:v>
                </c:pt>
                <c:pt idx="38963">
                  <c:v>38963</c:v>
                </c:pt>
                <c:pt idx="38964">
                  <c:v>38964</c:v>
                </c:pt>
                <c:pt idx="38965">
                  <c:v>38965</c:v>
                </c:pt>
                <c:pt idx="38966">
                  <c:v>38966</c:v>
                </c:pt>
                <c:pt idx="38967">
                  <c:v>38967</c:v>
                </c:pt>
                <c:pt idx="38968">
                  <c:v>38968</c:v>
                </c:pt>
                <c:pt idx="38969">
                  <c:v>38969</c:v>
                </c:pt>
                <c:pt idx="38970">
                  <c:v>38970</c:v>
                </c:pt>
                <c:pt idx="38971">
                  <c:v>38971</c:v>
                </c:pt>
                <c:pt idx="38972">
                  <c:v>38972</c:v>
                </c:pt>
                <c:pt idx="38973">
                  <c:v>38973</c:v>
                </c:pt>
                <c:pt idx="38974">
                  <c:v>38974</c:v>
                </c:pt>
                <c:pt idx="38975">
                  <c:v>38975</c:v>
                </c:pt>
                <c:pt idx="38976">
                  <c:v>38976</c:v>
                </c:pt>
                <c:pt idx="38977">
                  <c:v>38977</c:v>
                </c:pt>
                <c:pt idx="38978">
                  <c:v>38978</c:v>
                </c:pt>
                <c:pt idx="38979">
                  <c:v>38979</c:v>
                </c:pt>
                <c:pt idx="38980">
                  <c:v>38980</c:v>
                </c:pt>
                <c:pt idx="38981">
                  <c:v>38981</c:v>
                </c:pt>
                <c:pt idx="38982">
                  <c:v>38982</c:v>
                </c:pt>
                <c:pt idx="38983">
                  <c:v>38983</c:v>
                </c:pt>
                <c:pt idx="38984">
                  <c:v>38984</c:v>
                </c:pt>
                <c:pt idx="38985">
                  <c:v>38985</c:v>
                </c:pt>
                <c:pt idx="38986">
                  <c:v>38986</c:v>
                </c:pt>
                <c:pt idx="38987">
                  <c:v>38987</c:v>
                </c:pt>
                <c:pt idx="38988">
                  <c:v>38988</c:v>
                </c:pt>
                <c:pt idx="38989">
                  <c:v>38989</c:v>
                </c:pt>
                <c:pt idx="38990">
                  <c:v>38990</c:v>
                </c:pt>
                <c:pt idx="38991">
                  <c:v>38991</c:v>
                </c:pt>
                <c:pt idx="38992">
                  <c:v>38992</c:v>
                </c:pt>
                <c:pt idx="38993">
                  <c:v>38993</c:v>
                </c:pt>
                <c:pt idx="38994">
                  <c:v>38994</c:v>
                </c:pt>
                <c:pt idx="38995">
                  <c:v>38995</c:v>
                </c:pt>
                <c:pt idx="38996">
                  <c:v>38996</c:v>
                </c:pt>
                <c:pt idx="38997">
                  <c:v>38997</c:v>
                </c:pt>
                <c:pt idx="38998">
                  <c:v>38998</c:v>
                </c:pt>
                <c:pt idx="38999">
                  <c:v>38999</c:v>
                </c:pt>
                <c:pt idx="39000">
                  <c:v>39000</c:v>
                </c:pt>
                <c:pt idx="39001">
                  <c:v>39001</c:v>
                </c:pt>
                <c:pt idx="39002">
                  <c:v>39002</c:v>
                </c:pt>
                <c:pt idx="39003">
                  <c:v>39003</c:v>
                </c:pt>
                <c:pt idx="39004">
                  <c:v>39004</c:v>
                </c:pt>
                <c:pt idx="39005">
                  <c:v>39005</c:v>
                </c:pt>
                <c:pt idx="39006">
                  <c:v>39006</c:v>
                </c:pt>
                <c:pt idx="39007">
                  <c:v>39007</c:v>
                </c:pt>
                <c:pt idx="39008">
                  <c:v>39008</c:v>
                </c:pt>
                <c:pt idx="39009">
                  <c:v>39009</c:v>
                </c:pt>
                <c:pt idx="39010">
                  <c:v>39010</c:v>
                </c:pt>
                <c:pt idx="39011">
                  <c:v>39011</c:v>
                </c:pt>
                <c:pt idx="39012">
                  <c:v>39012</c:v>
                </c:pt>
                <c:pt idx="39013">
                  <c:v>39013</c:v>
                </c:pt>
                <c:pt idx="39014">
                  <c:v>39014</c:v>
                </c:pt>
                <c:pt idx="39015">
                  <c:v>39015</c:v>
                </c:pt>
                <c:pt idx="39016">
                  <c:v>39016</c:v>
                </c:pt>
                <c:pt idx="39017">
                  <c:v>39017</c:v>
                </c:pt>
                <c:pt idx="39018">
                  <c:v>39018</c:v>
                </c:pt>
                <c:pt idx="39019">
                  <c:v>39019</c:v>
                </c:pt>
                <c:pt idx="39020">
                  <c:v>39020</c:v>
                </c:pt>
                <c:pt idx="39021">
                  <c:v>39021</c:v>
                </c:pt>
                <c:pt idx="39022">
                  <c:v>39022</c:v>
                </c:pt>
                <c:pt idx="39023">
                  <c:v>39023</c:v>
                </c:pt>
                <c:pt idx="39024">
                  <c:v>39024</c:v>
                </c:pt>
                <c:pt idx="39025">
                  <c:v>39025</c:v>
                </c:pt>
                <c:pt idx="39026">
                  <c:v>39026</c:v>
                </c:pt>
                <c:pt idx="39027">
                  <c:v>39027</c:v>
                </c:pt>
                <c:pt idx="39028">
                  <c:v>39028</c:v>
                </c:pt>
                <c:pt idx="39029">
                  <c:v>39029</c:v>
                </c:pt>
                <c:pt idx="39030">
                  <c:v>39030</c:v>
                </c:pt>
                <c:pt idx="39031">
                  <c:v>39031</c:v>
                </c:pt>
                <c:pt idx="39032">
                  <c:v>39032</c:v>
                </c:pt>
                <c:pt idx="39033">
                  <c:v>39033</c:v>
                </c:pt>
                <c:pt idx="39034">
                  <c:v>39034</c:v>
                </c:pt>
                <c:pt idx="39035">
                  <c:v>39035</c:v>
                </c:pt>
                <c:pt idx="39036">
                  <c:v>39036</c:v>
                </c:pt>
                <c:pt idx="39037">
                  <c:v>39037</c:v>
                </c:pt>
                <c:pt idx="39038">
                  <c:v>39038</c:v>
                </c:pt>
                <c:pt idx="39039">
                  <c:v>39039</c:v>
                </c:pt>
                <c:pt idx="39040">
                  <c:v>39040</c:v>
                </c:pt>
                <c:pt idx="39041">
                  <c:v>39041</c:v>
                </c:pt>
                <c:pt idx="39042">
                  <c:v>39042</c:v>
                </c:pt>
                <c:pt idx="39043">
                  <c:v>39043</c:v>
                </c:pt>
                <c:pt idx="39044">
                  <c:v>39044</c:v>
                </c:pt>
                <c:pt idx="39045">
                  <c:v>39045</c:v>
                </c:pt>
                <c:pt idx="39046">
                  <c:v>39046</c:v>
                </c:pt>
                <c:pt idx="39047">
                  <c:v>39047</c:v>
                </c:pt>
                <c:pt idx="39048">
                  <c:v>39048</c:v>
                </c:pt>
                <c:pt idx="39049">
                  <c:v>39049</c:v>
                </c:pt>
                <c:pt idx="39050">
                  <c:v>39050</c:v>
                </c:pt>
                <c:pt idx="39051">
                  <c:v>39051</c:v>
                </c:pt>
                <c:pt idx="39052">
                  <c:v>39052</c:v>
                </c:pt>
                <c:pt idx="39053">
                  <c:v>39053</c:v>
                </c:pt>
                <c:pt idx="39054">
                  <c:v>39054</c:v>
                </c:pt>
                <c:pt idx="39055">
                  <c:v>39055</c:v>
                </c:pt>
                <c:pt idx="39056">
                  <c:v>39056</c:v>
                </c:pt>
                <c:pt idx="39057">
                  <c:v>39057</c:v>
                </c:pt>
                <c:pt idx="39058">
                  <c:v>39058</c:v>
                </c:pt>
                <c:pt idx="39059">
                  <c:v>39059</c:v>
                </c:pt>
                <c:pt idx="39060">
                  <c:v>39060</c:v>
                </c:pt>
                <c:pt idx="39061">
                  <c:v>39061</c:v>
                </c:pt>
                <c:pt idx="39062">
                  <c:v>39062</c:v>
                </c:pt>
                <c:pt idx="39063">
                  <c:v>39063</c:v>
                </c:pt>
                <c:pt idx="39064">
                  <c:v>39064</c:v>
                </c:pt>
                <c:pt idx="39065">
                  <c:v>39065</c:v>
                </c:pt>
                <c:pt idx="39066">
                  <c:v>39066</c:v>
                </c:pt>
                <c:pt idx="39067">
                  <c:v>39067</c:v>
                </c:pt>
                <c:pt idx="39068">
                  <c:v>39068</c:v>
                </c:pt>
                <c:pt idx="39069">
                  <c:v>39069</c:v>
                </c:pt>
                <c:pt idx="39070">
                  <c:v>39070</c:v>
                </c:pt>
                <c:pt idx="39071">
                  <c:v>39071</c:v>
                </c:pt>
                <c:pt idx="39072">
                  <c:v>39072</c:v>
                </c:pt>
                <c:pt idx="39073">
                  <c:v>39073</c:v>
                </c:pt>
                <c:pt idx="39074">
                  <c:v>39074</c:v>
                </c:pt>
                <c:pt idx="39075">
                  <c:v>39075</c:v>
                </c:pt>
                <c:pt idx="39076">
                  <c:v>39076</c:v>
                </c:pt>
                <c:pt idx="39077">
                  <c:v>39077</c:v>
                </c:pt>
                <c:pt idx="39078">
                  <c:v>39078</c:v>
                </c:pt>
                <c:pt idx="39079">
                  <c:v>39079</c:v>
                </c:pt>
                <c:pt idx="39080">
                  <c:v>39080</c:v>
                </c:pt>
                <c:pt idx="39081">
                  <c:v>39081</c:v>
                </c:pt>
                <c:pt idx="39082">
                  <c:v>39082</c:v>
                </c:pt>
                <c:pt idx="39083">
                  <c:v>39083</c:v>
                </c:pt>
                <c:pt idx="39084">
                  <c:v>39084</c:v>
                </c:pt>
                <c:pt idx="39085">
                  <c:v>39085</c:v>
                </c:pt>
                <c:pt idx="39086">
                  <c:v>39086</c:v>
                </c:pt>
                <c:pt idx="39087">
                  <c:v>39087</c:v>
                </c:pt>
                <c:pt idx="39088">
                  <c:v>39088</c:v>
                </c:pt>
                <c:pt idx="39089">
                  <c:v>39089</c:v>
                </c:pt>
                <c:pt idx="39090">
                  <c:v>39090</c:v>
                </c:pt>
                <c:pt idx="39091">
                  <c:v>39091</c:v>
                </c:pt>
                <c:pt idx="39092">
                  <c:v>39092</c:v>
                </c:pt>
                <c:pt idx="39093">
                  <c:v>39093</c:v>
                </c:pt>
                <c:pt idx="39094">
                  <c:v>39094</c:v>
                </c:pt>
                <c:pt idx="39095">
                  <c:v>39095</c:v>
                </c:pt>
                <c:pt idx="39096">
                  <c:v>39096</c:v>
                </c:pt>
                <c:pt idx="39097">
                  <c:v>39097</c:v>
                </c:pt>
                <c:pt idx="39098">
                  <c:v>39098</c:v>
                </c:pt>
                <c:pt idx="39099">
                  <c:v>39099</c:v>
                </c:pt>
                <c:pt idx="39100">
                  <c:v>39100</c:v>
                </c:pt>
                <c:pt idx="39101">
                  <c:v>39101</c:v>
                </c:pt>
                <c:pt idx="39102">
                  <c:v>39102</c:v>
                </c:pt>
                <c:pt idx="39103">
                  <c:v>39103</c:v>
                </c:pt>
                <c:pt idx="39104">
                  <c:v>39104</c:v>
                </c:pt>
                <c:pt idx="39105">
                  <c:v>39105</c:v>
                </c:pt>
                <c:pt idx="39106">
                  <c:v>39106</c:v>
                </c:pt>
                <c:pt idx="39107">
                  <c:v>39107</c:v>
                </c:pt>
                <c:pt idx="39108">
                  <c:v>39108</c:v>
                </c:pt>
                <c:pt idx="39109">
                  <c:v>39109</c:v>
                </c:pt>
                <c:pt idx="39110">
                  <c:v>39110</c:v>
                </c:pt>
                <c:pt idx="39111">
                  <c:v>39111</c:v>
                </c:pt>
                <c:pt idx="39112">
                  <c:v>39112</c:v>
                </c:pt>
                <c:pt idx="39113">
                  <c:v>39113</c:v>
                </c:pt>
                <c:pt idx="39114">
                  <c:v>39114</c:v>
                </c:pt>
                <c:pt idx="39115">
                  <c:v>39115</c:v>
                </c:pt>
                <c:pt idx="39116">
                  <c:v>39116</c:v>
                </c:pt>
                <c:pt idx="39117">
                  <c:v>39117</c:v>
                </c:pt>
                <c:pt idx="39118">
                  <c:v>39118</c:v>
                </c:pt>
                <c:pt idx="39119">
                  <c:v>39119</c:v>
                </c:pt>
                <c:pt idx="39120">
                  <c:v>39120</c:v>
                </c:pt>
                <c:pt idx="39121">
                  <c:v>39121</c:v>
                </c:pt>
                <c:pt idx="39122">
                  <c:v>39122</c:v>
                </c:pt>
                <c:pt idx="39123">
                  <c:v>39123</c:v>
                </c:pt>
                <c:pt idx="39124">
                  <c:v>39124</c:v>
                </c:pt>
                <c:pt idx="39125">
                  <c:v>39125</c:v>
                </c:pt>
                <c:pt idx="39126">
                  <c:v>39126</c:v>
                </c:pt>
                <c:pt idx="39127">
                  <c:v>39127</c:v>
                </c:pt>
                <c:pt idx="39128">
                  <c:v>39128</c:v>
                </c:pt>
                <c:pt idx="39129">
                  <c:v>39129</c:v>
                </c:pt>
                <c:pt idx="39130">
                  <c:v>39130</c:v>
                </c:pt>
                <c:pt idx="39131">
                  <c:v>39131</c:v>
                </c:pt>
                <c:pt idx="39132">
                  <c:v>39132</c:v>
                </c:pt>
                <c:pt idx="39133">
                  <c:v>39133</c:v>
                </c:pt>
                <c:pt idx="39134">
                  <c:v>39134</c:v>
                </c:pt>
                <c:pt idx="39135">
                  <c:v>39135</c:v>
                </c:pt>
                <c:pt idx="39136">
                  <c:v>39136</c:v>
                </c:pt>
                <c:pt idx="39137">
                  <c:v>39137</c:v>
                </c:pt>
                <c:pt idx="39138">
                  <c:v>39138</c:v>
                </c:pt>
                <c:pt idx="39139">
                  <c:v>39139</c:v>
                </c:pt>
                <c:pt idx="39140">
                  <c:v>39140</c:v>
                </c:pt>
                <c:pt idx="39141">
                  <c:v>39141</c:v>
                </c:pt>
                <c:pt idx="39142">
                  <c:v>39142</c:v>
                </c:pt>
                <c:pt idx="39143">
                  <c:v>39143</c:v>
                </c:pt>
                <c:pt idx="39144">
                  <c:v>39144</c:v>
                </c:pt>
                <c:pt idx="39145">
                  <c:v>39145</c:v>
                </c:pt>
                <c:pt idx="39146">
                  <c:v>39146</c:v>
                </c:pt>
                <c:pt idx="39147">
                  <c:v>39147</c:v>
                </c:pt>
                <c:pt idx="39148">
                  <c:v>39148</c:v>
                </c:pt>
                <c:pt idx="39149">
                  <c:v>39149</c:v>
                </c:pt>
                <c:pt idx="39150">
                  <c:v>39150</c:v>
                </c:pt>
                <c:pt idx="39151">
                  <c:v>39151</c:v>
                </c:pt>
                <c:pt idx="39152">
                  <c:v>39152</c:v>
                </c:pt>
                <c:pt idx="39153">
                  <c:v>39153</c:v>
                </c:pt>
                <c:pt idx="39154">
                  <c:v>39154</c:v>
                </c:pt>
                <c:pt idx="39155">
                  <c:v>39155</c:v>
                </c:pt>
                <c:pt idx="39156">
                  <c:v>39156</c:v>
                </c:pt>
                <c:pt idx="39157">
                  <c:v>39157</c:v>
                </c:pt>
                <c:pt idx="39158">
                  <c:v>39158</c:v>
                </c:pt>
                <c:pt idx="39159">
                  <c:v>39159</c:v>
                </c:pt>
                <c:pt idx="39160">
                  <c:v>39160</c:v>
                </c:pt>
                <c:pt idx="39161">
                  <c:v>39161</c:v>
                </c:pt>
                <c:pt idx="39162">
                  <c:v>39162</c:v>
                </c:pt>
                <c:pt idx="39163">
                  <c:v>39163</c:v>
                </c:pt>
                <c:pt idx="39164">
                  <c:v>39164</c:v>
                </c:pt>
                <c:pt idx="39165">
                  <c:v>39165</c:v>
                </c:pt>
                <c:pt idx="39166">
                  <c:v>39166</c:v>
                </c:pt>
                <c:pt idx="39167">
                  <c:v>39167</c:v>
                </c:pt>
                <c:pt idx="39168">
                  <c:v>39168</c:v>
                </c:pt>
                <c:pt idx="39169">
                  <c:v>39169</c:v>
                </c:pt>
                <c:pt idx="39170">
                  <c:v>39170</c:v>
                </c:pt>
                <c:pt idx="39171">
                  <c:v>39171</c:v>
                </c:pt>
                <c:pt idx="39172">
                  <c:v>39172</c:v>
                </c:pt>
                <c:pt idx="39173">
                  <c:v>39173</c:v>
                </c:pt>
                <c:pt idx="39174">
                  <c:v>39174</c:v>
                </c:pt>
                <c:pt idx="39175">
                  <c:v>39175</c:v>
                </c:pt>
                <c:pt idx="39176">
                  <c:v>39176</c:v>
                </c:pt>
                <c:pt idx="39177">
                  <c:v>39177</c:v>
                </c:pt>
                <c:pt idx="39178">
                  <c:v>39178</c:v>
                </c:pt>
                <c:pt idx="39179">
                  <c:v>39179</c:v>
                </c:pt>
                <c:pt idx="39180">
                  <c:v>39180</c:v>
                </c:pt>
                <c:pt idx="39181">
                  <c:v>39181</c:v>
                </c:pt>
                <c:pt idx="39182">
                  <c:v>39182</c:v>
                </c:pt>
                <c:pt idx="39183">
                  <c:v>39183</c:v>
                </c:pt>
                <c:pt idx="39184">
                  <c:v>39184</c:v>
                </c:pt>
                <c:pt idx="39185">
                  <c:v>39185</c:v>
                </c:pt>
                <c:pt idx="39186">
                  <c:v>39186</c:v>
                </c:pt>
                <c:pt idx="39187">
                  <c:v>39187</c:v>
                </c:pt>
                <c:pt idx="39188">
                  <c:v>39188</c:v>
                </c:pt>
                <c:pt idx="39189">
                  <c:v>39189</c:v>
                </c:pt>
                <c:pt idx="39190">
                  <c:v>39190</c:v>
                </c:pt>
                <c:pt idx="39191">
                  <c:v>39191</c:v>
                </c:pt>
                <c:pt idx="39192">
                  <c:v>39192</c:v>
                </c:pt>
                <c:pt idx="39193">
                  <c:v>39193</c:v>
                </c:pt>
                <c:pt idx="39194">
                  <c:v>39194</c:v>
                </c:pt>
                <c:pt idx="39195">
                  <c:v>39195</c:v>
                </c:pt>
                <c:pt idx="39196">
                  <c:v>39196</c:v>
                </c:pt>
                <c:pt idx="39197">
                  <c:v>39197</c:v>
                </c:pt>
                <c:pt idx="39198">
                  <c:v>39198</c:v>
                </c:pt>
                <c:pt idx="39199">
                  <c:v>39199</c:v>
                </c:pt>
                <c:pt idx="39200">
                  <c:v>39200</c:v>
                </c:pt>
                <c:pt idx="39201">
                  <c:v>39201</c:v>
                </c:pt>
                <c:pt idx="39202">
                  <c:v>39202</c:v>
                </c:pt>
                <c:pt idx="39203">
                  <c:v>39203</c:v>
                </c:pt>
                <c:pt idx="39204">
                  <c:v>39204</c:v>
                </c:pt>
                <c:pt idx="39205">
                  <c:v>39205</c:v>
                </c:pt>
                <c:pt idx="39206">
                  <c:v>39206</c:v>
                </c:pt>
                <c:pt idx="39207">
                  <c:v>39207</c:v>
                </c:pt>
                <c:pt idx="39208">
                  <c:v>39208</c:v>
                </c:pt>
                <c:pt idx="39209">
                  <c:v>39209</c:v>
                </c:pt>
                <c:pt idx="39210">
                  <c:v>39210</c:v>
                </c:pt>
                <c:pt idx="39211">
                  <c:v>39211</c:v>
                </c:pt>
                <c:pt idx="39212">
                  <c:v>39212</c:v>
                </c:pt>
                <c:pt idx="39213">
                  <c:v>39213</c:v>
                </c:pt>
                <c:pt idx="39214">
                  <c:v>39214</c:v>
                </c:pt>
                <c:pt idx="39215">
                  <c:v>39215</c:v>
                </c:pt>
                <c:pt idx="39216">
                  <c:v>39216</c:v>
                </c:pt>
                <c:pt idx="39217">
                  <c:v>39217</c:v>
                </c:pt>
                <c:pt idx="39218">
                  <c:v>39218</c:v>
                </c:pt>
                <c:pt idx="39219">
                  <c:v>39219</c:v>
                </c:pt>
                <c:pt idx="39220">
                  <c:v>39220</c:v>
                </c:pt>
                <c:pt idx="39221">
                  <c:v>39221</c:v>
                </c:pt>
                <c:pt idx="39222">
                  <c:v>39222</c:v>
                </c:pt>
                <c:pt idx="39223">
                  <c:v>39223</c:v>
                </c:pt>
                <c:pt idx="39224">
                  <c:v>39224</c:v>
                </c:pt>
                <c:pt idx="39225">
                  <c:v>39225</c:v>
                </c:pt>
                <c:pt idx="39226">
                  <c:v>39226</c:v>
                </c:pt>
                <c:pt idx="39227">
                  <c:v>39227</c:v>
                </c:pt>
                <c:pt idx="39228">
                  <c:v>39228</c:v>
                </c:pt>
                <c:pt idx="39229">
                  <c:v>39229</c:v>
                </c:pt>
                <c:pt idx="39230">
                  <c:v>39230</c:v>
                </c:pt>
                <c:pt idx="39231">
                  <c:v>39231</c:v>
                </c:pt>
                <c:pt idx="39232">
                  <c:v>39232</c:v>
                </c:pt>
                <c:pt idx="39233">
                  <c:v>39233</c:v>
                </c:pt>
                <c:pt idx="39234">
                  <c:v>39234</c:v>
                </c:pt>
                <c:pt idx="39235">
                  <c:v>39235</c:v>
                </c:pt>
                <c:pt idx="39236">
                  <c:v>39236</c:v>
                </c:pt>
                <c:pt idx="39237">
                  <c:v>39237</c:v>
                </c:pt>
                <c:pt idx="39238">
                  <c:v>39238</c:v>
                </c:pt>
                <c:pt idx="39239">
                  <c:v>39239</c:v>
                </c:pt>
                <c:pt idx="39240">
                  <c:v>39240</c:v>
                </c:pt>
                <c:pt idx="39241">
                  <c:v>39241</c:v>
                </c:pt>
                <c:pt idx="39242">
                  <c:v>39242</c:v>
                </c:pt>
                <c:pt idx="39243">
                  <c:v>39243</c:v>
                </c:pt>
                <c:pt idx="39244">
                  <c:v>39244</c:v>
                </c:pt>
                <c:pt idx="39245">
                  <c:v>39245</c:v>
                </c:pt>
                <c:pt idx="39246">
                  <c:v>39246</c:v>
                </c:pt>
                <c:pt idx="39247">
                  <c:v>39247</c:v>
                </c:pt>
                <c:pt idx="39248">
                  <c:v>39248</c:v>
                </c:pt>
                <c:pt idx="39249">
                  <c:v>39249</c:v>
                </c:pt>
                <c:pt idx="39250">
                  <c:v>39250</c:v>
                </c:pt>
                <c:pt idx="39251">
                  <c:v>39251</c:v>
                </c:pt>
                <c:pt idx="39252">
                  <c:v>39252</c:v>
                </c:pt>
                <c:pt idx="39253">
                  <c:v>39253</c:v>
                </c:pt>
                <c:pt idx="39254">
                  <c:v>39254</c:v>
                </c:pt>
                <c:pt idx="39255">
                  <c:v>39255</c:v>
                </c:pt>
                <c:pt idx="39256">
                  <c:v>39256</c:v>
                </c:pt>
                <c:pt idx="39257">
                  <c:v>39257</c:v>
                </c:pt>
                <c:pt idx="39258">
                  <c:v>39258</c:v>
                </c:pt>
                <c:pt idx="39259">
                  <c:v>39259</c:v>
                </c:pt>
                <c:pt idx="39260">
                  <c:v>39260</c:v>
                </c:pt>
                <c:pt idx="39261">
                  <c:v>39261</c:v>
                </c:pt>
                <c:pt idx="39262">
                  <c:v>39262</c:v>
                </c:pt>
                <c:pt idx="39263">
                  <c:v>39263</c:v>
                </c:pt>
                <c:pt idx="39264">
                  <c:v>39264</c:v>
                </c:pt>
                <c:pt idx="39265">
                  <c:v>39265</c:v>
                </c:pt>
                <c:pt idx="39266">
                  <c:v>39266</c:v>
                </c:pt>
                <c:pt idx="39267">
                  <c:v>39267</c:v>
                </c:pt>
                <c:pt idx="39268">
                  <c:v>39268</c:v>
                </c:pt>
                <c:pt idx="39269">
                  <c:v>39269</c:v>
                </c:pt>
                <c:pt idx="39270">
                  <c:v>39270</c:v>
                </c:pt>
                <c:pt idx="39271">
                  <c:v>39271</c:v>
                </c:pt>
                <c:pt idx="39272">
                  <c:v>39272</c:v>
                </c:pt>
                <c:pt idx="39273">
                  <c:v>39273</c:v>
                </c:pt>
                <c:pt idx="39274">
                  <c:v>39274</c:v>
                </c:pt>
                <c:pt idx="39275">
                  <c:v>39275</c:v>
                </c:pt>
                <c:pt idx="39276">
                  <c:v>39276</c:v>
                </c:pt>
                <c:pt idx="39277">
                  <c:v>39277</c:v>
                </c:pt>
                <c:pt idx="39278">
                  <c:v>39278</c:v>
                </c:pt>
                <c:pt idx="39279">
                  <c:v>39279</c:v>
                </c:pt>
                <c:pt idx="39280">
                  <c:v>39280</c:v>
                </c:pt>
                <c:pt idx="39281">
                  <c:v>39281</c:v>
                </c:pt>
                <c:pt idx="39282">
                  <c:v>39282</c:v>
                </c:pt>
                <c:pt idx="39283">
                  <c:v>39283</c:v>
                </c:pt>
                <c:pt idx="39284">
                  <c:v>39284</c:v>
                </c:pt>
                <c:pt idx="39285">
                  <c:v>39285</c:v>
                </c:pt>
                <c:pt idx="39286">
                  <c:v>39286</c:v>
                </c:pt>
                <c:pt idx="39287">
                  <c:v>39287</c:v>
                </c:pt>
                <c:pt idx="39288">
                  <c:v>39288</c:v>
                </c:pt>
                <c:pt idx="39289">
                  <c:v>39289</c:v>
                </c:pt>
                <c:pt idx="39290">
                  <c:v>39290</c:v>
                </c:pt>
                <c:pt idx="39291">
                  <c:v>39291</c:v>
                </c:pt>
                <c:pt idx="39292">
                  <c:v>39292</c:v>
                </c:pt>
                <c:pt idx="39293">
                  <c:v>39293</c:v>
                </c:pt>
                <c:pt idx="39294">
                  <c:v>39294</c:v>
                </c:pt>
                <c:pt idx="39295">
                  <c:v>39295</c:v>
                </c:pt>
                <c:pt idx="39296">
                  <c:v>39296</c:v>
                </c:pt>
                <c:pt idx="39297">
                  <c:v>39297</c:v>
                </c:pt>
                <c:pt idx="39298">
                  <c:v>39298</c:v>
                </c:pt>
                <c:pt idx="39299">
                  <c:v>39299</c:v>
                </c:pt>
                <c:pt idx="39300">
                  <c:v>39300</c:v>
                </c:pt>
                <c:pt idx="39301">
                  <c:v>39301</c:v>
                </c:pt>
                <c:pt idx="39302">
                  <c:v>39302</c:v>
                </c:pt>
                <c:pt idx="39303">
                  <c:v>39303</c:v>
                </c:pt>
                <c:pt idx="39304">
                  <c:v>39304</c:v>
                </c:pt>
                <c:pt idx="39305">
                  <c:v>39305</c:v>
                </c:pt>
                <c:pt idx="39306">
                  <c:v>39306</c:v>
                </c:pt>
                <c:pt idx="39307">
                  <c:v>39307</c:v>
                </c:pt>
                <c:pt idx="39308">
                  <c:v>39308</c:v>
                </c:pt>
                <c:pt idx="39309">
                  <c:v>39309</c:v>
                </c:pt>
                <c:pt idx="39310">
                  <c:v>39310</c:v>
                </c:pt>
                <c:pt idx="39311">
                  <c:v>39311</c:v>
                </c:pt>
                <c:pt idx="39312">
                  <c:v>39312</c:v>
                </c:pt>
                <c:pt idx="39313">
                  <c:v>39313</c:v>
                </c:pt>
                <c:pt idx="39314">
                  <c:v>39314</c:v>
                </c:pt>
                <c:pt idx="39315">
                  <c:v>39315</c:v>
                </c:pt>
                <c:pt idx="39316">
                  <c:v>39316</c:v>
                </c:pt>
                <c:pt idx="39317">
                  <c:v>39317</c:v>
                </c:pt>
                <c:pt idx="39318">
                  <c:v>39318</c:v>
                </c:pt>
                <c:pt idx="39319">
                  <c:v>39319</c:v>
                </c:pt>
                <c:pt idx="39320">
                  <c:v>39320</c:v>
                </c:pt>
                <c:pt idx="39321">
                  <c:v>39321</c:v>
                </c:pt>
                <c:pt idx="39322">
                  <c:v>39322</c:v>
                </c:pt>
                <c:pt idx="39323">
                  <c:v>39323</c:v>
                </c:pt>
                <c:pt idx="39324">
                  <c:v>39324</c:v>
                </c:pt>
                <c:pt idx="39325">
                  <c:v>39325</c:v>
                </c:pt>
                <c:pt idx="39326">
                  <c:v>39326</c:v>
                </c:pt>
                <c:pt idx="39327">
                  <c:v>39327</c:v>
                </c:pt>
                <c:pt idx="39328">
                  <c:v>39328</c:v>
                </c:pt>
                <c:pt idx="39329">
                  <c:v>39329</c:v>
                </c:pt>
                <c:pt idx="39330">
                  <c:v>39330</c:v>
                </c:pt>
                <c:pt idx="39331">
                  <c:v>39331</c:v>
                </c:pt>
                <c:pt idx="39332">
                  <c:v>39332</c:v>
                </c:pt>
                <c:pt idx="39333">
                  <c:v>39333</c:v>
                </c:pt>
                <c:pt idx="39334">
                  <c:v>39334</c:v>
                </c:pt>
                <c:pt idx="39335">
                  <c:v>39335</c:v>
                </c:pt>
                <c:pt idx="39336">
                  <c:v>39336</c:v>
                </c:pt>
                <c:pt idx="39337">
                  <c:v>39337</c:v>
                </c:pt>
                <c:pt idx="39338">
                  <c:v>39338</c:v>
                </c:pt>
                <c:pt idx="39339">
                  <c:v>39339</c:v>
                </c:pt>
                <c:pt idx="39340">
                  <c:v>39340</c:v>
                </c:pt>
                <c:pt idx="39341">
                  <c:v>39341</c:v>
                </c:pt>
                <c:pt idx="39342">
                  <c:v>39342</c:v>
                </c:pt>
                <c:pt idx="39343">
                  <c:v>39343</c:v>
                </c:pt>
                <c:pt idx="39344">
                  <c:v>39344</c:v>
                </c:pt>
                <c:pt idx="39345">
                  <c:v>39345</c:v>
                </c:pt>
                <c:pt idx="39346">
                  <c:v>39346</c:v>
                </c:pt>
                <c:pt idx="39347">
                  <c:v>39347</c:v>
                </c:pt>
                <c:pt idx="39348">
                  <c:v>39348</c:v>
                </c:pt>
                <c:pt idx="39349">
                  <c:v>39349</c:v>
                </c:pt>
                <c:pt idx="39350">
                  <c:v>39350</c:v>
                </c:pt>
                <c:pt idx="39351">
                  <c:v>39351</c:v>
                </c:pt>
                <c:pt idx="39352">
                  <c:v>39352</c:v>
                </c:pt>
                <c:pt idx="39353">
                  <c:v>39353</c:v>
                </c:pt>
                <c:pt idx="39354">
                  <c:v>39354</c:v>
                </c:pt>
                <c:pt idx="39355">
                  <c:v>39355</c:v>
                </c:pt>
                <c:pt idx="39356">
                  <c:v>39356</c:v>
                </c:pt>
                <c:pt idx="39357">
                  <c:v>39357</c:v>
                </c:pt>
                <c:pt idx="39358">
                  <c:v>39358</c:v>
                </c:pt>
                <c:pt idx="39359">
                  <c:v>39359</c:v>
                </c:pt>
                <c:pt idx="39360">
                  <c:v>39360</c:v>
                </c:pt>
                <c:pt idx="39361">
                  <c:v>39361</c:v>
                </c:pt>
                <c:pt idx="39362">
                  <c:v>39362</c:v>
                </c:pt>
                <c:pt idx="39363">
                  <c:v>39363</c:v>
                </c:pt>
                <c:pt idx="39364">
                  <c:v>39364</c:v>
                </c:pt>
                <c:pt idx="39365">
                  <c:v>39365</c:v>
                </c:pt>
                <c:pt idx="39366">
                  <c:v>39366</c:v>
                </c:pt>
                <c:pt idx="39367">
                  <c:v>39367</c:v>
                </c:pt>
                <c:pt idx="39368">
                  <c:v>39368</c:v>
                </c:pt>
                <c:pt idx="39369">
                  <c:v>39369</c:v>
                </c:pt>
                <c:pt idx="39370">
                  <c:v>39370</c:v>
                </c:pt>
                <c:pt idx="39371">
                  <c:v>39371</c:v>
                </c:pt>
                <c:pt idx="39372">
                  <c:v>39372</c:v>
                </c:pt>
                <c:pt idx="39373">
                  <c:v>39373</c:v>
                </c:pt>
                <c:pt idx="39374">
                  <c:v>39374</c:v>
                </c:pt>
                <c:pt idx="39375">
                  <c:v>39375</c:v>
                </c:pt>
                <c:pt idx="39376">
                  <c:v>39376</c:v>
                </c:pt>
                <c:pt idx="39377">
                  <c:v>39377</c:v>
                </c:pt>
                <c:pt idx="39378">
                  <c:v>39378</c:v>
                </c:pt>
                <c:pt idx="39379">
                  <c:v>39379</c:v>
                </c:pt>
                <c:pt idx="39380">
                  <c:v>39380</c:v>
                </c:pt>
                <c:pt idx="39381">
                  <c:v>39381</c:v>
                </c:pt>
                <c:pt idx="39382">
                  <c:v>39382</c:v>
                </c:pt>
                <c:pt idx="39383">
                  <c:v>39383</c:v>
                </c:pt>
                <c:pt idx="39384">
                  <c:v>39384</c:v>
                </c:pt>
                <c:pt idx="39385">
                  <c:v>39385</c:v>
                </c:pt>
                <c:pt idx="39386">
                  <c:v>39386</c:v>
                </c:pt>
                <c:pt idx="39387">
                  <c:v>39387</c:v>
                </c:pt>
                <c:pt idx="39388">
                  <c:v>39388</c:v>
                </c:pt>
                <c:pt idx="39389">
                  <c:v>39389</c:v>
                </c:pt>
                <c:pt idx="39390">
                  <c:v>39390</c:v>
                </c:pt>
                <c:pt idx="39391">
                  <c:v>39391</c:v>
                </c:pt>
                <c:pt idx="39392">
                  <c:v>39392</c:v>
                </c:pt>
                <c:pt idx="39393">
                  <c:v>39393</c:v>
                </c:pt>
                <c:pt idx="39394">
                  <c:v>39394</c:v>
                </c:pt>
                <c:pt idx="39395">
                  <c:v>39395</c:v>
                </c:pt>
                <c:pt idx="39396">
                  <c:v>39396</c:v>
                </c:pt>
                <c:pt idx="39397">
                  <c:v>39397</c:v>
                </c:pt>
                <c:pt idx="39398">
                  <c:v>39398</c:v>
                </c:pt>
                <c:pt idx="39399">
                  <c:v>39399</c:v>
                </c:pt>
                <c:pt idx="39400">
                  <c:v>39400</c:v>
                </c:pt>
                <c:pt idx="39401">
                  <c:v>39401</c:v>
                </c:pt>
                <c:pt idx="39402">
                  <c:v>39402</c:v>
                </c:pt>
                <c:pt idx="39403">
                  <c:v>39403</c:v>
                </c:pt>
                <c:pt idx="39404">
                  <c:v>39404</c:v>
                </c:pt>
                <c:pt idx="39405">
                  <c:v>39405</c:v>
                </c:pt>
                <c:pt idx="39406">
                  <c:v>39406</c:v>
                </c:pt>
                <c:pt idx="39407">
                  <c:v>39407</c:v>
                </c:pt>
                <c:pt idx="39408">
                  <c:v>39408</c:v>
                </c:pt>
                <c:pt idx="39409">
                  <c:v>39409</c:v>
                </c:pt>
                <c:pt idx="39410">
                  <c:v>39410</c:v>
                </c:pt>
                <c:pt idx="39411">
                  <c:v>39411</c:v>
                </c:pt>
                <c:pt idx="39412">
                  <c:v>39412</c:v>
                </c:pt>
                <c:pt idx="39413">
                  <c:v>39413</c:v>
                </c:pt>
                <c:pt idx="39414">
                  <c:v>39414</c:v>
                </c:pt>
                <c:pt idx="39415">
                  <c:v>39415</c:v>
                </c:pt>
                <c:pt idx="39416">
                  <c:v>39416</c:v>
                </c:pt>
                <c:pt idx="39417">
                  <c:v>39417</c:v>
                </c:pt>
                <c:pt idx="39418">
                  <c:v>39418</c:v>
                </c:pt>
                <c:pt idx="39419">
                  <c:v>39419</c:v>
                </c:pt>
                <c:pt idx="39420">
                  <c:v>39420</c:v>
                </c:pt>
                <c:pt idx="39421">
                  <c:v>39421</c:v>
                </c:pt>
                <c:pt idx="39422">
                  <c:v>39422</c:v>
                </c:pt>
                <c:pt idx="39423">
                  <c:v>39423</c:v>
                </c:pt>
                <c:pt idx="39424">
                  <c:v>39424</c:v>
                </c:pt>
                <c:pt idx="39425">
                  <c:v>39425</c:v>
                </c:pt>
                <c:pt idx="39426">
                  <c:v>39426</c:v>
                </c:pt>
                <c:pt idx="39427">
                  <c:v>39427</c:v>
                </c:pt>
                <c:pt idx="39428">
                  <c:v>39428</c:v>
                </c:pt>
                <c:pt idx="39429">
                  <c:v>39429</c:v>
                </c:pt>
                <c:pt idx="39430">
                  <c:v>39430</c:v>
                </c:pt>
                <c:pt idx="39431">
                  <c:v>39431</c:v>
                </c:pt>
                <c:pt idx="39432">
                  <c:v>39432</c:v>
                </c:pt>
                <c:pt idx="39433">
                  <c:v>39433</c:v>
                </c:pt>
                <c:pt idx="39434">
                  <c:v>39434</c:v>
                </c:pt>
                <c:pt idx="39435">
                  <c:v>39435</c:v>
                </c:pt>
                <c:pt idx="39436">
                  <c:v>39436</c:v>
                </c:pt>
                <c:pt idx="39437">
                  <c:v>39437</c:v>
                </c:pt>
                <c:pt idx="39438">
                  <c:v>39438</c:v>
                </c:pt>
                <c:pt idx="39439">
                  <c:v>39439</c:v>
                </c:pt>
                <c:pt idx="39440">
                  <c:v>39440</c:v>
                </c:pt>
                <c:pt idx="39441">
                  <c:v>39441</c:v>
                </c:pt>
                <c:pt idx="39442">
                  <c:v>39442</c:v>
                </c:pt>
                <c:pt idx="39443">
                  <c:v>39443</c:v>
                </c:pt>
                <c:pt idx="39444">
                  <c:v>39444</c:v>
                </c:pt>
                <c:pt idx="39445">
                  <c:v>39445</c:v>
                </c:pt>
                <c:pt idx="39446">
                  <c:v>39446</c:v>
                </c:pt>
                <c:pt idx="39447">
                  <c:v>39447</c:v>
                </c:pt>
                <c:pt idx="39448">
                  <c:v>39448</c:v>
                </c:pt>
                <c:pt idx="39449">
                  <c:v>39449</c:v>
                </c:pt>
                <c:pt idx="39450">
                  <c:v>39450</c:v>
                </c:pt>
                <c:pt idx="39451">
                  <c:v>39451</c:v>
                </c:pt>
                <c:pt idx="39452">
                  <c:v>39452</c:v>
                </c:pt>
                <c:pt idx="39453">
                  <c:v>39453</c:v>
                </c:pt>
                <c:pt idx="39454">
                  <c:v>39454</c:v>
                </c:pt>
                <c:pt idx="39455">
                  <c:v>39455</c:v>
                </c:pt>
                <c:pt idx="39456">
                  <c:v>39456</c:v>
                </c:pt>
                <c:pt idx="39457">
                  <c:v>39457</c:v>
                </c:pt>
                <c:pt idx="39458">
                  <c:v>39458</c:v>
                </c:pt>
                <c:pt idx="39459">
                  <c:v>39459</c:v>
                </c:pt>
                <c:pt idx="39460">
                  <c:v>39460</c:v>
                </c:pt>
                <c:pt idx="39461">
                  <c:v>39461</c:v>
                </c:pt>
                <c:pt idx="39462">
                  <c:v>39462</c:v>
                </c:pt>
                <c:pt idx="39463">
                  <c:v>39463</c:v>
                </c:pt>
                <c:pt idx="39464">
                  <c:v>39464</c:v>
                </c:pt>
                <c:pt idx="39465">
                  <c:v>39465</c:v>
                </c:pt>
                <c:pt idx="39466">
                  <c:v>39466</c:v>
                </c:pt>
                <c:pt idx="39467">
                  <c:v>39467</c:v>
                </c:pt>
                <c:pt idx="39468">
                  <c:v>39468</c:v>
                </c:pt>
                <c:pt idx="39469">
                  <c:v>39469</c:v>
                </c:pt>
                <c:pt idx="39470">
                  <c:v>39470</c:v>
                </c:pt>
                <c:pt idx="39471">
                  <c:v>39471</c:v>
                </c:pt>
                <c:pt idx="39472">
                  <c:v>39472</c:v>
                </c:pt>
                <c:pt idx="39473">
                  <c:v>39473</c:v>
                </c:pt>
                <c:pt idx="39474">
                  <c:v>39474</c:v>
                </c:pt>
                <c:pt idx="39475">
                  <c:v>39475</c:v>
                </c:pt>
                <c:pt idx="39476">
                  <c:v>39476</c:v>
                </c:pt>
                <c:pt idx="39477">
                  <c:v>39477</c:v>
                </c:pt>
                <c:pt idx="39478">
                  <c:v>39478</c:v>
                </c:pt>
                <c:pt idx="39479">
                  <c:v>39479</c:v>
                </c:pt>
                <c:pt idx="39480">
                  <c:v>39480</c:v>
                </c:pt>
                <c:pt idx="39481">
                  <c:v>39481</c:v>
                </c:pt>
                <c:pt idx="39482">
                  <c:v>39482</c:v>
                </c:pt>
                <c:pt idx="39483">
                  <c:v>39483</c:v>
                </c:pt>
                <c:pt idx="39484">
                  <c:v>39484</c:v>
                </c:pt>
                <c:pt idx="39485">
                  <c:v>39485</c:v>
                </c:pt>
                <c:pt idx="39486">
                  <c:v>39486</c:v>
                </c:pt>
                <c:pt idx="39487">
                  <c:v>39487</c:v>
                </c:pt>
                <c:pt idx="39488">
                  <c:v>39488</c:v>
                </c:pt>
                <c:pt idx="39489">
                  <c:v>39489</c:v>
                </c:pt>
                <c:pt idx="39490">
                  <c:v>39490</c:v>
                </c:pt>
                <c:pt idx="39491">
                  <c:v>39491</c:v>
                </c:pt>
                <c:pt idx="39492">
                  <c:v>39492</c:v>
                </c:pt>
                <c:pt idx="39493">
                  <c:v>39493</c:v>
                </c:pt>
                <c:pt idx="39494">
                  <c:v>39494</c:v>
                </c:pt>
                <c:pt idx="39495">
                  <c:v>39495</c:v>
                </c:pt>
                <c:pt idx="39496">
                  <c:v>39496</c:v>
                </c:pt>
                <c:pt idx="39497">
                  <c:v>39497</c:v>
                </c:pt>
                <c:pt idx="39498">
                  <c:v>39498</c:v>
                </c:pt>
                <c:pt idx="39499">
                  <c:v>39499</c:v>
                </c:pt>
                <c:pt idx="39500">
                  <c:v>39500</c:v>
                </c:pt>
                <c:pt idx="39501">
                  <c:v>39501</c:v>
                </c:pt>
                <c:pt idx="39502">
                  <c:v>39502</c:v>
                </c:pt>
                <c:pt idx="39503">
                  <c:v>39503</c:v>
                </c:pt>
                <c:pt idx="39504">
                  <c:v>39504</c:v>
                </c:pt>
                <c:pt idx="39505">
                  <c:v>39505</c:v>
                </c:pt>
                <c:pt idx="39506">
                  <c:v>39506</c:v>
                </c:pt>
                <c:pt idx="39507">
                  <c:v>39507</c:v>
                </c:pt>
                <c:pt idx="39508">
                  <c:v>39508</c:v>
                </c:pt>
                <c:pt idx="39509">
                  <c:v>39509</c:v>
                </c:pt>
                <c:pt idx="39510">
                  <c:v>39510</c:v>
                </c:pt>
                <c:pt idx="39511">
                  <c:v>39511</c:v>
                </c:pt>
                <c:pt idx="39512">
                  <c:v>39512</c:v>
                </c:pt>
                <c:pt idx="39513">
                  <c:v>39513</c:v>
                </c:pt>
                <c:pt idx="39514">
                  <c:v>39514</c:v>
                </c:pt>
                <c:pt idx="39515">
                  <c:v>39515</c:v>
                </c:pt>
                <c:pt idx="39516">
                  <c:v>39516</c:v>
                </c:pt>
                <c:pt idx="39517">
                  <c:v>39517</c:v>
                </c:pt>
                <c:pt idx="39518">
                  <c:v>39518</c:v>
                </c:pt>
                <c:pt idx="39519">
                  <c:v>39519</c:v>
                </c:pt>
                <c:pt idx="39520">
                  <c:v>39520</c:v>
                </c:pt>
                <c:pt idx="39521">
                  <c:v>39521</c:v>
                </c:pt>
                <c:pt idx="39522">
                  <c:v>39522</c:v>
                </c:pt>
                <c:pt idx="39523">
                  <c:v>39523</c:v>
                </c:pt>
                <c:pt idx="39524">
                  <c:v>39524</c:v>
                </c:pt>
                <c:pt idx="39525">
                  <c:v>39525</c:v>
                </c:pt>
                <c:pt idx="39526">
                  <c:v>39526</c:v>
                </c:pt>
                <c:pt idx="39527">
                  <c:v>39527</c:v>
                </c:pt>
                <c:pt idx="39528">
                  <c:v>39528</c:v>
                </c:pt>
                <c:pt idx="39529">
                  <c:v>39529</c:v>
                </c:pt>
                <c:pt idx="39530">
                  <c:v>39530</c:v>
                </c:pt>
                <c:pt idx="39531">
                  <c:v>39531</c:v>
                </c:pt>
                <c:pt idx="39532">
                  <c:v>39532</c:v>
                </c:pt>
                <c:pt idx="39533">
                  <c:v>39533</c:v>
                </c:pt>
                <c:pt idx="39534">
                  <c:v>39534</c:v>
                </c:pt>
                <c:pt idx="39535">
                  <c:v>39535</c:v>
                </c:pt>
                <c:pt idx="39536">
                  <c:v>39536</c:v>
                </c:pt>
                <c:pt idx="39537">
                  <c:v>39537</c:v>
                </c:pt>
                <c:pt idx="39538">
                  <c:v>39538</c:v>
                </c:pt>
                <c:pt idx="39539">
                  <c:v>39539</c:v>
                </c:pt>
                <c:pt idx="39540">
                  <c:v>39540</c:v>
                </c:pt>
                <c:pt idx="39541">
                  <c:v>39541</c:v>
                </c:pt>
                <c:pt idx="39542">
                  <c:v>39542</c:v>
                </c:pt>
                <c:pt idx="39543">
                  <c:v>39543</c:v>
                </c:pt>
                <c:pt idx="39544">
                  <c:v>39544</c:v>
                </c:pt>
                <c:pt idx="39545">
                  <c:v>39545</c:v>
                </c:pt>
                <c:pt idx="39546">
                  <c:v>39546</c:v>
                </c:pt>
                <c:pt idx="39547">
                  <c:v>39547</c:v>
                </c:pt>
                <c:pt idx="39548">
                  <c:v>39548</c:v>
                </c:pt>
                <c:pt idx="39549">
                  <c:v>39549</c:v>
                </c:pt>
                <c:pt idx="39550">
                  <c:v>39550</c:v>
                </c:pt>
                <c:pt idx="39551">
                  <c:v>39551</c:v>
                </c:pt>
                <c:pt idx="39552">
                  <c:v>39552</c:v>
                </c:pt>
                <c:pt idx="39553">
                  <c:v>39553</c:v>
                </c:pt>
                <c:pt idx="39554">
                  <c:v>39554</c:v>
                </c:pt>
                <c:pt idx="39555">
                  <c:v>39555</c:v>
                </c:pt>
                <c:pt idx="39556">
                  <c:v>39556</c:v>
                </c:pt>
                <c:pt idx="39557">
                  <c:v>39557</c:v>
                </c:pt>
                <c:pt idx="39558">
                  <c:v>39558</c:v>
                </c:pt>
                <c:pt idx="39559">
                  <c:v>39559</c:v>
                </c:pt>
                <c:pt idx="39560">
                  <c:v>39560</c:v>
                </c:pt>
                <c:pt idx="39561">
                  <c:v>39561</c:v>
                </c:pt>
                <c:pt idx="39562">
                  <c:v>39562</c:v>
                </c:pt>
                <c:pt idx="39563">
                  <c:v>39563</c:v>
                </c:pt>
                <c:pt idx="39564">
                  <c:v>39564</c:v>
                </c:pt>
                <c:pt idx="39565">
                  <c:v>39565</c:v>
                </c:pt>
                <c:pt idx="39566">
                  <c:v>39566</c:v>
                </c:pt>
                <c:pt idx="39567">
                  <c:v>39567</c:v>
                </c:pt>
                <c:pt idx="39568">
                  <c:v>39568</c:v>
                </c:pt>
                <c:pt idx="39569">
                  <c:v>39569</c:v>
                </c:pt>
                <c:pt idx="39570">
                  <c:v>39570</c:v>
                </c:pt>
                <c:pt idx="39571">
                  <c:v>39571</c:v>
                </c:pt>
                <c:pt idx="39572">
                  <c:v>39572</c:v>
                </c:pt>
                <c:pt idx="39573">
                  <c:v>39573</c:v>
                </c:pt>
                <c:pt idx="39574">
                  <c:v>39574</c:v>
                </c:pt>
                <c:pt idx="39575">
                  <c:v>39575</c:v>
                </c:pt>
                <c:pt idx="39576">
                  <c:v>39576</c:v>
                </c:pt>
                <c:pt idx="39577">
                  <c:v>39577</c:v>
                </c:pt>
                <c:pt idx="39578">
                  <c:v>39578</c:v>
                </c:pt>
                <c:pt idx="39579">
                  <c:v>39579</c:v>
                </c:pt>
                <c:pt idx="39580">
                  <c:v>39580</c:v>
                </c:pt>
                <c:pt idx="39581">
                  <c:v>39581</c:v>
                </c:pt>
                <c:pt idx="39582">
                  <c:v>39582</c:v>
                </c:pt>
                <c:pt idx="39583">
                  <c:v>39583</c:v>
                </c:pt>
                <c:pt idx="39584">
                  <c:v>39584</c:v>
                </c:pt>
                <c:pt idx="39585">
                  <c:v>39585</c:v>
                </c:pt>
                <c:pt idx="39586">
                  <c:v>39586</c:v>
                </c:pt>
                <c:pt idx="39587">
                  <c:v>39587</c:v>
                </c:pt>
                <c:pt idx="39588">
                  <c:v>39588</c:v>
                </c:pt>
                <c:pt idx="39589">
                  <c:v>39589</c:v>
                </c:pt>
                <c:pt idx="39590">
                  <c:v>39590</c:v>
                </c:pt>
                <c:pt idx="39591">
                  <c:v>39591</c:v>
                </c:pt>
                <c:pt idx="39592">
                  <c:v>39592</c:v>
                </c:pt>
                <c:pt idx="39593">
                  <c:v>39593</c:v>
                </c:pt>
                <c:pt idx="39594">
                  <c:v>39594</c:v>
                </c:pt>
                <c:pt idx="39595">
                  <c:v>39595</c:v>
                </c:pt>
                <c:pt idx="39596">
                  <c:v>39596</c:v>
                </c:pt>
                <c:pt idx="39597">
                  <c:v>39597</c:v>
                </c:pt>
                <c:pt idx="39598">
                  <c:v>39598</c:v>
                </c:pt>
                <c:pt idx="39599">
                  <c:v>39599</c:v>
                </c:pt>
                <c:pt idx="39600">
                  <c:v>39600</c:v>
                </c:pt>
                <c:pt idx="39601">
                  <c:v>39601</c:v>
                </c:pt>
                <c:pt idx="39602">
                  <c:v>39602</c:v>
                </c:pt>
                <c:pt idx="39603">
                  <c:v>39603</c:v>
                </c:pt>
                <c:pt idx="39604">
                  <c:v>39604</c:v>
                </c:pt>
                <c:pt idx="39605">
                  <c:v>39605</c:v>
                </c:pt>
                <c:pt idx="39606">
                  <c:v>39606</c:v>
                </c:pt>
                <c:pt idx="39607">
                  <c:v>39607</c:v>
                </c:pt>
                <c:pt idx="39608">
                  <c:v>39608</c:v>
                </c:pt>
                <c:pt idx="39609">
                  <c:v>39609</c:v>
                </c:pt>
                <c:pt idx="39610">
                  <c:v>39610</c:v>
                </c:pt>
                <c:pt idx="39611">
                  <c:v>39611</c:v>
                </c:pt>
                <c:pt idx="39612">
                  <c:v>39612</c:v>
                </c:pt>
                <c:pt idx="39613">
                  <c:v>39613</c:v>
                </c:pt>
                <c:pt idx="39614">
                  <c:v>39614</c:v>
                </c:pt>
                <c:pt idx="39615">
                  <c:v>39615</c:v>
                </c:pt>
                <c:pt idx="39616">
                  <c:v>39616</c:v>
                </c:pt>
                <c:pt idx="39617">
                  <c:v>39617</c:v>
                </c:pt>
                <c:pt idx="39618">
                  <c:v>39618</c:v>
                </c:pt>
                <c:pt idx="39619">
                  <c:v>39619</c:v>
                </c:pt>
                <c:pt idx="39620">
                  <c:v>39620</c:v>
                </c:pt>
                <c:pt idx="39621">
                  <c:v>39621</c:v>
                </c:pt>
                <c:pt idx="39622">
                  <c:v>39622</c:v>
                </c:pt>
                <c:pt idx="39623">
                  <c:v>39623</c:v>
                </c:pt>
                <c:pt idx="39624">
                  <c:v>39624</c:v>
                </c:pt>
                <c:pt idx="39625">
                  <c:v>39625</c:v>
                </c:pt>
                <c:pt idx="39626">
                  <c:v>39626</c:v>
                </c:pt>
                <c:pt idx="39627">
                  <c:v>39627</c:v>
                </c:pt>
                <c:pt idx="39628">
                  <c:v>39628</c:v>
                </c:pt>
                <c:pt idx="39629">
                  <c:v>39629</c:v>
                </c:pt>
                <c:pt idx="39630">
                  <c:v>39630</c:v>
                </c:pt>
                <c:pt idx="39631">
                  <c:v>39631</c:v>
                </c:pt>
                <c:pt idx="39632">
                  <c:v>39632</c:v>
                </c:pt>
                <c:pt idx="39633">
                  <c:v>39633</c:v>
                </c:pt>
                <c:pt idx="39634">
                  <c:v>39634</c:v>
                </c:pt>
                <c:pt idx="39635">
                  <c:v>39635</c:v>
                </c:pt>
                <c:pt idx="39636">
                  <c:v>39636</c:v>
                </c:pt>
                <c:pt idx="39637">
                  <c:v>39637</c:v>
                </c:pt>
                <c:pt idx="39638">
                  <c:v>39638</c:v>
                </c:pt>
                <c:pt idx="39639">
                  <c:v>39639</c:v>
                </c:pt>
                <c:pt idx="39640">
                  <c:v>39640</c:v>
                </c:pt>
                <c:pt idx="39641">
                  <c:v>39641</c:v>
                </c:pt>
                <c:pt idx="39642">
                  <c:v>39642</c:v>
                </c:pt>
                <c:pt idx="39643">
                  <c:v>39643</c:v>
                </c:pt>
                <c:pt idx="39644">
                  <c:v>39644</c:v>
                </c:pt>
                <c:pt idx="39645">
                  <c:v>39645</c:v>
                </c:pt>
                <c:pt idx="39646">
                  <c:v>39646</c:v>
                </c:pt>
                <c:pt idx="39647">
                  <c:v>39647</c:v>
                </c:pt>
                <c:pt idx="39648">
                  <c:v>39648</c:v>
                </c:pt>
                <c:pt idx="39649">
                  <c:v>39649</c:v>
                </c:pt>
                <c:pt idx="39650">
                  <c:v>39650</c:v>
                </c:pt>
                <c:pt idx="39651">
                  <c:v>39651</c:v>
                </c:pt>
                <c:pt idx="39652">
                  <c:v>39652</c:v>
                </c:pt>
                <c:pt idx="39653">
                  <c:v>39653</c:v>
                </c:pt>
                <c:pt idx="39654">
                  <c:v>39654</c:v>
                </c:pt>
                <c:pt idx="39655">
                  <c:v>39655</c:v>
                </c:pt>
                <c:pt idx="39656">
                  <c:v>39656</c:v>
                </c:pt>
                <c:pt idx="39657">
                  <c:v>39657</c:v>
                </c:pt>
                <c:pt idx="39658">
                  <c:v>39658</c:v>
                </c:pt>
                <c:pt idx="39659">
                  <c:v>39659</c:v>
                </c:pt>
                <c:pt idx="39660">
                  <c:v>39660</c:v>
                </c:pt>
                <c:pt idx="39661">
                  <c:v>39661</c:v>
                </c:pt>
                <c:pt idx="39662">
                  <c:v>39662</c:v>
                </c:pt>
                <c:pt idx="39663">
                  <c:v>39663</c:v>
                </c:pt>
                <c:pt idx="39664">
                  <c:v>39664</c:v>
                </c:pt>
                <c:pt idx="39665">
                  <c:v>39665</c:v>
                </c:pt>
                <c:pt idx="39666">
                  <c:v>39666</c:v>
                </c:pt>
                <c:pt idx="39667">
                  <c:v>39667</c:v>
                </c:pt>
                <c:pt idx="39668">
                  <c:v>39668</c:v>
                </c:pt>
                <c:pt idx="39669">
                  <c:v>39669</c:v>
                </c:pt>
                <c:pt idx="39670">
                  <c:v>39670</c:v>
                </c:pt>
                <c:pt idx="39671">
                  <c:v>39671</c:v>
                </c:pt>
                <c:pt idx="39672">
                  <c:v>39672</c:v>
                </c:pt>
                <c:pt idx="39673">
                  <c:v>39673</c:v>
                </c:pt>
                <c:pt idx="39674">
                  <c:v>39674</c:v>
                </c:pt>
                <c:pt idx="39675">
                  <c:v>39675</c:v>
                </c:pt>
                <c:pt idx="39676">
                  <c:v>39676</c:v>
                </c:pt>
                <c:pt idx="39677">
                  <c:v>39677</c:v>
                </c:pt>
                <c:pt idx="39678">
                  <c:v>39678</c:v>
                </c:pt>
                <c:pt idx="39679">
                  <c:v>39679</c:v>
                </c:pt>
                <c:pt idx="39680">
                  <c:v>39680</c:v>
                </c:pt>
                <c:pt idx="39681">
                  <c:v>39681</c:v>
                </c:pt>
                <c:pt idx="39682">
                  <c:v>39682</c:v>
                </c:pt>
                <c:pt idx="39683">
                  <c:v>39683</c:v>
                </c:pt>
                <c:pt idx="39684">
                  <c:v>39684</c:v>
                </c:pt>
                <c:pt idx="39685">
                  <c:v>39685</c:v>
                </c:pt>
                <c:pt idx="39686">
                  <c:v>39686</c:v>
                </c:pt>
                <c:pt idx="39687">
                  <c:v>39687</c:v>
                </c:pt>
                <c:pt idx="39688">
                  <c:v>39688</c:v>
                </c:pt>
                <c:pt idx="39689">
                  <c:v>39689</c:v>
                </c:pt>
                <c:pt idx="39690">
                  <c:v>39690</c:v>
                </c:pt>
                <c:pt idx="39691">
                  <c:v>39691</c:v>
                </c:pt>
                <c:pt idx="39692">
                  <c:v>39692</c:v>
                </c:pt>
                <c:pt idx="39693">
                  <c:v>39693</c:v>
                </c:pt>
                <c:pt idx="39694">
                  <c:v>39694</c:v>
                </c:pt>
                <c:pt idx="39695">
                  <c:v>39695</c:v>
                </c:pt>
                <c:pt idx="39696">
                  <c:v>39696</c:v>
                </c:pt>
                <c:pt idx="39697">
                  <c:v>39697</c:v>
                </c:pt>
                <c:pt idx="39698">
                  <c:v>39698</c:v>
                </c:pt>
                <c:pt idx="39699">
                  <c:v>39699</c:v>
                </c:pt>
                <c:pt idx="39700">
                  <c:v>39700</c:v>
                </c:pt>
                <c:pt idx="39701">
                  <c:v>39701</c:v>
                </c:pt>
                <c:pt idx="39702">
                  <c:v>39702</c:v>
                </c:pt>
                <c:pt idx="39703">
                  <c:v>39703</c:v>
                </c:pt>
                <c:pt idx="39704">
                  <c:v>39704</c:v>
                </c:pt>
                <c:pt idx="39705">
                  <c:v>39705</c:v>
                </c:pt>
                <c:pt idx="39706">
                  <c:v>39706</c:v>
                </c:pt>
                <c:pt idx="39707">
                  <c:v>39707</c:v>
                </c:pt>
                <c:pt idx="39708">
                  <c:v>39708</c:v>
                </c:pt>
                <c:pt idx="39709">
                  <c:v>39709</c:v>
                </c:pt>
                <c:pt idx="39710">
                  <c:v>39710</c:v>
                </c:pt>
                <c:pt idx="39711">
                  <c:v>39711</c:v>
                </c:pt>
                <c:pt idx="39712">
                  <c:v>39712</c:v>
                </c:pt>
                <c:pt idx="39713">
                  <c:v>39713</c:v>
                </c:pt>
                <c:pt idx="39714">
                  <c:v>39714</c:v>
                </c:pt>
                <c:pt idx="39715">
                  <c:v>39715</c:v>
                </c:pt>
                <c:pt idx="39716">
                  <c:v>39716</c:v>
                </c:pt>
                <c:pt idx="39717">
                  <c:v>39717</c:v>
                </c:pt>
                <c:pt idx="39718">
                  <c:v>39718</c:v>
                </c:pt>
                <c:pt idx="39719">
                  <c:v>39719</c:v>
                </c:pt>
                <c:pt idx="39720">
                  <c:v>39720</c:v>
                </c:pt>
                <c:pt idx="39721">
                  <c:v>39721</c:v>
                </c:pt>
                <c:pt idx="39722">
                  <c:v>39722</c:v>
                </c:pt>
                <c:pt idx="39723">
                  <c:v>39723</c:v>
                </c:pt>
                <c:pt idx="39724">
                  <c:v>39724</c:v>
                </c:pt>
                <c:pt idx="39725">
                  <c:v>39725</c:v>
                </c:pt>
                <c:pt idx="39726">
                  <c:v>39726</c:v>
                </c:pt>
                <c:pt idx="39727">
                  <c:v>39727</c:v>
                </c:pt>
                <c:pt idx="39728">
                  <c:v>39728</c:v>
                </c:pt>
                <c:pt idx="39729">
                  <c:v>39729</c:v>
                </c:pt>
                <c:pt idx="39730">
                  <c:v>39730</c:v>
                </c:pt>
                <c:pt idx="39731">
                  <c:v>39731</c:v>
                </c:pt>
                <c:pt idx="39732">
                  <c:v>39732</c:v>
                </c:pt>
                <c:pt idx="39733">
                  <c:v>39733</c:v>
                </c:pt>
                <c:pt idx="39734">
                  <c:v>39734</c:v>
                </c:pt>
                <c:pt idx="39735">
                  <c:v>39735</c:v>
                </c:pt>
                <c:pt idx="39736">
                  <c:v>39736</c:v>
                </c:pt>
                <c:pt idx="39737">
                  <c:v>39737</c:v>
                </c:pt>
                <c:pt idx="39738">
                  <c:v>39738</c:v>
                </c:pt>
                <c:pt idx="39739">
                  <c:v>39739</c:v>
                </c:pt>
                <c:pt idx="39740">
                  <c:v>39740</c:v>
                </c:pt>
                <c:pt idx="39741">
                  <c:v>39741</c:v>
                </c:pt>
                <c:pt idx="39742">
                  <c:v>39742</c:v>
                </c:pt>
                <c:pt idx="39743">
                  <c:v>39743</c:v>
                </c:pt>
                <c:pt idx="39744">
                  <c:v>39744</c:v>
                </c:pt>
                <c:pt idx="39745">
                  <c:v>39745</c:v>
                </c:pt>
                <c:pt idx="39746">
                  <c:v>39746</c:v>
                </c:pt>
                <c:pt idx="39747">
                  <c:v>39747</c:v>
                </c:pt>
                <c:pt idx="39748">
                  <c:v>39748</c:v>
                </c:pt>
                <c:pt idx="39749">
                  <c:v>39749</c:v>
                </c:pt>
                <c:pt idx="39750">
                  <c:v>39750</c:v>
                </c:pt>
                <c:pt idx="39751">
                  <c:v>39751</c:v>
                </c:pt>
                <c:pt idx="39752">
                  <c:v>39752</c:v>
                </c:pt>
                <c:pt idx="39753">
                  <c:v>39753</c:v>
                </c:pt>
                <c:pt idx="39754">
                  <c:v>39754</c:v>
                </c:pt>
                <c:pt idx="39755">
                  <c:v>39755</c:v>
                </c:pt>
                <c:pt idx="39756">
                  <c:v>39756</c:v>
                </c:pt>
                <c:pt idx="39757">
                  <c:v>39757</c:v>
                </c:pt>
                <c:pt idx="39758">
                  <c:v>39758</c:v>
                </c:pt>
                <c:pt idx="39759">
                  <c:v>39759</c:v>
                </c:pt>
                <c:pt idx="39760">
                  <c:v>39760</c:v>
                </c:pt>
                <c:pt idx="39761">
                  <c:v>39761</c:v>
                </c:pt>
                <c:pt idx="39762">
                  <c:v>39762</c:v>
                </c:pt>
                <c:pt idx="39763">
                  <c:v>39763</c:v>
                </c:pt>
                <c:pt idx="39764">
                  <c:v>39764</c:v>
                </c:pt>
                <c:pt idx="39765">
                  <c:v>39765</c:v>
                </c:pt>
                <c:pt idx="39766">
                  <c:v>39766</c:v>
                </c:pt>
                <c:pt idx="39767">
                  <c:v>39767</c:v>
                </c:pt>
                <c:pt idx="39768">
                  <c:v>39768</c:v>
                </c:pt>
                <c:pt idx="39769">
                  <c:v>39769</c:v>
                </c:pt>
                <c:pt idx="39770">
                  <c:v>39770</c:v>
                </c:pt>
                <c:pt idx="39771">
                  <c:v>39771</c:v>
                </c:pt>
                <c:pt idx="39772">
                  <c:v>39772</c:v>
                </c:pt>
                <c:pt idx="39773">
                  <c:v>39773</c:v>
                </c:pt>
                <c:pt idx="39774">
                  <c:v>39774</c:v>
                </c:pt>
                <c:pt idx="39775">
                  <c:v>39775</c:v>
                </c:pt>
                <c:pt idx="39776">
                  <c:v>39776</c:v>
                </c:pt>
                <c:pt idx="39777">
                  <c:v>39777</c:v>
                </c:pt>
                <c:pt idx="39778">
                  <c:v>39778</c:v>
                </c:pt>
                <c:pt idx="39779">
                  <c:v>39779</c:v>
                </c:pt>
                <c:pt idx="39780">
                  <c:v>39780</c:v>
                </c:pt>
                <c:pt idx="39781">
                  <c:v>39781</c:v>
                </c:pt>
                <c:pt idx="39782">
                  <c:v>39782</c:v>
                </c:pt>
                <c:pt idx="39783">
                  <c:v>39783</c:v>
                </c:pt>
                <c:pt idx="39784">
                  <c:v>39784</c:v>
                </c:pt>
                <c:pt idx="39785">
                  <c:v>39785</c:v>
                </c:pt>
                <c:pt idx="39786">
                  <c:v>39786</c:v>
                </c:pt>
                <c:pt idx="39787">
                  <c:v>39787</c:v>
                </c:pt>
                <c:pt idx="39788">
                  <c:v>39788</c:v>
                </c:pt>
                <c:pt idx="39789">
                  <c:v>39789</c:v>
                </c:pt>
                <c:pt idx="39790">
                  <c:v>39790</c:v>
                </c:pt>
                <c:pt idx="39791">
                  <c:v>39791</c:v>
                </c:pt>
                <c:pt idx="39792">
                  <c:v>39792</c:v>
                </c:pt>
                <c:pt idx="39793">
                  <c:v>39793</c:v>
                </c:pt>
                <c:pt idx="39794">
                  <c:v>39794</c:v>
                </c:pt>
                <c:pt idx="39795">
                  <c:v>39795</c:v>
                </c:pt>
                <c:pt idx="39796">
                  <c:v>39796</c:v>
                </c:pt>
                <c:pt idx="39797">
                  <c:v>39797</c:v>
                </c:pt>
                <c:pt idx="39798">
                  <c:v>39798</c:v>
                </c:pt>
                <c:pt idx="39799">
                  <c:v>39799</c:v>
                </c:pt>
                <c:pt idx="39800">
                  <c:v>39800</c:v>
                </c:pt>
                <c:pt idx="39801">
                  <c:v>39801</c:v>
                </c:pt>
                <c:pt idx="39802">
                  <c:v>39802</c:v>
                </c:pt>
                <c:pt idx="39803">
                  <c:v>39803</c:v>
                </c:pt>
                <c:pt idx="39804">
                  <c:v>39804</c:v>
                </c:pt>
                <c:pt idx="39805">
                  <c:v>39805</c:v>
                </c:pt>
                <c:pt idx="39806">
                  <c:v>39806</c:v>
                </c:pt>
                <c:pt idx="39807">
                  <c:v>39807</c:v>
                </c:pt>
                <c:pt idx="39808">
                  <c:v>39808</c:v>
                </c:pt>
                <c:pt idx="39809">
                  <c:v>39809</c:v>
                </c:pt>
                <c:pt idx="39810">
                  <c:v>39810</c:v>
                </c:pt>
                <c:pt idx="39811">
                  <c:v>39811</c:v>
                </c:pt>
                <c:pt idx="39812">
                  <c:v>39812</c:v>
                </c:pt>
                <c:pt idx="39813">
                  <c:v>39813</c:v>
                </c:pt>
                <c:pt idx="39814">
                  <c:v>39814</c:v>
                </c:pt>
                <c:pt idx="39815">
                  <c:v>39815</c:v>
                </c:pt>
                <c:pt idx="39816">
                  <c:v>39816</c:v>
                </c:pt>
                <c:pt idx="39817">
                  <c:v>39817</c:v>
                </c:pt>
                <c:pt idx="39818">
                  <c:v>39818</c:v>
                </c:pt>
                <c:pt idx="39819">
                  <c:v>39819</c:v>
                </c:pt>
                <c:pt idx="39820">
                  <c:v>39820</c:v>
                </c:pt>
                <c:pt idx="39821">
                  <c:v>39821</c:v>
                </c:pt>
                <c:pt idx="39822">
                  <c:v>39822</c:v>
                </c:pt>
                <c:pt idx="39823">
                  <c:v>39823</c:v>
                </c:pt>
                <c:pt idx="39824">
                  <c:v>39824</c:v>
                </c:pt>
                <c:pt idx="39825">
                  <c:v>39825</c:v>
                </c:pt>
                <c:pt idx="39826">
                  <c:v>39826</c:v>
                </c:pt>
                <c:pt idx="39827">
                  <c:v>39827</c:v>
                </c:pt>
                <c:pt idx="39828">
                  <c:v>39828</c:v>
                </c:pt>
                <c:pt idx="39829">
                  <c:v>39829</c:v>
                </c:pt>
                <c:pt idx="39830">
                  <c:v>39830</c:v>
                </c:pt>
                <c:pt idx="39831">
                  <c:v>39831</c:v>
                </c:pt>
                <c:pt idx="39832">
                  <c:v>39832</c:v>
                </c:pt>
                <c:pt idx="39833">
                  <c:v>39833</c:v>
                </c:pt>
                <c:pt idx="39834">
                  <c:v>39834</c:v>
                </c:pt>
                <c:pt idx="39835">
                  <c:v>39835</c:v>
                </c:pt>
                <c:pt idx="39836">
                  <c:v>39836</c:v>
                </c:pt>
                <c:pt idx="39837">
                  <c:v>39837</c:v>
                </c:pt>
                <c:pt idx="39838">
                  <c:v>39838</c:v>
                </c:pt>
                <c:pt idx="39839">
                  <c:v>39839</c:v>
                </c:pt>
                <c:pt idx="39840">
                  <c:v>39840</c:v>
                </c:pt>
                <c:pt idx="39841">
                  <c:v>39841</c:v>
                </c:pt>
                <c:pt idx="39842">
                  <c:v>39842</c:v>
                </c:pt>
                <c:pt idx="39843">
                  <c:v>39843</c:v>
                </c:pt>
                <c:pt idx="39844">
                  <c:v>39844</c:v>
                </c:pt>
                <c:pt idx="39845">
                  <c:v>39845</c:v>
                </c:pt>
                <c:pt idx="39846">
                  <c:v>39846</c:v>
                </c:pt>
                <c:pt idx="39847">
                  <c:v>39847</c:v>
                </c:pt>
                <c:pt idx="39848">
                  <c:v>39848</c:v>
                </c:pt>
                <c:pt idx="39849">
                  <c:v>39849</c:v>
                </c:pt>
                <c:pt idx="39850">
                  <c:v>39850</c:v>
                </c:pt>
                <c:pt idx="39851">
                  <c:v>39851</c:v>
                </c:pt>
                <c:pt idx="39852">
                  <c:v>39852</c:v>
                </c:pt>
                <c:pt idx="39853">
                  <c:v>39853</c:v>
                </c:pt>
                <c:pt idx="39854">
                  <c:v>39854</c:v>
                </c:pt>
                <c:pt idx="39855">
                  <c:v>39855</c:v>
                </c:pt>
                <c:pt idx="39856">
                  <c:v>39856</c:v>
                </c:pt>
                <c:pt idx="39857">
                  <c:v>39857</c:v>
                </c:pt>
                <c:pt idx="39858">
                  <c:v>39858</c:v>
                </c:pt>
                <c:pt idx="39859">
                  <c:v>39859</c:v>
                </c:pt>
                <c:pt idx="39860">
                  <c:v>39860</c:v>
                </c:pt>
                <c:pt idx="39861">
                  <c:v>39861</c:v>
                </c:pt>
                <c:pt idx="39862">
                  <c:v>39862</c:v>
                </c:pt>
                <c:pt idx="39863">
                  <c:v>39863</c:v>
                </c:pt>
                <c:pt idx="39864">
                  <c:v>39864</c:v>
                </c:pt>
                <c:pt idx="39865">
                  <c:v>39865</c:v>
                </c:pt>
                <c:pt idx="39866">
                  <c:v>39866</c:v>
                </c:pt>
                <c:pt idx="39867">
                  <c:v>39867</c:v>
                </c:pt>
                <c:pt idx="39868">
                  <c:v>39868</c:v>
                </c:pt>
                <c:pt idx="39869">
                  <c:v>39869</c:v>
                </c:pt>
                <c:pt idx="39870">
                  <c:v>39870</c:v>
                </c:pt>
                <c:pt idx="39871">
                  <c:v>39871</c:v>
                </c:pt>
                <c:pt idx="39872">
                  <c:v>39872</c:v>
                </c:pt>
                <c:pt idx="39873">
                  <c:v>39873</c:v>
                </c:pt>
                <c:pt idx="39874">
                  <c:v>39874</c:v>
                </c:pt>
                <c:pt idx="39875">
                  <c:v>39875</c:v>
                </c:pt>
                <c:pt idx="39876">
                  <c:v>39876</c:v>
                </c:pt>
                <c:pt idx="39877">
                  <c:v>39877</c:v>
                </c:pt>
                <c:pt idx="39878">
                  <c:v>39878</c:v>
                </c:pt>
                <c:pt idx="39879">
                  <c:v>39879</c:v>
                </c:pt>
                <c:pt idx="39880">
                  <c:v>39880</c:v>
                </c:pt>
                <c:pt idx="39881">
                  <c:v>39881</c:v>
                </c:pt>
                <c:pt idx="39882">
                  <c:v>39882</c:v>
                </c:pt>
                <c:pt idx="39883">
                  <c:v>39883</c:v>
                </c:pt>
                <c:pt idx="39884">
                  <c:v>39884</c:v>
                </c:pt>
                <c:pt idx="39885">
                  <c:v>39885</c:v>
                </c:pt>
                <c:pt idx="39886">
                  <c:v>39886</c:v>
                </c:pt>
                <c:pt idx="39887">
                  <c:v>39887</c:v>
                </c:pt>
                <c:pt idx="39888">
                  <c:v>39888</c:v>
                </c:pt>
                <c:pt idx="39889">
                  <c:v>39889</c:v>
                </c:pt>
                <c:pt idx="39890">
                  <c:v>39890</c:v>
                </c:pt>
                <c:pt idx="39891">
                  <c:v>39891</c:v>
                </c:pt>
                <c:pt idx="39892">
                  <c:v>39892</c:v>
                </c:pt>
                <c:pt idx="39893">
                  <c:v>39893</c:v>
                </c:pt>
                <c:pt idx="39894">
                  <c:v>39894</c:v>
                </c:pt>
                <c:pt idx="39895">
                  <c:v>39895</c:v>
                </c:pt>
                <c:pt idx="39896">
                  <c:v>39896</c:v>
                </c:pt>
                <c:pt idx="39897">
                  <c:v>39897</c:v>
                </c:pt>
                <c:pt idx="39898">
                  <c:v>39898</c:v>
                </c:pt>
                <c:pt idx="39899">
                  <c:v>39899</c:v>
                </c:pt>
                <c:pt idx="39900">
                  <c:v>39900</c:v>
                </c:pt>
                <c:pt idx="39901">
                  <c:v>39901</c:v>
                </c:pt>
                <c:pt idx="39902">
                  <c:v>39902</c:v>
                </c:pt>
                <c:pt idx="39903">
                  <c:v>39903</c:v>
                </c:pt>
                <c:pt idx="39904">
                  <c:v>39904</c:v>
                </c:pt>
                <c:pt idx="39905">
                  <c:v>39905</c:v>
                </c:pt>
                <c:pt idx="39906">
                  <c:v>39906</c:v>
                </c:pt>
                <c:pt idx="39907">
                  <c:v>39907</c:v>
                </c:pt>
                <c:pt idx="39908">
                  <c:v>39908</c:v>
                </c:pt>
                <c:pt idx="39909">
                  <c:v>39909</c:v>
                </c:pt>
                <c:pt idx="39910">
                  <c:v>39910</c:v>
                </c:pt>
                <c:pt idx="39911">
                  <c:v>39911</c:v>
                </c:pt>
                <c:pt idx="39912">
                  <c:v>39912</c:v>
                </c:pt>
                <c:pt idx="39913">
                  <c:v>39913</c:v>
                </c:pt>
                <c:pt idx="39914">
                  <c:v>39914</c:v>
                </c:pt>
                <c:pt idx="39915">
                  <c:v>39915</c:v>
                </c:pt>
                <c:pt idx="39916">
                  <c:v>39916</c:v>
                </c:pt>
                <c:pt idx="39917">
                  <c:v>39917</c:v>
                </c:pt>
                <c:pt idx="39918">
                  <c:v>39918</c:v>
                </c:pt>
                <c:pt idx="39919">
                  <c:v>39919</c:v>
                </c:pt>
                <c:pt idx="39920">
                  <c:v>39920</c:v>
                </c:pt>
                <c:pt idx="39921">
                  <c:v>39921</c:v>
                </c:pt>
                <c:pt idx="39922">
                  <c:v>39922</c:v>
                </c:pt>
                <c:pt idx="39923">
                  <c:v>39923</c:v>
                </c:pt>
                <c:pt idx="39924">
                  <c:v>39924</c:v>
                </c:pt>
                <c:pt idx="39925">
                  <c:v>39925</c:v>
                </c:pt>
                <c:pt idx="39926">
                  <c:v>39926</c:v>
                </c:pt>
                <c:pt idx="39927">
                  <c:v>39927</c:v>
                </c:pt>
                <c:pt idx="39928">
                  <c:v>39928</c:v>
                </c:pt>
                <c:pt idx="39929">
                  <c:v>39929</c:v>
                </c:pt>
                <c:pt idx="39930">
                  <c:v>39930</c:v>
                </c:pt>
                <c:pt idx="39931">
                  <c:v>39931</c:v>
                </c:pt>
                <c:pt idx="39932">
                  <c:v>39932</c:v>
                </c:pt>
                <c:pt idx="39933">
                  <c:v>39933</c:v>
                </c:pt>
                <c:pt idx="39934">
                  <c:v>39934</c:v>
                </c:pt>
                <c:pt idx="39935">
                  <c:v>39935</c:v>
                </c:pt>
                <c:pt idx="39936">
                  <c:v>39936</c:v>
                </c:pt>
                <c:pt idx="39937">
                  <c:v>39937</c:v>
                </c:pt>
                <c:pt idx="39938">
                  <c:v>39938</c:v>
                </c:pt>
                <c:pt idx="39939">
                  <c:v>39939</c:v>
                </c:pt>
                <c:pt idx="39940">
                  <c:v>39940</c:v>
                </c:pt>
                <c:pt idx="39941">
                  <c:v>39941</c:v>
                </c:pt>
                <c:pt idx="39942">
                  <c:v>39942</c:v>
                </c:pt>
                <c:pt idx="39943">
                  <c:v>39943</c:v>
                </c:pt>
                <c:pt idx="39944">
                  <c:v>39944</c:v>
                </c:pt>
                <c:pt idx="39945">
                  <c:v>39945</c:v>
                </c:pt>
                <c:pt idx="39946">
                  <c:v>39946</c:v>
                </c:pt>
                <c:pt idx="39947">
                  <c:v>39947</c:v>
                </c:pt>
                <c:pt idx="39948">
                  <c:v>39948</c:v>
                </c:pt>
                <c:pt idx="39949">
                  <c:v>39949</c:v>
                </c:pt>
                <c:pt idx="39950">
                  <c:v>39950</c:v>
                </c:pt>
                <c:pt idx="39951">
                  <c:v>39951</c:v>
                </c:pt>
                <c:pt idx="39952">
                  <c:v>39952</c:v>
                </c:pt>
                <c:pt idx="39953">
                  <c:v>39953</c:v>
                </c:pt>
                <c:pt idx="39954">
                  <c:v>39954</c:v>
                </c:pt>
                <c:pt idx="39955">
                  <c:v>39955</c:v>
                </c:pt>
                <c:pt idx="39956">
                  <c:v>39956</c:v>
                </c:pt>
                <c:pt idx="39957">
                  <c:v>39957</c:v>
                </c:pt>
                <c:pt idx="39958">
                  <c:v>39958</c:v>
                </c:pt>
                <c:pt idx="39959">
                  <c:v>39959</c:v>
                </c:pt>
                <c:pt idx="39960">
                  <c:v>39960</c:v>
                </c:pt>
                <c:pt idx="39961">
                  <c:v>39961</c:v>
                </c:pt>
                <c:pt idx="39962">
                  <c:v>39962</c:v>
                </c:pt>
                <c:pt idx="39963">
                  <c:v>39963</c:v>
                </c:pt>
                <c:pt idx="39964">
                  <c:v>39964</c:v>
                </c:pt>
                <c:pt idx="39965">
                  <c:v>39965</c:v>
                </c:pt>
                <c:pt idx="39966">
                  <c:v>39966</c:v>
                </c:pt>
                <c:pt idx="39967">
                  <c:v>39967</c:v>
                </c:pt>
                <c:pt idx="39968">
                  <c:v>39968</c:v>
                </c:pt>
                <c:pt idx="39969">
                  <c:v>39969</c:v>
                </c:pt>
                <c:pt idx="39970">
                  <c:v>39970</c:v>
                </c:pt>
                <c:pt idx="39971">
                  <c:v>39971</c:v>
                </c:pt>
                <c:pt idx="39972">
                  <c:v>39972</c:v>
                </c:pt>
                <c:pt idx="39973">
                  <c:v>39973</c:v>
                </c:pt>
                <c:pt idx="39974">
                  <c:v>39974</c:v>
                </c:pt>
                <c:pt idx="39975">
                  <c:v>39975</c:v>
                </c:pt>
                <c:pt idx="39976">
                  <c:v>39976</c:v>
                </c:pt>
                <c:pt idx="39977">
                  <c:v>39977</c:v>
                </c:pt>
                <c:pt idx="39978">
                  <c:v>39978</c:v>
                </c:pt>
                <c:pt idx="39979">
                  <c:v>39979</c:v>
                </c:pt>
                <c:pt idx="39980">
                  <c:v>39980</c:v>
                </c:pt>
                <c:pt idx="39981">
                  <c:v>39981</c:v>
                </c:pt>
                <c:pt idx="39982">
                  <c:v>39982</c:v>
                </c:pt>
                <c:pt idx="39983">
                  <c:v>39983</c:v>
                </c:pt>
                <c:pt idx="39984">
                  <c:v>39984</c:v>
                </c:pt>
                <c:pt idx="39985">
                  <c:v>39985</c:v>
                </c:pt>
                <c:pt idx="39986">
                  <c:v>39986</c:v>
                </c:pt>
                <c:pt idx="39987">
                  <c:v>39987</c:v>
                </c:pt>
                <c:pt idx="39988">
                  <c:v>39988</c:v>
                </c:pt>
                <c:pt idx="39989">
                  <c:v>39989</c:v>
                </c:pt>
                <c:pt idx="39990">
                  <c:v>39990</c:v>
                </c:pt>
                <c:pt idx="39991">
                  <c:v>39991</c:v>
                </c:pt>
                <c:pt idx="39992">
                  <c:v>39992</c:v>
                </c:pt>
                <c:pt idx="39993">
                  <c:v>39993</c:v>
                </c:pt>
                <c:pt idx="39994">
                  <c:v>39994</c:v>
                </c:pt>
                <c:pt idx="39995">
                  <c:v>39995</c:v>
                </c:pt>
                <c:pt idx="39996">
                  <c:v>39996</c:v>
                </c:pt>
                <c:pt idx="39997">
                  <c:v>39997</c:v>
                </c:pt>
                <c:pt idx="39998">
                  <c:v>39998</c:v>
                </c:pt>
                <c:pt idx="39999">
                  <c:v>39999</c:v>
                </c:pt>
                <c:pt idx="40000">
                  <c:v>40000</c:v>
                </c:pt>
                <c:pt idx="40001">
                  <c:v>40001</c:v>
                </c:pt>
                <c:pt idx="40002">
                  <c:v>40002</c:v>
                </c:pt>
                <c:pt idx="40003">
                  <c:v>40003</c:v>
                </c:pt>
                <c:pt idx="40004">
                  <c:v>40004</c:v>
                </c:pt>
                <c:pt idx="40005">
                  <c:v>40005</c:v>
                </c:pt>
                <c:pt idx="40006">
                  <c:v>40006</c:v>
                </c:pt>
                <c:pt idx="40007">
                  <c:v>40007</c:v>
                </c:pt>
                <c:pt idx="40008">
                  <c:v>40008</c:v>
                </c:pt>
                <c:pt idx="40009">
                  <c:v>40009</c:v>
                </c:pt>
                <c:pt idx="40010">
                  <c:v>40010</c:v>
                </c:pt>
                <c:pt idx="40011">
                  <c:v>40011</c:v>
                </c:pt>
                <c:pt idx="40012">
                  <c:v>40012</c:v>
                </c:pt>
                <c:pt idx="40013">
                  <c:v>40013</c:v>
                </c:pt>
                <c:pt idx="40014">
                  <c:v>40014</c:v>
                </c:pt>
                <c:pt idx="40015">
                  <c:v>40015</c:v>
                </c:pt>
                <c:pt idx="40016">
                  <c:v>40016</c:v>
                </c:pt>
                <c:pt idx="40017">
                  <c:v>40017</c:v>
                </c:pt>
                <c:pt idx="40018">
                  <c:v>40018</c:v>
                </c:pt>
                <c:pt idx="40019">
                  <c:v>40019</c:v>
                </c:pt>
                <c:pt idx="40020">
                  <c:v>40020</c:v>
                </c:pt>
                <c:pt idx="40021">
                  <c:v>40021</c:v>
                </c:pt>
                <c:pt idx="40022">
                  <c:v>40022</c:v>
                </c:pt>
                <c:pt idx="40023">
                  <c:v>40023</c:v>
                </c:pt>
                <c:pt idx="40024">
                  <c:v>40024</c:v>
                </c:pt>
                <c:pt idx="40025">
                  <c:v>40025</c:v>
                </c:pt>
                <c:pt idx="40026">
                  <c:v>40026</c:v>
                </c:pt>
                <c:pt idx="40027">
                  <c:v>40027</c:v>
                </c:pt>
                <c:pt idx="40028">
                  <c:v>40028</c:v>
                </c:pt>
                <c:pt idx="40029">
                  <c:v>40029</c:v>
                </c:pt>
                <c:pt idx="40030">
                  <c:v>40030</c:v>
                </c:pt>
                <c:pt idx="40031">
                  <c:v>40031</c:v>
                </c:pt>
                <c:pt idx="40032">
                  <c:v>40032</c:v>
                </c:pt>
                <c:pt idx="40033">
                  <c:v>40033</c:v>
                </c:pt>
                <c:pt idx="40034">
                  <c:v>40034</c:v>
                </c:pt>
                <c:pt idx="40035">
                  <c:v>40035</c:v>
                </c:pt>
                <c:pt idx="40036">
                  <c:v>40036</c:v>
                </c:pt>
                <c:pt idx="40037">
                  <c:v>40037</c:v>
                </c:pt>
                <c:pt idx="40038">
                  <c:v>40038</c:v>
                </c:pt>
                <c:pt idx="40039">
                  <c:v>40039</c:v>
                </c:pt>
                <c:pt idx="40040">
                  <c:v>40040</c:v>
                </c:pt>
                <c:pt idx="40041">
                  <c:v>40041</c:v>
                </c:pt>
                <c:pt idx="40042">
                  <c:v>40042</c:v>
                </c:pt>
                <c:pt idx="40043">
                  <c:v>40043</c:v>
                </c:pt>
                <c:pt idx="40044">
                  <c:v>40044</c:v>
                </c:pt>
                <c:pt idx="40045">
                  <c:v>40045</c:v>
                </c:pt>
                <c:pt idx="40046">
                  <c:v>40046</c:v>
                </c:pt>
                <c:pt idx="40047">
                  <c:v>40047</c:v>
                </c:pt>
                <c:pt idx="40048">
                  <c:v>40048</c:v>
                </c:pt>
                <c:pt idx="40049">
                  <c:v>40049</c:v>
                </c:pt>
                <c:pt idx="40050">
                  <c:v>40050</c:v>
                </c:pt>
                <c:pt idx="40051">
                  <c:v>40051</c:v>
                </c:pt>
                <c:pt idx="40052">
                  <c:v>40052</c:v>
                </c:pt>
                <c:pt idx="40053">
                  <c:v>40053</c:v>
                </c:pt>
                <c:pt idx="40054">
                  <c:v>40054</c:v>
                </c:pt>
                <c:pt idx="40055">
                  <c:v>40055</c:v>
                </c:pt>
                <c:pt idx="40056">
                  <c:v>40056</c:v>
                </c:pt>
                <c:pt idx="40057">
                  <c:v>40057</c:v>
                </c:pt>
                <c:pt idx="40058">
                  <c:v>40058</c:v>
                </c:pt>
                <c:pt idx="40059">
                  <c:v>40059</c:v>
                </c:pt>
                <c:pt idx="40060">
                  <c:v>40060</c:v>
                </c:pt>
                <c:pt idx="40061">
                  <c:v>40061</c:v>
                </c:pt>
                <c:pt idx="40062">
                  <c:v>40062</c:v>
                </c:pt>
                <c:pt idx="40063">
                  <c:v>40063</c:v>
                </c:pt>
                <c:pt idx="40064">
                  <c:v>40064</c:v>
                </c:pt>
                <c:pt idx="40065">
                  <c:v>40065</c:v>
                </c:pt>
                <c:pt idx="40066">
                  <c:v>40066</c:v>
                </c:pt>
                <c:pt idx="40067">
                  <c:v>40067</c:v>
                </c:pt>
                <c:pt idx="40068">
                  <c:v>40068</c:v>
                </c:pt>
                <c:pt idx="40069">
                  <c:v>40069</c:v>
                </c:pt>
                <c:pt idx="40070">
                  <c:v>40070</c:v>
                </c:pt>
                <c:pt idx="40071">
                  <c:v>40071</c:v>
                </c:pt>
                <c:pt idx="40072">
                  <c:v>40072</c:v>
                </c:pt>
                <c:pt idx="40073">
                  <c:v>40073</c:v>
                </c:pt>
                <c:pt idx="40074">
                  <c:v>40074</c:v>
                </c:pt>
                <c:pt idx="40075">
                  <c:v>40075</c:v>
                </c:pt>
                <c:pt idx="40076">
                  <c:v>40076</c:v>
                </c:pt>
                <c:pt idx="40077">
                  <c:v>40077</c:v>
                </c:pt>
                <c:pt idx="40078">
                  <c:v>40078</c:v>
                </c:pt>
                <c:pt idx="40079">
                  <c:v>40079</c:v>
                </c:pt>
                <c:pt idx="40080">
                  <c:v>40080</c:v>
                </c:pt>
                <c:pt idx="40081">
                  <c:v>40081</c:v>
                </c:pt>
                <c:pt idx="40082">
                  <c:v>40082</c:v>
                </c:pt>
                <c:pt idx="40083">
                  <c:v>40083</c:v>
                </c:pt>
                <c:pt idx="40084">
                  <c:v>40084</c:v>
                </c:pt>
                <c:pt idx="40085">
                  <c:v>40085</c:v>
                </c:pt>
                <c:pt idx="40086">
                  <c:v>40086</c:v>
                </c:pt>
                <c:pt idx="40087">
                  <c:v>40087</c:v>
                </c:pt>
                <c:pt idx="40088">
                  <c:v>40088</c:v>
                </c:pt>
                <c:pt idx="40089">
                  <c:v>40089</c:v>
                </c:pt>
                <c:pt idx="40090">
                  <c:v>40090</c:v>
                </c:pt>
                <c:pt idx="40091">
                  <c:v>40091</c:v>
                </c:pt>
                <c:pt idx="40092">
                  <c:v>40092</c:v>
                </c:pt>
                <c:pt idx="40093">
                  <c:v>40093</c:v>
                </c:pt>
                <c:pt idx="40094">
                  <c:v>40094</c:v>
                </c:pt>
                <c:pt idx="40095">
                  <c:v>40095</c:v>
                </c:pt>
                <c:pt idx="40096">
                  <c:v>40096</c:v>
                </c:pt>
                <c:pt idx="40097">
                  <c:v>40097</c:v>
                </c:pt>
                <c:pt idx="40098">
                  <c:v>40098</c:v>
                </c:pt>
                <c:pt idx="40099">
                  <c:v>40099</c:v>
                </c:pt>
                <c:pt idx="40100">
                  <c:v>40100</c:v>
                </c:pt>
                <c:pt idx="40101">
                  <c:v>40101</c:v>
                </c:pt>
                <c:pt idx="40102">
                  <c:v>40102</c:v>
                </c:pt>
                <c:pt idx="40103">
                  <c:v>40103</c:v>
                </c:pt>
                <c:pt idx="40104">
                  <c:v>40104</c:v>
                </c:pt>
                <c:pt idx="40105">
                  <c:v>40105</c:v>
                </c:pt>
                <c:pt idx="40106">
                  <c:v>40106</c:v>
                </c:pt>
                <c:pt idx="40107">
                  <c:v>40107</c:v>
                </c:pt>
                <c:pt idx="40108">
                  <c:v>40108</c:v>
                </c:pt>
                <c:pt idx="40109">
                  <c:v>40109</c:v>
                </c:pt>
                <c:pt idx="40110">
                  <c:v>40110</c:v>
                </c:pt>
                <c:pt idx="40111">
                  <c:v>40111</c:v>
                </c:pt>
                <c:pt idx="40112">
                  <c:v>40112</c:v>
                </c:pt>
                <c:pt idx="40113">
                  <c:v>40113</c:v>
                </c:pt>
                <c:pt idx="40114">
                  <c:v>40114</c:v>
                </c:pt>
                <c:pt idx="40115">
                  <c:v>40115</c:v>
                </c:pt>
                <c:pt idx="40116">
                  <c:v>40116</c:v>
                </c:pt>
                <c:pt idx="40117">
                  <c:v>40117</c:v>
                </c:pt>
                <c:pt idx="40118">
                  <c:v>40118</c:v>
                </c:pt>
                <c:pt idx="40119">
                  <c:v>40119</c:v>
                </c:pt>
                <c:pt idx="40120">
                  <c:v>40120</c:v>
                </c:pt>
                <c:pt idx="40121">
                  <c:v>40121</c:v>
                </c:pt>
                <c:pt idx="40122">
                  <c:v>40122</c:v>
                </c:pt>
                <c:pt idx="40123">
                  <c:v>40123</c:v>
                </c:pt>
                <c:pt idx="40124">
                  <c:v>40124</c:v>
                </c:pt>
                <c:pt idx="40125">
                  <c:v>40125</c:v>
                </c:pt>
                <c:pt idx="40126">
                  <c:v>40126</c:v>
                </c:pt>
                <c:pt idx="40127">
                  <c:v>40127</c:v>
                </c:pt>
                <c:pt idx="40128">
                  <c:v>40128</c:v>
                </c:pt>
                <c:pt idx="40129">
                  <c:v>40129</c:v>
                </c:pt>
                <c:pt idx="40130">
                  <c:v>40130</c:v>
                </c:pt>
                <c:pt idx="40131">
                  <c:v>40131</c:v>
                </c:pt>
                <c:pt idx="40132">
                  <c:v>40132</c:v>
                </c:pt>
                <c:pt idx="40133">
                  <c:v>40133</c:v>
                </c:pt>
                <c:pt idx="40134">
                  <c:v>40134</c:v>
                </c:pt>
                <c:pt idx="40135">
                  <c:v>40135</c:v>
                </c:pt>
                <c:pt idx="40136">
                  <c:v>40136</c:v>
                </c:pt>
                <c:pt idx="40137">
                  <c:v>40137</c:v>
                </c:pt>
                <c:pt idx="40138">
                  <c:v>40138</c:v>
                </c:pt>
                <c:pt idx="40139">
                  <c:v>40139</c:v>
                </c:pt>
                <c:pt idx="40140">
                  <c:v>40140</c:v>
                </c:pt>
                <c:pt idx="40141">
                  <c:v>40141</c:v>
                </c:pt>
                <c:pt idx="40142">
                  <c:v>40142</c:v>
                </c:pt>
                <c:pt idx="40143">
                  <c:v>40143</c:v>
                </c:pt>
                <c:pt idx="40144">
                  <c:v>40144</c:v>
                </c:pt>
                <c:pt idx="40145">
                  <c:v>40145</c:v>
                </c:pt>
                <c:pt idx="40146">
                  <c:v>40146</c:v>
                </c:pt>
                <c:pt idx="40147">
                  <c:v>40147</c:v>
                </c:pt>
                <c:pt idx="40148">
                  <c:v>40148</c:v>
                </c:pt>
                <c:pt idx="40149">
                  <c:v>40149</c:v>
                </c:pt>
                <c:pt idx="40150">
                  <c:v>40150</c:v>
                </c:pt>
                <c:pt idx="40151">
                  <c:v>40151</c:v>
                </c:pt>
                <c:pt idx="40152">
                  <c:v>40152</c:v>
                </c:pt>
                <c:pt idx="40153">
                  <c:v>40153</c:v>
                </c:pt>
                <c:pt idx="40154">
                  <c:v>40154</c:v>
                </c:pt>
                <c:pt idx="40155">
                  <c:v>40155</c:v>
                </c:pt>
                <c:pt idx="40156">
                  <c:v>40156</c:v>
                </c:pt>
                <c:pt idx="40157">
                  <c:v>40157</c:v>
                </c:pt>
                <c:pt idx="40158">
                  <c:v>40158</c:v>
                </c:pt>
                <c:pt idx="40159">
                  <c:v>40159</c:v>
                </c:pt>
                <c:pt idx="40160">
                  <c:v>40160</c:v>
                </c:pt>
                <c:pt idx="40161">
                  <c:v>40161</c:v>
                </c:pt>
                <c:pt idx="40162">
                  <c:v>40162</c:v>
                </c:pt>
                <c:pt idx="40163">
                  <c:v>40163</c:v>
                </c:pt>
                <c:pt idx="40164">
                  <c:v>40164</c:v>
                </c:pt>
                <c:pt idx="40165">
                  <c:v>40165</c:v>
                </c:pt>
                <c:pt idx="40166">
                  <c:v>40166</c:v>
                </c:pt>
                <c:pt idx="40167">
                  <c:v>40167</c:v>
                </c:pt>
                <c:pt idx="40168">
                  <c:v>40168</c:v>
                </c:pt>
                <c:pt idx="40169">
                  <c:v>40169</c:v>
                </c:pt>
                <c:pt idx="40170">
                  <c:v>40170</c:v>
                </c:pt>
                <c:pt idx="40171">
                  <c:v>40171</c:v>
                </c:pt>
                <c:pt idx="40172">
                  <c:v>40172</c:v>
                </c:pt>
                <c:pt idx="40173">
                  <c:v>40173</c:v>
                </c:pt>
                <c:pt idx="40174">
                  <c:v>40174</c:v>
                </c:pt>
                <c:pt idx="40175">
                  <c:v>40175</c:v>
                </c:pt>
                <c:pt idx="40176">
                  <c:v>40176</c:v>
                </c:pt>
                <c:pt idx="40177">
                  <c:v>40177</c:v>
                </c:pt>
                <c:pt idx="40178">
                  <c:v>40178</c:v>
                </c:pt>
                <c:pt idx="40179">
                  <c:v>40179</c:v>
                </c:pt>
                <c:pt idx="40180">
                  <c:v>40180</c:v>
                </c:pt>
                <c:pt idx="40181">
                  <c:v>40181</c:v>
                </c:pt>
                <c:pt idx="40182">
                  <c:v>40182</c:v>
                </c:pt>
                <c:pt idx="40183">
                  <c:v>40183</c:v>
                </c:pt>
                <c:pt idx="40184">
                  <c:v>40184</c:v>
                </c:pt>
                <c:pt idx="40185">
                  <c:v>40185</c:v>
                </c:pt>
                <c:pt idx="40186">
                  <c:v>40186</c:v>
                </c:pt>
                <c:pt idx="40187">
                  <c:v>40187</c:v>
                </c:pt>
                <c:pt idx="40188">
                  <c:v>40188</c:v>
                </c:pt>
                <c:pt idx="40189">
                  <c:v>40189</c:v>
                </c:pt>
                <c:pt idx="40190">
                  <c:v>40190</c:v>
                </c:pt>
                <c:pt idx="40191">
                  <c:v>40191</c:v>
                </c:pt>
                <c:pt idx="40192">
                  <c:v>40192</c:v>
                </c:pt>
                <c:pt idx="40193">
                  <c:v>40193</c:v>
                </c:pt>
                <c:pt idx="40194">
                  <c:v>40194</c:v>
                </c:pt>
                <c:pt idx="40195">
                  <c:v>40195</c:v>
                </c:pt>
                <c:pt idx="40196">
                  <c:v>40196</c:v>
                </c:pt>
                <c:pt idx="40197">
                  <c:v>40197</c:v>
                </c:pt>
                <c:pt idx="40198">
                  <c:v>40198</c:v>
                </c:pt>
                <c:pt idx="40199">
                  <c:v>40199</c:v>
                </c:pt>
                <c:pt idx="40200">
                  <c:v>40200</c:v>
                </c:pt>
                <c:pt idx="40201">
                  <c:v>40201</c:v>
                </c:pt>
                <c:pt idx="40202">
                  <c:v>40202</c:v>
                </c:pt>
                <c:pt idx="40203">
                  <c:v>40203</c:v>
                </c:pt>
                <c:pt idx="40204">
                  <c:v>40204</c:v>
                </c:pt>
                <c:pt idx="40205">
                  <c:v>40205</c:v>
                </c:pt>
                <c:pt idx="40206">
                  <c:v>40206</c:v>
                </c:pt>
                <c:pt idx="40207">
                  <c:v>40207</c:v>
                </c:pt>
                <c:pt idx="40208">
                  <c:v>40208</c:v>
                </c:pt>
                <c:pt idx="40209">
                  <c:v>40209</c:v>
                </c:pt>
                <c:pt idx="40210">
                  <c:v>40210</c:v>
                </c:pt>
                <c:pt idx="40211">
                  <c:v>40211</c:v>
                </c:pt>
                <c:pt idx="40212">
                  <c:v>40212</c:v>
                </c:pt>
                <c:pt idx="40213">
                  <c:v>40213</c:v>
                </c:pt>
                <c:pt idx="40214">
                  <c:v>40214</c:v>
                </c:pt>
                <c:pt idx="40215">
                  <c:v>40215</c:v>
                </c:pt>
                <c:pt idx="40216">
                  <c:v>40216</c:v>
                </c:pt>
                <c:pt idx="40217">
                  <c:v>40217</c:v>
                </c:pt>
                <c:pt idx="40218">
                  <c:v>40218</c:v>
                </c:pt>
                <c:pt idx="40219">
                  <c:v>40219</c:v>
                </c:pt>
                <c:pt idx="40220">
                  <c:v>40220</c:v>
                </c:pt>
                <c:pt idx="40221">
                  <c:v>40221</c:v>
                </c:pt>
                <c:pt idx="40222">
                  <c:v>40222</c:v>
                </c:pt>
                <c:pt idx="40223">
                  <c:v>40223</c:v>
                </c:pt>
                <c:pt idx="40224">
                  <c:v>40224</c:v>
                </c:pt>
                <c:pt idx="40225">
                  <c:v>40225</c:v>
                </c:pt>
                <c:pt idx="40226">
                  <c:v>40226</c:v>
                </c:pt>
                <c:pt idx="40227">
                  <c:v>40227</c:v>
                </c:pt>
                <c:pt idx="40228">
                  <c:v>40228</c:v>
                </c:pt>
                <c:pt idx="40229">
                  <c:v>40229</c:v>
                </c:pt>
                <c:pt idx="40230">
                  <c:v>40230</c:v>
                </c:pt>
                <c:pt idx="40231">
                  <c:v>40231</c:v>
                </c:pt>
                <c:pt idx="40232">
                  <c:v>40232</c:v>
                </c:pt>
                <c:pt idx="40233">
                  <c:v>40233</c:v>
                </c:pt>
                <c:pt idx="40234">
                  <c:v>40234</c:v>
                </c:pt>
                <c:pt idx="40235">
                  <c:v>40235</c:v>
                </c:pt>
                <c:pt idx="40236">
                  <c:v>40236</c:v>
                </c:pt>
                <c:pt idx="40237">
                  <c:v>40237</c:v>
                </c:pt>
                <c:pt idx="40238">
                  <c:v>40238</c:v>
                </c:pt>
                <c:pt idx="40239">
                  <c:v>40239</c:v>
                </c:pt>
                <c:pt idx="40240">
                  <c:v>40240</c:v>
                </c:pt>
                <c:pt idx="40241">
                  <c:v>40241</c:v>
                </c:pt>
                <c:pt idx="40242">
                  <c:v>40242</c:v>
                </c:pt>
                <c:pt idx="40243">
                  <c:v>40243</c:v>
                </c:pt>
                <c:pt idx="40244">
                  <c:v>40244</c:v>
                </c:pt>
                <c:pt idx="40245">
                  <c:v>40245</c:v>
                </c:pt>
                <c:pt idx="40246">
                  <c:v>40246</c:v>
                </c:pt>
                <c:pt idx="40247">
                  <c:v>40247</c:v>
                </c:pt>
                <c:pt idx="40248">
                  <c:v>40248</c:v>
                </c:pt>
                <c:pt idx="40249">
                  <c:v>40249</c:v>
                </c:pt>
                <c:pt idx="40250">
                  <c:v>40250</c:v>
                </c:pt>
                <c:pt idx="40251">
                  <c:v>40251</c:v>
                </c:pt>
                <c:pt idx="40252">
                  <c:v>40252</c:v>
                </c:pt>
                <c:pt idx="40253">
                  <c:v>40253</c:v>
                </c:pt>
                <c:pt idx="40254">
                  <c:v>40254</c:v>
                </c:pt>
                <c:pt idx="40255">
                  <c:v>40255</c:v>
                </c:pt>
                <c:pt idx="40256">
                  <c:v>40256</c:v>
                </c:pt>
                <c:pt idx="40257">
                  <c:v>40257</c:v>
                </c:pt>
                <c:pt idx="40258">
                  <c:v>40258</c:v>
                </c:pt>
                <c:pt idx="40259">
                  <c:v>40259</c:v>
                </c:pt>
                <c:pt idx="40260">
                  <c:v>40260</c:v>
                </c:pt>
                <c:pt idx="40261">
                  <c:v>40261</c:v>
                </c:pt>
                <c:pt idx="40262">
                  <c:v>40262</c:v>
                </c:pt>
                <c:pt idx="40263">
                  <c:v>40263</c:v>
                </c:pt>
                <c:pt idx="40264">
                  <c:v>40264</c:v>
                </c:pt>
                <c:pt idx="40265">
                  <c:v>40265</c:v>
                </c:pt>
                <c:pt idx="40266">
                  <c:v>40266</c:v>
                </c:pt>
                <c:pt idx="40267">
                  <c:v>40267</c:v>
                </c:pt>
                <c:pt idx="40268">
                  <c:v>40268</c:v>
                </c:pt>
                <c:pt idx="40269">
                  <c:v>40269</c:v>
                </c:pt>
                <c:pt idx="40270">
                  <c:v>40270</c:v>
                </c:pt>
                <c:pt idx="40271">
                  <c:v>40271</c:v>
                </c:pt>
                <c:pt idx="40272">
                  <c:v>40272</c:v>
                </c:pt>
                <c:pt idx="40273">
                  <c:v>40273</c:v>
                </c:pt>
                <c:pt idx="40274">
                  <c:v>40274</c:v>
                </c:pt>
                <c:pt idx="40275">
                  <c:v>40275</c:v>
                </c:pt>
                <c:pt idx="40276">
                  <c:v>40276</c:v>
                </c:pt>
                <c:pt idx="40277">
                  <c:v>40277</c:v>
                </c:pt>
                <c:pt idx="40278">
                  <c:v>40278</c:v>
                </c:pt>
                <c:pt idx="40279">
                  <c:v>40279</c:v>
                </c:pt>
                <c:pt idx="40280">
                  <c:v>40280</c:v>
                </c:pt>
                <c:pt idx="40281">
                  <c:v>40281</c:v>
                </c:pt>
                <c:pt idx="40282">
                  <c:v>40282</c:v>
                </c:pt>
                <c:pt idx="40283">
                  <c:v>40283</c:v>
                </c:pt>
                <c:pt idx="40284">
                  <c:v>40284</c:v>
                </c:pt>
                <c:pt idx="40285">
                  <c:v>40285</c:v>
                </c:pt>
                <c:pt idx="40286">
                  <c:v>40286</c:v>
                </c:pt>
                <c:pt idx="40287">
                  <c:v>40287</c:v>
                </c:pt>
                <c:pt idx="40288">
                  <c:v>40288</c:v>
                </c:pt>
                <c:pt idx="40289">
                  <c:v>40289</c:v>
                </c:pt>
                <c:pt idx="40290">
                  <c:v>40290</c:v>
                </c:pt>
                <c:pt idx="40291">
                  <c:v>40291</c:v>
                </c:pt>
                <c:pt idx="40292">
                  <c:v>40292</c:v>
                </c:pt>
                <c:pt idx="40293">
                  <c:v>40293</c:v>
                </c:pt>
                <c:pt idx="40294">
                  <c:v>40294</c:v>
                </c:pt>
                <c:pt idx="40295">
                  <c:v>40295</c:v>
                </c:pt>
                <c:pt idx="40296">
                  <c:v>40296</c:v>
                </c:pt>
                <c:pt idx="40297">
                  <c:v>40297</c:v>
                </c:pt>
                <c:pt idx="40298">
                  <c:v>40298</c:v>
                </c:pt>
                <c:pt idx="40299">
                  <c:v>40299</c:v>
                </c:pt>
                <c:pt idx="40300">
                  <c:v>40300</c:v>
                </c:pt>
                <c:pt idx="40301">
                  <c:v>40301</c:v>
                </c:pt>
                <c:pt idx="40302">
                  <c:v>40302</c:v>
                </c:pt>
                <c:pt idx="40303">
                  <c:v>40303</c:v>
                </c:pt>
                <c:pt idx="40304">
                  <c:v>40304</c:v>
                </c:pt>
                <c:pt idx="40305">
                  <c:v>40305</c:v>
                </c:pt>
                <c:pt idx="40306">
                  <c:v>40306</c:v>
                </c:pt>
                <c:pt idx="40307">
                  <c:v>40307</c:v>
                </c:pt>
                <c:pt idx="40308">
                  <c:v>40308</c:v>
                </c:pt>
                <c:pt idx="40309">
                  <c:v>40309</c:v>
                </c:pt>
                <c:pt idx="40310">
                  <c:v>40310</c:v>
                </c:pt>
                <c:pt idx="40311">
                  <c:v>40311</c:v>
                </c:pt>
                <c:pt idx="40312">
                  <c:v>40312</c:v>
                </c:pt>
                <c:pt idx="40313">
                  <c:v>40313</c:v>
                </c:pt>
                <c:pt idx="40314">
                  <c:v>40314</c:v>
                </c:pt>
                <c:pt idx="40315">
                  <c:v>40315</c:v>
                </c:pt>
                <c:pt idx="40316">
                  <c:v>40316</c:v>
                </c:pt>
                <c:pt idx="40317">
                  <c:v>40317</c:v>
                </c:pt>
                <c:pt idx="40318">
                  <c:v>40318</c:v>
                </c:pt>
                <c:pt idx="40319">
                  <c:v>40319</c:v>
                </c:pt>
                <c:pt idx="40320">
                  <c:v>40320</c:v>
                </c:pt>
                <c:pt idx="40321">
                  <c:v>40321</c:v>
                </c:pt>
                <c:pt idx="40322">
                  <c:v>40322</c:v>
                </c:pt>
                <c:pt idx="40323">
                  <c:v>40323</c:v>
                </c:pt>
                <c:pt idx="40324">
                  <c:v>40324</c:v>
                </c:pt>
                <c:pt idx="40325">
                  <c:v>40325</c:v>
                </c:pt>
                <c:pt idx="40326">
                  <c:v>40326</c:v>
                </c:pt>
                <c:pt idx="40327">
                  <c:v>40327</c:v>
                </c:pt>
                <c:pt idx="40328">
                  <c:v>40328</c:v>
                </c:pt>
                <c:pt idx="40329">
                  <c:v>40329</c:v>
                </c:pt>
                <c:pt idx="40330">
                  <c:v>40330</c:v>
                </c:pt>
                <c:pt idx="40331">
                  <c:v>40331</c:v>
                </c:pt>
                <c:pt idx="40332">
                  <c:v>40332</c:v>
                </c:pt>
                <c:pt idx="40333">
                  <c:v>40333</c:v>
                </c:pt>
                <c:pt idx="40334">
                  <c:v>40334</c:v>
                </c:pt>
                <c:pt idx="40335">
                  <c:v>40335</c:v>
                </c:pt>
                <c:pt idx="40336">
                  <c:v>40336</c:v>
                </c:pt>
                <c:pt idx="40337">
                  <c:v>40337</c:v>
                </c:pt>
                <c:pt idx="40338">
                  <c:v>40338</c:v>
                </c:pt>
                <c:pt idx="40339">
                  <c:v>40339</c:v>
                </c:pt>
                <c:pt idx="40340">
                  <c:v>40340</c:v>
                </c:pt>
                <c:pt idx="40341">
                  <c:v>40341</c:v>
                </c:pt>
                <c:pt idx="40342">
                  <c:v>40342</c:v>
                </c:pt>
                <c:pt idx="40343">
                  <c:v>40343</c:v>
                </c:pt>
                <c:pt idx="40344">
                  <c:v>40344</c:v>
                </c:pt>
                <c:pt idx="40345">
                  <c:v>40345</c:v>
                </c:pt>
                <c:pt idx="40346">
                  <c:v>40346</c:v>
                </c:pt>
                <c:pt idx="40347">
                  <c:v>40347</c:v>
                </c:pt>
                <c:pt idx="40348">
                  <c:v>40348</c:v>
                </c:pt>
                <c:pt idx="40349">
                  <c:v>40349</c:v>
                </c:pt>
                <c:pt idx="40350">
                  <c:v>40350</c:v>
                </c:pt>
                <c:pt idx="40351">
                  <c:v>40351</c:v>
                </c:pt>
                <c:pt idx="40352">
                  <c:v>40352</c:v>
                </c:pt>
                <c:pt idx="40353">
                  <c:v>40353</c:v>
                </c:pt>
                <c:pt idx="40354">
                  <c:v>40354</c:v>
                </c:pt>
                <c:pt idx="40355">
                  <c:v>40355</c:v>
                </c:pt>
                <c:pt idx="40356">
                  <c:v>40356</c:v>
                </c:pt>
                <c:pt idx="40357">
                  <c:v>40357</c:v>
                </c:pt>
                <c:pt idx="40358">
                  <c:v>40358</c:v>
                </c:pt>
                <c:pt idx="40359">
                  <c:v>40359</c:v>
                </c:pt>
                <c:pt idx="40360">
                  <c:v>40360</c:v>
                </c:pt>
                <c:pt idx="40361">
                  <c:v>40361</c:v>
                </c:pt>
                <c:pt idx="40362">
                  <c:v>40362</c:v>
                </c:pt>
                <c:pt idx="40363">
                  <c:v>40363</c:v>
                </c:pt>
                <c:pt idx="40364">
                  <c:v>40364</c:v>
                </c:pt>
                <c:pt idx="40365">
                  <c:v>40365</c:v>
                </c:pt>
                <c:pt idx="40366">
                  <c:v>40366</c:v>
                </c:pt>
                <c:pt idx="40367">
                  <c:v>40367</c:v>
                </c:pt>
                <c:pt idx="40368">
                  <c:v>40368</c:v>
                </c:pt>
                <c:pt idx="40369">
                  <c:v>40369</c:v>
                </c:pt>
                <c:pt idx="40370">
                  <c:v>40370</c:v>
                </c:pt>
                <c:pt idx="40371">
                  <c:v>40371</c:v>
                </c:pt>
                <c:pt idx="40372">
                  <c:v>40372</c:v>
                </c:pt>
                <c:pt idx="40373">
                  <c:v>40373</c:v>
                </c:pt>
                <c:pt idx="40374">
                  <c:v>40374</c:v>
                </c:pt>
                <c:pt idx="40375">
                  <c:v>40375</c:v>
                </c:pt>
                <c:pt idx="40376">
                  <c:v>40376</c:v>
                </c:pt>
                <c:pt idx="40377">
                  <c:v>40377</c:v>
                </c:pt>
                <c:pt idx="40378">
                  <c:v>40378</c:v>
                </c:pt>
                <c:pt idx="40379">
                  <c:v>40379</c:v>
                </c:pt>
                <c:pt idx="40380">
                  <c:v>40380</c:v>
                </c:pt>
                <c:pt idx="40381">
                  <c:v>40381</c:v>
                </c:pt>
                <c:pt idx="40382">
                  <c:v>40382</c:v>
                </c:pt>
                <c:pt idx="40383">
                  <c:v>40383</c:v>
                </c:pt>
                <c:pt idx="40384">
                  <c:v>40384</c:v>
                </c:pt>
                <c:pt idx="40385">
                  <c:v>40385</c:v>
                </c:pt>
                <c:pt idx="40386">
                  <c:v>40386</c:v>
                </c:pt>
                <c:pt idx="40387">
                  <c:v>40387</c:v>
                </c:pt>
                <c:pt idx="40388">
                  <c:v>40388</c:v>
                </c:pt>
                <c:pt idx="40389">
                  <c:v>40389</c:v>
                </c:pt>
                <c:pt idx="40390">
                  <c:v>40390</c:v>
                </c:pt>
                <c:pt idx="40391">
                  <c:v>40391</c:v>
                </c:pt>
                <c:pt idx="40392">
                  <c:v>40392</c:v>
                </c:pt>
                <c:pt idx="40393">
                  <c:v>40393</c:v>
                </c:pt>
                <c:pt idx="40394">
                  <c:v>40394</c:v>
                </c:pt>
                <c:pt idx="40395">
                  <c:v>40395</c:v>
                </c:pt>
                <c:pt idx="40396">
                  <c:v>40396</c:v>
                </c:pt>
                <c:pt idx="40397">
                  <c:v>40397</c:v>
                </c:pt>
                <c:pt idx="40398">
                  <c:v>40398</c:v>
                </c:pt>
                <c:pt idx="40399">
                  <c:v>40399</c:v>
                </c:pt>
                <c:pt idx="40400">
                  <c:v>40400</c:v>
                </c:pt>
                <c:pt idx="40401">
                  <c:v>40401</c:v>
                </c:pt>
                <c:pt idx="40402">
                  <c:v>40402</c:v>
                </c:pt>
                <c:pt idx="40403">
                  <c:v>40403</c:v>
                </c:pt>
                <c:pt idx="40404">
                  <c:v>40404</c:v>
                </c:pt>
                <c:pt idx="40405">
                  <c:v>40405</c:v>
                </c:pt>
                <c:pt idx="40406">
                  <c:v>40406</c:v>
                </c:pt>
                <c:pt idx="40407">
                  <c:v>40407</c:v>
                </c:pt>
                <c:pt idx="40408">
                  <c:v>40408</c:v>
                </c:pt>
                <c:pt idx="40409">
                  <c:v>40409</c:v>
                </c:pt>
                <c:pt idx="40410">
                  <c:v>40410</c:v>
                </c:pt>
                <c:pt idx="40411">
                  <c:v>40411</c:v>
                </c:pt>
                <c:pt idx="40412">
                  <c:v>40412</c:v>
                </c:pt>
                <c:pt idx="40413">
                  <c:v>40413</c:v>
                </c:pt>
                <c:pt idx="40414">
                  <c:v>40414</c:v>
                </c:pt>
                <c:pt idx="40415">
                  <c:v>40415</c:v>
                </c:pt>
                <c:pt idx="40416">
                  <c:v>40416</c:v>
                </c:pt>
                <c:pt idx="40417">
                  <c:v>40417</c:v>
                </c:pt>
                <c:pt idx="40418">
                  <c:v>40418</c:v>
                </c:pt>
                <c:pt idx="40419">
                  <c:v>40419</c:v>
                </c:pt>
                <c:pt idx="40420">
                  <c:v>40420</c:v>
                </c:pt>
                <c:pt idx="40421">
                  <c:v>40421</c:v>
                </c:pt>
                <c:pt idx="40422">
                  <c:v>40422</c:v>
                </c:pt>
                <c:pt idx="40423">
                  <c:v>40423</c:v>
                </c:pt>
                <c:pt idx="40424">
                  <c:v>40424</c:v>
                </c:pt>
                <c:pt idx="40425">
                  <c:v>40425</c:v>
                </c:pt>
                <c:pt idx="40426">
                  <c:v>40426</c:v>
                </c:pt>
                <c:pt idx="40427">
                  <c:v>40427</c:v>
                </c:pt>
                <c:pt idx="40428">
                  <c:v>40428</c:v>
                </c:pt>
                <c:pt idx="40429">
                  <c:v>40429</c:v>
                </c:pt>
                <c:pt idx="40430">
                  <c:v>40430</c:v>
                </c:pt>
                <c:pt idx="40431">
                  <c:v>40431</c:v>
                </c:pt>
                <c:pt idx="40432">
                  <c:v>40432</c:v>
                </c:pt>
                <c:pt idx="40433">
                  <c:v>40433</c:v>
                </c:pt>
                <c:pt idx="40434">
                  <c:v>40434</c:v>
                </c:pt>
                <c:pt idx="40435">
                  <c:v>40435</c:v>
                </c:pt>
                <c:pt idx="40436">
                  <c:v>40436</c:v>
                </c:pt>
                <c:pt idx="40437">
                  <c:v>40437</c:v>
                </c:pt>
                <c:pt idx="40438">
                  <c:v>40438</c:v>
                </c:pt>
                <c:pt idx="40439">
                  <c:v>40439</c:v>
                </c:pt>
                <c:pt idx="40440">
                  <c:v>40440</c:v>
                </c:pt>
                <c:pt idx="40441">
                  <c:v>40441</c:v>
                </c:pt>
                <c:pt idx="40442">
                  <c:v>40442</c:v>
                </c:pt>
                <c:pt idx="40443">
                  <c:v>40443</c:v>
                </c:pt>
                <c:pt idx="40444">
                  <c:v>40444</c:v>
                </c:pt>
                <c:pt idx="40445">
                  <c:v>40445</c:v>
                </c:pt>
                <c:pt idx="40446">
                  <c:v>40446</c:v>
                </c:pt>
                <c:pt idx="40447">
                  <c:v>40447</c:v>
                </c:pt>
                <c:pt idx="40448">
                  <c:v>40448</c:v>
                </c:pt>
                <c:pt idx="40449">
                  <c:v>40449</c:v>
                </c:pt>
                <c:pt idx="40450">
                  <c:v>40450</c:v>
                </c:pt>
                <c:pt idx="40451">
                  <c:v>40451</c:v>
                </c:pt>
                <c:pt idx="40452">
                  <c:v>40452</c:v>
                </c:pt>
                <c:pt idx="40453">
                  <c:v>40453</c:v>
                </c:pt>
                <c:pt idx="40454">
                  <c:v>40454</c:v>
                </c:pt>
                <c:pt idx="40455">
                  <c:v>40455</c:v>
                </c:pt>
                <c:pt idx="40456">
                  <c:v>40456</c:v>
                </c:pt>
                <c:pt idx="40457">
                  <c:v>40457</c:v>
                </c:pt>
                <c:pt idx="40458">
                  <c:v>40458</c:v>
                </c:pt>
                <c:pt idx="40459">
                  <c:v>40459</c:v>
                </c:pt>
                <c:pt idx="40460">
                  <c:v>40460</c:v>
                </c:pt>
                <c:pt idx="40461">
                  <c:v>40461</c:v>
                </c:pt>
                <c:pt idx="40462">
                  <c:v>40462</c:v>
                </c:pt>
                <c:pt idx="40463">
                  <c:v>40463</c:v>
                </c:pt>
                <c:pt idx="40464">
                  <c:v>40464</c:v>
                </c:pt>
                <c:pt idx="40465">
                  <c:v>40465</c:v>
                </c:pt>
                <c:pt idx="40466">
                  <c:v>40466</c:v>
                </c:pt>
                <c:pt idx="40467">
                  <c:v>40467</c:v>
                </c:pt>
                <c:pt idx="40468">
                  <c:v>40468</c:v>
                </c:pt>
                <c:pt idx="40469">
                  <c:v>40469</c:v>
                </c:pt>
                <c:pt idx="40470">
                  <c:v>40470</c:v>
                </c:pt>
                <c:pt idx="40471">
                  <c:v>40471</c:v>
                </c:pt>
                <c:pt idx="40472">
                  <c:v>40472</c:v>
                </c:pt>
                <c:pt idx="40473">
                  <c:v>40473</c:v>
                </c:pt>
                <c:pt idx="40474">
                  <c:v>40474</c:v>
                </c:pt>
                <c:pt idx="40475">
                  <c:v>40475</c:v>
                </c:pt>
                <c:pt idx="40476">
                  <c:v>40476</c:v>
                </c:pt>
                <c:pt idx="40477">
                  <c:v>40477</c:v>
                </c:pt>
                <c:pt idx="40478">
                  <c:v>40478</c:v>
                </c:pt>
                <c:pt idx="40479">
                  <c:v>40479</c:v>
                </c:pt>
                <c:pt idx="40480">
                  <c:v>40480</c:v>
                </c:pt>
                <c:pt idx="40481">
                  <c:v>40481</c:v>
                </c:pt>
                <c:pt idx="40482">
                  <c:v>40482</c:v>
                </c:pt>
                <c:pt idx="40483">
                  <c:v>40483</c:v>
                </c:pt>
                <c:pt idx="40484">
                  <c:v>40484</c:v>
                </c:pt>
                <c:pt idx="40485">
                  <c:v>40485</c:v>
                </c:pt>
                <c:pt idx="40486">
                  <c:v>40486</c:v>
                </c:pt>
                <c:pt idx="40487">
                  <c:v>40487</c:v>
                </c:pt>
                <c:pt idx="40488">
                  <c:v>40488</c:v>
                </c:pt>
                <c:pt idx="40489">
                  <c:v>40489</c:v>
                </c:pt>
                <c:pt idx="40490">
                  <c:v>40490</c:v>
                </c:pt>
                <c:pt idx="40491">
                  <c:v>40491</c:v>
                </c:pt>
                <c:pt idx="40492">
                  <c:v>40492</c:v>
                </c:pt>
                <c:pt idx="40493">
                  <c:v>40493</c:v>
                </c:pt>
                <c:pt idx="40494">
                  <c:v>40494</c:v>
                </c:pt>
                <c:pt idx="40495">
                  <c:v>40495</c:v>
                </c:pt>
                <c:pt idx="40496">
                  <c:v>40496</c:v>
                </c:pt>
                <c:pt idx="40497">
                  <c:v>40497</c:v>
                </c:pt>
                <c:pt idx="40498">
                  <c:v>40498</c:v>
                </c:pt>
                <c:pt idx="40499">
                  <c:v>40499</c:v>
                </c:pt>
                <c:pt idx="40500">
                  <c:v>40500</c:v>
                </c:pt>
                <c:pt idx="40501">
                  <c:v>40501</c:v>
                </c:pt>
                <c:pt idx="40502">
                  <c:v>40502</c:v>
                </c:pt>
                <c:pt idx="40503">
                  <c:v>40503</c:v>
                </c:pt>
                <c:pt idx="40504">
                  <c:v>40504</c:v>
                </c:pt>
                <c:pt idx="40505">
                  <c:v>40505</c:v>
                </c:pt>
                <c:pt idx="40506">
                  <c:v>40506</c:v>
                </c:pt>
                <c:pt idx="40507">
                  <c:v>40507</c:v>
                </c:pt>
                <c:pt idx="40508">
                  <c:v>40508</c:v>
                </c:pt>
                <c:pt idx="40509">
                  <c:v>40509</c:v>
                </c:pt>
                <c:pt idx="40510">
                  <c:v>40510</c:v>
                </c:pt>
                <c:pt idx="40511">
                  <c:v>40511</c:v>
                </c:pt>
                <c:pt idx="40512">
                  <c:v>40512</c:v>
                </c:pt>
                <c:pt idx="40513">
                  <c:v>40513</c:v>
                </c:pt>
                <c:pt idx="40514">
                  <c:v>40514</c:v>
                </c:pt>
                <c:pt idx="40515">
                  <c:v>40515</c:v>
                </c:pt>
                <c:pt idx="40516">
                  <c:v>40516</c:v>
                </c:pt>
                <c:pt idx="40517">
                  <c:v>40517</c:v>
                </c:pt>
                <c:pt idx="40518">
                  <c:v>40518</c:v>
                </c:pt>
                <c:pt idx="40519">
                  <c:v>40519</c:v>
                </c:pt>
                <c:pt idx="40520">
                  <c:v>40520</c:v>
                </c:pt>
                <c:pt idx="40521">
                  <c:v>40521</c:v>
                </c:pt>
                <c:pt idx="40522">
                  <c:v>40522</c:v>
                </c:pt>
                <c:pt idx="40523">
                  <c:v>40523</c:v>
                </c:pt>
                <c:pt idx="40524">
                  <c:v>40524</c:v>
                </c:pt>
                <c:pt idx="40525">
                  <c:v>40525</c:v>
                </c:pt>
                <c:pt idx="40526">
                  <c:v>40526</c:v>
                </c:pt>
                <c:pt idx="40527">
                  <c:v>40527</c:v>
                </c:pt>
                <c:pt idx="40528">
                  <c:v>40528</c:v>
                </c:pt>
                <c:pt idx="40529">
                  <c:v>40529</c:v>
                </c:pt>
                <c:pt idx="40530">
                  <c:v>40530</c:v>
                </c:pt>
                <c:pt idx="40531">
                  <c:v>40531</c:v>
                </c:pt>
                <c:pt idx="40532">
                  <c:v>40532</c:v>
                </c:pt>
                <c:pt idx="40533">
                  <c:v>40533</c:v>
                </c:pt>
                <c:pt idx="40534">
                  <c:v>40534</c:v>
                </c:pt>
                <c:pt idx="40535">
                  <c:v>40535</c:v>
                </c:pt>
                <c:pt idx="40536">
                  <c:v>40536</c:v>
                </c:pt>
                <c:pt idx="40537">
                  <c:v>40537</c:v>
                </c:pt>
                <c:pt idx="40538">
                  <c:v>40538</c:v>
                </c:pt>
                <c:pt idx="40539">
                  <c:v>40539</c:v>
                </c:pt>
                <c:pt idx="40540">
                  <c:v>40540</c:v>
                </c:pt>
                <c:pt idx="40541">
                  <c:v>40541</c:v>
                </c:pt>
                <c:pt idx="40542">
                  <c:v>40542</c:v>
                </c:pt>
                <c:pt idx="40543">
                  <c:v>40543</c:v>
                </c:pt>
                <c:pt idx="40544">
                  <c:v>40544</c:v>
                </c:pt>
                <c:pt idx="40545">
                  <c:v>40545</c:v>
                </c:pt>
                <c:pt idx="40546">
                  <c:v>40546</c:v>
                </c:pt>
                <c:pt idx="40547">
                  <c:v>40547</c:v>
                </c:pt>
                <c:pt idx="40548">
                  <c:v>40548</c:v>
                </c:pt>
                <c:pt idx="40549">
                  <c:v>40549</c:v>
                </c:pt>
                <c:pt idx="40550">
                  <c:v>40550</c:v>
                </c:pt>
                <c:pt idx="40551">
                  <c:v>40551</c:v>
                </c:pt>
                <c:pt idx="40552">
                  <c:v>40552</c:v>
                </c:pt>
                <c:pt idx="40553">
                  <c:v>40553</c:v>
                </c:pt>
                <c:pt idx="40554">
                  <c:v>40554</c:v>
                </c:pt>
                <c:pt idx="40555">
                  <c:v>40555</c:v>
                </c:pt>
                <c:pt idx="40556">
                  <c:v>40556</c:v>
                </c:pt>
                <c:pt idx="40557">
                  <c:v>40557</c:v>
                </c:pt>
                <c:pt idx="40558">
                  <c:v>40558</c:v>
                </c:pt>
                <c:pt idx="40559">
                  <c:v>40559</c:v>
                </c:pt>
                <c:pt idx="40560">
                  <c:v>40560</c:v>
                </c:pt>
                <c:pt idx="40561">
                  <c:v>40561</c:v>
                </c:pt>
                <c:pt idx="40562">
                  <c:v>40562</c:v>
                </c:pt>
                <c:pt idx="40563">
                  <c:v>40563</c:v>
                </c:pt>
                <c:pt idx="40564">
                  <c:v>40564</c:v>
                </c:pt>
                <c:pt idx="40565">
                  <c:v>40565</c:v>
                </c:pt>
                <c:pt idx="40566">
                  <c:v>40566</c:v>
                </c:pt>
                <c:pt idx="40567">
                  <c:v>40567</c:v>
                </c:pt>
                <c:pt idx="40568">
                  <c:v>40568</c:v>
                </c:pt>
                <c:pt idx="40569">
                  <c:v>40569</c:v>
                </c:pt>
                <c:pt idx="40570">
                  <c:v>40570</c:v>
                </c:pt>
                <c:pt idx="40571">
                  <c:v>40571</c:v>
                </c:pt>
                <c:pt idx="40572">
                  <c:v>40572</c:v>
                </c:pt>
                <c:pt idx="40573">
                  <c:v>40573</c:v>
                </c:pt>
                <c:pt idx="40574">
                  <c:v>40574</c:v>
                </c:pt>
                <c:pt idx="40575">
                  <c:v>40575</c:v>
                </c:pt>
                <c:pt idx="40576">
                  <c:v>40576</c:v>
                </c:pt>
                <c:pt idx="40577">
                  <c:v>40577</c:v>
                </c:pt>
                <c:pt idx="40578">
                  <c:v>40578</c:v>
                </c:pt>
                <c:pt idx="40579">
                  <c:v>40579</c:v>
                </c:pt>
                <c:pt idx="40580">
                  <c:v>40580</c:v>
                </c:pt>
                <c:pt idx="40581">
                  <c:v>40581</c:v>
                </c:pt>
                <c:pt idx="40582">
                  <c:v>40582</c:v>
                </c:pt>
                <c:pt idx="40583">
                  <c:v>40583</c:v>
                </c:pt>
                <c:pt idx="40584">
                  <c:v>40584</c:v>
                </c:pt>
                <c:pt idx="40585">
                  <c:v>40585</c:v>
                </c:pt>
                <c:pt idx="40586">
                  <c:v>40586</c:v>
                </c:pt>
                <c:pt idx="40587">
                  <c:v>40587</c:v>
                </c:pt>
                <c:pt idx="40588">
                  <c:v>40588</c:v>
                </c:pt>
                <c:pt idx="40589">
                  <c:v>40589</c:v>
                </c:pt>
                <c:pt idx="40590">
                  <c:v>40590</c:v>
                </c:pt>
                <c:pt idx="40591">
                  <c:v>40591</c:v>
                </c:pt>
                <c:pt idx="40592">
                  <c:v>40592</c:v>
                </c:pt>
                <c:pt idx="40593">
                  <c:v>40593</c:v>
                </c:pt>
                <c:pt idx="40594">
                  <c:v>40594</c:v>
                </c:pt>
                <c:pt idx="40595">
                  <c:v>40595</c:v>
                </c:pt>
                <c:pt idx="40596">
                  <c:v>40596</c:v>
                </c:pt>
                <c:pt idx="40597">
                  <c:v>40597</c:v>
                </c:pt>
                <c:pt idx="40598">
                  <c:v>40598</c:v>
                </c:pt>
                <c:pt idx="40599">
                  <c:v>40599</c:v>
                </c:pt>
                <c:pt idx="40600">
                  <c:v>40600</c:v>
                </c:pt>
                <c:pt idx="40601">
                  <c:v>40601</c:v>
                </c:pt>
                <c:pt idx="40602">
                  <c:v>40602</c:v>
                </c:pt>
                <c:pt idx="40603">
                  <c:v>40603</c:v>
                </c:pt>
                <c:pt idx="40604">
                  <c:v>40604</c:v>
                </c:pt>
                <c:pt idx="40605">
                  <c:v>40605</c:v>
                </c:pt>
                <c:pt idx="40606">
                  <c:v>40606</c:v>
                </c:pt>
                <c:pt idx="40607">
                  <c:v>40607</c:v>
                </c:pt>
                <c:pt idx="40608">
                  <c:v>40608</c:v>
                </c:pt>
                <c:pt idx="40609">
                  <c:v>40609</c:v>
                </c:pt>
                <c:pt idx="40610">
                  <c:v>40610</c:v>
                </c:pt>
                <c:pt idx="40611">
                  <c:v>40611</c:v>
                </c:pt>
                <c:pt idx="40612">
                  <c:v>40612</c:v>
                </c:pt>
                <c:pt idx="40613">
                  <c:v>40613</c:v>
                </c:pt>
                <c:pt idx="40614">
                  <c:v>40614</c:v>
                </c:pt>
                <c:pt idx="40615">
                  <c:v>40615</c:v>
                </c:pt>
                <c:pt idx="40616">
                  <c:v>40616</c:v>
                </c:pt>
                <c:pt idx="40617">
                  <c:v>40617</c:v>
                </c:pt>
                <c:pt idx="40618">
                  <c:v>40618</c:v>
                </c:pt>
                <c:pt idx="40619">
                  <c:v>40619</c:v>
                </c:pt>
                <c:pt idx="40620">
                  <c:v>40620</c:v>
                </c:pt>
                <c:pt idx="40621">
                  <c:v>40621</c:v>
                </c:pt>
                <c:pt idx="40622">
                  <c:v>40622</c:v>
                </c:pt>
                <c:pt idx="40623">
                  <c:v>40623</c:v>
                </c:pt>
                <c:pt idx="40624">
                  <c:v>40624</c:v>
                </c:pt>
                <c:pt idx="40625">
                  <c:v>40625</c:v>
                </c:pt>
                <c:pt idx="40626">
                  <c:v>40626</c:v>
                </c:pt>
                <c:pt idx="40627">
                  <c:v>40627</c:v>
                </c:pt>
                <c:pt idx="40628">
                  <c:v>40628</c:v>
                </c:pt>
                <c:pt idx="40629">
                  <c:v>40629</c:v>
                </c:pt>
                <c:pt idx="40630">
                  <c:v>40630</c:v>
                </c:pt>
                <c:pt idx="40631">
                  <c:v>40631</c:v>
                </c:pt>
                <c:pt idx="40632">
                  <c:v>40632</c:v>
                </c:pt>
                <c:pt idx="40633">
                  <c:v>40633</c:v>
                </c:pt>
                <c:pt idx="40634">
                  <c:v>40634</c:v>
                </c:pt>
                <c:pt idx="40635">
                  <c:v>40635</c:v>
                </c:pt>
                <c:pt idx="40636">
                  <c:v>40636</c:v>
                </c:pt>
                <c:pt idx="40637">
                  <c:v>40637</c:v>
                </c:pt>
                <c:pt idx="40638">
                  <c:v>40638</c:v>
                </c:pt>
                <c:pt idx="40639">
                  <c:v>40639</c:v>
                </c:pt>
                <c:pt idx="40640">
                  <c:v>40640</c:v>
                </c:pt>
                <c:pt idx="40641">
                  <c:v>40641</c:v>
                </c:pt>
                <c:pt idx="40642">
                  <c:v>40642</c:v>
                </c:pt>
                <c:pt idx="40643">
                  <c:v>40643</c:v>
                </c:pt>
                <c:pt idx="40644">
                  <c:v>40644</c:v>
                </c:pt>
                <c:pt idx="40645">
                  <c:v>40645</c:v>
                </c:pt>
                <c:pt idx="40646">
                  <c:v>40646</c:v>
                </c:pt>
                <c:pt idx="40647">
                  <c:v>40647</c:v>
                </c:pt>
                <c:pt idx="40648">
                  <c:v>40648</c:v>
                </c:pt>
                <c:pt idx="40649">
                  <c:v>40649</c:v>
                </c:pt>
                <c:pt idx="40650">
                  <c:v>40650</c:v>
                </c:pt>
                <c:pt idx="40651">
                  <c:v>40651</c:v>
                </c:pt>
                <c:pt idx="40652">
                  <c:v>40652</c:v>
                </c:pt>
                <c:pt idx="40653">
                  <c:v>40653</c:v>
                </c:pt>
                <c:pt idx="40654">
                  <c:v>40654</c:v>
                </c:pt>
                <c:pt idx="40655">
                  <c:v>40655</c:v>
                </c:pt>
                <c:pt idx="40656">
                  <c:v>40656</c:v>
                </c:pt>
                <c:pt idx="40657">
                  <c:v>40657</c:v>
                </c:pt>
                <c:pt idx="40658">
                  <c:v>40658</c:v>
                </c:pt>
                <c:pt idx="40659">
                  <c:v>40659</c:v>
                </c:pt>
                <c:pt idx="40660">
                  <c:v>40660</c:v>
                </c:pt>
                <c:pt idx="40661">
                  <c:v>40661</c:v>
                </c:pt>
                <c:pt idx="40662">
                  <c:v>40662</c:v>
                </c:pt>
                <c:pt idx="40663">
                  <c:v>40663</c:v>
                </c:pt>
                <c:pt idx="40664">
                  <c:v>40664</c:v>
                </c:pt>
                <c:pt idx="40665">
                  <c:v>40665</c:v>
                </c:pt>
                <c:pt idx="40666">
                  <c:v>40666</c:v>
                </c:pt>
                <c:pt idx="40667">
                  <c:v>40667</c:v>
                </c:pt>
                <c:pt idx="40668">
                  <c:v>40668</c:v>
                </c:pt>
                <c:pt idx="40669">
                  <c:v>40669</c:v>
                </c:pt>
                <c:pt idx="40670">
                  <c:v>40670</c:v>
                </c:pt>
                <c:pt idx="40671">
                  <c:v>40671</c:v>
                </c:pt>
                <c:pt idx="40672">
                  <c:v>40672</c:v>
                </c:pt>
                <c:pt idx="40673">
                  <c:v>40673</c:v>
                </c:pt>
                <c:pt idx="40674">
                  <c:v>40674</c:v>
                </c:pt>
                <c:pt idx="40675">
                  <c:v>40675</c:v>
                </c:pt>
                <c:pt idx="40676">
                  <c:v>40676</c:v>
                </c:pt>
                <c:pt idx="40677">
                  <c:v>40677</c:v>
                </c:pt>
                <c:pt idx="40678">
                  <c:v>40678</c:v>
                </c:pt>
                <c:pt idx="40679">
                  <c:v>40679</c:v>
                </c:pt>
                <c:pt idx="40680">
                  <c:v>40680</c:v>
                </c:pt>
                <c:pt idx="40681">
                  <c:v>40681</c:v>
                </c:pt>
                <c:pt idx="40682">
                  <c:v>40682</c:v>
                </c:pt>
                <c:pt idx="40683">
                  <c:v>40683</c:v>
                </c:pt>
                <c:pt idx="40684">
                  <c:v>40684</c:v>
                </c:pt>
                <c:pt idx="40685">
                  <c:v>40685</c:v>
                </c:pt>
                <c:pt idx="40686">
                  <c:v>40686</c:v>
                </c:pt>
                <c:pt idx="40687">
                  <c:v>40687</c:v>
                </c:pt>
                <c:pt idx="40688">
                  <c:v>40688</c:v>
                </c:pt>
                <c:pt idx="40689">
                  <c:v>40689</c:v>
                </c:pt>
                <c:pt idx="40690">
                  <c:v>40690</c:v>
                </c:pt>
                <c:pt idx="40691">
                  <c:v>40691</c:v>
                </c:pt>
                <c:pt idx="40692">
                  <c:v>40692</c:v>
                </c:pt>
                <c:pt idx="40693">
                  <c:v>40693</c:v>
                </c:pt>
                <c:pt idx="40694">
                  <c:v>40694</c:v>
                </c:pt>
                <c:pt idx="40695">
                  <c:v>40695</c:v>
                </c:pt>
                <c:pt idx="40696">
                  <c:v>40696</c:v>
                </c:pt>
                <c:pt idx="40697">
                  <c:v>40697</c:v>
                </c:pt>
                <c:pt idx="40698">
                  <c:v>40698</c:v>
                </c:pt>
                <c:pt idx="40699">
                  <c:v>40699</c:v>
                </c:pt>
                <c:pt idx="40700">
                  <c:v>40700</c:v>
                </c:pt>
                <c:pt idx="40701">
                  <c:v>40701</c:v>
                </c:pt>
                <c:pt idx="40702">
                  <c:v>40702</c:v>
                </c:pt>
                <c:pt idx="40703">
                  <c:v>40703</c:v>
                </c:pt>
                <c:pt idx="40704">
                  <c:v>40704</c:v>
                </c:pt>
                <c:pt idx="40705">
                  <c:v>40705</c:v>
                </c:pt>
                <c:pt idx="40706">
                  <c:v>40706</c:v>
                </c:pt>
                <c:pt idx="40707">
                  <c:v>40707</c:v>
                </c:pt>
                <c:pt idx="40708">
                  <c:v>40708</c:v>
                </c:pt>
                <c:pt idx="40709">
                  <c:v>40709</c:v>
                </c:pt>
                <c:pt idx="40710">
                  <c:v>40710</c:v>
                </c:pt>
                <c:pt idx="40711">
                  <c:v>40711</c:v>
                </c:pt>
                <c:pt idx="40712">
                  <c:v>40712</c:v>
                </c:pt>
                <c:pt idx="40713">
                  <c:v>40713</c:v>
                </c:pt>
                <c:pt idx="40714">
                  <c:v>40714</c:v>
                </c:pt>
                <c:pt idx="40715">
                  <c:v>40715</c:v>
                </c:pt>
                <c:pt idx="40716">
                  <c:v>40716</c:v>
                </c:pt>
                <c:pt idx="40717">
                  <c:v>40717</c:v>
                </c:pt>
                <c:pt idx="40718">
                  <c:v>40718</c:v>
                </c:pt>
                <c:pt idx="40719">
                  <c:v>40719</c:v>
                </c:pt>
                <c:pt idx="40720">
                  <c:v>40720</c:v>
                </c:pt>
                <c:pt idx="40721">
                  <c:v>40721</c:v>
                </c:pt>
                <c:pt idx="40722">
                  <c:v>40722</c:v>
                </c:pt>
                <c:pt idx="40723">
                  <c:v>40723</c:v>
                </c:pt>
                <c:pt idx="40724">
                  <c:v>40724</c:v>
                </c:pt>
                <c:pt idx="40725">
                  <c:v>40725</c:v>
                </c:pt>
                <c:pt idx="40726">
                  <c:v>40726</c:v>
                </c:pt>
                <c:pt idx="40727">
                  <c:v>40727</c:v>
                </c:pt>
                <c:pt idx="40728">
                  <c:v>40728</c:v>
                </c:pt>
                <c:pt idx="40729">
                  <c:v>40729</c:v>
                </c:pt>
                <c:pt idx="40730">
                  <c:v>40730</c:v>
                </c:pt>
                <c:pt idx="40731">
                  <c:v>40731</c:v>
                </c:pt>
                <c:pt idx="40732">
                  <c:v>40732</c:v>
                </c:pt>
                <c:pt idx="40733">
                  <c:v>40733</c:v>
                </c:pt>
                <c:pt idx="40734">
                  <c:v>40734</c:v>
                </c:pt>
                <c:pt idx="40735">
                  <c:v>40735</c:v>
                </c:pt>
                <c:pt idx="40736">
                  <c:v>40736</c:v>
                </c:pt>
                <c:pt idx="40737">
                  <c:v>40737</c:v>
                </c:pt>
                <c:pt idx="40738">
                  <c:v>40738</c:v>
                </c:pt>
                <c:pt idx="40739">
                  <c:v>40739</c:v>
                </c:pt>
                <c:pt idx="40740">
                  <c:v>40740</c:v>
                </c:pt>
                <c:pt idx="40741">
                  <c:v>40741</c:v>
                </c:pt>
                <c:pt idx="40742">
                  <c:v>40742</c:v>
                </c:pt>
                <c:pt idx="40743">
                  <c:v>40743</c:v>
                </c:pt>
                <c:pt idx="40744">
                  <c:v>40744</c:v>
                </c:pt>
                <c:pt idx="40745">
                  <c:v>40745</c:v>
                </c:pt>
                <c:pt idx="40746">
                  <c:v>40746</c:v>
                </c:pt>
                <c:pt idx="40747">
                  <c:v>40747</c:v>
                </c:pt>
                <c:pt idx="40748">
                  <c:v>40748</c:v>
                </c:pt>
                <c:pt idx="40749">
                  <c:v>40749</c:v>
                </c:pt>
                <c:pt idx="40750">
                  <c:v>40750</c:v>
                </c:pt>
                <c:pt idx="40751">
                  <c:v>40751</c:v>
                </c:pt>
                <c:pt idx="40752">
                  <c:v>40752</c:v>
                </c:pt>
                <c:pt idx="40753">
                  <c:v>40753</c:v>
                </c:pt>
                <c:pt idx="40754">
                  <c:v>40754</c:v>
                </c:pt>
                <c:pt idx="40755">
                  <c:v>40755</c:v>
                </c:pt>
                <c:pt idx="40756">
                  <c:v>40756</c:v>
                </c:pt>
                <c:pt idx="40757">
                  <c:v>40757</c:v>
                </c:pt>
                <c:pt idx="40758">
                  <c:v>40758</c:v>
                </c:pt>
                <c:pt idx="40759">
                  <c:v>40759</c:v>
                </c:pt>
                <c:pt idx="40760">
                  <c:v>40760</c:v>
                </c:pt>
                <c:pt idx="40761">
                  <c:v>40761</c:v>
                </c:pt>
                <c:pt idx="40762">
                  <c:v>40762</c:v>
                </c:pt>
                <c:pt idx="40763">
                  <c:v>40763</c:v>
                </c:pt>
                <c:pt idx="40764">
                  <c:v>40764</c:v>
                </c:pt>
                <c:pt idx="40765">
                  <c:v>40765</c:v>
                </c:pt>
                <c:pt idx="40766">
                  <c:v>40766</c:v>
                </c:pt>
                <c:pt idx="40767">
                  <c:v>40767</c:v>
                </c:pt>
                <c:pt idx="40768">
                  <c:v>40768</c:v>
                </c:pt>
                <c:pt idx="40769">
                  <c:v>40769</c:v>
                </c:pt>
                <c:pt idx="40770">
                  <c:v>40770</c:v>
                </c:pt>
                <c:pt idx="40771">
                  <c:v>40771</c:v>
                </c:pt>
                <c:pt idx="40772">
                  <c:v>40772</c:v>
                </c:pt>
                <c:pt idx="40773">
                  <c:v>40773</c:v>
                </c:pt>
                <c:pt idx="40774">
                  <c:v>40774</c:v>
                </c:pt>
                <c:pt idx="40775">
                  <c:v>40775</c:v>
                </c:pt>
                <c:pt idx="40776">
                  <c:v>40776</c:v>
                </c:pt>
                <c:pt idx="40777">
                  <c:v>40777</c:v>
                </c:pt>
                <c:pt idx="40778">
                  <c:v>40778</c:v>
                </c:pt>
                <c:pt idx="40779">
                  <c:v>40779</c:v>
                </c:pt>
                <c:pt idx="40780">
                  <c:v>40780</c:v>
                </c:pt>
                <c:pt idx="40781">
                  <c:v>40781</c:v>
                </c:pt>
                <c:pt idx="40782">
                  <c:v>40782</c:v>
                </c:pt>
                <c:pt idx="40783">
                  <c:v>40783</c:v>
                </c:pt>
                <c:pt idx="40784">
                  <c:v>40784</c:v>
                </c:pt>
                <c:pt idx="40785">
                  <c:v>40785</c:v>
                </c:pt>
                <c:pt idx="40786">
                  <c:v>40786</c:v>
                </c:pt>
                <c:pt idx="40787">
                  <c:v>40787</c:v>
                </c:pt>
                <c:pt idx="40788">
                  <c:v>40788</c:v>
                </c:pt>
                <c:pt idx="40789">
                  <c:v>40789</c:v>
                </c:pt>
                <c:pt idx="40790">
                  <c:v>40790</c:v>
                </c:pt>
                <c:pt idx="40791">
                  <c:v>40791</c:v>
                </c:pt>
                <c:pt idx="40792">
                  <c:v>40792</c:v>
                </c:pt>
                <c:pt idx="40793">
                  <c:v>40793</c:v>
                </c:pt>
                <c:pt idx="40794">
                  <c:v>40794</c:v>
                </c:pt>
                <c:pt idx="40795">
                  <c:v>40795</c:v>
                </c:pt>
                <c:pt idx="40796">
                  <c:v>40796</c:v>
                </c:pt>
                <c:pt idx="40797">
                  <c:v>40797</c:v>
                </c:pt>
                <c:pt idx="40798">
                  <c:v>40798</c:v>
                </c:pt>
                <c:pt idx="40799">
                  <c:v>40799</c:v>
                </c:pt>
                <c:pt idx="40800">
                  <c:v>40800</c:v>
                </c:pt>
                <c:pt idx="40801">
                  <c:v>40801</c:v>
                </c:pt>
                <c:pt idx="40802">
                  <c:v>40802</c:v>
                </c:pt>
                <c:pt idx="40803">
                  <c:v>40803</c:v>
                </c:pt>
                <c:pt idx="40804">
                  <c:v>40804</c:v>
                </c:pt>
                <c:pt idx="40805">
                  <c:v>40805</c:v>
                </c:pt>
                <c:pt idx="40806">
                  <c:v>40806</c:v>
                </c:pt>
                <c:pt idx="40807">
                  <c:v>40807</c:v>
                </c:pt>
                <c:pt idx="40808">
                  <c:v>40808</c:v>
                </c:pt>
                <c:pt idx="40809">
                  <c:v>40809</c:v>
                </c:pt>
                <c:pt idx="40810">
                  <c:v>40810</c:v>
                </c:pt>
                <c:pt idx="40811">
                  <c:v>40811</c:v>
                </c:pt>
                <c:pt idx="40812">
                  <c:v>40812</c:v>
                </c:pt>
                <c:pt idx="40813">
                  <c:v>40813</c:v>
                </c:pt>
                <c:pt idx="40814">
                  <c:v>40814</c:v>
                </c:pt>
                <c:pt idx="40815">
                  <c:v>40815</c:v>
                </c:pt>
                <c:pt idx="40816">
                  <c:v>40816</c:v>
                </c:pt>
                <c:pt idx="40817">
                  <c:v>40817</c:v>
                </c:pt>
                <c:pt idx="40818">
                  <c:v>40818</c:v>
                </c:pt>
                <c:pt idx="40819">
                  <c:v>40819</c:v>
                </c:pt>
                <c:pt idx="40820">
                  <c:v>40820</c:v>
                </c:pt>
                <c:pt idx="40821">
                  <c:v>40821</c:v>
                </c:pt>
                <c:pt idx="40822">
                  <c:v>40822</c:v>
                </c:pt>
                <c:pt idx="40823">
                  <c:v>40823</c:v>
                </c:pt>
                <c:pt idx="40824">
                  <c:v>40824</c:v>
                </c:pt>
                <c:pt idx="40825">
                  <c:v>40825</c:v>
                </c:pt>
                <c:pt idx="40826">
                  <c:v>40826</c:v>
                </c:pt>
                <c:pt idx="40827">
                  <c:v>40827</c:v>
                </c:pt>
                <c:pt idx="40828">
                  <c:v>40828</c:v>
                </c:pt>
                <c:pt idx="40829">
                  <c:v>40829</c:v>
                </c:pt>
                <c:pt idx="40830">
                  <c:v>40830</c:v>
                </c:pt>
                <c:pt idx="40831">
                  <c:v>40831</c:v>
                </c:pt>
                <c:pt idx="40832">
                  <c:v>40832</c:v>
                </c:pt>
                <c:pt idx="40833">
                  <c:v>40833</c:v>
                </c:pt>
                <c:pt idx="40834">
                  <c:v>40834</c:v>
                </c:pt>
                <c:pt idx="40835">
                  <c:v>40835</c:v>
                </c:pt>
                <c:pt idx="40836">
                  <c:v>40836</c:v>
                </c:pt>
                <c:pt idx="40837">
                  <c:v>40837</c:v>
                </c:pt>
                <c:pt idx="40838">
                  <c:v>40838</c:v>
                </c:pt>
                <c:pt idx="40839">
                  <c:v>40839</c:v>
                </c:pt>
                <c:pt idx="40840">
                  <c:v>40840</c:v>
                </c:pt>
                <c:pt idx="40841">
                  <c:v>40841</c:v>
                </c:pt>
                <c:pt idx="40842">
                  <c:v>40842</c:v>
                </c:pt>
                <c:pt idx="40843">
                  <c:v>40843</c:v>
                </c:pt>
                <c:pt idx="40844">
                  <c:v>40844</c:v>
                </c:pt>
                <c:pt idx="40845">
                  <c:v>40845</c:v>
                </c:pt>
                <c:pt idx="40846">
                  <c:v>40846</c:v>
                </c:pt>
                <c:pt idx="40847">
                  <c:v>40847</c:v>
                </c:pt>
                <c:pt idx="40848">
                  <c:v>40848</c:v>
                </c:pt>
                <c:pt idx="40849">
                  <c:v>40849</c:v>
                </c:pt>
                <c:pt idx="40850">
                  <c:v>40850</c:v>
                </c:pt>
                <c:pt idx="40851">
                  <c:v>40851</c:v>
                </c:pt>
                <c:pt idx="40852">
                  <c:v>40852</c:v>
                </c:pt>
                <c:pt idx="40853">
                  <c:v>40853</c:v>
                </c:pt>
                <c:pt idx="40854">
                  <c:v>40854</c:v>
                </c:pt>
                <c:pt idx="40855">
                  <c:v>40855</c:v>
                </c:pt>
                <c:pt idx="40856">
                  <c:v>40856</c:v>
                </c:pt>
                <c:pt idx="40857">
                  <c:v>40857</c:v>
                </c:pt>
                <c:pt idx="40858">
                  <c:v>40858</c:v>
                </c:pt>
                <c:pt idx="40859">
                  <c:v>40859</c:v>
                </c:pt>
                <c:pt idx="40860">
                  <c:v>40860</c:v>
                </c:pt>
                <c:pt idx="40861">
                  <c:v>40861</c:v>
                </c:pt>
                <c:pt idx="40862">
                  <c:v>40862</c:v>
                </c:pt>
                <c:pt idx="40863">
                  <c:v>40863</c:v>
                </c:pt>
                <c:pt idx="40864">
                  <c:v>40864</c:v>
                </c:pt>
                <c:pt idx="40865">
                  <c:v>40865</c:v>
                </c:pt>
                <c:pt idx="40866">
                  <c:v>40866</c:v>
                </c:pt>
                <c:pt idx="40867">
                  <c:v>40867</c:v>
                </c:pt>
                <c:pt idx="40868">
                  <c:v>40868</c:v>
                </c:pt>
                <c:pt idx="40869">
                  <c:v>40869</c:v>
                </c:pt>
                <c:pt idx="40870">
                  <c:v>40870</c:v>
                </c:pt>
                <c:pt idx="40871">
                  <c:v>40871</c:v>
                </c:pt>
                <c:pt idx="40872">
                  <c:v>40872</c:v>
                </c:pt>
                <c:pt idx="40873">
                  <c:v>40873</c:v>
                </c:pt>
                <c:pt idx="40874">
                  <c:v>40874</c:v>
                </c:pt>
                <c:pt idx="40875">
                  <c:v>40875</c:v>
                </c:pt>
                <c:pt idx="40876">
                  <c:v>40876</c:v>
                </c:pt>
                <c:pt idx="40877">
                  <c:v>40877</c:v>
                </c:pt>
                <c:pt idx="40878">
                  <c:v>40878</c:v>
                </c:pt>
                <c:pt idx="40879">
                  <c:v>40879</c:v>
                </c:pt>
                <c:pt idx="40880">
                  <c:v>40880</c:v>
                </c:pt>
                <c:pt idx="40881">
                  <c:v>40881</c:v>
                </c:pt>
                <c:pt idx="40882">
                  <c:v>40882</c:v>
                </c:pt>
                <c:pt idx="40883">
                  <c:v>40883</c:v>
                </c:pt>
                <c:pt idx="40884">
                  <c:v>40884</c:v>
                </c:pt>
                <c:pt idx="40885">
                  <c:v>40885</c:v>
                </c:pt>
                <c:pt idx="40886">
                  <c:v>40886</c:v>
                </c:pt>
                <c:pt idx="40887">
                  <c:v>40887</c:v>
                </c:pt>
                <c:pt idx="40888">
                  <c:v>40888</c:v>
                </c:pt>
                <c:pt idx="40889">
                  <c:v>40889</c:v>
                </c:pt>
                <c:pt idx="40890">
                  <c:v>40890</c:v>
                </c:pt>
                <c:pt idx="40891">
                  <c:v>40891</c:v>
                </c:pt>
                <c:pt idx="40892">
                  <c:v>40892</c:v>
                </c:pt>
                <c:pt idx="40893">
                  <c:v>40893</c:v>
                </c:pt>
                <c:pt idx="40894">
                  <c:v>40894</c:v>
                </c:pt>
                <c:pt idx="40895">
                  <c:v>40895</c:v>
                </c:pt>
                <c:pt idx="40896">
                  <c:v>40896</c:v>
                </c:pt>
                <c:pt idx="40897">
                  <c:v>40897</c:v>
                </c:pt>
                <c:pt idx="40898">
                  <c:v>40898</c:v>
                </c:pt>
                <c:pt idx="40899">
                  <c:v>40899</c:v>
                </c:pt>
                <c:pt idx="40900">
                  <c:v>40900</c:v>
                </c:pt>
                <c:pt idx="40901">
                  <c:v>40901</c:v>
                </c:pt>
                <c:pt idx="40902">
                  <c:v>40902</c:v>
                </c:pt>
                <c:pt idx="40903">
                  <c:v>40903</c:v>
                </c:pt>
                <c:pt idx="40904">
                  <c:v>40904</c:v>
                </c:pt>
                <c:pt idx="40905">
                  <c:v>40905</c:v>
                </c:pt>
                <c:pt idx="40906">
                  <c:v>40906</c:v>
                </c:pt>
                <c:pt idx="40907">
                  <c:v>40907</c:v>
                </c:pt>
                <c:pt idx="40908">
                  <c:v>40908</c:v>
                </c:pt>
                <c:pt idx="40909">
                  <c:v>40909</c:v>
                </c:pt>
                <c:pt idx="40910">
                  <c:v>40910</c:v>
                </c:pt>
                <c:pt idx="40911">
                  <c:v>40911</c:v>
                </c:pt>
                <c:pt idx="40912">
                  <c:v>40912</c:v>
                </c:pt>
                <c:pt idx="40913">
                  <c:v>40913</c:v>
                </c:pt>
                <c:pt idx="40914">
                  <c:v>40914</c:v>
                </c:pt>
                <c:pt idx="40915">
                  <c:v>40915</c:v>
                </c:pt>
                <c:pt idx="40916">
                  <c:v>40916</c:v>
                </c:pt>
                <c:pt idx="40917">
                  <c:v>40917</c:v>
                </c:pt>
                <c:pt idx="40918">
                  <c:v>40918</c:v>
                </c:pt>
                <c:pt idx="40919">
                  <c:v>40919</c:v>
                </c:pt>
                <c:pt idx="40920">
                  <c:v>40920</c:v>
                </c:pt>
                <c:pt idx="40921">
                  <c:v>40921</c:v>
                </c:pt>
                <c:pt idx="40922">
                  <c:v>40922</c:v>
                </c:pt>
                <c:pt idx="40923">
                  <c:v>40923</c:v>
                </c:pt>
                <c:pt idx="40924">
                  <c:v>40924</c:v>
                </c:pt>
                <c:pt idx="40925">
                  <c:v>40925</c:v>
                </c:pt>
                <c:pt idx="40926">
                  <c:v>40926</c:v>
                </c:pt>
                <c:pt idx="40927">
                  <c:v>40927</c:v>
                </c:pt>
                <c:pt idx="40928">
                  <c:v>40928</c:v>
                </c:pt>
                <c:pt idx="40929">
                  <c:v>40929</c:v>
                </c:pt>
                <c:pt idx="40930">
                  <c:v>40930</c:v>
                </c:pt>
                <c:pt idx="40931">
                  <c:v>40931</c:v>
                </c:pt>
                <c:pt idx="40932">
                  <c:v>40932</c:v>
                </c:pt>
                <c:pt idx="40933">
                  <c:v>40933</c:v>
                </c:pt>
                <c:pt idx="40934">
                  <c:v>40934</c:v>
                </c:pt>
                <c:pt idx="40935">
                  <c:v>40935</c:v>
                </c:pt>
                <c:pt idx="40936">
                  <c:v>40936</c:v>
                </c:pt>
                <c:pt idx="40937">
                  <c:v>40937</c:v>
                </c:pt>
                <c:pt idx="40938">
                  <c:v>40938</c:v>
                </c:pt>
                <c:pt idx="40939">
                  <c:v>40939</c:v>
                </c:pt>
                <c:pt idx="40940">
                  <c:v>40940</c:v>
                </c:pt>
                <c:pt idx="40941">
                  <c:v>40941</c:v>
                </c:pt>
                <c:pt idx="40942">
                  <c:v>40942</c:v>
                </c:pt>
                <c:pt idx="40943">
                  <c:v>40943</c:v>
                </c:pt>
                <c:pt idx="40944">
                  <c:v>40944</c:v>
                </c:pt>
                <c:pt idx="40945">
                  <c:v>40945</c:v>
                </c:pt>
                <c:pt idx="40946">
                  <c:v>40946</c:v>
                </c:pt>
                <c:pt idx="40947">
                  <c:v>40947</c:v>
                </c:pt>
                <c:pt idx="40948">
                  <c:v>40948</c:v>
                </c:pt>
                <c:pt idx="40949">
                  <c:v>40949</c:v>
                </c:pt>
                <c:pt idx="40950">
                  <c:v>40950</c:v>
                </c:pt>
                <c:pt idx="40951">
                  <c:v>40951</c:v>
                </c:pt>
                <c:pt idx="40952">
                  <c:v>40952</c:v>
                </c:pt>
                <c:pt idx="40953">
                  <c:v>40953</c:v>
                </c:pt>
                <c:pt idx="40954">
                  <c:v>40954</c:v>
                </c:pt>
                <c:pt idx="40955">
                  <c:v>40955</c:v>
                </c:pt>
                <c:pt idx="40956">
                  <c:v>40956</c:v>
                </c:pt>
                <c:pt idx="40957">
                  <c:v>40957</c:v>
                </c:pt>
                <c:pt idx="40958">
                  <c:v>40958</c:v>
                </c:pt>
                <c:pt idx="40959">
                  <c:v>40959</c:v>
                </c:pt>
                <c:pt idx="40960">
                  <c:v>40960</c:v>
                </c:pt>
                <c:pt idx="40961">
                  <c:v>40961</c:v>
                </c:pt>
                <c:pt idx="40962">
                  <c:v>40962</c:v>
                </c:pt>
                <c:pt idx="40963">
                  <c:v>40963</c:v>
                </c:pt>
                <c:pt idx="40964">
                  <c:v>40964</c:v>
                </c:pt>
                <c:pt idx="40965">
                  <c:v>40965</c:v>
                </c:pt>
                <c:pt idx="40966">
                  <c:v>40966</c:v>
                </c:pt>
                <c:pt idx="40967">
                  <c:v>40967</c:v>
                </c:pt>
                <c:pt idx="40968">
                  <c:v>40968</c:v>
                </c:pt>
                <c:pt idx="40969">
                  <c:v>40969</c:v>
                </c:pt>
                <c:pt idx="40970">
                  <c:v>40970</c:v>
                </c:pt>
                <c:pt idx="40971">
                  <c:v>40971</c:v>
                </c:pt>
                <c:pt idx="40972">
                  <c:v>40972</c:v>
                </c:pt>
                <c:pt idx="40973">
                  <c:v>40973</c:v>
                </c:pt>
                <c:pt idx="40974">
                  <c:v>40974</c:v>
                </c:pt>
                <c:pt idx="40975">
                  <c:v>40975</c:v>
                </c:pt>
                <c:pt idx="40976">
                  <c:v>40976</c:v>
                </c:pt>
                <c:pt idx="40977">
                  <c:v>40977</c:v>
                </c:pt>
                <c:pt idx="40978">
                  <c:v>40978</c:v>
                </c:pt>
                <c:pt idx="40979">
                  <c:v>40979</c:v>
                </c:pt>
                <c:pt idx="40980">
                  <c:v>40980</c:v>
                </c:pt>
                <c:pt idx="40981">
                  <c:v>40981</c:v>
                </c:pt>
                <c:pt idx="40982">
                  <c:v>40982</c:v>
                </c:pt>
                <c:pt idx="40983">
                  <c:v>40983</c:v>
                </c:pt>
                <c:pt idx="40984">
                  <c:v>40984</c:v>
                </c:pt>
                <c:pt idx="40985">
                  <c:v>40985</c:v>
                </c:pt>
                <c:pt idx="40986">
                  <c:v>40986</c:v>
                </c:pt>
                <c:pt idx="40987">
                  <c:v>40987</c:v>
                </c:pt>
                <c:pt idx="40988">
                  <c:v>40988</c:v>
                </c:pt>
                <c:pt idx="40989">
                  <c:v>40989</c:v>
                </c:pt>
                <c:pt idx="40990">
                  <c:v>40990</c:v>
                </c:pt>
                <c:pt idx="40991">
                  <c:v>40991</c:v>
                </c:pt>
                <c:pt idx="40992">
                  <c:v>40992</c:v>
                </c:pt>
                <c:pt idx="40993">
                  <c:v>40993</c:v>
                </c:pt>
                <c:pt idx="40994">
                  <c:v>40994</c:v>
                </c:pt>
                <c:pt idx="40995">
                  <c:v>40995</c:v>
                </c:pt>
                <c:pt idx="40996">
                  <c:v>40996</c:v>
                </c:pt>
                <c:pt idx="40997">
                  <c:v>40997</c:v>
                </c:pt>
                <c:pt idx="40998">
                  <c:v>40998</c:v>
                </c:pt>
                <c:pt idx="40999">
                  <c:v>40999</c:v>
                </c:pt>
                <c:pt idx="41000">
                  <c:v>41000</c:v>
                </c:pt>
                <c:pt idx="41001">
                  <c:v>41001</c:v>
                </c:pt>
                <c:pt idx="41002">
                  <c:v>41002</c:v>
                </c:pt>
                <c:pt idx="41003">
                  <c:v>41003</c:v>
                </c:pt>
                <c:pt idx="41004">
                  <c:v>41004</c:v>
                </c:pt>
                <c:pt idx="41005">
                  <c:v>41005</c:v>
                </c:pt>
                <c:pt idx="41006">
                  <c:v>41006</c:v>
                </c:pt>
                <c:pt idx="41007">
                  <c:v>41007</c:v>
                </c:pt>
                <c:pt idx="41008">
                  <c:v>41008</c:v>
                </c:pt>
                <c:pt idx="41009">
                  <c:v>41009</c:v>
                </c:pt>
                <c:pt idx="41010">
                  <c:v>41010</c:v>
                </c:pt>
                <c:pt idx="41011">
                  <c:v>41011</c:v>
                </c:pt>
                <c:pt idx="41012">
                  <c:v>41012</c:v>
                </c:pt>
                <c:pt idx="41013">
                  <c:v>41013</c:v>
                </c:pt>
                <c:pt idx="41014">
                  <c:v>41014</c:v>
                </c:pt>
                <c:pt idx="41015">
                  <c:v>41015</c:v>
                </c:pt>
                <c:pt idx="41016">
                  <c:v>41016</c:v>
                </c:pt>
                <c:pt idx="41017">
                  <c:v>41017</c:v>
                </c:pt>
                <c:pt idx="41018">
                  <c:v>41018</c:v>
                </c:pt>
                <c:pt idx="41019">
                  <c:v>41019</c:v>
                </c:pt>
                <c:pt idx="41020">
                  <c:v>41020</c:v>
                </c:pt>
                <c:pt idx="41021">
                  <c:v>41021</c:v>
                </c:pt>
                <c:pt idx="41022">
                  <c:v>41022</c:v>
                </c:pt>
                <c:pt idx="41023">
                  <c:v>41023</c:v>
                </c:pt>
                <c:pt idx="41024">
                  <c:v>41024</c:v>
                </c:pt>
                <c:pt idx="41025">
                  <c:v>41025</c:v>
                </c:pt>
                <c:pt idx="41026">
                  <c:v>41026</c:v>
                </c:pt>
                <c:pt idx="41027">
                  <c:v>41027</c:v>
                </c:pt>
                <c:pt idx="41028">
                  <c:v>41028</c:v>
                </c:pt>
                <c:pt idx="41029">
                  <c:v>41029</c:v>
                </c:pt>
                <c:pt idx="41030">
                  <c:v>41030</c:v>
                </c:pt>
                <c:pt idx="41031">
                  <c:v>41031</c:v>
                </c:pt>
                <c:pt idx="41032">
                  <c:v>41032</c:v>
                </c:pt>
                <c:pt idx="41033">
                  <c:v>41033</c:v>
                </c:pt>
                <c:pt idx="41034">
                  <c:v>41034</c:v>
                </c:pt>
                <c:pt idx="41035">
                  <c:v>41035</c:v>
                </c:pt>
                <c:pt idx="41036">
                  <c:v>41036</c:v>
                </c:pt>
                <c:pt idx="41037">
                  <c:v>41037</c:v>
                </c:pt>
                <c:pt idx="41038">
                  <c:v>41038</c:v>
                </c:pt>
                <c:pt idx="41039">
                  <c:v>41039</c:v>
                </c:pt>
                <c:pt idx="41040">
                  <c:v>41040</c:v>
                </c:pt>
                <c:pt idx="41041">
                  <c:v>41041</c:v>
                </c:pt>
                <c:pt idx="41042">
                  <c:v>41042</c:v>
                </c:pt>
                <c:pt idx="41043">
                  <c:v>41043</c:v>
                </c:pt>
                <c:pt idx="41044">
                  <c:v>41044</c:v>
                </c:pt>
                <c:pt idx="41045">
                  <c:v>41045</c:v>
                </c:pt>
                <c:pt idx="41046">
                  <c:v>41046</c:v>
                </c:pt>
                <c:pt idx="41047">
                  <c:v>41047</c:v>
                </c:pt>
                <c:pt idx="41048">
                  <c:v>41048</c:v>
                </c:pt>
                <c:pt idx="41049">
                  <c:v>41049</c:v>
                </c:pt>
                <c:pt idx="41050">
                  <c:v>41050</c:v>
                </c:pt>
                <c:pt idx="41051">
                  <c:v>41051</c:v>
                </c:pt>
                <c:pt idx="41052">
                  <c:v>41052</c:v>
                </c:pt>
                <c:pt idx="41053">
                  <c:v>41053</c:v>
                </c:pt>
                <c:pt idx="41054">
                  <c:v>41054</c:v>
                </c:pt>
                <c:pt idx="41055">
                  <c:v>41055</c:v>
                </c:pt>
                <c:pt idx="41056">
                  <c:v>41056</c:v>
                </c:pt>
                <c:pt idx="41057">
                  <c:v>41057</c:v>
                </c:pt>
                <c:pt idx="41058">
                  <c:v>41058</c:v>
                </c:pt>
                <c:pt idx="41059">
                  <c:v>41059</c:v>
                </c:pt>
                <c:pt idx="41060">
                  <c:v>41060</c:v>
                </c:pt>
                <c:pt idx="41061">
                  <c:v>41061</c:v>
                </c:pt>
                <c:pt idx="41062">
                  <c:v>41062</c:v>
                </c:pt>
                <c:pt idx="41063">
                  <c:v>41063</c:v>
                </c:pt>
                <c:pt idx="41064">
                  <c:v>41064</c:v>
                </c:pt>
                <c:pt idx="41065">
                  <c:v>41065</c:v>
                </c:pt>
                <c:pt idx="41066">
                  <c:v>41066</c:v>
                </c:pt>
                <c:pt idx="41067">
                  <c:v>41067</c:v>
                </c:pt>
                <c:pt idx="41068">
                  <c:v>41068</c:v>
                </c:pt>
                <c:pt idx="41069">
                  <c:v>41069</c:v>
                </c:pt>
                <c:pt idx="41070">
                  <c:v>41070</c:v>
                </c:pt>
                <c:pt idx="41071">
                  <c:v>41071</c:v>
                </c:pt>
                <c:pt idx="41072">
                  <c:v>41072</c:v>
                </c:pt>
                <c:pt idx="41073">
                  <c:v>41073</c:v>
                </c:pt>
                <c:pt idx="41074">
                  <c:v>41074</c:v>
                </c:pt>
                <c:pt idx="41075">
                  <c:v>41075</c:v>
                </c:pt>
                <c:pt idx="41076">
                  <c:v>41076</c:v>
                </c:pt>
                <c:pt idx="41077">
                  <c:v>41077</c:v>
                </c:pt>
                <c:pt idx="41078">
                  <c:v>41078</c:v>
                </c:pt>
                <c:pt idx="41079">
                  <c:v>41079</c:v>
                </c:pt>
                <c:pt idx="41080">
                  <c:v>41080</c:v>
                </c:pt>
                <c:pt idx="41081">
                  <c:v>41081</c:v>
                </c:pt>
                <c:pt idx="41082">
                  <c:v>41082</c:v>
                </c:pt>
                <c:pt idx="41083">
                  <c:v>41083</c:v>
                </c:pt>
                <c:pt idx="41084">
                  <c:v>41084</c:v>
                </c:pt>
                <c:pt idx="41085">
                  <c:v>41085</c:v>
                </c:pt>
                <c:pt idx="41086">
                  <c:v>41086</c:v>
                </c:pt>
                <c:pt idx="41087">
                  <c:v>41087</c:v>
                </c:pt>
                <c:pt idx="41088">
                  <c:v>41088</c:v>
                </c:pt>
                <c:pt idx="41089">
                  <c:v>41089</c:v>
                </c:pt>
                <c:pt idx="41090">
                  <c:v>41090</c:v>
                </c:pt>
                <c:pt idx="41091">
                  <c:v>41091</c:v>
                </c:pt>
                <c:pt idx="41092">
                  <c:v>41092</c:v>
                </c:pt>
                <c:pt idx="41093">
                  <c:v>41093</c:v>
                </c:pt>
                <c:pt idx="41094">
                  <c:v>41094</c:v>
                </c:pt>
                <c:pt idx="41095">
                  <c:v>41095</c:v>
                </c:pt>
                <c:pt idx="41096">
                  <c:v>41096</c:v>
                </c:pt>
                <c:pt idx="41097">
                  <c:v>41097</c:v>
                </c:pt>
                <c:pt idx="41098">
                  <c:v>41098</c:v>
                </c:pt>
                <c:pt idx="41099">
                  <c:v>41099</c:v>
                </c:pt>
                <c:pt idx="41100">
                  <c:v>41100</c:v>
                </c:pt>
                <c:pt idx="41101">
                  <c:v>41101</c:v>
                </c:pt>
                <c:pt idx="41102">
                  <c:v>41102</c:v>
                </c:pt>
                <c:pt idx="41103">
                  <c:v>41103</c:v>
                </c:pt>
                <c:pt idx="41104">
                  <c:v>41104</c:v>
                </c:pt>
                <c:pt idx="41105">
                  <c:v>41105</c:v>
                </c:pt>
                <c:pt idx="41106">
                  <c:v>41106</c:v>
                </c:pt>
                <c:pt idx="41107">
                  <c:v>41107</c:v>
                </c:pt>
                <c:pt idx="41108">
                  <c:v>41108</c:v>
                </c:pt>
                <c:pt idx="41109">
                  <c:v>41109</c:v>
                </c:pt>
                <c:pt idx="41110">
                  <c:v>41110</c:v>
                </c:pt>
                <c:pt idx="41111">
                  <c:v>41111</c:v>
                </c:pt>
                <c:pt idx="41112">
                  <c:v>41112</c:v>
                </c:pt>
                <c:pt idx="41113">
                  <c:v>41113</c:v>
                </c:pt>
                <c:pt idx="41114">
                  <c:v>41114</c:v>
                </c:pt>
                <c:pt idx="41115">
                  <c:v>41115</c:v>
                </c:pt>
                <c:pt idx="41116">
                  <c:v>41116</c:v>
                </c:pt>
                <c:pt idx="41117">
                  <c:v>41117</c:v>
                </c:pt>
                <c:pt idx="41118">
                  <c:v>41118</c:v>
                </c:pt>
                <c:pt idx="41119">
                  <c:v>41119</c:v>
                </c:pt>
                <c:pt idx="41120">
                  <c:v>41120</c:v>
                </c:pt>
                <c:pt idx="41121">
                  <c:v>41121</c:v>
                </c:pt>
                <c:pt idx="41122">
                  <c:v>41122</c:v>
                </c:pt>
                <c:pt idx="41123">
                  <c:v>41123</c:v>
                </c:pt>
                <c:pt idx="41124">
                  <c:v>41124</c:v>
                </c:pt>
                <c:pt idx="41125">
                  <c:v>41125</c:v>
                </c:pt>
                <c:pt idx="41126">
                  <c:v>41126</c:v>
                </c:pt>
                <c:pt idx="41127">
                  <c:v>41127</c:v>
                </c:pt>
                <c:pt idx="41128">
                  <c:v>41128</c:v>
                </c:pt>
                <c:pt idx="41129">
                  <c:v>41129</c:v>
                </c:pt>
                <c:pt idx="41130">
                  <c:v>41130</c:v>
                </c:pt>
                <c:pt idx="41131">
                  <c:v>41131</c:v>
                </c:pt>
                <c:pt idx="41132">
                  <c:v>41132</c:v>
                </c:pt>
                <c:pt idx="41133">
                  <c:v>41133</c:v>
                </c:pt>
                <c:pt idx="41134">
                  <c:v>41134</c:v>
                </c:pt>
                <c:pt idx="41135">
                  <c:v>41135</c:v>
                </c:pt>
                <c:pt idx="41136">
                  <c:v>41136</c:v>
                </c:pt>
                <c:pt idx="41137">
                  <c:v>41137</c:v>
                </c:pt>
                <c:pt idx="41138">
                  <c:v>41138</c:v>
                </c:pt>
                <c:pt idx="41139">
                  <c:v>41139</c:v>
                </c:pt>
                <c:pt idx="41140">
                  <c:v>41140</c:v>
                </c:pt>
                <c:pt idx="41141">
                  <c:v>41141</c:v>
                </c:pt>
                <c:pt idx="41142">
                  <c:v>41142</c:v>
                </c:pt>
                <c:pt idx="41143">
                  <c:v>41143</c:v>
                </c:pt>
                <c:pt idx="41144">
                  <c:v>41144</c:v>
                </c:pt>
                <c:pt idx="41145">
                  <c:v>41145</c:v>
                </c:pt>
                <c:pt idx="41146">
                  <c:v>41146</c:v>
                </c:pt>
                <c:pt idx="41147">
                  <c:v>41147</c:v>
                </c:pt>
                <c:pt idx="41148">
                  <c:v>41148</c:v>
                </c:pt>
                <c:pt idx="41149">
                  <c:v>41149</c:v>
                </c:pt>
                <c:pt idx="41150">
                  <c:v>41150</c:v>
                </c:pt>
                <c:pt idx="41151">
                  <c:v>41151</c:v>
                </c:pt>
                <c:pt idx="41152">
                  <c:v>41152</c:v>
                </c:pt>
                <c:pt idx="41153">
                  <c:v>41153</c:v>
                </c:pt>
                <c:pt idx="41154">
                  <c:v>41154</c:v>
                </c:pt>
                <c:pt idx="41155">
                  <c:v>41155</c:v>
                </c:pt>
                <c:pt idx="41156">
                  <c:v>41156</c:v>
                </c:pt>
                <c:pt idx="41157">
                  <c:v>41157</c:v>
                </c:pt>
                <c:pt idx="41158">
                  <c:v>41158</c:v>
                </c:pt>
                <c:pt idx="41159">
                  <c:v>41159</c:v>
                </c:pt>
                <c:pt idx="41160">
                  <c:v>41160</c:v>
                </c:pt>
                <c:pt idx="41161">
                  <c:v>41161</c:v>
                </c:pt>
                <c:pt idx="41162">
                  <c:v>41162</c:v>
                </c:pt>
                <c:pt idx="41163">
                  <c:v>41163</c:v>
                </c:pt>
                <c:pt idx="41164">
                  <c:v>41164</c:v>
                </c:pt>
                <c:pt idx="41165">
                  <c:v>41165</c:v>
                </c:pt>
                <c:pt idx="41166">
                  <c:v>41166</c:v>
                </c:pt>
                <c:pt idx="41167">
                  <c:v>41167</c:v>
                </c:pt>
                <c:pt idx="41168">
                  <c:v>41168</c:v>
                </c:pt>
                <c:pt idx="41169">
                  <c:v>41169</c:v>
                </c:pt>
                <c:pt idx="41170">
                  <c:v>41170</c:v>
                </c:pt>
                <c:pt idx="41171">
                  <c:v>41171</c:v>
                </c:pt>
                <c:pt idx="41172">
                  <c:v>41172</c:v>
                </c:pt>
                <c:pt idx="41173">
                  <c:v>41173</c:v>
                </c:pt>
                <c:pt idx="41174">
                  <c:v>41174</c:v>
                </c:pt>
                <c:pt idx="41175">
                  <c:v>41175</c:v>
                </c:pt>
                <c:pt idx="41176">
                  <c:v>41176</c:v>
                </c:pt>
                <c:pt idx="41177">
                  <c:v>41177</c:v>
                </c:pt>
                <c:pt idx="41178">
                  <c:v>41178</c:v>
                </c:pt>
                <c:pt idx="41179">
                  <c:v>41179</c:v>
                </c:pt>
                <c:pt idx="41180">
                  <c:v>41180</c:v>
                </c:pt>
                <c:pt idx="41181">
                  <c:v>41181</c:v>
                </c:pt>
                <c:pt idx="41182">
                  <c:v>41182</c:v>
                </c:pt>
                <c:pt idx="41183">
                  <c:v>41183</c:v>
                </c:pt>
                <c:pt idx="41184">
                  <c:v>41184</c:v>
                </c:pt>
                <c:pt idx="41185">
                  <c:v>41185</c:v>
                </c:pt>
                <c:pt idx="41186">
                  <c:v>41186</c:v>
                </c:pt>
                <c:pt idx="41187">
                  <c:v>41187</c:v>
                </c:pt>
                <c:pt idx="41188">
                  <c:v>41188</c:v>
                </c:pt>
                <c:pt idx="41189">
                  <c:v>41189</c:v>
                </c:pt>
                <c:pt idx="41190">
                  <c:v>41190</c:v>
                </c:pt>
                <c:pt idx="41191">
                  <c:v>41191</c:v>
                </c:pt>
                <c:pt idx="41192">
                  <c:v>41192</c:v>
                </c:pt>
                <c:pt idx="41193">
                  <c:v>41193</c:v>
                </c:pt>
                <c:pt idx="41194">
                  <c:v>41194</c:v>
                </c:pt>
                <c:pt idx="41195">
                  <c:v>41195</c:v>
                </c:pt>
                <c:pt idx="41196">
                  <c:v>41196</c:v>
                </c:pt>
                <c:pt idx="41197">
                  <c:v>41197</c:v>
                </c:pt>
                <c:pt idx="41198">
                  <c:v>41198</c:v>
                </c:pt>
                <c:pt idx="41199">
                  <c:v>41199</c:v>
                </c:pt>
                <c:pt idx="41200">
                  <c:v>41200</c:v>
                </c:pt>
                <c:pt idx="41201">
                  <c:v>41201</c:v>
                </c:pt>
                <c:pt idx="41202">
                  <c:v>41202</c:v>
                </c:pt>
                <c:pt idx="41203">
                  <c:v>41203</c:v>
                </c:pt>
                <c:pt idx="41204">
                  <c:v>41204</c:v>
                </c:pt>
                <c:pt idx="41205">
                  <c:v>41205</c:v>
                </c:pt>
                <c:pt idx="41206">
                  <c:v>41206</c:v>
                </c:pt>
                <c:pt idx="41207">
                  <c:v>41207</c:v>
                </c:pt>
                <c:pt idx="41208">
                  <c:v>41208</c:v>
                </c:pt>
                <c:pt idx="41209">
                  <c:v>41209</c:v>
                </c:pt>
                <c:pt idx="41210">
                  <c:v>41210</c:v>
                </c:pt>
                <c:pt idx="41211">
                  <c:v>41211</c:v>
                </c:pt>
                <c:pt idx="41212">
                  <c:v>41212</c:v>
                </c:pt>
                <c:pt idx="41213">
                  <c:v>41213</c:v>
                </c:pt>
                <c:pt idx="41214">
                  <c:v>41214</c:v>
                </c:pt>
                <c:pt idx="41215">
                  <c:v>41215</c:v>
                </c:pt>
                <c:pt idx="41216">
                  <c:v>41216</c:v>
                </c:pt>
                <c:pt idx="41217">
                  <c:v>41217</c:v>
                </c:pt>
                <c:pt idx="41218">
                  <c:v>41218</c:v>
                </c:pt>
                <c:pt idx="41219">
                  <c:v>41219</c:v>
                </c:pt>
                <c:pt idx="41220">
                  <c:v>41220</c:v>
                </c:pt>
                <c:pt idx="41221">
                  <c:v>41221</c:v>
                </c:pt>
                <c:pt idx="41222">
                  <c:v>41222</c:v>
                </c:pt>
                <c:pt idx="41223">
                  <c:v>41223</c:v>
                </c:pt>
                <c:pt idx="41224">
                  <c:v>41224</c:v>
                </c:pt>
                <c:pt idx="41225">
                  <c:v>41225</c:v>
                </c:pt>
                <c:pt idx="41226">
                  <c:v>41226</c:v>
                </c:pt>
                <c:pt idx="41227">
                  <c:v>41227</c:v>
                </c:pt>
                <c:pt idx="41228">
                  <c:v>41228</c:v>
                </c:pt>
                <c:pt idx="41229">
                  <c:v>41229</c:v>
                </c:pt>
                <c:pt idx="41230">
                  <c:v>41230</c:v>
                </c:pt>
                <c:pt idx="41231">
                  <c:v>41231</c:v>
                </c:pt>
                <c:pt idx="41232">
                  <c:v>41232</c:v>
                </c:pt>
                <c:pt idx="41233">
                  <c:v>41233</c:v>
                </c:pt>
                <c:pt idx="41234">
                  <c:v>41234</c:v>
                </c:pt>
                <c:pt idx="41235">
                  <c:v>41235</c:v>
                </c:pt>
                <c:pt idx="41236">
                  <c:v>41236</c:v>
                </c:pt>
                <c:pt idx="41237">
                  <c:v>41237</c:v>
                </c:pt>
                <c:pt idx="41238">
                  <c:v>41238</c:v>
                </c:pt>
                <c:pt idx="41239">
                  <c:v>41239</c:v>
                </c:pt>
                <c:pt idx="41240">
                  <c:v>41240</c:v>
                </c:pt>
                <c:pt idx="41241">
                  <c:v>41241</c:v>
                </c:pt>
                <c:pt idx="41242">
                  <c:v>41242</c:v>
                </c:pt>
                <c:pt idx="41243">
                  <c:v>41243</c:v>
                </c:pt>
                <c:pt idx="41244">
                  <c:v>41244</c:v>
                </c:pt>
                <c:pt idx="41245">
                  <c:v>41245</c:v>
                </c:pt>
                <c:pt idx="41246">
                  <c:v>41246</c:v>
                </c:pt>
                <c:pt idx="41247">
                  <c:v>41247</c:v>
                </c:pt>
                <c:pt idx="41248">
                  <c:v>41248</c:v>
                </c:pt>
                <c:pt idx="41249">
                  <c:v>41249</c:v>
                </c:pt>
                <c:pt idx="41250">
                  <c:v>41250</c:v>
                </c:pt>
                <c:pt idx="41251">
                  <c:v>41251</c:v>
                </c:pt>
                <c:pt idx="41252">
                  <c:v>41252</c:v>
                </c:pt>
                <c:pt idx="41253">
                  <c:v>41253</c:v>
                </c:pt>
                <c:pt idx="41254">
                  <c:v>41254</c:v>
                </c:pt>
                <c:pt idx="41255">
                  <c:v>41255</c:v>
                </c:pt>
                <c:pt idx="41256">
                  <c:v>41256</c:v>
                </c:pt>
                <c:pt idx="41257">
                  <c:v>41257</c:v>
                </c:pt>
                <c:pt idx="41258">
                  <c:v>41258</c:v>
                </c:pt>
                <c:pt idx="41259">
                  <c:v>41259</c:v>
                </c:pt>
                <c:pt idx="41260">
                  <c:v>41260</c:v>
                </c:pt>
                <c:pt idx="41261">
                  <c:v>41261</c:v>
                </c:pt>
                <c:pt idx="41262">
                  <c:v>41262</c:v>
                </c:pt>
                <c:pt idx="41263">
                  <c:v>41263</c:v>
                </c:pt>
                <c:pt idx="41264">
                  <c:v>41264</c:v>
                </c:pt>
                <c:pt idx="41265">
                  <c:v>41265</c:v>
                </c:pt>
                <c:pt idx="41266">
                  <c:v>41266</c:v>
                </c:pt>
                <c:pt idx="41267">
                  <c:v>41267</c:v>
                </c:pt>
                <c:pt idx="41268">
                  <c:v>41268</c:v>
                </c:pt>
                <c:pt idx="41269">
                  <c:v>41269</c:v>
                </c:pt>
                <c:pt idx="41270">
                  <c:v>41270</c:v>
                </c:pt>
                <c:pt idx="41271">
                  <c:v>41271</c:v>
                </c:pt>
                <c:pt idx="41272">
                  <c:v>41272</c:v>
                </c:pt>
                <c:pt idx="41273">
                  <c:v>41273</c:v>
                </c:pt>
                <c:pt idx="41274">
                  <c:v>41274</c:v>
                </c:pt>
                <c:pt idx="41275">
                  <c:v>41275</c:v>
                </c:pt>
                <c:pt idx="41276">
                  <c:v>41276</c:v>
                </c:pt>
                <c:pt idx="41277">
                  <c:v>41277</c:v>
                </c:pt>
                <c:pt idx="41278">
                  <c:v>41278</c:v>
                </c:pt>
                <c:pt idx="41279">
                  <c:v>41279</c:v>
                </c:pt>
                <c:pt idx="41280">
                  <c:v>41280</c:v>
                </c:pt>
                <c:pt idx="41281">
                  <c:v>41281</c:v>
                </c:pt>
                <c:pt idx="41282">
                  <c:v>41282</c:v>
                </c:pt>
                <c:pt idx="41283">
                  <c:v>41283</c:v>
                </c:pt>
                <c:pt idx="41284">
                  <c:v>41284</c:v>
                </c:pt>
                <c:pt idx="41285">
                  <c:v>41285</c:v>
                </c:pt>
                <c:pt idx="41286">
                  <c:v>41286</c:v>
                </c:pt>
                <c:pt idx="41287">
                  <c:v>41287</c:v>
                </c:pt>
                <c:pt idx="41288">
                  <c:v>41288</c:v>
                </c:pt>
                <c:pt idx="41289">
                  <c:v>41289</c:v>
                </c:pt>
                <c:pt idx="41290">
                  <c:v>41290</c:v>
                </c:pt>
                <c:pt idx="41291">
                  <c:v>41291</c:v>
                </c:pt>
                <c:pt idx="41292">
                  <c:v>41292</c:v>
                </c:pt>
                <c:pt idx="41293">
                  <c:v>41293</c:v>
                </c:pt>
                <c:pt idx="41294">
                  <c:v>41294</c:v>
                </c:pt>
                <c:pt idx="41295">
                  <c:v>41295</c:v>
                </c:pt>
                <c:pt idx="41296">
                  <c:v>41296</c:v>
                </c:pt>
                <c:pt idx="41297">
                  <c:v>41297</c:v>
                </c:pt>
                <c:pt idx="41298">
                  <c:v>41298</c:v>
                </c:pt>
                <c:pt idx="41299">
                  <c:v>41299</c:v>
                </c:pt>
                <c:pt idx="41300">
                  <c:v>41300</c:v>
                </c:pt>
                <c:pt idx="41301">
                  <c:v>41301</c:v>
                </c:pt>
                <c:pt idx="41302">
                  <c:v>41302</c:v>
                </c:pt>
                <c:pt idx="41303">
                  <c:v>41303</c:v>
                </c:pt>
                <c:pt idx="41304">
                  <c:v>41304</c:v>
                </c:pt>
                <c:pt idx="41305">
                  <c:v>41305</c:v>
                </c:pt>
                <c:pt idx="41306">
                  <c:v>41306</c:v>
                </c:pt>
                <c:pt idx="41307">
                  <c:v>41307</c:v>
                </c:pt>
                <c:pt idx="41308">
                  <c:v>41308</c:v>
                </c:pt>
                <c:pt idx="41309">
                  <c:v>41309</c:v>
                </c:pt>
                <c:pt idx="41310">
                  <c:v>41310</c:v>
                </c:pt>
                <c:pt idx="41311">
                  <c:v>41311</c:v>
                </c:pt>
                <c:pt idx="41312">
                  <c:v>41312</c:v>
                </c:pt>
                <c:pt idx="41313">
                  <c:v>41313</c:v>
                </c:pt>
                <c:pt idx="41314">
                  <c:v>41314</c:v>
                </c:pt>
                <c:pt idx="41315">
                  <c:v>41315</c:v>
                </c:pt>
                <c:pt idx="41316">
                  <c:v>41316</c:v>
                </c:pt>
                <c:pt idx="41317">
                  <c:v>41317</c:v>
                </c:pt>
                <c:pt idx="41318">
                  <c:v>41318</c:v>
                </c:pt>
                <c:pt idx="41319">
                  <c:v>41319</c:v>
                </c:pt>
                <c:pt idx="41320">
                  <c:v>41320</c:v>
                </c:pt>
                <c:pt idx="41321">
                  <c:v>41321</c:v>
                </c:pt>
                <c:pt idx="41322">
                  <c:v>41322</c:v>
                </c:pt>
                <c:pt idx="41323">
                  <c:v>41323</c:v>
                </c:pt>
                <c:pt idx="41324">
                  <c:v>41324</c:v>
                </c:pt>
                <c:pt idx="41325">
                  <c:v>41325</c:v>
                </c:pt>
                <c:pt idx="41326">
                  <c:v>41326</c:v>
                </c:pt>
                <c:pt idx="41327">
                  <c:v>41327</c:v>
                </c:pt>
                <c:pt idx="41328">
                  <c:v>41328</c:v>
                </c:pt>
                <c:pt idx="41329">
                  <c:v>41329</c:v>
                </c:pt>
                <c:pt idx="41330">
                  <c:v>41330</c:v>
                </c:pt>
                <c:pt idx="41331">
                  <c:v>41331</c:v>
                </c:pt>
                <c:pt idx="41332">
                  <c:v>41332</c:v>
                </c:pt>
                <c:pt idx="41333">
                  <c:v>41333</c:v>
                </c:pt>
                <c:pt idx="41334">
                  <c:v>41334</c:v>
                </c:pt>
                <c:pt idx="41335">
                  <c:v>41335</c:v>
                </c:pt>
                <c:pt idx="41336">
                  <c:v>41336</c:v>
                </c:pt>
                <c:pt idx="41337">
                  <c:v>41337</c:v>
                </c:pt>
                <c:pt idx="41338">
                  <c:v>41338</c:v>
                </c:pt>
                <c:pt idx="41339">
                  <c:v>41339</c:v>
                </c:pt>
                <c:pt idx="41340">
                  <c:v>41340</c:v>
                </c:pt>
                <c:pt idx="41341">
                  <c:v>41341</c:v>
                </c:pt>
                <c:pt idx="41342">
                  <c:v>41342</c:v>
                </c:pt>
                <c:pt idx="41343">
                  <c:v>41343</c:v>
                </c:pt>
                <c:pt idx="41344">
                  <c:v>41344</c:v>
                </c:pt>
                <c:pt idx="41345">
                  <c:v>41345</c:v>
                </c:pt>
                <c:pt idx="41346">
                  <c:v>41346</c:v>
                </c:pt>
                <c:pt idx="41347">
                  <c:v>41347</c:v>
                </c:pt>
                <c:pt idx="41348">
                  <c:v>41348</c:v>
                </c:pt>
                <c:pt idx="41349">
                  <c:v>41349</c:v>
                </c:pt>
                <c:pt idx="41350">
                  <c:v>41350</c:v>
                </c:pt>
                <c:pt idx="41351">
                  <c:v>41351</c:v>
                </c:pt>
                <c:pt idx="41352">
                  <c:v>41352</c:v>
                </c:pt>
                <c:pt idx="41353">
                  <c:v>41353</c:v>
                </c:pt>
                <c:pt idx="41354">
                  <c:v>41354</c:v>
                </c:pt>
                <c:pt idx="41355">
                  <c:v>41355</c:v>
                </c:pt>
                <c:pt idx="41356">
                  <c:v>41356</c:v>
                </c:pt>
                <c:pt idx="41357">
                  <c:v>41357</c:v>
                </c:pt>
                <c:pt idx="41358">
                  <c:v>41358</c:v>
                </c:pt>
                <c:pt idx="41359">
                  <c:v>41359</c:v>
                </c:pt>
                <c:pt idx="41360">
                  <c:v>41360</c:v>
                </c:pt>
                <c:pt idx="41361">
                  <c:v>41361</c:v>
                </c:pt>
                <c:pt idx="41362">
                  <c:v>41362</c:v>
                </c:pt>
                <c:pt idx="41363">
                  <c:v>41363</c:v>
                </c:pt>
                <c:pt idx="41364">
                  <c:v>41364</c:v>
                </c:pt>
                <c:pt idx="41365">
                  <c:v>41365</c:v>
                </c:pt>
                <c:pt idx="41366">
                  <c:v>41366</c:v>
                </c:pt>
                <c:pt idx="41367">
                  <c:v>41367</c:v>
                </c:pt>
                <c:pt idx="41368">
                  <c:v>41368</c:v>
                </c:pt>
                <c:pt idx="41369">
                  <c:v>41369</c:v>
                </c:pt>
                <c:pt idx="41370">
                  <c:v>41370</c:v>
                </c:pt>
                <c:pt idx="41371">
                  <c:v>41371</c:v>
                </c:pt>
                <c:pt idx="41372">
                  <c:v>41372</c:v>
                </c:pt>
                <c:pt idx="41373">
                  <c:v>41373</c:v>
                </c:pt>
                <c:pt idx="41374">
                  <c:v>41374</c:v>
                </c:pt>
                <c:pt idx="41375">
                  <c:v>41375</c:v>
                </c:pt>
                <c:pt idx="41376">
                  <c:v>41376</c:v>
                </c:pt>
                <c:pt idx="41377">
                  <c:v>41377</c:v>
                </c:pt>
                <c:pt idx="41378">
                  <c:v>41378</c:v>
                </c:pt>
                <c:pt idx="41379">
                  <c:v>41379</c:v>
                </c:pt>
                <c:pt idx="41380">
                  <c:v>41380</c:v>
                </c:pt>
                <c:pt idx="41381">
                  <c:v>41381</c:v>
                </c:pt>
                <c:pt idx="41382">
                  <c:v>41382</c:v>
                </c:pt>
                <c:pt idx="41383">
                  <c:v>41383</c:v>
                </c:pt>
                <c:pt idx="41384">
                  <c:v>41384</c:v>
                </c:pt>
                <c:pt idx="41385">
                  <c:v>41385</c:v>
                </c:pt>
                <c:pt idx="41386">
                  <c:v>41386</c:v>
                </c:pt>
                <c:pt idx="41387">
                  <c:v>41387</c:v>
                </c:pt>
                <c:pt idx="41388">
                  <c:v>41388</c:v>
                </c:pt>
                <c:pt idx="41389">
                  <c:v>41389</c:v>
                </c:pt>
                <c:pt idx="41390">
                  <c:v>41390</c:v>
                </c:pt>
                <c:pt idx="41391">
                  <c:v>41391</c:v>
                </c:pt>
                <c:pt idx="41392">
                  <c:v>41392</c:v>
                </c:pt>
                <c:pt idx="41393">
                  <c:v>41393</c:v>
                </c:pt>
                <c:pt idx="41394">
                  <c:v>41394</c:v>
                </c:pt>
                <c:pt idx="41395">
                  <c:v>41395</c:v>
                </c:pt>
                <c:pt idx="41396">
                  <c:v>41396</c:v>
                </c:pt>
                <c:pt idx="41397">
                  <c:v>41397</c:v>
                </c:pt>
                <c:pt idx="41398">
                  <c:v>41398</c:v>
                </c:pt>
                <c:pt idx="41399">
                  <c:v>41399</c:v>
                </c:pt>
                <c:pt idx="41400">
                  <c:v>41400</c:v>
                </c:pt>
                <c:pt idx="41401">
                  <c:v>41401</c:v>
                </c:pt>
                <c:pt idx="41402">
                  <c:v>41402</c:v>
                </c:pt>
                <c:pt idx="41403">
                  <c:v>41403</c:v>
                </c:pt>
                <c:pt idx="41404">
                  <c:v>41404</c:v>
                </c:pt>
                <c:pt idx="41405">
                  <c:v>41405</c:v>
                </c:pt>
                <c:pt idx="41406">
                  <c:v>41406</c:v>
                </c:pt>
                <c:pt idx="41407">
                  <c:v>41407</c:v>
                </c:pt>
                <c:pt idx="41408">
                  <c:v>41408</c:v>
                </c:pt>
                <c:pt idx="41409">
                  <c:v>41409</c:v>
                </c:pt>
                <c:pt idx="41410">
                  <c:v>41410</c:v>
                </c:pt>
                <c:pt idx="41411">
                  <c:v>41411</c:v>
                </c:pt>
                <c:pt idx="41412">
                  <c:v>41412</c:v>
                </c:pt>
                <c:pt idx="41413">
                  <c:v>41413</c:v>
                </c:pt>
                <c:pt idx="41414">
                  <c:v>41414</c:v>
                </c:pt>
                <c:pt idx="41415">
                  <c:v>41415</c:v>
                </c:pt>
                <c:pt idx="41416">
                  <c:v>41416</c:v>
                </c:pt>
                <c:pt idx="41417">
                  <c:v>41417</c:v>
                </c:pt>
                <c:pt idx="41418">
                  <c:v>41418</c:v>
                </c:pt>
                <c:pt idx="41419">
                  <c:v>41419</c:v>
                </c:pt>
                <c:pt idx="41420">
                  <c:v>41420</c:v>
                </c:pt>
                <c:pt idx="41421">
                  <c:v>41421</c:v>
                </c:pt>
                <c:pt idx="41422">
                  <c:v>41422</c:v>
                </c:pt>
                <c:pt idx="41423">
                  <c:v>41423</c:v>
                </c:pt>
                <c:pt idx="41424">
                  <c:v>41424</c:v>
                </c:pt>
                <c:pt idx="41425">
                  <c:v>41425</c:v>
                </c:pt>
                <c:pt idx="41426">
                  <c:v>41426</c:v>
                </c:pt>
                <c:pt idx="41427">
                  <c:v>41427</c:v>
                </c:pt>
                <c:pt idx="41428">
                  <c:v>41428</c:v>
                </c:pt>
                <c:pt idx="41429">
                  <c:v>41429</c:v>
                </c:pt>
                <c:pt idx="41430">
                  <c:v>41430</c:v>
                </c:pt>
                <c:pt idx="41431">
                  <c:v>41431</c:v>
                </c:pt>
                <c:pt idx="41432">
                  <c:v>41432</c:v>
                </c:pt>
                <c:pt idx="41433">
                  <c:v>41433</c:v>
                </c:pt>
                <c:pt idx="41434">
                  <c:v>41434</c:v>
                </c:pt>
                <c:pt idx="41435">
                  <c:v>41435</c:v>
                </c:pt>
                <c:pt idx="41436">
                  <c:v>41436</c:v>
                </c:pt>
                <c:pt idx="41437">
                  <c:v>41437</c:v>
                </c:pt>
                <c:pt idx="41438">
                  <c:v>41438</c:v>
                </c:pt>
                <c:pt idx="41439">
                  <c:v>41439</c:v>
                </c:pt>
                <c:pt idx="41440">
                  <c:v>41440</c:v>
                </c:pt>
                <c:pt idx="41441">
                  <c:v>41441</c:v>
                </c:pt>
                <c:pt idx="41442">
                  <c:v>41442</c:v>
                </c:pt>
                <c:pt idx="41443">
                  <c:v>41443</c:v>
                </c:pt>
                <c:pt idx="41444">
                  <c:v>41444</c:v>
                </c:pt>
                <c:pt idx="41445">
                  <c:v>41445</c:v>
                </c:pt>
                <c:pt idx="41446">
                  <c:v>41446</c:v>
                </c:pt>
                <c:pt idx="41447">
                  <c:v>41447</c:v>
                </c:pt>
                <c:pt idx="41448">
                  <c:v>41448</c:v>
                </c:pt>
                <c:pt idx="41449">
                  <c:v>41449</c:v>
                </c:pt>
                <c:pt idx="41450">
                  <c:v>41450</c:v>
                </c:pt>
                <c:pt idx="41451">
                  <c:v>41451</c:v>
                </c:pt>
                <c:pt idx="41452">
                  <c:v>41452</c:v>
                </c:pt>
                <c:pt idx="41453">
                  <c:v>41453</c:v>
                </c:pt>
                <c:pt idx="41454">
                  <c:v>41454</c:v>
                </c:pt>
                <c:pt idx="41455">
                  <c:v>41455</c:v>
                </c:pt>
                <c:pt idx="41456">
                  <c:v>41456</c:v>
                </c:pt>
                <c:pt idx="41457">
                  <c:v>41457</c:v>
                </c:pt>
                <c:pt idx="41458">
                  <c:v>41458</c:v>
                </c:pt>
                <c:pt idx="41459">
                  <c:v>41459</c:v>
                </c:pt>
                <c:pt idx="41460">
                  <c:v>41460</c:v>
                </c:pt>
                <c:pt idx="41461">
                  <c:v>41461</c:v>
                </c:pt>
                <c:pt idx="41462">
                  <c:v>41462</c:v>
                </c:pt>
                <c:pt idx="41463">
                  <c:v>41463</c:v>
                </c:pt>
                <c:pt idx="41464">
                  <c:v>41464</c:v>
                </c:pt>
                <c:pt idx="41465">
                  <c:v>41465</c:v>
                </c:pt>
                <c:pt idx="41466">
                  <c:v>41466</c:v>
                </c:pt>
                <c:pt idx="41467">
                  <c:v>41467</c:v>
                </c:pt>
                <c:pt idx="41468">
                  <c:v>41468</c:v>
                </c:pt>
                <c:pt idx="41469">
                  <c:v>41469</c:v>
                </c:pt>
                <c:pt idx="41470">
                  <c:v>41470</c:v>
                </c:pt>
                <c:pt idx="41471">
                  <c:v>41471</c:v>
                </c:pt>
                <c:pt idx="41472">
                  <c:v>41472</c:v>
                </c:pt>
                <c:pt idx="41473">
                  <c:v>41473</c:v>
                </c:pt>
                <c:pt idx="41474">
                  <c:v>41474</c:v>
                </c:pt>
                <c:pt idx="41475">
                  <c:v>41475</c:v>
                </c:pt>
                <c:pt idx="41476">
                  <c:v>41476</c:v>
                </c:pt>
                <c:pt idx="41477">
                  <c:v>41477</c:v>
                </c:pt>
                <c:pt idx="41478">
                  <c:v>41478</c:v>
                </c:pt>
                <c:pt idx="41479">
                  <c:v>41479</c:v>
                </c:pt>
                <c:pt idx="41480">
                  <c:v>41480</c:v>
                </c:pt>
                <c:pt idx="41481">
                  <c:v>41481</c:v>
                </c:pt>
                <c:pt idx="41482">
                  <c:v>41482</c:v>
                </c:pt>
                <c:pt idx="41483">
                  <c:v>41483</c:v>
                </c:pt>
                <c:pt idx="41484">
                  <c:v>41484</c:v>
                </c:pt>
                <c:pt idx="41485">
                  <c:v>41485</c:v>
                </c:pt>
                <c:pt idx="41486">
                  <c:v>41486</c:v>
                </c:pt>
                <c:pt idx="41487">
                  <c:v>41487</c:v>
                </c:pt>
                <c:pt idx="41488">
                  <c:v>41488</c:v>
                </c:pt>
                <c:pt idx="41489">
                  <c:v>41489</c:v>
                </c:pt>
                <c:pt idx="41490">
                  <c:v>41490</c:v>
                </c:pt>
                <c:pt idx="41491">
                  <c:v>41491</c:v>
                </c:pt>
                <c:pt idx="41492">
                  <c:v>41492</c:v>
                </c:pt>
                <c:pt idx="41493">
                  <c:v>41493</c:v>
                </c:pt>
                <c:pt idx="41494">
                  <c:v>41494</c:v>
                </c:pt>
                <c:pt idx="41495">
                  <c:v>41495</c:v>
                </c:pt>
                <c:pt idx="41496">
                  <c:v>41496</c:v>
                </c:pt>
                <c:pt idx="41497">
                  <c:v>41497</c:v>
                </c:pt>
                <c:pt idx="41498">
                  <c:v>41498</c:v>
                </c:pt>
                <c:pt idx="41499">
                  <c:v>41499</c:v>
                </c:pt>
                <c:pt idx="41500">
                  <c:v>41500</c:v>
                </c:pt>
                <c:pt idx="41501">
                  <c:v>41501</c:v>
                </c:pt>
                <c:pt idx="41502">
                  <c:v>41502</c:v>
                </c:pt>
                <c:pt idx="41503">
                  <c:v>41503</c:v>
                </c:pt>
                <c:pt idx="41504">
                  <c:v>41504</c:v>
                </c:pt>
                <c:pt idx="41505">
                  <c:v>41505</c:v>
                </c:pt>
                <c:pt idx="41506">
                  <c:v>41506</c:v>
                </c:pt>
                <c:pt idx="41507">
                  <c:v>41507</c:v>
                </c:pt>
                <c:pt idx="41508">
                  <c:v>41508</c:v>
                </c:pt>
                <c:pt idx="41509">
                  <c:v>41509</c:v>
                </c:pt>
                <c:pt idx="41510">
                  <c:v>41510</c:v>
                </c:pt>
                <c:pt idx="41511">
                  <c:v>41511</c:v>
                </c:pt>
                <c:pt idx="41512">
                  <c:v>41512</c:v>
                </c:pt>
                <c:pt idx="41513">
                  <c:v>41513</c:v>
                </c:pt>
                <c:pt idx="41514">
                  <c:v>41514</c:v>
                </c:pt>
                <c:pt idx="41515">
                  <c:v>41515</c:v>
                </c:pt>
                <c:pt idx="41516">
                  <c:v>41516</c:v>
                </c:pt>
                <c:pt idx="41517">
                  <c:v>41517</c:v>
                </c:pt>
                <c:pt idx="41518">
                  <c:v>41518</c:v>
                </c:pt>
                <c:pt idx="41519">
                  <c:v>41519</c:v>
                </c:pt>
                <c:pt idx="41520">
                  <c:v>41520</c:v>
                </c:pt>
                <c:pt idx="41521">
                  <c:v>41521</c:v>
                </c:pt>
                <c:pt idx="41522">
                  <c:v>41522</c:v>
                </c:pt>
                <c:pt idx="41523">
                  <c:v>41523</c:v>
                </c:pt>
                <c:pt idx="41524">
                  <c:v>41524</c:v>
                </c:pt>
                <c:pt idx="41525">
                  <c:v>41525</c:v>
                </c:pt>
                <c:pt idx="41526">
                  <c:v>41526</c:v>
                </c:pt>
                <c:pt idx="41527">
                  <c:v>41527</c:v>
                </c:pt>
                <c:pt idx="41528">
                  <c:v>41528</c:v>
                </c:pt>
                <c:pt idx="41529">
                  <c:v>41529</c:v>
                </c:pt>
                <c:pt idx="41530">
                  <c:v>41530</c:v>
                </c:pt>
                <c:pt idx="41531">
                  <c:v>41531</c:v>
                </c:pt>
                <c:pt idx="41532">
                  <c:v>41532</c:v>
                </c:pt>
                <c:pt idx="41533">
                  <c:v>41533</c:v>
                </c:pt>
                <c:pt idx="41534">
                  <c:v>41534</c:v>
                </c:pt>
                <c:pt idx="41535">
                  <c:v>41535</c:v>
                </c:pt>
                <c:pt idx="41536">
                  <c:v>41536</c:v>
                </c:pt>
                <c:pt idx="41537">
                  <c:v>41537</c:v>
                </c:pt>
                <c:pt idx="41538">
                  <c:v>41538</c:v>
                </c:pt>
                <c:pt idx="41539">
                  <c:v>41539</c:v>
                </c:pt>
                <c:pt idx="41540">
                  <c:v>41540</c:v>
                </c:pt>
                <c:pt idx="41541">
                  <c:v>41541</c:v>
                </c:pt>
                <c:pt idx="41542">
                  <c:v>41542</c:v>
                </c:pt>
                <c:pt idx="41543">
                  <c:v>41543</c:v>
                </c:pt>
                <c:pt idx="41544">
                  <c:v>41544</c:v>
                </c:pt>
                <c:pt idx="41545">
                  <c:v>41545</c:v>
                </c:pt>
                <c:pt idx="41546">
                  <c:v>41546</c:v>
                </c:pt>
                <c:pt idx="41547">
                  <c:v>41547</c:v>
                </c:pt>
                <c:pt idx="41548">
                  <c:v>41548</c:v>
                </c:pt>
                <c:pt idx="41549">
                  <c:v>41549</c:v>
                </c:pt>
                <c:pt idx="41550">
                  <c:v>41550</c:v>
                </c:pt>
                <c:pt idx="41551">
                  <c:v>41551</c:v>
                </c:pt>
                <c:pt idx="41552">
                  <c:v>41552</c:v>
                </c:pt>
                <c:pt idx="41553">
                  <c:v>41553</c:v>
                </c:pt>
                <c:pt idx="41554">
                  <c:v>41554</c:v>
                </c:pt>
                <c:pt idx="41555">
                  <c:v>41555</c:v>
                </c:pt>
                <c:pt idx="41556">
                  <c:v>41556</c:v>
                </c:pt>
                <c:pt idx="41557">
                  <c:v>41557</c:v>
                </c:pt>
                <c:pt idx="41558">
                  <c:v>41558</c:v>
                </c:pt>
                <c:pt idx="41559">
                  <c:v>41559</c:v>
                </c:pt>
                <c:pt idx="41560">
                  <c:v>41560</c:v>
                </c:pt>
                <c:pt idx="41561">
                  <c:v>41561</c:v>
                </c:pt>
                <c:pt idx="41562">
                  <c:v>41562</c:v>
                </c:pt>
                <c:pt idx="41563">
                  <c:v>41563</c:v>
                </c:pt>
                <c:pt idx="41564">
                  <c:v>41564</c:v>
                </c:pt>
                <c:pt idx="41565">
                  <c:v>41565</c:v>
                </c:pt>
                <c:pt idx="41566">
                  <c:v>41566</c:v>
                </c:pt>
                <c:pt idx="41567">
                  <c:v>41567</c:v>
                </c:pt>
                <c:pt idx="41568">
                  <c:v>41568</c:v>
                </c:pt>
                <c:pt idx="41569">
                  <c:v>41569</c:v>
                </c:pt>
                <c:pt idx="41570">
                  <c:v>41570</c:v>
                </c:pt>
                <c:pt idx="41571">
                  <c:v>41571</c:v>
                </c:pt>
                <c:pt idx="41572">
                  <c:v>41572</c:v>
                </c:pt>
                <c:pt idx="41573">
                  <c:v>41573</c:v>
                </c:pt>
                <c:pt idx="41574">
                  <c:v>41574</c:v>
                </c:pt>
                <c:pt idx="41575">
                  <c:v>41575</c:v>
                </c:pt>
                <c:pt idx="41576">
                  <c:v>41576</c:v>
                </c:pt>
                <c:pt idx="41577">
                  <c:v>41577</c:v>
                </c:pt>
                <c:pt idx="41578">
                  <c:v>41578</c:v>
                </c:pt>
                <c:pt idx="41579">
                  <c:v>41579</c:v>
                </c:pt>
                <c:pt idx="41580">
                  <c:v>41580</c:v>
                </c:pt>
                <c:pt idx="41581">
                  <c:v>41581</c:v>
                </c:pt>
                <c:pt idx="41582">
                  <c:v>41582</c:v>
                </c:pt>
                <c:pt idx="41583">
                  <c:v>41583</c:v>
                </c:pt>
                <c:pt idx="41584">
                  <c:v>41584</c:v>
                </c:pt>
                <c:pt idx="41585">
                  <c:v>41585</c:v>
                </c:pt>
                <c:pt idx="41586">
                  <c:v>41586</c:v>
                </c:pt>
                <c:pt idx="41587">
                  <c:v>41587</c:v>
                </c:pt>
                <c:pt idx="41588">
                  <c:v>41588</c:v>
                </c:pt>
                <c:pt idx="41589">
                  <c:v>41589</c:v>
                </c:pt>
                <c:pt idx="41590">
                  <c:v>41590</c:v>
                </c:pt>
                <c:pt idx="41591">
                  <c:v>41591</c:v>
                </c:pt>
                <c:pt idx="41592">
                  <c:v>41592</c:v>
                </c:pt>
                <c:pt idx="41593">
                  <c:v>41593</c:v>
                </c:pt>
                <c:pt idx="41594">
                  <c:v>41594</c:v>
                </c:pt>
                <c:pt idx="41595">
                  <c:v>41595</c:v>
                </c:pt>
                <c:pt idx="41596">
                  <c:v>41596</c:v>
                </c:pt>
                <c:pt idx="41597">
                  <c:v>41597</c:v>
                </c:pt>
                <c:pt idx="41598">
                  <c:v>41598</c:v>
                </c:pt>
                <c:pt idx="41599">
                  <c:v>41599</c:v>
                </c:pt>
                <c:pt idx="41600">
                  <c:v>41600</c:v>
                </c:pt>
                <c:pt idx="41601">
                  <c:v>41601</c:v>
                </c:pt>
                <c:pt idx="41602">
                  <c:v>41602</c:v>
                </c:pt>
                <c:pt idx="41603">
                  <c:v>41603</c:v>
                </c:pt>
                <c:pt idx="41604">
                  <c:v>41604</c:v>
                </c:pt>
                <c:pt idx="41605">
                  <c:v>41605</c:v>
                </c:pt>
                <c:pt idx="41606">
                  <c:v>41606</c:v>
                </c:pt>
                <c:pt idx="41607">
                  <c:v>41607</c:v>
                </c:pt>
                <c:pt idx="41608">
                  <c:v>41608</c:v>
                </c:pt>
                <c:pt idx="41609">
                  <c:v>41609</c:v>
                </c:pt>
                <c:pt idx="41610">
                  <c:v>41610</c:v>
                </c:pt>
                <c:pt idx="41611">
                  <c:v>41611</c:v>
                </c:pt>
                <c:pt idx="41612">
                  <c:v>41612</c:v>
                </c:pt>
                <c:pt idx="41613">
                  <c:v>41613</c:v>
                </c:pt>
                <c:pt idx="41614">
                  <c:v>41614</c:v>
                </c:pt>
                <c:pt idx="41615">
                  <c:v>41615</c:v>
                </c:pt>
                <c:pt idx="41616">
                  <c:v>41616</c:v>
                </c:pt>
                <c:pt idx="41617">
                  <c:v>41617</c:v>
                </c:pt>
                <c:pt idx="41618">
                  <c:v>41618</c:v>
                </c:pt>
                <c:pt idx="41619">
                  <c:v>41619</c:v>
                </c:pt>
                <c:pt idx="41620">
                  <c:v>41620</c:v>
                </c:pt>
                <c:pt idx="41621">
                  <c:v>41621</c:v>
                </c:pt>
                <c:pt idx="41622">
                  <c:v>41622</c:v>
                </c:pt>
                <c:pt idx="41623">
                  <c:v>41623</c:v>
                </c:pt>
                <c:pt idx="41624">
                  <c:v>41624</c:v>
                </c:pt>
                <c:pt idx="41625">
                  <c:v>41625</c:v>
                </c:pt>
                <c:pt idx="41626">
                  <c:v>41626</c:v>
                </c:pt>
                <c:pt idx="41627">
                  <c:v>41627</c:v>
                </c:pt>
                <c:pt idx="41628">
                  <c:v>41628</c:v>
                </c:pt>
                <c:pt idx="41629">
                  <c:v>41629</c:v>
                </c:pt>
                <c:pt idx="41630">
                  <c:v>41630</c:v>
                </c:pt>
                <c:pt idx="41631">
                  <c:v>41631</c:v>
                </c:pt>
                <c:pt idx="41632">
                  <c:v>41632</c:v>
                </c:pt>
                <c:pt idx="41633">
                  <c:v>41633</c:v>
                </c:pt>
                <c:pt idx="41634">
                  <c:v>41634</c:v>
                </c:pt>
                <c:pt idx="41635">
                  <c:v>41635</c:v>
                </c:pt>
                <c:pt idx="41636">
                  <c:v>41636</c:v>
                </c:pt>
                <c:pt idx="41637">
                  <c:v>41637</c:v>
                </c:pt>
                <c:pt idx="41638">
                  <c:v>41638</c:v>
                </c:pt>
                <c:pt idx="41639">
                  <c:v>41639</c:v>
                </c:pt>
                <c:pt idx="41640">
                  <c:v>41640</c:v>
                </c:pt>
                <c:pt idx="41641">
                  <c:v>41641</c:v>
                </c:pt>
                <c:pt idx="41642">
                  <c:v>41642</c:v>
                </c:pt>
                <c:pt idx="41643">
                  <c:v>41643</c:v>
                </c:pt>
                <c:pt idx="41644">
                  <c:v>41644</c:v>
                </c:pt>
                <c:pt idx="41645">
                  <c:v>41645</c:v>
                </c:pt>
                <c:pt idx="41646">
                  <c:v>41646</c:v>
                </c:pt>
                <c:pt idx="41647">
                  <c:v>41647</c:v>
                </c:pt>
                <c:pt idx="41648">
                  <c:v>41648</c:v>
                </c:pt>
                <c:pt idx="41649">
                  <c:v>41649</c:v>
                </c:pt>
                <c:pt idx="41650">
                  <c:v>41650</c:v>
                </c:pt>
                <c:pt idx="41651">
                  <c:v>41651</c:v>
                </c:pt>
                <c:pt idx="41652">
                  <c:v>41652</c:v>
                </c:pt>
                <c:pt idx="41653">
                  <c:v>41653</c:v>
                </c:pt>
                <c:pt idx="41654">
                  <c:v>41654</c:v>
                </c:pt>
                <c:pt idx="41655">
                  <c:v>41655</c:v>
                </c:pt>
                <c:pt idx="41656">
                  <c:v>41656</c:v>
                </c:pt>
                <c:pt idx="41657">
                  <c:v>41657</c:v>
                </c:pt>
                <c:pt idx="41658">
                  <c:v>41658</c:v>
                </c:pt>
                <c:pt idx="41659">
                  <c:v>41659</c:v>
                </c:pt>
                <c:pt idx="41660">
                  <c:v>41660</c:v>
                </c:pt>
                <c:pt idx="41661">
                  <c:v>41661</c:v>
                </c:pt>
                <c:pt idx="41662">
                  <c:v>41662</c:v>
                </c:pt>
                <c:pt idx="41663">
                  <c:v>41663</c:v>
                </c:pt>
                <c:pt idx="41664">
                  <c:v>41664</c:v>
                </c:pt>
                <c:pt idx="41665">
                  <c:v>41665</c:v>
                </c:pt>
                <c:pt idx="41666">
                  <c:v>41666</c:v>
                </c:pt>
                <c:pt idx="41667">
                  <c:v>41667</c:v>
                </c:pt>
                <c:pt idx="41668">
                  <c:v>41668</c:v>
                </c:pt>
                <c:pt idx="41669">
                  <c:v>41669</c:v>
                </c:pt>
                <c:pt idx="41670">
                  <c:v>41670</c:v>
                </c:pt>
                <c:pt idx="41671">
                  <c:v>41671</c:v>
                </c:pt>
                <c:pt idx="41672">
                  <c:v>41672</c:v>
                </c:pt>
                <c:pt idx="41673">
                  <c:v>41673</c:v>
                </c:pt>
                <c:pt idx="41674">
                  <c:v>41674</c:v>
                </c:pt>
                <c:pt idx="41675">
                  <c:v>41675</c:v>
                </c:pt>
                <c:pt idx="41676">
                  <c:v>41676</c:v>
                </c:pt>
                <c:pt idx="41677">
                  <c:v>41677</c:v>
                </c:pt>
                <c:pt idx="41678">
                  <c:v>41678</c:v>
                </c:pt>
                <c:pt idx="41679">
                  <c:v>41679</c:v>
                </c:pt>
                <c:pt idx="41680">
                  <c:v>41680</c:v>
                </c:pt>
                <c:pt idx="41681">
                  <c:v>41681</c:v>
                </c:pt>
                <c:pt idx="41682">
                  <c:v>41682</c:v>
                </c:pt>
                <c:pt idx="41683">
                  <c:v>41683</c:v>
                </c:pt>
                <c:pt idx="41684">
                  <c:v>41684</c:v>
                </c:pt>
                <c:pt idx="41685">
                  <c:v>41685</c:v>
                </c:pt>
                <c:pt idx="41686">
                  <c:v>41686</c:v>
                </c:pt>
                <c:pt idx="41687">
                  <c:v>41687</c:v>
                </c:pt>
                <c:pt idx="41688">
                  <c:v>41688</c:v>
                </c:pt>
                <c:pt idx="41689">
                  <c:v>41689</c:v>
                </c:pt>
                <c:pt idx="41690">
                  <c:v>41690</c:v>
                </c:pt>
                <c:pt idx="41691">
                  <c:v>41691</c:v>
                </c:pt>
                <c:pt idx="41692">
                  <c:v>41692</c:v>
                </c:pt>
                <c:pt idx="41693">
                  <c:v>41693</c:v>
                </c:pt>
                <c:pt idx="41694">
                  <c:v>41694</c:v>
                </c:pt>
                <c:pt idx="41695">
                  <c:v>41695</c:v>
                </c:pt>
                <c:pt idx="41696">
                  <c:v>41696</c:v>
                </c:pt>
                <c:pt idx="41697">
                  <c:v>41697</c:v>
                </c:pt>
                <c:pt idx="41698">
                  <c:v>41698</c:v>
                </c:pt>
                <c:pt idx="41699">
                  <c:v>41699</c:v>
                </c:pt>
                <c:pt idx="41700">
                  <c:v>41700</c:v>
                </c:pt>
                <c:pt idx="41701">
                  <c:v>41701</c:v>
                </c:pt>
                <c:pt idx="41702">
                  <c:v>41702</c:v>
                </c:pt>
                <c:pt idx="41703">
                  <c:v>41703</c:v>
                </c:pt>
                <c:pt idx="41704">
                  <c:v>41704</c:v>
                </c:pt>
                <c:pt idx="41705">
                  <c:v>41705</c:v>
                </c:pt>
                <c:pt idx="41706">
                  <c:v>41706</c:v>
                </c:pt>
                <c:pt idx="41707">
                  <c:v>41707</c:v>
                </c:pt>
                <c:pt idx="41708">
                  <c:v>41708</c:v>
                </c:pt>
                <c:pt idx="41709">
                  <c:v>41709</c:v>
                </c:pt>
                <c:pt idx="41710">
                  <c:v>41710</c:v>
                </c:pt>
                <c:pt idx="41711">
                  <c:v>41711</c:v>
                </c:pt>
                <c:pt idx="41712">
                  <c:v>41712</c:v>
                </c:pt>
                <c:pt idx="41713">
                  <c:v>41713</c:v>
                </c:pt>
                <c:pt idx="41714">
                  <c:v>41714</c:v>
                </c:pt>
                <c:pt idx="41715">
                  <c:v>41715</c:v>
                </c:pt>
                <c:pt idx="41716">
                  <c:v>41716</c:v>
                </c:pt>
                <c:pt idx="41717">
                  <c:v>41717</c:v>
                </c:pt>
                <c:pt idx="41718">
                  <c:v>41718</c:v>
                </c:pt>
                <c:pt idx="41719">
                  <c:v>41719</c:v>
                </c:pt>
                <c:pt idx="41720">
                  <c:v>41720</c:v>
                </c:pt>
                <c:pt idx="41721">
                  <c:v>41721</c:v>
                </c:pt>
                <c:pt idx="41722">
                  <c:v>41722</c:v>
                </c:pt>
                <c:pt idx="41723">
                  <c:v>41723</c:v>
                </c:pt>
                <c:pt idx="41724">
                  <c:v>41724</c:v>
                </c:pt>
                <c:pt idx="41725">
                  <c:v>41725</c:v>
                </c:pt>
                <c:pt idx="41726">
                  <c:v>41726</c:v>
                </c:pt>
                <c:pt idx="41727">
                  <c:v>41727</c:v>
                </c:pt>
                <c:pt idx="41728">
                  <c:v>41728</c:v>
                </c:pt>
                <c:pt idx="41729">
                  <c:v>41729</c:v>
                </c:pt>
                <c:pt idx="41730">
                  <c:v>41730</c:v>
                </c:pt>
                <c:pt idx="41731">
                  <c:v>41731</c:v>
                </c:pt>
                <c:pt idx="41732">
                  <c:v>41732</c:v>
                </c:pt>
                <c:pt idx="41733">
                  <c:v>41733</c:v>
                </c:pt>
                <c:pt idx="41734">
                  <c:v>41734</c:v>
                </c:pt>
                <c:pt idx="41735">
                  <c:v>41735</c:v>
                </c:pt>
                <c:pt idx="41736">
                  <c:v>41736</c:v>
                </c:pt>
                <c:pt idx="41737">
                  <c:v>41737</c:v>
                </c:pt>
                <c:pt idx="41738">
                  <c:v>41738</c:v>
                </c:pt>
                <c:pt idx="41739">
                  <c:v>41739</c:v>
                </c:pt>
                <c:pt idx="41740">
                  <c:v>41740</c:v>
                </c:pt>
                <c:pt idx="41741">
                  <c:v>41741</c:v>
                </c:pt>
                <c:pt idx="41742">
                  <c:v>41742</c:v>
                </c:pt>
                <c:pt idx="41743">
                  <c:v>41743</c:v>
                </c:pt>
                <c:pt idx="41744">
                  <c:v>41744</c:v>
                </c:pt>
                <c:pt idx="41745">
                  <c:v>41745</c:v>
                </c:pt>
                <c:pt idx="41746">
                  <c:v>41746</c:v>
                </c:pt>
                <c:pt idx="41747">
                  <c:v>41747</c:v>
                </c:pt>
                <c:pt idx="41748">
                  <c:v>41748</c:v>
                </c:pt>
                <c:pt idx="41749">
                  <c:v>41749</c:v>
                </c:pt>
                <c:pt idx="41750">
                  <c:v>41750</c:v>
                </c:pt>
                <c:pt idx="41751">
                  <c:v>41751</c:v>
                </c:pt>
                <c:pt idx="41752">
                  <c:v>41752</c:v>
                </c:pt>
                <c:pt idx="41753">
                  <c:v>41753</c:v>
                </c:pt>
                <c:pt idx="41754">
                  <c:v>41754</c:v>
                </c:pt>
                <c:pt idx="41755">
                  <c:v>41755</c:v>
                </c:pt>
                <c:pt idx="41756">
                  <c:v>41756</c:v>
                </c:pt>
                <c:pt idx="41757">
                  <c:v>41757</c:v>
                </c:pt>
                <c:pt idx="41758">
                  <c:v>41758</c:v>
                </c:pt>
                <c:pt idx="41759">
                  <c:v>41759</c:v>
                </c:pt>
                <c:pt idx="41760">
                  <c:v>41760</c:v>
                </c:pt>
                <c:pt idx="41761">
                  <c:v>41761</c:v>
                </c:pt>
                <c:pt idx="41762">
                  <c:v>41762</c:v>
                </c:pt>
                <c:pt idx="41763">
                  <c:v>41763</c:v>
                </c:pt>
                <c:pt idx="41764">
                  <c:v>41764</c:v>
                </c:pt>
                <c:pt idx="41765">
                  <c:v>41765</c:v>
                </c:pt>
                <c:pt idx="41766">
                  <c:v>41766</c:v>
                </c:pt>
                <c:pt idx="41767">
                  <c:v>41767</c:v>
                </c:pt>
                <c:pt idx="41768">
                  <c:v>41768</c:v>
                </c:pt>
                <c:pt idx="41769">
                  <c:v>41769</c:v>
                </c:pt>
                <c:pt idx="41770">
                  <c:v>41770</c:v>
                </c:pt>
                <c:pt idx="41771">
                  <c:v>41771</c:v>
                </c:pt>
                <c:pt idx="41772">
                  <c:v>41772</c:v>
                </c:pt>
                <c:pt idx="41773">
                  <c:v>41773</c:v>
                </c:pt>
                <c:pt idx="41774">
                  <c:v>41774</c:v>
                </c:pt>
                <c:pt idx="41775">
                  <c:v>41775</c:v>
                </c:pt>
                <c:pt idx="41776">
                  <c:v>41776</c:v>
                </c:pt>
                <c:pt idx="41777">
                  <c:v>41777</c:v>
                </c:pt>
                <c:pt idx="41778">
                  <c:v>41778</c:v>
                </c:pt>
                <c:pt idx="41779">
                  <c:v>41779</c:v>
                </c:pt>
                <c:pt idx="41780">
                  <c:v>41780</c:v>
                </c:pt>
                <c:pt idx="41781">
                  <c:v>41781</c:v>
                </c:pt>
                <c:pt idx="41782">
                  <c:v>41782</c:v>
                </c:pt>
                <c:pt idx="41783">
                  <c:v>41783</c:v>
                </c:pt>
                <c:pt idx="41784">
                  <c:v>41784</c:v>
                </c:pt>
                <c:pt idx="41785">
                  <c:v>41785</c:v>
                </c:pt>
                <c:pt idx="41786">
                  <c:v>41786</c:v>
                </c:pt>
                <c:pt idx="41787">
                  <c:v>41787</c:v>
                </c:pt>
                <c:pt idx="41788">
                  <c:v>41788</c:v>
                </c:pt>
                <c:pt idx="41789">
                  <c:v>41789</c:v>
                </c:pt>
                <c:pt idx="41790">
                  <c:v>41790</c:v>
                </c:pt>
                <c:pt idx="41791">
                  <c:v>41791</c:v>
                </c:pt>
                <c:pt idx="41792">
                  <c:v>41792</c:v>
                </c:pt>
                <c:pt idx="41793">
                  <c:v>41793</c:v>
                </c:pt>
                <c:pt idx="41794">
                  <c:v>41794</c:v>
                </c:pt>
                <c:pt idx="41795">
                  <c:v>41795</c:v>
                </c:pt>
                <c:pt idx="41796">
                  <c:v>41796</c:v>
                </c:pt>
                <c:pt idx="41797">
                  <c:v>41797</c:v>
                </c:pt>
                <c:pt idx="41798">
                  <c:v>41798</c:v>
                </c:pt>
                <c:pt idx="41799">
                  <c:v>41799</c:v>
                </c:pt>
                <c:pt idx="41800">
                  <c:v>41800</c:v>
                </c:pt>
                <c:pt idx="41801">
                  <c:v>41801</c:v>
                </c:pt>
                <c:pt idx="41802">
                  <c:v>41802</c:v>
                </c:pt>
                <c:pt idx="41803">
                  <c:v>41803</c:v>
                </c:pt>
                <c:pt idx="41804">
                  <c:v>41804</c:v>
                </c:pt>
                <c:pt idx="41805">
                  <c:v>41805</c:v>
                </c:pt>
                <c:pt idx="41806">
                  <c:v>41806</c:v>
                </c:pt>
                <c:pt idx="41807">
                  <c:v>41807</c:v>
                </c:pt>
                <c:pt idx="41808">
                  <c:v>41808</c:v>
                </c:pt>
                <c:pt idx="41809">
                  <c:v>41809</c:v>
                </c:pt>
                <c:pt idx="41810">
                  <c:v>41810</c:v>
                </c:pt>
                <c:pt idx="41811">
                  <c:v>41811</c:v>
                </c:pt>
                <c:pt idx="41812">
                  <c:v>41812</c:v>
                </c:pt>
                <c:pt idx="41813">
                  <c:v>41813</c:v>
                </c:pt>
                <c:pt idx="41814">
                  <c:v>41814</c:v>
                </c:pt>
                <c:pt idx="41815">
                  <c:v>41815</c:v>
                </c:pt>
                <c:pt idx="41816">
                  <c:v>41816</c:v>
                </c:pt>
                <c:pt idx="41817">
                  <c:v>41817</c:v>
                </c:pt>
                <c:pt idx="41818">
                  <c:v>41818</c:v>
                </c:pt>
                <c:pt idx="41819">
                  <c:v>41819</c:v>
                </c:pt>
                <c:pt idx="41820">
                  <c:v>41820</c:v>
                </c:pt>
                <c:pt idx="41821">
                  <c:v>41821</c:v>
                </c:pt>
                <c:pt idx="41822">
                  <c:v>41822</c:v>
                </c:pt>
                <c:pt idx="41823">
                  <c:v>41823</c:v>
                </c:pt>
                <c:pt idx="41824">
                  <c:v>41824</c:v>
                </c:pt>
                <c:pt idx="41825">
                  <c:v>41825</c:v>
                </c:pt>
                <c:pt idx="41826">
                  <c:v>41826</c:v>
                </c:pt>
                <c:pt idx="41827">
                  <c:v>41827</c:v>
                </c:pt>
                <c:pt idx="41828">
                  <c:v>41828</c:v>
                </c:pt>
                <c:pt idx="41829">
                  <c:v>41829</c:v>
                </c:pt>
                <c:pt idx="41830">
                  <c:v>41830</c:v>
                </c:pt>
                <c:pt idx="41831">
                  <c:v>41831</c:v>
                </c:pt>
                <c:pt idx="41832">
                  <c:v>41832</c:v>
                </c:pt>
                <c:pt idx="41833">
                  <c:v>41833</c:v>
                </c:pt>
                <c:pt idx="41834">
                  <c:v>41834</c:v>
                </c:pt>
                <c:pt idx="41835">
                  <c:v>41835</c:v>
                </c:pt>
                <c:pt idx="41836">
                  <c:v>41836</c:v>
                </c:pt>
                <c:pt idx="41837">
                  <c:v>41837</c:v>
                </c:pt>
                <c:pt idx="41838">
                  <c:v>41838</c:v>
                </c:pt>
                <c:pt idx="41839">
                  <c:v>41839</c:v>
                </c:pt>
                <c:pt idx="41840">
                  <c:v>41840</c:v>
                </c:pt>
                <c:pt idx="41841">
                  <c:v>41841</c:v>
                </c:pt>
                <c:pt idx="41842">
                  <c:v>41842</c:v>
                </c:pt>
                <c:pt idx="41843">
                  <c:v>41843</c:v>
                </c:pt>
                <c:pt idx="41844">
                  <c:v>41844</c:v>
                </c:pt>
                <c:pt idx="41845">
                  <c:v>41845</c:v>
                </c:pt>
                <c:pt idx="41846">
                  <c:v>41846</c:v>
                </c:pt>
                <c:pt idx="41847">
                  <c:v>41847</c:v>
                </c:pt>
                <c:pt idx="41848">
                  <c:v>41848</c:v>
                </c:pt>
                <c:pt idx="41849">
                  <c:v>41849</c:v>
                </c:pt>
                <c:pt idx="41850">
                  <c:v>41850</c:v>
                </c:pt>
                <c:pt idx="41851">
                  <c:v>41851</c:v>
                </c:pt>
                <c:pt idx="41852">
                  <c:v>41852</c:v>
                </c:pt>
                <c:pt idx="41853">
                  <c:v>41853</c:v>
                </c:pt>
                <c:pt idx="41854">
                  <c:v>41854</c:v>
                </c:pt>
                <c:pt idx="41855">
                  <c:v>41855</c:v>
                </c:pt>
                <c:pt idx="41856">
                  <c:v>41856</c:v>
                </c:pt>
                <c:pt idx="41857">
                  <c:v>41857</c:v>
                </c:pt>
                <c:pt idx="41858">
                  <c:v>41858</c:v>
                </c:pt>
                <c:pt idx="41859">
                  <c:v>41859</c:v>
                </c:pt>
                <c:pt idx="41860">
                  <c:v>41860</c:v>
                </c:pt>
                <c:pt idx="41861">
                  <c:v>41861</c:v>
                </c:pt>
                <c:pt idx="41862">
                  <c:v>41862</c:v>
                </c:pt>
                <c:pt idx="41863">
                  <c:v>41863</c:v>
                </c:pt>
                <c:pt idx="41864">
                  <c:v>41864</c:v>
                </c:pt>
                <c:pt idx="41865">
                  <c:v>41865</c:v>
                </c:pt>
                <c:pt idx="41866">
                  <c:v>41866</c:v>
                </c:pt>
                <c:pt idx="41867">
                  <c:v>41867</c:v>
                </c:pt>
                <c:pt idx="41868">
                  <c:v>41868</c:v>
                </c:pt>
                <c:pt idx="41869">
                  <c:v>41869</c:v>
                </c:pt>
                <c:pt idx="41870">
                  <c:v>41870</c:v>
                </c:pt>
                <c:pt idx="41871">
                  <c:v>41871</c:v>
                </c:pt>
                <c:pt idx="41872">
                  <c:v>41872</c:v>
                </c:pt>
                <c:pt idx="41873">
                  <c:v>41873</c:v>
                </c:pt>
                <c:pt idx="41874">
                  <c:v>41874</c:v>
                </c:pt>
                <c:pt idx="41875">
                  <c:v>41875</c:v>
                </c:pt>
                <c:pt idx="41876">
                  <c:v>41876</c:v>
                </c:pt>
                <c:pt idx="41877">
                  <c:v>41877</c:v>
                </c:pt>
                <c:pt idx="41878">
                  <c:v>41878</c:v>
                </c:pt>
                <c:pt idx="41879">
                  <c:v>41879</c:v>
                </c:pt>
                <c:pt idx="41880">
                  <c:v>41880</c:v>
                </c:pt>
                <c:pt idx="41881">
                  <c:v>41881</c:v>
                </c:pt>
                <c:pt idx="41882">
                  <c:v>41882</c:v>
                </c:pt>
                <c:pt idx="41883">
                  <c:v>41883</c:v>
                </c:pt>
                <c:pt idx="41884">
                  <c:v>41884</c:v>
                </c:pt>
                <c:pt idx="41885">
                  <c:v>41885</c:v>
                </c:pt>
                <c:pt idx="41886">
                  <c:v>41886</c:v>
                </c:pt>
                <c:pt idx="41887">
                  <c:v>41887</c:v>
                </c:pt>
                <c:pt idx="41888">
                  <c:v>41888</c:v>
                </c:pt>
                <c:pt idx="41889">
                  <c:v>41889</c:v>
                </c:pt>
                <c:pt idx="41890">
                  <c:v>41890</c:v>
                </c:pt>
                <c:pt idx="41891">
                  <c:v>41891</c:v>
                </c:pt>
                <c:pt idx="41892">
                  <c:v>41892</c:v>
                </c:pt>
                <c:pt idx="41893">
                  <c:v>41893</c:v>
                </c:pt>
                <c:pt idx="41894">
                  <c:v>41894</c:v>
                </c:pt>
                <c:pt idx="41895">
                  <c:v>41895</c:v>
                </c:pt>
                <c:pt idx="41896">
                  <c:v>41896</c:v>
                </c:pt>
                <c:pt idx="41897">
                  <c:v>41897</c:v>
                </c:pt>
                <c:pt idx="41898">
                  <c:v>41898</c:v>
                </c:pt>
                <c:pt idx="41899">
                  <c:v>41899</c:v>
                </c:pt>
                <c:pt idx="41900">
                  <c:v>41900</c:v>
                </c:pt>
                <c:pt idx="41901">
                  <c:v>41901</c:v>
                </c:pt>
                <c:pt idx="41902">
                  <c:v>41902</c:v>
                </c:pt>
                <c:pt idx="41903">
                  <c:v>41903</c:v>
                </c:pt>
                <c:pt idx="41904">
                  <c:v>41904</c:v>
                </c:pt>
                <c:pt idx="41905">
                  <c:v>41905</c:v>
                </c:pt>
                <c:pt idx="41906">
                  <c:v>41906</c:v>
                </c:pt>
                <c:pt idx="41907">
                  <c:v>41907</c:v>
                </c:pt>
                <c:pt idx="41908">
                  <c:v>41908</c:v>
                </c:pt>
                <c:pt idx="41909">
                  <c:v>41909</c:v>
                </c:pt>
                <c:pt idx="41910">
                  <c:v>41910</c:v>
                </c:pt>
                <c:pt idx="41911">
                  <c:v>41911</c:v>
                </c:pt>
                <c:pt idx="41912">
                  <c:v>41912</c:v>
                </c:pt>
                <c:pt idx="41913">
                  <c:v>41913</c:v>
                </c:pt>
                <c:pt idx="41914">
                  <c:v>41914</c:v>
                </c:pt>
                <c:pt idx="41915">
                  <c:v>41915</c:v>
                </c:pt>
                <c:pt idx="41916">
                  <c:v>41916</c:v>
                </c:pt>
                <c:pt idx="41917">
                  <c:v>41917</c:v>
                </c:pt>
                <c:pt idx="41918">
                  <c:v>41918</c:v>
                </c:pt>
                <c:pt idx="41919">
                  <c:v>41919</c:v>
                </c:pt>
                <c:pt idx="41920">
                  <c:v>41920</c:v>
                </c:pt>
                <c:pt idx="41921">
                  <c:v>41921</c:v>
                </c:pt>
                <c:pt idx="41922">
                  <c:v>41922</c:v>
                </c:pt>
                <c:pt idx="41923">
                  <c:v>41923</c:v>
                </c:pt>
                <c:pt idx="41924">
                  <c:v>41924</c:v>
                </c:pt>
                <c:pt idx="41925">
                  <c:v>41925</c:v>
                </c:pt>
                <c:pt idx="41926">
                  <c:v>41926</c:v>
                </c:pt>
                <c:pt idx="41927">
                  <c:v>41927</c:v>
                </c:pt>
                <c:pt idx="41928">
                  <c:v>41928</c:v>
                </c:pt>
                <c:pt idx="41929">
                  <c:v>41929</c:v>
                </c:pt>
                <c:pt idx="41930">
                  <c:v>41930</c:v>
                </c:pt>
                <c:pt idx="41931">
                  <c:v>41931</c:v>
                </c:pt>
                <c:pt idx="41932">
                  <c:v>41932</c:v>
                </c:pt>
                <c:pt idx="41933">
                  <c:v>41933</c:v>
                </c:pt>
                <c:pt idx="41934">
                  <c:v>41934</c:v>
                </c:pt>
                <c:pt idx="41935">
                  <c:v>41935</c:v>
                </c:pt>
                <c:pt idx="41936">
                  <c:v>41936</c:v>
                </c:pt>
                <c:pt idx="41937">
                  <c:v>41937</c:v>
                </c:pt>
                <c:pt idx="41938">
                  <c:v>41938</c:v>
                </c:pt>
                <c:pt idx="41939">
                  <c:v>41939</c:v>
                </c:pt>
                <c:pt idx="41940">
                  <c:v>41940</c:v>
                </c:pt>
                <c:pt idx="41941">
                  <c:v>41941</c:v>
                </c:pt>
                <c:pt idx="41942">
                  <c:v>41942</c:v>
                </c:pt>
                <c:pt idx="41943">
                  <c:v>41943</c:v>
                </c:pt>
                <c:pt idx="41944">
                  <c:v>41944</c:v>
                </c:pt>
                <c:pt idx="41945">
                  <c:v>41945</c:v>
                </c:pt>
                <c:pt idx="41946">
                  <c:v>41946</c:v>
                </c:pt>
                <c:pt idx="41947">
                  <c:v>41947</c:v>
                </c:pt>
                <c:pt idx="41948">
                  <c:v>41948</c:v>
                </c:pt>
                <c:pt idx="41949">
                  <c:v>41949</c:v>
                </c:pt>
                <c:pt idx="41950">
                  <c:v>41950</c:v>
                </c:pt>
                <c:pt idx="41951">
                  <c:v>41951</c:v>
                </c:pt>
                <c:pt idx="41952">
                  <c:v>41952</c:v>
                </c:pt>
                <c:pt idx="41953">
                  <c:v>41953</c:v>
                </c:pt>
                <c:pt idx="41954">
                  <c:v>41954</c:v>
                </c:pt>
                <c:pt idx="41955">
                  <c:v>41955</c:v>
                </c:pt>
                <c:pt idx="41956">
                  <c:v>41956</c:v>
                </c:pt>
                <c:pt idx="41957">
                  <c:v>41957</c:v>
                </c:pt>
                <c:pt idx="41958">
                  <c:v>41958</c:v>
                </c:pt>
                <c:pt idx="41959">
                  <c:v>41959</c:v>
                </c:pt>
                <c:pt idx="41960">
                  <c:v>41960</c:v>
                </c:pt>
                <c:pt idx="41961">
                  <c:v>41961</c:v>
                </c:pt>
                <c:pt idx="41962">
                  <c:v>41962</c:v>
                </c:pt>
                <c:pt idx="41963">
                  <c:v>41963</c:v>
                </c:pt>
                <c:pt idx="41964">
                  <c:v>41964</c:v>
                </c:pt>
                <c:pt idx="41965">
                  <c:v>41965</c:v>
                </c:pt>
                <c:pt idx="41966">
                  <c:v>41966</c:v>
                </c:pt>
                <c:pt idx="41967">
                  <c:v>41967</c:v>
                </c:pt>
                <c:pt idx="41968">
                  <c:v>41968</c:v>
                </c:pt>
                <c:pt idx="41969">
                  <c:v>41969</c:v>
                </c:pt>
                <c:pt idx="41970">
                  <c:v>41970</c:v>
                </c:pt>
                <c:pt idx="41971">
                  <c:v>41971</c:v>
                </c:pt>
                <c:pt idx="41972">
                  <c:v>41972</c:v>
                </c:pt>
                <c:pt idx="41973">
                  <c:v>41973</c:v>
                </c:pt>
                <c:pt idx="41974">
                  <c:v>41974</c:v>
                </c:pt>
                <c:pt idx="41975">
                  <c:v>41975</c:v>
                </c:pt>
                <c:pt idx="41976">
                  <c:v>41976</c:v>
                </c:pt>
                <c:pt idx="41977">
                  <c:v>41977</c:v>
                </c:pt>
                <c:pt idx="41978">
                  <c:v>41978</c:v>
                </c:pt>
                <c:pt idx="41979">
                  <c:v>41979</c:v>
                </c:pt>
                <c:pt idx="41980">
                  <c:v>41980</c:v>
                </c:pt>
                <c:pt idx="41981">
                  <c:v>41981</c:v>
                </c:pt>
                <c:pt idx="41982">
                  <c:v>41982</c:v>
                </c:pt>
                <c:pt idx="41983">
                  <c:v>41983</c:v>
                </c:pt>
                <c:pt idx="41984">
                  <c:v>41984</c:v>
                </c:pt>
                <c:pt idx="41985">
                  <c:v>41985</c:v>
                </c:pt>
                <c:pt idx="41986">
                  <c:v>41986</c:v>
                </c:pt>
                <c:pt idx="41987">
                  <c:v>41987</c:v>
                </c:pt>
                <c:pt idx="41988">
                  <c:v>41988</c:v>
                </c:pt>
                <c:pt idx="41989">
                  <c:v>41989</c:v>
                </c:pt>
                <c:pt idx="41990">
                  <c:v>41990</c:v>
                </c:pt>
                <c:pt idx="41991">
                  <c:v>41991</c:v>
                </c:pt>
                <c:pt idx="41992">
                  <c:v>41992</c:v>
                </c:pt>
                <c:pt idx="41993">
                  <c:v>41993</c:v>
                </c:pt>
                <c:pt idx="41994">
                  <c:v>41994</c:v>
                </c:pt>
                <c:pt idx="41995">
                  <c:v>41995</c:v>
                </c:pt>
                <c:pt idx="41996">
                  <c:v>41996</c:v>
                </c:pt>
                <c:pt idx="41997">
                  <c:v>41997</c:v>
                </c:pt>
                <c:pt idx="41998">
                  <c:v>41998</c:v>
                </c:pt>
                <c:pt idx="41999">
                  <c:v>41999</c:v>
                </c:pt>
                <c:pt idx="42000">
                  <c:v>42000</c:v>
                </c:pt>
                <c:pt idx="42001">
                  <c:v>42001</c:v>
                </c:pt>
                <c:pt idx="42002">
                  <c:v>42002</c:v>
                </c:pt>
                <c:pt idx="42003">
                  <c:v>42003</c:v>
                </c:pt>
                <c:pt idx="42004">
                  <c:v>42004</c:v>
                </c:pt>
                <c:pt idx="42005">
                  <c:v>42005</c:v>
                </c:pt>
                <c:pt idx="42006">
                  <c:v>42006</c:v>
                </c:pt>
                <c:pt idx="42007">
                  <c:v>42007</c:v>
                </c:pt>
                <c:pt idx="42008">
                  <c:v>42008</c:v>
                </c:pt>
                <c:pt idx="42009">
                  <c:v>42009</c:v>
                </c:pt>
                <c:pt idx="42010">
                  <c:v>42010</c:v>
                </c:pt>
                <c:pt idx="42011">
                  <c:v>42011</c:v>
                </c:pt>
                <c:pt idx="42012">
                  <c:v>42012</c:v>
                </c:pt>
                <c:pt idx="42013">
                  <c:v>42013</c:v>
                </c:pt>
                <c:pt idx="42014">
                  <c:v>42014</c:v>
                </c:pt>
                <c:pt idx="42015">
                  <c:v>42015</c:v>
                </c:pt>
                <c:pt idx="42016">
                  <c:v>42016</c:v>
                </c:pt>
                <c:pt idx="42017">
                  <c:v>42017</c:v>
                </c:pt>
                <c:pt idx="42018">
                  <c:v>42018</c:v>
                </c:pt>
                <c:pt idx="42019">
                  <c:v>42019</c:v>
                </c:pt>
                <c:pt idx="42020">
                  <c:v>42020</c:v>
                </c:pt>
                <c:pt idx="42021">
                  <c:v>42021</c:v>
                </c:pt>
                <c:pt idx="42022">
                  <c:v>42022</c:v>
                </c:pt>
                <c:pt idx="42023">
                  <c:v>42023</c:v>
                </c:pt>
                <c:pt idx="42024">
                  <c:v>42024</c:v>
                </c:pt>
                <c:pt idx="42025">
                  <c:v>42025</c:v>
                </c:pt>
                <c:pt idx="42026">
                  <c:v>42026</c:v>
                </c:pt>
                <c:pt idx="42027">
                  <c:v>42027</c:v>
                </c:pt>
                <c:pt idx="42028">
                  <c:v>42028</c:v>
                </c:pt>
                <c:pt idx="42029">
                  <c:v>42029</c:v>
                </c:pt>
                <c:pt idx="42030">
                  <c:v>42030</c:v>
                </c:pt>
                <c:pt idx="42031">
                  <c:v>42031</c:v>
                </c:pt>
                <c:pt idx="42032">
                  <c:v>42032</c:v>
                </c:pt>
                <c:pt idx="42033">
                  <c:v>42033</c:v>
                </c:pt>
                <c:pt idx="42034">
                  <c:v>42034</c:v>
                </c:pt>
                <c:pt idx="42035">
                  <c:v>42035</c:v>
                </c:pt>
                <c:pt idx="42036">
                  <c:v>42036</c:v>
                </c:pt>
                <c:pt idx="42037">
                  <c:v>42037</c:v>
                </c:pt>
                <c:pt idx="42038">
                  <c:v>42038</c:v>
                </c:pt>
                <c:pt idx="42039">
                  <c:v>42039</c:v>
                </c:pt>
                <c:pt idx="42040">
                  <c:v>42040</c:v>
                </c:pt>
                <c:pt idx="42041">
                  <c:v>42041</c:v>
                </c:pt>
                <c:pt idx="42042">
                  <c:v>42042</c:v>
                </c:pt>
                <c:pt idx="42043">
                  <c:v>42043</c:v>
                </c:pt>
                <c:pt idx="42044">
                  <c:v>42044</c:v>
                </c:pt>
                <c:pt idx="42045">
                  <c:v>42045</c:v>
                </c:pt>
                <c:pt idx="42046">
                  <c:v>42046</c:v>
                </c:pt>
                <c:pt idx="42047">
                  <c:v>42047</c:v>
                </c:pt>
                <c:pt idx="42048">
                  <c:v>42048</c:v>
                </c:pt>
                <c:pt idx="42049">
                  <c:v>42049</c:v>
                </c:pt>
                <c:pt idx="42050">
                  <c:v>42050</c:v>
                </c:pt>
                <c:pt idx="42051">
                  <c:v>42051</c:v>
                </c:pt>
                <c:pt idx="42052">
                  <c:v>42052</c:v>
                </c:pt>
                <c:pt idx="42053">
                  <c:v>42053</c:v>
                </c:pt>
                <c:pt idx="42054">
                  <c:v>42054</c:v>
                </c:pt>
                <c:pt idx="42055">
                  <c:v>42055</c:v>
                </c:pt>
                <c:pt idx="42056">
                  <c:v>42056</c:v>
                </c:pt>
                <c:pt idx="42057">
                  <c:v>42057</c:v>
                </c:pt>
                <c:pt idx="42058">
                  <c:v>42058</c:v>
                </c:pt>
                <c:pt idx="42059">
                  <c:v>42059</c:v>
                </c:pt>
                <c:pt idx="42060">
                  <c:v>42060</c:v>
                </c:pt>
                <c:pt idx="42061">
                  <c:v>42061</c:v>
                </c:pt>
                <c:pt idx="42062">
                  <c:v>42062</c:v>
                </c:pt>
                <c:pt idx="42063">
                  <c:v>42063</c:v>
                </c:pt>
                <c:pt idx="42064">
                  <c:v>42064</c:v>
                </c:pt>
                <c:pt idx="42065">
                  <c:v>42065</c:v>
                </c:pt>
                <c:pt idx="42066">
                  <c:v>42066</c:v>
                </c:pt>
                <c:pt idx="42067">
                  <c:v>42067</c:v>
                </c:pt>
                <c:pt idx="42068">
                  <c:v>42068</c:v>
                </c:pt>
                <c:pt idx="42069">
                  <c:v>42069</c:v>
                </c:pt>
                <c:pt idx="42070">
                  <c:v>42070</c:v>
                </c:pt>
                <c:pt idx="42071">
                  <c:v>42071</c:v>
                </c:pt>
                <c:pt idx="42072">
                  <c:v>42072</c:v>
                </c:pt>
                <c:pt idx="42073">
                  <c:v>42073</c:v>
                </c:pt>
                <c:pt idx="42074">
                  <c:v>42074</c:v>
                </c:pt>
                <c:pt idx="42075">
                  <c:v>42075</c:v>
                </c:pt>
                <c:pt idx="42076">
                  <c:v>42076</c:v>
                </c:pt>
                <c:pt idx="42077">
                  <c:v>42077</c:v>
                </c:pt>
                <c:pt idx="42078">
                  <c:v>42078</c:v>
                </c:pt>
                <c:pt idx="42079">
                  <c:v>42079</c:v>
                </c:pt>
                <c:pt idx="42080">
                  <c:v>42080</c:v>
                </c:pt>
                <c:pt idx="42081">
                  <c:v>42081</c:v>
                </c:pt>
                <c:pt idx="42082">
                  <c:v>42082</c:v>
                </c:pt>
                <c:pt idx="42083">
                  <c:v>42083</c:v>
                </c:pt>
                <c:pt idx="42084">
                  <c:v>42084</c:v>
                </c:pt>
                <c:pt idx="42085">
                  <c:v>42085</c:v>
                </c:pt>
                <c:pt idx="42086">
                  <c:v>42086</c:v>
                </c:pt>
                <c:pt idx="42087">
                  <c:v>42087</c:v>
                </c:pt>
                <c:pt idx="42088">
                  <c:v>42088</c:v>
                </c:pt>
                <c:pt idx="42089">
                  <c:v>42089</c:v>
                </c:pt>
                <c:pt idx="42090">
                  <c:v>42090</c:v>
                </c:pt>
                <c:pt idx="42091">
                  <c:v>42091</c:v>
                </c:pt>
                <c:pt idx="42092">
                  <c:v>42092</c:v>
                </c:pt>
                <c:pt idx="42093">
                  <c:v>42093</c:v>
                </c:pt>
                <c:pt idx="42094">
                  <c:v>42094</c:v>
                </c:pt>
                <c:pt idx="42095">
                  <c:v>42095</c:v>
                </c:pt>
                <c:pt idx="42096">
                  <c:v>42096</c:v>
                </c:pt>
                <c:pt idx="42097">
                  <c:v>42097</c:v>
                </c:pt>
                <c:pt idx="42098">
                  <c:v>42098</c:v>
                </c:pt>
                <c:pt idx="42099">
                  <c:v>42099</c:v>
                </c:pt>
                <c:pt idx="42100">
                  <c:v>42100</c:v>
                </c:pt>
                <c:pt idx="42101">
                  <c:v>42101</c:v>
                </c:pt>
                <c:pt idx="42102">
                  <c:v>42102</c:v>
                </c:pt>
                <c:pt idx="42103">
                  <c:v>42103</c:v>
                </c:pt>
                <c:pt idx="42104">
                  <c:v>42104</c:v>
                </c:pt>
                <c:pt idx="42105">
                  <c:v>42105</c:v>
                </c:pt>
                <c:pt idx="42106">
                  <c:v>42106</c:v>
                </c:pt>
                <c:pt idx="42107">
                  <c:v>42107</c:v>
                </c:pt>
                <c:pt idx="42108">
                  <c:v>42108</c:v>
                </c:pt>
                <c:pt idx="42109">
                  <c:v>42109</c:v>
                </c:pt>
                <c:pt idx="42110">
                  <c:v>42110</c:v>
                </c:pt>
                <c:pt idx="42111">
                  <c:v>42111</c:v>
                </c:pt>
                <c:pt idx="42112">
                  <c:v>42112</c:v>
                </c:pt>
                <c:pt idx="42113">
                  <c:v>42113</c:v>
                </c:pt>
                <c:pt idx="42114">
                  <c:v>42114</c:v>
                </c:pt>
                <c:pt idx="42115">
                  <c:v>42115</c:v>
                </c:pt>
                <c:pt idx="42116">
                  <c:v>42116</c:v>
                </c:pt>
                <c:pt idx="42117">
                  <c:v>42117</c:v>
                </c:pt>
                <c:pt idx="42118">
                  <c:v>42118</c:v>
                </c:pt>
                <c:pt idx="42119">
                  <c:v>42119</c:v>
                </c:pt>
                <c:pt idx="42120">
                  <c:v>42120</c:v>
                </c:pt>
                <c:pt idx="42121">
                  <c:v>42121</c:v>
                </c:pt>
                <c:pt idx="42122">
                  <c:v>42122</c:v>
                </c:pt>
                <c:pt idx="42123">
                  <c:v>42123</c:v>
                </c:pt>
                <c:pt idx="42124">
                  <c:v>42124</c:v>
                </c:pt>
                <c:pt idx="42125">
                  <c:v>42125</c:v>
                </c:pt>
                <c:pt idx="42126">
                  <c:v>42126</c:v>
                </c:pt>
                <c:pt idx="42127">
                  <c:v>42127</c:v>
                </c:pt>
                <c:pt idx="42128">
                  <c:v>42128</c:v>
                </c:pt>
                <c:pt idx="42129">
                  <c:v>42129</c:v>
                </c:pt>
                <c:pt idx="42130">
                  <c:v>42130</c:v>
                </c:pt>
                <c:pt idx="42131">
                  <c:v>42131</c:v>
                </c:pt>
                <c:pt idx="42132">
                  <c:v>42132</c:v>
                </c:pt>
                <c:pt idx="42133">
                  <c:v>42133</c:v>
                </c:pt>
                <c:pt idx="42134">
                  <c:v>42134</c:v>
                </c:pt>
                <c:pt idx="42135">
                  <c:v>42135</c:v>
                </c:pt>
                <c:pt idx="42136">
                  <c:v>42136</c:v>
                </c:pt>
                <c:pt idx="42137">
                  <c:v>42137</c:v>
                </c:pt>
                <c:pt idx="42138">
                  <c:v>42138</c:v>
                </c:pt>
                <c:pt idx="42139">
                  <c:v>42139</c:v>
                </c:pt>
                <c:pt idx="42140">
                  <c:v>42140</c:v>
                </c:pt>
                <c:pt idx="42141">
                  <c:v>42141</c:v>
                </c:pt>
                <c:pt idx="42142">
                  <c:v>42142</c:v>
                </c:pt>
                <c:pt idx="42143">
                  <c:v>42143</c:v>
                </c:pt>
                <c:pt idx="42144">
                  <c:v>42144</c:v>
                </c:pt>
                <c:pt idx="42145">
                  <c:v>42145</c:v>
                </c:pt>
                <c:pt idx="42146">
                  <c:v>42146</c:v>
                </c:pt>
                <c:pt idx="42147">
                  <c:v>42147</c:v>
                </c:pt>
                <c:pt idx="42148">
                  <c:v>42148</c:v>
                </c:pt>
                <c:pt idx="42149">
                  <c:v>42149</c:v>
                </c:pt>
                <c:pt idx="42150">
                  <c:v>42150</c:v>
                </c:pt>
                <c:pt idx="42151">
                  <c:v>42151</c:v>
                </c:pt>
                <c:pt idx="42152">
                  <c:v>42152</c:v>
                </c:pt>
                <c:pt idx="42153">
                  <c:v>42153</c:v>
                </c:pt>
                <c:pt idx="42154">
                  <c:v>42154</c:v>
                </c:pt>
                <c:pt idx="42155">
                  <c:v>42155</c:v>
                </c:pt>
                <c:pt idx="42156">
                  <c:v>42156</c:v>
                </c:pt>
                <c:pt idx="42157">
                  <c:v>42157</c:v>
                </c:pt>
                <c:pt idx="42158">
                  <c:v>42158</c:v>
                </c:pt>
                <c:pt idx="42159">
                  <c:v>42159</c:v>
                </c:pt>
                <c:pt idx="42160">
                  <c:v>42160</c:v>
                </c:pt>
                <c:pt idx="42161">
                  <c:v>42161</c:v>
                </c:pt>
                <c:pt idx="42162">
                  <c:v>42162</c:v>
                </c:pt>
                <c:pt idx="42163">
                  <c:v>42163</c:v>
                </c:pt>
                <c:pt idx="42164">
                  <c:v>42164</c:v>
                </c:pt>
                <c:pt idx="42165">
                  <c:v>42165</c:v>
                </c:pt>
                <c:pt idx="42166">
                  <c:v>42166</c:v>
                </c:pt>
                <c:pt idx="42167">
                  <c:v>42167</c:v>
                </c:pt>
                <c:pt idx="42168">
                  <c:v>42168</c:v>
                </c:pt>
                <c:pt idx="42169">
                  <c:v>42169</c:v>
                </c:pt>
                <c:pt idx="42170">
                  <c:v>42170</c:v>
                </c:pt>
                <c:pt idx="42171">
                  <c:v>42171</c:v>
                </c:pt>
                <c:pt idx="42172">
                  <c:v>42172</c:v>
                </c:pt>
                <c:pt idx="42173">
                  <c:v>42173</c:v>
                </c:pt>
                <c:pt idx="42174">
                  <c:v>42174</c:v>
                </c:pt>
                <c:pt idx="42175">
                  <c:v>42175</c:v>
                </c:pt>
                <c:pt idx="42176">
                  <c:v>42176</c:v>
                </c:pt>
                <c:pt idx="42177">
                  <c:v>42177</c:v>
                </c:pt>
                <c:pt idx="42178">
                  <c:v>42178</c:v>
                </c:pt>
                <c:pt idx="42179">
                  <c:v>42179</c:v>
                </c:pt>
                <c:pt idx="42180">
                  <c:v>42180</c:v>
                </c:pt>
                <c:pt idx="42181">
                  <c:v>42181</c:v>
                </c:pt>
                <c:pt idx="42182">
                  <c:v>42182</c:v>
                </c:pt>
                <c:pt idx="42183">
                  <c:v>42183</c:v>
                </c:pt>
                <c:pt idx="42184">
                  <c:v>42184</c:v>
                </c:pt>
                <c:pt idx="42185">
                  <c:v>42185</c:v>
                </c:pt>
                <c:pt idx="42186">
                  <c:v>42186</c:v>
                </c:pt>
                <c:pt idx="42187">
                  <c:v>42187</c:v>
                </c:pt>
                <c:pt idx="42188">
                  <c:v>42188</c:v>
                </c:pt>
                <c:pt idx="42189">
                  <c:v>42189</c:v>
                </c:pt>
                <c:pt idx="42190">
                  <c:v>42190</c:v>
                </c:pt>
                <c:pt idx="42191">
                  <c:v>42191</c:v>
                </c:pt>
                <c:pt idx="42192">
                  <c:v>42192</c:v>
                </c:pt>
                <c:pt idx="42193">
                  <c:v>42193</c:v>
                </c:pt>
                <c:pt idx="42194">
                  <c:v>42194</c:v>
                </c:pt>
                <c:pt idx="42195">
                  <c:v>42195</c:v>
                </c:pt>
                <c:pt idx="42196">
                  <c:v>42196</c:v>
                </c:pt>
                <c:pt idx="42197">
                  <c:v>42197</c:v>
                </c:pt>
                <c:pt idx="42198">
                  <c:v>42198</c:v>
                </c:pt>
                <c:pt idx="42199">
                  <c:v>42199</c:v>
                </c:pt>
                <c:pt idx="42200">
                  <c:v>42200</c:v>
                </c:pt>
                <c:pt idx="42201">
                  <c:v>42201</c:v>
                </c:pt>
                <c:pt idx="42202">
                  <c:v>42202</c:v>
                </c:pt>
                <c:pt idx="42203">
                  <c:v>42203</c:v>
                </c:pt>
                <c:pt idx="42204">
                  <c:v>42204</c:v>
                </c:pt>
                <c:pt idx="42205">
                  <c:v>42205</c:v>
                </c:pt>
                <c:pt idx="42206">
                  <c:v>42206</c:v>
                </c:pt>
                <c:pt idx="42207">
                  <c:v>42207</c:v>
                </c:pt>
                <c:pt idx="42208">
                  <c:v>42208</c:v>
                </c:pt>
                <c:pt idx="42209">
                  <c:v>42209</c:v>
                </c:pt>
                <c:pt idx="42210">
                  <c:v>42210</c:v>
                </c:pt>
                <c:pt idx="42211">
                  <c:v>42211</c:v>
                </c:pt>
                <c:pt idx="42212">
                  <c:v>42212</c:v>
                </c:pt>
                <c:pt idx="42213">
                  <c:v>42213</c:v>
                </c:pt>
                <c:pt idx="42214">
                  <c:v>42214</c:v>
                </c:pt>
                <c:pt idx="42215">
                  <c:v>42215</c:v>
                </c:pt>
                <c:pt idx="42216">
                  <c:v>42216</c:v>
                </c:pt>
                <c:pt idx="42217">
                  <c:v>42217</c:v>
                </c:pt>
                <c:pt idx="42218">
                  <c:v>42218</c:v>
                </c:pt>
                <c:pt idx="42219">
                  <c:v>42219</c:v>
                </c:pt>
                <c:pt idx="42220">
                  <c:v>42220</c:v>
                </c:pt>
                <c:pt idx="42221">
                  <c:v>42221</c:v>
                </c:pt>
                <c:pt idx="42222">
                  <c:v>42222</c:v>
                </c:pt>
                <c:pt idx="42223">
                  <c:v>42223</c:v>
                </c:pt>
                <c:pt idx="42224">
                  <c:v>42224</c:v>
                </c:pt>
                <c:pt idx="42225">
                  <c:v>42225</c:v>
                </c:pt>
                <c:pt idx="42226">
                  <c:v>42226</c:v>
                </c:pt>
                <c:pt idx="42227">
                  <c:v>42227</c:v>
                </c:pt>
                <c:pt idx="42228">
                  <c:v>42228</c:v>
                </c:pt>
                <c:pt idx="42229">
                  <c:v>42229</c:v>
                </c:pt>
                <c:pt idx="42230">
                  <c:v>42230</c:v>
                </c:pt>
                <c:pt idx="42231">
                  <c:v>42231</c:v>
                </c:pt>
                <c:pt idx="42232">
                  <c:v>42232</c:v>
                </c:pt>
                <c:pt idx="42233">
                  <c:v>42233</c:v>
                </c:pt>
                <c:pt idx="42234">
                  <c:v>42234</c:v>
                </c:pt>
                <c:pt idx="42235">
                  <c:v>42235</c:v>
                </c:pt>
                <c:pt idx="42236">
                  <c:v>42236</c:v>
                </c:pt>
                <c:pt idx="42237">
                  <c:v>42237</c:v>
                </c:pt>
                <c:pt idx="42238">
                  <c:v>42238</c:v>
                </c:pt>
                <c:pt idx="42239">
                  <c:v>42239</c:v>
                </c:pt>
                <c:pt idx="42240">
                  <c:v>42240</c:v>
                </c:pt>
                <c:pt idx="42241">
                  <c:v>42241</c:v>
                </c:pt>
                <c:pt idx="42242">
                  <c:v>42242</c:v>
                </c:pt>
                <c:pt idx="42243">
                  <c:v>42243</c:v>
                </c:pt>
                <c:pt idx="42244">
                  <c:v>42244</c:v>
                </c:pt>
                <c:pt idx="42245">
                  <c:v>42245</c:v>
                </c:pt>
                <c:pt idx="42246">
                  <c:v>42246</c:v>
                </c:pt>
                <c:pt idx="42247">
                  <c:v>42247</c:v>
                </c:pt>
                <c:pt idx="42248">
                  <c:v>42248</c:v>
                </c:pt>
                <c:pt idx="42249">
                  <c:v>42249</c:v>
                </c:pt>
                <c:pt idx="42250">
                  <c:v>42250</c:v>
                </c:pt>
                <c:pt idx="42251">
                  <c:v>42251</c:v>
                </c:pt>
                <c:pt idx="42252">
                  <c:v>42252</c:v>
                </c:pt>
                <c:pt idx="42253">
                  <c:v>42253</c:v>
                </c:pt>
                <c:pt idx="42254">
                  <c:v>42254</c:v>
                </c:pt>
                <c:pt idx="42255">
                  <c:v>42255</c:v>
                </c:pt>
                <c:pt idx="42256">
                  <c:v>42256</c:v>
                </c:pt>
                <c:pt idx="42257">
                  <c:v>42257</c:v>
                </c:pt>
                <c:pt idx="42258">
                  <c:v>42258</c:v>
                </c:pt>
                <c:pt idx="42259">
                  <c:v>42259</c:v>
                </c:pt>
                <c:pt idx="42260">
                  <c:v>42260</c:v>
                </c:pt>
                <c:pt idx="42261">
                  <c:v>42261</c:v>
                </c:pt>
                <c:pt idx="42262">
                  <c:v>42262</c:v>
                </c:pt>
                <c:pt idx="42263">
                  <c:v>42263</c:v>
                </c:pt>
                <c:pt idx="42264">
                  <c:v>42264</c:v>
                </c:pt>
                <c:pt idx="42265">
                  <c:v>42265</c:v>
                </c:pt>
                <c:pt idx="42266">
                  <c:v>42266</c:v>
                </c:pt>
                <c:pt idx="42267">
                  <c:v>42267</c:v>
                </c:pt>
                <c:pt idx="42268">
                  <c:v>42268</c:v>
                </c:pt>
                <c:pt idx="42269">
                  <c:v>42269</c:v>
                </c:pt>
                <c:pt idx="42270">
                  <c:v>42270</c:v>
                </c:pt>
                <c:pt idx="42271">
                  <c:v>42271</c:v>
                </c:pt>
                <c:pt idx="42272">
                  <c:v>42272</c:v>
                </c:pt>
                <c:pt idx="42273">
                  <c:v>42273</c:v>
                </c:pt>
                <c:pt idx="42274">
                  <c:v>42274</c:v>
                </c:pt>
                <c:pt idx="42275">
                  <c:v>42275</c:v>
                </c:pt>
                <c:pt idx="42276">
                  <c:v>42276</c:v>
                </c:pt>
                <c:pt idx="42277">
                  <c:v>42277</c:v>
                </c:pt>
                <c:pt idx="42278">
                  <c:v>42278</c:v>
                </c:pt>
                <c:pt idx="42279">
                  <c:v>42279</c:v>
                </c:pt>
                <c:pt idx="42280">
                  <c:v>42280</c:v>
                </c:pt>
                <c:pt idx="42281">
                  <c:v>42281</c:v>
                </c:pt>
                <c:pt idx="42282">
                  <c:v>42282</c:v>
                </c:pt>
                <c:pt idx="42283">
                  <c:v>42283</c:v>
                </c:pt>
                <c:pt idx="42284">
                  <c:v>42284</c:v>
                </c:pt>
                <c:pt idx="42285">
                  <c:v>42285</c:v>
                </c:pt>
                <c:pt idx="42286">
                  <c:v>42286</c:v>
                </c:pt>
                <c:pt idx="42287">
                  <c:v>42287</c:v>
                </c:pt>
                <c:pt idx="42288">
                  <c:v>42288</c:v>
                </c:pt>
                <c:pt idx="42289">
                  <c:v>42289</c:v>
                </c:pt>
                <c:pt idx="42290">
                  <c:v>42290</c:v>
                </c:pt>
                <c:pt idx="42291">
                  <c:v>42291</c:v>
                </c:pt>
                <c:pt idx="42292">
                  <c:v>42292</c:v>
                </c:pt>
                <c:pt idx="42293">
                  <c:v>42293</c:v>
                </c:pt>
                <c:pt idx="42294">
                  <c:v>42294</c:v>
                </c:pt>
                <c:pt idx="42295">
                  <c:v>42295</c:v>
                </c:pt>
                <c:pt idx="42296">
                  <c:v>42296</c:v>
                </c:pt>
                <c:pt idx="42297">
                  <c:v>42297</c:v>
                </c:pt>
                <c:pt idx="42298">
                  <c:v>42298</c:v>
                </c:pt>
                <c:pt idx="42299">
                  <c:v>42299</c:v>
                </c:pt>
                <c:pt idx="42300">
                  <c:v>42300</c:v>
                </c:pt>
                <c:pt idx="42301">
                  <c:v>42301</c:v>
                </c:pt>
                <c:pt idx="42302">
                  <c:v>42302</c:v>
                </c:pt>
                <c:pt idx="42303">
                  <c:v>42303</c:v>
                </c:pt>
                <c:pt idx="42304">
                  <c:v>42304</c:v>
                </c:pt>
                <c:pt idx="42305">
                  <c:v>42305</c:v>
                </c:pt>
                <c:pt idx="42306">
                  <c:v>42306</c:v>
                </c:pt>
                <c:pt idx="42307">
                  <c:v>42307</c:v>
                </c:pt>
                <c:pt idx="42308">
                  <c:v>42308</c:v>
                </c:pt>
                <c:pt idx="42309">
                  <c:v>42309</c:v>
                </c:pt>
                <c:pt idx="42310">
                  <c:v>42310</c:v>
                </c:pt>
                <c:pt idx="42311">
                  <c:v>42311</c:v>
                </c:pt>
                <c:pt idx="42312">
                  <c:v>42312</c:v>
                </c:pt>
                <c:pt idx="42313">
                  <c:v>42313</c:v>
                </c:pt>
                <c:pt idx="42314">
                  <c:v>42314</c:v>
                </c:pt>
                <c:pt idx="42315">
                  <c:v>42315</c:v>
                </c:pt>
                <c:pt idx="42316">
                  <c:v>42316</c:v>
                </c:pt>
                <c:pt idx="42317">
                  <c:v>42317</c:v>
                </c:pt>
                <c:pt idx="42318">
                  <c:v>42318</c:v>
                </c:pt>
                <c:pt idx="42319">
                  <c:v>42319</c:v>
                </c:pt>
                <c:pt idx="42320">
                  <c:v>42320</c:v>
                </c:pt>
                <c:pt idx="42321">
                  <c:v>42321</c:v>
                </c:pt>
                <c:pt idx="42322">
                  <c:v>42322</c:v>
                </c:pt>
                <c:pt idx="42323">
                  <c:v>42323</c:v>
                </c:pt>
                <c:pt idx="42324">
                  <c:v>42324</c:v>
                </c:pt>
                <c:pt idx="42325">
                  <c:v>42325</c:v>
                </c:pt>
                <c:pt idx="42326">
                  <c:v>42326</c:v>
                </c:pt>
                <c:pt idx="42327">
                  <c:v>42327</c:v>
                </c:pt>
                <c:pt idx="42328">
                  <c:v>42328</c:v>
                </c:pt>
                <c:pt idx="42329">
                  <c:v>42329</c:v>
                </c:pt>
                <c:pt idx="42330">
                  <c:v>42330</c:v>
                </c:pt>
                <c:pt idx="42331">
                  <c:v>42331</c:v>
                </c:pt>
                <c:pt idx="42332">
                  <c:v>42332</c:v>
                </c:pt>
                <c:pt idx="42333">
                  <c:v>42333</c:v>
                </c:pt>
                <c:pt idx="42334">
                  <c:v>42334</c:v>
                </c:pt>
                <c:pt idx="42335">
                  <c:v>42335</c:v>
                </c:pt>
                <c:pt idx="42336">
                  <c:v>42336</c:v>
                </c:pt>
                <c:pt idx="42337">
                  <c:v>42337</c:v>
                </c:pt>
                <c:pt idx="42338">
                  <c:v>42338</c:v>
                </c:pt>
                <c:pt idx="42339">
                  <c:v>42339</c:v>
                </c:pt>
                <c:pt idx="42340">
                  <c:v>42340</c:v>
                </c:pt>
                <c:pt idx="42341">
                  <c:v>42341</c:v>
                </c:pt>
                <c:pt idx="42342">
                  <c:v>42342</c:v>
                </c:pt>
                <c:pt idx="42343">
                  <c:v>42343</c:v>
                </c:pt>
                <c:pt idx="42344">
                  <c:v>42344</c:v>
                </c:pt>
                <c:pt idx="42345">
                  <c:v>42345</c:v>
                </c:pt>
                <c:pt idx="42346">
                  <c:v>42346</c:v>
                </c:pt>
                <c:pt idx="42347">
                  <c:v>42347</c:v>
                </c:pt>
                <c:pt idx="42348">
                  <c:v>42348</c:v>
                </c:pt>
                <c:pt idx="42349">
                  <c:v>42349</c:v>
                </c:pt>
                <c:pt idx="42350">
                  <c:v>42350</c:v>
                </c:pt>
                <c:pt idx="42351">
                  <c:v>42351</c:v>
                </c:pt>
                <c:pt idx="42352">
                  <c:v>42352</c:v>
                </c:pt>
                <c:pt idx="42353">
                  <c:v>42353</c:v>
                </c:pt>
                <c:pt idx="42354">
                  <c:v>42354</c:v>
                </c:pt>
                <c:pt idx="42355">
                  <c:v>42355</c:v>
                </c:pt>
                <c:pt idx="42356">
                  <c:v>42356</c:v>
                </c:pt>
                <c:pt idx="42357">
                  <c:v>42357</c:v>
                </c:pt>
                <c:pt idx="42358">
                  <c:v>42358</c:v>
                </c:pt>
                <c:pt idx="42359">
                  <c:v>42359</c:v>
                </c:pt>
                <c:pt idx="42360">
                  <c:v>42360</c:v>
                </c:pt>
                <c:pt idx="42361">
                  <c:v>42361</c:v>
                </c:pt>
                <c:pt idx="42362">
                  <c:v>42362</c:v>
                </c:pt>
                <c:pt idx="42363">
                  <c:v>42363</c:v>
                </c:pt>
                <c:pt idx="42364">
                  <c:v>42364</c:v>
                </c:pt>
                <c:pt idx="42365">
                  <c:v>42365</c:v>
                </c:pt>
                <c:pt idx="42366">
                  <c:v>42366</c:v>
                </c:pt>
                <c:pt idx="42367">
                  <c:v>42367</c:v>
                </c:pt>
                <c:pt idx="42368">
                  <c:v>42368</c:v>
                </c:pt>
                <c:pt idx="42369">
                  <c:v>42369</c:v>
                </c:pt>
                <c:pt idx="42370">
                  <c:v>42370</c:v>
                </c:pt>
                <c:pt idx="42371">
                  <c:v>42371</c:v>
                </c:pt>
                <c:pt idx="42372">
                  <c:v>42372</c:v>
                </c:pt>
                <c:pt idx="42373">
                  <c:v>42373</c:v>
                </c:pt>
                <c:pt idx="42374">
                  <c:v>42374</c:v>
                </c:pt>
                <c:pt idx="42375">
                  <c:v>42375</c:v>
                </c:pt>
                <c:pt idx="42376">
                  <c:v>42376</c:v>
                </c:pt>
                <c:pt idx="42377">
                  <c:v>42377</c:v>
                </c:pt>
                <c:pt idx="42378">
                  <c:v>42378</c:v>
                </c:pt>
                <c:pt idx="42379">
                  <c:v>42379</c:v>
                </c:pt>
                <c:pt idx="42380">
                  <c:v>42380</c:v>
                </c:pt>
                <c:pt idx="42381">
                  <c:v>42381</c:v>
                </c:pt>
                <c:pt idx="42382">
                  <c:v>42382</c:v>
                </c:pt>
                <c:pt idx="42383">
                  <c:v>42383</c:v>
                </c:pt>
                <c:pt idx="42384">
                  <c:v>42384</c:v>
                </c:pt>
                <c:pt idx="42385">
                  <c:v>42385</c:v>
                </c:pt>
                <c:pt idx="42386">
                  <c:v>42386</c:v>
                </c:pt>
                <c:pt idx="42387">
                  <c:v>42387</c:v>
                </c:pt>
                <c:pt idx="42388">
                  <c:v>42388</c:v>
                </c:pt>
                <c:pt idx="42389">
                  <c:v>42389</c:v>
                </c:pt>
                <c:pt idx="42390">
                  <c:v>42390</c:v>
                </c:pt>
                <c:pt idx="42391">
                  <c:v>42391</c:v>
                </c:pt>
                <c:pt idx="42392">
                  <c:v>42392</c:v>
                </c:pt>
                <c:pt idx="42393">
                  <c:v>42393</c:v>
                </c:pt>
                <c:pt idx="42394">
                  <c:v>42394</c:v>
                </c:pt>
                <c:pt idx="42395">
                  <c:v>42395</c:v>
                </c:pt>
                <c:pt idx="42396">
                  <c:v>42396</c:v>
                </c:pt>
                <c:pt idx="42397">
                  <c:v>42397</c:v>
                </c:pt>
                <c:pt idx="42398">
                  <c:v>42398</c:v>
                </c:pt>
                <c:pt idx="42399">
                  <c:v>42399</c:v>
                </c:pt>
                <c:pt idx="42400">
                  <c:v>42400</c:v>
                </c:pt>
                <c:pt idx="42401">
                  <c:v>42401</c:v>
                </c:pt>
                <c:pt idx="42402">
                  <c:v>42402</c:v>
                </c:pt>
                <c:pt idx="42403">
                  <c:v>42403</c:v>
                </c:pt>
                <c:pt idx="42404">
                  <c:v>42404</c:v>
                </c:pt>
                <c:pt idx="42405">
                  <c:v>42405</c:v>
                </c:pt>
                <c:pt idx="42406">
                  <c:v>42406</c:v>
                </c:pt>
                <c:pt idx="42407">
                  <c:v>42407</c:v>
                </c:pt>
                <c:pt idx="42408">
                  <c:v>42408</c:v>
                </c:pt>
                <c:pt idx="42409">
                  <c:v>42409</c:v>
                </c:pt>
                <c:pt idx="42410">
                  <c:v>42410</c:v>
                </c:pt>
                <c:pt idx="42411">
                  <c:v>42411</c:v>
                </c:pt>
                <c:pt idx="42412">
                  <c:v>42412</c:v>
                </c:pt>
                <c:pt idx="42413">
                  <c:v>42413</c:v>
                </c:pt>
                <c:pt idx="42414">
                  <c:v>42414</c:v>
                </c:pt>
                <c:pt idx="42415">
                  <c:v>42415</c:v>
                </c:pt>
                <c:pt idx="42416">
                  <c:v>42416</c:v>
                </c:pt>
                <c:pt idx="42417">
                  <c:v>42417</c:v>
                </c:pt>
                <c:pt idx="42418">
                  <c:v>42418</c:v>
                </c:pt>
                <c:pt idx="42419">
                  <c:v>42419</c:v>
                </c:pt>
                <c:pt idx="42420">
                  <c:v>42420</c:v>
                </c:pt>
                <c:pt idx="42421">
                  <c:v>42421</c:v>
                </c:pt>
                <c:pt idx="42422">
                  <c:v>42422</c:v>
                </c:pt>
                <c:pt idx="42423">
                  <c:v>42423</c:v>
                </c:pt>
                <c:pt idx="42424">
                  <c:v>42424</c:v>
                </c:pt>
                <c:pt idx="42425">
                  <c:v>42425</c:v>
                </c:pt>
                <c:pt idx="42426">
                  <c:v>42426</c:v>
                </c:pt>
                <c:pt idx="42427">
                  <c:v>42427</c:v>
                </c:pt>
                <c:pt idx="42428">
                  <c:v>42428</c:v>
                </c:pt>
                <c:pt idx="42429">
                  <c:v>42429</c:v>
                </c:pt>
                <c:pt idx="42430">
                  <c:v>42430</c:v>
                </c:pt>
                <c:pt idx="42431">
                  <c:v>42431</c:v>
                </c:pt>
                <c:pt idx="42432">
                  <c:v>42432</c:v>
                </c:pt>
                <c:pt idx="42433">
                  <c:v>42433</c:v>
                </c:pt>
                <c:pt idx="42434">
                  <c:v>42434</c:v>
                </c:pt>
                <c:pt idx="42435">
                  <c:v>42435</c:v>
                </c:pt>
                <c:pt idx="42436">
                  <c:v>42436</c:v>
                </c:pt>
                <c:pt idx="42437">
                  <c:v>42437</c:v>
                </c:pt>
                <c:pt idx="42438">
                  <c:v>42438</c:v>
                </c:pt>
                <c:pt idx="42439">
                  <c:v>42439</c:v>
                </c:pt>
                <c:pt idx="42440">
                  <c:v>42440</c:v>
                </c:pt>
                <c:pt idx="42441">
                  <c:v>42441</c:v>
                </c:pt>
                <c:pt idx="42442">
                  <c:v>42442</c:v>
                </c:pt>
                <c:pt idx="42443">
                  <c:v>42443</c:v>
                </c:pt>
                <c:pt idx="42444">
                  <c:v>42444</c:v>
                </c:pt>
                <c:pt idx="42445">
                  <c:v>42445</c:v>
                </c:pt>
                <c:pt idx="42446">
                  <c:v>42446</c:v>
                </c:pt>
                <c:pt idx="42447">
                  <c:v>42447</c:v>
                </c:pt>
                <c:pt idx="42448">
                  <c:v>42448</c:v>
                </c:pt>
                <c:pt idx="42449">
                  <c:v>42449</c:v>
                </c:pt>
                <c:pt idx="42450">
                  <c:v>42450</c:v>
                </c:pt>
                <c:pt idx="42451">
                  <c:v>42451</c:v>
                </c:pt>
                <c:pt idx="42452">
                  <c:v>42452</c:v>
                </c:pt>
                <c:pt idx="42453">
                  <c:v>42453</c:v>
                </c:pt>
                <c:pt idx="42454">
                  <c:v>42454</c:v>
                </c:pt>
                <c:pt idx="42455">
                  <c:v>42455</c:v>
                </c:pt>
                <c:pt idx="42456">
                  <c:v>42456</c:v>
                </c:pt>
                <c:pt idx="42457">
                  <c:v>42457</c:v>
                </c:pt>
                <c:pt idx="42458">
                  <c:v>42458</c:v>
                </c:pt>
                <c:pt idx="42459">
                  <c:v>42459</c:v>
                </c:pt>
                <c:pt idx="42460">
                  <c:v>42460</c:v>
                </c:pt>
                <c:pt idx="42461">
                  <c:v>42461</c:v>
                </c:pt>
                <c:pt idx="42462">
                  <c:v>42462</c:v>
                </c:pt>
                <c:pt idx="42463">
                  <c:v>42463</c:v>
                </c:pt>
                <c:pt idx="42464">
                  <c:v>42464</c:v>
                </c:pt>
                <c:pt idx="42465">
                  <c:v>42465</c:v>
                </c:pt>
                <c:pt idx="42466">
                  <c:v>42466</c:v>
                </c:pt>
                <c:pt idx="42467">
                  <c:v>42467</c:v>
                </c:pt>
                <c:pt idx="42468">
                  <c:v>42468</c:v>
                </c:pt>
                <c:pt idx="42469">
                  <c:v>42469</c:v>
                </c:pt>
                <c:pt idx="42470">
                  <c:v>42470</c:v>
                </c:pt>
                <c:pt idx="42471">
                  <c:v>42471</c:v>
                </c:pt>
                <c:pt idx="42472">
                  <c:v>42472</c:v>
                </c:pt>
                <c:pt idx="42473">
                  <c:v>42473</c:v>
                </c:pt>
                <c:pt idx="42474">
                  <c:v>42474</c:v>
                </c:pt>
                <c:pt idx="42475">
                  <c:v>42475</c:v>
                </c:pt>
                <c:pt idx="42476">
                  <c:v>42476</c:v>
                </c:pt>
                <c:pt idx="42477">
                  <c:v>42477</c:v>
                </c:pt>
                <c:pt idx="42478">
                  <c:v>42478</c:v>
                </c:pt>
                <c:pt idx="42479">
                  <c:v>42479</c:v>
                </c:pt>
                <c:pt idx="42480">
                  <c:v>42480</c:v>
                </c:pt>
                <c:pt idx="42481">
                  <c:v>42481</c:v>
                </c:pt>
                <c:pt idx="42482">
                  <c:v>42482</c:v>
                </c:pt>
                <c:pt idx="42483">
                  <c:v>42483</c:v>
                </c:pt>
                <c:pt idx="42484">
                  <c:v>42484</c:v>
                </c:pt>
                <c:pt idx="42485">
                  <c:v>42485</c:v>
                </c:pt>
                <c:pt idx="42486">
                  <c:v>42486</c:v>
                </c:pt>
                <c:pt idx="42487">
                  <c:v>42487</c:v>
                </c:pt>
                <c:pt idx="42488">
                  <c:v>42488</c:v>
                </c:pt>
                <c:pt idx="42489">
                  <c:v>42489</c:v>
                </c:pt>
                <c:pt idx="42490">
                  <c:v>42490</c:v>
                </c:pt>
                <c:pt idx="42491">
                  <c:v>42491</c:v>
                </c:pt>
                <c:pt idx="42492">
                  <c:v>42492</c:v>
                </c:pt>
                <c:pt idx="42493">
                  <c:v>42493</c:v>
                </c:pt>
                <c:pt idx="42494">
                  <c:v>42494</c:v>
                </c:pt>
                <c:pt idx="42495">
                  <c:v>42495</c:v>
                </c:pt>
                <c:pt idx="42496">
                  <c:v>42496</c:v>
                </c:pt>
                <c:pt idx="42497">
                  <c:v>42497</c:v>
                </c:pt>
                <c:pt idx="42498">
                  <c:v>42498</c:v>
                </c:pt>
                <c:pt idx="42499">
                  <c:v>42499</c:v>
                </c:pt>
                <c:pt idx="42500">
                  <c:v>42500</c:v>
                </c:pt>
                <c:pt idx="42501">
                  <c:v>42501</c:v>
                </c:pt>
                <c:pt idx="42502">
                  <c:v>42502</c:v>
                </c:pt>
                <c:pt idx="42503">
                  <c:v>42503</c:v>
                </c:pt>
                <c:pt idx="42504">
                  <c:v>42504</c:v>
                </c:pt>
                <c:pt idx="42505">
                  <c:v>42505</c:v>
                </c:pt>
                <c:pt idx="42506">
                  <c:v>42506</c:v>
                </c:pt>
                <c:pt idx="42507">
                  <c:v>42507</c:v>
                </c:pt>
                <c:pt idx="42508">
                  <c:v>42508</c:v>
                </c:pt>
                <c:pt idx="42509">
                  <c:v>42509</c:v>
                </c:pt>
                <c:pt idx="42510">
                  <c:v>42510</c:v>
                </c:pt>
                <c:pt idx="42511">
                  <c:v>42511</c:v>
                </c:pt>
                <c:pt idx="42512">
                  <c:v>42512</c:v>
                </c:pt>
                <c:pt idx="42513">
                  <c:v>42513</c:v>
                </c:pt>
                <c:pt idx="42514">
                  <c:v>42514</c:v>
                </c:pt>
                <c:pt idx="42515">
                  <c:v>42515</c:v>
                </c:pt>
                <c:pt idx="42516">
                  <c:v>42516</c:v>
                </c:pt>
                <c:pt idx="42517">
                  <c:v>42517</c:v>
                </c:pt>
                <c:pt idx="42518">
                  <c:v>42518</c:v>
                </c:pt>
                <c:pt idx="42519">
                  <c:v>42519</c:v>
                </c:pt>
                <c:pt idx="42520">
                  <c:v>42520</c:v>
                </c:pt>
                <c:pt idx="42521">
                  <c:v>42521</c:v>
                </c:pt>
                <c:pt idx="42522">
                  <c:v>42522</c:v>
                </c:pt>
                <c:pt idx="42523">
                  <c:v>42523</c:v>
                </c:pt>
                <c:pt idx="42524">
                  <c:v>42524</c:v>
                </c:pt>
                <c:pt idx="42525">
                  <c:v>42525</c:v>
                </c:pt>
                <c:pt idx="42526">
                  <c:v>42526</c:v>
                </c:pt>
                <c:pt idx="42527">
                  <c:v>42527</c:v>
                </c:pt>
                <c:pt idx="42528">
                  <c:v>42528</c:v>
                </c:pt>
                <c:pt idx="42529">
                  <c:v>42529</c:v>
                </c:pt>
                <c:pt idx="42530">
                  <c:v>42530</c:v>
                </c:pt>
                <c:pt idx="42531">
                  <c:v>42531</c:v>
                </c:pt>
                <c:pt idx="42532">
                  <c:v>42532</c:v>
                </c:pt>
                <c:pt idx="42533">
                  <c:v>42533</c:v>
                </c:pt>
                <c:pt idx="42534">
                  <c:v>42534</c:v>
                </c:pt>
                <c:pt idx="42535">
                  <c:v>42535</c:v>
                </c:pt>
                <c:pt idx="42536">
                  <c:v>42536</c:v>
                </c:pt>
                <c:pt idx="42537">
                  <c:v>42537</c:v>
                </c:pt>
                <c:pt idx="42538">
                  <c:v>42538</c:v>
                </c:pt>
                <c:pt idx="42539">
                  <c:v>42539</c:v>
                </c:pt>
                <c:pt idx="42540">
                  <c:v>42540</c:v>
                </c:pt>
                <c:pt idx="42541">
                  <c:v>42541</c:v>
                </c:pt>
                <c:pt idx="42542">
                  <c:v>42542</c:v>
                </c:pt>
                <c:pt idx="42543">
                  <c:v>42543</c:v>
                </c:pt>
                <c:pt idx="42544">
                  <c:v>42544</c:v>
                </c:pt>
                <c:pt idx="42545">
                  <c:v>42545</c:v>
                </c:pt>
                <c:pt idx="42546">
                  <c:v>42546</c:v>
                </c:pt>
                <c:pt idx="42547">
                  <c:v>42547</c:v>
                </c:pt>
                <c:pt idx="42548">
                  <c:v>42548</c:v>
                </c:pt>
                <c:pt idx="42549">
                  <c:v>42549</c:v>
                </c:pt>
                <c:pt idx="42550">
                  <c:v>42550</c:v>
                </c:pt>
                <c:pt idx="42551">
                  <c:v>42551</c:v>
                </c:pt>
                <c:pt idx="42552">
                  <c:v>42552</c:v>
                </c:pt>
                <c:pt idx="42553">
                  <c:v>42553</c:v>
                </c:pt>
                <c:pt idx="42554">
                  <c:v>42554</c:v>
                </c:pt>
                <c:pt idx="42555">
                  <c:v>42555</c:v>
                </c:pt>
                <c:pt idx="42556">
                  <c:v>42556</c:v>
                </c:pt>
                <c:pt idx="42557">
                  <c:v>42557</c:v>
                </c:pt>
                <c:pt idx="42558">
                  <c:v>42558</c:v>
                </c:pt>
                <c:pt idx="42559">
                  <c:v>42559</c:v>
                </c:pt>
                <c:pt idx="42560">
                  <c:v>42560</c:v>
                </c:pt>
                <c:pt idx="42561">
                  <c:v>42561</c:v>
                </c:pt>
                <c:pt idx="42562">
                  <c:v>42562</c:v>
                </c:pt>
                <c:pt idx="42563">
                  <c:v>42563</c:v>
                </c:pt>
                <c:pt idx="42564">
                  <c:v>42564</c:v>
                </c:pt>
                <c:pt idx="42565">
                  <c:v>42565</c:v>
                </c:pt>
                <c:pt idx="42566">
                  <c:v>42566</c:v>
                </c:pt>
                <c:pt idx="42567">
                  <c:v>42567</c:v>
                </c:pt>
                <c:pt idx="42568">
                  <c:v>42568</c:v>
                </c:pt>
                <c:pt idx="42569">
                  <c:v>42569</c:v>
                </c:pt>
                <c:pt idx="42570">
                  <c:v>42570</c:v>
                </c:pt>
                <c:pt idx="42571">
                  <c:v>42571</c:v>
                </c:pt>
                <c:pt idx="42572">
                  <c:v>42572</c:v>
                </c:pt>
                <c:pt idx="42573">
                  <c:v>42573</c:v>
                </c:pt>
                <c:pt idx="42574">
                  <c:v>42574</c:v>
                </c:pt>
                <c:pt idx="42575">
                  <c:v>42575</c:v>
                </c:pt>
                <c:pt idx="42576">
                  <c:v>42576</c:v>
                </c:pt>
                <c:pt idx="42577">
                  <c:v>42577</c:v>
                </c:pt>
                <c:pt idx="42578">
                  <c:v>42578</c:v>
                </c:pt>
                <c:pt idx="42579">
                  <c:v>42579</c:v>
                </c:pt>
                <c:pt idx="42580">
                  <c:v>42580</c:v>
                </c:pt>
                <c:pt idx="42581">
                  <c:v>42581</c:v>
                </c:pt>
                <c:pt idx="42582">
                  <c:v>42582</c:v>
                </c:pt>
                <c:pt idx="42583">
                  <c:v>42583</c:v>
                </c:pt>
                <c:pt idx="42584">
                  <c:v>42584</c:v>
                </c:pt>
                <c:pt idx="42585">
                  <c:v>42585</c:v>
                </c:pt>
                <c:pt idx="42586">
                  <c:v>42586</c:v>
                </c:pt>
                <c:pt idx="42587">
                  <c:v>42587</c:v>
                </c:pt>
                <c:pt idx="42588">
                  <c:v>42588</c:v>
                </c:pt>
                <c:pt idx="42589">
                  <c:v>42589</c:v>
                </c:pt>
                <c:pt idx="42590">
                  <c:v>42590</c:v>
                </c:pt>
                <c:pt idx="42591">
                  <c:v>42591</c:v>
                </c:pt>
                <c:pt idx="42592">
                  <c:v>42592</c:v>
                </c:pt>
                <c:pt idx="42593">
                  <c:v>42593</c:v>
                </c:pt>
                <c:pt idx="42594">
                  <c:v>42594</c:v>
                </c:pt>
                <c:pt idx="42595">
                  <c:v>42595</c:v>
                </c:pt>
                <c:pt idx="42596">
                  <c:v>42596</c:v>
                </c:pt>
                <c:pt idx="42597">
                  <c:v>42597</c:v>
                </c:pt>
                <c:pt idx="42598">
                  <c:v>42598</c:v>
                </c:pt>
                <c:pt idx="42599">
                  <c:v>42599</c:v>
                </c:pt>
                <c:pt idx="42600">
                  <c:v>42600</c:v>
                </c:pt>
                <c:pt idx="42601">
                  <c:v>42601</c:v>
                </c:pt>
                <c:pt idx="42602">
                  <c:v>42602</c:v>
                </c:pt>
                <c:pt idx="42603">
                  <c:v>42603</c:v>
                </c:pt>
                <c:pt idx="42604">
                  <c:v>42604</c:v>
                </c:pt>
                <c:pt idx="42605">
                  <c:v>42605</c:v>
                </c:pt>
                <c:pt idx="42606">
                  <c:v>42606</c:v>
                </c:pt>
                <c:pt idx="42607">
                  <c:v>42607</c:v>
                </c:pt>
                <c:pt idx="42608">
                  <c:v>42608</c:v>
                </c:pt>
                <c:pt idx="42609">
                  <c:v>42609</c:v>
                </c:pt>
                <c:pt idx="42610">
                  <c:v>42610</c:v>
                </c:pt>
                <c:pt idx="42611">
                  <c:v>42611</c:v>
                </c:pt>
                <c:pt idx="42612">
                  <c:v>42612</c:v>
                </c:pt>
                <c:pt idx="42613">
                  <c:v>42613</c:v>
                </c:pt>
                <c:pt idx="42614">
                  <c:v>42614</c:v>
                </c:pt>
                <c:pt idx="42615">
                  <c:v>42615</c:v>
                </c:pt>
                <c:pt idx="42616">
                  <c:v>42616</c:v>
                </c:pt>
                <c:pt idx="42617">
                  <c:v>42617</c:v>
                </c:pt>
                <c:pt idx="42618">
                  <c:v>42618</c:v>
                </c:pt>
                <c:pt idx="42619">
                  <c:v>42619</c:v>
                </c:pt>
                <c:pt idx="42620">
                  <c:v>42620</c:v>
                </c:pt>
                <c:pt idx="42621">
                  <c:v>42621</c:v>
                </c:pt>
                <c:pt idx="42622">
                  <c:v>42622</c:v>
                </c:pt>
                <c:pt idx="42623">
                  <c:v>42623</c:v>
                </c:pt>
                <c:pt idx="42624">
                  <c:v>42624</c:v>
                </c:pt>
                <c:pt idx="42625">
                  <c:v>42625</c:v>
                </c:pt>
                <c:pt idx="42626">
                  <c:v>42626</c:v>
                </c:pt>
                <c:pt idx="42627">
                  <c:v>42627</c:v>
                </c:pt>
                <c:pt idx="42628">
                  <c:v>42628</c:v>
                </c:pt>
                <c:pt idx="42629">
                  <c:v>42629</c:v>
                </c:pt>
                <c:pt idx="42630">
                  <c:v>42630</c:v>
                </c:pt>
                <c:pt idx="42631">
                  <c:v>42631</c:v>
                </c:pt>
                <c:pt idx="42632">
                  <c:v>42632</c:v>
                </c:pt>
                <c:pt idx="42633">
                  <c:v>42633</c:v>
                </c:pt>
                <c:pt idx="42634">
                  <c:v>42634</c:v>
                </c:pt>
                <c:pt idx="42635">
                  <c:v>42635</c:v>
                </c:pt>
                <c:pt idx="42636">
                  <c:v>42636</c:v>
                </c:pt>
                <c:pt idx="42637">
                  <c:v>42637</c:v>
                </c:pt>
                <c:pt idx="42638">
                  <c:v>42638</c:v>
                </c:pt>
                <c:pt idx="42639">
                  <c:v>42639</c:v>
                </c:pt>
                <c:pt idx="42640">
                  <c:v>42640</c:v>
                </c:pt>
                <c:pt idx="42641">
                  <c:v>42641</c:v>
                </c:pt>
                <c:pt idx="42642">
                  <c:v>42642</c:v>
                </c:pt>
                <c:pt idx="42643">
                  <c:v>42643</c:v>
                </c:pt>
                <c:pt idx="42644">
                  <c:v>42644</c:v>
                </c:pt>
                <c:pt idx="42645">
                  <c:v>42645</c:v>
                </c:pt>
                <c:pt idx="42646">
                  <c:v>42646</c:v>
                </c:pt>
                <c:pt idx="42647">
                  <c:v>42647</c:v>
                </c:pt>
                <c:pt idx="42648">
                  <c:v>42648</c:v>
                </c:pt>
                <c:pt idx="42649">
                  <c:v>42649</c:v>
                </c:pt>
                <c:pt idx="42650">
                  <c:v>42650</c:v>
                </c:pt>
                <c:pt idx="42651">
                  <c:v>42651</c:v>
                </c:pt>
                <c:pt idx="42652">
                  <c:v>42652</c:v>
                </c:pt>
                <c:pt idx="42653">
                  <c:v>42653</c:v>
                </c:pt>
                <c:pt idx="42654">
                  <c:v>42654</c:v>
                </c:pt>
                <c:pt idx="42655">
                  <c:v>42655</c:v>
                </c:pt>
                <c:pt idx="42656">
                  <c:v>42656</c:v>
                </c:pt>
                <c:pt idx="42657">
                  <c:v>42657</c:v>
                </c:pt>
                <c:pt idx="42658">
                  <c:v>42658</c:v>
                </c:pt>
                <c:pt idx="42659">
                  <c:v>42659</c:v>
                </c:pt>
                <c:pt idx="42660">
                  <c:v>42660</c:v>
                </c:pt>
                <c:pt idx="42661">
                  <c:v>42661</c:v>
                </c:pt>
                <c:pt idx="42662">
                  <c:v>42662</c:v>
                </c:pt>
                <c:pt idx="42663">
                  <c:v>42663</c:v>
                </c:pt>
                <c:pt idx="42664">
                  <c:v>42664</c:v>
                </c:pt>
                <c:pt idx="42665">
                  <c:v>42665</c:v>
                </c:pt>
                <c:pt idx="42666">
                  <c:v>42666</c:v>
                </c:pt>
                <c:pt idx="42667">
                  <c:v>42667</c:v>
                </c:pt>
                <c:pt idx="42668">
                  <c:v>42668</c:v>
                </c:pt>
                <c:pt idx="42669">
                  <c:v>42669</c:v>
                </c:pt>
                <c:pt idx="42670">
                  <c:v>42670</c:v>
                </c:pt>
                <c:pt idx="42671">
                  <c:v>42671</c:v>
                </c:pt>
                <c:pt idx="42672">
                  <c:v>42672</c:v>
                </c:pt>
                <c:pt idx="42673">
                  <c:v>42673</c:v>
                </c:pt>
                <c:pt idx="42674">
                  <c:v>42674</c:v>
                </c:pt>
                <c:pt idx="42675">
                  <c:v>42675</c:v>
                </c:pt>
                <c:pt idx="42676">
                  <c:v>42676</c:v>
                </c:pt>
                <c:pt idx="42677">
                  <c:v>42677</c:v>
                </c:pt>
                <c:pt idx="42678">
                  <c:v>42678</c:v>
                </c:pt>
                <c:pt idx="42679">
                  <c:v>42679</c:v>
                </c:pt>
                <c:pt idx="42680">
                  <c:v>42680</c:v>
                </c:pt>
                <c:pt idx="42681">
                  <c:v>42681</c:v>
                </c:pt>
                <c:pt idx="42682">
                  <c:v>42682</c:v>
                </c:pt>
                <c:pt idx="42683">
                  <c:v>42683</c:v>
                </c:pt>
                <c:pt idx="42684">
                  <c:v>42684</c:v>
                </c:pt>
                <c:pt idx="42685">
                  <c:v>42685</c:v>
                </c:pt>
                <c:pt idx="42686">
                  <c:v>42686</c:v>
                </c:pt>
                <c:pt idx="42687">
                  <c:v>42687</c:v>
                </c:pt>
                <c:pt idx="42688">
                  <c:v>42688</c:v>
                </c:pt>
                <c:pt idx="42689">
                  <c:v>42689</c:v>
                </c:pt>
                <c:pt idx="42690">
                  <c:v>42690</c:v>
                </c:pt>
                <c:pt idx="42691">
                  <c:v>42691</c:v>
                </c:pt>
                <c:pt idx="42692">
                  <c:v>42692</c:v>
                </c:pt>
                <c:pt idx="42693">
                  <c:v>42693</c:v>
                </c:pt>
                <c:pt idx="42694">
                  <c:v>42694</c:v>
                </c:pt>
                <c:pt idx="42695">
                  <c:v>42695</c:v>
                </c:pt>
                <c:pt idx="42696">
                  <c:v>42696</c:v>
                </c:pt>
                <c:pt idx="42697">
                  <c:v>42697</c:v>
                </c:pt>
                <c:pt idx="42698">
                  <c:v>42698</c:v>
                </c:pt>
                <c:pt idx="42699">
                  <c:v>42699</c:v>
                </c:pt>
                <c:pt idx="42700">
                  <c:v>42700</c:v>
                </c:pt>
                <c:pt idx="42701">
                  <c:v>42701</c:v>
                </c:pt>
                <c:pt idx="42702">
                  <c:v>42702</c:v>
                </c:pt>
                <c:pt idx="42703">
                  <c:v>42703</c:v>
                </c:pt>
                <c:pt idx="42704">
                  <c:v>42704</c:v>
                </c:pt>
                <c:pt idx="42705">
                  <c:v>42705</c:v>
                </c:pt>
                <c:pt idx="42706">
                  <c:v>42706</c:v>
                </c:pt>
                <c:pt idx="42707">
                  <c:v>42707</c:v>
                </c:pt>
                <c:pt idx="42708">
                  <c:v>42708</c:v>
                </c:pt>
                <c:pt idx="42709">
                  <c:v>42709</c:v>
                </c:pt>
                <c:pt idx="42710">
                  <c:v>42710</c:v>
                </c:pt>
                <c:pt idx="42711">
                  <c:v>42711</c:v>
                </c:pt>
                <c:pt idx="42712">
                  <c:v>42712</c:v>
                </c:pt>
                <c:pt idx="42713">
                  <c:v>42713</c:v>
                </c:pt>
                <c:pt idx="42714">
                  <c:v>42714</c:v>
                </c:pt>
                <c:pt idx="42715">
                  <c:v>42715</c:v>
                </c:pt>
                <c:pt idx="42716">
                  <c:v>42716</c:v>
                </c:pt>
                <c:pt idx="42717">
                  <c:v>42717</c:v>
                </c:pt>
                <c:pt idx="42718">
                  <c:v>42718</c:v>
                </c:pt>
                <c:pt idx="42719">
                  <c:v>42719</c:v>
                </c:pt>
                <c:pt idx="42720">
                  <c:v>42720</c:v>
                </c:pt>
                <c:pt idx="42721">
                  <c:v>42721</c:v>
                </c:pt>
                <c:pt idx="42722">
                  <c:v>42722</c:v>
                </c:pt>
                <c:pt idx="42723">
                  <c:v>42723</c:v>
                </c:pt>
                <c:pt idx="42724">
                  <c:v>42724</c:v>
                </c:pt>
                <c:pt idx="42725">
                  <c:v>42725</c:v>
                </c:pt>
                <c:pt idx="42726">
                  <c:v>42726</c:v>
                </c:pt>
                <c:pt idx="42727">
                  <c:v>42727</c:v>
                </c:pt>
                <c:pt idx="42728">
                  <c:v>42728</c:v>
                </c:pt>
                <c:pt idx="42729">
                  <c:v>42729</c:v>
                </c:pt>
                <c:pt idx="42730">
                  <c:v>42730</c:v>
                </c:pt>
                <c:pt idx="42731">
                  <c:v>42731</c:v>
                </c:pt>
                <c:pt idx="42732">
                  <c:v>42732</c:v>
                </c:pt>
                <c:pt idx="42733">
                  <c:v>42733</c:v>
                </c:pt>
                <c:pt idx="42734">
                  <c:v>42734</c:v>
                </c:pt>
                <c:pt idx="42735">
                  <c:v>42735</c:v>
                </c:pt>
                <c:pt idx="42736">
                  <c:v>42736</c:v>
                </c:pt>
                <c:pt idx="42737">
                  <c:v>42737</c:v>
                </c:pt>
                <c:pt idx="42738">
                  <c:v>42738</c:v>
                </c:pt>
                <c:pt idx="42739">
                  <c:v>42739</c:v>
                </c:pt>
                <c:pt idx="42740">
                  <c:v>42740</c:v>
                </c:pt>
                <c:pt idx="42741">
                  <c:v>42741</c:v>
                </c:pt>
                <c:pt idx="42742">
                  <c:v>42742</c:v>
                </c:pt>
                <c:pt idx="42743">
                  <c:v>42743</c:v>
                </c:pt>
                <c:pt idx="42744">
                  <c:v>42744</c:v>
                </c:pt>
                <c:pt idx="42745">
                  <c:v>42745</c:v>
                </c:pt>
                <c:pt idx="42746">
                  <c:v>42746</c:v>
                </c:pt>
                <c:pt idx="42747">
                  <c:v>42747</c:v>
                </c:pt>
                <c:pt idx="42748">
                  <c:v>42748</c:v>
                </c:pt>
                <c:pt idx="42749">
                  <c:v>42749</c:v>
                </c:pt>
                <c:pt idx="42750">
                  <c:v>42750</c:v>
                </c:pt>
                <c:pt idx="42751">
                  <c:v>42751</c:v>
                </c:pt>
                <c:pt idx="42752">
                  <c:v>42752</c:v>
                </c:pt>
                <c:pt idx="42753">
                  <c:v>42753</c:v>
                </c:pt>
                <c:pt idx="42754">
                  <c:v>42754</c:v>
                </c:pt>
                <c:pt idx="42755">
                  <c:v>42755</c:v>
                </c:pt>
                <c:pt idx="42756">
                  <c:v>42756</c:v>
                </c:pt>
                <c:pt idx="42757">
                  <c:v>42757</c:v>
                </c:pt>
                <c:pt idx="42758">
                  <c:v>42758</c:v>
                </c:pt>
                <c:pt idx="42759">
                  <c:v>42759</c:v>
                </c:pt>
                <c:pt idx="42760">
                  <c:v>42760</c:v>
                </c:pt>
                <c:pt idx="42761">
                  <c:v>42761</c:v>
                </c:pt>
                <c:pt idx="42762">
                  <c:v>42762</c:v>
                </c:pt>
                <c:pt idx="42763">
                  <c:v>42763</c:v>
                </c:pt>
                <c:pt idx="42764">
                  <c:v>42764</c:v>
                </c:pt>
                <c:pt idx="42765">
                  <c:v>42765</c:v>
                </c:pt>
                <c:pt idx="42766">
                  <c:v>42766</c:v>
                </c:pt>
                <c:pt idx="42767">
                  <c:v>42767</c:v>
                </c:pt>
                <c:pt idx="42768">
                  <c:v>42768</c:v>
                </c:pt>
                <c:pt idx="42769">
                  <c:v>42769</c:v>
                </c:pt>
                <c:pt idx="42770">
                  <c:v>42770</c:v>
                </c:pt>
                <c:pt idx="42771">
                  <c:v>42771</c:v>
                </c:pt>
                <c:pt idx="42772">
                  <c:v>42772</c:v>
                </c:pt>
                <c:pt idx="42773">
                  <c:v>42773</c:v>
                </c:pt>
                <c:pt idx="42774">
                  <c:v>42774</c:v>
                </c:pt>
                <c:pt idx="42775">
                  <c:v>42775</c:v>
                </c:pt>
                <c:pt idx="42776">
                  <c:v>42776</c:v>
                </c:pt>
                <c:pt idx="42777">
                  <c:v>42777</c:v>
                </c:pt>
                <c:pt idx="42778">
                  <c:v>42778</c:v>
                </c:pt>
                <c:pt idx="42779">
                  <c:v>42779</c:v>
                </c:pt>
                <c:pt idx="42780">
                  <c:v>42780</c:v>
                </c:pt>
                <c:pt idx="42781">
                  <c:v>42781</c:v>
                </c:pt>
                <c:pt idx="42782">
                  <c:v>42782</c:v>
                </c:pt>
                <c:pt idx="42783">
                  <c:v>42783</c:v>
                </c:pt>
                <c:pt idx="42784">
                  <c:v>42784</c:v>
                </c:pt>
                <c:pt idx="42785">
                  <c:v>42785</c:v>
                </c:pt>
                <c:pt idx="42786">
                  <c:v>42786</c:v>
                </c:pt>
                <c:pt idx="42787">
                  <c:v>42787</c:v>
                </c:pt>
                <c:pt idx="42788">
                  <c:v>42788</c:v>
                </c:pt>
                <c:pt idx="42789">
                  <c:v>42789</c:v>
                </c:pt>
                <c:pt idx="42790">
                  <c:v>42790</c:v>
                </c:pt>
                <c:pt idx="42791">
                  <c:v>42791</c:v>
                </c:pt>
                <c:pt idx="42792">
                  <c:v>42792</c:v>
                </c:pt>
                <c:pt idx="42793">
                  <c:v>42793</c:v>
                </c:pt>
                <c:pt idx="42794">
                  <c:v>42794</c:v>
                </c:pt>
                <c:pt idx="42795">
                  <c:v>42795</c:v>
                </c:pt>
                <c:pt idx="42796">
                  <c:v>42796</c:v>
                </c:pt>
                <c:pt idx="42797">
                  <c:v>42797</c:v>
                </c:pt>
                <c:pt idx="42798">
                  <c:v>42798</c:v>
                </c:pt>
                <c:pt idx="42799">
                  <c:v>42799</c:v>
                </c:pt>
                <c:pt idx="42800">
                  <c:v>42800</c:v>
                </c:pt>
                <c:pt idx="42801">
                  <c:v>42801</c:v>
                </c:pt>
                <c:pt idx="42802">
                  <c:v>42802</c:v>
                </c:pt>
                <c:pt idx="42803">
                  <c:v>42803</c:v>
                </c:pt>
                <c:pt idx="42804">
                  <c:v>42804</c:v>
                </c:pt>
                <c:pt idx="42805">
                  <c:v>42805</c:v>
                </c:pt>
                <c:pt idx="42806">
                  <c:v>42806</c:v>
                </c:pt>
                <c:pt idx="42807">
                  <c:v>42807</c:v>
                </c:pt>
                <c:pt idx="42808">
                  <c:v>42808</c:v>
                </c:pt>
                <c:pt idx="42809">
                  <c:v>42809</c:v>
                </c:pt>
                <c:pt idx="42810">
                  <c:v>42810</c:v>
                </c:pt>
                <c:pt idx="42811">
                  <c:v>42811</c:v>
                </c:pt>
                <c:pt idx="42812">
                  <c:v>42812</c:v>
                </c:pt>
                <c:pt idx="42813">
                  <c:v>42813</c:v>
                </c:pt>
                <c:pt idx="42814">
                  <c:v>42814</c:v>
                </c:pt>
                <c:pt idx="42815">
                  <c:v>42815</c:v>
                </c:pt>
                <c:pt idx="42816">
                  <c:v>42816</c:v>
                </c:pt>
                <c:pt idx="42817">
                  <c:v>42817</c:v>
                </c:pt>
                <c:pt idx="42818">
                  <c:v>42818</c:v>
                </c:pt>
                <c:pt idx="42819">
                  <c:v>42819</c:v>
                </c:pt>
                <c:pt idx="42820">
                  <c:v>42820</c:v>
                </c:pt>
                <c:pt idx="42821">
                  <c:v>42821</c:v>
                </c:pt>
                <c:pt idx="42822">
                  <c:v>42822</c:v>
                </c:pt>
                <c:pt idx="42823">
                  <c:v>42823</c:v>
                </c:pt>
                <c:pt idx="42824">
                  <c:v>42824</c:v>
                </c:pt>
                <c:pt idx="42825">
                  <c:v>42825</c:v>
                </c:pt>
                <c:pt idx="42826">
                  <c:v>42826</c:v>
                </c:pt>
                <c:pt idx="42827">
                  <c:v>42827</c:v>
                </c:pt>
                <c:pt idx="42828">
                  <c:v>42828</c:v>
                </c:pt>
                <c:pt idx="42829">
                  <c:v>42829</c:v>
                </c:pt>
                <c:pt idx="42830">
                  <c:v>42830</c:v>
                </c:pt>
                <c:pt idx="42831">
                  <c:v>42831</c:v>
                </c:pt>
                <c:pt idx="42832">
                  <c:v>42832</c:v>
                </c:pt>
                <c:pt idx="42833">
                  <c:v>42833</c:v>
                </c:pt>
                <c:pt idx="42834">
                  <c:v>42834</c:v>
                </c:pt>
                <c:pt idx="42835">
                  <c:v>42835</c:v>
                </c:pt>
                <c:pt idx="42836">
                  <c:v>42836</c:v>
                </c:pt>
                <c:pt idx="42837">
                  <c:v>42837</c:v>
                </c:pt>
                <c:pt idx="42838">
                  <c:v>42838</c:v>
                </c:pt>
                <c:pt idx="42839">
                  <c:v>42839</c:v>
                </c:pt>
                <c:pt idx="42840">
                  <c:v>42840</c:v>
                </c:pt>
                <c:pt idx="42841">
                  <c:v>42841</c:v>
                </c:pt>
                <c:pt idx="42842">
                  <c:v>42842</c:v>
                </c:pt>
                <c:pt idx="42843">
                  <c:v>42843</c:v>
                </c:pt>
                <c:pt idx="42844">
                  <c:v>42844</c:v>
                </c:pt>
                <c:pt idx="42845">
                  <c:v>42845</c:v>
                </c:pt>
                <c:pt idx="42846">
                  <c:v>42846</c:v>
                </c:pt>
                <c:pt idx="42847">
                  <c:v>42847</c:v>
                </c:pt>
                <c:pt idx="42848">
                  <c:v>42848</c:v>
                </c:pt>
                <c:pt idx="42849">
                  <c:v>42849</c:v>
                </c:pt>
                <c:pt idx="42850">
                  <c:v>42850</c:v>
                </c:pt>
                <c:pt idx="42851">
                  <c:v>42851</c:v>
                </c:pt>
                <c:pt idx="42852">
                  <c:v>42852</c:v>
                </c:pt>
                <c:pt idx="42853">
                  <c:v>42853</c:v>
                </c:pt>
                <c:pt idx="42854">
                  <c:v>42854</c:v>
                </c:pt>
                <c:pt idx="42855">
                  <c:v>42855</c:v>
                </c:pt>
                <c:pt idx="42856">
                  <c:v>42856</c:v>
                </c:pt>
                <c:pt idx="42857">
                  <c:v>42857</c:v>
                </c:pt>
                <c:pt idx="42858">
                  <c:v>42858</c:v>
                </c:pt>
                <c:pt idx="42859">
                  <c:v>42859</c:v>
                </c:pt>
                <c:pt idx="42860">
                  <c:v>42860</c:v>
                </c:pt>
                <c:pt idx="42861">
                  <c:v>42861</c:v>
                </c:pt>
                <c:pt idx="42862">
                  <c:v>42862</c:v>
                </c:pt>
                <c:pt idx="42863">
                  <c:v>42863</c:v>
                </c:pt>
                <c:pt idx="42864">
                  <c:v>42864</c:v>
                </c:pt>
                <c:pt idx="42865">
                  <c:v>42865</c:v>
                </c:pt>
                <c:pt idx="42866">
                  <c:v>42866</c:v>
                </c:pt>
                <c:pt idx="42867">
                  <c:v>42867</c:v>
                </c:pt>
                <c:pt idx="42868">
                  <c:v>42868</c:v>
                </c:pt>
                <c:pt idx="42869">
                  <c:v>42869</c:v>
                </c:pt>
                <c:pt idx="42870">
                  <c:v>42870</c:v>
                </c:pt>
                <c:pt idx="42871">
                  <c:v>42871</c:v>
                </c:pt>
                <c:pt idx="42872">
                  <c:v>42872</c:v>
                </c:pt>
                <c:pt idx="42873">
                  <c:v>42873</c:v>
                </c:pt>
                <c:pt idx="42874">
                  <c:v>42874</c:v>
                </c:pt>
                <c:pt idx="42875">
                  <c:v>42875</c:v>
                </c:pt>
                <c:pt idx="42876">
                  <c:v>42876</c:v>
                </c:pt>
                <c:pt idx="42877">
                  <c:v>42877</c:v>
                </c:pt>
                <c:pt idx="42878">
                  <c:v>42878</c:v>
                </c:pt>
                <c:pt idx="42879">
                  <c:v>42879</c:v>
                </c:pt>
                <c:pt idx="42880">
                  <c:v>42880</c:v>
                </c:pt>
                <c:pt idx="42881">
                  <c:v>42881</c:v>
                </c:pt>
                <c:pt idx="42882">
                  <c:v>42882</c:v>
                </c:pt>
                <c:pt idx="42883">
                  <c:v>42883</c:v>
                </c:pt>
                <c:pt idx="42884">
                  <c:v>42884</c:v>
                </c:pt>
                <c:pt idx="42885">
                  <c:v>42885</c:v>
                </c:pt>
                <c:pt idx="42886">
                  <c:v>42886</c:v>
                </c:pt>
                <c:pt idx="42887">
                  <c:v>42887</c:v>
                </c:pt>
                <c:pt idx="42888">
                  <c:v>42888</c:v>
                </c:pt>
                <c:pt idx="42889">
                  <c:v>42889</c:v>
                </c:pt>
                <c:pt idx="42890">
                  <c:v>42890</c:v>
                </c:pt>
                <c:pt idx="42891">
                  <c:v>42891</c:v>
                </c:pt>
                <c:pt idx="42892">
                  <c:v>42892</c:v>
                </c:pt>
                <c:pt idx="42893">
                  <c:v>42893</c:v>
                </c:pt>
                <c:pt idx="42894">
                  <c:v>42894</c:v>
                </c:pt>
                <c:pt idx="42895">
                  <c:v>42895</c:v>
                </c:pt>
                <c:pt idx="42896">
                  <c:v>42896</c:v>
                </c:pt>
                <c:pt idx="42897">
                  <c:v>42897</c:v>
                </c:pt>
                <c:pt idx="42898">
                  <c:v>42898</c:v>
                </c:pt>
                <c:pt idx="42899">
                  <c:v>42899</c:v>
                </c:pt>
                <c:pt idx="42900">
                  <c:v>42900</c:v>
                </c:pt>
                <c:pt idx="42901">
                  <c:v>42901</c:v>
                </c:pt>
                <c:pt idx="42902">
                  <c:v>42902</c:v>
                </c:pt>
                <c:pt idx="42903">
                  <c:v>42903</c:v>
                </c:pt>
                <c:pt idx="42904">
                  <c:v>42904</c:v>
                </c:pt>
                <c:pt idx="42905">
                  <c:v>42905</c:v>
                </c:pt>
                <c:pt idx="42906">
                  <c:v>42906</c:v>
                </c:pt>
                <c:pt idx="42907">
                  <c:v>42907</c:v>
                </c:pt>
                <c:pt idx="42908">
                  <c:v>42908</c:v>
                </c:pt>
                <c:pt idx="42909">
                  <c:v>42909</c:v>
                </c:pt>
                <c:pt idx="42910">
                  <c:v>42910</c:v>
                </c:pt>
                <c:pt idx="42911">
                  <c:v>42911</c:v>
                </c:pt>
                <c:pt idx="42912">
                  <c:v>42912</c:v>
                </c:pt>
                <c:pt idx="42913">
                  <c:v>42913</c:v>
                </c:pt>
                <c:pt idx="42914">
                  <c:v>42914</c:v>
                </c:pt>
                <c:pt idx="42915">
                  <c:v>42915</c:v>
                </c:pt>
                <c:pt idx="42916">
                  <c:v>42916</c:v>
                </c:pt>
                <c:pt idx="42917">
                  <c:v>42917</c:v>
                </c:pt>
                <c:pt idx="42918">
                  <c:v>42918</c:v>
                </c:pt>
                <c:pt idx="42919">
                  <c:v>42919</c:v>
                </c:pt>
                <c:pt idx="42920">
                  <c:v>42920</c:v>
                </c:pt>
                <c:pt idx="42921">
                  <c:v>42921</c:v>
                </c:pt>
                <c:pt idx="42922">
                  <c:v>42922</c:v>
                </c:pt>
                <c:pt idx="42923">
                  <c:v>42923</c:v>
                </c:pt>
                <c:pt idx="42924">
                  <c:v>42924</c:v>
                </c:pt>
                <c:pt idx="42925">
                  <c:v>42925</c:v>
                </c:pt>
                <c:pt idx="42926">
                  <c:v>42926</c:v>
                </c:pt>
                <c:pt idx="42927">
                  <c:v>42927</c:v>
                </c:pt>
                <c:pt idx="42928">
                  <c:v>42928</c:v>
                </c:pt>
                <c:pt idx="42929">
                  <c:v>42929</c:v>
                </c:pt>
                <c:pt idx="42930">
                  <c:v>42930</c:v>
                </c:pt>
                <c:pt idx="42931">
                  <c:v>42931</c:v>
                </c:pt>
                <c:pt idx="42932">
                  <c:v>42932</c:v>
                </c:pt>
                <c:pt idx="42933">
                  <c:v>42933</c:v>
                </c:pt>
                <c:pt idx="42934">
                  <c:v>42934</c:v>
                </c:pt>
                <c:pt idx="42935">
                  <c:v>42935</c:v>
                </c:pt>
                <c:pt idx="42936">
                  <c:v>42936</c:v>
                </c:pt>
                <c:pt idx="42937">
                  <c:v>42937</c:v>
                </c:pt>
                <c:pt idx="42938">
                  <c:v>42938</c:v>
                </c:pt>
                <c:pt idx="42939">
                  <c:v>42939</c:v>
                </c:pt>
                <c:pt idx="42940">
                  <c:v>42940</c:v>
                </c:pt>
                <c:pt idx="42941">
                  <c:v>42941</c:v>
                </c:pt>
                <c:pt idx="42942">
                  <c:v>42942</c:v>
                </c:pt>
                <c:pt idx="42943">
                  <c:v>42943</c:v>
                </c:pt>
                <c:pt idx="42944">
                  <c:v>42944</c:v>
                </c:pt>
                <c:pt idx="42945">
                  <c:v>42945</c:v>
                </c:pt>
                <c:pt idx="42946">
                  <c:v>42946</c:v>
                </c:pt>
                <c:pt idx="42947">
                  <c:v>42947</c:v>
                </c:pt>
                <c:pt idx="42948">
                  <c:v>42948</c:v>
                </c:pt>
                <c:pt idx="42949">
                  <c:v>42949</c:v>
                </c:pt>
                <c:pt idx="42950">
                  <c:v>42950</c:v>
                </c:pt>
                <c:pt idx="42951">
                  <c:v>42951</c:v>
                </c:pt>
                <c:pt idx="42952">
                  <c:v>42952</c:v>
                </c:pt>
                <c:pt idx="42953">
                  <c:v>42953</c:v>
                </c:pt>
                <c:pt idx="42954">
                  <c:v>42954</c:v>
                </c:pt>
                <c:pt idx="42955">
                  <c:v>42955</c:v>
                </c:pt>
                <c:pt idx="42956">
                  <c:v>42956</c:v>
                </c:pt>
                <c:pt idx="42957">
                  <c:v>42957</c:v>
                </c:pt>
                <c:pt idx="42958">
                  <c:v>42958</c:v>
                </c:pt>
                <c:pt idx="42959">
                  <c:v>42959</c:v>
                </c:pt>
                <c:pt idx="42960">
                  <c:v>42960</c:v>
                </c:pt>
                <c:pt idx="42961">
                  <c:v>42961</c:v>
                </c:pt>
                <c:pt idx="42962">
                  <c:v>42962</c:v>
                </c:pt>
                <c:pt idx="42963">
                  <c:v>42963</c:v>
                </c:pt>
                <c:pt idx="42964">
                  <c:v>42964</c:v>
                </c:pt>
                <c:pt idx="42965">
                  <c:v>42965</c:v>
                </c:pt>
                <c:pt idx="42966">
                  <c:v>42966</c:v>
                </c:pt>
                <c:pt idx="42967">
                  <c:v>42967</c:v>
                </c:pt>
                <c:pt idx="42968">
                  <c:v>42968</c:v>
                </c:pt>
                <c:pt idx="42969">
                  <c:v>42969</c:v>
                </c:pt>
                <c:pt idx="42970">
                  <c:v>42970</c:v>
                </c:pt>
                <c:pt idx="42971">
                  <c:v>42971</c:v>
                </c:pt>
                <c:pt idx="42972">
                  <c:v>42972</c:v>
                </c:pt>
                <c:pt idx="42973">
                  <c:v>42973</c:v>
                </c:pt>
                <c:pt idx="42974">
                  <c:v>42974</c:v>
                </c:pt>
                <c:pt idx="42975">
                  <c:v>42975</c:v>
                </c:pt>
                <c:pt idx="42976">
                  <c:v>42976</c:v>
                </c:pt>
                <c:pt idx="42977">
                  <c:v>42977</c:v>
                </c:pt>
                <c:pt idx="42978">
                  <c:v>42978</c:v>
                </c:pt>
                <c:pt idx="42979">
                  <c:v>42979</c:v>
                </c:pt>
                <c:pt idx="42980">
                  <c:v>42980</c:v>
                </c:pt>
                <c:pt idx="42981">
                  <c:v>42981</c:v>
                </c:pt>
                <c:pt idx="42982">
                  <c:v>42982</c:v>
                </c:pt>
                <c:pt idx="42983">
                  <c:v>42983</c:v>
                </c:pt>
                <c:pt idx="42984">
                  <c:v>42984</c:v>
                </c:pt>
                <c:pt idx="42985">
                  <c:v>42985</c:v>
                </c:pt>
                <c:pt idx="42986">
                  <c:v>42986</c:v>
                </c:pt>
                <c:pt idx="42987">
                  <c:v>42987</c:v>
                </c:pt>
                <c:pt idx="42988">
                  <c:v>42988</c:v>
                </c:pt>
                <c:pt idx="42989">
                  <c:v>42989</c:v>
                </c:pt>
                <c:pt idx="42990">
                  <c:v>42990</c:v>
                </c:pt>
                <c:pt idx="42991">
                  <c:v>42991</c:v>
                </c:pt>
                <c:pt idx="42992">
                  <c:v>42992</c:v>
                </c:pt>
                <c:pt idx="42993">
                  <c:v>42993</c:v>
                </c:pt>
                <c:pt idx="42994">
                  <c:v>42994</c:v>
                </c:pt>
                <c:pt idx="42995">
                  <c:v>42995</c:v>
                </c:pt>
                <c:pt idx="42996">
                  <c:v>42996</c:v>
                </c:pt>
                <c:pt idx="42997">
                  <c:v>42997</c:v>
                </c:pt>
                <c:pt idx="42998">
                  <c:v>42998</c:v>
                </c:pt>
                <c:pt idx="42999">
                  <c:v>42999</c:v>
                </c:pt>
                <c:pt idx="43000">
                  <c:v>43000</c:v>
                </c:pt>
                <c:pt idx="43001">
                  <c:v>43001</c:v>
                </c:pt>
                <c:pt idx="43002">
                  <c:v>43002</c:v>
                </c:pt>
                <c:pt idx="43003">
                  <c:v>43003</c:v>
                </c:pt>
                <c:pt idx="43004">
                  <c:v>43004</c:v>
                </c:pt>
                <c:pt idx="43005">
                  <c:v>43005</c:v>
                </c:pt>
                <c:pt idx="43006">
                  <c:v>43006</c:v>
                </c:pt>
                <c:pt idx="43007">
                  <c:v>43007</c:v>
                </c:pt>
                <c:pt idx="43008">
                  <c:v>43008</c:v>
                </c:pt>
                <c:pt idx="43009">
                  <c:v>43009</c:v>
                </c:pt>
                <c:pt idx="43010">
                  <c:v>43010</c:v>
                </c:pt>
                <c:pt idx="43011">
                  <c:v>43011</c:v>
                </c:pt>
                <c:pt idx="43012">
                  <c:v>43012</c:v>
                </c:pt>
                <c:pt idx="43013">
                  <c:v>43013</c:v>
                </c:pt>
                <c:pt idx="43014">
                  <c:v>43014</c:v>
                </c:pt>
                <c:pt idx="43015">
                  <c:v>43015</c:v>
                </c:pt>
                <c:pt idx="43016">
                  <c:v>43016</c:v>
                </c:pt>
                <c:pt idx="43017">
                  <c:v>43017</c:v>
                </c:pt>
                <c:pt idx="43018">
                  <c:v>43018</c:v>
                </c:pt>
                <c:pt idx="43019">
                  <c:v>43019</c:v>
                </c:pt>
                <c:pt idx="43020">
                  <c:v>43020</c:v>
                </c:pt>
                <c:pt idx="43021">
                  <c:v>43021</c:v>
                </c:pt>
                <c:pt idx="43022">
                  <c:v>43022</c:v>
                </c:pt>
                <c:pt idx="43023">
                  <c:v>43023</c:v>
                </c:pt>
                <c:pt idx="43024">
                  <c:v>43024</c:v>
                </c:pt>
                <c:pt idx="43025">
                  <c:v>43025</c:v>
                </c:pt>
                <c:pt idx="43026">
                  <c:v>43026</c:v>
                </c:pt>
                <c:pt idx="43027">
                  <c:v>43027</c:v>
                </c:pt>
                <c:pt idx="43028">
                  <c:v>43028</c:v>
                </c:pt>
                <c:pt idx="43029">
                  <c:v>43029</c:v>
                </c:pt>
                <c:pt idx="43030">
                  <c:v>43030</c:v>
                </c:pt>
                <c:pt idx="43031">
                  <c:v>43031</c:v>
                </c:pt>
                <c:pt idx="43032">
                  <c:v>43032</c:v>
                </c:pt>
                <c:pt idx="43033">
                  <c:v>43033</c:v>
                </c:pt>
                <c:pt idx="43034">
                  <c:v>43034</c:v>
                </c:pt>
                <c:pt idx="43035">
                  <c:v>43035</c:v>
                </c:pt>
                <c:pt idx="43036">
                  <c:v>43036</c:v>
                </c:pt>
                <c:pt idx="43037">
                  <c:v>43037</c:v>
                </c:pt>
                <c:pt idx="43038">
                  <c:v>43038</c:v>
                </c:pt>
                <c:pt idx="43039">
                  <c:v>43039</c:v>
                </c:pt>
                <c:pt idx="43040">
                  <c:v>43040</c:v>
                </c:pt>
                <c:pt idx="43041">
                  <c:v>43041</c:v>
                </c:pt>
                <c:pt idx="43042">
                  <c:v>43042</c:v>
                </c:pt>
                <c:pt idx="43043">
                  <c:v>43043</c:v>
                </c:pt>
                <c:pt idx="43044">
                  <c:v>43044</c:v>
                </c:pt>
                <c:pt idx="43045">
                  <c:v>43045</c:v>
                </c:pt>
                <c:pt idx="43046">
                  <c:v>43046</c:v>
                </c:pt>
                <c:pt idx="43047">
                  <c:v>43047</c:v>
                </c:pt>
                <c:pt idx="43048">
                  <c:v>43048</c:v>
                </c:pt>
                <c:pt idx="43049">
                  <c:v>43049</c:v>
                </c:pt>
                <c:pt idx="43050">
                  <c:v>43050</c:v>
                </c:pt>
                <c:pt idx="43051">
                  <c:v>43051</c:v>
                </c:pt>
                <c:pt idx="43052">
                  <c:v>43052</c:v>
                </c:pt>
                <c:pt idx="43053">
                  <c:v>43053</c:v>
                </c:pt>
                <c:pt idx="43054">
                  <c:v>43054</c:v>
                </c:pt>
                <c:pt idx="43055">
                  <c:v>43055</c:v>
                </c:pt>
                <c:pt idx="43056">
                  <c:v>43056</c:v>
                </c:pt>
                <c:pt idx="43057">
                  <c:v>43057</c:v>
                </c:pt>
                <c:pt idx="43058">
                  <c:v>43058</c:v>
                </c:pt>
                <c:pt idx="43059">
                  <c:v>43059</c:v>
                </c:pt>
                <c:pt idx="43060">
                  <c:v>43060</c:v>
                </c:pt>
                <c:pt idx="43061">
                  <c:v>43061</c:v>
                </c:pt>
                <c:pt idx="43062">
                  <c:v>43062</c:v>
                </c:pt>
                <c:pt idx="43063">
                  <c:v>43063</c:v>
                </c:pt>
                <c:pt idx="43064">
                  <c:v>43064</c:v>
                </c:pt>
                <c:pt idx="43065">
                  <c:v>43065</c:v>
                </c:pt>
                <c:pt idx="43066">
                  <c:v>43066</c:v>
                </c:pt>
                <c:pt idx="43067">
                  <c:v>43067</c:v>
                </c:pt>
                <c:pt idx="43068">
                  <c:v>43068</c:v>
                </c:pt>
                <c:pt idx="43069">
                  <c:v>43069</c:v>
                </c:pt>
                <c:pt idx="43070">
                  <c:v>43070</c:v>
                </c:pt>
                <c:pt idx="43071">
                  <c:v>43071</c:v>
                </c:pt>
                <c:pt idx="43072">
                  <c:v>43072</c:v>
                </c:pt>
                <c:pt idx="43073">
                  <c:v>43073</c:v>
                </c:pt>
                <c:pt idx="43074">
                  <c:v>43074</c:v>
                </c:pt>
                <c:pt idx="43075">
                  <c:v>43075</c:v>
                </c:pt>
                <c:pt idx="43076">
                  <c:v>43076</c:v>
                </c:pt>
                <c:pt idx="43077">
                  <c:v>43077</c:v>
                </c:pt>
                <c:pt idx="43078">
                  <c:v>43078</c:v>
                </c:pt>
                <c:pt idx="43079">
                  <c:v>43079</c:v>
                </c:pt>
                <c:pt idx="43080">
                  <c:v>43080</c:v>
                </c:pt>
                <c:pt idx="43081">
                  <c:v>43081</c:v>
                </c:pt>
                <c:pt idx="43082">
                  <c:v>43082</c:v>
                </c:pt>
                <c:pt idx="43083">
                  <c:v>43083</c:v>
                </c:pt>
                <c:pt idx="43084">
                  <c:v>43084</c:v>
                </c:pt>
                <c:pt idx="43085">
                  <c:v>43085</c:v>
                </c:pt>
                <c:pt idx="43086">
                  <c:v>43086</c:v>
                </c:pt>
                <c:pt idx="43087">
                  <c:v>43087</c:v>
                </c:pt>
                <c:pt idx="43088">
                  <c:v>43088</c:v>
                </c:pt>
                <c:pt idx="43089">
                  <c:v>43089</c:v>
                </c:pt>
                <c:pt idx="43090">
                  <c:v>43090</c:v>
                </c:pt>
                <c:pt idx="43091">
                  <c:v>43091</c:v>
                </c:pt>
                <c:pt idx="43092">
                  <c:v>43092</c:v>
                </c:pt>
                <c:pt idx="43093">
                  <c:v>43093</c:v>
                </c:pt>
                <c:pt idx="43094">
                  <c:v>43094</c:v>
                </c:pt>
                <c:pt idx="43095">
                  <c:v>43095</c:v>
                </c:pt>
                <c:pt idx="43096">
                  <c:v>43096</c:v>
                </c:pt>
                <c:pt idx="43097">
                  <c:v>43097</c:v>
                </c:pt>
                <c:pt idx="43098">
                  <c:v>43098</c:v>
                </c:pt>
                <c:pt idx="43099">
                  <c:v>43099</c:v>
                </c:pt>
                <c:pt idx="43100">
                  <c:v>43100</c:v>
                </c:pt>
                <c:pt idx="43101">
                  <c:v>43101</c:v>
                </c:pt>
                <c:pt idx="43102">
                  <c:v>43102</c:v>
                </c:pt>
                <c:pt idx="43103">
                  <c:v>43103</c:v>
                </c:pt>
                <c:pt idx="43104">
                  <c:v>43104</c:v>
                </c:pt>
                <c:pt idx="43105">
                  <c:v>43105</c:v>
                </c:pt>
                <c:pt idx="43106">
                  <c:v>43106</c:v>
                </c:pt>
                <c:pt idx="43107">
                  <c:v>43107</c:v>
                </c:pt>
                <c:pt idx="43108">
                  <c:v>43108</c:v>
                </c:pt>
                <c:pt idx="43109">
                  <c:v>43109</c:v>
                </c:pt>
                <c:pt idx="43110">
                  <c:v>43110</c:v>
                </c:pt>
                <c:pt idx="43111">
                  <c:v>43111</c:v>
                </c:pt>
                <c:pt idx="43112">
                  <c:v>43112</c:v>
                </c:pt>
                <c:pt idx="43113">
                  <c:v>43113</c:v>
                </c:pt>
                <c:pt idx="43114">
                  <c:v>43114</c:v>
                </c:pt>
                <c:pt idx="43115">
                  <c:v>43115</c:v>
                </c:pt>
                <c:pt idx="43116">
                  <c:v>43116</c:v>
                </c:pt>
                <c:pt idx="43117">
                  <c:v>43117</c:v>
                </c:pt>
                <c:pt idx="43118">
                  <c:v>43118</c:v>
                </c:pt>
                <c:pt idx="43119">
                  <c:v>43119</c:v>
                </c:pt>
                <c:pt idx="43120">
                  <c:v>43120</c:v>
                </c:pt>
                <c:pt idx="43121">
                  <c:v>43121</c:v>
                </c:pt>
                <c:pt idx="43122">
                  <c:v>43122</c:v>
                </c:pt>
                <c:pt idx="43123">
                  <c:v>43123</c:v>
                </c:pt>
                <c:pt idx="43124">
                  <c:v>43124</c:v>
                </c:pt>
                <c:pt idx="43125">
                  <c:v>43125</c:v>
                </c:pt>
                <c:pt idx="43126">
                  <c:v>43126</c:v>
                </c:pt>
                <c:pt idx="43127">
                  <c:v>43127</c:v>
                </c:pt>
                <c:pt idx="43128">
                  <c:v>43128</c:v>
                </c:pt>
                <c:pt idx="43129">
                  <c:v>43129</c:v>
                </c:pt>
                <c:pt idx="43130">
                  <c:v>43130</c:v>
                </c:pt>
                <c:pt idx="43131">
                  <c:v>43131</c:v>
                </c:pt>
                <c:pt idx="43132">
                  <c:v>43132</c:v>
                </c:pt>
                <c:pt idx="43133">
                  <c:v>43133</c:v>
                </c:pt>
                <c:pt idx="43134">
                  <c:v>43134</c:v>
                </c:pt>
                <c:pt idx="43135">
                  <c:v>43135</c:v>
                </c:pt>
                <c:pt idx="43136">
                  <c:v>43136</c:v>
                </c:pt>
                <c:pt idx="43137">
                  <c:v>43137</c:v>
                </c:pt>
                <c:pt idx="43138">
                  <c:v>43138</c:v>
                </c:pt>
                <c:pt idx="43139">
                  <c:v>43139</c:v>
                </c:pt>
                <c:pt idx="43140">
                  <c:v>43140</c:v>
                </c:pt>
                <c:pt idx="43141">
                  <c:v>43141</c:v>
                </c:pt>
                <c:pt idx="43142">
                  <c:v>43142</c:v>
                </c:pt>
                <c:pt idx="43143">
                  <c:v>43143</c:v>
                </c:pt>
                <c:pt idx="43144">
                  <c:v>43144</c:v>
                </c:pt>
                <c:pt idx="43145">
                  <c:v>43145</c:v>
                </c:pt>
                <c:pt idx="43146">
                  <c:v>43146</c:v>
                </c:pt>
                <c:pt idx="43147">
                  <c:v>43147</c:v>
                </c:pt>
                <c:pt idx="43148">
                  <c:v>43148</c:v>
                </c:pt>
                <c:pt idx="43149">
                  <c:v>43149</c:v>
                </c:pt>
                <c:pt idx="43150">
                  <c:v>43150</c:v>
                </c:pt>
                <c:pt idx="43151">
                  <c:v>43151</c:v>
                </c:pt>
                <c:pt idx="43152">
                  <c:v>43152</c:v>
                </c:pt>
                <c:pt idx="43153">
                  <c:v>43153</c:v>
                </c:pt>
                <c:pt idx="43154">
                  <c:v>43154</c:v>
                </c:pt>
                <c:pt idx="43155">
                  <c:v>43155</c:v>
                </c:pt>
                <c:pt idx="43156">
                  <c:v>43156</c:v>
                </c:pt>
                <c:pt idx="43157">
                  <c:v>43157</c:v>
                </c:pt>
                <c:pt idx="43158">
                  <c:v>43158</c:v>
                </c:pt>
                <c:pt idx="43159">
                  <c:v>43159</c:v>
                </c:pt>
                <c:pt idx="43160">
                  <c:v>43160</c:v>
                </c:pt>
                <c:pt idx="43161">
                  <c:v>43161</c:v>
                </c:pt>
                <c:pt idx="43162">
                  <c:v>43162</c:v>
                </c:pt>
                <c:pt idx="43163">
                  <c:v>43163</c:v>
                </c:pt>
                <c:pt idx="43164">
                  <c:v>43164</c:v>
                </c:pt>
                <c:pt idx="43165">
                  <c:v>43165</c:v>
                </c:pt>
                <c:pt idx="43166">
                  <c:v>43166</c:v>
                </c:pt>
                <c:pt idx="43167">
                  <c:v>43167</c:v>
                </c:pt>
                <c:pt idx="43168">
                  <c:v>43168</c:v>
                </c:pt>
                <c:pt idx="43169">
                  <c:v>43169</c:v>
                </c:pt>
                <c:pt idx="43170">
                  <c:v>43170</c:v>
                </c:pt>
                <c:pt idx="43171">
                  <c:v>43171</c:v>
                </c:pt>
                <c:pt idx="43172">
                  <c:v>43172</c:v>
                </c:pt>
                <c:pt idx="43173">
                  <c:v>43173</c:v>
                </c:pt>
                <c:pt idx="43174">
                  <c:v>43174</c:v>
                </c:pt>
                <c:pt idx="43175">
                  <c:v>43175</c:v>
                </c:pt>
                <c:pt idx="43176">
                  <c:v>43176</c:v>
                </c:pt>
                <c:pt idx="43177">
                  <c:v>43177</c:v>
                </c:pt>
                <c:pt idx="43178">
                  <c:v>43178</c:v>
                </c:pt>
                <c:pt idx="43179">
                  <c:v>43179</c:v>
                </c:pt>
                <c:pt idx="43180">
                  <c:v>43180</c:v>
                </c:pt>
                <c:pt idx="43181">
                  <c:v>43181</c:v>
                </c:pt>
                <c:pt idx="43182">
                  <c:v>43182</c:v>
                </c:pt>
                <c:pt idx="43183">
                  <c:v>43183</c:v>
                </c:pt>
                <c:pt idx="43184">
                  <c:v>43184</c:v>
                </c:pt>
                <c:pt idx="43185">
                  <c:v>43185</c:v>
                </c:pt>
                <c:pt idx="43186">
                  <c:v>43186</c:v>
                </c:pt>
                <c:pt idx="43187">
                  <c:v>43187</c:v>
                </c:pt>
                <c:pt idx="43188">
                  <c:v>43188</c:v>
                </c:pt>
                <c:pt idx="43189">
                  <c:v>43189</c:v>
                </c:pt>
                <c:pt idx="43190">
                  <c:v>43190</c:v>
                </c:pt>
                <c:pt idx="43191">
                  <c:v>43191</c:v>
                </c:pt>
                <c:pt idx="43192">
                  <c:v>43192</c:v>
                </c:pt>
                <c:pt idx="43193">
                  <c:v>43193</c:v>
                </c:pt>
                <c:pt idx="43194">
                  <c:v>43194</c:v>
                </c:pt>
                <c:pt idx="43195">
                  <c:v>43195</c:v>
                </c:pt>
                <c:pt idx="43196">
                  <c:v>43196</c:v>
                </c:pt>
                <c:pt idx="43197">
                  <c:v>43197</c:v>
                </c:pt>
                <c:pt idx="43198">
                  <c:v>43198</c:v>
                </c:pt>
                <c:pt idx="43199">
                  <c:v>43199</c:v>
                </c:pt>
                <c:pt idx="43200">
                  <c:v>43200</c:v>
                </c:pt>
                <c:pt idx="43201">
                  <c:v>43201</c:v>
                </c:pt>
                <c:pt idx="43202">
                  <c:v>43202</c:v>
                </c:pt>
                <c:pt idx="43203">
                  <c:v>43203</c:v>
                </c:pt>
                <c:pt idx="43204">
                  <c:v>43204</c:v>
                </c:pt>
                <c:pt idx="43205">
                  <c:v>43205</c:v>
                </c:pt>
                <c:pt idx="43206">
                  <c:v>43206</c:v>
                </c:pt>
                <c:pt idx="43207">
                  <c:v>43207</c:v>
                </c:pt>
                <c:pt idx="43208">
                  <c:v>43208</c:v>
                </c:pt>
                <c:pt idx="43209">
                  <c:v>43209</c:v>
                </c:pt>
                <c:pt idx="43210">
                  <c:v>43210</c:v>
                </c:pt>
                <c:pt idx="43211">
                  <c:v>43211</c:v>
                </c:pt>
                <c:pt idx="43212">
                  <c:v>43212</c:v>
                </c:pt>
                <c:pt idx="43213">
                  <c:v>43213</c:v>
                </c:pt>
                <c:pt idx="43214">
                  <c:v>43214</c:v>
                </c:pt>
                <c:pt idx="43215">
                  <c:v>43215</c:v>
                </c:pt>
                <c:pt idx="43216">
                  <c:v>43216</c:v>
                </c:pt>
                <c:pt idx="43217">
                  <c:v>43217</c:v>
                </c:pt>
                <c:pt idx="43218">
                  <c:v>43218</c:v>
                </c:pt>
                <c:pt idx="43219">
                  <c:v>43219</c:v>
                </c:pt>
                <c:pt idx="43220">
                  <c:v>43220</c:v>
                </c:pt>
                <c:pt idx="43221">
                  <c:v>43221</c:v>
                </c:pt>
                <c:pt idx="43222">
                  <c:v>43222</c:v>
                </c:pt>
                <c:pt idx="43223">
                  <c:v>43223</c:v>
                </c:pt>
                <c:pt idx="43224">
                  <c:v>43224</c:v>
                </c:pt>
                <c:pt idx="43225">
                  <c:v>43225</c:v>
                </c:pt>
                <c:pt idx="43226">
                  <c:v>43226</c:v>
                </c:pt>
                <c:pt idx="43227">
                  <c:v>43227</c:v>
                </c:pt>
                <c:pt idx="43228">
                  <c:v>43228</c:v>
                </c:pt>
                <c:pt idx="43229">
                  <c:v>43229</c:v>
                </c:pt>
                <c:pt idx="43230">
                  <c:v>43230</c:v>
                </c:pt>
                <c:pt idx="43231">
                  <c:v>43231</c:v>
                </c:pt>
                <c:pt idx="43232">
                  <c:v>43232</c:v>
                </c:pt>
                <c:pt idx="43233">
                  <c:v>43233</c:v>
                </c:pt>
                <c:pt idx="43234">
                  <c:v>43234</c:v>
                </c:pt>
                <c:pt idx="43235">
                  <c:v>43235</c:v>
                </c:pt>
                <c:pt idx="43236">
                  <c:v>43236</c:v>
                </c:pt>
                <c:pt idx="43237">
                  <c:v>43237</c:v>
                </c:pt>
                <c:pt idx="43238">
                  <c:v>43238</c:v>
                </c:pt>
                <c:pt idx="43239">
                  <c:v>43239</c:v>
                </c:pt>
                <c:pt idx="43240">
                  <c:v>43240</c:v>
                </c:pt>
                <c:pt idx="43241">
                  <c:v>43241</c:v>
                </c:pt>
                <c:pt idx="43242">
                  <c:v>43242</c:v>
                </c:pt>
                <c:pt idx="43243">
                  <c:v>43243</c:v>
                </c:pt>
                <c:pt idx="43244">
                  <c:v>43244</c:v>
                </c:pt>
                <c:pt idx="43245">
                  <c:v>43245</c:v>
                </c:pt>
                <c:pt idx="43246">
                  <c:v>43246</c:v>
                </c:pt>
                <c:pt idx="43247">
                  <c:v>43247</c:v>
                </c:pt>
                <c:pt idx="43248">
                  <c:v>43248</c:v>
                </c:pt>
                <c:pt idx="43249">
                  <c:v>43249</c:v>
                </c:pt>
                <c:pt idx="43250">
                  <c:v>43250</c:v>
                </c:pt>
                <c:pt idx="43251">
                  <c:v>43251</c:v>
                </c:pt>
                <c:pt idx="43252">
                  <c:v>43252</c:v>
                </c:pt>
                <c:pt idx="43253">
                  <c:v>43253</c:v>
                </c:pt>
                <c:pt idx="43254">
                  <c:v>43254</c:v>
                </c:pt>
                <c:pt idx="43255">
                  <c:v>43255</c:v>
                </c:pt>
                <c:pt idx="43256">
                  <c:v>43256</c:v>
                </c:pt>
                <c:pt idx="43257">
                  <c:v>43257</c:v>
                </c:pt>
                <c:pt idx="43258">
                  <c:v>43258</c:v>
                </c:pt>
                <c:pt idx="43259">
                  <c:v>43259</c:v>
                </c:pt>
                <c:pt idx="43260">
                  <c:v>43260</c:v>
                </c:pt>
                <c:pt idx="43261">
                  <c:v>43261</c:v>
                </c:pt>
                <c:pt idx="43262">
                  <c:v>43262</c:v>
                </c:pt>
                <c:pt idx="43263">
                  <c:v>43263</c:v>
                </c:pt>
                <c:pt idx="43264">
                  <c:v>43264</c:v>
                </c:pt>
                <c:pt idx="43265">
                  <c:v>43265</c:v>
                </c:pt>
                <c:pt idx="43266">
                  <c:v>43266</c:v>
                </c:pt>
                <c:pt idx="43267">
                  <c:v>43267</c:v>
                </c:pt>
                <c:pt idx="43268">
                  <c:v>43268</c:v>
                </c:pt>
                <c:pt idx="43269">
                  <c:v>43269</c:v>
                </c:pt>
                <c:pt idx="43270">
                  <c:v>43270</c:v>
                </c:pt>
                <c:pt idx="43271">
                  <c:v>43271</c:v>
                </c:pt>
                <c:pt idx="43272">
                  <c:v>43272</c:v>
                </c:pt>
                <c:pt idx="43273">
                  <c:v>43273</c:v>
                </c:pt>
                <c:pt idx="43274">
                  <c:v>43274</c:v>
                </c:pt>
                <c:pt idx="43275">
                  <c:v>43275</c:v>
                </c:pt>
                <c:pt idx="43276">
                  <c:v>43276</c:v>
                </c:pt>
                <c:pt idx="43277">
                  <c:v>43277</c:v>
                </c:pt>
                <c:pt idx="43278">
                  <c:v>43278</c:v>
                </c:pt>
                <c:pt idx="43279">
                  <c:v>43279</c:v>
                </c:pt>
                <c:pt idx="43280">
                  <c:v>43280</c:v>
                </c:pt>
                <c:pt idx="43281">
                  <c:v>43281</c:v>
                </c:pt>
                <c:pt idx="43282">
                  <c:v>43282</c:v>
                </c:pt>
                <c:pt idx="43283">
                  <c:v>43283</c:v>
                </c:pt>
                <c:pt idx="43284">
                  <c:v>43284</c:v>
                </c:pt>
                <c:pt idx="43285">
                  <c:v>43285</c:v>
                </c:pt>
                <c:pt idx="43286">
                  <c:v>43286</c:v>
                </c:pt>
                <c:pt idx="43287">
                  <c:v>43287</c:v>
                </c:pt>
                <c:pt idx="43288">
                  <c:v>43288</c:v>
                </c:pt>
                <c:pt idx="43289">
                  <c:v>43289</c:v>
                </c:pt>
                <c:pt idx="43290">
                  <c:v>43290</c:v>
                </c:pt>
                <c:pt idx="43291">
                  <c:v>43291</c:v>
                </c:pt>
                <c:pt idx="43292">
                  <c:v>43292</c:v>
                </c:pt>
                <c:pt idx="43293">
                  <c:v>43293</c:v>
                </c:pt>
                <c:pt idx="43294">
                  <c:v>43294</c:v>
                </c:pt>
                <c:pt idx="43295">
                  <c:v>43295</c:v>
                </c:pt>
                <c:pt idx="43296">
                  <c:v>43296</c:v>
                </c:pt>
                <c:pt idx="43297">
                  <c:v>43297</c:v>
                </c:pt>
                <c:pt idx="43298">
                  <c:v>43298</c:v>
                </c:pt>
                <c:pt idx="43299">
                  <c:v>43299</c:v>
                </c:pt>
                <c:pt idx="43300">
                  <c:v>43300</c:v>
                </c:pt>
                <c:pt idx="43301">
                  <c:v>43301</c:v>
                </c:pt>
                <c:pt idx="43302">
                  <c:v>43302</c:v>
                </c:pt>
                <c:pt idx="43303">
                  <c:v>43303</c:v>
                </c:pt>
                <c:pt idx="43304">
                  <c:v>43304</c:v>
                </c:pt>
                <c:pt idx="43305">
                  <c:v>43305</c:v>
                </c:pt>
                <c:pt idx="43306">
                  <c:v>43306</c:v>
                </c:pt>
                <c:pt idx="43307">
                  <c:v>43307</c:v>
                </c:pt>
                <c:pt idx="43308">
                  <c:v>43308</c:v>
                </c:pt>
                <c:pt idx="43309">
                  <c:v>43309</c:v>
                </c:pt>
                <c:pt idx="43310">
                  <c:v>43310</c:v>
                </c:pt>
                <c:pt idx="43311">
                  <c:v>43311</c:v>
                </c:pt>
                <c:pt idx="43312">
                  <c:v>43312</c:v>
                </c:pt>
                <c:pt idx="43313">
                  <c:v>43313</c:v>
                </c:pt>
                <c:pt idx="43314">
                  <c:v>43314</c:v>
                </c:pt>
                <c:pt idx="43315">
                  <c:v>43315</c:v>
                </c:pt>
                <c:pt idx="43316">
                  <c:v>43316</c:v>
                </c:pt>
                <c:pt idx="43317">
                  <c:v>43317</c:v>
                </c:pt>
                <c:pt idx="43318">
                  <c:v>43318</c:v>
                </c:pt>
                <c:pt idx="43319">
                  <c:v>43319</c:v>
                </c:pt>
                <c:pt idx="43320">
                  <c:v>43320</c:v>
                </c:pt>
                <c:pt idx="43321">
                  <c:v>43321</c:v>
                </c:pt>
                <c:pt idx="43322">
                  <c:v>43322</c:v>
                </c:pt>
                <c:pt idx="43323">
                  <c:v>43323</c:v>
                </c:pt>
                <c:pt idx="43324">
                  <c:v>43324</c:v>
                </c:pt>
                <c:pt idx="43325">
                  <c:v>43325</c:v>
                </c:pt>
                <c:pt idx="43326">
                  <c:v>43326</c:v>
                </c:pt>
                <c:pt idx="43327">
                  <c:v>43327</c:v>
                </c:pt>
                <c:pt idx="43328">
                  <c:v>43328</c:v>
                </c:pt>
                <c:pt idx="43329">
                  <c:v>43329</c:v>
                </c:pt>
                <c:pt idx="43330">
                  <c:v>43330</c:v>
                </c:pt>
                <c:pt idx="43331">
                  <c:v>43331</c:v>
                </c:pt>
                <c:pt idx="43332">
                  <c:v>43332</c:v>
                </c:pt>
                <c:pt idx="43333">
                  <c:v>43333</c:v>
                </c:pt>
                <c:pt idx="43334">
                  <c:v>43334</c:v>
                </c:pt>
                <c:pt idx="43335">
                  <c:v>43335</c:v>
                </c:pt>
                <c:pt idx="43336">
                  <c:v>43336</c:v>
                </c:pt>
                <c:pt idx="43337">
                  <c:v>43337</c:v>
                </c:pt>
                <c:pt idx="43338">
                  <c:v>43338</c:v>
                </c:pt>
                <c:pt idx="43339">
                  <c:v>43339</c:v>
                </c:pt>
                <c:pt idx="43340">
                  <c:v>43340</c:v>
                </c:pt>
                <c:pt idx="43341">
                  <c:v>43341</c:v>
                </c:pt>
                <c:pt idx="43342">
                  <c:v>43342</c:v>
                </c:pt>
                <c:pt idx="43343">
                  <c:v>43343</c:v>
                </c:pt>
                <c:pt idx="43344">
                  <c:v>43344</c:v>
                </c:pt>
                <c:pt idx="43345">
                  <c:v>43345</c:v>
                </c:pt>
                <c:pt idx="43346">
                  <c:v>43346</c:v>
                </c:pt>
                <c:pt idx="43347">
                  <c:v>43347</c:v>
                </c:pt>
                <c:pt idx="43348">
                  <c:v>43348</c:v>
                </c:pt>
                <c:pt idx="43349">
                  <c:v>43349</c:v>
                </c:pt>
                <c:pt idx="43350">
                  <c:v>43350</c:v>
                </c:pt>
                <c:pt idx="43351">
                  <c:v>43351</c:v>
                </c:pt>
                <c:pt idx="43352">
                  <c:v>43352</c:v>
                </c:pt>
                <c:pt idx="43353">
                  <c:v>43353</c:v>
                </c:pt>
                <c:pt idx="43354">
                  <c:v>43354</c:v>
                </c:pt>
                <c:pt idx="43355">
                  <c:v>43355</c:v>
                </c:pt>
                <c:pt idx="43356">
                  <c:v>43356</c:v>
                </c:pt>
                <c:pt idx="43357">
                  <c:v>43357</c:v>
                </c:pt>
                <c:pt idx="43358">
                  <c:v>43358</c:v>
                </c:pt>
                <c:pt idx="43359">
                  <c:v>43359</c:v>
                </c:pt>
                <c:pt idx="43360">
                  <c:v>43360</c:v>
                </c:pt>
                <c:pt idx="43361">
                  <c:v>43361</c:v>
                </c:pt>
                <c:pt idx="43362">
                  <c:v>43362</c:v>
                </c:pt>
                <c:pt idx="43363">
                  <c:v>43363</c:v>
                </c:pt>
                <c:pt idx="43364">
                  <c:v>43364</c:v>
                </c:pt>
                <c:pt idx="43365">
                  <c:v>43365</c:v>
                </c:pt>
                <c:pt idx="43366">
                  <c:v>43366</c:v>
                </c:pt>
                <c:pt idx="43367">
                  <c:v>43367</c:v>
                </c:pt>
                <c:pt idx="43368">
                  <c:v>43368</c:v>
                </c:pt>
                <c:pt idx="43369">
                  <c:v>43369</c:v>
                </c:pt>
                <c:pt idx="43370">
                  <c:v>43370</c:v>
                </c:pt>
                <c:pt idx="43371">
                  <c:v>43371</c:v>
                </c:pt>
                <c:pt idx="43372">
                  <c:v>43372</c:v>
                </c:pt>
                <c:pt idx="43373">
                  <c:v>43373</c:v>
                </c:pt>
                <c:pt idx="43374">
                  <c:v>43374</c:v>
                </c:pt>
                <c:pt idx="43375">
                  <c:v>43375</c:v>
                </c:pt>
                <c:pt idx="43376">
                  <c:v>43376</c:v>
                </c:pt>
                <c:pt idx="43377">
                  <c:v>43377</c:v>
                </c:pt>
                <c:pt idx="43378">
                  <c:v>43378</c:v>
                </c:pt>
                <c:pt idx="43379">
                  <c:v>43379</c:v>
                </c:pt>
                <c:pt idx="43380">
                  <c:v>43380</c:v>
                </c:pt>
                <c:pt idx="43381">
                  <c:v>43381</c:v>
                </c:pt>
                <c:pt idx="43382">
                  <c:v>43382</c:v>
                </c:pt>
                <c:pt idx="43383">
                  <c:v>43383</c:v>
                </c:pt>
                <c:pt idx="43384">
                  <c:v>43384</c:v>
                </c:pt>
                <c:pt idx="43385">
                  <c:v>43385</c:v>
                </c:pt>
                <c:pt idx="43386">
                  <c:v>43386</c:v>
                </c:pt>
                <c:pt idx="43387">
                  <c:v>43387</c:v>
                </c:pt>
                <c:pt idx="43388">
                  <c:v>43388</c:v>
                </c:pt>
                <c:pt idx="43389">
                  <c:v>43389</c:v>
                </c:pt>
                <c:pt idx="43390">
                  <c:v>43390</c:v>
                </c:pt>
                <c:pt idx="43391">
                  <c:v>43391</c:v>
                </c:pt>
                <c:pt idx="43392">
                  <c:v>43392</c:v>
                </c:pt>
                <c:pt idx="43393">
                  <c:v>43393</c:v>
                </c:pt>
                <c:pt idx="43394">
                  <c:v>43394</c:v>
                </c:pt>
                <c:pt idx="43395">
                  <c:v>43395</c:v>
                </c:pt>
                <c:pt idx="43396">
                  <c:v>43396</c:v>
                </c:pt>
                <c:pt idx="43397">
                  <c:v>43397</c:v>
                </c:pt>
                <c:pt idx="43398">
                  <c:v>43398</c:v>
                </c:pt>
                <c:pt idx="43399">
                  <c:v>43399</c:v>
                </c:pt>
                <c:pt idx="43400">
                  <c:v>43400</c:v>
                </c:pt>
                <c:pt idx="43401">
                  <c:v>43401</c:v>
                </c:pt>
                <c:pt idx="43402">
                  <c:v>43402</c:v>
                </c:pt>
                <c:pt idx="43403">
                  <c:v>43403</c:v>
                </c:pt>
                <c:pt idx="43404">
                  <c:v>43404</c:v>
                </c:pt>
                <c:pt idx="43405">
                  <c:v>43405</c:v>
                </c:pt>
                <c:pt idx="43406">
                  <c:v>43406</c:v>
                </c:pt>
                <c:pt idx="43407">
                  <c:v>43407</c:v>
                </c:pt>
                <c:pt idx="43408">
                  <c:v>43408</c:v>
                </c:pt>
                <c:pt idx="43409">
                  <c:v>43409</c:v>
                </c:pt>
                <c:pt idx="43410">
                  <c:v>43410</c:v>
                </c:pt>
                <c:pt idx="43411">
                  <c:v>43411</c:v>
                </c:pt>
                <c:pt idx="43412">
                  <c:v>43412</c:v>
                </c:pt>
                <c:pt idx="43413">
                  <c:v>43413</c:v>
                </c:pt>
                <c:pt idx="43414">
                  <c:v>43414</c:v>
                </c:pt>
                <c:pt idx="43415">
                  <c:v>43415</c:v>
                </c:pt>
                <c:pt idx="43416">
                  <c:v>43416</c:v>
                </c:pt>
                <c:pt idx="43417">
                  <c:v>43417</c:v>
                </c:pt>
                <c:pt idx="43418">
                  <c:v>43418</c:v>
                </c:pt>
                <c:pt idx="43419">
                  <c:v>43419</c:v>
                </c:pt>
                <c:pt idx="43420">
                  <c:v>43420</c:v>
                </c:pt>
                <c:pt idx="43421">
                  <c:v>43421</c:v>
                </c:pt>
                <c:pt idx="43422">
                  <c:v>43422</c:v>
                </c:pt>
                <c:pt idx="43423">
                  <c:v>43423</c:v>
                </c:pt>
                <c:pt idx="43424">
                  <c:v>43424</c:v>
                </c:pt>
                <c:pt idx="43425">
                  <c:v>43425</c:v>
                </c:pt>
                <c:pt idx="43426">
                  <c:v>43426</c:v>
                </c:pt>
                <c:pt idx="43427">
                  <c:v>43427</c:v>
                </c:pt>
                <c:pt idx="43428">
                  <c:v>43428</c:v>
                </c:pt>
                <c:pt idx="43429">
                  <c:v>43429</c:v>
                </c:pt>
                <c:pt idx="43430">
                  <c:v>43430</c:v>
                </c:pt>
                <c:pt idx="43431">
                  <c:v>43431</c:v>
                </c:pt>
                <c:pt idx="43432">
                  <c:v>43432</c:v>
                </c:pt>
                <c:pt idx="43433">
                  <c:v>43433</c:v>
                </c:pt>
                <c:pt idx="43434">
                  <c:v>43434</c:v>
                </c:pt>
                <c:pt idx="43435">
                  <c:v>43435</c:v>
                </c:pt>
                <c:pt idx="43436">
                  <c:v>43436</c:v>
                </c:pt>
                <c:pt idx="43437">
                  <c:v>43437</c:v>
                </c:pt>
                <c:pt idx="43438">
                  <c:v>43438</c:v>
                </c:pt>
                <c:pt idx="43439">
                  <c:v>43439</c:v>
                </c:pt>
                <c:pt idx="43440">
                  <c:v>43440</c:v>
                </c:pt>
                <c:pt idx="43441">
                  <c:v>43441</c:v>
                </c:pt>
                <c:pt idx="43442">
                  <c:v>43442</c:v>
                </c:pt>
                <c:pt idx="43443">
                  <c:v>43443</c:v>
                </c:pt>
                <c:pt idx="43444">
                  <c:v>43444</c:v>
                </c:pt>
                <c:pt idx="43445">
                  <c:v>43445</c:v>
                </c:pt>
                <c:pt idx="43446">
                  <c:v>43446</c:v>
                </c:pt>
                <c:pt idx="43447">
                  <c:v>43447</c:v>
                </c:pt>
                <c:pt idx="43448">
                  <c:v>43448</c:v>
                </c:pt>
                <c:pt idx="43449">
                  <c:v>43449</c:v>
                </c:pt>
                <c:pt idx="43450">
                  <c:v>43450</c:v>
                </c:pt>
                <c:pt idx="43451">
                  <c:v>43451</c:v>
                </c:pt>
                <c:pt idx="43452">
                  <c:v>43452</c:v>
                </c:pt>
                <c:pt idx="43453">
                  <c:v>43453</c:v>
                </c:pt>
                <c:pt idx="43454">
                  <c:v>43454</c:v>
                </c:pt>
                <c:pt idx="43455">
                  <c:v>43455</c:v>
                </c:pt>
                <c:pt idx="43456">
                  <c:v>43456</c:v>
                </c:pt>
                <c:pt idx="43457">
                  <c:v>43457</c:v>
                </c:pt>
                <c:pt idx="43458">
                  <c:v>43458</c:v>
                </c:pt>
                <c:pt idx="43459">
                  <c:v>43459</c:v>
                </c:pt>
                <c:pt idx="43460">
                  <c:v>43460</c:v>
                </c:pt>
                <c:pt idx="43461">
                  <c:v>43461</c:v>
                </c:pt>
                <c:pt idx="43462">
                  <c:v>43462</c:v>
                </c:pt>
                <c:pt idx="43463">
                  <c:v>43463</c:v>
                </c:pt>
                <c:pt idx="43464">
                  <c:v>43464</c:v>
                </c:pt>
                <c:pt idx="43465">
                  <c:v>43465</c:v>
                </c:pt>
                <c:pt idx="43466">
                  <c:v>43466</c:v>
                </c:pt>
                <c:pt idx="43467">
                  <c:v>43467</c:v>
                </c:pt>
                <c:pt idx="43468">
                  <c:v>43468</c:v>
                </c:pt>
                <c:pt idx="43469">
                  <c:v>43469</c:v>
                </c:pt>
                <c:pt idx="43470">
                  <c:v>43470</c:v>
                </c:pt>
                <c:pt idx="43471">
                  <c:v>43471</c:v>
                </c:pt>
                <c:pt idx="43472">
                  <c:v>43472</c:v>
                </c:pt>
                <c:pt idx="43473">
                  <c:v>43473</c:v>
                </c:pt>
                <c:pt idx="43474">
                  <c:v>43474</c:v>
                </c:pt>
                <c:pt idx="43475">
                  <c:v>43475</c:v>
                </c:pt>
                <c:pt idx="43476">
                  <c:v>43476</c:v>
                </c:pt>
                <c:pt idx="43477">
                  <c:v>43477</c:v>
                </c:pt>
                <c:pt idx="43478">
                  <c:v>43478</c:v>
                </c:pt>
                <c:pt idx="43479">
                  <c:v>43479</c:v>
                </c:pt>
                <c:pt idx="43480">
                  <c:v>43480</c:v>
                </c:pt>
                <c:pt idx="43481">
                  <c:v>43481</c:v>
                </c:pt>
                <c:pt idx="43482">
                  <c:v>43482</c:v>
                </c:pt>
                <c:pt idx="43483">
                  <c:v>43483</c:v>
                </c:pt>
                <c:pt idx="43484">
                  <c:v>43484</c:v>
                </c:pt>
                <c:pt idx="43485">
                  <c:v>43485</c:v>
                </c:pt>
                <c:pt idx="43486">
                  <c:v>43486</c:v>
                </c:pt>
                <c:pt idx="43487">
                  <c:v>43487</c:v>
                </c:pt>
                <c:pt idx="43488">
                  <c:v>43488</c:v>
                </c:pt>
                <c:pt idx="43489">
                  <c:v>43489</c:v>
                </c:pt>
                <c:pt idx="43490">
                  <c:v>43490</c:v>
                </c:pt>
                <c:pt idx="43491">
                  <c:v>43491</c:v>
                </c:pt>
                <c:pt idx="43492">
                  <c:v>43492</c:v>
                </c:pt>
                <c:pt idx="43493">
                  <c:v>43493</c:v>
                </c:pt>
                <c:pt idx="43494">
                  <c:v>43494</c:v>
                </c:pt>
                <c:pt idx="43495">
                  <c:v>43495</c:v>
                </c:pt>
                <c:pt idx="43496">
                  <c:v>43496</c:v>
                </c:pt>
                <c:pt idx="43497">
                  <c:v>43497</c:v>
                </c:pt>
                <c:pt idx="43498">
                  <c:v>43498</c:v>
                </c:pt>
                <c:pt idx="43499">
                  <c:v>43499</c:v>
                </c:pt>
                <c:pt idx="43500">
                  <c:v>43500</c:v>
                </c:pt>
                <c:pt idx="43501">
                  <c:v>43501</c:v>
                </c:pt>
                <c:pt idx="43502">
                  <c:v>43502</c:v>
                </c:pt>
                <c:pt idx="43503">
                  <c:v>43503</c:v>
                </c:pt>
                <c:pt idx="43504">
                  <c:v>43504</c:v>
                </c:pt>
                <c:pt idx="43505">
                  <c:v>43505</c:v>
                </c:pt>
                <c:pt idx="43506">
                  <c:v>43506</c:v>
                </c:pt>
                <c:pt idx="43507">
                  <c:v>43507</c:v>
                </c:pt>
                <c:pt idx="43508">
                  <c:v>43508</c:v>
                </c:pt>
                <c:pt idx="43509">
                  <c:v>43509</c:v>
                </c:pt>
                <c:pt idx="43510">
                  <c:v>43510</c:v>
                </c:pt>
                <c:pt idx="43511">
                  <c:v>43511</c:v>
                </c:pt>
                <c:pt idx="43512">
                  <c:v>43512</c:v>
                </c:pt>
                <c:pt idx="43513">
                  <c:v>43513</c:v>
                </c:pt>
                <c:pt idx="43514">
                  <c:v>43514</c:v>
                </c:pt>
                <c:pt idx="43515">
                  <c:v>43515</c:v>
                </c:pt>
                <c:pt idx="43516">
                  <c:v>43516</c:v>
                </c:pt>
                <c:pt idx="43517">
                  <c:v>43517</c:v>
                </c:pt>
                <c:pt idx="43518">
                  <c:v>43518</c:v>
                </c:pt>
                <c:pt idx="43519">
                  <c:v>43519</c:v>
                </c:pt>
                <c:pt idx="43520">
                  <c:v>43520</c:v>
                </c:pt>
                <c:pt idx="43521">
                  <c:v>43521</c:v>
                </c:pt>
                <c:pt idx="43522">
                  <c:v>43522</c:v>
                </c:pt>
                <c:pt idx="43523">
                  <c:v>43523</c:v>
                </c:pt>
                <c:pt idx="43524">
                  <c:v>43524</c:v>
                </c:pt>
                <c:pt idx="43525">
                  <c:v>43525</c:v>
                </c:pt>
                <c:pt idx="43526">
                  <c:v>43526</c:v>
                </c:pt>
                <c:pt idx="43527">
                  <c:v>43527</c:v>
                </c:pt>
                <c:pt idx="43528">
                  <c:v>43528</c:v>
                </c:pt>
                <c:pt idx="43529">
                  <c:v>43529</c:v>
                </c:pt>
                <c:pt idx="43530">
                  <c:v>43530</c:v>
                </c:pt>
                <c:pt idx="43531">
                  <c:v>43531</c:v>
                </c:pt>
                <c:pt idx="43532">
                  <c:v>43532</c:v>
                </c:pt>
                <c:pt idx="43533">
                  <c:v>43533</c:v>
                </c:pt>
                <c:pt idx="43534">
                  <c:v>43534</c:v>
                </c:pt>
                <c:pt idx="43535">
                  <c:v>43535</c:v>
                </c:pt>
                <c:pt idx="43536">
                  <c:v>43536</c:v>
                </c:pt>
                <c:pt idx="43537">
                  <c:v>43537</c:v>
                </c:pt>
                <c:pt idx="43538">
                  <c:v>43538</c:v>
                </c:pt>
                <c:pt idx="43539">
                  <c:v>43539</c:v>
                </c:pt>
                <c:pt idx="43540">
                  <c:v>43540</c:v>
                </c:pt>
                <c:pt idx="43541">
                  <c:v>43541</c:v>
                </c:pt>
                <c:pt idx="43542">
                  <c:v>43542</c:v>
                </c:pt>
                <c:pt idx="43543">
                  <c:v>43543</c:v>
                </c:pt>
                <c:pt idx="43544">
                  <c:v>43544</c:v>
                </c:pt>
                <c:pt idx="43545">
                  <c:v>43545</c:v>
                </c:pt>
                <c:pt idx="43546">
                  <c:v>43546</c:v>
                </c:pt>
                <c:pt idx="43547">
                  <c:v>43547</c:v>
                </c:pt>
                <c:pt idx="43548">
                  <c:v>43548</c:v>
                </c:pt>
                <c:pt idx="43549">
                  <c:v>43549</c:v>
                </c:pt>
                <c:pt idx="43550">
                  <c:v>43550</c:v>
                </c:pt>
                <c:pt idx="43551">
                  <c:v>43551</c:v>
                </c:pt>
                <c:pt idx="43552">
                  <c:v>43552</c:v>
                </c:pt>
                <c:pt idx="43553">
                  <c:v>43553</c:v>
                </c:pt>
                <c:pt idx="43554">
                  <c:v>43554</c:v>
                </c:pt>
                <c:pt idx="43555">
                  <c:v>43555</c:v>
                </c:pt>
                <c:pt idx="43556">
                  <c:v>43556</c:v>
                </c:pt>
                <c:pt idx="43557">
                  <c:v>43557</c:v>
                </c:pt>
                <c:pt idx="43558">
                  <c:v>43558</c:v>
                </c:pt>
                <c:pt idx="43559">
                  <c:v>43559</c:v>
                </c:pt>
                <c:pt idx="43560">
                  <c:v>43560</c:v>
                </c:pt>
                <c:pt idx="43561">
                  <c:v>43561</c:v>
                </c:pt>
                <c:pt idx="43562">
                  <c:v>43562</c:v>
                </c:pt>
                <c:pt idx="43563">
                  <c:v>43563</c:v>
                </c:pt>
                <c:pt idx="43564">
                  <c:v>43564</c:v>
                </c:pt>
                <c:pt idx="43565">
                  <c:v>43565</c:v>
                </c:pt>
                <c:pt idx="43566">
                  <c:v>43566</c:v>
                </c:pt>
                <c:pt idx="43567">
                  <c:v>43567</c:v>
                </c:pt>
                <c:pt idx="43568">
                  <c:v>43568</c:v>
                </c:pt>
                <c:pt idx="43569">
                  <c:v>43569</c:v>
                </c:pt>
                <c:pt idx="43570">
                  <c:v>43570</c:v>
                </c:pt>
                <c:pt idx="43571">
                  <c:v>43571</c:v>
                </c:pt>
                <c:pt idx="43572">
                  <c:v>43572</c:v>
                </c:pt>
                <c:pt idx="43573">
                  <c:v>43573</c:v>
                </c:pt>
                <c:pt idx="43574">
                  <c:v>43574</c:v>
                </c:pt>
                <c:pt idx="43575">
                  <c:v>43575</c:v>
                </c:pt>
                <c:pt idx="43576">
                  <c:v>43576</c:v>
                </c:pt>
                <c:pt idx="43577">
                  <c:v>43577</c:v>
                </c:pt>
                <c:pt idx="43578">
                  <c:v>43578</c:v>
                </c:pt>
                <c:pt idx="43579">
                  <c:v>43579</c:v>
                </c:pt>
                <c:pt idx="43580">
                  <c:v>43580</c:v>
                </c:pt>
                <c:pt idx="43581">
                  <c:v>43581</c:v>
                </c:pt>
                <c:pt idx="43582">
                  <c:v>43582</c:v>
                </c:pt>
                <c:pt idx="43583">
                  <c:v>43583</c:v>
                </c:pt>
                <c:pt idx="43584">
                  <c:v>43584</c:v>
                </c:pt>
                <c:pt idx="43585">
                  <c:v>43585</c:v>
                </c:pt>
                <c:pt idx="43586">
                  <c:v>43586</c:v>
                </c:pt>
                <c:pt idx="43587">
                  <c:v>43587</c:v>
                </c:pt>
                <c:pt idx="43588">
                  <c:v>43588</c:v>
                </c:pt>
                <c:pt idx="43589">
                  <c:v>43589</c:v>
                </c:pt>
                <c:pt idx="43590">
                  <c:v>43590</c:v>
                </c:pt>
                <c:pt idx="43591">
                  <c:v>43591</c:v>
                </c:pt>
                <c:pt idx="43592">
                  <c:v>43592</c:v>
                </c:pt>
                <c:pt idx="43593">
                  <c:v>43593</c:v>
                </c:pt>
                <c:pt idx="43594">
                  <c:v>43594</c:v>
                </c:pt>
                <c:pt idx="43595">
                  <c:v>43595</c:v>
                </c:pt>
                <c:pt idx="43596">
                  <c:v>43596</c:v>
                </c:pt>
                <c:pt idx="43597">
                  <c:v>43597</c:v>
                </c:pt>
                <c:pt idx="43598">
                  <c:v>43598</c:v>
                </c:pt>
                <c:pt idx="43599">
                  <c:v>43599</c:v>
                </c:pt>
                <c:pt idx="43600">
                  <c:v>43600</c:v>
                </c:pt>
                <c:pt idx="43601">
                  <c:v>43601</c:v>
                </c:pt>
                <c:pt idx="43602">
                  <c:v>43602</c:v>
                </c:pt>
                <c:pt idx="43603">
                  <c:v>43603</c:v>
                </c:pt>
                <c:pt idx="43604">
                  <c:v>43604</c:v>
                </c:pt>
                <c:pt idx="43605">
                  <c:v>43605</c:v>
                </c:pt>
                <c:pt idx="43606">
                  <c:v>43606</c:v>
                </c:pt>
                <c:pt idx="43607">
                  <c:v>43607</c:v>
                </c:pt>
                <c:pt idx="43608">
                  <c:v>43608</c:v>
                </c:pt>
                <c:pt idx="43609">
                  <c:v>43609</c:v>
                </c:pt>
                <c:pt idx="43610">
                  <c:v>43610</c:v>
                </c:pt>
                <c:pt idx="43611">
                  <c:v>43611</c:v>
                </c:pt>
                <c:pt idx="43612">
                  <c:v>43612</c:v>
                </c:pt>
                <c:pt idx="43613">
                  <c:v>43613</c:v>
                </c:pt>
                <c:pt idx="43614">
                  <c:v>43614</c:v>
                </c:pt>
                <c:pt idx="43615">
                  <c:v>43615</c:v>
                </c:pt>
                <c:pt idx="43616">
                  <c:v>43616</c:v>
                </c:pt>
                <c:pt idx="43617">
                  <c:v>43617</c:v>
                </c:pt>
                <c:pt idx="43618">
                  <c:v>43618</c:v>
                </c:pt>
                <c:pt idx="43619">
                  <c:v>43619</c:v>
                </c:pt>
                <c:pt idx="43620">
                  <c:v>43620</c:v>
                </c:pt>
                <c:pt idx="43621">
                  <c:v>43621</c:v>
                </c:pt>
                <c:pt idx="43622">
                  <c:v>43622</c:v>
                </c:pt>
                <c:pt idx="43623">
                  <c:v>43623</c:v>
                </c:pt>
                <c:pt idx="43624">
                  <c:v>43624</c:v>
                </c:pt>
                <c:pt idx="43625">
                  <c:v>43625</c:v>
                </c:pt>
                <c:pt idx="43626">
                  <c:v>43626</c:v>
                </c:pt>
                <c:pt idx="43627">
                  <c:v>43627</c:v>
                </c:pt>
                <c:pt idx="43628">
                  <c:v>43628</c:v>
                </c:pt>
                <c:pt idx="43629">
                  <c:v>43629</c:v>
                </c:pt>
                <c:pt idx="43630">
                  <c:v>43630</c:v>
                </c:pt>
                <c:pt idx="43631">
                  <c:v>43631</c:v>
                </c:pt>
                <c:pt idx="43632">
                  <c:v>43632</c:v>
                </c:pt>
                <c:pt idx="43633">
                  <c:v>43633</c:v>
                </c:pt>
                <c:pt idx="43634">
                  <c:v>43634</c:v>
                </c:pt>
                <c:pt idx="43635">
                  <c:v>43635</c:v>
                </c:pt>
                <c:pt idx="43636">
                  <c:v>43636</c:v>
                </c:pt>
                <c:pt idx="43637">
                  <c:v>43637</c:v>
                </c:pt>
                <c:pt idx="43638">
                  <c:v>43638</c:v>
                </c:pt>
                <c:pt idx="43639">
                  <c:v>43639</c:v>
                </c:pt>
                <c:pt idx="43640">
                  <c:v>43640</c:v>
                </c:pt>
                <c:pt idx="43641">
                  <c:v>43641</c:v>
                </c:pt>
                <c:pt idx="43642">
                  <c:v>43642</c:v>
                </c:pt>
                <c:pt idx="43643">
                  <c:v>43643</c:v>
                </c:pt>
                <c:pt idx="43644">
                  <c:v>43644</c:v>
                </c:pt>
                <c:pt idx="43645">
                  <c:v>43645</c:v>
                </c:pt>
                <c:pt idx="43646">
                  <c:v>43646</c:v>
                </c:pt>
                <c:pt idx="43647">
                  <c:v>43647</c:v>
                </c:pt>
                <c:pt idx="43648">
                  <c:v>43648</c:v>
                </c:pt>
                <c:pt idx="43649">
                  <c:v>43649</c:v>
                </c:pt>
                <c:pt idx="43650">
                  <c:v>43650</c:v>
                </c:pt>
                <c:pt idx="43651">
                  <c:v>43651</c:v>
                </c:pt>
                <c:pt idx="43652">
                  <c:v>43652</c:v>
                </c:pt>
                <c:pt idx="43653">
                  <c:v>43653</c:v>
                </c:pt>
                <c:pt idx="43654">
                  <c:v>43654</c:v>
                </c:pt>
                <c:pt idx="43655">
                  <c:v>43655</c:v>
                </c:pt>
                <c:pt idx="43656">
                  <c:v>43656</c:v>
                </c:pt>
                <c:pt idx="43657">
                  <c:v>43657</c:v>
                </c:pt>
                <c:pt idx="43658">
                  <c:v>43658</c:v>
                </c:pt>
                <c:pt idx="43659">
                  <c:v>43659</c:v>
                </c:pt>
                <c:pt idx="43660">
                  <c:v>43660</c:v>
                </c:pt>
                <c:pt idx="43661">
                  <c:v>43661</c:v>
                </c:pt>
                <c:pt idx="43662">
                  <c:v>43662</c:v>
                </c:pt>
                <c:pt idx="43663">
                  <c:v>43663</c:v>
                </c:pt>
                <c:pt idx="43664">
                  <c:v>43664</c:v>
                </c:pt>
                <c:pt idx="43665">
                  <c:v>43665</c:v>
                </c:pt>
                <c:pt idx="43666">
                  <c:v>43666</c:v>
                </c:pt>
                <c:pt idx="43667">
                  <c:v>43667</c:v>
                </c:pt>
                <c:pt idx="43668">
                  <c:v>43668</c:v>
                </c:pt>
                <c:pt idx="43669">
                  <c:v>43669</c:v>
                </c:pt>
                <c:pt idx="43670">
                  <c:v>43670</c:v>
                </c:pt>
                <c:pt idx="43671">
                  <c:v>43671</c:v>
                </c:pt>
                <c:pt idx="43672">
                  <c:v>43672</c:v>
                </c:pt>
                <c:pt idx="43673">
                  <c:v>43673</c:v>
                </c:pt>
                <c:pt idx="43674">
                  <c:v>43674</c:v>
                </c:pt>
                <c:pt idx="43675">
                  <c:v>43675</c:v>
                </c:pt>
                <c:pt idx="43676">
                  <c:v>43676</c:v>
                </c:pt>
                <c:pt idx="43677">
                  <c:v>43677</c:v>
                </c:pt>
                <c:pt idx="43678">
                  <c:v>43678</c:v>
                </c:pt>
                <c:pt idx="43679">
                  <c:v>43679</c:v>
                </c:pt>
                <c:pt idx="43680">
                  <c:v>43680</c:v>
                </c:pt>
                <c:pt idx="43681">
                  <c:v>43681</c:v>
                </c:pt>
                <c:pt idx="43682">
                  <c:v>43682</c:v>
                </c:pt>
                <c:pt idx="43683">
                  <c:v>43683</c:v>
                </c:pt>
                <c:pt idx="43684">
                  <c:v>43684</c:v>
                </c:pt>
                <c:pt idx="43685">
                  <c:v>43685</c:v>
                </c:pt>
                <c:pt idx="43686">
                  <c:v>43686</c:v>
                </c:pt>
                <c:pt idx="43687">
                  <c:v>43687</c:v>
                </c:pt>
                <c:pt idx="43688">
                  <c:v>43688</c:v>
                </c:pt>
                <c:pt idx="43689">
                  <c:v>43689</c:v>
                </c:pt>
                <c:pt idx="43690">
                  <c:v>43690</c:v>
                </c:pt>
                <c:pt idx="43691">
                  <c:v>43691</c:v>
                </c:pt>
                <c:pt idx="43692">
                  <c:v>43692</c:v>
                </c:pt>
                <c:pt idx="43693">
                  <c:v>43693</c:v>
                </c:pt>
                <c:pt idx="43694">
                  <c:v>43694</c:v>
                </c:pt>
                <c:pt idx="43695">
                  <c:v>43695</c:v>
                </c:pt>
                <c:pt idx="43696">
                  <c:v>43696</c:v>
                </c:pt>
                <c:pt idx="43697">
                  <c:v>43697</c:v>
                </c:pt>
                <c:pt idx="43698">
                  <c:v>43698</c:v>
                </c:pt>
                <c:pt idx="43699">
                  <c:v>43699</c:v>
                </c:pt>
                <c:pt idx="43700">
                  <c:v>43700</c:v>
                </c:pt>
                <c:pt idx="43701">
                  <c:v>43701</c:v>
                </c:pt>
                <c:pt idx="43702">
                  <c:v>43702</c:v>
                </c:pt>
                <c:pt idx="43703">
                  <c:v>43703</c:v>
                </c:pt>
                <c:pt idx="43704">
                  <c:v>43704</c:v>
                </c:pt>
                <c:pt idx="43705">
                  <c:v>43705</c:v>
                </c:pt>
                <c:pt idx="43706">
                  <c:v>43706</c:v>
                </c:pt>
                <c:pt idx="43707">
                  <c:v>43707</c:v>
                </c:pt>
                <c:pt idx="43708">
                  <c:v>43708</c:v>
                </c:pt>
                <c:pt idx="43709">
                  <c:v>43709</c:v>
                </c:pt>
                <c:pt idx="43710">
                  <c:v>43710</c:v>
                </c:pt>
                <c:pt idx="43711">
                  <c:v>43711</c:v>
                </c:pt>
                <c:pt idx="43712">
                  <c:v>43712</c:v>
                </c:pt>
                <c:pt idx="43713">
                  <c:v>43713</c:v>
                </c:pt>
                <c:pt idx="43714">
                  <c:v>43714</c:v>
                </c:pt>
                <c:pt idx="43715">
                  <c:v>43715</c:v>
                </c:pt>
                <c:pt idx="43716">
                  <c:v>43716</c:v>
                </c:pt>
                <c:pt idx="43717">
                  <c:v>43717</c:v>
                </c:pt>
                <c:pt idx="43718">
                  <c:v>43718</c:v>
                </c:pt>
                <c:pt idx="43719">
                  <c:v>43719</c:v>
                </c:pt>
                <c:pt idx="43720">
                  <c:v>43720</c:v>
                </c:pt>
                <c:pt idx="43721">
                  <c:v>43721</c:v>
                </c:pt>
                <c:pt idx="43722">
                  <c:v>43722</c:v>
                </c:pt>
                <c:pt idx="43723">
                  <c:v>43723</c:v>
                </c:pt>
                <c:pt idx="43724">
                  <c:v>43724</c:v>
                </c:pt>
                <c:pt idx="43725">
                  <c:v>43725</c:v>
                </c:pt>
                <c:pt idx="43726">
                  <c:v>43726</c:v>
                </c:pt>
                <c:pt idx="43727">
                  <c:v>43727</c:v>
                </c:pt>
                <c:pt idx="43728">
                  <c:v>43728</c:v>
                </c:pt>
                <c:pt idx="43729">
                  <c:v>43729</c:v>
                </c:pt>
                <c:pt idx="43730">
                  <c:v>43730</c:v>
                </c:pt>
                <c:pt idx="43731">
                  <c:v>43731</c:v>
                </c:pt>
                <c:pt idx="43732">
                  <c:v>43732</c:v>
                </c:pt>
                <c:pt idx="43733">
                  <c:v>43733</c:v>
                </c:pt>
                <c:pt idx="43734">
                  <c:v>43734</c:v>
                </c:pt>
                <c:pt idx="43735">
                  <c:v>43735</c:v>
                </c:pt>
                <c:pt idx="43736">
                  <c:v>43736</c:v>
                </c:pt>
                <c:pt idx="43737">
                  <c:v>43737</c:v>
                </c:pt>
                <c:pt idx="43738">
                  <c:v>43738</c:v>
                </c:pt>
                <c:pt idx="43739">
                  <c:v>43739</c:v>
                </c:pt>
                <c:pt idx="43740">
                  <c:v>43740</c:v>
                </c:pt>
                <c:pt idx="43741">
                  <c:v>43741</c:v>
                </c:pt>
                <c:pt idx="43742">
                  <c:v>43742</c:v>
                </c:pt>
                <c:pt idx="43743">
                  <c:v>43743</c:v>
                </c:pt>
                <c:pt idx="43744">
                  <c:v>43744</c:v>
                </c:pt>
                <c:pt idx="43745">
                  <c:v>43745</c:v>
                </c:pt>
                <c:pt idx="43746">
                  <c:v>43746</c:v>
                </c:pt>
                <c:pt idx="43747">
                  <c:v>43747</c:v>
                </c:pt>
                <c:pt idx="43748">
                  <c:v>43748</c:v>
                </c:pt>
                <c:pt idx="43749">
                  <c:v>43749</c:v>
                </c:pt>
                <c:pt idx="43750">
                  <c:v>43750</c:v>
                </c:pt>
                <c:pt idx="43751">
                  <c:v>43751</c:v>
                </c:pt>
                <c:pt idx="43752">
                  <c:v>43752</c:v>
                </c:pt>
                <c:pt idx="43753">
                  <c:v>43753</c:v>
                </c:pt>
                <c:pt idx="43754">
                  <c:v>43754</c:v>
                </c:pt>
                <c:pt idx="43755">
                  <c:v>43755</c:v>
                </c:pt>
                <c:pt idx="43756">
                  <c:v>43756</c:v>
                </c:pt>
                <c:pt idx="43757">
                  <c:v>43757</c:v>
                </c:pt>
                <c:pt idx="43758">
                  <c:v>43758</c:v>
                </c:pt>
                <c:pt idx="43759">
                  <c:v>43759</c:v>
                </c:pt>
                <c:pt idx="43760">
                  <c:v>43760</c:v>
                </c:pt>
                <c:pt idx="43761">
                  <c:v>43761</c:v>
                </c:pt>
                <c:pt idx="43762">
                  <c:v>43762</c:v>
                </c:pt>
                <c:pt idx="43763">
                  <c:v>43763</c:v>
                </c:pt>
                <c:pt idx="43764">
                  <c:v>43764</c:v>
                </c:pt>
                <c:pt idx="43765">
                  <c:v>43765</c:v>
                </c:pt>
                <c:pt idx="43766">
                  <c:v>43766</c:v>
                </c:pt>
                <c:pt idx="43767">
                  <c:v>43767</c:v>
                </c:pt>
                <c:pt idx="43768">
                  <c:v>43768</c:v>
                </c:pt>
                <c:pt idx="43769">
                  <c:v>43769</c:v>
                </c:pt>
                <c:pt idx="43770">
                  <c:v>43770</c:v>
                </c:pt>
                <c:pt idx="43771">
                  <c:v>43771</c:v>
                </c:pt>
                <c:pt idx="43772">
                  <c:v>43772</c:v>
                </c:pt>
                <c:pt idx="43773">
                  <c:v>43773</c:v>
                </c:pt>
                <c:pt idx="43774">
                  <c:v>43774</c:v>
                </c:pt>
                <c:pt idx="43775">
                  <c:v>43775</c:v>
                </c:pt>
                <c:pt idx="43776">
                  <c:v>43776</c:v>
                </c:pt>
                <c:pt idx="43777">
                  <c:v>43777</c:v>
                </c:pt>
                <c:pt idx="43778">
                  <c:v>43778</c:v>
                </c:pt>
                <c:pt idx="43779">
                  <c:v>43779</c:v>
                </c:pt>
                <c:pt idx="43780">
                  <c:v>43780</c:v>
                </c:pt>
                <c:pt idx="43781">
                  <c:v>43781</c:v>
                </c:pt>
                <c:pt idx="43782">
                  <c:v>43782</c:v>
                </c:pt>
                <c:pt idx="43783">
                  <c:v>43783</c:v>
                </c:pt>
                <c:pt idx="43784">
                  <c:v>43784</c:v>
                </c:pt>
                <c:pt idx="43785">
                  <c:v>43785</c:v>
                </c:pt>
                <c:pt idx="43786">
                  <c:v>43786</c:v>
                </c:pt>
                <c:pt idx="43787">
                  <c:v>43787</c:v>
                </c:pt>
                <c:pt idx="43788">
                  <c:v>43788</c:v>
                </c:pt>
                <c:pt idx="43789">
                  <c:v>43789</c:v>
                </c:pt>
                <c:pt idx="43790">
                  <c:v>43790</c:v>
                </c:pt>
                <c:pt idx="43791">
                  <c:v>43791</c:v>
                </c:pt>
                <c:pt idx="43792">
                  <c:v>43792</c:v>
                </c:pt>
                <c:pt idx="43793">
                  <c:v>43793</c:v>
                </c:pt>
                <c:pt idx="43794">
                  <c:v>43794</c:v>
                </c:pt>
                <c:pt idx="43795">
                  <c:v>43795</c:v>
                </c:pt>
                <c:pt idx="43796">
                  <c:v>43796</c:v>
                </c:pt>
                <c:pt idx="43797">
                  <c:v>43797</c:v>
                </c:pt>
                <c:pt idx="43798">
                  <c:v>43798</c:v>
                </c:pt>
                <c:pt idx="43799">
                  <c:v>43799</c:v>
                </c:pt>
                <c:pt idx="43800">
                  <c:v>43800</c:v>
                </c:pt>
                <c:pt idx="43801">
                  <c:v>43801</c:v>
                </c:pt>
                <c:pt idx="43802">
                  <c:v>43802</c:v>
                </c:pt>
                <c:pt idx="43803">
                  <c:v>43803</c:v>
                </c:pt>
                <c:pt idx="43804">
                  <c:v>43804</c:v>
                </c:pt>
                <c:pt idx="43805">
                  <c:v>43805</c:v>
                </c:pt>
                <c:pt idx="43806">
                  <c:v>43806</c:v>
                </c:pt>
                <c:pt idx="43807">
                  <c:v>43807</c:v>
                </c:pt>
                <c:pt idx="43808">
                  <c:v>43808</c:v>
                </c:pt>
                <c:pt idx="43809">
                  <c:v>43809</c:v>
                </c:pt>
                <c:pt idx="43810">
                  <c:v>43810</c:v>
                </c:pt>
                <c:pt idx="43811">
                  <c:v>43811</c:v>
                </c:pt>
                <c:pt idx="43812">
                  <c:v>43812</c:v>
                </c:pt>
                <c:pt idx="43813">
                  <c:v>43813</c:v>
                </c:pt>
                <c:pt idx="43814">
                  <c:v>43814</c:v>
                </c:pt>
                <c:pt idx="43815">
                  <c:v>43815</c:v>
                </c:pt>
                <c:pt idx="43816">
                  <c:v>43816</c:v>
                </c:pt>
                <c:pt idx="43817">
                  <c:v>43817</c:v>
                </c:pt>
                <c:pt idx="43818">
                  <c:v>43818</c:v>
                </c:pt>
                <c:pt idx="43819">
                  <c:v>43819</c:v>
                </c:pt>
                <c:pt idx="43820">
                  <c:v>43820</c:v>
                </c:pt>
                <c:pt idx="43821">
                  <c:v>43821</c:v>
                </c:pt>
                <c:pt idx="43822">
                  <c:v>43822</c:v>
                </c:pt>
                <c:pt idx="43823">
                  <c:v>43823</c:v>
                </c:pt>
                <c:pt idx="43824">
                  <c:v>43824</c:v>
                </c:pt>
                <c:pt idx="43825">
                  <c:v>43825</c:v>
                </c:pt>
                <c:pt idx="43826">
                  <c:v>43826</c:v>
                </c:pt>
                <c:pt idx="43827">
                  <c:v>43827</c:v>
                </c:pt>
                <c:pt idx="43828">
                  <c:v>43828</c:v>
                </c:pt>
                <c:pt idx="43829">
                  <c:v>43829</c:v>
                </c:pt>
                <c:pt idx="43830">
                  <c:v>43830</c:v>
                </c:pt>
                <c:pt idx="43831">
                  <c:v>43831</c:v>
                </c:pt>
                <c:pt idx="43832">
                  <c:v>43832</c:v>
                </c:pt>
                <c:pt idx="43833">
                  <c:v>43833</c:v>
                </c:pt>
                <c:pt idx="43834">
                  <c:v>43834</c:v>
                </c:pt>
                <c:pt idx="43835">
                  <c:v>43835</c:v>
                </c:pt>
                <c:pt idx="43836">
                  <c:v>43836</c:v>
                </c:pt>
                <c:pt idx="43837">
                  <c:v>43837</c:v>
                </c:pt>
                <c:pt idx="43838">
                  <c:v>43838</c:v>
                </c:pt>
                <c:pt idx="43839">
                  <c:v>43839</c:v>
                </c:pt>
                <c:pt idx="43840">
                  <c:v>43840</c:v>
                </c:pt>
                <c:pt idx="43841">
                  <c:v>43841</c:v>
                </c:pt>
                <c:pt idx="43842">
                  <c:v>43842</c:v>
                </c:pt>
                <c:pt idx="43843">
                  <c:v>43843</c:v>
                </c:pt>
                <c:pt idx="43844">
                  <c:v>43844</c:v>
                </c:pt>
                <c:pt idx="43845">
                  <c:v>43845</c:v>
                </c:pt>
                <c:pt idx="43846">
                  <c:v>43846</c:v>
                </c:pt>
                <c:pt idx="43847">
                  <c:v>43847</c:v>
                </c:pt>
                <c:pt idx="43848">
                  <c:v>43848</c:v>
                </c:pt>
                <c:pt idx="43849">
                  <c:v>43849</c:v>
                </c:pt>
                <c:pt idx="43850">
                  <c:v>43850</c:v>
                </c:pt>
                <c:pt idx="43851">
                  <c:v>43851</c:v>
                </c:pt>
                <c:pt idx="43852">
                  <c:v>43852</c:v>
                </c:pt>
                <c:pt idx="43853">
                  <c:v>43853</c:v>
                </c:pt>
                <c:pt idx="43854">
                  <c:v>43854</c:v>
                </c:pt>
                <c:pt idx="43855">
                  <c:v>43855</c:v>
                </c:pt>
                <c:pt idx="43856">
                  <c:v>43856</c:v>
                </c:pt>
                <c:pt idx="43857">
                  <c:v>43857</c:v>
                </c:pt>
                <c:pt idx="43858">
                  <c:v>43858</c:v>
                </c:pt>
                <c:pt idx="43859">
                  <c:v>43859</c:v>
                </c:pt>
                <c:pt idx="43860">
                  <c:v>43860</c:v>
                </c:pt>
                <c:pt idx="43861">
                  <c:v>43861</c:v>
                </c:pt>
                <c:pt idx="43862">
                  <c:v>43862</c:v>
                </c:pt>
                <c:pt idx="43863">
                  <c:v>43863</c:v>
                </c:pt>
                <c:pt idx="43864">
                  <c:v>43864</c:v>
                </c:pt>
                <c:pt idx="43865">
                  <c:v>43865</c:v>
                </c:pt>
                <c:pt idx="43866">
                  <c:v>43866</c:v>
                </c:pt>
                <c:pt idx="43867">
                  <c:v>43867</c:v>
                </c:pt>
                <c:pt idx="43868">
                  <c:v>43868</c:v>
                </c:pt>
                <c:pt idx="43869">
                  <c:v>43869</c:v>
                </c:pt>
                <c:pt idx="43870">
                  <c:v>43870</c:v>
                </c:pt>
                <c:pt idx="43871">
                  <c:v>43871</c:v>
                </c:pt>
                <c:pt idx="43872">
                  <c:v>43872</c:v>
                </c:pt>
                <c:pt idx="43873">
                  <c:v>43873</c:v>
                </c:pt>
                <c:pt idx="43874">
                  <c:v>43874</c:v>
                </c:pt>
                <c:pt idx="43875">
                  <c:v>43875</c:v>
                </c:pt>
                <c:pt idx="43876">
                  <c:v>43876</c:v>
                </c:pt>
                <c:pt idx="43877">
                  <c:v>43877</c:v>
                </c:pt>
                <c:pt idx="43878">
                  <c:v>43878</c:v>
                </c:pt>
                <c:pt idx="43879">
                  <c:v>43879</c:v>
                </c:pt>
                <c:pt idx="43880">
                  <c:v>43880</c:v>
                </c:pt>
                <c:pt idx="43881">
                  <c:v>43881</c:v>
                </c:pt>
                <c:pt idx="43882">
                  <c:v>43882</c:v>
                </c:pt>
                <c:pt idx="43883">
                  <c:v>43883</c:v>
                </c:pt>
                <c:pt idx="43884">
                  <c:v>43884</c:v>
                </c:pt>
                <c:pt idx="43885">
                  <c:v>43885</c:v>
                </c:pt>
                <c:pt idx="43886">
                  <c:v>43886</c:v>
                </c:pt>
                <c:pt idx="43887">
                  <c:v>43887</c:v>
                </c:pt>
                <c:pt idx="43888">
                  <c:v>43888</c:v>
                </c:pt>
                <c:pt idx="43889">
                  <c:v>43889</c:v>
                </c:pt>
                <c:pt idx="43890">
                  <c:v>43890</c:v>
                </c:pt>
                <c:pt idx="43891">
                  <c:v>43891</c:v>
                </c:pt>
                <c:pt idx="43892">
                  <c:v>43892</c:v>
                </c:pt>
                <c:pt idx="43893">
                  <c:v>43893</c:v>
                </c:pt>
                <c:pt idx="43894">
                  <c:v>43894</c:v>
                </c:pt>
                <c:pt idx="43895">
                  <c:v>43895</c:v>
                </c:pt>
                <c:pt idx="43896">
                  <c:v>43896</c:v>
                </c:pt>
                <c:pt idx="43897">
                  <c:v>43897</c:v>
                </c:pt>
                <c:pt idx="43898">
                  <c:v>43898</c:v>
                </c:pt>
                <c:pt idx="43899">
                  <c:v>43899</c:v>
                </c:pt>
                <c:pt idx="43900">
                  <c:v>43900</c:v>
                </c:pt>
                <c:pt idx="43901">
                  <c:v>43901</c:v>
                </c:pt>
                <c:pt idx="43902">
                  <c:v>43902</c:v>
                </c:pt>
                <c:pt idx="43903">
                  <c:v>43903</c:v>
                </c:pt>
                <c:pt idx="43904">
                  <c:v>43904</c:v>
                </c:pt>
                <c:pt idx="43905">
                  <c:v>43905</c:v>
                </c:pt>
                <c:pt idx="43906">
                  <c:v>43906</c:v>
                </c:pt>
                <c:pt idx="43907">
                  <c:v>43907</c:v>
                </c:pt>
                <c:pt idx="43908">
                  <c:v>43908</c:v>
                </c:pt>
                <c:pt idx="43909">
                  <c:v>43909</c:v>
                </c:pt>
                <c:pt idx="43910">
                  <c:v>43910</c:v>
                </c:pt>
                <c:pt idx="43911">
                  <c:v>43911</c:v>
                </c:pt>
                <c:pt idx="43912">
                  <c:v>43912</c:v>
                </c:pt>
                <c:pt idx="43913">
                  <c:v>43913</c:v>
                </c:pt>
                <c:pt idx="43914">
                  <c:v>43914</c:v>
                </c:pt>
                <c:pt idx="43915">
                  <c:v>43915</c:v>
                </c:pt>
                <c:pt idx="43916">
                  <c:v>43916</c:v>
                </c:pt>
                <c:pt idx="43917">
                  <c:v>43917</c:v>
                </c:pt>
                <c:pt idx="43918">
                  <c:v>43918</c:v>
                </c:pt>
                <c:pt idx="43919">
                  <c:v>43919</c:v>
                </c:pt>
                <c:pt idx="43920">
                  <c:v>43920</c:v>
                </c:pt>
                <c:pt idx="43921">
                  <c:v>43921</c:v>
                </c:pt>
                <c:pt idx="43922">
                  <c:v>43922</c:v>
                </c:pt>
                <c:pt idx="43923">
                  <c:v>43923</c:v>
                </c:pt>
                <c:pt idx="43924">
                  <c:v>43924</c:v>
                </c:pt>
                <c:pt idx="43925">
                  <c:v>43925</c:v>
                </c:pt>
                <c:pt idx="43926">
                  <c:v>43926</c:v>
                </c:pt>
                <c:pt idx="43927">
                  <c:v>43927</c:v>
                </c:pt>
                <c:pt idx="43928">
                  <c:v>43928</c:v>
                </c:pt>
                <c:pt idx="43929">
                  <c:v>43929</c:v>
                </c:pt>
                <c:pt idx="43930">
                  <c:v>43930</c:v>
                </c:pt>
                <c:pt idx="43931">
                  <c:v>43931</c:v>
                </c:pt>
                <c:pt idx="43932">
                  <c:v>43932</c:v>
                </c:pt>
                <c:pt idx="43933">
                  <c:v>43933</c:v>
                </c:pt>
                <c:pt idx="43934">
                  <c:v>43934</c:v>
                </c:pt>
                <c:pt idx="43935">
                  <c:v>43935</c:v>
                </c:pt>
                <c:pt idx="43936">
                  <c:v>43936</c:v>
                </c:pt>
                <c:pt idx="43937">
                  <c:v>43937</c:v>
                </c:pt>
                <c:pt idx="43938">
                  <c:v>43938</c:v>
                </c:pt>
                <c:pt idx="43939">
                  <c:v>43939</c:v>
                </c:pt>
                <c:pt idx="43940">
                  <c:v>43940</c:v>
                </c:pt>
                <c:pt idx="43941">
                  <c:v>43941</c:v>
                </c:pt>
                <c:pt idx="43942">
                  <c:v>43942</c:v>
                </c:pt>
                <c:pt idx="43943">
                  <c:v>43943</c:v>
                </c:pt>
                <c:pt idx="43944">
                  <c:v>43944</c:v>
                </c:pt>
                <c:pt idx="43945">
                  <c:v>43945</c:v>
                </c:pt>
                <c:pt idx="43946">
                  <c:v>43946</c:v>
                </c:pt>
                <c:pt idx="43947">
                  <c:v>43947</c:v>
                </c:pt>
                <c:pt idx="43948">
                  <c:v>43948</c:v>
                </c:pt>
                <c:pt idx="43949">
                  <c:v>43949</c:v>
                </c:pt>
                <c:pt idx="43950">
                  <c:v>43950</c:v>
                </c:pt>
                <c:pt idx="43951">
                  <c:v>43951</c:v>
                </c:pt>
                <c:pt idx="43952">
                  <c:v>43952</c:v>
                </c:pt>
                <c:pt idx="43953">
                  <c:v>43953</c:v>
                </c:pt>
                <c:pt idx="43954">
                  <c:v>43954</c:v>
                </c:pt>
                <c:pt idx="43955">
                  <c:v>43955</c:v>
                </c:pt>
                <c:pt idx="43956">
                  <c:v>43956</c:v>
                </c:pt>
                <c:pt idx="43957">
                  <c:v>43957</c:v>
                </c:pt>
                <c:pt idx="43958">
                  <c:v>43958</c:v>
                </c:pt>
                <c:pt idx="43959">
                  <c:v>43959</c:v>
                </c:pt>
                <c:pt idx="43960">
                  <c:v>43960</c:v>
                </c:pt>
                <c:pt idx="43961">
                  <c:v>43961</c:v>
                </c:pt>
                <c:pt idx="43962">
                  <c:v>43962</c:v>
                </c:pt>
                <c:pt idx="43963">
                  <c:v>43963</c:v>
                </c:pt>
                <c:pt idx="43964">
                  <c:v>43964</c:v>
                </c:pt>
                <c:pt idx="43965">
                  <c:v>43965</c:v>
                </c:pt>
                <c:pt idx="43966">
                  <c:v>43966</c:v>
                </c:pt>
                <c:pt idx="43967">
                  <c:v>43967</c:v>
                </c:pt>
                <c:pt idx="43968">
                  <c:v>43968</c:v>
                </c:pt>
                <c:pt idx="43969">
                  <c:v>43969</c:v>
                </c:pt>
                <c:pt idx="43970">
                  <c:v>43970</c:v>
                </c:pt>
                <c:pt idx="43971">
                  <c:v>43971</c:v>
                </c:pt>
                <c:pt idx="43972">
                  <c:v>43972</c:v>
                </c:pt>
                <c:pt idx="43973">
                  <c:v>43973</c:v>
                </c:pt>
                <c:pt idx="43974">
                  <c:v>43974</c:v>
                </c:pt>
                <c:pt idx="43975">
                  <c:v>43975</c:v>
                </c:pt>
                <c:pt idx="43976">
                  <c:v>43976</c:v>
                </c:pt>
                <c:pt idx="43977">
                  <c:v>43977</c:v>
                </c:pt>
                <c:pt idx="43978">
                  <c:v>43978</c:v>
                </c:pt>
                <c:pt idx="43979">
                  <c:v>43979</c:v>
                </c:pt>
                <c:pt idx="43980">
                  <c:v>43980</c:v>
                </c:pt>
                <c:pt idx="43981">
                  <c:v>43981</c:v>
                </c:pt>
                <c:pt idx="43982">
                  <c:v>43982</c:v>
                </c:pt>
                <c:pt idx="43983">
                  <c:v>43983</c:v>
                </c:pt>
                <c:pt idx="43984">
                  <c:v>43984</c:v>
                </c:pt>
                <c:pt idx="43985">
                  <c:v>43985</c:v>
                </c:pt>
                <c:pt idx="43986">
                  <c:v>43986</c:v>
                </c:pt>
                <c:pt idx="43987">
                  <c:v>43987</c:v>
                </c:pt>
                <c:pt idx="43988">
                  <c:v>43988</c:v>
                </c:pt>
                <c:pt idx="43989">
                  <c:v>43989</c:v>
                </c:pt>
                <c:pt idx="43990">
                  <c:v>43990</c:v>
                </c:pt>
                <c:pt idx="43991">
                  <c:v>43991</c:v>
                </c:pt>
                <c:pt idx="43992">
                  <c:v>43992</c:v>
                </c:pt>
                <c:pt idx="43993">
                  <c:v>43993</c:v>
                </c:pt>
                <c:pt idx="43994">
                  <c:v>43994</c:v>
                </c:pt>
                <c:pt idx="43995">
                  <c:v>43995</c:v>
                </c:pt>
                <c:pt idx="43996">
                  <c:v>43996</c:v>
                </c:pt>
                <c:pt idx="43997">
                  <c:v>43997</c:v>
                </c:pt>
                <c:pt idx="43998">
                  <c:v>43998</c:v>
                </c:pt>
                <c:pt idx="43999">
                  <c:v>43999</c:v>
                </c:pt>
                <c:pt idx="44000">
                  <c:v>44000</c:v>
                </c:pt>
                <c:pt idx="44001">
                  <c:v>44001</c:v>
                </c:pt>
                <c:pt idx="44002">
                  <c:v>44002</c:v>
                </c:pt>
                <c:pt idx="44003">
                  <c:v>44003</c:v>
                </c:pt>
                <c:pt idx="44004">
                  <c:v>44004</c:v>
                </c:pt>
                <c:pt idx="44005">
                  <c:v>44005</c:v>
                </c:pt>
                <c:pt idx="44006">
                  <c:v>44006</c:v>
                </c:pt>
                <c:pt idx="44007">
                  <c:v>44007</c:v>
                </c:pt>
                <c:pt idx="44008">
                  <c:v>44008</c:v>
                </c:pt>
                <c:pt idx="44009">
                  <c:v>44009</c:v>
                </c:pt>
                <c:pt idx="44010">
                  <c:v>44010</c:v>
                </c:pt>
                <c:pt idx="44011">
                  <c:v>44011</c:v>
                </c:pt>
                <c:pt idx="44012">
                  <c:v>44012</c:v>
                </c:pt>
                <c:pt idx="44013">
                  <c:v>44013</c:v>
                </c:pt>
                <c:pt idx="44014">
                  <c:v>44014</c:v>
                </c:pt>
                <c:pt idx="44015">
                  <c:v>44015</c:v>
                </c:pt>
                <c:pt idx="44016">
                  <c:v>44016</c:v>
                </c:pt>
                <c:pt idx="44017">
                  <c:v>44017</c:v>
                </c:pt>
                <c:pt idx="44018">
                  <c:v>44018</c:v>
                </c:pt>
                <c:pt idx="44019">
                  <c:v>44019</c:v>
                </c:pt>
                <c:pt idx="44020">
                  <c:v>44020</c:v>
                </c:pt>
                <c:pt idx="44021">
                  <c:v>44021</c:v>
                </c:pt>
                <c:pt idx="44022">
                  <c:v>44022</c:v>
                </c:pt>
                <c:pt idx="44023">
                  <c:v>44023</c:v>
                </c:pt>
                <c:pt idx="44024">
                  <c:v>44024</c:v>
                </c:pt>
                <c:pt idx="44025">
                  <c:v>44025</c:v>
                </c:pt>
                <c:pt idx="44026">
                  <c:v>44026</c:v>
                </c:pt>
                <c:pt idx="44027">
                  <c:v>44027</c:v>
                </c:pt>
                <c:pt idx="44028">
                  <c:v>44028</c:v>
                </c:pt>
                <c:pt idx="44029">
                  <c:v>44029</c:v>
                </c:pt>
                <c:pt idx="44030">
                  <c:v>44030</c:v>
                </c:pt>
                <c:pt idx="44031">
                  <c:v>44031</c:v>
                </c:pt>
                <c:pt idx="44032">
                  <c:v>44032</c:v>
                </c:pt>
                <c:pt idx="44033">
                  <c:v>44033</c:v>
                </c:pt>
                <c:pt idx="44034">
                  <c:v>44034</c:v>
                </c:pt>
                <c:pt idx="44035">
                  <c:v>44035</c:v>
                </c:pt>
                <c:pt idx="44036">
                  <c:v>44036</c:v>
                </c:pt>
                <c:pt idx="44037">
                  <c:v>44037</c:v>
                </c:pt>
                <c:pt idx="44038">
                  <c:v>44038</c:v>
                </c:pt>
                <c:pt idx="44039">
                  <c:v>44039</c:v>
                </c:pt>
                <c:pt idx="44040">
                  <c:v>44040</c:v>
                </c:pt>
                <c:pt idx="44041">
                  <c:v>44041</c:v>
                </c:pt>
                <c:pt idx="44042">
                  <c:v>44042</c:v>
                </c:pt>
                <c:pt idx="44043">
                  <c:v>44043</c:v>
                </c:pt>
                <c:pt idx="44044">
                  <c:v>44044</c:v>
                </c:pt>
                <c:pt idx="44045">
                  <c:v>44045</c:v>
                </c:pt>
                <c:pt idx="44046">
                  <c:v>44046</c:v>
                </c:pt>
                <c:pt idx="44047">
                  <c:v>44047</c:v>
                </c:pt>
                <c:pt idx="44048">
                  <c:v>44048</c:v>
                </c:pt>
                <c:pt idx="44049">
                  <c:v>44049</c:v>
                </c:pt>
                <c:pt idx="44050">
                  <c:v>44050</c:v>
                </c:pt>
                <c:pt idx="44051">
                  <c:v>44051</c:v>
                </c:pt>
                <c:pt idx="44052">
                  <c:v>44052</c:v>
                </c:pt>
                <c:pt idx="44053">
                  <c:v>44053</c:v>
                </c:pt>
                <c:pt idx="44054">
                  <c:v>44054</c:v>
                </c:pt>
                <c:pt idx="44055">
                  <c:v>44055</c:v>
                </c:pt>
                <c:pt idx="44056">
                  <c:v>44056</c:v>
                </c:pt>
                <c:pt idx="44057">
                  <c:v>44057</c:v>
                </c:pt>
                <c:pt idx="44058">
                  <c:v>44058</c:v>
                </c:pt>
                <c:pt idx="44059">
                  <c:v>44059</c:v>
                </c:pt>
                <c:pt idx="44060">
                  <c:v>44060</c:v>
                </c:pt>
                <c:pt idx="44061">
                  <c:v>44061</c:v>
                </c:pt>
                <c:pt idx="44062">
                  <c:v>44062</c:v>
                </c:pt>
                <c:pt idx="44063">
                  <c:v>44063</c:v>
                </c:pt>
                <c:pt idx="44064">
                  <c:v>44064</c:v>
                </c:pt>
                <c:pt idx="44065">
                  <c:v>44065</c:v>
                </c:pt>
                <c:pt idx="44066">
                  <c:v>44066</c:v>
                </c:pt>
                <c:pt idx="44067">
                  <c:v>44067</c:v>
                </c:pt>
                <c:pt idx="44068">
                  <c:v>44068</c:v>
                </c:pt>
                <c:pt idx="44069">
                  <c:v>44069</c:v>
                </c:pt>
                <c:pt idx="44070">
                  <c:v>44070</c:v>
                </c:pt>
                <c:pt idx="44071">
                  <c:v>44071</c:v>
                </c:pt>
                <c:pt idx="44072">
                  <c:v>44072</c:v>
                </c:pt>
                <c:pt idx="44073">
                  <c:v>44073</c:v>
                </c:pt>
                <c:pt idx="44074">
                  <c:v>44074</c:v>
                </c:pt>
                <c:pt idx="44075">
                  <c:v>44075</c:v>
                </c:pt>
                <c:pt idx="44076">
                  <c:v>44076</c:v>
                </c:pt>
                <c:pt idx="44077">
                  <c:v>44077</c:v>
                </c:pt>
                <c:pt idx="44078">
                  <c:v>44078</c:v>
                </c:pt>
                <c:pt idx="44079">
                  <c:v>44079</c:v>
                </c:pt>
                <c:pt idx="44080">
                  <c:v>44080</c:v>
                </c:pt>
                <c:pt idx="44081">
                  <c:v>44081</c:v>
                </c:pt>
                <c:pt idx="44082">
                  <c:v>44082</c:v>
                </c:pt>
                <c:pt idx="44083">
                  <c:v>44083</c:v>
                </c:pt>
                <c:pt idx="44084">
                  <c:v>44084</c:v>
                </c:pt>
                <c:pt idx="44085">
                  <c:v>44085</c:v>
                </c:pt>
                <c:pt idx="44086">
                  <c:v>44086</c:v>
                </c:pt>
                <c:pt idx="44087">
                  <c:v>44087</c:v>
                </c:pt>
                <c:pt idx="44088">
                  <c:v>44088</c:v>
                </c:pt>
                <c:pt idx="44089">
                  <c:v>44089</c:v>
                </c:pt>
                <c:pt idx="44090">
                  <c:v>44090</c:v>
                </c:pt>
                <c:pt idx="44091">
                  <c:v>44091</c:v>
                </c:pt>
                <c:pt idx="44092">
                  <c:v>44092</c:v>
                </c:pt>
                <c:pt idx="44093">
                  <c:v>44093</c:v>
                </c:pt>
                <c:pt idx="44094">
                  <c:v>44094</c:v>
                </c:pt>
                <c:pt idx="44095">
                  <c:v>44095</c:v>
                </c:pt>
                <c:pt idx="44096">
                  <c:v>44096</c:v>
                </c:pt>
                <c:pt idx="44097">
                  <c:v>44097</c:v>
                </c:pt>
                <c:pt idx="44098">
                  <c:v>44098</c:v>
                </c:pt>
                <c:pt idx="44099">
                  <c:v>44099</c:v>
                </c:pt>
                <c:pt idx="44100">
                  <c:v>44100</c:v>
                </c:pt>
                <c:pt idx="44101">
                  <c:v>44101</c:v>
                </c:pt>
                <c:pt idx="44102">
                  <c:v>44102</c:v>
                </c:pt>
                <c:pt idx="44103">
                  <c:v>44103</c:v>
                </c:pt>
                <c:pt idx="44104">
                  <c:v>44104</c:v>
                </c:pt>
                <c:pt idx="44105">
                  <c:v>44105</c:v>
                </c:pt>
                <c:pt idx="44106">
                  <c:v>44106</c:v>
                </c:pt>
                <c:pt idx="44107">
                  <c:v>44107</c:v>
                </c:pt>
                <c:pt idx="44108">
                  <c:v>44108</c:v>
                </c:pt>
                <c:pt idx="44109">
                  <c:v>44109</c:v>
                </c:pt>
                <c:pt idx="44110">
                  <c:v>44110</c:v>
                </c:pt>
                <c:pt idx="44111">
                  <c:v>44111</c:v>
                </c:pt>
                <c:pt idx="44112">
                  <c:v>44112</c:v>
                </c:pt>
                <c:pt idx="44113">
                  <c:v>44113</c:v>
                </c:pt>
                <c:pt idx="44114">
                  <c:v>44114</c:v>
                </c:pt>
                <c:pt idx="44115">
                  <c:v>44115</c:v>
                </c:pt>
                <c:pt idx="44116">
                  <c:v>44116</c:v>
                </c:pt>
                <c:pt idx="44117">
                  <c:v>44117</c:v>
                </c:pt>
                <c:pt idx="44118">
                  <c:v>44118</c:v>
                </c:pt>
                <c:pt idx="44119">
                  <c:v>44119</c:v>
                </c:pt>
                <c:pt idx="44120">
                  <c:v>44120</c:v>
                </c:pt>
                <c:pt idx="44121">
                  <c:v>44121</c:v>
                </c:pt>
                <c:pt idx="44122">
                  <c:v>44122</c:v>
                </c:pt>
                <c:pt idx="44123">
                  <c:v>44123</c:v>
                </c:pt>
                <c:pt idx="44124">
                  <c:v>44124</c:v>
                </c:pt>
                <c:pt idx="44125">
                  <c:v>44125</c:v>
                </c:pt>
                <c:pt idx="44126">
                  <c:v>44126</c:v>
                </c:pt>
                <c:pt idx="44127">
                  <c:v>44127</c:v>
                </c:pt>
                <c:pt idx="44128">
                  <c:v>44128</c:v>
                </c:pt>
                <c:pt idx="44129">
                  <c:v>44129</c:v>
                </c:pt>
                <c:pt idx="44130">
                  <c:v>44130</c:v>
                </c:pt>
                <c:pt idx="44131">
                  <c:v>44131</c:v>
                </c:pt>
                <c:pt idx="44132">
                  <c:v>44132</c:v>
                </c:pt>
                <c:pt idx="44133">
                  <c:v>44133</c:v>
                </c:pt>
                <c:pt idx="44134">
                  <c:v>44134</c:v>
                </c:pt>
                <c:pt idx="44135">
                  <c:v>44135</c:v>
                </c:pt>
                <c:pt idx="44136">
                  <c:v>44136</c:v>
                </c:pt>
                <c:pt idx="44137">
                  <c:v>44137</c:v>
                </c:pt>
                <c:pt idx="44138">
                  <c:v>44138</c:v>
                </c:pt>
                <c:pt idx="44139">
                  <c:v>44139</c:v>
                </c:pt>
                <c:pt idx="44140">
                  <c:v>44140</c:v>
                </c:pt>
                <c:pt idx="44141">
                  <c:v>44141</c:v>
                </c:pt>
                <c:pt idx="44142">
                  <c:v>44142</c:v>
                </c:pt>
                <c:pt idx="44143">
                  <c:v>44143</c:v>
                </c:pt>
                <c:pt idx="44144">
                  <c:v>44144</c:v>
                </c:pt>
                <c:pt idx="44145">
                  <c:v>44145</c:v>
                </c:pt>
                <c:pt idx="44146">
                  <c:v>44146</c:v>
                </c:pt>
                <c:pt idx="44147">
                  <c:v>44147</c:v>
                </c:pt>
                <c:pt idx="44148">
                  <c:v>44148</c:v>
                </c:pt>
                <c:pt idx="44149">
                  <c:v>44149</c:v>
                </c:pt>
                <c:pt idx="44150">
                  <c:v>44150</c:v>
                </c:pt>
                <c:pt idx="44151">
                  <c:v>44151</c:v>
                </c:pt>
                <c:pt idx="44152">
                  <c:v>44152</c:v>
                </c:pt>
                <c:pt idx="44153">
                  <c:v>44153</c:v>
                </c:pt>
                <c:pt idx="44154">
                  <c:v>44154</c:v>
                </c:pt>
                <c:pt idx="44155">
                  <c:v>44155</c:v>
                </c:pt>
                <c:pt idx="44156">
                  <c:v>44156</c:v>
                </c:pt>
                <c:pt idx="44157">
                  <c:v>44157</c:v>
                </c:pt>
                <c:pt idx="44158">
                  <c:v>44158</c:v>
                </c:pt>
                <c:pt idx="44159">
                  <c:v>44159</c:v>
                </c:pt>
                <c:pt idx="44160">
                  <c:v>44160</c:v>
                </c:pt>
                <c:pt idx="44161">
                  <c:v>44161</c:v>
                </c:pt>
                <c:pt idx="44162">
                  <c:v>44162</c:v>
                </c:pt>
                <c:pt idx="44163">
                  <c:v>44163</c:v>
                </c:pt>
                <c:pt idx="44164">
                  <c:v>44164</c:v>
                </c:pt>
                <c:pt idx="44165">
                  <c:v>44165</c:v>
                </c:pt>
                <c:pt idx="44166">
                  <c:v>44166</c:v>
                </c:pt>
                <c:pt idx="44167">
                  <c:v>44167</c:v>
                </c:pt>
                <c:pt idx="44168">
                  <c:v>44168</c:v>
                </c:pt>
                <c:pt idx="44169">
                  <c:v>44169</c:v>
                </c:pt>
                <c:pt idx="44170">
                  <c:v>44170</c:v>
                </c:pt>
                <c:pt idx="44171">
                  <c:v>44171</c:v>
                </c:pt>
                <c:pt idx="44172">
                  <c:v>44172</c:v>
                </c:pt>
                <c:pt idx="44173">
                  <c:v>44173</c:v>
                </c:pt>
                <c:pt idx="44174">
                  <c:v>44174</c:v>
                </c:pt>
                <c:pt idx="44175">
                  <c:v>44175</c:v>
                </c:pt>
                <c:pt idx="44176">
                  <c:v>44176</c:v>
                </c:pt>
                <c:pt idx="44177">
                  <c:v>44177</c:v>
                </c:pt>
                <c:pt idx="44178">
                  <c:v>44178</c:v>
                </c:pt>
                <c:pt idx="44179">
                  <c:v>44179</c:v>
                </c:pt>
                <c:pt idx="44180">
                  <c:v>44180</c:v>
                </c:pt>
                <c:pt idx="44181">
                  <c:v>44181</c:v>
                </c:pt>
                <c:pt idx="44182">
                  <c:v>44182</c:v>
                </c:pt>
                <c:pt idx="44183">
                  <c:v>44183</c:v>
                </c:pt>
                <c:pt idx="44184">
                  <c:v>44184</c:v>
                </c:pt>
                <c:pt idx="44185">
                  <c:v>44185</c:v>
                </c:pt>
                <c:pt idx="44186">
                  <c:v>44186</c:v>
                </c:pt>
                <c:pt idx="44187">
                  <c:v>44187</c:v>
                </c:pt>
                <c:pt idx="44188">
                  <c:v>44188</c:v>
                </c:pt>
                <c:pt idx="44189">
                  <c:v>44189</c:v>
                </c:pt>
                <c:pt idx="44190">
                  <c:v>44190</c:v>
                </c:pt>
                <c:pt idx="44191">
                  <c:v>44191</c:v>
                </c:pt>
                <c:pt idx="44192">
                  <c:v>44192</c:v>
                </c:pt>
                <c:pt idx="44193">
                  <c:v>44193</c:v>
                </c:pt>
                <c:pt idx="44194">
                  <c:v>44194</c:v>
                </c:pt>
                <c:pt idx="44195">
                  <c:v>44195</c:v>
                </c:pt>
                <c:pt idx="44196">
                  <c:v>44196</c:v>
                </c:pt>
                <c:pt idx="44197">
                  <c:v>44197</c:v>
                </c:pt>
                <c:pt idx="44198">
                  <c:v>44198</c:v>
                </c:pt>
                <c:pt idx="44199">
                  <c:v>44199</c:v>
                </c:pt>
                <c:pt idx="44200">
                  <c:v>44200</c:v>
                </c:pt>
                <c:pt idx="44201">
                  <c:v>44201</c:v>
                </c:pt>
                <c:pt idx="44202">
                  <c:v>44202</c:v>
                </c:pt>
                <c:pt idx="44203">
                  <c:v>44203</c:v>
                </c:pt>
                <c:pt idx="44204">
                  <c:v>44204</c:v>
                </c:pt>
                <c:pt idx="44205">
                  <c:v>44205</c:v>
                </c:pt>
                <c:pt idx="44206">
                  <c:v>44206</c:v>
                </c:pt>
                <c:pt idx="44207">
                  <c:v>44207</c:v>
                </c:pt>
                <c:pt idx="44208">
                  <c:v>44208</c:v>
                </c:pt>
                <c:pt idx="44209">
                  <c:v>44209</c:v>
                </c:pt>
                <c:pt idx="44210">
                  <c:v>44210</c:v>
                </c:pt>
                <c:pt idx="44211">
                  <c:v>44211</c:v>
                </c:pt>
                <c:pt idx="44212">
                  <c:v>44212</c:v>
                </c:pt>
                <c:pt idx="44213">
                  <c:v>44213</c:v>
                </c:pt>
                <c:pt idx="44214">
                  <c:v>44214</c:v>
                </c:pt>
                <c:pt idx="44215">
                  <c:v>44215</c:v>
                </c:pt>
                <c:pt idx="44216">
                  <c:v>44216</c:v>
                </c:pt>
                <c:pt idx="44217">
                  <c:v>44217</c:v>
                </c:pt>
                <c:pt idx="44218">
                  <c:v>44218</c:v>
                </c:pt>
                <c:pt idx="44219">
                  <c:v>44219</c:v>
                </c:pt>
                <c:pt idx="44220">
                  <c:v>44220</c:v>
                </c:pt>
                <c:pt idx="44221">
                  <c:v>44221</c:v>
                </c:pt>
                <c:pt idx="44222">
                  <c:v>44222</c:v>
                </c:pt>
                <c:pt idx="44223">
                  <c:v>44223</c:v>
                </c:pt>
                <c:pt idx="44224">
                  <c:v>44224</c:v>
                </c:pt>
                <c:pt idx="44225">
                  <c:v>44225</c:v>
                </c:pt>
                <c:pt idx="44226">
                  <c:v>44226</c:v>
                </c:pt>
                <c:pt idx="44227">
                  <c:v>44227</c:v>
                </c:pt>
                <c:pt idx="44228">
                  <c:v>44228</c:v>
                </c:pt>
                <c:pt idx="44229">
                  <c:v>44229</c:v>
                </c:pt>
                <c:pt idx="44230">
                  <c:v>44230</c:v>
                </c:pt>
                <c:pt idx="44231">
                  <c:v>44231</c:v>
                </c:pt>
                <c:pt idx="44232">
                  <c:v>44232</c:v>
                </c:pt>
                <c:pt idx="44233">
                  <c:v>44233</c:v>
                </c:pt>
                <c:pt idx="44234">
                  <c:v>44234</c:v>
                </c:pt>
                <c:pt idx="44235">
                  <c:v>44235</c:v>
                </c:pt>
                <c:pt idx="44236">
                  <c:v>44236</c:v>
                </c:pt>
                <c:pt idx="44237">
                  <c:v>44237</c:v>
                </c:pt>
                <c:pt idx="44238">
                  <c:v>44238</c:v>
                </c:pt>
                <c:pt idx="44239">
                  <c:v>44239</c:v>
                </c:pt>
                <c:pt idx="44240">
                  <c:v>44240</c:v>
                </c:pt>
                <c:pt idx="44241">
                  <c:v>44241</c:v>
                </c:pt>
                <c:pt idx="44242">
                  <c:v>44242</c:v>
                </c:pt>
                <c:pt idx="44243">
                  <c:v>44243</c:v>
                </c:pt>
                <c:pt idx="44244">
                  <c:v>44244</c:v>
                </c:pt>
                <c:pt idx="44245">
                  <c:v>44245</c:v>
                </c:pt>
                <c:pt idx="44246">
                  <c:v>44246</c:v>
                </c:pt>
                <c:pt idx="44247">
                  <c:v>44247</c:v>
                </c:pt>
                <c:pt idx="44248">
                  <c:v>44248</c:v>
                </c:pt>
                <c:pt idx="44249">
                  <c:v>44249</c:v>
                </c:pt>
                <c:pt idx="44250">
                  <c:v>44250</c:v>
                </c:pt>
                <c:pt idx="44251">
                  <c:v>44251</c:v>
                </c:pt>
                <c:pt idx="44252">
                  <c:v>44252</c:v>
                </c:pt>
                <c:pt idx="44253">
                  <c:v>44253</c:v>
                </c:pt>
                <c:pt idx="44254">
                  <c:v>44254</c:v>
                </c:pt>
                <c:pt idx="44255">
                  <c:v>44255</c:v>
                </c:pt>
                <c:pt idx="44256">
                  <c:v>44256</c:v>
                </c:pt>
                <c:pt idx="44257">
                  <c:v>44257</c:v>
                </c:pt>
                <c:pt idx="44258">
                  <c:v>44258</c:v>
                </c:pt>
                <c:pt idx="44259">
                  <c:v>44259</c:v>
                </c:pt>
                <c:pt idx="44260">
                  <c:v>44260</c:v>
                </c:pt>
                <c:pt idx="44261">
                  <c:v>44261</c:v>
                </c:pt>
                <c:pt idx="44262">
                  <c:v>44262</c:v>
                </c:pt>
                <c:pt idx="44263">
                  <c:v>44263</c:v>
                </c:pt>
                <c:pt idx="44264">
                  <c:v>44264</c:v>
                </c:pt>
                <c:pt idx="44265">
                  <c:v>44265</c:v>
                </c:pt>
                <c:pt idx="44266">
                  <c:v>44266</c:v>
                </c:pt>
                <c:pt idx="44267">
                  <c:v>44267</c:v>
                </c:pt>
                <c:pt idx="44268">
                  <c:v>44268</c:v>
                </c:pt>
                <c:pt idx="44269">
                  <c:v>44269</c:v>
                </c:pt>
                <c:pt idx="44270">
                  <c:v>44270</c:v>
                </c:pt>
                <c:pt idx="44271">
                  <c:v>44271</c:v>
                </c:pt>
                <c:pt idx="44272">
                  <c:v>44272</c:v>
                </c:pt>
                <c:pt idx="44273">
                  <c:v>44273</c:v>
                </c:pt>
                <c:pt idx="44274">
                  <c:v>44274</c:v>
                </c:pt>
                <c:pt idx="44275">
                  <c:v>44275</c:v>
                </c:pt>
                <c:pt idx="44276">
                  <c:v>44276</c:v>
                </c:pt>
                <c:pt idx="44277">
                  <c:v>44277</c:v>
                </c:pt>
                <c:pt idx="44278">
                  <c:v>44278</c:v>
                </c:pt>
                <c:pt idx="44279">
                  <c:v>44279</c:v>
                </c:pt>
                <c:pt idx="44280">
                  <c:v>44280</c:v>
                </c:pt>
                <c:pt idx="44281">
                  <c:v>44281</c:v>
                </c:pt>
                <c:pt idx="44282">
                  <c:v>44282</c:v>
                </c:pt>
                <c:pt idx="44283">
                  <c:v>44283</c:v>
                </c:pt>
                <c:pt idx="44284">
                  <c:v>44284</c:v>
                </c:pt>
                <c:pt idx="44285">
                  <c:v>44285</c:v>
                </c:pt>
                <c:pt idx="44286">
                  <c:v>44286</c:v>
                </c:pt>
                <c:pt idx="44287">
                  <c:v>44287</c:v>
                </c:pt>
                <c:pt idx="44288">
                  <c:v>44288</c:v>
                </c:pt>
                <c:pt idx="44289">
                  <c:v>44289</c:v>
                </c:pt>
                <c:pt idx="44290">
                  <c:v>44290</c:v>
                </c:pt>
                <c:pt idx="44291">
                  <c:v>44291</c:v>
                </c:pt>
                <c:pt idx="44292">
                  <c:v>44292</c:v>
                </c:pt>
                <c:pt idx="44293">
                  <c:v>44293</c:v>
                </c:pt>
                <c:pt idx="44294">
                  <c:v>44294</c:v>
                </c:pt>
                <c:pt idx="44295">
                  <c:v>44295</c:v>
                </c:pt>
                <c:pt idx="44296">
                  <c:v>44296</c:v>
                </c:pt>
                <c:pt idx="44297">
                  <c:v>44297</c:v>
                </c:pt>
                <c:pt idx="44298">
                  <c:v>44298</c:v>
                </c:pt>
                <c:pt idx="44299">
                  <c:v>44299</c:v>
                </c:pt>
                <c:pt idx="44300">
                  <c:v>44300</c:v>
                </c:pt>
                <c:pt idx="44301">
                  <c:v>44301</c:v>
                </c:pt>
                <c:pt idx="44302">
                  <c:v>44302</c:v>
                </c:pt>
                <c:pt idx="44303">
                  <c:v>44303</c:v>
                </c:pt>
                <c:pt idx="44304">
                  <c:v>44304</c:v>
                </c:pt>
                <c:pt idx="44305">
                  <c:v>44305</c:v>
                </c:pt>
                <c:pt idx="44306">
                  <c:v>44306</c:v>
                </c:pt>
                <c:pt idx="44307">
                  <c:v>44307</c:v>
                </c:pt>
                <c:pt idx="44308">
                  <c:v>44308</c:v>
                </c:pt>
                <c:pt idx="44309">
                  <c:v>44309</c:v>
                </c:pt>
                <c:pt idx="44310">
                  <c:v>44310</c:v>
                </c:pt>
                <c:pt idx="44311">
                  <c:v>44311</c:v>
                </c:pt>
                <c:pt idx="44312">
                  <c:v>44312</c:v>
                </c:pt>
                <c:pt idx="44313">
                  <c:v>44313</c:v>
                </c:pt>
                <c:pt idx="44314">
                  <c:v>44314</c:v>
                </c:pt>
                <c:pt idx="44315">
                  <c:v>44315</c:v>
                </c:pt>
                <c:pt idx="44316">
                  <c:v>44316</c:v>
                </c:pt>
                <c:pt idx="44317">
                  <c:v>44317</c:v>
                </c:pt>
                <c:pt idx="44318">
                  <c:v>44318</c:v>
                </c:pt>
                <c:pt idx="44319">
                  <c:v>44319</c:v>
                </c:pt>
                <c:pt idx="44320">
                  <c:v>44320</c:v>
                </c:pt>
                <c:pt idx="44321">
                  <c:v>44321</c:v>
                </c:pt>
                <c:pt idx="44322">
                  <c:v>44322</c:v>
                </c:pt>
                <c:pt idx="44323">
                  <c:v>44323</c:v>
                </c:pt>
                <c:pt idx="44324">
                  <c:v>44324</c:v>
                </c:pt>
                <c:pt idx="44325">
                  <c:v>44325</c:v>
                </c:pt>
                <c:pt idx="44326">
                  <c:v>44326</c:v>
                </c:pt>
                <c:pt idx="44327">
                  <c:v>44327</c:v>
                </c:pt>
                <c:pt idx="44328">
                  <c:v>44328</c:v>
                </c:pt>
                <c:pt idx="44329">
                  <c:v>44329</c:v>
                </c:pt>
                <c:pt idx="44330">
                  <c:v>44330</c:v>
                </c:pt>
                <c:pt idx="44331">
                  <c:v>44331</c:v>
                </c:pt>
                <c:pt idx="44332">
                  <c:v>44332</c:v>
                </c:pt>
                <c:pt idx="44333">
                  <c:v>44333</c:v>
                </c:pt>
                <c:pt idx="44334">
                  <c:v>44334</c:v>
                </c:pt>
                <c:pt idx="44335">
                  <c:v>44335</c:v>
                </c:pt>
                <c:pt idx="44336">
                  <c:v>44336</c:v>
                </c:pt>
                <c:pt idx="44337">
                  <c:v>44337</c:v>
                </c:pt>
                <c:pt idx="44338">
                  <c:v>44338</c:v>
                </c:pt>
                <c:pt idx="44339">
                  <c:v>44339</c:v>
                </c:pt>
                <c:pt idx="44340">
                  <c:v>44340</c:v>
                </c:pt>
                <c:pt idx="44341">
                  <c:v>44341</c:v>
                </c:pt>
                <c:pt idx="44342">
                  <c:v>44342</c:v>
                </c:pt>
                <c:pt idx="44343">
                  <c:v>44343</c:v>
                </c:pt>
                <c:pt idx="44344">
                  <c:v>44344</c:v>
                </c:pt>
                <c:pt idx="44345">
                  <c:v>44345</c:v>
                </c:pt>
                <c:pt idx="44346">
                  <c:v>44346</c:v>
                </c:pt>
                <c:pt idx="44347">
                  <c:v>44347</c:v>
                </c:pt>
                <c:pt idx="44348">
                  <c:v>44348</c:v>
                </c:pt>
                <c:pt idx="44349">
                  <c:v>44349</c:v>
                </c:pt>
                <c:pt idx="44350">
                  <c:v>44350</c:v>
                </c:pt>
                <c:pt idx="44351">
                  <c:v>44351</c:v>
                </c:pt>
                <c:pt idx="44352">
                  <c:v>44352</c:v>
                </c:pt>
                <c:pt idx="44353">
                  <c:v>44353</c:v>
                </c:pt>
                <c:pt idx="44354">
                  <c:v>44354</c:v>
                </c:pt>
                <c:pt idx="44355">
                  <c:v>44355</c:v>
                </c:pt>
                <c:pt idx="44356">
                  <c:v>44356</c:v>
                </c:pt>
                <c:pt idx="44357">
                  <c:v>44357</c:v>
                </c:pt>
                <c:pt idx="44358">
                  <c:v>44358</c:v>
                </c:pt>
                <c:pt idx="44359">
                  <c:v>44359</c:v>
                </c:pt>
                <c:pt idx="44360">
                  <c:v>44360</c:v>
                </c:pt>
                <c:pt idx="44361">
                  <c:v>44361</c:v>
                </c:pt>
                <c:pt idx="44362">
                  <c:v>44362</c:v>
                </c:pt>
                <c:pt idx="44363">
                  <c:v>44363</c:v>
                </c:pt>
                <c:pt idx="44364">
                  <c:v>44364</c:v>
                </c:pt>
                <c:pt idx="44365">
                  <c:v>44365</c:v>
                </c:pt>
                <c:pt idx="44366">
                  <c:v>44366</c:v>
                </c:pt>
                <c:pt idx="44367">
                  <c:v>44367</c:v>
                </c:pt>
                <c:pt idx="44368">
                  <c:v>44368</c:v>
                </c:pt>
                <c:pt idx="44369">
                  <c:v>44369</c:v>
                </c:pt>
                <c:pt idx="44370">
                  <c:v>44370</c:v>
                </c:pt>
                <c:pt idx="44371">
                  <c:v>44371</c:v>
                </c:pt>
                <c:pt idx="44372">
                  <c:v>44372</c:v>
                </c:pt>
                <c:pt idx="44373">
                  <c:v>44373</c:v>
                </c:pt>
                <c:pt idx="44374">
                  <c:v>44374</c:v>
                </c:pt>
                <c:pt idx="44375">
                  <c:v>44375</c:v>
                </c:pt>
                <c:pt idx="44376">
                  <c:v>44376</c:v>
                </c:pt>
                <c:pt idx="44377">
                  <c:v>44377</c:v>
                </c:pt>
                <c:pt idx="44378">
                  <c:v>44378</c:v>
                </c:pt>
                <c:pt idx="44379">
                  <c:v>44379</c:v>
                </c:pt>
                <c:pt idx="44380">
                  <c:v>44380</c:v>
                </c:pt>
                <c:pt idx="44381">
                  <c:v>44381</c:v>
                </c:pt>
                <c:pt idx="44382">
                  <c:v>44382</c:v>
                </c:pt>
                <c:pt idx="44383">
                  <c:v>44383</c:v>
                </c:pt>
                <c:pt idx="44384">
                  <c:v>44384</c:v>
                </c:pt>
                <c:pt idx="44385">
                  <c:v>44385</c:v>
                </c:pt>
                <c:pt idx="44386">
                  <c:v>44386</c:v>
                </c:pt>
                <c:pt idx="44387">
                  <c:v>44387</c:v>
                </c:pt>
                <c:pt idx="44388">
                  <c:v>44388</c:v>
                </c:pt>
                <c:pt idx="44389">
                  <c:v>44389</c:v>
                </c:pt>
                <c:pt idx="44390">
                  <c:v>44390</c:v>
                </c:pt>
                <c:pt idx="44391">
                  <c:v>44391</c:v>
                </c:pt>
                <c:pt idx="44392">
                  <c:v>44392</c:v>
                </c:pt>
                <c:pt idx="44393">
                  <c:v>44393</c:v>
                </c:pt>
                <c:pt idx="44394">
                  <c:v>44394</c:v>
                </c:pt>
                <c:pt idx="44395">
                  <c:v>44395</c:v>
                </c:pt>
                <c:pt idx="44396">
                  <c:v>44396</c:v>
                </c:pt>
                <c:pt idx="44397">
                  <c:v>44397</c:v>
                </c:pt>
                <c:pt idx="44398">
                  <c:v>44398</c:v>
                </c:pt>
                <c:pt idx="44399">
                  <c:v>44399</c:v>
                </c:pt>
                <c:pt idx="44400">
                  <c:v>44400</c:v>
                </c:pt>
                <c:pt idx="44401">
                  <c:v>44401</c:v>
                </c:pt>
                <c:pt idx="44402">
                  <c:v>44402</c:v>
                </c:pt>
                <c:pt idx="44403">
                  <c:v>44403</c:v>
                </c:pt>
                <c:pt idx="44404">
                  <c:v>44404</c:v>
                </c:pt>
                <c:pt idx="44405">
                  <c:v>44405</c:v>
                </c:pt>
                <c:pt idx="44406">
                  <c:v>44406</c:v>
                </c:pt>
                <c:pt idx="44407">
                  <c:v>44407</c:v>
                </c:pt>
                <c:pt idx="44408">
                  <c:v>44408</c:v>
                </c:pt>
                <c:pt idx="44409">
                  <c:v>44409</c:v>
                </c:pt>
                <c:pt idx="44410">
                  <c:v>44410</c:v>
                </c:pt>
                <c:pt idx="44411">
                  <c:v>44411</c:v>
                </c:pt>
                <c:pt idx="44412">
                  <c:v>44412</c:v>
                </c:pt>
                <c:pt idx="44413">
                  <c:v>44413</c:v>
                </c:pt>
                <c:pt idx="44414">
                  <c:v>44414</c:v>
                </c:pt>
                <c:pt idx="44415">
                  <c:v>44415</c:v>
                </c:pt>
                <c:pt idx="44416">
                  <c:v>44416</c:v>
                </c:pt>
                <c:pt idx="44417">
                  <c:v>44417</c:v>
                </c:pt>
                <c:pt idx="44418">
                  <c:v>44418</c:v>
                </c:pt>
                <c:pt idx="44419">
                  <c:v>44419</c:v>
                </c:pt>
                <c:pt idx="44420">
                  <c:v>44420</c:v>
                </c:pt>
                <c:pt idx="44421">
                  <c:v>44421</c:v>
                </c:pt>
                <c:pt idx="44422">
                  <c:v>44422</c:v>
                </c:pt>
                <c:pt idx="44423">
                  <c:v>44423</c:v>
                </c:pt>
                <c:pt idx="44424">
                  <c:v>44424</c:v>
                </c:pt>
                <c:pt idx="44425">
                  <c:v>44425</c:v>
                </c:pt>
                <c:pt idx="44426">
                  <c:v>44426</c:v>
                </c:pt>
                <c:pt idx="44427">
                  <c:v>44427</c:v>
                </c:pt>
                <c:pt idx="44428">
                  <c:v>44428</c:v>
                </c:pt>
                <c:pt idx="44429">
                  <c:v>44429</c:v>
                </c:pt>
                <c:pt idx="44430">
                  <c:v>44430</c:v>
                </c:pt>
                <c:pt idx="44431">
                  <c:v>44431</c:v>
                </c:pt>
                <c:pt idx="44432">
                  <c:v>44432</c:v>
                </c:pt>
                <c:pt idx="44433">
                  <c:v>44433</c:v>
                </c:pt>
                <c:pt idx="44434">
                  <c:v>44434</c:v>
                </c:pt>
                <c:pt idx="44435">
                  <c:v>44435</c:v>
                </c:pt>
                <c:pt idx="44436">
                  <c:v>44436</c:v>
                </c:pt>
                <c:pt idx="44437">
                  <c:v>44437</c:v>
                </c:pt>
                <c:pt idx="44438">
                  <c:v>44438</c:v>
                </c:pt>
                <c:pt idx="44439">
                  <c:v>44439</c:v>
                </c:pt>
                <c:pt idx="44440">
                  <c:v>44440</c:v>
                </c:pt>
                <c:pt idx="44441">
                  <c:v>44441</c:v>
                </c:pt>
                <c:pt idx="44442">
                  <c:v>44442</c:v>
                </c:pt>
                <c:pt idx="44443">
                  <c:v>44443</c:v>
                </c:pt>
                <c:pt idx="44444">
                  <c:v>44444</c:v>
                </c:pt>
                <c:pt idx="44445">
                  <c:v>44445</c:v>
                </c:pt>
                <c:pt idx="44446">
                  <c:v>44446</c:v>
                </c:pt>
                <c:pt idx="44447">
                  <c:v>44447</c:v>
                </c:pt>
                <c:pt idx="44448">
                  <c:v>44448</c:v>
                </c:pt>
                <c:pt idx="44449">
                  <c:v>44449</c:v>
                </c:pt>
                <c:pt idx="44450">
                  <c:v>44450</c:v>
                </c:pt>
                <c:pt idx="44451">
                  <c:v>44451</c:v>
                </c:pt>
                <c:pt idx="44452">
                  <c:v>44452</c:v>
                </c:pt>
                <c:pt idx="44453">
                  <c:v>44453</c:v>
                </c:pt>
                <c:pt idx="44454">
                  <c:v>44454</c:v>
                </c:pt>
                <c:pt idx="44455">
                  <c:v>44455</c:v>
                </c:pt>
                <c:pt idx="44456">
                  <c:v>44456</c:v>
                </c:pt>
                <c:pt idx="44457">
                  <c:v>44457</c:v>
                </c:pt>
                <c:pt idx="44458">
                  <c:v>44458</c:v>
                </c:pt>
                <c:pt idx="44459">
                  <c:v>44459</c:v>
                </c:pt>
                <c:pt idx="44460">
                  <c:v>44460</c:v>
                </c:pt>
                <c:pt idx="44461">
                  <c:v>44461</c:v>
                </c:pt>
                <c:pt idx="44462">
                  <c:v>44462</c:v>
                </c:pt>
                <c:pt idx="44463">
                  <c:v>44463</c:v>
                </c:pt>
                <c:pt idx="44464">
                  <c:v>44464</c:v>
                </c:pt>
                <c:pt idx="44465">
                  <c:v>44465</c:v>
                </c:pt>
                <c:pt idx="44466">
                  <c:v>44466</c:v>
                </c:pt>
                <c:pt idx="44467">
                  <c:v>44467</c:v>
                </c:pt>
                <c:pt idx="44468">
                  <c:v>44468</c:v>
                </c:pt>
                <c:pt idx="44469">
                  <c:v>44469</c:v>
                </c:pt>
                <c:pt idx="44470">
                  <c:v>44470</c:v>
                </c:pt>
                <c:pt idx="44471">
                  <c:v>44471</c:v>
                </c:pt>
                <c:pt idx="44472">
                  <c:v>44472</c:v>
                </c:pt>
                <c:pt idx="44473">
                  <c:v>44473</c:v>
                </c:pt>
                <c:pt idx="44474">
                  <c:v>44474</c:v>
                </c:pt>
                <c:pt idx="44475">
                  <c:v>44475</c:v>
                </c:pt>
                <c:pt idx="44476">
                  <c:v>44476</c:v>
                </c:pt>
                <c:pt idx="44477">
                  <c:v>44477</c:v>
                </c:pt>
                <c:pt idx="44478">
                  <c:v>44478</c:v>
                </c:pt>
                <c:pt idx="44479">
                  <c:v>44479</c:v>
                </c:pt>
                <c:pt idx="44480">
                  <c:v>44480</c:v>
                </c:pt>
                <c:pt idx="44481">
                  <c:v>44481</c:v>
                </c:pt>
                <c:pt idx="44482">
                  <c:v>44482</c:v>
                </c:pt>
                <c:pt idx="44483">
                  <c:v>44483</c:v>
                </c:pt>
                <c:pt idx="44484">
                  <c:v>44484</c:v>
                </c:pt>
                <c:pt idx="44485">
                  <c:v>44485</c:v>
                </c:pt>
                <c:pt idx="44486">
                  <c:v>44486</c:v>
                </c:pt>
                <c:pt idx="44487">
                  <c:v>44487</c:v>
                </c:pt>
                <c:pt idx="44488">
                  <c:v>44488</c:v>
                </c:pt>
                <c:pt idx="44489">
                  <c:v>44489</c:v>
                </c:pt>
                <c:pt idx="44490">
                  <c:v>44490</c:v>
                </c:pt>
                <c:pt idx="44491">
                  <c:v>44491</c:v>
                </c:pt>
                <c:pt idx="44492">
                  <c:v>44492</c:v>
                </c:pt>
                <c:pt idx="44493">
                  <c:v>44493</c:v>
                </c:pt>
                <c:pt idx="44494">
                  <c:v>44494</c:v>
                </c:pt>
                <c:pt idx="44495">
                  <c:v>44495</c:v>
                </c:pt>
                <c:pt idx="44496">
                  <c:v>44496</c:v>
                </c:pt>
                <c:pt idx="44497">
                  <c:v>44497</c:v>
                </c:pt>
                <c:pt idx="44498">
                  <c:v>44498</c:v>
                </c:pt>
                <c:pt idx="44499">
                  <c:v>44499</c:v>
                </c:pt>
                <c:pt idx="44500">
                  <c:v>44500</c:v>
                </c:pt>
                <c:pt idx="44501">
                  <c:v>44501</c:v>
                </c:pt>
                <c:pt idx="44502">
                  <c:v>44502</c:v>
                </c:pt>
                <c:pt idx="44503">
                  <c:v>44503</c:v>
                </c:pt>
                <c:pt idx="44504">
                  <c:v>44504</c:v>
                </c:pt>
                <c:pt idx="44505">
                  <c:v>44505</c:v>
                </c:pt>
                <c:pt idx="44506">
                  <c:v>44506</c:v>
                </c:pt>
                <c:pt idx="44507">
                  <c:v>44507</c:v>
                </c:pt>
                <c:pt idx="44508">
                  <c:v>44508</c:v>
                </c:pt>
                <c:pt idx="44509">
                  <c:v>44509</c:v>
                </c:pt>
                <c:pt idx="44510">
                  <c:v>44510</c:v>
                </c:pt>
                <c:pt idx="44511">
                  <c:v>44511</c:v>
                </c:pt>
                <c:pt idx="44512">
                  <c:v>44512</c:v>
                </c:pt>
                <c:pt idx="44513">
                  <c:v>44513</c:v>
                </c:pt>
                <c:pt idx="44514">
                  <c:v>44514</c:v>
                </c:pt>
                <c:pt idx="44515">
                  <c:v>44515</c:v>
                </c:pt>
                <c:pt idx="44516">
                  <c:v>44516</c:v>
                </c:pt>
                <c:pt idx="44517">
                  <c:v>44517</c:v>
                </c:pt>
                <c:pt idx="44518">
                  <c:v>44518</c:v>
                </c:pt>
                <c:pt idx="44519">
                  <c:v>44519</c:v>
                </c:pt>
                <c:pt idx="44520">
                  <c:v>44520</c:v>
                </c:pt>
                <c:pt idx="44521">
                  <c:v>44521</c:v>
                </c:pt>
                <c:pt idx="44522">
                  <c:v>44522</c:v>
                </c:pt>
                <c:pt idx="44523">
                  <c:v>44523</c:v>
                </c:pt>
                <c:pt idx="44524">
                  <c:v>44524</c:v>
                </c:pt>
                <c:pt idx="44525">
                  <c:v>44525</c:v>
                </c:pt>
                <c:pt idx="44526">
                  <c:v>44526</c:v>
                </c:pt>
                <c:pt idx="44527">
                  <c:v>44527</c:v>
                </c:pt>
                <c:pt idx="44528">
                  <c:v>44528</c:v>
                </c:pt>
                <c:pt idx="44529">
                  <c:v>44529</c:v>
                </c:pt>
                <c:pt idx="44530">
                  <c:v>44530</c:v>
                </c:pt>
                <c:pt idx="44531">
                  <c:v>44531</c:v>
                </c:pt>
                <c:pt idx="44532">
                  <c:v>44532</c:v>
                </c:pt>
                <c:pt idx="44533">
                  <c:v>44533</c:v>
                </c:pt>
                <c:pt idx="44534">
                  <c:v>44534</c:v>
                </c:pt>
                <c:pt idx="44535">
                  <c:v>44535</c:v>
                </c:pt>
                <c:pt idx="44536">
                  <c:v>44536</c:v>
                </c:pt>
                <c:pt idx="44537">
                  <c:v>44537</c:v>
                </c:pt>
                <c:pt idx="44538">
                  <c:v>44538</c:v>
                </c:pt>
                <c:pt idx="44539">
                  <c:v>44539</c:v>
                </c:pt>
                <c:pt idx="44540">
                  <c:v>44540</c:v>
                </c:pt>
                <c:pt idx="44541">
                  <c:v>44541</c:v>
                </c:pt>
                <c:pt idx="44542">
                  <c:v>44542</c:v>
                </c:pt>
                <c:pt idx="44543">
                  <c:v>44543</c:v>
                </c:pt>
                <c:pt idx="44544">
                  <c:v>44544</c:v>
                </c:pt>
                <c:pt idx="44545">
                  <c:v>44545</c:v>
                </c:pt>
                <c:pt idx="44546">
                  <c:v>44546</c:v>
                </c:pt>
                <c:pt idx="44547">
                  <c:v>44547</c:v>
                </c:pt>
                <c:pt idx="44548">
                  <c:v>44548</c:v>
                </c:pt>
                <c:pt idx="44549">
                  <c:v>44549</c:v>
                </c:pt>
                <c:pt idx="44550">
                  <c:v>44550</c:v>
                </c:pt>
                <c:pt idx="44551">
                  <c:v>44551</c:v>
                </c:pt>
                <c:pt idx="44552">
                  <c:v>44552</c:v>
                </c:pt>
                <c:pt idx="44553">
                  <c:v>44553</c:v>
                </c:pt>
                <c:pt idx="44554">
                  <c:v>44554</c:v>
                </c:pt>
                <c:pt idx="44555">
                  <c:v>44555</c:v>
                </c:pt>
                <c:pt idx="44556">
                  <c:v>44556</c:v>
                </c:pt>
                <c:pt idx="44557">
                  <c:v>44557</c:v>
                </c:pt>
                <c:pt idx="44558">
                  <c:v>44558</c:v>
                </c:pt>
                <c:pt idx="44559">
                  <c:v>44559</c:v>
                </c:pt>
                <c:pt idx="44560">
                  <c:v>44560</c:v>
                </c:pt>
                <c:pt idx="44561">
                  <c:v>44561</c:v>
                </c:pt>
                <c:pt idx="44562">
                  <c:v>44562</c:v>
                </c:pt>
                <c:pt idx="44563">
                  <c:v>44563</c:v>
                </c:pt>
                <c:pt idx="44564">
                  <c:v>44564</c:v>
                </c:pt>
                <c:pt idx="44565">
                  <c:v>44565</c:v>
                </c:pt>
                <c:pt idx="44566">
                  <c:v>44566</c:v>
                </c:pt>
                <c:pt idx="44567">
                  <c:v>44567</c:v>
                </c:pt>
                <c:pt idx="44568">
                  <c:v>44568</c:v>
                </c:pt>
                <c:pt idx="44569">
                  <c:v>44569</c:v>
                </c:pt>
                <c:pt idx="44570">
                  <c:v>44570</c:v>
                </c:pt>
                <c:pt idx="44571">
                  <c:v>44571</c:v>
                </c:pt>
                <c:pt idx="44572">
                  <c:v>44572</c:v>
                </c:pt>
                <c:pt idx="44573">
                  <c:v>44573</c:v>
                </c:pt>
                <c:pt idx="44574">
                  <c:v>44574</c:v>
                </c:pt>
                <c:pt idx="44575">
                  <c:v>44575</c:v>
                </c:pt>
                <c:pt idx="44576">
                  <c:v>44576</c:v>
                </c:pt>
                <c:pt idx="44577">
                  <c:v>44577</c:v>
                </c:pt>
                <c:pt idx="44578">
                  <c:v>44578</c:v>
                </c:pt>
                <c:pt idx="44579">
                  <c:v>44579</c:v>
                </c:pt>
                <c:pt idx="44580">
                  <c:v>44580</c:v>
                </c:pt>
                <c:pt idx="44581">
                  <c:v>44581</c:v>
                </c:pt>
                <c:pt idx="44582">
                  <c:v>44582</c:v>
                </c:pt>
                <c:pt idx="44583">
                  <c:v>44583</c:v>
                </c:pt>
                <c:pt idx="44584">
                  <c:v>44584</c:v>
                </c:pt>
                <c:pt idx="44585">
                  <c:v>44585</c:v>
                </c:pt>
                <c:pt idx="44586">
                  <c:v>44586</c:v>
                </c:pt>
                <c:pt idx="44587">
                  <c:v>44587</c:v>
                </c:pt>
                <c:pt idx="44588">
                  <c:v>44588</c:v>
                </c:pt>
                <c:pt idx="44589">
                  <c:v>44589</c:v>
                </c:pt>
                <c:pt idx="44590">
                  <c:v>44590</c:v>
                </c:pt>
                <c:pt idx="44591">
                  <c:v>44591</c:v>
                </c:pt>
                <c:pt idx="44592">
                  <c:v>44592</c:v>
                </c:pt>
                <c:pt idx="44593">
                  <c:v>44593</c:v>
                </c:pt>
                <c:pt idx="44594">
                  <c:v>44594</c:v>
                </c:pt>
                <c:pt idx="44595">
                  <c:v>44595</c:v>
                </c:pt>
                <c:pt idx="44596">
                  <c:v>44596</c:v>
                </c:pt>
                <c:pt idx="44597">
                  <c:v>44597</c:v>
                </c:pt>
                <c:pt idx="44598">
                  <c:v>44598</c:v>
                </c:pt>
                <c:pt idx="44599">
                  <c:v>44599</c:v>
                </c:pt>
                <c:pt idx="44600">
                  <c:v>44600</c:v>
                </c:pt>
                <c:pt idx="44601">
                  <c:v>44601</c:v>
                </c:pt>
                <c:pt idx="44602">
                  <c:v>44602</c:v>
                </c:pt>
                <c:pt idx="44603">
                  <c:v>44603</c:v>
                </c:pt>
                <c:pt idx="44604">
                  <c:v>44604</c:v>
                </c:pt>
                <c:pt idx="44605">
                  <c:v>44605</c:v>
                </c:pt>
                <c:pt idx="44606">
                  <c:v>44606</c:v>
                </c:pt>
                <c:pt idx="44607">
                  <c:v>44607</c:v>
                </c:pt>
                <c:pt idx="44608">
                  <c:v>44608</c:v>
                </c:pt>
                <c:pt idx="44609">
                  <c:v>44609</c:v>
                </c:pt>
                <c:pt idx="44610">
                  <c:v>44610</c:v>
                </c:pt>
                <c:pt idx="44611">
                  <c:v>44611</c:v>
                </c:pt>
                <c:pt idx="44612">
                  <c:v>44612</c:v>
                </c:pt>
                <c:pt idx="44613">
                  <c:v>44613</c:v>
                </c:pt>
                <c:pt idx="44614">
                  <c:v>44614</c:v>
                </c:pt>
                <c:pt idx="44615">
                  <c:v>44615</c:v>
                </c:pt>
                <c:pt idx="44616">
                  <c:v>44616</c:v>
                </c:pt>
                <c:pt idx="44617">
                  <c:v>44617</c:v>
                </c:pt>
                <c:pt idx="44618">
                  <c:v>44618</c:v>
                </c:pt>
                <c:pt idx="44619">
                  <c:v>44619</c:v>
                </c:pt>
                <c:pt idx="44620">
                  <c:v>44620</c:v>
                </c:pt>
                <c:pt idx="44621">
                  <c:v>44621</c:v>
                </c:pt>
                <c:pt idx="44622">
                  <c:v>44622</c:v>
                </c:pt>
                <c:pt idx="44623">
                  <c:v>44623</c:v>
                </c:pt>
                <c:pt idx="44624">
                  <c:v>44624</c:v>
                </c:pt>
                <c:pt idx="44625">
                  <c:v>44625</c:v>
                </c:pt>
                <c:pt idx="44626">
                  <c:v>44626</c:v>
                </c:pt>
                <c:pt idx="44627">
                  <c:v>44627</c:v>
                </c:pt>
                <c:pt idx="44628">
                  <c:v>44628</c:v>
                </c:pt>
                <c:pt idx="44629">
                  <c:v>44629</c:v>
                </c:pt>
                <c:pt idx="44630">
                  <c:v>44630</c:v>
                </c:pt>
                <c:pt idx="44631">
                  <c:v>44631</c:v>
                </c:pt>
                <c:pt idx="44632">
                  <c:v>44632</c:v>
                </c:pt>
                <c:pt idx="44633">
                  <c:v>44633</c:v>
                </c:pt>
                <c:pt idx="44634">
                  <c:v>44634</c:v>
                </c:pt>
                <c:pt idx="44635">
                  <c:v>44635</c:v>
                </c:pt>
                <c:pt idx="44636">
                  <c:v>44636</c:v>
                </c:pt>
                <c:pt idx="44637">
                  <c:v>44637</c:v>
                </c:pt>
                <c:pt idx="44638">
                  <c:v>44638</c:v>
                </c:pt>
                <c:pt idx="44639">
                  <c:v>44639</c:v>
                </c:pt>
                <c:pt idx="44640">
                  <c:v>44640</c:v>
                </c:pt>
                <c:pt idx="44641">
                  <c:v>44641</c:v>
                </c:pt>
                <c:pt idx="44642">
                  <c:v>44642</c:v>
                </c:pt>
                <c:pt idx="44643">
                  <c:v>44643</c:v>
                </c:pt>
                <c:pt idx="44644">
                  <c:v>44644</c:v>
                </c:pt>
                <c:pt idx="44645">
                  <c:v>44645</c:v>
                </c:pt>
                <c:pt idx="44646">
                  <c:v>44646</c:v>
                </c:pt>
                <c:pt idx="44647">
                  <c:v>44647</c:v>
                </c:pt>
                <c:pt idx="44648">
                  <c:v>44648</c:v>
                </c:pt>
                <c:pt idx="44649">
                  <c:v>44649</c:v>
                </c:pt>
                <c:pt idx="44650">
                  <c:v>44650</c:v>
                </c:pt>
                <c:pt idx="44651">
                  <c:v>44651</c:v>
                </c:pt>
                <c:pt idx="44652">
                  <c:v>44652</c:v>
                </c:pt>
                <c:pt idx="44653">
                  <c:v>44653</c:v>
                </c:pt>
                <c:pt idx="44654">
                  <c:v>44654</c:v>
                </c:pt>
                <c:pt idx="44655">
                  <c:v>44655</c:v>
                </c:pt>
                <c:pt idx="44656">
                  <c:v>44656</c:v>
                </c:pt>
                <c:pt idx="44657">
                  <c:v>44657</c:v>
                </c:pt>
                <c:pt idx="44658">
                  <c:v>44658</c:v>
                </c:pt>
                <c:pt idx="44659">
                  <c:v>44659</c:v>
                </c:pt>
                <c:pt idx="44660">
                  <c:v>44660</c:v>
                </c:pt>
                <c:pt idx="44661">
                  <c:v>44661</c:v>
                </c:pt>
                <c:pt idx="44662">
                  <c:v>44662</c:v>
                </c:pt>
                <c:pt idx="44663">
                  <c:v>44663</c:v>
                </c:pt>
                <c:pt idx="44664">
                  <c:v>44664</c:v>
                </c:pt>
                <c:pt idx="44665">
                  <c:v>44665</c:v>
                </c:pt>
                <c:pt idx="44666">
                  <c:v>44666</c:v>
                </c:pt>
                <c:pt idx="44667">
                  <c:v>44667</c:v>
                </c:pt>
                <c:pt idx="44668">
                  <c:v>44668</c:v>
                </c:pt>
                <c:pt idx="44669">
                  <c:v>44669</c:v>
                </c:pt>
                <c:pt idx="44670">
                  <c:v>44670</c:v>
                </c:pt>
                <c:pt idx="44671">
                  <c:v>44671</c:v>
                </c:pt>
                <c:pt idx="44672">
                  <c:v>44672</c:v>
                </c:pt>
                <c:pt idx="44673">
                  <c:v>44673</c:v>
                </c:pt>
                <c:pt idx="44674">
                  <c:v>44674</c:v>
                </c:pt>
                <c:pt idx="44675">
                  <c:v>44675</c:v>
                </c:pt>
                <c:pt idx="44676">
                  <c:v>44676</c:v>
                </c:pt>
                <c:pt idx="44677">
                  <c:v>44677</c:v>
                </c:pt>
                <c:pt idx="44678">
                  <c:v>44678</c:v>
                </c:pt>
                <c:pt idx="44679">
                  <c:v>44679</c:v>
                </c:pt>
                <c:pt idx="44680">
                  <c:v>44680</c:v>
                </c:pt>
                <c:pt idx="44681">
                  <c:v>44681</c:v>
                </c:pt>
                <c:pt idx="44682">
                  <c:v>44682</c:v>
                </c:pt>
                <c:pt idx="44683">
                  <c:v>44683</c:v>
                </c:pt>
                <c:pt idx="44684">
                  <c:v>44684</c:v>
                </c:pt>
                <c:pt idx="44685">
                  <c:v>44685</c:v>
                </c:pt>
                <c:pt idx="44686">
                  <c:v>44686</c:v>
                </c:pt>
                <c:pt idx="44687">
                  <c:v>44687</c:v>
                </c:pt>
                <c:pt idx="44688">
                  <c:v>44688</c:v>
                </c:pt>
                <c:pt idx="44689">
                  <c:v>44689</c:v>
                </c:pt>
                <c:pt idx="44690">
                  <c:v>44690</c:v>
                </c:pt>
                <c:pt idx="44691">
                  <c:v>44691</c:v>
                </c:pt>
                <c:pt idx="44692">
                  <c:v>44692</c:v>
                </c:pt>
                <c:pt idx="44693">
                  <c:v>44693</c:v>
                </c:pt>
                <c:pt idx="44694">
                  <c:v>44694</c:v>
                </c:pt>
                <c:pt idx="44695">
                  <c:v>44695</c:v>
                </c:pt>
                <c:pt idx="44696">
                  <c:v>44696</c:v>
                </c:pt>
                <c:pt idx="44697">
                  <c:v>44697</c:v>
                </c:pt>
                <c:pt idx="44698">
                  <c:v>44698</c:v>
                </c:pt>
                <c:pt idx="44699">
                  <c:v>44699</c:v>
                </c:pt>
                <c:pt idx="44700">
                  <c:v>44700</c:v>
                </c:pt>
                <c:pt idx="44701">
                  <c:v>44701</c:v>
                </c:pt>
                <c:pt idx="44702">
                  <c:v>44702</c:v>
                </c:pt>
                <c:pt idx="44703">
                  <c:v>44703</c:v>
                </c:pt>
                <c:pt idx="44704">
                  <c:v>44704</c:v>
                </c:pt>
                <c:pt idx="44705">
                  <c:v>44705</c:v>
                </c:pt>
                <c:pt idx="44706">
                  <c:v>44706</c:v>
                </c:pt>
                <c:pt idx="44707">
                  <c:v>44707</c:v>
                </c:pt>
                <c:pt idx="44708">
                  <c:v>44708</c:v>
                </c:pt>
                <c:pt idx="44709">
                  <c:v>44709</c:v>
                </c:pt>
                <c:pt idx="44710">
                  <c:v>44710</c:v>
                </c:pt>
                <c:pt idx="44711">
                  <c:v>44711</c:v>
                </c:pt>
                <c:pt idx="44712">
                  <c:v>44712</c:v>
                </c:pt>
                <c:pt idx="44713">
                  <c:v>44713</c:v>
                </c:pt>
                <c:pt idx="44714">
                  <c:v>44714</c:v>
                </c:pt>
                <c:pt idx="44715">
                  <c:v>44715</c:v>
                </c:pt>
                <c:pt idx="44716">
                  <c:v>44716</c:v>
                </c:pt>
                <c:pt idx="44717">
                  <c:v>44717</c:v>
                </c:pt>
                <c:pt idx="44718">
                  <c:v>44718</c:v>
                </c:pt>
                <c:pt idx="44719">
                  <c:v>44719</c:v>
                </c:pt>
                <c:pt idx="44720">
                  <c:v>44720</c:v>
                </c:pt>
                <c:pt idx="44721">
                  <c:v>44721</c:v>
                </c:pt>
                <c:pt idx="44722">
                  <c:v>44722</c:v>
                </c:pt>
                <c:pt idx="44723">
                  <c:v>44723</c:v>
                </c:pt>
                <c:pt idx="44724">
                  <c:v>44724</c:v>
                </c:pt>
                <c:pt idx="44725">
                  <c:v>44725</c:v>
                </c:pt>
                <c:pt idx="44726">
                  <c:v>44726</c:v>
                </c:pt>
                <c:pt idx="44727">
                  <c:v>44727</c:v>
                </c:pt>
                <c:pt idx="44728">
                  <c:v>44728</c:v>
                </c:pt>
                <c:pt idx="44729">
                  <c:v>44729</c:v>
                </c:pt>
                <c:pt idx="44730">
                  <c:v>44730</c:v>
                </c:pt>
                <c:pt idx="44731">
                  <c:v>44731</c:v>
                </c:pt>
                <c:pt idx="44732">
                  <c:v>44732</c:v>
                </c:pt>
                <c:pt idx="44733">
                  <c:v>44733</c:v>
                </c:pt>
                <c:pt idx="44734">
                  <c:v>44734</c:v>
                </c:pt>
                <c:pt idx="44735">
                  <c:v>44735</c:v>
                </c:pt>
                <c:pt idx="44736">
                  <c:v>44736</c:v>
                </c:pt>
                <c:pt idx="44737">
                  <c:v>44737</c:v>
                </c:pt>
                <c:pt idx="44738">
                  <c:v>44738</c:v>
                </c:pt>
                <c:pt idx="44739">
                  <c:v>44739</c:v>
                </c:pt>
                <c:pt idx="44740">
                  <c:v>44740</c:v>
                </c:pt>
                <c:pt idx="44741">
                  <c:v>44741</c:v>
                </c:pt>
                <c:pt idx="44742">
                  <c:v>44742</c:v>
                </c:pt>
                <c:pt idx="44743">
                  <c:v>44743</c:v>
                </c:pt>
                <c:pt idx="44744">
                  <c:v>44744</c:v>
                </c:pt>
                <c:pt idx="44745">
                  <c:v>44745</c:v>
                </c:pt>
                <c:pt idx="44746">
                  <c:v>44746</c:v>
                </c:pt>
                <c:pt idx="44747">
                  <c:v>44747</c:v>
                </c:pt>
                <c:pt idx="44748">
                  <c:v>44748</c:v>
                </c:pt>
                <c:pt idx="44749">
                  <c:v>44749</c:v>
                </c:pt>
                <c:pt idx="44750">
                  <c:v>44750</c:v>
                </c:pt>
                <c:pt idx="44751">
                  <c:v>44751</c:v>
                </c:pt>
                <c:pt idx="44752">
                  <c:v>44752</c:v>
                </c:pt>
                <c:pt idx="44753">
                  <c:v>44753</c:v>
                </c:pt>
                <c:pt idx="44754">
                  <c:v>44754</c:v>
                </c:pt>
                <c:pt idx="44755">
                  <c:v>44755</c:v>
                </c:pt>
                <c:pt idx="44756">
                  <c:v>44756</c:v>
                </c:pt>
                <c:pt idx="44757">
                  <c:v>44757</c:v>
                </c:pt>
                <c:pt idx="44758">
                  <c:v>44758</c:v>
                </c:pt>
                <c:pt idx="44759">
                  <c:v>44759</c:v>
                </c:pt>
                <c:pt idx="44760">
                  <c:v>44760</c:v>
                </c:pt>
                <c:pt idx="44761">
                  <c:v>44761</c:v>
                </c:pt>
                <c:pt idx="44762">
                  <c:v>44762</c:v>
                </c:pt>
                <c:pt idx="44763">
                  <c:v>44763</c:v>
                </c:pt>
                <c:pt idx="44764">
                  <c:v>44764</c:v>
                </c:pt>
                <c:pt idx="44765">
                  <c:v>44765</c:v>
                </c:pt>
                <c:pt idx="44766">
                  <c:v>44766</c:v>
                </c:pt>
                <c:pt idx="44767">
                  <c:v>44767</c:v>
                </c:pt>
                <c:pt idx="44768">
                  <c:v>44768</c:v>
                </c:pt>
                <c:pt idx="44769">
                  <c:v>44769</c:v>
                </c:pt>
                <c:pt idx="44770">
                  <c:v>44770</c:v>
                </c:pt>
                <c:pt idx="44771">
                  <c:v>44771</c:v>
                </c:pt>
                <c:pt idx="44772">
                  <c:v>44772</c:v>
                </c:pt>
                <c:pt idx="44773">
                  <c:v>44773</c:v>
                </c:pt>
                <c:pt idx="44774">
                  <c:v>44774</c:v>
                </c:pt>
                <c:pt idx="44775">
                  <c:v>44775</c:v>
                </c:pt>
                <c:pt idx="44776">
                  <c:v>44776</c:v>
                </c:pt>
                <c:pt idx="44777">
                  <c:v>44777</c:v>
                </c:pt>
                <c:pt idx="44778">
                  <c:v>44778</c:v>
                </c:pt>
                <c:pt idx="44779">
                  <c:v>44779</c:v>
                </c:pt>
                <c:pt idx="44780">
                  <c:v>44780</c:v>
                </c:pt>
                <c:pt idx="44781">
                  <c:v>44781</c:v>
                </c:pt>
                <c:pt idx="44782">
                  <c:v>44782</c:v>
                </c:pt>
                <c:pt idx="44783">
                  <c:v>44783</c:v>
                </c:pt>
                <c:pt idx="44784">
                  <c:v>44784</c:v>
                </c:pt>
                <c:pt idx="44785">
                  <c:v>44785</c:v>
                </c:pt>
                <c:pt idx="44786">
                  <c:v>44786</c:v>
                </c:pt>
                <c:pt idx="44787">
                  <c:v>44787</c:v>
                </c:pt>
                <c:pt idx="44788">
                  <c:v>44788</c:v>
                </c:pt>
                <c:pt idx="44789">
                  <c:v>44789</c:v>
                </c:pt>
                <c:pt idx="44790">
                  <c:v>44790</c:v>
                </c:pt>
                <c:pt idx="44791">
                  <c:v>44791</c:v>
                </c:pt>
                <c:pt idx="44792">
                  <c:v>44792</c:v>
                </c:pt>
                <c:pt idx="44793">
                  <c:v>44793</c:v>
                </c:pt>
                <c:pt idx="44794">
                  <c:v>44794</c:v>
                </c:pt>
                <c:pt idx="44795">
                  <c:v>44795</c:v>
                </c:pt>
                <c:pt idx="44796">
                  <c:v>44796</c:v>
                </c:pt>
                <c:pt idx="44797">
                  <c:v>44797</c:v>
                </c:pt>
                <c:pt idx="44798">
                  <c:v>44798</c:v>
                </c:pt>
                <c:pt idx="44799">
                  <c:v>44799</c:v>
                </c:pt>
                <c:pt idx="44800">
                  <c:v>44800</c:v>
                </c:pt>
                <c:pt idx="44801">
                  <c:v>44801</c:v>
                </c:pt>
                <c:pt idx="44802">
                  <c:v>44802</c:v>
                </c:pt>
                <c:pt idx="44803">
                  <c:v>44803</c:v>
                </c:pt>
                <c:pt idx="44804">
                  <c:v>44804</c:v>
                </c:pt>
                <c:pt idx="44805">
                  <c:v>44805</c:v>
                </c:pt>
                <c:pt idx="44806">
                  <c:v>44806</c:v>
                </c:pt>
                <c:pt idx="44807">
                  <c:v>44807</c:v>
                </c:pt>
                <c:pt idx="44808">
                  <c:v>44808</c:v>
                </c:pt>
                <c:pt idx="44809">
                  <c:v>44809</c:v>
                </c:pt>
                <c:pt idx="44810">
                  <c:v>44810</c:v>
                </c:pt>
                <c:pt idx="44811">
                  <c:v>44811</c:v>
                </c:pt>
                <c:pt idx="44812">
                  <c:v>44812</c:v>
                </c:pt>
                <c:pt idx="44813">
                  <c:v>44813</c:v>
                </c:pt>
                <c:pt idx="44814">
                  <c:v>44814</c:v>
                </c:pt>
                <c:pt idx="44815">
                  <c:v>44815</c:v>
                </c:pt>
                <c:pt idx="44816">
                  <c:v>44816</c:v>
                </c:pt>
                <c:pt idx="44817">
                  <c:v>44817</c:v>
                </c:pt>
                <c:pt idx="44818">
                  <c:v>44818</c:v>
                </c:pt>
                <c:pt idx="44819">
                  <c:v>44819</c:v>
                </c:pt>
                <c:pt idx="44820">
                  <c:v>44820</c:v>
                </c:pt>
                <c:pt idx="44821">
                  <c:v>44821</c:v>
                </c:pt>
                <c:pt idx="44822">
                  <c:v>44822</c:v>
                </c:pt>
                <c:pt idx="44823">
                  <c:v>44823</c:v>
                </c:pt>
                <c:pt idx="44824">
                  <c:v>44824</c:v>
                </c:pt>
                <c:pt idx="44825">
                  <c:v>44825</c:v>
                </c:pt>
                <c:pt idx="44826">
                  <c:v>44826</c:v>
                </c:pt>
                <c:pt idx="44827">
                  <c:v>44827</c:v>
                </c:pt>
                <c:pt idx="44828">
                  <c:v>44828</c:v>
                </c:pt>
                <c:pt idx="44829">
                  <c:v>44829</c:v>
                </c:pt>
                <c:pt idx="44830">
                  <c:v>44830</c:v>
                </c:pt>
                <c:pt idx="44831">
                  <c:v>44831</c:v>
                </c:pt>
                <c:pt idx="44832">
                  <c:v>44832</c:v>
                </c:pt>
                <c:pt idx="44833">
                  <c:v>44833</c:v>
                </c:pt>
                <c:pt idx="44834">
                  <c:v>44834</c:v>
                </c:pt>
                <c:pt idx="44835">
                  <c:v>44835</c:v>
                </c:pt>
                <c:pt idx="44836">
                  <c:v>44836</c:v>
                </c:pt>
                <c:pt idx="44837">
                  <c:v>44837</c:v>
                </c:pt>
                <c:pt idx="44838">
                  <c:v>44838</c:v>
                </c:pt>
                <c:pt idx="44839">
                  <c:v>44839</c:v>
                </c:pt>
                <c:pt idx="44840">
                  <c:v>44840</c:v>
                </c:pt>
                <c:pt idx="44841">
                  <c:v>44841</c:v>
                </c:pt>
                <c:pt idx="44842">
                  <c:v>44842</c:v>
                </c:pt>
                <c:pt idx="44843">
                  <c:v>44843</c:v>
                </c:pt>
                <c:pt idx="44844">
                  <c:v>44844</c:v>
                </c:pt>
                <c:pt idx="44845">
                  <c:v>44845</c:v>
                </c:pt>
                <c:pt idx="44846">
                  <c:v>44846</c:v>
                </c:pt>
                <c:pt idx="44847">
                  <c:v>44847</c:v>
                </c:pt>
                <c:pt idx="44848">
                  <c:v>44848</c:v>
                </c:pt>
                <c:pt idx="44849">
                  <c:v>44849</c:v>
                </c:pt>
                <c:pt idx="44850">
                  <c:v>44850</c:v>
                </c:pt>
                <c:pt idx="44851">
                  <c:v>44851</c:v>
                </c:pt>
                <c:pt idx="44852">
                  <c:v>44852</c:v>
                </c:pt>
                <c:pt idx="44853">
                  <c:v>44853</c:v>
                </c:pt>
                <c:pt idx="44854">
                  <c:v>44854</c:v>
                </c:pt>
                <c:pt idx="44855">
                  <c:v>44855</c:v>
                </c:pt>
                <c:pt idx="44856">
                  <c:v>44856</c:v>
                </c:pt>
                <c:pt idx="44857">
                  <c:v>44857</c:v>
                </c:pt>
                <c:pt idx="44858">
                  <c:v>44858</c:v>
                </c:pt>
                <c:pt idx="44859">
                  <c:v>44859</c:v>
                </c:pt>
                <c:pt idx="44860">
                  <c:v>44860</c:v>
                </c:pt>
                <c:pt idx="44861">
                  <c:v>44861</c:v>
                </c:pt>
                <c:pt idx="44862">
                  <c:v>44862</c:v>
                </c:pt>
                <c:pt idx="44863">
                  <c:v>44863</c:v>
                </c:pt>
                <c:pt idx="44864">
                  <c:v>44864</c:v>
                </c:pt>
                <c:pt idx="44865">
                  <c:v>44865</c:v>
                </c:pt>
                <c:pt idx="44866">
                  <c:v>44866</c:v>
                </c:pt>
                <c:pt idx="44867">
                  <c:v>44867</c:v>
                </c:pt>
                <c:pt idx="44868">
                  <c:v>44868</c:v>
                </c:pt>
                <c:pt idx="44869">
                  <c:v>44869</c:v>
                </c:pt>
                <c:pt idx="44870">
                  <c:v>44870</c:v>
                </c:pt>
                <c:pt idx="44871">
                  <c:v>44871</c:v>
                </c:pt>
                <c:pt idx="44872">
                  <c:v>44872</c:v>
                </c:pt>
                <c:pt idx="44873">
                  <c:v>44873</c:v>
                </c:pt>
                <c:pt idx="44874">
                  <c:v>44874</c:v>
                </c:pt>
                <c:pt idx="44875">
                  <c:v>44875</c:v>
                </c:pt>
                <c:pt idx="44876">
                  <c:v>44876</c:v>
                </c:pt>
                <c:pt idx="44877">
                  <c:v>44877</c:v>
                </c:pt>
                <c:pt idx="44878">
                  <c:v>44878</c:v>
                </c:pt>
                <c:pt idx="44879">
                  <c:v>44879</c:v>
                </c:pt>
                <c:pt idx="44880">
                  <c:v>44880</c:v>
                </c:pt>
                <c:pt idx="44881">
                  <c:v>44881</c:v>
                </c:pt>
                <c:pt idx="44882">
                  <c:v>44882</c:v>
                </c:pt>
                <c:pt idx="44883">
                  <c:v>44883</c:v>
                </c:pt>
                <c:pt idx="44884">
                  <c:v>44884</c:v>
                </c:pt>
                <c:pt idx="44885">
                  <c:v>44885</c:v>
                </c:pt>
                <c:pt idx="44886">
                  <c:v>44886</c:v>
                </c:pt>
                <c:pt idx="44887">
                  <c:v>44887</c:v>
                </c:pt>
                <c:pt idx="44888">
                  <c:v>44888</c:v>
                </c:pt>
                <c:pt idx="44889">
                  <c:v>44889</c:v>
                </c:pt>
                <c:pt idx="44890">
                  <c:v>44890</c:v>
                </c:pt>
                <c:pt idx="44891">
                  <c:v>44891</c:v>
                </c:pt>
                <c:pt idx="44892">
                  <c:v>44892</c:v>
                </c:pt>
                <c:pt idx="44893">
                  <c:v>44893</c:v>
                </c:pt>
                <c:pt idx="44894">
                  <c:v>44894</c:v>
                </c:pt>
                <c:pt idx="44895">
                  <c:v>44895</c:v>
                </c:pt>
                <c:pt idx="44896">
                  <c:v>44896</c:v>
                </c:pt>
                <c:pt idx="44897">
                  <c:v>44897</c:v>
                </c:pt>
                <c:pt idx="44898">
                  <c:v>44898</c:v>
                </c:pt>
                <c:pt idx="44899">
                  <c:v>44899</c:v>
                </c:pt>
                <c:pt idx="44900">
                  <c:v>44900</c:v>
                </c:pt>
                <c:pt idx="44901">
                  <c:v>44901</c:v>
                </c:pt>
                <c:pt idx="44902">
                  <c:v>44902</c:v>
                </c:pt>
                <c:pt idx="44903">
                  <c:v>44903</c:v>
                </c:pt>
                <c:pt idx="44904">
                  <c:v>44904</c:v>
                </c:pt>
                <c:pt idx="44905">
                  <c:v>44905</c:v>
                </c:pt>
                <c:pt idx="44906">
                  <c:v>44906</c:v>
                </c:pt>
                <c:pt idx="44907">
                  <c:v>44907</c:v>
                </c:pt>
                <c:pt idx="44908">
                  <c:v>44908</c:v>
                </c:pt>
                <c:pt idx="44909">
                  <c:v>44909</c:v>
                </c:pt>
                <c:pt idx="44910">
                  <c:v>44910</c:v>
                </c:pt>
                <c:pt idx="44911">
                  <c:v>44911</c:v>
                </c:pt>
                <c:pt idx="44912">
                  <c:v>44912</c:v>
                </c:pt>
                <c:pt idx="44913">
                  <c:v>44913</c:v>
                </c:pt>
                <c:pt idx="44914">
                  <c:v>44914</c:v>
                </c:pt>
                <c:pt idx="44915">
                  <c:v>44915</c:v>
                </c:pt>
                <c:pt idx="44916">
                  <c:v>44916</c:v>
                </c:pt>
                <c:pt idx="44917">
                  <c:v>44917</c:v>
                </c:pt>
                <c:pt idx="44918">
                  <c:v>44918</c:v>
                </c:pt>
                <c:pt idx="44919">
                  <c:v>44919</c:v>
                </c:pt>
                <c:pt idx="44920">
                  <c:v>44920</c:v>
                </c:pt>
                <c:pt idx="44921">
                  <c:v>44921</c:v>
                </c:pt>
                <c:pt idx="44922">
                  <c:v>44922</c:v>
                </c:pt>
                <c:pt idx="44923">
                  <c:v>44923</c:v>
                </c:pt>
                <c:pt idx="44924">
                  <c:v>44924</c:v>
                </c:pt>
                <c:pt idx="44925">
                  <c:v>44925</c:v>
                </c:pt>
                <c:pt idx="44926">
                  <c:v>44926</c:v>
                </c:pt>
                <c:pt idx="44927">
                  <c:v>44927</c:v>
                </c:pt>
                <c:pt idx="44928">
                  <c:v>44928</c:v>
                </c:pt>
                <c:pt idx="44929">
                  <c:v>44929</c:v>
                </c:pt>
                <c:pt idx="44930">
                  <c:v>44930</c:v>
                </c:pt>
                <c:pt idx="44931">
                  <c:v>44931</c:v>
                </c:pt>
                <c:pt idx="44932">
                  <c:v>44932</c:v>
                </c:pt>
                <c:pt idx="44933">
                  <c:v>44933</c:v>
                </c:pt>
                <c:pt idx="44934">
                  <c:v>44934</c:v>
                </c:pt>
                <c:pt idx="44935">
                  <c:v>44935</c:v>
                </c:pt>
                <c:pt idx="44936">
                  <c:v>44936</c:v>
                </c:pt>
                <c:pt idx="44937">
                  <c:v>44937</c:v>
                </c:pt>
                <c:pt idx="44938">
                  <c:v>44938</c:v>
                </c:pt>
                <c:pt idx="44939">
                  <c:v>44939</c:v>
                </c:pt>
                <c:pt idx="44940">
                  <c:v>44940</c:v>
                </c:pt>
                <c:pt idx="44941">
                  <c:v>44941</c:v>
                </c:pt>
                <c:pt idx="44942">
                  <c:v>44942</c:v>
                </c:pt>
                <c:pt idx="44943">
                  <c:v>44943</c:v>
                </c:pt>
                <c:pt idx="44944">
                  <c:v>44944</c:v>
                </c:pt>
                <c:pt idx="44945">
                  <c:v>44945</c:v>
                </c:pt>
                <c:pt idx="44946">
                  <c:v>44946</c:v>
                </c:pt>
                <c:pt idx="44947">
                  <c:v>44947</c:v>
                </c:pt>
                <c:pt idx="44948">
                  <c:v>44948</c:v>
                </c:pt>
                <c:pt idx="44949">
                  <c:v>44949</c:v>
                </c:pt>
                <c:pt idx="44950">
                  <c:v>44950</c:v>
                </c:pt>
                <c:pt idx="44951">
                  <c:v>44951</c:v>
                </c:pt>
                <c:pt idx="44952">
                  <c:v>44952</c:v>
                </c:pt>
                <c:pt idx="44953">
                  <c:v>44953</c:v>
                </c:pt>
                <c:pt idx="44954">
                  <c:v>44954</c:v>
                </c:pt>
                <c:pt idx="44955">
                  <c:v>44955</c:v>
                </c:pt>
                <c:pt idx="44956">
                  <c:v>44956</c:v>
                </c:pt>
                <c:pt idx="44957">
                  <c:v>44957</c:v>
                </c:pt>
                <c:pt idx="44958">
                  <c:v>44958</c:v>
                </c:pt>
                <c:pt idx="44959">
                  <c:v>44959</c:v>
                </c:pt>
                <c:pt idx="44960">
                  <c:v>44960</c:v>
                </c:pt>
                <c:pt idx="44961">
                  <c:v>44961</c:v>
                </c:pt>
                <c:pt idx="44962">
                  <c:v>44962</c:v>
                </c:pt>
                <c:pt idx="44963">
                  <c:v>44963</c:v>
                </c:pt>
                <c:pt idx="44964">
                  <c:v>44964</c:v>
                </c:pt>
                <c:pt idx="44965">
                  <c:v>44965</c:v>
                </c:pt>
                <c:pt idx="44966">
                  <c:v>44966</c:v>
                </c:pt>
                <c:pt idx="44967">
                  <c:v>44967</c:v>
                </c:pt>
                <c:pt idx="44968">
                  <c:v>44968</c:v>
                </c:pt>
                <c:pt idx="44969">
                  <c:v>44969</c:v>
                </c:pt>
                <c:pt idx="44970">
                  <c:v>44970</c:v>
                </c:pt>
                <c:pt idx="44971">
                  <c:v>44971</c:v>
                </c:pt>
                <c:pt idx="44972">
                  <c:v>44972</c:v>
                </c:pt>
                <c:pt idx="44973">
                  <c:v>44973</c:v>
                </c:pt>
                <c:pt idx="44974">
                  <c:v>44974</c:v>
                </c:pt>
                <c:pt idx="44975">
                  <c:v>44975</c:v>
                </c:pt>
                <c:pt idx="44976">
                  <c:v>44976</c:v>
                </c:pt>
                <c:pt idx="44977">
                  <c:v>44977</c:v>
                </c:pt>
                <c:pt idx="44978">
                  <c:v>44978</c:v>
                </c:pt>
                <c:pt idx="44979">
                  <c:v>44979</c:v>
                </c:pt>
                <c:pt idx="44980">
                  <c:v>44980</c:v>
                </c:pt>
                <c:pt idx="44981">
                  <c:v>44981</c:v>
                </c:pt>
                <c:pt idx="44982">
                  <c:v>44982</c:v>
                </c:pt>
                <c:pt idx="44983">
                  <c:v>44983</c:v>
                </c:pt>
                <c:pt idx="44984">
                  <c:v>44984</c:v>
                </c:pt>
                <c:pt idx="44985">
                  <c:v>44985</c:v>
                </c:pt>
                <c:pt idx="44986">
                  <c:v>44986</c:v>
                </c:pt>
                <c:pt idx="44987">
                  <c:v>44987</c:v>
                </c:pt>
                <c:pt idx="44988">
                  <c:v>44988</c:v>
                </c:pt>
                <c:pt idx="44989">
                  <c:v>44989</c:v>
                </c:pt>
                <c:pt idx="44990">
                  <c:v>44990</c:v>
                </c:pt>
                <c:pt idx="44991">
                  <c:v>44991</c:v>
                </c:pt>
                <c:pt idx="44992">
                  <c:v>44992</c:v>
                </c:pt>
                <c:pt idx="44993">
                  <c:v>44993</c:v>
                </c:pt>
                <c:pt idx="44994">
                  <c:v>44994</c:v>
                </c:pt>
                <c:pt idx="44995">
                  <c:v>44995</c:v>
                </c:pt>
                <c:pt idx="44996">
                  <c:v>44996</c:v>
                </c:pt>
                <c:pt idx="44997">
                  <c:v>44997</c:v>
                </c:pt>
                <c:pt idx="44998">
                  <c:v>44998</c:v>
                </c:pt>
                <c:pt idx="44999">
                  <c:v>44999</c:v>
                </c:pt>
                <c:pt idx="45000">
                  <c:v>45000</c:v>
                </c:pt>
                <c:pt idx="45001">
                  <c:v>45001</c:v>
                </c:pt>
                <c:pt idx="45002">
                  <c:v>45002</c:v>
                </c:pt>
                <c:pt idx="45003">
                  <c:v>45003</c:v>
                </c:pt>
                <c:pt idx="45004">
                  <c:v>45004</c:v>
                </c:pt>
                <c:pt idx="45005">
                  <c:v>45005</c:v>
                </c:pt>
                <c:pt idx="45006">
                  <c:v>45006</c:v>
                </c:pt>
                <c:pt idx="45007">
                  <c:v>45007</c:v>
                </c:pt>
                <c:pt idx="45008">
                  <c:v>45008</c:v>
                </c:pt>
                <c:pt idx="45009">
                  <c:v>45009</c:v>
                </c:pt>
                <c:pt idx="45010">
                  <c:v>45010</c:v>
                </c:pt>
                <c:pt idx="45011">
                  <c:v>45011</c:v>
                </c:pt>
                <c:pt idx="45012">
                  <c:v>45012</c:v>
                </c:pt>
                <c:pt idx="45013">
                  <c:v>45013</c:v>
                </c:pt>
                <c:pt idx="45014">
                  <c:v>45014</c:v>
                </c:pt>
                <c:pt idx="45015">
                  <c:v>45015</c:v>
                </c:pt>
                <c:pt idx="45016">
                  <c:v>45016</c:v>
                </c:pt>
                <c:pt idx="45017">
                  <c:v>45017</c:v>
                </c:pt>
                <c:pt idx="45018">
                  <c:v>45018</c:v>
                </c:pt>
                <c:pt idx="45019">
                  <c:v>45019</c:v>
                </c:pt>
                <c:pt idx="45020">
                  <c:v>45020</c:v>
                </c:pt>
                <c:pt idx="45021">
                  <c:v>45021</c:v>
                </c:pt>
                <c:pt idx="45022">
                  <c:v>45022</c:v>
                </c:pt>
                <c:pt idx="45023">
                  <c:v>45023</c:v>
                </c:pt>
                <c:pt idx="45024">
                  <c:v>45024</c:v>
                </c:pt>
                <c:pt idx="45025">
                  <c:v>45025</c:v>
                </c:pt>
                <c:pt idx="45026">
                  <c:v>45026</c:v>
                </c:pt>
                <c:pt idx="45027">
                  <c:v>45027</c:v>
                </c:pt>
                <c:pt idx="45028">
                  <c:v>45028</c:v>
                </c:pt>
                <c:pt idx="45029">
                  <c:v>45029</c:v>
                </c:pt>
                <c:pt idx="45030">
                  <c:v>45030</c:v>
                </c:pt>
                <c:pt idx="45031">
                  <c:v>45031</c:v>
                </c:pt>
                <c:pt idx="45032">
                  <c:v>45032</c:v>
                </c:pt>
                <c:pt idx="45033">
                  <c:v>45033</c:v>
                </c:pt>
                <c:pt idx="45034">
                  <c:v>45034</c:v>
                </c:pt>
                <c:pt idx="45035">
                  <c:v>45035</c:v>
                </c:pt>
                <c:pt idx="45036">
                  <c:v>45036</c:v>
                </c:pt>
                <c:pt idx="45037">
                  <c:v>45037</c:v>
                </c:pt>
                <c:pt idx="45038">
                  <c:v>45038</c:v>
                </c:pt>
                <c:pt idx="45039">
                  <c:v>45039</c:v>
                </c:pt>
                <c:pt idx="45040">
                  <c:v>45040</c:v>
                </c:pt>
                <c:pt idx="45041">
                  <c:v>45041</c:v>
                </c:pt>
                <c:pt idx="45042">
                  <c:v>45042</c:v>
                </c:pt>
                <c:pt idx="45043">
                  <c:v>45043</c:v>
                </c:pt>
                <c:pt idx="45044">
                  <c:v>45044</c:v>
                </c:pt>
                <c:pt idx="45045">
                  <c:v>45045</c:v>
                </c:pt>
                <c:pt idx="45046">
                  <c:v>45046</c:v>
                </c:pt>
                <c:pt idx="45047">
                  <c:v>45047</c:v>
                </c:pt>
                <c:pt idx="45048">
                  <c:v>45048</c:v>
                </c:pt>
                <c:pt idx="45049">
                  <c:v>45049</c:v>
                </c:pt>
                <c:pt idx="45050">
                  <c:v>45050</c:v>
                </c:pt>
                <c:pt idx="45051">
                  <c:v>45051</c:v>
                </c:pt>
                <c:pt idx="45052">
                  <c:v>45052</c:v>
                </c:pt>
                <c:pt idx="45053">
                  <c:v>45053</c:v>
                </c:pt>
                <c:pt idx="45054">
                  <c:v>45054</c:v>
                </c:pt>
                <c:pt idx="45055">
                  <c:v>45055</c:v>
                </c:pt>
                <c:pt idx="45056">
                  <c:v>45056</c:v>
                </c:pt>
                <c:pt idx="45057">
                  <c:v>45057</c:v>
                </c:pt>
                <c:pt idx="45058">
                  <c:v>45058</c:v>
                </c:pt>
                <c:pt idx="45059">
                  <c:v>45059</c:v>
                </c:pt>
                <c:pt idx="45060">
                  <c:v>45060</c:v>
                </c:pt>
                <c:pt idx="45061">
                  <c:v>45061</c:v>
                </c:pt>
                <c:pt idx="45062">
                  <c:v>45062</c:v>
                </c:pt>
                <c:pt idx="45063">
                  <c:v>45063</c:v>
                </c:pt>
                <c:pt idx="45064">
                  <c:v>45064</c:v>
                </c:pt>
                <c:pt idx="45065">
                  <c:v>45065</c:v>
                </c:pt>
                <c:pt idx="45066">
                  <c:v>45066</c:v>
                </c:pt>
                <c:pt idx="45067">
                  <c:v>45067</c:v>
                </c:pt>
                <c:pt idx="45068">
                  <c:v>45068</c:v>
                </c:pt>
                <c:pt idx="45069">
                  <c:v>45069</c:v>
                </c:pt>
                <c:pt idx="45070">
                  <c:v>45070</c:v>
                </c:pt>
                <c:pt idx="45071">
                  <c:v>45071</c:v>
                </c:pt>
                <c:pt idx="45072">
                  <c:v>45072</c:v>
                </c:pt>
                <c:pt idx="45073">
                  <c:v>45073</c:v>
                </c:pt>
                <c:pt idx="45074">
                  <c:v>45074</c:v>
                </c:pt>
                <c:pt idx="45075">
                  <c:v>45075</c:v>
                </c:pt>
                <c:pt idx="45076">
                  <c:v>45076</c:v>
                </c:pt>
                <c:pt idx="45077">
                  <c:v>45077</c:v>
                </c:pt>
                <c:pt idx="45078">
                  <c:v>45078</c:v>
                </c:pt>
                <c:pt idx="45079">
                  <c:v>45079</c:v>
                </c:pt>
                <c:pt idx="45080">
                  <c:v>45080</c:v>
                </c:pt>
                <c:pt idx="45081">
                  <c:v>45081</c:v>
                </c:pt>
                <c:pt idx="45082">
                  <c:v>45082</c:v>
                </c:pt>
                <c:pt idx="45083">
                  <c:v>45083</c:v>
                </c:pt>
                <c:pt idx="45084">
                  <c:v>45084</c:v>
                </c:pt>
                <c:pt idx="45085">
                  <c:v>45085</c:v>
                </c:pt>
                <c:pt idx="45086">
                  <c:v>45086</c:v>
                </c:pt>
                <c:pt idx="45087">
                  <c:v>45087</c:v>
                </c:pt>
                <c:pt idx="45088">
                  <c:v>45088</c:v>
                </c:pt>
                <c:pt idx="45089">
                  <c:v>45089</c:v>
                </c:pt>
                <c:pt idx="45090">
                  <c:v>45090</c:v>
                </c:pt>
                <c:pt idx="45091">
                  <c:v>45091</c:v>
                </c:pt>
                <c:pt idx="45092">
                  <c:v>45092</c:v>
                </c:pt>
                <c:pt idx="45093">
                  <c:v>45093</c:v>
                </c:pt>
                <c:pt idx="45094">
                  <c:v>45094</c:v>
                </c:pt>
                <c:pt idx="45095">
                  <c:v>45095</c:v>
                </c:pt>
                <c:pt idx="45096">
                  <c:v>45096</c:v>
                </c:pt>
                <c:pt idx="45097">
                  <c:v>45097</c:v>
                </c:pt>
                <c:pt idx="45098">
                  <c:v>45098</c:v>
                </c:pt>
                <c:pt idx="45099">
                  <c:v>45099</c:v>
                </c:pt>
                <c:pt idx="45100">
                  <c:v>45100</c:v>
                </c:pt>
                <c:pt idx="45101">
                  <c:v>45101</c:v>
                </c:pt>
                <c:pt idx="45102">
                  <c:v>45102</c:v>
                </c:pt>
                <c:pt idx="45103">
                  <c:v>45103</c:v>
                </c:pt>
                <c:pt idx="45104">
                  <c:v>45104</c:v>
                </c:pt>
                <c:pt idx="45105">
                  <c:v>45105</c:v>
                </c:pt>
                <c:pt idx="45106">
                  <c:v>45106</c:v>
                </c:pt>
                <c:pt idx="45107">
                  <c:v>45107</c:v>
                </c:pt>
                <c:pt idx="45108">
                  <c:v>45108</c:v>
                </c:pt>
                <c:pt idx="45109">
                  <c:v>45109</c:v>
                </c:pt>
                <c:pt idx="45110">
                  <c:v>45110</c:v>
                </c:pt>
                <c:pt idx="45111">
                  <c:v>45111</c:v>
                </c:pt>
                <c:pt idx="45112">
                  <c:v>45112</c:v>
                </c:pt>
                <c:pt idx="45113">
                  <c:v>45113</c:v>
                </c:pt>
                <c:pt idx="45114">
                  <c:v>45114</c:v>
                </c:pt>
                <c:pt idx="45115">
                  <c:v>45115</c:v>
                </c:pt>
                <c:pt idx="45116">
                  <c:v>45116</c:v>
                </c:pt>
                <c:pt idx="45117">
                  <c:v>45117</c:v>
                </c:pt>
                <c:pt idx="45118">
                  <c:v>45118</c:v>
                </c:pt>
                <c:pt idx="45119">
                  <c:v>45119</c:v>
                </c:pt>
                <c:pt idx="45120">
                  <c:v>45120</c:v>
                </c:pt>
                <c:pt idx="45121">
                  <c:v>45121</c:v>
                </c:pt>
                <c:pt idx="45122">
                  <c:v>45122</c:v>
                </c:pt>
                <c:pt idx="45123">
                  <c:v>45123</c:v>
                </c:pt>
                <c:pt idx="45124">
                  <c:v>45124</c:v>
                </c:pt>
                <c:pt idx="45125">
                  <c:v>45125</c:v>
                </c:pt>
                <c:pt idx="45126">
                  <c:v>45126</c:v>
                </c:pt>
                <c:pt idx="45127">
                  <c:v>45127</c:v>
                </c:pt>
                <c:pt idx="45128">
                  <c:v>45128</c:v>
                </c:pt>
                <c:pt idx="45129">
                  <c:v>45129</c:v>
                </c:pt>
                <c:pt idx="45130">
                  <c:v>45130</c:v>
                </c:pt>
                <c:pt idx="45131">
                  <c:v>45131</c:v>
                </c:pt>
                <c:pt idx="45132">
                  <c:v>45132</c:v>
                </c:pt>
                <c:pt idx="45133">
                  <c:v>45133</c:v>
                </c:pt>
                <c:pt idx="45134">
                  <c:v>45134</c:v>
                </c:pt>
                <c:pt idx="45135">
                  <c:v>45135</c:v>
                </c:pt>
                <c:pt idx="45136">
                  <c:v>45136</c:v>
                </c:pt>
                <c:pt idx="45137">
                  <c:v>45137</c:v>
                </c:pt>
                <c:pt idx="45138">
                  <c:v>45138</c:v>
                </c:pt>
                <c:pt idx="45139">
                  <c:v>45139</c:v>
                </c:pt>
                <c:pt idx="45140">
                  <c:v>45140</c:v>
                </c:pt>
                <c:pt idx="45141">
                  <c:v>45141</c:v>
                </c:pt>
                <c:pt idx="45142">
                  <c:v>45142</c:v>
                </c:pt>
                <c:pt idx="45143">
                  <c:v>45143</c:v>
                </c:pt>
                <c:pt idx="45144">
                  <c:v>45144</c:v>
                </c:pt>
                <c:pt idx="45145">
                  <c:v>45145</c:v>
                </c:pt>
                <c:pt idx="45146">
                  <c:v>45146</c:v>
                </c:pt>
                <c:pt idx="45147">
                  <c:v>45147</c:v>
                </c:pt>
                <c:pt idx="45148">
                  <c:v>45148</c:v>
                </c:pt>
                <c:pt idx="45149">
                  <c:v>45149</c:v>
                </c:pt>
                <c:pt idx="45150">
                  <c:v>45150</c:v>
                </c:pt>
                <c:pt idx="45151">
                  <c:v>45151</c:v>
                </c:pt>
                <c:pt idx="45152">
                  <c:v>45152</c:v>
                </c:pt>
                <c:pt idx="45153">
                  <c:v>45153</c:v>
                </c:pt>
                <c:pt idx="45154">
                  <c:v>45154</c:v>
                </c:pt>
                <c:pt idx="45155">
                  <c:v>45155</c:v>
                </c:pt>
                <c:pt idx="45156">
                  <c:v>45156</c:v>
                </c:pt>
                <c:pt idx="45157">
                  <c:v>45157</c:v>
                </c:pt>
                <c:pt idx="45158">
                  <c:v>45158</c:v>
                </c:pt>
                <c:pt idx="45159">
                  <c:v>45159</c:v>
                </c:pt>
                <c:pt idx="45160">
                  <c:v>45160</c:v>
                </c:pt>
                <c:pt idx="45161">
                  <c:v>45161</c:v>
                </c:pt>
                <c:pt idx="45162">
                  <c:v>45162</c:v>
                </c:pt>
                <c:pt idx="45163">
                  <c:v>45163</c:v>
                </c:pt>
                <c:pt idx="45164">
                  <c:v>45164</c:v>
                </c:pt>
                <c:pt idx="45165">
                  <c:v>45165</c:v>
                </c:pt>
                <c:pt idx="45166">
                  <c:v>45166</c:v>
                </c:pt>
                <c:pt idx="45167">
                  <c:v>45167</c:v>
                </c:pt>
                <c:pt idx="45168">
                  <c:v>45168</c:v>
                </c:pt>
                <c:pt idx="45169">
                  <c:v>45169</c:v>
                </c:pt>
                <c:pt idx="45170">
                  <c:v>45170</c:v>
                </c:pt>
                <c:pt idx="45171">
                  <c:v>45171</c:v>
                </c:pt>
                <c:pt idx="45172">
                  <c:v>45172</c:v>
                </c:pt>
                <c:pt idx="45173">
                  <c:v>45173</c:v>
                </c:pt>
                <c:pt idx="45174">
                  <c:v>45174</c:v>
                </c:pt>
                <c:pt idx="45175">
                  <c:v>45175</c:v>
                </c:pt>
                <c:pt idx="45176">
                  <c:v>45176</c:v>
                </c:pt>
                <c:pt idx="45177">
                  <c:v>45177</c:v>
                </c:pt>
                <c:pt idx="45178">
                  <c:v>45178</c:v>
                </c:pt>
                <c:pt idx="45179">
                  <c:v>45179</c:v>
                </c:pt>
                <c:pt idx="45180">
                  <c:v>45180</c:v>
                </c:pt>
                <c:pt idx="45181">
                  <c:v>45181</c:v>
                </c:pt>
                <c:pt idx="45182">
                  <c:v>45182</c:v>
                </c:pt>
                <c:pt idx="45183">
                  <c:v>45183</c:v>
                </c:pt>
                <c:pt idx="45184">
                  <c:v>45184</c:v>
                </c:pt>
                <c:pt idx="45185">
                  <c:v>45185</c:v>
                </c:pt>
                <c:pt idx="45186">
                  <c:v>45186</c:v>
                </c:pt>
                <c:pt idx="45187">
                  <c:v>45187</c:v>
                </c:pt>
                <c:pt idx="45188">
                  <c:v>45188</c:v>
                </c:pt>
                <c:pt idx="45189">
                  <c:v>45189</c:v>
                </c:pt>
                <c:pt idx="45190">
                  <c:v>45190</c:v>
                </c:pt>
                <c:pt idx="45191">
                  <c:v>45191</c:v>
                </c:pt>
                <c:pt idx="45192">
                  <c:v>45192</c:v>
                </c:pt>
                <c:pt idx="45193">
                  <c:v>45193</c:v>
                </c:pt>
                <c:pt idx="45194">
                  <c:v>45194</c:v>
                </c:pt>
                <c:pt idx="45195">
                  <c:v>45195</c:v>
                </c:pt>
                <c:pt idx="45196">
                  <c:v>45196</c:v>
                </c:pt>
                <c:pt idx="45197">
                  <c:v>45197</c:v>
                </c:pt>
                <c:pt idx="45198">
                  <c:v>45198</c:v>
                </c:pt>
                <c:pt idx="45199">
                  <c:v>45199</c:v>
                </c:pt>
                <c:pt idx="45200">
                  <c:v>45200</c:v>
                </c:pt>
                <c:pt idx="45201">
                  <c:v>45201</c:v>
                </c:pt>
                <c:pt idx="45202">
                  <c:v>45202</c:v>
                </c:pt>
                <c:pt idx="45203">
                  <c:v>45203</c:v>
                </c:pt>
                <c:pt idx="45204">
                  <c:v>45204</c:v>
                </c:pt>
                <c:pt idx="45205">
                  <c:v>45205</c:v>
                </c:pt>
                <c:pt idx="45206">
                  <c:v>45206</c:v>
                </c:pt>
                <c:pt idx="45207">
                  <c:v>45207</c:v>
                </c:pt>
                <c:pt idx="45208">
                  <c:v>45208</c:v>
                </c:pt>
                <c:pt idx="45209">
                  <c:v>45209</c:v>
                </c:pt>
                <c:pt idx="45210">
                  <c:v>45210</c:v>
                </c:pt>
                <c:pt idx="45211">
                  <c:v>45211</c:v>
                </c:pt>
                <c:pt idx="45212">
                  <c:v>45212</c:v>
                </c:pt>
                <c:pt idx="45213">
                  <c:v>45213</c:v>
                </c:pt>
                <c:pt idx="45214">
                  <c:v>45214</c:v>
                </c:pt>
                <c:pt idx="45215">
                  <c:v>45215</c:v>
                </c:pt>
                <c:pt idx="45216">
                  <c:v>45216</c:v>
                </c:pt>
                <c:pt idx="45217">
                  <c:v>45217</c:v>
                </c:pt>
                <c:pt idx="45218">
                  <c:v>45218</c:v>
                </c:pt>
                <c:pt idx="45219">
                  <c:v>45219</c:v>
                </c:pt>
                <c:pt idx="45220">
                  <c:v>45220</c:v>
                </c:pt>
                <c:pt idx="45221">
                  <c:v>45221</c:v>
                </c:pt>
                <c:pt idx="45222">
                  <c:v>45222</c:v>
                </c:pt>
                <c:pt idx="45223">
                  <c:v>45223</c:v>
                </c:pt>
                <c:pt idx="45224">
                  <c:v>45224</c:v>
                </c:pt>
                <c:pt idx="45225">
                  <c:v>45225</c:v>
                </c:pt>
                <c:pt idx="45226">
                  <c:v>45226</c:v>
                </c:pt>
                <c:pt idx="45227">
                  <c:v>45227</c:v>
                </c:pt>
                <c:pt idx="45228">
                  <c:v>45228</c:v>
                </c:pt>
                <c:pt idx="45229">
                  <c:v>45229</c:v>
                </c:pt>
                <c:pt idx="45230">
                  <c:v>45230</c:v>
                </c:pt>
                <c:pt idx="45231">
                  <c:v>45231</c:v>
                </c:pt>
                <c:pt idx="45232">
                  <c:v>45232</c:v>
                </c:pt>
                <c:pt idx="45233">
                  <c:v>45233</c:v>
                </c:pt>
                <c:pt idx="45234">
                  <c:v>45234</c:v>
                </c:pt>
                <c:pt idx="45235">
                  <c:v>45235</c:v>
                </c:pt>
                <c:pt idx="45236">
                  <c:v>45236</c:v>
                </c:pt>
                <c:pt idx="45237">
                  <c:v>45237</c:v>
                </c:pt>
                <c:pt idx="45238">
                  <c:v>45238</c:v>
                </c:pt>
                <c:pt idx="45239">
                  <c:v>45239</c:v>
                </c:pt>
                <c:pt idx="45240">
                  <c:v>45240</c:v>
                </c:pt>
                <c:pt idx="45241">
                  <c:v>45241</c:v>
                </c:pt>
                <c:pt idx="45242">
                  <c:v>45242</c:v>
                </c:pt>
                <c:pt idx="45243">
                  <c:v>45243</c:v>
                </c:pt>
                <c:pt idx="45244">
                  <c:v>45244</c:v>
                </c:pt>
                <c:pt idx="45245">
                  <c:v>45245</c:v>
                </c:pt>
                <c:pt idx="45246">
                  <c:v>45246</c:v>
                </c:pt>
                <c:pt idx="45247">
                  <c:v>45247</c:v>
                </c:pt>
                <c:pt idx="45248">
                  <c:v>45248</c:v>
                </c:pt>
                <c:pt idx="45249">
                  <c:v>45249</c:v>
                </c:pt>
                <c:pt idx="45250">
                  <c:v>45250</c:v>
                </c:pt>
                <c:pt idx="45251">
                  <c:v>45251</c:v>
                </c:pt>
                <c:pt idx="45252">
                  <c:v>45252</c:v>
                </c:pt>
                <c:pt idx="45253">
                  <c:v>45253</c:v>
                </c:pt>
                <c:pt idx="45254">
                  <c:v>45254</c:v>
                </c:pt>
                <c:pt idx="45255">
                  <c:v>45255</c:v>
                </c:pt>
                <c:pt idx="45256">
                  <c:v>45256</c:v>
                </c:pt>
                <c:pt idx="45257">
                  <c:v>45257</c:v>
                </c:pt>
                <c:pt idx="45258">
                  <c:v>45258</c:v>
                </c:pt>
                <c:pt idx="45259">
                  <c:v>45259</c:v>
                </c:pt>
                <c:pt idx="45260">
                  <c:v>45260</c:v>
                </c:pt>
                <c:pt idx="45261">
                  <c:v>45261</c:v>
                </c:pt>
                <c:pt idx="45262">
                  <c:v>45262</c:v>
                </c:pt>
                <c:pt idx="45263">
                  <c:v>45263</c:v>
                </c:pt>
                <c:pt idx="45264">
                  <c:v>45264</c:v>
                </c:pt>
                <c:pt idx="45265">
                  <c:v>45265</c:v>
                </c:pt>
                <c:pt idx="45266">
                  <c:v>45266</c:v>
                </c:pt>
                <c:pt idx="45267">
                  <c:v>45267</c:v>
                </c:pt>
                <c:pt idx="45268">
                  <c:v>45268</c:v>
                </c:pt>
                <c:pt idx="45269">
                  <c:v>45269</c:v>
                </c:pt>
                <c:pt idx="45270">
                  <c:v>45270</c:v>
                </c:pt>
                <c:pt idx="45271">
                  <c:v>45271</c:v>
                </c:pt>
                <c:pt idx="45272">
                  <c:v>45272</c:v>
                </c:pt>
                <c:pt idx="45273">
                  <c:v>45273</c:v>
                </c:pt>
                <c:pt idx="45274">
                  <c:v>45274</c:v>
                </c:pt>
                <c:pt idx="45275">
                  <c:v>45275</c:v>
                </c:pt>
                <c:pt idx="45276">
                  <c:v>45276</c:v>
                </c:pt>
                <c:pt idx="45277">
                  <c:v>45277</c:v>
                </c:pt>
                <c:pt idx="45278">
                  <c:v>45278</c:v>
                </c:pt>
                <c:pt idx="45279">
                  <c:v>45279</c:v>
                </c:pt>
                <c:pt idx="45280">
                  <c:v>45280</c:v>
                </c:pt>
                <c:pt idx="45281">
                  <c:v>45281</c:v>
                </c:pt>
                <c:pt idx="45282">
                  <c:v>45282</c:v>
                </c:pt>
                <c:pt idx="45283">
                  <c:v>45283</c:v>
                </c:pt>
                <c:pt idx="45284">
                  <c:v>45284</c:v>
                </c:pt>
                <c:pt idx="45285">
                  <c:v>45285</c:v>
                </c:pt>
                <c:pt idx="45286">
                  <c:v>45286</c:v>
                </c:pt>
                <c:pt idx="45287">
                  <c:v>45287</c:v>
                </c:pt>
                <c:pt idx="45288">
                  <c:v>45288</c:v>
                </c:pt>
                <c:pt idx="45289">
                  <c:v>45289</c:v>
                </c:pt>
                <c:pt idx="45290">
                  <c:v>45290</c:v>
                </c:pt>
                <c:pt idx="45291">
                  <c:v>45291</c:v>
                </c:pt>
                <c:pt idx="45292">
                  <c:v>45292</c:v>
                </c:pt>
                <c:pt idx="45293">
                  <c:v>45293</c:v>
                </c:pt>
                <c:pt idx="45294">
                  <c:v>45294</c:v>
                </c:pt>
                <c:pt idx="45295">
                  <c:v>45295</c:v>
                </c:pt>
                <c:pt idx="45296">
                  <c:v>45296</c:v>
                </c:pt>
                <c:pt idx="45297">
                  <c:v>45297</c:v>
                </c:pt>
                <c:pt idx="45298">
                  <c:v>45298</c:v>
                </c:pt>
                <c:pt idx="45299">
                  <c:v>45299</c:v>
                </c:pt>
                <c:pt idx="45300">
                  <c:v>45300</c:v>
                </c:pt>
                <c:pt idx="45301">
                  <c:v>45301</c:v>
                </c:pt>
                <c:pt idx="45302">
                  <c:v>45302</c:v>
                </c:pt>
                <c:pt idx="45303">
                  <c:v>45303</c:v>
                </c:pt>
                <c:pt idx="45304">
                  <c:v>45304</c:v>
                </c:pt>
                <c:pt idx="45305">
                  <c:v>45305</c:v>
                </c:pt>
                <c:pt idx="45306">
                  <c:v>45306</c:v>
                </c:pt>
                <c:pt idx="45307">
                  <c:v>45307</c:v>
                </c:pt>
                <c:pt idx="45308">
                  <c:v>45308</c:v>
                </c:pt>
                <c:pt idx="45309">
                  <c:v>45309</c:v>
                </c:pt>
                <c:pt idx="45310">
                  <c:v>45310</c:v>
                </c:pt>
                <c:pt idx="45311">
                  <c:v>45311</c:v>
                </c:pt>
                <c:pt idx="45312">
                  <c:v>45312</c:v>
                </c:pt>
                <c:pt idx="45313">
                  <c:v>45313</c:v>
                </c:pt>
                <c:pt idx="45314">
                  <c:v>45314</c:v>
                </c:pt>
                <c:pt idx="45315">
                  <c:v>45315</c:v>
                </c:pt>
                <c:pt idx="45316">
                  <c:v>45316</c:v>
                </c:pt>
                <c:pt idx="45317">
                  <c:v>45317</c:v>
                </c:pt>
                <c:pt idx="45318">
                  <c:v>45318</c:v>
                </c:pt>
                <c:pt idx="45319">
                  <c:v>45319</c:v>
                </c:pt>
                <c:pt idx="45320">
                  <c:v>45320</c:v>
                </c:pt>
                <c:pt idx="45321">
                  <c:v>45321</c:v>
                </c:pt>
                <c:pt idx="45322">
                  <c:v>45322</c:v>
                </c:pt>
                <c:pt idx="45323">
                  <c:v>45323</c:v>
                </c:pt>
                <c:pt idx="45324">
                  <c:v>45324</c:v>
                </c:pt>
                <c:pt idx="45325">
                  <c:v>45325</c:v>
                </c:pt>
                <c:pt idx="45326">
                  <c:v>45326</c:v>
                </c:pt>
                <c:pt idx="45327">
                  <c:v>45327</c:v>
                </c:pt>
                <c:pt idx="45328">
                  <c:v>45328</c:v>
                </c:pt>
                <c:pt idx="45329">
                  <c:v>45329</c:v>
                </c:pt>
                <c:pt idx="45330">
                  <c:v>45330</c:v>
                </c:pt>
                <c:pt idx="45331">
                  <c:v>45331</c:v>
                </c:pt>
                <c:pt idx="45332">
                  <c:v>45332</c:v>
                </c:pt>
                <c:pt idx="45333">
                  <c:v>45333</c:v>
                </c:pt>
                <c:pt idx="45334">
                  <c:v>45334</c:v>
                </c:pt>
                <c:pt idx="45335">
                  <c:v>45335</c:v>
                </c:pt>
                <c:pt idx="45336">
                  <c:v>45336</c:v>
                </c:pt>
                <c:pt idx="45337">
                  <c:v>45337</c:v>
                </c:pt>
                <c:pt idx="45338">
                  <c:v>45338</c:v>
                </c:pt>
                <c:pt idx="45339">
                  <c:v>45339</c:v>
                </c:pt>
                <c:pt idx="45340">
                  <c:v>45340</c:v>
                </c:pt>
                <c:pt idx="45341">
                  <c:v>45341</c:v>
                </c:pt>
                <c:pt idx="45342">
                  <c:v>45342</c:v>
                </c:pt>
                <c:pt idx="45343">
                  <c:v>45343</c:v>
                </c:pt>
                <c:pt idx="45344">
                  <c:v>45344</c:v>
                </c:pt>
                <c:pt idx="45345">
                  <c:v>45345</c:v>
                </c:pt>
                <c:pt idx="45346">
                  <c:v>45346</c:v>
                </c:pt>
                <c:pt idx="45347">
                  <c:v>45347</c:v>
                </c:pt>
                <c:pt idx="45348">
                  <c:v>45348</c:v>
                </c:pt>
                <c:pt idx="45349">
                  <c:v>45349</c:v>
                </c:pt>
                <c:pt idx="45350">
                  <c:v>45350</c:v>
                </c:pt>
                <c:pt idx="45351">
                  <c:v>45351</c:v>
                </c:pt>
                <c:pt idx="45352">
                  <c:v>45352</c:v>
                </c:pt>
                <c:pt idx="45353">
                  <c:v>45353</c:v>
                </c:pt>
                <c:pt idx="45354">
                  <c:v>45354</c:v>
                </c:pt>
                <c:pt idx="45355">
                  <c:v>45355</c:v>
                </c:pt>
                <c:pt idx="45356">
                  <c:v>45356</c:v>
                </c:pt>
                <c:pt idx="45357">
                  <c:v>45357</c:v>
                </c:pt>
                <c:pt idx="45358">
                  <c:v>45358</c:v>
                </c:pt>
                <c:pt idx="45359">
                  <c:v>45359</c:v>
                </c:pt>
                <c:pt idx="45360">
                  <c:v>45360</c:v>
                </c:pt>
                <c:pt idx="45361">
                  <c:v>45361</c:v>
                </c:pt>
                <c:pt idx="45362">
                  <c:v>45362</c:v>
                </c:pt>
                <c:pt idx="45363">
                  <c:v>45363</c:v>
                </c:pt>
                <c:pt idx="45364">
                  <c:v>45364</c:v>
                </c:pt>
                <c:pt idx="45365">
                  <c:v>45365</c:v>
                </c:pt>
                <c:pt idx="45366">
                  <c:v>45366</c:v>
                </c:pt>
                <c:pt idx="45367">
                  <c:v>45367</c:v>
                </c:pt>
                <c:pt idx="45368">
                  <c:v>45368</c:v>
                </c:pt>
                <c:pt idx="45369">
                  <c:v>45369</c:v>
                </c:pt>
                <c:pt idx="45370">
                  <c:v>45370</c:v>
                </c:pt>
                <c:pt idx="45371">
                  <c:v>45371</c:v>
                </c:pt>
                <c:pt idx="45372">
                  <c:v>45372</c:v>
                </c:pt>
                <c:pt idx="45373">
                  <c:v>45373</c:v>
                </c:pt>
                <c:pt idx="45374">
                  <c:v>45374</c:v>
                </c:pt>
                <c:pt idx="45375">
                  <c:v>45375</c:v>
                </c:pt>
                <c:pt idx="45376">
                  <c:v>45376</c:v>
                </c:pt>
                <c:pt idx="45377">
                  <c:v>45377</c:v>
                </c:pt>
                <c:pt idx="45378">
                  <c:v>45378</c:v>
                </c:pt>
                <c:pt idx="45379">
                  <c:v>45379</c:v>
                </c:pt>
                <c:pt idx="45380">
                  <c:v>45380</c:v>
                </c:pt>
                <c:pt idx="45381">
                  <c:v>45381</c:v>
                </c:pt>
                <c:pt idx="45382">
                  <c:v>45382</c:v>
                </c:pt>
                <c:pt idx="45383">
                  <c:v>45383</c:v>
                </c:pt>
                <c:pt idx="45384">
                  <c:v>45384</c:v>
                </c:pt>
                <c:pt idx="45385">
                  <c:v>45385</c:v>
                </c:pt>
                <c:pt idx="45386">
                  <c:v>45386</c:v>
                </c:pt>
                <c:pt idx="45387">
                  <c:v>45387</c:v>
                </c:pt>
                <c:pt idx="45388">
                  <c:v>45388</c:v>
                </c:pt>
                <c:pt idx="45389">
                  <c:v>45389</c:v>
                </c:pt>
                <c:pt idx="45390">
                  <c:v>45390</c:v>
                </c:pt>
                <c:pt idx="45391">
                  <c:v>45391</c:v>
                </c:pt>
                <c:pt idx="45392">
                  <c:v>45392</c:v>
                </c:pt>
                <c:pt idx="45393">
                  <c:v>45393</c:v>
                </c:pt>
                <c:pt idx="45394">
                  <c:v>45394</c:v>
                </c:pt>
                <c:pt idx="45395">
                  <c:v>45395</c:v>
                </c:pt>
                <c:pt idx="45396">
                  <c:v>45396</c:v>
                </c:pt>
                <c:pt idx="45397">
                  <c:v>45397</c:v>
                </c:pt>
                <c:pt idx="45398">
                  <c:v>45398</c:v>
                </c:pt>
                <c:pt idx="45399">
                  <c:v>45399</c:v>
                </c:pt>
                <c:pt idx="45400">
                  <c:v>45400</c:v>
                </c:pt>
                <c:pt idx="45401">
                  <c:v>45401</c:v>
                </c:pt>
                <c:pt idx="45402">
                  <c:v>45402</c:v>
                </c:pt>
                <c:pt idx="45403">
                  <c:v>45403</c:v>
                </c:pt>
                <c:pt idx="45404">
                  <c:v>45404</c:v>
                </c:pt>
                <c:pt idx="45405">
                  <c:v>45405</c:v>
                </c:pt>
                <c:pt idx="45406">
                  <c:v>45406</c:v>
                </c:pt>
                <c:pt idx="45407">
                  <c:v>45407</c:v>
                </c:pt>
                <c:pt idx="45408">
                  <c:v>45408</c:v>
                </c:pt>
                <c:pt idx="45409">
                  <c:v>45409</c:v>
                </c:pt>
                <c:pt idx="45410">
                  <c:v>45410</c:v>
                </c:pt>
                <c:pt idx="45411">
                  <c:v>45411</c:v>
                </c:pt>
                <c:pt idx="45412">
                  <c:v>45412</c:v>
                </c:pt>
                <c:pt idx="45413">
                  <c:v>45413</c:v>
                </c:pt>
                <c:pt idx="45414">
                  <c:v>45414</c:v>
                </c:pt>
                <c:pt idx="45415">
                  <c:v>45415</c:v>
                </c:pt>
                <c:pt idx="45416">
                  <c:v>45416</c:v>
                </c:pt>
                <c:pt idx="45417">
                  <c:v>45417</c:v>
                </c:pt>
                <c:pt idx="45418">
                  <c:v>45418</c:v>
                </c:pt>
                <c:pt idx="45419">
                  <c:v>45419</c:v>
                </c:pt>
                <c:pt idx="45420">
                  <c:v>45420</c:v>
                </c:pt>
                <c:pt idx="45421">
                  <c:v>45421</c:v>
                </c:pt>
                <c:pt idx="45422">
                  <c:v>45422</c:v>
                </c:pt>
                <c:pt idx="45423">
                  <c:v>45423</c:v>
                </c:pt>
                <c:pt idx="45424">
                  <c:v>45424</c:v>
                </c:pt>
                <c:pt idx="45425">
                  <c:v>45425</c:v>
                </c:pt>
                <c:pt idx="45426">
                  <c:v>45426</c:v>
                </c:pt>
                <c:pt idx="45427">
                  <c:v>45427</c:v>
                </c:pt>
                <c:pt idx="45428">
                  <c:v>45428</c:v>
                </c:pt>
                <c:pt idx="45429">
                  <c:v>45429</c:v>
                </c:pt>
                <c:pt idx="45430">
                  <c:v>45430</c:v>
                </c:pt>
                <c:pt idx="45431">
                  <c:v>45431</c:v>
                </c:pt>
                <c:pt idx="45432">
                  <c:v>45432</c:v>
                </c:pt>
                <c:pt idx="45433">
                  <c:v>45433</c:v>
                </c:pt>
                <c:pt idx="45434">
                  <c:v>45434</c:v>
                </c:pt>
                <c:pt idx="45435">
                  <c:v>45435</c:v>
                </c:pt>
                <c:pt idx="45436">
                  <c:v>45436</c:v>
                </c:pt>
                <c:pt idx="45437">
                  <c:v>45437</c:v>
                </c:pt>
                <c:pt idx="45438">
                  <c:v>45438</c:v>
                </c:pt>
                <c:pt idx="45439">
                  <c:v>45439</c:v>
                </c:pt>
                <c:pt idx="45440">
                  <c:v>45440</c:v>
                </c:pt>
                <c:pt idx="45441">
                  <c:v>45441</c:v>
                </c:pt>
                <c:pt idx="45442">
                  <c:v>45442</c:v>
                </c:pt>
                <c:pt idx="45443">
                  <c:v>45443</c:v>
                </c:pt>
                <c:pt idx="45444">
                  <c:v>45444</c:v>
                </c:pt>
                <c:pt idx="45445">
                  <c:v>45445</c:v>
                </c:pt>
                <c:pt idx="45446">
                  <c:v>45446</c:v>
                </c:pt>
                <c:pt idx="45447">
                  <c:v>45447</c:v>
                </c:pt>
                <c:pt idx="45448">
                  <c:v>45448</c:v>
                </c:pt>
                <c:pt idx="45449">
                  <c:v>45449</c:v>
                </c:pt>
                <c:pt idx="45450">
                  <c:v>45450</c:v>
                </c:pt>
                <c:pt idx="45451">
                  <c:v>45451</c:v>
                </c:pt>
                <c:pt idx="45452">
                  <c:v>45452</c:v>
                </c:pt>
                <c:pt idx="45453">
                  <c:v>45453</c:v>
                </c:pt>
                <c:pt idx="45454">
                  <c:v>45454</c:v>
                </c:pt>
                <c:pt idx="45455">
                  <c:v>45455</c:v>
                </c:pt>
                <c:pt idx="45456">
                  <c:v>45456</c:v>
                </c:pt>
                <c:pt idx="45457">
                  <c:v>45457</c:v>
                </c:pt>
                <c:pt idx="45458">
                  <c:v>45458</c:v>
                </c:pt>
                <c:pt idx="45459">
                  <c:v>45459</c:v>
                </c:pt>
                <c:pt idx="45460">
                  <c:v>45460</c:v>
                </c:pt>
                <c:pt idx="45461">
                  <c:v>45461</c:v>
                </c:pt>
                <c:pt idx="45462">
                  <c:v>45462</c:v>
                </c:pt>
                <c:pt idx="45463">
                  <c:v>45463</c:v>
                </c:pt>
                <c:pt idx="45464">
                  <c:v>45464</c:v>
                </c:pt>
                <c:pt idx="45465">
                  <c:v>45465</c:v>
                </c:pt>
                <c:pt idx="45466">
                  <c:v>45466</c:v>
                </c:pt>
                <c:pt idx="45467">
                  <c:v>45467</c:v>
                </c:pt>
                <c:pt idx="45468">
                  <c:v>45468</c:v>
                </c:pt>
                <c:pt idx="45469">
                  <c:v>45469</c:v>
                </c:pt>
                <c:pt idx="45470">
                  <c:v>45470</c:v>
                </c:pt>
                <c:pt idx="45471">
                  <c:v>45471</c:v>
                </c:pt>
                <c:pt idx="45472">
                  <c:v>45472</c:v>
                </c:pt>
                <c:pt idx="45473">
                  <c:v>45473</c:v>
                </c:pt>
                <c:pt idx="45474">
                  <c:v>45474</c:v>
                </c:pt>
                <c:pt idx="45475">
                  <c:v>45475</c:v>
                </c:pt>
                <c:pt idx="45476">
                  <c:v>45476</c:v>
                </c:pt>
                <c:pt idx="45477">
                  <c:v>45477</c:v>
                </c:pt>
                <c:pt idx="45478">
                  <c:v>45478</c:v>
                </c:pt>
                <c:pt idx="45479">
                  <c:v>45479</c:v>
                </c:pt>
                <c:pt idx="45480">
                  <c:v>45480</c:v>
                </c:pt>
                <c:pt idx="45481">
                  <c:v>45481</c:v>
                </c:pt>
                <c:pt idx="45482">
                  <c:v>45482</c:v>
                </c:pt>
                <c:pt idx="45483">
                  <c:v>45483</c:v>
                </c:pt>
                <c:pt idx="45484">
                  <c:v>45484</c:v>
                </c:pt>
                <c:pt idx="45485">
                  <c:v>45485</c:v>
                </c:pt>
                <c:pt idx="45486">
                  <c:v>45486</c:v>
                </c:pt>
                <c:pt idx="45487">
                  <c:v>45487</c:v>
                </c:pt>
                <c:pt idx="45488">
                  <c:v>45488</c:v>
                </c:pt>
                <c:pt idx="45489">
                  <c:v>45489</c:v>
                </c:pt>
                <c:pt idx="45490">
                  <c:v>45490</c:v>
                </c:pt>
                <c:pt idx="45491">
                  <c:v>45491</c:v>
                </c:pt>
                <c:pt idx="45492">
                  <c:v>45492</c:v>
                </c:pt>
                <c:pt idx="45493">
                  <c:v>45493</c:v>
                </c:pt>
                <c:pt idx="45494">
                  <c:v>45494</c:v>
                </c:pt>
                <c:pt idx="45495">
                  <c:v>45495</c:v>
                </c:pt>
                <c:pt idx="45496">
                  <c:v>45496</c:v>
                </c:pt>
                <c:pt idx="45497">
                  <c:v>45497</c:v>
                </c:pt>
                <c:pt idx="45498">
                  <c:v>45498</c:v>
                </c:pt>
                <c:pt idx="45499">
                  <c:v>45499</c:v>
                </c:pt>
                <c:pt idx="45500">
                  <c:v>45500</c:v>
                </c:pt>
                <c:pt idx="45501">
                  <c:v>45501</c:v>
                </c:pt>
                <c:pt idx="45502">
                  <c:v>45502</c:v>
                </c:pt>
                <c:pt idx="45503">
                  <c:v>45503</c:v>
                </c:pt>
                <c:pt idx="45504">
                  <c:v>45504</c:v>
                </c:pt>
                <c:pt idx="45505">
                  <c:v>45505</c:v>
                </c:pt>
                <c:pt idx="45506">
                  <c:v>45506</c:v>
                </c:pt>
                <c:pt idx="45507">
                  <c:v>45507</c:v>
                </c:pt>
                <c:pt idx="45508">
                  <c:v>45508</c:v>
                </c:pt>
                <c:pt idx="45509">
                  <c:v>45509</c:v>
                </c:pt>
                <c:pt idx="45510">
                  <c:v>45510</c:v>
                </c:pt>
                <c:pt idx="45511">
                  <c:v>45511</c:v>
                </c:pt>
                <c:pt idx="45512">
                  <c:v>45512</c:v>
                </c:pt>
                <c:pt idx="45513">
                  <c:v>45513</c:v>
                </c:pt>
                <c:pt idx="45514">
                  <c:v>45514</c:v>
                </c:pt>
                <c:pt idx="45515">
                  <c:v>45515</c:v>
                </c:pt>
                <c:pt idx="45516">
                  <c:v>45516</c:v>
                </c:pt>
                <c:pt idx="45517">
                  <c:v>45517</c:v>
                </c:pt>
                <c:pt idx="45518">
                  <c:v>45518</c:v>
                </c:pt>
                <c:pt idx="45519">
                  <c:v>45519</c:v>
                </c:pt>
                <c:pt idx="45520">
                  <c:v>45520</c:v>
                </c:pt>
                <c:pt idx="45521">
                  <c:v>45521</c:v>
                </c:pt>
                <c:pt idx="45522">
                  <c:v>45522</c:v>
                </c:pt>
                <c:pt idx="45523">
                  <c:v>45523</c:v>
                </c:pt>
                <c:pt idx="45524">
                  <c:v>45524</c:v>
                </c:pt>
                <c:pt idx="45525">
                  <c:v>45525</c:v>
                </c:pt>
                <c:pt idx="45526">
                  <c:v>45526</c:v>
                </c:pt>
                <c:pt idx="45527">
                  <c:v>45527</c:v>
                </c:pt>
                <c:pt idx="45528">
                  <c:v>45528</c:v>
                </c:pt>
                <c:pt idx="45529">
                  <c:v>45529</c:v>
                </c:pt>
                <c:pt idx="45530">
                  <c:v>45530</c:v>
                </c:pt>
                <c:pt idx="45531">
                  <c:v>45531</c:v>
                </c:pt>
                <c:pt idx="45532">
                  <c:v>45532</c:v>
                </c:pt>
                <c:pt idx="45533">
                  <c:v>45533</c:v>
                </c:pt>
                <c:pt idx="45534">
                  <c:v>45534</c:v>
                </c:pt>
                <c:pt idx="45535">
                  <c:v>45535</c:v>
                </c:pt>
                <c:pt idx="45536">
                  <c:v>45536</c:v>
                </c:pt>
                <c:pt idx="45537">
                  <c:v>45537</c:v>
                </c:pt>
                <c:pt idx="45538">
                  <c:v>45538</c:v>
                </c:pt>
                <c:pt idx="45539">
                  <c:v>45539</c:v>
                </c:pt>
                <c:pt idx="45540">
                  <c:v>45540</c:v>
                </c:pt>
                <c:pt idx="45541">
                  <c:v>45541</c:v>
                </c:pt>
                <c:pt idx="45542">
                  <c:v>45542</c:v>
                </c:pt>
                <c:pt idx="45543">
                  <c:v>45543</c:v>
                </c:pt>
                <c:pt idx="45544">
                  <c:v>45544</c:v>
                </c:pt>
                <c:pt idx="45545">
                  <c:v>45545</c:v>
                </c:pt>
                <c:pt idx="45546">
                  <c:v>45546</c:v>
                </c:pt>
                <c:pt idx="45547">
                  <c:v>45547</c:v>
                </c:pt>
                <c:pt idx="45548">
                  <c:v>45548</c:v>
                </c:pt>
                <c:pt idx="45549">
                  <c:v>45549</c:v>
                </c:pt>
                <c:pt idx="45550">
                  <c:v>45550</c:v>
                </c:pt>
                <c:pt idx="45551">
                  <c:v>45551</c:v>
                </c:pt>
                <c:pt idx="45552">
                  <c:v>45552</c:v>
                </c:pt>
                <c:pt idx="45553">
                  <c:v>45553</c:v>
                </c:pt>
                <c:pt idx="45554">
                  <c:v>45554</c:v>
                </c:pt>
                <c:pt idx="45555">
                  <c:v>45555</c:v>
                </c:pt>
                <c:pt idx="45556">
                  <c:v>45556</c:v>
                </c:pt>
                <c:pt idx="45557">
                  <c:v>45557</c:v>
                </c:pt>
                <c:pt idx="45558">
                  <c:v>45558</c:v>
                </c:pt>
                <c:pt idx="45559">
                  <c:v>45559</c:v>
                </c:pt>
                <c:pt idx="45560">
                  <c:v>45560</c:v>
                </c:pt>
                <c:pt idx="45561">
                  <c:v>45561</c:v>
                </c:pt>
                <c:pt idx="45562">
                  <c:v>45562</c:v>
                </c:pt>
                <c:pt idx="45563">
                  <c:v>45563</c:v>
                </c:pt>
                <c:pt idx="45564">
                  <c:v>45564</c:v>
                </c:pt>
                <c:pt idx="45565">
                  <c:v>45565</c:v>
                </c:pt>
                <c:pt idx="45566">
                  <c:v>45566</c:v>
                </c:pt>
                <c:pt idx="45567">
                  <c:v>45567</c:v>
                </c:pt>
                <c:pt idx="45568">
                  <c:v>45568</c:v>
                </c:pt>
                <c:pt idx="45569">
                  <c:v>45569</c:v>
                </c:pt>
                <c:pt idx="45570">
                  <c:v>45570</c:v>
                </c:pt>
                <c:pt idx="45571">
                  <c:v>45571</c:v>
                </c:pt>
                <c:pt idx="45572">
                  <c:v>45572</c:v>
                </c:pt>
                <c:pt idx="45573">
                  <c:v>45573</c:v>
                </c:pt>
                <c:pt idx="45574">
                  <c:v>45574</c:v>
                </c:pt>
                <c:pt idx="45575">
                  <c:v>45575</c:v>
                </c:pt>
                <c:pt idx="45576">
                  <c:v>45576</c:v>
                </c:pt>
                <c:pt idx="45577">
                  <c:v>45577</c:v>
                </c:pt>
                <c:pt idx="45578">
                  <c:v>45578</c:v>
                </c:pt>
                <c:pt idx="45579">
                  <c:v>45579</c:v>
                </c:pt>
                <c:pt idx="45580">
                  <c:v>45580</c:v>
                </c:pt>
                <c:pt idx="45581">
                  <c:v>45581</c:v>
                </c:pt>
                <c:pt idx="45582">
                  <c:v>45582</c:v>
                </c:pt>
                <c:pt idx="45583">
                  <c:v>45583</c:v>
                </c:pt>
                <c:pt idx="45584">
                  <c:v>45584</c:v>
                </c:pt>
                <c:pt idx="45585">
                  <c:v>45585</c:v>
                </c:pt>
                <c:pt idx="45586">
                  <c:v>45586</c:v>
                </c:pt>
                <c:pt idx="45587">
                  <c:v>45587</c:v>
                </c:pt>
                <c:pt idx="45588">
                  <c:v>45588</c:v>
                </c:pt>
                <c:pt idx="45589">
                  <c:v>45589</c:v>
                </c:pt>
                <c:pt idx="45590">
                  <c:v>45590</c:v>
                </c:pt>
                <c:pt idx="45591">
                  <c:v>45591</c:v>
                </c:pt>
                <c:pt idx="45592">
                  <c:v>45592</c:v>
                </c:pt>
                <c:pt idx="45593">
                  <c:v>45593</c:v>
                </c:pt>
                <c:pt idx="45594">
                  <c:v>45594</c:v>
                </c:pt>
                <c:pt idx="45595">
                  <c:v>45595</c:v>
                </c:pt>
                <c:pt idx="45596">
                  <c:v>45596</c:v>
                </c:pt>
                <c:pt idx="45597">
                  <c:v>45597</c:v>
                </c:pt>
                <c:pt idx="45598">
                  <c:v>45598</c:v>
                </c:pt>
                <c:pt idx="45599">
                  <c:v>45599</c:v>
                </c:pt>
                <c:pt idx="45600">
                  <c:v>45600</c:v>
                </c:pt>
                <c:pt idx="45601">
                  <c:v>45601</c:v>
                </c:pt>
                <c:pt idx="45602">
                  <c:v>45602</c:v>
                </c:pt>
                <c:pt idx="45603">
                  <c:v>45603</c:v>
                </c:pt>
                <c:pt idx="45604">
                  <c:v>45604</c:v>
                </c:pt>
                <c:pt idx="45605">
                  <c:v>45605</c:v>
                </c:pt>
                <c:pt idx="45606">
                  <c:v>45606</c:v>
                </c:pt>
                <c:pt idx="45607">
                  <c:v>45607</c:v>
                </c:pt>
                <c:pt idx="45608">
                  <c:v>45608</c:v>
                </c:pt>
                <c:pt idx="45609">
                  <c:v>45609</c:v>
                </c:pt>
                <c:pt idx="45610">
                  <c:v>45610</c:v>
                </c:pt>
                <c:pt idx="45611">
                  <c:v>45611</c:v>
                </c:pt>
                <c:pt idx="45612">
                  <c:v>45612</c:v>
                </c:pt>
                <c:pt idx="45613">
                  <c:v>45613</c:v>
                </c:pt>
                <c:pt idx="45614">
                  <c:v>45614</c:v>
                </c:pt>
                <c:pt idx="45615">
                  <c:v>45615</c:v>
                </c:pt>
                <c:pt idx="45616">
                  <c:v>45616</c:v>
                </c:pt>
                <c:pt idx="45617">
                  <c:v>45617</c:v>
                </c:pt>
                <c:pt idx="45618">
                  <c:v>45618</c:v>
                </c:pt>
                <c:pt idx="45619">
                  <c:v>45619</c:v>
                </c:pt>
                <c:pt idx="45620">
                  <c:v>45620</c:v>
                </c:pt>
                <c:pt idx="45621">
                  <c:v>45621</c:v>
                </c:pt>
                <c:pt idx="45622">
                  <c:v>45622</c:v>
                </c:pt>
                <c:pt idx="45623">
                  <c:v>45623</c:v>
                </c:pt>
                <c:pt idx="45624">
                  <c:v>45624</c:v>
                </c:pt>
                <c:pt idx="45625">
                  <c:v>45625</c:v>
                </c:pt>
                <c:pt idx="45626">
                  <c:v>45626</c:v>
                </c:pt>
                <c:pt idx="45627">
                  <c:v>45627</c:v>
                </c:pt>
                <c:pt idx="45628">
                  <c:v>45628</c:v>
                </c:pt>
                <c:pt idx="45629">
                  <c:v>45629</c:v>
                </c:pt>
                <c:pt idx="45630">
                  <c:v>45630</c:v>
                </c:pt>
                <c:pt idx="45631">
                  <c:v>45631</c:v>
                </c:pt>
                <c:pt idx="45632">
                  <c:v>45632</c:v>
                </c:pt>
                <c:pt idx="45633">
                  <c:v>45633</c:v>
                </c:pt>
                <c:pt idx="45634">
                  <c:v>45634</c:v>
                </c:pt>
                <c:pt idx="45635">
                  <c:v>45635</c:v>
                </c:pt>
                <c:pt idx="45636">
                  <c:v>45636</c:v>
                </c:pt>
                <c:pt idx="45637">
                  <c:v>45637</c:v>
                </c:pt>
                <c:pt idx="45638">
                  <c:v>45638</c:v>
                </c:pt>
                <c:pt idx="45639">
                  <c:v>45639</c:v>
                </c:pt>
                <c:pt idx="45640">
                  <c:v>45640</c:v>
                </c:pt>
                <c:pt idx="45641">
                  <c:v>45641</c:v>
                </c:pt>
                <c:pt idx="45642">
                  <c:v>45642</c:v>
                </c:pt>
                <c:pt idx="45643">
                  <c:v>45643</c:v>
                </c:pt>
                <c:pt idx="45644">
                  <c:v>45644</c:v>
                </c:pt>
                <c:pt idx="45645">
                  <c:v>45645</c:v>
                </c:pt>
                <c:pt idx="45646">
                  <c:v>45646</c:v>
                </c:pt>
                <c:pt idx="45647">
                  <c:v>45647</c:v>
                </c:pt>
                <c:pt idx="45648">
                  <c:v>45648</c:v>
                </c:pt>
                <c:pt idx="45649">
                  <c:v>45649</c:v>
                </c:pt>
                <c:pt idx="45650">
                  <c:v>45650</c:v>
                </c:pt>
                <c:pt idx="45651">
                  <c:v>45651</c:v>
                </c:pt>
                <c:pt idx="45652">
                  <c:v>45652</c:v>
                </c:pt>
                <c:pt idx="45653">
                  <c:v>45653</c:v>
                </c:pt>
                <c:pt idx="45654">
                  <c:v>45654</c:v>
                </c:pt>
                <c:pt idx="45655">
                  <c:v>45655</c:v>
                </c:pt>
                <c:pt idx="45656">
                  <c:v>45656</c:v>
                </c:pt>
                <c:pt idx="45657">
                  <c:v>45657</c:v>
                </c:pt>
                <c:pt idx="45658">
                  <c:v>45658</c:v>
                </c:pt>
                <c:pt idx="45659">
                  <c:v>45659</c:v>
                </c:pt>
                <c:pt idx="45660">
                  <c:v>45660</c:v>
                </c:pt>
                <c:pt idx="45661">
                  <c:v>45661</c:v>
                </c:pt>
                <c:pt idx="45662">
                  <c:v>45662</c:v>
                </c:pt>
                <c:pt idx="45663">
                  <c:v>45663</c:v>
                </c:pt>
                <c:pt idx="45664">
                  <c:v>45664</c:v>
                </c:pt>
                <c:pt idx="45665">
                  <c:v>45665</c:v>
                </c:pt>
                <c:pt idx="45666">
                  <c:v>45666</c:v>
                </c:pt>
                <c:pt idx="45667">
                  <c:v>45667</c:v>
                </c:pt>
                <c:pt idx="45668">
                  <c:v>45668</c:v>
                </c:pt>
                <c:pt idx="45669">
                  <c:v>45669</c:v>
                </c:pt>
                <c:pt idx="45670">
                  <c:v>45670</c:v>
                </c:pt>
                <c:pt idx="45671">
                  <c:v>45671</c:v>
                </c:pt>
                <c:pt idx="45672">
                  <c:v>45672</c:v>
                </c:pt>
                <c:pt idx="45673">
                  <c:v>45673</c:v>
                </c:pt>
                <c:pt idx="45674">
                  <c:v>45674</c:v>
                </c:pt>
                <c:pt idx="45675">
                  <c:v>45675</c:v>
                </c:pt>
                <c:pt idx="45676">
                  <c:v>45676</c:v>
                </c:pt>
                <c:pt idx="45677">
                  <c:v>45677</c:v>
                </c:pt>
                <c:pt idx="45678">
                  <c:v>45678</c:v>
                </c:pt>
                <c:pt idx="45679">
                  <c:v>45679</c:v>
                </c:pt>
                <c:pt idx="45680">
                  <c:v>45680</c:v>
                </c:pt>
                <c:pt idx="45681">
                  <c:v>45681</c:v>
                </c:pt>
                <c:pt idx="45682">
                  <c:v>45682</c:v>
                </c:pt>
                <c:pt idx="45683">
                  <c:v>45683</c:v>
                </c:pt>
                <c:pt idx="45684">
                  <c:v>45684</c:v>
                </c:pt>
                <c:pt idx="45685">
                  <c:v>45685</c:v>
                </c:pt>
                <c:pt idx="45686">
                  <c:v>45686</c:v>
                </c:pt>
                <c:pt idx="45687">
                  <c:v>45687</c:v>
                </c:pt>
                <c:pt idx="45688">
                  <c:v>45688</c:v>
                </c:pt>
                <c:pt idx="45689">
                  <c:v>45689</c:v>
                </c:pt>
                <c:pt idx="45690">
                  <c:v>45690</c:v>
                </c:pt>
                <c:pt idx="45691">
                  <c:v>45691</c:v>
                </c:pt>
                <c:pt idx="45692">
                  <c:v>45692</c:v>
                </c:pt>
                <c:pt idx="45693">
                  <c:v>45693</c:v>
                </c:pt>
                <c:pt idx="45694">
                  <c:v>45694</c:v>
                </c:pt>
                <c:pt idx="45695">
                  <c:v>45695</c:v>
                </c:pt>
                <c:pt idx="45696">
                  <c:v>45696</c:v>
                </c:pt>
                <c:pt idx="45697">
                  <c:v>45697</c:v>
                </c:pt>
                <c:pt idx="45698">
                  <c:v>45698</c:v>
                </c:pt>
                <c:pt idx="45699">
                  <c:v>45699</c:v>
                </c:pt>
                <c:pt idx="45700">
                  <c:v>45700</c:v>
                </c:pt>
                <c:pt idx="45701">
                  <c:v>45701</c:v>
                </c:pt>
                <c:pt idx="45702">
                  <c:v>45702</c:v>
                </c:pt>
                <c:pt idx="45703">
                  <c:v>45703</c:v>
                </c:pt>
                <c:pt idx="45704">
                  <c:v>45704</c:v>
                </c:pt>
                <c:pt idx="45705">
                  <c:v>45705</c:v>
                </c:pt>
                <c:pt idx="45706">
                  <c:v>45706</c:v>
                </c:pt>
                <c:pt idx="45707">
                  <c:v>45707</c:v>
                </c:pt>
                <c:pt idx="45708">
                  <c:v>45708</c:v>
                </c:pt>
                <c:pt idx="45709">
                  <c:v>45709</c:v>
                </c:pt>
                <c:pt idx="45710">
                  <c:v>45710</c:v>
                </c:pt>
                <c:pt idx="45711">
                  <c:v>45711</c:v>
                </c:pt>
                <c:pt idx="45712">
                  <c:v>45712</c:v>
                </c:pt>
                <c:pt idx="45713">
                  <c:v>45713</c:v>
                </c:pt>
                <c:pt idx="45714">
                  <c:v>45714</c:v>
                </c:pt>
                <c:pt idx="45715">
                  <c:v>45715</c:v>
                </c:pt>
                <c:pt idx="45716">
                  <c:v>45716</c:v>
                </c:pt>
                <c:pt idx="45717">
                  <c:v>45717</c:v>
                </c:pt>
                <c:pt idx="45718">
                  <c:v>45718</c:v>
                </c:pt>
                <c:pt idx="45719">
                  <c:v>45719</c:v>
                </c:pt>
                <c:pt idx="45720">
                  <c:v>45720</c:v>
                </c:pt>
                <c:pt idx="45721">
                  <c:v>45721</c:v>
                </c:pt>
                <c:pt idx="45722">
                  <c:v>45722</c:v>
                </c:pt>
                <c:pt idx="45723">
                  <c:v>45723</c:v>
                </c:pt>
                <c:pt idx="45724">
                  <c:v>45724</c:v>
                </c:pt>
                <c:pt idx="45725">
                  <c:v>45725</c:v>
                </c:pt>
                <c:pt idx="45726">
                  <c:v>45726</c:v>
                </c:pt>
                <c:pt idx="45727">
                  <c:v>45727</c:v>
                </c:pt>
                <c:pt idx="45728">
                  <c:v>45728</c:v>
                </c:pt>
                <c:pt idx="45729">
                  <c:v>45729</c:v>
                </c:pt>
                <c:pt idx="45730">
                  <c:v>45730</c:v>
                </c:pt>
                <c:pt idx="45731">
                  <c:v>45731</c:v>
                </c:pt>
                <c:pt idx="45732">
                  <c:v>45732</c:v>
                </c:pt>
                <c:pt idx="45733">
                  <c:v>45733</c:v>
                </c:pt>
                <c:pt idx="45734">
                  <c:v>45734</c:v>
                </c:pt>
                <c:pt idx="45735">
                  <c:v>45735</c:v>
                </c:pt>
                <c:pt idx="45736">
                  <c:v>45736</c:v>
                </c:pt>
                <c:pt idx="45737">
                  <c:v>45737</c:v>
                </c:pt>
                <c:pt idx="45738">
                  <c:v>45738</c:v>
                </c:pt>
                <c:pt idx="45739">
                  <c:v>45739</c:v>
                </c:pt>
                <c:pt idx="45740">
                  <c:v>45740</c:v>
                </c:pt>
                <c:pt idx="45741">
                  <c:v>45741</c:v>
                </c:pt>
                <c:pt idx="45742">
                  <c:v>45742</c:v>
                </c:pt>
                <c:pt idx="45743">
                  <c:v>45743</c:v>
                </c:pt>
                <c:pt idx="45744">
                  <c:v>45744</c:v>
                </c:pt>
                <c:pt idx="45745">
                  <c:v>45745</c:v>
                </c:pt>
                <c:pt idx="45746">
                  <c:v>45746</c:v>
                </c:pt>
                <c:pt idx="45747">
                  <c:v>45747</c:v>
                </c:pt>
                <c:pt idx="45748">
                  <c:v>45748</c:v>
                </c:pt>
                <c:pt idx="45749">
                  <c:v>45749</c:v>
                </c:pt>
                <c:pt idx="45750">
                  <c:v>45750</c:v>
                </c:pt>
                <c:pt idx="45751">
                  <c:v>45751</c:v>
                </c:pt>
                <c:pt idx="45752">
                  <c:v>45752</c:v>
                </c:pt>
                <c:pt idx="45753">
                  <c:v>45753</c:v>
                </c:pt>
                <c:pt idx="45754">
                  <c:v>45754</c:v>
                </c:pt>
                <c:pt idx="45755">
                  <c:v>45755</c:v>
                </c:pt>
                <c:pt idx="45756">
                  <c:v>45756</c:v>
                </c:pt>
                <c:pt idx="45757">
                  <c:v>45757</c:v>
                </c:pt>
                <c:pt idx="45758">
                  <c:v>45758</c:v>
                </c:pt>
                <c:pt idx="45759">
                  <c:v>45759</c:v>
                </c:pt>
                <c:pt idx="45760">
                  <c:v>45760</c:v>
                </c:pt>
                <c:pt idx="45761">
                  <c:v>45761</c:v>
                </c:pt>
                <c:pt idx="45762">
                  <c:v>45762</c:v>
                </c:pt>
                <c:pt idx="45763">
                  <c:v>45763</c:v>
                </c:pt>
                <c:pt idx="45764">
                  <c:v>45764</c:v>
                </c:pt>
                <c:pt idx="45765">
                  <c:v>45765</c:v>
                </c:pt>
                <c:pt idx="45766">
                  <c:v>45766</c:v>
                </c:pt>
                <c:pt idx="45767">
                  <c:v>45767</c:v>
                </c:pt>
                <c:pt idx="45768">
                  <c:v>45768</c:v>
                </c:pt>
                <c:pt idx="45769">
                  <c:v>45769</c:v>
                </c:pt>
                <c:pt idx="45770">
                  <c:v>45770</c:v>
                </c:pt>
                <c:pt idx="45771">
                  <c:v>45771</c:v>
                </c:pt>
                <c:pt idx="45772">
                  <c:v>45772</c:v>
                </c:pt>
                <c:pt idx="45773">
                  <c:v>45773</c:v>
                </c:pt>
                <c:pt idx="45774">
                  <c:v>45774</c:v>
                </c:pt>
                <c:pt idx="45775">
                  <c:v>45775</c:v>
                </c:pt>
                <c:pt idx="45776">
                  <c:v>45776</c:v>
                </c:pt>
                <c:pt idx="45777">
                  <c:v>45777</c:v>
                </c:pt>
                <c:pt idx="45778">
                  <c:v>45778</c:v>
                </c:pt>
                <c:pt idx="45779">
                  <c:v>45779</c:v>
                </c:pt>
                <c:pt idx="45780">
                  <c:v>45780</c:v>
                </c:pt>
                <c:pt idx="45781">
                  <c:v>45781</c:v>
                </c:pt>
                <c:pt idx="45782">
                  <c:v>45782</c:v>
                </c:pt>
                <c:pt idx="45783">
                  <c:v>45783</c:v>
                </c:pt>
                <c:pt idx="45784">
                  <c:v>45784</c:v>
                </c:pt>
                <c:pt idx="45785">
                  <c:v>45785</c:v>
                </c:pt>
                <c:pt idx="45786">
                  <c:v>45786</c:v>
                </c:pt>
                <c:pt idx="45787">
                  <c:v>45787</c:v>
                </c:pt>
                <c:pt idx="45788">
                  <c:v>45788</c:v>
                </c:pt>
                <c:pt idx="45789">
                  <c:v>45789</c:v>
                </c:pt>
                <c:pt idx="45790">
                  <c:v>45790</c:v>
                </c:pt>
                <c:pt idx="45791">
                  <c:v>45791</c:v>
                </c:pt>
                <c:pt idx="45792">
                  <c:v>45792</c:v>
                </c:pt>
                <c:pt idx="45793">
                  <c:v>45793</c:v>
                </c:pt>
                <c:pt idx="45794">
                  <c:v>45794</c:v>
                </c:pt>
                <c:pt idx="45795">
                  <c:v>45795</c:v>
                </c:pt>
                <c:pt idx="45796">
                  <c:v>45796</c:v>
                </c:pt>
                <c:pt idx="45797">
                  <c:v>45797</c:v>
                </c:pt>
                <c:pt idx="45798">
                  <c:v>45798</c:v>
                </c:pt>
                <c:pt idx="45799">
                  <c:v>45799</c:v>
                </c:pt>
                <c:pt idx="45800">
                  <c:v>45800</c:v>
                </c:pt>
                <c:pt idx="45801">
                  <c:v>45801</c:v>
                </c:pt>
                <c:pt idx="45802">
                  <c:v>45802</c:v>
                </c:pt>
                <c:pt idx="45803">
                  <c:v>45803</c:v>
                </c:pt>
                <c:pt idx="45804">
                  <c:v>45804</c:v>
                </c:pt>
                <c:pt idx="45805">
                  <c:v>45805</c:v>
                </c:pt>
                <c:pt idx="45806">
                  <c:v>45806</c:v>
                </c:pt>
                <c:pt idx="45807">
                  <c:v>45807</c:v>
                </c:pt>
                <c:pt idx="45808">
                  <c:v>45808</c:v>
                </c:pt>
                <c:pt idx="45809">
                  <c:v>45809</c:v>
                </c:pt>
                <c:pt idx="45810">
                  <c:v>45810</c:v>
                </c:pt>
                <c:pt idx="45811">
                  <c:v>45811</c:v>
                </c:pt>
                <c:pt idx="45812">
                  <c:v>45812</c:v>
                </c:pt>
                <c:pt idx="45813">
                  <c:v>45813</c:v>
                </c:pt>
                <c:pt idx="45814">
                  <c:v>45814</c:v>
                </c:pt>
                <c:pt idx="45815">
                  <c:v>45815</c:v>
                </c:pt>
                <c:pt idx="45816">
                  <c:v>45816</c:v>
                </c:pt>
                <c:pt idx="45817">
                  <c:v>45817</c:v>
                </c:pt>
                <c:pt idx="45818">
                  <c:v>45818</c:v>
                </c:pt>
                <c:pt idx="45819">
                  <c:v>45819</c:v>
                </c:pt>
                <c:pt idx="45820">
                  <c:v>45820</c:v>
                </c:pt>
                <c:pt idx="45821">
                  <c:v>45821</c:v>
                </c:pt>
                <c:pt idx="45822">
                  <c:v>45822</c:v>
                </c:pt>
                <c:pt idx="45823">
                  <c:v>45823</c:v>
                </c:pt>
                <c:pt idx="45824">
                  <c:v>45824</c:v>
                </c:pt>
                <c:pt idx="45825">
                  <c:v>45825</c:v>
                </c:pt>
                <c:pt idx="45826">
                  <c:v>45826</c:v>
                </c:pt>
                <c:pt idx="45827">
                  <c:v>45827</c:v>
                </c:pt>
                <c:pt idx="45828">
                  <c:v>45828</c:v>
                </c:pt>
                <c:pt idx="45829">
                  <c:v>45829</c:v>
                </c:pt>
                <c:pt idx="45830">
                  <c:v>45830</c:v>
                </c:pt>
                <c:pt idx="45831">
                  <c:v>45831</c:v>
                </c:pt>
                <c:pt idx="45832">
                  <c:v>45832</c:v>
                </c:pt>
                <c:pt idx="45833">
                  <c:v>45833</c:v>
                </c:pt>
                <c:pt idx="45834">
                  <c:v>45834</c:v>
                </c:pt>
                <c:pt idx="45835">
                  <c:v>45835</c:v>
                </c:pt>
                <c:pt idx="45836">
                  <c:v>45836</c:v>
                </c:pt>
                <c:pt idx="45837">
                  <c:v>45837</c:v>
                </c:pt>
                <c:pt idx="45838">
                  <c:v>45838</c:v>
                </c:pt>
                <c:pt idx="45839">
                  <c:v>45839</c:v>
                </c:pt>
                <c:pt idx="45840">
                  <c:v>45840</c:v>
                </c:pt>
                <c:pt idx="45841">
                  <c:v>45841</c:v>
                </c:pt>
                <c:pt idx="45842">
                  <c:v>45842</c:v>
                </c:pt>
                <c:pt idx="45843">
                  <c:v>45843</c:v>
                </c:pt>
                <c:pt idx="45844">
                  <c:v>45844</c:v>
                </c:pt>
                <c:pt idx="45845">
                  <c:v>45845</c:v>
                </c:pt>
                <c:pt idx="45846">
                  <c:v>45846</c:v>
                </c:pt>
                <c:pt idx="45847">
                  <c:v>45847</c:v>
                </c:pt>
                <c:pt idx="45848">
                  <c:v>45848</c:v>
                </c:pt>
                <c:pt idx="45849">
                  <c:v>45849</c:v>
                </c:pt>
                <c:pt idx="45850">
                  <c:v>45850</c:v>
                </c:pt>
                <c:pt idx="45851">
                  <c:v>45851</c:v>
                </c:pt>
                <c:pt idx="45852">
                  <c:v>45852</c:v>
                </c:pt>
                <c:pt idx="45853">
                  <c:v>45853</c:v>
                </c:pt>
                <c:pt idx="45854">
                  <c:v>45854</c:v>
                </c:pt>
                <c:pt idx="45855">
                  <c:v>45855</c:v>
                </c:pt>
                <c:pt idx="45856">
                  <c:v>45856</c:v>
                </c:pt>
                <c:pt idx="45857">
                  <c:v>45857</c:v>
                </c:pt>
                <c:pt idx="45858">
                  <c:v>45858</c:v>
                </c:pt>
                <c:pt idx="45859">
                  <c:v>45859</c:v>
                </c:pt>
                <c:pt idx="45860">
                  <c:v>45860</c:v>
                </c:pt>
                <c:pt idx="45861">
                  <c:v>45861</c:v>
                </c:pt>
                <c:pt idx="45862">
                  <c:v>45862</c:v>
                </c:pt>
                <c:pt idx="45863">
                  <c:v>45863</c:v>
                </c:pt>
                <c:pt idx="45864">
                  <c:v>45864</c:v>
                </c:pt>
                <c:pt idx="45865">
                  <c:v>45865</c:v>
                </c:pt>
                <c:pt idx="45866">
                  <c:v>45866</c:v>
                </c:pt>
                <c:pt idx="45867">
                  <c:v>45867</c:v>
                </c:pt>
                <c:pt idx="45868">
                  <c:v>45868</c:v>
                </c:pt>
                <c:pt idx="45869">
                  <c:v>45869</c:v>
                </c:pt>
                <c:pt idx="45870">
                  <c:v>45870</c:v>
                </c:pt>
                <c:pt idx="45871">
                  <c:v>45871</c:v>
                </c:pt>
                <c:pt idx="45872">
                  <c:v>45872</c:v>
                </c:pt>
                <c:pt idx="45873">
                  <c:v>45873</c:v>
                </c:pt>
                <c:pt idx="45874">
                  <c:v>45874</c:v>
                </c:pt>
                <c:pt idx="45875">
                  <c:v>45875</c:v>
                </c:pt>
                <c:pt idx="45876">
                  <c:v>45876</c:v>
                </c:pt>
                <c:pt idx="45877">
                  <c:v>45877</c:v>
                </c:pt>
                <c:pt idx="45878">
                  <c:v>45878</c:v>
                </c:pt>
                <c:pt idx="45879">
                  <c:v>45879</c:v>
                </c:pt>
                <c:pt idx="45880">
                  <c:v>45880</c:v>
                </c:pt>
                <c:pt idx="45881">
                  <c:v>45881</c:v>
                </c:pt>
                <c:pt idx="45882">
                  <c:v>45882</c:v>
                </c:pt>
                <c:pt idx="45883">
                  <c:v>45883</c:v>
                </c:pt>
                <c:pt idx="45884">
                  <c:v>45884</c:v>
                </c:pt>
                <c:pt idx="45885">
                  <c:v>45885</c:v>
                </c:pt>
                <c:pt idx="45886">
                  <c:v>45886</c:v>
                </c:pt>
                <c:pt idx="45887">
                  <c:v>45887</c:v>
                </c:pt>
                <c:pt idx="45888">
                  <c:v>45888</c:v>
                </c:pt>
                <c:pt idx="45889">
                  <c:v>45889</c:v>
                </c:pt>
                <c:pt idx="45890">
                  <c:v>45890</c:v>
                </c:pt>
                <c:pt idx="45891">
                  <c:v>45891</c:v>
                </c:pt>
                <c:pt idx="45892">
                  <c:v>45892</c:v>
                </c:pt>
                <c:pt idx="45893">
                  <c:v>45893</c:v>
                </c:pt>
                <c:pt idx="45894">
                  <c:v>45894</c:v>
                </c:pt>
                <c:pt idx="45895">
                  <c:v>45895</c:v>
                </c:pt>
                <c:pt idx="45896">
                  <c:v>45896</c:v>
                </c:pt>
                <c:pt idx="45897">
                  <c:v>45897</c:v>
                </c:pt>
                <c:pt idx="45898">
                  <c:v>45898</c:v>
                </c:pt>
                <c:pt idx="45899">
                  <c:v>45899</c:v>
                </c:pt>
                <c:pt idx="45900">
                  <c:v>45900</c:v>
                </c:pt>
                <c:pt idx="45901">
                  <c:v>45901</c:v>
                </c:pt>
                <c:pt idx="45902">
                  <c:v>45902</c:v>
                </c:pt>
                <c:pt idx="45903">
                  <c:v>45903</c:v>
                </c:pt>
                <c:pt idx="45904">
                  <c:v>45904</c:v>
                </c:pt>
                <c:pt idx="45905">
                  <c:v>45905</c:v>
                </c:pt>
                <c:pt idx="45906">
                  <c:v>45906</c:v>
                </c:pt>
                <c:pt idx="45907">
                  <c:v>45907</c:v>
                </c:pt>
                <c:pt idx="45908">
                  <c:v>45908</c:v>
                </c:pt>
                <c:pt idx="45909">
                  <c:v>45909</c:v>
                </c:pt>
                <c:pt idx="45910">
                  <c:v>45910</c:v>
                </c:pt>
                <c:pt idx="45911">
                  <c:v>45911</c:v>
                </c:pt>
                <c:pt idx="45912">
                  <c:v>45912</c:v>
                </c:pt>
                <c:pt idx="45913">
                  <c:v>45913</c:v>
                </c:pt>
                <c:pt idx="45914">
                  <c:v>45914</c:v>
                </c:pt>
                <c:pt idx="45915">
                  <c:v>45915</c:v>
                </c:pt>
                <c:pt idx="45916">
                  <c:v>45916</c:v>
                </c:pt>
                <c:pt idx="45917">
                  <c:v>45917</c:v>
                </c:pt>
                <c:pt idx="45918">
                  <c:v>45918</c:v>
                </c:pt>
                <c:pt idx="45919">
                  <c:v>45919</c:v>
                </c:pt>
                <c:pt idx="45920">
                  <c:v>45920</c:v>
                </c:pt>
                <c:pt idx="45921">
                  <c:v>45921</c:v>
                </c:pt>
                <c:pt idx="45922">
                  <c:v>45922</c:v>
                </c:pt>
                <c:pt idx="45923">
                  <c:v>45923</c:v>
                </c:pt>
                <c:pt idx="45924">
                  <c:v>45924</c:v>
                </c:pt>
                <c:pt idx="45925">
                  <c:v>45925</c:v>
                </c:pt>
                <c:pt idx="45926">
                  <c:v>45926</c:v>
                </c:pt>
                <c:pt idx="45927">
                  <c:v>45927</c:v>
                </c:pt>
                <c:pt idx="45928">
                  <c:v>45928</c:v>
                </c:pt>
                <c:pt idx="45929">
                  <c:v>45929</c:v>
                </c:pt>
                <c:pt idx="45930">
                  <c:v>45930</c:v>
                </c:pt>
                <c:pt idx="45931">
                  <c:v>45931</c:v>
                </c:pt>
                <c:pt idx="45932">
                  <c:v>45932</c:v>
                </c:pt>
                <c:pt idx="45933">
                  <c:v>45933</c:v>
                </c:pt>
                <c:pt idx="45934">
                  <c:v>45934</c:v>
                </c:pt>
                <c:pt idx="45935">
                  <c:v>45935</c:v>
                </c:pt>
                <c:pt idx="45936">
                  <c:v>45936</c:v>
                </c:pt>
                <c:pt idx="45937">
                  <c:v>45937</c:v>
                </c:pt>
                <c:pt idx="45938">
                  <c:v>45938</c:v>
                </c:pt>
                <c:pt idx="45939">
                  <c:v>45939</c:v>
                </c:pt>
                <c:pt idx="45940">
                  <c:v>45940</c:v>
                </c:pt>
                <c:pt idx="45941">
                  <c:v>45941</c:v>
                </c:pt>
                <c:pt idx="45942">
                  <c:v>45942</c:v>
                </c:pt>
                <c:pt idx="45943">
                  <c:v>45943</c:v>
                </c:pt>
                <c:pt idx="45944">
                  <c:v>45944</c:v>
                </c:pt>
                <c:pt idx="45945">
                  <c:v>45945</c:v>
                </c:pt>
                <c:pt idx="45946">
                  <c:v>45946</c:v>
                </c:pt>
                <c:pt idx="45947">
                  <c:v>45947</c:v>
                </c:pt>
                <c:pt idx="45948">
                  <c:v>45948</c:v>
                </c:pt>
                <c:pt idx="45949">
                  <c:v>45949</c:v>
                </c:pt>
                <c:pt idx="45950">
                  <c:v>45950</c:v>
                </c:pt>
                <c:pt idx="45951">
                  <c:v>45951</c:v>
                </c:pt>
                <c:pt idx="45952">
                  <c:v>45952</c:v>
                </c:pt>
                <c:pt idx="45953">
                  <c:v>45953</c:v>
                </c:pt>
                <c:pt idx="45954">
                  <c:v>45954</c:v>
                </c:pt>
                <c:pt idx="45955">
                  <c:v>45955</c:v>
                </c:pt>
                <c:pt idx="45956">
                  <c:v>45956</c:v>
                </c:pt>
                <c:pt idx="45957">
                  <c:v>45957</c:v>
                </c:pt>
                <c:pt idx="45958">
                  <c:v>45958</c:v>
                </c:pt>
                <c:pt idx="45959">
                  <c:v>45959</c:v>
                </c:pt>
                <c:pt idx="45960">
                  <c:v>45960</c:v>
                </c:pt>
                <c:pt idx="45961">
                  <c:v>45961</c:v>
                </c:pt>
                <c:pt idx="45962">
                  <c:v>45962</c:v>
                </c:pt>
                <c:pt idx="45963">
                  <c:v>45963</c:v>
                </c:pt>
                <c:pt idx="45964">
                  <c:v>45964</c:v>
                </c:pt>
                <c:pt idx="45965">
                  <c:v>45965</c:v>
                </c:pt>
                <c:pt idx="45966">
                  <c:v>45966</c:v>
                </c:pt>
                <c:pt idx="45967">
                  <c:v>45967</c:v>
                </c:pt>
                <c:pt idx="45968">
                  <c:v>45968</c:v>
                </c:pt>
                <c:pt idx="45969">
                  <c:v>45969</c:v>
                </c:pt>
                <c:pt idx="45970">
                  <c:v>45970</c:v>
                </c:pt>
                <c:pt idx="45971">
                  <c:v>45971</c:v>
                </c:pt>
                <c:pt idx="45972">
                  <c:v>45972</c:v>
                </c:pt>
                <c:pt idx="45973">
                  <c:v>45973</c:v>
                </c:pt>
                <c:pt idx="45974">
                  <c:v>45974</c:v>
                </c:pt>
                <c:pt idx="45975">
                  <c:v>45975</c:v>
                </c:pt>
                <c:pt idx="45976">
                  <c:v>45976</c:v>
                </c:pt>
                <c:pt idx="45977">
                  <c:v>45977</c:v>
                </c:pt>
                <c:pt idx="45978">
                  <c:v>45978</c:v>
                </c:pt>
                <c:pt idx="45979">
                  <c:v>45979</c:v>
                </c:pt>
                <c:pt idx="45980">
                  <c:v>45980</c:v>
                </c:pt>
                <c:pt idx="45981">
                  <c:v>45981</c:v>
                </c:pt>
                <c:pt idx="45982">
                  <c:v>45982</c:v>
                </c:pt>
                <c:pt idx="45983">
                  <c:v>45983</c:v>
                </c:pt>
                <c:pt idx="45984">
                  <c:v>45984</c:v>
                </c:pt>
                <c:pt idx="45985">
                  <c:v>45985</c:v>
                </c:pt>
                <c:pt idx="45986">
                  <c:v>45986</c:v>
                </c:pt>
                <c:pt idx="45987">
                  <c:v>45987</c:v>
                </c:pt>
                <c:pt idx="45988">
                  <c:v>45988</c:v>
                </c:pt>
                <c:pt idx="45989">
                  <c:v>45989</c:v>
                </c:pt>
                <c:pt idx="45990">
                  <c:v>45990</c:v>
                </c:pt>
                <c:pt idx="45991">
                  <c:v>45991</c:v>
                </c:pt>
                <c:pt idx="45992">
                  <c:v>45992</c:v>
                </c:pt>
                <c:pt idx="45993">
                  <c:v>45993</c:v>
                </c:pt>
                <c:pt idx="45994">
                  <c:v>45994</c:v>
                </c:pt>
                <c:pt idx="45995">
                  <c:v>45995</c:v>
                </c:pt>
                <c:pt idx="45996">
                  <c:v>45996</c:v>
                </c:pt>
                <c:pt idx="45997">
                  <c:v>45997</c:v>
                </c:pt>
                <c:pt idx="45998">
                  <c:v>45998</c:v>
                </c:pt>
                <c:pt idx="45999">
                  <c:v>45999</c:v>
                </c:pt>
                <c:pt idx="46000">
                  <c:v>46000</c:v>
                </c:pt>
                <c:pt idx="46001">
                  <c:v>46001</c:v>
                </c:pt>
                <c:pt idx="46002">
                  <c:v>46002</c:v>
                </c:pt>
                <c:pt idx="46003">
                  <c:v>46003</c:v>
                </c:pt>
                <c:pt idx="46004">
                  <c:v>46004</c:v>
                </c:pt>
                <c:pt idx="46005">
                  <c:v>46005</c:v>
                </c:pt>
                <c:pt idx="46006">
                  <c:v>46006</c:v>
                </c:pt>
                <c:pt idx="46007">
                  <c:v>46007</c:v>
                </c:pt>
                <c:pt idx="46008">
                  <c:v>46008</c:v>
                </c:pt>
                <c:pt idx="46009">
                  <c:v>46009</c:v>
                </c:pt>
                <c:pt idx="46010">
                  <c:v>46010</c:v>
                </c:pt>
                <c:pt idx="46011">
                  <c:v>46011</c:v>
                </c:pt>
                <c:pt idx="46012">
                  <c:v>46012</c:v>
                </c:pt>
                <c:pt idx="46013">
                  <c:v>46013</c:v>
                </c:pt>
                <c:pt idx="46014">
                  <c:v>46014</c:v>
                </c:pt>
                <c:pt idx="46015">
                  <c:v>46015</c:v>
                </c:pt>
                <c:pt idx="46016">
                  <c:v>46016</c:v>
                </c:pt>
                <c:pt idx="46017">
                  <c:v>46017</c:v>
                </c:pt>
                <c:pt idx="46018">
                  <c:v>46018</c:v>
                </c:pt>
                <c:pt idx="46019">
                  <c:v>46019</c:v>
                </c:pt>
                <c:pt idx="46020">
                  <c:v>46020</c:v>
                </c:pt>
                <c:pt idx="46021">
                  <c:v>46021</c:v>
                </c:pt>
                <c:pt idx="46022">
                  <c:v>46022</c:v>
                </c:pt>
                <c:pt idx="46023">
                  <c:v>46023</c:v>
                </c:pt>
                <c:pt idx="46024">
                  <c:v>46024</c:v>
                </c:pt>
                <c:pt idx="46025">
                  <c:v>46025</c:v>
                </c:pt>
                <c:pt idx="46026">
                  <c:v>46026</c:v>
                </c:pt>
                <c:pt idx="46027">
                  <c:v>46027</c:v>
                </c:pt>
                <c:pt idx="46028">
                  <c:v>46028</c:v>
                </c:pt>
                <c:pt idx="46029">
                  <c:v>46029</c:v>
                </c:pt>
                <c:pt idx="46030">
                  <c:v>46030</c:v>
                </c:pt>
                <c:pt idx="46031">
                  <c:v>46031</c:v>
                </c:pt>
                <c:pt idx="46032">
                  <c:v>46032</c:v>
                </c:pt>
                <c:pt idx="46033">
                  <c:v>46033</c:v>
                </c:pt>
                <c:pt idx="46034">
                  <c:v>46034</c:v>
                </c:pt>
                <c:pt idx="46035">
                  <c:v>46035</c:v>
                </c:pt>
                <c:pt idx="46036">
                  <c:v>46036</c:v>
                </c:pt>
                <c:pt idx="46037">
                  <c:v>46037</c:v>
                </c:pt>
                <c:pt idx="46038">
                  <c:v>46038</c:v>
                </c:pt>
                <c:pt idx="46039">
                  <c:v>46039</c:v>
                </c:pt>
                <c:pt idx="46040">
                  <c:v>46040</c:v>
                </c:pt>
                <c:pt idx="46041">
                  <c:v>46041</c:v>
                </c:pt>
                <c:pt idx="46042">
                  <c:v>46042</c:v>
                </c:pt>
                <c:pt idx="46043">
                  <c:v>46043</c:v>
                </c:pt>
                <c:pt idx="46044">
                  <c:v>46044</c:v>
                </c:pt>
                <c:pt idx="46045">
                  <c:v>46045</c:v>
                </c:pt>
                <c:pt idx="46046">
                  <c:v>46046</c:v>
                </c:pt>
                <c:pt idx="46047">
                  <c:v>46047</c:v>
                </c:pt>
                <c:pt idx="46048">
                  <c:v>46048</c:v>
                </c:pt>
                <c:pt idx="46049">
                  <c:v>46049</c:v>
                </c:pt>
                <c:pt idx="46050">
                  <c:v>46050</c:v>
                </c:pt>
                <c:pt idx="46051">
                  <c:v>46051</c:v>
                </c:pt>
                <c:pt idx="46052">
                  <c:v>46052</c:v>
                </c:pt>
                <c:pt idx="46053">
                  <c:v>46053</c:v>
                </c:pt>
                <c:pt idx="46054">
                  <c:v>46054</c:v>
                </c:pt>
                <c:pt idx="46055">
                  <c:v>46055</c:v>
                </c:pt>
                <c:pt idx="46056">
                  <c:v>46056</c:v>
                </c:pt>
                <c:pt idx="46057">
                  <c:v>46057</c:v>
                </c:pt>
                <c:pt idx="46058">
                  <c:v>46058</c:v>
                </c:pt>
                <c:pt idx="46059">
                  <c:v>46059</c:v>
                </c:pt>
                <c:pt idx="46060">
                  <c:v>46060</c:v>
                </c:pt>
                <c:pt idx="46061">
                  <c:v>46061</c:v>
                </c:pt>
                <c:pt idx="46062">
                  <c:v>46062</c:v>
                </c:pt>
                <c:pt idx="46063">
                  <c:v>46063</c:v>
                </c:pt>
                <c:pt idx="46064">
                  <c:v>46064</c:v>
                </c:pt>
                <c:pt idx="46065">
                  <c:v>46065</c:v>
                </c:pt>
                <c:pt idx="46066">
                  <c:v>46066</c:v>
                </c:pt>
                <c:pt idx="46067">
                  <c:v>46067</c:v>
                </c:pt>
                <c:pt idx="46068">
                  <c:v>46068</c:v>
                </c:pt>
                <c:pt idx="46069">
                  <c:v>46069</c:v>
                </c:pt>
                <c:pt idx="46070">
                  <c:v>46070</c:v>
                </c:pt>
                <c:pt idx="46071">
                  <c:v>46071</c:v>
                </c:pt>
                <c:pt idx="46072">
                  <c:v>46072</c:v>
                </c:pt>
                <c:pt idx="46073">
                  <c:v>46073</c:v>
                </c:pt>
                <c:pt idx="46074">
                  <c:v>46074</c:v>
                </c:pt>
                <c:pt idx="46075">
                  <c:v>46075</c:v>
                </c:pt>
                <c:pt idx="46076">
                  <c:v>46076</c:v>
                </c:pt>
                <c:pt idx="46077">
                  <c:v>46077</c:v>
                </c:pt>
                <c:pt idx="46078">
                  <c:v>46078</c:v>
                </c:pt>
                <c:pt idx="46079">
                  <c:v>46079</c:v>
                </c:pt>
                <c:pt idx="46080">
                  <c:v>46080</c:v>
                </c:pt>
                <c:pt idx="46081">
                  <c:v>46081</c:v>
                </c:pt>
                <c:pt idx="46082">
                  <c:v>46082</c:v>
                </c:pt>
                <c:pt idx="46083">
                  <c:v>46083</c:v>
                </c:pt>
                <c:pt idx="46084">
                  <c:v>46084</c:v>
                </c:pt>
                <c:pt idx="46085">
                  <c:v>46085</c:v>
                </c:pt>
                <c:pt idx="46086">
                  <c:v>46086</c:v>
                </c:pt>
                <c:pt idx="46087">
                  <c:v>46087</c:v>
                </c:pt>
                <c:pt idx="46088">
                  <c:v>46088</c:v>
                </c:pt>
                <c:pt idx="46089">
                  <c:v>46089</c:v>
                </c:pt>
                <c:pt idx="46090">
                  <c:v>46090</c:v>
                </c:pt>
                <c:pt idx="46091">
                  <c:v>46091</c:v>
                </c:pt>
                <c:pt idx="46092">
                  <c:v>46092</c:v>
                </c:pt>
                <c:pt idx="46093">
                  <c:v>46093</c:v>
                </c:pt>
                <c:pt idx="46094">
                  <c:v>46094</c:v>
                </c:pt>
                <c:pt idx="46095">
                  <c:v>46095</c:v>
                </c:pt>
                <c:pt idx="46096">
                  <c:v>46096</c:v>
                </c:pt>
                <c:pt idx="46097">
                  <c:v>46097</c:v>
                </c:pt>
                <c:pt idx="46098">
                  <c:v>46098</c:v>
                </c:pt>
                <c:pt idx="46099">
                  <c:v>46099</c:v>
                </c:pt>
                <c:pt idx="46100">
                  <c:v>46100</c:v>
                </c:pt>
                <c:pt idx="46101">
                  <c:v>46101</c:v>
                </c:pt>
                <c:pt idx="46102">
                  <c:v>46102</c:v>
                </c:pt>
                <c:pt idx="46103">
                  <c:v>46103</c:v>
                </c:pt>
                <c:pt idx="46104">
                  <c:v>46104</c:v>
                </c:pt>
                <c:pt idx="46105">
                  <c:v>46105</c:v>
                </c:pt>
                <c:pt idx="46106">
                  <c:v>46106</c:v>
                </c:pt>
                <c:pt idx="46107">
                  <c:v>46107</c:v>
                </c:pt>
                <c:pt idx="46108">
                  <c:v>46108</c:v>
                </c:pt>
                <c:pt idx="46109">
                  <c:v>46109</c:v>
                </c:pt>
                <c:pt idx="46110">
                  <c:v>46110</c:v>
                </c:pt>
                <c:pt idx="46111">
                  <c:v>46111</c:v>
                </c:pt>
                <c:pt idx="46112">
                  <c:v>46112</c:v>
                </c:pt>
                <c:pt idx="46113">
                  <c:v>46113</c:v>
                </c:pt>
                <c:pt idx="46114">
                  <c:v>46114</c:v>
                </c:pt>
                <c:pt idx="46115">
                  <c:v>46115</c:v>
                </c:pt>
                <c:pt idx="46116">
                  <c:v>46116</c:v>
                </c:pt>
                <c:pt idx="46117">
                  <c:v>46117</c:v>
                </c:pt>
                <c:pt idx="46118">
                  <c:v>46118</c:v>
                </c:pt>
                <c:pt idx="46119">
                  <c:v>46119</c:v>
                </c:pt>
                <c:pt idx="46120">
                  <c:v>46120</c:v>
                </c:pt>
                <c:pt idx="46121">
                  <c:v>46121</c:v>
                </c:pt>
                <c:pt idx="46122">
                  <c:v>46122</c:v>
                </c:pt>
                <c:pt idx="46123">
                  <c:v>46123</c:v>
                </c:pt>
                <c:pt idx="46124">
                  <c:v>46124</c:v>
                </c:pt>
                <c:pt idx="46125">
                  <c:v>46125</c:v>
                </c:pt>
                <c:pt idx="46126">
                  <c:v>46126</c:v>
                </c:pt>
                <c:pt idx="46127">
                  <c:v>46127</c:v>
                </c:pt>
                <c:pt idx="46128">
                  <c:v>46128</c:v>
                </c:pt>
                <c:pt idx="46129">
                  <c:v>46129</c:v>
                </c:pt>
                <c:pt idx="46130">
                  <c:v>46130</c:v>
                </c:pt>
                <c:pt idx="46131">
                  <c:v>46131</c:v>
                </c:pt>
                <c:pt idx="46132">
                  <c:v>46132</c:v>
                </c:pt>
                <c:pt idx="46133">
                  <c:v>46133</c:v>
                </c:pt>
                <c:pt idx="46134">
                  <c:v>46134</c:v>
                </c:pt>
                <c:pt idx="46135">
                  <c:v>46135</c:v>
                </c:pt>
                <c:pt idx="46136">
                  <c:v>46136</c:v>
                </c:pt>
                <c:pt idx="46137">
                  <c:v>46137</c:v>
                </c:pt>
                <c:pt idx="46138">
                  <c:v>46138</c:v>
                </c:pt>
                <c:pt idx="46139">
                  <c:v>46139</c:v>
                </c:pt>
                <c:pt idx="46140">
                  <c:v>46140</c:v>
                </c:pt>
                <c:pt idx="46141">
                  <c:v>46141</c:v>
                </c:pt>
                <c:pt idx="46142">
                  <c:v>46142</c:v>
                </c:pt>
                <c:pt idx="46143">
                  <c:v>46143</c:v>
                </c:pt>
                <c:pt idx="46144">
                  <c:v>46144</c:v>
                </c:pt>
                <c:pt idx="46145">
                  <c:v>46145</c:v>
                </c:pt>
                <c:pt idx="46146">
                  <c:v>46146</c:v>
                </c:pt>
                <c:pt idx="46147">
                  <c:v>46147</c:v>
                </c:pt>
                <c:pt idx="46148">
                  <c:v>46148</c:v>
                </c:pt>
                <c:pt idx="46149">
                  <c:v>46149</c:v>
                </c:pt>
                <c:pt idx="46150">
                  <c:v>46150</c:v>
                </c:pt>
                <c:pt idx="46151">
                  <c:v>46151</c:v>
                </c:pt>
                <c:pt idx="46152">
                  <c:v>46152</c:v>
                </c:pt>
                <c:pt idx="46153">
                  <c:v>46153</c:v>
                </c:pt>
                <c:pt idx="46154">
                  <c:v>46154</c:v>
                </c:pt>
                <c:pt idx="46155">
                  <c:v>46155</c:v>
                </c:pt>
                <c:pt idx="46156">
                  <c:v>46156</c:v>
                </c:pt>
                <c:pt idx="46157">
                  <c:v>46157</c:v>
                </c:pt>
                <c:pt idx="46158">
                  <c:v>46158</c:v>
                </c:pt>
                <c:pt idx="46159">
                  <c:v>46159</c:v>
                </c:pt>
                <c:pt idx="46160">
                  <c:v>46160</c:v>
                </c:pt>
                <c:pt idx="46161">
                  <c:v>46161</c:v>
                </c:pt>
                <c:pt idx="46162">
                  <c:v>46162</c:v>
                </c:pt>
                <c:pt idx="46163">
                  <c:v>46163</c:v>
                </c:pt>
                <c:pt idx="46164">
                  <c:v>46164</c:v>
                </c:pt>
                <c:pt idx="46165">
                  <c:v>46165</c:v>
                </c:pt>
                <c:pt idx="46166">
                  <c:v>46166</c:v>
                </c:pt>
                <c:pt idx="46167">
                  <c:v>46167</c:v>
                </c:pt>
                <c:pt idx="46168">
                  <c:v>46168</c:v>
                </c:pt>
                <c:pt idx="46169">
                  <c:v>46169</c:v>
                </c:pt>
                <c:pt idx="46170">
                  <c:v>46170</c:v>
                </c:pt>
                <c:pt idx="46171">
                  <c:v>46171</c:v>
                </c:pt>
                <c:pt idx="46172">
                  <c:v>46172</c:v>
                </c:pt>
                <c:pt idx="46173">
                  <c:v>46173</c:v>
                </c:pt>
                <c:pt idx="46174">
                  <c:v>46174</c:v>
                </c:pt>
                <c:pt idx="46175">
                  <c:v>46175</c:v>
                </c:pt>
                <c:pt idx="46176">
                  <c:v>46176</c:v>
                </c:pt>
                <c:pt idx="46177">
                  <c:v>46177</c:v>
                </c:pt>
                <c:pt idx="46178">
                  <c:v>46178</c:v>
                </c:pt>
                <c:pt idx="46179">
                  <c:v>46179</c:v>
                </c:pt>
                <c:pt idx="46180">
                  <c:v>46180</c:v>
                </c:pt>
                <c:pt idx="46181">
                  <c:v>46181</c:v>
                </c:pt>
                <c:pt idx="46182">
                  <c:v>46182</c:v>
                </c:pt>
                <c:pt idx="46183">
                  <c:v>46183</c:v>
                </c:pt>
                <c:pt idx="46184">
                  <c:v>46184</c:v>
                </c:pt>
                <c:pt idx="46185">
                  <c:v>46185</c:v>
                </c:pt>
                <c:pt idx="46186">
                  <c:v>46186</c:v>
                </c:pt>
                <c:pt idx="46187">
                  <c:v>46187</c:v>
                </c:pt>
                <c:pt idx="46188">
                  <c:v>46188</c:v>
                </c:pt>
                <c:pt idx="46189">
                  <c:v>46189</c:v>
                </c:pt>
                <c:pt idx="46190">
                  <c:v>46190</c:v>
                </c:pt>
                <c:pt idx="46191">
                  <c:v>46191</c:v>
                </c:pt>
                <c:pt idx="46192">
                  <c:v>46192</c:v>
                </c:pt>
                <c:pt idx="46193">
                  <c:v>46193</c:v>
                </c:pt>
                <c:pt idx="46194">
                  <c:v>46194</c:v>
                </c:pt>
                <c:pt idx="46195">
                  <c:v>46195</c:v>
                </c:pt>
                <c:pt idx="46196">
                  <c:v>46196</c:v>
                </c:pt>
                <c:pt idx="46197">
                  <c:v>46197</c:v>
                </c:pt>
                <c:pt idx="46198">
                  <c:v>46198</c:v>
                </c:pt>
                <c:pt idx="46199">
                  <c:v>46199</c:v>
                </c:pt>
                <c:pt idx="46200">
                  <c:v>46200</c:v>
                </c:pt>
                <c:pt idx="46201">
                  <c:v>46201</c:v>
                </c:pt>
                <c:pt idx="46202">
                  <c:v>46202</c:v>
                </c:pt>
                <c:pt idx="46203">
                  <c:v>46203</c:v>
                </c:pt>
                <c:pt idx="46204">
                  <c:v>46204</c:v>
                </c:pt>
                <c:pt idx="46205">
                  <c:v>46205</c:v>
                </c:pt>
                <c:pt idx="46206">
                  <c:v>46206</c:v>
                </c:pt>
                <c:pt idx="46207">
                  <c:v>46207</c:v>
                </c:pt>
                <c:pt idx="46208">
                  <c:v>46208</c:v>
                </c:pt>
                <c:pt idx="46209">
                  <c:v>46209</c:v>
                </c:pt>
                <c:pt idx="46210">
                  <c:v>46210</c:v>
                </c:pt>
                <c:pt idx="46211">
                  <c:v>46211</c:v>
                </c:pt>
                <c:pt idx="46212">
                  <c:v>46212</c:v>
                </c:pt>
                <c:pt idx="46213">
                  <c:v>46213</c:v>
                </c:pt>
                <c:pt idx="46214">
                  <c:v>46214</c:v>
                </c:pt>
                <c:pt idx="46215">
                  <c:v>46215</c:v>
                </c:pt>
                <c:pt idx="46216">
                  <c:v>46216</c:v>
                </c:pt>
                <c:pt idx="46217">
                  <c:v>46217</c:v>
                </c:pt>
                <c:pt idx="46218">
                  <c:v>46218</c:v>
                </c:pt>
                <c:pt idx="46219">
                  <c:v>46219</c:v>
                </c:pt>
                <c:pt idx="46220">
                  <c:v>46220</c:v>
                </c:pt>
                <c:pt idx="46221">
                  <c:v>46221</c:v>
                </c:pt>
                <c:pt idx="46222">
                  <c:v>46222</c:v>
                </c:pt>
                <c:pt idx="46223">
                  <c:v>46223</c:v>
                </c:pt>
                <c:pt idx="46224">
                  <c:v>46224</c:v>
                </c:pt>
                <c:pt idx="46225">
                  <c:v>46225</c:v>
                </c:pt>
                <c:pt idx="46226">
                  <c:v>46226</c:v>
                </c:pt>
                <c:pt idx="46227">
                  <c:v>46227</c:v>
                </c:pt>
                <c:pt idx="46228">
                  <c:v>46228</c:v>
                </c:pt>
                <c:pt idx="46229">
                  <c:v>46229</c:v>
                </c:pt>
                <c:pt idx="46230">
                  <c:v>46230</c:v>
                </c:pt>
                <c:pt idx="46231">
                  <c:v>46231</c:v>
                </c:pt>
                <c:pt idx="46232">
                  <c:v>46232</c:v>
                </c:pt>
                <c:pt idx="46233">
                  <c:v>46233</c:v>
                </c:pt>
                <c:pt idx="46234">
                  <c:v>46234</c:v>
                </c:pt>
                <c:pt idx="46235">
                  <c:v>46235</c:v>
                </c:pt>
                <c:pt idx="46236">
                  <c:v>46236</c:v>
                </c:pt>
                <c:pt idx="46237">
                  <c:v>46237</c:v>
                </c:pt>
                <c:pt idx="46238">
                  <c:v>46238</c:v>
                </c:pt>
                <c:pt idx="46239">
                  <c:v>46239</c:v>
                </c:pt>
                <c:pt idx="46240">
                  <c:v>46240</c:v>
                </c:pt>
                <c:pt idx="46241">
                  <c:v>46241</c:v>
                </c:pt>
                <c:pt idx="46242">
                  <c:v>46242</c:v>
                </c:pt>
                <c:pt idx="46243">
                  <c:v>46243</c:v>
                </c:pt>
                <c:pt idx="46244">
                  <c:v>46244</c:v>
                </c:pt>
                <c:pt idx="46245">
                  <c:v>46245</c:v>
                </c:pt>
                <c:pt idx="46246">
                  <c:v>46246</c:v>
                </c:pt>
                <c:pt idx="46247">
                  <c:v>46247</c:v>
                </c:pt>
                <c:pt idx="46248">
                  <c:v>46248</c:v>
                </c:pt>
                <c:pt idx="46249">
                  <c:v>46249</c:v>
                </c:pt>
                <c:pt idx="46250">
                  <c:v>46250</c:v>
                </c:pt>
                <c:pt idx="46251">
                  <c:v>46251</c:v>
                </c:pt>
                <c:pt idx="46252">
                  <c:v>46252</c:v>
                </c:pt>
                <c:pt idx="46253">
                  <c:v>46253</c:v>
                </c:pt>
                <c:pt idx="46254">
                  <c:v>46254</c:v>
                </c:pt>
                <c:pt idx="46255">
                  <c:v>46255</c:v>
                </c:pt>
                <c:pt idx="46256">
                  <c:v>46256</c:v>
                </c:pt>
                <c:pt idx="46257">
                  <c:v>46257</c:v>
                </c:pt>
                <c:pt idx="46258">
                  <c:v>46258</c:v>
                </c:pt>
                <c:pt idx="46259">
                  <c:v>46259</c:v>
                </c:pt>
                <c:pt idx="46260">
                  <c:v>46260</c:v>
                </c:pt>
                <c:pt idx="46261">
                  <c:v>46261</c:v>
                </c:pt>
                <c:pt idx="46262">
                  <c:v>46262</c:v>
                </c:pt>
                <c:pt idx="46263">
                  <c:v>46263</c:v>
                </c:pt>
                <c:pt idx="46264">
                  <c:v>46264</c:v>
                </c:pt>
                <c:pt idx="46265">
                  <c:v>46265</c:v>
                </c:pt>
                <c:pt idx="46266">
                  <c:v>46266</c:v>
                </c:pt>
                <c:pt idx="46267">
                  <c:v>46267</c:v>
                </c:pt>
                <c:pt idx="46268">
                  <c:v>46268</c:v>
                </c:pt>
                <c:pt idx="46269">
                  <c:v>46269</c:v>
                </c:pt>
                <c:pt idx="46270">
                  <c:v>46270</c:v>
                </c:pt>
                <c:pt idx="46271">
                  <c:v>46271</c:v>
                </c:pt>
                <c:pt idx="46272">
                  <c:v>46272</c:v>
                </c:pt>
                <c:pt idx="46273">
                  <c:v>46273</c:v>
                </c:pt>
                <c:pt idx="46274">
                  <c:v>46274</c:v>
                </c:pt>
                <c:pt idx="46275">
                  <c:v>46275</c:v>
                </c:pt>
                <c:pt idx="46276">
                  <c:v>46276</c:v>
                </c:pt>
                <c:pt idx="46277">
                  <c:v>46277</c:v>
                </c:pt>
                <c:pt idx="46278">
                  <c:v>46278</c:v>
                </c:pt>
                <c:pt idx="46279">
                  <c:v>46279</c:v>
                </c:pt>
                <c:pt idx="46280">
                  <c:v>46280</c:v>
                </c:pt>
                <c:pt idx="46281">
                  <c:v>46281</c:v>
                </c:pt>
                <c:pt idx="46282">
                  <c:v>46282</c:v>
                </c:pt>
                <c:pt idx="46283">
                  <c:v>46283</c:v>
                </c:pt>
                <c:pt idx="46284">
                  <c:v>46284</c:v>
                </c:pt>
                <c:pt idx="46285">
                  <c:v>46285</c:v>
                </c:pt>
                <c:pt idx="46286">
                  <c:v>46286</c:v>
                </c:pt>
                <c:pt idx="46287">
                  <c:v>46287</c:v>
                </c:pt>
                <c:pt idx="46288">
                  <c:v>46288</c:v>
                </c:pt>
                <c:pt idx="46289">
                  <c:v>46289</c:v>
                </c:pt>
                <c:pt idx="46290">
                  <c:v>46290</c:v>
                </c:pt>
                <c:pt idx="46291">
                  <c:v>46291</c:v>
                </c:pt>
                <c:pt idx="46292">
                  <c:v>46292</c:v>
                </c:pt>
                <c:pt idx="46293">
                  <c:v>46293</c:v>
                </c:pt>
                <c:pt idx="46294">
                  <c:v>46294</c:v>
                </c:pt>
                <c:pt idx="46295">
                  <c:v>46295</c:v>
                </c:pt>
                <c:pt idx="46296">
                  <c:v>46296</c:v>
                </c:pt>
                <c:pt idx="46297">
                  <c:v>46297</c:v>
                </c:pt>
                <c:pt idx="46298">
                  <c:v>46298</c:v>
                </c:pt>
                <c:pt idx="46299">
                  <c:v>46299</c:v>
                </c:pt>
                <c:pt idx="46300">
                  <c:v>46300</c:v>
                </c:pt>
                <c:pt idx="46301">
                  <c:v>46301</c:v>
                </c:pt>
                <c:pt idx="46302">
                  <c:v>46302</c:v>
                </c:pt>
                <c:pt idx="46303">
                  <c:v>46303</c:v>
                </c:pt>
                <c:pt idx="46304">
                  <c:v>46304</c:v>
                </c:pt>
                <c:pt idx="46305">
                  <c:v>46305</c:v>
                </c:pt>
                <c:pt idx="46306">
                  <c:v>46306</c:v>
                </c:pt>
                <c:pt idx="46307">
                  <c:v>46307</c:v>
                </c:pt>
                <c:pt idx="46308">
                  <c:v>46308</c:v>
                </c:pt>
                <c:pt idx="46309">
                  <c:v>46309</c:v>
                </c:pt>
                <c:pt idx="46310">
                  <c:v>46310</c:v>
                </c:pt>
                <c:pt idx="46311">
                  <c:v>46311</c:v>
                </c:pt>
                <c:pt idx="46312">
                  <c:v>46312</c:v>
                </c:pt>
                <c:pt idx="46313">
                  <c:v>46313</c:v>
                </c:pt>
                <c:pt idx="46314">
                  <c:v>46314</c:v>
                </c:pt>
                <c:pt idx="46315">
                  <c:v>46315</c:v>
                </c:pt>
                <c:pt idx="46316">
                  <c:v>46316</c:v>
                </c:pt>
                <c:pt idx="46317">
                  <c:v>46317</c:v>
                </c:pt>
                <c:pt idx="46318">
                  <c:v>46318</c:v>
                </c:pt>
                <c:pt idx="46319">
                  <c:v>46319</c:v>
                </c:pt>
                <c:pt idx="46320">
                  <c:v>46320</c:v>
                </c:pt>
                <c:pt idx="46321">
                  <c:v>46321</c:v>
                </c:pt>
                <c:pt idx="46322">
                  <c:v>46322</c:v>
                </c:pt>
                <c:pt idx="46323">
                  <c:v>46323</c:v>
                </c:pt>
                <c:pt idx="46324">
                  <c:v>46324</c:v>
                </c:pt>
                <c:pt idx="46325">
                  <c:v>46325</c:v>
                </c:pt>
                <c:pt idx="46326">
                  <c:v>46326</c:v>
                </c:pt>
                <c:pt idx="46327">
                  <c:v>46327</c:v>
                </c:pt>
                <c:pt idx="46328">
                  <c:v>46328</c:v>
                </c:pt>
                <c:pt idx="46329">
                  <c:v>46329</c:v>
                </c:pt>
                <c:pt idx="46330">
                  <c:v>46330</c:v>
                </c:pt>
                <c:pt idx="46331">
                  <c:v>46331</c:v>
                </c:pt>
                <c:pt idx="46332">
                  <c:v>46332</c:v>
                </c:pt>
                <c:pt idx="46333">
                  <c:v>46333</c:v>
                </c:pt>
                <c:pt idx="46334">
                  <c:v>46334</c:v>
                </c:pt>
                <c:pt idx="46335">
                  <c:v>46335</c:v>
                </c:pt>
                <c:pt idx="46336">
                  <c:v>46336</c:v>
                </c:pt>
                <c:pt idx="46337">
                  <c:v>46337</c:v>
                </c:pt>
                <c:pt idx="46338">
                  <c:v>46338</c:v>
                </c:pt>
                <c:pt idx="46339">
                  <c:v>46339</c:v>
                </c:pt>
                <c:pt idx="46340">
                  <c:v>46340</c:v>
                </c:pt>
                <c:pt idx="46341">
                  <c:v>46341</c:v>
                </c:pt>
                <c:pt idx="46342">
                  <c:v>46342</c:v>
                </c:pt>
                <c:pt idx="46343">
                  <c:v>46343</c:v>
                </c:pt>
                <c:pt idx="46344">
                  <c:v>46344</c:v>
                </c:pt>
                <c:pt idx="46345">
                  <c:v>46345</c:v>
                </c:pt>
                <c:pt idx="46346">
                  <c:v>46346</c:v>
                </c:pt>
                <c:pt idx="46347">
                  <c:v>46347</c:v>
                </c:pt>
                <c:pt idx="46348">
                  <c:v>46348</c:v>
                </c:pt>
                <c:pt idx="46349">
                  <c:v>46349</c:v>
                </c:pt>
                <c:pt idx="46350">
                  <c:v>46350</c:v>
                </c:pt>
                <c:pt idx="46351">
                  <c:v>46351</c:v>
                </c:pt>
                <c:pt idx="46352">
                  <c:v>46352</c:v>
                </c:pt>
                <c:pt idx="46353">
                  <c:v>46353</c:v>
                </c:pt>
                <c:pt idx="46354">
                  <c:v>46354</c:v>
                </c:pt>
                <c:pt idx="46355">
                  <c:v>46355</c:v>
                </c:pt>
                <c:pt idx="46356">
                  <c:v>46356</c:v>
                </c:pt>
                <c:pt idx="46357">
                  <c:v>46357</c:v>
                </c:pt>
                <c:pt idx="46358">
                  <c:v>46358</c:v>
                </c:pt>
                <c:pt idx="46359">
                  <c:v>46359</c:v>
                </c:pt>
                <c:pt idx="46360">
                  <c:v>46360</c:v>
                </c:pt>
                <c:pt idx="46361">
                  <c:v>46361</c:v>
                </c:pt>
                <c:pt idx="46362">
                  <c:v>46362</c:v>
                </c:pt>
                <c:pt idx="46363">
                  <c:v>46363</c:v>
                </c:pt>
                <c:pt idx="46364">
                  <c:v>46364</c:v>
                </c:pt>
                <c:pt idx="46365">
                  <c:v>46365</c:v>
                </c:pt>
                <c:pt idx="46366">
                  <c:v>46366</c:v>
                </c:pt>
                <c:pt idx="46367">
                  <c:v>46367</c:v>
                </c:pt>
                <c:pt idx="46368">
                  <c:v>46368</c:v>
                </c:pt>
                <c:pt idx="46369">
                  <c:v>46369</c:v>
                </c:pt>
                <c:pt idx="46370">
                  <c:v>46370</c:v>
                </c:pt>
                <c:pt idx="46371">
                  <c:v>46371</c:v>
                </c:pt>
                <c:pt idx="46372">
                  <c:v>46372</c:v>
                </c:pt>
                <c:pt idx="46373">
                  <c:v>46373</c:v>
                </c:pt>
                <c:pt idx="46374">
                  <c:v>46374</c:v>
                </c:pt>
                <c:pt idx="46375">
                  <c:v>46375</c:v>
                </c:pt>
                <c:pt idx="46376">
                  <c:v>46376</c:v>
                </c:pt>
                <c:pt idx="46377">
                  <c:v>46377</c:v>
                </c:pt>
                <c:pt idx="46378">
                  <c:v>46378</c:v>
                </c:pt>
                <c:pt idx="46379">
                  <c:v>46379</c:v>
                </c:pt>
                <c:pt idx="46380">
                  <c:v>46380</c:v>
                </c:pt>
                <c:pt idx="46381">
                  <c:v>46381</c:v>
                </c:pt>
                <c:pt idx="46382">
                  <c:v>46382</c:v>
                </c:pt>
                <c:pt idx="46383">
                  <c:v>46383</c:v>
                </c:pt>
                <c:pt idx="46384">
                  <c:v>46384</c:v>
                </c:pt>
                <c:pt idx="46385">
                  <c:v>46385</c:v>
                </c:pt>
                <c:pt idx="46386">
                  <c:v>46386</c:v>
                </c:pt>
                <c:pt idx="46387">
                  <c:v>46387</c:v>
                </c:pt>
                <c:pt idx="46388">
                  <c:v>46388</c:v>
                </c:pt>
                <c:pt idx="46389">
                  <c:v>46389</c:v>
                </c:pt>
                <c:pt idx="46390">
                  <c:v>46390</c:v>
                </c:pt>
                <c:pt idx="46391">
                  <c:v>46391</c:v>
                </c:pt>
                <c:pt idx="46392">
                  <c:v>46392</c:v>
                </c:pt>
                <c:pt idx="46393">
                  <c:v>46393</c:v>
                </c:pt>
                <c:pt idx="46394">
                  <c:v>46394</c:v>
                </c:pt>
                <c:pt idx="46395">
                  <c:v>46395</c:v>
                </c:pt>
                <c:pt idx="46396">
                  <c:v>46396</c:v>
                </c:pt>
                <c:pt idx="46397">
                  <c:v>46397</c:v>
                </c:pt>
                <c:pt idx="46398">
                  <c:v>46398</c:v>
                </c:pt>
                <c:pt idx="46399">
                  <c:v>46399</c:v>
                </c:pt>
                <c:pt idx="46400">
                  <c:v>46400</c:v>
                </c:pt>
                <c:pt idx="46401">
                  <c:v>46401</c:v>
                </c:pt>
                <c:pt idx="46402">
                  <c:v>46402</c:v>
                </c:pt>
                <c:pt idx="46403">
                  <c:v>46403</c:v>
                </c:pt>
                <c:pt idx="46404">
                  <c:v>46404</c:v>
                </c:pt>
                <c:pt idx="46405">
                  <c:v>46405</c:v>
                </c:pt>
                <c:pt idx="46406">
                  <c:v>46406</c:v>
                </c:pt>
                <c:pt idx="46407">
                  <c:v>46407</c:v>
                </c:pt>
                <c:pt idx="46408">
                  <c:v>46408</c:v>
                </c:pt>
                <c:pt idx="46409">
                  <c:v>46409</c:v>
                </c:pt>
                <c:pt idx="46410">
                  <c:v>46410</c:v>
                </c:pt>
                <c:pt idx="46411">
                  <c:v>46411</c:v>
                </c:pt>
                <c:pt idx="46412">
                  <c:v>46412</c:v>
                </c:pt>
                <c:pt idx="46413">
                  <c:v>46413</c:v>
                </c:pt>
                <c:pt idx="46414">
                  <c:v>46414</c:v>
                </c:pt>
                <c:pt idx="46415">
                  <c:v>46415</c:v>
                </c:pt>
                <c:pt idx="46416">
                  <c:v>46416</c:v>
                </c:pt>
                <c:pt idx="46417">
                  <c:v>46417</c:v>
                </c:pt>
                <c:pt idx="46418">
                  <c:v>46418</c:v>
                </c:pt>
                <c:pt idx="46419">
                  <c:v>46419</c:v>
                </c:pt>
                <c:pt idx="46420">
                  <c:v>46420</c:v>
                </c:pt>
                <c:pt idx="46421">
                  <c:v>46421</c:v>
                </c:pt>
                <c:pt idx="46422">
                  <c:v>46422</c:v>
                </c:pt>
                <c:pt idx="46423">
                  <c:v>46423</c:v>
                </c:pt>
                <c:pt idx="46424">
                  <c:v>46424</c:v>
                </c:pt>
                <c:pt idx="46425">
                  <c:v>46425</c:v>
                </c:pt>
                <c:pt idx="46426">
                  <c:v>46426</c:v>
                </c:pt>
                <c:pt idx="46427">
                  <c:v>46427</c:v>
                </c:pt>
                <c:pt idx="46428">
                  <c:v>46428</c:v>
                </c:pt>
                <c:pt idx="46429">
                  <c:v>46429</c:v>
                </c:pt>
                <c:pt idx="46430">
                  <c:v>46430</c:v>
                </c:pt>
                <c:pt idx="46431">
                  <c:v>46431</c:v>
                </c:pt>
                <c:pt idx="46432">
                  <c:v>46432</c:v>
                </c:pt>
                <c:pt idx="46433">
                  <c:v>46433</c:v>
                </c:pt>
                <c:pt idx="46434">
                  <c:v>46434</c:v>
                </c:pt>
                <c:pt idx="46435">
                  <c:v>46435</c:v>
                </c:pt>
                <c:pt idx="46436">
                  <c:v>46436</c:v>
                </c:pt>
                <c:pt idx="46437">
                  <c:v>46437</c:v>
                </c:pt>
                <c:pt idx="46438">
                  <c:v>46438</c:v>
                </c:pt>
                <c:pt idx="46439">
                  <c:v>46439</c:v>
                </c:pt>
                <c:pt idx="46440">
                  <c:v>46440</c:v>
                </c:pt>
                <c:pt idx="46441">
                  <c:v>46441</c:v>
                </c:pt>
                <c:pt idx="46442">
                  <c:v>46442</c:v>
                </c:pt>
                <c:pt idx="46443">
                  <c:v>46443</c:v>
                </c:pt>
                <c:pt idx="46444">
                  <c:v>46444</c:v>
                </c:pt>
                <c:pt idx="46445">
                  <c:v>46445</c:v>
                </c:pt>
                <c:pt idx="46446">
                  <c:v>46446</c:v>
                </c:pt>
                <c:pt idx="46447">
                  <c:v>46447</c:v>
                </c:pt>
                <c:pt idx="46448">
                  <c:v>46448</c:v>
                </c:pt>
                <c:pt idx="46449">
                  <c:v>46449</c:v>
                </c:pt>
                <c:pt idx="46450">
                  <c:v>46450</c:v>
                </c:pt>
                <c:pt idx="46451">
                  <c:v>46451</c:v>
                </c:pt>
                <c:pt idx="46452">
                  <c:v>46452</c:v>
                </c:pt>
                <c:pt idx="46453">
                  <c:v>46453</c:v>
                </c:pt>
                <c:pt idx="46454">
                  <c:v>46454</c:v>
                </c:pt>
                <c:pt idx="46455">
                  <c:v>46455</c:v>
                </c:pt>
                <c:pt idx="46456">
                  <c:v>46456</c:v>
                </c:pt>
                <c:pt idx="46457">
                  <c:v>46457</c:v>
                </c:pt>
                <c:pt idx="46458">
                  <c:v>46458</c:v>
                </c:pt>
                <c:pt idx="46459">
                  <c:v>46459</c:v>
                </c:pt>
                <c:pt idx="46460">
                  <c:v>46460</c:v>
                </c:pt>
                <c:pt idx="46461">
                  <c:v>46461</c:v>
                </c:pt>
                <c:pt idx="46462">
                  <c:v>46462</c:v>
                </c:pt>
                <c:pt idx="46463">
                  <c:v>46463</c:v>
                </c:pt>
                <c:pt idx="46464">
                  <c:v>46464</c:v>
                </c:pt>
                <c:pt idx="46465">
                  <c:v>46465</c:v>
                </c:pt>
                <c:pt idx="46466">
                  <c:v>46466</c:v>
                </c:pt>
                <c:pt idx="46467">
                  <c:v>46467</c:v>
                </c:pt>
                <c:pt idx="46468">
                  <c:v>46468</c:v>
                </c:pt>
                <c:pt idx="46469">
                  <c:v>46469</c:v>
                </c:pt>
                <c:pt idx="46470">
                  <c:v>46470</c:v>
                </c:pt>
                <c:pt idx="46471">
                  <c:v>46471</c:v>
                </c:pt>
                <c:pt idx="46472">
                  <c:v>46472</c:v>
                </c:pt>
                <c:pt idx="46473">
                  <c:v>46473</c:v>
                </c:pt>
                <c:pt idx="46474">
                  <c:v>46474</c:v>
                </c:pt>
                <c:pt idx="46475">
                  <c:v>46475</c:v>
                </c:pt>
                <c:pt idx="46476">
                  <c:v>46476</c:v>
                </c:pt>
                <c:pt idx="46477">
                  <c:v>46477</c:v>
                </c:pt>
                <c:pt idx="46478">
                  <c:v>46478</c:v>
                </c:pt>
                <c:pt idx="46479">
                  <c:v>46479</c:v>
                </c:pt>
                <c:pt idx="46480">
                  <c:v>46480</c:v>
                </c:pt>
                <c:pt idx="46481">
                  <c:v>46481</c:v>
                </c:pt>
                <c:pt idx="46482">
                  <c:v>46482</c:v>
                </c:pt>
                <c:pt idx="46483">
                  <c:v>46483</c:v>
                </c:pt>
                <c:pt idx="46484">
                  <c:v>46484</c:v>
                </c:pt>
                <c:pt idx="46485">
                  <c:v>46485</c:v>
                </c:pt>
                <c:pt idx="46486">
                  <c:v>46486</c:v>
                </c:pt>
                <c:pt idx="46487">
                  <c:v>46487</c:v>
                </c:pt>
                <c:pt idx="46488">
                  <c:v>46488</c:v>
                </c:pt>
                <c:pt idx="46489">
                  <c:v>46489</c:v>
                </c:pt>
                <c:pt idx="46490">
                  <c:v>46490</c:v>
                </c:pt>
                <c:pt idx="46491">
                  <c:v>46491</c:v>
                </c:pt>
                <c:pt idx="46492">
                  <c:v>46492</c:v>
                </c:pt>
                <c:pt idx="46493">
                  <c:v>46493</c:v>
                </c:pt>
                <c:pt idx="46494">
                  <c:v>46494</c:v>
                </c:pt>
                <c:pt idx="46495">
                  <c:v>46495</c:v>
                </c:pt>
                <c:pt idx="46496">
                  <c:v>46496</c:v>
                </c:pt>
                <c:pt idx="46497">
                  <c:v>46497</c:v>
                </c:pt>
                <c:pt idx="46498">
                  <c:v>46498</c:v>
                </c:pt>
                <c:pt idx="46499">
                  <c:v>46499</c:v>
                </c:pt>
                <c:pt idx="46500">
                  <c:v>46500</c:v>
                </c:pt>
                <c:pt idx="46501">
                  <c:v>46501</c:v>
                </c:pt>
                <c:pt idx="46502">
                  <c:v>46502</c:v>
                </c:pt>
                <c:pt idx="46503">
                  <c:v>46503</c:v>
                </c:pt>
                <c:pt idx="46504">
                  <c:v>46504</c:v>
                </c:pt>
                <c:pt idx="46505">
                  <c:v>46505</c:v>
                </c:pt>
                <c:pt idx="46506">
                  <c:v>46506</c:v>
                </c:pt>
                <c:pt idx="46507">
                  <c:v>46507</c:v>
                </c:pt>
                <c:pt idx="46508">
                  <c:v>46508</c:v>
                </c:pt>
                <c:pt idx="46509">
                  <c:v>46509</c:v>
                </c:pt>
                <c:pt idx="46510">
                  <c:v>46510</c:v>
                </c:pt>
                <c:pt idx="46511">
                  <c:v>46511</c:v>
                </c:pt>
                <c:pt idx="46512">
                  <c:v>46512</c:v>
                </c:pt>
                <c:pt idx="46513">
                  <c:v>46513</c:v>
                </c:pt>
                <c:pt idx="46514">
                  <c:v>46514</c:v>
                </c:pt>
                <c:pt idx="46515">
                  <c:v>46515</c:v>
                </c:pt>
                <c:pt idx="46516">
                  <c:v>46516</c:v>
                </c:pt>
                <c:pt idx="46517">
                  <c:v>46517</c:v>
                </c:pt>
                <c:pt idx="46518">
                  <c:v>46518</c:v>
                </c:pt>
                <c:pt idx="46519">
                  <c:v>46519</c:v>
                </c:pt>
                <c:pt idx="46520">
                  <c:v>46520</c:v>
                </c:pt>
                <c:pt idx="46521">
                  <c:v>46521</c:v>
                </c:pt>
                <c:pt idx="46522">
                  <c:v>46522</c:v>
                </c:pt>
                <c:pt idx="46523">
                  <c:v>46523</c:v>
                </c:pt>
                <c:pt idx="46524">
                  <c:v>46524</c:v>
                </c:pt>
                <c:pt idx="46525">
                  <c:v>46525</c:v>
                </c:pt>
                <c:pt idx="46526">
                  <c:v>46526</c:v>
                </c:pt>
                <c:pt idx="46527">
                  <c:v>46527</c:v>
                </c:pt>
                <c:pt idx="46528">
                  <c:v>46528</c:v>
                </c:pt>
                <c:pt idx="46529">
                  <c:v>46529</c:v>
                </c:pt>
                <c:pt idx="46530">
                  <c:v>46530</c:v>
                </c:pt>
                <c:pt idx="46531">
                  <c:v>46531</c:v>
                </c:pt>
                <c:pt idx="46532">
                  <c:v>46532</c:v>
                </c:pt>
                <c:pt idx="46533">
                  <c:v>46533</c:v>
                </c:pt>
                <c:pt idx="46534">
                  <c:v>46534</c:v>
                </c:pt>
                <c:pt idx="46535">
                  <c:v>46535</c:v>
                </c:pt>
                <c:pt idx="46536">
                  <c:v>46536</c:v>
                </c:pt>
                <c:pt idx="46537">
                  <c:v>46537</c:v>
                </c:pt>
                <c:pt idx="46538">
                  <c:v>46538</c:v>
                </c:pt>
                <c:pt idx="46539">
                  <c:v>46539</c:v>
                </c:pt>
                <c:pt idx="46540">
                  <c:v>46540</c:v>
                </c:pt>
                <c:pt idx="46541">
                  <c:v>46541</c:v>
                </c:pt>
                <c:pt idx="46542">
                  <c:v>46542</c:v>
                </c:pt>
                <c:pt idx="46543">
                  <c:v>46543</c:v>
                </c:pt>
                <c:pt idx="46544">
                  <c:v>46544</c:v>
                </c:pt>
                <c:pt idx="46545">
                  <c:v>46545</c:v>
                </c:pt>
                <c:pt idx="46546">
                  <c:v>46546</c:v>
                </c:pt>
                <c:pt idx="46547">
                  <c:v>46547</c:v>
                </c:pt>
                <c:pt idx="46548">
                  <c:v>46548</c:v>
                </c:pt>
                <c:pt idx="46549">
                  <c:v>46549</c:v>
                </c:pt>
                <c:pt idx="46550">
                  <c:v>46550</c:v>
                </c:pt>
                <c:pt idx="46551">
                  <c:v>46551</c:v>
                </c:pt>
                <c:pt idx="46552">
                  <c:v>46552</c:v>
                </c:pt>
                <c:pt idx="46553">
                  <c:v>46553</c:v>
                </c:pt>
                <c:pt idx="46554">
                  <c:v>46554</c:v>
                </c:pt>
                <c:pt idx="46555">
                  <c:v>46555</c:v>
                </c:pt>
                <c:pt idx="46556">
                  <c:v>46556</c:v>
                </c:pt>
                <c:pt idx="46557">
                  <c:v>46557</c:v>
                </c:pt>
                <c:pt idx="46558">
                  <c:v>46558</c:v>
                </c:pt>
                <c:pt idx="46559">
                  <c:v>46559</c:v>
                </c:pt>
                <c:pt idx="46560">
                  <c:v>46560</c:v>
                </c:pt>
                <c:pt idx="46561">
                  <c:v>46561</c:v>
                </c:pt>
                <c:pt idx="46562">
                  <c:v>46562</c:v>
                </c:pt>
                <c:pt idx="46563">
                  <c:v>46563</c:v>
                </c:pt>
                <c:pt idx="46564">
                  <c:v>46564</c:v>
                </c:pt>
                <c:pt idx="46565">
                  <c:v>46565</c:v>
                </c:pt>
                <c:pt idx="46566">
                  <c:v>46566</c:v>
                </c:pt>
                <c:pt idx="46567">
                  <c:v>46567</c:v>
                </c:pt>
                <c:pt idx="46568">
                  <c:v>46568</c:v>
                </c:pt>
                <c:pt idx="46569">
                  <c:v>46569</c:v>
                </c:pt>
                <c:pt idx="46570">
                  <c:v>46570</c:v>
                </c:pt>
                <c:pt idx="46571">
                  <c:v>46571</c:v>
                </c:pt>
                <c:pt idx="46572">
                  <c:v>46572</c:v>
                </c:pt>
                <c:pt idx="46573">
                  <c:v>46573</c:v>
                </c:pt>
                <c:pt idx="46574">
                  <c:v>46574</c:v>
                </c:pt>
                <c:pt idx="46575">
                  <c:v>46575</c:v>
                </c:pt>
                <c:pt idx="46576">
                  <c:v>46576</c:v>
                </c:pt>
                <c:pt idx="46577">
                  <c:v>46577</c:v>
                </c:pt>
                <c:pt idx="46578">
                  <c:v>46578</c:v>
                </c:pt>
                <c:pt idx="46579">
                  <c:v>46579</c:v>
                </c:pt>
                <c:pt idx="46580">
                  <c:v>46580</c:v>
                </c:pt>
                <c:pt idx="46581">
                  <c:v>46581</c:v>
                </c:pt>
                <c:pt idx="46582">
                  <c:v>46582</c:v>
                </c:pt>
                <c:pt idx="46583">
                  <c:v>46583</c:v>
                </c:pt>
                <c:pt idx="46584">
                  <c:v>46584</c:v>
                </c:pt>
                <c:pt idx="46585">
                  <c:v>46585</c:v>
                </c:pt>
                <c:pt idx="46586">
                  <c:v>46586</c:v>
                </c:pt>
                <c:pt idx="46587">
                  <c:v>46587</c:v>
                </c:pt>
                <c:pt idx="46588">
                  <c:v>46588</c:v>
                </c:pt>
                <c:pt idx="46589">
                  <c:v>46589</c:v>
                </c:pt>
                <c:pt idx="46590">
                  <c:v>46590</c:v>
                </c:pt>
                <c:pt idx="46591">
                  <c:v>46591</c:v>
                </c:pt>
                <c:pt idx="46592">
                  <c:v>46592</c:v>
                </c:pt>
                <c:pt idx="46593">
                  <c:v>46593</c:v>
                </c:pt>
                <c:pt idx="46594">
                  <c:v>46594</c:v>
                </c:pt>
                <c:pt idx="46595">
                  <c:v>46595</c:v>
                </c:pt>
                <c:pt idx="46596">
                  <c:v>46596</c:v>
                </c:pt>
                <c:pt idx="46597">
                  <c:v>46597</c:v>
                </c:pt>
                <c:pt idx="46598">
                  <c:v>46598</c:v>
                </c:pt>
                <c:pt idx="46599">
                  <c:v>46599</c:v>
                </c:pt>
                <c:pt idx="46600">
                  <c:v>46600</c:v>
                </c:pt>
                <c:pt idx="46601">
                  <c:v>46601</c:v>
                </c:pt>
                <c:pt idx="46602">
                  <c:v>46602</c:v>
                </c:pt>
                <c:pt idx="46603">
                  <c:v>46603</c:v>
                </c:pt>
                <c:pt idx="46604">
                  <c:v>46604</c:v>
                </c:pt>
                <c:pt idx="46605">
                  <c:v>46605</c:v>
                </c:pt>
                <c:pt idx="46606">
                  <c:v>46606</c:v>
                </c:pt>
                <c:pt idx="46607">
                  <c:v>46607</c:v>
                </c:pt>
                <c:pt idx="46608">
                  <c:v>46608</c:v>
                </c:pt>
                <c:pt idx="46609">
                  <c:v>46609</c:v>
                </c:pt>
                <c:pt idx="46610">
                  <c:v>46610</c:v>
                </c:pt>
                <c:pt idx="46611">
                  <c:v>46611</c:v>
                </c:pt>
                <c:pt idx="46612">
                  <c:v>46612</c:v>
                </c:pt>
                <c:pt idx="46613">
                  <c:v>46613</c:v>
                </c:pt>
                <c:pt idx="46614">
                  <c:v>46614</c:v>
                </c:pt>
                <c:pt idx="46615">
                  <c:v>46615</c:v>
                </c:pt>
                <c:pt idx="46616">
                  <c:v>46616</c:v>
                </c:pt>
                <c:pt idx="46617">
                  <c:v>46617</c:v>
                </c:pt>
                <c:pt idx="46618">
                  <c:v>46618</c:v>
                </c:pt>
                <c:pt idx="46619">
                  <c:v>46619</c:v>
                </c:pt>
                <c:pt idx="46620">
                  <c:v>46620</c:v>
                </c:pt>
                <c:pt idx="46621">
                  <c:v>46621</c:v>
                </c:pt>
                <c:pt idx="46622">
                  <c:v>46622</c:v>
                </c:pt>
                <c:pt idx="46623">
                  <c:v>46623</c:v>
                </c:pt>
                <c:pt idx="46624">
                  <c:v>46624</c:v>
                </c:pt>
                <c:pt idx="46625">
                  <c:v>46625</c:v>
                </c:pt>
                <c:pt idx="46626">
                  <c:v>46626</c:v>
                </c:pt>
                <c:pt idx="46627">
                  <c:v>46627</c:v>
                </c:pt>
                <c:pt idx="46628">
                  <c:v>46628</c:v>
                </c:pt>
                <c:pt idx="46629">
                  <c:v>46629</c:v>
                </c:pt>
                <c:pt idx="46630">
                  <c:v>46630</c:v>
                </c:pt>
                <c:pt idx="46631">
                  <c:v>46631</c:v>
                </c:pt>
                <c:pt idx="46632">
                  <c:v>46632</c:v>
                </c:pt>
                <c:pt idx="46633">
                  <c:v>46633</c:v>
                </c:pt>
                <c:pt idx="46634">
                  <c:v>46634</c:v>
                </c:pt>
                <c:pt idx="46635">
                  <c:v>46635</c:v>
                </c:pt>
                <c:pt idx="46636">
                  <c:v>46636</c:v>
                </c:pt>
                <c:pt idx="46637">
                  <c:v>46637</c:v>
                </c:pt>
                <c:pt idx="46638">
                  <c:v>46638</c:v>
                </c:pt>
                <c:pt idx="46639">
                  <c:v>46639</c:v>
                </c:pt>
                <c:pt idx="46640">
                  <c:v>46640</c:v>
                </c:pt>
                <c:pt idx="46641">
                  <c:v>46641</c:v>
                </c:pt>
                <c:pt idx="46642">
                  <c:v>46642</c:v>
                </c:pt>
                <c:pt idx="46643">
                  <c:v>46643</c:v>
                </c:pt>
                <c:pt idx="46644">
                  <c:v>46644</c:v>
                </c:pt>
                <c:pt idx="46645">
                  <c:v>46645</c:v>
                </c:pt>
                <c:pt idx="46646">
                  <c:v>46646</c:v>
                </c:pt>
                <c:pt idx="46647">
                  <c:v>46647</c:v>
                </c:pt>
                <c:pt idx="46648">
                  <c:v>46648</c:v>
                </c:pt>
                <c:pt idx="46649">
                  <c:v>46649</c:v>
                </c:pt>
                <c:pt idx="46650">
                  <c:v>46650</c:v>
                </c:pt>
                <c:pt idx="46651">
                  <c:v>46651</c:v>
                </c:pt>
                <c:pt idx="46652">
                  <c:v>46652</c:v>
                </c:pt>
                <c:pt idx="46653">
                  <c:v>46653</c:v>
                </c:pt>
                <c:pt idx="46654">
                  <c:v>46654</c:v>
                </c:pt>
                <c:pt idx="46655">
                  <c:v>46655</c:v>
                </c:pt>
                <c:pt idx="46656">
                  <c:v>46656</c:v>
                </c:pt>
                <c:pt idx="46657">
                  <c:v>46657</c:v>
                </c:pt>
                <c:pt idx="46658">
                  <c:v>46658</c:v>
                </c:pt>
                <c:pt idx="46659">
                  <c:v>46659</c:v>
                </c:pt>
                <c:pt idx="46660">
                  <c:v>46660</c:v>
                </c:pt>
                <c:pt idx="46661">
                  <c:v>46661</c:v>
                </c:pt>
                <c:pt idx="46662">
                  <c:v>46662</c:v>
                </c:pt>
                <c:pt idx="46663">
                  <c:v>46663</c:v>
                </c:pt>
                <c:pt idx="46664">
                  <c:v>46664</c:v>
                </c:pt>
                <c:pt idx="46665">
                  <c:v>46665</c:v>
                </c:pt>
                <c:pt idx="46666">
                  <c:v>46666</c:v>
                </c:pt>
                <c:pt idx="46667">
                  <c:v>46667</c:v>
                </c:pt>
                <c:pt idx="46668">
                  <c:v>46668</c:v>
                </c:pt>
                <c:pt idx="46669">
                  <c:v>46669</c:v>
                </c:pt>
                <c:pt idx="46670">
                  <c:v>46670</c:v>
                </c:pt>
                <c:pt idx="46671">
                  <c:v>46671</c:v>
                </c:pt>
                <c:pt idx="46672">
                  <c:v>46672</c:v>
                </c:pt>
                <c:pt idx="46673">
                  <c:v>46673</c:v>
                </c:pt>
                <c:pt idx="46674">
                  <c:v>46674</c:v>
                </c:pt>
                <c:pt idx="46675">
                  <c:v>46675</c:v>
                </c:pt>
                <c:pt idx="46676">
                  <c:v>46676</c:v>
                </c:pt>
                <c:pt idx="46677">
                  <c:v>46677</c:v>
                </c:pt>
                <c:pt idx="46678">
                  <c:v>46678</c:v>
                </c:pt>
                <c:pt idx="46679">
                  <c:v>46679</c:v>
                </c:pt>
                <c:pt idx="46680">
                  <c:v>46680</c:v>
                </c:pt>
                <c:pt idx="46681">
                  <c:v>46681</c:v>
                </c:pt>
                <c:pt idx="46682">
                  <c:v>46682</c:v>
                </c:pt>
                <c:pt idx="46683">
                  <c:v>46683</c:v>
                </c:pt>
                <c:pt idx="46684">
                  <c:v>46684</c:v>
                </c:pt>
                <c:pt idx="46685">
                  <c:v>46685</c:v>
                </c:pt>
                <c:pt idx="46686">
                  <c:v>46686</c:v>
                </c:pt>
                <c:pt idx="46687">
                  <c:v>46687</c:v>
                </c:pt>
                <c:pt idx="46688">
                  <c:v>46688</c:v>
                </c:pt>
                <c:pt idx="46689">
                  <c:v>46689</c:v>
                </c:pt>
                <c:pt idx="46690">
                  <c:v>46690</c:v>
                </c:pt>
                <c:pt idx="46691">
                  <c:v>46691</c:v>
                </c:pt>
                <c:pt idx="46692">
                  <c:v>46692</c:v>
                </c:pt>
                <c:pt idx="46693">
                  <c:v>46693</c:v>
                </c:pt>
                <c:pt idx="46694">
                  <c:v>46694</c:v>
                </c:pt>
                <c:pt idx="46695">
                  <c:v>46695</c:v>
                </c:pt>
                <c:pt idx="46696">
                  <c:v>46696</c:v>
                </c:pt>
                <c:pt idx="46697">
                  <c:v>46697</c:v>
                </c:pt>
                <c:pt idx="46698">
                  <c:v>46698</c:v>
                </c:pt>
                <c:pt idx="46699">
                  <c:v>46699</c:v>
                </c:pt>
                <c:pt idx="46700">
                  <c:v>46700</c:v>
                </c:pt>
                <c:pt idx="46701">
                  <c:v>46701</c:v>
                </c:pt>
                <c:pt idx="46702">
                  <c:v>46702</c:v>
                </c:pt>
                <c:pt idx="46703">
                  <c:v>46703</c:v>
                </c:pt>
                <c:pt idx="46704">
                  <c:v>46704</c:v>
                </c:pt>
                <c:pt idx="46705">
                  <c:v>46705</c:v>
                </c:pt>
                <c:pt idx="46706">
                  <c:v>46706</c:v>
                </c:pt>
                <c:pt idx="46707">
                  <c:v>46707</c:v>
                </c:pt>
                <c:pt idx="46708">
                  <c:v>46708</c:v>
                </c:pt>
                <c:pt idx="46709">
                  <c:v>46709</c:v>
                </c:pt>
                <c:pt idx="46710">
                  <c:v>46710</c:v>
                </c:pt>
                <c:pt idx="46711">
                  <c:v>46711</c:v>
                </c:pt>
                <c:pt idx="46712">
                  <c:v>46712</c:v>
                </c:pt>
                <c:pt idx="46713">
                  <c:v>46713</c:v>
                </c:pt>
                <c:pt idx="46714">
                  <c:v>46714</c:v>
                </c:pt>
                <c:pt idx="46715">
                  <c:v>46715</c:v>
                </c:pt>
                <c:pt idx="46716">
                  <c:v>46716</c:v>
                </c:pt>
                <c:pt idx="46717">
                  <c:v>46717</c:v>
                </c:pt>
                <c:pt idx="46718">
                  <c:v>46718</c:v>
                </c:pt>
                <c:pt idx="46719">
                  <c:v>46719</c:v>
                </c:pt>
                <c:pt idx="46720">
                  <c:v>46720</c:v>
                </c:pt>
                <c:pt idx="46721">
                  <c:v>46721</c:v>
                </c:pt>
                <c:pt idx="46722">
                  <c:v>46722</c:v>
                </c:pt>
                <c:pt idx="46723">
                  <c:v>46723</c:v>
                </c:pt>
                <c:pt idx="46724">
                  <c:v>46724</c:v>
                </c:pt>
                <c:pt idx="46725">
                  <c:v>46725</c:v>
                </c:pt>
                <c:pt idx="46726">
                  <c:v>46726</c:v>
                </c:pt>
                <c:pt idx="46727">
                  <c:v>46727</c:v>
                </c:pt>
                <c:pt idx="46728">
                  <c:v>46728</c:v>
                </c:pt>
                <c:pt idx="46729">
                  <c:v>46729</c:v>
                </c:pt>
                <c:pt idx="46730">
                  <c:v>46730</c:v>
                </c:pt>
                <c:pt idx="46731">
                  <c:v>46731</c:v>
                </c:pt>
                <c:pt idx="46732">
                  <c:v>46732</c:v>
                </c:pt>
                <c:pt idx="46733">
                  <c:v>46733</c:v>
                </c:pt>
                <c:pt idx="46734">
                  <c:v>46734</c:v>
                </c:pt>
                <c:pt idx="46735">
                  <c:v>46735</c:v>
                </c:pt>
                <c:pt idx="46736">
                  <c:v>46736</c:v>
                </c:pt>
                <c:pt idx="46737">
                  <c:v>46737</c:v>
                </c:pt>
                <c:pt idx="46738">
                  <c:v>46738</c:v>
                </c:pt>
                <c:pt idx="46739">
                  <c:v>46739</c:v>
                </c:pt>
                <c:pt idx="46740">
                  <c:v>46740</c:v>
                </c:pt>
                <c:pt idx="46741">
                  <c:v>46741</c:v>
                </c:pt>
                <c:pt idx="46742">
                  <c:v>46742</c:v>
                </c:pt>
                <c:pt idx="46743">
                  <c:v>46743</c:v>
                </c:pt>
                <c:pt idx="46744">
                  <c:v>46744</c:v>
                </c:pt>
                <c:pt idx="46745">
                  <c:v>46745</c:v>
                </c:pt>
                <c:pt idx="46746">
                  <c:v>46746</c:v>
                </c:pt>
                <c:pt idx="46747">
                  <c:v>46747</c:v>
                </c:pt>
                <c:pt idx="46748">
                  <c:v>46748</c:v>
                </c:pt>
                <c:pt idx="46749">
                  <c:v>46749</c:v>
                </c:pt>
                <c:pt idx="46750">
                  <c:v>46750</c:v>
                </c:pt>
                <c:pt idx="46751">
                  <c:v>46751</c:v>
                </c:pt>
                <c:pt idx="46752">
                  <c:v>46752</c:v>
                </c:pt>
                <c:pt idx="46753">
                  <c:v>46753</c:v>
                </c:pt>
                <c:pt idx="46754">
                  <c:v>46754</c:v>
                </c:pt>
                <c:pt idx="46755">
                  <c:v>46755</c:v>
                </c:pt>
                <c:pt idx="46756">
                  <c:v>46756</c:v>
                </c:pt>
                <c:pt idx="46757">
                  <c:v>46757</c:v>
                </c:pt>
                <c:pt idx="46758">
                  <c:v>46758</c:v>
                </c:pt>
                <c:pt idx="46759">
                  <c:v>46759</c:v>
                </c:pt>
                <c:pt idx="46760">
                  <c:v>46760</c:v>
                </c:pt>
                <c:pt idx="46761">
                  <c:v>46761</c:v>
                </c:pt>
                <c:pt idx="46762">
                  <c:v>46762</c:v>
                </c:pt>
                <c:pt idx="46763">
                  <c:v>46763</c:v>
                </c:pt>
                <c:pt idx="46764">
                  <c:v>46764</c:v>
                </c:pt>
                <c:pt idx="46765">
                  <c:v>46765</c:v>
                </c:pt>
                <c:pt idx="46766">
                  <c:v>46766</c:v>
                </c:pt>
                <c:pt idx="46767">
                  <c:v>46767</c:v>
                </c:pt>
                <c:pt idx="46768">
                  <c:v>46768</c:v>
                </c:pt>
                <c:pt idx="46769">
                  <c:v>46769</c:v>
                </c:pt>
                <c:pt idx="46770">
                  <c:v>46770</c:v>
                </c:pt>
                <c:pt idx="46771">
                  <c:v>46771</c:v>
                </c:pt>
                <c:pt idx="46772">
                  <c:v>46772</c:v>
                </c:pt>
                <c:pt idx="46773">
                  <c:v>46773</c:v>
                </c:pt>
                <c:pt idx="46774">
                  <c:v>46774</c:v>
                </c:pt>
                <c:pt idx="46775">
                  <c:v>46775</c:v>
                </c:pt>
                <c:pt idx="46776">
                  <c:v>46776</c:v>
                </c:pt>
                <c:pt idx="46777">
                  <c:v>46777</c:v>
                </c:pt>
                <c:pt idx="46778">
                  <c:v>46778</c:v>
                </c:pt>
                <c:pt idx="46779">
                  <c:v>46779</c:v>
                </c:pt>
                <c:pt idx="46780">
                  <c:v>46780</c:v>
                </c:pt>
                <c:pt idx="46781">
                  <c:v>46781</c:v>
                </c:pt>
                <c:pt idx="46782">
                  <c:v>46782</c:v>
                </c:pt>
                <c:pt idx="46783">
                  <c:v>46783</c:v>
                </c:pt>
                <c:pt idx="46784">
                  <c:v>46784</c:v>
                </c:pt>
                <c:pt idx="46785">
                  <c:v>46785</c:v>
                </c:pt>
                <c:pt idx="46786">
                  <c:v>46786</c:v>
                </c:pt>
                <c:pt idx="46787">
                  <c:v>46787</c:v>
                </c:pt>
                <c:pt idx="46788">
                  <c:v>46788</c:v>
                </c:pt>
                <c:pt idx="46789">
                  <c:v>46789</c:v>
                </c:pt>
                <c:pt idx="46790">
                  <c:v>46790</c:v>
                </c:pt>
                <c:pt idx="46791">
                  <c:v>46791</c:v>
                </c:pt>
                <c:pt idx="46792">
                  <c:v>46792</c:v>
                </c:pt>
                <c:pt idx="46793">
                  <c:v>46793</c:v>
                </c:pt>
                <c:pt idx="46794">
                  <c:v>46794</c:v>
                </c:pt>
                <c:pt idx="46795">
                  <c:v>46795</c:v>
                </c:pt>
                <c:pt idx="46796">
                  <c:v>46796</c:v>
                </c:pt>
                <c:pt idx="46797">
                  <c:v>46797</c:v>
                </c:pt>
                <c:pt idx="46798">
                  <c:v>46798</c:v>
                </c:pt>
                <c:pt idx="46799">
                  <c:v>46799</c:v>
                </c:pt>
                <c:pt idx="46800">
                  <c:v>46800</c:v>
                </c:pt>
                <c:pt idx="46801">
                  <c:v>46801</c:v>
                </c:pt>
                <c:pt idx="46802">
                  <c:v>46802</c:v>
                </c:pt>
                <c:pt idx="46803">
                  <c:v>46803</c:v>
                </c:pt>
                <c:pt idx="46804">
                  <c:v>46804</c:v>
                </c:pt>
                <c:pt idx="46805">
                  <c:v>46805</c:v>
                </c:pt>
                <c:pt idx="46806">
                  <c:v>46806</c:v>
                </c:pt>
                <c:pt idx="46807">
                  <c:v>46807</c:v>
                </c:pt>
                <c:pt idx="46808">
                  <c:v>46808</c:v>
                </c:pt>
                <c:pt idx="46809">
                  <c:v>46809</c:v>
                </c:pt>
                <c:pt idx="46810">
                  <c:v>46810</c:v>
                </c:pt>
                <c:pt idx="46811">
                  <c:v>46811</c:v>
                </c:pt>
                <c:pt idx="46812">
                  <c:v>46812</c:v>
                </c:pt>
                <c:pt idx="46813">
                  <c:v>46813</c:v>
                </c:pt>
                <c:pt idx="46814">
                  <c:v>46814</c:v>
                </c:pt>
                <c:pt idx="46815">
                  <c:v>46815</c:v>
                </c:pt>
                <c:pt idx="46816">
                  <c:v>46816</c:v>
                </c:pt>
                <c:pt idx="46817">
                  <c:v>46817</c:v>
                </c:pt>
                <c:pt idx="46818">
                  <c:v>46818</c:v>
                </c:pt>
                <c:pt idx="46819">
                  <c:v>46819</c:v>
                </c:pt>
                <c:pt idx="46820">
                  <c:v>46820</c:v>
                </c:pt>
                <c:pt idx="46821">
                  <c:v>46821</c:v>
                </c:pt>
                <c:pt idx="46822">
                  <c:v>46822</c:v>
                </c:pt>
                <c:pt idx="46823">
                  <c:v>46823</c:v>
                </c:pt>
                <c:pt idx="46824">
                  <c:v>46824</c:v>
                </c:pt>
                <c:pt idx="46825">
                  <c:v>46825</c:v>
                </c:pt>
                <c:pt idx="46826">
                  <c:v>46826</c:v>
                </c:pt>
                <c:pt idx="46827">
                  <c:v>46827</c:v>
                </c:pt>
                <c:pt idx="46828">
                  <c:v>46828</c:v>
                </c:pt>
                <c:pt idx="46829">
                  <c:v>46829</c:v>
                </c:pt>
                <c:pt idx="46830">
                  <c:v>46830</c:v>
                </c:pt>
                <c:pt idx="46831">
                  <c:v>46831</c:v>
                </c:pt>
                <c:pt idx="46832">
                  <c:v>46832</c:v>
                </c:pt>
                <c:pt idx="46833">
                  <c:v>46833</c:v>
                </c:pt>
                <c:pt idx="46834">
                  <c:v>46834</c:v>
                </c:pt>
                <c:pt idx="46835">
                  <c:v>46835</c:v>
                </c:pt>
                <c:pt idx="46836">
                  <c:v>46836</c:v>
                </c:pt>
                <c:pt idx="46837">
                  <c:v>46837</c:v>
                </c:pt>
                <c:pt idx="46838">
                  <c:v>46838</c:v>
                </c:pt>
                <c:pt idx="46839">
                  <c:v>46839</c:v>
                </c:pt>
                <c:pt idx="46840">
                  <c:v>46840</c:v>
                </c:pt>
                <c:pt idx="46841">
                  <c:v>46841</c:v>
                </c:pt>
                <c:pt idx="46842">
                  <c:v>46842</c:v>
                </c:pt>
                <c:pt idx="46843">
                  <c:v>46843</c:v>
                </c:pt>
                <c:pt idx="46844">
                  <c:v>46844</c:v>
                </c:pt>
                <c:pt idx="46845">
                  <c:v>46845</c:v>
                </c:pt>
                <c:pt idx="46846">
                  <c:v>46846</c:v>
                </c:pt>
              </c:numCache>
            </c:numRef>
          </c:xVal>
          <c:yVal>
            <c:numRef>
              <c:f>Sheet1!$D$2:$D$46848</c:f>
              <c:numCache>
                <c:formatCode>General</c:formatCode>
                <c:ptCount val="46847"/>
                <c:pt idx="0">
                  <c:v>61.413898961181857</c:v>
                </c:pt>
                <c:pt idx="1">
                  <c:v>61.420022647600923</c:v>
                </c:pt>
                <c:pt idx="2">
                  <c:v>61.416308280428701</c:v>
                </c:pt>
                <c:pt idx="3">
                  <c:v>61.422231190243863</c:v>
                </c:pt>
                <c:pt idx="4">
                  <c:v>61.426246722321942</c:v>
                </c:pt>
                <c:pt idx="5">
                  <c:v>61.466502431404678</c:v>
                </c:pt>
                <c:pt idx="6">
                  <c:v>61.4651973834793</c:v>
                </c:pt>
                <c:pt idx="7">
                  <c:v>61.463591170648051</c:v>
                </c:pt>
                <c:pt idx="8">
                  <c:v>61.481259511791592</c:v>
                </c:pt>
                <c:pt idx="9">
                  <c:v>61.548720450703307</c:v>
                </c:pt>
                <c:pt idx="10">
                  <c:v>61.550928993346268</c:v>
                </c:pt>
                <c:pt idx="11">
                  <c:v>61.555245690330203</c:v>
                </c:pt>
                <c:pt idx="12">
                  <c:v>61.558759280898528</c:v>
                </c:pt>
                <c:pt idx="13">
                  <c:v>61.554542972216538</c:v>
                </c:pt>
                <c:pt idx="14">
                  <c:v>61.551430934856043</c:v>
                </c:pt>
                <c:pt idx="15">
                  <c:v>61.546311131456498</c:v>
                </c:pt>
                <c:pt idx="16">
                  <c:v>61.56518413222345</c:v>
                </c:pt>
                <c:pt idx="17">
                  <c:v>61.570705488830811</c:v>
                </c:pt>
                <c:pt idx="18">
                  <c:v>61.590080431107531</c:v>
                </c:pt>
                <c:pt idx="19">
                  <c:v>61.582250143555299</c:v>
                </c:pt>
                <c:pt idx="20">
                  <c:v>61.576126457136198</c:v>
                </c:pt>
                <c:pt idx="21">
                  <c:v>61.584057132990409</c:v>
                </c:pt>
                <c:pt idx="22">
                  <c:v>61.576026068834253</c:v>
                </c:pt>
                <c:pt idx="23">
                  <c:v>61.568095392980062</c:v>
                </c:pt>
                <c:pt idx="24">
                  <c:v>61.535469194845668</c:v>
                </c:pt>
                <c:pt idx="25">
                  <c:v>61.536473077865203</c:v>
                </c:pt>
                <c:pt idx="26">
                  <c:v>61.534866865033948</c:v>
                </c:pt>
                <c:pt idx="27">
                  <c:v>61.525932306160271</c:v>
                </c:pt>
                <c:pt idx="28">
                  <c:v>61.516696582380668</c:v>
                </c:pt>
                <c:pt idx="29">
                  <c:v>61.519708231439232</c:v>
                </c:pt>
                <c:pt idx="30">
                  <c:v>61.521414832572411</c:v>
                </c:pt>
                <c:pt idx="31">
                  <c:v>61.519407066533347</c:v>
                </c:pt>
                <c:pt idx="32">
                  <c:v>61.517800853702092</c:v>
                </c:pt>
                <c:pt idx="33">
                  <c:v>61.519306678231388</c:v>
                </c:pt>
                <c:pt idx="34">
                  <c:v>61.529245120124642</c:v>
                </c:pt>
                <c:pt idx="35">
                  <c:v>61.539283950319863</c:v>
                </c:pt>
                <c:pt idx="36">
                  <c:v>61.540087056735452</c:v>
                </c:pt>
                <c:pt idx="37">
                  <c:v>61.524727646536832</c:v>
                </c:pt>
                <c:pt idx="38">
                  <c:v>61.533762593712488</c:v>
                </c:pt>
                <c:pt idx="39">
                  <c:v>61.525229588046571</c:v>
                </c:pt>
                <c:pt idx="40">
                  <c:v>61.517600077098209</c:v>
                </c:pt>
                <c:pt idx="41">
                  <c:v>61.534967253335907</c:v>
                </c:pt>
                <c:pt idx="42">
                  <c:v>61.527638907293408</c:v>
                </c:pt>
                <c:pt idx="43">
                  <c:v>61.473429224239361</c:v>
                </c:pt>
                <c:pt idx="44">
                  <c:v>61.46720514951835</c:v>
                </c:pt>
                <c:pt idx="45">
                  <c:v>61.469413692161311</c:v>
                </c:pt>
                <c:pt idx="46">
                  <c:v>61.476240096694021</c:v>
                </c:pt>
                <c:pt idx="47">
                  <c:v>61.463791947251998</c:v>
                </c:pt>
                <c:pt idx="48">
                  <c:v>61.456563989511437</c:v>
                </c:pt>
                <c:pt idx="49">
                  <c:v>61.461683792911003</c:v>
                </c:pt>
                <c:pt idx="50">
                  <c:v>61.464595053667587</c:v>
                </c:pt>
                <c:pt idx="51">
                  <c:v>61.476139708392083</c:v>
                </c:pt>
                <c:pt idx="52">
                  <c:v>61.469012138953481</c:v>
                </c:pt>
                <c:pt idx="53">
                  <c:v>61.460077580079748</c:v>
                </c:pt>
                <c:pt idx="54">
                  <c:v>61.445420887994757</c:v>
                </c:pt>
                <c:pt idx="55">
                  <c:v>61.409281099292038</c:v>
                </c:pt>
                <c:pt idx="56">
                  <c:v>61.41369818457796</c:v>
                </c:pt>
                <c:pt idx="57">
                  <c:v>61.40456284910033</c:v>
                </c:pt>
                <c:pt idx="58">
                  <c:v>61.339912782643268</c:v>
                </c:pt>
                <c:pt idx="59">
                  <c:v>61.334592202639833</c:v>
                </c:pt>
                <c:pt idx="60">
                  <c:v>61.325055313954401</c:v>
                </c:pt>
                <c:pt idx="61">
                  <c:v>61.335997638867148</c:v>
                </c:pt>
                <c:pt idx="62">
                  <c:v>61.380369268329908</c:v>
                </c:pt>
                <c:pt idx="63">
                  <c:v>61.396832949850022</c:v>
                </c:pt>
                <c:pt idx="64">
                  <c:v>61.399141880794922</c:v>
                </c:pt>
                <c:pt idx="65">
                  <c:v>61.392717029469999</c:v>
                </c:pt>
                <c:pt idx="66">
                  <c:v>61.400045375512477</c:v>
                </c:pt>
                <c:pt idx="67">
                  <c:v>61.389705380411463</c:v>
                </c:pt>
                <c:pt idx="68">
                  <c:v>61.384384800407979</c:v>
                </c:pt>
                <c:pt idx="69">
                  <c:v>61.388400332486057</c:v>
                </c:pt>
                <c:pt idx="70">
                  <c:v>61.387697614372392</c:v>
                </c:pt>
                <c:pt idx="71">
                  <c:v>61.392817417771958</c:v>
                </c:pt>
                <c:pt idx="72">
                  <c:v>61.386392566447029</c:v>
                </c:pt>
                <c:pt idx="73">
                  <c:v>61.345936080760382</c:v>
                </c:pt>
                <c:pt idx="74">
                  <c:v>61.383280529086512</c:v>
                </c:pt>
                <c:pt idx="75">
                  <c:v>61.389303827203634</c:v>
                </c:pt>
                <c:pt idx="76">
                  <c:v>61.396331008340283</c:v>
                </c:pt>
                <c:pt idx="77">
                  <c:v>61.460579521589509</c:v>
                </c:pt>
                <c:pt idx="78">
                  <c:v>61.473830777447162</c:v>
                </c:pt>
                <c:pt idx="79">
                  <c:v>61.477846309525241</c:v>
                </c:pt>
                <c:pt idx="80">
                  <c:v>61.479854075564269</c:v>
                </c:pt>
                <c:pt idx="81">
                  <c:v>61.491800283496538</c:v>
                </c:pt>
                <c:pt idx="82">
                  <c:v>61.48035601707403</c:v>
                </c:pt>
                <c:pt idx="83">
                  <c:v>61.481460288395503</c:v>
                </c:pt>
                <c:pt idx="84">
                  <c:v>61.486680480097007</c:v>
                </c:pt>
                <c:pt idx="85">
                  <c:v>61.491398730288758</c:v>
                </c:pt>
                <c:pt idx="86">
                  <c:v>61.500835230672251</c:v>
                </c:pt>
                <c:pt idx="87">
                  <c:v>61.50505153935422</c:v>
                </c:pt>
                <c:pt idx="88">
                  <c:v>61.502642220107369</c:v>
                </c:pt>
                <c:pt idx="89">
                  <c:v>61.5094686246401</c:v>
                </c:pt>
                <c:pt idx="90">
                  <c:v>61.514488039737699</c:v>
                </c:pt>
                <c:pt idx="91">
                  <c:v>61.531453662767568</c:v>
                </c:pt>
                <c:pt idx="92">
                  <c:v>61.577431505061568</c:v>
                </c:pt>
                <c:pt idx="93">
                  <c:v>61.582651696763058</c:v>
                </c:pt>
                <c:pt idx="94">
                  <c:v>61.580744319025982</c:v>
                </c:pt>
                <c:pt idx="95">
                  <c:v>61.558960057502389</c:v>
                </c:pt>
                <c:pt idx="96">
                  <c:v>61.571006653736617</c:v>
                </c:pt>
                <c:pt idx="97">
                  <c:v>61.568095392980062</c:v>
                </c:pt>
                <c:pt idx="98">
                  <c:v>61.575323350720581</c:v>
                </c:pt>
                <c:pt idx="99">
                  <c:v>61.568798111093713</c:v>
                </c:pt>
                <c:pt idx="100">
                  <c:v>61.522117550686048</c:v>
                </c:pt>
                <c:pt idx="101">
                  <c:v>61.527940072199272</c:v>
                </c:pt>
                <c:pt idx="102">
                  <c:v>61.529546285030513</c:v>
                </c:pt>
                <c:pt idx="103">
                  <c:v>61.52422570502705</c:v>
                </c:pt>
                <c:pt idx="104">
                  <c:v>61.532256769183213</c:v>
                </c:pt>
                <c:pt idx="105">
                  <c:v>61.534264535222228</c:v>
                </c:pt>
                <c:pt idx="106">
                  <c:v>61.535469194845668</c:v>
                </c:pt>
                <c:pt idx="107">
                  <c:v>61.528442013709032</c:v>
                </c:pt>
                <c:pt idx="108">
                  <c:v>61.501136395578108</c:v>
                </c:pt>
                <c:pt idx="109">
                  <c:v>61.493306108025862</c:v>
                </c:pt>
                <c:pt idx="110">
                  <c:v>61.485776985379459</c:v>
                </c:pt>
                <c:pt idx="111">
                  <c:v>61.48788513972044</c:v>
                </c:pt>
                <c:pt idx="112">
                  <c:v>61.480155240470161</c:v>
                </c:pt>
                <c:pt idx="113">
                  <c:v>61.477444756317439</c:v>
                </c:pt>
                <c:pt idx="114">
                  <c:v>61.485074267265787</c:v>
                </c:pt>
                <c:pt idx="115">
                  <c:v>61.48427116085017</c:v>
                </c:pt>
                <c:pt idx="116">
                  <c:v>61.487684363116522</c:v>
                </c:pt>
                <c:pt idx="117">
                  <c:v>61.471622234804236</c:v>
                </c:pt>
                <c:pt idx="118">
                  <c:v>61.469614468765187</c:v>
                </c:pt>
                <c:pt idx="119">
                  <c:v>61.505754257467878</c:v>
                </c:pt>
                <c:pt idx="120">
                  <c:v>61.500835230672237</c:v>
                </c:pt>
                <c:pt idx="121">
                  <c:v>61.498827464633187</c:v>
                </c:pt>
                <c:pt idx="122">
                  <c:v>61.521916774082143</c:v>
                </c:pt>
                <c:pt idx="123">
                  <c:v>61.501036007276127</c:v>
                </c:pt>
                <c:pt idx="124">
                  <c:v>61.497522416707817</c:v>
                </c:pt>
                <c:pt idx="125">
                  <c:v>61.486580091795048</c:v>
                </c:pt>
                <c:pt idx="126">
                  <c:v>61.497622805009783</c:v>
                </c:pt>
                <c:pt idx="127">
                  <c:v>61.53135327446563</c:v>
                </c:pt>
                <c:pt idx="128">
                  <c:v>61.544303365417441</c:v>
                </c:pt>
                <c:pt idx="129">
                  <c:v>61.547415402777943</c:v>
                </c:pt>
                <c:pt idx="130">
                  <c:v>61.553237924291153</c:v>
                </c:pt>
                <c:pt idx="131">
                  <c:v>61.552936759385297</c:v>
                </c:pt>
                <c:pt idx="132">
                  <c:v>61.574419856003011</c:v>
                </c:pt>
                <c:pt idx="133">
                  <c:v>61.566790345054663</c:v>
                </c:pt>
                <c:pt idx="134">
                  <c:v>61.569300052603467</c:v>
                </c:pt>
                <c:pt idx="135">
                  <c:v>61.563879084298073</c:v>
                </c:pt>
                <c:pt idx="136">
                  <c:v>61.572512478265949</c:v>
                </c:pt>
                <c:pt idx="137">
                  <c:v>61.56769383977224</c:v>
                </c:pt>
                <c:pt idx="138">
                  <c:v>61.574520244304971</c:v>
                </c:pt>
                <c:pt idx="139">
                  <c:v>61.569902382415179</c:v>
                </c:pt>
                <c:pt idx="140">
                  <c:v>61.559863552219987</c:v>
                </c:pt>
                <c:pt idx="141">
                  <c:v>61.537376572582758</c:v>
                </c:pt>
                <c:pt idx="142">
                  <c:v>61.555245690330203</c:v>
                </c:pt>
                <c:pt idx="143">
                  <c:v>61.559662775616061</c:v>
                </c:pt>
                <c:pt idx="144">
                  <c:v>61.569300052603467</c:v>
                </c:pt>
                <c:pt idx="145">
                  <c:v>61.563377142788319</c:v>
                </c:pt>
                <c:pt idx="146">
                  <c:v>61.549523557118953</c:v>
                </c:pt>
                <c:pt idx="147">
                  <c:v>61.53777812579056</c:v>
                </c:pt>
                <c:pt idx="148">
                  <c:v>61.531654439371493</c:v>
                </c:pt>
                <c:pt idx="149">
                  <c:v>61.524024928423152</c:v>
                </c:pt>
                <c:pt idx="150">
                  <c:v>61.527036577481709</c:v>
                </c:pt>
                <c:pt idx="151">
                  <c:v>61.503746491428863</c:v>
                </c:pt>
                <c:pt idx="152">
                  <c:v>61.530249003144156</c:v>
                </c:pt>
                <c:pt idx="153">
                  <c:v>61.524526869932913</c:v>
                </c:pt>
                <c:pt idx="154">
                  <c:v>61.51870434841971</c:v>
                </c:pt>
                <c:pt idx="155">
                  <c:v>61.52613308276414</c:v>
                </c:pt>
                <c:pt idx="156">
                  <c:v>61.541392104660822</c:v>
                </c:pt>
                <c:pt idx="157">
                  <c:v>61.53777812579056</c:v>
                </c:pt>
                <c:pt idx="158">
                  <c:v>61.544905695229147</c:v>
                </c:pt>
                <c:pt idx="159">
                  <c:v>61.551832488063837</c:v>
                </c:pt>
                <c:pt idx="160">
                  <c:v>61.545809189946723</c:v>
                </c:pt>
                <c:pt idx="161">
                  <c:v>61.548820839005288</c:v>
                </c:pt>
                <c:pt idx="162">
                  <c:v>61.540087056735437</c:v>
                </c:pt>
                <c:pt idx="163">
                  <c:v>61.530650556351979</c:v>
                </c:pt>
                <c:pt idx="164">
                  <c:v>61.525229588046592</c:v>
                </c:pt>
                <c:pt idx="165">
                  <c:v>61.525430364650497</c:v>
                </c:pt>
                <c:pt idx="166">
                  <c:v>61.524225705027057</c:v>
                </c:pt>
                <c:pt idx="167">
                  <c:v>61.525229588046571</c:v>
                </c:pt>
                <c:pt idx="168">
                  <c:v>61.52613308276414</c:v>
                </c:pt>
                <c:pt idx="169">
                  <c:v>61.524526869932913</c:v>
                </c:pt>
                <c:pt idx="170">
                  <c:v>61.5366738544691</c:v>
                </c:pt>
                <c:pt idx="171">
                  <c:v>61.526233471066092</c:v>
                </c:pt>
                <c:pt idx="172">
                  <c:v>61.525028811442652</c:v>
                </c:pt>
                <c:pt idx="173">
                  <c:v>61.536473077865182</c:v>
                </c:pt>
                <c:pt idx="174">
                  <c:v>61.534666088430043</c:v>
                </c:pt>
                <c:pt idx="175">
                  <c:v>61.531855215975419</c:v>
                </c:pt>
                <c:pt idx="176">
                  <c:v>61.53918356201789</c:v>
                </c:pt>
                <c:pt idx="177">
                  <c:v>61.534766476732003</c:v>
                </c:pt>
                <c:pt idx="178">
                  <c:v>61.535870748053469</c:v>
                </c:pt>
                <c:pt idx="179">
                  <c:v>61.534967253335907</c:v>
                </c:pt>
                <c:pt idx="180">
                  <c:v>61.531353274465651</c:v>
                </c:pt>
                <c:pt idx="181">
                  <c:v>61.537376572582758</c:v>
                </c:pt>
                <c:pt idx="182">
                  <c:v>61.539986668433492</c:v>
                </c:pt>
                <c:pt idx="183">
                  <c:v>61.502642220107383</c:v>
                </c:pt>
                <c:pt idx="184">
                  <c:v>61.494410379347308</c:v>
                </c:pt>
                <c:pt idx="185">
                  <c:v>61.494410379347308</c:v>
                </c:pt>
                <c:pt idx="186">
                  <c:v>61.487784751418459</c:v>
                </c:pt>
                <c:pt idx="187">
                  <c:v>61.478850192544762</c:v>
                </c:pt>
                <c:pt idx="188">
                  <c:v>61.478348251035008</c:v>
                </c:pt>
                <c:pt idx="189">
                  <c:v>61.46138262800514</c:v>
                </c:pt>
                <c:pt idx="190">
                  <c:v>61.426045945718052</c:v>
                </c:pt>
                <c:pt idx="191">
                  <c:v>61.433073126854673</c:v>
                </c:pt>
                <c:pt idx="192">
                  <c:v>61.416107503824797</c:v>
                </c:pt>
                <c:pt idx="193">
                  <c:v>61.407072556649098</c:v>
                </c:pt>
                <c:pt idx="194">
                  <c:v>61.397836832869537</c:v>
                </c:pt>
                <c:pt idx="195">
                  <c:v>61.389002662297749</c:v>
                </c:pt>
                <c:pt idx="196">
                  <c:v>61.395126348716829</c:v>
                </c:pt>
                <c:pt idx="197">
                  <c:v>61.380670433235743</c:v>
                </c:pt>
                <c:pt idx="198">
                  <c:v>61.383882858898197</c:v>
                </c:pt>
                <c:pt idx="199">
                  <c:v>61.380369268329908</c:v>
                </c:pt>
                <c:pt idx="200">
                  <c:v>61.382477422670902</c:v>
                </c:pt>
                <c:pt idx="201">
                  <c:v>61.378261113988927</c:v>
                </c:pt>
                <c:pt idx="202">
                  <c:v>61.433775844968352</c:v>
                </c:pt>
                <c:pt idx="203">
                  <c:v>61.399643822304682</c:v>
                </c:pt>
                <c:pt idx="204">
                  <c:v>61.402856247967136</c:v>
                </c:pt>
                <c:pt idx="205">
                  <c:v>61.408076439668633</c:v>
                </c:pt>
                <c:pt idx="206">
                  <c:v>61.418516823071641</c:v>
                </c:pt>
                <c:pt idx="207">
                  <c:v>61.416509057032577</c:v>
                </c:pt>
                <c:pt idx="208">
                  <c:v>61.417412551750168</c:v>
                </c:pt>
                <c:pt idx="209">
                  <c:v>61.458069814040734</c:v>
                </c:pt>
                <c:pt idx="210">
                  <c:v>61.412091971746719</c:v>
                </c:pt>
                <c:pt idx="211">
                  <c:v>61.422532355149741</c:v>
                </c:pt>
                <c:pt idx="212">
                  <c:v>61.441806909124502</c:v>
                </c:pt>
                <c:pt idx="213">
                  <c:v>61.452749234037263</c:v>
                </c:pt>
                <c:pt idx="214">
                  <c:v>61.452648845735332</c:v>
                </c:pt>
                <c:pt idx="215">
                  <c:v>61.451946127621653</c:v>
                </c:pt>
                <c:pt idx="216">
                  <c:v>61.463992723855903</c:v>
                </c:pt>
                <c:pt idx="217">
                  <c:v>61.453150787245093</c:v>
                </c:pt>
                <c:pt idx="218">
                  <c:v>61.449837973280637</c:v>
                </c:pt>
                <c:pt idx="219">
                  <c:v>61.442710403842057</c:v>
                </c:pt>
                <c:pt idx="220">
                  <c:v>61.449938361582603</c:v>
                </c:pt>
                <c:pt idx="221">
                  <c:v>61.429358759682458</c:v>
                </c:pt>
                <c:pt idx="222">
                  <c:v>61.458170202342679</c:v>
                </c:pt>
                <c:pt idx="223">
                  <c:v>61.460780298193427</c:v>
                </c:pt>
                <c:pt idx="224">
                  <c:v>61.448131372147479</c:v>
                </c:pt>
                <c:pt idx="225">
                  <c:v>61.440702637803042</c:v>
                </c:pt>
                <c:pt idx="226">
                  <c:v>61.447027100825999</c:v>
                </c:pt>
                <c:pt idx="227">
                  <c:v>61.446525159316238</c:v>
                </c:pt>
                <c:pt idx="228">
                  <c:v>61.442710403842071</c:v>
                </c:pt>
                <c:pt idx="229">
                  <c:v>61.490194070665353</c:v>
                </c:pt>
                <c:pt idx="230">
                  <c:v>61.489491352551667</c:v>
                </c:pt>
                <c:pt idx="231">
                  <c:v>61.465498548385142</c:v>
                </c:pt>
                <c:pt idx="232">
                  <c:v>61.487885139720419</c:v>
                </c:pt>
                <c:pt idx="233">
                  <c:v>61.450942244602111</c:v>
                </c:pt>
                <c:pt idx="234">
                  <c:v>61.452749234037263</c:v>
                </c:pt>
                <c:pt idx="235">
                  <c:v>61.45164496271579</c:v>
                </c:pt>
                <c:pt idx="236">
                  <c:v>61.464293888761738</c:v>
                </c:pt>
                <c:pt idx="237">
                  <c:v>61.465398160083211</c:v>
                </c:pt>
                <c:pt idx="238">
                  <c:v>61.472425341219846</c:v>
                </c:pt>
                <c:pt idx="239">
                  <c:v>61.461081463099248</c:v>
                </c:pt>
                <c:pt idx="240">
                  <c:v>61.393620524187547</c:v>
                </c:pt>
                <c:pt idx="241">
                  <c:v>61.403257801174938</c:v>
                </c:pt>
                <c:pt idx="242">
                  <c:v>61.397435279661728</c:v>
                </c:pt>
                <c:pt idx="243">
                  <c:v>61.412091971746719</c:v>
                </c:pt>
                <c:pt idx="244">
                  <c:v>61.40456284910033</c:v>
                </c:pt>
                <c:pt idx="245">
                  <c:v>61.400246152116402</c:v>
                </c:pt>
                <c:pt idx="246">
                  <c:v>61.404663237402289</c:v>
                </c:pt>
                <c:pt idx="247">
                  <c:v>61.400346540418347</c:v>
                </c:pt>
                <c:pt idx="248">
                  <c:v>61.404362072496419</c:v>
                </c:pt>
                <c:pt idx="249">
                  <c:v>61.405566732119858</c:v>
                </c:pt>
                <c:pt idx="250">
                  <c:v>61.407574498158901</c:v>
                </c:pt>
                <c:pt idx="251">
                  <c:v>61.380570044933812</c:v>
                </c:pt>
                <c:pt idx="252">
                  <c:v>61.417010998542366</c:v>
                </c:pt>
                <c:pt idx="253">
                  <c:v>61.411489641935013</c:v>
                </c:pt>
                <c:pt idx="254">
                  <c:v>61.406972168347167</c:v>
                </c:pt>
                <c:pt idx="255">
                  <c:v>61.403659354382746</c:v>
                </c:pt>
                <c:pt idx="256">
                  <c:v>61.4081768279706</c:v>
                </c:pt>
                <c:pt idx="257">
                  <c:v>61.399643822304711</c:v>
                </c:pt>
                <c:pt idx="258">
                  <c:v>61.40155120004178</c:v>
                </c:pt>
                <c:pt idx="259">
                  <c:v>61.465598936687122</c:v>
                </c:pt>
                <c:pt idx="260">
                  <c:v>61.460981074797317</c:v>
                </c:pt>
                <c:pt idx="261">
                  <c:v>61.461081463099248</c:v>
                </c:pt>
                <c:pt idx="262">
                  <c:v>61.450741467998213</c:v>
                </c:pt>
                <c:pt idx="263">
                  <c:v>61.45375311705677</c:v>
                </c:pt>
                <c:pt idx="264">
                  <c:v>61.475336601976451</c:v>
                </c:pt>
                <c:pt idx="265">
                  <c:v>61.472626117823751</c:v>
                </c:pt>
                <c:pt idx="266">
                  <c:v>61.466602819706623</c:v>
                </c:pt>
                <c:pt idx="267">
                  <c:v>61.442007685728392</c:v>
                </c:pt>
                <c:pt idx="268">
                  <c:v>61.441505744218631</c:v>
                </c:pt>
                <c:pt idx="269">
                  <c:v>61.445320499692798</c:v>
                </c:pt>
                <c:pt idx="270">
                  <c:v>61.443513510257702</c:v>
                </c:pt>
                <c:pt idx="271">
                  <c:v>61.439297201575719</c:v>
                </c:pt>
                <c:pt idx="272">
                  <c:v>61.434980504591778</c:v>
                </c:pt>
                <c:pt idx="273">
                  <c:v>61.440702637803028</c:v>
                </c:pt>
                <c:pt idx="274">
                  <c:v>61.452247292527503</c:v>
                </c:pt>
                <c:pt idx="275">
                  <c:v>61.43939758987765</c:v>
                </c:pt>
                <c:pt idx="276">
                  <c:v>61.44190729742644</c:v>
                </c:pt>
                <c:pt idx="277">
                  <c:v>61.439196813273753</c:v>
                </c:pt>
                <c:pt idx="278">
                  <c:v>61.442610015540133</c:v>
                </c:pt>
                <c:pt idx="279">
                  <c:v>61.433876233270311</c:v>
                </c:pt>
                <c:pt idx="280">
                  <c:v>61.43086458421174</c:v>
                </c:pt>
                <c:pt idx="281">
                  <c:v>61.439096424971801</c:v>
                </c:pt>
                <c:pt idx="282">
                  <c:v>61.455961659699717</c:v>
                </c:pt>
                <c:pt idx="283">
                  <c:v>61.431868467231247</c:v>
                </c:pt>
                <c:pt idx="284">
                  <c:v>61.448633313657233</c:v>
                </c:pt>
                <c:pt idx="285">
                  <c:v>61.493707661233628</c:v>
                </c:pt>
                <c:pt idx="286">
                  <c:v>61.505754257467878</c:v>
                </c:pt>
                <c:pt idx="287">
                  <c:v>61.501337172182012</c:v>
                </c:pt>
                <c:pt idx="288">
                  <c:v>61.502642220107369</c:v>
                </c:pt>
                <c:pt idx="289">
                  <c:v>61.493306108025841</c:v>
                </c:pt>
                <c:pt idx="290">
                  <c:v>61.49892785293514</c:v>
                </c:pt>
                <c:pt idx="291">
                  <c:v>61.507159693695201</c:v>
                </c:pt>
                <c:pt idx="292">
                  <c:v>61.503445326523</c:v>
                </c:pt>
                <c:pt idx="293">
                  <c:v>61.486580091795048</c:v>
                </c:pt>
                <c:pt idx="294">
                  <c:v>61.494611155951233</c:v>
                </c:pt>
                <c:pt idx="295">
                  <c:v>61.493205719723903</c:v>
                </c:pt>
                <c:pt idx="296">
                  <c:v>61.505653869165933</c:v>
                </c:pt>
                <c:pt idx="297">
                  <c:v>61.496116980480501</c:v>
                </c:pt>
                <c:pt idx="298">
                  <c:v>61.507460858601057</c:v>
                </c:pt>
                <c:pt idx="299">
                  <c:v>61.500333289162477</c:v>
                </c:pt>
                <c:pt idx="300">
                  <c:v>61.502140278597622</c:v>
                </c:pt>
                <c:pt idx="301">
                  <c:v>61.489491352551667</c:v>
                </c:pt>
                <c:pt idx="302">
                  <c:v>61.48487349066189</c:v>
                </c:pt>
                <c:pt idx="303">
                  <c:v>61.468811362349598</c:v>
                </c:pt>
                <c:pt idx="304">
                  <c:v>61.427250605341449</c:v>
                </c:pt>
                <c:pt idx="305">
                  <c:v>61.404864014006158</c:v>
                </c:pt>
                <c:pt idx="306">
                  <c:v>61.403659354382746</c:v>
                </c:pt>
                <c:pt idx="307">
                  <c:v>61.392315476262183</c:v>
                </c:pt>
                <c:pt idx="308">
                  <c:v>61.402153529853472</c:v>
                </c:pt>
                <c:pt idx="309">
                  <c:v>61.405365955515933</c:v>
                </c:pt>
                <c:pt idx="310">
                  <c:v>61.397836832869551</c:v>
                </c:pt>
                <c:pt idx="311">
                  <c:v>61.39843916268125</c:v>
                </c:pt>
                <c:pt idx="312">
                  <c:v>61.404663237402247</c:v>
                </c:pt>
                <c:pt idx="313">
                  <c:v>61.376554512855712</c:v>
                </c:pt>
                <c:pt idx="314">
                  <c:v>61.379064220404523</c:v>
                </c:pt>
                <c:pt idx="315">
                  <c:v>61.369728108323002</c:v>
                </c:pt>
                <c:pt idx="316">
                  <c:v>61.374948300024499</c:v>
                </c:pt>
                <c:pt idx="317">
                  <c:v>61.373743640401081</c:v>
                </c:pt>
                <c:pt idx="318">
                  <c:v>61.380770821537723</c:v>
                </c:pt>
                <c:pt idx="319">
                  <c:v>61.371936650965921</c:v>
                </c:pt>
                <c:pt idx="320">
                  <c:v>61.370631603040522</c:v>
                </c:pt>
                <c:pt idx="321">
                  <c:v>61.37444635851471</c:v>
                </c:pt>
                <c:pt idx="322">
                  <c:v>61.41430051438963</c:v>
                </c:pt>
                <c:pt idx="323">
                  <c:v>61.419119152883347</c:v>
                </c:pt>
                <c:pt idx="324">
                  <c:v>61.441204579312753</c:v>
                </c:pt>
                <c:pt idx="325">
                  <c:v>61.44190729742644</c:v>
                </c:pt>
                <c:pt idx="326">
                  <c:v>61.441806909124502</c:v>
                </c:pt>
                <c:pt idx="327">
                  <c:v>61.428756429870738</c:v>
                </c:pt>
                <c:pt idx="328">
                  <c:v>61.418516823071649</c:v>
                </c:pt>
                <c:pt idx="329">
                  <c:v>61.412393136652582</c:v>
                </c:pt>
                <c:pt idx="330">
                  <c:v>61.414400902691618</c:v>
                </c:pt>
                <c:pt idx="331">
                  <c:v>61.414300514389659</c:v>
                </c:pt>
                <c:pt idx="332">
                  <c:v>61.423034296659488</c:v>
                </c:pt>
                <c:pt idx="333">
                  <c:v>61.41138925363304</c:v>
                </c:pt>
                <c:pt idx="334">
                  <c:v>61.412593913256472</c:v>
                </c:pt>
                <c:pt idx="335">
                  <c:v>61.409180710990107</c:v>
                </c:pt>
                <c:pt idx="336">
                  <c:v>61.405064790610069</c:v>
                </c:pt>
                <c:pt idx="337">
                  <c:v>61.389504603807517</c:v>
                </c:pt>
                <c:pt idx="338">
                  <c:v>61.393520135885623</c:v>
                </c:pt>
                <c:pt idx="339">
                  <c:v>61.397234503057852</c:v>
                </c:pt>
                <c:pt idx="340">
                  <c:v>61.394122465697329</c:v>
                </c:pt>
                <c:pt idx="341">
                  <c:v>61.355673746049732</c:v>
                </c:pt>
                <c:pt idx="342">
                  <c:v>61.344129091325257</c:v>
                </c:pt>
                <c:pt idx="343">
                  <c:v>61.339310452831562</c:v>
                </c:pt>
                <c:pt idx="344">
                  <c:v>61.334291037733948</c:v>
                </c:pt>
                <c:pt idx="345">
                  <c:v>61.336098027169093</c:v>
                </c:pt>
                <c:pt idx="346">
                  <c:v>61.342221713588152</c:v>
                </c:pt>
                <c:pt idx="347">
                  <c:v>61.337101910188608</c:v>
                </c:pt>
                <c:pt idx="348">
                  <c:v>61.336298803772998</c:v>
                </c:pt>
                <c:pt idx="349">
                  <c:v>61.329271622636348</c:v>
                </c:pt>
                <c:pt idx="350">
                  <c:v>61.323549489425083</c:v>
                </c:pt>
                <c:pt idx="351">
                  <c:v>61.343426373211557</c:v>
                </c:pt>
                <c:pt idx="352">
                  <c:v>61.351858990575543</c:v>
                </c:pt>
                <c:pt idx="353">
                  <c:v>61.353565591708723</c:v>
                </c:pt>
                <c:pt idx="354">
                  <c:v>61.35647685246532</c:v>
                </c:pt>
                <c:pt idx="355">
                  <c:v>61.325256090558277</c:v>
                </c:pt>
                <c:pt idx="356">
                  <c:v>61.343225596607653</c:v>
                </c:pt>
                <c:pt idx="357">
                  <c:v>61.33880851132178</c:v>
                </c:pt>
                <c:pt idx="358">
                  <c:v>61.330978223769527</c:v>
                </c:pt>
                <c:pt idx="359">
                  <c:v>61.327063079993387</c:v>
                </c:pt>
                <c:pt idx="360">
                  <c:v>61.324252207538741</c:v>
                </c:pt>
                <c:pt idx="361">
                  <c:v>61.32545686716216</c:v>
                </c:pt>
                <c:pt idx="362">
                  <c:v>61.323147936217303</c:v>
                </c:pt>
                <c:pt idx="363">
                  <c:v>61.230188368609802</c:v>
                </c:pt>
                <c:pt idx="364">
                  <c:v>61.237215549746409</c:v>
                </c:pt>
                <c:pt idx="365">
                  <c:v>61.237817879558129</c:v>
                </c:pt>
                <c:pt idx="366">
                  <c:v>61.249663699188453</c:v>
                </c:pt>
                <c:pt idx="367">
                  <c:v>61.248860592772843</c:v>
                </c:pt>
                <c:pt idx="368">
                  <c:v>61.254281561078223</c:v>
                </c:pt>
                <c:pt idx="369">
                  <c:v>61.255185055795813</c:v>
                </c:pt>
                <c:pt idx="370">
                  <c:v>61.249864475792329</c:v>
                </c:pt>
                <c:pt idx="371">
                  <c:v>61.250165640698221</c:v>
                </c:pt>
                <c:pt idx="372">
                  <c:v>61.245848943714293</c:v>
                </c:pt>
                <c:pt idx="373">
                  <c:v>61.131807832696857</c:v>
                </c:pt>
                <c:pt idx="374">
                  <c:v>61.16071966365903</c:v>
                </c:pt>
                <c:pt idx="375">
                  <c:v>61.095467267390248</c:v>
                </c:pt>
                <c:pt idx="376">
                  <c:v>61.102193283621062</c:v>
                </c:pt>
                <c:pt idx="377">
                  <c:v>61.098780081354683</c:v>
                </c:pt>
                <c:pt idx="378">
                  <c:v>61.098478916448812</c:v>
                </c:pt>
                <c:pt idx="379">
                  <c:v>61.089845522480942</c:v>
                </c:pt>
                <c:pt idx="380">
                  <c:v>61.090849405500457</c:v>
                </c:pt>
                <c:pt idx="381">
                  <c:v>61.085026883987247</c:v>
                </c:pt>
                <c:pt idx="382">
                  <c:v>61.200774596137862</c:v>
                </c:pt>
                <c:pt idx="383">
                  <c:v>61.142649769307667</c:v>
                </c:pt>
                <c:pt idx="384">
                  <c:v>61.136124529680806</c:v>
                </c:pt>
                <c:pt idx="385">
                  <c:v>61.13361482213201</c:v>
                </c:pt>
                <c:pt idx="386">
                  <c:v>61.14164588628816</c:v>
                </c:pt>
                <c:pt idx="387">
                  <c:v>61.137630354210081</c:v>
                </c:pt>
                <c:pt idx="388">
                  <c:v>61.135522199869101</c:v>
                </c:pt>
                <c:pt idx="389">
                  <c:v>61.132309774206632</c:v>
                </c:pt>
                <c:pt idx="390">
                  <c:v>61.1277923006188</c:v>
                </c:pt>
                <c:pt idx="391">
                  <c:v>61.129298125148068</c:v>
                </c:pt>
                <c:pt idx="392">
                  <c:v>61.244142342581121</c:v>
                </c:pt>
                <c:pt idx="393">
                  <c:v>61.24163263503231</c:v>
                </c:pt>
                <c:pt idx="394">
                  <c:v>61.304375323752282</c:v>
                </c:pt>
                <c:pt idx="395">
                  <c:v>61.300560568278087</c:v>
                </c:pt>
                <c:pt idx="396">
                  <c:v>61.305078041865933</c:v>
                </c:pt>
                <c:pt idx="397">
                  <c:v>61.321642111688007</c:v>
                </c:pt>
                <c:pt idx="398">
                  <c:v>61.332885601506597</c:v>
                </c:pt>
                <c:pt idx="399">
                  <c:v>61.324252207538763</c:v>
                </c:pt>
                <c:pt idx="400">
                  <c:v>61.329070846032458</c:v>
                </c:pt>
                <c:pt idx="401">
                  <c:v>61.312506776210377</c:v>
                </c:pt>
                <c:pt idx="402">
                  <c:v>61.361195102657099</c:v>
                </c:pt>
                <c:pt idx="403">
                  <c:v>61.372338204173758</c:v>
                </c:pt>
                <c:pt idx="404">
                  <c:v>61.367017624170302</c:v>
                </c:pt>
                <c:pt idx="405">
                  <c:v>61.364708693225403</c:v>
                </c:pt>
                <c:pt idx="406">
                  <c:v>61.362600538884401</c:v>
                </c:pt>
                <c:pt idx="407">
                  <c:v>61.360592772845358</c:v>
                </c:pt>
                <c:pt idx="408">
                  <c:v>61.363905586809778</c:v>
                </c:pt>
                <c:pt idx="409">
                  <c:v>61.360793549449284</c:v>
                </c:pt>
                <c:pt idx="410">
                  <c:v>61.357581123786822</c:v>
                </c:pt>
                <c:pt idx="411">
                  <c:v>61.359990443033666</c:v>
                </c:pt>
                <c:pt idx="412">
                  <c:v>61.365411411339061</c:v>
                </c:pt>
                <c:pt idx="413">
                  <c:v>61.363805198507848</c:v>
                </c:pt>
                <c:pt idx="414">
                  <c:v>61.369728108323002</c:v>
                </c:pt>
                <c:pt idx="415">
                  <c:v>61.285803487891158</c:v>
                </c:pt>
                <c:pt idx="416">
                  <c:v>61.276969317319399</c:v>
                </c:pt>
                <c:pt idx="417">
                  <c:v>61.259802917685597</c:v>
                </c:pt>
                <c:pt idx="418">
                  <c:v>61.274660386374499</c:v>
                </c:pt>
                <c:pt idx="419">
                  <c:v>61.277069705621336</c:v>
                </c:pt>
                <c:pt idx="420">
                  <c:v>61.274861162978397</c:v>
                </c:pt>
                <c:pt idx="421">
                  <c:v>61.285301546381419</c:v>
                </c:pt>
                <c:pt idx="422">
                  <c:v>61.276366987507679</c:v>
                </c:pt>
                <c:pt idx="423">
                  <c:v>61.28018174298186</c:v>
                </c:pt>
                <c:pt idx="424">
                  <c:v>61.287409700722399</c:v>
                </c:pt>
                <c:pt idx="425">
                  <c:v>61.293734163745377</c:v>
                </c:pt>
                <c:pt idx="426">
                  <c:v>61.296545036200037</c:v>
                </c:pt>
                <c:pt idx="427">
                  <c:v>61.294537270161001</c:v>
                </c:pt>
                <c:pt idx="428">
                  <c:v>61.300159015070307</c:v>
                </c:pt>
                <c:pt idx="429">
                  <c:v>61.322645994707543</c:v>
                </c:pt>
                <c:pt idx="430">
                  <c:v>61.290521738082901</c:v>
                </c:pt>
                <c:pt idx="431">
                  <c:v>61.29403532865124</c:v>
                </c:pt>
                <c:pt idx="432">
                  <c:v>61.286405817702892</c:v>
                </c:pt>
                <c:pt idx="433">
                  <c:v>61.274760774676437</c:v>
                </c:pt>
                <c:pt idx="434">
                  <c:v>61.347843458497458</c:v>
                </c:pt>
                <c:pt idx="435">
                  <c:v>61.345333750948662</c:v>
                </c:pt>
                <c:pt idx="436">
                  <c:v>61.35848461850437</c:v>
                </c:pt>
                <c:pt idx="437">
                  <c:v>61.354870639634093</c:v>
                </c:pt>
                <c:pt idx="438">
                  <c:v>61.359689278127803</c:v>
                </c:pt>
                <c:pt idx="439">
                  <c:v>61.368724225303467</c:v>
                </c:pt>
                <c:pt idx="440">
                  <c:v>61.377959949083071</c:v>
                </c:pt>
                <c:pt idx="441">
                  <c:v>61.387396449466529</c:v>
                </c:pt>
                <c:pt idx="442">
                  <c:v>61.379264997008427</c:v>
                </c:pt>
                <c:pt idx="443">
                  <c:v>61.3776587841772</c:v>
                </c:pt>
                <c:pt idx="444">
                  <c:v>61.359588889825858</c:v>
                </c:pt>
                <c:pt idx="445">
                  <c:v>61.362299373978551</c:v>
                </c:pt>
                <c:pt idx="446">
                  <c:v>61.361094714355133</c:v>
                </c:pt>
                <c:pt idx="447">
                  <c:v>61.353866756614579</c:v>
                </c:pt>
                <c:pt idx="448">
                  <c:v>61.338206181510067</c:v>
                </c:pt>
                <c:pt idx="449">
                  <c:v>61.360090831335597</c:v>
                </c:pt>
                <c:pt idx="450">
                  <c:v>61.357279958880952</c:v>
                </c:pt>
                <c:pt idx="451">
                  <c:v>61.361295490959037</c:v>
                </c:pt>
                <c:pt idx="452">
                  <c:v>61.356878405673122</c:v>
                </c:pt>
                <c:pt idx="453">
                  <c:v>61.367419177378082</c:v>
                </c:pt>
                <c:pt idx="454">
                  <c:v>61.369226166813228</c:v>
                </c:pt>
                <c:pt idx="455">
                  <c:v>61.3521601554814</c:v>
                </c:pt>
                <c:pt idx="456">
                  <c:v>61.35908694831609</c:v>
                </c:pt>
                <c:pt idx="457">
                  <c:v>61.372840145683497</c:v>
                </c:pt>
                <c:pt idx="458">
                  <c:v>61.350353166046247</c:v>
                </c:pt>
                <c:pt idx="459">
                  <c:v>61.325356478860229</c:v>
                </c:pt>
                <c:pt idx="460">
                  <c:v>61.319935510554821</c:v>
                </c:pt>
                <c:pt idx="461">
                  <c:v>61.328368127918779</c:v>
                </c:pt>
                <c:pt idx="462">
                  <c:v>61.321039781876287</c:v>
                </c:pt>
                <c:pt idx="463">
                  <c:v>61.342723655097913</c:v>
                </c:pt>
                <c:pt idx="464">
                  <c:v>61.340816277360823</c:v>
                </c:pt>
                <c:pt idx="465">
                  <c:v>61.340916665662768</c:v>
                </c:pt>
                <c:pt idx="466">
                  <c:v>61.341318218870583</c:v>
                </c:pt>
                <c:pt idx="467">
                  <c:v>61.33850734641593</c:v>
                </c:pt>
                <c:pt idx="468">
                  <c:v>61.352762485293091</c:v>
                </c:pt>
                <c:pt idx="469">
                  <c:v>61.368021507189809</c:v>
                </c:pt>
                <c:pt idx="470">
                  <c:v>61.370832379644447</c:v>
                </c:pt>
                <c:pt idx="471">
                  <c:v>61.38568984833335</c:v>
                </c:pt>
                <c:pt idx="472">
                  <c:v>61.386894507956768</c:v>
                </c:pt>
                <c:pt idx="473">
                  <c:v>61.401751976645663</c:v>
                </c:pt>
                <c:pt idx="474">
                  <c:v>61.41048575891547</c:v>
                </c:pt>
                <c:pt idx="475">
                  <c:v>61.420926142318507</c:v>
                </c:pt>
                <c:pt idx="476">
                  <c:v>61.406369838535483</c:v>
                </c:pt>
                <c:pt idx="477">
                  <c:v>61.420022647600923</c:v>
                </c:pt>
                <c:pt idx="478">
                  <c:v>61.430463031003917</c:v>
                </c:pt>
                <c:pt idx="479">
                  <c:v>61.425443615906318</c:v>
                </c:pt>
                <c:pt idx="480">
                  <c:v>61.429659924588321</c:v>
                </c:pt>
                <c:pt idx="481">
                  <c:v>61.429659924588329</c:v>
                </c:pt>
                <c:pt idx="482">
                  <c:v>61.414802455899412</c:v>
                </c:pt>
                <c:pt idx="483">
                  <c:v>61.413196243068199</c:v>
                </c:pt>
                <c:pt idx="484">
                  <c:v>61.418215658165799</c:v>
                </c:pt>
                <c:pt idx="485">
                  <c:v>61.410184594009642</c:v>
                </c:pt>
                <c:pt idx="486">
                  <c:v>61.418918376279471</c:v>
                </c:pt>
                <c:pt idx="487">
                  <c:v>61.413798572879912</c:v>
                </c:pt>
                <c:pt idx="488">
                  <c:v>61.403659354382761</c:v>
                </c:pt>
                <c:pt idx="489">
                  <c:v>61.396331008340262</c:v>
                </c:pt>
                <c:pt idx="490">
                  <c:v>61.393118582677801</c:v>
                </c:pt>
                <c:pt idx="491">
                  <c:v>61.389203438901667</c:v>
                </c:pt>
                <c:pt idx="492">
                  <c:v>61.364407528319518</c:v>
                </c:pt>
                <c:pt idx="493">
                  <c:v>61.371735874362017</c:v>
                </c:pt>
                <c:pt idx="494">
                  <c:v>61.359187336618042</c:v>
                </c:pt>
                <c:pt idx="495">
                  <c:v>61.363202868696114</c:v>
                </c:pt>
                <c:pt idx="496">
                  <c:v>61.365110246433211</c:v>
                </c:pt>
                <c:pt idx="497">
                  <c:v>61.368423060397603</c:v>
                </c:pt>
                <c:pt idx="498">
                  <c:v>61.382377034368943</c:v>
                </c:pt>
                <c:pt idx="499">
                  <c:v>61.372940533985471</c:v>
                </c:pt>
                <c:pt idx="500">
                  <c:v>61.390809651732887</c:v>
                </c:pt>
                <c:pt idx="501">
                  <c:v>61.401350423437883</c:v>
                </c:pt>
                <c:pt idx="502">
                  <c:v>61.399443045700792</c:v>
                </c:pt>
                <c:pt idx="503">
                  <c:v>61.405064790610098</c:v>
                </c:pt>
                <c:pt idx="504">
                  <c:v>61.415605562315029</c:v>
                </c:pt>
                <c:pt idx="505">
                  <c:v>61.41108808872719</c:v>
                </c:pt>
                <c:pt idx="506">
                  <c:v>61.416408668730632</c:v>
                </c:pt>
                <c:pt idx="507">
                  <c:v>61.433374291760529</c:v>
                </c:pt>
                <c:pt idx="508">
                  <c:v>61.449135255167</c:v>
                </c:pt>
                <c:pt idx="509">
                  <c:v>61.441104191010837</c:v>
                </c:pt>
                <c:pt idx="510">
                  <c:v>61.459776415173913</c:v>
                </c:pt>
                <c:pt idx="511">
                  <c:v>61.462085346118812</c:v>
                </c:pt>
                <c:pt idx="512">
                  <c:v>61.457065931021198</c:v>
                </c:pt>
                <c:pt idx="513">
                  <c:v>61.45355234045288</c:v>
                </c:pt>
                <c:pt idx="514">
                  <c:v>61.440501861199117</c:v>
                </c:pt>
                <c:pt idx="515">
                  <c:v>61.446525159316217</c:v>
                </c:pt>
                <c:pt idx="516">
                  <c:v>61.448231760449403</c:v>
                </c:pt>
                <c:pt idx="517">
                  <c:v>61.454957776680168</c:v>
                </c:pt>
                <c:pt idx="518">
                  <c:v>61.345233362646702</c:v>
                </c:pt>
                <c:pt idx="519">
                  <c:v>61.327263856597298</c:v>
                </c:pt>
                <c:pt idx="520">
                  <c:v>61.318530074327498</c:v>
                </c:pt>
                <c:pt idx="521">
                  <c:v>61.324553372444612</c:v>
                </c:pt>
                <c:pt idx="522">
                  <c:v>61.325256090558277</c:v>
                </c:pt>
                <c:pt idx="523">
                  <c:v>61.335495697357374</c:v>
                </c:pt>
                <c:pt idx="524">
                  <c:v>61.340916665662768</c:v>
                </c:pt>
                <c:pt idx="525">
                  <c:v>61.342322101890097</c:v>
                </c:pt>
                <c:pt idx="526">
                  <c:v>61.31863046262945</c:v>
                </c:pt>
                <c:pt idx="527">
                  <c:v>61.308491244132313</c:v>
                </c:pt>
                <c:pt idx="528">
                  <c:v>61.31692386149625</c:v>
                </c:pt>
                <c:pt idx="529">
                  <c:v>61.290923291290731</c:v>
                </c:pt>
                <c:pt idx="530">
                  <c:v>61.297247754313673</c:v>
                </c:pt>
                <c:pt idx="531">
                  <c:v>61.299355908654682</c:v>
                </c:pt>
                <c:pt idx="532">
                  <c:v>61.296444647898063</c:v>
                </c:pt>
                <c:pt idx="533">
                  <c:v>61.307186196206906</c:v>
                </c:pt>
                <c:pt idx="534">
                  <c:v>61.304877265262007</c:v>
                </c:pt>
                <c:pt idx="535">
                  <c:v>61.301564451297601</c:v>
                </c:pt>
                <c:pt idx="536">
                  <c:v>61.289919408271203</c:v>
                </c:pt>
                <c:pt idx="537">
                  <c:v>61.305981536583509</c:v>
                </c:pt>
                <c:pt idx="538">
                  <c:v>61.326259973577812</c:v>
                </c:pt>
                <c:pt idx="539">
                  <c:v>61.333789096224187</c:v>
                </c:pt>
                <c:pt idx="540">
                  <c:v>61.374747523420588</c:v>
                </c:pt>
                <c:pt idx="541">
                  <c:v>61.371233932852277</c:v>
                </c:pt>
                <c:pt idx="542">
                  <c:v>61.366114129452718</c:v>
                </c:pt>
                <c:pt idx="543">
                  <c:v>61.374948300024499</c:v>
                </c:pt>
                <c:pt idx="544">
                  <c:v>61.381373151349408</c:v>
                </c:pt>
                <c:pt idx="545">
                  <c:v>61.380871209839647</c:v>
                </c:pt>
                <c:pt idx="546">
                  <c:v>61.389404215505579</c:v>
                </c:pt>
                <c:pt idx="547">
                  <c:v>61.379666550216207</c:v>
                </c:pt>
                <c:pt idx="548">
                  <c:v>61.390106933619251</c:v>
                </c:pt>
                <c:pt idx="549">
                  <c:v>61.375751406440109</c:v>
                </c:pt>
                <c:pt idx="550">
                  <c:v>61.378261113988913</c:v>
                </c:pt>
                <c:pt idx="551">
                  <c:v>61.383280529086491</c:v>
                </c:pt>
                <c:pt idx="552">
                  <c:v>61.395628290226597</c:v>
                </c:pt>
                <c:pt idx="553">
                  <c:v>61.286405817702892</c:v>
                </c:pt>
                <c:pt idx="554">
                  <c:v>61.283093003738458</c:v>
                </c:pt>
                <c:pt idx="555">
                  <c:v>61.170256552344448</c:v>
                </c:pt>
                <c:pt idx="556">
                  <c:v>61.269440194673003</c:v>
                </c:pt>
                <c:pt idx="557">
                  <c:v>61.254381949380203</c:v>
                </c:pt>
                <c:pt idx="558">
                  <c:v>61.250868358811893</c:v>
                </c:pt>
                <c:pt idx="559">
                  <c:v>61.209809543313519</c:v>
                </c:pt>
                <c:pt idx="560">
                  <c:v>61.207801777274469</c:v>
                </c:pt>
                <c:pt idx="561">
                  <c:v>61.209809543313519</c:v>
                </c:pt>
                <c:pt idx="562">
                  <c:v>61.198967606702723</c:v>
                </c:pt>
                <c:pt idx="563">
                  <c:v>61.201477314251527</c:v>
                </c:pt>
                <c:pt idx="564">
                  <c:v>61.201276537647608</c:v>
                </c:pt>
                <c:pt idx="565">
                  <c:v>61.202380808969103</c:v>
                </c:pt>
                <c:pt idx="566">
                  <c:v>61.211616532748657</c:v>
                </c:pt>
                <c:pt idx="567">
                  <c:v>61.2126204157682</c:v>
                </c:pt>
                <c:pt idx="568">
                  <c:v>61.226975942947341</c:v>
                </c:pt>
                <c:pt idx="569">
                  <c:v>61.225068565210243</c:v>
                </c:pt>
                <c:pt idx="570">
                  <c:v>61.222860022567303</c:v>
                </c:pt>
                <c:pt idx="571">
                  <c:v>61.205593234631557</c:v>
                </c:pt>
                <c:pt idx="572">
                  <c:v>61.305278818469851</c:v>
                </c:pt>
                <c:pt idx="573">
                  <c:v>61.309093573943997</c:v>
                </c:pt>
                <c:pt idx="574">
                  <c:v>61.414802455899391</c:v>
                </c:pt>
                <c:pt idx="575">
                  <c:v>61.417412551750147</c:v>
                </c:pt>
                <c:pt idx="576">
                  <c:v>61.416810221938462</c:v>
                </c:pt>
                <c:pt idx="577">
                  <c:v>61.424841286094598</c:v>
                </c:pt>
                <c:pt idx="578">
                  <c:v>61.425042062698502</c:v>
                </c:pt>
                <c:pt idx="579">
                  <c:v>61.422632743451672</c:v>
                </c:pt>
                <c:pt idx="580">
                  <c:v>61.428254488360977</c:v>
                </c:pt>
                <c:pt idx="581">
                  <c:v>61.427250605341449</c:v>
                </c:pt>
                <c:pt idx="582">
                  <c:v>61.40958226419793</c:v>
                </c:pt>
                <c:pt idx="583">
                  <c:v>61.421126918922397</c:v>
                </c:pt>
                <c:pt idx="584">
                  <c:v>61.416308280428701</c:v>
                </c:pt>
                <c:pt idx="585">
                  <c:v>61.413497407974027</c:v>
                </c:pt>
                <c:pt idx="586">
                  <c:v>61.416007115522852</c:v>
                </c:pt>
                <c:pt idx="587">
                  <c:v>61.418416434769703</c:v>
                </c:pt>
                <c:pt idx="588">
                  <c:v>61.420725365714581</c:v>
                </c:pt>
                <c:pt idx="589">
                  <c:v>61.427551770247327</c:v>
                </c:pt>
                <c:pt idx="590">
                  <c:v>61.405867897025708</c:v>
                </c:pt>
                <c:pt idx="591">
                  <c:v>61.42504206269853</c:v>
                </c:pt>
                <c:pt idx="592">
                  <c:v>61.426949440435621</c:v>
                </c:pt>
                <c:pt idx="593">
                  <c:v>61.436084775913237</c:v>
                </c:pt>
                <c:pt idx="594">
                  <c:v>61.432771961948824</c:v>
                </c:pt>
                <c:pt idx="595">
                  <c:v>61.441505744218631</c:v>
                </c:pt>
                <c:pt idx="596">
                  <c:v>61.44030108459522</c:v>
                </c:pt>
                <c:pt idx="597">
                  <c:v>61.394323242301233</c:v>
                </c:pt>
                <c:pt idx="598">
                  <c:v>61.294336493557097</c:v>
                </c:pt>
                <c:pt idx="599">
                  <c:v>61.291927174310217</c:v>
                </c:pt>
                <c:pt idx="600">
                  <c:v>61.287510089024352</c:v>
                </c:pt>
                <c:pt idx="601">
                  <c:v>61.301966004505431</c:v>
                </c:pt>
                <c:pt idx="602">
                  <c:v>61.2968462011059</c:v>
                </c:pt>
                <c:pt idx="603">
                  <c:v>61.2968462011059</c:v>
                </c:pt>
                <c:pt idx="604">
                  <c:v>61.296143482992242</c:v>
                </c:pt>
                <c:pt idx="605">
                  <c:v>61.300861733183957</c:v>
                </c:pt>
                <c:pt idx="606">
                  <c:v>61.306483478093263</c:v>
                </c:pt>
                <c:pt idx="607">
                  <c:v>61.313711435833817</c:v>
                </c:pt>
                <c:pt idx="608">
                  <c:v>61.308993185642073</c:v>
                </c:pt>
                <c:pt idx="609">
                  <c:v>61.333889484526154</c:v>
                </c:pt>
                <c:pt idx="610">
                  <c:v>61.32615958527586</c:v>
                </c:pt>
                <c:pt idx="611">
                  <c:v>61.336399192074957</c:v>
                </c:pt>
                <c:pt idx="612">
                  <c:v>61.324352595840708</c:v>
                </c:pt>
                <c:pt idx="613">
                  <c:v>61.286104652797022</c:v>
                </c:pt>
                <c:pt idx="614">
                  <c:v>61.28018174298186</c:v>
                </c:pt>
                <c:pt idx="615">
                  <c:v>61.28379572185213</c:v>
                </c:pt>
                <c:pt idx="616">
                  <c:v>61.339310452831548</c:v>
                </c:pt>
                <c:pt idx="617">
                  <c:v>61.447027100825999</c:v>
                </c:pt>
                <c:pt idx="618">
                  <c:v>61.453552340452902</c:v>
                </c:pt>
                <c:pt idx="619">
                  <c:v>61.452448069131407</c:v>
                </c:pt>
                <c:pt idx="620">
                  <c:v>61.445119723088929</c:v>
                </c:pt>
                <c:pt idx="621">
                  <c:v>61.458069814040734</c:v>
                </c:pt>
                <c:pt idx="622">
                  <c:v>61.460679909891446</c:v>
                </c:pt>
                <c:pt idx="623">
                  <c:v>61.467907867631993</c:v>
                </c:pt>
                <c:pt idx="624">
                  <c:v>61.471923399710057</c:v>
                </c:pt>
                <c:pt idx="625">
                  <c:v>61.466301654800773</c:v>
                </c:pt>
                <c:pt idx="626">
                  <c:v>61.465799713291013</c:v>
                </c:pt>
                <c:pt idx="627">
                  <c:v>61.468209032537871</c:v>
                </c:pt>
                <c:pt idx="628">
                  <c:v>61.470116410274947</c:v>
                </c:pt>
                <c:pt idx="629">
                  <c:v>61.459475250268021</c:v>
                </c:pt>
                <c:pt idx="630">
                  <c:v>61.445922829504511</c:v>
                </c:pt>
                <c:pt idx="631">
                  <c:v>61.464394277063683</c:v>
                </c:pt>
                <c:pt idx="632">
                  <c:v>61.519507454835313</c:v>
                </c:pt>
                <c:pt idx="633">
                  <c:v>61.500132512558579</c:v>
                </c:pt>
                <c:pt idx="634">
                  <c:v>61.485375432171651</c:v>
                </c:pt>
                <c:pt idx="635">
                  <c:v>61.477344368015501</c:v>
                </c:pt>
                <c:pt idx="636">
                  <c:v>61.470819128388626</c:v>
                </c:pt>
                <c:pt idx="637">
                  <c:v>61.477243979713542</c:v>
                </c:pt>
                <c:pt idx="638">
                  <c:v>61.494510767649267</c:v>
                </c:pt>
                <c:pt idx="639">
                  <c:v>61.492201836704382</c:v>
                </c:pt>
                <c:pt idx="640">
                  <c:v>61.481058735187709</c:v>
                </c:pt>
                <c:pt idx="641">
                  <c:v>61.476641649901829</c:v>
                </c:pt>
                <c:pt idx="642">
                  <c:v>61.487082033304823</c:v>
                </c:pt>
                <c:pt idx="643">
                  <c:v>61.486881256700897</c:v>
                </c:pt>
                <c:pt idx="644">
                  <c:v>61.482163006509197</c:v>
                </c:pt>
                <c:pt idx="645">
                  <c:v>61.435482446101538</c:v>
                </c:pt>
                <c:pt idx="646">
                  <c:v>61.444015451767427</c:v>
                </c:pt>
                <c:pt idx="647">
                  <c:v>61.436486329121081</c:v>
                </c:pt>
                <c:pt idx="648">
                  <c:v>61.449436420072878</c:v>
                </c:pt>
                <c:pt idx="649">
                  <c:v>61.448131372147479</c:v>
                </c:pt>
                <c:pt idx="650">
                  <c:v>61.438694871763992</c:v>
                </c:pt>
                <c:pt idx="651">
                  <c:v>61.426146334019997</c:v>
                </c:pt>
                <c:pt idx="652">
                  <c:v>61.443111957049879</c:v>
                </c:pt>
                <c:pt idx="653">
                  <c:v>61.454054281962627</c:v>
                </c:pt>
                <c:pt idx="654">
                  <c:v>61.450038749884577</c:v>
                </c:pt>
                <c:pt idx="655">
                  <c:v>61.458069814040741</c:v>
                </c:pt>
                <c:pt idx="656">
                  <c:v>61.454857388378272</c:v>
                </c:pt>
                <c:pt idx="657">
                  <c:v>61.437189047234718</c:v>
                </c:pt>
                <c:pt idx="658">
                  <c:v>61.44030108459522</c:v>
                </c:pt>
                <c:pt idx="659">
                  <c:v>61.432972738552742</c:v>
                </c:pt>
                <c:pt idx="660">
                  <c:v>61.44361389855964</c:v>
                </c:pt>
                <c:pt idx="661">
                  <c:v>61.436285552517148</c:v>
                </c:pt>
                <c:pt idx="662">
                  <c:v>61.434679339685928</c:v>
                </c:pt>
                <c:pt idx="663">
                  <c:v>61.437891765348361</c:v>
                </c:pt>
                <c:pt idx="664">
                  <c:v>61.46931330385933</c:v>
                </c:pt>
                <c:pt idx="665">
                  <c:v>61.459876803475851</c:v>
                </c:pt>
                <c:pt idx="666">
                  <c:v>61.464695441969532</c:v>
                </c:pt>
                <c:pt idx="667">
                  <c:v>61.457768649134863</c:v>
                </c:pt>
                <c:pt idx="668">
                  <c:v>61.435080892893723</c:v>
                </c:pt>
                <c:pt idx="669">
                  <c:v>61.429258371380513</c:v>
                </c:pt>
                <c:pt idx="670">
                  <c:v>61.434478563082017</c:v>
                </c:pt>
                <c:pt idx="671">
                  <c:v>61.445119723088922</c:v>
                </c:pt>
                <c:pt idx="672">
                  <c:v>61.440702637803028</c:v>
                </c:pt>
                <c:pt idx="673">
                  <c:v>61.381172374745532</c:v>
                </c:pt>
                <c:pt idx="674">
                  <c:v>61.385288295125562</c:v>
                </c:pt>
                <c:pt idx="675">
                  <c:v>61.379164608706503</c:v>
                </c:pt>
                <c:pt idx="676">
                  <c:v>61.385388683427522</c:v>
                </c:pt>
                <c:pt idx="677">
                  <c:v>61.395527901924673</c:v>
                </c:pt>
                <c:pt idx="678">
                  <c:v>61.403358189476933</c:v>
                </c:pt>
                <c:pt idx="679">
                  <c:v>61.397836832869558</c:v>
                </c:pt>
                <c:pt idx="680">
                  <c:v>61.395527901924652</c:v>
                </c:pt>
                <c:pt idx="681">
                  <c:v>61.390910040034882</c:v>
                </c:pt>
                <c:pt idx="682">
                  <c:v>61.392415864564143</c:v>
                </c:pt>
                <c:pt idx="683">
                  <c:v>61.405968285327653</c:v>
                </c:pt>
                <c:pt idx="684">
                  <c:v>61.400246152116388</c:v>
                </c:pt>
                <c:pt idx="685">
                  <c:v>61.403659354382761</c:v>
                </c:pt>
                <c:pt idx="686">
                  <c:v>61.412794689860391</c:v>
                </c:pt>
                <c:pt idx="687">
                  <c:v>61.435984387611278</c:v>
                </c:pt>
                <c:pt idx="688">
                  <c:v>61.441606132520597</c:v>
                </c:pt>
                <c:pt idx="689">
                  <c:v>61.4363859408191</c:v>
                </c:pt>
                <c:pt idx="690">
                  <c:v>61.431065360815637</c:v>
                </c:pt>
                <c:pt idx="691">
                  <c:v>61.433474680062488</c:v>
                </c:pt>
                <c:pt idx="692">
                  <c:v>61.502039890295677</c:v>
                </c:pt>
                <c:pt idx="693">
                  <c:v>61.495514650668802</c:v>
                </c:pt>
                <c:pt idx="694">
                  <c:v>61.483668831038457</c:v>
                </c:pt>
                <c:pt idx="695">
                  <c:v>61.491097565382901</c:v>
                </c:pt>
                <c:pt idx="696">
                  <c:v>61.487383198210658</c:v>
                </c:pt>
                <c:pt idx="697">
                  <c:v>61.492001060100463</c:v>
                </c:pt>
                <c:pt idx="698">
                  <c:v>61.491900671798518</c:v>
                </c:pt>
                <c:pt idx="699">
                  <c:v>61.489089799343851</c:v>
                </c:pt>
                <c:pt idx="700">
                  <c:v>61.495615038970762</c:v>
                </c:pt>
                <c:pt idx="701">
                  <c:v>61.498827464633187</c:v>
                </c:pt>
                <c:pt idx="702">
                  <c:v>61.506858528789351</c:v>
                </c:pt>
                <c:pt idx="703">
                  <c:v>61.518001630306017</c:v>
                </c:pt>
                <c:pt idx="704">
                  <c:v>61.510572895961602</c:v>
                </c:pt>
                <c:pt idx="705">
                  <c:v>61.508263965016667</c:v>
                </c:pt>
                <c:pt idx="706">
                  <c:v>61.510472507659642</c:v>
                </c:pt>
                <c:pt idx="707">
                  <c:v>61.514588428039652</c:v>
                </c:pt>
                <c:pt idx="708">
                  <c:v>61.517800853702113</c:v>
                </c:pt>
                <c:pt idx="709">
                  <c:v>61.510773672565477</c:v>
                </c:pt>
                <c:pt idx="710">
                  <c:v>61.514086486529912</c:v>
                </c:pt>
                <c:pt idx="711">
                  <c:v>61.515090369549434</c:v>
                </c:pt>
                <c:pt idx="712">
                  <c:v>61.540087056735437</c:v>
                </c:pt>
                <c:pt idx="713">
                  <c:v>61.43267157364685</c:v>
                </c:pt>
                <c:pt idx="714">
                  <c:v>61.444115840069401</c:v>
                </c:pt>
                <c:pt idx="715">
                  <c:v>61.439698754783507</c:v>
                </c:pt>
                <c:pt idx="716">
                  <c:v>61.429760312890267</c:v>
                </c:pt>
                <c:pt idx="717">
                  <c:v>61.425945557416078</c:v>
                </c:pt>
                <c:pt idx="718">
                  <c:v>61.432771961948831</c:v>
                </c:pt>
                <c:pt idx="719">
                  <c:v>61.417914493259943</c:v>
                </c:pt>
                <c:pt idx="720">
                  <c:v>61.414702067597467</c:v>
                </c:pt>
                <c:pt idx="721">
                  <c:v>61.401450811739807</c:v>
                </c:pt>
                <c:pt idx="722">
                  <c:v>61.383180140784553</c:v>
                </c:pt>
                <c:pt idx="723">
                  <c:v>61.388601109089947</c:v>
                </c:pt>
                <c:pt idx="724">
                  <c:v>61.375751406440109</c:v>
                </c:pt>
                <c:pt idx="725">
                  <c:v>61.375550629836198</c:v>
                </c:pt>
                <c:pt idx="726">
                  <c:v>61.372237815871799</c:v>
                </c:pt>
                <c:pt idx="727">
                  <c:v>61.361797432468798</c:v>
                </c:pt>
                <c:pt idx="728">
                  <c:v>61.368222283793713</c:v>
                </c:pt>
                <c:pt idx="729">
                  <c:v>61.359388113221932</c:v>
                </c:pt>
                <c:pt idx="730">
                  <c:v>61.360994326053181</c:v>
                </c:pt>
                <c:pt idx="731">
                  <c:v>61.335094144149572</c:v>
                </c:pt>
                <c:pt idx="732">
                  <c:v>61.470116410274947</c:v>
                </c:pt>
                <c:pt idx="733">
                  <c:v>61.45525894158606</c:v>
                </c:pt>
                <c:pt idx="734">
                  <c:v>61.458872920456351</c:v>
                </c:pt>
                <c:pt idx="735">
                  <c:v>61.46750631442422</c:v>
                </c:pt>
                <c:pt idx="736">
                  <c:v>61.480155240470161</c:v>
                </c:pt>
                <c:pt idx="737">
                  <c:v>61.468008255933981</c:v>
                </c:pt>
                <c:pt idx="738">
                  <c:v>61.481962229905299</c:v>
                </c:pt>
                <c:pt idx="739">
                  <c:v>61.480054852168188</c:v>
                </c:pt>
                <c:pt idx="740">
                  <c:v>61.487684363116522</c:v>
                </c:pt>
                <c:pt idx="741">
                  <c:v>61.500634454068347</c:v>
                </c:pt>
                <c:pt idx="742">
                  <c:v>61.497622805009797</c:v>
                </c:pt>
                <c:pt idx="743">
                  <c:v>61.512480273698657</c:v>
                </c:pt>
                <c:pt idx="744">
                  <c:v>61.507460858601092</c:v>
                </c:pt>
                <c:pt idx="745">
                  <c:v>61.522117550686083</c:v>
                </c:pt>
                <c:pt idx="746">
                  <c:v>61.533361040504708</c:v>
                </c:pt>
                <c:pt idx="747">
                  <c:v>61.529847449936383</c:v>
                </c:pt>
                <c:pt idx="748">
                  <c:v>61.543399870699901</c:v>
                </c:pt>
                <c:pt idx="749">
                  <c:v>61.538380455602287</c:v>
                </c:pt>
                <c:pt idx="750">
                  <c:v>61.519206289929457</c:v>
                </c:pt>
                <c:pt idx="751">
                  <c:v>61.507460858601071</c:v>
                </c:pt>
                <c:pt idx="752">
                  <c:v>61.534164146920311</c:v>
                </c:pt>
                <c:pt idx="753">
                  <c:v>61.520611726156801</c:v>
                </c:pt>
                <c:pt idx="754">
                  <c:v>61.521816385780212</c:v>
                </c:pt>
                <c:pt idx="755">
                  <c:v>61.518603960117737</c:v>
                </c:pt>
                <c:pt idx="756">
                  <c:v>61.531252886163699</c:v>
                </c:pt>
                <c:pt idx="757">
                  <c:v>61.525329976348523</c:v>
                </c:pt>
                <c:pt idx="758">
                  <c:v>61.533963370316378</c:v>
                </c:pt>
                <c:pt idx="759">
                  <c:v>61.524125316725097</c:v>
                </c:pt>
                <c:pt idx="760">
                  <c:v>61.526835800877812</c:v>
                </c:pt>
                <c:pt idx="761">
                  <c:v>61.534164146920311</c:v>
                </c:pt>
                <c:pt idx="762">
                  <c:v>61.525631141254372</c:v>
                </c:pt>
                <c:pt idx="763">
                  <c:v>61.463591170648073</c:v>
                </c:pt>
                <c:pt idx="764">
                  <c:v>61.456463601209457</c:v>
                </c:pt>
                <c:pt idx="765">
                  <c:v>61.457065931021198</c:v>
                </c:pt>
                <c:pt idx="766">
                  <c:v>61.451845739319673</c:v>
                </c:pt>
                <c:pt idx="767">
                  <c:v>61.441706520822542</c:v>
                </c:pt>
                <c:pt idx="768">
                  <c:v>61.445420887994757</c:v>
                </c:pt>
                <c:pt idx="769">
                  <c:v>61.462587287628537</c:v>
                </c:pt>
                <c:pt idx="770">
                  <c:v>61.45817020234265</c:v>
                </c:pt>
                <c:pt idx="771">
                  <c:v>61.421227307224342</c:v>
                </c:pt>
                <c:pt idx="772">
                  <c:v>61.418717599675531</c:v>
                </c:pt>
                <c:pt idx="773">
                  <c:v>61.41329663137013</c:v>
                </c:pt>
                <c:pt idx="774">
                  <c:v>61.396632173246097</c:v>
                </c:pt>
                <c:pt idx="775">
                  <c:v>61.39261664116804</c:v>
                </c:pt>
                <c:pt idx="776">
                  <c:v>61.393018194375863</c:v>
                </c:pt>
                <c:pt idx="777">
                  <c:v>61.398137997775407</c:v>
                </c:pt>
                <c:pt idx="778">
                  <c:v>61.408779157782298</c:v>
                </c:pt>
                <c:pt idx="779">
                  <c:v>61.411590030236972</c:v>
                </c:pt>
                <c:pt idx="780">
                  <c:v>61.344028703023291</c:v>
                </c:pt>
                <c:pt idx="781">
                  <c:v>61.345233362646717</c:v>
                </c:pt>
                <c:pt idx="782">
                  <c:v>61.416308280428723</c:v>
                </c:pt>
                <c:pt idx="783">
                  <c:v>61.393520135885638</c:v>
                </c:pt>
                <c:pt idx="784">
                  <c:v>61.380871209839668</c:v>
                </c:pt>
                <c:pt idx="785">
                  <c:v>61.39853955098323</c:v>
                </c:pt>
                <c:pt idx="786">
                  <c:v>61.406269450233502</c:v>
                </c:pt>
                <c:pt idx="787">
                  <c:v>61.403157412873007</c:v>
                </c:pt>
                <c:pt idx="788">
                  <c:v>61.405667120421811</c:v>
                </c:pt>
                <c:pt idx="789">
                  <c:v>61.398137997775407</c:v>
                </c:pt>
                <c:pt idx="790">
                  <c:v>61.403458577778849</c:v>
                </c:pt>
                <c:pt idx="791">
                  <c:v>61.413999349483817</c:v>
                </c:pt>
                <c:pt idx="792">
                  <c:v>61.41952070609117</c:v>
                </c:pt>
                <c:pt idx="793">
                  <c:v>61.434679339685928</c:v>
                </c:pt>
                <c:pt idx="794">
                  <c:v>61.426045945718052</c:v>
                </c:pt>
                <c:pt idx="795">
                  <c:v>61.420524589110677</c:v>
                </c:pt>
                <c:pt idx="796">
                  <c:v>61.406269450233523</c:v>
                </c:pt>
                <c:pt idx="797">
                  <c:v>61.402253918155452</c:v>
                </c:pt>
                <c:pt idx="798">
                  <c:v>61.399443045700792</c:v>
                </c:pt>
                <c:pt idx="799">
                  <c:v>61.461884569514893</c:v>
                </c:pt>
                <c:pt idx="800">
                  <c:v>61.468710974047639</c:v>
                </c:pt>
                <c:pt idx="801">
                  <c:v>61.46710476121639</c:v>
                </c:pt>
                <c:pt idx="802">
                  <c:v>61.488788634438023</c:v>
                </c:pt>
                <c:pt idx="803">
                  <c:v>61.493607272931719</c:v>
                </c:pt>
                <c:pt idx="804">
                  <c:v>61.501036007276149</c:v>
                </c:pt>
                <c:pt idx="805">
                  <c:v>61.380570044933812</c:v>
                </c:pt>
                <c:pt idx="806">
                  <c:v>61.374345970212786</c:v>
                </c:pt>
                <c:pt idx="807">
                  <c:v>61.364809081527348</c:v>
                </c:pt>
                <c:pt idx="808">
                  <c:v>61.373342087193272</c:v>
                </c:pt>
                <c:pt idx="809">
                  <c:v>61.373643252099129</c:v>
                </c:pt>
                <c:pt idx="810">
                  <c:v>61.372338204173772</c:v>
                </c:pt>
                <c:pt idx="811">
                  <c:v>61.370631603040557</c:v>
                </c:pt>
                <c:pt idx="812">
                  <c:v>61.363403645300011</c:v>
                </c:pt>
                <c:pt idx="813">
                  <c:v>61.355372581143847</c:v>
                </c:pt>
                <c:pt idx="814">
                  <c:v>61.354067533218469</c:v>
                </c:pt>
                <c:pt idx="815">
                  <c:v>61.356476852465327</c:v>
                </c:pt>
                <c:pt idx="816">
                  <c:v>61.356577240767287</c:v>
                </c:pt>
                <c:pt idx="817">
                  <c:v>61.35376636831262</c:v>
                </c:pt>
                <c:pt idx="818">
                  <c:v>61.351959378877503</c:v>
                </c:pt>
                <c:pt idx="819">
                  <c:v>61.341017053964727</c:v>
                </c:pt>
                <c:pt idx="820">
                  <c:v>61.343928314721353</c:v>
                </c:pt>
                <c:pt idx="821">
                  <c:v>61.349148506422843</c:v>
                </c:pt>
                <c:pt idx="822">
                  <c:v>61.345936080760367</c:v>
                </c:pt>
                <c:pt idx="823">
                  <c:v>61.329472399240252</c:v>
                </c:pt>
                <c:pt idx="824">
                  <c:v>61.445119723088922</c:v>
                </c:pt>
                <c:pt idx="825">
                  <c:v>61.441505744218652</c:v>
                </c:pt>
                <c:pt idx="826">
                  <c:v>61.453150787245072</c:v>
                </c:pt>
                <c:pt idx="827">
                  <c:v>61.441304967614748</c:v>
                </c:pt>
                <c:pt idx="828">
                  <c:v>61.43949797817961</c:v>
                </c:pt>
                <c:pt idx="829">
                  <c:v>61.454857388378237</c:v>
                </c:pt>
                <c:pt idx="830">
                  <c:v>61.36149626756292</c:v>
                </c:pt>
                <c:pt idx="831">
                  <c:v>61.367017624170302</c:v>
                </c:pt>
                <c:pt idx="832">
                  <c:v>61.381071986443558</c:v>
                </c:pt>
                <c:pt idx="833">
                  <c:v>61.38458557701189</c:v>
                </c:pt>
                <c:pt idx="834">
                  <c:v>61.383380917388457</c:v>
                </c:pt>
                <c:pt idx="835">
                  <c:v>61.385087518521637</c:v>
                </c:pt>
                <c:pt idx="836">
                  <c:v>61.389906157015339</c:v>
                </c:pt>
                <c:pt idx="837">
                  <c:v>61.394423630603157</c:v>
                </c:pt>
                <c:pt idx="838">
                  <c:v>61.397134114755879</c:v>
                </c:pt>
                <c:pt idx="839">
                  <c:v>61.388099167580187</c:v>
                </c:pt>
                <c:pt idx="840">
                  <c:v>61.380469656631853</c:v>
                </c:pt>
                <c:pt idx="841">
                  <c:v>61.386994896258727</c:v>
                </c:pt>
                <c:pt idx="842">
                  <c:v>61.379365385310372</c:v>
                </c:pt>
                <c:pt idx="843">
                  <c:v>61.37946577361231</c:v>
                </c:pt>
                <c:pt idx="844">
                  <c:v>61.378863443800597</c:v>
                </c:pt>
                <c:pt idx="845">
                  <c:v>61.373141310589382</c:v>
                </c:pt>
                <c:pt idx="846">
                  <c:v>61.378160725686968</c:v>
                </c:pt>
                <c:pt idx="847">
                  <c:v>61.368021507189823</c:v>
                </c:pt>
                <c:pt idx="848">
                  <c:v>61.351557825669687</c:v>
                </c:pt>
                <c:pt idx="849">
                  <c:v>61.431366525721501</c:v>
                </c:pt>
                <c:pt idx="850">
                  <c:v>61.425744780812202</c:v>
                </c:pt>
                <c:pt idx="851">
                  <c:v>61.422733131753652</c:v>
                </c:pt>
                <c:pt idx="852">
                  <c:v>61.422833520055612</c:v>
                </c:pt>
                <c:pt idx="853">
                  <c:v>61.424841286094633</c:v>
                </c:pt>
                <c:pt idx="854">
                  <c:v>61.412593913256487</c:v>
                </c:pt>
                <c:pt idx="855">
                  <c:v>61.406771391743291</c:v>
                </c:pt>
                <c:pt idx="856">
                  <c:v>61.404161295892507</c:v>
                </c:pt>
                <c:pt idx="857">
                  <c:v>61.398740327587142</c:v>
                </c:pt>
                <c:pt idx="858">
                  <c:v>61.402053141551562</c:v>
                </c:pt>
                <c:pt idx="859">
                  <c:v>61.420624977412643</c:v>
                </c:pt>
                <c:pt idx="860">
                  <c:v>61.433474680062488</c:v>
                </c:pt>
                <c:pt idx="861">
                  <c:v>61.433474680062488</c:v>
                </c:pt>
                <c:pt idx="862">
                  <c:v>61.428555653266862</c:v>
                </c:pt>
                <c:pt idx="863">
                  <c:v>61.391512369846573</c:v>
                </c:pt>
                <c:pt idx="864">
                  <c:v>61.386292178145062</c:v>
                </c:pt>
                <c:pt idx="865">
                  <c:v>61.391713146450478</c:v>
                </c:pt>
                <c:pt idx="866">
                  <c:v>61.400045375512498</c:v>
                </c:pt>
                <c:pt idx="867">
                  <c:v>61.405667120421811</c:v>
                </c:pt>
                <c:pt idx="868">
                  <c:v>61.41098770042526</c:v>
                </c:pt>
                <c:pt idx="869">
                  <c:v>61.409080322688183</c:v>
                </c:pt>
                <c:pt idx="870">
                  <c:v>61.41098770042526</c:v>
                </c:pt>
                <c:pt idx="871">
                  <c:v>61.415806338918962</c:v>
                </c:pt>
                <c:pt idx="872">
                  <c:v>61.411790806840877</c:v>
                </c:pt>
                <c:pt idx="873">
                  <c:v>61.422431966847782</c:v>
                </c:pt>
                <c:pt idx="874">
                  <c:v>61.424941674396571</c:v>
                </c:pt>
                <c:pt idx="875">
                  <c:v>61.421026530620452</c:v>
                </c:pt>
                <c:pt idx="876">
                  <c:v>61.431266137419549</c:v>
                </c:pt>
                <c:pt idx="877">
                  <c:v>61.431065360815637</c:v>
                </c:pt>
                <c:pt idx="878">
                  <c:v>61.410887312123307</c:v>
                </c:pt>
                <c:pt idx="879">
                  <c:v>61.398941104191039</c:v>
                </c:pt>
                <c:pt idx="880">
                  <c:v>61.399141880794922</c:v>
                </c:pt>
                <c:pt idx="881">
                  <c:v>61.406771391743249</c:v>
                </c:pt>
                <c:pt idx="882">
                  <c:v>61.455459718189971</c:v>
                </c:pt>
                <c:pt idx="883">
                  <c:v>61.460981074797303</c:v>
                </c:pt>
                <c:pt idx="884">
                  <c:v>61.448633313657233</c:v>
                </c:pt>
                <c:pt idx="885">
                  <c:v>61.444015451767427</c:v>
                </c:pt>
                <c:pt idx="886">
                  <c:v>61.442108074030372</c:v>
                </c:pt>
                <c:pt idx="887">
                  <c:v>61.445621664598669</c:v>
                </c:pt>
                <c:pt idx="888">
                  <c:v>61.45355234045288</c:v>
                </c:pt>
                <c:pt idx="889">
                  <c:v>61.454255058566538</c:v>
                </c:pt>
                <c:pt idx="890">
                  <c:v>61.465096995177348</c:v>
                </c:pt>
                <c:pt idx="891">
                  <c:v>61.476440873297904</c:v>
                </c:pt>
                <c:pt idx="892">
                  <c:v>61.467205149518342</c:v>
                </c:pt>
                <c:pt idx="893">
                  <c:v>61.464093112157819</c:v>
                </c:pt>
                <c:pt idx="894">
                  <c:v>61.476139708392047</c:v>
                </c:pt>
                <c:pt idx="895">
                  <c:v>61.495514650668781</c:v>
                </c:pt>
                <c:pt idx="896">
                  <c:v>61.487383198210658</c:v>
                </c:pt>
                <c:pt idx="897">
                  <c:v>61.483769219340388</c:v>
                </c:pt>
                <c:pt idx="898">
                  <c:v>61.479251745752563</c:v>
                </c:pt>
                <c:pt idx="899">
                  <c:v>61.47453349556082</c:v>
                </c:pt>
                <c:pt idx="900">
                  <c:v>61.46760670272613</c:v>
                </c:pt>
                <c:pt idx="901">
                  <c:v>61.460278356683631</c:v>
                </c:pt>
                <c:pt idx="902">
                  <c:v>61.501839113691737</c:v>
                </c:pt>
                <c:pt idx="903">
                  <c:v>61.5121791087928</c:v>
                </c:pt>
                <c:pt idx="904">
                  <c:v>61.530550168049999</c:v>
                </c:pt>
                <c:pt idx="905">
                  <c:v>61.480958346885757</c:v>
                </c:pt>
                <c:pt idx="906">
                  <c:v>61.478348251035001</c:v>
                </c:pt>
                <c:pt idx="907">
                  <c:v>61.46951408046322</c:v>
                </c:pt>
                <c:pt idx="908">
                  <c:v>61.467807479330041</c:v>
                </c:pt>
                <c:pt idx="909">
                  <c:v>61.45525894158606</c:v>
                </c:pt>
                <c:pt idx="910">
                  <c:v>61.443212345351832</c:v>
                </c:pt>
                <c:pt idx="911">
                  <c:v>61.457969425738767</c:v>
                </c:pt>
                <c:pt idx="912">
                  <c:v>61.460278356683673</c:v>
                </c:pt>
                <c:pt idx="913">
                  <c:v>61.455961659699717</c:v>
                </c:pt>
                <c:pt idx="914">
                  <c:v>61.422231190243863</c:v>
                </c:pt>
                <c:pt idx="915">
                  <c:v>61.425945557416092</c:v>
                </c:pt>
                <c:pt idx="916">
                  <c:v>61.433575068364448</c:v>
                </c:pt>
                <c:pt idx="917">
                  <c:v>61.421026530620438</c:v>
                </c:pt>
                <c:pt idx="918">
                  <c:v>61.425945557416092</c:v>
                </c:pt>
                <c:pt idx="919">
                  <c:v>61.443714286861614</c:v>
                </c:pt>
                <c:pt idx="920">
                  <c:v>61.446926712524053</c:v>
                </c:pt>
                <c:pt idx="921">
                  <c:v>61.412995466464267</c:v>
                </c:pt>
                <c:pt idx="922">
                  <c:v>61.406671003441303</c:v>
                </c:pt>
                <c:pt idx="923">
                  <c:v>61.39372091248952</c:v>
                </c:pt>
                <c:pt idx="924">
                  <c:v>61.438694871763992</c:v>
                </c:pt>
                <c:pt idx="925">
                  <c:v>61.384786353615787</c:v>
                </c:pt>
                <c:pt idx="926">
                  <c:v>61.390608875129011</c:v>
                </c:pt>
                <c:pt idx="927">
                  <c:v>61.404060907590569</c:v>
                </c:pt>
                <c:pt idx="928">
                  <c:v>61.415404785711132</c:v>
                </c:pt>
                <c:pt idx="929">
                  <c:v>61.407474109856928</c:v>
                </c:pt>
                <c:pt idx="930">
                  <c:v>61.40255508306128</c:v>
                </c:pt>
                <c:pt idx="931">
                  <c:v>61.385890624937261</c:v>
                </c:pt>
                <c:pt idx="932">
                  <c:v>61.377458007573303</c:v>
                </c:pt>
                <c:pt idx="933">
                  <c:v>61.387396449466529</c:v>
                </c:pt>
                <c:pt idx="934">
                  <c:v>61.378461890592817</c:v>
                </c:pt>
                <c:pt idx="935">
                  <c:v>61.374647135118622</c:v>
                </c:pt>
                <c:pt idx="936">
                  <c:v>61.395527901924638</c:v>
                </c:pt>
                <c:pt idx="937">
                  <c:v>61.397234503057852</c:v>
                </c:pt>
                <c:pt idx="938">
                  <c:v>61.378763055498673</c:v>
                </c:pt>
                <c:pt idx="939">
                  <c:v>61.362700927186381</c:v>
                </c:pt>
                <c:pt idx="940">
                  <c:v>61.353967144916538</c:v>
                </c:pt>
                <c:pt idx="941">
                  <c:v>61.353063650198969</c:v>
                </c:pt>
                <c:pt idx="942">
                  <c:v>61.354268309822388</c:v>
                </c:pt>
                <c:pt idx="943">
                  <c:v>61.360793549449284</c:v>
                </c:pt>
                <c:pt idx="944">
                  <c:v>61.410485758915478</c:v>
                </c:pt>
                <c:pt idx="945">
                  <c:v>61.416107503824797</c:v>
                </c:pt>
                <c:pt idx="946">
                  <c:v>61.391512369846559</c:v>
                </c:pt>
                <c:pt idx="947">
                  <c:v>61.380770821537723</c:v>
                </c:pt>
                <c:pt idx="948">
                  <c:v>61.386994896258727</c:v>
                </c:pt>
                <c:pt idx="949">
                  <c:v>61.367118012472233</c:v>
                </c:pt>
                <c:pt idx="950">
                  <c:v>61.393520135885602</c:v>
                </c:pt>
                <c:pt idx="951">
                  <c:v>61.389805768713373</c:v>
                </c:pt>
                <c:pt idx="952">
                  <c:v>61.376755289459631</c:v>
                </c:pt>
                <c:pt idx="953">
                  <c:v>61.380268880027963</c:v>
                </c:pt>
                <c:pt idx="954">
                  <c:v>61.372237815871799</c:v>
                </c:pt>
                <c:pt idx="955">
                  <c:v>61.358986560014117</c:v>
                </c:pt>
                <c:pt idx="956">
                  <c:v>61.361496267562927</c:v>
                </c:pt>
                <c:pt idx="957">
                  <c:v>61.356778017371198</c:v>
                </c:pt>
                <c:pt idx="958">
                  <c:v>61.369828496624947</c:v>
                </c:pt>
                <c:pt idx="959">
                  <c:v>61.386794119654837</c:v>
                </c:pt>
                <c:pt idx="960">
                  <c:v>61.388299944184098</c:v>
                </c:pt>
                <c:pt idx="961">
                  <c:v>61.386593343050933</c:v>
                </c:pt>
                <c:pt idx="962">
                  <c:v>61.377859560781097</c:v>
                </c:pt>
                <c:pt idx="963">
                  <c:v>61.375048688326437</c:v>
                </c:pt>
                <c:pt idx="964">
                  <c:v>61.355171804539957</c:v>
                </c:pt>
                <c:pt idx="965">
                  <c:v>61.361697044166831</c:v>
                </c:pt>
                <c:pt idx="966">
                  <c:v>61.35637646416339</c:v>
                </c:pt>
                <c:pt idx="967">
                  <c:v>61.343526761513537</c:v>
                </c:pt>
                <c:pt idx="968">
                  <c:v>61.350553942650187</c:v>
                </c:pt>
                <c:pt idx="969">
                  <c:v>61.329572787542233</c:v>
                </c:pt>
                <c:pt idx="970">
                  <c:v>61.335194532451538</c:v>
                </c:pt>
                <c:pt idx="971">
                  <c:v>61.344631032835018</c:v>
                </c:pt>
                <c:pt idx="972">
                  <c:v>61.341318218870612</c:v>
                </c:pt>
                <c:pt idx="973">
                  <c:v>61.345634915854532</c:v>
                </c:pt>
                <c:pt idx="974">
                  <c:v>61.340113559247158</c:v>
                </c:pt>
                <c:pt idx="975">
                  <c:v>61.331580553581269</c:v>
                </c:pt>
                <c:pt idx="976">
                  <c:v>61.335897250565168</c:v>
                </c:pt>
                <c:pt idx="977">
                  <c:v>61.329271622636348</c:v>
                </c:pt>
                <c:pt idx="978">
                  <c:v>61.311502893190863</c:v>
                </c:pt>
                <c:pt idx="979">
                  <c:v>61.309193962245978</c:v>
                </c:pt>
                <c:pt idx="980">
                  <c:v>61.308692020736217</c:v>
                </c:pt>
                <c:pt idx="981">
                  <c:v>61.310499010171362</c:v>
                </c:pt>
                <c:pt idx="982">
                  <c:v>61.31029823356743</c:v>
                </c:pt>
                <c:pt idx="983">
                  <c:v>61.318730850931388</c:v>
                </c:pt>
                <c:pt idx="984">
                  <c:v>61.335495697357352</c:v>
                </c:pt>
                <c:pt idx="985">
                  <c:v>61.301865616203457</c:v>
                </c:pt>
                <c:pt idx="986">
                  <c:v>61.319433569045053</c:v>
                </c:pt>
                <c:pt idx="987">
                  <c:v>61.313008717720137</c:v>
                </c:pt>
                <c:pt idx="988">
                  <c:v>61.315719201872852</c:v>
                </c:pt>
                <c:pt idx="989">
                  <c:v>61.325456867162202</c:v>
                </c:pt>
                <c:pt idx="990">
                  <c:v>61.337804628302273</c:v>
                </c:pt>
                <c:pt idx="991">
                  <c:v>61.352762485293113</c:v>
                </c:pt>
                <c:pt idx="992">
                  <c:v>61.367419177378103</c:v>
                </c:pt>
                <c:pt idx="993">
                  <c:v>61.376654901157679</c:v>
                </c:pt>
                <c:pt idx="994">
                  <c:v>61.374647135118643</c:v>
                </c:pt>
                <c:pt idx="995">
                  <c:v>61.370029273228852</c:v>
                </c:pt>
                <c:pt idx="996">
                  <c:v>61.375249464930349</c:v>
                </c:pt>
                <c:pt idx="997">
                  <c:v>61.367218400774199</c:v>
                </c:pt>
                <c:pt idx="998">
                  <c:v>61.372438592475703</c:v>
                </c:pt>
                <c:pt idx="999">
                  <c:v>61.366616070962458</c:v>
                </c:pt>
                <c:pt idx="1000">
                  <c:v>61.365009858131231</c:v>
                </c:pt>
                <c:pt idx="1001">
                  <c:v>61.371434709456153</c:v>
                </c:pt>
                <c:pt idx="1002">
                  <c:v>61.370230049832749</c:v>
                </c:pt>
                <c:pt idx="1003">
                  <c:v>61.357079182277033</c:v>
                </c:pt>
                <c:pt idx="1004">
                  <c:v>61.401852364947608</c:v>
                </c:pt>
                <c:pt idx="1005">
                  <c:v>61.393921689093403</c:v>
                </c:pt>
                <c:pt idx="1006">
                  <c:v>61.401350423437847</c:v>
                </c:pt>
                <c:pt idx="1007">
                  <c:v>61.397234503057817</c:v>
                </c:pt>
                <c:pt idx="1008">
                  <c:v>61.383481305690381</c:v>
                </c:pt>
                <c:pt idx="1009">
                  <c:v>61.359789666429741</c:v>
                </c:pt>
                <c:pt idx="1010">
                  <c:v>61.35738034718289</c:v>
                </c:pt>
                <c:pt idx="1011">
                  <c:v>61.343928314721353</c:v>
                </c:pt>
                <c:pt idx="1012">
                  <c:v>61.352762485293091</c:v>
                </c:pt>
                <c:pt idx="1013">
                  <c:v>61.360793549449284</c:v>
                </c:pt>
                <c:pt idx="1014">
                  <c:v>61.356476852465349</c:v>
                </c:pt>
                <c:pt idx="1015">
                  <c:v>61.361998209072702</c:v>
                </c:pt>
                <c:pt idx="1016">
                  <c:v>61.369426943417153</c:v>
                </c:pt>
                <c:pt idx="1017">
                  <c:v>61.377257230969413</c:v>
                </c:pt>
                <c:pt idx="1018">
                  <c:v>61.373241698891299</c:v>
                </c:pt>
                <c:pt idx="1019">
                  <c:v>61.367118012472247</c:v>
                </c:pt>
                <c:pt idx="1020">
                  <c:v>61.367017624170309</c:v>
                </c:pt>
                <c:pt idx="1021">
                  <c:v>61.368623837001522</c:v>
                </c:pt>
                <c:pt idx="1022">
                  <c:v>61.364809081527341</c:v>
                </c:pt>
                <c:pt idx="1023">
                  <c:v>61.352561708689208</c:v>
                </c:pt>
                <c:pt idx="1024">
                  <c:v>61.354569474728237</c:v>
                </c:pt>
                <c:pt idx="1025">
                  <c:v>61.366515682660541</c:v>
                </c:pt>
                <c:pt idx="1026">
                  <c:v>61.377558395875262</c:v>
                </c:pt>
                <c:pt idx="1027">
                  <c:v>61.380770821537723</c:v>
                </c:pt>
                <c:pt idx="1028">
                  <c:v>61.391713146450471</c:v>
                </c:pt>
                <c:pt idx="1029">
                  <c:v>61.397736444567578</c:v>
                </c:pt>
                <c:pt idx="1030">
                  <c:v>61.281988732416998</c:v>
                </c:pt>
                <c:pt idx="1031">
                  <c:v>61.277069705621351</c:v>
                </c:pt>
                <c:pt idx="1032">
                  <c:v>61.273656503354992</c:v>
                </c:pt>
                <c:pt idx="1033">
                  <c:v>61.285201158079438</c:v>
                </c:pt>
                <c:pt idx="1034">
                  <c:v>61.280482907887688</c:v>
                </c:pt>
                <c:pt idx="1035">
                  <c:v>61.264721944481238</c:v>
                </c:pt>
                <c:pt idx="1036">
                  <c:v>61.250065252396247</c:v>
                </c:pt>
                <c:pt idx="1037">
                  <c:v>61.266227769010499</c:v>
                </c:pt>
                <c:pt idx="1038">
                  <c:v>61.268034758445658</c:v>
                </c:pt>
                <c:pt idx="1039">
                  <c:v>61.25628932711728</c:v>
                </c:pt>
                <c:pt idx="1040">
                  <c:v>61.252675348247017</c:v>
                </c:pt>
                <c:pt idx="1041">
                  <c:v>61.250366417302118</c:v>
                </c:pt>
                <c:pt idx="1042">
                  <c:v>61.273857279958882</c:v>
                </c:pt>
                <c:pt idx="1043">
                  <c:v>61.277772423735023</c:v>
                </c:pt>
                <c:pt idx="1044">
                  <c:v>61.298653190541032</c:v>
                </c:pt>
                <c:pt idx="1045">
                  <c:v>61.29072251468682</c:v>
                </c:pt>
                <c:pt idx="1046">
                  <c:v>61.284699216569699</c:v>
                </c:pt>
                <c:pt idx="1047">
                  <c:v>61.286706982608727</c:v>
                </c:pt>
                <c:pt idx="1048">
                  <c:v>61.270243301088612</c:v>
                </c:pt>
                <c:pt idx="1049">
                  <c:v>61.373040922287423</c:v>
                </c:pt>
                <c:pt idx="1050">
                  <c:v>61.36962772002105</c:v>
                </c:pt>
                <c:pt idx="1051">
                  <c:v>61.367820730585912</c:v>
                </c:pt>
                <c:pt idx="1052">
                  <c:v>61.355974910955581</c:v>
                </c:pt>
                <c:pt idx="1053">
                  <c:v>61.360090831335597</c:v>
                </c:pt>
                <c:pt idx="1054">
                  <c:v>61.370129661530797</c:v>
                </c:pt>
                <c:pt idx="1055">
                  <c:v>61.375952183044006</c:v>
                </c:pt>
                <c:pt idx="1056">
                  <c:v>61.360994326053202</c:v>
                </c:pt>
                <c:pt idx="1057">
                  <c:v>61.360592772845379</c:v>
                </c:pt>
                <c:pt idx="1058">
                  <c:v>61.370731991342517</c:v>
                </c:pt>
                <c:pt idx="1059">
                  <c:v>61.368021507189823</c:v>
                </c:pt>
                <c:pt idx="1060">
                  <c:v>61.370731991342517</c:v>
                </c:pt>
                <c:pt idx="1061">
                  <c:v>61.339812394341322</c:v>
                </c:pt>
                <c:pt idx="1062">
                  <c:v>61.340314335851097</c:v>
                </c:pt>
                <c:pt idx="1063">
                  <c:v>61.29574192978442</c:v>
                </c:pt>
                <c:pt idx="1064">
                  <c:v>61.289317078459497</c:v>
                </c:pt>
                <c:pt idx="1065">
                  <c:v>61.295541153180523</c:v>
                </c:pt>
                <c:pt idx="1066">
                  <c:v>61.296344259596133</c:v>
                </c:pt>
                <c:pt idx="1067">
                  <c:v>61.302568334317151</c:v>
                </c:pt>
                <c:pt idx="1068">
                  <c:v>61.315518425268962</c:v>
                </c:pt>
                <c:pt idx="1069">
                  <c:v>61.31009745696354</c:v>
                </c:pt>
                <c:pt idx="1070">
                  <c:v>61.308692020736217</c:v>
                </c:pt>
                <c:pt idx="1071">
                  <c:v>61.317526191307998</c:v>
                </c:pt>
                <c:pt idx="1072">
                  <c:v>61.3095955154538</c:v>
                </c:pt>
                <c:pt idx="1073">
                  <c:v>61.313711435833817</c:v>
                </c:pt>
                <c:pt idx="1074">
                  <c:v>61.312607164512329</c:v>
                </c:pt>
                <c:pt idx="1075">
                  <c:v>61.320738616970459</c:v>
                </c:pt>
                <c:pt idx="1076">
                  <c:v>61.329070846032458</c:v>
                </c:pt>
                <c:pt idx="1077">
                  <c:v>61.319935510554828</c:v>
                </c:pt>
                <c:pt idx="1078">
                  <c:v>61.331279388675412</c:v>
                </c:pt>
                <c:pt idx="1079">
                  <c:v>61.330677058863678</c:v>
                </c:pt>
                <c:pt idx="1080">
                  <c:v>61.338406958113993</c:v>
                </c:pt>
                <c:pt idx="1081">
                  <c:v>61.335997638867127</c:v>
                </c:pt>
                <c:pt idx="1082">
                  <c:v>61.350855107556008</c:v>
                </c:pt>
                <c:pt idx="1083">
                  <c:v>61.359488501523877</c:v>
                </c:pt>
                <c:pt idx="1084">
                  <c:v>61.365913352848828</c:v>
                </c:pt>
                <c:pt idx="1085">
                  <c:v>61.333989872828113</c:v>
                </c:pt>
                <c:pt idx="1086">
                  <c:v>61.325356478860243</c:v>
                </c:pt>
                <c:pt idx="1087">
                  <c:v>61.320537840366548</c:v>
                </c:pt>
                <c:pt idx="1088">
                  <c:v>61.327866186409032</c:v>
                </c:pt>
                <c:pt idx="1089">
                  <c:v>61.323750266029002</c:v>
                </c:pt>
                <c:pt idx="1090">
                  <c:v>61.327163468295353</c:v>
                </c:pt>
                <c:pt idx="1091">
                  <c:v>61.336198415471038</c:v>
                </c:pt>
                <c:pt idx="1092">
                  <c:v>61.332484048298817</c:v>
                </c:pt>
                <c:pt idx="1093">
                  <c:v>61.332584436600783</c:v>
                </c:pt>
                <c:pt idx="1094">
                  <c:v>61.357781900390698</c:v>
                </c:pt>
                <c:pt idx="1095">
                  <c:v>61.346538410572101</c:v>
                </c:pt>
                <c:pt idx="1096">
                  <c:v>61.350654330952111</c:v>
                </c:pt>
                <c:pt idx="1097">
                  <c:v>61.335897250565168</c:v>
                </c:pt>
                <c:pt idx="1098">
                  <c:v>61.337001521886627</c:v>
                </c:pt>
                <c:pt idx="1099">
                  <c:v>61.332885601506597</c:v>
                </c:pt>
                <c:pt idx="1100">
                  <c:v>61.329372010938329</c:v>
                </c:pt>
                <c:pt idx="1101">
                  <c:v>61.327966574710977</c:v>
                </c:pt>
                <c:pt idx="1102">
                  <c:v>61.328267739616827</c:v>
                </c:pt>
                <c:pt idx="1103">
                  <c:v>61.3233487128212</c:v>
                </c:pt>
                <c:pt idx="1104">
                  <c:v>61.338406958114</c:v>
                </c:pt>
                <c:pt idx="1105">
                  <c:v>61.339712006039399</c:v>
                </c:pt>
                <c:pt idx="1106">
                  <c:v>61.336599968678861</c:v>
                </c:pt>
                <c:pt idx="1107">
                  <c:v>61.322846771311447</c:v>
                </c:pt>
                <c:pt idx="1108">
                  <c:v>61.32776579810708</c:v>
                </c:pt>
                <c:pt idx="1109">
                  <c:v>61.31863046262945</c:v>
                </c:pt>
                <c:pt idx="1110">
                  <c:v>61.309394738849882</c:v>
                </c:pt>
                <c:pt idx="1111">
                  <c:v>61.31230599960648</c:v>
                </c:pt>
                <c:pt idx="1112">
                  <c:v>61.304676488658139</c:v>
                </c:pt>
                <c:pt idx="1113">
                  <c:v>61.274559998072547</c:v>
                </c:pt>
                <c:pt idx="1114">
                  <c:v>61.271347572410093</c:v>
                </c:pt>
                <c:pt idx="1115">
                  <c:v>61.274861162978411</c:v>
                </c:pt>
                <c:pt idx="1116">
                  <c:v>61.274961551280363</c:v>
                </c:pt>
                <c:pt idx="1117">
                  <c:v>61.276668152413549</c:v>
                </c:pt>
                <c:pt idx="1118">
                  <c:v>61.282189509020917</c:v>
                </c:pt>
                <c:pt idx="1119">
                  <c:v>61.273656503354999</c:v>
                </c:pt>
                <c:pt idx="1120">
                  <c:v>61.271749125617902</c:v>
                </c:pt>
                <c:pt idx="1121">
                  <c:v>61.277069705621351</c:v>
                </c:pt>
                <c:pt idx="1122">
                  <c:v>61.27415844486476</c:v>
                </c:pt>
                <c:pt idx="1123">
                  <c:v>61.278475141848681</c:v>
                </c:pt>
                <c:pt idx="1124">
                  <c:v>61.273254950147177</c:v>
                </c:pt>
                <c:pt idx="1125">
                  <c:v>61.279278248264298</c:v>
                </c:pt>
                <c:pt idx="1126">
                  <c:v>61.283494556946238</c:v>
                </c:pt>
                <c:pt idx="1127">
                  <c:v>61.279679801472099</c:v>
                </c:pt>
                <c:pt idx="1128">
                  <c:v>61.284598828267733</c:v>
                </c:pt>
                <c:pt idx="1129">
                  <c:v>61.282992615436498</c:v>
                </c:pt>
                <c:pt idx="1130">
                  <c:v>61.279980966377948</c:v>
                </c:pt>
                <c:pt idx="1131">
                  <c:v>61.297348142615633</c:v>
                </c:pt>
                <c:pt idx="1132">
                  <c:v>61.296143482992207</c:v>
                </c:pt>
                <c:pt idx="1133">
                  <c:v>61.222257692755562</c:v>
                </c:pt>
                <c:pt idx="1134">
                  <c:v>61.220249926716541</c:v>
                </c:pt>
                <c:pt idx="1135">
                  <c:v>61.223964293888763</c:v>
                </c:pt>
                <c:pt idx="1136">
                  <c:v>61.217037501054072</c:v>
                </c:pt>
                <c:pt idx="1137">
                  <c:v>61.215431288222852</c:v>
                </c:pt>
                <c:pt idx="1138">
                  <c:v>61.235508948613237</c:v>
                </c:pt>
                <c:pt idx="1139">
                  <c:v>61.239424092389363</c:v>
                </c:pt>
                <c:pt idx="1140">
                  <c:v>61.235007007103484</c:v>
                </c:pt>
                <c:pt idx="1141">
                  <c:v>61.239323704087418</c:v>
                </c:pt>
                <c:pt idx="1142">
                  <c:v>61.238922150879631</c:v>
                </c:pt>
                <c:pt idx="1143">
                  <c:v>61.244945448996752</c:v>
                </c:pt>
                <c:pt idx="1144">
                  <c:v>61.233200017668359</c:v>
                </c:pt>
                <c:pt idx="1145">
                  <c:v>61.241030305220598</c:v>
                </c:pt>
                <c:pt idx="1146">
                  <c:v>61.24886059277285</c:v>
                </c:pt>
                <c:pt idx="1147">
                  <c:v>61.246551661827972</c:v>
                </c:pt>
                <c:pt idx="1148">
                  <c:v>61.255887773909478</c:v>
                </c:pt>
                <c:pt idx="1149">
                  <c:v>61.259501752779762</c:v>
                </c:pt>
                <c:pt idx="1150">
                  <c:v>61.237817879558158</c:v>
                </c:pt>
                <c:pt idx="1151">
                  <c:v>61.233902735782017</c:v>
                </c:pt>
                <c:pt idx="1152">
                  <c:v>61.311201728284999</c:v>
                </c:pt>
                <c:pt idx="1153">
                  <c:v>61.229586038798082</c:v>
                </c:pt>
                <c:pt idx="1154">
                  <c:v>61.223562740680961</c:v>
                </c:pt>
                <c:pt idx="1155">
                  <c:v>61.24173302333427</c:v>
                </c:pt>
                <c:pt idx="1156">
                  <c:v>61.238620985973739</c:v>
                </c:pt>
                <c:pt idx="1157">
                  <c:v>61.228481767476588</c:v>
                </c:pt>
                <c:pt idx="1158">
                  <c:v>61.232798464460529</c:v>
                </c:pt>
                <c:pt idx="1159">
                  <c:v>61.222960410869241</c:v>
                </c:pt>
                <c:pt idx="1160">
                  <c:v>61.214628181807228</c:v>
                </c:pt>
                <c:pt idx="1161">
                  <c:v>61.226172836531703</c:v>
                </c:pt>
                <c:pt idx="1162">
                  <c:v>61.22898370898637</c:v>
                </c:pt>
                <c:pt idx="1163">
                  <c:v>61.234806230499572</c:v>
                </c:pt>
                <c:pt idx="1164">
                  <c:v>61.229184485590253</c:v>
                </c:pt>
                <c:pt idx="1165">
                  <c:v>61.118556576839218</c:v>
                </c:pt>
                <c:pt idx="1166">
                  <c:v>61.119861624764567</c:v>
                </c:pt>
                <c:pt idx="1167">
                  <c:v>61.110525512683047</c:v>
                </c:pt>
                <c:pt idx="1168">
                  <c:v>61.105706874189373</c:v>
                </c:pt>
                <c:pt idx="1169">
                  <c:v>61.115544927780647</c:v>
                </c:pt>
                <c:pt idx="1170">
                  <c:v>61.122672497219249</c:v>
                </c:pt>
                <c:pt idx="1171">
                  <c:v>61.130502784771501</c:v>
                </c:pt>
                <c:pt idx="1172">
                  <c:v>61.21834254897945</c:v>
                </c:pt>
                <c:pt idx="1173">
                  <c:v>61.226273224833662</c:v>
                </c:pt>
                <c:pt idx="1174">
                  <c:v>61.2086048836901</c:v>
                </c:pt>
                <c:pt idx="1175">
                  <c:v>61.218141772375553</c:v>
                </c:pt>
                <c:pt idx="1176">
                  <c:v>61.217137889356017</c:v>
                </c:pt>
                <c:pt idx="1177">
                  <c:v>61.214126240297453</c:v>
                </c:pt>
                <c:pt idx="1178">
                  <c:v>61.230891086723453</c:v>
                </c:pt>
                <c:pt idx="1179">
                  <c:v>61.225168953512203</c:v>
                </c:pt>
                <c:pt idx="1180">
                  <c:v>61.255787385607519</c:v>
                </c:pt>
                <c:pt idx="1181">
                  <c:v>61.260907189007078</c:v>
                </c:pt>
                <c:pt idx="1182">
                  <c:v>61.265525050896869</c:v>
                </c:pt>
                <c:pt idx="1183">
                  <c:v>61.27174912561788</c:v>
                </c:pt>
                <c:pt idx="1184">
                  <c:v>61.405165178912043</c:v>
                </c:pt>
                <c:pt idx="1185">
                  <c:v>61.374847911722533</c:v>
                </c:pt>
                <c:pt idx="1186">
                  <c:v>61.384585577011883</c:v>
                </c:pt>
                <c:pt idx="1187">
                  <c:v>61.394323242301219</c:v>
                </c:pt>
                <c:pt idx="1188">
                  <c:v>61.394022077395348</c:v>
                </c:pt>
                <c:pt idx="1189">
                  <c:v>61.388801885693859</c:v>
                </c:pt>
                <c:pt idx="1190">
                  <c:v>61.386994896258727</c:v>
                </c:pt>
                <c:pt idx="1191">
                  <c:v>61.38759722607044</c:v>
                </c:pt>
                <c:pt idx="1192">
                  <c:v>61.391211204940717</c:v>
                </c:pt>
                <c:pt idx="1193">
                  <c:v>61.389604992109462</c:v>
                </c:pt>
                <c:pt idx="1194">
                  <c:v>61.376855677761569</c:v>
                </c:pt>
                <c:pt idx="1195">
                  <c:v>61.379365385310372</c:v>
                </c:pt>
                <c:pt idx="1196">
                  <c:v>61.378261113988913</c:v>
                </c:pt>
                <c:pt idx="1197">
                  <c:v>61.3639055868098</c:v>
                </c:pt>
                <c:pt idx="1198">
                  <c:v>61.375249464930349</c:v>
                </c:pt>
                <c:pt idx="1199">
                  <c:v>61.367419177378103</c:v>
                </c:pt>
                <c:pt idx="1200">
                  <c:v>61.256188938815342</c:v>
                </c:pt>
                <c:pt idx="1201">
                  <c:v>61.259100199571961</c:v>
                </c:pt>
                <c:pt idx="1202">
                  <c:v>61.25126991201968</c:v>
                </c:pt>
                <c:pt idx="1203">
                  <c:v>61.231493416535152</c:v>
                </c:pt>
                <c:pt idx="1204">
                  <c:v>61.259200587873877</c:v>
                </c:pt>
                <c:pt idx="1205">
                  <c:v>61.258297093156337</c:v>
                </c:pt>
                <c:pt idx="1206">
                  <c:v>61.265324274292972</c:v>
                </c:pt>
                <c:pt idx="1207">
                  <c:v>61.27184951391984</c:v>
                </c:pt>
                <c:pt idx="1208">
                  <c:v>61.281988732416977</c:v>
                </c:pt>
                <c:pt idx="1209">
                  <c:v>61.278675918452578</c:v>
                </c:pt>
                <c:pt idx="1210">
                  <c:v>61.272150678825717</c:v>
                </c:pt>
                <c:pt idx="1211">
                  <c:v>61.280583296189683</c:v>
                </c:pt>
                <c:pt idx="1212">
                  <c:v>61.287510089024352</c:v>
                </c:pt>
                <c:pt idx="1213">
                  <c:v>61.295541153180501</c:v>
                </c:pt>
                <c:pt idx="1214">
                  <c:v>61.293031445631698</c:v>
                </c:pt>
                <c:pt idx="1215">
                  <c:v>61.303271052430787</c:v>
                </c:pt>
                <c:pt idx="1216">
                  <c:v>61.315217260363092</c:v>
                </c:pt>
                <c:pt idx="1217">
                  <c:v>61.319232792441177</c:v>
                </c:pt>
                <c:pt idx="1218">
                  <c:v>61.295741929784441</c:v>
                </c:pt>
                <c:pt idx="1219">
                  <c:v>61.398137997775422</c:v>
                </c:pt>
                <c:pt idx="1220">
                  <c:v>61.401149646833957</c:v>
                </c:pt>
                <c:pt idx="1221">
                  <c:v>61.404864014006172</c:v>
                </c:pt>
                <c:pt idx="1222">
                  <c:v>61.396029843434427</c:v>
                </c:pt>
                <c:pt idx="1223">
                  <c:v>61.393319359281719</c:v>
                </c:pt>
                <c:pt idx="1224">
                  <c:v>61.380871209839668</c:v>
                </c:pt>
                <c:pt idx="1225">
                  <c:v>61.37043082643666</c:v>
                </c:pt>
                <c:pt idx="1226">
                  <c:v>61.370330438134722</c:v>
                </c:pt>
                <c:pt idx="1227">
                  <c:v>61.368623837001543</c:v>
                </c:pt>
                <c:pt idx="1228">
                  <c:v>61.314313765645522</c:v>
                </c:pt>
                <c:pt idx="1229">
                  <c:v>61.311603281492808</c:v>
                </c:pt>
                <c:pt idx="1230">
                  <c:v>61.294637658462932</c:v>
                </c:pt>
                <c:pt idx="1231">
                  <c:v>61.282892227134582</c:v>
                </c:pt>
                <c:pt idx="1232">
                  <c:v>61.284598828267747</c:v>
                </c:pt>
                <c:pt idx="1233">
                  <c:v>61.285803487891172</c:v>
                </c:pt>
                <c:pt idx="1234">
                  <c:v>61.27194990222182</c:v>
                </c:pt>
                <c:pt idx="1235">
                  <c:v>61.264019226367601</c:v>
                </c:pt>
                <c:pt idx="1236">
                  <c:v>61.260304859195372</c:v>
                </c:pt>
                <c:pt idx="1237">
                  <c:v>61.258799034666097</c:v>
                </c:pt>
                <c:pt idx="1238">
                  <c:v>61.262914955046142</c:v>
                </c:pt>
                <c:pt idx="1239">
                  <c:v>61.250466805604077</c:v>
                </c:pt>
                <c:pt idx="1240">
                  <c:v>61.251671465227481</c:v>
                </c:pt>
                <c:pt idx="1241">
                  <c:v>61.25719282183487</c:v>
                </c:pt>
                <c:pt idx="1242">
                  <c:v>61.268436311653488</c:v>
                </c:pt>
                <c:pt idx="1243">
                  <c:v>61.279479024868202</c:v>
                </c:pt>
                <c:pt idx="1244">
                  <c:v>61.27014291278666</c:v>
                </c:pt>
                <c:pt idx="1245">
                  <c:v>61.264621556179307</c:v>
                </c:pt>
                <c:pt idx="1246">
                  <c:v>61.264320391273458</c:v>
                </c:pt>
                <c:pt idx="1247">
                  <c:v>61.346237245666217</c:v>
                </c:pt>
                <c:pt idx="1248">
                  <c:v>61.356778017371177</c:v>
                </c:pt>
                <c:pt idx="1249">
                  <c:v>61.356075299257519</c:v>
                </c:pt>
                <c:pt idx="1250">
                  <c:v>61.369828496624947</c:v>
                </c:pt>
                <c:pt idx="1251">
                  <c:v>61.365812964546883</c:v>
                </c:pt>
                <c:pt idx="1252">
                  <c:v>61.366415294358589</c:v>
                </c:pt>
                <c:pt idx="1253">
                  <c:v>61.378060337385023</c:v>
                </c:pt>
                <c:pt idx="1254">
                  <c:v>61.388199555882167</c:v>
                </c:pt>
                <c:pt idx="1255">
                  <c:v>61.388099167580229</c:v>
                </c:pt>
                <c:pt idx="1256">
                  <c:v>61.390508486827088</c:v>
                </c:pt>
                <c:pt idx="1257">
                  <c:v>61.391411981544643</c:v>
                </c:pt>
                <c:pt idx="1258">
                  <c:v>61.401651588343739</c:v>
                </c:pt>
                <c:pt idx="1259">
                  <c:v>61.400948870230053</c:v>
                </c:pt>
                <c:pt idx="1260">
                  <c:v>61.395327125320762</c:v>
                </c:pt>
                <c:pt idx="1261">
                  <c:v>61.387396449466543</c:v>
                </c:pt>
                <c:pt idx="1262">
                  <c:v>61.382477422670902</c:v>
                </c:pt>
                <c:pt idx="1263">
                  <c:v>61.396832949850051</c:v>
                </c:pt>
                <c:pt idx="1264">
                  <c:v>61.384485188709952</c:v>
                </c:pt>
                <c:pt idx="1265">
                  <c:v>61.386794119654837</c:v>
                </c:pt>
                <c:pt idx="1266">
                  <c:v>61.364809081527348</c:v>
                </c:pt>
                <c:pt idx="1267">
                  <c:v>61.354268309822388</c:v>
                </c:pt>
                <c:pt idx="1268">
                  <c:v>61.368121895491761</c:v>
                </c:pt>
                <c:pt idx="1269">
                  <c:v>61.356778017371177</c:v>
                </c:pt>
                <c:pt idx="1270">
                  <c:v>61.355874522653608</c:v>
                </c:pt>
                <c:pt idx="1271">
                  <c:v>61.365311023037123</c:v>
                </c:pt>
                <c:pt idx="1272">
                  <c:v>61.36852344869957</c:v>
                </c:pt>
                <c:pt idx="1273">
                  <c:v>61.366515682660541</c:v>
                </c:pt>
                <c:pt idx="1274">
                  <c:v>61.362801315488298</c:v>
                </c:pt>
                <c:pt idx="1275">
                  <c:v>61.366214517754671</c:v>
                </c:pt>
                <c:pt idx="1276">
                  <c:v>61.36962772002105</c:v>
                </c:pt>
                <c:pt idx="1277">
                  <c:v>61.373643252099129</c:v>
                </c:pt>
                <c:pt idx="1278">
                  <c:v>61.381473539651367</c:v>
                </c:pt>
                <c:pt idx="1279">
                  <c:v>61.383079752482601</c:v>
                </c:pt>
                <c:pt idx="1280">
                  <c:v>61.373241698891299</c:v>
                </c:pt>
                <c:pt idx="1281">
                  <c:v>61.374145193608882</c:v>
                </c:pt>
                <c:pt idx="1282">
                  <c:v>61.366917235868328</c:v>
                </c:pt>
                <c:pt idx="1283">
                  <c:v>61.377156842667432</c:v>
                </c:pt>
                <c:pt idx="1284">
                  <c:v>61.368824613605419</c:v>
                </c:pt>
                <c:pt idx="1285">
                  <c:v>61.36772034228396</c:v>
                </c:pt>
                <c:pt idx="1286">
                  <c:v>61.380068103424037</c:v>
                </c:pt>
                <c:pt idx="1287">
                  <c:v>61.36701762417028</c:v>
                </c:pt>
                <c:pt idx="1288">
                  <c:v>61.378461890592803</c:v>
                </c:pt>
                <c:pt idx="1289">
                  <c:v>61.369728108323002</c:v>
                </c:pt>
                <c:pt idx="1290">
                  <c:v>61.365712576244931</c:v>
                </c:pt>
                <c:pt idx="1291">
                  <c:v>61.359187336618049</c:v>
                </c:pt>
                <c:pt idx="1292">
                  <c:v>61.350252777744323</c:v>
                </c:pt>
                <c:pt idx="1293">
                  <c:v>61.358685395108303</c:v>
                </c:pt>
                <c:pt idx="1294">
                  <c:v>61.347040352081848</c:v>
                </c:pt>
                <c:pt idx="1295">
                  <c:v>61.348947729818931</c:v>
                </c:pt>
                <c:pt idx="1296">
                  <c:v>61.335495697357381</c:v>
                </c:pt>
                <c:pt idx="1297">
                  <c:v>61.329572787542197</c:v>
                </c:pt>
                <c:pt idx="1298">
                  <c:v>61.338005404906177</c:v>
                </c:pt>
                <c:pt idx="1299">
                  <c:v>61.348947729818931</c:v>
                </c:pt>
                <c:pt idx="1300">
                  <c:v>61.349148506422843</c:v>
                </c:pt>
                <c:pt idx="1301">
                  <c:v>61.357982676994602</c:v>
                </c:pt>
                <c:pt idx="1302">
                  <c:v>61.362399762280504</c:v>
                </c:pt>
                <c:pt idx="1303">
                  <c:v>61.368623837001522</c:v>
                </c:pt>
                <c:pt idx="1304">
                  <c:v>61.359990443033652</c:v>
                </c:pt>
                <c:pt idx="1305">
                  <c:v>61.358283841900473</c:v>
                </c:pt>
                <c:pt idx="1306">
                  <c:v>61.3639055868098</c:v>
                </c:pt>
                <c:pt idx="1307">
                  <c:v>61.386894507956789</c:v>
                </c:pt>
                <c:pt idx="1308">
                  <c:v>61.400145763814443</c:v>
                </c:pt>
                <c:pt idx="1309">
                  <c:v>61.419119152883347</c:v>
                </c:pt>
                <c:pt idx="1310">
                  <c:v>61.419721482695053</c:v>
                </c:pt>
                <c:pt idx="1311">
                  <c:v>61.423837403075098</c:v>
                </c:pt>
                <c:pt idx="1312">
                  <c:v>61.422130801941911</c:v>
                </c:pt>
                <c:pt idx="1313">
                  <c:v>61.432972738552728</c:v>
                </c:pt>
                <c:pt idx="1314">
                  <c:v>61.432671573646857</c:v>
                </c:pt>
                <c:pt idx="1315">
                  <c:v>61.442509627238159</c:v>
                </c:pt>
                <c:pt idx="1316">
                  <c:v>61.44602321780647</c:v>
                </c:pt>
                <c:pt idx="1317">
                  <c:v>61.440501861199117</c:v>
                </c:pt>
                <c:pt idx="1318">
                  <c:v>61.435984387611278</c:v>
                </c:pt>
                <c:pt idx="1319">
                  <c:v>61.443111957049901</c:v>
                </c:pt>
                <c:pt idx="1320">
                  <c:v>61.455158553284107</c:v>
                </c:pt>
                <c:pt idx="1321">
                  <c:v>61.448733701959199</c:v>
                </c:pt>
                <c:pt idx="1322">
                  <c:v>61.453652728754832</c:v>
                </c:pt>
                <c:pt idx="1323">
                  <c:v>61.462988840836367</c:v>
                </c:pt>
                <c:pt idx="1324">
                  <c:v>61.454255058566517</c:v>
                </c:pt>
                <c:pt idx="1325">
                  <c:v>61.463892335553929</c:v>
                </c:pt>
                <c:pt idx="1326">
                  <c:v>61.439799143085459</c:v>
                </c:pt>
                <c:pt idx="1327">
                  <c:v>61.42664827552975</c:v>
                </c:pt>
                <c:pt idx="1328">
                  <c:v>61.413999349483809</c:v>
                </c:pt>
                <c:pt idx="1329">
                  <c:v>61.399944987210517</c:v>
                </c:pt>
                <c:pt idx="1330">
                  <c:v>61.409883429103772</c:v>
                </c:pt>
                <c:pt idx="1331">
                  <c:v>61.411489641934999</c:v>
                </c:pt>
                <c:pt idx="1332">
                  <c:v>61.410586147217423</c:v>
                </c:pt>
                <c:pt idx="1333">
                  <c:v>61.413397019672082</c:v>
                </c:pt>
                <c:pt idx="1334">
                  <c:v>61.406771391743249</c:v>
                </c:pt>
                <c:pt idx="1335">
                  <c:v>61.40887954608425</c:v>
                </c:pt>
                <c:pt idx="1336">
                  <c:v>61.416910610240407</c:v>
                </c:pt>
                <c:pt idx="1337">
                  <c:v>61.420223424204828</c:v>
                </c:pt>
                <c:pt idx="1338">
                  <c:v>61.416810221938483</c:v>
                </c:pt>
                <c:pt idx="1339">
                  <c:v>61.394423630603178</c:v>
                </c:pt>
                <c:pt idx="1340">
                  <c:v>61.404362072496433</c:v>
                </c:pt>
                <c:pt idx="1341">
                  <c:v>61.407574498158901</c:v>
                </c:pt>
                <c:pt idx="1342">
                  <c:v>61.412393136652582</c:v>
                </c:pt>
                <c:pt idx="1343">
                  <c:v>61.422833520055583</c:v>
                </c:pt>
                <c:pt idx="1344">
                  <c:v>61.408979934386203</c:v>
                </c:pt>
                <c:pt idx="1345">
                  <c:v>61.410586147217437</c:v>
                </c:pt>
                <c:pt idx="1346">
                  <c:v>61.422431966847782</c:v>
                </c:pt>
                <c:pt idx="1347">
                  <c:v>61.422130801941933</c:v>
                </c:pt>
                <c:pt idx="1348">
                  <c:v>61.434980504591771</c:v>
                </c:pt>
                <c:pt idx="1349">
                  <c:v>61.417412551750168</c:v>
                </c:pt>
                <c:pt idx="1350">
                  <c:v>61.416609445334572</c:v>
                </c:pt>
                <c:pt idx="1351">
                  <c:v>61.4259455574161</c:v>
                </c:pt>
                <c:pt idx="1352">
                  <c:v>61.421528472130213</c:v>
                </c:pt>
                <c:pt idx="1353">
                  <c:v>61.428053711757101</c:v>
                </c:pt>
                <c:pt idx="1354">
                  <c:v>61.416709833636503</c:v>
                </c:pt>
                <c:pt idx="1355">
                  <c:v>61.412794689860377</c:v>
                </c:pt>
                <c:pt idx="1356">
                  <c:v>61.412694301558432</c:v>
                </c:pt>
                <c:pt idx="1357">
                  <c:v>61.41430051438968</c:v>
                </c:pt>
                <c:pt idx="1358">
                  <c:v>61.418215658165813</c:v>
                </c:pt>
                <c:pt idx="1359">
                  <c:v>61.404362072496433</c:v>
                </c:pt>
                <c:pt idx="1360">
                  <c:v>61.400246152116402</c:v>
                </c:pt>
                <c:pt idx="1361">
                  <c:v>61.399443045700799</c:v>
                </c:pt>
                <c:pt idx="1362">
                  <c:v>61.386794119654837</c:v>
                </c:pt>
                <c:pt idx="1363">
                  <c:v>61.399041492492969</c:v>
                </c:pt>
                <c:pt idx="1364">
                  <c:v>61.389002662297777</c:v>
                </c:pt>
                <c:pt idx="1365">
                  <c:v>61.383380917388472</c:v>
                </c:pt>
                <c:pt idx="1366">
                  <c:v>61.376353736251851</c:v>
                </c:pt>
                <c:pt idx="1367">
                  <c:v>61.378562278894783</c:v>
                </c:pt>
                <c:pt idx="1368">
                  <c:v>61.386191789843117</c:v>
                </c:pt>
                <c:pt idx="1369">
                  <c:v>61.375751406440124</c:v>
                </c:pt>
                <c:pt idx="1370">
                  <c:v>61.37324169889132</c:v>
                </c:pt>
                <c:pt idx="1371">
                  <c:v>61.369426943417153</c:v>
                </c:pt>
                <c:pt idx="1372">
                  <c:v>61.355673746049753</c:v>
                </c:pt>
                <c:pt idx="1373">
                  <c:v>61.368925001907407</c:v>
                </c:pt>
                <c:pt idx="1374">
                  <c:v>61.359789666429762</c:v>
                </c:pt>
                <c:pt idx="1375">
                  <c:v>61.361395879260982</c:v>
                </c:pt>
                <c:pt idx="1376">
                  <c:v>61.361094714355147</c:v>
                </c:pt>
                <c:pt idx="1377">
                  <c:v>61.357781900390727</c:v>
                </c:pt>
                <c:pt idx="1378">
                  <c:v>61.363102480394183</c:v>
                </c:pt>
                <c:pt idx="1379">
                  <c:v>61.352862873595079</c:v>
                </c:pt>
                <c:pt idx="1380">
                  <c:v>61.363303256998087</c:v>
                </c:pt>
                <c:pt idx="1381">
                  <c:v>61.369627720021057</c:v>
                </c:pt>
                <c:pt idx="1382">
                  <c:v>61.371133544550332</c:v>
                </c:pt>
                <c:pt idx="1383">
                  <c:v>61.394122465697308</c:v>
                </c:pt>
                <c:pt idx="1384">
                  <c:v>61.395929455132453</c:v>
                </c:pt>
                <c:pt idx="1385">
                  <c:v>61.310097456963511</c:v>
                </c:pt>
                <c:pt idx="1386">
                  <c:v>61.311000951681088</c:v>
                </c:pt>
                <c:pt idx="1387">
                  <c:v>61.335796862263237</c:v>
                </c:pt>
                <c:pt idx="1388">
                  <c:v>61.33720229849056</c:v>
                </c:pt>
                <c:pt idx="1389">
                  <c:v>61.348947729818953</c:v>
                </c:pt>
                <c:pt idx="1390">
                  <c:v>61.355673746049732</c:v>
                </c:pt>
                <c:pt idx="1391">
                  <c:v>61.373342087193258</c:v>
                </c:pt>
                <c:pt idx="1392">
                  <c:v>61.386693731352871</c:v>
                </c:pt>
                <c:pt idx="1393">
                  <c:v>61.282490673926759</c:v>
                </c:pt>
                <c:pt idx="1394">
                  <c:v>61.287409700722392</c:v>
                </c:pt>
                <c:pt idx="1395">
                  <c:v>61.279780189774051</c:v>
                </c:pt>
                <c:pt idx="1396">
                  <c:v>61.291927174310231</c:v>
                </c:pt>
                <c:pt idx="1397">
                  <c:v>61.296043094690248</c:v>
                </c:pt>
                <c:pt idx="1398">
                  <c:v>61.302769110921041</c:v>
                </c:pt>
                <c:pt idx="1399">
                  <c:v>61.295541153180501</c:v>
                </c:pt>
                <c:pt idx="1400">
                  <c:v>61.300259403372237</c:v>
                </c:pt>
                <c:pt idx="1401">
                  <c:v>61.298452413937099</c:v>
                </c:pt>
                <c:pt idx="1402">
                  <c:v>61.18431091461774</c:v>
                </c:pt>
                <c:pt idx="1403">
                  <c:v>61.172063541779607</c:v>
                </c:pt>
                <c:pt idx="1404">
                  <c:v>61.270243301088627</c:v>
                </c:pt>
                <c:pt idx="1405">
                  <c:v>61.273254950147177</c:v>
                </c:pt>
                <c:pt idx="1406">
                  <c:v>61.253076901454833</c:v>
                </c:pt>
                <c:pt idx="1407">
                  <c:v>61.280683684491621</c:v>
                </c:pt>
                <c:pt idx="1408">
                  <c:v>61.265123497689068</c:v>
                </c:pt>
                <c:pt idx="1409">
                  <c:v>61.268436311653488</c:v>
                </c:pt>
                <c:pt idx="1410">
                  <c:v>61.269239418069098</c:v>
                </c:pt>
                <c:pt idx="1411">
                  <c:v>61.255084667493868</c:v>
                </c:pt>
                <c:pt idx="1412">
                  <c:v>61.365913352848828</c:v>
                </c:pt>
                <c:pt idx="1413">
                  <c:v>61.366816847566398</c:v>
                </c:pt>
                <c:pt idx="1414">
                  <c:v>61.364005975111731</c:v>
                </c:pt>
                <c:pt idx="1415">
                  <c:v>61.35808306529654</c:v>
                </c:pt>
                <c:pt idx="1416">
                  <c:v>61.360693161147317</c:v>
                </c:pt>
                <c:pt idx="1417">
                  <c:v>61.355071416237998</c:v>
                </c:pt>
                <c:pt idx="1418">
                  <c:v>61.349851224536508</c:v>
                </c:pt>
                <c:pt idx="1419">
                  <c:v>61.339410841133521</c:v>
                </c:pt>
                <c:pt idx="1420">
                  <c:v>61.339109676227658</c:v>
                </c:pt>
                <c:pt idx="1421">
                  <c:v>61.434679339685928</c:v>
                </c:pt>
                <c:pt idx="1422">
                  <c:v>61.441505744218652</c:v>
                </c:pt>
                <c:pt idx="1423">
                  <c:v>61.43899603666987</c:v>
                </c:pt>
                <c:pt idx="1424">
                  <c:v>61.439698754783507</c:v>
                </c:pt>
                <c:pt idx="1425">
                  <c:v>61.385991013239227</c:v>
                </c:pt>
                <c:pt idx="1426">
                  <c:v>61.365511799641027</c:v>
                </c:pt>
                <c:pt idx="1427">
                  <c:v>61.365612187942972</c:v>
                </c:pt>
                <c:pt idx="1428">
                  <c:v>61.333789096224187</c:v>
                </c:pt>
                <c:pt idx="1429">
                  <c:v>61.325055313954373</c:v>
                </c:pt>
                <c:pt idx="1430">
                  <c:v>61.322043664895808</c:v>
                </c:pt>
                <c:pt idx="1431">
                  <c:v>61.32144133508411</c:v>
                </c:pt>
                <c:pt idx="1432">
                  <c:v>61.319634345648957</c:v>
                </c:pt>
                <c:pt idx="1433">
                  <c:v>61.325155702256339</c:v>
                </c:pt>
                <c:pt idx="1434">
                  <c:v>61.320839005272397</c:v>
                </c:pt>
                <c:pt idx="1435">
                  <c:v>61.323147936217303</c:v>
                </c:pt>
                <c:pt idx="1436">
                  <c:v>61.335997638867148</c:v>
                </c:pt>
                <c:pt idx="1437">
                  <c:v>61.331881718487097</c:v>
                </c:pt>
                <c:pt idx="1438">
                  <c:v>61.339611617737397</c:v>
                </c:pt>
                <c:pt idx="1439">
                  <c:v>61.333889484526139</c:v>
                </c:pt>
                <c:pt idx="1440">
                  <c:v>61.342623266795982</c:v>
                </c:pt>
                <c:pt idx="1441">
                  <c:v>61.347843458497451</c:v>
                </c:pt>
                <c:pt idx="1442">
                  <c:v>61.344530644533073</c:v>
                </c:pt>
                <c:pt idx="1443">
                  <c:v>61.334090261130036</c:v>
                </c:pt>
                <c:pt idx="1444">
                  <c:v>61.379264997008427</c:v>
                </c:pt>
                <c:pt idx="1445">
                  <c:v>61.375048688326451</c:v>
                </c:pt>
                <c:pt idx="1446">
                  <c:v>61.369426943417153</c:v>
                </c:pt>
                <c:pt idx="1447">
                  <c:v>61.393419747583671</c:v>
                </c:pt>
                <c:pt idx="1448">
                  <c:v>61.39894110419101</c:v>
                </c:pt>
                <c:pt idx="1449">
                  <c:v>61.387496837768488</c:v>
                </c:pt>
                <c:pt idx="1450">
                  <c:v>61.395728678528563</c:v>
                </c:pt>
                <c:pt idx="1451">
                  <c:v>61.393319359281712</c:v>
                </c:pt>
                <c:pt idx="1452">
                  <c:v>61.398238386077352</c:v>
                </c:pt>
                <c:pt idx="1453">
                  <c:v>61.40616906193155</c:v>
                </c:pt>
                <c:pt idx="1454">
                  <c:v>61.401149646833957</c:v>
                </c:pt>
                <c:pt idx="1455">
                  <c:v>61.392817417771937</c:v>
                </c:pt>
                <c:pt idx="1456">
                  <c:v>61.399643822304661</c:v>
                </c:pt>
                <c:pt idx="1457">
                  <c:v>61.402354306457383</c:v>
                </c:pt>
                <c:pt idx="1458">
                  <c:v>61.405968285327631</c:v>
                </c:pt>
                <c:pt idx="1459">
                  <c:v>61.394022077395348</c:v>
                </c:pt>
                <c:pt idx="1460">
                  <c:v>61.402053141551519</c:v>
                </c:pt>
                <c:pt idx="1461">
                  <c:v>61.405165178912043</c:v>
                </c:pt>
                <c:pt idx="1462">
                  <c:v>61.412393136652582</c:v>
                </c:pt>
                <c:pt idx="1463">
                  <c:v>61.422231190243863</c:v>
                </c:pt>
                <c:pt idx="1464">
                  <c:v>61.418717599675553</c:v>
                </c:pt>
                <c:pt idx="1465">
                  <c:v>61.422030413639959</c:v>
                </c:pt>
                <c:pt idx="1466">
                  <c:v>61.43809254195228</c:v>
                </c:pt>
                <c:pt idx="1467">
                  <c:v>61.43809254195228</c:v>
                </c:pt>
                <c:pt idx="1468">
                  <c:v>61.447830207241608</c:v>
                </c:pt>
                <c:pt idx="1469">
                  <c:v>61.441104191010822</c:v>
                </c:pt>
                <c:pt idx="1470">
                  <c:v>61.446525159316217</c:v>
                </c:pt>
                <c:pt idx="1471">
                  <c:v>61.448733701959199</c:v>
                </c:pt>
                <c:pt idx="1472">
                  <c:v>61.461282239703174</c:v>
                </c:pt>
                <c:pt idx="1473">
                  <c:v>61.462085346118798</c:v>
                </c:pt>
                <c:pt idx="1474">
                  <c:v>61.458772532154377</c:v>
                </c:pt>
                <c:pt idx="1475">
                  <c:v>61.461784181212927</c:v>
                </c:pt>
                <c:pt idx="1476">
                  <c:v>61.465297771781238</c:v>
                </c:pt>
                <c:pt idx="1477">
                  <c:v>61.469112527255433</c:v>
                </c:pt>
                <c:pt idx="1478">
                  <c:v>61.478850192544769</c:v>
                </c:pt>
                <c:pt idx="1479">
                  <c:v>61.471622234804222</c:v>
                </c:pt>
                <c:pt idx="1480">
                  <c:v>61.468811362349577</c:v>
                </c:pt>
                <c:pt idx="1481">
                  <c:v>61.463490782346113</c:v>
                </c:pt>
                <c:pt idx="1482">
                  <c:v>61.450239526488453</c:v>
                </c:pt>
                <c:pt idx="1483">
                  <c:v>61.473630000843237</c:v>
                </c:pt>
                <c:pt idx="1484">
                  <c:v>61.487383198210658</c:v>
                </c:pt>
                <c:pt idx="1485">
                  <c:v>61.497120863500008</c:v>
                </c:pt>
                <c:pt idx="1486">
                  <c:v>61.492703778214121</c:v>
                </c:pt>
                <c:pt idx="1487">
                  <c:v>61.494008826139499</c:v>
                </c:pt>
                <c:pt idx="1488">
                  <c:v>61.494912320857082</c:v>
                </c:pt>
                <c:pt idx="1489">
                  <c:v>61.48627892688922</c:v>
                </c:pt>
                <c:pt idx="1490">
                  <c:v>61.488688246136057</c:v>
                </c:pt>
                <c:pt idx="1491">
                  <c:v>61.481861841603312</c:v>
                </c:pt>
                <c:pt idx="1492">
                  <c:v>61.469212915557399</c:v>
                </c:pt>
                <c:pt idx="1493">
                  <c:v>61.473027671031552</c:v>
                </c:pt>
                <c:pt idx="1494">
                  <c:v>61.461081463099248</c:v>
                </c:pt>
                <c:pt idx="1495">
                  <c:v>61.472124176313983</c:v>
                </c:pt>
                <c:pt idx="1496">
                  <c:v>61.474232330654978</c:v>
                </c:pt>
                <c:pt idx="1497">
                  <c:v>61.479753687262317</c:v>
                </c:pt>
                <c:pt idx="1498">
                  <c:v>61.487784751418481</c:v>
                </c:pt>
                <c:pt idx="1499">
                  <c:v>61.473830777447169</c:v>
                </c:pt>
                <c:pt idx="1500">
                  <c:v>61.479552910658441</c:v>
                </c:pt>
                <c:pt idx="1501">
                  <c:v>61.494410379347308</c:v>
                </c:pt>
                <c:pt idx="1502">
                  <c:v>61.482765336320902</c:v>
                </c:pt>
                <c:pt idx="1503">
                  <c:v>61.46680359631052</c:v>
                </c:pt>
                <c:pt idx="1504">
                  <c:v>61.443513510257667</c:v>
                </c:pt>
                <c:pt idx="1505">
                  <c:v>61.449336031770883</c:v>
                </c:pt>
                <c:pt idx="1506">
                  <c:v>61.456062048001662</c:v>
                </c:pt>
                <c:pt idx="1507">
                  <c:v>61.455459718189957</c:v>
                </c:pt>
                <c:pt idx="1508">
                  <c:v>61.465096995177348</c:v>
                </c:pt>
                <c:pt idx="1509">
                  <c:v>61.451343797809933</c:v>
                </c:pt>
                <c:pt idx="1510">
                  <c:v>61.442208462332289</c:v>
                </c:pt>
                <c:pt idx="1511">
                  <c:v>61.466402043102718</c:v>
                </c:pt>
                <c:pt idx="1512">
                  <c:v>61.471521846502277</c:v>
                </c:pt>
                <c:pt idx="1513">
                  <c:v>61.483668831038472</c:v>
                </c:pt>
                <c:pt idx="1514">
                  <c:v>61.465900101592979</c:v>
                </c:pt>
                <c:pt idx="1515">
                  <c:v>61.369527331719112</c:v>
                </c:pt>
                <c:pt idx="1516">
                  <c:v>61.369125778511282</c:v>
                </c:pt>
                <c:pt idx="1517">
                  <c:v>61.36932655511518</c:v>
                </c:pt>
                <c:pt idx="1518">
                  <c:v>61.379766938518202</c:v>
                </c:pt>
                <c:pt idx="1519">
                  <c:v>61.36741917737811</c:v>
                </c:pt>
                <c:pt idx="1520">
                  <c:v>61.367017624170309</c:v>
                </c:pt>
                <c:pt idx="1521">
                  <c:v>61.368021507189823</c:v>
                </c:pt>
                <c:pt idx="1522">
                  <c:v>61.371836262663983</c:v>
                </c:pt>
                <c:pt idx="1523">
                  <c:v>61.380268880027963</c:v>
                </c:pt>
                <c:pt idx="1524">
                  <c:v>61.366816847566398</c:v>
                </c:pt>
                <c:pt idx="1525">
                  <c:v>61.366917235868357</c:v>
                </c:pt>
                <c:pt idx="1526">
                  <c:v>61.373342087193272</c:v>
                </c:pt>
                <c:pt idx="1527">
                  <c:v>61.377458007573303</c:v>
                </c:pt>
                <c:pt idx="1528">
                  <c:v>61.390809651732887</c:v>
                </c:pt>
                <c:pt idx="1529">
                  <c:v>61.379666550216207</c:v>
                </c:pt>
                <c:pt idx="1530">
                  <c:v>61.372840145683497</c:v>
                </c:pt>
                <c:pt idx="1531">
                  <c:v>61.384083635502108</c:v>
                </c:pt>
                <c:pt idx="1532">
                  <c:v>61.386091401541151</c:v>
                </c:pt>
                <c:pt idx="1533">
                  <c:v>61.39422285399926</c:v>
                </c:pt>
                <c:pt idx="1534">
                  <c:v>61.501839113691759</c:v>
                </c:pt>
                <c:pt idx="1535">
                  <c:v>61.407474109856899</c:v>
                </c:pt>
                <c:pt idx="1536">
                  <c:v>61.406470226837413</c:v>
                </c:pt>
                <c:pt idx="1537">
                  <c:v>61.40887954608425</c:v>
                </c:pt>
                <c:pt idx="1538">
                  <c:v>61.422231190243878</c:v>
                </c:pt>
                <c:pt idx="1539">
                  <c:v>61.410586147217437</c:v>
                </c:pt>
                <c:pt idx="1540">
                  <c:v>61.406871780045222</c:v>
                </c:pt>
                <c:pt idx="1541">
                  <c:v>61.407474109856928</c:v>
                </c:pt>
                <c:pt idx="1542">
                  <c:v>61.395929455132467</c:v>
                </c:pt>
                <c:pt idx="1543">
                  <c:v>61.40958226419793</c:v>
                </c:pt>
                <c:pt idx="1544">
                  <c:v>61.400246152116402</c:v>
                </c:pt>
                <c:pt idx="1545">
                  <c:v>61.331580553581269</c:v>
                </c:pt>
                <c:pt idx="1546">
                  <c:v>61.328769681126609</c:v>
                </c:pt>
                <c:pt idx="1547">
                  <c:v>61.324051430934873</c:v>
                </c:pt>
                <c:pt idx="1548">
                  <c:v>61.341117442266693</c:v>
                </c:pt>
                <c:pt idx="1549">
                  <c:v>61.363704810205903</c:v>
                </c:pt>
                <c:pt idx="1550">
                  <c:v>61.352260543783359</c:v>
                </c:pt>
                <c:pt idx="1551">
                  <c:v>61.359086948316097</c:v>
                </c:pt>
                <c:pt idx="1552">
                  <c:v>61.358685395108303</c:v>
                </c:pt>
                <c:pt idx="1553">
                  <c:v>61.306483478093263</c:v>
                </c:pt>
                <c:pt idx="1554">
                  <c:v>61.384886741917747</c:v>
                </c:pt>
                <c:pt idx="1555">
                  <c:v>61.386492954748981</c:v>
                </c:pt>
                <c:pt idx="1556">
                  <c:v>61.378963832102578</c:v>
                </c:pt>
                <c:pt idx="1557">
                  <c:v>61.379365385310393</c:v>
                </c:pt>
                <c:pt idx="1558">
                  <c:v>61.388902273995832</c:v>
                </c:pt>
                <c:pt idx="1559">
                  <c:v>61.385489071729438</c:v>
                </c:pt>
                <c:pt idx="1560">
                  <c:v>61.314715318853338</c:v>
                </c:pt>
                <c:pt idx="1561">
                  <c:v>61.324252207538763</c:v>
                </c:pt>
                <c:pt idx="1562">
                  <c:v>61.319835122252883</c:v>
                </c:pt>
                <c:pt idx="1563">
                  <c:v>61.327163468295367</c:v>
                </c:pt>
                <c:pt idx="1564">
                  <c:v>61.381875092859183</c:v>
                </c:pt>
                <c:pt idx="1565">
                  <c:v>61.376855677761583</c:v>
                </c:pt>
                <c:pt idx="1566">
                  <c:v>61.3826781992748</c:v>
                </c:pt>
                <c:pt idx="1567">
                  <c:v>61.376654901157671</c:v>
                </c:pt>
                <c:pt idx="1568">
                  <c:v>61.362500150582463</c:v>
                </c:pt>
                <c:pt idx="1569">
                  <c:v>61.352360932085297</c:v>
                </c:pt>
                <c:pt idx="1570">
                  <c:v>61.342020936984248</c:v>
                </c:pt>
                <c:pt idx="1571">
                  <c:v>61.334391426035907</c:v>
                </c:pt>
                <c:pt idx="1572">
                  <c:v>61.37605257134598</c:v>
                </c:pt>
                <c:pt idx="1573">
                  <c:v>61.3921146996583</c:v>
                </c:pt>
                <c:pt idx="1574">
                  <c:v>61.376855677761547</c:v>
                </c:pt>
                <c:pt idx="1575">
                  <c:v>61.378763055498638</c:v>
                </c:pt>
                <c:pt idx="1576">
                  <c:v>61.375550629836198</c:v>
                </c:pt>
                <c:pt idx="1577">
                  <c:v>61.374446358514717</c:v>
                </c:pt>
                <c:pt idx="1578">
                  <c:v>61.370932767946407</c:v>
                </c:pt>
                <c:pt idx="1579">
                  <c:v>61.425142451000482</c:v>
                </c:pt>
                <c:pt idx="1580">
                  <c:v>61.420223424204828</c:v>
                </c:pt>
                <c:pt idx="1581">
                  <c:v>61.423937791377043</c:v>
                </c:pt>
                <c:pt idx="1582">
                  <c:v>61.413397019672097</c:v>
                </c:pt>
                <c:pt idx="1583">
                  <c:v>61.432571185344933</c:v>
                </c:pt>
                <c:pt idx="1584">
                  <c:v>61.455560106491923</c:v>
                </c:pt>
                <c:pt idx="1585">
                  <c:v>61.399844598908579</c:v>
                </c:pt>
                <c:pt idx="1586">
                  <c:v>61.399242269096867</c:v>
                </c:pt>
                <c:pt idx="1587">
                  <c:v>61.339712006039399</c:v>
                </c:pt>
                <c:pt idx="1588">
                  <c:v>61.353164038500942</c:v>
                </c:pt>
                <c:pt idx="1589">
                  <c:v>61.358585006806337</c:v>
                </c:pt>
                <c:pt idx="1590">
                  <c:v>61.360994326053202</c:v>
                </c:pt>
                <c:pt idx="1591">
                  <c:v>61.357079182277047</c:v>
                </c:pt>
                <c:pt idx="1592">
                  <c:v>61.365311023037123</c:v>
                </c:pt>
                <c:pt idx="1593">
                  <c:v>61.385489071729438</c:v>
                </c:pt>
                <c:pt idx="1594">
                  <c:v>61.393118582677801</c:v>
                </c:pt>
                <c:pt idx="1595">
                  <c:v>61.39321897097976</c:v>
                </c:pt>
                <c:pt idx="1596">
                  <c:v>61.40456284910033</c:v>
                </c:pt>
                <c:pt idx="1597">
                  <c:v>61.42584516911414</c:v>
                </c:pt>
                <c:pt idx="1598">
                  <c:v>61.442810792144023</c:v>
                </c:pt>
                <c:pt idx="1599">
                  <c:v>61.436887882328847</c:v>
                </c:pt>
                <c:pt idx="1600">
                  <c:v>61.439598366481562</c:v>
                </c:pt>
                <c:pt idx="1601">
                  <c:v>61.443915063465482</c:v>
                </c:pt>
                <c:pt idx="1602">
                  <c:v>61.433474680062467</c:v>
                </c:pt>
                <c:pt idx="1603">
                  <c:v>61.415505174013099</c:v>
                </c:pt>
                <c:pt idx="1604">
                  <c:v>61.46499660687541</c:v>
                </c:pt>
                <c:pt idx="1605">
                  <c:v>61.470417575180797</c:v>
                </c:pt>
                <c:pt idx="1606">
                  <c:v>61.513785321624042</c:v>
                </c:pt>
                <c:pt idx="1607">
                  <c:v>61.505754257467878</c:v>
                </c:pt>
                <c:pt idx="1608">
                  <c:v>61.496618921990269</c:v>
                </c:pt>
                <c:pt idx="1609">
                  <c:v>61.511777555584992</c:v>
                </c:pt>
                <c:pt idx="1610">
                  <c:v>61.498927852935161</c:v>
                </c:pt>
                <c:pt idx="1611">
                  <c:v>61.483367666132587</c:v>
                </c:pt>
                <c:pt idx="1612">
                  <c:v>61.477645532921343</c:v>
                </c:pt>
                <c:pt idx="1613">
                  <c:v>61.471521846502277</c:v>
                </c:pt>
                <c:pt idx="1614">
                  <c:v>61.463591170648073</c:v>
                </c:pt>
                <c:pt idx="1615">
                  <c:v>61.453451952150907</c:v>
                </c:pt>
                <c:pt idx="1616">
                  <c:v>61.437289435536641</c:v>
                </c:pt>
                <c:pt idx="1617">
                  <c:v>61.437590600442498</c:v>
                </c:pt>
                <c:pt idx="1618">
                  <c:v>61.448332148751398</c:v>
                </c:pt>
                <c:pt idx="1619">
                  <c:v>61.439899531387418</c:v>
                </c:pt>
                <c:pt idx="1620">
                  <c:v>61.442108074030372</c:v>
                </c:pt>
                <c:pt idx="1621">
                  <c:v>61.442409238936207</c:v>
                </c:pt>
                <c:pt idx="1622">
                  <c:v>61.43939758987765</c:v>
                </c:pt>
                <c:pt idx="1623">
                  <c:v>61.442509627238167</c:v>
                </c:pt>
                <c:pt idx="1624">
                  <c:v>61.432972738552763</c:v>
                </c:pt>
                <c:pt idx="1625">
                  <c:v>61.437891765348361</c:v>
                </c:pt>
                <c:pt idx="1626">
                  <c:v>61.445521276296709</c:v>
                </c:pt>
                <c:pt idx="1627">
                  <c:v>61.456363212907533</c:v>
                </c:pt>
                <c:pt idx="1628">
                  <c:v>61.446424771014271</c:v>
                </c:pt>
                <c:pt idx="1629">
                  <c:v>61.482363783113072</c:v>
                </c:pt>
                <c:pt idx="1630">
                  <c:v>61.523824151819227</c:v>
                </c:pt>
                <c:pt idx="1631">
                  <c:v>61.521916774082158</c:v>
                </c:pt>
                <c:pt idx="1632">
                  <c:v>61.509970566149882</c:v>
                </c:pt>
                <c:pt idx="1633">
                  <c:v>61.521013279364603</c:v>
                </c:pt>
                <c:pt idx="1634">
                  <c:v>61.539384338621801</c:v>
                </c:pt>
                <c:pt idx="1635">
                  <c:v>61.552234041271653</c:v>
                </c:pt>
                <c:pt idx="1636">
                  <c:v>61.554141419008729</c:v>
                </c:pt>
                <c:pt idx="1637">
                  <c:v>61.567191898262472</c:v>
                </c:pt>
                <c:pt idx="1638">
                  <c:v>61.574520244304971</c:v>
                </c:pt>
                <c:pt idx="1639">
                  <c:v>61.567191898262472</c:v>
                </c:pt>
                <c:pt idx="1640">
                  <c:v>61.569099275999562</c:v>
                </c:pt>
                <c:pt idx="1641">
                  <c:v>61.576528010343978</c:v>
                </c:pt>
                <c:pt idx="1642">
                  <c:v>61.573516361285449</c:v>
                </c:pt>
                <c:pt idx="1643">
                  <c:v>61.57833499977913</c:v>
                </c:pt>
                <c:pt idx="1644">
                  <c:v>61.596505282432439</c:v>
                </c:pt>
                <c:pt idx="1645">
                  <c:v>61.630737693398054</c:v>
                </c:pt>
                <c:pt idx="1646">
                  <c:v>61.617988379050153</c:v>
                </c:pt>
                <c:pt idx="1647">
                  <c:v>61.613772070368199</c:v>
                </c:pt>
                <c:pt idx="1648">
                  <c:v>61.588775383182153</c:v>
                </c:pt>
                <c:pt idx="1649">
                  <c:v>61.537075407676888</c:v>
                </c:pt>
                <c:pt idx="1650">
                  <c:v>61.52532997634853</c:v>
                </c:pt>
                <c:pt idx="1651">
                  <c:v>61.538179678998368</c:v>
                </c:pt>
                <c:pt idx="1652">
                  <c:v>61.534967253335893</c:v>
                </c:pt>
                <c:pt idx="1653">
                  <c:v>61.522117550686048</c:v>
                </c:pt>
                <c:pt idx="1654">
                  <c:v>61.497522416707831</c:v>
                </c:pt>
                <c:pt idx="1655">
                  <c:v>61.498024358217577</c:v>
                </c:pt>
                <c:pt idx="1656">
                  <c:v>61.482263394811127</c:v>
                </c:pt>
                <c:pt idx="1657">
                  <c:v>61.4739311657491</c:v>
                </c:pt>
                <c:pt idx="1658">
                  <c:v>61.483367666132587</c:v>
                </c:pt>
                <c:pt idx="1659">
                  <c:v>61.475637766882308</c:v>
                </c:pt>
                <c:pt idx="1660">
                  <c:v>61.457065931021198</c:v>
                </c:pt>
                <c:pt idx="1661">
                  <c:v>61.457869037436787</c:v>
                </c:pt>
                <c:pt idx="1662">
                  <c:v>61.45385350535873</c:v>
                </c:pt>
                <c:pt idx="1663">
                  <c:v>61.427049828737537</c:v>
                </c:pt>
                <c:pt idx="1664">
                  <c:v>61.400547317022237</c:v>
                </c:pt>
                <c:pt idx="1665">
                  <c:v>61.406068673629598</c:v>
                </c:pt>
                <c:pt idx="1666">
                  <c:v>61.399041492492948</c:v>
                </c:pt>
                <c:pt idx="1667">
                  <c:v>61.41389896118185</c:v>
                </c:pt>
                <c:pt idx="1668">
                  <c:v>61.429559536286348</c:v>
                </c:pt>
                <c:pt idx="1669">
                  <c:v>61.433675456666357</c:v>
                </c:pt>
                <c:pt idx="1670">
                  <c:v>61.434779727987852</c:v>
                </c:pt>
                <c:pt idx="1671">
                  <c:v>61.435984387611271</c:v>
                </c:pt>
                <c:pt idx="1672">
                  <c:v>61.430262254400013</c:v>
                </c:pt>
                <c:pt idx="1673">
                  <c:v>61.445320499692791</c:v>
                </c:pt>
                <c:pt idx="1674">
                  <c:v>61.442308850634248</c:v>
                </c:pt>
                <c:pt idx="1675">
                  <c:v>61.439497978179602</c:v>
                </c:pt>
                <c:pt idx="1676">
                  <c:v>61.452448069131393</c:v>
                </c:pt>
                <c:pt idx="1677">
                  <c:v>61.441706520822542</c:v>
                </c:pt>
                <c:pt idx="1678">
                  <c:v>61.446223994410403</c:v>
                </c:pt>
                <c:pt idx="1679">
                  <c:v>61.454355446868497</c:v>
                </c:pt>
                <c:pt idx="1680">
                  <c:v>61.45074146799822</c:v>
                </c:pt>
                <c:pt idx="1681">
                  <c:v>61.461984957816838</c:v>
                </c:pt>
                <c:pt idx="1682">
                  <c:v>61.471120293294469</c:v>
                </c:pt>
                <c:pt idx="1683">
                  <c:v>61.356175687559499</c:v>
                </c:pt>
                <c:pt idx="1684">
                  <c:v>61.339109676227643</c:v>
                </c:pt>
                <c:pt idx="1685">
                  <c:v>61.352260543783359</c:v>
                </c:pt>
                <c:pt idx="1686">
                  <c:v>61.340916665662768</c:v>
                </c:pt>
                <c:pt idx="1687">
                  <c:v>61.338406958114</c:v>
                </c:pt>
                <c:pt idx="1688">
                  <c:v>61.347140740383807</c:v>
                </c:pt>
                <c:pt idx="1689">
                  <c:v>61.343827926419387</c:v>
                </c:pt>
                <c:pt idx="1690">
                  <c:v>61.342121325286207</c:v>
                </c:pt>
                <c:pt idx="1691">
                  <c:v>61.34272365509792</c:v>
                </c:pt>
                <c:pt idx="1692">
                  <c:v>61.341920548682317</c:v>
                </c:pt>
                <c:pt idx="1693">
                  <c:v>61.341619383776468</c:v>
                </c:pt>
                <c:pt idx="1694">
                  <c:v>61.364005975111752</c:v>
                </c:pt>
                <c:pt idx="1695">
                  <c:v>61.364206751715628</c:v>
                </c:pt>
                <c:pt idx="1696">
                  <c:v>61.376956066063549</c:v>
                </c:pt>
                <c:pt idx="1697">
                  <c:v>61.377156842667468</c:v>
                </c:pt>
                <c:pt idx="1698">
                  <c:v>61.3766549011577</c:v>
                </c:pt>
                <c:pt idx="1699">
                  <c:v>61.313811824135783</c:v>
                </c:pt>
                <c:pt idx="1700">
                  <c:v>61.321140170178282</c:v>
                </c:pt>
                <c:pt idx="1701">
                  <c:v>61.328267739616848</c:v>
                </c:pt>
                <c:pt idx="1702">
                  <c:v>61.426246722321977</c:v>
                </c:pt>
                <c:pt idx="1703">
                  <c:v>61.431266137419549</c:v>
                </c:pt>
                <c:pt idx="1704">
                  <c:v>61.416408668730668</c:v>
                </c:pt>
                <c:pt idx="1705">
                  <c:v>61.405365955515961</c:v>
                </c:pt>
                <c:pt idx="1706">
                  <c:v>61.395025960414898</c:v>
                </c:pt>
                <c:pt idx="1707">
                  <c:v>61.377357619271358</c:v>
                </c:pt>
                <c:pt idx="1708">
                  <c:v>61.328167351314903</c:v>
                </c:pt>
                <c:pt idx="1709">
                  <c:v>61.307487361112791</c:v>
                </c:pt>
                <c:pt idx="1710">
                  <c:v>61.291425232800499</c:v>
                </c:pt>
                <c:pt idx="1711">
                  <c:v>61.26994213618277</c:v>
                </c:pt>
                <c:pt idx="1712">
                  <c:v>61.248358651263082</c:v>
                </c:pt>
                <c:pt idx="1713">
                  <c:v>61.215531676524797</c:v>
                </c:pt>
                <c:pt idx="1714">
                  <c:v>61.170557717250311</c:v>
                </c:pt>
                <c:pt idx="1715">
                  <c:v>61.151483939879448</c:v>
                </c:pt>
                <c:pt idx="1716">
                  <c:v>61.109019688153801</c:v>
                </c:pt>
                <c:pt idx="1717">
                  <c:v>61.075690771905741</c:v>
                </c:pt>
                <c:pt idx="1718">
                  <c:v>61.076293101717432</c:v>
                </c:pt>
                <c:pt idx="1719">
                  <c:v>61.009534880919411</c:v>
                </c:pt>
                <c:pt idx="1720">
                  <c:v>60.952112772202888</c:v>
                </c:pt>
                <c:pt idx="1721">
                  <c:v>60.854635731007527</c:v>
                </c:pt>
                <c:pt idx="1722">
                  <c:v>60.756556360000488</c:v>
                </c:pt>
                <c:pt idx="1723">
                  <c:v>60.641109812755751</c:v>
                </c:pt>
                <c:pt idx="1724">
                  <c:v>60.513014339465052</c:v>
                </c:pt>
                <c:pt idx="1725">
                  <c:v>60.394254978255887</c:v>
                </c:pt>
                <c:pt idx="1726">
                  <c:v>60.28985114422585</c:v>
                </c:pt>
                <c:pt idx="1727">
                  <c:v>60.209640890966227</c:v>
                </c:pt>
                <c:pt idx="1728">
                  <c:v>60.106943658069397</c:v>
                </c:pt>
                <c:pt idx="1729">
                  <c:v>59.99932739837692</c:v>
                </c:pt>
                <c:pt idx="1730">
                  <c:v>59.917912485493872</c:v>
                </c:pt>
                <c:pt idx="1731">
                  <c:v>59.835192524685482</c:v>
                </c:pt>
                <c:pt idx="1732">
                  <c:v>59.752472563877078</c:v>
                </c:pt>
                <c:pt idx="1733">
                  <c:v>59.688525215533687</c:v>
                </c:pt>
                <c:pt idx="1734">
                  <c:v>59.614539036995097</c:v>
                </c:pt>
                <c:pt idx="1735">
                  <c:v>59.577194588668974</c:v>
                </c:pt>
                <c:pt idx="1736">
                  <c:v>59.530614416563267</c:v>
                </c:pt>
                <c:pt idx="1737">
                  <c:v>59.5140503467412</c:v>
                </c:pt>
                <c:pt idx="1738">
                  <c:v>59.478814052756043</c:v>
                </c:pt>
                <c:pt idx="1739">
                  <c:v>59.432133492348399</c:v>
                </c:pt>
                <c:pt idx="1740">
                  <c:v>59.421994273851247</c:v>
                </c:pt>
                <c:pt idx="1741">
                  <c:v>59.439863391598678</c:v>
                </c:pt>
                <c:pt idx="1742">
                  <c:v>59.459238333875419</c:v>
                </c:pt>
                <c:pt idx="1743">
                  <c:v>59.486242787100508</c:v>
                </c:pt>
                <c:pt idx="1744">
                  <c:v>59.481926090116573</c:v>
                </c:pt>
                <c:pt idx="1745">
                  <c:v>59.488350941441489</c:v>
                </c:pt>
                <c:pt idx="1746">
                  <c:v>59.491462978802012</c:v>
                </c:pt>
                <c:pt idx="1747">
                  <c:v>59.482026478418518</c:v>
                </c:pt>
                <c:pt idx="1748">
                  <c:v>59.477107451622871</c:v>
                </c:pt>
                <c:pt idx="1749">
                  <c:v>59.452211152738798</c:v>
                </c:pt>
                <c:pt idx="1750">
                  <c:v>59.466767456521822</c:v>
                </c:pt>
                <c:pt idx="1751">
                  <c:v>59.464960467086676</c:v>
                </c:pt>
                <c:pt idx="1752">
                  <c:v>59.477509004830672</c:v>
                </c:pt>
                <c:pt idx="1753">
                  <c:v>59.483933856155602</c:v>
                </c:pt>
                <c:pt idx="1754">
                  <c:v>59.491061425594197</c:v>
                </c:pt>
                <c:pt idx="1755">
                  <c:v>59.509432484851409</c:v>
                </c:pt>
                <c:pt idx="1756">
                  <c:v>59.532622182602303</c:v>
                </c:pt>
                <c:pt idx="1757">
                  <c:v>59.568260029795262</c:v>
                </c:pt>
                <c:pt idx="1758">
                  <c:v>59.601990499251102</c:v>
                </c:pt>
                <c:pt idx="1759">
                  <c:v>59.661119209100818</c:v>
                </c:pt>
                <c:pt idx="1760">
                  <c:v>59.726170828765682</c:v>
                </c:pt>
                <c:pt idx="1761">
                  <c:v>59.782689442764628</c:v>
                </c:pt>
                <c:pt idx="1762">
                  <c:v>59.739020531415548</c:v>
                </c:pt>
                <c:pt idx="1763">
                  <c:v>59.826960683925428</c:v>
                </c:pt>
                <c:pt idx="1764">
                  <c:v>59.87835949452483</c:v>
                </c:pt>
                <c:pt idx="1765">
                  <c:v>59.936183156449161</c:v>
                </c:pt>
                <c:pt idx="1766">
                  <c:v>60.023019037637603</c:v>
                </c:pt>
                <c:pt idx="1767">
                  <c:v>60.095399003344959</c:v>
                </c:pt>
                <c:pt idx="1768">
                  <c:v>60.165269261503518</c:v>
                </c:pt>
                <c:pt idx="1769">
                  <c:v>60.218475061538058</c:v>
                </c:pt>
                <c:pt idx="1770">
                  <c:v>60.260437371753973</c:v>
                </c:pt>
                <c:pt idx="1771">
                  <c:v>60.29617560724887</c:v>
                </c:pt>
                <c:pt idx="1772">
                  <c:v>60.337937140860888</c:v>
                </c:pt>
                <c:pt idx="1773">
                  <c:v>60.360424120498109</c:v>
                </c:pt>
                <c:pt idx="1774">
                  <c:v>60.358617131062957</c:v>
                </c:pt>
                <c:pt idx="1775">
                  <c:v>60.362431886537152</c:v>
                </c:pt>
                <c:pt idx="1776">
                  <c:v>60.365343147293757</c:v>
                </c:pt>
                <c:pt idx="1777">
                  <c:v>60.376586637112347</c:v>
                </c:pt>
                <c:pt idx="1778">
                  <c:v>60.376887802018217</c:v>
                </c:pt>
                <c:pt idx="1779">
                  <c:v>60.325388603116863</c:v>
                </c:pt>
                <c:pt idx="1780">
                  <c:v>60.307720261973287</c:v>
                </c:pt>
                <c:pt idx="1781">
                  <c:v>60.387830126930972</c:v>
                </c:pt>
                <c:pt idx="1782">
                  <c:v>60.319164528395852</c:v>
                </c:pt>
                <c:pt idx="1783">
                  <c:v>60.297882208382028</c:v>
                </c:pt>
                <c:pt idx="1784">
                  <c:v>60.276599888368217</c:v>
                </c:pt>
                <c:pt idx="1785">
                  <c:v>60.191370220011009</c:v>
                </c:pt>
                <c:pt idx="1786">
                  <c:v>60.151817229041932</c:v>
                </c:pt>
                <c:pt idx="1787">
                  <c:v>60.10955375392016</c:v>
                </c:pt>
                <c:pt idx="1788">
                  <c:v>60.049621937654841</c:v>
                </c:pt>
                <c:pt idx="1789">
                  <c:v>59.985072259499752</c:v>
                </c:pt>
                <c:pt idx="1790">
                  <c:v>59.929457140218346</c:v>
                </c:pt>
                <c:pt idx="1791">
                  <c:v>59.85938610545589</c:v>
                </c:pt>
                <c:pt idx="1792">
                  <c:v>59.823145928451261</c:v>
                </c:pt>
                <c:pt idx="1793">
                  <c:v>59.768735468793288</c:v>
                </c:pt>
                <c:pt idx="1794">
                  <c:v>59.709104817433833</c:v>
                </c:pt>
                <c:pt idx="1795">
                  <c:v>59.630099223797643</c:v>
                </c:pt>
                <c:pt idx="1796">
                  <c:v>59.550792465255597</c:v>
                </c:pt>
                <c:pt idx="1797">
                  <c:v>59.460141828592981</c:v>
                </c:pt>
                <c:pt idx="1798">
                  <c:v>59.390472347038347</c:v>
                </c:pt>
                <c:pt idx="1799">
                  <c:v>59.304339183963563</c:v>
                </c:pt>
                <c:pt idx="1800">
                  <c:v>59.224731260515668</c:v>
                </c:pt>
                <c:pt idx="1801">
                  <c:v>59.184575939734898</c:v>
                </c:pt>
                <c:pt idx="1802">
                  <c:v>59.099045106471827</c:v>
                </c:pt>
                <c:pt idx="1803">
                  <c:v>59.012911943397043</c:v>
                </c:pt>
                <c:pt idx="1804">
                  <c:v>58.980185356960718</c:v>
                </c:pt>
                <c:pt idx="1805">
                  <c:v>58.896059959924983</c:v>
                </c:pt>
                <c:pt idx="1806">
                  <c:v>58.817857472704397</c:v>
                </c:pt>
                <c:pt idx="1807">
                  <c:v>58.644587263535342</c:v>
                </c:pt>
                <c:pt idx="1808">
                  <c:v>58.573713122357283</c:v>
                </c:pt>
                <c:pt idx="1809">
                  <c:v>58.508059172880706</c:v>
                </c:pt>
                <c:pt idx="1810">
                  <c:v>58.32434858030863</c:v>
                </c:pt>
                <c:pt idx="1811">
                  <c:v>58.217234262125913</c:v>
                </c:pt>
                <c:pt idx="1812">
                  <c:v>58.139232551509231</c:v>
                </c:pt>
                <c:pt idx="1813">
                  <c:v>58.061331229194543</c:v>
                </c:pt>
                <c:pt idx="1814">
                  <c:v>58.007723875952173</c:v>
                </c:pt>
                <c:pt idx="1815">
                  <c:v>57.947792059686869</c:v>
                </c:pt>
                <c:pt idx="1816">
                  <c:v>57.902717712110451</c:v>
                </c:pt>
                <c:pt idx="1817">
                  <c:v>57.856639481514478</c:v>
                </c:pt>
                <c:pt idx="1818">
                  <c:v>57.809256202993183</c:v>
                </c:pt>
                <c:pt idx="1819">
                  <c:v>57.759664381828912</c:v>
                </c:pt>
                <c:pt idx="1820">
                  <c:v>57.712682656515398</c:v>
                </c:pt>
                <c:pt idx="1821">
                  <c:v>57.679654905173223</c:v>
                </c:pt>
                <c:pt idx="1822">
                  <c:v>57.657569478743788</c:v>
                </c:pt>
                <c:pt idx="1823">
                  <c:v>57.622734737966461</c:v>
                </c:pt>
                <c:pt idx="1824">
                  <c:v>57.584587183224713</c:v>
                </c:pt>
                <c:pt idx="1825">
                  <c:v>57.559690884340633</c:v>
                </c:pt>
                <c:pt idx="1826">
                  <c:v>57.609081928900999</c:v>
                </c:pt>
                <c:pt idx="1827">
                  <c:v>57.58759883228327</c:v>
                </c:pt>
                <c:pt idx="1828">
                  <c:v>57.538910505836583</c:v>
                </c:pt>
                <c:pt idx="1829">
                  <c:v>57.640101914204152</c:v>
                </c:pt>
                <c:pt idx="1830">
                  <c:v>57.637893371561198</c:v>
                </c:pt>
                <c:pt idx="1831">
                  <c:v>57.636789100239731</c:v>
                </c:pt>
                <c:pt idx="1832">
                  <c:v>57.629460754197233</c:v>
                </c:pt>
                <c:pt idx="1833">
                  <c:v>57.620024253813753</c:v>
                </c:pt>
                <c:pt idx="1834">
                  <c:v>57.610085811920513</c:v>
                </c:pt>
                <c:pt idx="1835">
                  <c:v>57.612394742865398</c:v>
                </c:pt>
                <c:pt idx="1836">
                  <c:v>57.60115125304678</c:v>
                </c:pt>
                <c:pt idx="1837">
                  <c:v>57.614703673810297</c:v>
                </c:pt>
                <c:pt idx="1838">
                  <c:v>57.63086619042457</c:v>
                </c:pt>
                <c:pt idx="1839">
                  <c:v>57.641808515337317</c:v>
                </c:pt>
                <c:pt idx="1840">
                  <c:v>57.662086952331613</c:v>
                </c:pt>
                <c:pt idx="1841">
                  <c:v>57.695917810089441</c:v>
                </c:pt>
                <c:pt idx="1842">
                  <c:v>57.752336035786414</c:v>
                </c:pt>
                <c:pt idx="1843">
                  <c:v>57.78947970750864</c:v>
                </c:pt>
                <c:pt idx="1844">
                  <c:v>57.804136399593617</c:v>
                </c:pt>
                <c:pt idx="1845">
                  <c:v>57.852021619624701</c:v>
                </c:pt>
                <c:pt idx="1846">
                  <c:v>57.877921801528309</c:v>
                </c:pt>
                <c:pt idx="1847">
                  <c:v>57.927714399296448</c:v>
                </c:pt>
                <c:pt idx="1848">
                  <c:v>57.949799825725911</c:v>
                </c:pt>
                <c:pt idx="1849">
                  <c:v>57.991260194432037</c:v>
                </c:pt>
                <c:pt idx="1850">
                  <c:v>58.052095505414933</c:v>
                </c:pt>
                <c:pt idx="1851">
                  <c:v>58.074783261656073</c:v>
                </c:pt>
                <c:pt idx="1852">
                  <c:v>58.106706741676803</c:v>
                </c:pt>
                <c:pt idx="1853">
                  <c:v>58.146058956041962</c:v>
                </c:pt>
                <c:pt idx="1854">
                  <c:v>58.160213706617199</c:v>
                </c:pt>
                <c:pt idx="1855">
                  <c:v>58.198863202868701</c:v>
                </c:pt>
                <c:pt idx="1856">
                  <c:v>58.220747852694203</c:v>
                </c:pt>
                <c:pt idx="1857">
                  <c:v>58.247250364409531</c:v>
                </c:pt>
                <c:pt idx="1858">
                  <c:v>58.271243168576063</c:v>
                </c:pt>
                <c:pt idx="1859">
                  <c:v>58.287204908586403</c:v>
                </c:pt>
                <c:pt idx="1860">
                  <c:v>58.294131701421101</c:v>
                </c:pt>
                <c:pt idx="1861">
                  <c:v>58.270339673858501</c:v>
                </c:pt>
                <c:pt idx="1862">
                  <c:v>58.286803355378609</c:v>
                </c:pt>
                <c:pt idx="1863">
                  <c:v>58.325151686724247</c:v>
                </c:pt>
                <c:pt idx="1864">
                  <c:v>58.321437319552032</c:v>
                </c:pt>
                <c:pt idx="1865">
                  <c:v>58.328665277292558</c:v>
                </c:pt>
                <c:pt idx="1866">
                  <c:v>58.338603719185834</c:v>
                </c:pt>
                <c:pt idx="1867">
                  <c:v>58.347538278059552</c:v>
                </c:pt>
                <c:pt idx="1868">
                  <c:v>58.344225464095118</c:v>
                </c:pt>
                <c:pt idx="1869">
                  <c:v>58.307985287090467</c:v>
                </c:pt>
                <c:pt idx="1870">
                  <c:v>58.310093441431462</c:v>
                </c:pt>
                <c:pt idx="1871">
                  <c:v>58.307483345580707</c:v>
                </c:pt>
                <c:pt idx="1872">
                  <c:v>58.29362975991134</c:v>
                </c:pt>
                <c:pt idx="1873">
                  <c:v>58.288409568209829</c:v>
                </c:pt>
                <c:pt idx="1874">
                  <c:v>58.273552099520948</c:v>
                </c:pt>
                <c:pt idx="1875">
                  <c:v>58.260300843663302</c:v>
                </c:pt>
                <c:pt idx="1876">
                  <c:v>58.244238715350967</c:v>
                </c:pt>
                <c:pt idx="1877">
                  <c:v>58.229180470058182</c:v>
                </c:pt>
                <c:pt idx="1878">
                  <c:v>58.207496596836549</c:v>
                </c:pt>
                <c:pt idx="1879">
                  <c:v>58.180592531913433</c:v>
                </c:pt>
                <c:pt idx="1880">
                  <c:v>58.158908658691807</c:v>
                </c:pt>
                <c:pt idx="1881">
                  <c:v>58.128691779804271</c:v>
                </c:pt>
                <c:pt idx="1882">
                  <c:v>58.085022868455169</c:v>
                </c:pt>
                <c:pt idx="1883">
                  <c:v>58.052497058622741</c:v>
                </c:pt>
                <c:pt idx="1884">
                  <c:v>58.02348483935863</c:v>
                </c:pt>
                <c:pt idx="1885">
                  <c:v>57.988750486883248</c:v>
                </c:pt>
                <c:pt idx="1886">
                  <c:v>57.944479245722427</c:v>
                </c:pt>
                <c:pt idx="1887">
                  <c:v>57.899806451353797</c:v>
                </c:pt>
                <c:pt idx="1888">
                  <c:v>57.859249577365212</c:v>
                </c:pt>
                <c:pt idx="1889">
                  <c:v>57.815179112808323</c:v>
                </c:pt>
                <c:pt idx="1890">
                  <c:v>57.7600659350367</c:v>
                </c:pt>
                <c:pt idx="1891">
                  <c:v>57.712381491609527</c:v>
                </c:pt>
                <c:pt idx="1892">
                  <c:v>57.662689282143297</c:v>
                </c:pt>
                <c:pt idx="1893">
                  <c:v>57.612093577959548</c:v>
                </c:pt>
                <c:pt idx="1894">
                  <c:v>57.551358655278598</c:v>
                </c:pt>
                <c:pt idx="1895">
                  <c:v>57.496345865808948</c:v>
                </c:pt>
                <c:pt idx="1896">
                  <c:v>57.441533852943166</c:v>
                </c:pt>
                <c:pt idx="1897">
                  <c:v>57.385015238944241</c:v>
                </c:pt>
                <c:pt idx="1898">
                  <c:v>57.338736231744413</c:v>
                </c:pt>
                <c:pt idx="1899">
                  <c:v>57.290750623411363</c:v>
                </c:pt>
                <c:pt idx="1900">
                  <c:v>57.250394526026653</c:v>
                </c:pt>
                <c:pt idx="1901">
                  <c:v>57.209837652038082</c:v>
                </c:pt>
                <c:pt idx="1902">
                  <c:v>57.18453979994618</c:v>
                </c:pt>
                <c:pt idx="1903">
                  <c:v>57.157133793513303</c:v>
                </c:pt>
                <c:pt idx="1904">
                  <c:v>57.140368947087332</c:v>
                </c:pt>
                <c:pt idx="1905">
                  <c:v>57.104329546686579</c:v>
                </c:pt>
                <c:pt idx="1906">
                  <c:v>57.073711114591227</c:v>
                </c:pt>
                <c:pt idx="1907">
                  <c:v>57.062568013074568</c:v>
                </c:pt>
                <c:pt idx="1908">
                  <c:v>57.041386081362702</c:v>
                </c:pt>
                <c:pt idx="1909">
                  <c:v>57.014482016439572</c:v>
                </c:pt>
                <c:pt idx="1910">
                  <c:v>56.991191930386741</c:v>
                </c:pt>
                <c:pt idx="1911">
                  <c:v>56.980651158681773</c:v>
                </c:pt>
                <c:pt idx="1912">
                  <c:v>56.978442616038841</c:v>
                </c:pt>
                <c:pt idx="1913">
                  <c:v>56.981353876795453</c:v>
                </c:pt>
                <c:pt idx="1914">
                  <c:v>56.975430966980277</c:v>
                </c:pt>
                <c:pt idx="1915">
                  <c:v>56.971515823204157</c:v>
                </c:pt>
                <c:pt idx="1916">
                  <c:v>56.981454265097383</c:v>
                </c:pt>
                <c:pt idx="1917">
                  <c:v>56.984164749250077</c:v>
                </c:pt>
                <c:pt idx="1918">
                  <c:v>56.980249605473958</c:v>
                </c:pt>
                <c:pt idx="1919">
                  <c:v>56.994103191143331</c:v>
                </c:pt>
                <c:pt idx="1920">
                  <c:v>57.002134255299467</c:v>
                </c:pt>
                <c:pt idx="1921">
                  <c:v>57.009161436436123</c:v>
                </c:pt>
                <c:pt idx="1922">
                  <c:v>57.032250745885079</c:v>
                </c:pt>
                <c:pt idx="1923">
                  <c:v>57.03024297984603</c:v>
                </c:pt>
                <c:pt idx="1924">
                  <c:v>57.047810932687653</c:v>
                </c:pt>
                <c:pt idx="1925">
                  <c:v>57.059857528921889</c:v>
                </c:pt>
                <c:pt idx="1926">
                  <c:v>57.065479273831201</c:v>
                </c:pt>
                <c:pt idx="1927">
                  <c:v>57.092784891962097</c:v>
                </c:pt>
                <c:pt idx="1928">
                  <c:v>57.130229728590201</c:v>
                </c:pt>
                <c:pt idx="1929">
                  <c:v>57.163458256536281</c:v>
                </c:pt>
                <c:pt idx="1930">
                  <c:v>57.17791417201736</c:v>
                </c:pt>
                <c:pt idx="1931">
                  <c:v>57.195080571651147</c:v>
                </c:pt>
                <c:pt idx="1932">
                  <c:v>57.224695120726977</c:v>
                </c:pt>
                <c:pt idx="1933">
                  <c:v>57.260533744523833</c:v>
                </c:pt>
                <c:pt idx="1934">
                  <c:v>57.30470459738266</c:v>
                </c:pt>
                <c:pt idx="1935">
                  <c:v>57.341045162689248</c:v>
                </c:pt>
                <c:pt idx="1936">
                  <c:v>57.367848839310447</c:v>
                </c:pt>
                <c:pt idx="1937">
                  <c:v>57.381602036677883</c:v>
                </c:pt>
                <c:pt idx="1938">
                  <c:v>57.408004160091217</c:v>
                </c:pt>
                <c:pt idx="1939">
                  <c:v>57.432398517465558</c:v>
                </c:pt>
                <c:pt idx="1940">
                  <c:v>57.465928210317507</c:v>
                </c:pt>
                <c:pt idx="1941">
                  <c:v>57.488515578256681</c:v>
                </c:pt>
                <c:pt idx="1942">
                  <c:v>57.517126244312998</c:v>
                </c:pt>
                <c:pt idx="1943">
                  <c:v>57.550555548863002</c:v>
                </c:pt>
                <c:pt idx="1944">
                  <c:v>57.577861166993912</c:v>
                </c:pt>
                <c:pt idx="1945">
                  <c:v>57.61801648777471</c:v>
                </c:pt>
                <c:pt idx="1946">
                  <c:v>57.652148510438373</c:v>
                </c:pt>
                <c:pt idx="1947">
                  <c:v>57.671322676111203</c:v>
                </c:pt>
                <c:pt idx="1948">
                  <c:v>57.691099171595731</c:v>
                </c:pt>
                <c:pt idx="1949">
                  <c:v>57.720011002557897</c:v>
                </c:pt>
                <c:pt idx="1950">
                  <c:v>57.751532929370782</c:v>
                </c:pt>
                <c:pt idx="1951">
                  <c:v>57.768096999192863</c:v>
                </c:pt>
                <c:pt idx="1952">
                  <c:v>57.773116414290463</c:v>
                </c:pt>
                <c:pt idx="1953">
                  <c:v>57.781448643352448</c:v>
                </c:pt>
                <c:pt idx="1954">
                  <c:v>57.785363787128588</c:v>
                </c:pt>
                <c:pt idx="1955">
                  <c:v>57.796506888645261</c:v>
                </c:pt>
                <c:pt idx="1956">
                  <c:v>57.83174318263039</c:v>
                </c:pt>
                <c:pt idx="1957">
                  <c:v>57.838669975465081</c:v>
                </c:pt>
                <c:pt idx="1958">
                  <c:v>57.855635598494949</c:v>
                </c:pt>
                <c:pt idx="1959">
                  <c:v>57.8630643328394</c:v>
                </c:pt>
                <c:pt idx="1960">
                  <c:v>57.859149189063267</c:v>
                </c:pt>
                <c:pt idx="1961">
                  <c:v>57.85252356113444</c:v>
                </c:pt>
                <c:pt idx="1962">
                  <c:v>57.857944529439841</c:v>
                </c:pt>
                <c:pt idx="1963">
                  <c:v>57.864369380764778</c:v>
                </c:pt>
                <c:pt idx="1964">
                  <c:v>57.848206864150512</c:v>
                </c:pt>
                <c:pt idx="1965">
                  <c:v>57.831040464516718</c:v>
                </c:pt>
                <c:pt idx="1966">
                  <c:v>57.830036581497197</c:v>
                </c:pt>
                <c:pt idx="1967">
                  <c:v>57.828229592062073</c:v>
                </c:pt>
                <c:pt idx="1968">
                  <c:v>57.826723767532783</c:v>
                </c:pt>
                <c:pt idx="1969">
                  <c:v>57.801626692044799</c:v>
                </c:pt>
                <c:pt idx="1970">
                  <c:v>57.794298346002321</c:v>
                </c:pt>
                <c:pt idx="1971">
                  <c:v>57.795101452417931</c:v>
                </c:pt>
                <c:pt idx="1972">
                  <c:v>57.782151361466127</c:v>
                </c:pt>
                <c:pt idx="1973">
                  <c:v>57.772413696176798</c:v>
                </c:pt>
                <c:pt idx="1974">
                  <c:v>57.756853509374253</c:v>
                </c:pt>
                <c:pt idx="1975">
                  <c:v>57.750529046351261</c:v>
                </c:pt>
                <c:pt idx="1976">
                  <c:v>57.738382061815081</c:v>
                </c:pt>
                <c:pt idx="1977">
                  <c:v>57.721617215389102</c:v>
                </c:pt>
                <c:pt idx="1978">
                  <c:v>57.696821304806981</c:v>
                </c:pt>
                <c:pt idx="1979">
                  <c:v>57.684272767062978</c:v>
                </c:pt>
                <c:pt idx="1980">
                  <c:v>57.670921122903387</c:v>
                </c:pt>
                <c:pt idx="1981">
                  <c:v>57.654959382893011</c:v>
                </c:pt>
                <c:pt idx="1982">
                  <c:v>57.6332755096714</c:v>
                </c:pt>
                <c:pt idx="1983">
                  <c:v>57.614502897206378</c:v>
                </c:pt>
                <c:pt idx="1984">
                  <c:v>57.601352029650677</c:v>
                </c:pt>
                <c:pt idx="1985">
                  <c:v>57.57976854473101</c:v>
                </c:pt>
                <c:pt idx="1986">
                  <c:v>57.556880011885973</c:v>
                </c:pt>
                <c:pt idx="1987">
                  <c:v>57.542424096404893</c:v>
                </c:pt>
                <c:pt idx="1988">
                  <c:v>57.542223319800982</c:v>
                </c:pt>
                <c:pt idx="1989">
                  <c:v>57.522246047712549</c:v>
                </c:pt>
                <c:pt idx="1990">
                  <c:v>57.510500616384171</c:v>
                </c:pt>
                <c:pt idx="1991">
                  <c:v>57.494940429581611</c:v>
                </c:pt>
                <c:pt idx="1992">
                  <c:v>57.485503929198138</c:v>
                </c:pt>
                <c:pt idx="1993">
                  <c:v>57.483797328064959</c:v>
                </c:pt>
                <c:pt idx="1994">
                  <c:v>57.47737247674003</c:v>
                </c:pt>
                <c:pt idx="1995">
                  <c:v>57.465627045411637</c:v>
                </c:pt>
                <c:pt idx="1996">
                  <c:v>57.462213843145278</c:v>
                </c:pt>
                <c:pt idx="1997">
                  <c:v>57.440228805017803</c:v>
                </c:pt>
                <c:pt idx="1998">
                  <c:v>57.44625210313491</c:v>
                </c:pt>
                <c:pt idx="1999">
                  <c:v>57.463016949560902</c:v>
                </c:pt>
                <c:pt idx="2000">
                  <c:v>57.473557721265848</c:v>
                </c:pt>
                <c:pt idx="2001">
                  <c:v>57.49383615826013</c:v>
                </c:pt>
                <c:pt idx="2002">
                  <c:v>57.492129557126958</c:v>
                </c:pt>
                <c:pt idx="2003">
                  <c:v>57.504878871474851</c:v>
                </c:pt>
                <c:pt idx="2004">
                  <c:v>57.507388579023647</c:v>
                </c:pt>
                <c:pt idx="2005">
                  <c:v>57.522747989222303</c:v>
                </c:pt>
                <c:pt idx="2006">
                  <c:v>57.531080218284288</c:v>
                </c:pt>
                <c:pt idx="2007">
                  <c:v>57.542424096404893</c:v>
                </c:pt>
                <c:pt idx="2008">
                  <c:v>57.5611967088699</c:v>
                </c:pt>
                <c:pt idx="2009">
                  <c:v>57.584787959828589</c:v>
                </c:pt>
                <c:pt idx="2010">
                  <c:v>57.600247758329203</c:v>
                </c:pt>
                <c:pt idx="2011">
                  <c:v>57.613699790790761</c:v>
                </c:pt>
                <c:pt idx="2012">
                  <c:v>57.631970461746008</c:v>
                </c:pt>
                <c:pt idx="2013">
                  <c:v>57.648835696473952</c:v>
                </c:pt>
                <c:pt idx="2014">
                  <c:v>57.662187340633579</c:v>
                </c:pt>
                <c:pt idx="2015">
                  <c:v>57.687485192725461</c:v>
                </c:pt>
                <c:pt idx="2016">
                  <c:v>57.744606136536113</c:v>
                </c:pt>
                <c:pt idx="2017">
                  <c:v>57.669415298374098</c:v>
                </c:pt>
                <c:pt idx="2018">
                  <c:v>57.680759176494661</c:v>
                </c:pt>
                <c:pt idx="2019">
                  <c:v>57.68648130970594</c:v>
                </c:pt>
                <c:pt idx="2020">
                  <c:v>57.707161299908023</c:v>
                </c:pt>
                <c:pt idx="2021">
                  <c:v>57.746613902575163</c:v>
                </c:pt>
                <c:pt idx="2022">
                  <c:v>57.771108648251413</c:v>
                </c:pt>
                <c:pt idx="2023">
                  <c:v>57.81698610224344</c:v>
                </c:pt>
                <c:pt idx="2024">
                  <c:v>57.847704922640759</c:v>
                </c:pt>
                <c:pt idx="2025">
                  <c:v>57.885049370966883</c:v>
                </c:pt>
                <c:pt idx="2026">
                  <c:v>57.912957318909541</c:v>
                </c:pt>
                <c:pt idx="2027">
                  <c:v>57.946888564969292</c:v>
                </c:pt>
                <c:pt idx="2028">
                  <c:v>57.969676709512377</c:v>
                </c:pt>
                <c:pt idx="2029">
                  <c:v>58.003507567270177</c:v>
                </c:pt>
                <c:pt idx="2030">
                  <c:v>58.051894728811028</c:v>
                </c:pt>
                <c:pt idx="2031">
                  <c:v>58.086829857890287</c:v>
                </c:pt>
                <c:pt idx="2032">
                  <c:v>58.116745571871981</c:v>
                </c:pt>
                <c:pt idx="2033">
                  <c:v>58.151279147743452</c:v>
                </c:pt>
                <c:pt idx="2034">
                  <c:v>58.190631362108611</c:v>
                </c:pt>
                <c:pt idx="2035">
                  <c:v>58.216732320616131</c:v>
                </c:pt>
                <c:pt idx="2036">
                  <c:v>58.337198282958468</c:v>
                </c:pt>
                <c:pt idx="2037">
                  <c:v>58.388697481859822</c:v>
                </c:pt>
                <c:pt idx="2038">
                  <c:v>58.421122903390298</c:v>
                </c:pt>
                <c:pt idx="2039">
                  <c:v>58.432366393208923</c:v>
                </c:pt>
                <c:pt idx="2040">
                  <c:v>58.461278224171103</c:v>
                </c:pt>
                <c:pt idx="2041">
                  <c:v>58.489587725321528</c:v>
                </c:pt>
                <c:pt idx="2042">
                  <c:v>58.544098573281438</c:v>
                </c:pt>
                <c:pt idx="2043">
                  <c:v>58.573913898961173</c:v>
                </c:pt>
                <c:pt idx="2044">
                  <c:v>58.577527877831443</c:v>
                </c:pt>
                <c:pt idx="2045">
                  <c:v>58.592586123124249</c:v>
                </c:pt>
                <c:pt idx="2046">
                  <c:v>58.601721458601887</c:v>
                </c:pt>
                <c:pt idx="2047">
                  <c:v>58.605636602378013</c:v>
                </c:pt>
                <c:pt idx="2048">
                  <c:v>58.625413097862527</c:v>
                </c:pt>
                <c:pt idx="2049">
                  <c:v>58.624810768050821</c:v>
                </c:pt>
                <c:pt idx="2050">
                  <c:v>58.62822397031718</c:v>
                </c:pt>
                <c:pt idx="2051">
                  <c:v>58.636857364285049</c:v>
                </c:pt>
                <c:pt idx="2052">
                  <c:v>58.645791923158761</c:v>
                </c:pt>
                <c:pt idx="2053">
                  <c:v>58.63836318881431</c:v>
                </c:pt>
                <c:pt idx="2054">
                  <c:v>58.617382033706363</c:v>
                </c:pt>
                <c:pt idx="2055">
                  <c:v>58.613768054836079</c:v>
                </c:pt>
                <c:pt idx="2056">
                  <c:v>58.586060883497339</c:v>
                </c:pt>
                <c:pt idx="2057">
                  <c:v>58.599312139355021</c:v>
                </c:pt>
                <c:pt idx="2058">
                  <c:v>58.603026506527229</c:v>
                </c:pt>
                <c:pt idx="2059">
                  <c:v>58.610254464267783</c:v>
                </c:pt>
                <c:pt idx="2060">
                  <c:v>58.595296607276943</c:v>
                </c:pt>
                <c:pt idx="2061">
                  <c:v>58.54781294045366</c:v>
                </c:pt>
                <c:pt idx="2062">
                  <c:v>58.54028381780725</c:v>
                </c:pt>
                <c:pt idx="2063">
                  <c:v>58.539982652901408</c:v>
                </c:pt>
                <c:pt idx="2064">
                  <c:v>58.530947705725737</c:v>
                </c:pt>
                <c:pt idx="2065">
                  <c:v>58.522414700059841</c:v>
                </c:pt>
                <c:pt idx="2066">
                  <c:v>58.517696449868069</c:v>
                </c:pt>
                <c:pt idx="2067">
                  <c:v>58.496414129854259</c:v>
                </c:pt>
                <c:pt idx="2068">
                  <c:v>58.48637529965908</c:v>
                </c:pt>
                <c:pt idx="2069">
                  <c:v>58.474328703424838</c:v>
                </c:pt>
                <c:pt idx="2070">
                  <c:v>58.460173952849622</c:v>
                </c:pt>
                <c:pt idx="2071">
                  <c:v>58.455857255865659</c:v>
                </c:pt>
                <c:pt idx="2072">
                  <c:v>58.438791244533853</c:v>
                </c:pt>
                <c:pt idx="2073">
                  <c:v>58.444011436235343</c:v>
                </c:pt>
                <c:pt idx="2074">
                  <c:v>58.430659792075751</c:v>
                </c:pt>
                <c:pt idx="2075">
                  <c:v>58.420922126786422</c:v>
                </c:pt>
                <c:pt idx="2076">
                  <c:v>58.395122333184759</c:v>
                </c:pt>
                <c:pt idx="2077">
                  <c:v>58.38418000827199</c:v>
                </c:pt>
                <c:pt idx="2078">
                  <c:v>58.359183321085958</c:v>
                </c:pt>
                <c:pt idx="2079">
                  <c:v>58.347136724851723</c:v>
                </c:pt>
                <c:pt idx="2080">
                  <c:v>58.344024687491192</c:v>
                </c:pt>
                <c:pt idx="2081">
                  <c:v>58.324348580308623</c:v>
                </c:pt>
                <c:pt idx="2082">
                  <c:v>58.324750133516417</c:v>
                </c:pt>
                <c:pt idx="2083">
                  <c:v>58.323746250496903</c:v>
                </c:pt>
                <c:pt idx="2084">
                  <c:v>58.323445085591047</c:v>
                </c:pt>
                <c:pt idx="2085">
                  <c:v>58.326657511253522</c:v>
                </c:pt>
                <c:pt idx="2086">
                  <c:v>58.332680809370629</c:v>
                </c:pt>
                <c:pt idx="2087">
                  <c:v>58.340912650130697</c:v>
                </c:pt>
                <c:pt idx="2088">
                  <c:v>58.339808378809217</c:v>
                </c:pt>
                <c:pt idx="2089">
                  <c:v>58.340812261828731</c:v>
                </c:pt>
                <c:pt idx="2090">
                  <c:v>58.344827793906809</c:v>
                </c:pt>
                <c:pt idx="2091">
                  <c:v>58.350047985608313</c:v>
                </c:pt>
                <c:pt idx="2092">
                  <c:v>58.363700794673797</c:v>
                </c:pt>
                <c:pt idx="2093">
                  <c:v>58.381168359213433</c:v>
                </c:pt>
                <c:pt idx="2094">
                  <c:v>58.38719165733054</c:v>
                </c:pt>
                <c:pt idx="2095">
                  <c:v>58.401747961113571</c:v>
                </c:pt>
                <c:pt idx="2096">
                  <c:v>58.418613195841502</c:v>
                </c:pt>
                <c:pt idx="2097">
                  <c:v>58.440497845667018</c:v>
                </c:pt>
                <c:pt idx="2098">
                  <c:v>58.466398027570627</c:v>
                </c:pt>
                <c:pt idx="2099">
                  <c:v>58.472722490593597</c:v>
                </c:pt>
                <c:pt idx="2100">
                  <c:v>58.495711411740587</c:v>
                </c:pt>
                <c:pt idx="2101">
                  <c:v>58.511673151750948</c:v>
                </c:pt>
                <c:pt idx="2102">
                  <c:v>58.534160131388198</c:v>
                </c:pt>
                <c:pt idx="2103">
                  <c:v>58.563875068765967</c:v>
                </c:pt>
                <c:pt idx="2104">
                  <c:v>58.581443021607541</c:v>
                </c:pt>
                <c:pt idx="2105">
                  <c:v>58.601520681997947</c:v>
                </c:pt>
                <c:pt idx="2106">
                  <c:v>58.618185140122002</c:v>
                </c:pt>
                <c:pt idx="2107">
                  <c:v>58.654826870334418</c:v>
                </c:pt>
                <c:pt idx="2108">
                  <c:v>58.681831323559521</c:v>
                </c:pt>
                <c:pt idx="2109">
                  <c:v>58.698094228475739</c:v>
                </c:pt>
                <c:pt idx="2110">
                  <c:v>58.743168576052163</c:v>
                </c:pt>
                <c:pt idx="2111">
                  <c:v>58.765254002481598</c:v>
                </c:pt>
                <c:pt idx="2112">
                  <c:v>58.789447583251992</c:v>
                </c:pt>
                <c:pt idx="2113">
                  <c:v>58.817255142892677</c:v>
                </c:pt>
                <c:pt idx="2114">
                  <c:v>58.838135909698707</c:v>
                </c:pt>
                <c:pt idx="2115">
                  <c:v>58.866244634245248</c:v>
                </c:pt>
                <c:pt idx="2116">
                  <c:v>58.891843651242979</c:v>
                </c:pt>
                <c:pt idx="2117">
                  <c:v>58.939226929764303</c:v>
                </c:pt>
                <c:pt idx="2118">
                  <c:v>58.965026723365973</c:v>
                </c:pt>
                <c:pt idx="2119">
                  <c:v>58.984200889038803</c:v>
                </c:pt>
                <c:pt idx="2120">
                  <c:v>59.005483209052599</c:v>
                </c:pt>
                <c:pt idx="2121">
                  <c:v>59.026363975858601</c:v>
                </c:pt>
                <c:pt idx="2122">
                  <c:v>59.037105524167472</c:v>
                </c:pt>
                <c:pt idx="2123">
                  <c:v>59.075755020418967</c:v>
                </c:pt>
                <c:pt idx="2124">
                  <c:v>59.100651319303047</c:v>
                </c:pt>
                <c:pt idx="2125">
                  <c:v>59.113099468745091</c:v>
                </c:pt>
                <c:pt idx="2126">
                  <c:v>59.121732862712953</c:v>
                </c:pt>
                <c:pt idx="2127">
                  <c:v>59.135586448382362</c:v>
                </c:pt>
                <c:pt idx="2128">
                  <c:v>59.154359060847348</c:v>
                </c:pt>
                <c:pt idx="2129">
                  <c:v>59.149339645749762</c:v>
                </c:pt>
                <c:pt idx="2130">
                  <c:v>59.1621893483996</c:v>
                </c:pt>
                <c:pt idx="2131">
                  <c:v>59.17945613633534</c:v>
                </c:pt>
                <c:pt idx="2132">
                  <c:v>59.192305838985199</c:v>
                </c:pt>
                <c:pt idx="2133">
                  <c:v>59.201441174462822</c:v>
                </c:pt>
                <c:pt idx="2134">
                  <c:v>59.222020776362967</c:v>
                </c:pt>
                <c:pt idx="2135">
                  <c:v>59.221117281645398</c:v>
                </c:pt>
                <c:pt idx="2136">
                  <c:v>59.217503302775128</c:v>
                </c:pt>
                <c:pt idx="2137">
                  <c:v>59.22121766994735</c:v>
                </c:pt>
                <c:pt idx="2138">
                  <c:v>59.230854946934762</c:v>
                </c:pt>
                <c:pt idx="2139">
                  <c:v>59.233063489577702</c:v>
                </c:pt>
                <c:pt idx="2140">
                  <c:v>59.234669702408922</c:v>
                </c:pt>
                <c:pt idx="2141">
                  <c:v>59.237079021655759</c:v>
                </c:pt>
                <c:pt idx="2142">
                  <c:v>59.211781169563857</c:v>
                </c:pt>
                <c:pt idx="2143">
                  <c:v>59.205657483144797</c:v>
                </c:pt>
                <c:pt idx="2144">
                  <c:v>59.203750105407721</c:v>
                </c:pt>
                <c:pt idx="2145">
                  <c:v>59.203147775596001</c:v>
                </c:pt>
                <c:pt idx="2146">
                  <c:v>59.194313605024227</c:v>
                </c:pt>
                <c:pt idx="2147">
                  <c:v>59.188892636718812</c:v>
                </c:pt>
                <c:pt idx="2148">
                  <c:v>59.18879224841686</c:v>
                </c:pt>
                <c:pt idx="2149">
                  <c:v>59.172529343500649</c:v>
                </c:pt>
                <c:pt idx="2150">
                  <c:v>59.16279167821132</c:v>
                </c:pt>
                <c:pt idx="2151">
                  <c:v>59.151347411788798</c:v>
                </c:pt>
                <c:pt idx="2152">
                  <c:v>59.146127220087301</c:v>
                </c:pt>
                <c:pt idx="2153">
                  <c:v>59.115207623086093</c:v>
                </c:pt>
                <c:pt idx="2154">
                  <c:v>59.102859861946001</c:v>
                </c:pt>
                <c:pt idx="2155">
                  <c:v>59.075152690607268</c:v>
                </c:pt>
                <c:pt idx="2156">
                  <c:v>59.071337935133101</c:v>
                </c:pt>
                <c:pt idx="2157">
                  <c:v>59.066017355129638</c:v>
                </c:pt>
                <c:pt idx="2158">
                  <c:v>59.056580854746137</c:v>
                </c:pt>
                <c:pt idx="2159">
                  <c:v>59.044032317002163</c:v>
                </c:pt>
                <c:pt idx="2160">
                  <c:v>59.037406689073322</c:v>
                </c:pt>
                <c:pt idx="2161">
                  <c:v>59.030479896238631</c:v>
                </c:pt>
                <c:pt idx="2162">
                  <c:v>59.022549220384427</c:v>
                </c:pt>
                <c:pt idx="2163">
                  <c:v>59.019336794721958</c:v>
                </c:pt>
                <c:pt idx="2164">
                  <c:v>58.997853698104251</c:v>
                </c:pt>
                <c:pt idx="2165">
                  <c:v>58.999560299237423</c:v>
                </c:pt>
                <c:pt idx="2166">
                  <c:v>58.991930788289082</c:v>
                </c:pt>
                <c:pt idx="2167">
                  <c:v>58.984903607152447</c:v>
                </c:pt>
                <c:pt idx="2168">
                  <c:v>58.987513703003202</c:v>
                </c:pt>
                <c:pt idx="2169">
                  <c:v>58.976270213184577</c:v>
                </c:pt>
                <c:pt idx="2170">
                  <c:v>58.934609067874497</c:v>
                </c:pt>
                <c:pt idx="2171">
                  <c:v>58.929087711267137</c:v>
                </c:pt>
                <c:pt idx="2172">
                  <c:v>58.935412174290143</c:v>
                </c:pt>
                <c:pt idx="2173">
                  <c:v>58.945752169391177</c:v>
                </c:pt>
                <c:pt idx="2174">
                  <c:v>58.940531977689673</c:v>
                </c:pt>
                <c:pt idx="2175">
                  <c:v>58.950169254677057</c:v>
                </c:pt>
                <c:pt idx="2176">
                  <c:v>58.949667313167303</c:v>
                </c:pt>
                <c:pt idx="2177">
                  <c:v>58.949466536563413</c:v>
                </c:pt>
                <c:pt idx="2178">
                  <c:v>58.95639332939809</c:v>
                </c:pt>
                <c:pt idx="2179">
                  <c:v>58.959505366758613</c:v>
                </c:pt>
                <c:pt idx="2180">
                  <c:v>58.966733324499153</c:v>
                </c:pt>
                <c:pt idx="2181">
                  <c:v>58.976872542996297</c:v>
                </c:pt>
                <c:pt idx="2182">
                  <c:v>58.987212538097353</c:v>
                </c:pt>
                <c:pt idx="2183">
                  <c:v>59.004479326033099</c:v>
                </c:pt>
                <c:pt idx="2184">
                  <c:v>59.030479896238631</c:v>
                </c:pt>
                <c:pt idx="2185">
                  <c:v>59.040920279641618</c:v>
                </c:pt>
                <c:pt idx="2186">
                  <c:v>59.044935811719718</c:v>
                </c:pt>
                <c:pt idx="2187">
                  <c:v>59.060194833616407</c:v>
                </c:pt>
                <c:pt idx="2188">
                  <c:v>59.081778318536088</c:v>
                </c:pt>
                <c:pt idx="2189">
                  <c:v>59.1229375223364</c:v>
                </c:pt>
                <c:pt idx="2190">
                  <c:v>59.136289166495999</c:v>
                </c:pt>
                <c:pt idx="2191">
                  <c:v>59.139802757064317</c:v>
                </c:pt>
                <c:pt idx="2192">
                  <c:v>59.174838274445548</c:v>
                </c:pt>
                <c:pt idx="2193">
                  <c:v>59.199031855215971</c:v>
                </c:pt>
                <c:pt idx="2194">
                  <c:v>59.193008557098857</c:v>
                </c:pt>
                <c:pt idx="2195">
                  <c:v>59.205255929937003</c:v>
                </c:pt>
                <c:pt idx="2196">
                  <c:v>59.223325824288352</c:v>
                </c:pt>
                <c:pt idx="2197">
                  <c:v>59.237882128071377</c:v>
                </c:pt>
                <c:pt idx="2198">
                  <c:v>59.251434548834901</c:v>
                </c:pt>
                <c:pt idx="2199">
                  <c:v>59.261874932237902</c:v>
                </c:pt>
                <c:pt idx="2200">
                  <c:v>59.275728517907261</c:v>
                </c:pt>
                <c:pt idx="2201">
                  <c:v>59.280547156400978</c:v>
                </c:pt>
                <c:pt idx="2202">
                  <c:v>59.29580617829766</c:v>
                </c:pt>
                <c:pt idx="2203">
                  <c:v>59.286670842820037</c:v>
                </c:pt>
                <c:pt idx="2204">
                  <c:v>59.289883268482498</c:v>
                </c:pt>
                <c:pt idx="2205">
                  <c:v>59.310663646986526</c:v>
                </c:pt>
                <c:pt idx="2206">
                  <c:v>59.311868306609973</c:v>
                </c:pt>
                <c:pt idx="2207">
                  <c:v>59.328733541337897</c:v>
                </c:pt>
                <c:pt idx="2208">
                  <c:v>59.352124015692688</c:v>
                </c:pt>
                <c:pt idx="2209">
                  <c:v>59.356541100978568</c:v>
                </c:pt>
                <c:pt idx="2210">
                  <c:v>59.365776824758157</c:v>
                </c:pt>
                <c:pt idx="2211">
                  <c:v>59.345699164367772</c:v>
                </c:pt>
                <c:pt idx="2212">
                  <c:v>59.346000329273608</c:v>
                </c:pt>
                <c:pt idx="2213">
                  <c:v>59.366077989664007</c:v>
                </c:pt>
                <c:pt idx="2214">
                  <c:v>59.367684202495226</c:v>
                </c:pt>
                <c:pt idx="2215">
                  <c:v>59.36999313344014</c:v>
                </c:pt>
                <c:pt idx="2216">
                  <c:v>59.375514490047472</c:v>
                </c:pt>
                <c:pt idx="2217">
                  <c:v>59.380634293447017</c:v>
                </c:pt>
                <c:pt idx="2218">
                  <c:v>59.384950990430973</c:v>
                </c:pt>
                <c:pt idx="2219">
                  <c:v>59.375012548537732</c:v>
                </c:pt>
                <c:pt idx="2220">
                  <c:v>59.379028080615797</c:v>
                </c:pt>
                <c:pt idx="2221">
                  <c:v>59.374209442122122</c:v>
                </c:pt>
                <c:pt idx="2222">
                  <c:v>59.295806178297632</c:v>
                </c:pt>
                <c:pt idx="2223">
                  <c:v>59.306848891512352</c:v>
                </c:pt>
                <c:pt idx="2224">
                  <c:v>59.286068513008303</c:v>
                </c:pt>
                <c:pt idx="2225">
                  <c:v>59.291489481313697</c:v>
                </c:pt>
                <c:pt idx="2226">
                  <c:v>59.268801725072599</c:v>
                </c:pt>
                <c:pt idx="2227">
                  <c:v>59.265388522806212</c:v>
                </c:pt>
                <c:pt idx="2228">
                  <c:v>59.265187746202308</c:v>
                </c:pt>
                <c:pt idx="2229">
                  <c:v>59.280547156400957</c:v>
                </c:pt>
                <c:pt idx="2230">
                  <c:v>59.27884055526777</c:v>
                </c:pt>
                <c:pt idx="2231">
                  <c:v>59.299420157167923</c:v>
                </c:pt>
                <c:pt idx="2232">
                  <c:v>59.287775114141503</c:v>
                </c:pt>
                <c:pt idx="2233">
                  <c:v>59.287775114141503</c:v>
                </c:pt>
                <c:pt idx="2234">
                  <c:v>59.27643123602094</c:v>
                </c:pt>
                <c:pt idx="2235">
                  <c:v>59.2664927941277</c:v>
                </c:pt>
                <c:pt idx="2236">
                  <c:v>59.247017463549</c:v>
                </c:pt>
                <c:pt idx="2237">
                  <c:v>59.251534937136832</c:v>
                </c:pt>
                <c:pt idx="2238">
                  <c:v>59.253241538270011</c:v>
                </c:pt>
                <c:pt idx="2239">
                  <c:v>59.239287564298671</c:v>
                </c:pt>
                <c:pt idx="2240">
                  <c:v>59.262678038653497</c:v>
                </c:pt>
                <c:pt idx="2241">
                  <c:v>59.323613737938331</c:v>
                </c:pt>
                <c:pt idx="2242">
                  <c:v>59.3422859621014</c:v>
                </c:pt>
                <c:pt idx="2243">
                  <c:v>59.324718009259811</c:v>
                </c:pt>
                <c:pt idx="2244">
                  <c:v>59.317389663217298</c:v>
                </c:pt>
                <c:pt idx="2245">
                  <c:v>59.316887721707538</c:v>
                </c:pt>
                <c:pt idx="2246">
                  <c:v>59.311366365100199</c:v>
                </c:pt>
                <c:pt idx="2247">
                  <c:v>59.307451221324072</c:v>
                </c:pt>
                <c:pt idx="2248">
                  <c:v>59.293396859050802</c:v>
                </c:pt>
                <c:pt idx="2249">
                  <c:v>59.278940943569722</c:v>
                </c:pt>
                <c:pt idx="2250">
                  <c:v>59.253944256383669</c:v>
                </c:pt>
                <c:pt idx="2251">
                  <c:v>59.246716298643129</c:v>
                </c:pt>
                <c:pt idx="2252">
                  <c:v>59.243102319772859</c:v>
                </c:pt>
                <c:pt idx="2253">
                  <c:v>59.252739596760257</c:v>
                </c:pt>
                <c:pt idx="2254">
                  <c:v>59.246816686945103</c:v>
                </c:pt>
                <c:pt idx="2255">
                  <c:v>59.250229889211482</c:v>
                </c:pt>
                <c:pt idx="2256">
                  <c:v>59.250330277513427</c:v>
                </c:pt>
                <c:pt idx="2257">
                  <c:v>59.24952717109781</c:v>
                </c:pt>
                <c:pt idx="2258">
                  <c:v>59.253141149968087</c:v>
                </c:pt>
                <c:pt idx="2259">
                  <c:v>59.222522717872749</c:v>
                </c:pt>
                <c:pt idx="2260">
                  <c:v>59.240191059016269</c:v>
                </c:pt>
                <c:pt idx="2261">
                  <c:v>59.216298643151703</c:v>
                </c:pt>
                <c:pt idx="2262">
                  <c:v>59.241496106941653</c:v>
                </c:pt>
                <c:pt idx="2263">
                  <c:v>59.237882128071362</c:v>
                </c:pt>
                <c:pt idx="2264">
                  <c:v>59.2369786333538</c:v>
                </c:pt>
                <c:pt idx="2265">
                  <c:v>59.238384069581137</c:v>
                </c:pt>
                <c:pt idx="2266">
                  <c:v>59.240994165431879</c:v>
                </c:pt>
                <c:pt idx="2267">
                  <c:v>59.237681351467458</c:v>
                </c:pt>
                <c:pt idx="2268">
                  <c:v>59.247117851850952</c:v>
                </c:pt>
                <c:pt idx="2269">
                  <c:v>59.250731830721222</c:v>
                </c:pt>
                <c:pt idx="2270">
                  <c:v>59.25615279902663</c:v>
                </c:pt>
                <c:pt idx="2271">
                  <c:v>59.260871049218373</c:v>
                </c:pt>
                <c:pt idx="2272">
                  <c:v>59.23838406958113</c:v>
                </c:pt>
                <c:pt idx="2273">
                  <c:v>59.244708532604108</c:v>
                </c:pt>
                <c:pt idx="2274">
                  <c:v>59.243303096376799</c:v>
                </c:pt>
                <c:pt idx="2275">
                  <c:v>59.244507756000203</c:v>
                </c:pt>
                <c:pt idx="2276">
                  <c:v>59.250932607325133</c:v>
                </c:pt>
                <c:pt idx="2277">
                  <c:v>59.267496677147193</c:v>
                </c:pt>
                <c:pt idx="2278">
                  <c:v>59.27833861375801</c:v>
                </c:pt>
                <c:pt idx="2279">
                  <c:v>59.280045214891203</c:v>
                </c:pt>
                <c:pt idx="2280">
                  <c:v>59.281952592628279</c:v>
                </c:pt>
                <c:pt idx="2281">
                  <c:v>59.279543273381428</c:v>
                </c:pt>
                <c:pt idx="2282">
                  <c:v>59.288377443953202</c:v>
                </c:pt>
                <c:pt idx="2283">
                  <c:v>59.304640348869427</c:v>
                </c:pt>
                <c:pt idx="2284">
                  <c:v>59.314277625856789</c:v>
                </c:pt>
                <c:pt idx="2285">
                  <c:v>59.309157822457252</c:v>
                </c:pt>
                <c:pt idx="2286">
                  <c:v>59.321706360201247</c:v>
                </c:pt>
                <c:pt idx="2287">
                  <c:v>59.32752888171445</c:v>
                </c:pt>
                <c:pt idx="2288">
                  <c:v>59.332347520208131</c:v>
                </c:pt>
                <c:pt idx="2289">
                  <c:v>59.335861110776449</c:v>
                </c:pt>
                <c:pt idx="2290">
                  <c:v>59.340378584364288</c:v>
                </c:pt>
                <c:pt idx="2291">
                  <c:v>59.366881096079602</c:v>
                </c:pt>
                <c:pt idx="2292">
                  <c:v>59.375815654953328</c:v>
                </c:pt>
                <c:pt idx="2293">
                  <c:v>59.397097974967132</c:v>
                </c:pt>
                <c:pt idx="2294">
                  <c:v>59.3875610862817</c:v>
                </c:pt>
                <c:pt idx="2295">
                  <c:v>59.395090208928103</c:v>
                </c:pt>
                <c:pt idx="2296">
                  <c:v>59.392178948171498</c:v>
                </c:pt>
                <c:pt idx="2297">
                  <c:v>59.392982054587108</c:v>
                </c:pt>
                <c:pt idx="2298">
                  <c:v>59.399607682515942</c:v>
                </c:pt>
                <c:pt idx="2299">
                  <c:v>59.400410788931559</c:v>
                </c:pt>
                <c:pt idx="2300">
                  <c:v>59.403221661386198</c:v>
                </c:pt>
                <c:pt idx="2301">
                  <c:v>59.406032533840893</c:v>
                </c:pt>
                <c:pt idx="2302">
                  <c:v>59.402619331574499</c:v>
                </c:pt>
                <c:pt idx="2303">
                  <c:v>59.398403022892523</c:v>
                </c:pt>
                <c:pt idx="2304">
                  <c:v>59.409144571201367</c:v>
                </c:pt>
                <c:pt idx="2305">
                  <c:v>59.404727485915487</c:v>
                </c:pt>
                <c:pt idx="2306">
                  <c:v>59.399507294213997</c:v>
                </c:pt>
                <c:pt idx="2307">
                  <c:v>59.401113507045217</c:v>
                </c:pt>
                <c:pt idx="2308">
                  <c:v>59.410449619126751</c:v>
                </c:pt>
                <c:pt idx="2309">
                  <c:v>59.392781277983211</c:v>
                </c:pt>
                <c:pt idx="2310">
                  <c:v>59.385352543638767</c:v>
                </c:pt>
                <c:pt idx="2311">
                  <c:v>59.371197793063537</c:v>
                </c:pt>
                <c:pt idx="2312">
                  <c:v>59.355135664751238</c:v>
                </c:pt>
                <c:pt idx="2313">
                  <c:v>59.362765175699593</c:v>
                </c:pt>
                <c:pt idx="2314">
                  <c:v>59.343089068516989</c:v>
                </c:pt>
                <c:pt idx="2315">
                  <c:v>59.339073536438931</c:v>
                </c:pt>
                <c:pt idx="2316">
                  <c:v>59.332749073415947</c:v>
                </c:pt>
                <c:pt idx="2317">
                  <c:v>59.323513349636379</c:v>
                </c:pt>
                <c:pt idx="2318">
                  <c:v>59.316486168499729</c:v>
                </c:pt>
                <c:pt idx="2319">
                  <c:v>59.309458987363101</c:v>
                </c:pt>
                <c:pt idx="2320">
                  <c:v>59.307350833022113</c:v>
                </c:pt>
                <c:pt idx="2321">
                  <c:v>59.296207731505461</c:v>
                </c:pt>
                <c:pt idx="2322">
                  <c:v>59.294902683580069</c:v>
                </c:pt>
                <c:pt idx="2323">
                  <c:v>59.28767472583953</c:v>
                </c:pt>
                <c:pt idx="2324">
                  <c:v>59.269604831488188</c:v>
                </c:pt>
                <c:pt idx="2325">
                  <c:v>59.271712985829168</c:v>
                </c:pt>
                <c:pt idx="2326">
                  <c:v>59.256453963932458</c:v>
                </c:pt>
                <c:pt idx="2327">
                  <c:v>59.245511639019711</c:v>
                </c:pt>
                <c:pt idx="2328">
                  <c:v>59.24922600619194</c:v>
                </c:pt>
                <c:pt idx="2329">
                  <c:v>59.232059606558153</c:v>
                </c:pt>
                <c:pt idx="2330">
                  <c:v>59.208267578995532</c:v>
                </c:pt>
                <c:pt idx="2331">
                  <c:v>59.211379616356048</c:v>
                </c:pt>
                <c:pt idx="2332">
                  <c:v>59.197124477478873</c:v>
                </c:pt>
                <c:pt idx="2333">
                  <c:v>59.196120594459352</c:v>
                </c:pt>
                <c:pt idx="2334">
                  <c:v>59.189695743134422</c:v>
                </c:pt>
                <c:pt idx="2335">
                  <c:v>59.184073998225131</c:v>
                </c:pt>
                <c:pt idx="2336">
                  <c:v>59.177548758598242</c:v>
                </c:pt>
                <c:pt idx="2337">
                  <c:v>59.173533226520171</c:v>
                </c:pt>
                <c:pt idx="2338">
                  <c:v>59.175440604257247</c:v>
                </c:pt>
                <c:pt idx="2339">
                  <c:v>59.151347411788777</c:v>
                </c:pt>
                <c:pt idx="2340">
                  <c:v>59.061299104937902</c:v>
                </c:pt>
                <c:pt idx="2341">
                  <c:v>59.054874253612958</c:v>
                </c:pt>
                <c:pt idx="2342">
                  <c:v>59.054171535499293</c:v>
                </c:pt>
                <c:pt idx="2343">
                  <c:v>59.050959109836818</c:v>
                </c:pt>
                <c:pt idx="2344">
                  <c:v>59.048850955495851</c:v>
                </c:pt>
                <c:pt idx="2345">
                  <c:v>59.045236976625581</c:v>
                </c:pt>
                <c:pt idx="2346">
                  <c:v>59.030680672842507</c:v>
                </c:pt>
                <c:pt idx="2347">
                  <c:v>59.025460481141032</c:v>
                </c:pt>
                <c:pt idx="2348">
                  <c:v>58.994641272441797</c:v>
                </c:pt>
                <c:pt idx="2349">
                  <c:v>59.023854268309798</c:v>
                </c:pt>
                <c:pt idx="2350">
                  <c:v>59.018232523400499</c:v>
                </c:pt>
                <c:pt idx="2351">
                  <c:v>59.02224805547857</c:v>
                </c:pt>
                <c:pt idx="2352">
                  <c:v>59.028170965293747</c:v>
                </c:pt>
                <c:pt idx="2353">
                  <c:v>59.020139901137583</c:v>
                </c:pt>
                <c:pt idx="2354">
                  <c:v>59.023653491705907</c:v>
                </c:pt>
                <c:pt idx="2355">
                  <c:v>59.023553103403948</c:v>
                </c:pt>
                <c:pt idx="2356">
                  <c:v>59.027869800387883</c:v>
                </c:pt>
                <c:pt idx="2357">
                  <c:v>59.030379507936672</c:v>
                </c:pt>
                <c:pt idx="2358">
                  <c:v>59.050055615119263</c:v>
                </c:pt>
                <c:pt idx="2359">
                  <c:v>59.126350724602752</c:v>
                </c:pt>
                <c:pt idx="2360">
                  <c:v>59.020240289439521</c:v>
                </c:pt>
                <c:pt idx="2361">
                  <c:v>59.016224757361449</c:v>
                </c:pt>
                <c:pt idx="2362">
                  <c:v>59.023653491705907</c:v>
                </c:pt>
                <c:pt idx="2363">
                  <c:v>59.019437183023918</c:v>
                </c:pt>
                <c:pt idx="2364">
                  <c:v>59.019035629816123</c:v>
                </c:pt>
                <c:pt idx="2365">
                  <c:v>59.016626310569293</c:v>
                </c:pt>
                <c:pt idx="2366">
                  <c:v>59.016325145663409</c:v>
                </c:pt>
                <c:pt idx="2367">
                  <c:v>59.054874253612958</c:v>
                </c:pt>
                <c:pt idx="2368">
                  <c:v>59.049754450213392</c:v>
                </c:pt>
                <c:pt idx="2369">
                  <c:v>59.07414880758774</c:v>
                </c:pt>
                <c:pt idx="2370">
                  <c:v>59.026363975858608</c:v>
                </c:pt>
                <c:pt idx="2371">
                  <c:v>59.021444949062953</c:v>
                </c:pt>
                <c:pt idx="2372">
                  <c:v>59.033391156995251</c:v>
                </c:pt>
                <c:pt idx="2373">
                  <c:v>59.043128822284572</c:v>
                </c:pt>
                <c:pt idx="2374">
                  <c:v>59.071639100038951</c:v>
                </c:pt>
                <c:pt idx="2375">
                  <c:v>59.078766669477517</c:v>
                </c:pt>
                <c:pt idx="2376">
                  <c:v>59.089407829484429</c:v>
                </c:pt>
                <c:pt idx="2377">
                  <c:v>59.087098898539551</c:v>
                </c:pt>
                <c:pt idx="2378">
                  <c:v>59.103161026851851</c:v>
                </c:pt>
                <c:pt idx="2379">
                  <c:v>59.206962531070168</c:v>
                </c:pt>
                <c:pt idx="2380">
                  <c:v>59.217402914473162</c:v>
                </c:pt>
                <c:pt idx="2381">
                  <c:v>59.226437861648833</c:v>
                </c:pt>
                <c:pt idx="2382">
                  <c:v>59.223928154100051</c:v>
                </c:pt>
                <c:pt idx="2383">
                  <c:v>59.234770090710853</c:v>
                </c:pt>
                <c:pt idx="2384">
                  <c:v>59.267697453751097</c:v>
                </c:pt>
                <c:pt idx="2385">
                  <c:v>59.302532194528432</c:v>
                </c:pt>
                <c:pt idx="2386">
                  <c:v>59.31377568434705</c:v>
                </c:pt>
                <c:pt idx="2387">
                  <c:v>59.320200535672001</c:v>
                </c:pt>
                <c:pt idx="2388">
                  <c:v>59.294802295278139</c:v>
                </c:pt>
                <c:pt idx="2389">
                  <c:v>59.335861110776477</c:v>
                </c:pt>
                <c:pt idx="2390">
                  <c:v>59.34188440889357</c:v>
                </c:pt>
                <c:pt idx="2391">
                  <c:v>59.3422859621014</c:v>
                </c:pt>
                <c:pt idx="2392">
                  <c:v>59.334154509643277</c:v>
                </c:pt>
                <c:pt idx="2393">
                  <c:v>59.232963101275729</c:v>
                </c:pt>
                <c:pt idx="2394">
                  <c:v>59.227341356366402</c:v>
                </c:pt>
                <c:pt idx="2395">
                  <c:v>59.142212076311161</c:v>
                </c:pt>
                <c:pt idx="2396">
                  <c:v>59.133779458947203</c:v>
                </c:pt>
                <c:pt idx="2397">
                  <c:v>59.126250336300799</c:v>
                </c:pt>
                <c:pt idx="2398">
                  <c:v>59.126852666112498</c:v>
                </c:pt>
                <c:pt idx="2399">
                  <c:v>59.120628591391487</c:v>
                </c:pt>
                <c:pt idx="2400">
                  <c:v>59.103060638549913</c:v>
                </c:pt>
                <c:pt idx="2401">
                  <c:v>59.108581995157259</c:v>
                </c:pt>
                <c:pt idx="2402">
                  <c:v>59.097940835150347</c:v>
                </c:pt>
                <c:pt idx="2403">
                  <c:v>59.081075600422423</c:v>
                </c:pt>
                <c:pt idx="2404">
                  <c:v>59.0414222211514</c:v>
                </c:pt>
                <c:pt idx="2405">
                  <c:v>59.001266900370609</c:v>
                </c:pt>
                <c:pt idx="2406">
                  <c:v>58.983698947529021</c:v>
                </c:pt>
                <c:pt idx="2407">
                  <c:v>58.900376656908911</c:v>
                </c:pt>
                <c:pt idx="2408">
                  <c:v>58.89846927917182</c:v>
                </c:pt>
                <c:pt idx="2409">
                  <c:v>58.903187529363549</c:v>
                </c:pt>
                <c:pt idx="2410">
                  <c:v>58.915736067107552</c:v>
                </c:pt>
                <c:pt idx="2411">
                  <c:v>58.914431019182167</c:v>
                </c:pt>
                <c:pt idx="2412">
                  <c:v>58.975467106768953</c:v>
                </c:pt>
                <c:pt idx="2413">
                  <c:v>58.958099930531283</c:v>
                </c:pt>
                <c:pt idx="2414">
                  <c:v>59.015020097738052</c:v>
                </c:pt>
                <c:pt idx="2415">
                  <c:v>59.016626310569258</c:v>
                </c:pt>
                <c:pt idx="2416">
                  <c:v>59.026966305670307</c:v>
                </c:pt>
                <c:pt idx="2417">
                  <c:v>59.057584737765637</c:v>
                </c:pt>
                <c:pt idx="2418">
                  <c:v>59.043429987190443</c:v>
                </c:pt>
                <c:pt idx="2419">
                  <c:v>59.039715620018242</c:v>
                </c:pt>
                <c:pt idx="2420">
                  <c:v>59.032989603787428</c:v>
                </c:pt>
                <c:pt idx="2421">
                  <c:v>59.024958539631278</c:v>
                </c:pt>
                <c:pt idx="2422">
                  <c:v>59.017830970192691</c:v>
                </c:pt>
                <c:pt idx="2423">
                  <c:v>59.018935241514157</c:v>
                </c:pt>
                <c:pt idx="2424">
                  <c:v>59.076859291740419</c:v>
                </c:pt>
                <c:pt idx="2425">
                  <c:v>59.112195974027543</c:v>
                </c:pt>
                <c:pt idx="2426">
                  <c:v>59.182066232186102</c:v>
                </c:pt>
                <c:pt idx="2427">
                  <c:v>59.182869338601698</c:v>
                </c:pt>
                <c:pt idx="2428">
                  <c:v>59.175340215955309</c:v>
                </c:pt>
                <c:pt idx="2429">
                  <c:v>59.140806640083838</c:v>
                </c:pt>
                <c:pt idx="2430">
                  <c:v>59.132273634417913</c:v>
                </c:pt>
                <c:pt idx="2431">
                  <c:v>59.14110780498968</c:v>
                </c:pt>
                <c:pt idx="2432">
                  <c:v>59.144219842350189</c:v>
                </c:pt>
                <c:pt idx="2433">
                  <c:v>59.154961390659047</c:v>
                </c:pt>
                <c:pt idx="2434">
                  <c:v>59.145826055181409</c:v>
                </c:pt>
                <c:pt idx="2435">
                  <c:v>59.041020667943577</c:v>
                </c:pt>
                <c:pt idx="2436">
                  <c:v>58.994741660743728</c:v>
                </c:pt>
                <c:pt idx="2437">
                  <c:v>59.004680102636989</c:v>
                </c:pt>
                <c:pt idx="2438">
                  <c:v>59.025460481141032</c:v>
                </c:pt>
                <c:pt idx="2439">
                  <c:v>59.015823204153662</c:v>
                </c:pt>
                <c:pt idx="2440">
                  <c:v>58.987513703003209</c:v>
                </c:pt>
                <c:pt idx="2441">
                  <c:v>58.986710596587599</c:v>
                </c:pt>
                <c:pt idx="2442">
                  <c:v>58.990625740363718</c:v>
                </c:pt>
                <c:pt idx="2443">
                  <c:v>58.960810414683998</c:v>
                </c:pt>
                <c:pt idx="2444">
                  <c:v>58.930693924098399</c:v>
                </c:pt>
                <c:pt idx="2445">
                  <c:v>58.947057217316548</c:v>
                </c:pt>
                <c:pt idx="2446">
                  <c:v>58.956995659209817</c:v>
                </c:pt>
                <c:pt idx="2447">
                  <c:v>58.95197624411221</c:v>
                </c:pt>
                <c:pt idx="2448">
                  <c:v>58.966331771291337</c:v>
                </c:pt>
                <c:pt idx="2449">
                  <c:v>58.99504282564962</c:v>
                </c:pt>
                <c:pt idx="2450">
                  <c:v>58.989521469042231</c:v>
                </c:pt>
                <c:pt idx="2451">
                  <c:v>58.996950203386682</c:v>
                </c:pt>
                <c:pt idx="2452">
                  <c:v>59.012911943397057</c:v>
                </c:pt>
                <c:pt idx="2453">
                  <c:v>59.020541454345398</c:v>
                </c:pt>
                <c:pt idx="2454">
                  <c:v>59.117315777427102</c:v>
                </c:pt>
                <c:pt idx="2455">
                  <c:v>59.1229375223364</c:v>
                </c:pt>
                <c:pt idx="2456">
                  <c:v>59.129663538567172</c:v>
                </c:pt>
                <c:pt idx="2457">
                  <c:v>59.114705681576318</c:v>
                </c:pt>
                <c:pt idx="2458">
                  <c:v>59.12263635743053</c:v>
                </c:pt>
                <c:pt idx="2459">
                  <c:v>59.160984688776153</c:v>
                </c:pt>
                <c:pt idx="2460">
                  <c:v>59.158274204623453</c:v>
                </c:pt>
                <c:pt idx="2461">
                  <c:v>59.155864885376587</c:v>
                </c:pt>
                <c:pt idx="2462">
                  <c:v>59.166004103873753</c:v>
                </c:pt>
                <c:pt idx="2463">
                  <c:v>59.174436721237733</c:v>
                </c:pt>
                <c:pt idx="2464">
                  <c:v>59.162892066513251</c:v>
                </c:pt>
                <c:pt idx="2465">
                  <c:v>59.163394008023012</c:v>
                </c:pt>
                <c:pt idx="2466">
                  <c:v>59.156065661980499</c:v>
                </c:pt>
                <c:pt idx="2467">
                  <c:v>59.154459449149279</c:v>
                </c:pt>
                <c:pt idx="2468">
                  <c:v>59.127053442716402</c:v>
                </c:pt>
                <c:pt idx="2469">
                  <c:v>59.126350724602752</c:v>
                </c:pt>
                <c:pt idx="2470">
                  <c:v>59.119624708371973</c:v>
                </c:pt>
                <c:pt idx="2471">
                  <c:v>59.093824914770323</c:v>
                </c:pt>
                <c:pt idx="2472">
                  <c:v>59.089407829484422</c:v>
                </c:pt>
                <c:pt idx="2473">
                  <c:v>59.086295792123927</c:v>
                </c:pt>
                <c:pt idx="2474">
                  <c:v>59.085392297406358</c:v>
                </c:pt>
                <c:pt idx="2475">
                  <c:v>59.081175988724368</c:v>
                </c:pt>
                <c:pt idx="2476">
                  <c:v>59.084689579292657</c:v>
                </c:pt>
                <c:pt idx="2477">
                  <c:v>59.087600840049298</c:v>
                </c:pt>
                <c:pt idx="2478">
                  <c:v>59.081778318536102</c:v>
                </c:pt>
                <c:pt idx="2479">
                  <c:v>59.076658515136543</c:v>
                </c:pt>
                <c:pt idx="2480">
                  <c:v>59.074349584191637</c:v>
                </c:pt>
                <c:pt idx="2481">
                  <c:v>59.065113860412083</c:v>
                </c:pt>
                <c:pt idx="2482">
                  <c:v>59.05497464191491</c:v>
                </c:pt>
                <c:pt idx="2483">
                  <c:v>59.057685126067618</c:v>
                </c:pt>
                <c:pt idx="2484">
                  <c:v>59.045839306437287</c:v>
                </c:pt>
                <c:pt idx="2485">
                  <c:v>58.984401665642679</c:v>
                </c:pt>
                <c:pt idx="2486">
                  <c:v>58.987312926399312</c:v>
                </c:pt>
                <c:pt idx="2487">
                  <c:v>58.981791569791937</c:v>
                </c:pt>
                <c:pt idx="2488">
                  <c:v>58.982795452811452</c:v>
                </c:pt>
                <c:pt idx="2489">
                  <c:v>59.0021703950882</c:v>
                </c:pt>
                <c:pt idx="2490">
                  <c:v>59.006989033581881</c:v>
                </c:pt>
                <c:pt idx="2491">
                  <c:v>59.001568065276459</c:v>
                </c:pt>
                <c:pt idx="2492">
                  <c:v>58.995544767159359</c:v>
                </c:pt>
                <c:pt idx="2493">
                  <c:v>58.995745543763249</c:v>
                </c:pt>
                <c:pt idx="2494">
                  <c:v>58.987212538097317</c:v>
                </c:pt>
                <c:pt idx="2495">
                  <c:v>58.980787686772409</c:v>
                </c:pt>
                <c:pt idx="2496">
                  <c:v>58.962717792421081</c:v>
                </c:pt>
                <c:pt idx="2497">
                  <c:v>58.960910802985943</c:v>
                </c:pt>
                <c:pt idx="2498">
                  <c:v>58.963922452044493</c:v>
                </c:pt>
                <c:pt idx="2499">
                  <c:v>58.970246915067449</c:v>
                </c:pt>
                <c:pt idx="2500">
                  <c:v>58.968138760726497</c:v>
                </c:pt>
                <c:pt idx="2501">
                  <c:v>58.975366718467022</c:v>
                </c:pt>
                <c:pt idx="2502">
                  <c:v>58.973961282239692</c:v>
                </c:pt>
                <c:pt idx="2503">
                  <c:v>58.977173707902161</c:v>
                </c:pt>
                <c:pt idx="2504">
                  <c:v>59.039615231716283</c:v>
                </c:pt>
                <c:pt idx="2505">
                  <c:v>59.034395040014772</c:v>
                </c:pt>
                <c:pt idx="2506">
                  <c:v>59.033993486806963</c:v>
                </c:pt>
                <c:pt idx="2507">
                  <c:v>59.035599699638183</c:v>
                </c:pt>
                <c:pt idx="2508">
                  <c:v>59.010000682640438</c:v>
                </c:pt>
                <c:pt idx="2509">
                  <c:v>59.027669023784</c:v>
                </c:pt>
                <c:pt idx="2510">
                  <c:v>59.034194263410853</c:v>
                </c:pt>
                <c:pt idx="2511">
                  <c:v>59.026665140764457</c:v>
                </c:pt>
                <c:pt idx="2512">
                  <c:v>59.033391156995251</c:v>
                </c:pt>
                <c:pt idx="2513">
                  <c:v>59.029074460011323</c:v>
                </c:pt>
                <c:pt idx="2514">
                  <c:v>59.02295077359225</c:v>
                </c:pt>
                <c:pt idx="2515">
                  <c:v>59.022549220384441</c:v>
                </c:pt>
                <c:pt idx="2516">
                  <c:v>59.015622427549751</c:v>
                </c:pt>
                <c:pt idx="2517">
                  <c:v>59.014718932832189</c:v>
                </c:pt>
                <c:pt idx="2518">
                  <c:v>59.003575831315523</c:v>
                </c:pt>
                <c:pt idx="2519">
                  <c:v>58.997251368292538</c:v>
                </c:pt>
                <c:pt idx="2520">
                  <c:v>58.994942437347618</c:v>
                </c:pt>
                <c:pt idx="2521">
                  <c:v>58.984000112434877</c:v>
                </c:pt>
                <c:pt idx="2522">
                  <c:v>58.981691181489992</c:v>
                </c:pt>
                <c:pt idx="2523">
                  <c:v>58.988718362626621</c:v>
                </c:pt>
                <c:pt idx="2524">
                  <c:v>58.984602442246583</c:v>
                </c:pt>
                <c:pt idx="2525">
                  <c:v>58.991127681873472</c:v>
                </c:pt>
                <c:pt idx="2526">
                  <c:v>58.984301277340741</c:v>
                </c:pt>
                <c:pt idx="2527">
                  <c:v>58.927682275039842</c:v>
                </c:pt>
                <c:pt idx="2528">
                  <c:v>58.918647327864157</c:v>
                </c:pt>
                <c:pt idx="2529">
                  <c:v>58.910114322198247</c:v>
                </c:pt>
                <c:pt idx="2530">
                  <c:v>58.916840338429019</c:v>
                </c:pt>
                <c:pt idx="2531">
                  <c:v>58.91091742861385</c:v>
                </c:pt>
                <c:pt idx="2532">
                  <c:v>58.916438785221217</c:v>
                </c:pt>
                <c:pt idx="2533">
                  <c:v>58.918145386354411</c:v>
                </c:pt>
                <c:pt idx="2534">
                  <c:v>58.927079945228122</c:v>
                </c:pt>
                <c:pt idx="2535">
                  <c:v>58.845464255741163</c:v>
                </c:pt>
                <c:pt idx="2536">
                  <c:v>58.847170856874371</c:v>
                </c:pt>
                <c:pt idx="2537">
                  <c:v>58.858313958391051</c:v>
                </c:pt>
                <c:pt idx="2538">
                  <c:v>58.862831431978869</c:v>
                </c:pt>
                <c:pt idx="2539">
                  <c:v>58.780412636076321</c:v>
                </c:pt>
                <c:pt idx="2540">
                  <c:v>58.773184678335788</c:v>
                </c:pt>
                <c:pt idx="2541">
                  <c:v>58.772281183618198</c:v>
                </c:pt>
                <c:pt idx="2542">
                  <c:v>58.770273417579197</c:v>
                </c:pt>
                <c:pt idx="2543">
                  <c:v>58.775895162488503</c:v>
                </c:pt>
                <c:pt idx="2544">
                  <c:v>58.771578465504547</c:v>
                </c:pt>
                <c:pt idx="2545">
                  <c:v>58.737948384350652</c:v>
                </c:pt>
                <c:pt idx="2546">
                  <c:v>58.799887966655</c:v>
                </c:pt>
                <c:pt idx="2547">
                  <c:v>58.796073211180833</c:v>
                </c:pt>
                <c:pt idx="2548">
                  <c:v>58.808922913830678</c:v>
                </c:pt>
                <c:pt idx="2549">
                  <c:v>58.823780382519573</c:v>
                </c:pt>
                <c:pt idx="2550">
                  <c:v>58.767864098332339</c:v>
                </c:pt>
                <c:pt idx="2551">
                  <c:v>58.759833034176189</c:v>
                </c:pt>
                <c:pt idx="2552">
                  <c:v>58.770173029277231</c:v>
                </c:pt>
                <c:pt idx="2553">
                  <c:v>58.77077535908893</c:v>
                </c:pt>
                <c:pt idx="2554">
                  <c:v>58.854499202916848</c:v>
                </c:pt>
                <c:pt idx="2555">
                  <c:v>58.856005027446123</c:v>
                </c:pt>
                <c:pt idx="2556">
                  <c:v>58.853696096501253</c:v>
                </c:pt>
                <c:pt idx="2557">
                  <c:v>58.852391048575882</c:v>
                </c:pt>
                <c:pt idx="2558">
                  <c:v>58.91985198748759</c:v>
                </c:pt>
                <c:pt idx="2559">
                  <c:v>58.936917998819411</c:v>
                </c:pt>
                <c:pt idx="2560">
                  <c:v>58.941937413917003</c:v>
                </c:pt>
                <c:pt idx="2561">
                  <c:v>58.933705573156971</c:v>
                </c:pt>
                <c:pt idx="2562">
                  <c:v>58.930995089004263</c:v>
                </c:pt>
                <c:pt idx="2563">
                  <c:v>58.932500913533552</c:v>
                </c:pt>
                <c:pt idx="2564">
                  <c:v>58.967737207518667</c:v>
                </c:pt>
                <c:pt idx="2565">
                  <c:v>58.93621528070576</c:v>
                </c:pt>
                <c:pt idx="2566">
                  <c:v>58.927381110134</c:v>
                </c:pt>
                <c:pt idx="2567">
                  <c:v>58.92457023767934</c:v>
                </c:pt>
                <c:pt idx="2568">
                  <c:v>58.917241891636827</c:v>
                </c:pt>
                <c:pt idx="2569">
                  <c:v>58.969443808651882</c:v>
                </c:pt>
                <c:pt idx="2570">
                  <c:v>58.983498170925138</c:v>
                </c:pt>
                <c:pt idx="2571">
                  <c:v>58.995343990555497</c:v>
                </c:pt>
                <c:pt idx="2572">
                  <c:v>58.940732754293599</c:v>
                </c:pt>
                <c:pt idx="2573">
                  <c:v>58.950269642979052</c:v>
                </c:pt>
                <c:pt idx="2574">
                  <c:v>58.942338967124861</c:v>
                </c:pt>
                <c:pt idx="2575">
                  <c:v>58.944647898069732</c:v>
                </c:pt>
                <c:pt idx="2576">
                  <c:v>58.953381680339547</c:v>
                </c:pt>
                <c:pt idx="2577">
                  <c:v>58.963822063742548</c:v>
                </c:pt>
                <c:pt idx="2578">
                  <c:v>58.970648468275293</c:v>
                </c:pt>
                <c:pt idx="2579">
                  <c:v>58.962015074307409</c:v>
                </c:pt>
                <c:pt idx="2580">
                  <c:v>58.968540313934298</c:v>
                </c:pt>
                <c:pt idx="2581">
                  <c:v>58.974262447145527</c:v>
                </c:pt>
                <c:pt idx="2582">
                  <c:v>58.975467106768967</c:v>
                </c:pt>
                <c:pt idx="2583">
                  <c:v>58.973961282239678</c:v>
                </c:pt>
                <c:pt idx="2584">
                  <c:v>59.014116603020483</c:v>
                </c:pt>
                <c:pt idx="2585">
                  <c:v>59.031885332465983</c:v>
                </c:pt>
                <c:pt idx="2586">
                  <c:v>59.025159316235197</c:v>
                </c:pt>
                <c:pt idx="2587">
                  <c:v>59.016927475475129</c:v>
                </c:pt>
                <c:pt idx="2588">
                  <c:v>59.021043395855152</c:v>
                </c:pt>
                <c:pt idx="2589">
                  <c:v>59.007089421883819</c:v>
                </c:pt>
                <c:pt idx="2590">
                  <c:v>58.986409431681722</c:v>
                </c:pt>
                <c:pt idx="2591">
                  <c:v>59.043831540398223</c:v>
                </c:pt>
                <c:pt idx="2592">
                  <c:v>59.042124939265051</c:v>
                </c:pt>
                <c:pt idx="2593">
                  <c:v>59.046441636248971</c:v>
                </c:pt>
                <c:pt idx="2594">
                  <c:v>59.043329598888498</c:v>
                </c:pt>
                <c:pt idx="2595">
                  <c:v>59.031483779258139</c:v>
                </c:pt>
                <c:pt idx="2596">
                  <c:v>59.024757763027367</c:v>
                </c:pt>
                <c:pt idx="2597">
                  <c:v>59.019035629816123</c:v>
                </c:pt>
                <c:pt idx="2598">
                  <c:v>59.025460481141053</c:v>
                </c:pt>
                <c:pt idx="2599">
                  <c:v>59.035097758128451</c:v>
                </c:pt>
                <c:pt idx="2600">
                  <c:v>59.029275236615241</c:v>
                </c:pt>
                <c:pt idx="2601">
                  <c:v>59.037306300771398</c:v>
                </c:pt>
                <c:pt idx="2602">
                  <c:v>59.041221444547503</c:v>
                </c:pt>
                <c:pt idx="2603">
                  <c:v>58.996247485273017</c:v>
                </c:pt>
                <c:pt idx="2604">
                  <c:v>58.981088851678273</c:v>
                </c:pt>
                <c:pt idx="2605">
                  <c:v>58.984100500736837</c:v>
                </c:pt>
                <c:pt idx="2606">
                  <c:v>58.991730011685199</c:v>
                </c:pt>
                <c:pt idx="2607">
                  <c:v>58.900075492003062</c:v>
                </c:pt>
                <c:pt idx="2608">
                  <c:v>58.901280151626473</c:v>
                </c:pt>
                <c:pt idx="2609">
                  <c:v>58.900276268606959</c:v>
                </c:pt>
                <c:pt idx="2610">
                  <c:v>58.897565784454258</c:v>
                </c:pt>
                <c:pt idx="2611">
                  <c:v>58.902384422947947</c:v>
                </c:pt>
                <c:pt idx="2612">
                  <c:v>58.902585199551858</c:v>
                </c:pt>
                <c:pt idx="2613">
                  <c:v>58.900878598418693</c:v>
                </c:pt>
                <c:pt idx="2614">
                  <c:v>58.904392188987003</c:v>
                </c:pt>
                <c:pt idx="2615">
                  <c:v>58.909913545594343</c:v>
                </c:pt>
                <c:pt idx="2616">
                  <c:v>58.905094907100647</c:v>
                </c:pt>
                <c:pt idx="2617">
                  <c:v>58.899975103701102</c:v>
                </c:pt>
                <c:pt idx="2618">
                  <c:v>58.889233555392231</c:v>
                </c:pt>
                <c:pt idx="2619">
                  <c:v>58.884113751992679</c:v>
                </c:pt>
                <c:pt idx="2620">
                  <c:v>58.880499773122402</c:v>
                </c:pt>
                <c:pt idx="2621">
                  <c:v>58.874978416515063</c:v>
                </c:pt>
                <c:pt idx="2622">
                  <c:v>58.91533451389973</c:v>
                </c:pt>
                <c:pt idx="2623">
                  <c:v>58.917041115032909</c:v>
                </c:pt>
                <c:pt idx="2624">
                  <c:v>58.907303449743573</c:v>
                </c:pt>
                <c:pt idx="2625">
                  <c:v>58.908407721065061</c:v>
                </c:pt>
                <c:pt idx="2626">
                  <c:v>59.0031742781077</c:v>
                </c:pt>
                <c:pt idx="2627">
                  <c:v>59.016726698871231</c:v>
                </c:pt>
                <c:pt idx="2628">
                  <c:v>59.026062810952773</c:v>
                </c:pt>
                <c:pt idx="2629">
                  <c:v>59.018935241514171</c:v>
                </c:pt>
                <c:pt idx="2630">
                  <c:v>59.017329028682923</c:v>
                </c:pt>
                <c:pt idx="2631">
                  <c:v>59.020641842647343</c:v>
                </c:pt>
                <c:pt idx="2632">
                  <c:v>59.023051161894188</c:v>
                </c:pt>
                <c:pt idx="2633">
                  <c:v>59.026765529066409</c:v>
                </c:pt>
                <c:pt idx="2634">
                  <c:v>59.019637959627822</c:v>
                </c:pt>
                <c:pt idx="2635">
                  <c:v>59.02475776302736</c:v>
                </c:pt>
                <c:pt idx="2636">
                  <c:v>59.029174848313261</c:v>
                </c:pt>
                <c:pt idx="2637">
                  <c:v>59.024356209819558</c:v>
                </c:pt>
                <c:pt idx="2638">
                  <c:v>59.031283002654241</c:v>
                </c:pt>
                <c:pt idx="2639">
                  <c:v>59.025159316235182</c:v>
                </c:pt>
                <c:pt idx="2640">
                  <c:v>59.057283572859802</c:v>
                </c:pt>
                <c:pt idx="2641">
                  <c:v>59.060194833616407</c:v>
                </c:pt>
                <c:pt idx="2642">
                  <c:v>59.056681243048097</c:v>
                </c:pt>
                <c:pt idx="2643">
                  <c:v>59.068527062678427</c:v>
                </c:pt>
                <c:pt idx="2644">
                  <c:v>59.093724526468357</c:v>
                </c:pt>
                <c:pt idx="2645">
                  <c:v>59.117918107238793</c:v>
                </c:pt>
                <c:pt idx="2646">
                  <c:v>59.108080053647477</c:v>
                </c:pt>
                <c:pt idx="2647">
                  <c:v>59.103361803455762</c:v>
                </c:pt>
                <c:pt idx="2648">
                  <c:v>59.125949171394943</c:v>
                </c:pt>
                <c:pt idx="2649">
                  <c:v>59.118821601956341</c:v>
                </c:pt>
                <c:pt idx="2650">
                  <c:v>59.122134415920769</c:v>
                </c:pt>
                <c:pt idx="2651">
                  <c:v>59.111694032517761</c:v>
                </c:pt>
                <c:pt idx="2652">
                  <c:v>59.111493255913857</c:v>
                </c:pt>
                <c:pt idx="2653">
                  <c:v>59.1239414053559</c:v>
                </c:pt>
                <c:pt idx="2654">
                  <c:v>59.123037910638338</c:v>
                </c:pt>
                <c:pt idx="2655">
                  <c:v>59.130567033284741</c:v>
                </c:pt>
                <c:pt idx="2656">
                  <c:v>59.128057325735938</c:v>
                </c:pt>
                <c:pt idx="2657">
                  <c:v>59.132374022719873</c:v>
                </c:pt>
                <c:pt idx="2658">
                  <c:v>59.142111688009223</c:v>
                </c:pt>
                <c:pt idx="2659">
                  <c:v>59.112296362329502</c:v>
                </c:pt>
                <c:pt idx="2660">
                  <c:v>59.112396750631433</c:v>
                </c:pt>
                <c:pt idx="2661">
                  <c:v>59.109184324968979</c:v>
                </c:pt>
                <c:pt idx="2662">
                  <c:v>59.114203740066571</c:v>
                </c:pt>
                <c:pt idx="2663">
                  <c:v>59.078164339665818</c:v>
                </c:pt>
                <c:pt idx="2664">
                  <c:v>59.0404183381319</c:v>
                </c:pt>
                <c:pt idx="2665">
                  <c:v>59.042325715868976</c:v>
                </c:pt>
                <c:pt idx="2666">
                  <c:v>59.031082226050373</c:v>
                </c:pt>
                <c:pt idx="2667">
                  <c:v>59.021545337364941</c:v>
                </c:pt>
                <c:pt idx="2668">
                  <c:v>59.026865917368397</c:v>
                </c:pt>
                <c:pt idx="2669">
                  <c:v>59.016325145663437</c:v>
                </c:pt>
                <c:pt idx="2670">
                  <c:v>59.020441066043453</c:v>
                </c:pt>
                <c:pt idx="2671">
                  <c:v>59.01130573056583</c:v>
                </c:pt>
                <c:pt idx="2672">
                  <c:v>59.002571948296008</c:v>
                </c:pt>
                <c:pt idx="2673">
                  <c:v>59.006386703770183</c:v>
                </c:pt>
                <c:pt idx="2674">
                  <c:v>58.997552533198409</c:v>
                </c:pt>
                <c:pt idx="2675">
                  <c:v>59.010904177358007</c:v>
                </c:pt>
                <c:pt idx="2676">
                  <c:v>58.98861797432469</c:v>
                </c:pt>
                <c:pt idx="2677">
                  <c:v>58.977274096204098</c:v>
                </c:pt>
                <c:pt idx="2678">
                  <c:v>58.980084968658758</c:v>
                </c:pt>
                <c:pt idx="2679">
                  <c:v>58.965729441479638</c:v>
                </c:pt>
                <c:pt idx="2680">
                  <c:v>58.981189239980253</c:v>
                </c:pt>
                <c:pt idx="2681">
                  <c:v>58.993035059610563</c:v>
                </c:pt>
                <c:pt idx="2682">
                  <c:v>58.97968341545095</c:v>
                </c:pt>
                <c:pt idx="2683">
                  <c:v>58.99223195319496</c:v>
                </c:pt>
                <c:pt idx="2684">
                  <c:v>59.017128252079033</c:v>
                </c:pt>
                <c:pt idx="2685">
                  <c:v>58.989421080740293</c:v>
                </c:pt>
                <c:pt idx="2686">
                  <c:v>58.978579144129498</c:v>
                </c:pt>
                <c:pt idx="2687">
                  <c:v>58.988417197720793</c:v>
                </c:pt>
                <c:pt idx="2688">
                  <c:v>58.999158746029657</c:v>
                </c:pt>
                <c:pt idx="2689">
                  <c:v>59.000263017351102</c:v>
                </c:pt>
                <c:pt idx="2690">
                  <c:v>59.014618544530251</c:v>
                </c:pt>
                <c:pt idx="2691">
                  <c:v>59.01130573056583</c:v>
                </c:pt>
                <c:pt idx="2692">
                  <c:v>59.014116603020497</c:v>
                </c:pt>
                <c:pt idx="2693">
                  <c:v>59.012309613585352</c:v>
                </c:pt>
                <c:pt idx="2694">
                  <c:v>58.995946320367189</c:v>
                </c:pt>
                <c:pt idx="2695">
                  <c:v>59.014216991322442</c:v>
                </c:pt>
                <c:pt idx="2696">
                  <c:v>59.037205912469432</c:v>
                </c:pt>
                <c:pt idx="2697">
                  <c:v>59.041723386057271</c:v>
                </c:pt>
                <c:pt idx="2698">
                  <c:v>59.055978524934453</c:v>
                </c:pt>
                <c:pt idx="2699">
                  <c:v>59.045839306437287</c:v>
                </c:pt>
                <c:pt idx="2700">
                  <c:v>59.030981837748392</c:v>
                </c:pt>
                <c:pt idx="2701">
                  <c:v>59.053468817385649</c:v>
                </c:pt>
                <c:pt idx="2702">
                  <c:v>59.051059498138812</c:v>
                </c:pt>
                <c:pt idx="2703">
                  <c:v>59.022448832082503</c:v>
                </c:pt>
                <c:pt idx="2704">
                  <c:v>59.058588620785201</c:v>
                </c:pt>
                <c:pt idx="2705">
                  <c:v>59.071538711736999</c:v>
                </c:pt>
                <c:pt idx="2706">
                  <c:v>59.068426674376482</c:v>
                </c:pt>
                <c:pt idx="2707">
                  <c:v>59.071639100038951</c:v>
                </c:pt>
                <c:pt idx="2708">
                  <c:v>59.073144924568219</c:v>
                </c:pt>
                <c:pt idx="2709">
                  <c:v>59.069631333999901</c:v>
                </c:pt>
                <c:pt idx="2710">
                  <c:v>59.083685696273179</c:v>
                </c:pt>
                <c:pt idx="2711">
                  <c:v>59.075152690607268</c:v>
                </c:pt>
                <c:pt idx="2712">
                  <c:v>59.078164339665818</c:v>
                </c:pt>
                <c:pt idx="2713">
                  <c:v>59.087801616653188</c:v>
                </c:pt>
                <c:pt idx="2714">
                  <c:v>59.092017925335178</c:v>
                </c:pt>
                <c:pt idx="2715">
                  <c:v>59.079569775893148</c:v>
                </c:pt>
                <c:pt idx="2716">
                  <c:v>59.081175988724397</c:v>
                </c:pt>
                <c:pt idx="2717">
                  <c:v>59.02505892793323</c:v>
                </c:pt>
                <c:pt idx="2718">
                  <c:v>59.032588050579641</c:v>
                </c:pt>
                <c:pt idx="2719">
                  <c:v>59.032588050579641</c:v>
                </c:pt>
                <c:pt idx="2720">
                  <c:v>59.033491545297203</c:v>
                </c:pt>
                <c:pt idx="2721">
                  <c:v>59.039012901904563</c:v>
                </c:pt>
                <c:pt idx="2722">
                  <c:v>59.051461051346557</c:v>
                </c:pt>
                <c:pt idx="2723">
                  <c:v>59.063005706071081</c:v>
                </c:pt>
                <c:pt idx="2724">
                  <c:v>59.061098328333998</c:v>
                </c:pt>
                <c:pt idx="2725">
                  <c:v>59.03208610906988</c:v>
                </c:pt>
                <c:pt idx="2726">
                  <c:v>59.023151550196147</c:v>
                </c:pt>
                <c:pt idx="2727">
                  <c:v>59.033391156995251</c:v>
                </c:pt>
                <c:pt idx="2728">
                  <c:v>58.981490404886067</c:v>
                </c:pt>
                <c:pt idx="2729">
                  <c:v>58.976972931298249</c:v>
                </c:pt>
                <c:pt idx="2730">
                  <c:v>58.974162058843582</c:v>
                </c:pt>
                <c:pt idx="2731">
                  <c:v>58.968540313934298</c:v>
                </c:pt>
                <c:pt idx="2732">
                  <c:v>58.975266330165098</c:v>
                </c:pt>
                <c:pt idx="2733">
                  <c:v>58.969744973557731</c:v>
                </c:pt>
                <c:pt idx="2734">
                  <c:v>58.956594106002001</c:v>
                </c:pt>
                <c:pt idx="2735">
                  <c:v>58.957597989021536</c:v>
                </c:pt>
                <c:pt idx="2736">
                  <c:v>59.012209225283392</c:v>
                </c:pt>
                <c:pt idx="2737">
                  <c:v>59.014618544530236</c:v>
                </c:pt>
                <c:pt idx="2738">
                  <c:v>59.01210883698144</c:v>
                </c:pt>
                <c:pt idx="2739">
                  <c:v>59.002371171692083</c:v>
                </c:pt>
                <c:pt idx="2740">
                  <c:v>59.005081655844791</c:v>
                </c:pt>
                <c:pt idx="2741">
                  <c:v>58.99584593206523</c:v>
                </c:pt>
                <c:pt idx="2742">
                  <c:v>59.009398352828732</c:v>
                </c:pt>
                <c:pt idx="2743">
                  <c:v>59.014919709436079</c:v>
                </c:pt>
                <c:pt idx="2744">
                  <c:v>59.038209795488932</c:v>
                </c:pt>
                <c:pt idx="2745">
                  <c:v>59.045839306437287</c:v>
                </c:pt>
                <c:pt idx="2746">
                  <c:v>59.040920279641632</c:v>
                </c:pt>
                <c:pt idx="2747">
                  <c:v>59.088905887974683</c:v>
                </c:pt>
                <c:pt idx="2748">
                  <c:v>59.091315207221527</c:v>
                </c:pt>
                <c:pt idx="2749">
                  <c:v>59.098342388358162</c:v>
                </c:pt>
                <c:pt idx="2750">
                  <c:v>59.106473840816271</c:v>
                </c:pt>
                <c:pt idx="2751">
                  <c:v>59.097639670244469</c:v>
                </c:pt>
                <c:pt idx="2752">
                  <c:v>59.103763356663549</c:v>
                </c:pt>
                <c:pt idx="2753">
                  <c:v>59.115709564595832</c:v>
                </c:pt>
                <c:pt idx="2754">
                  <c:v>59.106273064212353</c:v>
                </c:pt>
                <c:pt idx="2755">
                  <c:v>59.109686266478732</c:v>
                </c:pt>
                <c:pt idx="2756">
                  <c:v>59.101454425718657</c:v>
                </c:pt>
                <c:pt idx="2757">
                  <c:v>59.1051687928909</c:v>
                </c:pt>
                <c:pt idx="2758">
                  <c:v>59.113099468745077</c:v>
                </c:pt>
                <c:pt idx="2759">
                  <c:v>59.105871511004537</c:v>
                </c:pt>
                <c:pt idx="2760">
                  <c:v>59.116512671011463</c:v>
                </c:pt>
                <c:pt idx="2761">
                  <c:v>59.107076170627977</c:v>
                </c:pt>
                <c:pt idx="2762">
                  <c:v>59.059994057012482</c:v>
                </c:pt>
                <c:pt idx="2763">
                  <c:v>59.056380078142219</c:v>
                </c:pt>
                <c:pt idx="2764">
                  <c:v>59.051159886440722</c:v>
                </c:pt>
                <c:pt idx="2765">
                  <c:v>59.047244742664603</c:v>
                </c:pt>
                <c:pt idx="2766">
                  <c:v>59.057785514369549</c:v>
                </c:pt>
                <c:pt idx="2767">
                  <c:v>59.037105524167472</c:v>
                </c:pt>
                <c:pt idx="2768">
                  <c:v>59.041622997755297</c:v>
                </c:pt>
                <c:pt idx="2769">
                  <c:v>59.039916396622132</c:v>
                </c:pt>
                <c:pt idx="2770">
                  <c:v>59.05005561511927</c:v>
                </c:pt>
                <c:pt idx="2771">
                  <c:v>59.043931928700218</c:v>
                </c:pt>
                <c:pt idx="2772">
                  <c:v>59.040719503037749</c:v>
                </c:pt>
                <c:pt idx="2773">
                  <c:v>59.050657944930983</c:v>
                </c:pt>
                <c:pt idx="2774">
                  <c:v>59.041723386057257</c:v>
                </c:pt>
                <c:pt idx="2775">
                  <c:v>59.054773865310999</c:v>
                </c:pt>
                <c:pt idx="2776">
                  <c:v>59.053268040781731</c:v>
                </c:pt>
                <c:pt idx="2777">
                  <c:v>59.057885902671522</c:v>
                </c:pt>
                <c:pt idx="2778">
                  <c:v>59.0659169668277</c:v>
                </c:pt>
                <c:pt idx="2779">
                  <c:v>59.058187067577371</c:v>
                </c:pt>
                <c:pt idx="2780">
                  <c:v>59.054071147197348</c:v>
                </c:pt>
                <c:pt idx="2781">
                  <c:v>59.099045106471841</c:v>
                </c:pt>
                <c:pt idx="2782">
                  <c:v>59.107979665345553</c:v>
                </c:pt>
                <c:pt idx="2783">
                  <c:v>59.1179181072388</c:v>
                </c:pt>
                <c:pt idx="2784">
                  <c:v>59.125045676677381</c:v>
                </c:pt>
                <c:pt idx="2785">
                  <c:v>59.117014612521231</c:v>
                </c:pt>
                <c:pt idx="2786">
                  <c:v>59.147331879710727</c:v>
                </c:pt>
                <c:pt idx="2787">
                  <c:v>59.129362373661309</c:v>
                </c:pt>
                <c:pt idx="2788">
                  <c:v>59.137092272911609</c:v>
                </c:pt>
                <c:pt idx="2789">
                  <c:v>59.180761184260703</c:v>
                </c:pt>
                <c:pt idx="2790">
                  <c:v>59.183371280111452</c:v>
                </c:pt>
                <c:pt idx="2791">
                  <c:v>59.196120594459359</c:v>
                </c:pt>
                <c:pt idx="2792">
                  <c:v>59.228345239385938</c:v>
                </c:pt>
                <c:pt idx="2793">
                  <c:v>59.240693000526022</c:v>
                </c:pt>
                <c:pt idx="2794">
                  <c:v>59.254948139403197</c:v>
                </c:pt>
                <c:pt idx="2795">
                  <c:v>59.264786192994499</c:v>
                </c:pt>
                <c:pt idx="2796">
                  <c:v>59.262678038653512</c:v>
                </c:pt>
                <c:pt idx="2797">
                  <c:v>59.263079591861299</c:v>
                </c:pt>
                <c:pt idx="2798">
                  <c:v>59.269805608092078</c:v>
                </c:pt>
                <c:pt idx="2799">
                  <c:v>59.264886581296423</c:v>
                </c:pt>
                <c:pt idx="2800">
                  <c:v>59.263681921673012</c:v>
                </c:pt>
                <c:pt idx="2801">
                  <c:v>59.263280368465217</c:v>
                </c:pt>
                <c:pt idx="2802">
                  <c:v>59.266693570731583</c:v>
                </c:pt>
                <c:pt idx="2803">
                  <c:v>59.263280368465217</c:v>
                </c:pt>
                <c:pt idx="2804">
                  <c:v>59.261774543935928</c:v>
                </c:pt>
                <c:pt idx="2805">
                  <c:v>59.254245421289532</c:v>
                </c:pt>
                <c:pt idx="2806">
                  <c:v>59.264485028088622</c:v>
                </c:pt>
                <c:pt idx="2807">
                  <c:v>59.259264836387111</c:v>
                </c:pt>
                <c:pt idx="2808">
                  <c:v>59.211580392959938</c:v>
                </c:pt>
                <c:pt idx="2809">
                  <c:v>59.206059036352578</c:v>
                </c:pt>
                <c:pt idx="2810">
                  <c:v>59.199232631819861</c:v>
                </c:pt>
                <c:pt idx="2811">
                  <c:v>59.157471098207829</c:v>
                </c:pt>
                <c:pt idx="2812">
                  <c:v>59.152652459714147</c:v>
                </c:pt>
                <c:pt idx="2813">
                  <c:v>59.134582565362798</c:v>
                </c:pt>
                <c:pt idx="2814">
                  <c:v>59.121532086109063</c:v>
                </c:pt>
                <c:pt idx="2815">
                  <c:v>59.120126649881747</c:v>
                </c:pt>
                <c:pt idx="2816">
                  <c:v>59.117416165729033</c:v>
                </c:pt>
                <c:pt idx="2817">
                  <c:v>59.116311894407559</c:v>
                </c:pt>
                <c:pt idx="2818">
                  <c:v>59.127153831018383</c:v>
                </c:pt>
                <c:pt idx="2819">
                  <c:v>59.123539852148099</c:v>
                </c:pt>
                <c:pt idx="2820">
                  <c:v>59.123539852148113</c:v>
                </c:pt>
                <c:pt idx="2821">
                  <c:v>59.111392867611933</c:v>
                </c:pt>
                <c:pt idx="2822">
                  <c:v>59.120327426485652</c:v>
                </c:pt>
                <c:pt idx="2823">
                  <c:v>59.124543735167642</c:v>
                </c:pt>
                <c:pt idx="2824">
                  <c:v>59.111995197423653</c:v>
                </c:pt>
                <c:pt idx="2825">
                  <c:v>59.121030144599331</c:v>
                </c:pt>
                <c:pt idx="2826">
                  <c:v>59.121130532901269</c:v>
                </c:pt>
                <c:pt idx="2827">
                  <c:v>59.123439463846147</c:v>
                </c:pt>
                <c:pt idx="2828">
                  <c:v>59.130366256680851</c:v>
                </c:pt>
                <c:pt idx="2829">
                  <c:v>59.138196544233097</c:v>
                </c:pt>
                <c:pt idx="2830">
                  <c:v>59.141308581593599</c:v>
                </c:pt>
                <c:pt idx="2831">
                  <c:v>59.131470528002303</c:v>
                </c:pt>
                <c:pt idx="2832">
                  <c:v>59.134582565362813</c:v>
                </c:pt>
                <c:pt idx="2833">
                  <c:v>59.145022948765828</c:v>
                </c:pt>
                <c:pt idx="2834">
                  <c:v>59.134381788758922</c:v>
                </c:pt>
                <c:pt idx="2835">
                  <c:v>59.131370139700358</c:v>
                </c:pt>
                <c:pt idx="2836">
                  <c:v>59.124744511771517</c:v>
                </c:pt>
                <c:pt idx="2837">
                  <c:v>59.121732862712967</c:v>
                </c:pt>
                <c:pt idx="2838">
                  <c:v>59.124945288375443</c:v>
                </c:pt>
                <c:pt idx="2839">
                  <c:v>59.118118883842712</c:v>
                </c:pt>
                <c:pt idx="2840">
                  <c:v>59.125648006489101</c:v>
                </c:pt>
                <c:pt idx="2841">
                  <c:v>59.123339075544209</c:v>
                </c:pt>
                <c:pt idx="2842">
                  <c:v>59.128358490641801</c:v>
                </c:pt>
                <c:pt idx="2843">
                  <c:v>59.146026831785363</c:v>
                </c:pt>
                <c:pt idx="2844">
                  <c:v>59.134080623853073</c:v>
                </c:pt>
                <c:pt idx="2845">
                  <c:v>59.132574799323798</c:v>
                </c:pt>
                <c:pt idx="2846">
                  <c:v>59.139300815554577</c:v>
                </c:pt>
                <c:pt idx="2847">
                  <c:v>59.147633044616569</c:v>
                </c:pt>
                <c:pt idx="2848">
                  <c:v>59.138999650648707</c:v>
                </c:pt>
                <c:pt idx="2849">
                  <c:v>59.150845470279037</c:v>
                </c:pt>
                <c:pt idx="2850">
                  <c:v>59.159980805756653</c:v>
                </c:pt>
                <c:pt idx="2851">
                  <c:v>59.167309151799152</c:v>
                </c:pt>
                <c:pt idx="2852">
                  <c:v>59.139100038950652</c:v>
                </c:pt>
                <c:pt idx="2853">
                  <c:v>59.152752848016121</c:v>
                </c:pt>
                <c:pt idx="2854">
                  <c:v>59.162390125003512</c:v>
                </c:pt>
                <c:pt idx="2855">
                  <c:v>59.17734798199433</c:v>
                </c:pt>
                <c:pt idx="2856">
                  <c:v>59.17443672123774</c:v>
                </c:pt>
                <c:pt idx="2857">
                  <c:v>59.176042934068967</c:v>
                </c:pt>
                <c:pt idx="2858">
                  <c:v>59.177247593692371</c:v>
                </c:pt>
                <c:pt idx="2859">
                  <c:v>59.163293619721081</c:v>
                </c:pt>
                <c:pt idx="2860">
                  <c:v>59.058889785691044</c:v>
                </c:pt>
                <c:pt idx="2861">
                  <c:v>59.051661827950497</c:v>
                </c:pt>
                <c:pt idx="2862">
                  <c:v>59.042024550963113</c:v>
                </c:pt>
                <c:pt idx="2863">
                  <c:v>59.055677360028582</c:v>
                </c:pt>
                <c:pt idx="2864">
                  <c:v>59.054974641914917</c:v>
                </c:pt>
                <c:pt idx="2865">
                  <c:v>59.055075030216877</c:v>
                </c:pt>
                <c:pt idx="2866">
                  <c:v>59.042024550963113</c:v>
                </c:pt>
                <c:pt idx="2867">
                  <c:v>59.042426104170929</c:v>
                </c:pt>
                <c:pt idx="2868">
                  <c:v>59.047947460778268</c:v>
                </c:pt>
                <c:pt idx="2869">
                  <c:v>59.044333481908033</c:v>
                </c:pt>
                <c:pt idx="2870">
                  <c:v>59.033491545297188</c:v>
                </c:pt>
                <c:pt idx="2871">
                  <c:v>59.055376195122733</c:v>
                </c:pt>
                <c:pt idx="2872">
                  <c:v>59.058789397389098</c:v>
                </c:pt>
                <c:pt idx="2873">
                  <c:v>59.053368429083683</c:v>
                </c:pt>
                <c:pt idx="2874">
                  <c:v>59.042225327567031</c:v>
                </c:pt>
                <c:pt idx="2875">
                  <c:v>59.047244742664603</c:v>
                </c:pt>
                <c:pt idx="2876">
                  <c:v>59.054171535499307</c:v>
                </c:pt>
                <c:pt idx="2877">
                  <c:v>59.064913083808158</c:v>
                </c:pt>
                <c:pt idx="2878">
                  <c:v>59.075654632117029</c:v>
                </c:pt>
                <c:pt idx="2879">
                  <c:v>59.172127790292841</c:v>
                </c:pt>
                <c:pt idx="2880">
                  <c:v>59.178151088409962</c:v>
                </c:pt>
                <c:pt idx="2881">
                  <c:v>59.18377283331926</c:v>
                </c:pt>
                <c:pt idx="2882">
                  <c:v>59.183371280111452</c:v>
                </c:pt>
                <c:pt idx="2883">
                  <c:v>59.195618652949598</c:v>
                </c:pt>
                <c:pt idx="2884">
                  <c:v>59.208468355599443</c:v>
                </c:pt>
                <c:pt idx="2885">
                  <c:v>59.210375733336512</c:v>
                </c:pt>
                <c:pt idx="2886">
                  <c:v>59.200437291443272</c:v>
                </c:pt>
                <c:pt idx="2887">
                  <c:v>59.188892636718812</c:v>
                </c:pt>
                <c:pt idx="2888">
                  <c:v>59.194112828420302</c:v>
                </c:pt>
                <c:pt idx="2889">
                  <c:v>59.21228311107361</c:v>
                </c:pt>
                <c:pt idx="2890">
                  <c:v>59.209773403524821</c:v>
                </c:pt>
                <c:pt idx="2891">
                  <c:v>59.212785052583357</c:v>
                </c:pt>
                <c:pt idx="2892">
                  <c:v>59.213086217489227</c:v>
                </c:pt>
                <c:pt idx="2893">
                  <c:v>59.214993595226318</c:v>
                </c:pt>
                <c:pt idx="2894">
                  <c:v>59.225735143535182</c:v>
                </c:pt>
                <c:pt idx="2895">
                  <c:v>59.221217669947322</c:v>
                </c:pt>
                <c:pt idx="2896">
                  <c:v>59.215595925038031</c:v>
                </c:pt>
                <c:pt idx="2897">
                  <c:v>59.220414563531733</c:v>
                </c:pt>
                <c:pt idx="2898">
                  <c:v>59.224731260515661</c:v>
                </c:pt>
                <c:pt idx="2899">
                  <c:v>59.223526600892207</c:v>
                </c:pt>
                <c:pt idx="2900">
                  <c:v>59.226036308441017</c:v>
                </c:pt>
                <c:pt idx="2901">
                  <c:v>59.22312504768442</c:v>
                </c:pt>
                <c:pt idx="2902">
                  <c:v>59.181965843884129</c:v>
                </c:pt>
                <c:pt idx="2903">
                  <c:v>59.16801186991281</c:v>
                </c:pt>
                <c:pt idx="2904">
                  <c:v>59.189294189926621</c:v>
                </c:pt>
                <c:pt idx="2905">
                  <c:v>59.194815546533981</c:v>
                </c:pt>
                <c:pt idx="2906">
                  <c:v>59.188993025020771</c:v>
                </c:pt>
                <c:pt idx="2907">
                  <c:v>59.193610886910562</c:v>
                </c:pt>
                <c:pt idx="2908">
                  <c:v>59.176042934068967</c:v>
                </c:pt>
                <c:pt idx="2909">
                  <c:v>59.174235944633843</c:v>
                </c:pt>
                <c:pt idx="2910">
                  <c:v>59.174235944633843</c:v>
                </c:pt>
                <c:pt idx="2911">
                  <c:v>59.174737886143568</c:v>
                </c:pt>
                <c:pt idx="2912">
                  <c:v>59.181162737468497</c:v>
                </c:pt>
                <c:pt idx="2913">
                  <c:v>59.16600410387376</c:v>
                </c:pt>
                <c:pt idx="2914">
                  <c:v>59.184877104640719</c:v>
                </c:pt>
                <c:pt idx="2915">
                  <c:v>59.163695172928882</c:v>
                </c:pt>
                <c:pt idx="2916">
                  <c:v>59.173533226520171</c:v>
                </c:pt>
                <c:pt idx="2917">
                  <c:v>59.130567033284741</c:v>
                </c:pt>
                <c:pt idx="2918">
                  <c:v>59.130567033284741</c:v>
                </c:pt>
                <c:pt idx="2919">
                  <c:v>59.1289608204535</c:v>
                </c:pt>
                <c:pt idx="2920">
                  <c:v>59.136389554797937</c:v>
                </c:pt>
                <c:pt idx="2921">
                  <c:v>59.168513811422578</c:v>
                </c:pt>
                <c:pt idx="2922">
                  <c:v>59.164397891042519</c:v>
                </c:pt>
                <c:pt idx="2923">
                  <c:v>59.148938092541933</c:v>
                </c:pt>
                <c:pt idx="2924">
                  <c:v>59.138999650648692</c:v>
                </c:pt>
                <c:pt idx="2925">
                  <c:v>59.146729549898993</c:v>
                </c:pt>
                <c:pt idx="2926">
                  <c:v>59.150142752165358</c:v>
                </c:pt>
                <c:pt idx="2927">
                  <c:v>59.152150518204401</c:v>
                </c:pt>
                <c:pt idx="2928">
                  <c:v>59.161988571795668</c:v>
                </c:pt>
                <c:pt idx="2929">
                  <c:v>59.182869338601698</c:v>
                </c:pt>
                <c:pt idx="2930">
                  <c:v>59.156667991792233</c:v>
                </c:pt>
                <c:pt idx="2931">
                  <c:v>59.163494396325</c:v>
                </c:pt>
                <c:pt idx="2932">
                  <c:v>59.164297502740588</c:v>
                </c:pt>
                <c:pt idx="2933">
                  <c:v>59.142312464613113</c:v>
                </c:pt>
                <c:pt idx="2934">
                  <c:v>59.162992454815232</c:v>
                </c:pt>
                <c:pt idx="2935">
                  <c:v>59.141107804989701</c:v>
                </c:pt>
                <c:pt idx="2936">
                  <c:v>59.178151088409962</c:v>
                </c:pt>
                <c:pt idx="2937">
                  <c:v>59.19381166351446</c:v>
                </c:pt>
                <c:pt idx="2938">
                  <c:v>59.188189918605161</c:v>
                </c:pt>
                <c:pt idx="2939">
                  <c:v>59.182467785393882</c:v>
                </c:pt>
                <c:pt idx="2940">
                  <c:v>59.190900402757869</c:v>
                </c:pt>
                <c:pt idx="2941">
                  <c:v>59.182066232186102</c:v>
                </c:pt>
                <c:pt idx="2942">
                  <c:v>59.181062349166559</c:v>
                </c:pt>
                <c:pt idx="2943">
                  <c:v>59.179054583127517</c:v>
                </c:pt>
                <c:pt idx="2944">
                  <c:v>59.178151088409962</c:v>
                </c:pt>
                <c:pt idx="2945">
                  <c:v>59.169216529536243</c:v>
                </c:pt>
                <c:pt idx="2946">
                  <c:v>59.17162584878308</c:v>
                </c:pt>
                <c:pt idx="2947">
                  <c:v>59.167911481610851</c:v>
                </c:pt>
                <c:pt idx="2948">
                  <c:v>59.144922560463861</c:v>
                </c:pt>
                <c:pt idx="2949">
                  <c:v>59.17001963595186</c:v>
                </c:pt>
                <c:pt idx="2950">
                  <c:v>59.1662048804777</c:v>
                </c:pt>
                <c:pt idx="2951">
                  <c:v>59.160583135568373</c:v>
                </c:pt>
                <c:pt idx="2952">
                  <c:v>59.160281970662489</c:v>
                </c:pt>
                <c:pt idx="2953">
                  <c:v>59.149138869145823</c:v>
                </c:pt>
                <c:pt idx="2954">
                  <c:v>59.162088960097641</c:v>
                </c:pt>
                <c:pt idx="2955">
                  <c:v>59.13468295366475</c:v>
                </c:pt>
                <c:pt idx="2956">
                  <c:v>59.116111117803648</c:v>
                </c:pt>
                <c:pt idx="2957">
                  <c:v>59.115508787991949</c:v>
                </c:pt>
                <c:pt idx="2958">
                  <c:v>59.115910341199772</c:v>
                </c:pt>
                <c:pt idx="2959">
                  <c:v>59.108481606855321</c:v>
                </c:pt>
                <c:pt idx="2960">
                  <c:v>59.111694032517782</c:v>
                </c:pt>
                <c:pt idx="2961">
                  <c:v>59.113400633650947</c:v>
                </c:pt>
                <c:pt idx="2962">
                  <c:v>59.127454995924239</c:v>
                </c:pt>
                <c:pt idx="2963">
                  <c:v>59.129964703473043</c:v>
                </c:pt>
                <c:pt idx="2964">
                  <c:v>59.154861002357102</c:v>
                </c:pt>
                <c:pt idx="2965">
                  <c:v>59.15526255556491</c:v>
                </c:pt>
                <c:pt idx="2966">
                  <c:v>59.152050129902463</c:v>
                </c:pt>
                <c:pt idx="2967">
                  <c:v>59.044935811719718</c:v>
                </c:pt>
                <c:pt idx="2968">
                  <c:v>59.049352897005612</c:v>
                </c:pt>
                <c:pt idx="2969">
                  <c:v>59.030379507936679</c:v>
                </c:pt>
                <c:pt idx="2970">
                  <c:v>59.037406689073308</c:v>
                </c:pt>
                <c:pt idx="2971">
                  <c:v>59.034796593222573</c:v>
                </c:pt>
                <c:pt idx="2972">
                  <c:v>59.052565322668073</c:v>
                </c:pt>
                <c:pt idx="2973">
                  <c:v>59.047646295872418</c:v>
                </c:pt>
                <c:pt idx="2974">
                  <c:v>59.083384531367301</c:v>
                </c:pt>
                <c:pt idx="2975">
                  <c:v>59.092017925335199</c:v>
                </c:pt>
                <c:pt idx="2976">
                  <c:v>59.086496568727817</c:v>
                </c:pt>
                <c:pt idx="2977">
                  <c:v>59.091616372127397</c:v>
                </c:pt>
                <c:pt idx="2978">
                  <c:v>59.086697345331743</c:v>
                </c:pt>
                <c:pt idx="2979">
                  <c:v>59.085191520802447</c:v>
                </c:pt>
                <c:pt idx="2980">
                  <c:v>59.090712877409828</c:v>
                </c:pt>
                <c:pt idx="2981">
                  <c:v>59.097438893640593</c:v>
                </c:pt>
                <c:pt idx="2982">
                  <c:v>59.097840446848409</c:v>
                </c:pt>
                <c:pt idx="2983">
                  <c:v>59.083986861179028</c:v>
                </c:pt>
                <c:pt idx="2984">
                  <c:v>59.100149377793279</c:v>
                </c:pt>
                <c:pt idx="2985">
                  <c:v>59.034796593222559</c:v>
                </c:pt>
                <c:pt idx="2986">
                  <c:v>59.14411945404823</c:v>
                </c:pt>
                <c:pt idx="2987">
                  <c:v>59.145524890275567</c:v>
                </c:pt>
                <c:pt idx="2988">
                  <c:v>59.160683523870333</c:v>
                </c:pt>
                <c:pt idx="2989">
                  <c:v>59.162892066513251</c:v>
                </c:pt>
                <c:pt idx="2990">
                  <c:v>59.173533226520171</c:v>
                </c:pt>
                <c:pt idx="2991">
                  <c:v>59.169417306140133</c:v>
                </c:pt>
                <c:pt idx="2992">
                  <c:v>59.163594784626923</c:v>
                </c:pt>
                <c:pt idx="2993">
                  <c:v>59.167208763497193</c:v>
                </c:pt>
                <c:pt idx="2994">
                  <c:v>59.166807210289377</c:v>
                </c:pt>
                <c:pt idx="2995">
                  <c:v>59.169718471045996</c:v>
                </c:pt>
                <c:pt idx="2996">
                  <c:v>59.163293619721067</c:v>
                </c:pt>
                <c:pt idx="2997">
                  <c:v>59.173734003124068</c:v>
                </c:pt>
                <c:pt idx="2998">
                  <c:v>59.179556524637313</c:v>
                </c:pt>
                <c:pt idx="2999">
                  <c:v>59.167610316705023</c:v>
                </c:pt>
                <c:pt idx="3000">
                  <c:v>59.158073428019577</c:v>
                </c:pt>
                <c:pt idx="3001">
                  <c:v>59.151949741600497</c:v>
                </c:pt>
                <c:pt idx="3002">
                  <c:v>59.147733432918542</c:v>
                </c:pt>
                <c:pt idx="3003">
                  <c:v>59.132775575927703</c:v>
                </c:pt>
                <c:pt idx="3004">
                  <c:v>59.205055153333099</c:v>
                </c:pt>
                <c:pt idx="3005">
                  <c:v>59.2027462223882</c:v>
                </c:pt>
                <c:pt idx="3006">
                  <c:v>59.19330972200472</c:v>
                </c:pt>
                <c:pt idx="3007">
                  <c:v>59.19080001445591</c:v>
                </c:pt>
                <c:pt idx="3008">
                  <c:v>59.188591471812963</c:v>
                </c:pt>
                <c:pt idx="3009">
                  <c:v>59.178351865013873</c:v>
                </c:pt>
                <c:pt idx="3010">
                  <c:v>59.178552641617777</c:v>
                </c:pt>
                <c:pt idx="3011">
                  <c:v>59.178853806523627</c:v>
                </c:pt>
                <c:pt idx="3012">
                  <c:v>59.169618082744051</c:v>
                </c:pt>
                <c:pt idx="3013">
                  <c:v>59.15466022575319</c:v>
                </c:pt>
                <c:pt idx="3014">
                  <c:v>59.160884300474223</c:v>
                </c:pt>
                <c:pt idx="3015">
                  <c:v>59.161085077078127</c:v>
                </c:pt>
                <c:pt idx="3016">
                  <c:v>59.169015752932332</c:v>
                </c:pt>
                <c:pt idx="3017">
                  <c:v>59.174838274445548</c:v>
                </c:pt>
                <c:pt idx="3018">
                  <c:v>59.18156429067632</c:v>
                </c:pt>
                <c:pt idx="3019">
                  <c:v>59.093122196656651</c:v>
                </c:pt>
                <c:pt idx="3020">
                  <c:v>59.094828797789823</c:v>
                </c:pt>
                <c:pt idx="3021">
                  <c:v>59.078465504571639</c:v>
                </c:pt>
                <c:pt idx="3022">
                  <c:v>59.076859291740419</c:v>
                </c:pt>
                <c:pt idx="3023">
                  <c:v>59.078666281175558</c:v>
                </c:pt>
                <c:pt idx="3024">
                  <c:v>59.074550360795541</c:v>
                </c:pt>
                <c:pt idx="3025">
                  <c:v>59.08509113250048</c:v>
                </c:pt>
                <c:pt idx="3026">
                  <c:v>59.085693462312193</c:v>
                </c:pt>
                <c:pt idx="3027">
                  <c:v>59.090010159296121</c:v>
                </c:pt>
                <c:pt idx="3028">
                  <c:v>59.090712877409821</c:v>
                </c:pt>
                <c:pt idx="3029">
                  <c:v>59.087299675143427</c:v>
                </c:pt>
                <c:pt idx="3030">
                  <c:v>59.091616372127369</c:v>
                </c:pt>
                <c:pt idx="3031">
                  <c:v>59.09292142005274</c:v>
                </c:pt>
                <c:pt idx="3032">
                  <c:v>58.998556416217909</c:v>
                </c:pt>
                <c:pt idx="3033">
                  <c:v>58.997050591688627</c:v>
                </c:pt>
                <c:pt idx="3034">
                  <c:v>59.017830970192684</c:v>
                </c:pt>
                <c:pt idx="3035">
                  <c:v>58.996950203386668</c:v>
                </c:pt>
                <c:pt idx="3036">
                  <c:v>58.997552533198402</c:v>
                </c:pt>
                <c:pt idx="3037">
                  <c:v>58.995645155461297</c:v>
                </c:pt>
                <c:pt idx="3038">
                  <c:v>59.08729967514342</c:v>
                </c:pt>
                <c:pt idx="3039">
                  <c:v>59.092218701939103</c:v>
                </c:pt>
                <c:pt idx="3040">
                  <c:v>59.105269181192853</c:v>
                </c:pt>
                <c:pt idx="3041">
                  <c:v>59.100852095906973</c:v>
                </c:pt>
                <c:pt idx="3042">
                  <c:v>59.099948601189404</c:v>
                </c:pt>
                <c:pt idx="3043">
                  <c:v>59.091817148731288</c:v>
                </c:pt>
                <c:pt idx="3044">
                  <c:v>59.090110547598101</c:v>
                </c:pt>
                <c:pt idx="3045">
                  <c:v>59.088604723068798</c:v>
                </c:pt>
                <c:pt idx="3046">
                  <c:v>59.088905887974683</c:v>
                </c:pt>
                <c:pt idx="3047">
                  <c:v>59.097037340432799</c:v>
                </c:pt>
                <c:pt idx="3048">
                  <c:v>59.091214818919561</c:v>
                </c:pt>
                <c:pt idx="3049">
                  <c:v>59.095230350997653</c:v>
                </c:pt>
                <c:pt idx="3050">
                  <c:v>59.091616372127369</c:v>
                </c:pt>
                <c:pt idx="3051">
                  <c:v>59.187687977095358</c:v>
                </c:pt>
                <c:pt idx="3052">
                  <c:v>59.194915934835961</c:v>
                </c:pt>
                <c:pt idx="3053">
                  <c:v>59.177950311806057</c:v>
                </c:pt>
                <c:pt idx="3054">
                  <c:v>59.182367397091937</c:v>
                </c:pt>
                <c:pt idx="3055">
                  <c:v>59.178151088409962</c:v>
                </c:pt>
                <c:pt idx="3056">
                  <c:v>59.169116141234277</c:v>
                </c:pt>
                <c:pt idx="3057">
                  <c:v>59.183572056715363</c:v>
                </c:pt>
                <c:pt idx="3058">
                  <c:v>59.181062349166552</c:v>
                </c:pt>
                <c:pt idx="3059">
                  <c:v>59.184073998225131</c:v>
                </c:pt>
                <c:pt idx="3060">
                  <c:v>59.188591471812963</c:v>
                </c:pt>
                <c:pt idx="3061">
                  <c:v>59.179656912939251</c:v>
                </c:pt>
                <c:pt idx="3062">
                  <c:v>59.190097296342238</c:v>
                </c:pt>
                <c:pt idx="3063">
                  <c:v>59.192004674079328</c:v>
                </c:pt>
                <c:pt idx="3064">
                  <c:v>59.179757301241203</c:v>
                </c:pt>
                <c:pt idx="3065">
                  <c:v>59.178351865013873</c:v>
                </c:pt>
                <c:pt idx="3066">
                  <c:v>59.170320800857709</c:v>
                </c:pt>
                <c:pt idx="3067">
                  <c:v>59.180259242750957</c:v>
                </c:pt>
                <c:pt idx="3068">
                  <c:v>59.175139439351419</c:v>
                </c:pt>
                <c:pt idx="3069">
                  <c:v>59.180259242750971</c:v>
                </c:pt>
                <c:pt idx="3070">
                  <c:v>59.194614769930077</c:v>
                </c:pt>
                <c:pt idx="3071">
                  <c:v>59.199433408423772</c:v>
                </c:pt>
                <c:pt idx="3072">
                  <c:v>59.196823312573031</c:v>
                </c:pt>
                <c:pt idx="3073">
                  <c:v>59.198831078612059</c:v>
                </c:pt>
                <c:pt idx="3074">
                  <c:v>59.191000791059821</c:v>
                </c:pt>
                <c:pt idx="3075">
                  <c:v>59.109184324968979</c:v>
                </c:pt>
                <c:pt idx="3076">
                  <c:v>59.100852095906973</c:v>
                </c:pt>
                <c:pt idx="3077">
                  <c:v>59.105771122702613</c:v>
                </c:pt>
                <c:pt idx="3078">
                  <c:v>59.100048989491363</c:v>
                </c:pt>
                <c:pt idx="3079">
                  <c:v>59.099948601189404</c:v>
                </c:pt>
                <c:pt idx="3080">
                  <c:v>59.108381218553362</c:v>
                </c:pt>
                <c:pt idx="3081">
                  <c:v>59.106775005722128</c:v>
                </c:pt>
                <c:pt idx="3082">
                  <c:v>59.101454425718657</c:v>
                </c:pt>
                <c:pt idx="3083">
                  <c:v>59.112296362329481</c:v>
                </c:pt>
                <c:pt idx="3084">
                  <c:v>59.097539281942552</c:v>
                </c:pt>
                <c:pt idx="3085">
                  <c:v>59.000363405653047</c:v>
                </c:pt>
                <c:pt idx="3086">
                  <c:v>58.987112149795408</c:v>
                </c:pt>
                <c:pt idx="3087">
                  <c:v>58.991830399987137</c:v>
                </c:pt>
                <c:pt idx="3088">
                  <c:v>58.993436612818378</c:v>
                </c:pt>
                <c:pt idx="3089">
                  <c:v>58.985104383756358</c:v>
                </c:pt>
                <c:pt idx="3090">
                  <c:v>58.974864776957247</c:v>
                </c:pt>
                <c:pt idx="3091">
                  <c:v>58.974362835447501</c:v>
                </c:pt>
                <c:pt idx="3092">
                  <c:v>58.973660117333843</c:v>
                </c:pt>
                <c:pt idx="3093">
                  <c:v>58.979081085639237</c:v>
                </c:pt>
                <c:pt idx="3094">
                  <c:v>59.069029004188202</c:v>
                </c:pt>
                <c:pt idx="3095">
                  <c:v>59.061198716635943</c:v>
                </c:pt>
                <c:pt idx="3096">
                  <c:v>59.047847072476323</c:v>
                </c:pt>
                <c:pt idx="3097">
                  <c:v>59.051862604554387</c:v>
                </c:pt>
                <c:pt idx="3098">
                  <c:v>59.051059498138798</c:v>
                </c:pt>
                <c:pt idx="3099">
                  <c:v>59.048650178891933</c:v>
                </c:pt>
                <c:pt idx="3100">
                  <c:v>59.050356780025133</c:v>
                </c:pt>
                <c:pt idx="3101">
                  <c:v>59.043630763794347</c:v>
                </c:pt>
                <c:pt idx="3102">
                  <c:v>59.053368429083683</c:v>
                </c:pt>
                <c:pt idx="3103">
                  <c:v>59.059391727200797</c:v>
                </c:pt>
                <c:pt idx="3104">
                  <c:v>59.155864885376623</c:v>
                </c:pt>
                <c:pt idx="3105">
                  <c:v>59.080674047214593</c:v>
                </c:pt>
                <c:pt idx="3106">
                  <c:v>59.077461621552139</c:v>
                </c:pt>
                <c:pt idx="3107">
                  <c:v>59.074148807587733</c:v>
                </c:pt>
                <c:pt idx="3108">
                  <c:v>59.079368999289223</c:v>
                </c:pt>
                <c:pt idx="3109">
                  <c:v>59.076457738532604</c:v>
                </c:pt>
                <c:pt idx="3110">
                  <c:v>59.083183754763397</c:v>
                </c:pt>
                <c:pt idx="3111">
                  <c:v>59.077662398156029</c:v>
                </c:pt>
                <c:pt idx="3112">
                  <c:v>59.077662398156058</c:v>
                </c:pt>
                <c:pt idx="3113">
                  <c:v>59.087600840049276</c:v>
                </c:pt>
                <c:pt idx="3114">
                  <c:v>59.088002393257099</c:v>
                </c:pt>
                <c:pt idx="3115">
                  <c:v>59.106373452514298</c:v>
                </c:pt>
                <c:pt idx="3116">
                  <c:v>59.096836563828873</c:v>
                </c:pt>
                <c:pt idx="3117">
                  <c:v>59.093021808354678</c:v>
                </c:pt>
                <c:pt idx="3118">
                  <c:v>59.101454425718629</c:v>
                </c:pt>
                <c:pt idx="3119">
                  <c:v>59.101052872510849</c:v>
                </c:pt>
                <c:pt idx="3120">
                  <c:v>59.11279830383922</c:v>
                </c:pt>
                <c:pt idx="3121">
                  <c:v>59.097940835150332</c:v>
                </c:pt>
                <c:pt idx="3122">
                  <c:v>59.101554814020602</c:v>
                </c:pt>
                <c:pt idx="3123">
                  <c:v>59.115910341199751</c:v>
                </c:pt>
                <c:pt idx="3124">
                  <c:v>59.19541787634568</c:v>
                </c:pt>
                <c:pt idx="3125">
                  <c:v>59.196020206157399</c:v>
                </c:pt>
                <c:pt idx="3126">
                  <c:v>59.187286423887549</c:v>
                </c:pt>
                <c:pt idx="3127">
                  <c:v>59.182768950299732</c:v>
                </c:pt>
                <c:pt idx="3128">
                  <c:v>59.190398461248087</c:v>
                </c:pt>
                <c:pt idx="3129">
                  <c:v>59.195016323137878</c:v>
                </c:pt>
                <c:pt idx="3130">
                  <c:v>59.130667421586658</c:v>
                </c:pt>
                <c:pt idx="3131">
                  <c:v>59.12835849064178</c:v>
                </c:pt>
                <c:pt idx="3132">
                  <c:v>59.120026261579767</c:v>
                </c:pt>
                <c:pt idx="3133">
                  <c:v>59.122937522336372</c:v>
                </c:pt>
                <c:pt idx="3134">
                  <c:v>59.115508787991928</c:v>
                </c:pt>
                <c:pt idx="3135">
                  <c:v>59.123238687242207</c:v>
                </c:pt>
                <c:pt idx="3136">
                  <c:v>59.125648006489079</c:v>
                </c:pt>
                <c:pt idx="3137">
                  <c:v>59.096635787224962</c:v>
                </c:pt>
                <c:pt idx="3138">
                  <c:v>59.104566463079152</c:v>
                </c:pt>
                <c:pt idx="3139">
                  <c:v>59.094326856280077</c:v>
                </c:pt>
                <c:pt idx="3140">
                  <c:v>59.098543164962059</c:v>
                </c:pt>
                <c:pt idx="3141">
                  <c:v>59.088504334766867</c:v>
                </c:pt>
                <c:pt idx="3142">
                  <c:v>59.085392297406351</c:v>
                </c:pt>
                <c:pt idx="3143">
                  <c:v>59.09272064344885</c:v>
                </c:pt>
                <c:pt idx="3144">
                  <c:v>59.084087249480959</c:v>
                </c:pt>
                <c:pt idx="3145">
                  <c:v>59.0957322925074</c:v>
                </c:pt>
                <c:pt idx="3146">
                  <c:v>59.101755590624506</c:v>
                </c:pt>
                <c:pt idx="3147">
                  <c:v>59.069530945697942</c:v>
                </c:pt>
                <c:pt idx="3148">
                  <c:v>59.060495998522271</c:v>
                </c:pt>
                <c:pt idx="3149">
                  <c:v>59.16329361972106</c:v>
                </c:pt>
                <c:pt idx="3150">
                  <c:v>59.188390695209051</c:v>
                </c:pt>
                <c:pt idx="3151">
                  <c:v>59.178050700108003</c:v>
                </c:pt>
                <c:pt idx="3152">
                  <c:v>59.177749535202139</c:v>
                </c:pt>
                <c:pt idx="3153">
                  <c:v>59.18046001935484</c:v>
                </c:pt>
                <c:pt idx="3154">
                  <c:v>59.180259242750942</c:v>
                </c:pt>
                <c:pt idx="3155">
                  <c:v>59.184174386527062</c:v>
                </c:pt>
                <c:pt idx="3156">
                  <c:v>59.21228311107361</c:v>
                </c:pt>
                <c:pt idx="3157">
                  <c:v>59.201240397858889</c:v>
                </c:pt>
                <c:pt idx="3158">
                  <c:v>59.216800584661449</c:v>
                </c:pt>
                <c:pt idx="3159">
                  <c:v>59.220113398625898</c:v>
                </c:pt>
                <c:pt idx="3160">
                  <c:v>59.2319592182562</c:v>
                </c:pt>
                <c:pt idx="3161">
                  <c:v>59.231658053350337</c:v>
                </c:pt>
                <c:pt idx="3162">
                  <c:v>59.215495536736078</c:v>
                </c:pt>
                <c:pt idx="3163">
                  <c:v>59.221117281645398</c:v>
                </c:pt>
                <c:pt idx="3164">
                  <c:v>59.215897089943887</c:v>
                </c:pt>
                <c:pt idx="3165">
                  <c:v>59.211078451450192</c:v>
                </c:pt>
                <c:pt idx="3166">
                  <c:v>59.24561202732167</c:v>
                </c:pt>
                <c:pt idx="3167">
                  <c:v>59.242801154867017</c:v>
                </c:pt>
                <c:pt idx="3168">
                  <c:v>59.210375733336548</c:v>
                </c:pt>
                <c:pt idx="3169">
                  <c:v>59.193811663514467</c:v>
                </c:pt>
                <c:pt idx="3170">
                  <c:v>59.196020206157407</c:v>
                </c:pt>
                <c:pt idx="3171">
                  <c:v>59.198329137102313</c:v>
                </c:pt>
                <c:pt idx="3172">
                  <c:v>59.207866025787737</c:v>
                </c:pt>
                <c:pt idx="3173">
                  <c:v>59.20435243521942</c:v>
                </c:pt>
                <c:pt idx="3174">
                  <c:v>59.195016323137899</c:v>
                </c:pt>
                <c:pt idx="3175">
                  <c:v>59.188993025020757</c:v>
                </c:pt>
                <c:pt idx="3176">
                  <c:v>59.181765067280217</c:v>
                </c:pt>
                <c:pt idx="3177">
                  <c:v>59.176243710672871</c:v>
                </c:pt>
                <c:pt idx="3178">
                  <c:v>59.17383439142602</c:v>
                </c:pt>
                <c:pt idx="3179">
                  <c:v>59.167610316705002</c:v>
                </c:pt>
                <c:pt idx="3180">
                  <c:v>59.1621893483996</c:v>
                </c:pt>
                <c:pt idx="3181">
                  <c:v>59.18959535483247</c:v>
                </c:pt>
                <c:pt idx="3182">
                  <c:v>59.211279228054103</c:v>
                </c:pt>
                <c:pt idx="3183">
                  <c:v>59.217804467680963</c:v>
                </c:pt>
                <c:pt idx="3184">
                  <c:v>59.210174956732608</c:v>
                </c:pt>
                <c:pt idx="3185">
                  <c:v>59.145123337067751</c:v>
                </c:pt>
                <c:pt idx="3186">
                  <c:v>59.137794991025253</c:v>
                </c:pt>
                <c:pt idx="3187">
                  <c:v>59.145022948765799</c:v>
                </c:pt>
                <c:pt idx="3188">
                  <c:v>59.148134986126323</c:v>
                </c:pt>
                <c:pt idx="3189">
                  <c:v>59.151046246882927</c:v>
                </c:pt>
                <c:pt idx="3190">
                  <c:v>59.148536539334131</c:v>
                </c:pt>
                <c:pt idx="3191">
                  <c:v>59.123640240450051</c:v>
                </c:pt>
                <c:pt idx="3192">
                  <c:v>59.130366256680837</c:v>
                </c:pt>
                <c:pt idx="3193">
                  <c:v>59.13448217706086</c:v>
                </c:pt>
                <c:pt idx="3194">
                  <c:v>59.128458878943739</c:v>
                </c:pt>
                <c:pt idx="3195">
                  <c:v>59.143517124236517</c:v>
                </c:pt>
                <c:pt idx="3196">
                  <c:v>59.159679640850811</c:v>
                </c:pt>
                <c:pt idx="3197">
                  <c:v>59.10265908534209</c:v>
                </c:pt>
                <c:pt idx="3198">
                  <c:v>59.106373452514298</c:v>
                </c:pt>
                <c:pt idx="3199">
                  <c:v>59.102960250247918</c:v>
                </c:pt>
                <c:pt idx="3200">
                  <c:v>59.091817148731288</c:v>
                </c:pt>
                <c:pt idx="3201">
                  <c:v>59.062905317769122</c:v>
                </c:pt>
                <c:pt idx="3202">
                  <c:v>59.057283572859802</c:v>
                </c:pt>
                <c:pt idx="3203">
                  <c:v>59.064913083808143</c:v>
                </c:pt>
                <c:pt idx="3204">
                  <c:v>59.118821601956341</c:v>
                </c:pt>
                <c:pt idx="3205">
                  <c:v>59.131872081210091</c:v>
                </c:pt>
                <c:pt idx="3206">
                  <c:v>59.118520437050478</c:v>
                </c:pt>
                <c:pt idx="3207">
                  <c:v>59.113300245348981</c:v>
                </c:pt>
                <c:pt idx="3208">
                  <c:v>59.120126649881719</c:v>
                </c:pt>
                <c:pt idx="3209">
                  <c:v>59.107076170627963</c:v>
                </c:pt>
                <c:pt idx="3210">
                  <c:v>59.118319660446573</c:v>
                </c:pt>
                <c:pt idx="3211">
                  <c:v>59.125547618187127</c:v>
                </c:pt>
                <c:pt idx="3212">
                  <c:v>59.125447229885182</c:v>
                </c:pt>
                <c:pt idx="3213">
                  <c:v>59.1289608204535</c:v>
                </c:pt>
                <c:pt idx="3214">
                  <c:v>59.129964703473028</c:v>
                </c:pt>
                <c:pt idx="3215">
                  <c:v>59.116412282709511</c:v>
                </c:pt>
                <c:pt idx="3216">
                  <c:v>59.162590901607423</c:v>
                </c:pt>
                <c:pt idx="3217">
                  <c:v>59.164197114438643</c:v>
                </c:pt>
                <c:pt idx="3218">
                  <c:v>59.167509928403049</c:v>
                </c:pt>
                <c:pt idx="3219">
                  <c:v>59.18658370577392</c:v>
                </c:pt>
                <c:pt idx="3220">
                  <c:v>59.160081194058613</c:v>
                </c:pt>
                <c:pt idx="3221">
                  <c:v>59.163996337834732</c:v>
                </c:pt>
                <c:pt idx="3222">
                  <c:v>59.161787795191778</c:v>
                </c:pt>
                <c:pt idx="3223">
                  <c:v>59.167208763497193</c:v>
                </c:pt>
                <c:pt idx="3224">
                  <c:v>59.159679640850797</c:v>
                </c:pt>
                <c:pt idx="3225">
                  <c:v>59.166004103873782</c:v>
                </c:pt>
                <c:pt idx="3226">
                  <c:v>59.170923130669422</c:v>
                </c:pt>
                <c:pt idx="3227">
                  <c:v>59.167710705006961</c:v>
                </c:pt>
                <c:pt idx="3228">
                  <c:v>59.177749535202153</c:v>
                </c:pt>
                <c:pt idx="3229">
                  <c:v>59.184977492942679</c:v>
                </c:pt>
                <c:pt idx="3230">
                  <c:v>59.173834391426027</c:v>
                </c:pt>
                <c:pt idx="3231">
                  <c:v>59.163594784626923</c:v>
                </c:pt>
                <c:pt idx="3232">
                  <c:v>59.166405657081583</c:v>
                </c:pt>
                <c:pt idx="3233">
                  <c:v>59.168313034818681</c:v>
                </c:pt>
                <c:pt idx="3234">
                  <c:v>59.154258672545403</c:v>
                </c:pt>
                <c:pt idx="3235">
                  <c:v>59.162691289909382</c:v>
                </c:pt>
                <c:pt idx="3236">
                  <c:v>59.159780029152763</c:v>
                </c:pt>
                <c:pt idx="3237">
                  <c:v>59.159177699341043</c:v>
                </c:pt>
                <c:pt idx="3238">
                  <c:v>59.136791108005781</c:v>
                </c:pt>
                <c:pt idx="3239">
                  <c:v>59.174938662747508</c:v>
                </c:pt>
                <c:pt idx="3240">
                  <c:v>59.176544875578742</c:v>
                </c:pt>
                <c:pt idx="3241">
                  <c:v>59.176846040484577</c:v>
                </c:pt>
                <c:pt idx="3242">
                  <c:v>59.178151088409962</c:v>
                </c:pt>
                <c:pt idx="3243">
                  <c:v>59.182568173695842</c:v>
                </c:pt>
                <c:pt idx="3244">
                  <c:v>59.18296972690365</c:v>
                </c:pt>
                <c:pt idx="3245">
                  <c:v>59.178954194825572</c:v>
                </c:pt>
                <c:pt idx="3246">
                  <c:v>59.172428955198683</c:v>
                </c:pt>
                <c:pt idx="3247">
                  <c:v>59.203248163897918</c:v>
                </c:pt>
                <c:pt idx="3248">
                  <c:v>59.191603120871513</c:v>
                </c:pt>
                <c:pt idx="3249">
                  <c:v>59.193108945400802</c:v>
                </c:pt>
                <c:pt idx="3250">
                  <c:v>59.206159424654551</c:v>
                </c:pt>
                <c:pt idx="3251">
                  <c:v>59.204753988427221</c:v>
                </c:pt>
                <c:pt idx="3252">
                  <c:v>59.085793850614152</c:v>
                </c:pt>
                <c:pt idx="3253">
                  <c:v>59.092017925335199</c:v>
                </c:pt>
                <c:pt idx="3254">
                  <c:v>59.110489372894328</c:v>
                </c:pt>
                <c:pt idx="3255">
                  <c:v>59.116713447615354</c:v>
                </c:pt>
                <c:pt idx="3256">
                  <c:v>59.112999080443117</c:v>
                </c:pt>
                <c:pt idx="3257">
                  <c:v>59.117616942332923</c:v>
                </c:pt>
                <c:pt idx="3258">
                  <c:v>59.110388984592362</c:v>
                </c:pt>
                <c:pt idx="3259">
                  <c:v>59.102157143832308</c:v>
                </c:pt>
                <c:pt idx="3260">
                  <c:v>59.115006846482181</c:v>
                </c:pt>
                <c:pt idx="3261">
                  <c:v>59.103863744965508</c:v>
                </c:pt>
                <c:pt idx="3262">
                  <c:v>59.120026261579781</c:v>
                </c:pt>
                <c:pt idx="3263">
                  <c:v>59.116311894407573</c:v>
                </c:pt>
                <c:pt idx="3264">
                  <c:v>59.109887043082637</c:v>
                </c:pt>
                <c:pt idx="3265">
                  <c:v>59.116512671011463</c:v>
                </c:pt>
                <c:pt idx="3266">
                  <c:v>59.085392297406372</c:v>
                </c:pt>
                <c:pt idx="3267">
                  <c:v>59.089608606088348</c:v>
                </c:pt>
                <c:pt idx="3268">
                  <c:v>59.083384531367308</c:v>
                </c:pt>
                <c:pt idx="3269">
                  <c:v>59.083083366461459</c:v>
                </c:pt>
                <c:pt idx="3270">
                  <c:v>59.057283572859809</c:v>
                </c:pt>
                <c:pt idx="3271">
                  <c:v>59.163293619721067</c:v>
                </c:pt>
                <c:pt idx="3272">
                  <c:v>59.164699055948383</c:v>
                </c:pt>
                <c:pt idx="3273">
                  <c:v>59.153857119337573</c:v>
                </c:pt>
                <c:pt idx="3274">
                  <c:v>59.155061778960999</c:v>
                </c:pt>
                <c:pt idx="3275">
                  <c:v>59.166305268779617</c:v>
                </c:pt>
                <c:pt idx="3276">
                  <c:v>59.147934209522411</c:v>
                </c:pt>
                <c:pt idx="3277">
                  <c:v>59.155563720470759</c:v>
                </c:pt>
                <c:pt idx="3278">
                  <c:v>59.156166050282472</c:v>
                </c:pt>
                <c:pt idx="3279">
                  <c:v>59.147231491408753</c:v>
                </c:pt>
                <c:pt idx="3280">
                  <c:v>59.164397891042519</c:v>
                </c:pt>
                <c:pt idx="3281">
                  <c:v>59.150945858580982</c:v>
                </c:pt>
                <c:pt idx="3282">
                  <c:v>59.156166050282472</c:v>
                </c:pt>
                <c:pt idx="3283">
                  <c:v>59.169517694442092</c:v>
                </c:pt>
                <c:pt idx="3284">
                  <c:v>59.170923130669422</c:v>
                </c:pt>
                <c:pt idx="3285">
                  <c:v>59.171927013688929</c:v>
                </c:pt>
                <c:pt idx="3286">
                  <c:v>59.169718471045996</c:v>
                </c:pt>
                <c:pt idx="3287">
                  <c:v>59.138196544233082</c:v>
                </c:pt>
                <c:pt idx="3288">
                  <c:v>59.135486060080382</c:v>
                </c:pt>
                <c:pt idx="3289">
                  <c:v>59.166807210289413</c:v>
                </c:pt>
                <c:pt idx="3290">
                  <c:v>59.171726237085053</c:v>
                </c:pt>
                <c:pt idx="3291">
                  <c:v>59.169618082744051</c:v>
                </c:pt>
                <c:pt idx="3292">
                  <c:v>59.166907598591358</c:v>
                </c:pt>
                <c:pt idx="3293">
                  <c:v>59.164096726136712</c:v>
                </c:pt>
                <c:pt idx="3294">
                  <c:v>59.186282540868071</c:v>
                </c:pt>
                <c:pt idx="3295">
                  <c:v>59.205958648050661</c:v>
                </c:pt>
                <c:pt idx="3296">
                  <c:v>59.195317488043763</c:v>
                </c:pt>
                <c:pt idx="3297">
                  <c:v>59.201140009556958</c:v>
                </c:pt>
                <c:pt idx="3298">
                  <c:v>59.200336903141341</c:v>
                </c:pt>
                <c:pt idx="3299">
                  <c:v>59.194112828420351</c:v>
                </c:pt>
                <c:pt idx="3300">
                  <c:v>59.192506615589103</c:v>
                </c:pt>
                <c:pt idx="3301">
                  <c:v>59.182568173695863</c:v>
                </c:pt>
                <c:pt idx="3302">
                  <c:v>59.170120024253812</c:v>
                </c:pt>
                <c:pt idx="3303">
                  <c:v>59.166807210289399</c:v>
                </c:pt>
                <c:pt idx="3304">
                  <c:v>59.164096726136698</c:v>
                </c:pt>
                <c:pt idx="3305">
                  <c:v>59.160984688776168</c:v>
                </c:pt>
                <c:pt idx="3306">
                  <c:v>59.186884870679783</c:v>
                </c:pt>
                <c:pt idx="3307">
                  <c:v>59.184877104640726</c:v>
                </c:pt>
                <c:pt idx="3308">
                  <c:v>59.187085647283659</c:v>
                </c:pt>
                <c:pt idx="3309">
                  <c:v>59.2054567065409</c:v>
                </c:pt>
                <c:pt idx="3310">
                  <c:v>59.207062919372113</c:v>
                </c:pt>
                <c:pt idx="3311">
                  <c:v>59.221418446551247</c:v>
                </c:pt>
                <c:pt idx="3312">
                  <c:v>59.221619223155152</c:v>
                </c:pt>
                <c:pt idx="3313">
                  <c:v>59.19049884955006</c:v>
                </c:pt>
                <c:pt idx="3314">
                  <c:v>59.195016323137899</c:v>
                </c:pt>
                <c:pt idx="3315">
                  <c:v>59.201240397858918</c:v>
                </c:pt>
                <c:pt idx="3316">
                  <c:v>59.189394578228573</c:v>
                </c:pt>
                <c:pt idx="3317">
                  <c:v>59.188691860114908</c:v>
                </c:pt>
                <c:pt idx="3318">
                  <c:v>59.188591471812948</c:v>
                </c:pt>
                <c:pt idx="3319">
                  <c:v>59.181263125770457</c:v>
                </c:pt>
                <c:pt idx="3320">
                  <c:v>59.19571904125155</c:v>
                </c:pt>
                <c:pt idx="3321">
                  <c:v>59.1899969080403</c:v>
                </c:pt>
                <c:pt idx="3322">
                  <c:v>59.191803897475431</c:v>
                </c:pt>
                <c:pt idx="3323">
                  <c:v>59.200437291443293</c:v>
                </c:pt>
                <c:pt idx="3324">
                  <c:v>59.200035738235499</c:v>
                </c:pt>
                <c:pt idx="3325">
                  <c:v>59.216900972963408</c:v>
                </c:pt>
                <c:pt idx="3326">
                  <c:v>59.219511068814157</c:v>
                </c:pt>
                <c:pt idx="3327">
                  <c:v>59.21529476013216</c:v>
                </c:pt>
                <c:pt idx="3328">
                  <c:v>59.196120594459359</c:v>
                </c:pt>
                <c:pt idx="3329">
                  <c:v>59.18879224841686</c:v>
                </c:pt>
                <c:pt idx="3330">
                  <c:v>59.176042934068981</c:v>
                </c:pt>
                <c:pt idx="3331">
                  <c:v>59.197325254082799</c:v>
                </c:pt>
                <c:pt idx="3332">
                  <c:v>59.193510498608617</c:v>
                </c:pt>
                <c:pt idx="3333">
                  <c:v>59.199031855215971</c:v>
                </c:pt>
                <c:pt idx="3334">
                  <c:v>59.230854946934741</c:v>
                </c:pt>
                <c:pt idx="3335">
                  <c:v>59.243704649584593</c:v>
                </c:pt>
                <c:pt idx="3336">
                  <c:v>59.254747362799293</c:v>
                </c:pt>
                <c:pt idx="3337">
                  <c:v>59.253944256383669</c:v>
                </c:pt>
                <c:pt idx="3338">
                  <c:v>59.254044644685628</c:v>
                </c:pt>
                <c:pt idx="3339">
                  <c:v>59.270709102809661</c:v>
                </c:pt>
                <c:pt idx="3340">
                  <c:v>59.276230459417</c:v>
                </c:pt>
                <c:pt idx="3341">
                  <c:v>59.27462424658578</c:v>
                </c:pt>
                <c:pt idx="3342">
                  <c:v>59.270006384695989</c:v>
                </c:pt>
                <c:pt idx="3343">
                  <c:v>59.27743511904044</c:v>
                </c:pt>
                <c:pt idx="3344">
                  <c:v>59.275828906209199</c:v>
                </c:pt>
                <c:pt idx="3345">
                  <c:v>59.28104909791071</c:v>
                </c:pt>
                <c:pt idx="3346">
                  <c:v>59.272315315640903</c:v>
                </c:pt>
                <c:pt idx="3347">
                  <c:v>59.275427353001398</c:v>
                </c:pt>
                <c:pt idx="3348">
                  <c:v>59.279342496777531</c:v>
                </c:pt>
                <c:pt idx="3349">
                  <c:v>59.276632012624823</c:v>
                </c:pt>
                <c:pt idx="3350">
                  <c:v>59.250531054117317</c:v>
                </c:pt>
                <c:pt idx="3351">
                  <c:v>59.244808920906053</c:v>
                </c:pt>
                <c:pt idx="3352">
                  <c:v>59.229549899009363</c:v>
                </c:pt>
                <c:pt idx="3353">
                  <c:v>59.204051270313549</c:v>
                </c:pt>
                <c:pt idx="3354">
                  <c:v>59.196120594459359</c:v>
                </c:pt>
                <c:pt idx="3355">
                  <c:v>59.190298072946142</c:v>
                </c:pt>
                <c:pt idx="3356">
                  <c:v>59.188189918605161</c:v>
                </c:pt>
                <c:pt idx="3357">
                  <c:v>59.190900402757869</c:v>
                </c:pt>
                <c:pt idx="3358">
                  <c:v>59.171123907273333</c:v>
                </c:pt>
                <c:pt idx="3359">
                  <c:v>59.166807210289399</c:v>
                </c:pt>
                <c:pt idx="3360">
                  <c:v>59.169216529536243</c:v>
                </c:pt>
                <c:pt idx="3361">
                  <c:v>59.184274774829021</c:v>
                </c:pt>
                <c:pt idx="3362">
                  <c:v>59.186884870679783</c:v>
                </c:pt>
                <c:pt idx="3363">
                  <c:v>59.182869338601698</c:v>
                </c:pt>
                <c:pt idx="3364">
                  <c:v>59.178853806523627</c:v>
                </c:pt>
                <c:pt idx="3365">
                  <c:v>59.187788365397317</c:v>
                </c:pt>
                <c:pt idx="3366">
                  <c:v>59.17574176916311</c:v>
                </c:pt>
                <c:pt idx="3367">
                  <c:v>59.182066232186102</c:v>
                </c:pt>
                <c:pt idx="3368">
                  <c:v>59.186684094075872</c:v>
                </c:pt>
                <c:pt idx="3369">
                  <c:v>59.167509928403049</c:v>
                </c:pt>
                <c:pt idx="3370">
                  <c:v>59.178753418221682</c:v>
                </c:pt>
                <c:pt idx="3371">
                  <c:v>59.173934779727993</c:v>
                </c:pt>
                <c:pt idx="3372">
                  <c:v>59.176042934068981</c:v>
                </c:pt>
                <c:pt idx="3373">
                  <c:v>59.18357205671537</c:v>
                </c:pt>
                <c:pt idx="3374">
                  <c:v>59.170521577461606</c:v>
                </c:pt>
                <c:pt idx="3375">
                  <c:v>59.173131673312348</c:v>
                </c:pt>
                <c:pt idx="3376">
                  <c:v>59.168814976328441</c:v>
                </c:pt>
                <c:pt idx="3377">
                  <c:v>59.163895949532801</c:v>
                </c:pt>
                <c:pt idx="3378">
                  <c:v>59.168313034818659</c:v>
                </c:pt>
                <c:pt idx="3379">
                  <c:v>59.164297502740567</c:v>
                </c:pt>
                <c:pt idx="3380">
                  <c:v>59.153555954431738</c:v>
                </c:pt>
                <c:pt idx="3381">
                  <c:v>59.145022948765821</c:v>
                </c:pt>
                <c:pt idx="3382">
                  <c:v>59.146629161597041</c:v>
                </c:pt>
                <c:pt idx="3383">
                  <c:v>59.144019065746278</c:v>
                </c:pt>
                <c:pt idx="3384">
                  <c:v>59.138598097440898</c:v>
                </c:pt>
                <c:pt idx="3385">
                  <c:v>59.150544305373167</c:v>
                </c:pt>
                <c:pt idx="3386">
                  <c:v>59.172830508406498</c:v>
                </c:pt>
                <c:pt idx="3387">
                  <c:v>59.156366826886376</c:v>
                </c:pt>
                <c:pt idx="3388">
                  <c:v>59.181664678978251</c:v>
                </c:pt>
                <c:pt idx="3389">
                  <c:v>59.192707392193</c:v>
                </c:pt>
                <c:pt idx="3390">
                  <c:v>59.200136126537437</c:v>
                </c:pt>
                <c:pt idx="3391">
                  <c:v>59.188089530303188</c:v>
                </c:pt>
                <c:pt idx="3392">
                  <c:v>59.18658370577392</c:v>
                </c:pt>
                <c:pt idx="3393">
                  <c:v>59.193912051816397</c:v>
                </c:pt>
                <c:pt idx="3394">
                  <c:v>59.191703509173458</c:v>
                </c:pt>
                <c:pt idx="3395">
                  <c:v>59.152652459714169</c:v>
                </c:pt>
                <c:pt idx="3396">
                  <c:v>59.148737315938043</c:v>
                </c:pt>
                <c:pt idx="3397">
                  <c:v>59.155664108772697</c:v>
                </c:pt>
                <c:pt idx="3398">
                  <c:v>59.157370709905912</c:v>
                </c:pt>
                <c:pt idx="3399">
                  <c:v>59.152953624620018</c:v>
                </c:pt>
                <c:pt idx="3400">
                  <c:v>59.116412282709497</c:v>
                </c:pt>
                <c:pt idx="3401">
                  <c:v>59.102759473644042</c:v>
                </c:pt>
                <c:pt idx="3402">
                  <c:v>59.109987431384567</c:v>
                </c:pt>
                <c:pt idx="3403">
                  <c:v>59.11962470837198</c:v>
                </c:pt>
                <c:pt idx="3404">
                  <c:v>59.121331309505159</c:v>
                </c:pt>
                <c:pt idx="3405">
                  <c:v>59.104064521569413</c:v>
                </c:pt>
                <c:pt idx="3406">
                  <c:v>59.107276947231888</c:v>
                </c:pt>
                <c:pt idx="3407">
                  <c:v>59.108782771761163</c:v>
                </c:pt>
                <c:pt idx="3408">
                  <c:v>59.099848212887451</c:v>
                </c:pt>
                <c:pt idx="3409">
                  <c:v>59.088403946464929</c:v>
                </c:pt>
                <c:pt idx="3410">
                  <c:v>59.092720643448871</c:v>
                </c:pt>
                <c:pt idx="3411">
                  <c:v>59.086697345331743</c:v>
                </c:pt>
                <c:pt idx="3412">
                  <c:v>59.091817148731288</c:v>
                </c:pt>
                <c:pt idx="3413">
                  <c:v>59.091616372127383</c:v>
                </c:pt>
                <c:pt idx="3414">
                  <c:v>59.143918677444347</c:v>
                </c:pt>
                <c:pt idx="3415">
                  <c:v>59.147633044616548</c:v>
                </c:pt>
                <c:pt idx="3416">
                  <c:v>59.141910911405311</c:v>
                </c:pt>
                <c:pt idx="3417">
                  <c:v>59.150644693675119</c:v>
                </c:pt>
                <c:pt idx="3418">
                  <c:v>59.155463332168807</c:v>
                </c:pt>
                <c:pt idx="3419">
                  <c:v>59.191904285777362</c:v>
                </c:pt>
                <c:pt idx="3420">
                  <c:v>59.205657483144797</c:v>
                </c:pt>
                <c:pt idx="3421">
                  <c:v>59.199935349933561</c:v>
                </c:pt>
                <c:pt idx="3422">
                  <c:v>59.09553151590351</c:v>
                </c:pt>
                <c:pt idx="3423">
                  <c:v>59.096435010621072</c:v>
                </c:pt>
                <c:pt idx="3424">
                  <c:v>59.093222584958603</c:v>
                </c:pt>
                <c:pt idx="3425">
                  <c:v>59.105771122702599</c:v>
                </c:pt>
                <c:pt idx="3426">
                  <c:v>59.098141611754251</c:v>
                </c:pt>
                <c:pt idx="3427">
                  <c:v>59.107678500439683</c:v>
                </c:pt>
                <c:pt idx="3428">
                  <c:v>59.122234804222721</c:v>
                </c:pt>
                <c:pt idx="3429">
                  <c:v>59.146227608389232</c:v>
                </c:pt>
                <c:pt idx="3430">
                  <c:v>59.157772263113714</c:v>
                </c:pt>
                <c:pt idx="3431">
                  <c:v>59.147833821220473</c:v>
                </c:pt>
                <c:pt idx="3432">
                  <c:v>59.157069545000041</c:v>
                </c:pt>
                <c:pt idx="3433">
                  <c:v>59.153355177827827</c:v>
                </c:pt>
                <c:pt idx="3434">
                  <c:v>59.151247023486818</c:v>
                </c:pt>
                <c:pt idx="3435">
                  <c:v>59.150443917071229</c:v>
                </c:pt>
                <c:pt idx="3436">
                  <c:v>59.142513241217053</c:v>
                </c:pt>
                <c:pt idx="3437">
                  <c:v>59.14010392197018</c:v>
                </c:pt>
                <c:pt idx="3438">
                  <c:v>59.145424501973643</c:v>
                </c:pt>
                <c:pt idx="3439">
                  <c:v>59.120728979693453</c:v>
                </c:pt>
                <c:pt idx="3440">
                  <c:v>59.120628591391487</c:v>
                </c:pt>
                <c:pt idx="3441">
                  <c:v>59.226638638252773</c:v>
                </c:pt>
                <c:pt idx="3442">
                  <c:v>59.249125617890009</c:v>
                </c:pt>
                <c:pt idx="3443">
                  <c:v>59.240291447318221</c:v>
                </c:pt>
                <c:pt idx="3444">
                  <c:v>59.259264836387153</c:v>
                </c:pt>
                <c:pt idx="3445">
                  <c:v>59.26207570884182</c:v>
                </c:pt>
                <c:pt idx="3446">
                  <c:v>59.23958872920457</c:v>
                </c:pt>
                <c:pt idx="3447">
                  <c:v>59.240291447318221</c:v>
                </c:pt>
                <c:pt idx="3448">
                  <c:v>59.212785052583378</c:v>
                </c:pt>
                <c:pt idx="3449">
                  <c:v>59.205255929937003</c:v>
                </c:pt>
                <c:pt idx="3450">
                  <c:v>59.208066802391627</c:v>
                </c:pt>
                <c:pt idx="3451">
                  <c:v>59.198329137102313</c:v>
                </c:pt>
                <c:pt idx="3452">
                  <c:v>59.200838844651102</c:v>
                </c:pt>
                <c:pt idx="3453">
                  <c:v>59.20636020125847</c:v>
                </c:pt>
                <c:pt idx="3454">
                  <c:v>59.20354932880381</c:v>
                </c:pt>
                <c:pt idx="3455">
                  <c:v>59.203850493709673</c:v>
                </c:pt>
                <c:pt idx="3456">
                  <c:v>59.205958648050668</c:v>
                </c:pt>
                <c:pt idx="3457">
                  <c:v>59.209171073713122</c:v>
                </c:pt>
                <c:pt idx="3458">
                  <c:v>59.236275915240149</c:v>
                </c:pt>
                <c:pt idx="3459">
                  <c:v>59.236175526938197</c:v>
                </c:pt>
                <c:pt idx="3460">
                  <c:v>59.227341356366423</c:v>
                </c:pt>
                <c:pt idx="3461">
                  <c:v>59.207163307674072</c:v>
                </c:pt>
                <c:pt idx="3462">
                  <c:v>59.241797271847467</c:v>
                </c:pt>
                <c:pt idx="3463">
                  <c:v>59.226337473346881</c:v>
                </c:pt>
                <c:pt idx="3464">
                  <c:v>59.233163877879633</c:v>
                </c:pt>
                <c:pt idx="3465">
                  <c:v>59.246615910341198</c:v>
                </c:pt>
                <c:pt idx="3466">
                  <c:v>59.24420659109434</c:v>
                </c:pt>
                <c:pt idx="3467">
                  <c:v>59.253241538270032</c:v>
                </c:pt>
                <c:pt idx="3468">
                  <c:v>59.252036878646599</c:v>
                </c:pt>
                <c:pt idx="3469">
                  <c:v>59.274925411491637</c:v>
                </c:pt>
                <c:pt idx="3470">
                  <c:v>59.274624246585802</c:v>
                </c:pt>
                <c:pt idx="3471">
                  <c:v>59.262577650351567</c:v>
                </c:pt>
                <c:pt idx="3472">
                  <c:v>59.261272602426203</c:v>
                </c:pt>
                <c:pt idx="3473">
                  <c:v>59.266894347335501</c:v>
                </c:pt>
                <c:pt idx="3474">
                  <c:v>59.271913762433087</c:v>
                </c:pt>
                <c:pt idx="3475">
                  <c:v>59.268600948468674</c:v>
                </c:pt>
                <c:pt idx="3476">
                  <c:v>59.271010267715511</c:v>
                </c:pt>
                <c:pt idx="3477">
                  <c:v>59.27111065601747</c:v>
                </c:pt>
                <c:pt idx="3478">
                  <c:v>59.27693317753068</c:v>
                </c:pt>
                <c:pt idx="3479">
                  <c:v>59.285968124706343</c:v>
                </c:pt>
                <c:pt idx="3480">
                  <c:v>59.283960358667301</c:v>
                </c:pt>
                <c:pt idx="3481">
                  <c:v>59.242299213357242</c:v>
                </c:pt>
                <c:pt idx="3482">
                  <c:v>59.232059606558153</c:v>
                </c:pt>
                <c:pt idx="3483">
                  <c:v>59.232862712973763</c:v>
                </c:pt>
                <c:pt idx="3484">
                  <c:v>59.235372420522573</c:v>
                </c:pt>
                <c:pt idx="3485">
                  <c:v>59.134181012155011</c:v>
                </c:pt>
                <c:pt idx="3486">
                  <c:v>59.150142752165358</c:v>
                </c:pt>
                <c:pt idx="3487">
                  <c:v>59.185077881244638</c:v>
                </c:pt>
                <c:pt idx="3488">
                  <c:v>59.169718471045996</c:v>
                </c:pt>
                <c:pt idx="3489">
                  <c:v>59.170521577461606</c:v>
                </c:pt>
                <c:pt idx="3490">
                  <c:v>59.182467785393897</c:v>
                </c:pt>
                <c:pt idx="3491">
                  <c:v>59.176444487276783</c:v>
                </c:pt>
                <c:pt idx="3492">
                  <c:v>59.129061208755473</c:v>
                </c:pt>
                <c:pt idx="3493">
                  <c:v>59.129061208755473</c:v>
                </c:pt>
                <c:pt idx="3494">
                  <c:v>59.132173246115968</c:v>
                </c:pt>
                <c:pt idx="3495">
                  <c:v>59.104064521569413</c:v>
                </c:pt>
                <c:pt idx="3496">
                  <c:v>59.110890926102158</c:v>
                </c:pt>
                <c:pt idx="3497">
                  <c:v>59.002371171692083</c:v>
                </c:pt>
                <c:pt idx="3498">
                  <c:v>59.00538282075064</c:v>
                </c:pt>
                <c:pt idx="3499">
                  <c:v>59.006788256977963</c:v>
                </c:pt>
                <c:pt idx="3500">
                  <c:v>59.02395465661175</c:v>
                </c:pt>
                <c:pt idx="3501">
                  <c:v>59.02616319925469</c:v>
                </c:pt>
                <c:pt idx="3502">
                  <c:v>59.019738347929781</c:v>
                </c:pt>
                <c:pt idx="3503">
                  <c:v>59.015220874341942</c:v>
                </c:pt>
                <c:pt idx="3504">
                  <c:v>59.114806069878277</c:v>
                </c:pt>
                <c:pt idx="3505">
                  <c:v>59.10326141515381</c:v>
                </c:pt>
                <c:pt idx="3506">
                  <c:v>59.067021238149152</c:v>
                </c:pt>
                <c:pt idx="3507">
                  <c:v>59.065615801921837</c:v>
                </c:pt>
                <c:pt idx="3508">
                  <c:v>59.079870940799012</c:v>
                </c:pt>
                <c:pt idx="3509">
                  <c:v>59.079870940798997</c:v>
                </c:pt>
                <c:pt idx="3510">
                  <c:v>59.089608606088348</c:v>
                </c:pt>
                <c:pt idx="3511">
                  <c:v>59.145123337067758</c:v>
                </c:pt>
                <c:pt idx="3512">
                  <c:v>59.149339645749762</c:v>
                </c:pt>
                <c:pt idx="3513">
                  <c:v>59.145424501973622</c:v>
                </c:pt>
                <c:pt idx="3514">
                  <c:v>59.15666799179224</c:v>
                </c:pt>
                <c:pt idx="3515">
                  <c:v>59.15194974160049</c:v>
                </c:pt>
                <c:pt idx="3516">
                  <c:v>59.255650857516848</c:v>
                </c:pt>
                <c:pt idx="3517">
                  <c:v>59.244005814490421</c:v>
                </c:pt>
                <c:pt idx="3518">
                  <c:v>59.244407367698237</c:v>
                </c:pt>
                <c:pt idx="3519">
                  <c:v>59.238685234487001</c:v>
                </c:pt>
                <c:pt idx="3520">
                  <c:v>59.240793388827967</c:v>
                </c:pt>
                <c:pt idx="3521">
                  <c:v>59.238384069581123</c:v>
                </c:pt>
                <c:pt idx="3522">
                  <c:v>59.243403484678723</c:v>
                </c:pt>
                <c:pt idx="3523">
                  <c:v>59.247920958266548</c:v>
                </c:pt>
                <c:pt idx="3524">
                  <c:v>59.271110656017463</c:v>
                </c:pt>
                <c:pt idx="3525">
                  <c:v>59.279944826589237</c:v>
                </c:pt>
                <c:pt idx="3526">
                  <c:v>59.271512209225278</c:v>
                </c:pt>
                <c:pt idx="3527">
                  <c:v>59.259867166198838</c:v>
                </c:pt>
                <c:pt idx="3528">
                  <c:v>59.267095123939399</c:v>
                </c:pt>
                <c:pt idx="3529">
                  <c:v>59.275527741303343</c:v>
                </c:pt>
                <c:pt idx="3530">
                  <c:v>59.271512209225271</c:v>
                </c:pt>
                <c:pt idx="3531">
                  <c:v>59.267898230355001</c:v>
                </c:pt>
                <c:pt idx="3532">
                  <c:v>59.269002501676468</c:v>
                </c:pt>
                <c:pt idx="3533">
                  <c:v>59.284361911875123</c:v>
                </c:pt>
                <c:pt idx="3534">
                  <c:v>59.279141720173619</c:v>
                </c:pt>
                <c:pt idx="3535">
                  <c:v>59.278840555267749</c:v>
                </c:pt>
                <c:pt idx="3536">
                  <c:v>59.275226576397493</c:v>
                </c:pt>
                <c:pt idx="3537">
                  <c:v>59.279944826589237</c:v>
                </c:pt>
                <c:pt idx="3538">
                  <c:v>59.282554922439999</c:v>
                </c:pt>
                <c:pt idx="3539">
                  <c:v>59.287273172631728</c:v>
                </c:pt>
                <c:pt idx="3540">
                  <c:v>59.28857822055712</c:v>
                </c:pt>
                <c:pt idx="3541">
                  <c:v>59.27693317753068</c:v>
                </c:pt>
                <c:pt idx="3542">
                  <c:v>59.275728517907247</c:v>
                </c:pt>
                <c:pt idx="3543">
                  <c:v>59.254345809591499</c:v>
                </c:pt>
                <c:pt idx="3544">
                  <c:v>59.256453963932479</c:v>
                </c:pt>
                <c:pt idx="3545">
                  <c:v>59.268801725072557</c:v>
                </c:pt>
                <c:pt idx="3546">
                  <c:v>59.261172214124223</c:v>
                </c:pt>
                <c:pt idx="3547">
                  <c:v>59.251233772230982</c:v>
                </c:pt>
                <c:pt idx="3548">
                  <c:v>59.242098436753352</c:v>
                </c:pt>
                <c:pt idx="3549">
                  <c:v>59.239990282412357</c:v>
                </c:pt>
                <c:pt idx="3550">
                  <c:v>59.241194942035783</c:v>
                </c:pt>
                <c:pt idx="3551">
                  <c:v>59.249326394493899</c:v>
                </c:pt>
                <c:pt idx="3552">
                  <c:v>59.248824452984131</c:v>
                </c:pt>
                <c:pt idx="3553">
                  <c:v>59.250531054117303</c:v>
                </c:pt>
                <c:pt idx="3554">
                  <c:v>59.262878815257409</c:v>
                </c:pt>
                <c:pt idx="3555">
                  <c:v>59.26829978356281</c:v>
                </c:pt>
                <c:pt idx="3556">
                  <c:v>59.255550469214903</c:v>
                </c:pt>
                <c:pt idx="3557">
                  <c:v>59.256052410724656</c:v>
                </c:pt>
                <c:pt idx="3558">
                  <c:v>59.249025229588021</c:v>
                </c:pt>
                <c:pt idx="3559">
                  <c:v>59.25936522468907</c:v>
                </c:pt>
                <c:pt idx="3560">
                  <c:v>59.267898230355001</c:v>
                </c:pt>
                <c:pt idx="3561">
                  <c:v>59.253442314873922</c:v>
                </c:pt>
                <c:pt idx="3562">
                  <c:v>59.249426782795851</c:v>
                </c:pt>
                <c:pt idx="3563">
                  <c:v>59.244106202792373</c:v>
                </c:pt>
                <c:pt idx="3564">
                  <c:v>59.230051840519103</c:v>
                </c:pt>
                <c:pt idx="3565">
                  <c:v>59.241797271847467</c:v>
                </c:pt>
                <c:pt idx="3566">
                  <c:v>59.240492223922118</c:v>
                </c:pt>
                <c:pt idx="3567">
                  <c:v>59.245411250717773</c:v>
                </c:pt>
                <c:pt idx="3568">
                  <c:v>59.251434548834872</c:v>
                </c:pt>
                <c:pt idx="3569">
                  <c:v>59.24912561788998</c:v>
                </c:pt>
                <c:pt idx="3570">
                  <c:v>59.24340348467873</c:v>
                </c:pt>
                <c:pt idx="3571">
                  <c:v>59.243001931470928</c:v>
                </c:pt>
                <c:pt idx="3572">
                  <c:v>59.245511639019732</c:v>
                </c:pt>
                <c:pt idx="3573">
                  <c:v>59.239789505808453</c:v>
                </c:pt>
                <c:pt idx="3574">
                  <c:v>59.236476691844047</c:v>
                </c:pt>
                <c:pt idx="3575">
                  <c:v>59.242901543168983</c:v>
                </c:pt>
                <c:pt idx="3576">
                  <c:v>59.233063489577667</c:v>
                </c:pt>
                <c:pt idx="3577">
                  <c:v>59.235472808824532</c:v>
                </c:pt>
                <c:pt idx="3578">
                  <c:v>59.226638638252759</c:v>
                </c:pt>
                <c:pt idx="3579">
                  <c:v>59.223325824288338</c:v>
                </c:pt>
                <c:pt idx="3580">
                  <c:v>59.239287564298721</c:v>
                </c:pt>
                <c:pt idx="3581">
                  <c:v>59.248623676380262</c:v>
                </c:pt>
                <c:pt idx="3582">
                  <c:v>59.256855517140288</c:v>
                </c:pt>
                <c:pt idx="3583">
                  <c:v>59.272114539036998</c:v>
                </c:pt>
                <c:pt idx="3584">
                  <c:v>59.281751816024382</c:v>
                </c:pt>
                <c:pt idx="3585">
                  <c:v>59.226337473346923</c:v>
                </c:pt>
                <c:pt idx="3586">
                  <c:v>59.215796701641963</c:v>
                </c:pt>
                <c:pt idx="3587">
                  <c:v>59.207866025787737</c:v>
                </c:pt>
                <c:pt idx="3588">
                  <c:v>59.214290877112653</c:v>
                </c:pt>
                <c:pt idx="3589">
                  <c:v>59.220615340135659</c:v>
                </c:pt>
                <c:pt idx="3590">
                  <c:v>59.217402914473183</c:v>
                </c:pt>
                <c:pt idx="3591">
                  <c:v>59.206259812956503</c:v>
                </c:pt>
                <c:pt idx="3592">
                  <c:v>59.203649717105741</c:v>
                </c:pt>
                <c:pt idx="3593">
                  <c:v>59.209773403524807</c:v>
                </c:pt>
                <c:pt idx="3594">
                  <c:v>59.204854376729173</c:v>
                </c:pt>
                <c:pt idx="3595">
                  <c:v>59.213588158998988</c:v>
                </c:pt>
                <c:pt idx="3596">
                  <c:v>59.205557094842838</c:v>
                </c:pt>
                <c:pt idx="3597">
                  <c:v>59.198831078612052</c:v>
                </c:pt>
                <c:pt idx="3598">
                  <c:v>59.202946998992097</c:v>
                </c:pt>
                <c:pt idx="3599">
                  <c:v>59.223024659382467</c:v>
                </c:pt>
                <c:pt idx="3600">
                  <c:v>59.216097866547798</c:v>
                </c:pt>
                <c:pt idx="3601">
                  <c:v>59.201541562764753</c:v>
                </c:pt>
                <c:pt idx="3602">
                  <c:v>59.198529913706203</c:v>
                </c:pt>
                <c:pt idx="3603">
                  <c:v>59.187989142001257</c:v>
                </c:pt>
                <c:pt idx="3604">
                  <c:v>59.237480574863547</c:v>
                </c:pt>
                <c:pt idx="3605">
                  <c:v>59.241696883545529</c:v>
                </c:pt>
                <c:pt idx="3606">
                  <c:v>59.239990282412371</c:v>
                </c:pt>
                <c:pt idx="3607">
                  <c:v>59.261674155633983</c:v>
                </c:pt>
                <c:pt idx="3608">
                  <c:v>59.256353575630527</c:v>
                </c:pt>
                <c:pt idx="3609">
                  <c:v>59.26046949601055</c:v>
                </c:pt>
                <c:pt idx="3610">
                  <c:v>59.272315315640903</c:v>
                </c:pt>
                <c:pt idx="3611">
                  <c:v>59.261975320539861</c:v>
                </c:pt>
                <c:pt idx="3612">
                  <c:v>59.264384639786677</c:v>
                </c:pt>
                <c:pt idx="3613">
                  <c:v>59.269905996394058</c:v>
                </c:pt>
                <c:pt idx="3614">
                  <c:v>59.264384639786677</c:v>
                </c:pt>
                <c:pt idx="3615">
                  <c:v>59.269905996394037</c:v>
                </c:pt>
                <c:pt idx="3616">
                  <c:v>59.28104909791071</c:v>
                </c:pt>
                <c:pt idx="3617">
                  <c:v>59.284161135271233</c:v>
                </c:pt>
                <c:pt idx="3618">
                  <c:v>59.257457846952001</c:v>
                </c:pt>
                <c:pt idx="3619">
                  <c:v>59.277033565832603</c:v>
                </c:pt>
                <c:pt idx="3620">
                  <c:v>59.286168901310248</c:v>
                </c:pt>
                <c:pt idx="3621">
                  <c:v>59.291188316407862</c:v>
                </c:pt>
                <c:pt idx="3622">
                  <c:v>59.289682491878573</c:v>
                </c:pt>
                <c:pt idx="3623">
                  <c:v>59.303435689245987</c:v>
                </c:pt>
                <c:pt idx="3624">
                  <c:v>59.317690828123162</c:v>
                </c:pt>
                <c:pt idx="3625">
                  <c:v>59.321706360201247</c:v>
                </c:pt>
                <c:pt idx="3626">
                  <c:v>59.299922098677669</c:v>
                </c:pt>
                <c:pt idx="3627">
                  <c:v>59.299319768865971</c:v>
                </c:pt>
                <c:pt idx="3628">
                  <c:v>59.295605401693749</c:v>
                </c:pt>
                <c:pt idx="3629">
                  <c:v>59.292392976031302</c:v>
                </c:pt>
                <c:pt idx="3630">
                  <c:v>59.323914902844187</c:v>
                </c:pt>
                <c:pt idx="3631">
                  <c:v>59.314980343970483</c:v>
                </c:pt>
                <c:pt idx="3632">
                  <c:v>59.310864423590438</c:v>
                </c:pt>
                <c:pt idx="3633">
                  <c:v>59.317690828123183</c:v>
                </c:pt>
                <c:pt idx="3634">
                  <c:v>59.314980343970483</c:v>
                </c:pt>
                <c:pt idx="3635">
                  <c:v>59.312370248119713</c:v>
                </c:pt>
                <c:pt idx="3636">
                  <c:v>59.295404625089851</c:v>
                </c:pt>
                <c:pt idx="3637">
                  <c:v>59.298817827356217</c:v>
                </c:pt>
                <c:pt idx="3638">
                  <c:v>59.273419586962348</c:v>
                </c:pt>
                <c:pt idx="3639">
                  <c:v>59.275828906209213</c:v>
                </c:pt>
                <c:pt idx="3640">
                  <c:v>59.266191629221829</c:v>
                </c:pt>
                <c:pt idx="3641">
                  <c:v>59.261674155633983</c:v>
                </c:pt>
                <c:pt idx="3642">
                  <c:v>59.251534937136853</c:v>
                </c:pt>
                <c:pt idx="3643">
                  <c:v>59.229851063915227</c:v>
                </c:pt>
                <c:pt idx="3644">
                  <c:v>59.225835531837149</c:v>
                </c:pt>
                <c:pt idx="3645">
                  <c:v>59.218908739002458</c:v>
                </c:pt>
                <c:pt idx="3646">
                  <c:v>59.209773403524842</c:v>
                </c:pt>
                <c:pt idx="3647">
                  <c:v>59.210777286544342</c:v>
                </c:pt>
                <c:pt idx="3648">
                  <c:v>59.20485437672918</c:v>
                </c:pt>
                <c:pt idx="3649">
                  <c:v>59.173432838218211</c:v>
                </c:pt>
                <c:pt idx="3650">
                  <c:v>59.179757301241203</c:v>
                </c:pt>
                <c:pt idx="3651">
                  <c:v>59.176946428786529</c:v>
                </c:pt>
                <c:pt idx="3652">
                  <c:v>59.176143322370919</c:v>
                </c:pt>
                <c:pt idx="3653">
                  <c:v>59.168313034818659</c:v>
                </c:pt>
                <c:pt idx="3654">
                  <c:v>59.160884300474223</c:v>
                </c:pt>
                <c:pt idx="3655">
                  <c:v>59.169618082744051</c:v>
                </c:pt>
                <c:pt idx="3656">
                  <c:v>59.172830508406527</c:v>
                </c:pt>
                <c:pt idx="3657">
                  <c:v>59.169919247649908</c:v>
                </c:pt>
                <c:pt idx="3658">
                  <c:v>59.171224295575279</c:v>
                </c:pt>
                <c:pt idx="3659">
                  <c:v>59.163394008023019</c:v>
                </c:pt>
                <c:pt idx="3660">
                  <c:v>59.157169933302001</c:v>
                </c:pt>
                <c:pt idx="3661">
                  <c:v>59.149640810655598</c:v>
                </c:pt>
                <c:pt idx="3662">
                  <c:v>59.160984688776168</c:v>
                </c:pt>
                <c:pt idx="3663">
                  <c:v>59.167409540101112</c:v>
                </c:pt>
                <c:pt idx="3664">
                  <c:v>59.169116141234298</c:v>
                </c:pt>
                <c:pt idx="3665">
                  <c:v>59.075855408720933</c:v>
                </c:pt>
                <c:pt idx="3666">
                  <c:v>59.070835993623326</c:v>
                </c:pt>
                <c:pt idx="3667">
                  <c:v>59.082982978159521</c:v>
                </c:pt>
                <c:pt idx="3668">
                  <c:v>59.085392297406351</c:v>
                </c:pt>
                <c:pt idx="3669">
                  <c:v>59.079770552497052</c:v>
                </c:pt>
                <c:pt idx="3670">
                  <c:v>59.086697345331743</c:v>
                </c:pt>
                <c:pt idx="3671">
                  <c:v>59.07495191400335</c:v>
                </c:pt>
                <c:pt idx="3672">
                  <c:v>59.085492685708282</c:v>
                </c:pt>
                <c:pt idx="3673">
                  <c:v>59.089508217786367</c:v>
                </c:pt>
                <c:pt idx="3674">
                  <c:v>59.08930744118247</c:v>
                </c:pt>
                <c:pt idx="3675">
                  <c:v>59.089809382692209</c:v>
                </c:pt>
                <c:pt idx="3676">
                  <c:v>59.088102781559051</c:v>
                </c:pt>
                <c:pt idx="3677">
                  <c:v>59.08368569627315</c:v>
                </c:pt>
                <c:pt idx="3678">
                  <c:v>59.096033457413249</c:v>
                </c:pt>
                <c:pt idx="3679">
                  <c:v>59.09784044684838</c:v>
                </c:pt>
                <c:pt idx="3680">
                  <c:v>59.112898692141201</c:v>
                </c:pt>
                <c:pt idx="3681">
                  <c:v>59.109083936667012</c:v>
                </c:pt>
                <c:pt idx="3682">
                  <c:v>59.107879277043573</c:v>
                </c:pt>
                <c:pt idx="3683">
                  <c:v>59.110288596290417</c:v>
                </c:pt>
                <c:pt idx="3684">
                  <c:v>59.213186605791194</c:v>
                </c:pt>
                <c:pt idx="3685">
                  <c:v>59.223426212590283</c:v>
                </c:pt>
                <c:pt idx="3686">
                  <c:v>59.219109515606327</c:v>
                </c:pt>
                <c:pt idx="3687">
                  <c:v>59.224229319005907</c:v>
                </c:pt>
                <c:pt idx="3688">
                  <c:v>59.234468925805011</c:v>
                </c:pt>
                <c:pt idx="3689">
                  <c:v>59.136891496307697</c:v>
                </c:pt>
                <c:pt idx="3690">
                  <c:v>59.150544305373167</c:v>
                </c:pt>
                <c:pt idx="3691">
                  <c:v>59.148436151032158</c:v>
                </c:pt>
                <c:pt idx="3692">
                  <c:v>59.121532086109063</c:v>
                </c:pt>
                <c:pt idx="3693">
                  <c:v>59.127555384226177</c:v>
                </c:pt>
                <c:pt idx="3694">
                  <c:v>59.126250336300799</c:v>
                </c:pt>
                <c:pt idx="3695">
                  <c:v>59.128760043849603</c:v>
                </c:pt>
                <c:pt idx="3696">
                  <c:v>59.132875964229633</c:v>
                </c:pt>
                <c:pt idx="3697">
                  <c:v>59.134682953664758</c:v>
                </c:pt>
                <c:pt idx="3698">
                  <c:v>59.143717900840443</c:v>
                </c:pt>
                <c:pt idx="3699">
                  <c:v>59.142513241217017</c:v>
                </c:pt>
                <c:pt idx="3700">
                  <c:v>59.127655772528129</c:v>
                </c:pt>
                <c:pt idx="3701">
                  <c:v>59.120829367995398</c:v>
                </c:pt>
                <c:pt idx="3702">
                  <c:v>59.010402235848247</c:v>
                </c:pt>
                <c:pt idx="3703">
                  <c:v>59.010301847546287</c:v>
                </c:pt>
                <c:pt idx="3704">
                  <c:v>59.003676219617489</c:v>
                </c:pt>
                <c:pt idx="3705">
                  <c:v>58.964223616950363</c:v>
                </c:pt>
                <c:pt idx="3706">
                  <c:v>58.960609638080101</c:v>
                </c:pt>
                <c:pt idx="3707">
                  <c:v>58.961613521099608</c:v>
                </c:pt>
                <c:pt idx="3708">
                  <c:v>59.063608035882787</c:v>
                </c:pt>
                <c:pt idx="3709">
                  <c:v>59.06200182305156</c:v>
                </c:pt>
                <c:pt idx="3710">
                  <c:v>59.070635217019429</c:v>
                </c:pt>
                <c:pt idx="3711">
                  <c:v>59.090712877409821</c:v>
                </c:pt>
                <c:pt idx="3712">
                  <c:v>59.086396180425879</c:v>
                </c:pt>
                <c:pt idx="3713">
                  <c:v>59.082481036649753</c:v>
                </c:pt>
                <c:pt idx="3714">
                  <c:v>59.079368999289251</c:v>
                </c:pt>
                <c:pt idx="3715">
                  <c:v>59.078766669477517</c:v>
                </c:pt>
                <c:pt idx="3716">
                  <c:v>59.067121626451112</c:v>
                </c:pt>
                <c:pt idx="3717">
                  <c:v>59.071538711736999</c:v>
                </c:pt>
                <c:pt idx="3718">
                  <c:v>59.069229780792099</c:v>
                </c:pt>
                <c:pt idx="3719">
                  <c:v>59.086095015520023</c:v>
                </c:pt>
                <c:pt idx="3720">
                  <c:v>59.092319090241048</c:v>
                </c:pt>
                <c:pt idx="3721">
                  <c:v>59.192105062381302</c:v>
                </c:pt>
                <c:pt idx="3722">
                  <c:v>59.191301955965677</c:v>
                </c:pt>
                <c:pt idx="3723">
                  <c:v>59.187386812189551</c:v>
                </c:pt>
                <c:pt idx="3724">
                  <c:v>59.252137266948552</c:v>
                </c:pt>
                <c:pt idx="3725">
                  <c:v>59.257156682046137</c:v>
                </c:pt>
                <c:pt idx="3726">
                  <c:v>59.242098436753359</c:v>
                </c:pt>
                <c:pt idx="3727">
                  <c:v>59.232862712973798</c:v>
                </c:pt>
                <c:pt idx="3728">
                  <c:v>59.23356543108747</c:v>
                </c:pt>
                <c:pt idx="3729">
                  <c:v>59.229750675613268</c:v>
                </c:pt>
                <c:pt idx="3730">
                  <c:v>59.259566001292988</c:v>
                </c:pt>
                <c:pt idx="3731">
                  <c:v>59.256654740536398</c:v>
                </c:pt>
                <c:pt idx="3732">
                  <c:v>59.263179980163272</c:v>
                </c:pt>
                <c:pt idx="3733">
                  <c:v>59.275427353001398</c:v>
                </c:pt>
                <c:pt idx="3734">
                  <c:v>59.261774543935942</c:v>
                </c:pt>
                <c:pt idx="3735">
                  <c:v>59.257859400159823</c:v>
                </c:pt>
                <c:pt idx="3736">
                  <c:v>59.250129500909509</c:v>
                </c:pt>
                <c:pt idx="3737">
                  <c:v>59.252036878646592</c:v>
                </c:pt>
                <c:pt idx="3738">
                  <c:v>59.256855517140288</c:v>
                </c:pt>
                <c:pt idx="3739">
                  <c:v>59.256855517140302</c:v>
                </c:pt>
                <c:pt idx="3740">
                  <c:v>59.270809491111599</c:v>
                </c:pt>
                <c:pt idx="3741">
                  <c:v>59.261874932237902</c:v>
                </c:pt>
                <c:pt idx="3742">
                  <c:v>59.262678038653512</c:v>
                </c:pt>
                <c:pt idx="3743">
                  <c:v>59.233766207691353</c:v>
                </c:pt>
                <c:pt idx="3744">
                  <c:v>59.229851063915213</c:v>
                </c:pt>
                <c:pt idx="3745">
                  <c:v>59.236577080145999</c:v>
                </c:pt>
                <c:pt idx="3746">
                  <c:v>59.237480574863547</c:v>
                </c:pt>
                <c:pt idx="3747">
                  <c:v>59.129161597057397</c:v>
                </c:pt>
                <c:pt idx="3748">
                  <c:v>59.133679070645229</c:v>
                </c:pt>
                <c:pt idx="3749">
                  <c:v>59.110288596290438</c:v>
                </c:pt>
                <c:pt idx="3750">
                  <c:v>59.115910341199758</c:v>
                </c:pt>
                <c:pt idx="3751">
                  <c:v>59.104666851381118</c:v>
                </c:pt>
                <c:pt idx="3752">
                  <c:v>59.102157143832322</c:v>
                </c:pt>
                <c:pt idx="3753">
                  <c:v>59.114203740066571</c:v>
                </c:pt>
                <c:pt idx="3754">
                  <c:v>59.119223155164171</c:v>
                </c:pt>
                <c:pt idx="3755">
                  <c:v>59.119524320070013</c:v>
                </c:pt>
                <c:pt idx="3756">
                  <c:v>59.140806640083838</c:v>
                </c:pt>
                <c:pt idx="3757">
                  <c:v>59.164197114438643</c:v>
                </c:pt>
                <c:pt idx="3758">
                  <c:v>59.166706821987461</c:v>
                </c:pt>
                <c:pt idx="3759">
                  <c:v>59.175842157465077</c:v>
                </c:pt>
                <c:pt idx="3760">
                  <c:v>59.063507647580842</c:v>
                </c:pt>
                <c:pt idx="3761">
                  <c:v>59.057383961161761</c:v>
                </c:pt>
                <c:pt idx="3762">
                  <c:v>59.058588620785201</c:v>
                </c:pt>
                <c:pt idx="3763">
                  <c:v>59.059291338898873</c:v>
                </c:pt>
                <c:pt idx="3764">
                  <c:v>59.066017355129652</c:v>
                </c:pt>
                <c:pt idx="3765">
                  <c:v>59.073345701172137</c:v>
                </c:pt>
                <c:pt idx="3766">
                  <c:v>59.18256817369587</c:v>
                </c:pt>
                <c:pt idx="3767">
                  <c:v>59.1799580778451</c:v>
                </c:pt>
                <c:pt idx="3768">
                  <c:v>59.184375163130987</c:v>
                </c:pt>
                <c:pt idx="3769">
                  <c:v>59.179154971429483</c:v>
                </c:pt>
                <c:pt idx="3770">
                  <c:v>59.188993025020771</c:v>
                </c:pt>
                <c:pt idx="3771">
                  <c:v>59.192707392193</c:v>
                </c:pt>
                <c:pt idx="3772">
                  <c:v>59.212885440885351</c:v>
                </c:pt>
                <c:pt idx="3773">
                  <c:v>59.214290877112653</c:v>
                </c:pt>
                <c:pt idx="3774">
                  <c:v>59.213186605791194</c:v>
                </c:pt>
                <c:pt idx="3775">
                  <c:v>59.189796131436381</c:v>
                </c:pt>
                <c:pt idx="3776">
                  <c:v>59.154559837451252</c:v>
                </c:pt>
                <c:pt idx="3777">
                  <c:v>59.152552071412202</c:v>
                </c:pt>
                <c:pt idx="3778">
                  <c:v>59.140907028385783</c:v>
                </c:pt>
                <c:pt idx="3779">
                  <c:v>59.265388522806198</c:v>
                </c:pt>
                <c:pt idx="3780">
                  <c:v>59.27462424658578</c:v>
                </c:pt>
                <c:pt idx="3781">
                  <c:v>59.274523858283828</c:v>
                </c:pt>
                <c:pt idx="3782">
                  <c:v>59.275628129605302</c:v>
                </c:pt>
                <c:pt idx="3783">
                  <c:v>59.275427353001398</c:v>
                </c:pt>
                <c:pt idx="3784">
                  <c:v>59.269002501676447</c:v>
                </c:pt>
                <c:pt idx="3785">
                  <c:v>59.166204880477657</c:v>
                </c:pt>
                <c:pt idx="3786">
                  <c:v>59.157872651415637</c:v>
                </c:pt>
                <c:pt idx="3787">
                  <c:v>59.131872081210098</c:v>
                </c:pt>
                <c:pt idx="3788">
                  <c:v>59.140405086876022</c:v>
                </c:pt>
                <c:pt idx="3789">
                  <c:v>59.125547618187127</c:v>
                </c:pt>
                <c:pt idx="3790">
                  <c:v>59.01712825207904</c:v>
                </c:pt>
                <c:pt idx="3791">
                  <c:v>58.98901952753247</c:v>
                </c:pt>
                <c:pt idx="3792">
                  <c:v>58.993938554328132</c:v>
                </c:pt>
                <c:pt idx="3793">
                  <c:v>58.999058357727662</c:v>
                </c:pt>
                <c:pt idx="3794">
                  <c:v>59.008896411318958</c:v>
                </c:pt>
                <c:pt idx="3795">
                  <c:v>59.022649608686372</c:v>
                </c:pt>
                <c:pt idx="3796">
                  <c:v>59.027267470576163</c:v>
                </c:pt>
                <c:pt idx="3797">
                  <c:v>59.025360092839101</c:v>
                </c:pt>
                <c:pt idx="3798">
                  <c:v>59.019738347929803</c:v>
                </c:pt>
                <c:pt idx="3799">
                  <c:v>59.010201459244321</c:v>
                </c:pt>
                <c:pt idx="3800">
                  <c:v>59.007490975091613</c:v>
                </c:pt>
                <c:pt idx="3801">
                  <c:v>59.026464364160553</c:v>
                </c:pt>
                <c:pt idx="3802">
                  <c:v>59.004178161127207</c:v>
                </c:pt>
                <c:pt idx="3803">
                  <c:v>58.999459910935478</c:v>
                </c:pt>
                <c:pt idx="3804">
                  <c:v>59.119122766862198</c:v>
                </c:pt>
                <c:pt idx="3805">
                  <c:v>59.128057325735931</c:v>
                </c:pt>
                <c:pt idx="3806">
                  <c:v>59.142011299707271</c:v>
                </c:pt>
                <c:pt idx="3807">
                  <c:v>59.141609746499448</c:v>
                </c:pt>
                <c:pt idx="3808">
                  <c:v>59.147833821220459</c:v>
                </c:pt>
                <c:pt idx="3809">
                  <c:v>59.249426782795872</c:v>
                </c:pt>
                <c:pt idx="3810">
                  <c:v>59.197124477478873</c:v>
                </c:pt>
                <c:pt idx="3811">
                  <c:v>59.181564290676313</c:v>
                </c:pt>
                <c:pt idx="3812">
                  <c:v>59.181363514072423</c:v>
                </c:pt>
                <c:pt idx="3813">
                  <c:v>59.180961960864607</c:v>
                </c:pt>
                <c:pt idx="3814">
                  <c:v>59.175139439351412</c:v>
                </c:pt>
                <c:pt idx="3815">
                  <c:v>59.170421189159647</c:v>
                </c:pt>
                <c:pt idx="3816">
                  <c:v>59.187687977095372</c:v>
                </c:pt>
                <c:pt idx="3817">
                  <c:v>59.088102781559051</c:v>
                </c:pt>
                <c:pt idx="3818">
                  <c:v>59.098543164962059</c:v>
                </c:pt>
                <c:pt idx="3819">
                  <c:v>59.105269181192853</c:v>
                </c:pt>
                <c:pt idx="3820">
                  <c:v>59.083484919669253</c:v>
                </c:pt>
                <c:pt idx="3821">
                  <c:v>59.094828797789837</c:v>
                </c:pt>
                <c:pt idx="3822">
                  <c:v>59.096435010621072</c:v>
                </c:pt>
                <c:pt idx="3823">
                  <c:v>59.073245312870178</c:v>
                </c:pt>
                <c:pt idx="3824">
                  <c:v>59.068125509470633</c:v>
                </c:pt>
                <c:pt idx="3825">
                  <c:v>59.041221444547489</c:v>
                </c:pt>
                <c:pt idx="3826">
                  <c:v>59.031082226050351</c:v>
                </c:pt>
                <c:pt idx="3827">
                  <c:v>59.031283002654249</c:v>
                </c:pt>
                <c:pt idx="3828">
                  <c:v>59.033391156995258</c:v>
                </c:pt>
                <c:pt idx="3829">
                  <c:v>59.109686266478739</c:v>
                </c:pt>
                <c:pt idx="3830">
                  <c:v>59.131470528002303</c:v>
                </c:pt>
                <c:pt idx="3831">
                  <c:v>59.124945288375443</c:v>
                </c:pt>
                <c:pt idx="3832">
                  <c:v>59.116914224219272</c:v>
                </c:pt>
                <c:pt idx="3833">
                  <c:v>59.116512671011471</c:v>
                </c:pt>
                <c:pt idx="3834">
                  <c:v>59.117817718936841</c:v>
                </c:pt>
                <c:pt idx="3835">
                  <c:v>59.094828797789852</c:v>
                </c:pt>
                <c:pt idx="3836">
                  <c:v>59.190699626153958</c:v>
                </c:pt>
                <c:pt idx="3837">
                  <c:v>59.19140234426763</c:v>
                </c:pt>
                <c:pt idx="3838">
                  <c:v>59.185077881244638</c:v>
                </c:pt>
                <c:pt idx="3839">
                  <c:v>59.189494966530532</c:v>
                </c:pt>
                <c:pt idx="3840">
                  <c:v>59.194213216722289</c:v>
                </c:pt>
                <c:pt idx="3841">
                  <c:v>59.187286423887578</c:v>
                </c:pt>
                <c:pt idx="3842">
                  <c:v>59.192607003891048</c:v>
                </c:pt>
                <c:pt idx="3843">
                  <c:v>59.192004674079328</c:v>
                </c:pt>
                <c:pt idx="3844">
                  <c:v>59.233665819389401</c:v>
                </c:pt>
                <c:pt idx="3845">
                  <c:v>59.246615910341198</c:v>
                </c:pt>
                <c:pt idx="3846">
                  <c:v>59.255450080912972</c:v>
                </c:pt>
                <c:pt idx="3847">
                  <c:v>59.252137266948552</c:v>
                </c:pt>
                <c:pt idx="3848">
                  <c:v>59.234468925805011</c:v>
                </c:pt>
                <c:pt idx="3849">
                  <c:v>59.222522717872721</c:v>
                </c:pt>
                <c:pt idx="3850">
                  <c:v>59.22965028731133</c:v>
                </c:pt>
                <c:pt idx="3851">
                  <c:v>59.222723494476647</c:v>
                </c:pt>
                <c:pt idx="3852">
                  <c:v>59.226237085044971</c:v>
                </c:pt>
                <c:pt idx="3853">
                  <c:v>59.226036308441067</c:v>
                </c:pt>
                <c:pt idx="3854">
                  <c:v>59.227542132970342</c:v>
                </c:pt>
                <c:pt idx="3855">
                  <c:v>59.234067372597202</c:v>
                </c:pt>
                <c:pt idx="3856">
                  <c:v>59.232461159765982</c:v>
                </c:pt>
                <c:pt idx="3857">
                  <c:v>59.2309553352367</c:v>
                </c:pt>
                <c:pt idx="3858">
                  <c:v>59.223727377496147</c:v>
                </c:pt>
                <c:pt idx="3859">
                  <c:v>59.226739026554718</c:v>
                </c:pt>
                <c:pt idx="3860">
                  <c:v>59.238484457883082</c:v>
                </c:pt>
                <c:pt idx="3861">
                  <c:v>59.234167760899147</c:v>
                </c:pt>
                <c:pt idx="3862">
                  <c:v>59.234167760899162</c:v>
                </c:pt>
                <c:pt idx="3863">
                  <c:v>59.226237085044943</c:v>
                </c:pt>
                <c:pt idx="3864">
                  <c:v>59.214792818622428</c:v>
                </c:pt>
                <c:pt idx="3865">
                  <c:v>59.210877674846287</c:v>
                </c:pt>
                <c:pt idx="3866">
                  <c:v>59.205858259748709</c:v>
                </c:pt>
                <c:pt idx="3867">
                  <c:v>59.205456706540907</c:v>
                </c:pt>
                <c:pt idx="3868">
                  <c:v>59.212182722771679</c:v>
                </c:pt>
                <c:pt idx="3869">
                  <c:v>59.224731260515703</c:v>
                </c:pt>
                <c:pt idx="3870">
                  <c:v>59.232260383162071</c:v>
                </c:pt>
                <c:pt idx="3871">
                  <c:v>59.22965028731133</c:v>
                </c:pt>
                <c:pt idx="3872">
                  <c:v>59.223526600892249</c:v>
                </c:pt>
                <c:pt idx="3873">
                  <c:v>59.230152228821083</c:v>
                </c:pt>
                <c:pt idx="3874">
                  <c:v>59.229349122405459</c:v>
                </c:pt>
                <c:pt idx="3875">
                  <c:v>59.226538249950828</c:v>
                </c:pt>
                <c:pt idx="3876">
                  <c:v>59.217503302775128</c:v>
                </c:pt>
                <c:pt idx="3877">
                  <c:v>59.221920388061022</c:v>
                </c:pt>
                <c:pt idx="3878">
                  <c:v>59.215796701641928</c:v>
                </c:pt>
                <c:pt idx="3879">
                  <c:v>59.214290877112653</c:v>
                </c:pt>
                <c:pt idx="3880">
                  <c:v>59.227642521272237</c:v>
                </c:pt>
                <c:pt idx="3881">
                  <c:v>59.240492223922118</c:v>
                </c:pt>
                <c:pt idx="3882">
                  <c:v>59.245310862415799</c:v>
                </c:pt>
                <c:pt idx="3883">
                  <c:v>59.243503872980661</c:v>
                </c:pt>
                <c:pt idx="3884">
                  <c:v>59.243403484678709</c:v>
                </c:pt>
                <c:pt idx="3885">
                  <c:v>59.247519405058732</c:v>
                </c:pt>
                <c:pt idx="3886">
                  <c:v>59.237580963165499</c:v>
                </c:pt>
                <c:pt idx="3887">
                  <c:v>59.22724096806445</c:v>
                </c:pt>
                <c:pt idx="3888">
                  <c:v>59.214491653716529</c:v>
                </c:pt>
                <c:pt idx="3889">
                  <c:v>59.216499419755593</c:v>
                </c:pt>
                <c:pt idx="3890">
                  <c:v>59.219109515606348</c:v>
                </c:pt>
                <c:pt idx="3891">
                  <c:v>59.236577080145999</c:v>
                </c:pt>
                <c:pt idx="3892">
                  <c:v>59.253442314873908</c:v>
                </c:pt>
                <c:pt idx="3893">
                  <c:v>59.254446197893422</c:v>
                </c:pt>
                <c:pt idx="3894">
                  <c:v>59.259766777896893</c:v>
                </c:pt>
                <c:pt idx="3895">
                  <c:v>59.271010267715511</c:v>
                </c:pt>
                <c:pt idx="3896">
                  <c:v>59.269905996394051</c:v>
                </c:pt>
                <c:pt idx="3897">
                  <c:v>59.27492541149163</c:v>
                </c:pt>
                <c:pt idx="3898">
                  <c:v>59.27412230507602</c:v>
                </c:pt>
                <c:pt idx="3899">
                  <c:v>59.266191629221822</c:v>
                </c:pt>
                <c:pt idx="3900">
                  <c:v>59.256253187328568</c:v>
                </c:pt>
                <c:pt idx="3901">
                  <c:v>59.245009697509943</c:v>
                </c:pt>
                <c:pt idx="3902">
                  <c:v>59.254145032987587</c:v>
                </c:pt>
                <c:pt idx="3903">
                  <c:v>59.253341926571977</c:v>
                </c:pt>
                <c:pt idx="3904">
                  <c:v>59.254646974497341</c:v>
                </c:pt>
                <c:pt idx="3905">
                  <c:v>59.270608714507723</c:v>
                </c:pt>
                <c:pt idx="3906">
                  <c:v>59.270709102809661</c:v>
                </c:pt>
                <c:pt idx="3907">
                  <c:v>59.267898230355023</c:v>
                </c:pt>
                <c:pt idx="3908">
                  <c:v>59.2664927941277</c:v>
                </c:pt>
                <c:pt idx="3909">
                  <c:v>59.263983086578897</c:v>
                </c:pt>
                <c:pt idx="3910">
                  <c:v>59.22965028731133</c:v>
                </c:pt>
                <c:pt idx="3911">
                  <c:v>59.199734573329643</c:v>
                </c:pt>
                <c:pt idx="3912">
                  <c:v>59.194915934835961</c:v>
                </c:pt>
                <c:pt idx="3913">
                  <c:v>59.195417876345701</c:v>
                </c:pt>
                <c:pt idx="3914">
                  <c:v>59.198429525404258</c:v>
                </c:pt>
                <c:pt idx="3915">
                  <c:v>59.198228748800361</c:v>
                </c:pt>
                <c:pt idx="3916">
                  <c:v>59.193209333702747</c:v>
                </c:pt>
                <c:pt idx="3917">
                  <c:v>59.190599237852012</c:v>
                </c:pt>
                <c:pt idx="3918">
                  <c:v>59.19049884955006</c:v>
                </c:pt>
                <c:pt idx="3919">
                  <c:v>59.190398461248087</c:v>
                </c:pt>
                <c:pt idx="3920">
                  <c:v>59.203147775596001</c:v>
                </c:pt>
                <c:pt idx="3921">
                  <c:v>59.201240397858918</c:v>
                </c:pt>
                <c:pt idx="3922">
                  <c:v>59.201943115972583</c:v>
                </c:pt>
                <c:pt idx="3923">
                  <c:v>59.201641951066719</c:v>
                </c:pt>
                <c:pt idx="3924">
                  <c:v>59.20164195106674</c:v>
                </c:pt>
                <c:pt idx="3925">
                  <c:v>59.17704681708851</c:v>
                </c:pt>
                <c:pt idx="3926">
                  <c:v>59.177247593692393</c:v>
                </c:pt>
                <c:pt idx="3927">
                  <c:v>59.067924732866743</c:v>
                </c:pt>
                <c:pt idx="3928">
                  <c:v>59.074148807587761</c:v>
                </c:pt>
                <c:pt idx="3929">
                  <c:v>59.095129962695708</c:v>
                </c:pt>
                <c:pt idx="3930">
                  <c:v>59.098844329867937</c:v>
                </c:pt>
                <c:pt idx="3931">
                  <c:v>59.09583268080938</c:v>
                </c:pt>
                <c:pt idx="3932">
                  <c:v>59.101956367228418</c:v>
                </c:pt>
                <c:pt idx="3933">
                  <c:v>59.101554814020631</c:v>
                </c:pt>
                <c:pt idx="3934">
                  <c:v>59.101354037416733</c:v>
                </c:pt>
                <c:pt idx="3935">
                  <c:v>59.004880879240879</c:v>
                </c:pt>
                <c:pt idx="3936">
                  <c:v>59.000664570558918</c:v>
                </c:pt>
                <c:pt idx="3937">
                  <c:v>59.001869230182344</c:v>
                </c:pt>
                <c:pt idx="3938">
                  <c:v>58.992733894704728</c:v>
                </c:pt>
                <c:pt idx="3939">
                  <c:v>58.985606325266119</c:v>
                </c:pt>
                <c:pt idx="3940">
                  <c:v>58.985706713568078</c:v>
                </c:pt>
                <c:pt idx="3941">
                  <c:v>58.981390016584143</c:v>
                </c:pt>
                <c:pt idx="3942">
                  <c:v>58.987011761493427</c:v>
                </c:pt>
                <c:pt idx="3943">
                  <c:v>58.983899724132932</c:v>
                </c:pt>
                <c:pt idx="3944">
                  <c:v>59.015321262643873</c:v>
                </c:pt>
                <c:pt idx="3945">
                  <c:v>59.022749996988331</c:v>
                </c:pt>
                <c:pt idx="3946">
                  <c:v>59.125547618187127</c:v>
                </c:pt>
                <c:pt idx="3947">
                  <c:v>59.119122766862198</c:v>
                </c:pt>
                <c:pt idx="3948">
                  <c:v>59.111091702706041</c:v>
                </c:pt>
                <c:pt idx="3949">
                  <c:v>59.119122766862198</c:v>
                </c:pt>
                <c:pt idx="3950">
                  <c:v>59.127756160830081</c:v>
                </c:pt>
                <c:pt idx="3951">
                  <c:v>59.116311894407559</c:v>
                </c:pt>
                <c:pt idx="3952">
                  <c:v>59.114605293274373</c:v>
                </c:pt>
                <c:pt idx="3953">
                  <c:v>59.114203740066557</c:v>
                </c:pt>
                <c:pt idx="3954">
                  <c:v>59.210576509940431</c:v>
                </c:pt>
                <c:pt idx="3955">
                  <c:v>59.215093983528263</c:v>
                </c:pt>
                <c:pt idx="3956">
                  <c:v>59.230152228821083</c:v>
                </c:pt>
                <c:pt idx="3957">
                  <c:v>59.237882128071362</c:v>
                </c:pt>
                <c:pt idx="3958">
                  <c:v>59.241696883545544</c:v>
                </c:pt>
                <c:pt idx="3959">
                  <c:v>59.252036878646578</c:v>
                </c:pt>
                <c:pt idx="3960">
                  <c:v>59.267597065449152</c:v>
                </c:pt>
                <c:pt idx="3961">
                  <c:v>59.254646974497341</c:v>
                </c:pt>
                <c:pt idx="3962">
                  <c:v>59.253944256383647</c:v>
                </c:pt>
                <c:pt idx="3963">
                  <c:v>59.266994735637432</c:v>
                </c:pt>
                <c:pt idx="3964">
                  <c:v>59.257457846952001</c:v>
                </c:pt>
                <c:pt idx="3965">
                  <c:v>59.227742909574211</c:v>
                </c:pt>
                <c:pt idx="3966">
                  <c:v>59.245009697509957</c:v>
                </c:pt>
                <c:pt idx="3967">
                  <c:v>59.249828336003652</c:v>
                </c:pt>
                <c:pt idx="3968">
                  <c:v>59.252438431854401</c:v>
                </c:pt>
                <c:pt idx="3969">
                  <c:v>59.254245421289518</c:v>
                </c:pt>
                <c:pt idx="3970">
                  <c:v>59.257759011857857</c:v>
                </c:pt>
                <c:pt idx="3971">
                  <c:v>59.25856211827346</c:v>
                </c:pt>
                <c:pt idx="3972">
                  <c:v>59.26187493223788</c:v>
                </c:pt>
                <c:pt idx="3973">
                  <c:v>59.265990852617911</c:v>
                </c:pt>
                <c:pt idx="3974">
                  <c:v>59.264284251484717</c:v>
                </c:pt>
                <c:pt idx="3975">
                  <c:v>59.250129500909509</c:v>
                </c:pt>
                <c:pt idx="3976">
                  <c:v>59.248021346568521</c:v>
                </c:pt>
                <c:pt idx="3977">
                  <c:v>59.249828336003652</c:v>
                </c:pt>
                <c:pt idx="3978">
                  <c:v>59.241797271847489</c:v>
                </c:pt>
                <c:pt idx="3979">
                  <c:v>59.224229319005907</c:v>
                </c:pt>
                <c:pt idx="3980">
                  <c:v>59.23758096316552</c:v>
                </c:pt>
                <c:pt idx="3981">
                  <c:v>59.230152228821083</c:v>
                </c:pt>
                <c:pt idx="3982">
                  <c:v>59.219109515606348</c:v>
                </c:pt>
                <c:pt idx="3983">
                  <c:v>59.228847180895677</c:v>
                </c:pt>
                <c:pt idx="3984">
                  <c:v>59.263079591861327</c:v>
                </c:pt>
                <c:pt idx="3985">
                  <c:v>59.253241538270032</c:v>
                </c:pt>
                <c:pt idx="3986">
                  <c:v>59.247017463549</c:v>
                </c:pt>
                <c:pt idx="3987">
                  <c:v>59.240893777129962</c:v>
                </c:pt>
                <c:pt idx="3988">
                  <c:v>59.232862712973798</c:v>
                </c:pt>
                <c:pt idx="3989">
                  <c:v>59.240090670714338</c:v>
                </c:pt>
                <c:pt idx="3990">
                  <c:v>59.266593182429652</c:v>
                </c:pt>
                <c:pt idx="3991">
                  <c:v>59.25866250657544</c:v>
                </c:pt>
                <c:pt idx="3992">
                  <c:v>59.1839736099232</c:v>
                </c:pt>
                <c:pt idx="3993">
                  <c:v>59.179154971429483</c:v>
                </c:pt>
                <c:pt idx="3994">
                  <c:v>59.176846040484577</c:v>
                </c:pt>
                <c:pt idx="3995">
                  <c:v>59.176745652182618</c:v>
                </c:pt>
                <c:pt idx="3996">
                  <c:v>59.169919247649908</c:v>
                </c:pt>
                <c:pt idx="3997">
                  <c:v>59.169015752932339</c:v>
                </c:pt>
                <c:pt idx="3998">
                  <c:v>59.177749535202139</c:v>
                </c:pt>
                <c:pt idx="3999">
                  <c:v>59.173734003124068</c:v>
                </c:pt>
                <c:pt idx="4000">
                  <c:v>59.173432838218233</c:v>
                </c:pt>
                <c:pt idx="4001">
                  <c:v>59.164297502740567</c:v>
                </c:pt>
                <c:pt idx="4002">
                  <c:v>59.15827420462346</c:v>
                </c:pt>
                <c:pt idx="4003">
                  <c:v>59.146227608389232</c:v>
                </c:pt>
                <c:pt idx="4004">
                  <c:v>59.133879847249148</c:v>
                </c:pt>
                <c:pt idx="4005">
                  <c:v>59.138296932535042</c:v>
                </c:pt>
                <c:pt idx="4006">
                  <c:v>59.128258102339842</c:v>
                </c:pt>
                <c:pt idx="4007">
                  <c:v>59.135184895174532</c:v>
                </c:pt>
                <c:pt idx="4008">
                  <c:v>59.130767809888617</c:v>
                </c:pt>
                <c:pt idx="4009">
                  <c:v>59.108782771761163</c:v>
                </c:pt>
                <c:pt idx="4010">
                  <c:v>59.116613059313401</c:v>
                </c:pt>
                <c:pt idx="4011">
                  <c:v>59.184174386527083</c:v>
                </c:pt>
                <c:pt idx="4012">
                  <c:v>59.118319660446588</c:v>
                </c:pt>
                <c:pt idx="4013">
                  <c:v>59.121833251014912</c:v>
                </c:pt>
                <c:pt idx="4014">
                  <c:v>59.044735035115821</c:v>
                </c:pt>
                <c:pt idx="4015">
                  <c:v>59.053769982291477</c:v>
                </c:pt>
                <c:pt idx="4016">
                  <c:v>59.046040083041177</c:v>
                </c:pt>
                <c:pt idx="4017">
                  <c:v>59.042928045680682</c:v>
                </c:pt>
                <c:pt idx="4018">
                  <c:v>59.037105524167458</c:v>
                </c:pt>
                <c:pt idx="4019">
                  <c:v>59.040317949829941</c:v>
                </c:pt>
                <c:pt idx="4020">
                  <c:v>59.04945328530755</c:v>
                </c:pt>
                <c:pt idx="4021">
                  <c:v>59.043530375492402</c:v>
                </c:pt>
                <c:pt idx="4022">
                  <c:v>59.056681243048097</c:v>
                </c:pt>
                <c:pt idx="4023">
                  <c:v>59.066117743431583</c:v>
                </c:pt>
                <c:pt idx="4024">
                  <c:v>59.067222014753057</c:v>
                </c:pt>
                <c:pt idx="4025">
                  <c:v>59.053870370593437</c:v>
                </c:pt>
                <c:pt idx="4026">
                  <c:v>59.04985483851538</c:v>
                </c:pt>
                <c:pt idx="4027">
                  <c:v>59.050858721534901</c:v>
                </c:pt>
                <c:pt idx="4028">
                  <c:v>59.053468817385642</c:v>
                </c:pt>
                <c:pt idx="4029">
                  <c:v>59.057082796255898</c:v>
                </c:pt>
                <c:pt idx="4030">
                  <c:v>59.061198716635943</c:v>
                </c:pt>
                <c:pt idx="4031">
                  <c:v>59.13387984724914</c:v>
                </c:pt>
                <c:pt idx="4032">
                  <c:v>59.130567033284727</c:v>
                </c:pt>
                <c:pt idx="4033">
                  <c:v>59.212182722771672</c:v>
                </c:pt>
                <c:pt idx="4034">
                  <c:v>59.207966414089682</c:v>
                </c:pt>
                <c:pt idx="4035">
                  <c:v>59.191000791059807</c:v>
                </c:pt>
                <c:pt idx="4036">
                  <c:v>59.181162737468512</c:v>
                </c:pt>
                <c:pt idx="4037">
                  <c:v>59.193811663514452</c:v>
                </c:pt>
                <c:pt idx="4038">
                  <c:v>59.194213216722261</c:v>
                </c:pt>
                <c:pt idx="4039">
                  <c:v>59.209070685411149</c:v>
                </c:pt>
                <c:pt idx="4040">
                  <c:v>59.211480004657993</c:v>
                </c:pt>
                <c:pt idx="4041">
                  <c:v>59.201842727670609</c:v>
                </c:pt>
                <c:pt idx="4042">
                  <c:v>59.202244280878418</c:v>
                </c:pt>
                <c:pt idx="4043">
                  <c:v>59.205757871446728</c:v>
                </c:pt>
                <c:pt idx="4044">
                  <c:v>59.226839414856627</c:v>
                </c:pt>
                <c:pt idx="4045">
                  <c:v>59.230754558632768</c:v>
                </c:pt>
                <c:pt idx="4046">
                  <c:v>59.21931029221026</c:v>
                </c:pt>
                <c:pt idx="4047">
                  <c:v>59.21449165371655</c:v>
                </c:pt>
                <c:pt idx="4048">
                  <c:v>59.208769520505321</c:v>
                </c:pt>
                <c:pt idx="4049">
                  <c:v>59.211379616356062</c:v>
                </c:pt>
                <c:pt idx="4050">
                  <c:v>59.217402914473183</c:v>
                </c:pt>
                <c:pt idx="4051">
                  <c:v>59.228044074480081</c:v>
                </c:pt>
                <c:pt idx="4052">
                  <c:v>59.217101749567313</c:v>
                </c:pt>
                <c:pt idx="4053">
                  <c:v>59.219109515606348</c:v>
                </c:pt>
                <c:pt idx="4054">
                  <c:v>59.23537242052258</c:v>
                </c:pt>
                <c:pt idx="4055">
                  <c:v>59.240793388828003</c:v>
                </c:pt>
                <c:pt idx="4056">
                  <c:v>59.231557665048378</c:v>
                </c:pt>
                <c:pt idx="4057">
                  <c:v>59.236376303542087</c:v>
                </c:pt>
                <c:pt idx="4058">
                  <c:v>59.214190488810729</c:v>
                </c:pt>
                <c:pt idx="4059">
                  <c:v>59.234368537503073</c:v>
                </c:pt>
                <c:pt idx="4060">
                  <c:v>59.237179409957719</c:v>
                </c:pt>
                <c:pt idx="4061">
                  <c:v>59.219711845418082</c:v>
                </c:pt>
                <c:pt idx="4062">
                  <c:v>59.224229319005921</c:v>
                </c:pt>
                <c:pt idx="4063">
                  <c:v>59.219310292210281</c:v>
                </c:pt>
                <c:pt idx="4064">
                  <c:v>59.211279228054131</c:v>
                </c:pt>
                <c:pt idx="4065">
                  <c:v>59.220916505041501</c:v>
                </c:pt>
                <c:pt idx="4066">
                  <c:v>59.209371850317027</c:v>
                </c:pt>
                <c:pt idx="4067">
                  <c:v>59.210877674846287</c:v>
                </c:pt>
                <c:pt idx="4068">
                  <c:v>59.204352435219441</c:v>
                </c:pt>
                <c:pt idx="4069">
                  <c:v>59.20555709484286</c:v>
                </c:pt>
                <c:pt idx="4070">
                  <c:v>59.187687977095393</c:v>
                </c:pt>
                <c:pt idx="4071">
                  <c:v>59.195919817855469</c:v>
                </c:pt>
                <c:pt idx="4072">
                  <c:v>59.112396750631447</c:v>
                </c:pt>
                <c:pt idx="4073">
                  <c:v>59.117215389125128</c:v>
                </c:pt>
                <c:pt idx="4074">
                  <c:v>59.12092975629735</c:v>
                </c:pt>
                <c:pt idx="4075">
                  <c:v>59.123037910638352</c:v>
                </c:pt>
                <c:pt idx="4076">
                  <c:v>59.113300245349023</c:v>
                </c:pt>
                <c:pt idx="4077">
                  <c:v>59.120026261579802</c:v>
                </c:pt>
                <c:pt idx="4078">
                  <c:v>59.107076170627977</c:v>
                </c:pt>
                <c:pt idx="4079">
                  <c:v>59.112999080443153</c:v>
                </c:pt>
                <c:pt idx="4080">
                  <c:v>59.12374062875201</c:v>
                </c:pt>
                <c:pt idx="4081">
                  <c:v>59.151347411788777</c:v>
                </c:pt>
                <c:pt idx="4082">
                  <c:v>59.155664108772697</c:v>
                </c:pt>
                <c:pt idx="4083">
                  <c:v>59.164598667646423</c:v>
                </c:pt>
                <c:pt idx="4084">
                  <c:v>59.187085647283673</c:v>
                </c:pt>
                <c:pt idx="4085">
                  <c:v>59.201842727670609</c:v>
                </c:pt>
                <c:pt idx="4086">
                  <c:v>59.191502732569568</c:v>
                </c:pt>
                <c:pt idx="4087">
                  <c:v>59.200236514839382</c:v>
                </c:pt>
                <c:pt idx="4088">
                  <c:v>59.203047387294014</c:v>
                </c:pt>
                <c:pt idx="4089">
                  <c:v>59.209974180128711</c:v>
                </c:pt>
                <c:pt idx="4090">
                  <c:v>59.2242293190059</c:v>
                </c:pt>
                <c:pt idx="4091">
                  <c:v>59.310864423590409</c:v>
                </c:pt>
                <c:pt idx="4092">
                  <c:v>59.316185003593887</c:v>
                </c:pt>
                <c:pt idx="4093">
                  <c:v>59.326725775298847</c:v>
                </c:pt>
                <c:pt idx="4094">
                  <c:v>59.3322471319062</c:v>
                </c:pt>
                <c:pt idx="4095">
                  <c:v>59.337567711909649</c:v>
                </c:pt>
                <c:pt idx="4096">
                  <c:v>59.338471206627212</c:v>
                </c:pt>
                <c:pt idx="4097">
                  <c:v>59.335660334172573</c:v>
                </c:pt>
                <c:pt idx="4098">
                  <c:v>59.345598776065813</c:v>
                </c:pt>
                <c:pt idx="4099">
                  <c:v>59.371900511177209</c:v>
                </c:pt>
                <c:pt idx="4100">
                  <c:v>59.341282079081857</c:v>
                </c:pt>
                <c:pt idx="4101">
                  <c:v>59.337266547003793</c:v>
                </c:pt>
                <c:pt idx="4102">
                  <c:v>59.331945967000337</c:v>
                </c:pt>
                <c:pt idx="4103">
                  <c:v>59.29620773150544</c:v>
                </c:pt>
                <c:pt idx="4104">
                  <c:v>59.288076279047317</c:v>
                </c:pt>
                <c:pt idx="4105">
                  <c:v>59.304138407359638</c:v>
                </c:pt>
                <c:pt idx="4106">
                  <c:v>59.307953162833833</c:v>
                </c:pt>
                <c:pt idx="4107">
                  <c:v>59.305041902077221</c:v>
                </c:pt>
                <c:pt idx="4108">
                  <c:v>59.302431806226473</c:v>
                </c:pt>
                <c:pt idx="4109">
                  <c:v>59.296408508109359</c:v>
                </c:pt>
                <c:pt idx="4110">
                  <c:v>59.297713556034729</c:v>
                </c:pt>
                <c:pt idx="4111">
                  <c:v>59.290485598294197</c:v>
                </c:pt>
                <c:pt idx="4112">
                  <c:v>59.285867736404413</c:v>
                </c:pt>
                <c:pt idx="4113">
                  <c:v>59.27693317753068</c:v>
                </c:pt>
                <c:pt idx="4114">
                  <c:v>59.284161135271233</c:v>
                </c:pt>
                <c:pt idx="4115">
                  <c:v>59.285365794894652</c:v>
                </c:pt>
                <c:pt idx="4116">
                  <c:v>59.277736283946297</c:v>
                </c:pt>
                <c:pt idx="4117">
                  <c:v>59.269002501676468</c:v>
                </c:pt>
                <c:pt idx="4118">
                  <c:v>59.25033027751342</c:v>
                </c:pt>
                <c:pt idx="4119">
                  <c:v>59.261573767332017</c:v>
                </c:pt>
                <c:pt idx="4120">
                  <c:v>59.268400171864762</c:v>
                </c:pt>
                <c:pt idx="4121">
                  <c:v>59.260871049218352</c:v>
                </c:pt>
                <c:pt idx="4122">
                  <c:v>59.272315315640903</c:v>
                </c:pt>
                <c:pt idx="4123">
                  <c:v>59.27492541149163</c:v>
                </c:pt>
                <c:pt idx="4124">
                  <c:v>59.271813374131121</c:v>
                </c:pt>
                <c:pt idx="4125">
                  <c:v>59.268500560166721</c:v>
                </c:pt>
                <c:pt idx="4126">
                  <c:v>59.25534969261102</c:v>
                </c:pt>
                <c:pt idx="4127">
                  <c:v>59.262276485445703</c:v>
                </c:pt>
                <c:pt idx="4128">
                  <c:v>59.264585416390581</c:v>
                </c:pt>
                <c:pt idx="4129">
                  <c:v>59.274724634887747</c:v>
                </c:pt>
                <c:pt idx="4130">
                  <c:v>59.282755699043904</c:v>
                </c:pt>
                <c:pt idx="4131">
                  <c:v>59.295203848485961</c:v>
                </c:pt>
                <c:pt idx="4132">
                  <c:v>59.296207731505461</c:v>
                </c:pt>
                <c:pt idx="4133">
                  <c:v>59.286972007725879</c:v>
                </c:pt>
                <c:pt idx="4134">
                  <c:v>59.28737356093368</c:v>
                </c:pt>
                <c:pt idx="4135">
                  <c:v>59.28968249187858</c:v>
                </c:pt>
                <c:pt idx="4136">
                  <c:v>59.297111226223038</c:v>
                </c:pt>
                <c:pt idx="4137">
                  <c:v>59.296810061317167</c:v>
                </c:pt>
                <c:pt idx="4138">
                  <c:v>59.281249874514607</c:v>
                </c:pt>
                <c:pt idx="4139">
                  <c:v>59.309458987363101</c:v>
                </c:pt>
                <c:pt idx="4140">
                  <c:v>59.325822280581299</c:v>
                </c:pt>
                <c:pt idx="4141">
                  <c:v>59.321204418691487</c:v>
                </c:pt>
                <c:pt idx="4142">
                  <c:v>59.342888291913113</c:v>
                </c:pt>
                <c:pt idx="4143">
                  <c:v>59.340780137572132</c:v>
                </c:pt>
                <c:pt idx="4144">
                  <c:v>59.340378584364288</c:v>
                </c:pt>
                <c:pt idx="4145">
                  <c:v>59.353027510410257</c:v>
                </c:pt>
                <c:pt idx="4146">
                  <c:v>59.337868876815499</c:v>
                </c:pt>
                <c:pt idx="4147">
                  <c:v>59.330540530773028</c:v>
                </c:pt>
                <c:pt idx="4148">
                  <c:v>59.312470636421672</c:v>
                </c:pt>
                <c:pt idx="4149">
                  <c:v>59.304339183963549</c:v>
                </c:pt>
                <c:pt idx="4150">
                  <c:v>59.285064629988781</c:v>
                </c:pt>
                <c:pt idx="4151">
                  <c:v>59.283056863949732</c:v>
                </c:pt>
                <c:pt idx="4152">
                  <c:v>59.290686374898087</c:v>
                </c:pt>
                <c:pt idx="4153">
                  <c:v>59.28988326848247</c:v>
                </c:pt>
                <c:pt idx="4154">
                  <c:v>59.299118992262059</c:v>
                </c:pt>
                <c:pt idx="4155">
                  <c:v>59.289481715274647</c:v>
                </c:pt>
                <c:pt idx="4156">
                  <c:v>59.275025799793582</c:v>
                </c:pt>
                <c:pt idx="4157">
                  <c:v>59.278539390361921</c:v>
                </c:pt>
                <c:pt idx="4158">
                  <c:v>59.25193649034464</c:v>
                </c:pt>
                <c:pt idx="4159">
                  <c:v>59.243905426188498</c:v>
                </c:pt>
                <c:pt idx="4160">
                  <c:v>59.245210474113861</c:v>
                </c:pt>
                <c:pt idx="4161">
                  <c:v>59.231457276746433</c:v>
                </c:pt>
                <c:pt idx="4162">
                  <c:v>59.229148345801562</c:v>
                </c:pt>
                <c:pt idx="4163">
                  <c:v>59.224932037119572</c:v>
                </c:pt>
                <c:pt idx="4164">
                  <c:v>59.22282388277857</c:v>
                </c:pt>
                <c:pt idx="4165">
                  <c:v>59.231457276746433</c:v>
                </c:pt>
                <c:pt idx="4166">
                  <c:v>59.229650287311308</c:v>
                </c:pt>
                <c:pt idx="4167">
                  <c:v>59.233465042785497</c:v>
                </c:pt>
                <c:pt idx="4168">
                  <c:v>59.238584846185049</c:v>
                </c:pt>
                <c:pt idx="4169">
                  <c:v>59.240291447318221</c:v>
                </c:pt>
                <c:pt idx="4170">
                  <c:v>59.243202708074833</c:v>
                </c:pt>
                <c:pt idx="4171">
                  <c:v>59.248322511474377</c:v>
                </c:pt>
                <c:pt idx="4172">
                  <c:v>59.245913192227533</c:v>
                </c:pt>
                <c:pt idx="4173">
                  <c:v>59.24842289977633</c:v>
                </c:pt>
                <c:pt idx="4174">
                  <c:v>59.247117851850952</c:v>
                </c:pt>
                <c:pt idx="4175">
                  <c:v>59.244306979396278</c:v>
                </c:pt>
                <c:pt idx="4176">
                  <c:v>59.243905426188483</c:v>
                </c:pt>
                <c:pt idx="4177">
                  <c:v>59.245712415623601</c:v>
                </c:pt>
                <c:pt idx="4178">
                  <c:v>59.251534937136832</c:v>
                </c:pt>
                <c:pt idx="4179">
                  <c:v>59.252639208458298</c:v>
                </c:pt>
                <c:pt idx="4180">
                  <c:v>59.250330277513399</c:v>
                </c:pt>
                <c:pt idx="4181">
                  <c:v>59.245913192227512</c:v>
                </c:pt>
                <c:pt idx="4182">
                  <c:v>59.244106202792381</c:v>
                </c:pt>
                <c:pt idx="4183">
                  <c:v>59.242700766565072</c:v>
                </c:pt>
                <c:pt idx="4184">
                  <c:v>59.247419016756801</c:v>
                </c:pt>
                <c:pt idx="4185">
                  <c:v>59.224932037119551</c:v>
                </c:pt>
                <c:pt idx="4186">
                  <c:v>59.221418446551247</c:v>
                </c:pt>
                <c:pt idx="4187">
                  <c:v>59.2192099039083</c:v>
                </c:pt>
                <c:pt idx="4188">
                  <c:v>59.223526600892207</c:v>
                </c:pt>
                <c:pt idx="4189">
                  <c:v>59.213889323904851</c:v>
                </c:pt>
                <c:pt idx="4190">
                  <c:v>59.205255929936968</c:v>
                </c:pt>
                <c:pt idx="4191">
                  <c:v>59.196722924271057</c:v>
                </c:pt>
                <c:pt idx="4192">
                  <c:v>59.190197684644183</c:v>
                </c:pt>
                <c:pt idx="4193">
                  <c:v>59.1910007910598</c:v>
                </c:pt>
                <c:pt idx="4194">
                  <c:v>59.196923700874969</c:v>
                </c:pt>
                <c:pt idx="4195">
                  <c:v>59.20254544578426</c:v>
                </c:pt>
                <c:pt idx="4196">
                  <c:v>59.201641951066676</c:v>
                </c:pt>
                <c:pt idx="4197">
                  <c:v>59.196220982761311</c:v>
                </c:pt>
                <c:pt idx="4198">
                  <c:v>59.20264583408624</c:v>
                </c:pt>
                <c:pt idx="4199">
                  <c:v>59.198027972196449</c:v>
                </c:pt>
                <c:pt idx="4200">
                  <c:v>59.203147775596001</c:v>
                </c:pt>
                <c:pt idx="4201">
                  <c:v>59.202043504274513</c:v>
                </c:pt>
                <c:pt idx="4202">
                  <c:v>59.202043504274521</c:v>
                </c:pt>
                <c:pt idx="4203">
                  <c:v>59.204653600125262</c:v>
                </c:pt>
                <c:pt idx="4204">
                  <c:v>59.231557665048378</c:v>
                </c:pt>
                <c:pt idx="4205">
                  <c:v>59.233063489577653</c:v>
                </c:pt>
                <c:pt idx="4206">
                  <c:v>59.252438431854401</c:v>
                </c:pt>
                <c:pt idx="4207">
                  <c:v>59.276230459416993</c:v>
                </c:pt>
                <c:pt idx="4208">
                  <c:v>59.284763465082918</c:v>
                </c:pt>
                <c:pt idx="4209">
                  <c:v>59.312370248119713</c:v>
                </c:pt>
                <c:pt idx="4210">
                  <c:v>59.319497817558293</c:v>
                </c:pt>
                <c:pt idx="4211">
                  <c:v>59.308053551135778</c:v>
                </c:pt>
                <c:pt idx="4212">
                  <c:v>59.337065770399903</c:v>
                </c:pt>
                <c:pt idx="4213">
                  <c:v>59.334756839455011</c:v>
                </c:pt>
                <c:pt idx="4214">
                  <c:v>59.328633153035952</c:v>
                </c:pt>
                <c:pt idx="4215">
                  <c:v>59.327328105110553</c:v>
                </c:pt>
                <c:pt idx="4216">
                  <c:v>59.321706360201247</c:v>
                </c:pt>
                <c:pt idx="4217">
                  <c:v>59.316486168499729</c:v>
                </c:pt>
                <c:pt idx="4218">
                  <c:v>59.31759043982121</c:v>
                </c:pt>
                <c:pt idx="4219">
                  <c:v>59.323312573032482</c:v>
                </c:pt>
                <c:pt idx="4220">
                  <c:v>59.33174519039644</c:v>
                </c:pt>
                <c:pt idx="4221">
                  <c:v>59.326625386996902</c:v>
                </c:pt>
                <c:pt idx="4222">
                  <c:v>59.327227716808608</c:v>
                </c:pt>
                <c:pt idx="4223">
                  <c:v>59.324617620957873</c:v>
                </c:pt>
                <c:pt idx="4224">
                  <c:v>59.325320339071531</c:v>
                </c:pt>
                <c:pt idx="4225">
                  <c:v>59.310964811892383</c:v>
                </c:pt>
                <c:pt idx="4226">
                  <c:v>59.293196082446897</c:v>
                </c:pt>
                <c:pt idx="4227">
                  <c:v>59.271512209225278</c:v>
                </c:pt>
                <c:pt idx="4228">
                  <c:v>59.254446197893422</c:v>
                </c:pt>
                <c:pt idx="4229">
                  <c:v>59.259064059783213</c:v>
                </c:pt>
                <c:pt idx="4230">
                  <c:v>59.262176097143751</c:v>
                </c:pt>
                <c:pt idx="4231">
                  <c:v>59.229951452217158</c:v>
                </c:pt>
                <c:pt idx="4232">
                  <c:v>59.239488340902597</c:v>
                </c:pt>
                <c:pt idx="4233">
                  <c:v>59.248021346568507</c:v>
                </c:pt>
                <c:pt idx="4234">
                  <c:v>59.251534937136832</c:v>
                </c:pt>
                <c:pt idx="4235">
                  <c:v>59.257558235253953</c:v>
                </c:pt>
                <c:pt idx="4236">
                  <c:v>59.245913192227519</c:v>
                </c:pt>
                <c:pt idx="4237">
                  <c:v>59.250531054117303</c:v>
                </c:pt>
                <c:pt idx="4238">
                  <c:v>59.257257070348068</c:v>
                </c:pt>
                <c:pt idx="4239">
                  <c:v>59.254044644685607</c:v>
                </c:pt>
                <c:pt idx="4240">
                  <c:v>59.259566001292967</c:v>
                </c:pt>
                <c:pt idx="4241">
                  <c:v>59.249828336003652</c:v>
                </c:pt>
                <c:pt idx="4242">
                  <c:v>59.251233772230982</c:v>
                </c:pt>
                <c:pt idx="4243">
                  <c:v>59.255550469214903</c:v>
                </c:pt>
                <c:pt idx="4244">
                  <c:v>59.258160565065637</c:v>
                </c:pt>
                <c:pt idx="4245">
                  <c:v>59.253442314873922</c:v>
                </c:pt>
                <c:pt idx="4246">
                  <c:v>59.271913762433073</c:v>
                </c:pt>
                <c:pt idx="4247">
                  <c:v>59.286168901310248</c:v>
                </c:pt>
                <c:pt idx="4248">
                  <c:v>59.283960358667308</c:v>
                </c:pt>
                <c:pt idx="4249">
                  <c:v>59.297111226223009</c:v>
                </c:pt>
                <c:pt idx="4250">
                  <c:v>59.30514229037918</c:v>
                </c:pt>
                <c:pt idx="4251">
                  <c:v>59.295003071882043</c:v>
                </c:pt>
                <c:pt idx="4252">
                  <c:v>59.285466183196597</c:v>
                </c:pt>
                <c:pt idx="4253">
                  <c:v>59.291188316407862</c:v>
                </c:pt>
                <c:pt idx="4254">
                  <c:v>59.293497247352747</c:v>
                </c:pt>
                <c:pt idx="4255">
                  <c:v>59.306246561700632</c:v>
                </c:pt>
                <c:pt idx="4256">
                  <c:v>59.299420157167908</c:v>
                </c:pt>
                <c:pt idx="4257">
                  <c:v>59.293798412258603</c:v>
                </c:pt>
                <c:pt idx="4258">
                  <c:v>59.286871619423913</c:v>
                </c:pt>
                <c:pt idx="4259">
                  <c:v>59.285767348102453</c:v>
                </c:pt>
                <c:pt idx="4260">
                  <c:v>59.289782880180532</c:v>
                </c:pt>
                <c:pt idx="4261">
                  <c:v>59.277535507342392</c:v>
                </c:pt>
                <c:pt idx="4262">
                  <c:v>59.27331919866041</c:v>
                </c:pt>
                <c:pt idx="4263">
                  <c:v>59.264384639786677</c:v>
                </c:pt>
                <c:pt idx="4264">
                  <c:v>59.259064059783213</c:v>
                </c:pt>
                <c:pt idx="4265">
                  <c:v>59.259967554500797</c:v>
                </c:pt>
                <c:pt idx="4266">
                  <c:v>59.234970867314757</c:v>
                </c:pt>
                <c:pt idx="4267">
                  <c:v>59.232059606558153</c:v>
                </c:pt>
                <c:pt idx="4268">
                  <c:v>59.225333590327402</c:v>
                </c:pt>
                <c:pt idx="4269">
                  <c:v>59.220514951833692</c:v>
                </c:pt>
                <c:pt idx="4270">
                  <c:v>59.232360771464023</c:v>
                </c:pt>
                <c:pt idx="4271">
                  <c:v>59.234970867314757</c:v>
                </c:pt>
                <c:pt idx="4272">
                  <c:v>59.224932037119572</c:v>
                </c:pt>
                <c:pt idx="4273">
                  <c:v>59.21951106881415</c:v>
                </c:pt>
                <c:pt idx="4274">
                  <c:v>59.221819999759063</c:v>
                </c:pt>
                <c:pt idx="4275">
                  <c:v>59.228847180895677</c:v>
                </c:pt>
                <c:pt idx="4276">
                  <c:v>59.22483164881762</c:v>
                </c:pt>
                <c:pt idx="4277">
                  <c:v>59.231758441652282</c:v>
                </c:pt>
                <c:pt idx="4278">
                  <c:v>59.23226038316205</c:v>
                </c:pt>
                <c:pt idx="4279">
                  <c:v>59.228646404291801</c:v>
                </c:pt>
                <c:pt idx="4280">
                  <c:v>59.239387952600659</c:v>
                </c:pt>
                <c:pt idx="4281">
                  <c:v>59.227240968064471</c:v>
                </c:pt>
                <c:pt idx="4282">
                  <c:v>59.232059606558153</c:v>
                </c:pt>
                <c:pt idx="4283">
                  <c:v>59.2332642661816</c:v>
                </c:pt>
                <c:pt idx="4284">
                  <c:v>59.259264836387132</c:v>
                </c:pt>
                <c:pt idx="4285">
                  <c:v>59.258562118273488</c:v>
                </c:pt>
                <c:pt idx="4286">
                  <c:v>59.28737356093368</c:v>
                </c:pt>
                <c:pt idx="4287">
                  <c:v>59.309860540570931</c:v>
                </c:pt>
                <c:pt idx="4288">
                  <c:v>59.31759043982121</c:v>
                </c:pt>
                <c:pt idx="4289">
                  <c:v>59.297613167732798</c:v>
                </c:pt>
                <c:pt idx="4290">
                  <c:v>59.285265406592679</c:v>
                </c:pt>
                <c:pt idx="4291">
                  <c:v>59.280547156400942</c:v>
                </c:pt>
                <c:pt idx="4292">
                  <c:v>59.288277055651243</c:v>
                </c:pt>
                <c:pt idx="4293">
                  <c:v>59.285968124706358</c:v>
                </c:pt>
                <c:pt idx="4294">
                  <c:v>59.20435243521942</c:v>
                </c:pt>
                <c:pt idx="4295">
                  <c:v>59.200035738235499</c:v>
                </c:pt>
                <c:pt idx="4296">
                  <c:v>59.226939803158622</c:v>
                </c:pt>
                <c:pt idx="4297">
                  <c:v>59.144922560463861</c:v>
                </c:pt>
                <c:pt idx="4298">
                  <c:v>59.152050129902463</c:v>
                </c:pt>
                <c:pt idx="4299">
                  <c:v>59.164197114438643</c:v>
                </c:pt>
                <c:pt idx="4300">
                  <c:v>59.170923130669422</c:v>
                </c:pt>
                <c:pt idx="4301">
                  <c:v>59.157671874811747</c:v>
                </c:pt>
                <c:pt idx="4302">
                  <c:v>59.156467215188329</c:v>
                </c:pt>
                <c:pt idx="4303">
                  <c:v>59.127655772528122</c:v>
                </c:pt>
                <c:pt idx="4304">
                  <c:v>59.126451112904711</c:v>
                </c:pt>
                <c:pt idx="4305">
                  <c:v>59.098743941565971</c:v>
                </c:pt>
                <c:pt idx="4306">
                  <c:v>59.069932498905771</c:v>
                </c:pt>
                <c:pt idx="4307">
                  <c:v>58.988316809418812</c:v>
                </c:pt>
                <c:pt idx="4308">
                  <c:v>59.010904177358</c:v>
                </c:pt>
                <c:pt idx="4309">
                  <c:v>59.050758333232942</c:v>
                </c:pt>
                <c:pt idx="4310">
                  <c:v>59.055476583424678</c:v>
                </c:pt>
                <c:pt idx="4311">
                  <c:v>59.075453855513103</c:v>
                </c:pt>
                <c:pt idx="4312">
                  <c:v>59.04503620002167</c:v>
                </c:pt>
                <c:pt idx="4313">
                  <c:v>59.124844900073462</c:v>
                </c:pt>
                <c:pt idx="4314">
                  <c:v>59.144822172161902</c:v>
                </c:pt>
                <c:pt idx="4315">
                  <c:v>59.073646866077979</c:v>
                </c:pt>
                <c:pt idx="4316">
                  <c:v>59.149941975561447</c:v>
                </c:pt>
                <c:pt idx="4317">
                  <c:v>59.144320230652148</c:v>
                </c:pt>
                <c:pt idx="4318">
                  <c:v>59.139903145366262</c:v>
                </c:pt>
                <c:pt idx="4319">
                  <c:v>59.142312464613127</c:v>
                </c:pt>
                <c:pt idx="4320">
                  <c:v>59.15184935329853</c:v>
                </c:pt>
                <c:pt idx="4321">
                  <c:v>59.164899832552322</c:v>
                </c:pt>
                <c:pt idx="4322">
                  <c:v>59.177649146900208</c:v>
                </c:pt>
                <c:pt idx="4323">
                  <c:v>59.186985258981757</c:v>
                </c:pt>
                <c:pt idx="4324">
                  <c:v>59.196020206157421</c:v>
                </c:pt>
                <c:pt idx="4325">
                  <c:v>59.209673015222883</c:v>
                </c:pt>
                <c:pt idx="4326">
                  <c:v>59.283759582063418</c:v>
                </c:pt>
                <c:pt idx="4327">
                  <c:v>59.27602968281311</c:v>
                </c:pt>
                <c:pt idx="4328">
                  <c:v>59.245812803925581</c:v>
                </c:pt>
                <c:pt idx="4329">
                  <c:v>59.243704649584572</c:v>
                </c:pt>
                <c:pt idx="4330">
                  <c:v>59.229951452217158</c:v>
                </c:pt>
                <c:pt idx="4331">
                  <c:v>59.257257070348068</c:v>
                </c:pt>
                <c:pt idx="4332">
                  <c:v>59.252438431854401</c:v>
                </c:pt>
                <c:pt idx="4333">
                  <c:v>59.239889894110412</c:v>
                </c:pt>
                <c:pt idx="4334">
                  <c:v>59.291188316407862</c:v>
                </c:pt>
                <c:pt idx="4335">
                  <c:v>59.29681006131716</c:v>
                </c:pt>
                <c:pt idx="4336">
                  <c:v>59.317690828123183</c:v>
                </c:pt>
                <c:pt idx="4337">
                  <c:v>59.311868306609973</c:v>
                </c:pt>
                <c:pt idx="4338">
                  <c:v>59.321806748503199</c:v>
                </c:pt>
                <c:pt idx="4339">
                  <c:v>59.323312573032482</c:v>
                </c:pt>
                <c:pt idx="4340">
                  <c:v>59.306648114908462</c:v>
                </c:pt>
                <c:pt idx="4341">
                  <c:v>59.298215497544511</c:v>
                </c:pt>
                <c:pt idx="4342">
                  <c:v>59.298315885846463</c:v>
                </c:pt>
                <c:pt idx="4343">
                  <c:v>59.29419996546644</c:v>
                </c:pt>
                <c:pt idx="4344">
                  <c:v>59.289883268482477</c:v>
                </c:pt>
                <c:pt idx="4345">
                  <c:v>59.301528311508932</c:v>
                </c:pt>
                <c:pt idx="4346">
                  <c:v>59.295103460184002</c:v>
                </c:pt>
                <c:pt idx="4347">
                  <c:v>59.299319768865971</c:v>
                </c:pt>
                <c:pt idx="4348">
                  <c:v>59.317490051519258</c:v>
                </c:pt>
                <c:pt idx="4349">
                  <c:v>59.308254327739682</c:v>
                </c:pt>
                <c:pt idx="4350">
                  <c:v>59.261674155633969</c:v>
                </c:pt>
                <c:pt idx="4351">
                  <c:v>59.261674155633969</c:v>
                </c:pt>
                <c:pt idx="4352">
                  <c:v>59.266593182429631</c:v>
                </c:pt>
                <c:pt idx="4353">
                  <c:v>59.262778426955471</c:v>
                </c:pt>
                <c:pt idx="4354">
                  <c:v>59.262376873747648</c:v>
                </c:pt>
                <c:pt idx="4355">
                  <c:v>59.244005814490443</c:v>
                </c:pt>
                <c:pt idx="4356">
                  <c:v>59.234368537503073</c:v>
                </c:pt>
                <c:pt idx="4357">
                  <c:v>59.197827195592538</c:v>
                </c:pt>
                <c:pt idx="4358">
                  <c:v>59.209773403524842</c:v>
                </c:pt>
                <c:pt idx="4359">
                  <c:v>59.207364084277998</c:v>
                </c:pt>
                <c:pt idx="4360">
                  <c:v>59.216900972963423</c:v>
                </c:pt>
                <c:pt idx="4361">
                  <c:v>59.213086217489248</c:v>
                </c:pt>
                <c:pt idx="4362">
                  <c:v>59.212383499375562</c:v>
                </c:pt>
                <c:pt idx="4363">
                  <c:v>59.20816719069358</c:v>
                </c:pt>
                <c:pt idx="4364">
                  <c:v>59.204352435219427</c:v>
                </c:pt>
                <c:pt idx="4365">
                  <c:v>59.220514951833678</c:v>
                </c:pt>
                <c:pt idx="4366">
                  <c:v>59.214592042018523</c:v>
                </c:pt>
                <c:pt idx="4367">
                  <c:v>59.195116711439852</c:v>
                </c:pt>
                <c:pt idx="4368">
                  <c:v>59.199634185027683</c:v>
                </c:pt>
                <c:pt idx="4369">
                  <c:v>59.248222123172411</c:v>
                </c:pt>
                <c:pt idx="4370">
                  <c:v>59.250932607325119</c:v>
                </c:pt>
                <c:pt idx="4371">
                  <c:v>59.265187746202308</c:v>
                </c:pt>
                <c:pt idx="4372">
                  <c:v>59.267095123939399</c:v>
                </c:pt>
                <c:pt idx="4373">
                  <c:v>59.2852654065927</c:v>
                </c:pt>
                <c:pt idx="4374">
                  <c:v>59.289983656784443</c:v>
                </c:pt>
                <c:pt idx="4375">
                  <c:v>59.296107343203509</c:v>
                </c:pt>
                <c:pt idx="4376">
                  <c:v>59.316185003593887</c:v>
                </c:pt>
                <c:pt idx="4377">
                  <c:v>59.31538189717827</c:v>
                </c:pt>
                <c:pt idx="4378">
                  <c:v>59.321003642087582</c:v>
                </c:pt>
                <c:pt idx="4379">
                  <c:v>59.315582673782153</c:v>
                </c:pt>
                <c:pt idx="4380">
                  <c:v>59.312872189629473</c:v>
                </c:pt>
                <c:pt idx="4381">
                  <c:v>59.306346950002578</c:v>
                </c:pt>
                <c:pt idx="4382">
                  <c:v>59.310462870382608</c:v>
                </c:pt>
                <c:pt idx="4383">
                  <c:v>59.308053551135792</c:v>
                </c:pt>
                <c:pt idx="4384">
                  <c:v>59.246816686945103</c:v>
                </c:pt>
                <c:pt idx="4385">
                  <c:v>59.213286994093153</c:v>
                </c:pt>
                <c:pt idx="4386">
                  <c:v>59.213086217489241</c:v>
                </c:pt>
                <c:pt idx="4387">
                  <c:v>59.214190488810708</c:v>
                </c:pt>
                <c:pt idx="4388">
                  <c:v>59.226437861648833</c:v>
                </c:pt>
                <c:pt idx="4389">
                  <c:v>59.251534937136832</c:v>
                </c:pt>
                <c:pt idx="4390">
                  <c:v>59.233966984295229</c:v>
                </c:pt>
                <c:pt idx="4391">
                  <c:v>59.223928154100037</c:v>
                </c:pt>
                <c:pt idx="4392">
                  <c:v>59.137092272911609</c:v>
                </c:pt>
                <c:pt idx="4393">
                  <c:v>59.13157091630427</c:v>
                </c:pt>
                <c:pt idx="4394">
                  <c:v>59.05115988644075</c:v>
                </c:pt>
                <c:pt idx="4395">
                  <c:v>59.06250376456132</c:v>
                </c:pt>
                <c:pt idx="4396">
                  <c:v>59.057685126067618</c:v>
                </c:pt>
                <c:pt idx="4397">
                  <c:v>59.057986290973467</c:v>
                </c:pt>
                <c:pt idx="4398">
                  <c:v>59.061901434749593</c:v>
                </c:pt>
                <c:pt idx="4399">
                  <c:v>59.065816578525741</c:v>
                </c:pt>
                <c:pt idx="4400">
                  <c:v>59.068627450980372</c:v>
                </c:pt>
                <c:pt idx="4401">
                  <c:v>59.06220259965545</c:v>
                </c:pt>
                <c:pt idx="4402">
                  <c:v>59.055275806820767</c:v>
                </c:pt>
                <c:pt idx="4403">
                  <c:v>59.108481606855307</c:v>
                </c:pt>
                <c:pt idx="4404">
                  <c:v>59.144521007256053</c:v>
                </c:pt>
                <c:pt idx="4405">
                  <c:v>59.154158284243429</c:v>
                </c:pt>
                <c:pt idx="4406">
                  <c:v>59.151648576694633</c:v>
                </c:pt>
                <c:pt idx="4407">
                  <c:v>59.142111688009209</c:v>
                </c:pt>
                <c:pt idx="4408">
                  <c:v>59.122837134034448</c:v>
                </c:pt>
                <c:pt idx="4409">
                  <c:v>59.117014612521231</c:v>
                </c:pt>
                <c:pt idx="4410">
                  <c:v>59.1202270381837</c:v>
                </c:pt>
                <c:pt idx="4411">
                  <c:v>59.188491083511011</c:v>
                </c:pt>
                <c:pt idx="4412">
                  <c:v>59.186081764264152</c:v>
                </c:pt>
                <c:pt idx="4413">
                  <c:v>59.268099006958913</c:v>
                </c:pt>
                <c:pt idx="4414">
                  <c:v>59.202946998992097</c:v>
                </c:pt>
                <c:pt idx="4415">
                  <c:v>59.199333020121841</c:v>
                </c:pt>
                <c:pt idx="4416">
                  <c:v>59.194213216722282</c:v>
                </c:pt>
                <c:pt idx="4417">
                  <c:v>59.197124477478887</c:v>
                </c:pt>
                <c:pt idx="4418">
                  <c:v>59.194614769930098</c:v>
                </c:pt>
                <c:pt idx="4419">
                  <c:v>59.19471515823205</c:v>
                </c:pt>
                <c:pt idx="4420">
                  <c:v>59.206560977862381</c:v>
                </c:pt>
                <c:pt idx="4421">
                  <c:v>59.210676898242397</c:v>
                </c:pt>
                <c:pt idx="4422">
                  <c:v>59.212082334469741</c:v>
                </c:pt>
                <c:pt idx="4423">
                  <c:v>59.21449165371655</c:v>
                </c:pt>
                <c:pt idx="4424">
                  <c:v>59.208568743901402</c:v>
                </c:pt>
                <c:pt idx="4425">
                  <c:v>59.203147775595987</c:v>
                </c:pt>
                <c:pt idx="4426">
                  <c:v>59.230553782028899</c:v>
                </c:pt>
                <c:pt idx="4427">
                  <c:v>59.220514951833692</c:v>
                </c:pt>
                <c:pt idx="4428">
                  <c:v>59.231858829954248</c:v>
                </c:pt>
                <c:pt idx="4429">
                  <c:v>59.235673585428422</c:v>
                </c:pt>
                <c:pt idx="4430">
                  <c:v>59.240492223922118</c:v>
                </c:pt>
                <c:pt idx="4431">
                  <c:v>59.231156111840598</c:v>
                </c:pt>
                <c:pt idx="4432">
                  <c:v>59.23256154806792</c:v>
                </c:pt>
                <c:pt idx="4433">
                  <c:v>59.28968249187858</c:v>
                </c:pt>
                <c:pt idx="4434">
                  <c:v>59.292794529239082</c:v>
                </c:pt>
                <c:pt idx="4435">
                  <c:v>59.3040380190577</c:v>
                </c:pt>
                <c:pt idx="4436">
                  <c:v>59.286570454518063</c:v>
                </c:pt>
                <c:pt idx="4437">
                  <c:v>59.286570454518063</c:v>
                </c:pt>
                <c:pt idx="4438">
                  <c:v>59.288076279047353</c:v>
                </c:pt>
                <c:pt idx="4439">
                  <c:v>59.279442885079497</c:v>
                </c:pt>
                <c:pt idx="4440">
                  <c:v>59.284261523573178</c:v>
                </c:pt>
                <c:pt idx="4441">
                  <c:v>59.284261523573178</c:v>
                </c:pt>
                <c:pt idx="4442">
                  <c:v>59.281852204326327</c:v>
                </c:pt>
                <c:pt idx="4443">
                  <c:v>59.283458417157547</c:v>
                </c:pt>
                <c:pt idx="4444">
                  <c:v>59.179757301241203</c:v>
                </c:pt>
                <c:pt idx="4445">
                  <c:v>59.154961390659047</c:v>
                </c:pt>
                <c:pt idx="4446">
                  <c:v>59.15867575783129</c:v>
                </c:pt>
                <c:pt idx="4447">
                  <c:v>59.149741198957557</c:v>
                </c:pt>
                <c:pt idx="4448">
                  <c:v>59.1457256668795</c:v>
                </c:pt>
                <c:pt idx="4449">
                  <c:v>59.142513241217031</c:v>
                </c:pt>
                <c:pt idx="4450">
                  <c:v>59.151949741600497</c:v>
                </c:pt>
                <c:pt idx="4451">
                  <c:v>59.148034597824378</c:v>
                </c:pt>
                <c:pt idx="4452">
                  <c:v>59.102157143832343</c:v>
                </c:pt>
                <c:pt idx="4453">
                  <c:v>59.096535398923038</c:v>
                </c:pt>
                <c:pt idx="4454">
                  <c:v>59.102257532134281</c:v>
                </c:pt>
                <c:pt idx="4455">
                  <c:v>59.111894809121672</c:v>
                </c:pt>
                <c:pt idx="4456">
                  <c:v>59.111995197423617</c:v>
                </c:pt>
                <c:pt idx="4457">
                  <c:v>59.105570346098702</c:v>
                </c:pt>
                <c:pt idx="4458">
                  <c:v>59.11069014949824</c:v>
                </c:pt>
                <c:pt idx="4459">
                  <c:v>59.109083936667012</c:v>
                </c:pt>
                <c:pt idx="4460">
                  <c:v>59.108381218553362</c:v>
                </c:pt>
                <c:pt idx="4461">
                  <c:v>59.100751707605014</c:v>
                </c:pt>
                <c:pt idx="4462">
                  <c:v>59.099747824585499</c:v>
                </c:pt>
                <c:pt idx="4463">
                  <c:v>59.201742339368657</c:v>
                </c:pt>
                <c:pt idx="4464">
                  <c:v>59.195618652949598</c:v>
                </c:pt>
                <c:pt idx="4465">
                  <c:v>59.201140009556951</c:v>
                </c:pt>
                <c:pt idx="4466">
                  <c:v>59.196120594459352</c:v>
                </c:pt>
                <c:pt idx="4467">
                  <c:v>59.208167190693587</c:v>
                </c:pt>
                <c:pt idx="4468">
                  <c:v>59.208568743901402</c:v>
                </c:pt>
                <c:pt idx="4469">
                  <c:v>59.210777286544342</c:v>
                </c:pt>
                <c:pt idx="4470">
                  <c:v>59.217202137869258</c:v>
                </c:pt>
                <c:pt idx="4471">
                  <c:v>59.264384639786677</c:v>
                </c:pt>
                <c:pt idx="4472">
                  <c:v>59.263581533371053</c:v>
                </c:pt>
                <c:pt idx="4473">
                  <c:v>59.252237655250482</c:v>
                </c:pt>
                <c:pt idx="4474">
                  <c:v>59.251434548834872</c:v>
                </c:pt>
                <c:pt idx="4475">
                  <c:v>59.248724064682158</c:v>
                </c:pt>
                <c:pt idx="4476">
                  <c:v>59.243403484678723</c:v>
                </c:pt>
                <c:pt idx="4477">
                  <c:v>59.247720181662643</c:v>
                </c:pt>
                <c:pt idx="4478">
                  <c:v>59.238685234487001</c:v>
                </c:pt>
                <c:pt idx="4479">
                  <c:v>59.239187175996747</c:v>
                </c:pt>
                <c:pt idx="4480">
                  <c:v>59.247619793360712</c:v>
                </c:pt>
                <c:pt idx="4481">
                  <c:v>59.236075138636252</c:v>
                </c:pt>
                <c:pt idx="4482">
                  <c:v>59.236175526938197</c:v>
                </c:pt>
                <c:pt idx="4483">
                  <c:v>59.239387952600637</c:v>
                </c:pt>
                <c:pt idx="4484">
                  <c:v>59.230854946934741</c:v>
                </c:pt>
                <c:pt idx="4485">
                  <c:v>59.228746792593732</c:v>
                </c:pt>
                <c:pt idx="4486">
                  <c:v>59.219711845418068</c:v>
                </c:pt>
                <c:pt idx="4487">
                  <c:v>59.170320800857702</c:v>
                </c:pt>
                <c:pt idx="4488">
                  <c:v>59.172328566896731</c:v>
                </c:pt>
                <c:pt idx="4489">
                  <c:v>59.16269128990934</c:v>
                </c:pt>
                <c:pt idx="4490">
                  <c:v>59.194313605024213</c:v>
                </c:pt>
                <c:pt idx="4491">
                  <c:v>59.184375163130973</c:v>
                </c:pt>
                <c:pt idx="4492">
                  <c:v>59.17734798199433</c:v>
                </c:pt>
                <c:pt idx="4493">
                  <c:v>59.1799580778451</c:v>
                </c:pt>
                <c:pt idx="4494">
                  <c:v>59.176243710672871</c:v>
                </c:pt>
                <c:pt idx="4495">
                  <c:v>59.191904285777383</c:v>
                </c:pt>
                <c:pt idx="4496">
                  <c:v>59.177649146900208</c:v>
                </c:pt>
                <c:pt idx="4497">
                  <c:v>59.185479434452454</c:v>
                </c:pt>
                <c:pt idx="4498">
                  <c:v>59.188892636718833</c:v>
                </c:pt>
                <c:pt idx="4499">
                  <c:v>59.1859813759622</c:v>
                </c:pt>
                <c:pt idx="4500">
                  <c:v>59.200437291443301</c:v>
                </c:pt>
                <c:pt idx="4501">
                  <c:v>59.201140009556973</c:v>
                </c:pt>
                <c:pt idx="4502">
                  <c:v>59.188691860114922</c:v>
                </c:pt>
                <c:pt idx="4503">
                  <c:v>59.183873221621234</c:v>
                </c:pt>
                <c:pt idx="4504">
                  <c:v>59.215495536736093</c:v>
                </c:pt>
                <c:pt idx="4505">
                  <c:v>59.21830640919076</c:v>
                </c:pt>
                <c:pt idx="4506">
                  <c:v>59.261674155633997</c:v>
                </c:pt>
                <c:pt idx="4507">
                  <c:v>59.2587628948774</c:v>
                </c:pt>
                <c:pt idx="4508">
                  <c:v>59.272014150735032</c:v>
                </c:pt>
                <c:pt idx="4509">
                  <c:v>59.250832219023181</c:v>
                </c:pt>
                <c:pt idx="4510">
                  <c:v>59.268902113374537</c:v>
                </c:pt>
                <c:pt idx="4511">
                  <c:v>59.268801725072578</c:v>
                </c:pt>
                <c:pt idx="4512">
                  <c:v>59.27030754960186</c:v>
                </c:pt>
                <c:pt idx="4513">
                  <c:v>59.273419586962383</c:v>
                </c:pt>
                <c:pt idx="4514">
                  <c:v>59.274624246585802</c:v>
                </c:pt>
                <c:pt idx="4515">
                  <c:v>59.205757871446757</c:v>
                </c:pt>
                <c:pt idx="4516">
                  <c:v>59.221518834853221</c:v>
                </c:pt>
                <c:pt idx="4517">
                  <c:v>59.2054567065409</c:v>
                </c:pt>
                <c:pt idx="4518">
                  <c:v>59.213286994093153</c:v>
                </c:pt>
                <c:pt idx="4519">
                  <c:v>59.21228311107361</c:v>
                </c:pt>
                <c:pt idx="4520">
                  <c:v>59.204352435219413</c:v>
                </c:pt>
                <c:pt idx="4521">
                  <c:v>59.208367967297491</c:v>
                </c:pt>
                <c:pt idx="4522">
                  <c:v>59.221117281645412</c:v>
                </c:pt>
                <c:pt idx="4523">
                  <c:v>59.189796131436403</c:v>
                </c:pt>
                <c:pt idx="4524">
                  <c:v>59.185780599358303</c:v>
                </c:pt>
                <c:pt idx="4525">
                  <c:v>59.183070115205602</c:v>
                </c:pt>
                <c:pt idx="4526">
                  <c:v>59.1799580778451</c:v>
                </c:pt>
                <c:pt idx="4527">
                  <c:v>59.176745652182618</c:v>
                </c:pt>
                <c:pt idx="4528">
                  <c:v>59.182066232186102</c:v>
                </c:pt>
                <c:pt idx="4529">
                  <c:v>59.179355748033402</c:v>
                </c:pt>
                <c:pt idx="4530">
                  <c:v>59.17905458312751</c:v>
                </c:pt>
                <c:pt idx="4531">
                  <c:v>59.171023518971367</c:v>
                </c:pt>
                <c:pt idx="4532">
                  <c:v>59.174336332935781</c:v>
                </c:pt>
                <c:pt idx="4533">
                  <c:v>59.161486630285943</c:v>
                </c:pt>
                <c:pt idx="4534">
                  <c:v>59.232963101275729</c:v>
                </c:pt>
                <c:pt idx="4535">
                  <c:v>59.218908739002437</c:v>
                </c:pt>
                <c:pt idx="4536">
                  <c:v>59.225433978629312</c:v>
                </c:pt>
                <c:pt idx="4537">
                  <c:v>59.223727377496147</c:v>
                </c:pt>
                <c:pt idx="4538">
                  <c:v>59.217101749567313</c:v>
                </c:pt>
                <c:pt idx="4539">
                  <c:v>59.225835531837127</c:v>
                </c:pt>
                <c:pt idx="4540">
                  <c:v>59.23306348957766</c:v>
                </c:pt>
                <c:pt idx="4541">
                  <c:v>59.216800584661442</c:v>
                </c:pt>
                <c:pt idx="4542">
                  <c:v>59.218607574096573</c:v>
                </c:pt>
                <c:pt idx="4543">
                  <c:v>59.218406797492669</c:v>
                </c:pt>
                <c:pt idx="4544">
                  <c:v>59.222020776362967</c:v>
                </c:pt>
                <c:pt idx="4545">
                  <c:v>59.218607574096588</c:v>
                </c:pt>
                <c:pt idx="4546">
                  <c:v>59.207364084277977</c:v>
                </c:pt>
                <c:pt idx="4547">
                  <c:v>59.170923130669443</c:v>
                </c:pt>
                <c:pt idx="4548">
                  <c:v>59.164699055948397</c:v>
                </c:pt>
                <c:pt idx="4549">
                  <c:v>59.172730120104568</c:v>
                </c:pt>
                <c:pt idx="4550">
                  <c:v>59.181564290676327</c:v>
                </c:pt>
                <c:pt idx="4551">
                  <c:v>59.170220412555757</c:v>
                </c:pt>
                <c:pt idx="4552">
                  <c:v>59.179255359731442</c:v>
                </c:pt>
                <c:pt idx="4553">
                  <c:v>59.176745652182618</c:v>
                </c:pt>
                <c:pt idx="4554">
                  <c:v>59.168212646516722</c:v>
                </c:pt>
                <c:pt idx="4555">
                  <c:v>59.177347981994338</c:v>
                </c:pt>
                <c:pt idx="4556">
                  <c:v>59.171023518971367</c:v>
                </c:pt>
                <c:pt idx="4557">
                  <c:v>59.178853806523627</c:v>
                </c:pt>
                <c:pt idx="4558">
                  <c:v>59.188792248416881</c:v>
                </c:pt>
                <c:pt idx="4559">
                  <c:v>59.191904285777397</c:v>
                </c:pt>
                <c:pt idx="4560">
                  <c:v>59.200437291443293</c:v>
                </c:pt>
                <c:pt idx="4561">
                  <c:v>59.192908168796897</c:v>
                </c:pt>
                <c:pt idx="4562">
                  <c:v>59.196020206157407</c:v>
                </c:pt>
                <c:pt idx="4563">
                  <c:v>59.208066802391627</c:v>
                </c:pt>
                <c:pt idx="4564">
                  <c:v>59.2292487341035</c:v>
                </c:pt>
                <c:pt idx="4565">
                  <c:v>59.232260383162057</c:v>
                </c:pt>
                <c:pt idx="4566">
                  <c:v>59.249928724305583</c:v>
                </c:pt>
                <c:pt idx="4567">
                  <c:v>59.254847751101252</c:v>
                </c:pt>
                <c:pt idx="4568">
                  <c:v>59.247117851850952</c:v>
                </c:pt>
                <c:pt idx="4569">
                  <c:v>59.237882128071362</c:v>
                </c:pt>
                <c:pt idx="4570">
                  <c:v>59.253843868081717</c:v>
                </c:pt>
                <c:pt idx="4571">
                  <c:v>59.244608144302148</c:v>
                </c:pt>
                <c:pt idx="4572">
                  <c:v>59.254245421289518</c:v>
                </c:pt>
                <c:pt idx="4573">
                  <c:v>59.254747362799293</c:v>
                </c:pt>
                <c:pt idx="4574">
                  <c:v>59.249828336003652</c:v>
                </c:pt>
                <c:pt idx="4575">
                  <c:v>59.254546586195367</c:v>
                </c:pt>
                <c:pt idx="4576">
                  <c:v>59.242700766565072</c:v>
                </c:pt>
                <c:pt idx="4577">
                  <c:v>59.234368537503052</c:v>
                </c:pt>
                <c:pt idx="4578">
                  <c:v>59.23065417033083</c:v>
                </c:pt>
                <c:pt idx="4579">
                  <c:v>59.229047957499603</c:v>
                </c:pt>
                <c:pt idx="4580">
                  <c:v>59.237982516373329</c:v>
                </c:pt>
                <c:pt idx="4581">
                  <c:v>59.229549899009363</c:v>
                </c:pt>
                <c:pt idx="4582">
                  <c:v>59.218206020888779</c:v>
                </c:pt>
                <c:pt idx="4583">
                  <c:v>59.196823312573017</c:v>
                </c:pt>
                <c:pt idx="4584">
                  <c:v>59.195618652949598</c:v>
                </c:pt>
                <c:pt idx="4585">
                  <c:v>59.205657483144797</c:v>
                </c:pt>
                <c:pt idx="4586">
                  <c:v>59.193108945400802</c:v>
                </c:pt>
                <c:pt idx="4587">
                  <c:v>59.198730690310121</c:v>
                </c:pt>
                <c:pt idx="4588">
                  <c:v>59.203147775596008</c:v>
                </c:pt>
                <c:pt idx="4589">
                  <c:v>59.19240622728713</c:v>
                </c:pt>
                <c:pt idx="4590">
                  <c:v>59.210275345034582</c:v>
                </c:pt>
                <c:pt idx="4591">
                  <c:v>59.200136126537423</c:v>
                </c:pt>
                <c:pt idx="4592">
                  <c:v>59.206059036352599</c:v>
                </c:pt>
                <c:pt idx="4593">
                  <c:v>59.20264583408624</c:v>
                </c:pt>
                <c:pt idx="4594">
                  <c:v>59.201441174462801</c:v>
                </c:pt>
                <c:pt idx="4595">
                  <c:v>59.20816719069358</c:v>
                </c:pt>
                <c:pt idx="4596">
                  <c:v>59.197726807290572</c:v>
                </c:pt>
                <c:pt idx="4597">
                  <c:v>59.197526030686667</c:v>
                </c:pt>
                <c:pt idx="4598">
                  <c:v>59.205055153333063</c:v>
                </c:pt>
                <c:pt idx="4599">
                  <c:v>59.210375733336512</c:v>
                </c:pt>
                <c:pt idx="4600">
                  <c:v>59.217503302775128</c:v>
                </c:pt>
                <c:pt idx="4601">
                  <c:v>59.235272032220621</c:v>
                </c:pt>
                <c:pt idx="4602">
                  <c:v>59.242399601659201</c:v>
                </c:pt>
                <c:pt idx="4603">
                  <c:v>59.263581533371067</c:v>
                </c:pt>
                <c:pt idx="4604">
                  <c:v>59.159579252548838</c:v>
                </c:pt>
                <c:pt idx="4605">
                  <c:v>59.158073428019563</c:v>
                </c:pt>
                <c:pt idx="4606">
                  <c:v>59.163895949532801</c:v>
                </c:pt>
                <c:pt idx="4607">
                  <c:v>59.163092843117148</c:v>
                </c:pt>
                <c:pt idx="4608">
                  <c:v>59.160884300474223</c:v>
                </c:pt>
                <c:pt idx="4609">
                  <c:v>59.136791108005738</c:v>
                </c:pt>
                <c:pt idx="4610">
                  <c:v>59.141408969895537</c:v>
                </c:pt>
                <c:pt idx="4611">
                  <c:v>59.150343528769277</c:v>
                </c:pt>
                <c:pt idx="4612">
                  <c:v>59.155864885376623</c:v>
                </c:pt>
                <c:pt idx="4613">
                  <c:v>59.150644693675119</c:v>
                </c:pt>
                <c:pt idx="4614">
                  <c:v>59.153957507639518</c:v>
                </c:pt>
                <c:pt idx="4615">
                  <c:v>59.157571486509809</c:v>
                </c:pt>
                <c:pt idx="4616">
                  <c:v>59.182467785393897</c:v>
                </c:pt>
                <c:pt idx="4617">
                  <c:v>59.098844329867923</c:v>
                </c:pt>
                <c:pt idx="4618">
                  <c:v>59.086396180425879</c:v>
                </c:pt>
                <c:pt idx="4619">
                  <c:v>59.058387844181283</c:v>
                </c:pt>
                <c:pt idx="4620">
                  <c:v>59.04503620002167</c:v>
                </c:pt>
                <c:pt idx="4621">
                  <c:v>59.059893668710558</c:v>
                </c:pt>
                <c:pt idx="4622">
                  <c:v>59.032487662277667</c:v>
                </c:pt>
                <c:pt idx="4623">
                  <c:v>59.133478294041339</c:v>
                </c:pt>
                <c:pt idx="4624">
                  <c:v>59.149540422353653</c:v>
                </c:pt>
                <c:pt idx="4625">
                  <c:v>59.138497709138932</c:v>
                </c:pt>
                <c:pt idx="4626">
                  <c:v>59.13257479932377</c:v>
                </c:pt>
                <c:pt idx="4627">
                  <c:v>59.134181012154997</c:v>
                </c:pt>
                <c:pt idx="4628">
                  <c:v>59.147833821220459</c:v>
                </c:pt>
                <c:pt idx="4629">
                  <c:v>59.155463332168807</c:v>
                </c:pt>
                <c:pt idx="4630">
                  <c:v>59.141007416687721</c:v>
                </c:pt>
                <c:pt idx="4631">
                  <c:v>59.132072857814023</c:v>
                </c:pt>
                <c:pt idx="4632">
                  <c:v>59.135887613288183</c:v>
                </c:pt>
                <c:pt idx="4633">
                  <c:v>59.13970236876235</c:v>
                </c:pt>
                <c:pt idx="4634">
                  <c:v>59.031684555862043</c:v>
                </c:pt>
                <c:pt idx="4635">
                  <c:v>59.004579714335037</c:v>
                </c:pt>
                <c:pt idx="4636">
                  <c:v>59.073747254379917</c:v>
                </c:pt>
                <c:pt idx="4637">
                  <c:v>59.082179871743882</c:v>
                </c:pt>
                <c:pt idx="4638">
                  <c:v>59.115308011388016</c:v>
                </c:pt>
                <c:pt idx="4639">
                  <c:v>59.107377335533819</c:v>
                </c:pt>
                <c:pt idx="4640">
                  <c:v>59.093824914770302</c:v>
                </c:pt>
                <c:pt idx="4641">
                  <c:v>59.098944718169868</c:v>
                </c:pt>
                <c:pt idx="4642">
                  <c:v>59.100450542699143</c:v>
                </c:pt>
                <c:pt idx="4643">
                  <c:v>59.097238117036682</c:v>
                </c:pt>
                <c:pt idx="4644">
                  <c:v>59.118018495540738</c:v>
                </c:pt>
                <c:pt idx="4645">
                  <c:v>59.130466644982782</c:v>
                </c:pt>
                <c:pt idx="4646">
                  <c:v>59.127856549132048</c:v>
                </c:pt>
                <c:pt idx="4647">
                  <c:v>59.132273634417921</c:v>
                </c:pt>
                <c:pt idx="4648">
                  <c:v>59.134381788758901</c:v>
                </c:pt>
                <c:pt idx="4649">
                  <c:v>59.138698485742829</c:v>
                </c:pt>
                <c:pt idx="4650">
                  <c:v>59.145223725369732</c:v>
                </c:pt>
                <c:pt idx="4651">
                  <c:v>59.146428384993143</c:v>
                </c:pt>
                <c:pt idx="4652">
                  <c:v>59.142011299707256</c:v>
                </c:pt>
                <c:pt idx="4653">
                  <c:v>59.254546586195403</c:v>
                </c:pt>
                <c:pt idx="4654">
                  <c:v>59.256052410724671</c:v>
                </c:pt>
                <c:pt idx="4655">
                  <c:v>59.266392405825719</c:v>
                </c:pt>
                <c:pt idx="4656">
                  <c:v>59.256955905442233</c:v>
                </c:pt>
                <c:pt idx="4657">
                  <c:v>59.251233772230982</c:v>
                </c:pt>
                <c:pt idx="4658">
                  <c:v>59.269002501676447</c:v>
                </c:pt>
                <c:pt idx="4659">
                  <c:v>59.273018033754539</c:v>
                </c:pt>
                <c:pt idx="4660">
                  <c:v>59.276330847718953</c:v>
                </c:pt>
                <c:pt idx="4661">
                  <c:v>59.266191629221822</c:v>
                </c:pt>
                <c:pt idx="4662">
                  <c:v>59.217904855982923</c:v>
                </c:pt>
                <c:pt idx="4663">
                  <c:v>59.201441174462801</c:v>
                </c:pt>
                <c:pt idx="4664">
                  <c:v>59.187286423887571</c:v>
                </c:pt>
                <c:pt idx="4665">
                  <c:v>59.194413993326172</c:v>
                </c:pt>
                <c:pt idx="4666">
                  <c:v>59.184174386527069</c:v>
                </c:pt>
                <c:pt idx="4667">
                  <c:v>59.180660795958758</c:v>
                </c:pt>
                <c:pt idx="4668">
                  <c:v>59.175139439351398</c:v>
                </c:pt>
                <c:pt idx="4669">
                  <c:v>59.17383439142602</c:v>
                </c:pt>
                <c:pt idx="4670">
                  <c:v>59.174537109539699</c:v>
                </c:pt>
                <c:pt idx="4671">
                  <c:v>59.162892066513272</c:v>
                </c:pt>
                <c:pt idx="4672">
                  <c:v>59.166004103873782</c:v>
                </c:pt>
                <c:pt idx="4673">
                  <c:v>59.165502162364021</c:v>
                </c:pt>
                <c:pt idx="4674">
                  <c:v>59.116512671011463</c:v>
                </c:pt>
                <c:pt idx="4675">
                  <c:v>59.123138298940297</c:v>
                </c:pt>
                <c:pt idx="4676">
                  <c:v>59.118219272144643</c:v>
                </c:pt>
                <c:pt idx="4677">
                  <c:v>59.102759473644042</c:v>
                </c:pt>
                <c:pt idx="4678">
                  <c:v>59.087600840049298</c:v>
                </c:pt>
                <c:pt idx="4679">
                  <c:v>59.09101404231567</c:v>
                </c:pt>
                <c:pt idx="4680">
                  <c:v>59.095029574393742</c:v>
                </c:pt>
                <c:pt idx="4681">
                  <c:v>59.136188778194033</c:v>
                </c:pt>
                <c:pt idx="4682">
                  <c:v>59.037406689073322</c:v>
                </c:pt>
                <c:pt idx="4683">
                  <c:v>59.044132705304108</c:v>
                </c:pt>
                <c:pt idx="4684">
                  <c:v>59.046341247947048</c:v>
                </c:pt>
                <c:pt idx="4685">
                  <c:v>59.054171535499293</c:v>
                </c:pt>
                <c:pt idx="4686">
                  <c:v>59.052966875875867</c:v>
                </c:pt>
                <c:pt idx="4687">
                  <c:v>59.056279689840267</c:v>
                </c:pt>
                <c:pt idx="4688">
                  <c:v>59.058488232483221</c:v>
                </c:pt>
                <c:pt idx="4689">
                  <c:v>59.054372312103183</c:v>
                </c:pt>
                <c:pt idx="4690">
                  <c:v>59.066117743431583</c:v>
                </c:pt>
                <c:pt idx="4691">
                  <c:v>59.059793280408599</c:v>
                </c:pt>
                <c:pt idx="4692">
                  <c:v>59.0591909505969</c:v>
                </c:pt>
                <c:pt idx="4693">
                  <c:v>59.114304128368502</c:v>
                </c:pt>
                <c:pt idx="4694">
                  <c:v>59.111593644215802</c:v>
                </c:pt>
                <c:pt idx="4695">
                  <c:v>59.118018495540731</c:v>
                </c:pt>
                <c:pt idx="4696">
                  <c:v>59.114304128368509</c:v>
                </c:pt>
                <c:pt idx="4697">
                  <c:v>59.099747824585499</c:v>
                </c:pt>
                <c:pt idx="4698">
                  <c:v>59.100350154397198</c:v>
                </c:pt>
                <c:pt idx="4699">
                  <c:v>59.098041223452299</c:v>
                </c:pt>
                <c:pt idx="4700">
                  <c:v>59.09292142005274</c:v>
                </c:pt>
                <c:pt idx="4701">
                  <c:v>59.183873221621212</c:v>
                </c:pt>
                <c:pt idx="4702">
                  <c:v>59.161587018587873</c:v>
                </c:pt>
                <c:pt idx="4703">
                  <c:v>59.161486630285921</c:v>
                </c:pt>
                <c:pt idx="4704">
                  <c:v>59.160984688776153</c:v>
                </c:pt>
                <c:pt idx="4705">
                  <c:v>59.162289736701553</c:v>
                </c:pt>
                <c:pt idx="4706">
                  <c:v>59.149941975561447</c:v>
                </c:pt>
                <c:pt idx="4707">
                  <c:v>59.15134741178877</c:v>
                </c:pt>
                <c:pt idx="4708">
                  <c:v>59.147030714804849</c:v>
                </c:pt>
                <c:pt idx="4709">
                  <c:v>59.142412852915051</c:v>
                </c:pt>
                <c:pt idx="4710">
                  <c:v>59.150745081977057</c:v>
                </c:pt>
                <c:pt idx="4711">
                  <c:v>59.142212076311161</c:v>
                </c:pt>
                <c:pt idx="4712">
                  <c:v>59.134984118570628</c:v>
                </c:pt>
                <c:pt idx="4713">
                  <c:v>59.137995767629171</c:v>
                </c:pt>
                <c:pt idx="4714">
                  <c:v>59.060797163428127</c:v>
                </c:pt>
                <c:pt idx="4715">
                  <c:v>59.028773295105459</c:v>
                </c:pt>
                <c:pt idx="4716">
                  <c:v>59.050657944930983</c:v>
                </c:pt>
                <c:pt idx="4717">
                  <c:v>59.044735035115821</c:v>
                </c:pt>
                <c:pt idx="4718">
                  <c:v>59.042225327567031</c:v>
                </c:pt>
                <c:pt idx="4719">
                  <c:v>59.05366959398954</c:v>
                </c:pt>
                <c:pt idx="4720">
                  <c:v>59.069530945697949</c:v>
                </c:pt>
                <c:pt idx="4721">
                  <c:v>59.080774435516567</c:v>
                </c:pt>
                <c:pt idx="4722">
                  <c:v>59.079168222685347</c:v>
                </c:pt>
                <c:pt idx="4723">
                  <c:v>59.076959680042393</c:v>
                </c:pt>
                <c:pt idx="4724">
                  <c:v>59.069029004188202</c:v>
                </c:pt>
                <c:pt idx="4725">
                  <c:v>59.082079483441937</c:v>
                </c:pt>
                <c:pt idx="4726">
                  <c:v>59.077963563061907</c:v>
                </c:pt>
                <c:pt idx="4727">
                  <c:v>59.084288026084877</c:v>
                </c:pt>
                <c:pt idx="4728">
                  <c:v>59.099647436283519</c:v>
                </c:pt>
                <c:pt idx="4729">
                  <c:v>59.093523749864467</c:v>
                </c:pt>
                <c:pt idx="4730">
                  <c:v>59.104666851381133</c:v>
                </c:pt>
                <c:pt idx="4731">
                  <c:v>59.093724526468357</c:v>
                </c:pt>
                <c:pt idx="4732">
                  <c:v>59.098041223452313</c:v>
                </c:pt>
                <c:pt idx="4733">
                  <c:v>59.162088960097662</c:v>
                </c:pt>
                <c:pt idx="4734">
                  <c:v>59.226437861648847</c:v>
                </c:pt>
                <c:pt idx="4735">
                  <c:v>59.229951452217158</c:v>
                </c:pt>
                <c:pt idx="4736">
                  <c:v>59.223526600892242</c:v>
                </c:pt>
                <c:pt idx="4737">
                  <c:v>59.233665819389401</c:v>
                </c:pt>
                <c:pt idx="4738">
                  <c:v>59.21991262202198</c:v>
                </c:pt>
                <c:pt idx="4739">
                  <c:v>59.209673015222862</c:v>
                </c:pt>
                <c:pt idx="4740">
                  <c:v>59.220414563531733</c:v>
                </c:pt>
                <c:pt idx="4741">
                  <c:v>59.221016893343432</c:v>
                </c:pt>
                <c:pt idx="4742">
                  <c:v>59.22392815410003</c:v>
                </c:pt>
                <c:pt idx="4743">
                  <c:v>59.227642521272251</c:v>
                </c:pt>
                <c:pt idx="4744">
                  <c:v>59.225634755233202</c:v>
                </c:pt>
                <c:pt idx="4745">
                  <c:v>59.222623106174652</c:v>
                </c:pt>
                <c:pt idx="4746">
                  <c:v>59.209472238618943</c:v>
                </c:pt>
                <c:pt idx="4747">
                  <c:v>59.195016323137878</c:v>
                </c:pt>
                <c:pt idx="4748">
                  <c:v>59.20234466918037</c:v>
                </c:pt>
                <c:pt idx="4749">
                  <c:v>59.194715158232022</c:v>
                </c:pt>
                <c:pt idx="4750">
                  <c:v>59.201140009556951</c:v>
                </c:pt>
                <c:pt idx="4751">
                  <c:v>59.189093413322723</c:v>
                </c:pt>
                <c:pt idx="4752">
                  <c:v>59.204753988427228</c:v>
                </c:pt>
                <c:pt idx="4753">
                  <c:v>59.168814976328413</c:v>
                </c:pt>
                <c:pt idx="4754">
                  <c:v>59.164297502740553</c:v>
                </c:pt>
                <c:pt idx="4755">
                  <c:v>59.180058466147052</c:v>
                </c:pt>
                <c:pt idx="4756">
                  <c:v>59.168714588026482</c:v>
                </c:pt>
                <c:pt idx="4757">
                  <c:v>59.176243710672871</c:v>
                </c:pt>
                <c:pt idx="4758">
                  <c:v>59.174135556331883</c:v>
                </c:pt>
                <c:pt idx="4759">
                  <c:v>59.172127790292841</c:v>
                </c:pt>
                <c:pt idx="4760">
                  <c:v>59.167007986893282</c:v>
                </c:pt>
                <c:pt idx="4761">
                  <c:v>59.149540422353653</c:v>
                </c:pt>
                <c:pt idx="4762">
                  <c:v>59.151949741600497</c:v>
                </c:pt>
                <c:pt idx="4763">
                  <c:v>59.147432268012658</c:v>
                </c:pt>
                <c:pt idx="4764">
                  <c:v>59.141408969895537</c:v>
                </c:pt>
                <c:pt idx="4765">
                  <c:v>59.080473270610717</c:v>
                </c:pt>
                <c:pt idx="4766">
                  <c:v>59.077863174759983</c:v>
                </c:pt>
                <c:pt idx="4767">
                  <c:v>59.065415025317947</c:v>
                </c:pt>
                <c:pt idx="4768">
                  <c:v>59.075554243815077</c:v>
                </c:pt>
                <c:pt idx="4769">
                  <c:v>59.089407829484443</c:v>
                </c:pt>
                <c:pt idx="4770">
                  <c:v>59.103662968361633</c:v>
                </c:pt>
                <c:pt idx="4771">
                  <c:v>59.098342388358198</c:v>
                </c:pt>
                <c:pt idx="4772">
                  <c:v>59.10687539402408</c:v>
                </c:pt>
                <c:pt idx="4773">
                  <c:v>59.109083936667027</c:v>
                </c:pt>
                <c:pt idx="4774">
                  <c:v>59.101454425718657</c:v>
                </c:pt>
                <c:pt idx="4775">
                  <c:v>59.109585878176802</c:v>
                </c:pt>
                <c:pt idx="4776">
                  <c:v>59.100651319303047</c:v>
                </c:pt>
                <c:pt idx="4777">
                  <c:v>59.104466074777243</c:v>
                </c:pt>
                <c:pt idx="4778">
                  <c:v>59.10386374496553</c:v>
                </c:pt>
                <c:pt idx="4779">
                  <c:v>59.110087819686541</c:v>
                </c:pt>
                <c:pt idx="4780">
                  <c:v>59.104867627985037</c:v>
                </c:pt>
                <c:pt idx="4781">
                  <c:v>59.102157143832351</c:v>
                </c:pt>
                <c:pt idx="4782">
                  <c:v>59.109485489874842</c:v>
                </c:pt>
                <c:pt idx="4783">
                  <c:v>59.120728979693453</c:v>
                </c:pt>
                <c:pt idx="4784">
                  <c:v>59.223426212590297</c:v>
                </c:pt>
                <c:pt idx="4785">
                  <c:v>59.224329707307859</c:v>
                </c:pt>
                <c:pt idx="4786">
                  <c:v>59.224430095609797</c:v>
                </c:pt>
                <c:pt idx="4787">
                  <c:v>59.217101749567313</c:v>
                </c:pt>
                <c:pt idx="4788">
                  <c:v>59.200035738235499</c:v>
                </c:pt>
                <c:pt idx="4789">
                  <c:v>59.194514381628132</c:v>
                </c:pt>
                <c:pt idx="4790">
                  <c:v>59.200437291443293</c:v>
                </c:pt>
                <c:pt idx="4791">
                  <c:v>59.194012440118371</c:v>
                </c:pt>
                <c:pt idx="4792">
                  <c:v>59.190097296342238</c:v>
                </c:pt>
                <c:pt idx="4793">
                  <c:v>59.18357205671537</c:v>
                </c:pt>
                <c:pt idx="4794">
                  <c:v>59.184776716338803</c:v>
                </c:pt>
                <c:pt idx="4795">
                  <c:v>59.205557094842852</c:v>
                </c:pt>
                <c:pt idx="4796">
                  <c:v>59.199232631819861</c:v>
                </c:pt>
                <c:pt idx="4797">
                  <c:v>59.20505515333307</c:v>
                </c:pt>
                <c:pt idx="4798">
                  <c:v>59.201340786160863</c:v>
                </c:pt>
                <c:pt idx="4799">
                  <c:v>59.219109515606327</c:v>
                </c:pt>
                <c:pt idx="4800">
                  <c:v>59.214993595226296</c:v>
                </c:pt>
                <c:pt idx="4801">
                  <c:v>59.202143892576473</c:v>
                </c:pt>
                <c:pt idx="4802">
                  <c:v>59.202244280878418</c:v>
                </c:pt>
                <c:pt idx="4803">
                  <c:v>59.17554099255922</c:v>
                </c:pt>
                <c:pt idx="4804">
                  <c:v>59.181564290676313</c:v>
                </c:pt>
                <c:pt idx="4805">
                  <c:v>59.189193801624683</c:v>
                </c:pt>
                <c:pt idx="4806">
                  <c:v>59.186784482377817</c:v>
                </c:pt>
                <c:pt idx="4807">
                  <c:v>59.19351049860861</c:v>
                </c:pt>
                <c:pt idx="4808">
                  <c:v>59.201240397858918</c:v>
                </c:pt>
                <c:pt idx="4809">
                  <c:v>59.198630302008162</c:v>
                </c:pt>
                <c:pt idx="4810">
                  <c:v>59.205858259748688</c:v>
                </c:pt>
                <c:pt idx="4811">
                  <c:v>59.212483887677529</c:v>
                </c:pt>
                <c:pt idx="4812">
                  <c:v>59.217402914473183</c:v>
                </c:pt>
                <c:pt idx="4813">
                  <c:v>59.216198254849758</c:v>
                </c:pt>
                <c:pt idx="4814">
                  <c:v>59.210476121638493</c:v>
                </c:pt>
                <c:pt idx="4815">
                  <c:v>59.215194371830229</c:v>
                </c:pt>
                <c:pt idx="4816">
                  <c:v>59.199533796725738</c:v>
                </c:pt>
                <c:pt idx="4817">
                  <c:v>59.1967229242711</c:v>
                </c:pt>
                <c:pt idx="4818">
                  <c:v>59.206962531070182</c:v>
                </c:pt>
                <c:pt idx="4819">
                  <c:v>59.202043504274521</c:v>
                </c:pt>
                <c:pt idx="4820">
                  <c:v>59.205958648050661</c:v>
                </c:pt>
                <c:pt idx="4821">
                  <c:v>59.203147775596001</c:v>
                </c:pt>
                <c:pt idx="4822">
                  <c:v>59.159077311039077</c:v>
                </c:pt>
                <c:pt idx="4823">
                  <c:v>59.147733432918528</c:v>
                </c:pt>
                <c:pt idx="4824">
                  <c:v>59.14753265631461</c:v>
                </c:pt>
                <c:pt idx="4825">
                  <c:v>59.154359060847348</c:v>
                </c:pt>
                <c:pt idx="4826">
                  <c:v>59.147833821220473</c:v>
                </c:pt>
                <c:pt idx="4827">
                  <c:v>59.144521007256053</c:v>
                </c:pt>
                <c:pt idx="4828">
                  <c:v>59.140706251781893</c:v>
                </c:pt>
                <c:pt idx="4829">
                  <c:v>59.135887613288183</c:v>
                </c:pt>
                <c:pt idx="4830">
                  <c:v>59.131570916304263</c:v>
                </c:pt>
                <c:pt idx="4831">
                  <c:v>59.123037910638338</c:v>
                </c:pt>
                <c:pt idx="4832">
                  <c:v>59.12374062875201</c:v>
                </c:pt>
                <c:pt idx="4833">
                  <c:v>59.114203740066557</c:v>
                </c:pt>
                <c:pt idx="4834">
                  <c:v>59.114504904972407</c:v>
                </c:pt>
                <c:pt idx="4835">
                  <c:v>59.027769412085931</c:v>
                </c:pt>
                <c:pt idx="4836">
                  <c:v>59.018132135098533</c:v>
                </c:pt>
                <c:pt idx="4837">
                  <c:v>58.910214710500178</c:v>
                </c:pt>
                <c:pt idx="4838">
                  <c:v>58.916137620315347</c:v>
                </c:pt>
                <c:pt idx="4839">
                  <c:v>58.919350045977822</c:v>
                </c:pt>
                <c:pt idx="4840">
                  <c:v>58.917643444844643</c:v>
                </c:pt>
                <c:pt idx="4841">
                  <c:v>58.959003425248852</c:v>
                </c:pt>
                <c:pt idx="4842">
                  <c:v>58.926879168624232</c:v>
                </c:pt>
                <c:pt idx="4843">
                  <c:v>58.930191982588653</c:v>
                </c:pt>
                <c:pt idx="4844">
                  <c:v>58.923767131263709</c:v>
                </c:pt>
                <c:pt idx="4845">
                  <c:v>58.931697807117907</c:v>
                </c:pt>
                <c:pt idx="4846">
                  <c:v>58.921157035412968</c:v>
                </c:pt>
                <c:pt idx="4847">
                  <c:v>58.918747716166123</c:v>
                </c:pt>
                <c:pt idx="4848">
                  <c:v>58.917643444844643</c:v>
                </c:pt>
                <c:pt idx="4849">
                  <c:v>58.919350045977829</c:v>
                </c:pt>
                <c:pt idx="4850">
                  <c:v>58.935914115799889</c:v>
                </c:pt>
                <c:pt idx="4851">
                  <c:v>58.92677878032228</c:v>
                </c:pt>
                <c:pt idx="4852">
                  <c:v>58.933404408251093</c:v>
                </c:pt>
                <c:pt idx="4853">
                  <c:v>58.925373344094979</c:v>
                </c:pt>
                <c:pt idx="4854">
                  <c:v>59.024757763027402</c:v>
                </c:pt>
                <c:pt idx="4855">
                  <c:v>59.033993486806978</c:v>
                </c:pt>
                <c:pt idx="4856">
                  <c:v>59.121732862712982</c:v>
                </c:pt>
                <c:pt idx="4857">
                  <c:v>59.121130532901269</c:v>
                </c:pt>
                <c:pt idx="4858">
                  <c:v>59.121732862712967</c:v>
                </c:pt>
                <c:pt idx="4859">
                  <c:v>59.128960820453521</c:v>
                </c:pt>
                <c:pt idx="4860">
                  <c:v>59.12414218195984</c:v>
                </c:pt>
                <c:pt idx="4861">
                  <c:v>59.170220412555771</c:v>
                </c:pt>
                <c:pt idx="4862">
                  <c:v>59.143115571028751</c:v>
                </c:pt>
                <c:pt idx="4863">
                  <c:v>59.15184935329853</c:v>
                </c:pt>
                <c:pt idx="4864">
                  <c:v>59.159378475944948</c:v>
                </c:pt>
                <c:pt idx="4865">
                  <c:v>59.167108375195262</c:v>
                </c:pt>
                <c:pt idx="4866">
                  <c:v>59.159278087642988</c:v>
                </c:pt>
                <c:pt idx="4867">
                  <c:v>59.173232061614307</c:v>
                </c:pt>
                <c:pt idx="4868">
                  <c:v>59.162892066513272</c:v>
                </c:pt>
                <c:pt idx="4869">
                  <c:v>59.157069545000063</c:v>
                </c:pt>
                <c:pt idx="4870">
                  <c:v>59.16821264651675</c:v>
                </c:pt>
                <c:pt idx="4871">
                  <c:v>59.18557982275442</c:v>
                </c:pt>
                <c:pt idx="4872">
                  <c:v>59.197024089176942</c:v>
                </c:pt>
                <c:pt idx="4873">
                  <c:v>59.20073845634915</c:v>
                </c:pt>
                <c:pt idx="4874">
                  <c:v>59.177849923504112</c:v>
                </c:pt>
                <c:pt idx="4875">
                  <c:v>59.188189918605147</c:v>
                </c:pt>
                <c:pt idx="4876">
                  <c:v>59.189394578228573</c:v>
                </c:pt>
                <c:pt idx="4877">
                  <c:v>59.192105062381302</c:v>
                </c:pt>
                <c:pt idx="4878">
                  <c:v>59.197124477478887</c:v>
                </c:pt>
                <c:pt idx="4879">
                  <c:v>59.209371850317012</c:v>
                </c:pt>
                <c:pt idx="4880">
                  <c:v>59.195819429553502</c:v>
                </c:pt>
                <c:pt idx="4881">
                  <c:v>59.218105632586862</c:v>
                </c:pt>
                <c:pt idx="4882">
                  <c:v>59.205055153333099</c:v>
                </c:pt>
                <c:pt idx="4883">
                  <c:v>59.196823312573038</c:v>
                </c:pt>
                <c:pt idx="4884">
                  <c:v>59.193410110306651</c:v>
                </c:pt>
                <c:pt idx="4885">
                  <c:v>59.201641951066698</c:v>
                </c:pt>
                <c:pt idx="4886">
                  <c:v>59.189695743134443</c:v>
                </c:pt>
                <c:pt idx="4887">
                  <c:v>59.198329137102313</c:v>
                </c:pt>
                <c:pt idx="4888">
                  <c:v>59.18969574313445</c:v>
                </c:pt>
                <c:pt idx="4889">
                  <c:v>59.185880987660248</c:v>
                </c:pt>
                <c:pt idx="4890">
                  <c:v>59.167208763497193</c:v>
                </c:pt>
                <c:pt idx="4891">
                  <c:v>59.174637497841637</c:v>
                </c:pt>
                <c:pt idx="4892">
                  <c:v>59.170923130669422</c:v>
                </c:pt>
                <c:pt idx="4893">
                  <c:v>59.186282540868071</c:v>
                </c:pt>
                <c:pt idx="4894">
                  <c:v>59.182768950299753</c:v>
                </c:pt>
                <c:pt idx="4895">
                  <c:v>59.184274774829021</c:v>
                </c:pt>
                <c:pt idx="4896">
                  <c:v>59.182568173695827</c:v>
                </c:pt>
                <c:pt idx="4897">
                  <c:v>59.173131673312348</c:v>
                </c:pt>
                <c:pt idx="4898">
                  <c:v>59.174737886143568</c:v>
                </c:pt>
                <c:pt idx="4899">
                  <c:v>59.183270891809492</c:v>
                </c:pt>
                <c:pt idx="4900">
                  <c:v>59.178552641617742</c:v>
                </c:pt>
                <c:pt idx="4901">
                  <c:v>59.191301955965642</c:v>
                </c:pt>
                <c:pt idx="4902">
                  <c:v>59.151347411788777</c:v>
                </c:pt>
                <c:pt idx="4903">
                  <c:v>59.156969156698089</c:v>
                </c:pt>
                <c:pt idx="4904">
                  <c:v>59.150644693675119</c:v>
                </c:pt>
                <c:pt idx="4905">
                  <c:v>59.158976922737153</c:v>
                </c:pt>
                <c:pt idx="4906">
                  <c:v>59.160783912172271</c:v>
                </c:pt>
                <c:pt idx="4907">
                  <c:v>59.170621965763551</c:v>
                </c:pt>
                <c:pt idx="4908">
                  <c:v>59.17363361482213</c:v>
                </c:pt>
                <c:pt idx="4909">
                  <c:v>59.169015752932353</c:v>
                </c:pt>
                <c:pt idx="4910">
                  <c:v>59.157571486509823</c:v>
                </c:pt>
                <c:pt idx="4911">
                  <c:v>59.154559837451259</c:v>
                </c:pt>
                <c:pt idx="4912">
                  <c:v>59.160683523870333</c:v>
                </c:pt>
                <c:pt idx="4913">
                  <c:v>59.169216529536243</c:v>
                </c:pt>
                <c:pt idx="4914">
                  <c:v>59.162892066513272</c:v>
                </c:pt>
                <c:pt idx="4915">
                  <c:v>59.1594788642469</c:v>
                </c:pt>
                <c:pt idx="4916">
                  <c:v>59.157571486509823</c:v>
                </c:pt>
                <c:pt idx="4917">
                  <c:v>59.143115571028723</c:v>
                </c:pt>
                <c:pt idx="4918">
                  <c:v>59.145424501973608</c:v>
                </c:pt>
                <c:pt idx="4919">
                  <c:v>59.145826055181409</c:v>
                </c:pt>
                <c:pt idx="4920">
                  <c:v>59.142111688009201</c:v>
                </c:pt>
                <c:pt idx="4921">
                  <c:v>59.169015752932339</c:v>
                </c:pt>
                <c:pt idx="4922">
                  <c:v>59.170923130669422</c:v>
                </c:pt>
                <c:pt idx="4923">
                  <c:v>59.181664678978272</c:v>
                </c:pt>
                <c:pt idx="4924">
                  <c:v>59.175741769163103</c:v>
                </c:pt>
                <c:pt idx="4925">
                  <c:v>59.165502162364021</c:v>
                </c:pt>
                <c:pt idx="4926">
                  <c:v>59.152351294808298</c:v>
                </c:pt>
                <c:pt idx="4927">
                  <c:v>59.151949741600468</c:v>
                </c:pt>
                <c:pt idx="4928">
                  <c:v>59.147231491408753</c:v>
                </c:pt>
                <c:pt idx="4929">
                  <c:v>59.148436151032158</c:v>
                </c:pt>
                <c:pt idx="4930">
                  <c:v>59.150042363863392</c:v>
                </c:pt>
                <c:pt idx="4931">
                  <c:v>59.148636927636083</c:v>
                </c:pt>
                <c:pt idx="4932">
                  <c:v>59.146729549899</c:v>
                </c:pt>
                <c:pt idx="4933">
                  <c:v>59.153656342733683</c:v>
                </c:pt>
                <c:pt idx="4934">
                  <c:v>59.15466022575319</c:v>
                </c:pt>
                <c:pt idx="4935">
                  <c:v>59.151146635184887</c:v>
                </c:pt>
                <c:pt idx="4936">
                  <c:v>59.173131673312348</c:v>
                </c:pt>
                <c:pt idx="4937">
                  <c:v>59.170822742367463</c:v>
                </c:pt>
                <c:pt idx="4938">
                  <c:v>59.176444487276768</c:v>
                </c:pt>
                <c:pt idx="4939">
                  <c:v>59.173332449916273</c:v>
                </c:pt>
                <c:pt idx="4940">
                  <c:v>59.181865455582177</c:v>
                </c:pt>
                <c:pt idx="4941">
                  <c:v>59.166204880477657</c:v>
                </c:pt>
                <c:pt idx="4942">
                  <c:v>59.162289736701553</c:v>
                </c:pt>
                <c:pt idx="4943">
                  <c:v>59.168212646516722</c:v>
                </c:pt>
                <c:pt idx="4944">
                  <c:v>59.17935574803338</c:v>
                </c:pt>
                <c:pt idx="4945">
                  <c:v>59.19210506238128</c:v>
                </c:pt>
                <c:pt idx="4946">
                  <c:v>59.206159424654572</c:v>
                </c:pt>
                <c:pt idx="4947">
                  <c:v>59.204452823521358</c:v>
                </c:pt>
                <c:pt idx="4948">
                  <c:v>59.212785052583378</c:v>
                </c:pt>
                <c:pt idx="4949">
                  <c:v>59.210877674846287</c:v>
                </c:pt>
                <c:pt idx="4950">
                  <c:v>59.224229319005907</c:v>
                </c:pt>
                <c:pt idx="4951">
                  <c:v>59.225935920139101</c:v>
                </c:pt>
                <c:pt idx="4952">
                  <c:v>59.219711845418068</c:v>
                </c:pt>
                <c:pt idx="4953">
                  <c:v>59.223827765798099</c:v>
                </c:pt>
                <c:pt idx="4954">
                  <c:v>59.233565431087442</c:v>
                </c:pt>
                <c:pt idx="4955">
                  <c:v>59.218306409190731</c:v>
                </c:pt>
                <c:pt idx="4956">
                  <c:v>59.204553211823331</c:v>
                </c:pt>
                <c:pt idx="4957">
                  <c:v>59.201742339368657</c:v>
                </c:pt>
                <c:pt idx="4958">
                  <c:v>59.213387382395098</c:v>
                </c:pt>
                <c:pt idx="4959">
                  <c:v>59.220916505041501</c:v>
                </c:pt>
                <c:pt idx="4960">
                  <c:v>59.232661936369873</c:v>
                </c:pt>
                <c:pt idx="4961">
                  <c:v>59.2319592182562</c:v>
                </c:pt>
                <c:pt idx="4962">
                  <c:v>59.23256154806792</c:v>
                </c:pt>
                <c:pt idx="4963">
                  <c:v>59.22121766994735</c:v>
                </c:pt>
                <c:pt idx="4964">
                  <c:v>59.220514951833692</c:v>
                </c:pt>
                <c:pt idx="4965">
                  <c:v>59.20244505748235</c:v>
                </c:pt>
                <c:pt idx="4966">
                  <c:v>59.205557094842852</c:v>
                </c:pt>
                <c:pt idx="4967">
                  <c:v>59.199935349933533</c:v>
                </c:pt>
                <c:pt idx="4968">
                  <c:v>59.203549328803831</c:v>
                </c:pt>
                <c:pt idx="4969">
                  <c:v>59.199333020121841</c:v>
                </c:pt>
                <c:pt idx="4970">
                  <c:v>59.197325254082799</c:v>
                </c:pt>
                <c:pt idx="4971">
                  <c:v>59.217503302775128</c:v>
                </c:pt>
                <c:pt idx="4972">
                  <c:v>59.204252046917468</c:v>
                </c:pt>
                <c:pt idx="4973">
                  <c:v>59.189996908040278</c:v>
                </c:pt>
                <c:pt idx="4974">
                  <c:v>59.183270891809499</c:v>
                </c:pt>
                <c:pt idx="4975">
                  <c:v>59.191000791059821</c:v>
                </c:pt>
                <c:pt idx="4976">
                  <c:v>59.181162737468497</c:v>
                </c:pt>
                <c:pt idx="4977">
                  <c:v>59.171525460481128</c:v>
                </c:pt>
                <c:pt idx="4978">
                  <c:v>59.158575369529331</c:v>
                </c:pt>
                <c:pt idx="4979">
                  <c:v>59.157671874811747</c:v>
                </c:pt>
                <c:pt idx="4980">
                  <c:v>59.15184935329853</c:v>
                </c:pt>
                <c:pt idx="4981">
                  <c:v>59.138999650648707</c:v>
                </c:pt>
                <c:pt idx="4982">
                  <c:v>59.177649146900208</c:v>
                </c:pt>
                <c:pt idx="4983">
                  <c:v>59.171826625386977</c:v>
                </c:pt>
                <c:pt idx="4984">
                  <c:v>59.177448370296297</c:v>
                </c:pt>
                <c:pt idx="4985">
                  <c:v>59.192004674079328</c:v>
                </c:pt>
                <c:pt idx="4986">
                  <c:v>59.208267578995532</c:v>
                </c:pt>
                <c:pt idx="4987">
                  <c:v>59.11982548497587</c:v>
                </c:pt>
                <c:pt idx="4988">
                  <c:v>59.113501021952906</c:v>
                </c:pt>
                <c:pt idx="4989">
                  <c:v>59.110589761196287</c:v>
                </c:pt>
                <c:pt idx="4990">
                  <c:v>59.093624138166412</c:v>
                </c:pt>
                <c:pt idx="4991">
                  <c:v>59.097740058546442</c:v>
                </c:pt>
                <c:pt idx="4992">
                  <c:v>58.99243272979885</c:v>
                </c:pt>
                <c:pt idx="4993">
                  <c:v>58.999459910935478</c:v>
                </c:pt>
                <c:pt idx="4994">
                  <c:v>58.988517586022731</c:v>
                </c:pt>
                <c:pt idx="4995">
                  <c:v>59.004278549429181</c:v>
                </c:pt>
                <c:pt idx="4996">
                  <c:v>59.021946890572721</c:v>
                </c:pt>
                <c:pt idx="4997">
                  <c:v>59.024657374725443</c:v>
                </c:pt>
                <c:pt idx="4998">
                  <c:v>59.029576401521084</c:v>
                </c:pt>
                <c:pt idx="4999">
                  <c:v>59.066619684941337</c:v>
                </c:pt>
                <c:pt idx="5000">
                  <c:v>59.072040653246738</c:v>
                </c:pt>
                <c:pt idx="5001">
                  <c:v>59.033491545297188</c:v>
                </c:pt>
                <c:pt idx="5002">
                  <c:v>59.042225327567031</c:v>
                </c:pt>
                <c:pt idx="5003">
                  <c:v>59.038611348696747</c:v>
                </c:pt>
                <c:pt idx="5004">
                  <c:v>59.032688438881593</c:v>
                </c:pt>
                <c:pt idx="5005">
                  <c:v>59.009398352828761</c:v>
                </c:pt>
                <c:pt idx="5006">
                  <c:v>59.096936952130832</c:v>
                </c:pt>
                <c:pt idx="5007">
                  <c:v>59.09864355326399</c:v>
                </c:pt>
                <c:pt idx="5008">
                  <c:v>59.085091132500501</c:v>
                </c:pt>
                <c:pt idx="5009">
                  <c:v>59.069832110603798</c:v>
                </c:pt>
                <c:pt idx="5010">
                  <c:v>59.074650749097493</c:v>
                </c:pt>
                <c:pt idx="5011">
                  <c:v>59.177548758598228</c:v>
                </c:pt>
                <c:pt idx="5012">
                  <c:v>59.1732320616143</c:v>
                </c:pt>
                <c:pt idx="5013">
                  <c:v>59.189896519738319</c:v>
                </c:pt>
                <c:pt idx="5014">
                  <c:v>59.187587588793427</c:v>
                </c:pt>
                <c:pt idx="5015">
                  <c:v>59.167309151799152</c:v>
                </c:pt>
                <c:pt idx="5016">
                  <c:v>59.161587018587873</c:v>
                </c:pt>
                <c:pt idx="5017">
                  <c:v>59.154258672545382</c:v>
                </c:pt>
                <c:pt idx="5018">
                  <c:v>59.12364024045003</c:v>
                </c:pt>
                <c:pt idx="5019">
                  <c:v>59.123640240450051</c:v>
                </c:pt>
                <c:pt idx="5020">
                  <c:v>59.1339802355511</c:v>
                </c:pt>
                <c:pt idx="5021">
                  <c:v>59.131470528002303</c:v>
                </c:pt>
                <c:pt idx="5022">
                  <c:v>59.134181012155011</c:v>
                </c:pt>
                <c:pt idx="5023">
                  <c:v>59.136088389892073</c:v>
                </c:pt>
                <c:pt idx="5024">
                  <c:v>59.13920042725259</c:v>
                </c:pt>
                <c:pt idx="5025">
                  <c:v>59.136791108005752</c:v>
                </c:pt>
                <c:pt idx="5026">
                  <c:v>59.132875964229633</c:v>
                </c:pt>
                <c:pt idx="5027">
                  <c:v>59.148636927636083</c:v>
                </c:pt>
                <c:pt idx="5028">
                  <c:v>59.158274204623453</c:v>
                </c:pt>
                <c:pt idx="5029">
                  <c:v>59.162791678211313</c:v>
                </c:pt>
                <c:pt idx="5030">
                  <c:v>59.172328566896752</c:v>
                </c:pt>
                <c:pt idx="5031">
                  <c:v>59.179154971429483</c:v>
                </c:pt>
                <c:pt idx="5032">
                  <c:v>59.174938662747493</c:v>
                </c:pt>
                <c:pt idx="5033">
                  <c:v>59.180460019354847</c:v>
                </c:pt>
                <c:pt idx="5034">
                  <c:v>59.183170503507547</c:v>
                </c:pt>
                <c:pt idx="5035">
                  <c:v>59.09553151590351</c:v>
                </c:pt>
                <c:pt idx="5036">
                  <c:v>59.096635787224983</c:v>
                </c:pt>
                <c:pt idx="5037">
                  <c:v>59.095029574393742</c:v>
                </c:pt>
                <c:pt idx="5038">
                  <c:v>59.098342388358162</c:v>
                </c:pt>
                <c:pt idx="5039">
                  <c:v>59.108883160063101</c:v>
                </c:pt>
                <c:pt idx="5040">
                  <c:v>59.108983548365082</c:v>
                </c:pt>
                <c:pt idx="5041">
                  <c:v>59.100450542699143</c:v>
                </c:pt>
                <c:pt idx="5042">
                  <c:v>59.103662968361597</c:v>
                </c:pt>
                <c:pt idx="5043">
                  <c:v>59.103863744965508</c:v>
                </c:pt>
                <c:pt idx="5044">
                  <c:v>59.116311894407559</c:v>
                </c:pt>
                <c:pt idx="5045">
                  <c:v>59.121431697807097</c:v>
                </c:pt>
                <c:pt idx="5046">
                  <c:v>59.107979665345539</c:v>
                </c:pt>
                <c:pt idx="5047">
                  <c:v>59.118219272144657</c:v>
                </c:pt>
                <c:pt idx="5048">
                  <c:v>59.107176558929943</c:v>
                </c:pt>
                <c:pt idx="5049">
                  <c:v>59.109585878176802</c:v>
                </c:pt>
                <c:pt idx="5050">
                  <c:v>59.110690149498247</c:v>
                </c:pt>
                <c:pt idx="5051">
                  <c:v>59.10546995779675</c:v>
                </c:pt>
                <c:pt idx="5052">
                  <c:v>59.101253649114767</c:v>
                </c:pt>
                <c:pt idx="5053">
                  <c:v>59.099446659679622</c:v>
                </c:pt>
                <c:pt idx="5054">
                  <c:v>59.201441174462808</c:v>
                </c:pt>
                <c:pt idx="5055">
                  <c:v>59.20927146201506</c:v>
                </c:pt>
                <c:pt idx="5056">
                  <c:v>59.20505515333307</c:v>
                </c:pt>
                <c:pt idx="5057">
                  <c:v>59.206962531070161</c:v>
                </c:pt>
                <c:pt idx="5058">
                  <c:v>59.191904285777362</c:v>
                </c:pt>
                <c:pt idx="5059">
                  <c:v>59.19571904125155</c:v>
                </c:pt>
                <c:pt idx="5060">
                  <c:v>59.209572626920938</c:v>
                </c:pt>
                <c:pt idx="5061">
                  <c:v>59.201641951066698</c:v>
                </c:pt>
                <c:pt idx="5062">
                  <c:v>59.092218701939103</c:v>
                </c:pt>
                <c:pt idx="5063">
                  <c:v>59.084589190990741</c:v>
                </c:pt>
                <c:pt idx="5064">
                  <c:v>59.083083366461459</c:v>
                </c:pt>
                <c:pt idx="5065">
                  <c:v>59.096535398923031</c:v>
                </c:pt>
                <c:pt idx="5066">
                  <c:v>59.083886472877069</c:v>
                </c:pt>
                <c:pt idx="5067">
                  <c:v>59.104064521569413</c:v>
                </c:pt>
                <c:pt idx="5068">
                  <c:v>59.107778888741663</c:v>
                </c:pt>
                <c:pt idx="5069">
                  <c:v>59.080874823818519</c:v>
                </c:pt>
                <c:pt idx="5070">
                  <c:v>59.0897089943903</c:v>
                </c:pt>
                <c:pt idx="5071">
                  <c:v>59.081175988724382</c:v>
                </c:pt>
                <c:pt idx="5072">
                  <c:v>59.083384531367301</c:v>
                </c:pt>
                <c:pt idx="5073">
                  <c:v>59.087500451747317</c:v>
                </c:pt>
                <c:pt idx="5074">
                  <c:v>59.085693462312207</c:v>
                </c:pt>
                <c:pt idx="5075">
                  <c:v>59.094929186091811</c:v>
                </c:pt>
                <c:pt idx="5076">
                  <c:v>59.096133845715222</c:v>
                </c:pt>
                <c:pt idx="5077">
                  <c:v>59.100852095906951</c:v>
                </c:pt>
                <c:pt idx="5078">
                  <c:v>59.101655202322547</c:v>
                </c:pt>
                <c:pt idx="5079">
                  <c:v>59.088403946464901</c:v>
                </c:pt>
                <c:pt idx="5080">
                  <c:v>59.095230350997639</c:v>
                </c:pt>
                <c:pt idx="5081">
                  <c:v>59.198630302008162</c:v>
                </c:pt>
                <c:pt idx="5082">
                  <c:v>59.19541787634568</c:v>
                </c:pt>
                <c:pt idx="5083">
                  <c:v>59.198831078612052</c:v>
                </c:pt>
                <c:pt idx="5084">
                  <c:v>59.196823312573002</c:v>
                </c:pt>
                <c:pt idx="5085">
                  <c:v>59.202445057482308</c:v>
                </c:pt>
                <c:pt idx="5086">
                  <c:v>59.185780599358303</c:v>
                </c:pt>
                <c:pt idx="5087">
                  <c:v>59.102558697040131</c:v>
                </c:pt>
                <c:pt idx="5088">
                  <c:v>59.127956937433972</c:v>
                </c:pt>
                <c:pt idx="5089">
                  <c:v>59.028371741897637</c:v>
                </c:pt>
                <c:pt idx="5090">
                  <c:v>59.031885332465961</c:v>
                </c:pt>
                <c:pt idx="5091">
                  <c:v>59.062001823051553</c:v>
                </c:pt>
                <c:pt idx="5092">
                  <c:v>59.032989603787442</c:v>
                </c:pt>
                <c:pt idx="5093">
                  <c:v>59.033993486806963</c:v>
                </c:pt>
                <c:pt idx="5094">
                  <c:v>58.977575261109962</c:v>
                </c:pt>
                <c:pt idx="5095">
                  <c:v>58.972756622616252</c:v>
                </c:pt>
                <c:pt idx="5096">
                  <c:v>58.96773720751866</c:v>
                </c:pt>
                <c:pt idx="5097">
                  <c:v>58.961513132797627</c:v>
                </c:pt>
                <c:pt idx="5098">
                  <c:v>58.976370601486543</c:v>
                </c:pt>
                <c:pt idx="5099">
                  <c:v>58.970246915067463</c:v>
                </c:pt>
                <c:pt idx="5100">
                  <c:v>58.957196435813707</c:v>
                </c:pt>
                <c:pt idx="5101">
                  <c:v>58.964625170158151</c:v>
                </c:pt>
                <c:pt idx="5102">
                  <c:v>58.964223616950342</c:v>
                </c:pt>
                <c:pt idx="5103">
                  <c:v>58.967235266008913</c:v>
                </c:pt>
                <c:pt idx="5104">
                  <c:v>58.975266330165063</c:v>
                </c:pt>
                <c:pt idx="5105">
                  <c:v>58.992131564893</c:v>
                </c:pt>
                <c:pt idx="5106">
                  <c:v>59.077461621552139</c:v>
                </c:pt>
                <c:pt idx="5107">
                  <c:v>59.07776278645801</c:v>
                </c:pt>
                <c:pt idx="5108">
                  <c:v>59.174235944633843</c:v>
                </c:pt>
                <c:pt idx="5109">
                  <c:v>59.172027401990881</c:v>
                </c:pt>
                <c:pt idx="5110">
                  <c:v>59.146327996691177</c:v>
                </c:pt>
                <c:pt idx="5111">
                  <c:v>59.165702938967932</c:v>
                </c:pt>
                <c:pt idx="5112">
                  <c:v>59.156567603490267</c:v>
                </c:pt>
                <c:pt idx="5113">
                  <c:v>59.214893206924373</c:v>
                </c:pt>
                <c:pt idx="5114">
                  <c:v>59.217302526171217</c:v>
                </c:pt>
                <c:pt idx="5115">
                  <c:v>59.219711845418061</c:v>
                </c:pt>
                <c:pt idx="5116">
                  <c:v>59.223928154100072</c:v>
                </c:pt>
                <c:pt idx="5117">
                  <c:v>59.116311894407573</c:v>
                </c:pt>
                <c:pt idx="5118">
                  <c:v>59.105570346098702</c:v>
                </c:pt>
                <c:pt idx="5119">
                  <c:v>59.130868198190598</c:v>
                </c:pt>
                <c:pt idx="5120">
                  <c:v>59.131370139700358</c:v>
                </c:pt>
                <c:pt idx="5121">
                  <c:v>59.149941975561482</c:v>
                </c:pt>
                <c:pt idx="5122">
                  <c:v>59.164498279344507</c:v>
                </c:pt>
                <c:pt idx="5123">
                  <c:v>59.157370709905919</c:v>
                </c:pt>
                <c:pt idx="5124">
                  <c:v>59.144621395557998</c:v>
                </c:pt>
                <c:pt idx="5125">
                  <c:v>59.144420618954108</c:v>
                </c:pt>
                <c:pt idx="5126">
                  <c:v>59.134381788758922</c:v>
                </c:pt>
                <c:pt idx="5127">
                  <c:v>59.134281400456949</c:v>
                </c:pt>
                <c:pt idx="5128">
                  <c:v>59.126551501206649</c:v>
                </c:pt>
                <c:pt idx="5129">
                  <c:v>59.126953054414479</c:v>
                </c:pt>
                <c:pt idx="5130">
                  <c:v>59.131470528002303</c:v>
                </c:pt>
                <c:pt idx="5131">
                  <c:v>59.126551501206649</c:v>
                </c:pt>
                <c:pt idx="5132">
                  <c:v>59.12594917139495</c:v>
                </c:pt>
                <c:pt idx="5133">
                  <c:v>59.120427814787597</c:v>
                </c:pt>
                <c:pt idx="5134">
                  <c:v>59.126852666112534</c:v>
                </c:pt>
                <c:pt idx="5135">
                  <c:v>59.124945288375443</c:v>
                </c:pt>
                <c:pt idx="5136">
                  <c:v>59.208869908807273</c:v>
                </c:pt>
                <c:pt idx="5137">
                  <c:v>59.12323868724225</c:v>
                </c:pt>
                <c:pt idx="5138">
                  <c:v>59.116813835917327</c:v>
                </c:pt>
                <c:pt idx="5139">
                  <c:v>59.112497138933399</c:v>
                </c:pt>
                <c:pt idx="5140">
                  <c:v>59.098442776660129</c:v>
                </c:pt>
                <c:pt idx="5141">
                  <c:v>59.071036770227238</c:v>
                </c:pt>
                <c:pt idx="5142">
                  <c:v>59.081979095139999</c:v>
                </c:pt>
                <c:pt idx="5143">
                  <c:v>59.089006276276621</c:v>
                </c:pt>
                <c:pt idx="5144">
                  <c:v>59.084990744198542</c:v>
                </c:pt>
                <c:pt idx="5145">
                  <c:v>59.095029574393742</c:v>
                </c:pt>
                <c:pt idx="5146">
                  <c:v>59.091415595523479</c:v>
                </c:pt>
                <c:pt idx="5147">
                  <c:v>59.1051687928909</c:v>
                </c:pt>
                <c:pt idx="5148">
                  <c:v>59.109284713270917</c:v>
                </c:pt>
                <c:pt idx="5149">
                  <c:v>59.116713447615361</c:v>
                </c:pt>
                <c:pt idx="5150">
                  <c:v>59.13287596422964</c:v>
                </c:pt>
                <c:pt idx="5151">
                  <c:v>59.144822172161923</c:v>
                </c:pt>
                <c:pt idx="5152">
                  <c:v>59.152652459714147</c:v>
                </c:pt>
                <c:pt idx="5153">
                  <c:v>59.158274204623467</c:v>
                </c:pt>
                <c:pt idx="5154">
                  <c:v>59.154559837451259</c:v>
                </c:pt>
                <c:pt idx="5155">
                  <c:v>59.172127790292841</c:v>
                </c:pt>
                <c:pt idx="5156">
                  <c:v>59.178552641617763</c:v>
                </c:pt>
                <c:pt idx="5157">
                  <c:v>59.186182152566097</c:v>
                </c:pt>
                <c:pt idx="5158">
                  <c:v>59.180660795958758</c:v>
                </c:pt>
                <c:pt idx="5159">
                  <c:v>59.174637497841623</c:v>
                </c:pt>
                <c:pt idx="5160">
                  <c:v>59.189595354832477</c:v>
                </c:pt>
                <c:pt idx="5161">
                  <c:v>59.181062349166552</c:v>
                </c:pt>
                <c:pt idx="5162">
                  <c:v>59.206159424654537</c:v>
                </c:pt>
                <c:pt idx="5163">
                  <c:v>59.2037501054077</c:v>
                </c:pt>
                <c:pt idx="5164">
                  <c:v>59.200939232953061</c:v>
                </c:pt>
                <c:pt idx="5165">
                  <c:v>59.207364084277977</c:v>
                </c:pt>
                <c:pt idx="5166">
                  <c:v>59.195217099741789</c:v>
                </c:pt>
                <c:pt idx="5167">
                  <c:v>59.191402344267622</c:v>
                </c:pt>
                <c:pt idx="5168">
                  <c:v>59.182166620488047</c:v>
                </c:pt>
                <c:pt idx="5169">
                  <c:v>59.178050700108017</c:v>
                </c:pt>
                <c:pt idx="5170">
                  <c:v>59.170220412555757</c:v>
                </c:pt>
                <c:pt idx="5171">
                  <c:v>59.1722281785948</c:v>
                </c:pt>
                <c:pt idx="5172">
                  <c:v>59.158575369529338</c:v>
                </c:pt>
                <c:pt idx="5173">
                  <c:v>59.150745081977078</c:v>
                </c:pt>
                <c:pt idx="5174">
                  <c:v>59.1494400340517</c:v>
                </c:pt>
                <c:pt idx="5175">
                  <c:v>59.244608144302148</c:v>
                </c:pt>
                <c:pt idx="5176">
                  <c:v>59.231758441652303</c:v>
                </c:pt>
                <c:pt idx="5177">
                  <c:v>59.229248734103521</c:v>
                </c:pt>
                <c:pt idx="5178">
                  <c:v>59.215796701641942</c:v>
                </c:pt>
                <c:pt idx="5179">
                  <c:v>59.20766524918384</c:v>
                </c:pt>
                <c:pt idx="5180">
                  <c:v>59.199734573329643</c:v>
                </c:pt>
                <c:pt idx="5181">
                  <c:v>59.189193801624683</c:v>
                </c:pt>
                <c:pt idx="5182">
                  <c:v>59.115308011388052</c:v>
                </c:pt>
                <c:pt idx="5183">
                  <c:v>59.119223155164157</c:v>
                </c:pt>
                <c:pt idx="5184">
                  <c:v>59.109987431384567</c:v>
                </c:pt>
                <c:pt idx="5185">
                  <c:v>59.127555384226177</c:v>
                </c:pt>
                <c:pt idx="5186">
                  <c:v>59.114504904972421</c:v>
                </c:pt>
                <c:pt idx="5187">
                  <c:v>59.113099468745077</c:v>
                </c:pt>
                <c:pt idx="5188">
                  <c:v>59.109585878176773</c:v>
                </c:pt>
                <c:pt idx="5189">
                  <c:v>59.128157714037883</c:v>
                </c:pt>
                <c:pt idx="5190">
                  <c:v>59.119122766862198</c:v>
                </c:pt>
                <c:pt idx="5191">
                  <c:v>59.144822172161923</c:v>
                </c:pt>
                <c:pt idx="5192">
                  <c:v>59.130165480076933</c:v>
                </c:pt>
                <c:pt idx="5193">
                  <c:v>59.137594214421398</c:v>
                </c:pt>
                <c:pt idx="5194">
                  <c:v>59.131470528002303</c:v>
                </c:pt>
                <c:pt idx="5195">
                  <c:v>59.140706251781872</c:v>
                </c:pt>
                <c:pt idx="5196">
                  <c:v>59.182066232186081</c:v>
                </c:pt>
                <c:pt idx="5197">
                  <c:v>59.180158854448997</c:v>
                </c:pt>
                <c:pt idx="5198">
                  <c:v>59.184676328036851</c:v>
                </c:pt>
                <c:pt idx="5199">
                  <c:v>59.094527632884002</c:v>
                </c:pt>
                <c:pt idx="5200">
                  <c:v>59.080874823818519</c:v>
                </c:pt>
                <c:pt idx="5201">
                  <c:v>59.160382358964469</c:v>
                </c:pt>
                <c:pt idx="5202">
                  <c:v>59.158073428019577</c:v>
                </c:pt>
                <c:pt idx="5203">
                  <c:v>59.169718471045996</c:v>
                </c:pt>
                <c:pt idx="5204">
                  <c:v>59.161386241983998</c:v>
                </c:pt>
                <c:pt idx="5205">
                  <c:v>59.171826625386991</c:v>
                </c:pt>
                <c:pt idx="5206">
                  <c:v>59.178351865013873</c:v>
                </c:pt>
                <c:pt idx="5207">
                  <c:v>59.167710705006968</c:v>
                </c:pt>
                <c:pt idx="5208">
                  <c:v>59.135084506872573</c:v>
                </c:pt>
                <c:pt idx="5209">
                  <c:v>59.138397320837001</c:v>
                </c:pt>
                <c:pt idx="5210">
                  <c:v>59.12243558082664</c:v>
                </c:pt>
                <c:pt idx="5211">
                  <c:v>59.137694602723307</c:v>
                </c:pt>
                <c:pt idx="5212">
                  <c:v>59.144119454048251</c:v>
                </c:pt>
                <c:pt idx="5213">
                  <c:v>59.143416735934601</c:v>
                </c:pt>
                <c:pt idx="5214">
                  <c:v>59.14753265631461</c:v>
                </c:pt>
                <c:pt idx="5215">
                  <c:v>59.111192091008007</c:v>
                </c:pt>
                <c:pt idx="5216">
                  <c:v>59.121632474411022</c:v>
                </c:pt>
                <c:pt idx="5217">
                  <c:v>59.131269751398378</c:v>
                </c:pt>
                <c:pt idx="5218">
                  <c:v>59.223225435986393</c:v>
                </c:pt>
                <c:pt idx="5219">
                  <c:v>59.20716330767408</c:v>
                </c:pt>
                <c:pt idx="5220">
                  <c:v>59.203047387294042</c:v>
                </c:pt>
                <c:pt idx="5221">
                  <c:v>59.193410110306651</c:v>
                </c:pt>
                <c:pt idx="5222">
                  <c:v>59.194614769930062</c:v>
                </c:pt>
                <c:pt idx="5223">
                  <c:v>59.193610886910548</c:v>
                </c:pt>
                <c:pt idx="5224">
                  <c:v>59.196321371063263</c:v>
                </c:pt>
                <c:pt idx="5225">
                  <c:v>59.196421759365201</c:v>
                </c:pt>
                <c:pt idx="5226">
                  <c:v>59.226939803158601</c:v>
                </c:pt>
                <c:pt idx="5227">
                  <c:v>59.236075138636231</c:v>
                </c:pt>
                <c:pt idx="5228">
                  <c:v>59.241797271847467</c:v>
                </c:pt>
                <c:pt idx="5229">
                  <c:v>59.234870479012798</c:v>
                </c:pt>
                <c:pt idx="5230">
                  <c:v>59.241696883545544</c:v>
                </c:pt>
                <c:pt idx="5231">
                  <c:v>59.227341356366423</c:v>
                </c:pt>
                <c:pt idx="5232">
                  <c:v>59.184375163130973</c:v>
                </c:pt>
                <c:pt idx="5233">
                  <c:v>59.185880987660248</c:v>
                </c:pt>
                <c:pt idx="5234">
                  <c:v>59.215897089943887</c:v>
                </c:pt>
                <c:pt idx="5235">
                  <c:v>59.225233202025443</c:v>
                </c:pt>
                <c:pt idx="5236">
                  <c:v>59.228044074480088</c:v>
                </c:pt>
                <c:pt idx="5237">
                  <c:v>59.23738018656163</c:v>
                </c:pt>
                <c:pt idx="5238">
                  <c:v>59.25233804355247</c:v>
                </c:pt>
                <c:pt idx="5239">
                  <c:v>59.252438431854422</c:v>
                </c:pt>
                <c:pt idx="5240">
                  <c:v>59.262376873747662</c:v>
                </c:pt>
                <c:pt idx="5241">
                  <c:v>59.258562118273503</c:v>
                </c:pt>
                <c:pt idx="5242">
                  <c:v>59.267496677147207</c:v>
                </c:pt>
                <c:pt idx="5243">
                  <c:v>59.263380756767177</c:v>
                </c:pt>
                <c:pt idx="5244">
                  <c:v>59.260670272614497</c:v>
                </c:pt>
                <c:pt idx="5245">
                  <c:v>59.239990282412379</c:v>
                </c:pt>
                <c:pt idx="5246">
                  <c:v>59.240893777129941</c:v>
                </c:pt>
                <c:pt idx="5247">
                  <c:v>59.2437046495846</c:v>
                </c:pt>
                <c:pt idx="5248">
                  <c:v>59.24651552203926</c:v>
                </c:pt>
                <c:pt idx="5249">
                  <c:v>59.255249304309082</c:v>
                </c:pt>
                <c:pt idx="5250">
                  <c:v>59.253643091477841</c:v>
                </c:pt>
                <c:pt idx="5251">
                  <c:v>59.284763465082918</c:v>
                </c:pt>
                <c:pt idx="5252">
                  <c:v>59.279944826589237</c:v>
                </c:pt>
                <c:pt idx="5253">
                  <c:v>59.254044644685628</c:v>
                </c:pt>
                <c:pt idx="5254">
                  <c:v>59.25113338392903</c:v>
                </c:pt>
                <c:pt idx="5255">
                  <c:v>59.243805037886517</c:v>
                </c:pt>
                <c:pt idx="5256">
                  <c:v>59.230553782028899</c:v>
                </c:pt>
                <c:pt idx="5257">
                  <c:v>59.228445627687911</c:v>
                </c:pt>
                <c:pt idx="5258">
                  <c:v>59.244407367698237</c:v>
                </c:pt>
                <c:pt idx="5259">
                  <c:v>59.241094553733838</c:v>
                </c:pt>
                <c:pt idx="5260">
                  <c:v>59.245612027321698</c:v>
                </c:pt>
                <c:pt idx="5261">
                  <c:v>59.254646974497341</c:v>
                </c:pt>
                <c:pt idx="5262">
                  <c:v>59.254646974497348</c:v>
                </c:pt>
                <c:pt idx="5263">
                  <c:v>59.264585416390602</c:v>
                </c:pt>
                <c:pt idx="5264">
                  <c:v>59.263481145069122</c:v>
                </c:pt>
                <c:pt idx="5265">
                  <c:v>59.254948139403197</c:v>
                </c:pt>
                <c:pt idx="5266">
                  <c:v>59.260871049218373</c:v>
                </c:pt>
                <c:pt idx="5267">
                  <c:v>59.258260953367603</c:v>
                </c:pt>
                <c:pt idx="5268">
                  <c:v>59.268902113374523</c:v>
                </c:pt>
                <c:pt idx="5269">
                  <c:v>59.270106772997941</c:v>
                </c:pt>
                <c:pt idx="5270">
                  <c:v>59.281952592628279</c:v>
                </c:pt>
                <c:pt idx="5271">
                  <c:v>59.288778997161003</c:v>
                </c:pt>
                <c:pt idx="5272">
                  <c:v>59.288176667349298</c:v>
                </c:pt>
                <c:pt idx="5273">
                  <c:v>59.278740166965811</c:v>
                </c:pt>
                <c:pt idx="5274">
                  <c:v>59.278338613758002</c:v>
                </c:pt>
                <c:pt idx="5275">
                  <c:v>59.288377443953188</c:v>
                </c:pt>
                <c:pt idx="5276">
                  <c:v>59.288377443953188</c:v>
                </c:pt>
                <c:pt idx="5277">
                  <c:v>59.273720751868197</c:v>
                </c:pt>
                <c:pt idx="5278">
                  <c:v>59.27331919866041</c:v>
                </c:pt>
                <c:pt idx="5279">
                  <c:v>59.272716868848697</c:v>
                </c:pt>
                <c:pt idx="5280">
                  <c:v>59.25886328317933</c:v>
                </c:pt>
                <c:pt idx="5281">
                  <c:v>59.258060176763713</c:v>
                </c:pt>
                <c:pt idx="5282">
                  <c:v>59.2437046495846</c:v>
                </c:pt>
                <c:pt idx="5283">
                  <c:v>59.245812803925581</c:v>
                </c:pt>
                <c:pt idx="5284">
                  <c:v>59.247920958266548</c:v>
                </c:pt>
                <c:pt idx="5285">
                  <c:v>59.236075138636252</c:v>
                </c:pt>
                <c:pt idx="5286">
                  <c:v>59.253141149968073</c:v>
                </c:pt>
                <c:pt idx="5287">
                  <c:v>59.124945288375443</c:v>
                </c:pt>
                <c:pt idx="5288">
                  <c:v>59.123640240450051</c:v>
                </c:pt>
                <c:pt idx="5289">
                  <c:v>59.129261985359364</c:v>
                </c:pt>
                <c:pt idx="5290">
                  <c:v>59.123841017053962</c:v>
                </c:pt>
                <c:pt idx="5291">
                  <c:v>59.115006846482203</c:v>
                </c:pt>
                <c:pt idx="5292">
                  <c:v>59.128157714037883</c:v>
                </c:pt>
                <c:pt idx="5293">
                  <c:v>59.119122766862198</c:v>
                </c:pt>
                <c:pt idx="5294">
                  <c:v>59.117516554030978</c:v>
                </c:pt>
                <c:pt idx="5295">
                  <c:v>59.115809952897813</c:v>
                </c:pt>
                <c:pt idx="5296">
                  <c:v>59.120026261579781</c:v>
                </c:pt>
                <c:pt idx="5297">
                  <c:v>59.034294651712813</c:v>
                </c:pt>
                <c:pt idx="5298">
                  <c:v>59.027066693972273</c:v>
                </c:pt>
                <c:pt idx="5299">
                  <c:v>59.047244742664603</c:v>
                </c:pt>
                <c:pt idx="5300">
                  <c:v>59.047043966060713</c:v>
                </c:pt>
                <c:pt idx="5301">
                  <c:v>59.069430557395982</c:v>
                </c:pt>
                <c:pt idx="5302">
                  <c:v>59.065816578525727</c:v>
                </c:pt>
                <c:pt idx="5303">
                  <c:v>59.060997940032031</c:v>
                </c:pt>
                <c:pt idx="5304">
                  <c:v>59.064210365694493</c:v>
                </c:pt>
                <c:pt idx="5305">
                  <c:v>59.044132705304108</c:v>
                </c:pt>
                <c:pt idx="5306">
                  <c:v>59.159780029152763</c:v>
                </c:pt>
                <c:pt idx="5307">
                  <c:v>59.160482747266407</c:v>
                </c:pt>
                <c:pt idx="5308">
                  <c:v>59.162691289909368</c:v>
                </c:pt>
                <c:pt idx="5309">
                  <c:v>59.085894238916133</c:v>
                </c:pt>
                <c:pt idx="5310">
                  <c:v>59.092218701939103</c:v>
                </c:pt>
                <c:pt idx="5311">
                  <c:v>59.091716760429343</c:v>
                </c:pt>
                <c:pt idx="5312">
                  <c:v>59.073446089474068</c:v>
                </c:pt>
                <c:pt idx="5313">
                  <c:v>59.072542594756499</c:v>
                </c:pt>
                <c:pt idx="5314">
                  <c:v>59.0719402649448</c:v>
                </c:pt>
                <c:pt idx="5315">
                  <c:v>59.064812695506212</c:v>
                </c:pt>
                <c:pt idx="5316">
                  <c:v>59.157571486509802</c:v>
                </c:pt>
                <c:pt idx="5317">
                  <c:v>59.169116141234277</c:v>
                </c:pt>
                <c:pt idx="5318">
                  <c:v>59.139401203856508</c:v>
                </c:pt>
                <c:pt idx="5319">
                  <c:v>59.140505475177982</c:v>
                </c:pt>
                <c:pt idx="5320">
                  <c:v>59.126049559696888</c:v>
                </c:pt>
                <c:pt idx="5321">
                  <c:v>59.125848783092998</c:v>
                </c:pt>
                <c:pt idx="5322">
                  <c:v>59.141710134801407</c:v>
                </c:pt>
                <c:pt idx="5323">
                  <c:v>59.131169363096447</c:v>
                </c:pt>
                <c:pt idx="5324">
                  <c:v>59.121732862712967</c:v>
                </c:pt>
                <c:pt idx="5325">
                  <c:v>59.12012664988174</c:v>
                </c:pt>
                <c:pt idx="5326">
                  <c:v>59.116211506105607</c:v>
                </c:pt>
                <c:pt idx="5327">
                  <c:v>59.115207623086093</c:v>
                </c:pt>
                <c:pt idx="5328">
                  <c:v>59.186182152566111</c:v>
                </c:pt>
                <c:pt idx="5329">
                  <c:v>59.190398461248087</c:v>
                </c:pt>
                <c:pt idx="5330">
                  <c:v>59.195317488043742</c:v>
                </c:pt>
                <c:pt idx="5331">
                  <c:v>59.225835531837141</c:v>
                </c:pt>
                <c:pt idx="5332">
                  <c:v>59.232260383162057</c:v>
                </c:pt>
                <c:pt idx="5333">
                  <c:v>59.23557319712647</c:v>
                </c:pt>
                <c:pt idx="5334">
                  <c:v>59.238484457883047</c:v>
                </c:pt>
                <c:pt idx="5335">
                  <c:v>59.238484457883047</c:v>
                </c:pt>
                <c:pt idx="5336">
                  <c:v>59.255450080912951</c:v>
                </c:pt>
                <c:pt idx="5337">
                  <c:v>59.2497279477017</c:v>
                </c:pt>
                <c:pt idx="5338">
                  <c:v>59.241395718639673</c:v>
                </c:pt>
                <c:pt idx="5339">
                  <c:v>59.234669702408887</c:v>
                </c:pt>
                <c:pt idx="5340">
                  <c:v>59.242499989961132</c:v>
                </c:pt>
                <c:pt idx="5341">
                  <c:v>59.230754558632754</c:v>
                </c:pt>
                <c:pt idx="5342">
                  <c:v>59.24019105901624</c:v>
                </c:pt>
                <c:pt idx="5343">
                  <c:v>59.257759011857829</c:v>
                </c:pt>
                <c:pt idx="5344">
                  <c:v>59.226136696742998</c:v>
                </c:pt>
                <c:pt idx="5345">
                  <c:v>59.226939803158579</c:v>
                </c:pt>
                <c:pt idx="5346">
                  <c:v>59.246314745435328</c:v>
                </c:pt>
                <c:pt idx="5347">
                  <c:v>59.254646974497327</c:v>
                </c:pt>
                <c:pt idx="5348">
                  <c:v>59.249527171097768</c:v>
                </c:pt>
                <c:pt idx="5349">
                  <c:v>59.263179980163251</c:v>
                </c:pt>
                <c:pt idx="5350">
                  <c:v>59.268099006958899</c:v>
                </c:pt>
                <c:pt idx="5351">
                  <c:v>59.262577650351538</c:v>
                </c:pt>
                <c:pt idx="5352">
                  <c:v>59.264384639786662</c:v>
                </c:pt>
                <c:pt idx="5353">
                  <c:v>59.267998618656939</c:v>
                </c:pt>
                <c:pt idx="5354">
                  <c:v>59.262577650351538</c:v>
                </c:pt>
                <c:pt idx="5355">
                  <c:v>59.245310862415799</c:v>
                </c:pt>
                <c:pt idx="5356">
                  <c:v>59.267898230355001</c:v>
                </c:pt>
                <c:pt idx="5357">
                  <c:v>59.269805608092078</c:v>
                </c:pt>
                <c:pt idx="5358">
                  <c:v>59.269705219790133</c:v>
                </c:pt>
                <c:pt idx="5359">
                  <c:v>59.191402344267622</c:v>
                </c:pt>
                <c:pt idx="5360">
                  <c:v>59.199834961631559</c:v>
                </c:pt>
                <c:pt idx="5361">
                  <c:v>59.153957507639518</c:v>
                </c:pt>
                <c:pt idx="5362">
                  <c:v>59.075253078909213</c:v>
                </c:pt>
                <c:pt idx="5363">
                  <c:v>59.116512671011449</c:v>
                </c:pt>
                <c:pt idx="5364">
                  <c:v>59.1249452883754</c:v>
                </c:pt>
                <c:pt idx="5365">
                  <c:v>59.106373452514298</c:v>
                </c:pt>
                <c:pt idx="5366">
                  <c:v>59.105068404588913</c:v>
                </c:pt>
                <c:pt idx="5367">
                  <c:v>59.10757811213773</c:v>
                </c:pt>
                <c:pt idx="5368">
                  <c:v>59.091315207221498</c:v>
                </c:pt>
                <c:pt idx="5369">
                  <c:v>59.078164339665811</c:v>
                </c:pt>
                <c:pt idx="5370">
                  <c:v>59.083585307971219</c:v>
                </c:pt>
                <c:pt idx="5371">
                  <c:v>59.0829829781595</c:v>
                </c:pt>
                <c:pt idx="5372">
                  <c:v>59.089106664578573</c:v>
                </c:pt>
                <c:pt idx="5373">
                  <c:v>59.096033457413249</c:v>
                </c:pt>
                <c:pt idx="5374">
                  <c:v>59.098342388358162</c:v>
                </c:pt>
                <c:pt idx="5375">
                  <c:v>59.083786084575131</c:v>
                </c:pt>
                <c:pt idx="5376">
                  <c:v>59.085291909104399</c:v>
                </c:pt>
                <c:pt idx="5377">
                  <c:v>59.092921420052761</c:v>
                </c:pt>
                <c:pt idx="5378">
                  <c:v>59.162892066513258</c:v>
                </c:pt>
                <c:pt idx="5379">
                  <c:v>59.159378475944948</c:v>
                </c:pt>
                <c:pt idx="5380">
                  <c:v>59.201742339368657</c:v>
                </c:pt>
                <c:pt idx="5381">
                  <c:v>59.293296470748842</c:v>
                </c:pt>
                <c:pt idx="5382">
                  <c:v>59.20816719069358</c:v>
                </c:pt>
                <c:pt idx="5383">
                  <c:v>59.199834961631581</c:v>
                </c:pt>
                <c:pt idx="5384">
                  <c:v>59.226036308441039</c:v>
                </c:pt>
                <c:pt idx="5385">
                  <c:v>59.225132813723498</c:v>
                </c:pt>
                <c:pt idx="5386">
                  <c:v>59.130366256680851</c:v>
                </c:pt>
                <c:pt idx="5387">
                  <c:v>59.123037910638338</c:v>
                </c:pt>
                <c:pt idx="5388">
                  <c:v>59.124945288375443</c:v>
                </c:pt>
                <c:pt idx="5389">
                  <c:v>59.125045676677388</c:v>
                </c:pt>
                <c:pt idx="5390">
                  <c:v>59.125748394791067</c:v>
                </c:pt>
                <c:pt idx="5391">
                  <c:v>59.11681383591732</c:v>
                </c:pt>
                <c:pt idx="5392">
                  <c:v>59.114103351764619</c:v>
                </c:pt>
                <c:pt idx="5393">
                  <c:v>59.106172675910408</c:v>
                </c:pt>
                <c:pt idx="5394">
                  <c:v>59.111493255913857</c:v>
                </c:pt>
                <c:pt idx="5395">
                  <c:v>59.109284713270917</c:v>
                </c:pt>
                <c:pt idx="5396">
                  <c:v>59.110890926102158</c:v>
                </c:pt>
                <c:pt idx="5397">
                  <c:v>59.119825484975898</c:v>
                </c:pt>
                <c:pt idx="5398">
                  <c:v>59.130165480076919</c:v>
                </c:pt>
                <c:pt idx="5399">
                  <c:v>59.129964703473007</c:v>
                </c:pt>
                <c:pt idx="5400">
                  <c:v>59.112497138933392</c:v>
                </c:pt>
                <c:pt idx="5401">
                  <c:v>59.187989142001257</c:v>
                </c:pt>
                <c:pt idx="5402">
                  <c:v>59.208066802391649</c:v>
                </c:pt>
                <c:pt idx="5403">
                  <c:v>59.182367397091937</c:v>
                </c:pt>
                <c:pt idx="5404">
                  <c:v>59.182367397091937</c:v>
                </c:pt>
                <c:pt idx="5405">
                  <c:v>59.277836672248242</c:v>
                </c:pt>
                <c:pt idx="5406">
                  <c:v>59.281651427722409</c:v>
                </c:pt>
                <c:pt idx="5407">
                  <c:v>59.279442885079483</c:v>
                </c:pt>
                <c:pt idx="5408">
                  <c:v>59.28245453413804</c:v>
                </c:pt>
                <c:pt idx="5409">
                  <c:v>59.223325824288338</c:v>
                </c:pt>
                <c:pt idx="5410">
                  <c:v>59.226237085044943</c:v>
                </c:pt>
                <c:pt idx="5411">
                  <c:v>59.208970297109197</c:v>
                </c:pt>
                <c:pt idx="5412">
                  <c:v>59.192807780494938</c:v>
                </c:pt>
                <c:pt idx="5413">
                  <c:v>59.200838844651102</c:v>
                </c:pt>
                <c:pt idx="5414">
                  <c:v>59.211178839752151</c:v>
                </c:pt>
                <c:pt idx="5415">
                  <c:v>59.197526030686667</c:v>
                </c:pt>
                <c:pt idx="5416">
                  <c:v>59.187687977095372</c:v>
                </c:pt>
                <c:pt idx="5417">
                  <c:v>59.175440604257247</c:v>
                </c:pt>
                <c:pt idx="5418">
                  <c:v>59.168714588026489</c:v>
                </c:pt>
                <c:pt idx="5419">
                  <c:v>59.168915364630372</c:v>
                </c:pt>
                <c:pt idx="5420">
                  <c:v>59.173734003124082</c:v>
                </c:pt>
                <c:pt idx="5421">
                  <c:v>59.1534555661298</c:v>
                </c:pt>
                <c:pt idx="5422">
                  <c:v>59.156667991792233</c:v>
                </c:pt>
                <c:pt idx="5423">
                  <c:v>59.162590901607402</c:v>
                </c:pt>
                <c:pt idx="5424">
                  <c:v>59.187687977095393</c:v>
                </c:pt>
                <c:pt idx="5425">
                  <c:v>59.191101179361773</c:v>
                </c:pt>
                <c:pt idx="5426">
                  <c:v>59.193811663514467</c:v>
                </c:pt>
                <c:pt idx="5427">
                  <c:v>59.18196584388415</c:v>
                </c:pt>
                <c:pt idx="5428">
                  <c:v>59.236677468447951</c:v>
                </c:pt>
                <c:pt idx="5429">
                  <c:v>59.231055723538653</c:v>
                </c:pt>
                <c:pt idx="5430">
                  <c:v>59.249226006191961</c:v>
                </c:pt>
                <c:pt idx="5431">
                  <c:v>59.272516092244778</c:v>
                </c:pt>
                <c:pt idx="5432">
                  <c:v>59.268199395260851</c:v>
                </c:pt>
                <c:pt idx="5433">
                  <c:v>59.262477262049593</c:v>
                </c:pt>
                <c:pt idx="5434">
                  <c:v>59.272516092244778</c:v>
                </c:pt>
                <c:pt idx="5435">
                  <c:v>59.280547156400942</c:v>
                </c:pt>
                <c:pt idx="5436">
                  <c:v>59.285466183196583</c:v>
                </c:pt>
                <c:pt idx="5437">
                  <c:v>59.29520384848594</c:v>
                </c:pt>
                <c:pt idx="5438">
                  <c:v>59.292292587729328</c:v>
                </c:pt>
                <c:pt idx="5439">
                  <c:v>59.286570454518063</c:v>
                </c:pt>
                <c:pt idx="5440">
                  <c:v>59.297111226223031</c:v>
                </c:pt>
                <c:pt idx="5441">
                  <c:v>59.304640348869412</c:v>
                </c:pt>
                <c:pt idx="5442">
                  <c:v>59.291790646219582</c:v>
                </c:pt>
                <c:pt idx="5443">
                  <c:v>59.28737356093368</c:v>
                </c:pt>
                <c:pt idx="5444">
                  <c:v>59.265087357900349</c:v>
                </c:pt>
                <c:pt idx="5445">
                  <c:v>59.270909879413573</c:v>
                </c:pt>
                <c:pt idx="5446">
                  <c:v>59.272616480546752</c:v>
                </c:pt>
                <c:pt idx="5447">
                  <c:v>59.276130071115098</c:v>
                </c:pt>
                <c:pt idx="5448">
                  <c:v>59.27613007111507</c:v>
                </c:pt>
                <c:pt idx="5449">
                  <c:v>59.274825023189713</c:v>
                </c:pt>
                <c:pt idx="5450">
                  <c:v>59.269604831488188</c:v>
                </c:pt>
                <c:pt idx="5451">
                  <c:v>59.269705219790133</c:v>
                </c:pt>
                <c:pt idx="5452">
                  <c:v>59.279141720173641</c:v>
                </c:pt>
                <c:pt idx="5453">
                  <c:v>59.291991422823479</c:v>
                </c:pt>
                <c:pt idx="5454">
                  <c:v>59.293898800560569</c:v>
                </c:pt>
                <c:pt idx="5455">
                  <c:v>59.291589869615663</c:v>
                </c:pt>
                <c:pt idx="5456">
                  <c:v>59.284161135271212</c:v>
                </c:pt>
                <c:pt idx="5457">
                  <c:v>59.287373560933673</c:v>
                </c:pt>
                <c:pt idx="5458">
                  <c:v>59.276933177530687</c:v>
                </c:pt>
                <c:pt idx="5459">
                  <c:v>59.272616480546752</c:v>
                </c:pt>
                <c:pt idx="5460">
                  <c:v>59.258160565065673</c:v>
                </c:pt>
                <c:pt idx="5461">
                  <c:v>59.259064059783213</c:v>
                </c:pt>
                <c:pt idx="5462">
                  <c:v>59.244909309207998</c:v>
                </c:pt>
                <c:pt idx="5463">
                  <c:v>59.260971437520311</c:v>
                </c:pt>
                <c:pt idx="5464">
                  <c:v>59.258060176763692</c:v>
                </c:pt>
                <c:pt idx="5465">
                  <c:v>59.26629201752376</c:v>
                </c:pt>
                <c:pt idx="5466">
                  <c:v>59.254646974497319</c:v>
                </c:pt>
                <c:pt idx="5467">
                  <c:v>59.139601980460398</c:v>
                </c:pt>
                <c:pt idx="5468">
                  <c:v>59.128458878943739</c:v>
                </c:pt>
                <c:pt idx="5469">
                  <c:v>59.131068974794488</c:v>
                </c:pt>
                <c:pt idx="5470">
                  <c:v>59.127655772528129</c:v>
                </c:pt>
                <c:pt idx="5471">
                  <c:v>59.118319660446588</c:v>
                </c:pt>
                <c:pt idx="5472">
                  <c:v>59.102157143832343</c:v>
                </c:pt>
                <c:pt idx="5473">
                  <c:v>59.099446659679622</c:v>
                </c:pt>
                <c:pt idx="5474">
                  <c:v>59.101153260812822</c:v>
                </c:pt>
                <c:pt idx="5475">
                  <c:v>59.108481606855307</c:v>
                </c:pt>
                <c:pt idx="5476">
                  <c:v>59.10567073440064</c:v>
                </c:pt>
                <c:pt idx="5477">
                  <c:v>59.114705681576311</c:v>
                </c:pt>
                <c:pt idx="5478">
                  <c:v>59.121130532901269</c:v>
                </c:pt>
                <c:pt idx="5479">
                  <c:v>59.122435580826632</c:v>
                </c:pt>
                <c:pt idx="5480">
                  <c:v>59.127555384226177</c:v>
                </c:pt>
                <c:pt idx="5481">
                  <c:v>59.113701798556818</c:v>
                </c:pt>
                <c:pt idx="5482">
                  <c:v>59.014116603020483</c:v>
                </c:pt>
                <c:pt idx="5483">
                  <c:v>59.01070340075411</c:v>
                </c:pt>
                <c:pt idx="5484">
                  <c:v>59.006989033581903</c:v>
                </c:pt>
                <c:pt idx="5485">
                  <c:v>59.021043395855173</c:v>
                </c:pt>
                <c:pt idx="5486">
                  <c:v>59.135988001590142</c:v>
                </c:pt>
                <c:pt idx="5487">
                  <c:v>59.148436151032193</c:v>
                </c:pt>
                <c:pt idx="5488">
                  <c:v>59.145826055181423</c:v>
                </c:pt>
                <c:pt idx="5489">
                  <c:v>59.156868768396137</c:v>
                </c:pt>
                <c:pt idx="5490">
                  <c:v>59.166606433685473</c:v>
                </c:pt>
                <c:pt idx="5491">
                  <c:v>59.17082274236747</c:v>
                </c:pt>
                <c:pt idx="5492">
                  <c:v>59.176243710672871</c:v>
                </c:pt>
                <c:pt idx="5493">
                  <c:v>59.174537109539699</c:v>
                </c:pt>
                <c:pt idx="5494">
                  <c:v>59.176745652182618</c:v>
                </c:pt>
                <c:pt idx="5495">
                  <c:v>59.188491083511011</c:v>
                </c:pt>
                <c:pt idx="5496">
                  <c:v>59.202645834086233</c:v>
                </c:pt>
                <c:pt idx="5497">
                  <c:v>59.200437291443293</c:v>
                </c:pt>
                <c:pt idx="5498">
                  <c:v>59.206059036352578</c:v>
                </c:pt>
                <c:pt idx="5499">
                  <c:v>59.210877674846259</c:v>
                </c:pt>
                <c:pt idx="5500">
                  <c:v>59.223928154100037</c:v>
                </c:pt>
                <c:pt idx="5501">
                  <c:v>59.320802865483657</c:v>
                </c:pt>
                <c:pt idx="5502">
                  <c:v>59.330440142471062</c:v>
                </c:pt>
                <c:pt idx="5503">
                  <c:v>59.346703047387258</c:v>
                </c:pt>
                <c:pt idx="5504">
                  <c:v>59.347907707010677</c:v>
                </c:pt>
                <c:pt idx="5505">
                  <c:v>59.359954303244919</c:v>
                </c:pt>
                <c:pt idx="5506">
                  <c:v>59.350216637955597</c:v>
                </c:pt>
                <c:pt idx="5507">
                  <c:v>59.353027510410243</c:v>
                </c:pt>
                <c:pt idx="5508">
                  <c:v>59.336262663984272</c:v>
                </c:pt>
                <c:pt idx="5509">
                  <c:v>59.334656451153037</c:v>
                </c:pt>
                <c:pt idx="5510">
                  <c:v>59.332146743604248</c:v>
                </c:pt>
                <c:pt idx="5511">
                  <c:v>59.350015861351679</c:v>
                </c:pt>
                <c:pt idx="5512">
                  <c:v>59.338671983231102</c:v>
                </c:pt>
                <c:pt idx="5513">
                  <c:v>59.332347520208153</c:v>
                </c:pt>
                <c:pt idx="5514">
                  <c:v>59.300122875281573</c:v>
                </c:pt>
                <c:pt idx="5515">
                  <c:v>59.293095694144952</c:v>
                </c:pt>
                <c:pt idx="5516">
                  <c:v>59.303234912642068</c:v>
                </c:pt>
                <c:pt idx="5517">
                  <c:v>59.298416274148408</c:v>
                </c:pt>
                <c:pt idx="5518">
                  <c:v>59.295605401693727</c:v>
                </c:pt>
                <c:pt idx="5519">
                  <c:v>59.293597635654713</c:v>
                </c:pt>
                <c:pt idx="5520">
                  <c:v>59.301327534905013</c:v>
                </c:pt>
                <c:pt idx="5521">
                  <c:v>59.298115109242552</c:v>
                </c:pt>
                <c:pt idx="5522">
                  <c:v>59.290585986596149</c:v>
                </c:pt>
                <c:pt idx="5523">
                  <c:v>59.289481715274668</c:v>
                </c:pt>
                <c:pt idx="5524">
                  <c:v>59.188189918605161</c:v>
                </c:pt>
                <c:pt idx="5525">
                  <c:v>59.190599237852012</c:v>
                </c:pt>
                <c:pt idx="5526">
                  <c:v>59.200336903141341</c:v>
                </c:pt>
                <c:pt idx="5527">
                  <c:v>59.209773403524821</c:v>
                </c:pt>
                <c:pt idx="5528">
                  <c:v>59.203649717105748</c:v>
                </c:pt>
                <c:pt idx="5529">
                  <c:v>59.229851063915213</c:v>
                </c:pt>
                <c:pt idx="5530">
                  <c:v>59.206962531070168</c:v>
                </c:pt>
                <c:pt idx="5531">
                  <c:v>59.213889323904858</c:v>
                </c:pt>
                <c:pt idx="5532">
                  <c:v>59.221719611457111</c:v>
                </c:pt>
                <c:pt idx="5533">
                  <c:v>59.252338043552463</c:v>
                </c:pt>
                <c:pt idx="5534">
                  <c:v>59.24360426128262</c:v>
                </c:pt>
                <c:pt idx="5535">
                  <c:v>59.225132813723469</c:v>
                </c:pt>
                <c:pt idx="5536">
                  <c:v>59.223526600892242</c:v>
                </c:pt>
                <c:pt idx="5537">
                  <c:v>59.22262310617468</c:v>
                </c:pt>
                <c:pt idx="5538">
                  <c:v>59.21991262202198</c:v>
                </c:pt>
                <c:pt idx="5539">
                  <c:v>59.216700196359518</c:v>
                </c:pt>
                <c:pt idx="5540">
                  <c:v>59.214290877112653</c:v>
                </c:pt>
                <c:pt idx="5541">
                  <c:v>59.206661366164298</c:v>
                </c:pt>
                <c:pt idx="5542">
                  <c:v>59.197927583894469</c:v>
                </c:pt>
                <c:pt idx="5543">
                  <c:v>59.284763465082918</c:v>
                </c:pt>
                <c:pt idx="5544">
                  <c:v>59.288879385462963</c:v>
                </c:pt>
                <c:pt idx="5545">
                  <c:v>59.270106772997941</c:v>
                </c:pt>
                <c:pt idx="5546">
                  <c:v>59.293698023956637</c:v>
                </c:pt>
                <c:pt idx="5547">
                  <c:v>59.300424040187423</c:v>
                </c:pt>
                <c:pt idx="5548">
                  <c:v>59.289782880180518</c:v>
                </c:pt>
                <c:pt idx="5549">
                  <c:v>59.183371280111452</c:v>
                </c:pt>
                <c:pt idx="5550">
                  <c:v>59.188591471812948</c:v>
                </c:pt>
                <c:pt idx="5551">
                  <c:v>59.210576509940431</c:v>
                </c:pt>
                <c:pt idx="5552">
                  <c:v>59.203348552199898</c:v>
                </c:pt>
                <c:pt idx="5553">
                  <c:v>59.214090100508763</c:v>
                </c:pt>
                <c:pt idx="5554">
                  <c:v>59.180761184260703</c:v>
                </c:pt>
                <c:pt idx="5555">
                  <c:v>59.180660795958772</c:v>
                </c:pt>
                <c:pt idx="5556">
                  <c:v>59.172328566896759</c:v>
                </c:pt>
                <c:pt idx="5557">
                  <c:v>59.161787795191799</c:v>
                </c:pt>
                <c:pt idx="5558">
                  <c:v>59.156065661980527</c:v>
                </c:pt>
                <c:pt idx="5559">
                  <c:v>59.157169933302001</c:v>
                </c:pt>
                <c:pt idx="5560">
                  <c:v>59.164197114438643</c:v>
                </c:pt>
                <c:pt idx="5561">
                  <c:v>59.171625848783101</c:v>
                </c:pt>
                <c:pt idx="5562">
                  <c:v>59.188792248416881</c:v>
                </c:pt>
                <c:pt idx="5563">
                  <c:v>59.179857689543141</c:v>
                </c:pt>
                <c:pt idx="5564">
                  <c:v>59.184475551432932</c:v>
                </c:pt>
                <c:pt idx="5565">
                  <c:v>59.154660225753197</c:v>
                </c:pt>
                <c:pt idx="5566">
                  <c:v>59.149038480843899</c:v>
                </c:pt>
                <c:pt idx="5567">
                  <c:v>59.13267518762575</c:v>
                </c:pt>
                <c:pt idx="5568">
                  <c:v>59.230754558632803</c:v>
                </c:pt>
                <c:pt idx="5569">
                  <c:v>59.227843297876177</c:v>
                </c:pt>
                <c:pt idx="5570">
                  <c:v>59.20927146201506</c:v>
                </c:pt>
                <c:pt idx="5571">
                  <c:v>59.213186605791194</c:v>
                </c:pt>
                <c:pt idx="5572">
                  <c:v>59.20716330767408</c:v>
                </c:pt>
                <c:pt idx="5573">
                  <c:v>59.241797271847489</c:v>
                </c:pt>
                <c:pt idx="5574">
                  <c:v>59.24420659109434</c:v>
                </c:pt>
                <c:pt idx="5575">
                  <c:v>59.252639208458312</c:v>
                </c:pt>
                <c:pt idx="5576">
                  <c:v>59.259064059783213</c:v>
                </c:pt>
                <c:pt idx="5577">
                  <c:v>59.266392405825719</c:v>
                </c:pt>
                <c:pt idx="5578">
                  <c:v>59.263581533371067</c:v>
                </c:pt>
                <c:pt idx="5579">
                  <c:v>59.263581533371067</c:v>
                </c:pt>
                <c:pt idx="5580">
                  <c:v>59.266793959033542</c:v>
                </c:pt>
                <c:pt idx="5581">
                  <c:v>59.252036878646592</c:v>
                </c:pt>
                <c:pt idx="5582">
                  <c:v>59.259465612991043</c:v>
                </c:pt>
                <c:pt idx="5583">
                  <c:v>59.24942678279583</c:v>
                </c:pt>
                <c:pt idx="5584">
                  <c:v>59.233364654483523</c:v>
                </c:pt>
                <c:pt idx="5585">
                  <c:v>59.23396698429525</c:v>
                </c:pt>
                <c:pt idx="5586">
                  <c:v>59.238785622788939</c:v>
                </c:pt>
                <c:pt idx="5587">
                  <c:v>59.221117281645398</c:v>
                </c:pt>
                <c:pt idx="5588">
                  <c:v>59.219109515606348</c:v>
                </c:pt>
                <c:pt idx="5589">
                  <c:v>59.212182722771679</c:v>
                </c:pt>
                <c:pt idx="5590">
                  <c:v>59.213186605791194</c:v>
                </c:pt>
                <c:pt idx="5591">
                  <c:v>59.224128930703969</c:v>
                </c:pt>
                <c:pt idx="5592">
                  <c:v>59.228044074480088</c:v>
                </c:pt>
                <c:pt idx="5593">
                  <c:v>59.225735143535204</c:v>
                </c:pt>
                <c:pt idx="5594">
                  <c:v>59.228646404291801</c:v>
                </c:pt>
                <c:pt idx="5595">
                  <c:v>59.236677468447937</c:v>
                </c:pt>
                <c:pt idx="5596">
                  <c:v>59.25253882015636</c:v>
                </c:pt>
                <c:pt idx="5597">
                  <c:v>59.253743479779779</c:v>
                </c:pt>
                <c:pt idx="5598">
                  <c:v>59.238986399392843</c:v>
                </c:pt>
                <c:pt idx="5599">
                  <c:v>59.236175526938197</c:v>
                </c:pt>
                <c:pt idx="5600">
                  <c:v>59.236577080145999</c:v>
                </c:pt>
                <c:pt idx="5601">
                  <c:v>59.237982516373329</c:v>
                </c:pt>
                <c:pt idx="5602">
                  <c:v>59.254747362799293</c:v>
                </c:pt>
                <c:pt idx="5603">
                  <c:v>59.27984443828727</c:v>
                </c:pt>
                <c:pt idx="5604">
                  <c:v>59.284060746969267</c:v>
                </c:pt>
                <c:pt idx="5605">
                  <c:v>59.283659193761451</c:v>
                </c:pt>
                <c:pt idx="5606">
                  <c:v>59.306547726606489</c:v>
                </c:pt>
                <c:pt idx="5607">
                  <c:v>59.319297040954403</c:v>
                </c:pt>
                <c:pt idx="5608">
                  <c:v>59.335861110776449</c:v>
                </c:pt>
                <c:pt idx="5609">
                  <c:v>59.243303096376778</c:v>
                </c:pt>
                <c:pt idx="5610">
                  <c:v>59.231658053350351</c:v>
                </c:pt>
                <c:pt idx="5611">
                  <c:v>59.225233202025443</c:v>
                </c:pt>
                <c:pt idx="5612">
                  <c:v>59.229549899009363</c:v>
                </c:pt>
                <c:pt idx="5613">
                  <c:v>59.246716298643157</c:v>
                </c:pt>
                <c:pt idx="5614">
                  <c:v>59.217101749567327</c:v>
                </c:pt>
                <c:pt idx="5615">
                  <c:v>59.205356318238962</c:v>
                </c:pt>
                <c:pt idx="5616">
                  <c:v>59.205155541635037</c:v>
                </c:pt>
                <c:pt idx="5617">
                  <c:v>59.240994165431879</c:v>
                </c:pt>
                <c:pt idx="5618">
                  <c:v>59.242198825055311</c:v>
                </c:pt>
                <c:pt idx="5619">
                  <c:v>59.232862712973798</c:v>
                </c:pt>
                <c:pt idx="5620">
                  <c:v>59.234669702408908</c:v>
                </c:pt>
                <c:pt idx="5621">
                  <c:v>59.223928154100051</c:v>
                </c:pt>
                <c:pt idx="5622">
                  <c:v>59.220715728437582</c:v>
                </c:pt>
                <c:pt idx="5623">
                  <c:v>59.230353005424973</c:v>
                </c:pt>
                <c:pt idx="5624">
                  <c:v>59.233866595993277</c:v>
                </c:pt>
                <c:pt idx="5625">
                  <c:v>59.242198825055297</c:v>
                </c:pt>
                <c:pt idx="5626">
                  <c:v>59.23507125561671</c:v>
                </c:pt>
                <c:pt idx="5627">
                  <c:v>59.214592042018523</c:v>
                </c:pt>
                <c:pt idx="5628">
                  <c:v>59.301729088112793</c:v>
                </c:pt>
                <c:pt idx="5629">
                  <c:v>59.301628699810841</c:v>
                </c:pt>
                <c:pt idx="5630">
                  <c:v>59.315683062084119</c:v>
                </c:pt>
                <c:pt idx="5631">
                  <c:v>59.312470636421672</c:v>
                </c:pt>
                <c:pt idx="5632">
                  <c:v>59.299420157167908</c:v>
                </c:pt>
                <c:pt idx="5633">
                  <c:v>59.313775684347029</c:v>
                </c:pt>
                <c:pt idx="5634">
                  <c:v>59.315984226989983</c:v>
                </c:pt>
                <c:pt idx="5635">
                  <c:v>59.315482285480208</c:v>
                </c:pt>
                <c:pt idx="5636">
                  <c:v>59.280045214891182</c:v>
                </c:pt>
                <c:pt idx="5637">
                  <c:v>59.273720751868197</c:v>
                </c:pt>
                <c:pt idx="5638">
                  <c:v>59.311366365100191</c:v>
                </c:pt>
                <c:pt idx="5639">
                  <c:v>59.312169471515787</c:v>
                </c:pt>
                <c:pt idx="5640">
                  <c:v>59.320602088879767</c:v>
                </c:pt>
                <c:pt idx="5641">
                  <c:v>59.337567711909642</c:v>
                </c:pt>
                <c:pt idx="5642">
                  <c:v>59.323513349636379</c:v>
                </c:pt>
                <c:pt idx="5643">
                  <c:v>59.312370248119713</c:v>
                </c:pt>
                <c:pt idx="5644">
                  <c:v>59.302833359434267</c:v>
                </c:pt>
                <c:pt idx="5645">
                  <c:v>59.305644231888941</c:v>
                </c:pt>
                <c:pt idx="5646">
                  <c:v>59.30343568924598</c:v>
                </c:pt>
                <c:pt idx="5647">
                  <c:v>59.30373685415185</c:v>
                </c:pt>
                <c:pt idx="5648">
                  <c:v>59.30062481679132</c:v>
                </c:pt>
                <c:pt idx="5649">
                  <c:v>59.300122875281581</c:v>
                </c:pt>
                <c:pt idx="5650">
                  <c:v>59.30313452434013</c:v>
                </c:pt>
                <c:pt idx="5651">
                  <c:v>59.286972007725872</c:v>
                </c:pt>
                <c:pt idx="5652">
                  <c:v>59.182568173695863</c:v>
                </c:pt>
                <c:pt idx="5653">
                  <c:v>59.16781109330892</c:v>
                </c:pt>
                <c:pt idx="5654">
                  <c:v>59.166004103873782</c:v>
                </c:pt>
                <c:pt idx="5655">
                  <c:v>59.178853806523641</c:v>
                </c:pt>
                <c:pt idx="5656">
                  <c:v>59.176745652182618</c:v>
                </c:pt>
                <c:pt idx="5657">
                  <c:v>59.152752848016121</c:v>
                </c:pt>
                <c:pt idx="5658">
                  <c:v>59.154961390659047</c:v>
                </c:pt>
                <c:pt idx="5659">
                  <c:v>59.159579252548852</c:v>
                </c:pt>
                <c:pt idx="5660">
                  <c:v>59.1417101348014</c:v>
                </c:pt>
                <c:pt idx="5661">
                  <c:v>59.143015182726799</c:v>
                </c:pt>
                <c:pt idx="5662">
                  <c:v>59.146930326502918</c:v>
                </c:pt>
                <c:pt idx="5663">
                  <c:v>59.148938092541961</c:v>
                </c:pt>
                <c:pt idx="5664">
                  <c:v>59.152652459714147</c:v>
                </c:pt>
                <c:pt idx="5665">
                  <c:v>59.170019635951853</c:v>
                </c:pt>
                <c:pt idx="5666">
                  <c:v>59.169316917838202</c:v>
                </c:pt>
                <c:pt idx="5667">
                  <c:v>59.178853806523627</c:v>
                </c:pt>
                <c:pt idx="5668">
                  <c:v>59.200638068047198</c:v>
                </c:pt>
                <c:pt idx="5669">
                  <c:v>59.180359631052902</c:v>
                </c:pt>
                <c:pt idx="5670">
                  <c:v>59.197124477478887</c:v>
                </c:pt>
                <c:pt idx="5671">
                  <c:v>59.305543843586989</c:v>
                </c:pt>
                <c:pt idx="5672">
                  <c:v>59.321907136805152</c:v>
                </c:pt>
                <c:pt idx="5673">
                  <c:v>59.322208301711008</c:v>
                </c:pt>
                <c:pt idx="5674">
                  <c:v>59.32030092397391</c:v>
                </c:pt>
                <c:pt idx="5675">
                  <c:v>59.32712732850667</c:v>
                </c:pt>
                <c:pt idx="5676">
                  <c:v>59.319999759068047</c:v>
                </c:pt>
                <c:pt idx="5677">
                  <c:v>59.317289274915353</c:v>
                </c:pt>
                <c:pt idx="5678">
                  <c:v>59.314177237554851</c:v>
                </c:pt>
                <c:pt idx="5679">
                  <c:v>59.310462870382622</c:v>
                </c:pt>
                <c:pt idx="5680">
                  <c:v>59.304841125473303</c:v>
                </c:pt>
                <c:pt idx="5681">
                  <c:v>59.304339183963549</c:v>
                </c:pt>
                <c:pt idx="5682">
                  <c:v>59.332046355302289</c:v>
                </c:pt>
                <c:pt idx="5683">
                  <c:v>59.31588383868803</c:v>
                </c:pt>
                <c:pt idx="5684">
                  <c:v>59.300825593395238</c:v>
                </c:pt>
                <c:pt idx="5685">
                  <c:v>59.305543843586989</c:v>
                </c:pt>
                <c:pt idx="5686">
                  <c:v>59.315181120574373</c:v>
                </c:pt>
                <c:pt idx="5687">
                  <c:v>59.290485598294183</c:v>
                </c:pt>
                <c:pt idx="5688">
                  <c:v>59.302231029622547</c:v>
                </c:pt>
                <c:pt idx="5689">
                  <c:v>59.29841627414838</c:v>
                </c:pt>
                <c:pt idx="5690">
                  <c:v>59.305644231888941</c:v>
                </c:pt>
                <c:pt idx="5691">
                  <c:v>59.302532194528432</c:v>
                </c:pt>
                <c:pt idx="5692">
                  <c:v>59.306949279814297</c:v>
                </c:pt>
                <c:pt idx="5693">
                  <c:v>59.300323651885478</c:v>
                </c:pt>
                <c:pt idx="5694">
                  <c:v>59.303034136038171</c:v>
                </c:pt>
                <c:pt idx="5695">
                  <c:v>59.306146173398687</c:v>
                </c:pt>
                <c:pt idx="5696">
                  <c:v>59.20846835559945</c:v>
                </c:pt>
                <c:pt idx="5697">
                  <c:v>59.207866025787723</c:v>
                </c:pt>
                <c:pt idx="5698">
                  <c:v>59.209873791826773</c:v>
                </c:pt>
                <c:pt idx="5699">
                  <c:v>59.229047957499603</c:v>
                </c:pt>
                <c:pt idx="5700">
                  <c:v>59.230854946934741</c:v>
                </c:pt>
                <c:pt idx="5701">
                  <c:v>59.20515554163503</c:v>
                </c:pt>
                <c:pt idx="5702">
                  <c:v>59.219209903908308</c:v>
                </c:pt>
                <c:pt idx="5703">
                  <c:v>59.213086217489241</c:v>
                </c:pt>
                <c:pt idx="5704">
                  <c:v>59.189896519738319</c:v>
                </c:pt>
                <c:pt idx="5705">
                  <c:v>59.177849923504098</c:v>
                </c:pt>
                <c:pt idx="5706">
                  <c:v>59.163996337834739</c:v>
                </c:pt>
                <c:pt idx="5707">
                  <c:v>59.115308011388052</c:v>
                </c:pt>
                <c:pt idx="5708">
                  <c:v>59.098041223452313</c:v>
                </c:pt>
                <c:pt idx="5709">
                  <c:v>59.096535398923038</c:v>
                </c:pt>
                <c:pt idx="5710">
                  <c:v>59.092319090241048</c:v>
                </c:pt>
                <c:pt idx="5711">
                  <c:v>59.091014042315678</c:v>
                </c:pt>
                <c:pt idx="5712">
                  <c:v>59.091515983825431</c:v>
                </c:pt>
                <c:pt idx="5713">
                  <c:v>59.082681813253643</c:v>
                </c:pt>
                <c:pt idx="5714">
                  <c:v>59.089909770994197</c:v>
                </c:pt>
                <c:pt idx="5715">
                  <c:v>59.188390695209073</c:v>
                </c:pt>
                <c:pt idx="5716">
                  <c:v>59.150544305373202</c:v>
                </c:pt>
                <c:pt idx="5717">
                  <c:v>59.136088389892087</c:v>
                </c:pt>
                <c:pt idx="5718">
                  <c:v>59.120528203089549</c:v>
                </c:pt>
                <c:pt idx="5719">
                  <c:v>59.124744511771517</c:v>
                </c:pt>
                <c:pt idx="5720">
                  <c:v>59.131068974794488</c:v>
                </c:pt>
                <c:pt idx="5721">
                  <c:v>59.124844900073477</c:v>
                </c:pt>
                <c:pt idx="5722">
                  <c:v>59.138598097440898</c:v>
                </c:pt>
                <c:pt idx="5723">
                  <c:v>59.165100609156212</c:v>
                </c:pt>
                <c:pt idx="5724">
                  <c:v>59.162791678211313</c:v>
                </c:pt>
                <c:pt idx="5725">
                  <c:v>59.174537109539699</c:v>
                </c:pt>
                <c:pt idx="5726">
                  <c:v>59.226739026554696</c:v>
                </c:pt>
                <c:pt idx="5727">
                  <c:v>59.245411250717758</c:v>
                </c:pt>
                <c:pt idx="5728">
                  <c:v>59.244608144302127</c:v>
                </c:pt>
                <c:pt idx="5729">
                  <c:v>59.247820569964588</c:v>
                </c:pt>
                <c:pt idx="5730">
                  <c:v>59.253040761666092</c:v>
                </c:pt>
                <c:pt idx="5731">
                  <c:v>59.255550469214903</c:v>
                </c:pt>
                <c:pt idx="5732">
                  <c:v>59.2624772620496</c:v>
                </c:pt>
                <c:pt idx="5733">
                  <c:v>59.278940943569701</c:v>
                </c:pt>
                <c:pt idx="5734">
                  <c:v>59.301026369999128</c:v>
                </c:pt>
                <c:pt idx="5735">
                  <c:v>59.337567711909649</c:v>
                </c:pt>
                <c:pt idx="5736">
                  <c:v>59.349011978332157</c:v>
                </c:pt>
                <c:pt idx="5737">
                  <c:v>59.357143430790273</c:v>
                </c:pt>
                <c:pt idx="5738">
                  <c:v>59.351421297579023</c:v>
                </c:pt>
                <c:pt idx="5739">
                  <c:v>59.352124015692667</c:v>
                </c:pt>
                <c:pt idx="5740">
                  <c:v>59.358749643621508</c:v>
                </c:pt>
                <c:pt idx="5741">
                  <c:v>59.352324792296578</c:v>
                </c:pt>
                <c:pt idx="5742">
                  <c:v>59.351120132673159</c:v>
                </c:pt>
                <c:pt idx="5743">
                  <c:v>59.355637606260998</c:v>
                </c:pt>
                <c:pt idx="5744">
                  <c:v>59.356741877582479</c:v>
                </c:pt>
                <c:pt idx="5745">
                  <c:v>59.362664787397641</c:v>
                </c:pt>
                <c:pt idx="5746">
                  <c:v>59.351019744371222</c:v>
                </c:pt>
                <c:pt idx="5747">
                  <c:v>59.35222440399464</c:v>
                </c:pt>
                <c:pt idx="5748">
                  <c:v>59.349413531540002</c:v>
                </c:pt>
                <c:pt idx="5749">
                  <c:v>59.367081872683507</c:v>
                </c:pt>
                <c:pt idx="5750">
                  <c:v>59.375614878349452</c:v>
                </c:pt>
                <c:pt idx="5751">
                  <c:v>59.397298751571057</c:v>
                </c:pt>
                <c:pt idx="5752">
                  <c:v>59.380935458352887</c:v>
                </c:pt>
                <c:pt idx="5753">
                  <c:v>59.345498387763861</c:v>
                </c:pt>
                <c:pt idx="5754">
                  <c:v>59.348108483614617</c:v>
                </c:pt>
                <c:pt idx="5755">
                  <c:v>59.349614308143899</c:v>
                </c:pt>
                <c:pt idx="5756">
                  <c:v>59.345799552669718</c:v>
                </c:pt>
                <c:pt idx="5757">
                  <c:v>59.352525568900496</c:v>
                </c:pt>
                <c:pt idx="5758">
                  <c:v>59.358247702111747</c:v>
                </c:pt>
                <c:pt idx="5759">
                  <c:v>59.355436829657101</c:v>
                </c:pt>
                <c:pt idx="5760">
                  <c:v>59.357745760601993</c:v>
                </c:pt>
                <c:pt idx="5761">
                  <c:v>59.350116249653652</c:v>
                </c:pt>
                <c:pt idx="5762">
                  <c:v>59.349112366634131</c:v>
                </c:pt>
                <c:pt idx="5763">
                  <c:v>59.358548867017589</c:v>
                </c:pt>
                <c:pt idx="5764">
                  <c:v>59.360355856452749</c:v>
                </c:pt>
                <c:pt idx="5765">
                  <c:v>59.376518373067029</c:v>
                </c:pt>
                <c:pt idx="5766">
                  <c:v>59.379228857219729</c:v>
                </c:pt>
                <c:pt idx="5767">
                  <c:v>59.365274883248397</c:v>
                </c:pt>
                <c:pt idx="5768">
                  <c:v>59.348710813426329</c:v>
                </c:pt>
                <c:pt idx="5769">
                  <c:v>59.342185573799441</c:v>
                </c:pt>
                <c:pt idx="5770">
                  <c:v>59.309458987363101</c:v>
                </c:pt>
                <c:pt idx="5771">
                  <c:v>59.309358599061163</c:v>
                </c:pt>
                <c:pt idx="5772">
                  <c:v>59.320401312275877</c:v>
                </c:pt>
                <c:pt idx="5773">
                  <c:v>59.327830046620328</c:v>
                </c:pt>
                <c:pt idx="5774">
                  <c:v>59.334656451153037</c:v>
                </c:pt>
                <c:pt idx="5775">
                  <c:v>59.336262663984279</c:v>
                </c:pt>
                <c:pt idx="5776">
                  <c:v>59.322007525107097</c:v>
                </c:pt>
                <c:pt idx="5777">
                  <c:v>59.317289274915353</c:v>
                </c:pt>
                <c:pt idx="5778">
                  <c:v>59.315281508876303</c:v>
                </c:pt>
                <c:pt idx="5779">
                  <c:v>59.315984226989997</c:v>
                </c:pt>
                <c:pt idx="5780">
                  <c:v>59.320300923973932</c:v>
                </c:pt>
                <c:pt idx="5781">
                  <c:v>59.324316456052003</c:v>
                </c:pt>
                <c:pt idx="5782">
                  <c:v>59.320401312275898</c:v>
                </c:pt>
                <c:pt idx="5783">
                  <c:v>59.312671413025569</c:v>
                </c:pt>
                <c:pt idx="5784">
                  <c:v>59.308153939437737</c:v>
                </c:pt>
                <c:pt idx="5785">
                  <c:v>59.305543843587003</c:v>
                </c:pt>
                <c:pt idx="5786">
                  <c:v>59.326023057185182</c:v>
                </c:pt>
                <c:pt idx="5787">
                  <c:v>59.316887721707538</c:v>
                </c:pt>
                <c:pt idx="5788">
                  <c:v>59.315482285480229</c:v>
                </c:pt>
                <c:pt idx="5789">
                  <c:v>59.325822280581271</c:v>
                </c:pt>
                <c:pt idx="5790">
                  <c:v>59.323814514542228</c:v>
                </c:pt>
                <c:pt idx="5791">
                  <c:v>59.321706360201247</c:v>
                </c:pt>
                <c:pt idx="5792">
                  <c:v>59.308856657551402</c:v>
                </c:pt>
                <c:pt idx="5793">
                  <c:v>59.293898800560562</c:v>
                </c:pt>
                <c:pt idx="5794">
                  <c:v>59.292995305843</c:v>
                </c:pt>
                <c:pt idx="5795">
                  <c:v>59.312470636421672</c:v>
                </c:pt>
                <c:pt idx="5796">
                  <c:v>59.295906566599598</c:v>
                </c:pt>
                <c:pt idx="5797">
                  <c:v>59.295906566599612</c:v>
                </c:pt>
                <c:pt idx="5798">
                  <c:v>59.284763465082918</c:v>
                </c:pt>
                <c:pt idx="5799">
                  <c:v>59.288076279047353</c:v>
                </c:pt>
                <c:pt idx="5800">
                  <c:v>59.279643661683387</c:v>
                </c:pt>
                <c:pt idx="5801">
                  <c:v>59.26448502808865</c:v>
                </c:pt>
                <c:pt idx="5802">
                  <c:v>59.277334730738488</c:v>
                </c:pt>
                <c:pt idx="5803">
                  <c:v>59.271813374131142</c:v>
                </c:pt>
                <c:pt idx="5804">
                  <c:v>59.273821140170163</c:v>
                </c:pt>
                <c:pt idx="5805">
                  <c:v>59.271311432621381</c:v>
                </c:pt>
                <c:pt idx="5806">
                  <c:v>59.293698023956672</c:v>
                </c:pt>
                <c:pt idx="5807">
                  <c:v>59.295003071882043</c:v>
                </c:pt>
                <c:pt idx="5808">
                  <c:v>59.286871619423927</c:v>
                </c:pt>
                <c:pt idx="5809">
                  <c:v>59.286972007725872</c:v>
                </c:pt>
                <c:pt idx="5810">
                  <c:v>59.290887151501998</c:v>
                </c:pt>
                <c:pt idx="5811">
                  <c:v>59.290284821690278</c:v>
                </c:pt>
                <c:pt idx="5812">
                  <c:v>59.301829476414753</c:v>
                </c:pt>
                <c:pt idx="5813">
                  <c:v>59.297111226223002</c:v>
                </c:pt>
                <c:pt idx="5814">
                  <c:v>59.290987539803943</c:v>
                </c:pt>
                <c:pt idx="5815">
                  <c:v>59.299520545469861</c:v>
                </c:pt>
                <c:pt idx="5816">
                  <c:v>59.304339183963549</c:v>
                </c:pt>
                <c:pt idx="5817">
                  <c:v>59.31317335453533</c:v>
                </c:pt>
                <c:pt idx="5818">
                  <c:v>59.301628699810841</c:v>
                </c:pt>
                <c:pt idx="5819">
                  <c:v>59.300825593395217</c:v>
                </c:pt>
                <c:pt idx="5820">
                  <c:v>59.308856657551402</c:v>
                </c:pt>
                <c:pt idx="5821">
                  <c:v>59.296006954901557</c:v>
                </c:pt>
                <c:pt idx="5822">
                  <c:v>59.298115109242538</c:v>
                </c:pt>
                <c:pt idx="5823">
                  <c:v>59.290686374898101</c:v>
                </c:pt>
                <c:pt idx="5824">
                  <c:v>59.283859970365363</c:v>
                </c:pt>
                <c:pt idx="5825">
                  <c:v>59.266693570731583</c:v>
                </c:pt>
                <c:pt idx="5826">
                  <c:v>59.266292017523782</c:v>
                </c:pt>
                <c:pt idx="5827">
                  <c:v>59.277133954134598</c:v>
                </c:pt>
                <c:pt idx="5828">
                  <c:v>59.302331417924528</c:v>
                </c:pt>
                <c:pt idx="5829">
                  <c:v>59.300725205093293</c:v>
                </c:pt>
                <c:pt idx="5830">
                  <c:v>59.302933747736247</c:v>
                </c:pt>
                <c:pt idx="5831">
                  <c:v>59.304740737171379</c:v>
                </c:pt>
                <c:pt idx="5832">
                  <c:v>59.197927583894497</c:v>
                </c:pt>
                <c:pt idx="5833">
                  <c:v>59.192406227287151</c:v>
                </c:pt>
                <c:pt idx="5834">
                  <c:v>59.195919817855462</c:v>
                </c:pt>
                <c:pt idx="5835">
                  <c:v>59.193610886910562</c:v>
                </c:pt>
                <c:pt idx="5836">
                  <c:v>59.204252046917482</c:v>
                </c:pt>
                <c:pt idx="5837">
                  <c:v>59.211279228054117</c:v>
                </c:pt>
                <c:pt idx="5838">
                  <c:v>59.203147775596008</c:v>
                </c:pt>
                <c:pt idx="5839">
                  <c:v>59.200136126537437</c:v>
                </c:pt>
                <c:pt idx="5840">
                  <c:v>59.208769520505321</c:v>
                </c:pt>
                <c:pt idx="5841">
                  <c:v>59.197526030686703</c:v>
                </c:pt>
                <c:pt idx="5842">
                  <c:v>59.229750675613253</c:v>
                </c:pt>
                <c:pt idx="5843">
                  <c:v>59.231156111840598</c:v>
                </c:pt>
                <c:pt idx="5844">
                  <c:v>59.2309553352367</c:v>
                </c:pt>
                <c:pt idx="5845">
                  <c:v>59.226237085044943</c:v>
                </c:pt>
                <c:pt idx="5846">
                  <c:v>59.215595925038031</c:v>
                </c:pt>
                <c:pt idx="5847">
                  <c:v>59.194514381628117</c:v>
                </c:pt>
                <c:pt idx="5848">
                  <c:v>59.203549328803803</c:v>
                </c:pt>
                <c:pt idx="5849">
                  <c:v>59.201943115972547</c:v>
                </c:pt>
                <c:pt idx="5850">
                  <c:v>59.208066802391627</c:v>
                </c:pt>
                <c:pt idx="5851">
                  <c:v>59.309358599061163</c:v>
                </c:pt>
                <c:pt idx="5852">
                  <c:v>59.320200535671972</c:v>
                </c:pt>
                <c:pt idx="5853">
                  <c:v>59.323714126240283</c:v>
                </c:pt>
                <c:pt idx="5854">
                  <c:v>59.324818397561771</c:v>
                </c:pt>
                <c:pt idx="5855">
                  <c:v>59.318594322840738</c:v>
                </c:pt>
                <c:pt idx="5856">
                  <c:v>59.316285391895853</c:v>
                </c:pt>
                <c:pt idx="5857">
                  <c:v>59.3235133496364</c:v>
                </c:pt>
                <c:pt idx="5858">
                  <c:v>59.341984797195529</c:v>
                </c:pt>
                <c:pt idx="5859">
                  <c:v>59.33786887681552</c:v>
                </c:pt>
                <c:pt idx="5860">
                  <c:v>59.349513919841961</c:v>
                </c:pt>
                <c:pt idx="5861">
                  <c:v>59.323714126240297</c:v>
                </c:pt>
                <c:pt idx="5862">
                  <c:v>59.330440142471083</c:v>
                </c:pt>
                <c:pt idx="5863">
                  <c:v>59.33305023832186</c:v>
                </c:pt>
                <c:pt idx="5864">
                  <c:v>59.341482855685797</c:v>
                </c:pt>
                <c:pt idx="5865">
                  <c:v>59.352525568900496</c:v>
                </c:pt>
                <c:pt idx="5866">
                  <c:v>59.357544983998089</c:v>
                </c:pt>
                <c:pt idx="5867">
                  <c:v>59.347706930406822</c:v>
                </c:pt>
                <c:pt idx="5868">
                  <c:v>59.343892174932627</c:v>
                </c:pt>
                <c:pt idx="5869">
                  <c:v>59.345699164367772</c:v>
                </c:pt>
                <c:pt idx="5870">
                  <c:v>59.36216284588788</c:v>
                </c:pt>
                <c:pt idx="5871">
                  <c:v>59.355637606260998</c:v>
                </c:pt>
                <c:pt idx="5872">
                  <c:v>59.356440712676623</c:v>
                </c:pt>
                <c:pt idx="5873">
                  <c:v>59.364070223624999</c:v>
                </c:pt>
                <c:pt idx="5874">
                  <c:v>59.333953733039401</c:v>
                </c:pt>
                <c:pt idx="5875">
                  <c:v>59.339977031156508</c:v>
                </c:pt>
                <c:pt idx="5876">
                  <c:v>59.349011978332179</c:v>
                </c:pt>
                <c:pt idx="5877">
                  <c:v>59.338170041721384</c:v>
                </c:pt>
                <c:pt idx="5878">
                  <c:v>59.33013897756522</c:v>
                </c:pt>
                <c:pt idx="5879">
                  <c:v>59.330540530773028</c:v>
                </c:pt>
                <c:pt idx="5880">
                  <c:v>59.324115679448113</c:v>
                </c:pt>
                <c:pt idx="5881">
                  <c:v>59.31437801415877</c:v>
                </c:pt>
                <c:pt idx="5882">
                  <c:v>59.308856657551409</c:v>
                </c:pt>
                <c:pt idx="5883">
                  <c:v>59.324517232655928</c:v>
                </c:pt>
                <c:pt idx="5884">
                  <c:v>59.319698594162197</c:v>
                </c:pt>
                <c:pt idx="5885">
                  <c:v>59.309258210759232</c:v>
                </c:pt>
                <c:pt idx="5886">
                  <c:v>59.320702477181747</c:v>
                </c:pt>
                <c:pt idx="5887">
                  <c:v>59.333150626623798</c:v>
                </c:pt>
                <c:pt idx="5888">
                  <c:v>59.315281508876318</c:v>
                </c:pt>
                <c:pt idx="5889">
                  <c:v>59.311868306609973</c:v>
                </c:pt>
                <c:pt idx="5890">
                  <c:v>59.313374131139248</c:v>
                </c:pt>
                <c:pt idx="5891">
                  <c:v>59.300524428489403</c:v>
                </c:pt>
                <c:pt idx="5892">
                  <c:v>59.298717439054251</c:v>
                </c:pt>
                <c:pt idx="5893">
                  <c:v>59.346000329273608</c:v>
                </c:pt>
                <c:pt idx="5894">
                  <c:v>59.348309260218507</c:v>
                </c:pt>
                <c:pt idx="5895">
                  <c:v>59.344695281348251</c:v>
                </c:pt>
                <c:pt idx="5896">
                  <c:v>59.333552179831578</c:v>
                </c:pt>
                <c:pt idx="5897">
                  <c:v>59.342285962101407</c:v>
                </c:pt>
                <c:pt idx="5898">
                  <c:v>59.338571594929199</c:v>
                </c:pt>
                <c:pt idx="5899">
                  <c:v>59.352425180598551</c:v>
                </c:pt>
                <c:pt idx="5900">
                  <c:v>59.353830616825881</c:v>
                </c:pt>
                <c:pt idx="5901">
                  <c:v>59.37250284098895</c:v>
                </c:pt>
                <c:pt idx="5902">
                  <c:v>59.238283681279192</c:v>
                </c:pt>
                <c:pt idx="5903">
                  <c:v>59.238082904675281</c:v>
                </c:pt>
                <c:pt idx="5904">
                  <c:v>59.244708532604108</c:v>
                </c:pt>
                <c:pt idx="5905">
                  <c:v>59.241696883545544</c:v>
                </c:pt>
                <c:pt idx="5906">
                  <c:v>59.23818329297724</c:v>
                </c:pt>
                <c:pt idx="5907">
                  <c:v>59.253743479779779</c:v>
                </c:pt>
                <c:pt idx="5908">
                  <c:v>59.257257070348068</c:v>
                </c:pt>
                <c:pt idx="5909">
                  <c:v>59.213286994093117</c:v>
                </c:pt>
                <c:pt idx="5910">
                  <c:v>59.223526600892242</c:v>
                </c:pt>
                <c:pt idx="5911">
                  <c:v>59.20846835559945</c:v>
                </c:pt>
                <c:pt idx="5912">
                  <c:v>59.197124477478873</c:v>
                </c:pt>
                <c:pt idx="5913">
                  <c:v>59.190398461248087</c:v>
                </c:pt>
                <c:pt idx="5914">
                  <c:v>59.195217099741797</c:v>
                </c:pt>
                <c:pt idx="5915">
                  <c:v>59.206761754466271</c:v>
                </c:pt>
                <c:pt idx="5916">
                  <c:v>59.222422329570797</c:v>
                </c:pt>
                <c:pt idx="5917">
                  <c:v>59.133177129135497</c:v>
                </c:pt>
                <c:pt idx="5918">
                  <c:v>59.128157714037911</c:v>
                </c:pt>
                <c:pt idx="5919">
                  <c:v>59.138196544233097</c:v>
                </c:pt>
                <c:pt idx="5920">
                  <c:v>59.12574839479106</c:v>
                </c:pt>
                <c:pt idx="5921">
                  <c:v>59.267597065449159</c:v>
                </c:pt>
                <c:pt idx="5922">
                  <c:v>59.293597635654713</c:v>
                </c:pt>
                <c:pt idx="5923">
                  <c:v>59.287674725839537</c:v>
                </c:pt>
                <c:pt idx="5924">
                  <c:v>59.273620363566273</c:v>
                </c:pt>
                <c:pt idx="5925">
                  <c:v>59.28225375753415</c:v>
                </c:pt>
                <c:pt idx="5926">
                  <c:v>59.274624246585802</c:v>
                </c:pt>
                <c:pt idx="5927">
                  <c:v>59.272415703942848</c:v>
                </c:pt>
                <c:pt idx="5928">
                  <c:v>59.312269859817768</c:v>
                </c:pt>
                <c:pt idx="5929">
                  <c:v>59.31698811000954</c:v>
                </c:pt>
                <c:pt idx="5930">
                  <c:v>59.324216067750058</c:v>
                </c:pt>
                <c:pt idx="5931">
                  <c:v>59.316185003593901</c:v>
                </c:pt>
                <c:pt idx="5932">
                  <c:v>59.340378584364309</c:v>
                </c:pt>
                <c:pt idx="5933">
                  <c:v>59.340177807760419</c:v>
                </c:pt>
                <c:pt idx="5934">
                  <c:v>59.343992563234579</c:v>
                </c:pt>
                <c:pt idx="5935">
                  <c:v>59.341683632289673</c:v>
                </c:pt>
                <c:pt idx="5936">
                  <c:v>59.441268827826029</c:v>
                </c:pt>
                <c:pt idx="5937">
                  <c:v>59.45311464745636</c:v>
                </c:pt>
                <c:pt idx="5938">
                  <c:v>59.465763573502286</c:v>
                </c:pt>
                <c:pt idx="5939">
                  <c:v>59.47028104709014</c:v>
                </c:pt>
                <c:pt idx="5940">
                  <c:v>59.463555030859368</c:v>
                </c:pt>
                <c:pt idx="5941">
                  <c:v>59.448496785566547</c:v>
                </c:pt>
                <c:pt idx="5942">
                  <c:v>59.468474057654987</c:v>
                </c:pt>
                <c:pt idx="5943">
                  <c:v>59.490961037292237</c:v>
                </c:pt>
                <c:pt idx="5944">
                  <c:v>59.502003750506958</c:v>
                </c:pt>
                <c:pt idx="5945">
                  <c:v>59.527401990900799</c:v>
                </c:pt>
                <c:pt idx="5946">
                  <c:v>59.536236161472559</c:v>
                </c:pt>
                <c:pt idx="5947">
                  <c:v>59.556614986768807</c:v>
                </c:pt>
                <c:pt idx="5948">
                  <c:v>59.580607790935318</c:v>
                </c:pt>
                <c:pt idx="5949">
                  <c:v>59.603897876988178</c:v>
                </c:pt>
                <c:pt idx="5950">
                  <c:v>59.633211261158152</c:v>
                </c:pt>
                <c:pt idx="5951">
                  <c:v>59.636423686820621</c:v>
                </c:pt>
                <c:pt idx="5952">
                  <c:v>59.63531941549914</c:v>
                </c:pt>
                <c:pt idx="5953">
                  <c:v>59.659211831363713</c:v>
                </c:pt>
                <c:pt idx="5954">
                  <c:v>59.673466970240888</c:v>
                </c:pt>
                <c:pt idx="5955">
                  <c:v>59.696857444595707</c:v>
                </c:pt>
                <c:pt idx="5956">
                  <c:v>59.711614524982643</c:v>
                </c:pt>
                <c:pt idx="5957">
                  <c:v>59.723661121216878</c:v>
                </c:pt>
                <c:pt idx="5958">
                  <c:v>59.752472563877099</c:v>
                </c:pt>
                <c:pt idx="5959">
                  <c:v>59.773252942381141</c:v>
                </c:pt>
                <c:pt idx="5960">
                  <c:v>59.804774869194041</c:v>
                </c:pt>
                <c:pt idx="5961">
                  <c:v>59.826358354113722</c:v>
                </c:pt>
                <c:pt idx="5962">
                  <c:v>59.855972903189553</c:v>
                </c:pt>
                <c:pt idx="5963">
                  <c:v>59.878058329618973</c:v>
                </c:pt>
                <c:pt idx="5964">
                  <c:v>59.905263559447953</c:v>
                </c:pt>
                <c:pt idx="5965">
                  <c:v>59.949032859098999</c:v>
                </c:pt>
                <c:pt idx="5966">
                  <c:v>59.984369541386073</c:v>
                </c:pt>
                <c:pt idx="5967">
                  <c:v>60.014586420273609</c:v>
                </c:pt>
                <c:pt idx="5968">
                  <c:v>60.057653001810998</c:v>
                </c:pt>
                <c:pt idx="5969">
                  <c:v>60.103329679199149</c:v>
                </c:pt>
                <c:pt idx="5970">
                  <c:v>60.135755100729632</c:v>
                </c:pt>
                <c:pt idx="5971">
                  <c:v>60.218173896632173</c:v>
                </c:pt>
                <c:pt idx="5972">
                  <c:v>60.263750185718372</c:v>
                </c:pt>
                <c:pt idx="5973">
                  <c:v>60.30480900121669</c:v>
                </c:pt>
                <c:pt idx="5974">
                  <c:v>60.348076359357997</c:v>
                </c:pt>
                <c:pt idx="5975">
                  <c:v>60.40379186694134</c:v>
                </c:pt>
                <c:pt idx="5976">
                  <c:v>60.45559223074855</c:v>
                </c:pt>
                <c:pt idx="5977">
                  <c:v>60.500265025117159</c:v>
                </c:pt>
                <c:pt idx="5978">
                  <c:v>60.535601707404247</c:v>
                </c:pt>
                <c:pt idx="5979">
                  <c:v>60.579571783659198</c:v>
                </c:pt>
                <c:pt idx="5980">
                  <c:v>60.626854673878583</c:v>
                </c:pt>
                <c:pt idx="5981">
                  <c:v>60.678454261081882</c:v>
                </c:pt>
                <c:pt idx="5982">
                  <c:v>60.733567438853498</c:v>
                </c:pt>
                <c:pt idx="5983">
                  <c:v>60.769707227556196</c:v>
                </c:pt>
                <c:pt idx="5984">
                  <c:v>60.813074973999427</c:v>
                </c:pt>
                <c:pt idx="5985">
                  <c:v>60.863068348371513</c:v>
                </c:pt>
                <c:pt idx="5986">
                  <c:v>60.927417249922698</c:v>
                </c:pt>
                <c:pt idx="5987">
                  <c:v>60.946189862387698</c:v>
                </c:pt>
                <c:pt idx="5988">
                  <c:v>60.970383443158148</c:v>
                </c:pt>
                <c:pt idx="5989">
                  <c:v>61.016562062056018</c:v>
                </c:pt>
                <c:pt idx="5990">
                  <c:v>61.041157196034248</c:v>
                </c:pt>
                <c:pt idx="5991">
                  <c:v>61.070872133412017</c:v>
                </c:pt>
                <c:pt idx="5992">
                  <c:v>61.108216581738162</c:v>
                </c:pt>
                <c:pt idx="5993">
                  <c:v>61.133213268924202</c:v>
                </c:pt>
                <c:pt idx="5994">
                  <c:v>61.162727429698073</c:v>
                </c:pt>
                <c:pt idx="5995">
                  <c:v>61.19866644179686</c:v>
                </c:pt>
                <c:pt idx="5996">
                  <c:v>61.22747788445708</c:v>
                </c:pt>
                <c:pt idx="5997">
                  <c:v>61.177584898386947</c:v>
                </c:pt>
                <c:pt idx="5998">
                  <c:v>61.21312235727796</c:v>
                </c:pt>
                <c:pt idx="5999">
                  <c:v>61.16132199347075</c:v>
                </c:pt>
                <c:pt idx="6000">
                  <c:v>61.1810984889553</c:v>
                </c:pt>
                <c:pt idx="6001">
                  <c:v>61.19184003726415</c:v>
                </c:pt>
                <c:pt idx="6002">
                  <c:v>61.217840607469697</c:v>
                </c:pt>
                <c:pt idx="6003">
                  <c:v>61.231593804837132</c:v>
                </c:pt>
                <c:pt idx="6004">
                  <c:v>61.239825645597172</c:v>
                </c:pt>
                <c:pt idx="6005">
                  <c:v>61.23129263993124</c:v>
                </c:pt>
                <c:pt idx="6006">
                  <c:v>61.267934370143713</c:v>
                </c:pt>
                <c:pt idx="6007">
                  <c:v>61.29293105732976</c:v>
                </c:pt>
                <c:pt idx="6008">
                  <c:v>61.319835122252883</c:v>
                </c:pt>
                <c:pt idx="6009">
                  <c:v>61.331881718487097</c:v>
                </c:pt>
                <c:pt idx="6010">
                  <c:v>61.339511229435459</c:v>
                </c:pt>
                <c:pt idx="6011">
                  <c:v>61.3511562724619</c:v>
                </c:pt>
                <c:pt idx="6012">
                  <c:v>61.355874522653608</c:v>
                </c:pt>
                <c:pt idx="6013">
                  <c:v>61.338005404906177</c:v>
                </c:pt>
                <c:pt idx="6014">
                  <c:v>61.330476282259781</c:v>
                </c:pt>
                <c:pt idx="6015">
                  <c:v>61.32304754791533</c:v>
                </c:pt>
                <c:pt idx="6016">
                  <c:v>61.387697614372378</c:v>
                </c:pt>
                <c:pt idx="6017">
                  <c:v>61.362399762280504</c:v>
                </c:pt>
                <c:pt idx="6018">
                  <c:v>61.423435849867303</c:v>
                </c:pt>
                <c:pt idx="6019">
                  <c:v>61.419922259298971</c:v>
                </c:pt>
                <c:pt idx="6020">
                  <c:v>61.417512940052141</c:v>
                </c:pt>
                <c:pt idx="6021">
                  <c:v>61.410284982311573</c:v>
                </c:pt>
                <c:pt idx="6022">
                  <c:v>61.404964402308117</c:v>
                </c:pt>
                <c:pt idx="6023">
                  <c:v>61.39372091248952</c:v>
                </c:pt>
                <c:pt idx="6024">
                  <c:v>61.388701497391921</c:v>
                </c:pt>
                <c:pt idx="6025">
                  <c:v>61.378562278894762</c:v>
                </c:pt>
                <c:pt idx="6026">
                  <c:v>61.372037039267887</c:v>
                </c:pt>
                <c:pt idx="6027">
                  <c:v>61.360893937751229</c:v>
                </c:pt>
                <c:pt idx="6028">
                  <c:v>61.350052001140419</c:v>
                </c:pt>
                <c:pt idx="6029">
                  <c:v>61.347241128685759</c:v>
                </c:pt>
                <c:pt idx="6030">
                  <c:v>61.342422490192057</c:v>
                </c:pt>
                <c:pt idx="6031">
                  <c:v>61.347642681893547</c:v>
                </c:pt>
                <c:pt idx="6032">
                  <c:v>61.370531214738612</c:v>
                </c:pt>
                <c:pt idx="6033">
                  <c:v>61.378562278894783</c:v>
                </c:pt>
                <c:pt idx="6034">
                  <c:v>61.394624407207047</c:v>
                </c:pt>
                <c:pt idx="6035">
                  <c:v>61.437189047234668</c:v>
                </c:pt>
                <c:pt idx="6036">
                  <c:v>61.471220681596392</c:v>
                </c:pt>
                <c:pt idx="6037">
                  <c:v>61.50856512992253</c:v>
                </c:pt>
                <c:pt idx="6038">
                  <c:v>61.522117550686048</c:v>
                </c:pt>
                <c:pt idx="6039">
                  <c:v>61.552635594479447</c:v>
                </c:pt>
                <c:pt idx="6040">
                  <c:v>61.584358297896237</c:v>
                </c:pt>
                <c:pt idx="6041">
                  <c:v>61.614474788481843</c:v>
                </c:pt>
                <c:pt idx="6042">
                  <c:v>61.663464279834393</c:v>
                </c:pt>
                <c:pt idx="6043">
                  <c:v>61.715465420245494</c:v>
                </c:pt>
                <c:pt idx="6044">
                  <c:v>61.758130448575102</c:v>
                </c:pt>
                <c:pt idx="6045">
                  <c:v>61.800996253508558</c:v>
                </c:pt>
                <c:pt idx="6046">
                  <c:v>61.835027887870282</c:v>
                </c:pt>
                <c:pt idx="6047">
                  <c:v>61.883816602618907</c:v>
                </c:pt>
                <c:pt idx="6048">
                  <c:v>61.932906482273417</c:v>
                </c:pt>
                <c:pt idx="6049">
                  <c:v>61.989023543064548</c:v>
                </c:pt>
                <c:pt idx="6050">
                  <c:v>62.054577104239193</c:v>
                </c:pt>
                <c:pt idx="6051">
                  <c:v>62.113806202390847</c:v>
                </c:pt>
                <c:pt idx="6052">
                  <c:v>62.176348114506901</c:v>
                </c:pt>
                <c:pt idx="6053">
                  <c:v>62.238086920207337</c:v>
                </c:pt>
                <c:pt idx="6054">
                  <c:v>62.285169033822811</c:v>
                </c:pt>
                <c:pt idx="6055">
                  <c:v>62.347008227825221</c:v>
                </c:pt>
                <c:pt idx="6056">
                  <c:v>62.441473619961997</c:v>
                </c:pt>
                <c:pt idx="6057">
                  <c:v>62.515961740010347</c:v>
                </c:pt>
                <c:pt idx="6058">
                  <c:v>62.572781518915157</c:v>
                </c:pt>
                <c:pt idx="6059">
                  <c:v>62.63632731405076</c:v>
                </c:pt>
                <c:pt idx="6060">
                  <c:v>62.705394465793667</c:v>
                </c:pt>
                <c:pt idx="6061">
                  <c:v>62.765326282059021</c:v>
                </c:pt>
                <c:pt idx="6062">
                  <c:v>62.815118879827182</c:v>
                </c:pt>
                <c:pt idx="6063">
                  <c:v>62.86983050439099</c:v>
                </c:pt>
                <c:pt idx="6064">
                  <c:v>62.933978629338277</c:v>
                </c:pt>
                <c:pt idx="6065">
                  <c:v>63.010374127123711</c:v>
                </c:pt>
                <c:pt idx="6066">
                  <c:v>63.077132347921768</c:v>
                </c:pt>
                <c:pt idx="6067">
                  <c:v>63.142485132492482</c:v>
                </c:pt>
                <c:pt idx="6068">
                  <c:v>63.197196757056297</c:v>
                </c:pt>
                <c:pt idx="6069">
                  <c:v>63.248997120863521</c:v>
                </c:pt>
                <c:pt idx="6070">
                  <c:v>63.301801367690217</c:v>
                </c:pt>
                <c:pt idx="6071">
                  <c:v>63.347076491870553</c:v>
                </c:pt>
                <c:pt idx="6072">
                  <c:v>63.396668313034837</c:v>
                </c:pt>
                <c:pt idx="6073">
                  <c:v>63.44565780438738</c:v>
                </c:pt>
                <c:pt idx="6074">
                  <c:v>63.486616231583781</c:v>
                </c:pt>
                <c:pt idx="6075">
                  <c:v>63.494145354230163</c:v>
                </c:pt>
                <c:pt idx="6076">
                  <c:v>63.522756020286472</c:v>
                </c:pt>
                <c:pt idx="6077">
                  <c:v>63.5653206603141</c:v>
                </c:pt>
                <c:pt idx="6078">
                  <c:v>63.605877534302678</c:v>
                </c:pt>
                <c:pt idx="6079">
                  <c:v>63.642519264515158</c:v>
                </c:pt>
                <c:pt idx="6080">
                  <c:v>63.666612456983607</c:v>
                </c:pt>
                <c:pt idx="6081">
                  <c:v>63.678558664915911</c:v>
                </c:pt>
                <c:pt idx="6082">
                  <c:v>63.702852633988279</c:v>
                </c:pt>
                <c:pt idx="6083">
                  <c:v>63.706466612858563</c:v>
                </c:pt>
                <c:pt idx="6084">
                  <c:v>63.720621363433779</c:v>
                </c:pt>
                <c:pt idx="6085">
                  <c:v>63.733671842687528</c:v>
                </c:pt>
                <c:pt idx="6086">
                  <c:v>63.740899800428053</c:v>
                </c:pt>
                <c:pt idx="6087">
                  <c:v>63.753649114775953</c:v>
                </c:pt>
                <c:pt idx="6088">
                  <c:v>63.755054551003269</c:v>
                </c:pt>
                <c:pt idx="6089">
                  <c:v>63.754251444587659</c:v>
                </c:pt>
                <c:pt idx="6090">
                  <c:v>63.763386780065296</c:v>
                </c:pt>
                <c:pt idx="6091">
                  <c:v>63.758969694779402</c:v>
                </c:pt>
                <c:pt idx="6092">
                  <c:v>63.759070083081347</c:v>
                </c:pt>
                <c:pt idx="6093">
                  <c:v>63.739393975898771</c:v>
                </c:pt>
                <c:pt idx="6094">
                  <c:v>63.733370677781657</c:v>
                </c:pt>
                <c:pt idx="6095">
                  <c:v>63.738289704577312</c:v>
                </c:pt>
                <c:pt idx="6096">
                  <c:v>63.724536507209898</c:v>
                </c:pt>
                <c:pt idx="6097">
                  <c:v>63.71409612380689</c:v>
                </c:pt>
                <c:pt idx="6098">
                  <c:v>63.706366224556582</c:v>
                </c:pt>
                <c:pt idx="6099">
                  <c:v>63.713594182297108</c:v>
                </c:pt>
                <c:pt idx="6100">
                  <c:v>63.705362341537061</c:v>
                </c:pt>
                <c:pt idx="6101">
                  <c:v>63.694319628322361</c:v>
                </c:pt>
                <c:pt idx="6102">
                  <c:v>63.687593612091582</c:v>
                </c:pt>
                <c:pt idx="6103">
                  <c:v>63.657677898109888</c:v>
                </c:pt>
                <c:pt idx="6104">
                  <c:v>63.641716158099527</c:v>
                </c:pt>
                <c:pt idx="6105">
                  <c:v>63.628565290543818</c:v>
                </c:pt>
                <c:pt idx="6106">
                  <c:v>63.607784912039769</c:v>
                </c:pt>
                <c:pt idx="6107">
                  <c:v>63.600657342601181</c:v>
                </c:pt>
                <c:pt idx="6108">
                  <c:v>63.593328996558682</c:v>
                </c:pt>
                <c:pt idx="6109">
                  <c:v>63.578069974661979</c:v>
                </c:pt>
                <c:pt idx="6110">
                  <c:v>63.571845899940953</c:v>
                </c:pt>
                <c:pt idx="6111">
                  <c:v>63.557490372761833</c:v>
                </c:pt>
                <c:pt idx="6112">
                  <c:v>63.566424931635552</c:v>
                </c:pt>
                <c:pt idx="6113">
                  <c:v>63.555683383326688</c:v>
                </c:pt>
                <c:pt idx="6114">
                  <c:v>63.547551930868593</c:v>
                </c:pt>
                <c:pt idx="6115">
                  <c:v>63.548756590492012</c:v>
                </c:pt>
                <c:pt idx="6116">
                  <c:v>63.547451542566641</c:v>
                </c:pt>
                <c:pt idx="6117">
                  <c:v>63.538918536900738</c:v>
                </c:pt>
                <c:pt idx="6118">
                  <c:v>63.514122626318603</c:v>
                </c:pt>
                <c:pt idx="6119">
                  <c:v>63.525165339533309</c:v>
                </c:pt>
                <c:pt idx="6120">
                  <c:v>63.533899121803131</c:v>
                </c:pt>
                <c:pt idx="6121">
                  <c:v>63.501272923668758</c:v>
                </c:pt>
                <c:pt idx="6122">
                  <c:v>63.517736605188873</c:v>
                </c:pt>
                <c:pt idx="6123">
                  <c:v>63.517535828584961</c:v>
                </c:pt>
                <c:pt idx="6124">
                  <c:v>63.528678930101627</c:v>
                </c:pt>
                <c:pt idx="6125">
                  <c:v>63.553575228985721</c:v>
                </c:pt>
                <c:pt idx="6126">
                  <c:v>63.577668421454163</c:v>
                </c:pt>
                <c:pt idx="6127">
                  <c:v>63.599553071279708</c:v>
                </c:pt>
                <c:pt idx="6128">
                  <c:v>63.612904715439313</c:v>
                </c:pt>
                <c:pt idx="6129">
                  <c:v>63.639608003758518</c:v>
                </c:pt>
                <c:pt idx="6130">
                  <c:v>63.67303730830853</c:v>
                </c:pt>
                <c:pt idx="6131">
                  <c:v>63.70706894267024</c:v>
                </c:pt>
                <c:pt idx="6132">
                  <c:v>63.743309119674919</c:v>
                </c:pt>
                <c:pt idx="6133">
                  <c:v>63.760575907610651</c:v>
                </c:pt>
                <c:pt idx="6134">
                  <c:v>63.735278055518762</c:v>
                </c:pt>
                <c:pt idx="6135">
                  <c:v>63.756359598928668</c:v>
                </c:pt>
                <c:pt idx="6136">
                  <c:v>63.782862110643983</c:v>
                </c:pt>
                <c:pt idx="6137">
                  <c:v>63.820306947272073</c:v>
                </c:pt>
                <c:pt idx="6138">
                  <c:v>63.863473917111428</c:v>
                </c:pt>
                <c:pt idx="6139">
                  <c:v>63.893891572602847</c:v>
                </c:pt>
                <c:pt idx="6140">
                  <c:v>63.980627065489337</c:v>
                </c:pt>
                <c:pt idx="6141">
                  <c:v>64.012349768906162</c:v>
                </c:pt>
                <c:pt idx="6142">
                  <c:v>64.056219456859168</c:v>
                </c:pt>
                <c:pt idx="6143">
                  <c:v>64.086335947444724</c:v>
                </c:pt>
                <c:pt idx="6144">
                  <c:v>64.119363698786941</c:v>
                </c:pt>
                <c:pt idx="6145">
                  <c:v>64.152391450129102</c:v>
                </c:pt>
                <c:pt idx="6146">
                  <c:v>64.180399786373712</c:v>
                </c:pt>
                <c:pt idx="6147">
                  <c:v>64.226779181875514</c:v>
                </c:pt>
                <c:pt idx="6148">
                  <c:v>64.245451406038569</c:v>
                </c:pt>
                <c:pt idx="6149">
                  <c:v>64.278378769078799</c:v>
                </c:pt>
                <c:pt idx="6150">
                  <c:v>64.30518244569997</c:v>
                </c:pt>
                <c:pt idx="6151">
                  <c:v>64.368125911023853</c:v>
                </c:pt>
                <c:pt idx="6152">
                  <c:v>64.384087651034207</c:v>
                </c:pt>
                <c:pt idx="6153">
                  <c:v>64.468514212975805</c:v>
                </c:pt>
                <c:pt idx="6154">
                  <c:v>64.41811928539596</c:v>
                </c:pt>
                <c:pt idx="6155">
                  <c:v>64.442312866166333</c:v>
                </c:pt>
                <c:pt idx="6156">
                  <c:v>64.484676729590106</c:v>
                </c:pt>
                <c:pt idx="6157">
                  <c:v>64.48829070846034</c:v>
                </c:pt>
                <c:pt idx="6158">
                  <c:v>64.505557496396051</c:v>
                </c:pt>
                <c:pt idx="6159">
                  <c:v>64.516800986214676</c:v>
                </c:pt>
                <c:pt idx="6160">
                  <c:v>64.536477093397252</c:v>
                </c:pt>
                <c:pt idx="6161">
                  <c:v>64.549025631141276</c:v>
                </c:pt>
                <c:pt idx="6162">
                  <c:v>64.570609116060908</c:v>
                </c:pt>
                <c:pt idx="6163">
                  <c:v>64.578539791915134</c:v>
                </c:pt>
                <c:pt idx="6164">
                  <c:v>64.580447169652189</c:v>
                </c:pt>
                <c:pt idx="6165">
                  <c:v>64.580447169652217</c:v>
                </c:pt>
                <c:pt idx="6166">
                  <c:v>64.572516493797991</c:v>
                </c:pt>
                <c:pt idx="6167">
                  <c:v>64.585265808145905</c:v>
                </c:pt>
                <c:pt idx="6168">
                  <c:v>64.573219211911663</c:v>
                </c:pt>
                <c:pt idx="6169">
                  <c:v>64.561072227375504</c:v>
                </c:pt>
                <c:pt idx="6170">
                  <c:v>64.512986230740481</c:v>
                </c:pt>
                <c:pt idx="6171">
                  <c:v>64.527040593013751</c:v>
                </c:pt>
                <c:pt idx="6172">
                  <c:v>64.514893608477564</c:v>
                </c:pt>
                <c:pt idx="6173">
                  <c:v>64.576431637574089</c:v>
                </c:pt>
                <c:pt idx="6174">
                  <c:v>64.565690089265274</c:v>
                </c:pt>
                <c:pt idx="6175">
                  <c:v>64.538083306228472</c:v>
                </c:pt>
                <c:pt idx="6176">
                  <c:v>64.522523119425927</c:v>
                </c:pt>
                <c:pt idx="6177">
                  <c:v>64.505758272999941</c:v>
                </c:pt>
                <c:pt idx="6178">
                  <c:v>64.474738287696795</c:v>
                </c:pt>
                <c:pt idx="6179">
                  <c:v>64.458374994478646</c:v>
                </c:pt>
                <c:pt idx="6180">
                  <c:v>64.429463163516473</c:v>
                </c:pt>
                <c:pt idx="6181">
                  <c:v>64.40506880614214</c:v>
                </c:pt>
                <c:pt idx="6182">
                  <c:v>64.377863576313175</c:v>
                </c:pt>
                <c:pt idx="6183">
                  <c:v>64.377060469897572</c:v>
                </c:pt>
                <c:pt idx="6184">
                  <c:v>64.361098729887203</c:v>
                </c:pt>
                <c:pt idx="6185">
                  <c:v>64.343229612139766</c:v>
                </c:pt>
                <c:pt idx="6186">
                  <c:v>64.349554075162715</c:v>
                </c:pt>
                <c:pt idx="6187">
                  <c:v>64.331082627603578</c:v>
                </c:pt>
                <c:pt idx="6188">
                  <c:v>64.330480297791837</c:v>
                </c:pt>
                <c:pt idx="6189">
                  <c:v>64.229891219236009</c:v>
                </c:pt>
                <c:pt idx="6190">
                  <c:v>64.213427537715873</c:v>
                </c:pt>
                <c:pt idx="6191">
                  <c:v>64.172368722217527</c:v>
                </c:pt>
                <c:pt idx="6192">
                  <c:v>64.146167375408083</c:v>
                </c:pt>
                <c:pt idx="6193">
                  <c:v>64.110730304819029</c:v>
                </c:pt>
                <c:pt idx="6194">
                  <c:v>64.084227793103722</c:v>
                </c:pt>
                <c:pt idx="6195">
                  <c:v>64.056821786670852</c:v>
                </c:pt>
                <c:pt idx="6196">
                  <c:v>64.029616556841859</c:v>
                </c:pt>
                <c:pt idx="6197">
                  <c:v>64.011145109282722</c:v>
                </c:pt>
                <c:pt idx="6198">
                  <c:v>63.980125123979541</c:v>
                </c:pt>
                <c:pt idx="6199">
                  <c:v>63.968379692651162</c:v>
                </c:pt>
                <c:pt idx="6200">
                  <c:v>63.952719117546657</c:v>
                </c:pt>
                <c:pt idx="6201">
                  <c:v>63.937861648857783</c:v>
                </c:pt>
                <c:pt idx="6202">
                  <c:v>63.900918753739447</c:v>
                </c:pt>
                <c:pt idx="6203">
                  <c:v>63.87833138580028</c:v>
                </c:pt>
                <c:pt idx="6204">
                  <c:v>63.858956443523553</c:v>
                </c:pt>
                <c:pt idx="6205">
                  <c:v>63.812075106511998</c:v>
                </c:pt>
                <c:pt idx="6206">
                  <c:v>63.799325792164097</c:v>
                </c:pt>
                <c:pt idx="6207">
                  <c:v>63.77523259969562</c:v>
                </c:pt>
                <c:pt idx="6208">
                  <c:v>63.860763432958699</c:v>
                </c:pt>
                <c:pt idx="6209">
                  <c:v>63.847110623893222</c:v>
                </c:pt>
                <c:pt idx="6210">
                  <c:v>63.864076246923112</c:v>
                </c:pt>
                <c:pt idx="6211">
                  <c:v>63.858755666919649</c:v>
                </c:pt>
                <c:pt idx="6212">
                  <c:v>63.867188284283628</c:v>
                </c:pt>
                <c:pt idx="6213">
                  <c:v>63.858153337107957</c:v>
                </c:pt>
                <c:pt idx="6214">
                  <c:v>63.864979741640667</c:v>
                </c:pt>
                <c:pt idx="6215">
                  <c:v>63.87190653447535</c:v>
                </c:pt>
                <c:pt idx="6216">
                  <c:v>63.875821678251469</c:v>
                </c:pt>
                <c:pt idx="6217">
                  <c:v>63.880640316745179</c:v>
                </c:pt>
                <c:pt idx="6218">
                  <c:v>63.888470604297417</c:v>
                </c:pt>
                <c:pt idx="6219">
                  <c:v>63.885860508446683</c:v>
                </c:pt>
                <c:pt idx="6220">
                  <c:v>63.891281476752077</c:v>
                </c:pt>
                <c:pt idx="6221">
                  <c:v>63.907243216762453</c:v>
                </c:pt>
                <c:pt idx="6222">
                  <c:v>63.920092919412298</c:v>
                </c:pt>
                <c:pt idx="6223">
                  <c:v>63.926015829227467</c:v>
                </c:pt>
                <c:pt idx="6224">
                  <c:v>63.927923206964543</c:v>
                </c:pt>
                <c:pt idx="6225">
                  <c:v>63.934348058289459</c:v>
                </c:pt>
                <c:pt idx="6226">
                  <c:v>63.920795637525963</c:v>
                </c:pt>
                <c:pt idx="6227">
                  <c:v>63.906038557139013</c:v>
                </c:pt>
                <c:pt idx="6228">
                  <c:v>63.901219918645317</c:v>
                </c:pt>
                <c:pt idx="6229">
                  <c:v>63.895196620528203</c:v>
                </c:pt>
                <c:pt idx="6230">
                  <c:v>63.906038557139027</c:v>
                </c:pt>
                <c:pt idx="6231">
                  <c:v>63.899814482418002</c:v>
                </c:pt>
                <c:pt idx="6232">
                  <c:v>63.911158360538579</c:v>
                </c:pt>
                <c:pt idx="6233">
                  <c:v>63.905637003931211</c:v>
                </c:pt>
                <c:pt idx="6234">
                  <c:v>63.919289812996666</c:v>
                </c:pt>
                <c:pt idx="6235">
                  <c:v>63.917282046957631</c:v>
                </c:pt>
                <c:pt idx="6236">
                  <c:v>63.952719117546671</c:v>
                </c:pt>
                <c:pt idx="6237">
                  <c:v>63.939869414896819</c:v>
                </c:pt>
                <c:pt idx="6238">
                  <c:v>63.955429601699358</c:v>
                </c:pt>
                <c:pt idx="6239">
                  <c:v>63.945591548108098</c:v>
                </c:pt>
                <c:pt idx="6240">
                  <c:v>63.917683600165439</c:v>
                </c:pt>
                <c:pt idx="6241">
                  <c:v>63.900115647323851</c:v>
                </c:pt>
                <c:pt idx="6242">
                  <c:v>63.895798950339923</c:v>
                </c:pt>
                <c:pt idx="6243">
                  <c:v>63.876223231459278</c:v>
                </c:pt>
                <c:pt idx="6244">
                  <c:v>63.861566539374287</c:v>
                </c:pt>
                <c:pt idx="6245">
                  <c:v>63.857450618994271</c:v>
                </c:pt>
                <c:pt idx="6246">
                  <c:v>63.790692398196242</c:v>
                </c:pt>
                <c:pt idx="6247">
                  <c:v>63.814885978966643</c:v>
                </c:pt>
                <c:pt idx="6248">
                  <c:v>63.804847148771451</c:v>
                </c:pt>
                <c:pt idx="6249">
                  <c:v>63.783865993663483</c:v>
                </c:pt>
                <c:pt idx="6250">
                  <c:v>63.773726775166352</c:v>
                </c:pt>
                <c:pt idx="6251">
                  <c:v>63.754853774399358</c:v>
                </c:pt>
                <c:pt idx="6252">
                  <c:v>63.738189316275353</c:v>
                </c:pt>
                <c:pt idx="6253">
                  <c:v>63.693315745302819</c:v>
                </c:pt>
                <c:pt idx="6254">
                  <c:v>63.672736143402673</c:v>
                </c:pt>
                <c:pt idx="6255">
                  <c:v>63.61400898676078</c:v>
                </c:pt>
                <c:pt idx="6256">
                  <c:v>63.597043363730897</c:v>
                </c:pt>
                <c:pt idx="6257">
                  <c:v>63.553976782193523</c:v>
                </c:pt>
                <c:pt idx="6258">
                  <c:v>63.517435440283023</c:v>
                </c:pt>
                <c:pt idx="6259">
                  <c:v>63.465333911569957</c:v>
                </c:pt>
                <c:pt idx="6260">
                  <c:v>63.451681102504459</c:v>
                </c:pt>
                <c:pt idx="6261">
                  <c:v>63.440839165893657</c:v>
                </c:pt>
                <c:pt idx="6262">
                  <c:v>63.423672766259898</c:v>
                </c:pt>
                <c:pt idx="6263">
                  <c:v>63.390444238313798</c:v>
                </c:pt>
                <c:pt idx="6264">
                  <c:v>63.360528524332103</c:v>
                </c:pt>
                <c:pt idx="6265">
                  <c:v>63.385525211518143</c:v>
                </c:pt>
                <c:pt idx="6266">
                  <c:v>63.314751458642007</c:v>
                </c:pt>
                <c:pt idx="6267">
                  <c:v>63.278210116731522</c:v>
                </c:pt>
                <c:pt idx="6268">
                  <c:v>63.246186248408861</c:v>
                </c:pt>
                <c:pt idx="6269">
                  <c:v>63.211652672537397</c:v>
                </c:pt>
                <c:pt idx="6270">
                  <c:v>63.171698128360497</c:v>
                </c:pt>
                <c:pt idx="6271">
                  <c:v>63.128330381917252</c:v>
                </c:pt>
                <c:pt idx="6272">
                  <c:v>63.105843402280009</c:v>
                </c:pt>
                <c:pt idx="6273">
                  <c:v>63.064784586781649</c:v>
                </c:pt>
                <c:pt idx="6274">
                  <c:v>63.038683628274157</c:v>
                </c:pt>
                <c:pt idx="6275">
                  <c:v>62.990296466733312</c:v>
                </c:pt>
                <c:pt idx="6276">
                  <c:v>62.956666385579403</c:v>
                </c:pt>
                <c:pt idx="6277">
                  <c:v>62.941106198776858</c:v>
                </c:pt>
                <c:pt idx="6278">
                  <c:v>62.92815610782506</c:v>
                </c:pt>
                <c:pt idx="6279">
                  <c:v>62.894425638369199</c:v>
                </c:pt>
                <c:pt idx="6280">
                  <c:v>62.84252488626003</c:v>
                </c:pt>
                <c:pt idx="6281">
                  <c:v>62.808995193408101</c:v>
                </c:pt>
                <c:pt idx="6282">
                  <c:v>62.789319086225511</c:v>
                </c:pt>
                <c:pt idx="6283">
                  <c:v>62.7730561813093</c:v>
                </c:pt>
                <c:pt idx="6284">
                  <c:v>62.719047274859143</c:v>
                </c:pt>
                <c:pt idx="6285">
                  <c:v>62.700475438998033</c:v>
                </c:pt>
                <c:pt idx="6286">
                  <c:v>62.698266896355101</c:v>
                </c:pt>
                <c:pt idx="6287">
                  <c:v>62.67939389558812</c:v>
                </c:pt>
                <c:pt idx="6288">
                  <c:v>62.655501479723547</c:v>
                </c:pt>
                <c:pt idx="6289">
                  <c:v>62.639941292921009</c:v>
                </c:pt>
                <c:pt idx="6290">
                  <c:v>62.629199744612151</c:v>
                </c:pt>
                <c:pt idx="6291">
                  <c:v>62.608419366108102</c:v>
                </c:pt>
                <c:pt idx="6292">
                  <c:v>62.584426561941569</c:v>
                </c:pt>
                <c:pt idx="6293">
                  <c:v>62.557522497018446</c:v>
                </c:pt>
                <c:pt idx="6294">
                  <c:v>62.545174735878383</c:v>
                </c:pt>
                <c:pt idx="6295">
                  <c:v>62.534433187569498</c:v>
                </c:pt>
                <c:pt idx="6296">
                  <c:v>62.51495785699084</c:v>
                </c:pt>
                <c:pt idx="6297">
                  <c:v>62.513251255857668</c:v>
                </c:pt>
                <c:pt idx="6298">
                  <c:v>62.489860781502863</c:v>
                </c:pt>
                <c:pt idx="6299">
                  <c:v>62.476007195833489</c:v>
                </c:pt>
                <c:pt idx="6300">
                  <c:v>62.470184674320279</c:v>
                </c:pt>
                <c:pt idx="6301">
                  <c:v>62.455226817329446</c:v>
                </c:pt>
                <c:pt idx="6302">
                  <c:v>62.429928965237544</c:v>
                </c:pt>
                <c:pt idx="6303">
                  <c:v>62.444585657322513</c:v>
                </c:pt>
                <c:pt idx="6304">
                  <c:v>62.424608385234073</c:v>
                </c:pt>
                <c:pt idx="6305">
                  <c:v>62.391881798797741</c:v>
                </c:pt>
                <c:pt idx="6306">
                  <c:v>62.375217340673721</c:v>
                </c:pt>
                <c:pt idx="6307">
                  <c:v>62.367387053121448</c:v>
                </c:pt>
                <c:pt idx="6308">
                  <c:v>62.371101420293677</c:v>
                </c:pt>
                <c:pt idx="6309">
                  <c:v>62.359155212361408</c:v>
                </c:pt>
                <c:pt idx="6310">
                  <c:v>62.351425313111108</c:v>
                </c:pt>
                <c:pt idx="6311">
                  <c:v>62.350521818393553</c:v>
                </c:pt>
                <c:pt idx="6312">
                  <c:v>62.315185136106471</c:v>
                </c:pt>
                <c:pt idx="6313">
                  <c:v>62.308057566667877</c:v>
                </c:pt>
                <c:pt idx="6314">
                  <c:v>62.286474081748189</c:v>
                </c:pt>
                <c:pt idx="6315">
                  <c:v>62.270813506643691</c:v>
                </c:pt>
                <c:pt idx="6316">
                  <c:v>62.253145165500143</c:v>
                </c:pt>
                <c:pt idx="6317">
                  <c:v>62.196124609991422</c:v>
                </c:pt>
                <c:pt idx="6318">
                  <c:v>62.179158986961561</c:v>
                </c:pt>
                <c:pt idx="6319">
                  <c:v>62.187993157533327</c:v>
                </c:pt>
                <c:pt idx="6320">
                  <c:v>62.16841743865271</c:v>
                </c:pt>
                <c:pt idx="6321">
                  <c:v>62.149142884677943</c:v>
                </c:pt>
                <c:pt idx="6322">
                  <c:v>62.131574931836347</c:v>
                </c:pt>
                <c:pt idx="6323">
                  <c:v>62.123543867680198</c:v>
                </c:pt>
                <c:pt idx="6324">
                  <c:v>62.1078832925757</c:v>
                </c:pt>
                <c:pt idx="6325">
                  <c:v>62.103466207289799</c:v>
                </c:pt>
                <c:pt idx="6326">
                  <c:v>62.082786217087701</c:v>
                </c:pt>
                <c:pt idx="6327">
                  <c:v>62.016831102705261</c:v>
                </c:pt>
                <c:pt idx="6328">
                  <c:v>61.995649170993403</c:v>
                </c:pt>
                <c:pt idx="6329">
                  <c:v>61.971154425317117</c:v>
                </c:pt>
                <c:pt idx="6330">
                  <c:v>61.958304722667293</c:v>
                </c:pt>
                <c:pt idx="6331">
                  <c:v>61.960814430216068</c:v>
                </c:pt>
                <c:pt idx="6332">
                  <c:v>61.936520461143701</c:v>
                </c:pt>
                <c:pt idx="6333">
                  <c:v>61.920257556227483</c:v>
                </c:pt>
                <c:pt idx="6334">
                  <c:v>61.90469736942493</c:v>
                </c:pt>
                <c:pt idx="6335">
                  <c:v>61.884920873940409</c:v>
                </c:pt>
                <c:pt idx="6336">
                  <c:v>61.908311348295229</c:v>
                </c:pt>
                <c:pt idx="6337">
                  <c:v>61.88963912413216</c:v>
                </c:pt>
                <c:pt idx="6338">
                  <c:v>61.827699541827798</c:v>
                </c:pt>
                <c:pt idx="6339">
                  <c:v>61.811235860307683</c:v>
                </c:pt>
                <c:pt idx="6340">
                  <c:v>61.792764412748532</c:v>
                </c:pt>
                <c:pt idx="6341">
                  <c:v>61.763752193484422</c:v>
                </c:pt>
                <c:pt idx="6342">
                  <c:v>61.736546963655407</c:v>
                </c:pt>
                <c:pt idx="6343">
                  <c:v>61.706530861371803</c:v>
                </c:pt>
                <c:pt idx="6344">
                  <c:v>61.684043881734567</c:v>
                </c:pt>
                <c:pt idx="6345">
                  <c:v>61.663665056438333</c:v>
                </c:pt>
                <c:pt idx="6346">
                  <c:v>61.664367774551998</c:v>
                </c:pt>
                <c:pt idx="6347">
                  <c:v>61.639772640573767</c:v>
                </c:pt>
                <c:pt idx="6348">
                  <c:v>61.60734721904327</c:v>
                </c:pt>
                <c:pt idx="6349">
                  <c:v>61.57803383487331</c:v>
                </c:pt>
                <c:pt idx="6350">
                  <c:v>61.556349961651669</c:v>
                </c:pt>
                <c:pt idx="6351">
                  <c:v>61.527237354085607</c:v>
                </c:pt>
                <c:pt idx="6352">
                  <c:v>61.493105331421958</c:v>
                </c:pt>
                <c:pt idx="6353">
                  <c:v>61.44863331365724</c:v>
                </c:pt>
                <c:pt idx="6354">
                  <c:v>61.417412551750168</c:v>
                </c:pt>
                <c:pt idx="6355">
                  <c:v>61.39482518381098</c:v>
                </c:pt>
                <c:pt idx="6356">
                  <c:v>61.362600538884422</c:v>
                </c:pt>
                <c:pt idx="6357">
                  <c:v>61.347642681893561</c:v>
                </c:pt>
                <c:pt idx="6358">
                  <c:v>61.306483478093263</c:v>
                </c:pt>
                <c:pt idx="6359">
                  <c:v>61.279579413170147</c:v>
                </c:pt>
                <c:pt idx="6360">
                  <c:v>61.25488389088995</c:v>
                </c:pt>
                <c:pt idx="6361">
                  <c:v>61.22115342143411</c:v>
                </c:pt>
                <c:pt idx="6362">
                  <c:v>61.199569936514422</c:v>
                </c:pt>
                <c:pt idx="6363">
                  <c:v>61.155800636863383</c:v>
                </c:pt>
                <c:pt idx="6364">
                  <c:v>61.126085699485607</c:v>
                </c:pt>
                <c:pt idx="6365">
                  <c:v>61.088841639461421</c:v>
                </c:pt>
                <c:pt idx="6366">
                  <c:v>61.064146117181259</c:v>
                </c:pt>
                <c:pt idx="6367">
                  <c:v>61.040354089618639</c:v>
                </c:pt>
                <c:pt idx="6368">
                  <c:v>61.00381274770816</c:v>
                </c:pt>
                <c:pt idx="6369">
                  <c:v>60.983032369204103</c:v>
                </c:pt>
                <c:pt idx="6370">
                  <c:v>60.957332963904378</c:v>
                </c:pt>
                <c:pt idx="6371">
                  <c:v>60.938761128043282</c:v>
                </c:pt>
                <c:pt idx="6372">
                  <c:v>60.923401717844619</c:v>
                </c:pt>
                <c:pt idx="6373">
                  <c:v>60.897401147639073</c:v>
                </c:pt>
                <c:pt idx="6374">
                  <c:v>60.872304072151088</c:v>
                </c:pt>
                <c:pt idx="6375">
                  <c:v>60.849515927608003</c:v>
                </c:pt>
                <c:pt idx="6376">
                  <c:v>60.824318463818067</c:v>
                </c:pt>
                <c:pt idx="6377">
                  <c:v>60.80494352154134</c:v>
                </c:pt>
                <c:pt idx="6378">
                  <c:v>60.774927419257708</c:v>
                </c:pt>
                <c:pt idx="6379">
                  <c:v>60.757560243020023</c:v>
                </c:pt>
                <c:pt idx="6380">
                  <c:v>60.740996173197942</c:v>
                </c:pt>
                <c:pt idx="6381">
                  <c:v>60.748123742636537</c:v>
                </c:pt>
                <c:pt idx="6382">
                  <c:v>60.736177534704261</c:v>
                </c:pt>
                <c:pt idx="6383">
                  <c:v>60.706864150534287</c:v>
                </c:pt>
                <c:pt idx="6384">
                  <c:v>60.70325017166401</c:v>
                </c:pt>
                <c:pt idx="6385">
                  <c:v>60.695620660715662</c:v>
                </c:pt>
                <c:pt idx="6386">
                  <c:v>60.68136552183848</c:v>
                </c:pt>
                <c:pt idx="6387">
                  <c:v>60.681566298442377</c:v>
                </c:pt>
                <c:pt idx="6388">
                  <c:v>60.678956202591642</c:v>
                </c:pt>
                <c:pt idx="6389">
                  <c:v>60.605070412355012</c:v>
                </c:pt>
                <c:pt idx="6390">
                  <c:v>60.595031582159812</c:v>
                </c:pt>
                <c:pt idx="6391">
                  <c:v>60.595433135367607</c:v>
                </c:pt>
                <c:pt idx="6392">
                  <c:v>60.58489236366264</c:v>
                </c:pt>
                <c:pt idx="6393">
                  <c:v>60.566019362895702</c:v>
                </c:pt>
                <c:pt idx="6394">
                  <c:v>60.561100336100061</c:v>
                </c:pt>
                <c:pt idx="6395">
                  <c:v>60.543231218352602</c:v>
                </c:pt>
                <c:pt idx="6396">
                  <c:v>60.544034324768212</c:v>
                </c:pt>
                <c:pt idx="6397">
                  <c:v>60.554374319869261</c:v>
                </c:pt>
                <c:pt idx="6398">
                  <c:v>60.564312761762508</c:v>
                </c:pt>
                <c:pt idx="6399">
                  <c:v>60.572042661012809</c:v>
                </c:pt>
                <c:pt idx="6400">
                  <c:v>60.537207920235467</c:v>
                </c:pt>
                <c:pt idx="6401">
                  <c:v>60.465129119433961</c:v>
                </c:pt>
                <c:pt idx="6402">
                  <c:v>60.375582754092846</c:v>
                </c:pt>
                <c:pt idx="6403">
                  <c:v>60.364740817482023</c:v>
                </c:pt>
                <c:pt idx="6404">
                  <c:v>60.340246071805737</c:v>
                </c:pt>
                <c:pt idx="6405">
                  <c:v>60.326191709532473</c:v>
                </c:pt>
                <c:pt idx="6406">
                  <c:v>60.314847831411903</c:v>
                </c:pt>
                <c:pt idx="6407">
                  <c:v>60.290051920829818</c:v>
                </c:pt>
                <c:pt idx="6408">
                  <c:v>60.342053061240897</c:v>
                </c:pt>
                <c:pt idx="6409">
                  <c:v>60.332415784253513</c:v>
                </c:pt>
                <c:pt idx="6410">
                  <c:v>60.315148996317788</c:v>
                </c:pt>
                <c:pt idx="6411">
                  <c:v>60.316152879337302</c:v>
                </c:pt>
                <c:pt idx="6412">
                  <c:v>60.212351375118978</c:v>
                </c:pt>
                <c:pt idx="6413">
                  <c:v>60.19046672529344</c:v>
                </c:pt>
                <c:pt idx="6414">
                  <c:v>60.210042444174071</c:v>
                </c:pt>
                <c:pt idx="6415">
                  <c:v>60.203517204547197</c:v>
                </c:pt>
                <c:pt idx="6416">
                  <c:v>60.182636437741181</c:v>
                </c:pt>
                <c:pt idx="6417">
                  <c:v>60.163261495464468</c:v>
                </c:pt>
                <c:pt idx="6418">
                  <c:v>60.130735685632047</c:v>
                </c:pt>
                <c:pt idx="6419">
                  <c:v>60.116480546754858</c:v>
                </c:pt>
                <c:pt idx="6420">
                  <c:v>60.171091783016713</c:v>
                </c:pt>
                <c:pt idx="6421">
                  <c:v>60.253811743825139</c:v>
                </c:pt>
                <c:pt idx="6422">
                  <c:v>60.245479514763097</c:v>
                </c:pt>
                <c:pt idx="6423">
                  <c:v>60.241865535892842</c:v>
                </c:pt>
                <c:pt idx="6424">
                  <c:v>60.242869418912377</c:v>
                </c:pt>
                <c:pt idx="6425">
                  <c:v>60.227008067203982</c:v>
                </c:pt>
                <c:pt idx="6426">
                  <c:v>60.213355258138513</c:v>
                </c:pt>
                <c:pt idx="6427">
                  <c:v>60.207633124927249</c:v>
                </c:pt>
                <c:pt idx="6428">
                  <c:v>60.182335272835367</c:v>
                </c:pt>
                <c:pt idx="6429">
                  <c:v>60.171794501130393</c:v>
                </c:pt>
                <c:pt idx="6430">
                  <c:v>60.157338585649299</c:v>
                </c:pt>
                <c:pt idx="6431">
                  <c:v>60.245881067970927</c:v>
                </c:pt>
                <c:pt idx="6432">
                  <c:v>60.24307019551626</c:v>
                </c:pt>
                <c:pt idx="6433">
                  <c:v>60.207331960021378</c:v>
                </c:pt>
                <c:pt idx="6434">
                  <c:v>60.184945368686087</c:v>
                </c:pt>
                <c:pt idx="6435">
                  <c:v>60.179323623776803</c:v>
                </c:pt>
                <c:pt idx="6436">
                  <c:v>60.157338585649299</c:v>
                </c:pt>
                <c:pt idx="6437">
                  <c:v>60.161856059237117</c:v>
                </c:pt>
                <c:pt idx="6438">
                  <c:v>60.142380728658459</c:v>
                </c:pt>
                <c:pt idx="6439">
                  <c:v>60.131237627141807</c:v>
                </c:pt>
                <c:pt idx="6440">
                  <c:v>60.118086759586092</c:v>
                </c:pt>
                <c:pt idx="6441">
                  <c:v>60.104534338822589</c:v>
                </c:pt>
                <c:pt idx="6442">
                  <c:v>60.096503274666432</c:v>
                </c:pt>
                <c:pt idx="6443">
                  <c:v>60.075220954652593</c:v>
                </c:pt>
                <c:pt idx="6444">
                  <c:v>60.06588484257108</c:v>
                </c:pt>
                <c:pt idx="6445">
                  <c:v>60.053135528223201</c:v>
                </c:pt>
                <c:pt idx="6446">
                  <c:v>60.046710676898272</c:v>
                </c:pt>
                <c:pt idx="6447">
                  <c:v>60.045606405576777</c:v>
                </c:pt>
                <c:pt idx="6448">
                  <c:v>60.025227580280529</c:v>
                </c:pt>
                <c:pt idx="6449">
                  <c:v>60.016995739520482</c:v>
                </c:pt>
                <c:pt idx="6450">
                  <c:v>60.014385643669733</c:v>
                </c:pt>
                <c:pt idx="6451">
                  <c:v>60.010771664799456</c:v>
                </c:pt>
                <c:pt idx="6452">
                  <c:v>60.005451084796007</c:v>
                </c:pt>
                <c:pt idx="6453">
                  <c:v>60.020609718390752</c:v>
                </c:pt>
                <c:pt idx="6454">
                  <c:v>59.898537543217167</c:v>
                </c:pt>
                <c:pt idx="6455">
                  <c:v>59.893819293025423</c:v>
                </c:pt>
                <c:pt idx="6456">
                  <c:v>59.875950175278</c:v>
                </c:pt>
                <c:pt idx="6457">
                  <c:v>59.881873085093133</c:v>
                </c:pt>
                <c:pt idx="6458">
                  <c:v>59.869324547349137</c:v>
                </c:pt>
                <c:pt idx="6459">
                  <c:v>59.817423795239968</c:v>
                </c:pt>
                <c:pt idx="6460">
                  <c:v>59.81852806656147</c:v>
                </c:pt>
                <c:pt idx="6461">
                  <c:v>59.815817582408748</c:v>
                </c:pt>
                <c:pt idx="6462">
                  <c:v>59.816219135616556</c:v>
                </c:pt>
                <c:pt idx="6463">
                  <c:v>59.805577975609658</c:v>
                </c:pt>
                <c:pt idx="6464">
                  <c:v>59.801763220135513</c:v>
                </c:pt>
                <c:pt idx="6465">
                  <c:v>59.79915312428475</c:v>
                </c:pt>
                <c:pt idx="6466">
                  <c:v>59.801060502021834</c:v>
                </c:pt>
                <c:pt idx="6467">
                  <c:v>59.808188071460407</c:v>
                </c:pt>
                <c:pt idx="6468">
                  <c:v>59.803469821268664</c:v>
                </c:pt>
                <c:pt idx="6469">
                  <c:v>59.802566326551101</c:v>
                </c:pt>
                <c:pt idx="6470">
                  <c:v>59.797145358245722</c:v>
                </c:pt>
                <c:pt idx="6471">
                  <c:v>59.798450406171099</c:v>
                </c:pt>
                <c:pt idx="6472">
                  <c:v>59.784195267293903</c:v>
                </c:pt>
                <c:pt idx="6473">
                  <c:v>59.894321234535212</c:v>
                </c:pt>
                <c:pt idx="6474">
                  <c:v>59.897533660197652</c:v>
                </c:pt>
                <c:pt idx="6475">
                  <c:v>59.907572490392837</c:v>
                </c:pt>
                <c:pt idx="6476">
                  <c:v>59.922831512289562</c:v>
                </c:pt>
                <c:pt idx="6477">
                  <c:v>59.934576943617927</c:v>
                </c:pt>
                <c:pt idx="6478">
                  <c:v>59.978747796476789</c:v>
                </c:pt>
                <c:pt idx="6479">
                  <c:v>59.975836535720177</c:v>
                </c:pt>
                <c:pt idx="6480">
                  <c:v>59.975736147418232</c:v>
                </c:pt>
                <c:pt idx="6481">
                  <c:v>59.981558668931427</c:v>
                </c:pt>
                <c:pt idx="6482">
                  <c:v>59.994709536487143</c:v>
                </c:pt>
                <c:pt idx="6483">
                  <c:v>60.00404564856867</c:v>
                </c:pt>
                <c:pt idx="6484">
                  <c:v>59.902553075295231</c:v>
                </c:pt>
                <c:pt idx="6485">
                  <c:v>59.894220846233218</c:v>
                </c:pt>
                <c:pt idx="6486">
                  <c:v>59.899039484726927</c:v>
                </c:pt>
                <c:pt idx="6487">
                  <c:v>59.904560841334288</c:v>
                </c:pt>
                <c:pt idx="6488">
                  <c:v>59.916707825870468</c:v>
                </c:pt>
                <c:pt idx="6489">
                  <c:v>59.915703942850982</c:v>
                </c:pt>
                <c:pt idx="6490">
                  <c:v>59.916105496058769</c:v>
                </c:pt>
                <c:pt idx="6491">
                  <c:v>59.91078491605532</c:v>
                </c:pt>
                <c:pt idx="6492">
                  <c:v>59.919920251532943</c:v>
                </c:pt>
                <c:pt idx="6493">
                  <c:v>59.9141981183217</c:v>
                </c:pt>
                <c:pt idx="6494">
                  <c:v>59.91600510775681</c:v>
                </c:pt>
                <c:pt idx="6495">
                  <c:v>59.902954628503061</c:v>
                </c:pt>
                <c:pt idx="6496">
                  <c:v>59.900645697558161</c:v>
                </c:pt>
                <c:pt idx="6497">
                  <c:v>59.905062782844062</c:v>
                </c:pt>
                <c:pt idx="6498">
                  <c:v>59.903255793408931</c:v>
                </c:pt>
                <c:pt idx="6499">
                  <c:v>59.906468219071378</c:v>
                </c:pt>
                <c:pt idx="6500">
                  <c:v>59.909881421337737</c:v>
                </c:pt>
                <c:pt idx="6501">
                  <c:v>59.901248027369867</c:v>
                </c:pt>
                <c:pt idx="6502">
                  <c:v>59.902352298691362</c:v>
                </c:pt>
                <c:pt idx="6503">
                  <c:v>59.99611497271448</c:v>
                </c:pt>
                <c:pt idx="6504">
                  <c:v>60.008362345552598</c:v>
                </c:pt>
                <c:pt idx="6505">
                  <c:v>60.009265840270182</c:v>
                </c:pt>
                <c:pt idx="6506">
                  <c:v>60.002238659133518</c:v>
                </c:pt>
                <c:pt idx="6507">
                  <c:v>59.898637931519119</c:v>
                </c:pt>
                <c:pt idx="6508">
                  <c:v>59.898637931519119</c:v>
                </c:pt>
                <c:pt idx="6509">
                  <c:v>59.904159288126472</c:v>
                </c:pt>
                <c:pt idx="6510">
                  <c:v>59.916507049266542</c:v>
                </c:pt>
                <c:pt idx="6511">
                  <c:v>59.913395011906047</c:v>
                </c:pt>
                <c:pt idx="6512">
                  <c:v>59.920924134552457</c:v>
                </c:pt>
                <c:pt idx="6513">
                  <c:v>59.927549762481277</c:v>
                </c:pt>
                <c:pt idx="6514">
                  <c:v>59.888297936418077</c:v>
                </c:pt>
                <c:pt idx="6515">
                  <c:v>59.893216963213717</c:v>
                </c:pt>
                <c:pt idx="6516">
                  <c:v>59.895124340950822</c:v>
                </c:pt>
                <c:pt idx="6517">
                  <c:v>59.894522011139102</c:v>
                </c:pt>
                <c:pt idx="6518">
                  <c:v>59.888097159814158</c:v>
                </c:pt>
                <c:pt idx="6519">
                  <c:v>59.871633478294058</c:v>
                </c:pt>
                <c:pt idx="6520">
                  <c:v>59.880467648865817</c:v>
                </c:pt>
                <c:pt idx="6521">
                  <c:v>59.87735561150533</c:v>
                </c:pt>
                <c:pt idx="6522">
                  <c:v>59.889101042833701</c:v>
                </c:pt>
                <c:pt idx="6523">
                  <c:v>59.884583569245862</c:v>
                </c:pt>
                <c:pt idx="6524">
                  <c:v>59.889000654531749</c:v>
                </c:pt>
                <c:pt idx="6525">
                  <c:v>59.901348415671833</c:v>
                </c:pt>
                <c:pt idx="6526">
                  <c:v>59.994508759883232</c:v>
                </c:pt>
                <c:pt idx="6527">
                  <c:v>60.003945260266732</c:v>
                </c:pt>
                <c:pt idx="6528">
                  <c:v>59.990493227805139</c:v>
                </c:pt>
                <c:pt idx="6529">
                  <c:v>59.989790509691467</c:v>
                </c:pt>
                <c:pt idx="6530">
                  <c:v>59.992601382146141</c:v>
                </c:pt>
                <c:pt idx="6531">
                  <c:v>60.027235346319571</c:v>
                </c:pt>
                <c:pt idx="6532">
                  <c:v>60.016895351218487</c:v>
                </c:pt>
                <c:pt idx="6533">
                  <c:v>60.055444459168037</c:v>
                </c:pt>
                <c:pt idx="6534">
                  <c:v>60.055745624073921</c:v>
                </c:pt>
                <c:pt idx="6535">
                  <c:v>60.060263097661753</c:v>
                </c:pt>
                <c:pt idx="6536">
                  <c:v>60.0725104704999</c:v>
                </c:pt>
                <c:pt idx="6537">
                  <c:v>60.090279199945392</c:v>
                </c:pt>
                <c:pt idx="6538">
                  <c:v>60.103932009010862</c:v>
                </c:pt>
                <c:pt idx="6539">
                  <c:v>60.110356860335799</c:v>
                </c:pt>
                <c:pt idx="6540">
                  <c:v>60.118789477699742</c:v>
                </c:pt>
                <c:pt idx="6541">
                  <c:v>60.1312376271418</c:v>
                </c:pt>
                <c:pt idx="6542">
                  <c:v>60.146396260736523</c:v>
                </c:pt>
                <c:pt idx="6543">
                  <c:v>60.140071797713553</c:v>
                </c:pt>
                <c:pt idx="6544">
                  <c:v>60.107445599579179</c:v>
                </c:pt>
                <c:pt idx="6545">
                  <c:v>60.128828307894963</c:v>
                </c:pt>
                <c:pt idx="6546">
                  <c:v>60.154828878100503</c:v>
                </c:pt>
                <c:pt idx="6547">
                  <c:v>60.175910421510423</c:v>
                </c:pt>
                <c:pt idx="6548">
                  <c:v>60.182435661137298</c:v>
                </c:pt>
                <c:pt idx="6549">
                  <c:v>60.1694855701855</c:v>
                </c:pt>
                <c:pt idx="6550">
                  <c:v>60.150813346022453</c:v>
                </c:pt>
                <c:pt idx="6551">
                  <c:v>60.168582075467931</c:v>
                </c:pt>
                <c:pt idx="6552">
                  <c:v>60.17892207056898</c:v>
                </c:pt>
                <c:pt idx="6553">
                  <c:v>60.209038561154571</c:v>
                </c:pt>
                <c:pt idx="6554">
                  <c:v>60.145994707528729</c:v>
                </c:pt>
                <c:pt idx="6555">
                  <c:v>60.158744021876629</c:v>
                </c:pt>
                <c:pt idx="6556">
                  <c:v>60.167979745656197</c:v>
                </c:pt>
                <c:pt idx="6557">
                  <c:v>60.195285363787143</c:v>
                </c:pt>
                <c:pt idx="6558">
                  <c:v>60.216467295499001</c:v>
                </c:pt>
                <c:pt idx="6559">
                  <c:v>60.234135636642542</c:v>
                </c:pt>
                <c:pt idx="6560">
                  <c:v>60.247186115896291</c:v>
                </c:pt>
                <c:pt idx="6561">
                  <c:v>60.264754068737894</c:v>
                </c:pt>
                <c:pt idx="6562">
                  <c:v>60.301696963856187</c:v>
                </c:pt>
                <c:pt idx="6563">
                  <c:v>60.360323732196143</c:v>
                </c:pt>
                <c:pt idx="6564">
                  <c:v>60.370563338995233</c:v>
                </c:pt>
                <c:pt idx="6565">
                  <c:v>60.364740817482009</c:v>
                </c:pt>
                <c:pt idx="6566">
                  <c:v>60.383312653343118</c:v>
                </c:pt>
                <c:pt idx="6567">
                  <c:v>60.402286042412058</c:v>
                </c:pt>
                <c:pt idx="6568">
                  <c:v>60.434410299036678</c:v>
                </c:pt>
                <c:pt idx="6569">
                  <c:v>60.450974368858759</c:v>
                </c:pt>
                <c:pt idx="6570">
                  <c:v>60.467438050378881</c:v>
                </c:pt>
                <c:pt idx="6571">
                  <c:v>60.490426971525878</c:v>
                </c:pt>
                <c:pt idx="6572">
                  <c:v>60.495948328133231</c:v>
                </c:pt>
                <c:pt idx="6573">
                  <c:v>60.579270618753327</c:v>
                </c:pt>
                <c:pt idx="6574">
                  <c:v>60.595131970461757</c:v>
                </c:pt>
                <c:pt idx="6575">
                  <c:v>60.616815843683362</c:v>
                </c:pt>
                <c:pt idx="6576">
                  <c:v>60.632476418787867</c:v>
                </c:pt>
                <c:pt idx="6577">
                  <c:v>60.644523015022088</c:v>
                </c:pt>
                <c:pt idx="6578">
                  <c:v>60.65165058446069</c:v>
                </c:pt>
                <c:pt idx="6579">
                  <c:v>60.660685531636368</c:v>
                </c:pt>
                <c:pt idx="6580">
                  <c:v>60.671527468247177</c:v>
                </c:pt>
                <c:pt idx="6581">
                  <c:v>60.679859697309197</c:v>
                </c:pt>
                <c:pt idx="6582">
                  <c:v>60.685079889010709</c:v>
                </c:pt>
                <c:pt idx="6583">
                  <c:v>60.717204145635321</c:v>
                </c:pt>
                <c:pt idx="6584">
                  <c:v>60.740594619990127</c:v>
                </c:pt>
                <c:pt idx="6585">
                  <c:v>60.7517377215068</c:v>
                </c:pt>
                <c:pt idx="6586">
                  <c:v>60.767197520007407</c:v>
                </c:pt>
                <c:pt idx="6587">
                  <c:v>60.793097701911009</c:v>
                </c:pt>
                <c:pt idx="6588">
                  <c:v>60.797113233989101</c:v>
                </c:pt>
                <c:pt idx="6589">
                  <c:v>60.814380021924812</c:v>
                </c:pt>
                <c:pt idx="6590">
                  <c:v>60.81759244758728</c:v>
                </c:pt>
                <c:pt idx="6591">
                  <c:v>60.826426618159061</c:v>
                </c:pt>
                <c:pt idx="6592">
                  <c:v>60.847206996663118</c:v>
                </c:pt>
                <c:pt idx="6593">
                  <c:v>60.850118257419723</c:v>
                </c:pt>
                <c:pt idx="6594">
                  <c:v>60.860157087614908</c:v>
                </c:pt>
                <c:pt idx="6595">
                  <c:v>60.877825428758449</c:v>
                </c:pt>
                <c:pt idx="6596">
                  <c:v>60.887061152538038</c:v>
                </c:pt>
                <c:pt idx="6597">
                  <c:v>60.914366770668948</c:v>
                </c:pt>
                <c:pt idx="6598">
                  <c:v>60.920088903880227</c:v>
                </c:pt>
                <c:pt idx="6599">
                  <c:v>60.931934723510558</c:v>
                </c:pt>
                <c:pt idx="6600">
                  <c:v>60.939865399364777</c:v>
                </c:pt>
                <c:pt idx="6601">
                  <c:v>60.957132187300509</c:v>
                </c:pt>
                <c:pt idx="6602">
                  <c:v>60.947595298615077</c:v>
                </c:pt>
                <c:pt idx="6603">
                  <c:v>60.986144406564598</c:v>
                </c:pt>
                <c:pt idx="6604">
                  <c:v>60.893385615561023</c:v>
                </c:pt>
                <c:pt idx="6605">
                  <c:v>60.894088333674681</c:v>
                </c:pt>
                <c:pt idx="6606">
                  <c:v>60.892281344239549</c:v>
                </c:pt>
                <c:pt idx="6607">
                  <c:v>60.935347925776938</c:v>
                </c:pt>
                <c:pt idx="6608">
                  <c:v>60.937355691815966</c:v>
                </c:pt>
                <c:pt idx="6609">
                  <c:v>60.852627964968498</c:v>
                </c:pt>
                <c:pt idx="6610">
                  <c:v>60.863771066485171</c:v>
                </c:pt>
                <c:pt idx="6611">
                  <c:v>60.881840960836492</c:v>
                </c:pt>
                <c:pt idx="6612">
                  <c:v>60.865377279316391</c:v>
                </c:pt>
                <c:pt idx="6613">
                  <c:v>60.869493199696407</c:v>
                </c:pt>
                <c:pt idx="6614">
                  <c:v>60.805646239654983</c:v>
                </c:pt>
                <c:pt idx="6615">
                  <c:v>60.815383904944333</c:v>
                </c:pt>
                <c:pt idx="6616">
                  <c:v>60.817793224191171</c:v>
                </c:pt>
                <c:pt idx="6617">
                  <c:v>60.837067778165917</c:v>
                </c:pt>
                <c:pt idx="6618">
                  <c:v>60.845400007227937</c:v>
                </c:pt>
                <c:pt idx="6619">
                  <c:v>60.879130476683798</c:v>
                </c:pt>
                <c:pt idx="6620">
                  <c:v>60.887864258953591</c:v>
                </c:pt>
                <c:pt idx="6621">
                  <c:v>60.894389498580487</c:v>
                </c:pt>
                <c:pt idx="6622">
                  <c:v>60.885354551404809</c:v>
                </c:pt>
                <c:pt idx="6623">
                  <c:v>61.002206534876912</c:v>
                </c:pt>
                <c:pt idx="6624">
                  <c:v>61.026500503949279</c:v>
                </c:pt>
                <c:pt idx="6625">
                  <c:v>61.044971951508423</c:v>
                </c:pt>
                <c:pt idx="6626">
                  <c:v>61.032523802066393</c:v>
                </c:pt>
                <c:pt idx="6627">
                  <c:v>61.066856601333953</c:v>
                </c:pt>
                <c:pt idx="6628">
                  <c:v>61.182303148578697</c:v>
                </c:pt>
                <c:pt idx="6629">
                  <c:v>61.20037304293006</c:v>
                </c:pt>
                <c:pt idx="6630">
                  <c:v>61.21613400633651</c:v>
                </c:pt>
                <c:pt idx="6631">
                  <c:v>61.273455726751081</c:v>
                </c:pt>
                <c:pt idx="6632">
                  <c:v>61.295741929784413</c:v>
                </c:pt>
                <c:pt idx="6633">
                  <c:v>61.367318789076151</c:v>
                </c:pt>
                <c:pt idx="6634">
                  <c:v>61.39623062003831</c:v>
                </c:pt>
                <c:pt idx="6635">
                  <c:v>61.415204009107228</c:v>
                </c:pt>
                <c:pt idx="6636">
                  <c:v>61.430161866098082</c:v>
                </c:pt>
                <c:pt idx="6637">
                  <c:v>61.449938361582603</c:v>
                </c:pt>
                <c:pt idx="6638">
                  <c:v>61.441405355916693</c:v>
                </c:pt>
                <c:pt idx="6639">
                  <c:v>61.371635486060093</c:v>
                </c:pt>
                <c:pt idx="6640">
                  <c:v>61.396029843434412</c:v>
                </c:pt>
                <c:pt idx="6641">
                  <c:v>61.409381487594032</c:v>
                </c:pt>
                <c:pt idx="6642">
                  <c:v>61.427049828737573</c:v>
                </c:pt>
                <c:pt idx="6643">
                  <c:v>61.437389823838608</c:v>
                </c:pt>
                <c:pt idx="6644">
                  <c:v>61.462286122722702</c:v>
                </c:pt>
                <c:pt idx="6645">
                  <c:v>61.477043203109631</c:v>
                </c:pt>
                <c:pt idx="6646">
                  <c:v>61.479151357450633</c:v>
                </c:pt>
                <c:pt idx="6647">
                  <c:v>61.497120863500029</c:v>
                </c:pt>
                <c:pt idx="6648">
                  <c:v>61.499530182746881</c:v>
                </c:pt>
                <c:pt idx="6649">
                  <c:v>61.509569012942052</c:v>
                </c:pt>
                <c:pt idx="6650">
                  <c:v>61.52171599747826</c:v>
                </c:pt>
                <c:pt idx="6651">
                  <c:v>61.538280067300313</c:v>
                </c:pt>
                <c:pt idx="6652">
                  <c:v>61.564682190713683</c:v>
                </c:pt>
                <c:pt idx="6653">
                  <c:v>61.566689956752697</c:v>
                </c:pt>
                <c:pt idx="6654">
                  <c:v>61.583254026574799</c:v>
                </c:pt>
                <c:pt idx="6655">
                  <c:v>61.600420426208558</c:v>
                </c:pt>
                <c:pt idx="6656">
                  <c:v>61.617586825842338</c:v>
                </c:pt>
                <c:pt idx="6657">
                  <c:v>61.63746370962884</c:v>
                </c:pt>
                <c:pt idx="6658">
                  <c:v>61.769574714997603</c:v>
                </c:pt>
                <c:pt idx="6659">
                  <c:v>61.779412768588898</c:v>
                </c:pt>
                <c:pt idx="6660">
                  <c:v>61.802401689735888</c:v>
                </c:pt>
                <c:pt idx="6661">
                  <c:v>61.820170419181387</c:v>
                </c:pt>
                <c:pt idx="6662">
                  <c:v>61.744578027811563</c:v>
                </c:pt>
                <c:pt idx="6663">
                  <c:v>61.749497054607197</c:v>
                </c:pt>
                <c:pt idx="6664">
                  <c:v>61.772586364056167</c:v>
                </c:pt>
                <c:pt idx="6665">
                  <c:v>61.795374508599267</c:v>
                </c:pt>
                <c:pt idx="6666">
                  <c:v>61.810432753892051</c:v>
                </c:pt>
                <c:pt idx="6667">
                  <c:v>61.833220898435158</c:v>
                </c:pt>
                <c:pt idx="6668">
                  <c:v>61.8700634052515</c:v>
                </c:pt>
                <c:pt idx="6669">
                  <c:v>61.829506531262922</c:v>
                </c:pt>
                <c:pt idx="6670">
                  <c:v>61.841051185987389</c:v>
                </c:pt>
                <c:pt idx="6671">
                  <c:v>61.855507101468469</c:v>
                </c:pt>
                <c:pt idx="6672">
                  <c:v>61.868256415816369</c:v>
                </c:pt>
                <c:pt idx="6673">
                  <c:v>61.873878160725702</c:v>
                </c:pt>
                <c:pt idx="6674">
                  <c:v>61.89034184224581</c:v>
                </c:pt>
                <c:pt idx="6675">
                  <c:v>61.907909795087377</c:v>
                </c:pt>
                <c:pt idx="6676">
                  <c:v>61.922265322266512</c:v>
                </c:pt>
                <c:pt idx="6677">
                  <c:v>61.913832704902561</c:v>
                </c:pt>
                <c:pt idx="6678">
                  <c:v>61.919354061509942</c:v>
                </c:pt>
                <c:pt idx="6679">
                  <c:v>61.924172700003631</c:v>
                </c:pt>
                <c:pt idx="6680">
                  <c:v>61.941339099637403</c:v>
                </c:pt>
                <c:pt idx="6681">
                  <c:v>62.047349146498661</c:v>
                </c:pt>
                <c:pt idx="6682">
                  <c:v>62.069735737833952</c:v>
                </c:pt>
                <c:pt idx="6683">
                  <c:v>62.095635919737553</c:v>
                </c:pt>
                <c:pt idx="6684">
                  <c:v>62.011711299305702</c:v>
                </c:pt>
                <c:pt idx="6685">
                  <c:v>62.029580417053161</c:v>
                </c:pt>
                <c:pt idx="6686">
                  <c:v>62.069133408022239</c:v>
                </c:pt>
                <c:pt idx="6687">
                  <c:v>62.061303120469979</c:v>
                </c:pt>
                <c:pt idx="6688">
                  <c:v>62.148038613356462</c:v>
                </c:pt>
                <c:pt idx="6689">
                  <c:v>62.07816835519791</c:v>
                </c:pt>
                <c:pt idx="6690">
                  <c:v>62.097844462380479</c:v>
                </c:pt>
                <c:pt idx="6691">
                  <c:v>62.117319792959172</c:v>
                </c:pt>
                <c:pt idx="6692">
                  <c:v>62.140409102408128</c:v>
                </c:pt>
                <c:pt idx="6693">
                  <c:v>62.14994599109356</c:v>
                </c:pt>
                <c:pt idx="6694">
                  <c:v>62.160486762798513</c:v>
                </c:pt>
                <c:pt idx="6695">
                  <c:v>62.180564423188898</c:v>
                </c:pt>
                <c:pt idx="6696">
                  <c:v>62.178958210357663</c:v>
                </c:pt>
                <c:pt idx="6697">
                  <c:v>62.201545578296852</c:v>
                </c:pt>
                <c:pt idx="6698">
                  <c:v>62.215901105476</c:v>
                </c:pt>
                <c:pt idx="6699">
                  <c:v>62.224132946236061</c:v>
                </c:pt>
                <c:pt idx="6700">
                  <c:v>62.247623808892797</c:v>
                </c:pt>
                <c:pt idx="6701">
                  <c:v>62.256257202860667</c:v>
                </c:pt>
                <c:pt idx="6702">
                  <c:v>62.25394827191576</c:v>
                </c:pt>
                <c:pt idx="6703">
                  <c:v>62.356745893114557</c:v>
                </c:pt>
                <c:pt idx="6704">
                  <c:v>62.364174627459022</c:v>
                </c:pt>
                <c:pt idx="6705">
                  <c:v>62.347309392731098</c:v>
                </c:pt>
                <c:pt idx="6706">
                  <c:v>62.36537928708244</c:v>
                </c:pt>
                <c:pt idx="6707">
                  <c:v>62.359456377267271</c:v>
                </c:pt>
                <c:pt idx="6708">
                  <c:v>62.442176338075697</c:v>
                </c:pt>
                <c:pt idx="6709">
                  <c:v>62.444585657322513</c:v>
                </c:pt>
                <c:pt idx="6710">
                  <c:v>62.44518798713424</c:v>
                </c:pt>
                <c:pt idx="6711">
                  <c:v>62.448400412796687</c:v>
                </c:pt>
                <c:pt idx="6712">
                  <c:v>62.465366035826548</c:v>
                </c:pt>
                <c:pt idx="6713">
                  <c:v>62.458037689784071</c:v>
                </c:pt>
                <c:pt idx="6714">
                  <c:v>62.503915143776133</c:v>
                </c:pt>
                <c:pt idx="6715">
                  <c:v>62.523892415864559</c:v>
                </c:pt>
                <c:pt idx="6716">
                  <c:v>62.534734352475382</c:v>
                </c:pt>
                <c:pt idx="6717">
                  <c:v>62.541058815498353</c:v>
                </c:pt>
                <c:pt idx="6718">
                  <c:v>62.544873570972513</c:v>
                </c:pt>
                <c:pt idx="6719">
                  <c:v>62.55360735324232</c:v>
                </c:pt>
                <c:pt idx="6720">
                  <c:v>62.565854726080481</c:v>
                </c:pt>
                <c:pt idx="6721">
                  <c:v>62.571476470989801</c:v>
                </c:pt>
                <c:pt idx="6722">
                  <c:v>62.585731609866983</c:v>
                </c:pt>
                <c:pt idx="6723">
                  <c:v>62.589947918548951</c:v>
                </c:pt>
                <c:pt idx="6724">
                  <c:v>62.603901892520277</c:v>
                </c:pt>
                <c:pt idx="6725">
                  <c:v>62.612535286488139</c:v>
                </c:pt>
                <c:pt idx="6726">
                  <c:v>62.633014500086333</c:v>
                </c:pt>
                <c:pt idx="6727">
                  <c:v>62.65068284122988</c:v>
                </c:pt>
                <c:pt idx="6728">
                  <c:v>62.655501479723547</c:v>
                </c:pt>
                <c:pt idx="6729">
                  <c:v>62.674575257094418</c:v>
                </c:pt>
                <c:pt idx="6730">
                  <c:v>62.694652917484831</c:v>
                </c:pt>
                <c:pt idx="6731">
                  <c:v>62.699772720884383</c:v>
                </c:pt>
                <c:pt idx="6732">
                  <c:v>62.730391152979728</c:v>
                </c:pt>
                <c:pt idx="6733">
                  <c:v>62.695656800504352</c:v>
                </c:pt>
                <c:pt idx="6734">
                  <c:v>62.70137893371561</c:v>
                </c:pt>
                <c:pt idx="6735">
                  <c:v>62.704490971076133</c:v>
                </c:pt>
                <c:pt idx="6736">
                  <c:v>62.717240285424033</c:v>
                </c:pt>
                <c:pt idx="6737">
                  <c:v>62.73490862656756</c:v>
                </c:pt>
                <c:pt idx="6738">
                  <c:v>62.724769408070408</c:v>
                </c:pt>
                <c:pt idx="6739">
                  <c:v>62.730190376375852</c:v>
                </c:pt>
                <c:pt idx="6740">
                  <c:v>62.748561435633022</c:v>
                </c:pt>
                <c:pt idx="6741">
                  <c:v>62.754383957146217</c:v>
                </c:pt>
                <c:pt idx="6742">
                  <c:v>62.765527058662897</c:v>
                </c:pt>
                <c:pt idx="6743">
                  <c:v>62.764322399039479</c:v>
                </c:pt>
                <c:pt idx="6744">
                  <c:v>62.76442278734141</c:v>
                </c:pt>
                <c:pt idx="6745">
                  <c:v>62.759604148847743</c:v>
                </c:pt>
                <c:pt idx="6746">
                  <c:v>62.791728405472362</c:v>
                </c:pt>
                <c:pt idx="6747">
                  <c:v>62.805883156047578</c:v>
                </c:pt>
                <c:pt idx="6748">
                  <c:v>62.805481602839798</c:v>
                </c:pt>
                <c:pt idx="6749">
                  <c:v>62.806385097557353</c:v>
                </c:pt>
                <c:pt idx="6750">
                  <c:v>62.804979661330023</c:v>
                </c:pt>
                <c:pt idx="6751">
                  <c:v>62.804176554914399</c:v>
                </c:pt>
                <c:pt idx="6752">
                  <c:v>62.810802182843233</c:v>
                </c:pt>
                <c:pt idx="6753">
                  <c:v>62.842524886260037</c:v>
                </c:pt>
                <c:pt idx="6754">
                  <c:v>62.855776142117712</c:v>
                </c:pt>
                <c:pt idx="6755">
                  <c:v>62.854471094192313</c:v>
                </c:pt>
                <c:pt idx="6756">
                  <c:v>62.873645259865128</c:v>
                </c:pt>
                <c:pt idx="6757">
                  <c:v>62.896333016106297</c:v>
                </c:pt>
                <c:pt idx="6758">
                  <c:v>62.894927579878953</c:v>
                </c:pt>
                <c:pt idx="6759">
                  <c:v>62.893522143651637</c:v>
                </c:pt>
                <c:pt idx="6760">
                  <c:v>62.890209329687217</c:v>
                </c:pt>
                <c:pt idx="6761">
                  <c:v>62.892317484028219</c:v>
                </c:pt>
                <c:pt idx="6762">
                  <c:v>62.909985825171773</c:v>
                </c:pt>
                <c:pt idx="6763">
                  <c:v>62.918217665931827</c:v>
                </c:pt>
                <c:pt idx="6764">
                  <c:v>62.932272028205098</c:v>
                </c:pt>
                <c:pt idx="6765">
                  <c:v>62.911993591210788</c:v>
                </c:pt>
                <c:pt idx="6766">
                  <c:v>62.915005240269352</c:v>
                </c:pt>
                <c:pt idx="6767">
                  <c:v>62.928959214240663</c:v>
                </c:pt>
                <c:pt idx="6768">
                  <c:v>62.921229314990363</c:v>
                </c:pt>
                <c:pt idx="6769">
                  <c:v>62.93759260820854</c:v>
                </c:pt>
                <c:pt idx="6770">
                  <c:v>62.946326390478362</c:v>
                </c:pt>
                <c:pt idx="6771">
                  <c:v>62.955060172748169</c:v>
                </c:pt>
                <c:pt idx="6772">
                  <c:v>62.938496102926102</c:v>
                </c:pt>
                <c:pt idx="6773">
                  <c:v>62.930163873864082</c:v>
                </c:pt>
                <c:pt idx="6774">
                  <c:v>62.931569310091398</c:v>
                </c:pt>
                <c:pt idx="6775">
                  <c:v>62.924441740652817</c:v>
                </c:pt>
                <c:pt idx="6776">
                  <c:v>62.917816112723997</c:v>
                </c:pt>
                <c:pt idx="6777">
                  <c:v>62.927453389711403</c:v>
                </c:pt>
                <c:pt idx="6778">
                  <c:v>62.921329703292301</c:v>
                </c:pt>
                <c:pt idx="6779">
                  <c:v>62.928658049334821</c:v>
                </c:pt>
                <c:pt idx="6780">
                  <c:v>62.941808916890523</c:v>
                </c:pt>
                <c:pt idx="6781">
                  <c:v>62.93257319311094</c:v>
                </c:pt>
                <c:pt idx="6782">
                  <c:v>62.926951448201649</c:v>
                </c:pt>
                <c:pt idx="6783">
                  <c:v>62.936889890094868</c:v>
                </c:pt>
                <c:pt idx="6784">
                  <c:v>62.824655768512592</c:v>
                </c:pt>
                <c:pt idx="6785">
                  <c:v>62.82294916737942</c:v>
                </c:pt>
                <c:pt idx="6786">
                  <c:v>62.81803014058378</c:v>
                </c:pt>
                <c:pt idx="6787">
                  <c:v>62.824454991908709</c:v>
                </c:pt>
                <c:pt idx="6788">
                  <c:v>62.821443342850152</c:v>
                </c:pt>
                <c:pt idx="6789">
                  <c:v>62.84403071078934</c:v>
                </c:pt>
                <c:pt idx="6790">
                  <c:v>62.844633040601053</c:v>
                </c:pt>
                <c:pt idx="6791">
                  <c:v>62.842022944750312</c:v>
                </c:pt>
                <c:pt idx="6792">
                  <c:v>62.854973035702088</c:v>
                </c:pt>
                <c:pt idx="6793">
                  <c:v>62.84573731192252</c:v>
                </c:pt>
                <c:pt idx="6794">
                  <c:v>62.841320226636618</c:v>
                </c:pt>
                <c:pt idx="6795">
                  <c:v>62.844131099091292</c:v>
                </c:pt>
                <c:pt idx="6796">
                  <c:v>62.837505471162451</c:v>
                </c:pt>
                <c:pt idx="6797">
                  <c:v>62.84262527456201</c:v>
                </c:pt>
                <c:pt idx="6798">
                  <c:v>62.836200423237067</c:v>
                </c:pt>
                <c:pt idx="6799">
                  <c:v>62.830277513421912</c:v>
                </c:pt>
                <c:pt idx="6800">
                  <c:v>62.833489939084387</c:v>
                </c:pt>
                <c:pt idx="6801">
                  <c:v>62.848447796075241</c:v>
                </c:pt>
                <c:pt idx="6802">
                  <c:v>62.830177125119988</c:v>
                </c:pt>
                <c:pt idx="6803">
                  <c:v>62.936287560283183</c:v>
                </c:pt>
                <c:pt idx="6804">
                  <c:v>62.935785618773423</c:v>
                </c:pt>
                <c:pt idx="6805">
                  <c:v>62.933376299526572</c:v>
                </c:pt>
                <c:pt idx="6806">
                  <c:v>62.931368533487529</c:v>
                </c:pt>
                <c:pt idx="6807">
                  <c:v>62.928858825938718</c:v>
                </c:pt>
                <c:pt idx="6808">
                  <c:v>62.89251826063213</c:v>
                </c:pt>
                <c:pt idx="6809">
                  <c:v>62.888603116855997</c:v>
                </c:pt>
                <c:pt idx="6810">
                  <c:v>62.885691856099378</c:v>
                </c:pt>
                <c:pt idx="6811">
                  <c:v>62.870633610806607</c:v>
                </c:pt>
                <c:pt idx="6812">
                  <c:v>62.878564286660797</c:v>
                </c:pt>
                <c:pt idx="6813">
                  <c:v>62.87103516401438</c:v>
                </c:pt>
                <c:pt idx="6814">
                  <c:v>62.868826621371447</c:v>
                </c:pt>
                <c:pt idx="6815">
                  <c:v>62.877058462131522</c:v>
                </c:pt>
                <c:pt idx="6816">
                  <c:v>62.879166616472503</c:v>
                </c:pt>
                <c:pt idx="6817">
                  <c:v>62.878765063264687</c:v>
                </c:pt>
                <c:pt idx="6818">
                  <c:v>62.868726233069523</c:v>
                </c:pt>
                <c:pt idx="6819">
                  <c:v>62.868525456465598</c:v>
                </c:pt>
                <c:pt idx="6820">
                  <c:v>62.862602546650443</c:v>
                </c:pt>
                <c:pt idx="6821">
                  <c:v>62.852664104757189</c:v>
                </c:pt>
                <c:pt idx="6822">
                  <c:v>62.859390120987982</c:v>
                </c:pt>
                <c:pt idx="6823">
                  <c:v>62.85085711532205</c:v>
                </c:pt>
                <c:pt idx="6824">
                  <c:v>62.848447796075213</c:v>
                </c:pt>
                <c:pt idx="6825">
                  <c:v>62.850756727020098</c:v>
                </c:pt>
                <c:pt idx="6826">
                  <c:v>62.843528769279558</c:v>
                </c:pt>
                <c:pt idx="6827">
                  <c:v>62.848247019471302</c:v>
                </c:pt>
                <c:pt idx="6828">
                  <c:v>62.830679066629713</c:v>
                </c:pt>
                <c:pt idx="6829">
                  <c:v>62.824856545116504</c:v>
                </c:pt>
                <c:pt idx="6830">
                  <c:v>62.828169359080931</c:v>
                </c:pt>
                <c:pt idx="6831">
                  <c:v>62.82435460360675</c:v>
                </c:pt>
                <c:pt idx="6832">
                  <c:v>62.82274839077553</c:v>
                </c:pt>
                <c:pt idx="6833">
                  <c:v>62.810701794541281</c:v>
                </c:pt>
                <c:pt idx="6834">
                  <c:v>62.8018676239695</c:v>
                </c:pt>
                <c:pt idx="6835">
                  <c:v>62.78941947452747</c:v>
                </c:pt>
                <c:pt idx="6836">
                  <c:v>62.786708990374777</c:v>
                </c:pt>
                <c:pt idx="6837">
                  <c:v>62.787712873394298</c:v>
                </c:pt>
                <c:pt idx="6838">
                  <c:v>62.802068400573411</c:v>
                </c:pt>
                <c:pt idx="6839">
                  <c:v>62.789821027735258</c:v>
                </c:pt>
                <c:pt idx="6840">
                  <c:v>62.796145490758263</c:v>
                </c:pt>
                <c:pt idx="6841">
                  <c:v>62.79664743226801</c:v>
                </c:pt>
                <c:pt idx="6842">
                  <c:v>62.801466070761698</c:v>
                </c:pt>
                <c:pt idx="6843">
                  <c:v>62.800763352648019</c:v>
                </c:pt>
                <c:pt idx="6844">
                  <c:v>62.798253645099237</c:v>
                </c:pt>
                <c:pt idx="6845">
                  <c:v>62.796747820569962</c:v>
                </c:pt>
                <c:pt idx="6846">
                  <c:v>62.781689575277163</c:v>
                </c:pt>
                <c:pt idx="6847">
                  <c:v>62.783396176410371</c:v>
                </c:pt>
                <c:pt idx="6848">
                  <c:v>62.808493251898348</c:v>
                </c:pt>
                <c:pt idx="6849">
                  <c:v>62.82766741757117</c:v>
                </c:pt>
                <c:pt idx="6850">
                  <c:v>62.825760039834087</c:v>
                </c:pt>
                <c:pt idx="6851">
                  <c:v>62.814616938317407</c:v>
                </c:pt>
                <c:pt idx="6852">
                  <c:v>62.820941401340392</c:v>
                </c:pt>
                <c:pt idx="6853">
                  <c:v>62.820339071528679</c:v>
                </c:pt>
                <c:pt idx="6854">
                  <c:v>62.820339071528679</c:v>
                </c:pt>
                <c:pt idx="6855">
                  <c:v>62.815520433034983</c:v>
                </c:pt>
                <c:pt idx="6856">
                  <c:v>62.811203736051063</c:v>
                </c:pt>
                <c:pt idx="6857">
                  <c:v>62.78791364999821</c:v>
                </c:pt>
                <c:pt idx="6858">
                  <c:v>62.773859287724932</c:v>
                </c:pt>
                <c:pt idx="6859">
                  <c:v>62.762013468094608</c:v>
                </c:pt>
                <c:pt idx="6860">
                  <c:v>62.753179297522841</c:v>
                </c:pt>
                <c:pt idx="6861">
                  <c:v>62.745248621668622</c:v>
                </c:pt>
                <c:pt idx="6862">
                  <c:v>62.735611344681253</c:v>
                </c:pt>
                <c:pt idx="6863">
                  <c:v>62.71533290768695</c:v>
                </c:pt>
                <c:pt idx="6864">
                  <c:v>62.712020093722543</c:v>
                </c:pt>
                <c:pt idx="6865">
                  <c:v>62.720151546180638</c:v>
                </c:pt>
                <c:pt idx="6866">
                  <c:v>62.723263583541147</c:v>
                </c:pt>
                <c:pt idx="6867">
                  <c:v>62.6895331140853</c:v>
                </c:pt>
                <c:pt idx="6868">
                  <c:v>62.64486031971667</c:v>
                </c:pt>
                <c:pt idx="6869">
                  <c:v>62.635825372541007</c:v>
                </c:pt>
                <c:pt idx="6870">
                  <c:v>62.634821489521492</c:v>
                </c:pt>
                <c:pt idx="6871">
                  <c:v>62.612836451394003</c:v>
                </c:pt>
                <c:pt idx="6872">
                  <c:v>62.597376652893402</c:v>
                </c:pt>
                <c:pt idx="6873">
                  <c:v>62.604604610633928</c:v>
                </c:pt>
                <c:pt idx="6874">
                  <c:v>62.578905205334252</c:v>
                </c:pt>
                <c:pt idx="6875">
                  <c:v>62.57780093401275</c:v>
                </c:pt>
                <c:pt idx="6876">
                  <c:v>62.566457055892172</c:v>
                </c:pt>
                <c:pt idx="6877">
                  <c:v>62.569368316648799</c:v>
                </c:pt>
                <c:pt idx="6878">
                  <c:v>62.556518613998961</c:v>
                </c:pt>
                <c:pt idx="6879">
                  <c:v>62.548387161540838</c:v>
                </c:pt>
                <c:pt idx="6880">
                  <c:v>62.543970076254951</c:v>
                </c:pt>
                <c:pt idx="6881">
                  <c:v>62.451512450157203</c:v>
                </c:pt>
                <c:pt idx="6882">
                  <c:v>62.442276726377642</c:v>
                </c:pt>
                <c:pt idx="6883">
                  <c:v>62.432137507880483</c:v>
                </c:pt>
                <c:pt idx="6884">
                  <c:v>62.399912862953911</c:v>
                </c:pt>
                <c:pt idx="6885">
                  <c:v>62.38385073464157</c:v>
                </c:pt>
                <c:pt idx="6886">
                  <c:v>62.378429766336168</c:v>
                </c:pt>
                <c:pt idx="6887">
                  <c:v>62.37561889388153</c:v>
                </c:pt>
                <c:pt idx="6888">
                  <c:v>62.382344910112288</c:v>
                </c:pt>
                <c:pt idx="6889">
                  <c:v>62.317293290447438</c:v>
                </c:pt>
                <c:pt idx="6890">
                  <c:v>62.320003774600131</c:v>
                </c:pt>
                <c:pt idx="6891">
                  <c:v>62.331247264418757</c:v>
                </c:pt>
                <c:pt idx="6892">
                  <c:v>62.300528444021488</c:v>
                </c:pt>
                <c:pt idx="6893">
                  <c:v>62.302536210060531</c:v>
                </c:pt>
                <c:pt idx="6894">
                  <c:v>62.288883400995061</c:v>
                </c:pt>
                <c:pt idx="6895">
                  <c:v>62.288481847787253</c:v>
                </c:pt>
                <c:pt idx="6896">
                  <c:v>62.273825155702248</c:v>
                </c:pt>
                <c:pt idx="6897">
                  <c:v>62.272018166267131</c:v>
                </c:pt>
                <c:pt idx="6898">
                  <c:v>62.248527303610373</c:v>
                </c:pt>
                <c:pt idx="6899">
                  <c:v>62.208673147735439</c:v>
                </c:pt>
                <c:pt idx="6900">
                  <c:v>62.277740299478388</c:v>
                </c:pt>
                <c:pt idx="6901">
                  <c:v>62.278543405894013</c:v>
                </c:pt>
                <c:pt idx="6902">
                  <c:v>62.264890596828522</c:v>
                </c:pt>
                <c:pt idx="6903">
                  <c:v>62.261678171166061</c:v>
                </c:pt>
                <c:pt idx="6904">
                  <c:v>62.252040894178677</c:v>
                </c:pt>
                <c:pt idx="6905">
                  <c:v>62.234171776431232</c:v>
                </c:pt>
                <c:pt idx="6906">
                  <c:v>62.231862845486333</c:v>
                </c:pt>
                <c:pt idx="6907">
                  <c:v>62.207669264715911</c:v>
                </c:pt>
                <c:pt idx="6908">
                  <c:v>62.253245553802103</c:v>
                </c:pt>
                <c:pt idx="6909">
                  <c:v>62.242704782097157</c:v>
                </c:pt>
                <c:pt idx="6910">
                  <c:v>62.224032557934102</c:v>
                </c:pt>
                <c:pt idx="6911">
                  <c:v>62.206464605092478</c:v>
                </c:pt>
                <c:pt idx="6912">
                  <c:v>62.09834640389024</c:v>
                </c:pt>
                <c:pt idx="6913">
                  <c:v>62.07816835519791</c:v>
                </c:pt>
                <c:pt idx="6914">
                  <c:v>62.05407516272944</c:v>
                </c:pt>
                <c:pt idx="6915">
                  <c:v>62.038916529134688</c:v>
                </c:pt>
                <c:pt idx="6916">
                  <c:v>62.002174410620277</c:v>
                </c:pt>
                <c:pt idx="6917">
                  <c:v>62.000066256279297</c:v>
                </c:pt>
                <c:pt idx="6918">
                  <c:v>61.99976509137344</c:v>
                </c:pt>
                <c:pt idx="6919">
                  <c:v>61.994645287973903</c:v>
                </c:pt>
                <c:pt idx="6920">
                  <c:v>61.979687430983049</c:v>
                </c:pt>
                <c:pt idx="6921">
                  <c:v>61.9633241377649</c:v>
                </c:pt>
                <c:pt idx="6922">
                  <c:v>61.96854432946639</c:v>
                </c:pt>
                <c:pt idx="6923">
                  <c:v>61.949169387189649</c:v>
                </c:pt>
                <c:pt idx="6924">
                  <c:v>61.913029598486943</c:v>
                </c:pt>
                <c:pt idx="6925">
                  <c:v>61.893554267908272</c:v>
                </c:pt>
                <c:pt idx="6926">
                  <c:v>61.879901458842816</c:v>
                </c:pt>
                <c:pt idx="6927">
                  <c:v>61.868055639212493</c:v>
                </c:pt>
                <c:pt idx="6928">
                  <c:v>61.847576425614292</c:v>
                </c:pt>
                <c:pt idx="6929">
                  <c:v>61.828904201451252</c:v>
                </c:pt>
                <c:pt idx="6930">
                  <c:v>61.830008472772697</c:v>
                </c:pt>
                <c:pt idx="6931">
                  <c:v>61.918952508302127</c:v>
                </c:pt>
                <c:pt idx="6932">
                  <c:v>61.90369348640543</c:v>
                </c:pt>
                <c:pt idx="6933">
                  <c:v>61.886426698469691</c:v>
                </c:pt>
                <c:pt idx="6934">
                  <c:v>61.876086703368628</c:v>
                </c:pt>
                <c:pt idx="6935">
                  <c:v>61.880403400352542</c:v>
                </c:pt>
                <c:pt idx="6936">
                  <c:v>61.858418362225102</c:v>
                </c:pt>
                <c:pt idx="6937">
                  <c:v>61.854503218448947</c:v>
                </c:pt>
                <c:pt idx="6938">
                  <c:v>61.830911967490252</c:v>
                </c:pt>
                <c:pt idx="6939">
                  <c:v>61.822579738428253</c:v>
                </c:pt>
                <c:pt idx="6940">
                  <c:v>61.821676243710677</c:v>
                </c:pt>
                <c:pt idx="6941">
                  <c:v>61.819066147859928</c:v>
                </c:pt>
                <c:pt idx="6942">
                  <c:v>61.809830424080367</c:v>
                </c:pt>
                <c:pt idx="6943">
                  <c:v>61.812239743327197</c:v>
                </c:pt>
                <c:pt idx="6944">
                  <c:v>61.808224211249097</c:v>
                </c:pt>
                <c:pt idx="6945">
                  <c:v>61.787343444443103</c:v>
                </c:pt>
                <c:pt idx="6946">
                  <c:v>61.785436066706033</c:v>
                </c:pt>
                <c:pt idx="6947">
                  <c:v>61.778007332361582</c:v>
                </c:pt>
                <c:pt idx="6948">
                  <c:v>61.753512586685297</c:v>
                </c:pt>
                <c:pt idx="6949">
                  <c:v>61.737249681769079</c:v>
                </c:pt>
                <c:pt idx="6950">
                  <c:v>61.732732208181268</c:v>
                </c:pt>
                <c:pt idx="6951">
                  <c:v>61.736045022145682</c:v>
                </c:pt>
                <c:pt idx="6952">
                  <c:v>61.72650813346025</c:v>
                </c:pt>
                <c:pt idx="6953">
                  <c:v>61.712855324394774</c:v>
                </c:pt>
                <c:pt idx="6954">
                  <c:v>61.711751053073293</c:v>
                </c:pt>
                <c:pt idx="6955">
                  <c:v>61.717673962888448</c:v>
                </c:pt>
                <c:pt idx="6956">
                  <c:v>61.711349499865499</c:v>
                </c:pt>
                <c:pt idx="6957">
                  <c:v>61.716368914963098</c:v>
                </c:pt>
                <c:pt idx="6958">
                  <c:v>61.6939823236278</c:v>
                </c:pt>
                <c:pt idx="6959">
                  <c:v>61.680530291166228</c:v>
                </c:pt>
                <c:pt idx="6960">
                  <c:v>61.661657290399248</c:v>
                </c:pt>
                <c:pt idx="6961">
                  <c:v>61.684646211546237</c:v>
                </c:pt>
                <c:pt idx="6962">
                  <c:v>61.685850871169677</c:v>
                </c:pt>
                <c:pt idx="6963">
                  <c:v>61.668584083233952</c:v>
                </c:pt>
                <c:pt idx="6964">
                  <c:v>61.670591849272988</c:v>
                </c:pt>
                <c:pt idx="6965">
                  <c:v>61.6480044813338</c:v>
                </c:pt>
                <c:pt idx="6966">
                  <c:v>61.639571863969827</c:v>
                </c:pt>
                <c:pt idx="6967">
                  <c:v>61.641981183216657</c:v>
                </c:pt>
                <c:pt idx="6968">
                  <c:v>61.621000028108732</c:v>
                </c:pt>
                <c:pt idx="6969">
                  <c:v>61.600821979416367</c:v>
                </c:pt>
                <c:pt idx="6970">
                  <c:v>61.591084314127052</c:v>
                </c:pt>
                <c:pt idx="6971">
                  <c:v>61.588775383182153</c:v>
                </c:pt>
                <c:pt idx="6972">
                  <c:v>61.586767617143103</c:v>
                </c:pt>
                <c:pt idx="6973">
                  <c:v>61.56598723863906</c:v>
                </c:pt>
                <c:pt idx="6974">
                  <c:v>61.547616179381841</c:v>
                </c:pt>
                <c:pt idx="6975">
                  <c:v>61.537577349186641</c:v>
                </c:pt>
                <c:pt idx="6976">
                  <c:v>61.526534635971942</c:v>
                </c:pt>
                <c:pt idx="6977">
                  <c:v>61.533260652202713</c:v>
                </c:pt>
                <c:pt idx="6978">
                  <c:v>61.506758140487413</c:v>
                </c:pt>
                <c:pt idx="6979">
                  <c:v>61.48627892688922</c:v>
                </c:pt>
                <c:pt idx="6980">
                  <c:v>61.447027100825999</c:v>
                </c:pt>
                <c:pt idx="6981">
                  <c:v>61.433876233270283</c:v>
                </c:pt>
                <c:pt idx="6982">
                  <c:v>61.430061477796123</c:v>
                </c:pt>
                <c:pt idx="6983">
                  <c:v>61.436887882328847</c:v>
                </c:pt>
                <c:pt idx="6984">
                  <c:v>61.372237815871799</c:v>
                </c:pt>
                <c:pt idx="6985">
                  <c:v>61.365210634735163</c:v>
                </c:pt>
                <c:pt idx="6986">
                  <c:v>61.349550059630651</c:v>
                </c:pt>
                <c:pt idx="6987">
                  <c:v>61.357581123786787</c:v>
                </c:pt>
                <c:pt idx="6988">
                  <c:v>61.368824613605419</c:v>
                </c:pt>
                <c:pt idx="6989">
                  <c:v>61.253177289756778</c:v>
                </c:pt>
                <c:pt idx="6990">
                  <c:v>61.249262145980659</c:v>
                </c:pt>
                <c:pt idx="6991">
                  <c:v>61.230288756911762</c:v>
                </c:pt>
                <c:pt idx="6992">
                  <c:v>61.249563310886529</c:v>
                </c:pt>
                <c:pt idx="6993">
                  <c:v>61.228481767476602</c:v>
                </c:pt>
                <c:pt idx="6994">
                  <c:v>61.243941565977202</c:v>
                </c:pt>
                <c:pt idx="6995">
                  <c:v>61.228983708986362</c:v>
                </c:pt>
                <c:pt idx="6996">
                  <c:v>61.204288186706172</c:v>
                </c:pt>
                <c:pt idx="6997">
                  <c:v>61.206898282556942</c:v>
                </c:pt>
                <c:pt idx="6998">
                  <c:v>61.196357510851982</c:v>
                </c:pt>
                <c:pt idx="6999">
                  <c:v>61.186318680656782</c:v>
                </c:pt>
                <c:pt idx="7000">
                  <c:v>61.175075190838157</c:v>
                </c:pt>
                <c:pt idx="7001">
                  <c:v>61.156202190071198</c:v>
                </c:pt>
                <c:pt idx="7002">
                  <c:v>61.120062401368493</c:v>
                </c:pt>
                <c:pt idx="7003">
                  <c:v>61.17547674404598</c:v>
                </c:pt>
                <c:pt idx="7004">
                  <c:v>61.160217722149298</c:v>
                </c:pt>
                <c:pt idx="7005">
                  <c:v>61.155097918749739</c:v>
                </c:pt>
                <c:pt idx="7006">
                  <c:v>61.140340838362803</c:v>
                </c:pt>
                <c:pt idx="7007">
                  <c:v>61.111127842494781</c:v>
                </c:pt>
                <c:pt idx="7008">
                  <c:v>61.19956993651445</c:v>
                </c:pt>
                <c:pt idx="7009">
                  <c:v>61.183507808202137</c:v>
                </c:pt>
                <c:pt idx="7010">
                  <c:v>61.183206643296288</c:v>
                </c:pt>
                <c:pt idx="7011">
                  <c:v>61.151684716483373</c:v>
                </c:pt>
                <c:pt idx="7012">
                  <c:v>61.149375785538481</c:v>
                </c:pt>
                <c:pt idx="7013">
                  <c:v>61.102193283621062</c:v>
                </c:pt>
                <c:pt idx="7014">
                  <c:v>61.091953676821959</c:v>
                </c:pt>
                <c:pt idx="7015">
                  <c:v>61.084926495685323</c:v>
                </c:pt>
                <c:pt idx="7016">
                  <c:v>61.076594266623317</c:v>
                </c:pt>
                <c:pt idx="7017">
                  <c:v>61.070872133412067</c:v>
                </c:pt>
                <c:pt idx="7018">
                  <c:v>61.052701850758751</c:v>
                </c:pt>
                <c:pt idx="7019">
                  <c:v>61.050493308115811</c:v>
                </c:pt>
                <c:pt idx="7020">
                  <c:v>61.052501074154847</c:v>
                </c:pt>
                <c:pt idx="7021">
                  <c:v>61.066555436428118</c:v>
                </c:pt>
                <c:pt idx="7022">
                  <c:v>61.028006328478568</c:v>
                </c:pt>
                <c:pt idx="7023">
                  <c:v>61.022384583569249</c:v>
                </c:pt>
                <c:pt idx="7024">
                  <c:v>61.013951966205298</c:v>
                </c:pt>
                <c:pt idx="7025">
                  <c:v>61.005519348841332</c:v>
                </c:pt>
                <c:pt idx="7026">
                  <c:v>60.997789449591018</c:v>
                </c:pt>
                <c:pt idx="7027">
                  <c:v>60.996183236759812</c:v>
                </c:pt>
                <c:pt idx="7028">
                  <c:v>60.975804411463542</c:v>
                </c:pt>
                <c:pt idx="7029">
                  <c:v>60.968074512213242</c:v>
                </c:pt>
                <c:pt idx="7030">
                  <c:v>60.966468299382008</c:v>
                </c:pt>
                <c:pt idx="7031">
                  <c:v>60.963958591833197</c:v>
                </c:pt>
                <c:pt idx="7032">
                  <c:v>60.968476065421051</c:v>
                </c:pt>
                <c:pt idx="7033">
                  <c:v>60.973897033726452</c:v>
                </c:pt>
                <c:pt idx="7034">
                  <c:v>60.973495480518658</c:v>
                </c:pt>
                <c:pt idx="7035">
                  <c:v>60.966970240891783</c:v>
                </c:pt>
                <c:pt idx="7036">
                  <c:v>60.96958033674251</c:v>
                </c:pt>
                <c:pt idx="7037">
                  <c:v>60.976105576369399</c:v>
                </c:pt>
                <c:pt idx="7038">
                  <c:v>60.960946942774648</c:v>
                </c:pt>
                <c:pt idx="7039">
                  <c:v>60.932336276718338</c:v>
                </c:pt>
                <c:pt idx="7040">
                  <c:v>60.896598041223463</c:v>
                </c:pt>
                <c:pt idx="7041">
                  <c:v>60.913262499347482</c:v>
                </c:pt>
                <c:pt idx="7042">
                  <c:v>60.917278031425553</c:v>
                </c:pt>
                <c:pt idx="7043">
                  <c:v>60.904729493681543</c:v>
                </c:pt>
                <c:pt idx="7044">
                  <c:v>60.892180955937548</c:v>
                </c:pt>
                <c:pt idx="7045">
                  <c:v>60.878126593664291</c:v>
                </c:pt>
                <c:pt idx="7046">
                  <c:v>60.870195917810101</c:v>
                </c:pt>
                <c:pt idx="7047">
                  <c:v>60.875416109511598</c:v>
                </c:pt>
                <c:pt idx="7048">
                  <c:v>60.8597555344071</c:v>
                </c:pt>
                <c:pt idx="7049">
                  <c:v>60.844697289114272</c:v>
                </c:pt>
                <c:pt idx="7050">
                  <c:v>60.841585251753777</c:v>
                </c:pt>
                <c:pt idx="7051">
                  <c:v>60.84078214533816</c:v>
                </c:pt>
                <c:pt idx="7052">
                  <c:v>60.821407203061433</c:v>
                </c:pt>
                <c:pt idx="7053">
                  <c:v>60.808557500411602</c:v>
                </c:pt>
                <c:pt idx="7054">
                  <c:v>60.802835367200338</c:v>
                </c:pt>
                <c:pt idx="7055">
                  <c:v>60.793800420024652</c:v>
                </c:pt>
                <c:pt idx="7056">
                  <c:v>60.776935185296729</c:v>
                </c:pt>
                <c:pt idx="7057">
                  <c:v>60.778942951335779</c:v>
                </c:pt>
                <c:pt idx="7058">
                  <c:v>60.781352270582623</c:v>
                </c:pt>
                <c:pt idx="7059">
                  <c:v>60.785769355868503</c:v>
                </c:pt>
                <c:pt idx="7060">
                  <c:v>60.774726642653803</c:v>
                </c:pt>
                <c:pt idx="7061">
                  <c:v>60.758363349435633</c:v>
                </c:pt>
                <c:pt idx="7062">
                  <c:v>60.760873056984423</c:v>
                </c:pt>
                <c:pt idx="7063">
                  <c:v>60.751336168298977</c:v>
                </c:pt>
                <c:pt idx="7064">
                  <c:v>60.65938048371099</c:v>
                </c:pt>
                <c:pt idx="7065">
                  <c:v>60.649743206723599</c:v>
                </c:pt>
                <c:pt idx="7066">
                  <c:v>60.647936217288468</c:v>
                </c:pt>
                <c:pt idx="7067">
                  <c:v>60.647936217288461</c:v>
                </c:pt>
                <c:pt idx="7068">
                  <c:v>60.63699389237572</c:v>
                </c:pt>
                <c:pt idx="7069">
                  <c:v>60.62645312067076</c:v>
                </c:pt>
                <c:pt idx="7070">
                  <c:v>60.619827492741919</c:v>
                </c:pt>
                <c:pt idx="7071">
                  <c:v>60.616615067079479</c:v>
                </c:pt>
                <c:pt idx="7072">
                  <c:v>60.617016620287281</c:v>
                </c:pt>
                <c:pt idx="7073">
                  <c:v>60.603966141033517</c:v>
                </c:pt>
                <c:pt idx="7074">
                  <c:v>60.531686563628107</c:v>
                </c:pt>
                <c:pt idx="7075">
                  <c:v>60.528775302871523</c:v>
                </c:pt>
                <c:pt idx="7076">
                  <c:v>60.523153557962203</c:v>
                </c:pt>
                <c:pt idx="7077">
                  <c:v>60.532790834949601</c:v>
                </c:pt>
                <c:pt idx="7078">
                  <c:v>60.527671031550057</c:v>
                </c:pt>
                <c:pt idx="7079">
                  <c:v>60.526867925134432</c:v>
                </c:pt>
                <c:pt idx="7080">
                  <c:v>60.519539579091941</c:v>
                </c:pt>
                <c:pt idx="7081">
                  <c:v>60.514620552296279</c:v>
                </c:pt>
                <c:pt idx="7082">
                  <c:v>60.52375588777393</c:v>
                </c:pt>
                <c:pt idx="7083">
                  <c:v>60.609788662546762</c:v>
                </c:pt>
                <c:pt idx="7084">
                  <c:v>60.607178566696007</c:v>
                </c:pt>
                <c:pt idx="7085">
                  <c:v>60.600653327069132</c:v>
                </c:pt>
                <c:pt idx="7086">
                  <c:v>60.602259539900373</c:v>
                </c:pt>
                <c:pt idx="7087">
                  <c:v>60.610591768962372</c:v>
                </c:pt>
                <c:pt idx="7088">
                  <c:v>60.620831375761462</c:v>
                </c:pt>
                <c:pt idx="7089">
                  <c:v>60.615711572361917</c:v>
                </c:pt>
                <c:pt idx="7090">
                  <c:v>60.61711700858924</c:v>
                </c:pt>
                <c:pt idx="7091">
                  <c:v>60.615510795758013</c:v>
                </c:pt>
                <c:pt idx="7092">
                  <c:v>60.634283408223027</c:v>
                </c:pt>
                <c:pt idx="7093">
                  <c:v>60.682570181461926</c:v>
                </c:pt>
                <c:pt idx="7094">
                  <c:v>60.691805905241509</c:v>
                </c:pt>
                <c:pt idx="7095">
                  <c:v>60.69190629354344</c:v>
                </c:pt>
                <c:pt idx="7096">
                  <c:v>60.688593479579033</c:v>
                </c:pt>
                <c:pt idx="7097">
                  <c:v>60.685882995426333</c:v>
                </c:pt>
                <c:pt idx="7098">
                  <c:v>60.685481442218503</c:v>
                </c:pt>
                <c:pt idx="7099">
                  <c:v>60.688593479579019</c:v>
                </c:pt>
                <c:pt idx="7100">
                  <c:v>60.691705516939543</c:v>
                </c:pt>
                <c:pt idx="7101">
                  <c:v>60.688995032786828</c:v>
                </c:pt>
                <c:pt idx="7102">
                  <c:v>60.701142017323008</c:v>
                </c:pt>
                <c:pt idx="7103">
                  <c:v>60.723327832054402</c:v>
                </c:pt>
                <c:pt idx="7104">
                  <c:v>60.726540257716863</c:v>
                </c:pt>
                <c:pt idx="7105">
                  <c:v>60.724833656583677</c:v>
                </c:pt>
                <c:pt idx="7106">
                  <c:v>60.711381624122112</c:v>
                </c:pt>
                <c:pt idx="7107">
                  <c:v>60.69552027241371</c:v>
                </c:pt>
                <c:pt idx="7108">
                  <c:v>60.696122602225401</c:v>
                </c:pt>
                <c:pt idx="7109">
                  <c:v>60.689697750900478</c:v>
                </c:pt>
                <c:pt idx="7110">
                  <c:v>60.688191926371204</c:v>
                </c:pt>
                <c:pt idx="7111">
                  <c:v>60.678153096176011</c:v>
                </c:pt>
                <c:pt idx="7112">
                  <c:v>60.691504740335617</c:v>
                </c:pt>
                <c:pt idx="7113">
                  <c:v>60.691504740335631</c:v>
                </c:pt>
                <c:pt idx="7114">
                  <c:v>60.6924082350532</c:v>
                </c:pt>
                <c:pt idx="7115">
                  <c:v>60.698130368264451</c:v>
                </c:pt>
                <c:pt idx="7116">
                  <c:v>60.741698891311593</c:v>
                </c:pt>
                <c:pt idx="7117">
                  <c:v>60.746216364899439</c:v>
                </c:pt>
                <c:pt idx="7118">
                  <c:v>60.740695008292057</c:v>
                </c:pt>
                <c:pt idx="7119">
                  <c:v>60.732362779230073</c:v>
                </c:pt>
                <c:pt idx="7120">
                  <c:v>60.73607714640228</c:v>
                </c:pt>
                <c:pt idx="7121">
                  <c:v>60.730154236587119</c:v>
                </c:pt>
                <c:pt idx="7122">
                  <c:v>60.701543570530809</c:v>
                </c:pt>
                <c:pt idx="7123">
                  <c:v>60.69351250637466</c:v>
                </c:pt>
                <c:pt idx="7124">
                  <c:v>60.696323378829312</c:v>
                </c:pt>
                <c:pt idx="7125">
                  <c:v>60.714694438086497</c:v>
                </c:pt>
                <c:pt idx="7126">
                  <c:v>60.72553637469732</c:v>
                </c:pt>
                <c:pt idx="7127">
                  <c:v>60.726239092811007</c:v>
                </c:pt>
                <c:pt idx="7128">
                  <c:v>60.726038316207102</c:v>
                </c:pt>
                <c:pt idx="7129">
                  <c:v>60.732362779230073</c:v>
                </c:pt>
                <c:pt idx="7130">
                  <c:v>60.746818694711152</c:v>
                </c:pt>
                <c:pt idx="7131">
                  <c:v>60.736579087912048</c:v>
                </c:pt>
                <c:pt idx="7132">
                  <c:v>60.738285689045227</c:v>
                </c:pt>
                <c:pt idx="7133">
                  <c:v>60.733266273947628</c:v>
                </c:pt>
                <c:pt idx="7134">
                  <c:v>60.76388470604298</c:v>
                </c:pt>
                <c:pt idx="7135">
                  <c:v>60.728146470548083</c:v>
                </c:pt>
                <c:pt idx="7136">
                  <c:v>60.727343364132459</c:v>
                </c:pt>
                <c:pt idx="7137">
                  <c:v>60.7494287905619</c:v>
                </c:pt>
                <c:pt idx="7138">
                  <c:v>60.751637333204847</c:v>
                </c:pt>
                <c:pt idx="7139">
                  <c:v>60.757058301510249</c:v>
                </c:pt>
                <c:pt idx="7140">
                  <c:v>60.754749370565357</c:v>
                </c:pt>
                <c:pt idx="7141">
                  <c:v>60.772417711708897</c:v>
                </c:pt>
                <c:pt idx="7142">
                  <c:v>60.783360036621673</c:v>
                </c:pt>
                <c:pt idx="7143">
                  <c:v>60.778842563033827</c:v>
                </c:pt>
                <c:pt idx="7144">
                  <c:v>60.778441009826032</c:v>
                </c:pt>
                <c:pt idx="7145">
                  <c:v>60.792595760401262</c:v>
                </c:pt>
                <c:pt idx="7146">
                  <c:v>60.799020611726171</c:v>
                </c:pt>
                <c:pt idx="7147">
                  <c:v>60.803839250219852</c:v>
                </c:pt>
                <c:pt idx="7148">
                  <c:v>60.802333425690577</c:v>
                </c:pt>
                <c:pt idx="7149">
                  <c:v>60.789985664550478</c:v>
                </c:pt>
                <c:pt idx="7150">
                  <c:v>60.802835367200323</c:v>
                </c:pt>
                <c:pt idx="7151">
                  <c:v>60.800727212859329</c:v>
                </c:pt>
                <c:pt idx="7152">
                  <c:v>60.808155947203772</c:v>
                </c:pt>
                <c:pt idx="7153">
                  <c:v>60.77462625435183</c:v>
                </c:pt>
                <c:pt idx="7154">
                  <c:v>60.78155304718652</c:v>
                </c:pt>
                <c:pt idx="7155">
                  <c:v>60.784062754735309</c:v>
                </c:pt>
                <c:pt idx="7156">
                  <c:v>60.783259648319721</c:v>
                </c:pt>
                <c:pt idx="7157">
                  <c:v>60.790989547570007</c:v>
                </c:pt>
                <c:pt idx="7158">
                  <c:v>60.786873627189983</c:v>
                </c:pt>
                <c:pt idx="7159">
                  <c:v>60.799321776632027</c:v>
                </c:pt>
                <c:pt idx="7160">
                  <c:v>60.794503138138317</c:v>
                </c:pt>
                <c:pt idx="7161">
                  <c:v>60.815082740038463</c:v>
                </c:pt>
                <c:pt idx="7162">
                  <c:v>60.829337878915638</c:v>
                </c:pt>
                <c:pt idx="7163">
                  <c:v>60.824920793629772</c:v>
                </c:pt>
                <c:pt idx="7164">
                  <c:v>60.816588564567738</c:v>
                </c:pt>
                <c:pt idx="7165">
                  <c:v>60.812573032489652</c:v>
                </c:pt>
                <c:pt idx="7166">
                  <c:v>60.825121570233648</c:v>
                </c:pt>
                <c:pt idx="7167">
                  <c:v>60.828735549103932</c:v>
                </c:pt>
                <c:pt idx="7168">
                  <c:v>60.827129336272712</c:v>
                </c:pt>
                <c:pt idx="7169">
                  <c:v>60.837770496279603</c:v>
                </c:pt>
                <c:pt idx="7170">
                  <c:v>60.872304072151088</c:v>
                </c:pt>
                <c:pt idx="7171">
                  <c:v>60.879030088381867</c:v>
                </c:pt>
                <c:pt idx="7172">
                  <c:v>60.894088333674667</c:v>
                </c:pt>
                <c:pt idx="7173">
                  <c:v>60.893686780466872</c:v>
                </c:pt>
                <c:pt idx="7174">
                  <c:v>60.884651833291173</c:v>
                </c:pt>
                <c:pt idx="7175">
                  <c:v>60.890373966502452</c:v>
                </c:pt>
                <c:pt idx="7176">
                  <c:v>60.901818232924967</c:v>
                </c:pt>
                <c:pt idx="7177">
                  <c:v>60.917679584633383</c:v>
                </c:pt>
                <c:pt idx="7178">
                  <c:v>60.916474925009958</c:v>
                </c:pt>
                <c:pt idx="7179">
                  <c:v>60.923702882750497</c:v>
                </c:pt>
                <c:pt idx="7180">
                  <c:v>60.913061722743578</c:v>
                </c:pt>
                <c:pt idx="7181">
                  <c:v>60.916274148406053</c:v>
                </c:pt>
                <c:pt idx="7182">
                  <c:v>60.915471041990429</c:v>
                </c:pt>
                <c:pt idx="7183">
                  <c:v>60.91567181859434</c:v>
                </c:pt>
                <c:pt idx="7184">
                  <c:v>60.967171017495687</c:v>
                </c:pt>
                <c:pt idx="7185">
                  <c:v>60.969178783534723</c:v>
                </c:pt>
                <c:pt idx="7186">
                  <c:v>60.980623049957238</c:v>
                </c:pt>
                <c:pt idx="7187">
                  <c:v>61.000600322045699</c:v>
                </c:pt>
                <c:pt idx="7188">
                  <c:v>61.018268663189232</c:v>
                </c:pt>
                <c:pt idx="7189">
                  <c:v>60.974499363538193</c:v>
                </c:pt>
                <c:pt idx="7190">
                  <c:v>60.986646348074373</c:v>
                </c:pt>
                <c:pt idx="7191">
                  <c:v>60.982530427694343</c:v>
                </c:pt>
                <c:pt idx="7192">
                  <c:v>60.98805178430171</c:v>
                </c:pt>
                <c:pt idx="7193">
                  <c:v>61.00381274770816</c:v>
                </c:pt>
                <c:pt idx="7194">
                  <c:v>61.005519348841339</c:v>
                </c:pt>
                <c:pt idx="7195">
                  <c:v>61.019674099416527</c:v>
                </c:pt>
                <c:pt idx="7196">
                  <c:v>61.053003015664572</c:v>
                </c:pt>
                <c:pt idx="7197">
                  <c:v>61.066555436428118</c:v>
                </c:pt>
                <c:pt idx="7198">
                  <c:v>61.061837186236367</c:v>
                </c:pt>
                <c:pt idx="7199">
                  <c:v>61.064146117181259</c:v>
                </c:pt>
                <c:pt idx="7200">
                  <c:v>61.07820047945453</c:v>
                </c:pt>
                <c:pt idx="7201">
                  <c:v>61.094362996068803</c:v>
                </c:pt>
                <c:pt idx="7202">
                  <c:v>61.10159095380935</c:v>
                </c:pt>
                <c:pt idx="7203">
                  <c:v>61.065049611898829</c:v>
                </c:pt>
                <c:pt idx="7204">
                  <c:v>61.07328145265889</c:v>
                </c:pt>
                <c:pt idx="7205">
                  <c:v>61.084725719081398</c:v>
                </c:pt>
                <c:pt idx="7206">
                  <c:v>61.066254271522233</c:v>
                </c:pt>
                <c:pt idx="7207">
                  <c:v>61.031519919046872</c:v>
                </c:pt>
                <c:pt idx="7208">
                  <c:v>61.06344339906758</c:v>
                </c:pt>
                <c:pt idx="7209">
                  <c:v>61.065953106616398</c:v>
                </c:pt>
                <c:pt idx="7210">
                  <c:v>61.07267912284717</c:v>
                </c:pt>
                <c:pt idx="7211">
                  <c:v>61.097173868523463</c:v>
                </c:pt>
                <c:pt idx="7212">
                  <c:v>61.073381840960842</c:v>
                </c:pt>
                <c:pt idx="7213">
                  <c:v>61.073181064356937</c:v>
                </c:pt>
                <c:pt idx="7214">
                  <c:v>61.071474463223751</c:v>
                </c:pt>
                <c:pt idx="7215">
                  <c:v>61.035635839426938</c:v>
                </c:pt>
                <c:pt idx="7216">
                  <c:v>61.042964185469422</c:v>
                </c:pt>
                <c:pt idx="7217">
                  <c:v>61.06645504812618</c:v>
                </c:pt>
                <c:pt idx="7218">
                  <c:v>61.069265920580833</c:v>
                </c:pt>
                <c:pt idx="7219">
                  <c:v>61.0720767930355</c:v>
                </c:pt>
                <c:pt idx="7220">
                  <c:v>61.087235426630208</c:v>
                </c:pt>
                <c:pt idx="7221">
                  <c:v>61.095668043994181</c:v>
                </c:pt>
                <c:pt idx="7222">
                  <c:v>61.109722406267451</c:v>
                </c:pt>
                <c:pt idx="7223">
                  <c:v>61.139939285155009</c:v>
                </c:pt>
                <c:pt idx="7224">
                  <c:v>61.145561030064307</c:v>
                </c:pt>
                <c:pt idx="7225">
                  <c:v>61.176079073857693</c:v>
                </c:pt>
                <c:pt idx="7226">
                  <c:v>61.212821192372097</c:v>
                </c:pt>
                <c:pt idx="7227">
                  <c:v>61.221253809736062</c:v>
                </c:pt>
                <c:pt idx="7228">
                  <c:v>61.222759634265351</c:v>
                </c:pt>
                <c:pt idx="7229">
                  <c:v>61.245748555412327</c:v>
                </c:pt>
                <c:pt idx="7230">
                  <c:v>61.240227198805002</c:v>
                </c:pt>
                <c:pt idx="7231">
                  <c:v>61.305780759979612</c:v>
                </c:pt>
                <c:pt idx="7232">
                  <c:v>61.315418036967003</c:v>
                </c:pt>
                <c:pt idx="7233">
                  <c:v>61.318831239233369</c:v>
                </c:pt>
                <c:pt idx="7234">
                  <c:v>61.332885601506639</c:v>
                </c:pt>
                <c:pt idx="7235">
                  <c:v>61.337905016604218</c:v>
                </c:pt>
                <c:pt idx="7236">
                  <c:v>61.344430256231107</c:v>
                </c:pt>
                <c:pt idx="7237">
                  <c:v>61.363102480394161</c:v>
                </c:pt>
                <c:pt idx="7238">
                  <c:v>61.362399762280511</c:v>
                </c:pt>
                <c:pt idx="7239">
                  <c:v>61.374847911722547</c:v>
                </c:pt>
                <c:pt idx="7240">
                  <c:v>61.396933338152003</c:v>
                </c:pt>
                <c:pt idx="7241">
                  <c:v>61.408879546084258</c:v>
                </c:pt>
                <c:pt idx="7242">
                  <c:v>61.387195672862617</c:v>
                </c:pt>
                <c:pt idx="7243">
                  <c:v>61.387195672862639</c:v>
                </c:pt>
                <c:pt idx="7244">
                  <c:v>61.389906157015339</c:v>
                </c:pt>
                <c:pt idx="7245">
                  <c:v>61.393319359281698</c:v>
                </c:pt>
                <c:pt idx="7246">
                  <c:v>61.400848481928087</c:v>
                </c:pt>
                <c:pt idx="7247">
                  <c:v>61.417512940052141</c:v>
                </c:pt>
                <c:pt idx="7248">
                  <c:v>61.433876233270297</c:v>
                </c:pt>
                <c:pt idx="7249">
                  <c:v>61.438192930254232</c:v>
                </c:pt>
                <c:pt idx="7250">
                  <c:v>61.430563419305876</c:v>
                </c:pt>
                <c:pt idx="7251">
                  <c:v>61.449135255167</c:v>
                </c:pt>
                <c:pt idx="7252">
                  <c:v>61.462888452534408</c:v>
                </c:pt>
                <c:pt idx="7253">
                  <c:v>61.467205149518342</c:v>
                </c:pt>
                <c:pt idx="7254">
                  <c:v>61.404362072496397</c:v>
                </c:pt>
                <c:pt idx="7255">
                  <c:v>61.405667120421803</c:v>
                </c:pt>
                <c:pt idx="7256">
                  <c:v>61.445320499692812</c:v>
                </c:pt>
                <c:pt idx="7257">
                  <c:v>61.46549854838517</c:v>
                </c:pt>
                <c:pt idx="7258">
                  <c:v>61.457266707625102</c:v>
                </c:pt>
                <c:pt idx="7259">
                  <c:v>61.457567872530959</c:v>
                </c:pt>
                <c:pt idx="7260">
                  <c:v>61.463791947251998</c:v>
                </c:pt>
                <c:pt idx="7261">
                  <c:v>61.483066501226737</c:v>
                </c:pt>
                <c:pt idx="7262">
                  <c:v>61.503846879730808</c:v>
                </c:pt>
                <c:pt idx="7263">
                  <c:v>61.509368236338162</c:v>
                </c:pt>
                <c:pt idx="7264">
                  <c:v>61.501337172182012</c:v>
                </c:pt>
                <c:pt idx="7265">
                  <c:v>61.513383768416219</c:v>
                </c:pt>
                <c:pt idx="7266">
                  <c:v>61.499329406142962</c:v>
                </c:pt>
                <c:pt idx="7267">
                  <c:v>61.497422028405872</c:v>
                </c:pt>
                <c:pt idx="7268">
                  <c:v>61.502341055201519</c:v>
                </c:pt>
                <c:pt idx="7269">
                  <c:v>61.512078720490862</c:v>
                </c:pt>
                <c:pt idx="7270">
                  <c:v>61.516897358984551</c:v>
                </c:pt>
                <c:pt idx="7271">
                  <c:v>61.523723763517282</c:v>
                </c:pt>
                <c:pt idx="7272">
                  <c:v>61.54109093975498</c:v>
                </c:pt>
                <c:pt idx="7273">
                  <c:v>61.625216336790722</c:v>
                </c:pt>
                <c:pt idx="7274">
                  <c:v>61.640475358687397</c:v>
                </c:pt>
                <c:pt idx="7275">
                  <c:v>61.611161974517422</c:v>
                </c:pt>
                <c:pt idx="7276">
                  <c:v>61.618791485465799</c:v>
                </c:pt>
                <c:pt idx="7277">
                  <c:v>61.644089337557674</c:v>
                </c:pt>
                <c:pt idx="7278">
                  <c:v>61.651819236807981</c:v>
                </c:pt>
                <c:pt idx="7279">
                  <c:v>61.661155348889501</c:v>
                </c:pt>
                <c:pt idx="7280">
                  <c:v>61.666375540591012</c:v>
                </c:pt>
                <c:pt idx="7281">
                  <c:v>61.691372227777038</c:v>
                </c:pt>
                <c:pt idx="7282">
                  <c:v>61.706932414579612</c:v>
                </c:pt>
                <c:pt idx="7283">
                  <c:v>61.73192910176563</c:v>
                </c:pt>
                <c:pt idx="7284">
                  <c:v>61.738454341392497</c:v>
                </c:pt>
                <c:pt idx="7285">
                  <c:v>61.767868113864409</c:v>
                </c:pt>
                <c:pt idx="7286">
                  <c:v>61.773489858773722</c:v>
                </c:pt>
                <c:pt idx="7287">
                  <c:v>61.787042279537232</c:v>
                </c:pt>
                <c:pt idx="7288">
                  <c:v>61.790154316897762</c:v>
                </c:pt>
                <c:pt idx="7289">
                  <c:v>61.79406946067386</c:v>
                </c:pt>
                <c:pt idx="7290">
                  <c:v>61.804108290869081</c:v>
                </c:pt>
                <c:pt idx="7291">
                  <c:v>61.743072203282267</c:v>
                </c:pt>
                <c:pt idx="7292">
                  <c:v>61.781119369722077</c:v>
                </c:pt>
                <c:pt idx="7293">
                  <c:v>61.783829853874778</c:v>
                </c:pt>
                <c:pt idx="7294">
                  <c:v>61.804409455774937</c:v>
                </c:pt>
                <c:pt idx="7295">
                  <c:v>61.819568089369668</c:v>
                </c:pt>
                <c:pt idx="7296">
                  <c:v>61.819266924463832</c:v>
                </c:pt>
                <c:pt idx="7297">
                  <c:v>61.775096071604963</c:v>
                </c:pt>
                <c:pt idx="7298">
                  <c:v>61.778107720663542</c:v>
                </c:pt>
                <c:pt idx="7299">
                  <c:v>61.789953540293872</c:v>
                </c:pt>
                <c:pt idx="7300">
                  <c:v>61.781018981420139</c:v>
                </c:pt>
                <c:pt idx="7301">
                  <c:v>61.79145936482314</c:v>
                </c:pt>
                <c:pt idx="7302">
                  <c:v>61.808224211249097</c:v>
                </c:pt>
                <c:pt idx="7303">
                  <c:v>61.812540908233053</c:v>
                </c:pt>
                <c:pt idx="7304">
                  <c:v>61.824487116165322</c:v>
                </c:pt>
                <c:pt idx="7305">
                  <c:v>61.835228664474187</c:v>
                </c:pt>
                <c:pt idx="7306">
                  <c:v>61.84928302674745</c:v>
                </c:pt>
                <c:pt idx="7307">
                  <c:v>61.86213272939731</c:v>
                </c:pt>
                <c:pt idx="7308">
                  <c:v>61.900681837346838</c:v>
                </c:pt>
                <c:pt idx="7309">
                  <c:v>61.883816602618907</c:v>
                </c:pt>
                <c:pt idx="7310">
                  <c:v>61.962521031349247</c:v>
                </c:pt>
                <c:pt idx="7311">
                  <c:v>61.941539876241301</c:v>
                </c:pt>
                <c:pt idx="7312">
                  <c:v>61.953988025683337</c:v>
                </c:pt>
                <c:pt idx="7313">
                  <c:v>61.946458903036941</c:v>
                </c:pt>
                <c:pt idx="7314">
                  <c:v>61.938729003786626</c:v>
                </c:pt>
                <c:pt idx="7315">
                  <c:v>61.944651913601803</c:v>
                </c:pt>
                <c:pt idx="7316">
                  <c:v>61.922164933964567</c:v>
                </c:pt>
                <c:pt idx="7317">
                  <c:v>61.935817743030043</c:v>
                </c:pt>
                <c:pt idx="7318">
                  <c:v>61.961316371725829</c:v>
                </c:pt>
                <c:pt idx="7319">
                  <c:v>61.966135010219531</c:v>
                </c:pt>
                <c:pt idx="7320">
                  <c:v>61.969046270976129</c:v>
                </c:pt>
                <c:pt idx="7321">
                  <c:v>61.974065686073708</c:v>
                </c:pt>
                <c:pt idx="7322">
                  <c:v>61.986915388723567</c:v>
                </c:pt>
                <c:pt idx="7323">
                  <c:v>61.981594808720118</c:v>
                </c:pt>
                <c:pt idx="7324">
                  <c:v>61.985108399288443</c:v>
                </c:pt>
                <c:pt idx="7325">
                  <c:v>61.987818883441157</c:v>
                </c:pt>
                <c:pt idx="7326">
                  <c:v>61.99645227740902</c:v>
                </c:pt>
                <c:pt idx="7327">
                  <c:v>61.978884324567403</c:v>
                </c:pt>
                <c:pt idx="7328">
                  <c:v>62.001070139298797</c:v>
                </c:pt>
                <c:pt idx="7329">
                  <c:v>62.003278681941751</c:v>
                </c:pt>
                <c:pt idx="7330">
                  <c:v>62.009000815153009</c:v>
                </c:pt>
                <c:pt idx="7331">
                  <c:v>62.003379070243703</c:v>
                </c:pt>
                <c:pt idx="7332">
                  <c:v>62.02606682648485</c:v>
                </c:pt>
                <c:pt idx="7333">
                  <c:v>62.031387406488307</c:v>
                </c:pt>
                <c:pt idx="7334">
                  <c:v>62.03971963555032</c:v>
                </c:pt>
                <c:pt idx="7335">
                  <c:v>62.12976794240123</c:v>
                </c:pt>
                <c:pt idx="7336">
                  <c:v>62.139706384294463</c:v>
                </c:pt>
                <c:pt idx="7337">
                  <c:v>62.123242702774341</c:v>
                </c:pt>
                <c:pt idx="7338">
                  <c:v>62.117821734468912</c:v>
                </c:pt>
                <c:pt idx="7339">
                  <c:v>62.127057458248501</c:v>
                </c:pt>
                <c:pt idx="7340">
                  <c:v>62.131273766930477</c:v>
                </c:pt>
                <c:pt idx="7341">
                  <c:v>62.134385804291</c:v>
                </c:pt>
                <c:pt idx="7342">
                  <c:v>62.146030847317412</c:v>
                </c:pt>
                <c:pt idx="7343">
                  <c:v>62.14181453863543</c:v>
                </c:pt>
                <c:pt idx="7344">
                  <c:v>62.152054145434548</c:v>
                </c:pt>
                <c:pt idx="7345">
                  <c:v>62.149243272979902</c:v>
                </c:pt>
                <c:pt idx="7346">
                  <c:v>62.14934366128184</c:v>
                </c:pt>
                <c:pt idx="7347">
                  <c:v>62.15928210317508</c:v>
                </c:pt>
                <c:pt idx="7348">
                  <c:v>62.15707356053214</c:v>
                </c:pt>
                <c:pt idx="7349">
                  <c:v>62.162695305441467</c:v>
                </c:pt>
                <c:pt idx="7350">
                  <c:v>62.172432970730803</c:v>
                </c:pt>
                <c:pt idx="7351">
                  <c:v>62.169722486578102</c:v>
                </c:pt>
                <c:pt idx="7352">
                  <c:v>62.184981508474813</c:v>
                </c:pt>
                <c:pt idx="7353">
                  <c:v>62.183074130737708</c:v>
                </c:pt>
                <c:pt idx="7354">
                  <c:v>62.187290439419677</c:v>
                </c:pt>
                <c:pt idx="7355">
                  <c:v>62.201043636787077</c:v>
                </c:pt>
                <c:pt idx="7356">
                  <c:v>62.208472371131542</c:v>
                </c:pt>
                <c:pt idx="7357">
                  <c:v>62.221924403593093</c:v>
                </c:pt>
                <c:pt idx="7358">
                  <c:v>62.219414696044304</c:v>
                </c:pt>
                <c:pt idx="7359">
                  <c:v>62.177251609224463</c:v>
                </c:pt>
                <c:pt idx="7360">
                  <c:v>62.185985391494299</c:v>
                </c:pt>
                <c:pt idx="7361">
                  <c:v>62.200240530371467</c:v>
                </c:pt>
                <c:pt idx="7362">
                  <c:v>62.215097999060362</c:v>
                </c:pt>
                <c:pt idx="7363">
                  <c:v>62.204557227355401</c:v>
                </c:pt>
                <c:pt idx="7364">
                  <c:v>62.210881690378379</c:v>
                </c:pt>
                <c:pt idx="7365">
                  <c:v>62.226341488878973</c:v>
                </c:pt>
                <c:pt idx="7366">
                  <c:v>62.252141282480629</c:v>
                </c:pt>
                <c:pt idx="7367">
                  <c:v>62.258566133805573</c:v>
                </c:pt>
                <c:pt idx="7368">
                  <c:v>62.252844000594287</c:v>
                </c:pt>
                <c:pt idx="7369">
                  <c:v>62.264388655318783</c:v>
                </c:pt>
                <c:pt idx="7370">
                  <c:v>62.277539522874498</c:v>
                </c:pt>
                <c:pt idx="7371">
                  <c:v>62.286273305144313</c:v>
                </c:pt>
                <c:pt idx="7372">
                  <c:v>62.304142422891751</c:v>
                </c:pt>
                <c:pt idx="7373">
                  <c:v>62.298821842888302</c:v>
                </c:pt>
                <c:pt idx="7374">
                  <c:v>62.287377576465772</c:v>
                </c:pt>
                <c:pt idx="7375">
                  <c:v>62.288883400995047</c:v>
                </c:pt>
                <c:pt idx="7376">
                  <c:v>62.293702039488757</c:v>
                </c:pt>
                <c:pt idx="7377">
                  <c:v>62.300528444021481</c:v>
                </c:pt>
                <c:pt idx="7378">
                  <c:v>62.348614440656448</c:v>
                </c:pt>
                <c:pt idx="7379">
                  <c:v>62.347309392731098</c:v>
                </c:pt>
                <c:pt idx="7380">
                  <c:v>62.344799685182288</c:v>
                </c:pt>
                <c:pt idx="7381">
                  <c:v>62.347209004429153</c:v>
                </c:pt>
                <c:pt idx="7382">
                  <c:v>62.363271132741453</c:v>
                </c:pt>
                <c:pt idx="7383">
                  <c:v>62.366885111611722</c:v>
                </c:pt>
                <c:pt idx="7384">
                  <c:v>62.362468026325843</c:v>
                </c:pt>
                <c:pt idx="7385">
                  <c:v>62.345903956503768</c:v>
                </c:pt>
                <c:pt idx="7386">
                  <c:v>62.337872892347598</c:v>
                </c:pt>
                <c:pt idx="7387">
                  <c:v>62.353131914244287</c:v>
                </c:pt>
                <c:pt idx="7388">
                  <c:v>62.370197925576143</c:v>
                </c:pt>
                <c:pt idx="7389">
                  <c:v>62.288180682881404</c:v>
                </c:pt>
                <c:pt idx="7390">
                  <c:v>62.277539522874498</c:v>
                </c:pt>
                <c:pt idx="7391">
                  <c:v>62.276836804760812</c:v>
                </c:pt>
                <c:pt idx="7392">
                  <c:v>62.284667092313057</c:v>
                </c:pt>
                <c:pt idx="7393">
                  <c:v>62.27593331004325</c:v>
                </c:pt>
                <c:pt idx="7394">
                  <c:v>62.278844570799848</c:v>
                </c:pt>
                <c:pt idx="7395">
                  <c:v>62.283562820991598</c:v>
                </c:pt>
                <c:pt idx="7396">
                  <c:v>62.282458549670132</c:v>
                </c:pt>
                <c:pt idx="7397">
                  <c:v>62.286072528540402</c:v>
                </c:pt>
                <c:pt idx="7398">
                  <c:v>62.284165150803297</c:v>
                </c:pt>
                <c:pt idx="7399">
                  <c:v>62.287377576465772</c:v>
                </c:pt>
                <c:pt idx="7400">
                  <c:v>62.290690390430179</c:v>
                </c:pt>
                <c:pt idx="7401">
                  <c:v>62.179058598659608</c:v>
                </c:pt>
                <c:pt idx="7402">
                  <c:v>62.180162869981082</c:v>
                </c:pt>
                <c:pt idx="7403">
                  <c:v>62.166911614123421</c:v>
                </c:pt>
                <c:pt idx="7404">
                  <c:v>62.145227740901802</c:v>
                </c:pt>
                <c:pt idx="7405">
                  <c:v>62.162293752233623</c:v>
                </c:pt>
                <c:pt idx="7406">
                  <c:v>62.159683656382867</c:v>
                </c:pt>
                <c:pt idx="7407">
                  <c:v>62.142316480145212</c:v>
                </c:pt>
                <c:pt idx="7408">
                  <c:v>62.215499552268149</c:v>
                </c:pt>
                <c:pt idx="7409">
                  <c:v>62.234673717941</c:v>
                </c:pt>
                <c:pt idx="7410">
                  <c:v>62.235777989262459</c:v>
                </c:pt>
                <c:pt idx="7411">
                  <c:v>62.241700899077628</c:v>
                </c:pt>
                <c:pt idx="7412">
                  <c:v>62.252944388896253</c:v>
                </c:pt>
                <c:pt idx="7413">
                  <c:v>62.24350788851276</c:v>
                </c:pt>
                <c:pt idx="7414">
                  <c:v>62.242604393795197</c:v>
                </c:pt>
                <c:pt idx="7415">
                  <c:v>62.247423032288907</c:v>
                </c:pt>
                <c:pt idx="7416">
                  <c:v>62.22744576020046</c:v>
                </c:pt>
                <c:pt idx="7417">
                  <c:v>62.217105765099397</c:v>
                </c:pt>
                <c:pt idx="7418">
                  <c:v>62.21278906811547</c:v>
                </c:pt>
                <c:pt idx="7419">
                  <c:v>62.21549955226817</c:v>
                </c:pt>
                <c:pt idx="7420">
                  <c:v>62.331648817626558</c:v>
                </c:pt>
                <c:pt idx="7421">
                  <c:v>62.3339577485715</c:v>
                </c:pt>
                <c:pt idx="7422">
                  <c:v>62.354938903679447</c:v>
                </c:pt>
                <c:pt idx="7423">
                  <c:v>62.37381190444642</c:v>
                </c:pt>
                <c:pt idx="7424">
                  <c:v>62.356745893114571</c:v>
                </c:pt>
                <c:pt idx="7425">
                  <c:v>62.352931137640397</c:v>
                </c:pt>
                <c:pt idx="7426">
                  <c:v>62.277338746270601</c:v>
                </c:pt>
                <c:pt idx="7427">
                  <c:v>62.282257773066199</c:v>
                </c:pt>
                <c:pt idx="7428">
                  <c:v>62.255755261350913</c:v>
                </c:pt>
                <c:pt idx="7429">
                  <c:v>62.288381459485286</c:v>
                </c:pt>
                <c:pt idx="7430">
                  <c:v>62.284365927407222</c:v>
                </c:pt>
                <c:pt idx="7431">
                  <c:v>62.287678741371643</c:v>
                </c:pt>
                <c:pt idx="7432">
                  <c:v>62.303138539872251</c:v>
                </c:pt>
                <c:pt idx="7433">
                  <c:v>62.297717571566842</c:v>
                </c:pt>
                <c:pt idx="7434">
                  <c:v>62.300327667417577</c:v>
                </c:pt>
                <c:pt idx="7435">
                  <c:v>62.312073098745977</c:v>
                </c:pt>
                <c:pt idx="7436">
                  <c:v>62.323015423658738</c:v>
                </c:pt>
                <c:pt idx="7437">
                  <c:v>62.323517365168513</c:v>
                </c:pt>
                <c:pt idx="7438">
                  <c:v>62.314281641388902</c:v>
                </c:pt>
                <c:pt idx="7439">
                  <c:v>62.227044206992659</c:v>
                </c:pt>
                <c:pt idx="7440">
                  <c:v>62.232766340203931</c:v>
                </c:pt>
                <c:pt idx="7441">
                  <c:v>62.227947701710221</c:v>
                </c:pt>
                <c:pt idx="7442">
                  <c:v>62.234171776431253</c:v>
                </c:pt>
                <c:pt idx="7443">
                  <c:v>62.247924973798654</c:v>
                </c:pt>
                <c:pt idx="7444">
                  <c:v>62.257562250786037</c:v>
                </c:pt>
                <c:pt idx="7445">
                  <c:v>62.34329386065302</c:v>
                </c:pt>
                <c:pt idx="7446">
                  <c:v>62.339780270084702</c:v>
                </c:pt>
                <c:pt idx="7447">
                  <c:v>62.3477109459389</c:v>
                </c:pt>
                <c:pt idx="7448">
                  <c:v>62.301632715342947</c:v>
                </c:pt>
                <c:pt idx="7449">
                  <c:v>62.302837374966401</c:v>
                </c:pt>
                <c:pt idx="7450">
                  <c:v>62.294404757602429</c:v>
                </c:pt>
                <c:pt idx="7451">
                  <c:v>62.288180682881411</c:v>
                </c:pt>
                <c:pt idx="7452">
                  <c:v>62.294605534206333</c:v>
                </c:pt>
                <c:pt idx="7453">
                  <c:v>62.284265539105263</c:v>
                </c:pt>
                <c:pt idx="7454">
                  <c:v>62.288783012693109</c:v>
                </c:pt>
                <c:pt idx="7455">
                  <c:v>62.303138539872229</c:v>
                </c:pt>
                <c:pt idx="7456">
                  <c:v>62.312876205161572</c:v>
                </c:pt>
                <c:pt idx="7457">
                  <c:v>62.313679311577182</c:v>
                </c:pt>
                <c:pt idx="7458">
                  <c:v>62.385155782566962</c:v>
                </c:pt>
                <c:pt idx="7459">
                  <c:v>62.3792328727518</c:v>
                </c:pt>
                <c:pt idx="7460">
                  <c:v>62.370599478783937</c:v>
                </c:pt>
                <c:pt idx="7461">
                  <c:v>62.364475792364878</c:v>
                </c:pt>
                <c:pt idx="7462">
                  <c:v>62.372004915011267</c:v>
                </c:pt>
                <c:pt idx="7463">
                  <c:v>62.356745893114571</c:v>
                </c:pt>
                <c:pt idx="7464">
                  <c:v>62.342289977633492</c:v>
                </c:pt>
                <c:pt idx="7465">
                  <c:v>62.340081434990537</c:v>
                </c:pt>
                <c:pt idx="7466">
                  <c:v>62.348112499146701</c:v>
                </c:pt>
                <c:pt idx="7467">
                  <c:v>62.355541233491152</c:v>
                </c:pt>
                <c:pt idx="7468">
                  <c:v>62.345301626692049</c:v>
                </c:pt>
                <c:pt idx="7469">
                  <c:v>62.333154642155861</c:v>
                </c:pt>
                <c:pt idx="7470">
                  <c:v>62.327231732340707</c:v>
                </c:pt>
                <c:pt idx="7471">
                  <c:v>62.318698726674803</c:v>
                </c:pt>
                <c:pt idx="7472">
                  <c:v>62.329239498379742</c:v>
                </c:pt>
                <c:pt idx="7473">
                  <c:v>62.319501833090399</c:v>
                </c:pt>
                <c:pt idx="7474">
                  <c:v>62.305045917609313</c:v>
                </c:pt>
                <c:pt idx="7475">
                  <c:v>62.28446631570916</c:v>
                </c:pt>
                <c:pt idx="7476">
                  <c:v>62.285871751936497</c:v>
                </c:pt>
                <c:pt idx="7477">
                  <c:v>62.292296603261413</c:v>
                </c:pt>
                <c:pt idx="7478">
                  <c:v>62.274829038721762</c:v>
                </c:pt>
                <c:pt idx="7479">
                  <c:v>62.277439134572532</c:v>
                </c:pt>
                <c:pt idx="7480">
                  <c:v>62.278944959101821</c:v>
                </c:pt>
                <c:pt idx="7481">
                  <c:v>62.267099139471483</c:v>
                </c:pt>
                <c:pt idx="7482">
                  <c:v>62.268504575698813</c:v>
                </c:pt>
                <c:pt idx="7483">
                  <c:v>62.263083607393384</c:v>
                </c:pt>
                <c:pt idx="7484">
                  <c:v>62.250334293045483</c:v>
                </c:pt>
                <c:pt idx="7485">
                  <c:v>62.238388085113208</c:v>
                </c:pt>
                <c:pt idx="7486">
                  <c:v>62.225538382463363</c:v>
                </c:pt>
                <c:pt idx="7487">
                  <c:v>62.223430228122361</c:v>
                </c:pt>
                <c:pt idx="7488">
                  <c:v>62.25555448474698</c:v>
                </c:pt>
                <c:pt idx="7489">
                  <c:v>62.252342059084512</c:v>
                </c:pt>
                <c:pt idx="7490">
                  <c:v>62.242504005493252</c:v>
                </c:pt>
                <c:pt idx="7491">
                  <c:v>62.224032557934102</c:v>
                </c:pt>
                <c:pt idx="7492">
                  <c:v>62.202750237920299</c:v>
                </c:pt>
                <c:pt idx="7493">
                  <c:v>62.197429657916828</c:v>
                </c:pt>
                <c:pt idx="7494">
                  <c:v>62.107682515971788</c:v>
                </c:pt>
                <c:pt idx="7495">
                  <c:v>62.092724658980949</c:v>
                </c:pt>
                <c:pt idx="7496">
                  <c:v>62.083689711805263</c:v>
                </c:pt>
                <c:pt idx="7497">
                  <c:v>62.089311456714583</c:v>
                </c:pt>
                <c:pt idx="7498">
                  <c:v>62.072546610288597</c:v>
                </c:pt>
                <c:pt idx="7499">
                  <c:v>62.059596519336779</c:v>
                </c:pt>
                <c:pt idx="7500">
                  <c:v>62.05367360952161</c:v>
                </c:pt>
                <c:pt idx="7501">
                  <c:v>62.044237109138123</c:v>
                </c:pt>
                <c:pt idx="7502">
                  <c:v>62.0478510880084</c:v>
                </c:pt>
                <c:pt idx="7503">
                  <c:v>62.050059630651347</c:v>
                </c:pt>
                <c:pt idx="7504">
                  <c:v>62.041125071777607</c:v>
                </c:pt>
                <c:pt idx="7505">
                  <c:v>62.038816140832729</c:v>
                </c:pt>
                <c:pt idx="7506">
                  <c:v>62.031186629884367</c:v>
                </c:pt>
                <c:pt idx="7507">
                  <c:v>61.99946392646757</c:v>
                </c:pt>
                <c:pt idx="7508">
                  <c:v>62.009703533266652</c:v>
                </c:pt>
                <c:pt idx="7509">
                  <c:v>62.037812257813208</c:v>
                </c:pt>
                <c:pt idx="7510">
                  <c:v>62.042530508004958</c:v>
                </c:pt>
                <c:pt idx="7511">
                  <c:v>62.090716892941899</c:v>
                </c:pt>
                <c:pt idx="7512">
                  <c:v>62.090114563130193</c:v>
                </c:pt>
                <c:pt idx="7513">
                  <c:v>62.159984821288717</c:v>
                </c:pt>
                <c:pt idx="7514">
                  <c:v>62.140710267313949</c:v>
                </c:pt>
                <c:pt idx="7515">
                  <c:v>62.142617645051047</c:v>
                </c:pt>
                <c:pt idx="7516">
                  <c:v>62.134486192592917</c:v>
                </c:pt>
                <c:pt idx="7517">
                  <c:v>62.134084639385122</c:v>
                </c:pt>
                <c:pt idx="7518">
                  <c:v>62.149444049583799</c:v>
                </c:pt>
                <c:pt idx="7519">
                  <c:v>62.148038613356462</c:v>
                </c:pt>
                <c:pt idx="7520">
                  <c:v>62.155366959398947</c:v>
                </c:pt>
                <c:pt idx="7521">
                  <c:v>62.151251039018909</c:v>
                </c:pt>
                <c:pt idx="7522">
                  <c:v>62.145830070713522</c:v>
                </c:pt>
                <c:pt idx="7523">
                  <c:v>62.130771825420737</c:v>
                </c:pt>
                <c:pt idx="7524">
                  <c:v>62.129868330703182</c:v>
                </c:pt>
                <c:pt idx="7525">
                  <c:v>62.13277959145978</c:v>
                </c:pt>
                <c:pt idx="7526">
                  <c:v>62.123644255982143</c:v>
                </c:pt>
                <c:pt idx="7527">
                  <c:v>62.09643902615317</c:v>
                </c:pt>
                <c:pt idx="7528">
                  <c:v>62.054677492541153</c:v>
                </c:pt>
                <c:pt idx="7529">
                  <c:v>62.052368561596268</c:v>
                </c:pt>
                <c:pt idx="7530">
                  <c:v>62.017834985724797</c:v>
                </c:pt>
                <c:pt idx="7531">
                  <c:v>62.009502756662783</c:v>
                </c:pt>
                <c:pt idx="7532">
                  <c:v>62.025866049880953</c:v>
                </c:pt>
                <c:pt idx="7533">
                  <c:v>62.030684688374649</c:v>
                </c:pt>
                <c:pt idx="7534">
                  <c:v>62.033796725735151</c:v>
                </c:pt>
                <c:pt idx="7535">
                  <c:v>62.021047411387251</c:v>
                </c:pt>
                <c:pt idx="7536">
                  <c:v>62.020947023085313</c:v>
                </c:pt>
                <c:pt idx="7537">
                  <c:v>61.992938686840731</c:v>
                </c:pt>
                <c:pt idx="7538">
                  <c:v>61.979486654379158</c:v>
                </c:pt>
                <c:pt idx="7539">
                  <c:v>61.962521031349283</c:v>
                </c:pt>
                <c:pt idx="7540">
                  <c:v>61.963123361160989</c:v>
                </c:pt>
                <c:pt idx="7541">
                  <c:v>61.961416760027802</c:v>
                </c:pt>
                <c:pt idx="7542">
                  <c:v>61.959308605686793</c:v>
                </c:pt>
                <c:pt idx="7543">
                  <c:v>61.943748418884248</c:v>
                </c:pt>
                <c:pt idx="7544">
                  <c:v>61.932504929065637</c:v>
                </c:pt>
                <c:pt idx="7545">
                  <c:v>61.936721237747598</c:v>
                </c:pt>
                <c:pt idx="7546">
                  <c:v>61.94294531246863</c:v>
                </c:pt>
                <c:pt idx="7547">
                  <c:v>61.959208217384862</c:v>
                </c:pt>
                <c:pt idx="7548">
                  <c:v>61.95177948304039</c:v>
                </c:pt>
                <c:pt idx="7549">
                  <c:v>61.947964727566223</c:v>
                </c:pt>
                <c:pt idx="7550">
                  <c:v>61.942443370958877</c:v>
                </c:pt>
                <c:pt idx="7551">
                  <c:v>61.92999522151684</c:v>
                </c:pt>
                <c:pt idx="7552">
                  <c:v>61.939532110202279</c:v>
                </c:pt>
                <c:pt idx="7553">
                  <c:v>61.910620279240113</c:v>
                </c:pt>
                <c:pt idx="7554">
                  <c:v>61.918651343396277</c:v>
                </c:pt>
                <c:pt idx="7555">
                  <c:v>61.93421153019883</c:v>
                </c:pt>
                <c:pt idx="7556">
                  <c:v>61.910017949428408</c:v>
                </c:pt>
                <c:pt idx="7557">
                  <c:v>61.915238141129912</c:v>
                </c:pt>
                <c:pt idx="7558">
                  <c:v>61.912025715467443</c:v>
                </c:pt>
                <c:pt idx="7559">
                  <c:v>61.894256986021958</c:v>
                </c:pt>
                <c:pt idx="7560">
                  <c:v>61.890141065641927</c:v>
                </c:pt>
                <c:pt idx="7561">
                  <c:v>61.892048443379011</c:v>
                </c:pt>
                <c:pt idx="7562">
                  <c:v>61.89596358715513</c:v>
                </c:pt>
                <c:pt idx="7563">
                  <c:v>61.896565916966843</c:v>
                </c:pt>
                <c:pt idx="7564">
                  <c:v>61.888032911300932</c:v>
                </c:pt>
                <c:pt idx="7565">
                  <c:v>61.878596410917432</c:v>
                </c:pt>
                <c:pt idx="7566">
                  <c:v>61.855808266374332</c:v>
                </c:pt>
                <c:pt idx="7567">
                  <c:v>61.841352350893253</c:v>
                </c:pt>
                <c:pt idx="7568">
                  <c:v>61.825992940694633</c:v>
                </c:pt>
                <c:pt idx="7569">
                  <c:v>61.812440519931101</c:v>
                </c:pt>
                <c:pt idx="7570">
                  <c:v>61.827799930129771</c:v>
                </c:pt>
                <c:pt idx="7571">
                  <c:v>61.815552557291589</c:v>
                </c:pt>
                <c:pt idx="7572">
                  <c:v>61.81685760521696</c:v>
                </c:pt>
                <c:pt idx="7573">
                  <c:v>61.795976838411001</c:v>
                </c:pt>
                <c:pt idx="7574">
                  <c:v>61.764053358390257</c:v>
                </c:pt>
                <c:pt idx="7575">
                  <c:v>61.7737910236796</c:v>
                </c:pt>
                <c:pt idx="7576">
                  <c:v>61.761644039143398</c:v>
                </c:pt>
                <c:pt idx="7577">
                  <c:v>61.756423847441908</c:v>
                </c:pt>
                <c:pt idx="7578">
                  <c:v>61.748392783285738</c:v>
                </c:pt>
                <c:pt idx="7579">
                  <c:v>61.735643468937852</c:v>
                </c:pt>
                <c:pt idx="7580">
                  <c:v>61.729218617612922</c:v>
                </c:pt>
                <c:pt idx="7581">
                  <c:v>61.721789883268471</c:v>
                </c:pt>
                <c:pt idx="7582">
                  <c:v>61.715666196849398</c:v>
                </c:pt>
                <c:pt idx="7583">
                  <c:v>61.702716105897608</c:v>
                </c:pt>
                <c:pt idx="7584">
                  <c:v>61.695488148157068</c:v>
                </c:pt>
                <c:pt idx="7585">
                  <c:v>61.701109893066374</c:v>
                </c:pt>
                <c:pt idx="7586">
                  <c:v>61.670591849272988</c:v>
                </c:pt>
                <c:pt idx="7587">
                  <c:v>61.668383306630041</c:v>
                </c:pt>
                <c:pt idx="7588">
                  <c:v>61.656035545489956</c:v>
                </c:pt>
                <c:pt idx="7589">
                  <c:v>61.626420996414133</c:v>
                </c:pt>
                <c:pt idx="7590">
                  <c:v>61.6242124537712</c:v>
                </c:pt>
                <c:pt idx="7591">
                  <c:v>61.61588022470918</c:v>
                </c:pt>
                <c:pt idx="7592">
                  <c:v>61.623108182449741</c:v>
                </c:pt>
                <c:pt idx="7593">
                  <c:v>61.609354985082312</c:v>
                </c:pt>
                <c:pt idx="7594">
                  <c:v>61.611262362819382</c:v>
                </c:pt>
                <c:pt idx="7595">
                  <c:v>61.603632851871048</c:v>
                </c:pt>
                <c:pt idx="7596">
                  <c:v>61.600119261302723</c:v>
                </c:pt>
                <c:pt idx="7597">
                  <c:v>61.606142559419837</c:v>
                </c:pt>
                <c:pt idx="7598">
                  <c:v>61.593192468468033</c:v>
                </c:pt>
                <c:pt idx="7599">
                  <c:v>61.586968393747007</c:v>
                </c:pt>
                <c:pt idx="7600">
                  <c:v>61.578334999779152</c:v>
                </c:pt>
                <c:pt idx="7601">
                  <c:v>61.573917914493272</c:v>
                </c:pt>
                <c:pt idx="7602">
                  <c:v>61.564481414109771</c:v>
                </c:pt>
                <c:pt idx="7603">
                  <c:v>61.556550738255567</c:v>
                </c:pt>
                <c:pt idx="7604">
                  <c:v>61.540287833339328</c:v>
                </c:pt>
                <c:pt idx="7605">
                  <c:v>61.564381025807798</c:v>
                </c:pt>
                <c:pt idx="7606">
                  <c:v>61.555948408443847</c:v>
                </c:pt>
                <c:pt idx="7607">
                  <c:v>61.560265105427789</c:v>
                </c:pt>
                <c:pt idx="7608">
                  <c:v>61.574721020908882</c:v>
                </c:pt>
                <c:pt idx="7609">
                  <c:v>61.569701605811282</c:v>
                </c:pt>
                <c:pt idx="7610">
                  <c:v>61.56799500467811</c:v>
                </c:pt>
                <c:pt idx="7611">
                  <c:v>61.560867435239501</c:v>
                </c:pt>
                <c:pt idx="7612">
                  <c:v>61.561068211843399</c:v>
                </c:pt>
                <c:pt idx="7613">
                  <c:v>61.540588998245212</c:v>
                </c:pt>
                <c:pt idx="7614">
                  <c:v>61.537577349186662</c:v>
                </c:pt>
                <c:pt idx="7615">
                  <c:v>61.518302795211888</c:v>
                </c:pt>
                <c:pt idx="7616">
                  <c:v>61.504549597844452</c:v>
                </c:pt>
                <c:pt idx="7617">
                  <c:v>61.505854645769851</c:v>
                </c:pt>
                <c:pt idx="7618">
                  <c:v>61.495213485762953</c:v>
                </c:pt>
                <c:pt idx="7619">
                  <c:v>61.479954463866243</c:v>
                </c:pt>
                <c:pt idx="7620">
                  <c:v>61.458973308758289</c:v>
                </c:pt>
                <c:pt idx="7621">
                  <c:v>61.458370978946547</c:v>
                </c:pt>
                <c:pt idx="7622">
                  <c:v>61.447127489127958</c:v>
                </c:pt>
                <c:pt idx="7623">
                  <c:v>61.42534322760438</c:v>
                </c:pt>
                <c:pt idx="7624">
                  <c:v>61.409281099292038</c:v>
                </c:pt>
                <c:pt idx="7625">
                  <c:v>61.409783040801813</c:v>
                </c:pt>
                <c:pt idx="7626">
                  <c:v>61.400246152116367</c:v>
                </c:pt>
                <c:pt idx="7627">
                  <c:v>61.372840145683497</c:v>
                </c:pt>
                <c:pt idx="7628">
                  <c:v>61.347943846799417</c:v>
                </c:pt>
                <c:pt idx="7629">
                  <c:v>61.338808511321801</c:v>
                </c:pt>
                <c:pt idx="7630">
                  <c:v>61.322545606405583</c:v>
                </c:pt>
                <c:pt idx="7631">
                  <c:v>61.319132404139232</c:v>
                </c:pt>
                <c:pt idx="7632">
                  <c:v>61.325155702256339</c:v>
                </c:pt>
                <c:pt idx="7633">
                  <c:v>61.3129083294182</c:v>
                </c:pt>
                <c:pt idx="7634">
                  <c:v>61.313711435833802</c:v>
                </c:pt>
                <c:pt idx="7635">
                  <c:v>61.313410270927953</c:v>
                </c:pt>
                <c:pt idx="7636">
                  <c:v>61.312607164512322</c:v>
                </c:pt>
                <c:pt idx="7637">
                  <c:v>61.31441415394746</c:v>
                </c:pt>
                <c:pt idx="7638">
                  <c:v>61.338005404906198</c:v>
                </c:pt>
                <c:pt idx="7639">
                  <c:v>61.318228909421649</c:v>
                </c:pt>
                <c:pt idx="7640">
                  <c:v>61.302769110921048</c:v>
                </c:pt>
                <c:pt idx="7641">
                  <c:v>61.297147366011728</c:v>
                </c:pt>
                <c:pt idx="7642">
                  <c:v>61.311101339983047</c:v>
                </c:pt>
                <c:pt idx="7643">
                  <c:v>61.310298233567437</c:v>
                </c:pt>
                <c:pt idx="7644">
                  <c:v>61.306282701489373</c:v>
                </c:pt>
                <c:pt idx="7645">
                  <c:v>61.297247754313673</c:v>
                </c:pt>
                <c:pt idx="7646">
                  <c:v>61.273154561845203</c:v>
                </c:pt>
                <c:pt idx="7647">
                  <c:v>61.282089120718943</c:v>
                </c:pt>
                <c:pt idx="7648">
                  <c:v>61.278073588640858</c:v>
                </c:pt>
                <c:pt idx="7649">
                  <c:v>61.280181742981853</c:v>
                </c:pt>
                <c:pt idx="7650">
                  <c:v>61.267833981841761</c:v>
                </c:pt>
                <c:pt idx="7651">
                  <c:v>61.259501752779762</c:v>
                </c:pt>
                <c:pt idx="7652">
                  <c:v>61.261007577309023</c:v>
                </c:pt>
                <c:pt idx="7653">
                  <c:v>61.256590492023143</c:v>
                </c:pt>
                <c:pt idx="7654">
                  <c:v>61.254281561078237</c:v>
                </c:pt>
                <c:pt idx="7655">
                  <c:v>61.246049720318197</c:v>
                </c:pt>
                <c:pt idx="7656">
                  <c:v>61.244242730883059</c:v>
                </c:pt>
                <c:pt idx="7657">
                  <c:v>61.218744102187273</c:v>
                </c:pt>
                <c:pt idx="7658">
                  <c:v>61.233300405970319</c:v>
                </c:pt>
                <c:pt idx="7659">
                  <c:v>61.238219432765952</c:v>
                </c:pt>
                <c:pt idx="7660">
                  <c:v>61.228381379174657</c:v>
                </c:pt>
                <c:pt idx="7661">
                  <c:v>61.225470118418052</c:v>
                </c:pt>
                <c:pt idx="7662">
                  <c:v>61.221554974641919</c:v>
                </c:pt>
                <c:pt idx="7663">
                  <c:v>61.209307601803793</c:v>
                </c:pt>
                <c:pt idx="7664">
                  <c:v>61.210612649729171</c:v>
                </c:pt>
                <c:pt idx="7665">
                  <c:v>61.226172836531731</c:v>
                </c:pt>
                <c:pt idx="7666">
                  <c:v>61.212319250862343</c:v>
                </c:pt>
                <c:pt idx="7667">
                  <c:v>61.213624298787707</c:v>
                </c:pt>
                <c:pt idx="7668">
                  <c:v>61.20197925576128</c:v>
                </c:pt>
                <c:pt idx="7669">
                  <c:v>61.197060228965661</c:v>
                </c:pt>
                <c:pt idx="7670">
                  <c:v>61.186619845562653</c:v>
                </c:pt>
                <c:pt idx="7671">
                  <c:v>61.075289218697932</c:v>
                </c:pt>
                <c:pt idx="7672">
                  <c:v>61.074988053792048</c:v>
                </c:pt>
                <c:pt idx="7673">
                  <c:v>61.054810005099718</c:v>
                </c:pt>
                <c:pt idx="7674">
                  <c:v>61.054508840193883</c:v>
                </c:pt>
                <c:pt idx="7675">
                  <c:v>61.036840499050321</c:v>
                </c:pt>
                <c:pt idx="7676">
                  <c:v>61.038647488485474</c:v>
                </c:pt>
                <c:pt idx="7677">
                  <c:v>61.037041275654218</c:v>
                </c:pt>
                <c:pt idx="7678">
                  <c:v>61.028709046592233</c:v>
                </c:pt>
                <c:pt idx="7679">
                  <c:v>61.036238169238629</c:v>
                </c:pt>
                <c:pt idx="7680">
                  <c:v>61.032323025462503</c:v>
                </c:pt>
                <c:pt idx="7681">
                  <c:v>60.987248677886072</c:v>
                </c:pt>
                <c:pt idx="7682">
                  <c:v>60.990260326944643</c:v>
                </c:pt>
                <c:pt idx="7683">
                  <c:v>61.009836045825281</c:v>
                </c:pt>
                <c:pt idx="7684">
                  <c:v>61.006222066955011</c:v>
                </c:pt>
                <c:pt idx="7685">
                  <c:v>61.012948083185783</c:v>
                </c:pt>
                <c:pt idx="7686">
                  <c:v>61.011241482052561</c:v>
                </c:pt>
                <c:pt idx="7687">
                  <c:v>61.014855460922853</c:v>
                </c:pt>
                <c:pt idx="7688">
                  <c:v>61.015156625828723</c:v>
                </c:pt>
                <c:pt idx="7689">
                  <c:v>60.905030658587428</c:v>
                </c:pt>
                <c:pt idx="7690">
                  <c:v>61.007125561672552</c:v>
                </c:pt>
                <c:pt idx="7691">
                  <c:v>61.000901486951527</c:v>
                </c:pt>
                <c:pt idx="7692">
                  <c:v>61.00371235940618</c:v>
                </c:pt>
                <c:pt idx="7693">
                  <c:v>60.986947512980201</c:v>
                </c:pt>
                <c:pt idx="7694">
                  <c:v>60.955626362771213</c:v>
                </c:pt>
                <c:pt idx="7695">
                  <c:v>60.956128304280973</c:v>
                </c:pt>
                <c:pt idx="7696">
                  <c:v>60.909447743873301</c:v>
                </c:pt>
                <c:pt idx="7697">
                  <c:v>60.915972983500197</c:v>
                </c:pt>
                <c:pt idx="7698">
                  <c:v>60.924706765770033</c:v>
                </c:pt>
                <c:pt idx="7699">
                  <c:v>60.921996281617318</c:v>
                </c:pt>
                <c:pt idx="7700">
                  <c:v>60.962151602398102</c:v>
                </c:pt>
                <c:pt idx="7701">
                  <c:v>60.958236458621947</c:v>
                </c:pt>
                <c:pt idx="7702">
                  <c:v>60.941371223894009</c:v>
                </c:pt>
                <c:pt idx="7703">
                  <c:v>60.942274718611593</c:v>
                </c:pt>
                <c:pt idx="7704">
                  <c:v>60.945587532576013</c:v>
                </c:pt>
                <c:pt idx="7705">
                  <c:v>60.945386755972102</c:v>
                </c:pt>
                <c:pt idx="7706">
                  <c:v>60.834959623824957</c:v>
                </c:pt>
                <c:pt idx="7707">
                  <c:v>60.836264671750321</c:v>
                </c:pt>
                <c:pt idx="7708">
                  <c:v>60.947896463520891</c:v>
                </c:pt>
                <c:pt idx="7709">
                  <c:v>60.950004617861893</c:v>
                </c:pt>
                <c:pt idx="7710">
                  <c:v>60.941572000497928</c:v>
                </c:pt>
                <c:pt idx="7711">
                  <c:v>60.934243654455429</c:v>
                </c:pt>
                <c:pt idx="7712">
                  <c:v>60.946290250689657</c:v>
                </c:pt>
                <c:pt idx="7713">
                  <c:v>60.981024603165046</c:v>
                </c:pt>
                <c:pt idx="7714">
                  <c:v>60.981827709580649</c:v>
                </c:pt>
                <c:pt idx="7715">
                  <c:v>61.020778370738022</c:v>
                </c:pt>
                <c:pt idx="7716">
                  <c:v>61.018770604698972</c:v>
                </c:pt>
                <c:pt idx="7717">
                  <c:v>61.015056237526743</c:v>
                </c:pt>
                <c:pt idx="7718">
                  <c:v>61.007727891484251</c:v>
                </c:pt>
                <c:pt idx="7719">
                  <c:v>61.0030096412925</c:v>
                </c:pt>
                <c:pt idx="7720">
                  <c:v>60.988152172603627</c:v>
                </c:pt>
                <c:pt idx="7721">
                  <c:v>60.977310235992832</c:v>
                </c:pt>
                <c:pt idx="7722">
                  <c:v>60.98313275750602</c:v>
                </c:pt>
                <c:pt idx="7723">
                  <c:v>60.980723438259197</c:v>
                </c:pt>
                <c:pt idx="7724">
                  <c:v>60.973194315612787</c:v>
                </c:pt>
                <c:pt idx="7725">
                  <c:v>61.07298028775304</c:v>
                </c:pt>
                <c:pt idx="7726">
                  <c:v>61.070069026996443</c:v>
                </c:pt>
                <c:pt idx="7727">
                  <c:v>61.078300867756496</c:v>
                </c:pt>
                <c:pt idx="7728">
                  <c:v>61.070470580204237</c:v>
                </c:pt>
                <c:pt idx="7729">
                  <c:v>61.084926495685288</c:v>
                </c:pt>
                <c:pt idx="7730">
                  <c:v>61.09315833644537</c:v>
                </c:pt>
                <c:pt idx="7731">
                  <c:v>61.07298028775304</c:v>
                </c:pt>
                <c:pt idx="7732">
                  <c:v>61.075289218697932</c:v>
                </c:pt>
                <c:pt idx="7733">
                  <c:v>61.067659707749577</c:v>
                </c:pt>
                <c:pt idx="7734">
                  <c:v>61.077096208133071</c:v>
                </c:pt>
                <c:pt idx="7735">
                  <c:v>61.083420671156027</c:v>
                </c:pt>
                <c:pt idx="7736">
                  <c:v>61.074988053792048</c:v>
                </c:pt>
                <c:pt idx="7737">
                  <c:v>61.083119506250171</c:v>
                </c:pt>
                <c:pt idx="7738">
                  <c:v>61.08462533077946</c:v>
                </c:pt>
                <c:pt idx="7739">
                  <c:v>61.101390177205431</c:v>
                </c:pt>
                <c:pt idx="7740">
                  <c:v>61.116448422498223</c:v>
                </c:pt>
                <c:pt idx="7741">
                  <c:v>61.122672497219263</c:v>
                </c:pt>
                <c:pt idx="7742">
                  <c:v>61.120965896086069</c:v>
                </c:pt>
                <c:pt idx="7743">
                  <c:v>61.122672497219249</c:v>
                </c:pt>
                <c:pt idx="7744">
                  <c:v>61.1643336425293</c:v>
                </c:pt>
                <c:pt idx="7745">
                  <c:v>61.161924323282442</c:v>
                </c:pt>
                <c:pt idx="7746">
                  <c:v>61.156402966675103</c:v>
                </c:pt>
                <c:pt idx="7747">
                  <c:v>61.156101801769218</c:v>
                </c:pt>
                <c:pt idx="7748">
                  <c:v>61.145661418366217</c:v>
                </c:pt>
                <c:pt idx="7749">
                  <c:v>61.148974232330659</c:v>
                </c:pt>
                <c:pt idx="7750">
                  <c:v>61.185114021033371</c:v>
                </c:pt>
                <c:pt idx="7751">
                  <c:v>61.199469548212477</c:v>
                </c:pt>
                <c:pt idx="7752">
                  <c:v>61.200774596137862</c:v>
                </c:pt>
                <c:pt idx="7753">
                  <c:v>61.195454016134413</c:v>
                </c:pt>
                <c:pt idx="7754">
                  <c:v>61.185515574241158</c:v>
                </c:pt>
                <c:pt idx="7755">
                  <c:v>61.193145085189521</c:v>
                </c:pt>
                <c:pt idx="7756">
                  <c:v>61.18621829235483</c:v>
                </c:pt>
                <c:pt idx="7757">
                  <c:v>61.189631494621203</c:v>
                </c:pt>
                <c:pt idx="7758">
                  <c:v>61.185214409335323</c:v>
                </c:pt>
                <c:pt idx="7759">
                  <c:v>61.172264318383533</c:v>
                </c:pt>
                <c:pt idx="7760">
                  <c:v>61.175677520649877</c:v>
                </c:pt>
                <c:pt idx="7761">
                  <c:v>61.085729602100933</c:v>
                </c:pt>
                <c:pt idx="7762">
                  <c:v>61.087335814932182</c:v>
                </c:pt>
                <c:pt idx="7763">
                  <c:v>61.045373504716252</c:v>
                </c:pt>
                <c:pt idx="7764">
                  <c:v>61.052601462456792</c:v>
                </c:pt>
                <c:pt idx="7765">
                  <c:v>61.045473893018197</c:v>
                </c:pt>
                <c:pt idx="7766">
                  <c:v>61.054408451891909</c:v>
                </c:pt>
                <c:pt idx="7767">
                  <c:v>61.065651941710527</c:v>
                </c:pt>
                <c:pt idx="7768">
                  <c:v>61.081212128513087</c:v>
                </c:pt>
                <c:pt idx="7769">
                  <c:v>61.009735657523308</c:v>
                </c:pt>
                <c:pt idx="7770">
                  <c:v>60.986445571470441</c:v>
                </c:pt>
                <c:pt idx="7771">
                  <c:v>61.005318572237421</c:v>
                </c:pt>
                <c:pt idx="7772">
                  <c:v>61.008731774503801</c:v>
                </c:pt>
                <c:pt idx="7773">
                  <c:v>61.002608088084727</c:v>
                </c:pt>
                <c:pt idx="7774">
                  <c:v>60.997689061289073</c:v>
                </c:pt>
                <c:pt idx="7775">
                  <c:v>61.001303040159357</c:v>
                </c:pt>
                <c:pt idx="7776">
                  <c:v>61.005218183935497</c:v>
                </c:pt>
                <c:pt idx="7777">
                  <c:v>61.005920902049162</c:v>
                </c:pt>
                <c:pt idx="7778">
                  <c:v>60.997287508081271</c:v>
                </c:pt>
                <c:pt idx="7779">
                  <c:v>60.982630815996288</c:v>
                </c:pt>
                <c:pt idx="7780">
                  <c:v>61.064648058691027</c:v>
                </c:pt>
                <c:pt idx="7781">
                  <c:v>61.05962864359342</c:v>
                </c:pt>
                <c:pt idx="7782">
                  <c:v>61.074285335678432</c:v>
                </c:pt>
                <c:pt idx="7783">
                  <c:v>61.097675810033223</c:v>
                </c:pt>
                <c:pt idx="7784">
                  <c:v>61.111629784004521</c:v>
                </c:pt>
                <c:pt idx="7785">
                  <c:v>61.111429007400609</c:v>
                </c:pt>
                <c:pt idx="7786">
                  <c:v>61.127189970807102</c:v>
                </c:pt>
                <c:pt idx="7787">
                  <c:v>61.113035220231879</c:v>
                </c:pt>
                <c:pt idx="7788">
                  <c:v>61.156804519882897</c:v>
                </c:pt>
                <c:pt idx="7789">
                  <c:v>61.171260435363997</c:v>
                </c:pt>
                <c:pt idx="7790">
                  <c:v>61.148070737613097</c:v>
                </c:pt>
                <c:pt idx="7791">
                  <c:v>61.145862194970157</c:v>
                </c:pt>
                <c:pt idx="7792">
                  <c:v>61.162627041396121</c:v>
                </c:pt>
                <c:pt idx="7793">
                  <c:v>61.158711897620002</c:v>
                </c:pt>
                <c:pt idx="7794">
                  <c:v>61.15861150931805</c:v>
                </c:pt>
                <c:pt idx="7795">
                  <c:v>61.162928206301999</c:v>
                </c:pt>
                <c:pt idx="7796">
                  <c:v>61.168449562909338</c:v>
                </c:pt>
                <c:pt idx="7797">
                  <c:v>61.187322563676297</c:v>
                </c:pt>
                <c:pt idx="7798">
                  <c:v>61.217840607469682</c:v>
                </c:pt>
                <c:pt idx="7799">
                  <c:v>61.24193379993816</c:v>
                </c:pt>
                <c:pt idx="7800">
                  <c:v>61.247957098055281</c:v>
                </c:pt>
                <c:pt idx="7801">
                  <c:v>61.252675348247017</c:v>
                </c:pt>
                <c:pt idx="7802">
                  <c:v>61.225670895021963</c:v>
                </c:pt>
                <c:pt idx="7803">
                  <c:v>61.217037501054072</c:v>
                </c:pt>
                <c:pt idx="7804">
                  <c:v>61.223863905586818</c:v>
                </c:pt>
                <c:pt idx="7805">
                  <c:v>61.217740219167752</c:v>
                </c:pt>
                <c:pt idx="7806">
                  <c:v>61.217238277657977</c:v>
                </c:pt>
                <c:pt idx="7807">
                  <c:v>61.23942409238937</c:v>
                </c:pt>
                <c:pt idx="7808">
                  <c:v>61.235508948613258</c:v>
                </c:pt>
                <c:pt idx="7809">
                  <c:v>61.248659816168953</c:v>
                </c:pt>
                <c:pt idx="7810">
                  <c:v>61.250266029000173</c:v>
                </c:pt>
                <c:pt idx="7811">
                  <c:v>61.250667582207988</c:v>
                </c:pt>
                <c:pt idx="7812">
                  <c:v>61.274058056562801</c:v>
                </c:pt>
                <c:pt idx="7813">
                  <c:v>61.27415844486476</c:v>
                </c:pt>
                <c:pt idx="7814">
                  <c:v>61.278173976942831</c:v>
                </c:pt>
                <c:pt idx="7815">
                  <c:v>61.293131833933671</c:v>
                </c:pt>
                <c:pt idx="7816">
                  <c:v>61.298452413937113</c:v>
                </c:pt>
                <c:pt idx="7817">
                  <c:v>61.272953785241313</c:v>
                </c:pt>
                <c:pt idx="7818">
                  <c:v>61.291525621102423</c:v>
                </c:pt>
                <c:pt idx="7819">
                  <c:v>61.275463492790109</c:v>
                </c:pt>
                <c:pt idx="7820">
                  <c:v>61.271949902221813</c:v>
                </c:pt>
                <c:pt idx="7821">
                  <c:v>61.272451843731552</c:v>
                </c:pt>
                <c:pt idx="7822">
                  <c:v>61.19204081386804</c:v>
                </c:pt>
                <c:pt idx="7823">
                  <c:v>61.10610842739716</c:v>
                </c:pt>
                <c:pt idx="7824">
                  <c:v>61.098278139844922</c:v>
                </c:pt>
                <c:pt idx="7825">
                  <c:v>61.109722406267437</c:v>
                </c:pt>
                <c:pt idx="7826">
                  <c:v>61.108015805134251</c:v>
                </c:pt>
                <c:pt idx="7827">
                  <c:v>61.114039103251358</c:v>
                </c:pt>
                <c:pt idx="7828">
                  <c:v>61.1173519172158</c:v>
                </c:pt>
                <c:pt idx="7829">
                  <c:v>61.12618608778758</c:v>
                </c:pt>
                <c:pt idx="7830">
                  <c:v>61.125483369673923</c:v>
                </c:pt>
                <c:pt idx="7831">
                  <c:v>61.064748446992994</c:v>
                </c:pt>
                <c:pt idx="7832">
                  <c:v>61.075188830396002</c:v>
                </c:pt>
                <c:pt idx="7833">
                  <c:v>61.077296984736982</c:v>
                </c:pt>
                <c:pt idx="7834">
                  <c:v>61.066856601333967</c:v>
                </c:pt>
                <c:pt idx="7835">
                  <c:v>61.063744563973472</c:v>
                </c:pt>
                <c:pt idx="7836">
                  <c:v>61.073482229262787</c:v>
                </c:pt>
                <c:pt idx="7837">
                  <c:v>61.048485542076783</c:v>
                </c:pt>
                <c:pt idx="7838">
                  <c:v>61.0680612609574</c:v>
                </c:pt>
                <c:pt idx="7839">
                  <c:v>61.075991936811583</c:v>
                </c:pt>
                <c:pt idx="7840">
                  <c:v>61.094061831162932</c:v>
                </c:pt>
                <c:pt idx="7841">
                  <c:v>61.19204081386804</c:v>
                </c:pt>
                <c:pt idx="7842">
                  <c:v>61.281988732416977</c:v>
                </c:pt>
                <c:pt idx="7843">
                  <c:v>61.281587179209168</c:v>
                </c:pt>
                <c:pt idx="7844">
                  <c:v>61.282691450530642</c:v>
                </c:pt>
                <c:pt idx="7845">
                  <c:v>61.280382519585743</c:v>
                </c:pt>
                <c:pt idx="7846">
                  <c:v>61.291324844498511</c:v>
                </c:pt>
                <c:pt idx="7847">
                  <c:v>61.288413583741907</c:v>
                </c:pt>
                <c:pt idx="7848">
                  <c:v>61.285201158079438</c:v>
                </c:pt>
                <c:pt idx="7849">
                  <c:v>61.301664839599553</c:v>
                </c:pt>
                <c:pt idx="7850">
                  <c:v>61.359789666429748</c:v>
                </c:pt>
                <c:pt idx="7851">
                  <c:v>61.368724225303467</c:v>
                </c:pt>
                <c:pt idx="7852">
                  <c:v>61.363403645300018</c:v>
                </c:pt>
                <c:pt idx="7853">
                  <c:v>61.372739757381552</c:v>
                </c:pt>
                <c:pt idx="7854">
                  <c:v>61.373442475495203</c:v>
                </c:pt>
                <c:pt idx="7855">
                  <c:v>61.3921146996583</c:v>
                </c:pt>
                <c:pt idx="7856">
                  <c:v>61.422130801941911</c:v>
                </c:pt>
                <c:pt idx="7857">
                  <c:v>61.437289435536641</c:v>
                </c:pt>
                <c:pt idx="7858">
                  <c:v>61.440903414406932</c:v>
                </c:pt>
                <c:pt idx="7859">
                  <c:v>61.441806909124487</c:v>
                </c:pt>
                <c:pt idx="7860">
                  <c:v>61.436084775913223</c:v>
                </c:pt>
                <c:pt idx="7861">
                  <c:v>61.445019334786963</c:v>
                </c:pt>
                <c:pt idx="7862">
                  <c:v>61.457266707625088</c:v>
                </c:pt>
                <c:pt idx="7863">
                  <c:v>61.463290005742202</c:v>
                </c:pt>
                <c:pt idx="7864">
                  <c:v>61.470116410274962</c:v>
                </c:pt>
                <c:pt idx="7865">
                  <c:v>61.473128059333497</c:v>
                </c:pt>
                <c:pt idx="7866">
                  <c:v>61.486680480097007</c:v>
                </c:pt>
                <c:pt idx="7867">
                  <c:v>61.498827464633187</c:v>
                </c:pt>
                <c:pt idx="7868">
                  <c:v>61.515993864267003</c:v>
                </c:pt>
                <c:pt idx="7869">
                  <c:v>61.525430364650482</c:v>
                </c:pt>
                <c:pt idx="7870">
                  <c:v>61.532557934089063</c:v>
                </c:pt>
                <c:pt idx="7871">
                  <c:v>61.560265105427803</c:v>
                </c:pt>
                <c:pt idx="7872">
                  <c:v>61.572311701662017</c:v>
                </c:pt>
                <c:pt idx="7873">
                  <c:v>61.580041600912317</c:v>
                </c:pt>
                <c:pt idx="7874">
                  <c:v>61.570002770717117</c:v>
                </c:pt>
                <c:pt idx="7875">
                  <c:v>61.546311131456463</c:v>
                </c:pt>
                <c:pt idx="7876">
                  <c:v>61.546210743154518</c:v>
                </c:pt>
                <c:pt idx="7877">
                  <c:v>61.545809189946702</c:v>
                </c:pt>
                <c:pt idx="7878">
                  <c:v>61.545307248436949</c:v>
                </c:pt>
                <c:pt idx="7879">
                  <c:v>61.556651126557512</c:v>
                </c:pt>
                <c:pt idx="7880">
                  <c:v>61.55424180731066</c:v>
                </c:pt>
                <c:pt idx="7881">
                  <c:v>61.561469765051207</c:v>
                </c:pt>
                <c:pt idx="7882">
                  <c:v>61.561369376749283</c:v>
                </c:pt>
                <c:pt idx="7883">
                  <c:v>61.558558504294624</c:v>
                </c:pt>
                <c:pt idx="7884">
                  <c:v>61.568195781282007</c:v>
                </c:pt>
                <c:pt idx="7885">
                  <c:v>61.588373829974351</c:v>
                </c:pt>
                <c:pt idx="7886">
                  <c:v>61.592891303562197</c:v>
                </c:pt>
                <c:pt idx="7887">
                  <c:v>61.581447037139668</c:v>
                </c:pt>
                <c:pt idx="7888">
                  <c:v>61.606042171117878</c:v>
                </c:pt>
                <c:pt idx="7889">
                  <c:v>61.602829745455438</c:v>
                </c:pt>
                <c:pt idx="7890">
                  <c:v>61.615779836407242</c:v>
                </c:pt>
                <c:pt idx="7891">
                  <c:v>61.606042171117899</c:v>
                </c:pt>
                <c:pt idx="7892">
                  <c:v>61.612567410744767</c:v>
                </c:pt>
                <c:pt idx="7893">
                  <c:v>61.62059847490093</c:v>
                </c:pt>
                <c:pt idx="7894">
                  <c:v>61.562774812976599</c:v>
                </c:pt>
                <c:pt idx="7895">
                  <c:v>61.557153068067286</c:v>
                </c:pt>
                <c:pt idx="7896">
                  <c:v>61.567392674866397</c:v>
                </c:pt>
                <c:pt idx="7897">
                  <c:v>61.572612866567901</c:v>
                </c:pt>
                <c:pt idx="7898">
                  <c:v>61.600721591114443</c:v>
                </c:pt>
                <c:pt idx="7899">
                  <c:v>61.603934016776897</c:v>
                </c:pt>
                <c:pt idx="7900">
                  <c:v>61.608351102062812</c:v>
                </c:pt>
                <c:pt idx="7901">
                  <c:v>61.501638337087861</c:v>
                </c:pt>
                <c:pt idx="7902">
                  <c:v>61.52000939634506</c:v>
                </c:pt>
                <c:pt idx="7903">
                  <c:v>61.533662205410543</c:v>
                </c:pt>
                <c:pt idx="7904">
                  <c:v>61.5239245401212</c:v>
                </c:pt>
                <c:pt idx="7905">
                  <c:v>61.528943955218793</c:v>
                </c:pt>
                <c:pt idx="7906">
                  <c:v>61.527136965783647</c:v>
                </c:pt>
                <c:pt idx="7907">
                  <c:v>61.507962800110818</c:v>
                </c:pt>
                <c:pt idx="7908">
                  <c:v>61.505352704260062</c:v>
                </c:pt>
                <c:pt idx="7909">
                  <c:v>61.4906960121751</c:v>
                </c:pt>
                <c:pt idx="7910">
                  <c:v>61.502541831805409</c:v>
                </c:pt>
                <c:pt idx="7911">
                  <c:v>61.506456975581557</c:v>
                </c:pt>
                <c:pt idx="7912">
                  <c:v>61.499229017841003</c:v>
                </c:pt>
                <c:pt idx="7913">
                  <c:v>61.560265105427789</c:v>
                </c:pt>
                <c:pt idx="7914">
                  <c:v>61.573014419775681</c:v>
                </c:pt>
                <c:pt idx="7915">
                  <c:v>61.568496946187871</c:v>
                </c:pt>
                <c:pt idx="7916">
                  <c:v>61.575222962418643</c:v>
                </c:pt>
                <c:pt idx="7917">
                  <c:v>61.559562387314116</c:v>
                </c:pt>
                <c:pt idx="7918">
                  <c:v>61.570805877132742</c:v>
                </c:pt>
                <c:pt idx="7919">
                  <c:v>61.571608983548337</c:v>
                </c:pt>
                <c:pt idx="7920">
                  <c:v>61.708137074203002</c:v>
                </c:pt>
                <c:pt idx="7921">
                  <c:v>61.617386049238434</c:v>
                </c:pt>
                <c:pt idx="7922">
                  <c:v>61.603833628474931</c:v>
                </c:pt>
                <c:pt idx="7923">
                  <c:v>61.600621202812462</c:v>
                </c:pt>
                <c:pt idx="7924">
                  <c:v>61.607146442439351</c:v>
                </c:pt>
                <c:pt idx="7925">
                  <c:v>61.606343336023741</c:v>
                </c:pt>
                <c:pt idx="7926">
                  <c:v>61.607849160553009</c:v>
                </c:pt>
                <c:pt idx="7927">
                  <c:v>61.616984496030618</c:v>
                </c:pt>
                <c:pt idx="7928">
                  <c:v>61.609455373384257</c:v>
                </c:pt>
                <c:pt idx="7929">
                  <c:v>61.611864692631087</c:v>
                </c:pt>
                <c:pt idx="7930">
                  <c:v>61.616683331124797</c:v>
                </c:pt>
                <c:pt idx="7931">
                  <c:v>61.629432645472697</c:v>
                </c:pt>
                <c:pt idx="7932">
                  <c:v>61.643587396047927</c:v>
                </c:pt>
                <c:pt idx="7933">
                  <c:v>61.662962338324661</c:v>
                </c:pt>
                <c:pt idx="7934">
                  <c:v>61.673302333425703</c:v>
                </c:pt>
                <c:pt idx="7935">
                  <c:v>61.684144270036498</c:v>
                </c:pt>
                <c:pt idx="7936">
                  <c:v>61.687055530793103</c:v>
                </c:pt>
                <c:pt idx="7937">
                  <c:v>61.69177378098486</c:v>
                </c:pt>
                <c:pt idx="7938">
                  <c:v>61.68665397758528</c:v>
                </c:pt>
                <c:pt idx="7939">
                  <c:v>61.670792625876871</c:v>
                </c:pt>
                <c:pt idx="7940">
                  <c:v>61.768871996883959</c:v>
                </c:pt>
                <c:pt idx="7941">
                  <c:v>61.678823690033063</c:v>
                </c:pt>
                <c:pt idx="7942">
                  <c:v>61.688762131926303</c:v>
                </c:pt>
                <c:pt idx="7943">
                  <c:v>61.702515329293732</c:v>
                </c:pt>
                <c:pt idx="7944">
                  <c:v>61.696893584384398</c:v>
                </c:pt>
                <c:pt idx="7945">
                  <c:v>61.699102127027352</c:v>
                </c:pt>
                <c:pt idx="7946">
                  <c:v>61.707936297599119</c:v>
                </c:pt>
                <c:pt idx="7947">
                  <c:v>61.72088638855093</c:v>
                </c:pt>
                <c:pt idx="7948">
                  <c:v>61.71476270213185</c:v>
                </c:pt>
                <c:pt idx="7949">
                  <c:v>61.711550276469382</c:v>
                </c:pt>
                <c:pt idx="7950">
                  <c:v>61.71556580854746</c:v>
                </c:pt>
                <c:pt idx="7951">
                  <c:v>61.656437098697758</c:v>
                </c:pt>
                <c:pt idx="7952">
                  <c:v>61.649610694165041</c:v>
                </c:pt>
                <c:pt idx="7953">
                  <c:v>61.662560785116852</c:v>
                </c:pt>
                <c:pt idx="7954">
                  <c:v>61.669487577951529</c:v>
                </c:pt>
                <c:pt idx="7955">
                  <c:v>61.674908546256937</c:v>
                </c:pt>
                <c:pt idx="7956">
                  <c:v>61.682738833809204</c:v>
                </c:pt>
                <c:pt idx="7957">
                  <c:v>61.70040717495273</c:v>
                </c:pt>
                <c:pt idx="7958">
                  <c:v>61.703820377219081</c:v>
                </c:pt>
                <c:pt idx="7959">
                  <c:v>61.740763272337396</c:v>
                </c:pt>
                <c:pt idx="7960">
                  <c:v>61.829104978055113</c:v>
                </c:pt>
                <c:pt idx="7961">
                  <c:v>61.83412439315272</c:v>
                </c:pt>
                <c:pt idx="7962">
                  <c:v>61.825490999184851</c:v>
                </c:pt>
                <c:pt idx="7963">
                  <c:v>61.845568659575243</c:v>
                </c:pt>
                <c:pt idx="7964">
                  <c:v>61.847375649010367</c:v>
                </c:pt>
                <c:pt idx="7965">
                  <c:v>61.852194287504062</c:v>
                </c:pt>
                <c:pt idx="7966">
                  <c:v>61.879801070540843</c:v>
                </c:pt>
                <c:pt idx="7967">
                  <c:v>61.903492709801512</c:v>
                </c:pt>
                <c:pt idx="7968">
                  <c:v>61.927284737364118</c:v>
                </c:pt>
                <c:pt idx="7969">
                  <c:v>61.89676669357074</c:v>
                </c:pt>
                <c:pt idx="7970">
                  <c:v>61.962621419651207</c:v>
                </c:pt>
                <c:pt idx="7971">
                  <c:v>61.970552095505411</c:v>
                </c:pt>
                <c:pt idx="7972">
                  <c:v>61.966034621917579</c:v>
                </c:pt>
                <c:pt idx="7973">
                  <c:v>61.963223749462927</c:v>
                </c:pt>
                <c:pt idx="7974">
                  <c:v>61.968142776258581</c:v>
                </c:pt>
                <c:pt idx="7975">
                  <c:v>61.968443941164423</c:v>
                </c:pt>
                <c:pt idx="7976">
                  <c:v>61.968945882674198</c:v>
                </c:pt>
                <c:pt idx="7977">
                  <c:v>61.970250930599569</c:v>
                </c:pt>
                <c:pt idx="7978">
                  <c:v>61.941138323033513</c:v>
                </c:pt>
                <c:pt idx="7979">
                  <c:v>61.957401227949703</c:v>
                </c:pt>
                <c:pt idx="7980">
                  <c:v>61.963022972859022</c:v>
                </c:pt>
                <c:pt idx="7981">
                  <c:v>61.900681837346838</c:v>
                </c:pt>
                <c:pt idx="7982">
                  <c:v>61.906504358860083</c:v>
                </c:pt>
                <c:pt idx="7983">
                  <c:v>61.910720667542073</c:v>
                </c:pt>
                <c:pt idx="7984">
                  <c:v>61.894558150927821</c:v>
                </c:pt>
                <c:pt idx="7985">
                  <c:v>61.869762240345679</c:v>
                </c:pt>
                <c:pt idx="7986">
                  <c:v>61.847676813916237</c:v>
                </c:pt>
                <c:pt idx="7987">
                  <c:v>61.832718956925412</c:v>
                </c:pt>
                <c:pt idx="7988">
                  <c:v>61.860024575056322</c:v>
                </c:pt>
                <c:pt idx="7989">
                  <c:v>61.862634670907077</c:v>
                </c:pt>
                <c:pt idx="7990">
                  <c:v>61.866650202985149</c:v>
                </c:pt>
                <c:pt idx="7991">
                  <c:v>61.871468841478851</c:v>
                </c:pt>
                <c:pt idx="7992">
                  <c:v>61.872573112800332</c:v>
                </c:pt>
                <c:pt idx="7993">
                  <c:v>61.863738942228551</c:v>
                </c:pt>
                <c:pt idx="7994">
                  <c:v>61.867553697702697</c:v>
                </c:pt>
                <c:pt idx="7995">
                  <c:v>61.869159910533938</c:v>
                </c:pt>
                <c:pt idx="7996">
                  <c:v>61.880804953560343</c:v>
                </c:pt>
                <c:pt idx="7997">
                  <c:v>61.88140728337207</c:v>
                </c:pt>
                <c:pt idx="7998">
                  <c:v>61.873175442612038</c:v>
                </c:pt>
                <c:pt idx="7999">
                  <c:v>61.869159910533952</c:v>
                </c:pt>
                <c:pt idx="8000">
                  <c:v>61.936721237747612</c:v>
                </c:pt>
                <c:pt idx="8001">
                  <c:v>61.939532110202279</c:v>
                </c:pt>
                <c:pt idx="8002">
                  <c:v>61.938729003786648</c:v>
                </c:pt>
                <c:pt idx="8003">
                  <c:v>61.945153855111599</c:v>
                </c:pt>
                <c:pt idx="8004">
                  <c:v>61.953084530965803</c:v>
                </c:pt>
                <c:pt idx="8005">
                  <c:v>61.970652483807378</c:v>
                </c:pt>
                <c:pt idx="8006">
                  <c:v>61.979185489473302</c:v>
                </c:pt>
                <c:pt idx="8007">
                  <c:v>61.979185489473288</c:v>
                </c:pt>
                <c:pt idx="8008">
                  <c:v>61.976675781924499</c:v>
                </c:pt>
                <c:pt idx="8009">
                  <c:v>61.981193255512324</c:v>
                </c:pt>
                <c:pt idx="8010">
                  <c:v>61.990830532499729</c:v>
                </c:pt>
                <c:pt idx="8011">
                  <c:v>61.995749559295348</c:v>
                </c:pt>
                <c:pt idx="8012">
                  <c:v>62.012715182325252</c:v>
                </c:pt>
                <c:pt idx="8013">
                  <c:v>62.020244304971662</c:v>
                </c:pt>
                <c:pt idx="8014">
                  <c:v>62.043835555930343</c:v>
                </c:pt>
                <c:pt idx="8015">
                  <c:v>62.038514975926908</c:v>
                </c:pt>
                <c:pt idx="8016">
                  <c:v>62.034399055546857</c:v>
                </c:pt>
                <c:pt idx="8017">
                  <c:v>62.043634779326418</c:v>
                </c:pt>
                <c:pt idx="8018">
                  <c:v>62.040924295173738</c:v>
                </c:pt>
                <c:pt idx="8019">
                  <c:v>62.039820023852272</c:v>
                </c:pt>
                <c:pt idx="8020">
                  <c:v>62.030985853280498</c:v>
                </c:pt>
                <c:pt idx="8021">
                  <c:v>62.032391289507828</c:v>
                </c:pt>
                <c:pt idx="8022">
                  <c:v>62.044437885742063</c:v>
                </c:pt>
                <c:pt idx="8023">
                  <c:v>62.033796725735151</c:v>
                </c:pt>
                <c:pt idx="8024">
                  <c:v>62.03971963555032</c:v>
                </c:pt>
                <c:pt idx="8025">
                  <c:v>62.039619247248361</c:v>
                </c:pt>
                <c:pt idx="8026">
                  <c:v>62.053071279709933</c:v>
                </c:pt>
                <c:pt idx="8027">
                  <c:v>62.058693024619231</c:v>
                </c:pt>
                <c:pt idx="8028">
                  <c:v>62.040924295173738</c:v>
                </c:pt>
                <c:pt idx="8029">
                  <c:v>62.03771186951127</c:v>
                </c:pt>
                <c:pt idx="8030">
                  <c:v>62.055380210654803</c:v>
                </c:pt>
                <c:pt idx="8031">
                  <c:v>62.04845341782012</c:v>
                </c:pt>
                <c:pt idx="8032">
                  <c:v>62.037410704605399</c:v>
                </c:pt>
                <c:pt idx="8033">
                  <c:v>62.004985283074923</c:v>
                </c:pt>
                <c:pt idx="8034">
                  <c:v>62.004583729867107</c:v>
                </c:pt>
                <c:pt idx="8035">
                  <c:v>61.99866082005196</c:v>
                </c:pt>
                <c:pt idx="8036">
                  <c:v>61.997958101938302</c:v>
                </c:pt>
                <c:pt idx="8037">
                  <c:v>61.996954218918781</c:v>
                </c:pt>
                <c:pt idx="8038">
                  <c:v>61.993239851746559</c:v>
                </c:pt>
                <c:pt idx="8039">
                  <c:v>61.996753442314898</c:v>
                </c:pt>
                <c:pt idx="8040">
                  <c:v>62.001772857412469</c:v>
                </c:pt>
                <c:pt idx="8041">
                  <c:v>61.995348006087553</c:v>
                </c:pt>
                <c:pt idx="8042">
                  <c:v>62.013618677042793</c:v>
                </c:pt>
                <c:pt idx="8043">
                  <c:v>62.000969750996852</c:v>
                </c:pt>
                <c:pt idx="8044">
                  <c:v>61.994143346464121</c:v>
                </c:pt>
                <c:pt idx="8045">
                  <c:v>61.98952548457433</c:v>
                </c:pt>
                <c:pt idx="8046">
                  <c:v>61.989224319668459</c:v>
                </c:pt>
                <c:pt idx="8047">
                  <c:v>61.994544899671929</c:v>
                </c:pt>
                <c:pt idx="8048">
                  <c:v>61.99223596872703</c:v>
                </c:pt>
                <c:pt idx="8049">
                  <c:v>61.96011171210241</c:v>
                </c:pt>
                <c:pt idx="8050">
                  <c:v>61.950072881907197</c:v>
                </c:pt>
                <c:pt idx="8051">
                  <c:v>61.947964727566202</c:v>
                </c:pt>
                <c:pt idx="8052">
                  <c:v>61.957903169459463</c:v>
                </c:pt>
                <c:pt idx="8053">
                  <c:v>61.987316941931397</c:v>
                </c:pt>
                <c:pt idx="8054">
                  <c:v>61.996151112503163</c:v>
                </c:pt>
                <c:pt idx="8055">
                  <c:v>61.998058490240247</c:v>
                </c:pt>
                <c:pt idx="8056">
                  <c:v>62.016630326101357</c:v>
                </c:pt>
                <c:pt idx="8057">
                  <c:v>62.026167214786781</c:v>
                </c:pt>
                <c:pt idx="8058">
                  <c:v>62.017333044215007</c:v>
                </c:pt>
                <c:pt idx="8059">
                  <c:v>62.012514405721298</c:v>
                </c:pt>
                <c:pt idx="8060">
                  <c:v>62.019842751763818</c:v>
                </c:pt>
                <c:pt idx="8061">
                  <c:v>62.010305863078401</c:v>
                </c:pt>
                <c:pt idx="8062">
                  <c:v>62.0213485762931</c:v>
                </c:pt>
                <c:pt idx="8063">
                  <c:v>62.011008581192037</c:v>
                </c:pt>
                <c:pt idx="8064">
                  <c:v>62.005386836282753</c:v>
                </c:pt>
                <c:pt idx="8065">
                  <c:v>62.008097320435454</c:v>
                </c:pt>
                <c:pt idx="8066">
                  <c:v>61.988521601554822</c:v>
                </c:pt>
                <c:pt idx="8067">
                  <c:v>61.995749559295348</c:v>
                </c:pt>
                <c:pt idx="8068">
                  <c:v>62.006290331000322</c:v>
                </c:pt>
                <c:pt idx="8069">
                  <c:v>62.020846634783346</c:v>
                </c:pt>
                <c:pt idx="8070">
                  <c:v>62.016128384591603</c:v>
                </c:pt>
                <c:pt idx="8071">
                  <c:v>62.028576534033661</c:v>
                </c:pt>
                <c:pt idx="8072">
                  <c:v>61.995348006087539</c:v>
                </c:pt>
                <c:pt idx="8073">
                  <c:v>61.987618106837253</c:v>
                </c:pt>
                <c:pt idx="8074">
                  <c:v>61.984907622684538</c:v>
                </c:pt>
                <c:pt idx="8075">
                  <c:v>61.962922584557099</c:v>
                </c:pt>
                <c:pt idx="8076">
                  <c:v>61.959710158894609</c:v>
                </c:pt>
                <c:pt idx="8077">
                  <c:v>61.967741223050773</c:v>
                </c:pt>
                <c:pt idx="8078">
                  <c:v>61.961316371725829</c:v>
                </c:pt>
                <c:pt idx="8079">
                  <c:v>61.964026855878529</c:v>
                </c:pt>
                <c:pt idx="8080">
                  <c:v>61.948265892472079</c:v>
                </c:pt>
                <c:pt idx="8081">
                  <c:v>61.946458903036962</c:v>
                </c:pt>
                <c:pt idx="8082">
                  <c:v>61.964930350596099</c:v>
                </c:pt>
                <c:pt idx="8083">
                  <c:v>61.968945882674198</c:v>
                </c:pt>
                <c:pt idx="8084">
                  <c:v>61.956096180024332</c:v>
                </c:pt>
                <c:pt idx="8085">
                  <c:v>61.972861026450303</c:v>
                </c:pt>
                <c:pt idx="8086">
                  <c:v>61.963926467576592</c:v>
                </c:pt>
                <c:pt idx="8087">
                  <c:v>61.957702392855573</c:v>
                </c:pt>
                <c:pt idx="8088">
                  <c:v>61.949169387189663</c:v>
                </c:pt>
                <c:pt idx="8089">
                  <c:v>61.954088413985289</c:v>
                </c:pt>
                <c:pt idx="8090">
                  <c:v>61.941640264543253</c:v>
                </c:pt>
                <c:pt idx="8091">
                  <c:v>61.941037934731547</c:v>
                </c:pt>
                <c:pt idx="8092">
                  <c:v>61.946258126433051</c:v>
                </c:pt>
                <c:pt idx="8093">
                  <c:v>61.938528227182751</c:v>
                </c:pt>
                <c:pt idx="8094">
                  <c:v>61.941740652845191</c:v>
                </c:pt>
                <c:pt idx="8095">
                  <c:v>61.941740652845198</c:v>
                </c:pt>
                <c:pt idx="8096">
                  <c:v>61.938227062276887</c:v>
                </c:pt>
                <c:pt idx="8097">
                  <c:v>61.945455020017427</c:v>
                </c:pt>
                <c:pt idx="8098">
                  <c:v>61.944752301903783</c:v>
                </c:pt>
                <c:pt idx="8099">
                  <c:v>61.96131637172585</c:v>
                </c:pt>
                <c:pt idx="8100">
                  <c:v>61.96493035059612</c:v>
                </c:pt>
                <c:pt idx="8101">
                  <c:v>61.952281424550158</c:v>
                </c:pt>
                <c:pt idx="8102">
                  <c:v>61.953084530965768</c:v>
                </c:pt>
                <c:pt idx="8103">
                  <c:v>61.964328020784407</c:v>
                </c:pt>
                <c:pt idx="8104">
                  <c:v>61.998861596655878</c:v>
                </c:pt>
                <c:pt idx="8105">
                  <c:v>61.996452277409027</c:v>
                </c:pt>
                <c:pt idx="8106">
                  <c:v>62.002074022318347</c:v>
                </c:pt>
                <c:pt idx="8107">
                  <c:v>61.99926314986368</c:v>
                </c:pt>
                <c:pt idx="8108">
                  <c:v>61.99926314986368</c:v>
                </c:pt>
                <c:pt idx="8109">
                  <c:v>62.008900426851099</c:v>
                </c:pt>
                <c:pt idx="8110">
                  <c:v>62.004182176659313</c:v>
                </c:pt>
                <c:pt idx="8111">
                  <c:v>61.997757325334398</c:v>
                </c:pt>
                <c:pt idx="8112">
                  <c:v>62.000768974392948</c:v>
                </c:pt>
                <c:pt idx="8113">
                  <c:v>62.001471692506627</c:v>
                </c:pt>
                <c:pt idx="8114">
                  <c:v>61.916342412451378</c:v>
                </c:pt>
                <c:pt idx="8115">
                  <c:v>61.916844353961139</c:v>
                </c:pt>
                <c:pt idx="8116">
                  <c:v>61.91282882188306</c:v>
                </c:pt>
                <c:pt idx="8117">
                  <c:v>61.907006300369851</c:v>
                </c:pt>
                <c:pt idx="8118">
                  <c:v>61.915740082639637</c:v>
                </c:pt>
                <c:pt idx="8119">
                  <c:v>61.908110571691303</c:v>
                </c:pt>
                <c:pt idx="8120">
                  <c:v>61.915037364526</c:v>
                </c:pt>
                <c:pt idx="8121">
                  <c:v>61.912728433581101</c:v>
                </c:pt>
                <c:pt idx="8122">
                  <c:v>61.906805523765932</c:v>
                </c:pt>
                <c:pt idx="8123">
                  <c:v>61.873777772423743</c:v>
                </c:pt>
                <c:pt idx="8124">
                  <c:v>61.872171559592502</c:v>
                </c:pt>
                <c:pt idx="8125">
                  <c:v>61.876789421482293</c:v>
                </c:pt>
                <c:pt idx="8126">
                  <c:v>61.880804953560371</c:v>
                </c:pt>
                <c:pt idx="8127">
                  <c:v>61.87267350110227</c:v>
                </c:pt>
                <c:pt idx="8128">
                  <c:v>61.842155457308877</c:v>
                </c:pt>
                <c:pt idx="8129">
                  <c:v>61.861430011283652</c:v>
                </c:pt>
                <c:pt idx="8130">
                  <c:v>61.852897005617727</c:v>
                </c:pt>
                <c:pt idx="8131">
                  <c:v>61.846672930896723</c:v>
                </c:pt>
                <c:pt idx="8132">
                  <c:v>61.845267494669372</c:v>
                </c:pt>
                <c:pt idx="8133">
                  <c:v>61.950675211718931</c:v>
                </c:pt>
                <c:pt idx="8134">
                  <c:v>61.904596981122999</c:v>
                </c:pt>
                <c:pt idx="8135">
                  <c:v>61.892349608284853</c:v>
                </c:pt>
                <c:pt idx="8136">
                  <c:v>61.8818088365799</c:v>
                </c:pt>
                <c:pt idx="8137">
                  <c:v>61.867654086004649</c:v>
                </c:pt>
                <c:pt idx="8138">
                  <c:v>61.849885356559163</c:v>
                </c:pt>
                <c:pt idx="8139">
                  <c:v>61.849383415049388</c:v>
                </c:pt>
                <c:pt idx="8140">
                  <c:v>61.851692345994302</c:v>
                </c:pt>
                <c:pt idx="8141">
                  <c:v>61.857615255809478</c:v>
                </c:pt>
                <c:pt idx="8142">
                  <c:v>61.842858175422542</c:v>
                </c:pt>
                <c:pt idx="8143">
                  <c:v>61.833220898435158</c:v>
                </c:pt>
                <c:pt idx="8144">
                  <c:v>61.824386727863377</c:v>
                </c:pt>
                <c:pt idx="8145">
                  <c:v>61.823985174655583</c:v>
                </c:pt>
                <c:pt idx="8146">
                  <c:v>61.825992940694597</c:v>
                </c:pt>
                <c:pt idx="8147">
                  <c:v>61.839043419948347</c:v>
                </c:pt>
                <c:pt idx="8148">
                  <c:v>61.816957993518912</c:v>
                </c:pt>
                <c:pt idx="8149">
                  <c:v>61.828703424847298</c:v>
                </c:pt>
                <c:pt idx="8150">
                  <c:v>61.838742255042469</c:v>
                </c:pt>
                <c:pt idx="8151">
                  <c:v>61.833622451642931</c:v>
                </c:pt>
                <c:pt idx="8152">
                  <c:v>61.807320716531542</c:v>
                </c:pt>
                <c:pt idx="8153">
                  <c:v>61.846271377688893</c:v>
                </c:pt>
                <c:pt idx="8154">
                  <c:v>61.836031770889811</c:v>
                </c:pt>
                <c:pt idx="8155">
                  <c:v>61.826394493902399</c:v>
                </c:pt>
                <c:pt idx="8156">
                  <c:v>61.81936731276577</c:v>
                </c:pt>
                <c:pt idx="8157">
                  <c:v>61.831112744094163</c:v>
                </c:pt>
                <c:pt idx="8158">
                  <c:v>61.813946344460362</c:v>
                </c:pt>
                <c:pt idx="8159">
                  <c:v>61.802702854641751</c:v>
                </c:pt>
                <c:pt idx="8160">
                  <c:v>61.803104407849567</c:v>
                </c:pt>
                <c:pt idx="8161">
                  <c:v>61.796177615014898</c:v>
                </c:pt>
                <c:pt idx="8162">
                  <c:v>61.795876450109027</c:v>
                </c:pt>
                <c:pt idx="8163">
                  <c:v>61.778107720663527</c:v>
                </c:pt>
                <c:pt idx="8164">
                  <c:v>61.768068890468328</c:v>
                </c:pt>
                <c:pt idx="8165">
                  <c:v>61.753612974987249</c:v>
                </c:pt>
                <c:pt idx="8166">
                  <c:v>61.747188123662298</c:v>
                </c:pt>
                <c:pt idx="8167">
                  <c:v>61.749095501399403</c:v>
                </c:pt>
                <c:pt idx="8168">
                  <c:v>61.736245798749572</c:v>
                </c:pt>
                <c:pt idx="8169">
                  <c:v>61.72088638855093</c:v>
                </c:pt>
                <c:pt idx="8170">
                  <c:v>61.700507563254646</c:v>
                </c:pt>
                <c:pt idx="8171">
                  <c:v>61.690669509663358</c:v>
                </c:pt>
                <c:pt idx="8172">
                  <c:v>61.683843105130642</c:v>
                </c:pt>
                <c:pt idx="8173">
                  <c:v>61.696592419478542</c:v>
                </c:pt>
                <c:pt idx="8174">
                  <c:v>61.708940180618633</c:v>
                </c:pt>
                <c:pt idx="8175">
                  <c:v>61.699202515329297</c:v>
                </c:pt>
                <c:pt idx="8176">
                  <c:v>61.691171451173147</c:v>
                </c:pt>
                <c:pt idx="8177">
                  <c:v>61.692777664004382</c:v>
                </c:pt>
                <c:pt idx="8178">
                  <c:v>61.683240775318922</c:v>
                </c:pt>
                <c:pt idx="8179">
                  <c:v>61.660251854171932</c:v>
                </c:pt>
                <c:pt idx="8180">
                  <c:v>61.668784859837842</c:v>
                </c:pt>
                <c:pt idx="8181">
                  <c:v>61.630536916794149</c:v>
                </c:pt>
                <c:pt idx="8182">
                  <c:v>61.640475358687382</c:v>
                </c:pt>
                <c:pt idx="8183">
                  <c:v>61.653425449639187</c:v>
                </c:pt>
                <c:pt idx="8184">
                  <c:v>61.656437098697751</c:v>
                </c:pt>
                <c:pt idx="8185">
                  <c:v>61.649711082466972</c:v>
                </c:pt>
                <c:pt idx="8186">
                  <c:v>61.528442013709032</c:v>
                </c:pt>
                <c:pt idx="8187">
                  <c:v>61.530048226540259</c:v>
                </c:pt>
                <c:pt idx="8188">
                  <c:v>61.519306678231388</c:v>
                </c:pt>
                <c:pt idx="8189">
                  <c:v>61.406369838535461</c:v>
                </c:pt>
                <c:pt idx="8190">
                  <c:v>61.409381487593997</c:v>
                </c:pt>
                <c:pt idx="8191">
                  <c:v>61.4081768279706</c:v>
                </c:pt>
                <c:pt idx="8192">
                  <c:v>61.401450811739799</c:v>
                </c:pt>
                <c:pt idx="8193">
                  <c:v>61.38318014078456</c:v>
                </c:pt>
                <c:pt idx="8194">
                  <c:v>61.382377034368943</c:v>
                </c:pt>
                <c:pt idx="8195">
                  <c:v>61.386693731352871</c:v>
                </c:pt>
                <c:pt idx="8196">
                  <c:v>61.391512369846559</c:v>
                </c:pt>
                <c:pt idx="8197">
                  <c:v>61.393018194375841</c:v>
                </c:pt>
                <c:pt idx="8198">
                  <c:v>61.388199555882139</c:v>
                </c:pt>
                <c:pt idx="8199">
                  <c:v>61.386894507956747</c:v>
                </c:pt>
                <c:pt idx="8200">
                  <c:v>61.40857838117838</c:v>
                </c:pt>
                <c:pt idx="8201">
                  <c:v>61.403358189476897</c:v>
                </c:pt>
                <c:pt idx="8202">
                  <c:v>61.385187906823582</c:v>
                </c:pt>
                <c:pt idx="8203">
                  <c:v>61.372739757381531</c:v>
                </c:pt>
                <c:pt idx="8204">
                  <c:v>61.372137427569847</c:v>
                </c:pt>
                <c:pt idx="8205">
                  <c:v>61.489792517457524</c:v>
                </c:pt>
                <c:pt idx="8206">
                  <c:v>61.486680480096993</c:v>
                </c:pt>
                <c:pt idx="8207">
                  <c:v>61.495313874064877</c:v>
                </c:pt>
                <c:pt idx="8208">
                  <c:v>61.627224102829729</c:v>
                </c:pt>
                <c:pt idx="8209">
                  <c:v>61.624814783582913</c:v>
                </c:pt>
                <c:pt idx="8210">
                  <c:v>61.621301193014567</c:v>
                </c:pt>
                <c:pt idx="8211">
                  <c:v>61.617687214144297</c:v>
                </c:pt>
                <c:pt idx="8212">
                  <c:v>61.630235751888307</c:v>
                </c:pt>
                <c:pt idx="8213">
                  <c:v>61.631440411511733</c:v>
                </c:pt>
                <c:pt idx="8214">
                  <c:v>61.620096533391163</c:v>
                </c:pt>
                <c:pt idx="8215">
                  <c:v>61.618189155654079</c:v>
                </c:pt>
                <c:pt idx="8216">
                  <c:v>61.615579059803331</c:v>
                </c:pt>
                <c:pt idx="8217">
                  <c:v>61.614775953387714</c:v>
                </c:pt>
                <c:pt idx="8218">
                  <c:v>61.605841394513988</c:v>
                </c:pt>
                <c:pt idx="8219">
                  <c:v>61.580543542422099</c:v>
                </c:pt>
                <c:pt idx="8220">
                  <c:v>61.575825292230363</c:v>
                </c:pt>
                <c:pt idx="8221">
                  <c:v>61.568998887697617</c:v>
                </c:pt>
                <c:pt idx="8222">
                  <c:v>61.581145872233797</c:v>
                </c:pt>
                <c:pt idx="8223">
                  <c:v>61.588574606578241</c:v>
                </c:pt>
                <c:pt idx="8224">
                  <c:v>61.582551308461142</c:v>
                </c:pt>
                <c:pt idx="8225">
                  <c:v>61.563778695996128</c:v>
                </c:pt>
                <c:pt idx="8226">
                  <c:v>61.557956174482911</c:v>
                </c:pt>
                <c:pt idx="8227">
                  <c:v>61.539283950319849</c:v>
                </c:pt>
                <c:pt idx="8228">
                  <c:v>61.532457545787103</c:v>
                </c:pt>
                <c:pt idx="8229">
                  <c:v>61.531955604277357</c:v>
                </c:pt>
                <c:pt idx="8230">
                  <c:v>61.525631141254387</c:v>
                </c:pt>
                <c:pt idx="8231">
                  <c:v>61.509167459734257</c:v>
                </c:pt>
                <c:pt idx="8232">
                  <c:v>61.505854645769851</c:v>
                </c:pt>
                <c:pt idx="8233">
                  <c:v>61.525229588046557</c:v>
                </c:pt>
                <c:pt idx="8234">
                  <c:v>61.515993864267003</c:v>
                </c:pt>
                <c:pt idx="8235">
                  <c:v>61.505754257467878</c:v>
                </c:pt>
                <c:pt idx="8236">
                  <c:v>61.505754257467878</c:v>
                </c:pt>
                <c:pt idx="8237">
                  <c:v>61.494711544253171</c:v>
                </c:pt>
                <c:pt idx="8238">
                  <c:v>61.525430364650468</c:v>
                </c:pt>
                <c:pt idx="8239">
                  <c:v>61.525430364650461</c:v>
                </c:pt>
                <c:pt idx="8240">
                  <c:v>61.511576778981087</c:v>
                </c:pt>
                <c:pt idx="8241">
                  <c:v>61.503344938221034</c:v>
                </c:pt>
                <c:pt idx="8242">
                  <c:v>61.485676597077472</c:v>
                </c:pt>
                <c:pt idx="8243">
                  <c:v>61.460780298193413</c:v>
                </c:pt>
                <c:pt idx="8244">
                  <c:v>61.476240096694021</c:v>
                </c:pt>
                <c:pt idx="8245">
                  <c:v>61.49210144840243</c:v>
                </c:pt>
                <c:pt idx="8246">
                  <c:v>61.491800283496559</c:v>
                </c:pt>
                <c:pt idx="8247">
                  <c:v>61.489089799343837</c:v>
                </c:pt>
                <c:pt idx="8248">
                  <c:v>61.491097565382887</c:v>
                </c:pt>
                <c:pt idx="8249">
                  <c:v>61.489390964249722</c:v>
                </c:pt>
                <c:pt idx="8250">
                  <c:v>61.497522416707831</c:v>
                </c:pt>
                <c:pt idx="8251">
                  <c:v>61.491599506892648</c:v>
                </c:pt>
                <c:pt idx="8252">
                  <c:v>61.462687675930489</c:v>
                </c:pt>
                <c:pt idx="8253">
                  <c:v>61.451745351017728</c:v>
                </c:pt>
                <c:pt idx="8254">
                  <c:v>61.457367095927047</c:v>
                </c:pt>
                <c:pt idx="8255">
                  <c:v>61.4641935004598</c:v>
                </c:pt>
                <c:pt idx="8256">
                  <c:v>61.485877373681397</c:v>
                </c:pt>
                <c:pt idx="8257">
                  <c:v>61.475336601976451</c:v>
                </c:pt>
                <c:pt idx="8258">
                  <c:v>61.465900101592958</c:v>
                </c:pt>
                <c:pt idx="8259">
                  <c:v>61.47453349556082</c:v>
                </c:pt>
                <c:pt idx="8260">
                  <c:v>61.47814747443109</c:v>
                </c:pt>
                <c:pt idx="8261">
                  <c:v>61.476942814807671</c:v>
                </c:pt>
                <c:pt idx="8262">
                  <c:v>61.49641814538635</c:v>
                </c:pt>
                <c:pt idx="8263">
                  <c:v>61.481159123489661</c:v>
                </c:pt>
                <c:pt idx="8264">
                  <c:v>61.463591170648073</c:v>
                </c:pt>
                <c:pt idx="8265">
                  <c:v>61.462286122722702</c:v>
                </c:pt>
                <c:pt idx="8266">
                  <c:v>61.472726506125689</c:v>
                </c:pt>
                <c:pt idx="8267">
                  <c:v>61.462687675930468</c:v>
                </c:pt>
                <c:pt idx="8268">
                  <c:v>61.464193500459771</c:v>
                </c:pt>
                <c:pt idx="8269">
                  <c:v>61.458069814040677</c:v>
                </c:pt>
                <c:pt idx="8270">
                  <c:v>61.45204651592357</c:v>
                </c:pt>
                <c:pt idx="8271">
                  <c:v>61.453150787245043</c:v>
                </c:pt>
                <c:pt idx="8272">
                  <c:v>61.458973308758267</c:v>
                </c:pt>
                <c:pt idx="8273">
                  <c:v>61.458270590644588</c:v>
                </c:pt>
                <c:pt idx="8274">
                  <c:v>61.44903486686502</c:v>
                </c:pt>
                <c:pt idx="8275">
                  <c:v>61.43508089289368</c:v>
                </c:pt>
                <c:pt idx="8276">
                  <c:v>61.434578951383948</c:v>
                </c:pt>
                <c:pt idx="8277">
                  <c:v>61.435181281195661</c:v>
                </c:pt>
                <c:pt idx="8278">
                  <c:v>61.418316046467737</c:v>
                </c:pt>
                <c:pt idx="8279">
                  <c:v>61.412593913256472</c:v>
                </c:pt>
                <c:pt idx="8280">
                  <c:v>61.417814104957984</c:v>
                </c:pt>
                <c:pt idx="8281">
                  <c:v>61.407775274762777</c:v>
                </c:pt>
                <c:pt idx="8282">
                  <c:v>61.410084205707662</c:v>
                </c:pt>
                <c:pt idx="8283">
                  <c:v>61.407172944951078</c:v>
                </c:pt>
                <c:pt idx="8284">
                  <c:v>61.406369838535461</c:v>
                </c:pt>
                <c:pt idx="8285">
                  <c:v>61.384786353615752</c:v>
                </c:pt>
                <c:pt idx="8286">
                  <c:v>61.390207321921181</c:v>
                </c:pt>
                <c:pt idx="8287">
                  <c:v>61.391010428336799</c:v>
                </c:pt>
                <c:pt idx="8288">
                  <c:v>61.3836820822943</c:v>
                </c:pt>
                <c:pt idx="8289">
                  <c:v>61.387697614372392</c:v>
                </c:pt>
                <c:pt idx="8290">
                  <c:v>61.376253347949877</c:v>
                </c:pt>
                <c:pt idx="8291">
                  <c:v>61.370029273228852</c:v>
                </c:pt>
                <c:pt idx="8292">
                  <c:v>61.370531214738612</c:v>
                </c:pt>
                <c:pt idx="8293">
                  <c:v>61.390608875129011</c:v>
                </c:pt>
                <c:pt idx="8294">
                  <c:v>61.339410841133507</c:v>
                </c:pt>
                <c:pt idx="8295">
                  <c:v>61.340615500756932</c:v>
                </c:pt>
                <c:pt idx="8296">
                  <c:v>61.343928314721339</c:v>
                </c:pt>
                <c:pt idx="8297">
                  <c:v>61.355974910955581</c:v>
                </c:pt>
                <c:pt idx="8298">
                  <c:v>61.351758602273591</c:v>
                </c:pt>
                <c:pt idx="8299">
                  <c:v>61.344932197740853</c:v>
                </c:pt>
                <c:pt idx="8300">
                  <c:v>61.345634915854532</c:v>
                </c:pt>
                <c:pt idx="8301">
                  <c:v>61.349449671328678</c:v>
                </c:pt>
                <c:pt idx="8302">
                  <c:v>61.349048118120884</c:v>
                </c:pt>
                <c:pt idx="8303">
                  <c:v>61.343526761513509</c:v>
                </c:pt>
                <c:pt idx="8304">
                  <c:v>61.346538410572087</c:v>
                </c:pt>
                <c:pt idx="8305">
                  <c:v>61.334291037733948</c:v>
                </c:pt>
                <c:pt idx="8306">
                  <c:v>61.331680941883192</c:v>
                </c:pt>
                <c:pt idx="8307">
                  <c:v>61.341418607172528</c:v>
                </c:pt>
                <c:pt idx="8308">
                  <c:v>61.331379776977343</c:v>
                </c:pt>
                <c:pt idx="8309">
                  <c:v>61.338908899623732</c:v>
                </c:pt>
                <c:pt idx="8310">
                  <c:v>61.344631032834997</c:v>
                </c:pt>
                <c:pt idx="8311">
                  <c:v>61.345333750948662</c:v>
                </c:pt>
                <c:pt idx="8312">
                  <c:v>61.320437452064567</c:v>
                </c:pt>
                <c:pt idx="8313">
                  <c:v>61.362801315488298</c:v>
                </c:pt>
                <c:pt idx="8314">
                  <c:v>61.353565591708723</c:v>
                </c:pt>
                <c:pt idx="8315">
                  <c:v>61.35577413435167</c:v>
                </c:pt>
                <c:pt idx="8316">
                  <c:v>61.25739359843876</c:v>
                </c:pt>
                <c:pt idx="8317">
                  <c:v>61.254482337682127</c:v>
                </c:pt>
                <c:pt idx="8318">
                  <c:v>61.252173406737263</c:v>
                </c:pt>
                <c:pt idx="8319">
                  <c:v>61.246451273526013</c:v>
                </c:pt>
                <c:pt idx="8320">
                  <c:v>61.231593804837097</c:v>
                </c:pt>
                <c:pt idx="8321">
                  <c:v>61.217740219167737</c:v>
                </c:pt>
                <c:pt idx="8322">
                  <c:v>61.224265458794598</c:v>
                </c:pt>
                <c:pt idx="8323">
                  <c:v>61.218944878791163</c:v>
                </c:pt>
                <c:pt idx="8324">
                  <c:v>61.181198877257209</c:v>
                </c:pt>
                <c:pt idx="8325">
                  <c:v>61.168851116117132</c:v>
                </c:pt>
                <c:pt idx="8326">
                  <c:v>61.1633297595098</c:v>
                </c:pt>
                <c:pt idx="8327">
                  <c:v>61.169754610834708</c:v>
                </c:pt>
                <c:pt idx="8328">
                  <c:v>61.162627041396107</c:v>
                </c:pt>
                <c:pt idx="8329">
                  <c:v>61.152387434597017</c:v>
                </c:pt>
                <c:pt idx="8330">
                  <c:v>61.131807832696857</c:v>
                </c:pt>
                <c:pt idx="8331">
                  <c:v>61.129800066657829</c:v>
                </c:pt>
                <c:pt idx="8332">
                  <c:v>61.142549381005722</c:v>
                </c:pt>
                <c:pt idx="8333">
                  <c:v>61.140240450060823</c:v>
                </c:pt>
                <c:pt idx="8334">
                  <c:v>61.132008609300769</c:v>
                </c:pt>
                <c:pt idx="8335">
                  <c:v>61.219346431998979</c:v>
                </c:pt>
                <c:pt idx="8336">
                  <c:v>61.217840607469682</c:v>
                </c:pt>
                <c:pt idx="8337">
                  <c:v>61.213825075391597</c:v>
                </c:pt>
                <c:pt idx="8338">
                  <c:v>61.205994787839352</c:v>
                </c:pt>
                <c:pt idx="8339">
                  <c:v>61.209809543313519</c:v>
                </c:pt>
                <c:pt idx="8340">
                  <c:v>61.207400224066681</c:v>
                </c:pt>
                <c:pt idx="8341">
                  <c:v>61.202681973874952</c:v>
                </c:pt>
                <c:pt idx="8342">
                  <c:v>61.204488963310091</c:v>
                </c:pt>
                <c:pt idx="8343">
                  <c:v>61.236111278424971</c:v>
                </c:pt>
                <c:pt idx="8344">
                  <c:v>61.2408295286167</c:v>
                </c:pt>
                <c:pt idx="8345">
                  <c:v>61.23390273578201</c:v>
                </c:pt>
                <c:pt idx="8346">
                  <c:v>61.232095746346872</c:v>
                </c:pt>
                <c:pt idx="8347">
                  <c:v>61.239122927483521</c:v>
                </c:pt>
                <c:pt idx="8348">
                  <c:v>61.235609336915203</c:v>
                </c:pt>
                <c:pt idx="8349">
                  <c:v>61.244443507486949</c:v>
                </c:pt>
                <c:pt idx="8350">
                  <c:v>61.236111278424957</c:v>
                </c:pt>
                <c:pt idx="8351">
                  <c:v>61.223663128982899</c:v>
                </c:pt>
                <c:pt idx="8352">
                  <c:v>61.230790698421501</c:v>
                </c:pt>
                <c:pt idx="8353">
                  <c:v>61.251169523717728</c:v>
                </c:pt>
                <c:pt idx="8354">
                  <c:v>61.266729710520302</c:v>
                </c:pt>
                <c:pt idx="8355">
                  <c:v>61.288915525251682</c:v>
                </c:pt>
                <c:pt idx="8356">
                  <c:v>61.339511229435452</c:v>
                </c:pt>
                <c:pt idx="8357">
                  <c:v>61.347843458497429</c:v>
                </c:pt>
                <c:pt idx="8358">
                  <c:v>61.344530644533052</c:v>
                </c:pt>
                <c:pt idx="8359">
                  <c:v>61.35346520340677</c:v>
                </c:pt>
                <c:pt idx="8360">
                  <c:v>61.339611617737418</c:v>
                </c:pt>
                <c:pt idx="8361">
                  <c:v>61.334893367545646</c:v>
                </c:pt>
                <c:pt idx="8362">
                  <c:v>61.34854617661113</c:v>
                </c:pt>
                <c:pt idx="8363">
                  <c:v>61.349248894724802</c:v>
                </c:pt>
                <c:pt idx="8364">
                  <c:v>61.357781900390698</c:v>
                </c:pt>
                <c:pt idx="8365">
                  <c:v>61.347140740383807</c:v>
                </c:pt>
                <c:pt idx="8366">
                  <c:v>61.346136857364272</c:v>
                </c:pt>
                <c:pt idx="8367">
                  <c:v>61.351457437367714</c:v>
                </c:pt>
                <c:pt idx="8368">
                  <c:v>61.378060337385001</c:v>
                </c:pt>
                <c:pt idx="8369">
                  <c:v>61.364307140017587</c:v>
                </c:pt>
                <c:pt idx="8370">
                  <c:v>61.371836262663983</c:v>
                </c:pt>
                <c:pt idx="8371">
                  <c:v>61.265826215802733</c:v>
                </c:pt>
                <c:pt idx="8372">
                  <c:v>61.243740789373312</c:v>
                </c:pt>
                <c:pt idx="8373">
                  <c:v>61.235609336915203</c:v>
                </c:pt>
                <c:pt idx="8374">
                  <c:v>61.221755751245823</c:v>
                </c:pt>
                <c:pt idx="8375">
                  <c:v>61.170356940646407</c:v>
                </c:pt>
                <c:pt idx="8376">
                  <c:v>61.180194994237723</c:v>
                </c:pt>
                <c:pt idx="8377">
                  <c:v>61.196658675757831</c:v>
                </c:pt>
                <c:pt idx="8378">
                  <c:v>61.196357510851982</c:v>
                </c:pt>
                <c:pt idx="8379">
                  <c:v>61.216435171242338</c:v>
                </c:pt>
                <c:pt idx="8380">
                  <c:v>61.217439054261867</c:v>
                </c:pt>
                <c:pt idx="8381">
                  <c:v>61.183407419900163</c:v>
                </c:pt>
                <c:pt idx="8382">
                  <c:v>61.188025281789962</c:v>
                </c:pt>
                <c:pt idx="8383">
                  <c:v>61.189129553111428</c:v>
                </c:pt>
                <c:pt idx="8384">
                  <c:v>61.2153308999209</c:v>
                </c:pt>
                <c:pt idx="8385">
                  <c:v>61.210813426333047</c:v>
                </c:pt>
                <c:pt idx="8386">
                  <c:v>61.214929346713099</c:v>
                </c:pt>
                <c:pt idx="8387">
                  <c:v>61.192341978773896</c:v>
                </c:pt>
                <c:pt idx="8388">
                  <c:v>61.225269341814148</c:v>
                </c:pt>
                <c:pt idx="8389">
                  <c:v>61.173468978006952</c:v>
                </c:pt>
                <c:pt idx="8390">
                  <c:v>61.269942136182777</c:v>
                </c:pt>
                <c:pt idx="8391">
                  <c:v>61.267131263728103</c:v>
                </c:pt>
                <c:pt idx="8392">
                  <c:v>61.27676854071548</c:v>
                </c:pt>
                <c:pt idx="8393">
                  <c:v>61.269239418069098</c:v>
                </c:pt>
                <c:pt idx="8394">
                  <c:v>61.277772423735001</c:v>
                </c:pt>
                <c:pt idx="8395">
                  <c:v>61.284498439965787</c:v>
                </c:pt>
                <c:pt idx="8396">
                  <c:v>61.274760774676437</c:v>
                </c:pt>
                <c:pt idx="8397">
                  <c:v>61.27817397694281</c:v>
                </c:pt>
                <c:pt idx="8398">
                  <c:v>61.274058056562787</c:v>
                </c:pt>
                <c:pt idx="8399">
                  <c:v>61.276567764111583</c:v>
                </c:pt>
                <c:pt idx="8400">
                  <c:v>61.306985419603024</c:v>
                </c:pt>
                <c:pt idx="8401">
                  <c:v>61.295139599972721</c:v>
                </c:pt>
                <c:pt idx="8402">
                  <c:v>61.292830669027808</c:v>
                </c:pt>
                <c:pt idx="8403">
                  <c:v>61.278073588640872</c:v>
                </c:pt>
                <c:pt idx="8404">
                  <c:v>61.289718631667299</c:v>
                </c:pt>
                <c:pt idx="8405">
                  <c:v>61.292429115819999</c:v>
                </c:pt>
                <c:pt idx="8406">
                  <c:v>61.288614360345832</c:v>
                </c:pt>
                <c:pt idx="8407">
                  <c:v>61.28228989732284</c:v>
                </c:pt>
                <c:pt idx="8408">
                  <c:v>61.356175687559492</c:v>
                </c:pt>
                <c:pt idx="8409">
                  <c:v>61.373743640401081</c:v>
                </c:pt>
                <c:pt idx="8410">
                  <c:v>61.386392566447029</c:v>
                </c:pt>
                <c:pt idx="8411">
                  <c:v>61.382176257765053</c:v>
                </c:pt>
                <c:pt idx="8412">
                  <c:v>61.390006545317291</c:v>
                </c:pt>
                <c:pt idx="8413">
                  <c:v>61.409281099292038</c:v>
                </c:pt>
                <c:pt idx="8414">
                  <c:v>61.399041492492948</c:v>
                </c:pt>
                <c:pt idx="8415">
                  <c:v>61.391211204940717</c:v>
                </c:pt>
                <c:pt idx="8416">
                  <c:v>61.391612758148533</c:v>
                </c:pt>
                <c:pt idx="8417">
                  <c:v>61.392516252866102</c:v>
                </c:pt>
                <c:pt idx="8418">
                  <c:v>61.393319359281719</c:v>
                </c:pt>
                <c:pt idx="8419">
                  <c:v>61.401149646833971</c:v>
                </c:pt>
                <c:pt idx="8420">
                  <c:v>61.420524589110691</c:v>
                </c:pt>
                <c:pt idx="8421">
                  <c:v>61.336098027169101</c:v>
                </c:pt>
                <c:pt idx="8422">
                  <c:v>61.343627149815497</c:v>
                </c:pt>
                <c:pt idx="8423">
                  <c:v>61.342623266795982</c:v>
                </c:pt>
                <c:pt idx="8424">
                  <c:v>61.342322101890112</c:v>
                </c:pt>
                <c:pt idx="8425">
                  <c:v>61.339812394341322</c:v>
                </c:pt>
                <c:pt idx="8426">
                  <c:v>61.338105793208143</c:v>
                </c:pt>
                <c:pt idx="8427">
                  <c:v>61.32003589885678</c:v>
                </c:pt>
                <c:pt idx="8428">
                  <c:v>61.333789096224187</c:v>
                </c:pt>
                <c:pt idx="8429">
                  <c:v>61.321340946782151</c:v>
                </c:pt>
                <c:pt idx="8430">
                  <c:v>61.319533957347012</c:v>
                </c:pt>
                <c:pt idx="8431">
                  <c:v>61.322545606405569</c:v>
                </c:pt>
                <c:pt idx="8432">
                  <c:v>61.302166781109328</c:v>
                </c:pt>
                <c:pt idx="8433">
                  <c:v>61.299958238466402</c:v>
                </c:pt>
                <c:pt idx="8434">
                  <c:v>61.319835122252883</c:v>
                </c:pt>
                <c:pt idx="8435">
                  <c:v>61.3206382286685</c:v>
                </c:pt>
                <c:pt idx="8436">
                  <c:v>61.323449101123153</c:v>
                </c:pt>
                <c:pt idx="8437">
                  <c:v>61.326259973577812</c:v>
                </c:pt>
                <c:pt idx="8438">
                  <c:v>61.317024249798223</c:v>
                </c:pt>
                <c:pt idx="8439">
                  <c:v>61.315317648665037</c:v>
                </c:pt>
                <c:pt idx="8440">
                  <c:v>61.391913923054382</c:v>
                </c:pt>
                <c:pt idx="8441">
                  <c:v>61.394323242301233</c:v>
                </c:pt>
                <c:pt idx="8442">
                  <c:v>61.391612758148533</c:v>
                </c:pt>
                <c:pt idx="8443">
                  <c:v>61.399543434002737</c:v>
                </c:pt>
                <c:pt idx="8444">
                  <c:v>61.417914493259943</c:v>
                </c:pt>
                <c:pt idx="8445">
                  <c:v>61.425242839302427</c:v>
                </c:pt>
                <c:pt idx="8446">
                  <c:v>61.423235073263392</c:v>
                </c:pt>
                <c:pt idx="8447">
                  <c:v>61.408779157782298</c:v>
                </c:pt>
                <c:pt idx="8448">
                  <c:v>61.407373721554997</c:v>
                </c:pt>
                <c:pt idx="8449">
                  <c:v>61.40958226419793</c:v>
                </c:pt>
                <c:pt idx="8450">
                  <c:v>61.402655471363254</c:v>
                </c:pt>
                <c:pt idx="8451">
                  <c:v>61.411590030236972</c:v>
                </c:pt>
                <c:pt idx="8452">
                  <c:v>61.411088088727219</c:v>
                </c:pt>
                <c:pt idx="8453">
                  <c:v>61.428254488361013</c:v>
                </c:pt>
                <c:pt idx="8454">
                  <c:v>61.425443615906353</c:v>
                </c:pt>
                <c:pt idx="8455">
                  <c:v>61.417010998542359</c:v>
                </c:pt>
                <c:pt idx="8456">
                  <c:v>61.420223424204828</c:v>
                </c:pt>
                <c:pt idx="8457">
                  <c:v>61.427652158549279</c:v>
                </c:pt>
                <c:pt idx="8458">
                  <c:v>61.418416434769703</c:v>
                </c:pt>
                <c:pt idx="8459">
                  <c:v>61.433374291760543</c:v>
                </c:pt>
                <c:pt idx="8460">
                  <c:v>61.425242839302442</c:v>
                </c:pt>
                <c:pt idx="8461">
                  <c:v>61.446625547618197</c:v>
                </c:pt>
                <c:pt idx="8462">
                  <c:v>61.443714286861614</c:v>
                </c:pt>
                <c:pt idx="8463">
                  <c:v>61.433273903458577</c:v>
                </c:pt>
                <c:pt idx="8464">
                  <c:v>61.441304967614727</c:v>
                </c:pt>
                <c:pt idx="8465">
                  <c:v>61.446926712524039</c:v>
                </c:pt>
                <c:pt idx="8466">
                  <c:v>61.33358831962029</c:v>
                </c:pt>
                <c:pt idx="8467">
                  <c:v>61.341318218870597</c:v>
                </c:pt>
                <c:pt idx="8468">
                  <c:v>61.346438022270142</c:v>
                </c:pt>
                <c:pt idx="8469">
                  <c:v>61.319032015837251</c:v>
                </c:pt>
                <c:pt idx="8470">
                  <c:v>61.307487361112763</c:v>
                </c:pt>
                <c:pt idx="8471">
                  <c:v>61.31682347319429</c:v>
                </c:pt>
                <c:pt idx="8472">
                  <c:v>61.29403532865124</c:v>
                </c:pt>
                <c:pt idx="8473">
                  <c:v>61.298853967144943</c:v>
                </c:pt>
                <c:pt idx="8474">
                  <c:v>61.248960981074809</c:v>
                </c:pt>
                <c:pt idx="8475">
                  <c:v>61.249563310886508</c:v>
                </c:pt>
                <c:pt idx="8476">
                  <c:v>61.257393598438782</c:v>
                </c:pt>
                <c:pt idx="8477">
                  <c:v>61.267833981841783</c:v>
                </c:pt>
                <c:pt idx="8478">
                  <c:v>61.268235535049598</c:v>
                </c:pt>
                <c:pt idx="8479">
                  <c:v>61.281888344115053</c:v>
                </c:pt>
                <c:pt idx="8480">
                  <c:v>61.269139029767132</c:v>
                </c:pt>
                <c:pt idx="8481">
                  <c:v>61.278374753546728</c:v>
                </c:pt>
                <c:pt idx="8482">
                  <c:v>61.288815136949736</c:v>
                </c:pt>
                <c:pt idx="8483">
                  <c:v>61.281687567511128</c:v>
                </c:pt>
                <c:pt idx="8484">
                  <c:v>61.288714748647763</c:v>
                </c:pt>
                <c:pt idx="8485">
                  <c:v>61.400848481928087</c:v>
                </c:pt>
                <c:pt idx="8486">
                  <c:v>61.412694301558417</c:v>
                </c:pt>
                <c:pt idx="8487">
                  <c:v>61.412091971746698</c:v>
                </c:pt>
                <c:pt idx="8488">
                  <c:v>61.443011568747892</c:v>
                </c:pt>
                <c:pt idx="8489">
                  <c:v>61.458672143852432</c:v>
                </c:pt>
                <c:pt idx="8490">
                  <c:v>61.481058735187709</c:v>
                </c:pt>
                <c:pt idx="8491">
                  <c:v>61.488989411041914</c:v>
                </c:pt>
                <c:pt idx="8492">
                  <c:v>61.494209602743403</c:v>
                </c:pt>
                <c:pt idx="8493">
                  <c:v>61.55283637108333</c:v>
                </c:pt>
                <c:pt idx="8494">
                  <c:v>61.556952291463361</c:v>
                </c:pt>
                <c:pt idx="8495">
                  <c:v>61.546110354852559</c:v>
                </c:pt>
                <c:pt idx="8496">
                  <c:v>61.554542972216517</c:v>
                </c:pt>
                <c:pt idx="8497">
                  <c:v>61.554944525424332</c:v>
                </c:pt>
                <c:pt idx="8498">
                  <c:v>61.579941212610358</c:v>
                </c:pt>
                <c:pt idx="8499">
                  <c:v>61.522017162384103</c:v>
                </c:pt>
                <c:pt idx="8500">
                  <c:v>61.526936189179771</c:v>
                </c:pt>
                <c:pt idx="8501">
                  <c:v>61.534264535222221</c:v>
                </c:pt>
                <c:pt idx="8502">
                  <c:v>61.534866865033941</c:v>
                </c:pt>
                <c:pt idx="8503">
                  <c:v>61.521414832572383</c:v>
                </c:pt>
                <c:pt idx="8504">
                  <c:v>61.537878514092498</c:v>
                </c:pt>
                <c:pt idx="8505">
                  <c:v>61.53195560427735</c:v>
                </c:pt>
                <c:pt idx="8506">
                  <c:v>61.539384338621801</c:v>
                </c:pt>
                <c:pt idx="8507">
                  <c:v>61.549222392213068</c:v>
                </c:pt>
                <c:pt idx="8508">
                  <c:v>61.549523557118917</c:v>
                </c:pt>
                <c:pt idx="8509">
                  <c:v>61.563979472600003</c:v>
                </c:pt>
                <c:pt idx="8510">
                  <c:v>61.55845811599265</c:v>
                </c:pt>
                <c:pt idx="8511">
                  <c:v>61.530750944653917</c:v>
                </c:pt>
                <c:pt idx="8512">
                  <c:v>61.543701035605721</c:v>
                </c:pt>
                <c:pt idx="8513">
                  <c:v>61.5477165676838</c:v>
                </c:pt>
                <c:pt idx="8514">
                  <c:v>61.562072094862948</c:v>
                </c:pt>
                <c:pt idx="8515">
                  <c:v>61.552033264667742</c:v>
                </c:pt>
                <c:pt idx="8516">
                  <c:v>61.472525729521799</c:v>
                </c:pt>
                <c:pt idx="8517">
                  <c:v>61.454757000076292</c:v>
                </c:pt>
                <c:pt idx="8518">
                  <c:v>61.53607152465738</c:v>
                </c:pt>
                <c:pt idx="8519">
                  <c:v>61.52753851899147</c:v>
                </c:pt>
                <c:pt idx="8520">
                  <c:v>61.513182991812343</c:v>
                </c:pt>
                <c:pt idx="8521">
                  <c:v>61.511476390679157</c:v>
                </c:pt>
                <c:pt idx="8522">
                  <c:v>61.519507454835299</c:v>
                </c:pt>
                <c:pt idx="8523">
                  <c:v>61.519607843137237</c:v>
                </c:pt>
                <c:pt idx="8524">
                  <c:v>61.534465311826153</c:v>
                </c:pt>
                <c:pt idx="8525">
                  <c:v>61.54068938654715</c:v>
                </c:pt>
                <c:pt idx="8526">
                  <c:v>61.540588998245212</c:v>
                </c:pt>
                <c:pt idx="8527">
                  <c:v>61.533461428806618</c:v>
                </c:pt>
                <c:pt idx="8528">
                  <c:v>61.501236783880053</c:v>
                </c:pt>
                <c:pt idx="8529">
                  <c:v>61.51940706653334</c:v>
                </c:pt>
                <c:pt idx="8530">
                  <c:v>61.548620062401362</c:v>
                </c:pt>
                <c:pt idx="8531">
                  <c:v>61.55183248806383</c:v>
                </c:pt>
                <c:pt idx="8532">
                  <c:v>61.568296169583938</c:v>
                </c:pt>
                <c:pt idx="8533">
                  <c:v>61.572813643171799</c:v>
                </c:pt>
                <c:pt idx="8534">
                  <c:v>61.562774812976599</c:v>
                </c:pt>
                <c:pt idx="8535">
                  <c:v>61.648004481333793</c:v>
                </c:pt>
                <c:pt idx="8536">
                  <c:v>61.543600647303762</c:v>
                </c:pt>
                <c:pt idx="8537">
                  <c:v>61.529747061634389</c:v>
                </c:pt>
                <c:pt idx="8538">
                  <c:v>61.540789774849117</c:v>
                </c:pt>
                <c:pt idx="8539">
                  <c:v>61.55604879674582</c:v>
                </c:pt>
                <c:pt idx="8540">
                  <c:v>61.56699112165856</c:v>
                </c:pt>
                <c:pt idx="8541">
                  <c:v>61.567392674866383</c:v>
                </c:pt>
                <c:pt idx="8542">
                  <c:v>61.574219079399107</c:v>
                </c:pt>
                <c:pt idx="8543">
                  <c:v>61.56759345147028</c:v>
                </c:pt>
                <c:pt idx="8544">
                  <c:v>61.566489180148821</c:v>
                </c:pt>
                <c:pt idx="8545">
                  <c:v>61.564481414109771</c:v>
                </c:pt>
                <c:pt idx="8546">
                  <c:v>61.57974043600646</c:v>
                </c:pt>
                <c:pt idx="8547">
                  <c:v>61.578836941288912</c:v>
                </c:pt>
                <c:pt idx="8548">
                  <c:v>61.566991121658567</c:v>
                </c:pt>
                <c:pt idx="8549">
                  <c:v>61.57964004770453</c:v>
                </c:pt>
                <c:pt idx="8550">
                  <c:v>61.57522296241865</c:v>
                </c:pt>
                <c:pt idx="8551">
                  <c:v>61.569701605811296</c:v>
                </c:pt>
                <c:pt idx="8552">
                  <c:v>61.565184132223457</c:v>
                </c:pt>
                <c:pt idx="8553">
                  <c:v>61.589277324691928</c:v>
                </c:pt>
                <c:pt idx="8554">
                  <c:v>61.563477531090271</c:v>
                </c:pt>
                <c:pt idx="8555">
                  <c:v>61.667279035308603</c:v>
                </c:pt>
                <c:pt idx="8556">
                  <c:v>61.673503110029621</c:v>
                </c:pt>
                <c:pt idx="8557">
                  <c:v>61.672198062104229</c:v>
                </c:pt>
                <c:pt idx="8558">
                  <c:v>61.665070492665649</c:v>
                </c:pt>
                <c:pt idx="8559">
                  <c:v>61.667078258704699</c:v>
                </c:pt>
                <c:pt idx="8560">
                  <c:v>61.668383306630069</c:v>
                </c:pt>
                <c:pt idx="8561">
                  <c:v>61.658846417944623</c:v>
                </c:pt>
                <c:pt idx="8562">
                  <c:v>61.662962338324661</c:v>
                </c:pt>
                <c:pt idx="8563">
                  <c:v>61.66155690209731</c:v>
                </c:pt>
                <c:pt idx="8564">
                  <c:v>61.675812040974499</c:v>
                </c:pt>
                <c:pt idx="8565">
                  <c:v>61.671796508896414</c:v>
                </c:pt>
                <c:pt idx="8566">
                  <c:v>61.6785225251272</c:v>
                </c:pt>
                <c:pt idx="8567">
                  <c:v>61.694584653439499</c:v>
                </c:pt>
                <c:pt idx="8568">
                  <c:v>61.692476499098497</c:v>
                </c:pt>
                <c:pt idx="8569">
                  <c:v>61.696993972686343</c:v>
                </c:pt>
                <c:pt idx="8570">
                  <c:v>61.683341163620881</c:v>
                </c:pt>
                <c:pt idx="8571">
                  <c:v>61.683341163620881</c:v>
                </c:pt>
                <c:pt idx="8572">
                  <c:v>61.690468733059483</c:v>
                </c:pt>
                <c:pt idx="8573">
                  <c:v>61.750802102532603</c:v>
                </c:pt>
                <c:pt idx="8574">
                  <c:v>61.753010645175543</c:v>
                </c:pt>
                <c:pt idx="8575">
                  <c:v>61.738052788184703</c:v>
                </c:pt>
                <c:pt idx="8576">
                  <c:v>61.741164825545198</c:v>
                </c:pt>
                <c:pt idx="8577">
                  <c:v>61.746083852340853</c:v>
                </c:pt>
                <c:pt idx="8578">
                  <c:v>61.748693948191608</c:v>
                </c:pt>
                <c:pt idx="8579">
                  <c:v>61.753813751591153</c:v>
                </c:pt>
                <c:pt idx="8580">
                  <c:v>61.748894724795512</c:v>
                </c:pt>
                <c:pt idx="8581">
                  <c:v>61.754114916497031</c:v>
                </c:pt>
                <c:pt idx="8582">
                  <c:v>61.76314986367268</c:v>
                </c:pt>
                <c:pt idx="8583">
                  <c:v>61.75682540064971</c:v>
                </c:pt>
                <c:pt idx="8584">
                  <c:v>61.757628507065327</c:v>
                </c:pt>
                <c:pt idx="8585">
                  <c:v>61.75833122517902</c:v>
                </c:pt>
                <c:pt idx="8586">
                  <c:v>61.753512586685297</c:v>
                </c:pt>
                <c:pt idx="8587">
                  <c:v>61.757929671971183</c:v>
                </c:pt>
                <c:pt idx="8588">
                  <c:v>61.76214598065318</c:v>
                </c:pt>
                <c:pt idx="8589">
                  <c:v>61.7737910236796</c:v>
                </c:pt>
                <c:pt idx="8590">
                  <c:v>61.793868684069999</c:v>
                </c:pt>
                <c:pt idx="8591">
                  <c:v>61.788347327462617</c:v>
                </c:pt>
                <c:pt idx="8592">
                  <c:v>61.754918022912634</c:v>
                </c:pt>
                <c:pt idx="8593">
                  <c:v>61.771080539526878</c:v>
                </c:pt>
                <c:pt idx="8594">
                  <c:v>61.790355093501653</c:v>
                </c:pt>
                <c:pt idx="8595">
                  <c:v>61.799590817281263</c:v>
                </c:pt>
                <c:pt idx="8596">
                  <c:v>61.78794577425483</c:v>
                </c:pt>
                <c:pt idx="8597">
                  <c:v>61.786038396517732</c:v>
                </c:pt>
                <c:pt idx="8598">
                  <c:v>61.780818204816221</c:v>
                </c:pt>
                <c:pt idx="8599">
                  <c:v>61.79808499275196</c:v>
                </c:pt>
                <c:pt idx="8600">
                  <c:v>61.789953540293872</c:v>
                </c:pt>
                <c:pt idx="8601">
                  <c:v>61.787243056141151</c:v>
                </c:pt>
                <c:pt idx="8602">
                  <c:v>61.787142667839198</c:v>
                </c:pt>
                <c:pt idx="8603">
                  <c:v>61.794370625579752</c:v>
                </c:pt>
                <c:pt idx="8604">
                  <c:v>61.799891982187113</c:v>
                </c:pt>
                <c:pt idx="8605">
                  <c:v>61.798888099167598</c:v>
                </c:pt>
                <c:pt idx="8606">
                  <c:v>61.796077226712931</c:v>
                </c:pt>
                <c:pt idx="8607">
                  <c:v>61.803706737661273</c:v>
                </c:pt>
                <c:pt idx="8608">
                  <c:v>61.80671838671983</c:v>
                </c:pt>
                <c:pt idx="8609">
                  <c:v>61.79748266294024</c:v>
                </c:pt>
                <c:pt idx="8610">
                  <c:v>61.829707307866833</c:v>
                </c:pt>
                <c:pt idx="8611">
                  <c:v>61.86293583581292</c:v>
                </c:pt>
                <c:pt idx="8612">
                  <c:v>61.847576425614257</c:v>
                </c:pt>
                <c:pt idx="8613">
                  <c:v>61.848680696935752</c:v>
                </c:pt>
                <c:pt idx="8614">
                  <c:v>61.84245662221474</c:v>
                </c:pt>
                <c:pt idx="8615">
                  <c:v>61.860928069773912</c:v>
                </c:pt>
                <c:pt idx="8616">
                  <c:v>61.869360687137863</c:v>
                </c:pt>
                <c:pt idx="8617">
                  <c:v>61.887430581489198</c:v>
                </c:pt>
                <c:pt idx="8618">
                  <c:v>61.787644609348952</c:v>
                </c:pt>
                <c:pt idx="8619">
                  <c:v>61.699001738725407</c:v>
                </c:pt>
                <c:pt idx="8620">
                  <c:v>61.705025036842521</c:v>
                </c:pt>
                <c:pt idx="8621">
                  <c:v>61.712754936092828</c:v>
                </c:pt>
                <c:pt idx="8622">
                  <c:v>61.713457654206479</c:v>
                </c:pt>
                <c:pt idx="8623">
                  <c:v>61.723496484401693</c:v>
                </c:pt>
                <c:pt idx="8624">
                  <c:v>61.72289415458998</c:v>
                </c:pt>
                <c:pt idx="8625">
                  <c:v>61.746184240642798</c:v>
                </c:pt>
                <c:pt idx="8626">
                  <c:v>61.752809868571639</c:v>
                </c:pt>
                <c:pt idx="8627">
                  <c:v>61.760941321029762</c:v>
                </c:pt>
                <c:pt idx="8628">
                  <c:v>61.755921905932141</c:v>
                </c:pt>
                <c:pt idx="8629">
                  <c:v>61.729017841009032</c:v>
                </c:pt>
                <c:pt idx="8630">
                  <c:v>61.699704456839051</c:v>
                </c:pt>
                <c:pt idx="8631">
                  <c:v>61.706530861371782</c:v>
                </c:pt>
                <c:pt idx="8632">
                  <c:v>61.702515329293703</c:v>
                </c:pt>
                <c:pt idx="8633">
                  <c:v>61.694685041741437</c:v>
                </c:pt>
                <c:pt idx="8634">
                  <c:v>61.695990089666807</c:v>
                </c:pt>
                <c:pt idx="8635">
                  <c:v>61.683742716828682</c:v>
                </c:pt>
                <c:pt idx="8636">
                  <c:v>61.682738833809161</c:v>
                </c:pt>
                <c:pt idx="8637">
                  <c:v>61.775598013114717</c:v>
                </c:pt>
                <c:pt idx="8638">
                  <c:v>61.875183208651059</c:v>
                </c:pt>
                <c:pt idx="8639">
                  <c:v>61.871770006384672</c:v>
                </c:pt>
                <c:pt idx="8640">
                  <c:v>61.865345155059742</c:v>
                </c:pt>
                <c:pt idx="8641">
                  <c:v>61.869561463741718</c:v>
                </c:pt>
                <c:pt idx="8642">
                  <c:v>61.85871952713093</c:v>
                </c:pt>
                <c:pt idx="8643">
                  <c:v>61.869561463741718</c:v>
                </c:pt>
                <c:pt idx="8644">
                  <c:v>61.852696229013809</c:v>
                </c:pt>
                <c:pt idx="8645">
                  <c:v>61.839444973156148</c:v>
                </c:pt>
                <c:pt idx="8646">
                  <c:v>61.840448856175684</c:v>
                </c:pt>
                <c:pt idx="8647">
                  <c:v>61.847777202218168</c:v>
                </c:pt>
                <c:pt idx="8648">
                  <c:v>61.851591957692349</c:v>
                </c:pt>
                <c:pt idx="8649">
                  <c:v>61.870565346761261</c:v>
                </c:pt>
                <c:pt idx="8650">
                  <c:v>61.77620034292643</c:v>
                </c:pt>
                <c:pt idx="8651">
                  <c:v>61.768570831978103</c:v>
                </c:pt>
                <c:pt idx="8652">
                  <c:v>61.781621311231852</c:v>
                </c:pt>
                <c:pt idx="8653">
                  <c:v>61.780115486702563</c:v>
                </c:pt>
                <c:pt idx="8654">
                  <c:v>61.790555870105599</c:v>
                </c:pt>
                <c:pt idx="8655">
                  <c:v>61.776702284436212</c:v>
                </c:pt>
                <c:pt idx="8656">
                  <c:v>61.783428300666998</c:v>
                </c:pt>
                <c:pt idx="8657">
                  <c:v>61.781018981420139</c:v>
                </c:pt>
                <c:pt idx="8658">
                  <c:v>61.774694518397148</c:v>
                </c:pt>
                <c:pt idx="8659">
                  <c:v>61.782926359157223</c:v>
                </c:pt>
                <c:pt idx="8660">
                  <c:v>61.772285199150318</c:v>
                </c:pt>
                <c:pt idx="8661">
                  <c:v>61.776300731228382</c:v>
                </c:pt>
                <c:pt idx="8662">
                  <c:v>61.769675103299548</c:v>
                </c:pt>
                <c:pt idx="8663">
                  <c:v>61.776601896134252</c:v>
                </c:pt>
                <c:pt idx="8664">
                  <c:v>61.774794906699121</c:v>
                </c:pt>
                <c:pt idx="8665">
                  <c:v>61.765659571221498</c:v>
                </c:pt>
                <c:pt idx="8666">
                  <c:v>61.768169278770301</c:v>
                </c:pt>
                <c:pt idx="8667">
                  <c:v>61.766663454240998</c:v>
                </c:pt>
                <c:pt idx="8668">
                  <c:v>61.760740544425872</c:v>
                </c:pt>
                <c:pt idx="8669">
                  <c:v>61.849684579955273</c:v>
                </c:pt>
                <c:pt idx="8670">
                  <c:v>61.849985744861129</c:v>
                </c:pt>
                <c:pt idx="8671">
                  <c:v>61.844464388253769</c:v>
                </c:pt>
                <c:pt idx="8672">
                  <c:v>61.851993510900172</c:v>
                </c:pt>
                <c:pt idx="8673">
                  <c:v>61.843159340328398</c:v>
                </c:pt>
                <c:pt idx="8674">
                  <c:v>61.85370011203333</c:v>
                </c:pt>
                <c:pt idx="8675">
                  <c:v>61.847275260708408</c:v>
                </c:pt>
                <c:pt idx="8676">
                  <c:v>61.849784968257232</c:v>
                </c:pt>
                <c:pt idx="8677">
                  <c:v>61.853198170523598</c:v>
                </c:pt>
                <c:pt idx="8678">
                  <c:v>61.85189312259822</c:v>
                </c:pt>
                <c:pt idx="8679">
                  <c:v>61.8640401071344</c:v>
                </c:pt>
                <c:pt idx="8680">
                  <c:v>61.863237000718797</c:v>
                </c:pt>
                <c:pt idx="8681">
                  <c:v>61.867453309400759</c:v>
                </c:pt>
                <c:pt idx="8682">
                  <c:v>61.867252532796861</c:v>
                </c:pt>
                <c:pt idx="8683">
                  <c:v>61.86765408600467</c:v>
                </c:pt>
                <c:pt idx="8684">
                  <c:v>61.873376219215913</c:v>
                </c:pt>
                <c:pt idx="8685">
                  <c:v>61.874279713933468</c:v>
                </c:pt>
                <c:pt idx="8686">
                  <c:v>61.876387868274463</c:v>
                </c:pt>
                <c:pt idx="8687">
                  <c:v>61.871870394686617</c:v>
                </c:pt>
                <c:pt idx="8688">
                  <c:v>61.871268064874933</c:v>
                </c:pt>
                <c:pt idx="8689">
                  <c:v>61.852595840711871</c:v>
                </c:pt>
                <c:pt idx="8690">
                  <c:v>61.841352350893253</c:v>
                </c:pt>
                <c:pt idx="8691">
                  <c:v>61.828301871639503</c:v>
                </c:pt>
                <c:pt idx="8692">
                  <c:v>61.837336818815189</c:v>
                </c:pt>
                <c:pt idx="8693">
                  <c:v>61.829104978055128</c:v>
                </c:pt>
                <c:pt idx="8694">
                  <c:v>61.834224781454658</c:v>
                </c:pt>
                <c:pt idx="8695">
                  <c:v>61.844062835045953</c:v>
                </c:pt>
                <c:pt idx="8696">
                  <c:v>61.87086651166711</c:v>
                </c:pt>
                <c:pt idx="8697">
                  <c:v>61.875885926764731</c:v>
                </c:pt>
                <c:pt idx="8698">
                  <c:v>61.868557580722232</c:v>
                </c:pt>
                <c:pt idx="8699">
                  <c:v>61.826796047110221</c:v>
                </c:pt>
                <c:pt idx="8700">
                  <c:v>61.818865371256003</c:v>
                </c:pt>
                <c:pt idx="8701">
                  <c:v>61.814749450875993</c:v>
                </c:pt>
                <c:pt idx="8702">
                  <c:v>61.818764982954079</c:v>
                </c:pt>
                <c:pt idx="8703">
                  <c:v>61.807119939927652</c:v>
                </c:pt>
                <c:pt idx="8704">
                  <c:v>61.802702854641758</c:v>
                </c:pt>
                <c:pt idx="8705">
                  <c:v>61.8020001365281</c:v>
                </c:pt>
                <c:pt idx="8706">
                  <c:v>61.797984604450008</c:v>
                </c:pt>
                <c:pt idx="8707">
                  <c:v>61.810733918797908</c:v>
                </c:pt>
                <c:pt idx="8708">
                  <c:v>61.831514297301958</c:v>
                </c:pt>
                <c:pt idx="8709">
                  <c:v>61.844966329763501</c:v>
                </c:pt>
                <c:pt idx="8710">
                  <c:v>61.86203234109535</c:v>
                </c:pt>
                <c:pt idx="8711">
                  <c:v>61.780617428212317</c:v>
                </c:pt>
                <c:pt idx="8712">
                  <c:v>61.777505390851822</c:v>
                </c:pt>
                <c:pt idx="8713">
                  <c:v>61.776802672738157</c:v>
                </c:pt>
                <c:pt idx="8714">
                  <c:v>61.764956853107819</c:v>
                </c:pt>
                <c:pt idx="8715">
                  <c:v>61.733133761389062</c:v>
                </c:pt>
                <c:pt idx="8716">
                  <c:v>61.724901920629001</c:v>
                </c:pt>
                <c:pt idx="8717">
                  <c:v>61.729620170820731</c:v>
                </c:pt>
                <c:pt idx="8718">
                  <c:v>61.768570831978103</c:v>
                </c:pt>
                <c:pt idx="8719">
                  <c:v>61.76816927877028</c:v>
                </c:pt>
                <c:pt idx="8720">
                  <c:v>61.757126565555552</c:v>
                </c:pt>
                <c:pt idx="8721">
                  <c:v>61.693681158721951</c:v>
                </c:pt>
                <c:pt idx="8722">
                  <c:v>61.705326201748363</c:v>
                </c:pt>
                <c:pt idx="8723">
                  <c:v>61.696391642874637</c:v>
                </c:pt>
                <c:pt idx="8724">
                  <c:v>61.684947376452108</c:v>
                </c:pt>
                <c:pt idx="8725">
                  <c:v>61.687457084000897</c:v>
                </c:pt>
                <c:pt idx="8726">
                  <c:v>61.675611264370588</c:v>
                </c:pt>
                <c:pt idx="8727">
                  <c:v>61.675812040974499</c:v>
                </c:pt>
                <c:pt idx="8728">
                  <c:v>61.66988913115933</c:v>
                </c:pt>
                <c:pt idx="8729">
                  <c:v>61.654630109262619</c:v>
                </c:pt>
                <c:pt idx="8730">
                  <c:v>61.729319005914881</c:v>
                </c:pt>
                <c:pt idx="8731">
                  <c:v>61.74046210743154</c:v>
                </c:pt>
                <c:pt idx="8732">
                  <c:v>61.744076086301817</c:v>
                </c:pt>
                <c:pt idx="8733">
                  <c:v>61.747589676870142</c:v>
                </c:pt>
                <c:pt idx="8734">
                  <c:v>61.754114916497031</c:v>
                </c:pt>
                <c:pt idx="8735">
                  <c:v>61.760439379520001</c:v>
                </c:pt>
                <c:pt idx="8736">
                  <c:v>61.757528118763368</c:v>
                </c:pt>
                <c:pt idx="8737">
                  <c:v>61.758732778386822</c:v>
                </c:pt>
                <c:pt idx="8738">
                  <c:v>61.752207538759933</c:v>
                </c:pt>
                <c:pt idx="8739">
                  <c:v>61.642181959820597</c:v>
                </c:pt>
                <c:pt idx="8740">
                  <c:v>61.683943493432587</c:v>
                </c:pt>
                <c:pt idx="8741">
                  <c:v>61.68344155192284</c:v>
                </c:pt>
                <c:pt idx="8742">
                  <c:v>61.687858637208727</c:v>
                </c:pt>
                <c:pt idx="8743">
                  <c:v>61.6939823236278</c:v>
                </c:pt>
                <c:pt idx="8744">
                  <c:v>61.664166997948072</c:v>
                </c:pt>
                <c:pt idx="8745">
                  <c:v>61.647301763220149</c:v>
                </c:pt>
                <c:pt idx="8746">
                  <c:v>61.649108752655302</c:v>
                </c:pt>
                <c:pt idx="8747">
                  <c:v>61.641680018310844</c:v>
                </c:pt>
                <c:pt idx="8748">
                  <c:v>61.642081571518638</c:v>
                </c:pt>
                <c:pt idx="8749">
                  <c:v>61.643286231142064</c:v>
                </c:pt>
                <c:pt idx="8750">
                  <c:v>61.63274545943711</c:v>
                </c:pt>
                <c:pt idx="8751">
                  <c:v>61.624011677167282</c:v>
                </c:pt>
                <c:pt idx="8752">
                  <c:v>61.612868575650602</c:v>
                </c:pt>
                <c:pt idx="8753">
                  <c:v>61.607949548854968</c:v>
                </c:pt>
                <c:pt idx="8754">
                  <c:v>61.597107612244137</c:v>
                </c:pt>
                <c:pt idx="8755">
                  <c:v>61.587671111860658</c:v>
                </c:pt>
                <c:pt idx="8756">
                  <c:v>61.478448639336953</c:v>
                </c:pt>
                <c:pt idx="8757">
                  <c:v>61.488186304626282</c:v>
                </c:pt>
                <c:pt idx="8758">
                  <c:v>61.592690526958272</c:v>
                </c:pt>
                <c:pt idx="8759">
                  <c:v>61.616382166218933</c:v>
                </c:pt>
                <c:pt idx="8760">
                  <c:v>61.60192625073784</c:v>
                </c:pt>
                <c:pt idx="8761">
                  <c:v>61.592590138656327</c:v>
                </c:pt>
                <c:pt idx="8762">
                  <c:v>61.596103729224652</c:v>
                </c:pt>
                <c:pt idx="8763">
                  <c:v>61.609354985082312</c:v>
                </c:pt>
                <c:pt idx="8764">
                  <c:v>61.627726044339511</c:v>
                </c:pt>
                <c:pt idx="8765">
                  <c:v>61.623409347355583</c:v>
                </c:pt>
                <c:pt idx="8766">
                  <c:v>61.623308959053617</c:v>
                </c:pt>
                <c:pt idx="8767">
                  <c:v>61.627625656037537</c:v>
                </c:pt>
                <c:pt idx="8768">
                  <c:v>61.636660603213222</c:v>
                </c:pt>
                <c:pt idx="8769">
                  <c:v>61.636259050005442</c:v>
                </c:pt>
                <c:pt idx="8770">
                  <c:v>61.638969534158143</c:v>
                </c:pt>
                <c:pt idx="8771">
                  <c:v>61.64559516208697</c:v>
                </c:pt>
                <c:pt idx="8772">
                  <c:v>61.64559516208697</c:v>
                </c:pt>
                <c:pt idx="8773">
                  <c:v>61.634050507362467</c:v>
                </c:pt>
                <c:pt idx="8774">
                  <c:v>61.632946236041022</c:v>
                </c:pt>
                <c:pt idx="8775">
                  <c:v>61.729319005914881</c:v>
                </c:pt>
                <c:pt idx="8776">
                  <c:v>61.73112599535002</c:v>
                </c:pt>
                <c:pt idx="8777">
                  <c:v>61.736948516863229</c:v>
                </c:pt>
                <c:pt idx="8778">
                  <c:v>61.7245003674212</c:v>
                </c:pt>
                <c:pt idx="8779">
                  <c:v>61.734940750824187</c:v>
                </c:pt>
                <c:pt idx="8780">
                  <c:v>61.73634618705151</c:v>
                </c:pt>
                <c:pt idx="8781">
                  <c:v>61.73273220818124</c:v>
                </c:pt>
                <c:pt idx="8782">
                  <c:v>61.74548152252914</c:v>
                </c:pt>
                <c:pt idx="8783">
                  <c:v>61.751906373854062</c:v>
                </c:pt>
                <c:pt idx="8784">
                  <c:v>61.74879433649356</c:v>
                </c:pt>
                <c:pt idx="8785">
                  <c:v>61.755620741026299</c:v>
                </c:pt>
                <c:pt idx="8786">
                  <c:v>61.749898607815041</c:v>
                </c:pt>
                <c:pt idx="8787">
                  <c:v>61.747087735360353</c:v>
                </c:pt>
                <c:pt idx="8788">
                  <c:v>61.754516469704797</c:v>
                </c:pt>
                <c:pt idx="8789">
                  <c:v>61.753111033477488</c:v>
                </c:pt>
                <c:pt idx="8790">
                  <c:v>61.740763272337396</c:v>
                </c:pt>
                <c:pt idx="8791">
                  <c:v>61.742269096866657</c:v>
                </c:pt>
                <c:pt idx="8792">
                  <c:v>61.750199772720883</c:v>
                </c:pt>
                <c:pt idx="8793">
                  <c:v>61.759736661406308</c:v>
                </c:pt>
                <c:pt idx="8794">
                  <c:v>61.736446575353447</c:v>
                </c:pt>
                <c:pt idx="8795">
                  <c:v>61.722894154589952</c:v>
                </c:pt>
                <c:pt idx="8796">
                  <c:v>61.76043937951998</c:v>
                </c:pt>
                <c:pt idx="8797">
                  <c:v>61.760941321029762</c:v>
                </c:pt>
                <c:pt idx="8798">
                  <c:v>61.780617428212317</c:v>
                </c:pt>
                <c:pt idx="8799">
                  <c:v>61.785636843309952</c:v>
                </c:pt>
                <c:pt idx="8800">
                  <c:v>61.770478209715201</c:v>
                </c:pt>
                <c:pt idx="8801">
                  <c:v>61.764655688201977</c:v>
                </c:pt>
                <c:pt idx="8802">
                  <c:v>61.74939666630528</c:v>
                </c:pt>
                <c:pt idx="8803">
                  <c:v>61.747288511964278</c:v>
                </c:pt>
                <c:pt idx="8804">
                  <c:v>61.743172591584262</c:v>
                </c:pt>
                <c:pt idx="8805">
                  <c:v>61.740863660639349</c:v>
                </c:pt>
                <c:pt idx="8806">
                  <c:v>61.729419394216833</c:v>
                </c:pt>
                <c:pt idx="8807">
                  <c:v>61.7255042504407</c:v>
                </c:pt>
                <c:pt idx="8808">
                  <c:v>61.739859777619849</c:v>
                </c:pt>
                <c:pt idx="8809">
                  <c:v>61.746284628944771</c:v>
                </c:pt>
                <c:pt idx="8810">
                  <c:v>61.726106580252427</c:v>
                </c:pt>
                <c:pt idx="8811">
                  <c:v>61.729218617612929</c:v>
                </c:pt>
                <c:pt idx="8812">
                  <c:v>61.721589106664581</c:v>
                </c:pt>
                <c:pt idx="8813">
                  <c:v>61.737249681769093</c:v>
                </c:pt>
                <c:pt idx="8814">
                  <c:v>61.74186754365887</c:v>
                </c:pt>
                <c:pt idx="8815">
                  <c:v>61.689264073436043</c:v>
                </c:pt>
                <c:pt idx="8816">
                  <c:v>61.687356695698952</c:v>
                </c:pt>
                <c:pt idx="8817">
                  <c:v>61.65734059341532</c:v>
                </c:pt>
                <c:pt idx="8818">
                  <c:v>61.646599045106463</c:v>
                </c:pt>
                <c:pt idx="8819">
                  <c:v>61.65452972096066</c:v>
                </c:pt>
                <c:pt idx="8820">
                  <c:v>61.643988949255721</c:v>
                </c:pt>
                <c:pt idx="8821">
                  <c:v>61.644892443973298</c:v>
                </c:pt>
                <c:pt idx="8822">
                  <c:v>61.647602928125998</c:v>
                </c:pt>
                <c:pt idx="8823">
                  <c:v>61.639069922460081</c:v>
                </c:pt>
                <c:pt idx="8824">
                  <c:v>61.640575746989363</c:v>
                </c:pt>
                <c:pt idx="8825">
                  <c:v>61.640575746989363</c:v>
                </c:pt>
                <c:pt idx="8826">
                  <c:v>61.542897929190097</c:v>
                </c:pt>
                <c:pt idx="8827">
                  <c:v>61.520511337854828</c:v>
                </c:pt>
                <c:pt idx="8828">
                  <c:v>61.50856512992253</c:v>
                </c:pt>
                <c:pt idx="8829">
                  <c:v>61.524426481630947</c:v>
                </c:pt>
                <c:pt idx="8830">
                  <c:v>61.532256769183221</c:v>
                </c:pt>
                <c:pt idx="8831">
                  <c:v>61.524727646536817</c:v>
                </c:pt>
                <c:pt idx="8832">
                  <c:v>61.536171912959333</c:v>
                </c:pt>
                <c:pt idx="8833">
                  <c:v>61.554542972216517</c:v>
                </c:pt>
                <c:pt idx="8834">
                  <c:v>61.562072094862941</c:v>
                </c:pt>
                <c:pt idx="8835">
                  <c:v>61.569500829207371</c:v>
                </c:pt>
                <c:pt idx="8836">
                  <c:v>61.568296169583952</c:v>
                </c:pt>
                <c:pt idx="8837">
                  <c:v>61.569902382415179</c:v>
                </c:pt>
                <c:pt idx="8838">
                  <c:v>61.568697722791761</c:v>
                </c:pt>
                <c:pt idx="8839">
                  <c:v>61.571910148454222</c:v>
                </c:pt>
                <c:pt idx="8840">
                  <c:v>61.555747631839957</c:v>
                </c:pt>
                <c:pt idx="8841">
                  <c:v>61.550928993346247</c:v>
                </c:pt>
                <c:pt idx="8842">
                  <c:v>61.543701035605729</c:v>
                </c:pt>
                <c:pt idx="8843">
                  <c:v>61.551631711459933</c:v>
                </c:pt>
                <c:pt idx="8844">
                  <c:v>61.535770359751552</c:v>
                </c:pt>
                <c:pt idx="8845">
                  <c:v>61.625718278300482</c:v>
                </c:pt>
                <c:pt idx="8846">
                  <c:v>61.629533033774649</c:v>
                </c:pt>
                <c:pt idx="8847">
                  <c:v>61.627826432641463</c:v>
                </c:pt>
                <c:pt idx="8848">
                  <c:v>61.625115948488776</c:v>
                </c:pt>
                <c:pt idx="8849">
                  <c:v>61.614173623576001</c:v>
                </c:pt>
                <c:pt idx="8850">
                  <c:v>61.61527789489746</c:v>
                </c:pt>
                <c:pt idx="8851">
                  <c:v>61.508665518224497</c:v>
                </c:pt>
                <c:pt idx="8852">
                  <c:v>61.488989411041914</c:v>
                </c:pt>
                <c:pt idx="8853">
                  <c:v>61.490696012175107</c:v>
                </c:pt>
                <c:pt idx="8854">
                  <c:v>61.472626117823751</c:v>
                </c:pt>
                <c:pt idx="8855">
                  <c:v>61.462185734420757</c:v>
                </c:pt>
                <c:pt idx="8856">
                  <c:v>61.460981074797317</c:v>
                </c:pt>
                <c:pt idx="8857">
                  <c:v>61.458571755550473</c:v>
                </c:pt>
                <c:pt idx="8858">
                  <c:v>61.457065931021212</c:v>
                </c:pt>
                <c:pt idx="8859">
                  <c:v>61.461784181212927</c:v>
                </c:pt>
                <c:pt idx="8860">
                  <c:v>61.456664377813361</c:v>
                </c:pt>
                <c:pt idx="8861">
                  <c:v>61.471923399710072</c:v>
                </c:pt>
                <c:pt idx="8862">
                  <c:v>61.453753117056777</c:v>
                </c:pt>
                <c:pt idx="8863">
                  <c:v>61.453652728754832</c:v>
                </c:pt>
                <c:pt idx="8864">
                  <c:v>61.455861271397758</c:v>
                </c:pt>
                <c:pt idx="8865">
                  <c:v>61.428957206474649</c:v>
                </c:pt>
                <c:pt idx="8866">
                  <c:v>61.429559536286384</c:v>
                </c:pt>
                <c:pt idx="8867">
                  <c:v>61.425443615906353</c:v>
                </c:pt>
                <c:pt idx="8868">
                  <c:v>61.426648275529772</c:v>
                </c:pt>
                <c:pt idx="8869">
                  <c:v>61.427852935153197</c:v>
                </c:pt>
                <c:pt idx="8870">
                  <c:v>61.50987017784793</c:v>
                </c:pt>
                <c:pt idx="8871">
                  <c:v>61.499630571048833</c:v>
                </c:pt>
                <c:pt idx="8872">
                  <c:v>61.503545714824952</c:v>
                </c:pt>
                <c:pt idx="8873">
                  <c:v>61.497522416707838</c:v>
                </c:pt>
                <c:pt idx="8874">
                  <c:v>61.502842996711301</c:v>
                </c:pt>
                <c:pt idx="8875">
                  <c:v>61.49129834198682</c:v>
                </c:pt>
                <c:pt idx="8876">
                  <c:v>61.482564559716977</c:v>
                </c:pt>
                <c:pt idx="8877">
                  <c:v>61.479452522356468</c:v>
                </c:pt>
                <c:pt idx="8878">
                  <c:v>61.475637766882308</c:v>
                </c:pt>
                <c:pt idx="8879">
                  <c:v>61.476942814807693</c:v>
                </c:pt>
                <c:pt idx="8880">
                  <c:v>61.452548457433338</c:v>
                </c:pt>
                <c:pt idx="8881">
                  <c:v>61.452448069131393</c:v>
                </c:pt>
                <c:pt idx="8882">
                  <c:v>61.460981074797303</c:v>
                </c:pt>
                <c:pt idx="8883">
                  <c:v>61.359187336618042</c:v>
                </c:pt>
                <c:pt idx="8884">
                  <c:v>61.375550629836212</c:v>
                </c:pt>
                <c:pt idx="8885">
                  <c:v>61.384284412106027</c:v>
                </c:pt>
                <c:pt idx="8886">
                  <c:v>61.393218970979781</c:v>
                </c:pt>
                <c:pt idx="8887">
                  <c:v>61.382176257765053</c:v>
                </c:pt>
                <c:pt idx="8888">
                  <c:v>61.369527331719098</c:v>
                </c:pt>
                <c:pt idx="8889">
                  <c:v>61.379867326820147</c:v>
                </c:pt>
                <c:pt idx="8890">
                  <c:v>61.377558395875248</c:v>
                </c:pt>
                <c:pt idx="8891">
                  <c:v>61.359990443033666</c:v>
                </c:pt>
                <c:pt idx="8892">
                  <c:v>61.368121895491782</c:v>
                </c:pt>
                <c:pt idx="8893">
                  <c:v>61.364909469829307</c:v>
                </c:pt>
                <c:pt idx="8894">
                  <c:v>61.250767970509948</c:v>
                </c:pt>
                <c:pt idx="8895">
                  <c:v>61.250667582207988</c:v>
                </c:pt>
                <c:pt idx="8896">
                  <c:v>61.258497869760248</c:v>
                </c:pt>
                <c:pt idx="8897">
                  <c:v>61.270444077692503</c:v>
                </c:pt>
                <c:pt idx="8898">
                  <c:v>61.264922721085163</c:v>
                </c:pt>
                <c:pt idx="8899">
                  <c:v>61.282089120718943</c:v>
                </c:pt>
                <c:pt idx="8900">
                  <c:v>61.27014291278666</c:v>
                </c:pt>
                <c:pt idx="8901">
                  <c:v>61.262312625234401</c:v>
                </c:pt>
                <c:pt idx="8902">
                  <c:v>61.349048118120898</c:v>
                </c:pt>
                <c:pt idx="8903">
                  <c:v>61.369326555115173</c:v>
                </c:pt>
                <c:pt idx="8904">
                  <c:v>61.362198985676613</c:v>
                </c:pt>
                <c:pt idx="8905">
                  <c:v>61.344631032834997</c:v>
                </c:pt>
                <c:pt idx="8906">
                  <c:v>61.229184485590253</c:v>
                </c:pt>
                <c:pt idx="8907">
                  <c:v>61.231794581440987</c:v>
                </c:pt>
                <c:pt idx="8908">
                  <c:v>61.2253697301161</c:v>
                </c:pt>
                <c:pt idx="8909">
                  <c:v>61.230991475025398</c:v>
                </c:pt>
                <c:pt idx="8910">
                  <c:v>61.247354768243568</c:v>
                </c:pt>
                <c:pt idx="8911">
                  <c:v>61.245949332016238</c:v>
                </c:pt>
                <c:pt idx="8912">
                  <c:v>61.247455156545527</c:v>
                </c:pt>
                <c:pt idx="8913">
                  <c:v>61.36772034228396</c:v>
                </c:pt>
                <c:pt idx="8914">
                  <c:v>61.367921118887857</c:v>
                </c:pt>
                <c:pt idx="8915">
                  <c:v>61.35055394265018</c:v>
                </c:pt>
                <c:pt idx="8916">
                  <c:v>61.343325984909647</c:v>
                </c:pt>
                <c:pt idx="8917">
                  <c:v>61.349550059630673</c:v>
                </c:pt>
                <c:pt idx="8918">
                  <c:v>61.337403075094471</c:v>
                </c:pt>
                <c:pt idx="8919">
                  <c:v>61.343325984909647</c:v>
                </c:pt>
                <c:pt idx="8920">
                  <c:v>61.343727538117449</c:v>
                </c:pt>
                <c:pt idx="8921">
                  <c:v>61.349951612838453</c:v>
                </c:pt>
                <c:pt idx="8922">
                  <c:v>61.321340946782151</c:v>
                </c:pt>
                <c:pt idx="8923">
                  <c:v>61.320738616970438</c:v>
                </c:pt>
                <c:pt idx="8924">
                  <c:v>61.326862303389511</c:v>
                </c:pt>
                <c:pt idx="8925">
                  <c:v>61.429559536286362</c:v>
                </c:pt>
                <c:pt idx="8926">
                  <c:v>61.429157983078561</c:v>
                </c:pt>
                <c:pt idx="8927">
                  <c:v>61.434779727987873</c:v>
                </c:pt>
                <c:pt idx="8928">
                  <c:v>61.437189047234718</c:v>
                </c:pt>
                <c:pt idx="8929">
                  <c:v>61.430463031003917</c:v>
                </c:pt>
                <c:pt idx="8930">
                  <c:v>61.425945557416092</c:v>
                </c:pt>
                <c:pt idx="8931">
                  <c:v>61.316723084892367</c:v>
                </c:pt>
                <c:pt idx="8932">
                  <c:v>61.305278818469851</c:v>
                </c:pt>
                <c:pt idx="8933">
                  <c:v>61.330777447165637</c:v>
                </c:pt>
                <c:pt idx="8934">
                  <c:v>61.338507346415938</c:v>
                </c:pt>
                <c:pt idx="8935">
                  <c:v>61.352963261897017</c:v>
                </c:pt>
                <c:pt idx="8936">
                  <c:v>61.244443507486949</c:v>
                </c:pt>
                <c:pt idx="8937">
                  <c:v>61.25518505579582</c:v>
                </c:pt>
                <c:pt idx="8938">
                  <c:v>61.247153991639657</c:v>
                </c:pt>
                <c:pt idx="8939">
                  <c:v>61.249161757678714</c:v>
                </c:pt>
                <c:pt idx="8940">
                  <c:v>61.25739359843876</c:v>
                </c:pt>
                <c:pt idx="8941">
                  <c:v>61.267833981841783</c:v>
                </c:pt>
                <c:pt idx="8942">
                  <c:v>61.270644854296421</c:v>
                </c:pt>
                <c:pt idx="8943">
                  <c:v>61.259802917685633</c:v>
                </c:pt>
                <c:pt idx="8944">
                  <c:v>61.26522388599102</c:v>
                </c:pt>
                <c:pt idx="8945">
                  <c:v>61.265324274292993</c:v>
                </c:pt>
                <c:pt idx="8946">
                  <c:v>61.266629322218357</c:v>
                </c:pt>
                <c:pt idx="8947">
                  <c:v>61.254482337682148</c:v>
                </c:pt>
                <c:pt idx="8948">
                  <c:v>61.269038641465208</c:v>
                </c:pt>
                <c:pt idx="8949">
                  <c:v>61.267833981841783</c:v>
                </c:pt>
                <c:pt idx="8950">
                  <c:v>61.362198985676613</c:v>
                </c:pt>
                <c:pt idx="8951">
                  <c:v>61.373643252099107</c:v>
                </c:pt>
                <c:pt idx="8952">
                  <c:v>61.349550059630637</c:v>
                </c:pt>
                <c:pt idx="8953">
                  <c:v>61.349148506422843</c:v>
                </c:pt>
                <c:pt idx="8954">
                  <c:v>61.333789096224187</c:v>
                </c:pt>
                <c:pt idx="8955">
                  <c:v>61.427752546851231</c:v>
                </c:pt>
                <c:pt idx="8956">
                  <c:v>61.421428083828253</c:v>
                </c:pt>
                <c:pt idx="8957">
                  <c:v>61.434077009874187</c:v>
                </c:pt>
                <c:pt idx="8958">
                  <c:v>61.428957206474642</c:v>
                </c:pt>
                <c:pt idx="8959">
                  <c:v>61.419319929487251</c:v>
                </c:pt>
                <c:pt idx="8960">
                  <c:v>61.42333546156533</c:v>
                </c:pt>
                <c:pt idx="8961">
                  <c:v>61.421327695526287</c:v>
                </c:pt>
                <c:pt idx="8962">
                  <c:v>61.432370408741008</c:v>
                </c:pt>
                <c:pt idx="8963">
                  <c:v>61.434779727987852</c:v>
                </c:pt>
                <c:pt idx="8964">
                  <c:v>61.431768078929281</c:v>
                </c:pt>
                <c:pt idx="8965">
                  <c:v>61.443312733653769</c:v>
                </c:pt>
                <c:pt idx="8966">
                  <c:v>61.458772532154377</c:v>
                </c:pt>
                <c:pt idx="8967">
                  <c:v>61.432972738552728</c:v>
                </c:pt>
                <c:pt idx="8968">
                  <c:v>61.43528166949762</c:v>
                </c:pt>
                <c:pt idx="8969">
                  <c:v>61.450841856300158</c:v>
                </c:pt>
                <c:pt idx="8970">
                  <c:v>61.443111957049879</c:v>
                </c:pt>
                <c:pt idx="8971">
                  <c:v>61.438393706858143</c:v>
                </c:pt>
                <c:pt idx="8972">
                  <c:v>61.441003802708877</c:v>
                </c:pt>
                <c:pt idx="8973">
                  <c:v>61.435482446101538</c:v>
                </c:pt>
                <c:pt idx="8974">
                  <c:v>61.447629430637697</c:v>
                </c:pt>
                <c:pt idx="8975">
                  <c:v>61.452247292527503</c:v>
                </c:pt>
                <c:pt idx="8976">
                  <c:v>61.44461778157914</c:v>
                </c:pt>
                <c:pt idx="8977">
                  <c:v>61.448532925355281</c:v>
                </c:pt>
                <c:pt idx="8978">
                  <c:v>61.444918946484997</c:v>
                </c:pt>
                <c:pt idx="8979">
                  <c:v>61.43006147779608</c:v>
                </c:pt>
                <c:pt idx="8980">
                  <c:v>61.432571185344898</c:v>
                </c:pt>
                <c:pt idx="8981">
                  <c:v>61.426849052133633</c:v>
                </c:pt>
                <c:pt idx="8982">
                  <c:v>61.436486329121031</c:v>
                </c:pt>
                <c:pt idx="8983">
                  <c:v>61.429760312890252</c:v>
                </c:pt>
                <c:pt idx="8984">
                  <c:v>61.431466914023432</c:v>
                </c:pt>
                <c:pt idx="8985">
                  <c:v>61.422632743451672</c:v>
                </c:pt>
                <c:pt idx="8986">
                  <c:v>61.426547887227777</c:v>
                </c:pt>
                <c:pt idx="8987">
                  <c:v>61.425242839302413</c:v>
                </c:pt>
                <c:pt idx="8988">
                  <c:v>61.419219541185299</c:v>
                </c:pt>
                <c:pt idx="8989">
                  <c:v>61.424339344584872</c:v>
                </c:pt>
                <c:pt idx="8990">
                  <c:v>61.425845169114112</c:v>
                </c:pt>
                <c:pt idx="8991">
                  <c:v>61.422130801941933</c:v>
                </c:pt>
                <c:pt idx="8992">
                  <c:v>61.424238956282899</c:v>
                </c:pt>
                <c:pt idx="8993">
                  <c:v>61.401651588343697</c:v>
                </c:pt>
                <c:pt idx="8994">
                  <c:v>61.382979364180663</c:v>
                </c:pt>
                <c:pt idx="8995">
                  <c:v>61.386392566447007</c:v>
                </c:pt>
                <c:pt idx="8996">
                  <c:v>61.381272763047463</c:v>
                </c:pt>
                <c:pt idx="8997">
                  <c:v>61.379666550216207</c:v>
                </c:pt>
                <c:pt idx="8998">
                  <c:v>61.382176257765032</c:v>
                </c:pt>
                <c:pt idx="8999">
                  <c:v>61.37926499700842</c:v>
                </c:pt>
                <c:pt idx="9000">
                  <c:v>61.400948870230053</c:v>
                </c:pt>
                <c:pt idx="9001">
                  <c:v>61.325758032068038</c:v>
                </c:pt>
                <c:pt idx="9002">
                  <c:v>61.34101705396472</c:v>
                </c:pt>
                <c:pt idx="9003">
                  <c:v>61.356276075861423</c:v>
                </c:pt>
                <c:pt idx="9004">
                  <c:v>61.27184951391984</c:v>
                </c:pt>
                <c:pt idx="9005">
                  <c:v>61.275061939582308</c:v>
                </c:pt>
                <c:pt idx="9006">
                  <c:v>61.270644854296421</c:v>
                </c:pt>
                <c:pt idx="9007">
                  <c:v>61.269139029767153</c:v>
                </c:pt>
                <c:pt idx="9008">
                  <c:v>61.268335923351543</c:v>
                </c:pt>
                <c:pt idx="9009">
                  <c:v>61.271347572410093</c:v>
                </c:pt>
                <c:pt idx="9010">
                  <c:v>61.2696409712769</c:v>
                </c:pt>
                <c:pt idx="9011">
                  <c:v>61.265123497689068</c:v>
                </c:pt>
                <c:pt idx="9012">
                  <c:v>61.273957668260827</c:v>
                </c:pt>
                <c:pt idx="9013">
                  <c:v>61.284899993173568</c:v>
                </c:pt>
                <c:pt idx="9014">
                  <c:v>61.286506206004809</c:v>
                </c:pt>
                <c:pt idx="9015">
                  <c:v>61.289618243365332</c:v>
                </c:pt>
                <c:pt idx="9016">
                  <c:v>61.295842318086351</c:v>
                </c:pt>
                <c:pt idx="9017">
                  <c:v>61.293834552047301</c:v>
                </c:pt>
                <c:pt idx="9018">
                  <c:v>61.288614360345811</c:v>
                </c:pt>
                <c:pt idx="9019">
                  <c:v>61.262413013536367</c:v>
                </c:pt>
                <c:pt idx="9020">
                  <c:v>61.331279388675412</c:v>
                </c:pt>
                <c:pt idx="9021">
                  <c:v>61.317024249798223</c:v>
                </c:pt>
                <c:pt idx="9022">
                  <c:v>61.286405817702892</c:v>
                </c:pt>
                <c:pt idx="9023">
                  <c:v>61.368423060397618</c:v>
                </c:pt>
                <c:pt idx="9024">
                  <c:v>61.345936080760403</c:v>
                </c:pt>
                <c:pt idx="9025">
                  <c:v>61.344430256231107</c:v>
                </c:pt>
                <c:pt idx="9026">
                  <c:v>61.349248894724802</c:v>
                </c:pt>
                <c:pt idx="9027">
                  <c:v>61.354167921520443</c:v>
                </c:pt>
                <c:pt idx="9028">
                  <c:v>61.343125208305729</c:v>
                </c:pt>
                <c:pt idx="9029">
                  <c:v>61.342723655097913</c:v>
                </c:pt>
                <c:pt idx="9030">
                  <c:v>61.345132974344779</c:v>
                </c:pt>
                <c:pt idx="9031">
                  <c:v>61.360391996241468</c:v>
                </c:pt>
                <c:pt idx="9032">
                  <c:v>61.363504033601977</c:v>
                </c:pt>
                <c:pt idx="9033">
                  <c:v>61.364307140017587</c:v>
                </c:pt>
                <c:pt idx="9034">
                  <c:v>61.369125778511297</c:v>
                </c:pt>
                <c:pt idx="9035">
                  <c:v>61.374145193608882</c:v>
                </c:pt>
                <c:pt idx="9036">
                  <c:v>61.386191789843103</c:v>
                </c:pt>
                <c:pt idx="9037">
                  <c:v>61.391411981544607</c:v>
                </c:pt>
                <c:pt idx="9038">
                  <c:v>61.396732561548063</c:v>
                </c:pt>
                <c:pt idx="9039">
                  <c:v>61.39582906683048</c:v>
                </c:pt>
                <c:pt idx="9040">
                  <c:v>61.392917806073903</c:v>
                </c:pt>
                <c:pt idx="9041">
                  <c:v>61.394624407207047</c:v>
                </c:pt>
                <c:pt idx="9042">
                  <c:v>61.396130231736358</c:v>
                </c:pt>
                <c:pt idx="9043">
                  <c:v>61.417814104957984</c:v>
                </c:pt>
                <c:pt idx="9044">
                  <c:v>61.429559536286362</c:v>
                </c:pt>
                <c:pt idx="9045">
                  <c:v>61.423837403075098</c:v>
                </c:pt>
                <c:pt idx="9046">
                  <c:v>61.423536238169241</c:v>
                </c:pt>
                <c:pt idx="9047">
                  <c:v>61.429961089494142</c:v>
                </c:pt>
                <c:pt idx="9048">
                  <c:v>61.434679339685907</c:v>
                </c:pt>
                <c:pt idx="9049">
                  <c:v>61.433775844968352</c:v>
                </c:pt>
                <c:pt idx="9050">
                  <c:v>61.425744780812181</c:v>
                </c:pt>
                <c:pt idx="9051">
                  <c:v>61.433575068364433</c:v>
                </c:pt>
                <c:pt idx="9052">
                  <c:v>61.431165749117582</c:v>
                </c:pt>
                <c:pt idx="9053">
                  <c:v>61.427953323455121</c:v>
                </c:pt>
                <c:pt idx="9054">
                  <c:v>61.373743640401081</c:v>
                </c:pt>
                <c:pt idx="9055">
                  <c:v>61.359287724919987</c:v>
                </c:pt>
                <c:pt idx="9056">
                  <c:v>61.355974910955567</c:v>
                </c:pt>
                <c:pt idx="9057">
                  <c:v>61.362600538884401</c:v>
                </c:pt>
                <c:pt idx="9058">
                  <c:v>61.370129661530797</c:v>
                </c:pt>
                <c:pt idx="9059">
                  <c:v>61.382377034368943</c:v>
                </c:pt>
                <c:pt idx="9060">
                  <c:v>61.377458007573303</c:v>
                </c:pt>
                <c:pt idx="9061">
                  <c:v>61.384485188709931</c:v>
                </c:pt>
                <c:pt idx="9062">
                  <c:v>61.38318014078456</c:v>
                </c:pt>
                <c:pt idx="9063">
                  <c:v>61.372639369079607</c:v>
                </c:pt>
                <c:pt idx="9064">
                  <c:v>61.377959949083063</c:v>
                </c:pt>
                <c:pt idx="9065">
                  <c:v>61.362600538884408</c:v>
                </c:pt>
                <c:pt idx="9066">
                  <c:v>61.364005975111731</c:v>
                </c:pt>
                <c:pt idx="9067">
                  <c:v>61.360994326053167</c:v>
                </c:pt>
                <c:pt idx="9068">
                  <c:v>61.357079182277033</c:v>
                </c:pt>
                <c:pt idx="9069">
                  <c:v>61.360793549449262</c:v>
                </c:pt>
                <c:pt idx="9070">
                  <c:v>61.341117442266679</c:v>
                </c:pt>
                <c:pt idx="9071">
                  <c:v>61.345333750948662</c:v>
                </c:pt>
                <c:pt idx="9072">
                  <c:v>61.354569474728237</c:v>
                </c:pt>
                <c:pt idx="9073">
                  <c:v>61.426045945718037</c:v>
                </c:pt>
                <c:pt idx="9074">
                  <c:v>61.447729818939663</c:v>
                </c:pt>
                <c:pt idx="9075">
                  <c:v>61.447227877429903</c:v>
                </c:pt>
                <c:pt idx="9076">
                  <c:v>61.439899531387418</c:v>
                </c:pt>
                <c:pt idx="9077">
                  <c:v>61.437189047234703</c:v>
                </c:pt>
                <c:pt idx="9078">
                  <c:v>61.442509627238152</c:v>
                </c:pt>
                <c:pt idx="9079">
                  <c:v>61.454757000076292</c:v>
                </c:pt>
                <c:pt idx="9080">
                  <c:v>61.454857388378237</c:v>
                </c:pt>
                <c:pt idx="9081">
                  <c:v>61.45385350535873</c:v>
                </c:pt>
                <c:pt idx="9082">
                  <c:v>61.462587287628551</c:v>
                </c:pt>
                <c:pt idx="9083">
                  <c:v>61.456965542719253</c:v>
                </c:pt>
                <c:pt idx="9084">
                  <c:v>61.475938931788171</c:v>
                </c:pt>
                <c:pt idx="9085">
                  <c:v>61.478047086129152</c:v>
                </c:pt>
                <c:pt idx="9086">
                  <c:v>61.482464171415018</c:v>
                </c:pt>
                <c:pt idx="9087">
                  <c:v>61.495313874064898</c:v>
                </c:pt>
                <c:pt idx="9088">
                  <c:v>61.492904554818047</c:v>
                </c:pt>
                <c:pt idx="9089">
                  <c:v>61.508966683130353</c:v>
                </c:pt>
                <c:pt idx="9090">
                  <c:v>61.503947268032753</c:v>
                </c:pt>
                <c:pt idx="9091">
                  <c:v>61.502541831805431</c:v>
                </c:pt>
                <c:pt idx="9092">
                  <c:v>61.476240096694021</c:v>
                </c:pt>
                <c:pt idx="9093">
                  <c:v>61.462687675930503</c:v>
                </c:pt>
                <c:pt idx="9094">
                  <c:v>61.46800825593396</c:v>
                </c:pt>
                <c:pt idx="9095">
                  <c:v>61.463691558950003</c:v>
                </c:pt>
                <c:pt idx="9096">
                  <c:v>61.458571755550473</c:v>
                </c:pt>
                <c:pt idx="9097">
                  <c:v>61.450339914790433</c:v>
                </c:pt>
                <c:pt idx="9098">
                  <c:v>61.400346540418347</c:v>
                </c:pt>
                <c:pt idx="9099">
                  <c:v>61.394222853999267</c:v>
                </c:pt>
                <c:pt idx="9100">
                  <c:v>61.393319359281719</c:v>
                </c:pt>
                <c:pt idx="9101">
                  <c:v>61.391110816638779</c:v>
                </c:pt>
                <c:pt idx="9102">
                  <c:v>61.395226737018817</c:v>
                </c:pt>
                <c:pt idx="9103">
                  <c:v>61.385589460031397</c:v>
                </c:pt>
                <c:pt idx="9104">
                  <c:v>61.392616641168061</c:v>
                </c:pt>
                <c:pt idx="9105">
                  <c:v>61.386091401541158</c:v>
                </c:pt>
                <c:pt idx="9106">
                  <c:v>61.385589460031397</c:v>
                </c:pt>
                <c:pt idx="9107">
                  <c:v>61.39422285399926</c:v>
                </c:pt>
                <c:pt idx="9108">
                  <c:v>61.392114699658279</c:v>
                </c:pt>
                <c:pt idx="9109">
                  <c:v>61.397234503057817</c:v>
                </c:pt>
                <c:pt idx="9110">
                  <c:v>61.387798002674351</c:v>
                </c:pt>
                <c:pt idx="9111">
                  <c:v>61.394122465697308</c:v>
                </c:pt>
                <c:pt idx="9112">
                  <c:v>61.401149646833971</c:v>
                </c:pt>
                <c:pt idx="9113">
                  <c:v>61.400948870230067</c:v>
                </c:pt>
                <c:pt idx="9114">
                  <c:v>61.409883429103793</c:v>
                </c:pt>
                <c:pt idx="9115">
                  <c:v>61.402454694759342</c:v>
                </c:pt>
                <c:pt idx="9116">
                  <c:v>61.408277216272538</c:v>
                </c:pt>
                <c:pt idx="9117">
                  <c:v>61.458872920456351</c:v>
                </c:pt>
                <c:pt idx="9118">
                  <c:v>61.456062048001677</c:v>
                </c:pt>
                <c:pt idx="9119">
                  <c:v>61.45837097894659</c:v>
                </c:pt>
                <c:pt idx="9120">
                  <c:v>61.457367095927047</c:v>
                </c:pt>
                <c:pt idx="9121">
                  <c:v>61.458571755550473</c:v>
                </c:pt>
                <c:pt idx="9122">
                  <c:v>61.464795830271498</c:v>
                </c:pt>
                <c:pt idx="9123">
                  <c:v>61.462888452534393</c:v>
                </c:pt>
                <c:pt idx="9124">
                  <c:v>61.483066501226737</c:v>
                </c:pt>
                <c:pt idx="9125">
                  <c:v>61.48005485216818</c:v>
                </c:pt>
                <c:pt idx="9126">
                  <c:v>61.475738155184267</c:v>
                </c:pt>
                <c:pt idx="9127">
                  <c:v>61.472425341219846</c:v>
                </c:pt>
                <c:pt idx="9128">
                  <c:v>61.470116410274962</c:v>
                </c:pt>
                <c:pt idx="9129">
                  <c:v>61.477545144619398</c:v>
                </c:pt>
                <c:pt idx="9130">
                  <c:v>61.478247862733049</c:v>
                </c:pt>
                <c:pt idx="9131">
                  <c:v>61.477344368015487</c:v>
                </c:pt>
                <c:pt idx="9132">
                  <c:v>61.47413194235304</c:v>
                </c:pt>
                <c:pt idx="9133">
                  <c:v>61.479653298960393</c:v>
                </c:pt>
                <c:pt idx="9134">
                  <c:v>61.500032124256663</c:v>
                </c:pt>
                <c:pt idx="9135">
                  <c:v>61.507762023506928</c:v>
                </c:pt>
                <c:pt idx="9136">
                  <c:v>61.515893475965044</c:v>
                </c:pt>
                <c:pt idx="9137">
                  <c:v>61.52171599747826</c:v>
                </c:pt>
                <c:pt idx="9138">
                  <c:v>61.545508025040881</c:v>
                </c:pt>
                <c:pt idx="9139">
                  <c:v>61.555546855236052</c:v>
                </c:pt>
                <c:pt idx="9140">
                  <c:v>61.555948408443861</c:v>
                </c:pt>
                <c:pt idx="9141">
                  <c:v>61.560566270333652</c:v>
                </c:pt>
                <c:pt idx="9142">
                  <c:v>61.560566270333652</c:v>
                </c:pt>
                <c:pt idx="9143">
                  <c:v>61.546311131456477</c:v>
                </c:pt>
                <c:pt idx="9144">
                  <c:v>61.55022627523261</c:v>
                </c:pt>
                <c:pt idx="9145">
                  <c:v>61.551029381648213</c:v>
                </c:pt>
                <c:pt idx="9146">
                  <c:v>61.566689956752732</c:v>
                </c:pt>
                <c:pt idx="9147">
                  <c:v>61.577632281665487</c:v>
                </c:pt>
                <c:pt idx="9148">
                  <c:v>61.579439271100632</c:v>
                </c:pt>
                <c:pt idx="9149">
                  <c:v>61.575423739022547</c:v>
                </c:pt>
                <c:pt idx="9150">
                  <c:v>61.571107042038612</c:v>
                </c:pt>
                <c:pt idx="9151">
                  <c:v>61.581145872233797</c:v>
                </c:pt>
                <c:pt idx="9152">
                  <c:v>61.577732669967432</c:v>
                </c:pt>
                <c:pt idx="9153">
                  <c:v>61.580744319026003</c:v>
                </c:pt>
                <c:pt idx="9154">
                  <c:v>61.584659462802122</c:v>
                </c:pt>
                <c:pt idx="9155">
                  <c:v>61.57020354732105</c:v>
                </c:pt>
                <c:pt idx="9156">
                  <c:v>61.5732151963796</c:v>
                </c:pt>
                <c:pt idx="9157">
                  <c:v>61.557655009577047</c:v>
                </c:pt>
                <c:pt idx="9158">
                  <c:v>61.551732099761892</c:v>
                </c:pt>
                <c:pt idx="9159">
                  <c:v>61.558357727690712</c:v>
                </c:pt>
                <c:pt idx="9160">
                  <c:v>61.548820839005288</c:v>
                </c:pt>
                <c:pt idx="9161">
                  <c:v>61.443814675163523</c:v>
                </c:pt>
                <c:pt idx="9162">
                  <c:v>61.446424771014293</c:v>
                </c:pt>
                <c:pt idx="9163">
                  <c:v>61.434880116289833</c:v>
                </c:pt>
                <c:pt idx="9164">
                  <c:v>61.438393706858143</c:v>
                </c:pt>
                <c:pt idx="9165">
                  <c:v>61.430764195909781</c:v>
                </c:pt>
                <c:pt idx="9166">
                  <c:v>61.424339344584872</c:v>
                </c:pt>
                <c:pt idx="9167">
                  <c:v>61.425142451000482</c:v>
                </c:pt>
                <c:pt idx="9168">
                  <c:v>61.434880116289797</c:v>
                </c:pt>
                <c:pt idx="9169">
                  <c:v>61.439497978179588</c:v>
                </c:pt>
                <c:pt idx="9170">
                  <c:v>61.43026225440002</c:v>
                </c:pt>
                <c:pt idx="9171">
                  <c:v>61.429358759682458</c:v>
                </c:pt>
                <c:pt idx="9172">
                  <c:v>61.421227307224349</c:v>
                </c:pt>
                <c:pt idx="9173">
                  <c:v>61.415705950616982</c:v>
                </c:pt>
                <c:pt idx="9174">
                  <c:v>61.427752546851231</c:v>
                </c:pt>
                <c:pt idx="9175">
                  <c:v>61.427150217039511</c:v>
                </c:pt>
                <c:pt idx="9176">
                  <c:v>61.424640509490708</c:v>
                </c:pt>
                <c:pt idx="9177">
                  <c:v>61.429157983078561</c:v>
                </c:pt>
                <c:pt idx="9178">
                  <c:v>61.430262254400027</c:v>
                </c:pt>
                <c:pt idx="9179">
                  <c:v>61.447629430637697</c:v>
                </c:pt>
                <c:pt idx="9180">
                  <c:v>61.555245690330203</c:v>
                </c:pt>
                <c:pt idx="9181">
                  <c:v>61.553940642404832</c:v>
                </c:pt>
                <c:pt idx="9182">
                  <c:v>61.564882967317587</c:v>
                </c:pt>
                <c:pt idx="9183">
                  <c:v>61.568496946187878</c:v>
                </c:pt>
                <c:pt idx="9184">
                  <c:v>61.567593451470302</c:v>
                </c:pt>
                <c:pt idx="9185">
                  <c:v>61.586767617143117</c:v>
                </c:pt>
                <c:pt idx="9186">
                  <c:v>61.592891303562197</c:v>
                </c:pt>
                <c:pt idx="9187">
                  <c:v>61.592790915260231</c:v>
                </c:pt>
                <c:pt idx="9188">
                  <c:v>61.599818096396881</c:v>
                </c:pt>
                <c:pt idx="9189">
                  <c:v>61.607547995647153</c:v>
                </c:pt>
                <c:pt idx="9190">
                  <c:v>61.604134793380808</c:v>
                </c:pt>
                <c:pt idx="9191">
                  <c:v>61.611061586215477</c:v>
                </c:pt>
                <c:pt idx="9192">
                  <c:v>61.616582942822859</c:v>
                </c:pt>
                <c:pt idx="9193">
                  <c:v>61.613972846972111</c:v>
                </c:pt>
                <c:pt idx="9194">
                  <c:v>61.618791485465813</c:v>
                </c:pt>
                <c:pt idx="9195">
                  <c:v>61.627726044339511</c:v>
                </c:pt>
                <c:pt idx="9196">
                  <c:v>61.63575710849566</c:v>
                </c:pt>
                <c:pt idx="9197">
                  <c:v>61.634351672268338</c:v>
                </c:pt>
                <c:pt idx="9198">
                  <c:v>61.633950119060543</c:v>
                </c:pt>
                <c:pt idx="9199">
                  <c:v>61.646097103596709</c:v>
                </c:pt>
                <c:pt idx="9200">
                  <c:v>61.646900210012333</c:v>
                </c:pt>
                <c:pt idx="9201">
                  <c:v>61.647904093031848</c:v>
                </c:pt>
                <c:pt idx="9202">
                  <c:v>61.64760292812602</c:v>
                </c:pt>
                <c:pt idx="9203">
                  <c:v>61.64850642284356</c:v>
                </c:pt>
                <c:pt idx="9204">
                  <c:v>61.637664486232751</c:v>
                </c:pt>
                <c:pt idx="9205">
                  <c:v>61.629533033774649</c:v>
                </c:pt>
                <c:pt idx="9206">
                  <c:v>61.579740436006482</c:v>
                </c:pt>
                <c:pt idx="9207">
                  <c:v>61.573516361285471</c:v>
                </c:pt>
                <c:pt idx="9208">
                  <c:v>61.57180976015227</c:v>
                </c:pt>
                <c:pt idx="9209">
                  <c:v>61.578435388081118</c:v>
                </c:pt>
                <c:pt idx="9210">
                  <c:v>61.570404323924961</c:v>
                </c:pt>
                <c:pt idx="9211">
                  <c:v>61.569300052603481</c:v>
                </c:pt>
                <c:pt idx="9212">
                  <c:v>61.580844707327962</c:v>
                </c:pt>
                <c:pt idx="9213">
                  <c:v>61.584057132990431</c:v>
                </c:pt>
                <c:pt idx="9214">
                  <c:v>61.583655579782622</c:v>
                </c:pt>
                <c:pt idx="9215">
                  <c:v>61.575222962418657</c:v>
                </c:pt>
                <c:pt idx="9216">
                  <c:v>61.579238494496728</c:v>
                </c:pt>
                <c:pt idx="9217">
                  <c:v>61.577331116759659</c:v>
                </c:pt>
                <c:pt idx="9218">
                  <c:v>61.566790345054699</c:v>
                </c:pt>
                <c:pt idx="9219">
                  <c:v>61.57803383487331</c:v>
                </c:pt>
                <c:pt idx="9220">
                  <c:v>61.582852473366998</c:v>
                </c:pt>
                <c:pt idx="9221">
                  <c:v>61.589076548088023</c:v>
                </c:pt>
                <c:pt idx="9222">
                  <c:v>61.595300622809027</c:v>
                </c:pt>
                <c:pt idx="9223">
                  <c:v>61.594899069601219</c:v>
                </c:pt>
                <c:pt idx="9224">
                  <c:v>61.607748772251057</c:v>
                </c:pt>
                <c:pt idx="9225">
                  <c:v>61.650514188882603</c:v>
                </c:pt>
                <c:pt idx="9226">
                  <c:v>61.658846417944602</c:v>
                </c:pt>
                <c:pt idx="9227">
                  <c:v>61.6557343805841</c:v>
                </c:pt>
                <c:pt idx="9228">
                  <c:v>61.656236322093861</c:v>
                </c:pt>
                <c:pt idx="9229">
                  <c:v>61.668584083233952</c:v>
                </c:pt>
                <c:pt idx="9230">
                  <c:v>61.656437098697751</c:v>
                </c:pt>
                <c:pt idx="9231">
                  <c:v>61.645896326992812</c:v>
                </c:pt>
                <c:pt idx="9232">
                  <c:v>61.643888560953748</c:v>
                </c:pt>
                <c:pt idx="9233">
                  <c:v>61.63615866170344</c:v>
                </c:pt>
                <c:pt idx="9234">
                  <c:v>61.640475358687382</c:v>
                </c:pt>
                <c:pt idx="9235">
                  <c:v>61.648606811145513</c:v>
                </c:pt>
                <c:pt idx="9236">
                  <c:v>61.650514188882603</c:v>
                </c:pt>
                <c:pt idx="9237">
                  <c:v>61.656336710395813</c:v>
                </c:pt>
                <c:pt idx="9238">
                  <c:v>61.652321178317742</c:v>
                </c:pt>
                <c:pt idx="9239">
                  <c:v>61.6242124537712</c:v>
                </c:pt>
                <c:pt idx="9240">
                  <c:v>61.621803134524342</c:v>
                </c:pt>
                <c:pt idx="9241">
                  <c:v>61.623108182449741</c:v>
                </c:pt>
                <c:pt idx="9242">
                  <c:v>61.623911288865358</c:v>
                </c:pt>
                <c:pt idx="9243">
                  <c:v>61.616683331124811</c:v>
                </c:pt>
                <c:pt idx="9244">
                  <c:v>61.624513618677071</c:v>
                </c:pt>
                <c:pt idx="9245">
                  <c:v>61.612868575650602</c:v>
                </c:pt>
                <c:pt idx="9246">
                  <c:v>61.622204687732143</c:v>
                </c:pt>
                <c:pt idx="9247">
                  <c:v>61.630737693398068</c:v>
                </c:pt>
                <c:pt idx="9248">
                  <c:v>61.61949420357945</c:v>
                </c:pt>
                <c:pt idx="9249">
                  <c:v>61.626722161319989</c:v>
                </c:pt>
                <c:pt idx="9250">
                  <c:v>61.620698863202882</c:v>
                </c:pt>
                <c:pt idx="9251">
                  <c:v>61.62280701754387</c:v>
                </c:pt>
                <c:pt idx="9252">
                  <c:v>61.634050507362467</c:v>
                </c:pt>
                <c:pt idx="9253">
                  <c:v>61.65131729529822</c:v>
                </c:pt>
                <c:pt idx="9254">
                  <c:v>61.619092650371648</c:v>
                </c:pt>
                <c:pt idx="9255">
                  <c:v>61.622003911128239</c:v>
                </c:pt>
                <c:pt idx="9256">
                  <c:v>61.59690683564024</c:v>
                </c:pt>
                <c:pt idx="9257">
                  <c:v>61.594497516393389</c:v>
                </c:pt>
                <c:pt idx="9258">
                  <c:v>61.641880794914726</c:v>
                </c:pt>
                <c:pt idx="9259">
                  <c:v>61.644189725859611</c:v>
                </c:pt>
                <c:pt idx="9260">
                  <c:v>61.644792055671331</c:v>
                </c:pt>
                <c:pt idx="9261">
                  <c:v>61.646398268502573</c:v>
                </c:pt>
                <c:pt idx="9262">
                  <c:v>61.652722731525543</c:v>
                </c:pt>
                <c:pt idx="9263">
                  <c:v>61.658344476434841</c:v>
                </c:pt>
                <c:pt idx="9264">
                  <c:v>61.666074375685149</c:v>
                </c:pt>
                <c:pt idx="9265">
                  <c:v>61.657842534925081</c:v>
                </c:pt>
                <c:pt idx="9266">
                  <c:v>61.660653407379748</c:v>
                </c:pt>
                <c:pt idx="9267">
                  <c:v>61.675611264370588</c:v>
                </c:pt>
                <c:pt idx="9268">
                  <c:v>61.63746370962884</c:v>
                </c:pt>
                <c:pt idx="9269">
                  <c:v>61.647803704729903</c:v>
                </c:pt>
                <c:pt idx="9270">
                  <c:v>61.64940991756113</c:v>
                </c:pt>
                <c:pt idx="9271">
                  <c:v>61.646197491898647</c:v>
                </c:pt>
                <c:pt idx="9272">
                  <c:v>61.627625656037537</c:v>
                </c:pt>
                <c:pt idx="9273">
                  <c:v>61.645394385483073</c:v>
                </c:pt>
                <c:pt idx="9274">
                  <c:v>61.6694875779515</c:v>
                </c:pt>
                <c:pt idx="9275">
                  <c:v>61.682738833809168</c:v>
                </c:pt>
                <c:pt idx="9276">
                  <c:v>61.687858637208713</c:v>
                </c:pt>
                <c:pt idx="9277">
                  <c:v>61.674205828143243</c:v>
                </c:pt>
                <c:pt idx="9278">
                  <c:v>61.661255737191439</c:v>
                </c:pt>
                <c:pt idx="9279">
                  <c:v>61.661155348889501</c:v>
                </c:pt>
                <c:pt idx="9280">
                  <c:v>61.646197491898647</c:v>
                </c:pt>
                <c:pt idx="9281">
                  <c:v>61.642784289632303</c:v>
                </c:pt>
                <c:pt idx="9282">
                  <c:v>61.641981183216672</c:v>
                </c:pt>
                <c:pt idx="9283">
                  <c:v>61.657842534925102</c:v>
                </c:pt>
                <c:pt idx="9284">
                  <c:v>61.661556902097331</c:v>
                </c:pt>
                <c:pt idx="9285">
                  <c:v>61.64860681114552</c:v>
                </c:pt>
                <c:pt idx="9286">
                  <c:v>61.640174193781547</c:v>
                </c:pt>
                <c:pt idx="9287">
                  <c:v>61.680329514562317</c:v>
                </c:pt>
                <c:pt idx="9288">
                  <c:v>61.676715535692047</c:v>
                </c:pt>
                <c:pt idx="9289">
                  <c:v>61.675109322860841</c:v>
                </c:pt>
                <c:pt idx="9290">
                  <c:v>61.667178647006629</c:v>
                </c:pt>
                <c:pt idx="9291">
                  <c:v>61.674808157954978</c:v>
                </c:pt>
                <c:pt idx="9292">
                  <c:v>61.692777664004382</c:v>
                </c:pt>
                <c:pt idx="9293">
                  <c:v>61.667780976818342</c:v>
                </c:pt>
                <c:pt idx="9294">
                  <c:v>61.677117088899877</c:v>
                </c:pt>
                <c:pt idx="9295">
                  <c:v>61.667981753422239</c:v>
                </c:pt>
                <c:pt idx="9296">
                  <c:v>61.661958455305133</c:v>
                </c:pt>
                <c:pt idx="9297">
                  <c:v>61.671595732292502</c:v>
                </c:pt>
                <c:pt idx="9298">
                  <c:v>61.664468162853922</c:v>
                </c:pt>
                <c:pt idx="9299">
                  <c:v>61.677819807013528</c:v>
                </c:pt>
                <c:pt idx="9300">
                  <c:v>61.667279035308567</c:v>
                </c:pt>
                <c:pt idx="9301">
                  <c:v>61.663564668136353</c:v>
                </c:pt>
                <c:pt idx="9302">
                  <c:v>61.64910875265528</c:v>
                </c:pt>
                <c:pt idx="9303">
                  <c:v>61.635656720193708</c:v>
                </c:pt>
                <c:pt idx="9304">
                  <c:v>61.639571863969827</c:v>
                </c:pt>
                <c:pt idx="9305">
                  <c:v>61.63555633189177</c:v>
                </c:pt>
                <c:pt idx="9306">
                  <c:v>61.641479241706911</c:v>
                </c:pt>
                <c:pt idx="9307">
                  <c:v>61.637262933024942</c:v>
                </c:pt>
                <c:pt idx="9308">
                  <c:v>61.632343906229281</c:v>
                </c:pt>
                <c:pt idx="9309">
                  <c:v>61.638668369252251</c:v>
                </c:pt>
                <c:pt idx="9310">
                  <c:v>61.631340023209773</c:v>
                </c:pt>
                <c:pt idx="9311">
                  <c:v>61.624513618677042</c:v>
                </c:pt>
                <c:pt idx="9312">
                  <c:v>61.629332257170738</c:v>
                </c:pt>
                <c:pt idx="9313">
                  <c:v>61.630938470001958</c:v>
                </c:pt>
                <c:pt idx="9314">
                  <c:v>61.648406034541601</c:v>
                </c:pt>
                <c:pt idx="9315">
                  <c:v>61.641680018310822</c:v>
                </c:pt>
                <c:pt idx="9316">
                  <c:v>61.64940991756113</c:v>
                </c:pt>
                <c:pt idx="9317">
                  <c:v>61.652220790015782</c:v>
                </c:pt>
                <c:pt idx="9318">
                  <c:v>61.652622343223598</c:v>
                </c:pt>
                <c:pt idx="9319">
                  <c:v>61.657440981717279</c:v>
                </c:pt>
                <c:pt idx="9320">
                  <c:v>61.64910875265528</c:v>
                </c:pt>
                <c:pt idx="9321">
                  <c:v>61.591686643938772</c:v>
                </c:pt>
                <c:pt idx="9322">
                  <c:v>61.610559644705731</c:v>
                </c:pt>
                <c:pt idx="9323">
                  <c:v>61.616281777916967</c:v>
                </c:pt>
                <c:pt idx="9324">
                  <c:v>61.625216336790743</c:v>
                </c:pt>
                <c:pt idx="9325">
                  <c:v>61.619393815277498</c:v>
                </c:pt>
                <c:pt idx="9326">
                  <c:v>61.600320037906627</c:v>
                </c:pt>
                <c:pt idx="9327">
                  <c:v>61.608451490364729</c:v>
                </c:pt>
                <c:pt idx="9328">
                  <c:v>61.571508595246392</c:v>
                </c:pt>
                <c:pt idx="9329">
                  <c:v>61.562774812976599</c:v>
                </c:pt>
                <c:pt idx="9330">
                  <c:v>61.553137535989229</c:v>
                </c:pt>
                <c:pt idx="9331">
                  <c:v>61.547616179381862</c:v>
                </c:pt>
                <c:pt idx="9332">
                  <c:v>61.540890163151083</c:v>
                </c:pt>
                <c:pt idx="9333">
                  <c:v>61.52322182200755</c:v>
                </c:pt>
                <c:pt idx="9334">
                  <c:v>61.531353274465658</c:v>
                </c:pt>
                <c:pt idx="9335">
                  <c:v>61.512480273698678</c:v>
                </c:pt>
                <c:pt idx="9336">
                  <c:v>61.522619492195837</c:v>
                </c:pt>
                <c:pt idx="9337">
                  <c:v>61.515391534455297</c:v>
                </c:pt>
                <c:pt idx="9338">
                  <c:v>61.513383768416247</c:v>
                </c:pt>
                <c:pt idx="9339">
                  <c:v>61.527438130689511</c:v>
                </c:pt>
                <c:pt idx="9340">
                  <c:v>61.582049366951381</c:v>
                </c:pt>
                <c:pt idx="9341">
                  <c:v>61.580945095629907</c:v>
                </c:pt>
                <c:pt idx="9342">
                  <c:v>61.58295286166895</c:v>
                </c:pt>
                <c:pt idx="9343">
                  <c:v>61.573917914493258</c:v>
                </c:pt>
                <c:pt idx="9344">
                  <c:v>61.576026068834253</c:v>
                </c:pt>
                <c:pt idx="9345">
                  <c:v>61.592991691864128</c:v>
                </c:pt>
                <c:pt idx="9346">
                  <c:v>61.590080431107523</c:v>
                </c:pt>
                <c:pt idx="9347">
                  <c:v>61.629834198680477</c:v>
                </c:pt>
                <c:pt idx="9348">
                  <c:v>61.632745459437103</c:v>
                </c:pt>
                <c:pt idx="9349">
                  <c:v>61.539585115225698</c:v>
                </c:pt>
                <c:pt idx="9350">
                  <c:v>61.524828034838762</c:v>
                </c:pt>
                <c:pt idx="9351">
                  <c:v>61.529847449936341</c:v>
                </c:pt>
                <c:pt idx="9352">
                  <c:v>61.530851332955898</c:v>
                </c:pt>
                <c:pt idx="9353">
                  <c:v>61.5299478382383</c:v>
                </c:pt>
                <c:pt idx="9354">
                  <c:v>61.539585115225698</c:v>
                </c:pt>
                <c:pt idx="9355">
                  <c:v>61.520511337854821</c:v>
                </c:pt>
                <c:pt idx="9356">
                  <c:v>61.524125316725097</c:v>
                </c:pt>
                <c:pt idx="9357">
                  <c:v>61.525631141254372</c:v>
                </c:pt>
                <c:pt idx="9358">
                  <c:v>61.516495805776742</c:v>
                </c:pt>
                <c:pt idx="9359">
                  <c:v>61.517800853702092</c:v>
                </c:pt>
                <c:pt idx="9360">
                  <c:v>61.50856512992253</c:v>
                </c:pt>
                <c:pt idx="9361">
                  <c:v>61.50806318841277</c:v>
                </c:pt>
                <c:pt idx="9362">
                  <c:v>61.51599386426696</c:v>
                </c:pt>
                <c:pt idx="9363">
                  <c:v>61.507159693695201</c:v>
                </c:pt>
                <c:pt idx="9364">
                  <c:v>61.508665518224497</c:v>
                </c:pt>
                <c:pt idx="9365">
                  <c:v>61.495514650668788</c:v>
                </c:pt>
                <c:pt idx="9366">
                  <c:v>61.489892905759483</c:v>
                </c:pt>
                <c:pt idx="9367">
                  <c:v>61.499429794444907</c:v>
                </c:pt>
                <c:pt idx="9368">
                  <c:v>61.584559074500177</c:v>
                </c:pt>
                <c:pt idx="9369">
                  <c:v>61.595601787714898</c:v>
                </c:pt>
                <c:pt idx="9370">
                  <c:v>61.580342765818173</c:v>
                </c:pt>
                <c:pt idx="9371">
                  <c:v>61.583555191480649</c:v>
                </c:pt>
                <c:pt idx="9372">
                  <c:v>61.579037717892803</c:v>
                </c:pt>
                <c:pt idx="9373">
                  <c:v>61.57733111675963</c:v>
                </c:pt>
                <c:pt idx="9374">
                  <c:v>61.582752085065053</c:v>
                </c:pt>
                <c:pt idx="9375">
                  <c:v>61.573917914493272</c:v>
                </c:pt>
                <c:pt idx="9376">
                  <c:v>61.568898499395658</c:v>
                </c:pt>
                <c:pt idx="9377">
                  <c:v>61.572412089963997</c:v>
                </c:pt>
                <c:pt idx="9378">
                  <c:v>61.570906265434729</c:v>
                </c:pt>
                <c:pt idx="9379">
                  <c:v>61.572010536756203</c:v>
                </c:pt>
                <c:pt idx="9380">
                  <c:v>61.564882967317601</c:v>
                </c:pt>
                <c:pt idx="9381">
                  <c:v>61.555446466934107</c:v>
                </c:pt>
                <c:pt idx="9382">
                  <c:v>61.5621724831649</c:v>
                </c:pt>
                <c:pt idx="9383">
                  <c:v>61.53526841824177</c:v>
                </c:pt>
                <c:pt idx="9384">
                  <c:v>61.5239245401212</c:v>
                </c:pt>
                <c:pt idx="9385">
                  <c:v>61.537075407676888</c:v>
                </c:pt>
                <c:pt idx="9386">
                  <c:v>61.535971136355442</c:v>
                </c:pt>
                <c:pt idx="9387">
                  <c:v>61.542395987680372</c:v>
                </c:pt>
                <c:pt idx="9388">
                  <c:v>61.533160263900783</c:v>
                </c:pt>
                <c:pt idx="9389">
                  <c:v>61.549423168816979</c:v>
                </c:pt>
                <c:pt idx="9390">
                  <c:v>61.540689386547157</c:v>
                </c:pt>
                <c:pt idx="9391">
                  <c:v>61.544102588813537</c:v>
                </c:pt>
                <c:pt idx="9392">
                  <c:v>61.545909578248668</c:v>
                </c:pt>
                <c:pt idx="9393">
                  <c:v>61.547114237872101</c:v>
                </c:pt>
                <c:pt idx="9394">
                  <c:v>61.551932876365797</c:v>
                </c:pt>
                <c:pt idx="9395">
                  <c:v>61.560666658635618</c:v>
                </c:pt>
                <c:pt idx="9396">
                  <c:v>61.56026510542781</c:v>
                </c:pt>
                <c:pt idx="9397">
                  <c:v>61.553338312593141</c:v>
                </c:pt>
                <c:pt idx="9398">
                  <c:v>61.555546855236067</c:v>
                </c:pt>
                <c:pt idx="9399">
                  <c:v>61.550728216742357</c:v>
                </c:pt>
                <c:pt idx="9400">
                  <c:v>61.544704918625257</c:v>
                </c:pt>
                <c:pt idx="9401">
                  <c:v>61.540990551453028</c:v>
                </c:pt>
                <c:pt idx="9402">
                  <c:v>61.573114808077662</c:v>
                </c:pt>
                <c:pt idx="9403">
                  <c:v>61.573215196379628</c:v>
                </c:pt>
                <c:pt idx="9404">
                  <c:v>61.487383198210694</c:v>
                </c:pt>
                <c:pt idx="9405">
                  <c:v>61.47824786273307</c:v>
                </c:pt>
                <c:pt idx="9406">
                  <c:v>61.479452522356503</c:v>
                </c:pt>
                <c:pt idx="9407">
                  <c:v>61.482664948018957</c:v>
                </c:pt>
                <c:pt idx="9408">
                  <c:v>61.375651018138171</c:v>
                </c:pt>
                <c:pt idx="9409">
                  <c:v>61.391311593242662</c:v>
                </c:pt>
                <c:pt idx="9410">
                  <c:v>61.379867326820147</c:v>
                </c:pt>
                <c:pt idx="9411">
                  <c:v>61.374446358514753</c:v>
                </c:pt>
                <c:pt idx="9412">
                  <c:v>61.36832267209568</c:v>
                </c:pt>
                <c:pt idx="9413">
                  <c:v>61.386794119654823</c:v>
                </c:pt>
                <c:pt idx="9414">
                  <c:v>61.363202868696114</c:v>
                </c:pt>
                <c:pt idx="9415">
                  <c:v>61.34693996377991</c:v>
                </c:pt>
                <c:pt idx="9416">
                  <c:v>61.350855107556029</c:v>
                </c:pt>
                <c:pt idx="9417">
                  <c:v>61.35266209699116</c:v>
                </c:pt>
                <c:pt idx="9418">
                  <c:v>61.344731421136963</c:v>
                </c:pt>
                <c:pt idx="9419">
                  <c:v>61.35195937887751</c:v>
                </c:pt>
                <c:pt idx="9420">
                  <c:v>61.347642681893547</c:v>
                </c:pt>
                <c:pt idx="9421">
                  <c:v>61.343627149815482</c:v>
                </c:pt>
                <c:pt idx="9422">
                  <c:v>61.353264426802873</c:v>
                </c:pt>
                <c:pt idx="9423">
                  <c:v>61.424339344584872</c:v>
                </c:pt>
                <c:pt idx="9424">
                  <c:v>61.42454012118877</c:v>
                </c:pt>
                <c:pt idx="9425">
                  <c:v>61.418215658165813</c:v>
                </c:pt>
                <c:pt idx="9426">
                  <c:v>61.422833520055597</c:v>
                </c:pt>
                <c:pt idx="9427">
                  <c:v>61.524928423140722</c:v>
                </c:pt>
                <c:pt idx="9428">
                  <c:v>61.518302795211881</c:v>
                </c:pt>
                <c:pt idx="9429">
                  <c:v>61.516094252568926</c:v>
                </c:pt>
                <c:pt idx="9430">
                  <c:v>61.521314444270452</c:v>
                </c:pt>
                <c:pt idx="9431">
                  <c:v>61.528743178614889</c:v>
                </c:pt>
                <c:pt idx="9432">
                  <c:v>61.5061558106757</c:v>
                </c:pt>
                <c:pt idx="9433">
                  <c:v>61.522217938988</c:v>
                </c:pt>
                <c:pt idx="9434">
                  <c:v>61.532055992579302</c:v>
                </c:pt>
                <c:pt idx="9435">
                  <c:v>61.523221822007528</c:v>
                </c:pt>
                <c:pt idx="9436">
                  <c:v>61.519909008043108</c:v>
                </c:pt>
                <c:pt idx="9437">
                  <c:v>61.529546285030513</c:v>
                </c:pt>
                <c:pt idx="9438">
                  <c:v>61.528843566916841</c:v>
                </c:pt>
                <c:pt idx="9439">
                  <c:v>61.534164146920297</c:v>
                </c:pt>
                <c:pt idx="9440">
                  <c:v>61.520109784646998</c:v>
                </c:pt>
                <c:pt idx="9441">
                  <c:v>61.530048226540259</c:v>
                </c:pt>
                <c:pt idx="9442">
                  <c:v>61.526434247669997</c:v>
                </c:pt>
                <c:pt idx="9443">
                  <c:v>61.530449779748068</c:v>
                </c:pt>
                <c:pt idx="9444">
                  <c:v>61.534465311826153</c:v>
                </c:pt>
                <c:pt idx="9445">
                  <c:v>61.519808619741148</c:v>
                </c:pt>
                <c:pt idx="9446">
                  <c:v>61.519808619741148</c:v>
                </c:pt>
                <c:pt idx="9447">
                  <c:v>61.514789204643563</c:v>
                </c:pt>
                <c:pt idx="9448">
                  <c:v>61.523021045403617</c:v>
                </c:pt>
                <c:pt idx="9449">
                  <c:v>61.517399300494333</c:v>
                </c:pt>
                <c:pt idx="9450">
                  <c:v>61.504649986146397</c:v>
                </c:pt>
                <c:pt idx="9451">
                  <c:v>61.50756124690303</c:v>
                </c:pt>
                <c:pt idx="9452">
                  <c:v>61.504248432938617</c:v>
                </c:pt>
                <c:pt idx="9453">
                  <c:v>61.52613308276414</c:v>
                </c:pt>
                <c:pt idx="9454">
                  <c:v>61.531453662767589</c:v>
                </c:pt>
                <c:pt idx="9455">
                  <c:v>61.518102018607998</c:v>
                </c:pt>
                <c:pt idx="9456">
                  <c:v>61.523422598611447</c:v>
                </c:pt>
                <c:pt idx="9457">
                  <c:v>61.521515220874377</c:v>
                </c:pt>
                <c:pt idx="9458">
                  <c:v>61.506456975581557</c:v>
                </c:pt>
                <c:pt idx="9459">
                  <c:v>61.514488039737721</c:v>
                </c:pt>
                <c:pt idx="9460">
                  <c:v>61.502943385013253</c:v>
                </c:pt>
                <c:pt idx="9461">
                  <c:v>61.499630571048833</c:v>
                </c:pt>
                <c:pt idx="9462">
                  <c:v>61.496217368782453</c:v>
                </c:pt>
                <c:pt idx="9463">
                  <c:v>61.493306108025841</c:v>
                </c:pt>
                <c:pt idx="9464">
                  <c:v>61.503445326522979</c:v>
                </c:pt>
                <c:pt idx="9465">
                  <c:v>61.493406496327793</c:v>
                </c:pt>
                <c:pt idx="9466">
                  <c:v>61.493908437837547</c:v>
                </c:pt>
                <c:pt idx="9467">
                  <c:v>61.491900671798518</c:v>
                </c:pt>
                <c:pt idx="9468">
                  <c:v>61.488387081230186</c:v>
                </c:pt>
                <c:pt idx="9469">
                  <c:v>61.488487469532132</c:v>
                </c:pt>
                <c:pt idx="9470">
                  <c:v>61.472525729521799</c:v>
                </c:pt>
                <c:pt idx="9471">
                  <c:v>61.369728108322988</c:v>
                </c:pt>
                <c:pt idx="9472">
                  <c:v>61.346839575477937</c:v>
                </c:pt>
                <c:pt idx="9473">
                  <c:v>61.36350403360197</c:v>
                </c:pt>
                <c:pt idx="9474">
                  <c:v>61.376956066063528</c:v>
                </c:pt>
                <c:pt idx="9475">
                  <c:v>61.364005975111731</c:v>
                </c:pt>
                <c:pt idx="9476">
                  <c:v>61.368824613605419</c:v>
                </c:pt>
                <c:pt idx="9477">
                  <c:v>61.383180140784553</c:v>
                </c:pt>
                <c:pt idx="9478">
                  <c:v>61.379566161914269</c:v>
                </c:pt>
                <c:pt idx="9479">
                  <c:v>61.386894507956747</c:v>
                </c:pt>
                <c:pt idx="9480">
                  <c:v>61.389906157015318</c:v>
                </c:pt>
                <c:pt idx="9481">
                  <c:v>61.401049258531998</c:v>
                </c:pt>
                <c:pt idx="9482">
                  <c:v>61.406470226837413</c:v>
                </c:pt>
                <c:pt idx="9483">
                  <c:v>61.403157412873</c:v>
                </c:pt>
                <c:pt idx="9484">
                  <c:v>61.409381487593997</c:v>
                </c:pt>
                <c:pt idx="9485">
                  <c:v>61.403257801174952</c:v>
                </c:pt>
                <c:pt idx="9486">
                  <c:v>61.400948870230053</c:v>
                </c:pt>
                <c:pt idx="9487">
                  <c:v>61.398840715889072</c:v>
                </c:pt>
                <c:pt idx="9488">
                  <c:v>61.405365955515947</c:v>
                </c:pt>
                <c:pt idx="9489">
                  <c:v>61.417814104957984</c:v>
                </c:pt>
                <c:pt idx="9490">
                  <c:v>61.536071524657373</c:v>
                </c:pt>
                <c:pt idx="9491">
                  <c:v>61.521013279364567</c:v>
                </c:pt>
                <c:pt idx="9492">
                  <c:v>61.504649986146397</c:v>
                </c:pt>
                <c:pt idx="9493">
                  <c:v>61.497622805009797</c:v>
                </c:pt>
                <c:pt idx="9494">
                  <c:v>61.498124746519558</c:v>
                </c:pt>
                <c:pt idx="9495">
                  <c:v>61.500232900860553</c:v>
                </c:pt>
                <c:pt idx="9496">
                  <c:v>61.494410379347329</c:v>
                </c:pt>
                <c:pt idx="9497">
                  <c:v>61.500433677464457</c:v>
                </c:pt>
                <c:pt idx="9498">
                  <c:v>61.536473077865203</c:v>
                </c:pt>
                <c:pt idx="9499">
                  <c:v>61.531353274465651</c:v>
                </c:pt>
                <c:pt idx="9500">
                  <c:v>61.50675814048742</c:v>
                </c:pt>
                <c:pt idx="9501">
                  <c:v>61.507159693695208</c:v>
                </c:pt>
                <c:pt idx="9502">
                  <c:v>61.512480273698678</c:v>
                </c:pt>
                <c:pt idx="9503">
                  <c:v>61.500935618974232</c:v>
                </c:pt>
                <c:pt idx="9504">
                  <c:v>61.511175225773322</c:v>
                </c:pt>
                <c:pt idx="9505">
                  <c:v>61.505854645769872</c:v>
                </c:pt>
                <c:pt idx="9506">
                  <c:v>61.507059305393277</c:v>
                </c:pt>
                <c:pt idx="9507">
                  <c:v>61.505754257467913</c:v>
                </c:pt>
                <c:pt idx="9508">
                  <c:v>61.504148044636658</c:v>
                </c:pt>
                <c:pt idx="9509">
                  <c:v>61.486680480097007</c:v>
                </c:pt>
                <c:pt idx="9510">
                  <c:v>61.491499118590731</c:v>
                </c:pt>
                <c:pt idx="9511">
                  <c:v>61.486680480097029</c:v>
                </c:pt>
                <c:pt idx="9512">
                  <c:v>61.495012709159049</c:v>
                </c:pt>
                <c:pt idx="9513">
                  <c:v>61.493808049535623</c:v>
                </c:pt>
                <c:pt idx="9514">
                  <c:v>61.476641649901829</c:v>
                </c:pt>
                <c:pt idx="9515">
                  <c:v>61.469112527255433</c:v>
                </c:pt>
                <c:pt idx="9516">
                  <c:v>61.416910610240407</c:v>
                </c:pt>
                <c:pt idx="9517">
                  <c:v>61.383983247200163</c:v>
                </c:pt>
                <c:pt idx="9518">
                  <c:v>61.378963832102578</c:v>
                </c:pt>
                <c:pt idx="9519">
                  <c:v>61.38579023663533</c:v>
                </c:pt>
                <c:pt idx="9520">
                  <c:v>61.369426943417153</c:v>
                </c:pt>
                <c:pt idx="9521">
                  <c:v>61.363604421903908</c:v>
                </c:pt>
                <c:pt idx="9522">
                  <c:v>61.368423060397603</c:v>
                </c:pt>
                <c:pt idx="9523">
                  <c:v>61.358083065296547</c:v>
                </c:pt>
                <c:pt idx="9524">
                  <c:v>61.362098597374661</c:v>
                </c:pt>
                <c:pt idx="9525">
                  <c:v>61.348847341516979</c:v>
                </c:pt>
                <c:pt idx="9526">
                  <c:v>61.348646564913068</c:v>
                </c:pt>
                <c:pt idx="9527">
                  <c:v>61.345032586042812</c:v>
                </c:pt>
                <c:pt idx="9528">
                  <c:v>61.341418607172528</c:v>
                </c:pt>
                <c:pt idx="9529">
                  <c:v>61.351758602273591</c:v>
                </c:pt>
                <c:pt idx="9530">
                  <c:v>61.349248894724802</c:v>
                </c:pt>
                <c:pt idx="9531">
                  <c:v>61.343928314721339</c:v>
                </c:pt>
                <c:pt idx="9532">
                  <c:v>61.348144623403307</c:v>
                </c:pt>
                <c:pt idx="9533">
                  <c:v>61.347642681893547</c:v>
                </c:pt>
                <c:pt idx="9534">
                  <c:v>61.3548706396341</c:v>
                </c:pt>
                <c:pt idx="9535">
                  <c:v>61.426347110623922</c:v>
                </c:pt>
                <c:pt idx="9536">
                  <c:v>61.426949440435621</c:v>
                </c:pt>
                <c:pt idx="9537">
                  <c:v>61.421930025338021</c:v>
                </c:pt>
                <c:pt idx="9538">
                  <c:v>61.438996036669849</c:v>
                </c:pt>
                <c:pt idx="9539">
                  <c:v>61.457367095927069</c:v>
                </c:pt>
                <c:pt idx="9540">
                  <c:v>61.457065931021212</c:v>
                </c:pt>
                <c:pt idx="9541">
                  <c:v>61.460278356683673</c:v>
                </c:pt>
                <c:pt idx="9542">
                  <c:v>61.469112527255447</c:v>
                </c:pt>
                <c:pt idx="9543">
                  <c:v>61.47051796348277</c:v>
                </c:pt>
                <c:pt idx="9544">
                  <c:v>61.479552910658448</c:v>
                </c:pt>
                <c:pt idx="9545">
                  <c:v>61.472425341219861</c:v>
                </c:pt>
                <c:pt idx="9546">
                  <c:v>61.471120293294469</c:v>
                </c:pt>
                <c:pt idx="9547">
                  <c:v>61.473730389145238</c:v>
                </c:pt>
                <c:pt idx="9548">
                  <c:v>61.469815245369112</c:v>
                </c:pt>
                <c:pt idx="9549">
                  <c:v>61.478649415940872</c:v>
                </c:pt>
                <c:pt idx="9550">
                  <c:v>61.465799713291041</c:v>
                </c:pt>
                <c:pt idx="9551">
                  <c:v>61.477946697827207</c:v>
                </c:pt>
                <c:pt idx="9552">
                  <c:v>61.476541261599898</c:v>
                </c:pt>
                <c:pt idx="9553">
                  <c:v>61.475537378580363</c:v>
                </c:pt>
                <c:pt idx="9554">
                  <c:v>61.449235643468953</c:v>
                </c:pt>
                <c:pt idx="9555">
                  <c:v>61.449336031770898</c:v>
                </c:pt>
                <c:pt idx="9556">
                  <c:v>61.460880686495372</c:v>
                </c:pt>
                <c:pt idx="9557">
                  <c:v>61.448834090261137</c:v>
                </c:pt>
                <c:pt idx="9558">
                  <c:v>61.440301084595227</c:v>
                </c:pt>
                <c:pt idx="9559">
                  <c:v>61.433474680062488</c:v>
                </c:pt>
                <c:pt idx="9560">
                  <c:v>61.425343227604401</c:v>
                </c:pt>
                <c:pt idx="9561">
                  <c:v>61.416609445334572</c:v>
                </c:pt>
                <c:pt idx="9562">
                  <c:v>61.40958226419793</c:v>
                </c:pt>
                <c:pt idx="9563">
                  <c:v>61.418215658165799</c:v>
                </c:pt>
                <c:pt idx="9564">
                  <c:v>61.427150217039511</c:v>
                </c:pt>
                <c:pt idx="9565">
                  <c:v>61.420825754016548</c:v>
                </c:pt>
                <c:pt idx="9566">
                  <c:v>61.415906727220907</c:v>
                </c:pt>
                <c:pt idx="9567">
                  <c:v>61.415103620805283</c:v>
                </c:pt>
                <c:pt idx="9568">
                  <c:v>61.406269450233481</c:v>
                </c:pt>
                <c:pt idx="9569">
                  <c:v>61.417412551750168</c:v>
                </c:pt>
                <c:pt idx="9570">
                  <c:v>61.389203438901681</c:v>
                </c:pt>
                <c:pt idx="9571">
                  <c:v>61.398439162681278</c:v>
                </c:pt>
                <c:pt idx="9572">
                  <c:v>61.404060907590569</c:v>
                </c:pt>
                <c:pt idx="9573">
                  <c:v>61.403860130986658</c:v>
                </c:pt>
                <c:pt idx="9574">
                  <c:v>61.392917806073903</c:v>
                </c:pt>
                <c:pt idx="9575">
                  <c:v>61.410887312123293</c:v>
                </c:pt>
                <c:pt idx="9576">
                  <c:v>61.407674886460818</c:v>
                </c:pt>
                <c:pt idx="9577">
                  <c:v>61.4142001260877</c:v>
                </c:pt>
                <c:pt idx="9578">
                  <c:v>61.417814104957984</c:v>
                </c:pt>
                <c:pt idx="9579">
                  <c:v>61.424941674396557</c:v>
                </c:pt>
                <c:pt idx="9580">
                  <c:v>61.418416434769682</c:v>
                </c:pt>
                <c:pt idx="9581">
                  <c:v>61.427852935153169</c:v>
                </c:pt>
                <c:pt idx="9582">
                  <c:v>61.424640509490708</c:v>
                </c:pt>
                <c:pt idx="9583">
                  <c:v>61.42454012118877</c:v>
                </c:pt>
                <c:pt idx="9584">
                  <c:v>61.435783611007388</c:v>
                </c:pt>
                <c:pt idx="9585">
                  <c:v>61.426447498925853</c:v>
                </c:pt>
                <c:pt idx="9586">
                  <c:v>61.420624977412622</c:v>
                </c:pt>
                <c:pt idx="9587">
                  <c:v>61.424841286094598</c:v>
                </c:pt>
                <c:pt idx="9588">
                  <c:v>61.427150217039511</c:v>
                </c:pt>
                <c:pt idx="9589">
                  <c:v>61.438293318556198</c:v>
                </c:pt>
                <c:pt idx="9590">
                  <c:v>61.424439732886817</c:v>
                </c:pt>
                <c:pt idx="9591">
                  <c:v>61.420022647600931</c:v>
                </c:pt>
                <c:pt idx="9592">
                  <c:v>61.428957206474649</c:v>
                </c:pt>
                <c:pt idx="9593">
                  <c:v>61.375651018138171</c:v>
                </c:pt>
                <c:pt idx="9594">
                  <c:v>61.362901703790257</c:v>
                </c:pt>
                <c:pt idx="9595">
                  <c:v>61.364809081527341</c:v>
                </c:pt>
                <c:pt idx="9596">
                  <c:v>61.363805198507841</c:v>
                </c:pt>
                <c:pt idx="9597">
                  <c:v>61.362700927186353</c:v>
                </c:pt>
                <c:pt idx="9598">
                  <c:v>61.361697044166831</c:v>
                </c:pt>
                <c:pt idx="9599">
                  <c:v>61.375149076628396</c:v>
                </c:pt>
                <c:pt idx="9600">
                  <c:v>61.365311023037123</c:v>
                </c:pt>
                <c:pt idx="9601">
                  <c:v>61.369125778511282</c:v>
                </c:pt>
                <c:pt idx="9602">
                  <c:v>61.367519565680041</c:v>
                </c:pt>
                <c:pt idx="9603">
                  <c:v>61.365210634735149</c:v>
                </c:pt>
                <c:pt idx="9604">
                  <c:v>61.390508486827052</c:v>
                </c:pt>
                <c:pt idx="9605">
                  <c:v>61.389303827203634</c:v>
                </c:pt>
                <c:pt idx="9606">
                  <c:v>61.39321897097976</c:v>
                </c:pt>
                <c:pt idx="9607">
                  <c:v>61.395025960414898</c:v>
                </c:pt>
                <c:pt idx="9608">
                  <c:v>61.396130231736358</c:v>
                </c:pt>
                <c:pt idx="9609">
                  <c:v>61.410385370613533</c:v>
                </c:pt>
                <c:pt idx="9610">
                  <c:v>61.398840715889072</c:v>
                </c:pt>
                <c:pt idx="9611">
                  <c:v>61.395527901924652</c:v>
                </c:pt>
                <c:pt idx="9612">
                  <c:v>61.455459718189971</c:v>
                </c:pt>
                <c:pt idx="9613">
                  <c:v>61.453953893660668</c:v>
                </c:pt>
                <c:pt idx="9614">
                  <c:v>61.449536808374823</c:v>
                </c:pt>
                <c:pt idx="9615">
                  <c:v>61.439999919689377</c:v>
                </c:pt>
                <c:pt idx="9616">
                  <c:v>61.448332148751398</c:v>
                </c:pt>
                <c:pt idx="9617">
                  <c:v>61.452046515923612</c:v>
                </c:pt>
                <c:pt idx="9618">
                  <c:v>61.446826324222101</c:v>
                </c:pt>
                <c:pt idx="9619">
                  <c:v>61.452448069131421</c:v>
                </c:pt>
                <c:pt idx="9620">
                  <c:v>61.439096424971829</c:v>
                </c:pt>
                <c:pt idx="9621">
                  <c:v>61.439196813273767</c:v>
                </c:pt>
                <c:pt idx="9622">
                  <c:v>61.436687105724957</c:v>
                </c:pt>
                <c:pt idx="9623">
                  <c:v>61.441204579312782</c:v>
                </c:pt>
                <c:pt idx="9624">
                  <c:v>61.451343797809947</c:v>
                </c:pt>
                <c:pt idx="9625">
                  <c:v>61.436887882328882</c:v>
                </c:pt>
                <c:pt idx="9626">
                  <c:v>61.44702710082602</c:v>
                </c:pt>
                <c:pt idx="9627">
                  <c:v>61.446023217806491</c:v>
                </c:pt>
                <c:pt idx="9628">
                  <c:v>61.410485758915499</c:v>
                </c:pt>
                <c:pt idx="9629">
                  <c:v>61.424038179679023</c:v>
                </c:pt>
                <c:pt idx="9630">
                  <c:v>61.411389253633047</c:v>
                </c:pt>
                <c:pt idx="9631">
                  <c:v>61.40958226419793</c:v>
                </c:pt>
                <c:pt idx="9632">
                  <c:v>61.410887312123307</c:v>
                </c:pt>
                <c:pt idx="9633">
                  <c:v>61.371434709456189</c:v>
                </c:pt>
                <c:pt idx="9634">
                  <c:v>61.379766938518202</c:v>
                </c:pt>
                <c:pt idx="9635">
                  <c:v>61.368523448699598</c:v>
                </c:pt>
                <c:pt idx="9636">
                  <c:v>61.353967144916538</c:v>
                </c:pt>
                <c:pt idx="9637">
                  <c:v>61.345032586042826</c:v>
                </c:pt>
                <c:pt idx="9638">
                  <c:v>61.351959378877503</c:v>
                </c:pt>
                <c:pt idx="9639">
                  <c:v>61.362399762280504</c:v>
                </c:pt>
                <c:pt idx="9640">
                  <c:v>61.362399762280511</c:v>
                </c:pt>
                <c:pt idx="9641">
                  <c:v>61.366013741150773</c:v>
                </c:pt>
                <c:pt idx="9642">
                  <c:v>61.35908694831609</c:v>
                </c:pt>
                <c:pt idx="9643">
                  <c:v>61.362600538884422</c:v>
                </c:pt>
                <c:pt idx="9644">
                  <c:v>61.372237815871813</c:v>
                </c:pt>
                <c:pt idx="9645">
                  <c:v>61.347441905289656</c:v>
                </c:pt>
                <c:pt idx="9646">
                  <c:v>61.353565591708737</c:v>
                </c:pt>
                <c:pt idx="9647">
                  <c:v>61.381573927953333</c:v>
                </c:pt>
                <c:pt idx="9648">
                  <c:v>61.381674316255292</c:v>
                </c:pt>
                <c:pt idx="9649">
                  <c:v>61.385890624937247</c:v>
                </c:pt>
                <c:pt idx="9650">
                  <c:v>61.377859560781097</c:v>
                </c:pt>
                <c:pt idx="9651">
                  <c:v>61.370330438134729</c:v>
                </c:pt>
                <c:pt idx="9652">
                  <c:v>61.413798572879912</c:v>
                </c:pt>
                <c:pt idx="9653">
                  <c:v>61.431065360815651</c:v>
                </c:pt>
                <c:pt idx="9654">
                  <c:v>61.430764195909802</c:v>
                </c:pt>
                <c:pt idx="9655">
                  <c:v>61.436787494026909</c:v>
                </c:pt>
                <c:pt idx="9656">
                  <c:v>61.447127489127958</c:v>
                </c:pt>
                <c:pt idx="9657">
                  <c:v>61.446023217806491</c:v>
                </c:pt>
                <c:pt idx="9658">
                  <c:v>61.433073126854701</c:v>
                </c:pt>
                <c:pt idx="9659">
                  <c:v>61.445922829504539</c:v>
                </c:pt>
                <c:pt idx="9660">
                  <c:v>61.447027100825999</c:v>
                </c:pt>
                <c:pt idx="9661">
                  <c:v>61.435080892893723</c:v>
                </c:pt>
                <c:pt idx="9662">
                  <c:v>61.427953323455142</c:v>
                </c:pt>
                <c:pt idx="9663">
                  <c:v>61.424339344584872</c:v>
                </c:pt>
                <c:pt idx="9664">
                  <c:v>61.439799143085459</c:v>
                </c:pt>
                <c:pt idx="9665">
                  <c:v>61.43086458421174</c:v>
                </c:pt>
                <c:pt idx="9666">
                  <c:v>61.433374291760543</c:v>
                </c:pt>
                <c:pt idx="9667">
                  <c:v>61.425343227604401</c:v>
                </c:pt>
                <c:pt idx="9668">
                  <c:v>61.433775844968352</c:v>
                </c:pt>
                <c:pt idx="9669">
                  <c:v>61.375651018138157</c:v>
                </c:pt>
                <c:pt idx="9670">
                  <c:v>61.382176257765032</c:v>
                </c:pt>
                <c:pt idx="9671">
                  <c:v>61.383983247200163</c:v>
                </c:pt>
                <c:pt idx="9672">
                  <c:v>61.36551179964102</c:v>
                </c:pt>
                <c:pt idx="9673">
                  <c:v>61.365311023037101</c:v>
                </c:pt>
                <c:pt idx="9674">
                  <c:v>61.371735874362017</c:v>
                </c:pt>
                <c:pt idx="9675">
                  <c:v>61.364507916621498</c:v>
                </c:pt>
                <c:pt idx="9676">
                  <c:v>61.362299373978551</c:v>
                </c:pt>
                <c:pt idx="9677">
                  <c:v>61.376755289459638</c:v>
                </c:pt>
                <c:pt idx="9678">
                  <c:v>61.366214517754678</c:v>
                </c:pt>
                <c:pt idx="9679">
                  <c:v>61.374647135118643</c:v>
                </c:pt>
                <c:pt idx="9680">
                  <c:v>61.380971598141613</c:v>
                </c:pt>
                <c:pt idx="9681">
                  <c:v>61.385489071729467</c:v>
                </c:pt>
                <c:pt idx="9682">
                  <c:v>61.39793722117151</c:v>
                </c:pt>
                <c:pt idx="9683">
                  <c:v>61.39793722117151</c:v>
                </c:pt>
                <c:pt idx="9684">
                  <c:v>61.401149646833971</c:v>
                </c:pt>
                <c:pt idx="9685">
                  <c:v>61.401852364947622</c:v>
                </c:pt>
                <c:pt idx="9686">
                  <c:v>61.409180710990121</c:v>
                </c:pt>
                <c:pt idx="9687">
                  <c:v>61.415605562315037</c:v>
                </c:pt>
                <c:pt idx="9688">
                  <c:v>61.489190187645818</c:v>
                </c:pt>
                <c:pt idx="9689">
                  <c:v>61.487483586512639</c:v>
                </c:pt>
                <c:pt idx="9690">
                  <c:v>61.482464171415053</c:v>
                </c:pt>
                <c:pt idx="9691">
                  <c:v>61.482363783113087</c:v>
                </c:pt>
                <c:pt idx="9692">
                  <c:v>61.503043773315177</c:v>
                </c:pt>
                <c:pt idx="9693">
                  <c:v>61.511576778981109</c:v>
                </c:pt>
                <c:pt idx="9694">
                  <c:v>61.524727646536817</c:v>
                </c:pt>
                <c:pt idx="9695">
                  <c:v>61.520310561250923</c:v>
                </c:pt>
                <c:pt idx="9696">
                  <c:v>61.526735412575853</c:v>
                </c:pt>
                <c:pt idx="9697">
                  <c:v>61.527337742387559</c:v>
                </c:pt>
                <c:pt idx="9698">
                  <c:v>61.518302795211881</c:v>
                </c:pt>
                <c:pt idx="9699">
                  <c:v>61.52231832728998</c:v>
                </c:pt>
                <c:pt idx="9700">
                  <c:v>61.510271731055731</c:v>
                </c:pt>
                <c:pt idx="9701">
                  <c:v>61.503445326523</c:v>
                </c:pt>
                <c:pt idx="9702">
                  <c:v>61.500333289162477</c:v>
                </c:pt>
                <c:pt idx="9703">
                  <c:v>61.506456975581557</c:v>
                </c:pt>
                <c:pt idx="9704">
                  <c:v>61.507360470299119</c:v>
                </c:pt>
                <c:pt idx="9705">
                  <c:v>61.499831347652737</c:v>
                </c:pt>
                <c:pt idx="9706">
                  <c:v>61.494912320857097</c:v>
                </c:pt>
                <c:pt idx="9707">
                  <c:v>61.487985528022399</c:v>
                </c:pt>
                <c:pt idx="9708">
                  <c:v>61.484572325756041</c:v>
                </c:pt>
                <c:pt idx="9709">
                  <c:v>61.486780868398959</c:v>
                </c:pt>
                <c:pt idx="9710">
                  <c:v>61.488286692928263</c:v>
                </c:pt>
                <c:pt idx="9711">
                  <c:v>61.47844863933696</c:v>
                </c:pt>
                <c:pt idx="9712">
                  <c:v>61.457969425738753</c:v>
                </c:pt>
                <c:pt idx="9713">
                  <c:v>61.456764766115342</c:v>
                </c:pt>
                <c:pt idx="9714">
                  <c:v>61.47332883593743</c:v>
                </c:pt>
                <c:pt idx="9715">
                  <c:v>61.457668260832918</c:v>
                </c:pt>
                <c:pt idx="9716">
                  <c:v>61.447428654033828</c:v>
                </c:pt>
                <c:pt idx="9717">
                  <c:v>61.456062048001698</c:v>
                </c:pt>
                <c:pt idx="9718">
                  <c:v>61.451845739319687</c:v>
                </c:pt>
                <c:pt idx="9719">
                  <c:v>61.467305537820302</c:v>
                </c:pt>
                <c:pt idx="9720">
                  <c:v>61.480556793677948</c:v>
                </c:pt>
                <c:pt idx="9721">
                  <c:v>61.483468054434553</c:v>
                </c:pt>
                <c:pt idx="9722">
                  <c:v>61.484170772548232</c:v>
                </c:pt>
                <c:pt idx="9723">
                  <c:v>61.493908437837547</c:v>
                </c:pt>
                <c:pt idx="9724">
                  <c:v>61.506858528789373</c:v>
                </c:pt>
                <c:pt idx="9725">
                  <c:v>61.502240666899603</c:v>
                </c:pt>
                <c:pt idx="9726">
                  <c:v>61.510572895961609</c:v>
                </c:pt>
                <c:pt idx="9727">
                  <c:v>61.516495805776763</c:v>
                </c:pt>
                <c:pt idx="9728">
                  <c:v>61.5229206571017</c:v>
                </c:pt>
                <c:pt idx="9729">
                  <c:v>61.521615609176308</c:v>
                </c:pt>
                <c:pt idx="9730">
                  <c:v>61.523723763517282</c:v>
                </c:pt>
                <c:pt idx="9731">
                  <c:v>61.546511908060388</c:v>
                </c:pt>
                <c:pt idx="9732">
                  <c:v>61.549925110326761</c:v>
                </c:pt>
                <c:pt idx="9733">
                  <c:v>61.550427051836479</c:v>
                </c:pt>
                <c:pt idx="9734">
                  <c:v>61.552836371083337</c:v>
                </c:pt>
                <c:pt idx="9735">
                  <c:v>61.552234041271632</c:v>
                </c:pt>
                <c:pt idx="9736">
                  <c:v>61.551631711459912</c:v>
                </c:pt>
                <c:pt idx="9737">
                  <c:v>61.548118120891608</c:v>
                </c:pt>
                <c:pt idx="9738">
                  <c:v>61.550527440138453</c:v>
                </c:pt>
                <c:pt idx="9739">
                  <c:v>61.537677737488607</c:v>
                </c:pt>
                <c:pt idx="9740">
                  <c:v>61.526534635971963</c:v>
                </c:pt>
                <c:pt idx="9741">
                  <c:v>61.529646673332437</c:v>
                </c:pt>
                <c:pt idx="9742">
                  <c:v>61.528040460501231</c:v>
                </c:pt>
                <c:pt idx="9743">
                  <c:v>61.530048226540259</c:v>
                </c:pt>
                <c:pt idx="9744">
                  <c:v>61.542797540888159</c:v>
                </c:pt>
                <c:pt idx="9745">
                  <c:v>61.52834162540708</c:v>
                </c:pt>
                <c:pt idx="9746">
                  <c:v>61.528341625407073</c:v>
                </c:pt>
                <c:pt idx="9747">
                  <c:v>61.527638907293387</c:v>
                </c:pt>
                <c:pt idx="9748">
                  <c:v>61.532357157485151</c:v>
                </c:pt>
                <c:pt idx="9749">
                  <c:v>61.536975019374943</c:v>
                </c:pt>
                <c:pt idx="9750">
                  <c:v>61.525831917858298</c:v>
                </c:pt>
                <c:pt idx="9751">
                  <c:v>61.522519103893863</c:v>
                </c:pt>
                <c:pt idx="9752">
                  <c:v>61.507059305393248</c:v>
                </c:pt>
                <c:pt idx="9753">
                  <c:v>61.527940072199272</c:v>
                </c:pt>
                <c:pt idx="9754">
                  <c:v>61.540990551453021</c:v>
                </c:pt>
                <c:pt idx="9755">
                  <c:v>61.534364923524208</c:v>
                </c:pt>
                <c:pt idx="9756">
                  <c:v>61.544504142021353</c:v>
                </c:pt>
                <c:pt idx="9757">
                  <c:v>61.540388221641301</c:v>
                </c:pt>
                <c:pt idx="9758">
                  <c:v>61.550728216742357</c:v>
                </c:pt>
                <c:pt idx="9759">
                  <c:v>61.564481414109807</c:v>
                </c:pt>
                <c:pt idx="9760">
                  <c:v>61.591184702429011</c:v>
                </c:pt>
                <c:pt idx="9761">
                  <c:v>61.599316154887099</c:v>
                </c:pt>
                <c:pt idx="9762">
                  <c:v>61.60453634658861</c:v>
                </c:pt>
                <c:pt idx="9763">
                  <c:v>61.599818096396859</c:v>
                </c:pt>
                <c:pt idx="9764">
                  <c:v>61.604335569984713</c:v>
                </c:pt>
                <c:pt idx="9765">
                  <c:v>61.595601787714898</c:v>
                </c:pt>
                <c:pt idx="9766">
                  <c:v>61.569902382415208</c:v>
                </c:pt>
                <c:pt idx="9767">
                  <c:v>61.566689956752732</c:v>
                </c:pt>
                <c:pt idx="9768">
                  <c:v>61.561770929957078</c:v>
                </c:pt>
                <c:pt idx="9769">
                  <c:v>61.584257909594307</c:v>
                </c:pt>
                <c:pt idx="9770">
                  <c:v>61.575524127324499</c:v>
                </c:pt>
                <c:pt idx="9771">
                  <c:v>61.588775383182153</c:v>
                </c:pt>
                <c:pt idx="9772">
                  <c:v>61.588273441672378</c:v>
                </c:pt>
                <c:pt idx="9773">
                  <c:v>61.582651696763072</c:v>
                </c:pt>
                <c:pt idx="9774">
                  <c:v>61.590582372617277</c:v>
                </c:pt>
                <c:pt idx="9775">
                  <c:v>61.60313091036128</c:v>
                </c:pt>
                <c:pt idx="9776">
                  <c:v>61.604636734890548</c:v>
                </c:pt>
                <c:pt idx="9777">
                  <c:v>61.594397128091472</c:v>
                </c:pt>
                <c:pt idx="9778">
                  <c:v>61.595601787714898</c:v>
                </c:pt>
                <c:pt idx="9779">
                  <c:v>61.575524127324499</c:v>
                </c:pt>
                <c:pt idx="9780">
                  <c:v>61.560867435239501</c:v>
                </c:pt>
                <c:pt idx="9781">
                  <c:v>61.551330546554098</c:v>
                </c:pt>
                <c:pt idx="9782">
                  <c:v>61.554342195612612</c:v>
                </c:pt>
                <c:pt idx="9783">
                  <c:v>61.4651973834793</c:v>
                </c:pt>
                <c:pt idx="9784">
                  <c:v>61.479452522356468</c:v>
                </c:pt>
                <c:pt idx="9785">
                  <c:v>61.494109214441472</c:v>
                </c:pt>
                <c:pt idx="9786">
                  <c:v>61.496920086896097</c:v>
                </c:pt>
                <c:pt idx="9787">
                  <c:v>61.5044492095425</c:v>
                </c:pt>
                <c:pt idx="9788">
                  <c:v>61.491599506892669</c:v>
                </c:pt>
                <c:pt idx="9789">
                  <c:v>61.503144161617129</c:v>
                </c:pt>
                <c:pt idx="9790">
                  <c:v>61.52332221030948</c:v>
                </c:pt>
                <c:pt idx="9791">
                  <c:v>61.52031056125093</c:v>
                </c:pt>
                <c:pt idx="9792">
                  <c:v>61.528040460501231</c:v>
                </c:pt>
                <c:pt idx="9793">
                  <c:v>61.526835800877798</c:v>
                </c:pt>
                <c:pt idx="9794">
                  <c:v>61.520812502760677</c:v>
                </c:pt>
                <c:pt idx="9795">
                  <c:v>61.512881826906458</c:v>
                </c:pt>
                <c:pt idx="9796">
                  <c:v>61.517800853702092</c:v>
                </c:pt>
                <c:pt idx="9797">
                  <c:v>61.517399300494297</c:v>
                </c:pt>
                <c:pt idx="9798">
                  <c:v>61.510874060867437</c:v>
                </c:pt>
                <c:pt idx="9799">
                  <c:v>61.515893475965044</c:v>
                </c:pt>
                <c:pt idx="9800">
                  <c:v>61.515793087663077</c:v>
                </c:pt>
                <c:pt idx="9801">
                  <c:v>61.511978332188903</c:v>
                </c:pt>
                <c:pt idx="9802">
                  <c:v>61.614876341689651</c:v>
                </c:pt>
                <c:pt idx="9803">
                  <c:v>61.656738263603607</c:v>
                </c:pt>
                <c:pt idx="9804">
                  <c:v>61.664568551155881</c:v>
                </c:pt>
                <c:pt idx="9805">
                  <c:v>61.690669509663373</c:v>
                </c:pt>
                <c:pt idx="9806">
                  <c:v>61.608351102062777</c:v>
                </c:pt>
                <c:pt idx="9807">
                  <c:v>61.600018873000771</c:v>
                </c:pt>
                <c:pt idx="9808">
                  <c:v>61.598312271867599</c:v>
                </c:pt>
                <c:pt idx="9809">
                  <c:v>61.569902382415179</c:v>
                </c:pt>
                <c:pt idx="9810">
                  <c:v>61.561570153353173</c:v>
                </c:pt>
                <c:pt idx="9811">
                  <c:v>61.560666658635597</c:v>
                </c:pt>
                <c:pt idx="9812">
                  <c:v>61.564381025807833</c:v>
                </c:pt>
                <c:pt idx="9813">
                  <c:v>61.567493063168349</c:v>
                </c:pt>
                <c:pt idx="9814">
                  <c:v>61.575423739022547</c:v>
                </c:pt>
                <c:pt idx="9815">
                  <c:v>61.587671111860651</c:v>
                </c:pt>
                <c:pt idx="9816">
                  <c:v>61.574821409210813</c:v>
                </c:pt>
                <c:pt idx="9817">
                  <c:v>61.565585685431238</c:v>
                </c:pt>
                <c:pt idx="9818">
                  <c:v>61.564581802411737</c:v>
                </c:pt>
                <c:pt idx="9819">
                  <c:v>61.570203547321043</c:v>
                </c:pt>
                <c:pt idx="9820">
                  <c:v>61.564983355619539</c:v>
                </c:pt>
                <c:pt idx="9821">
                  <c:v>61.554743748820442</c:v>
                </c:pt>
                <c:pt idx="9822">
                  <c:v>61.508163576714743</c:v>
                </c:pt>
                <c:pt idx="9823">
                  <c:v>61.513785321624042</c:v>
                </c:pt>
                <c:pt idx="9824">
                  <c:v>61.499329406142976</c:v>
                </c:pt>
                <c:pt idx="9825">
                  <c:v>61.566790345054677</c:v>
                </c:pt>
                <c:pt idx="9826">
                  <c:v>61.573616749587423</c:v>
                </c:pt>
                <c:pt idx="9827">
                  <c:v>61.569400440905419</c:v>
                </c:pt>
                <c:pt idx="9828">
                  <c:v>61.574620632606923</c:v>
                </c:pt>
                <c:pt idx="9829">
                  <c:v>61.575624515626437</c:v>
                </c:pt>
                <c:pt idx="9830">
                  <c:v>61.567191898262479</c:v>
                </c:pt>
                <c:pt idx="9831">
                  <c:v>61.541191328056932</c:v>
                </c:pt>
                <c:pt idx="9832">
                  <c:v>61.531855215975412</c:v>
                </c:pt>
                <c:pt idx="9833">
                  <c:v>61.532758710692953</c:v>
                </c:pt>
                <c:pt idx="9834">
                  <c:v>61.552535206177502</c:v>
                </c:pt>
                <c:pt idx="9835">
                  <c:v>61.562373259768798</c:v>
                </c:pt>
                <c:pt idx="9836">
                  <c:v>61.501738725389799</c:v>
                </c:pt>
                <c:pt idx="9837">
                  <c:v>61.496116980480508</c:v>
                </c:pt>
                <c:pt idx="9838">
                  <c:v>61.416609445334537</c:v>
                </c:pt>
                <c:pt idx="9839">
                  <c:v>61.422130801941933</c:v>
                </c:pt>
                <c:pt idx="9840">
                  <c:v>61.423034296659502</c:v>
                </c:pt>
                <c:pt idx="9841">
                  <c:v>61.425544004208312</c:v>
                </c:pt>
                <c:pt idx="9842">
                  <c:v>61.423636626471222</c:v>
                </c:pt>
                <c:pt idx="9843">
                  <c:v>61.4149028442014</c:v>
                </c:pt>
                <c:pt idx="9844">
                  <c:v>61.429057594776602</c:v>
                </c:pt>
                <c:pt idx="9845">
                  <c:v>61.421227307224342</c:v>
                </c:pt>
                <c:pt idx="9846">
                  <c:v>61.431868467231233</c:v>
                </c:pt>
                <c:pt idx="9847">
                  <c:v>61.432470797042953</c:v>
                </c:pt>
                <c:pt idx="9848">
                  <c:v>61.440401472897143</c:v>
                </c:pt>
                <c:pt idx="9849">
                  <c:v>61.452950010641153</c:v>
                </c:pt>
                <c:pt idx="9850">
                  <c:v>61.46931330385933</c:v>
                </c:pt>
                <c:pt idx="9851">
                  <c:v>61.469815245369098</c:v>
                </c:pt>
                <c:pt idx="9852">
                  <c:v>61.475738155184267</c:v>
                </c:pt>
                <c:pt idx="9853">
                  <c:v>61.443915063465496</c:v>
                </c:pt>
                <c:pt idx="9854">
                  <c:v>61.450239526488467</c:v>
                </c:pt>
                <c:pt idx="9855">
                  <c:v>61.516997747286503</c:v>
                </c:pt>
                <c:pt idx="9856">
                  <c:v>61.527136965783647</c:v>
                </c:pt>
                <c:pt idx="9857">
                  <c:v>61.607447607345193</c:v>
                </c:pt>
                <c:pt idx="9858">
                  <c:v>61.606242947721803</c:v>
                </c:pt>
                <c:pt idx="9859">
                  <c:v>61.609154208478401</c:v>
                </c:pt>
                <c:pt idx="9860">
                  <c:v>61.601825862435902</c:v>
                </c:pt>
                <c:pt idx="9861">
                  <c:v>61.609455373384257</c:v>
                </c:pt>
                <c:pt idx="9862">
                  <c:v>61.602127027341758</c:v>
                </c:pt>
                <c:pt idx="9863">
                  <c:v>61.597208000546097</c:v>
                </c:pt>
                <c:pt idx="9864">
                  <c:v>61.610961197913518</c:v>
                </c:pt>
                <c:pt idx="9865">
                  <c:v>61.606644500929598</c:v>
                </c:pt>
                <c:pt idx="9866">
                  <c:v>61.60503828809837</c:v>
                </c:pt>
                <c:pt idx="9867">
                  <c:v>61.598814213377352</c:v>
                </c:pt>
                <c:pt idx="9868">
                  <c:v>61.597408777150029</c:v>
                </c:pt>
                <c:pt idx="9869">
                  <c:v>61.605038288098378</c:v>
                </c:pt>
                <c:pt idx="9870">
                  <c:v>61.610760421309628</c:v>
                </c:pt>
                <c:pt idx="9871">
                  <c:v>61.606744889231557</c:v>
                </c:pt>
                <c:pt idx="9872">
                  <c:v>61.618189155654079</c:v>
                </c:pt>
                <c:pt idx="9873">
                  <c:v>61.547415402777951</c:v>
                </c:pt>
                <c:pt idx="9874">
                  <c:v>61.454957776680189</c:v>
                </c:pt>
                <c:pt idx="9875">
                  <c:v>61.451444186111871</c:v>
                </c:pt>
                <c:pt idx="9876">
                  <c:v>61.453753117056777</c:v>
                </c:pt>
                <c:pt idx="9877">
                  <c:v>61.460177968381707</c:v>
                </c:pt>
                <c:pt idx="9878">
                  <c:v>61.459676026871954</c:v>
                </c:pt>
                <c:pt idx="9879">
                  <c:v>61.482464171415018</c:v>
                </c:pt>
                <c:pt idx="9880">
                  <c:v>61.474734272164731</c:v>
                </c:pt>
                <c:pt idx="9881">
                  <c:v>61.489591740853633</c:v>
                </c:pt>
                <c:pt idx="9882">
                  <c:v>61.484973878963849</c:v>
                </c:pt>
                <c:pt idx="9883">
                  <c:v>61.466803596310527</c:v>
                </c:pt>
                <c:pt idx="9884">
                  <c:v>61.460278356683638</c:v>
                </c:pt>
                <c:pt idx="9885">
                  <c:v>61.475336601976451</c:v>
                </c:pt>
                <c:pt idx="9886">
                  <c:v>61.476039320090109</c:v>
                </c:pt>
                <c:pt idx="9887">
                  <c:v>61.463591170648073</c:v>
                </c:pt>
                <c:pt idx="9888">
                  <c:v>61.472224564615942</c:v>
                </c:pt>
                <c:pt idx="9889">
                  <c:v>61.466703208008582</c:v>
                </c:pt>
                <c:pt idx="9890">
                  <c:v>61.462888452534408</c:v>
                </c:pt>
                <c:pt idx="9891">
                  <c:v>61.450339914790398</c:v>
                </c:pt>
                <c:pt idx="9892">
                  <c:v>61.521816385780177</c:v>
                </c:pt>
                <c:pt idx="9893">
                  <c:v>61.62381090056337</c:v>
                </c:pt>
                <c:pt idx="9894">
                  <c:v>61.634452060570297</c:v>
                </c:pt>
                <c:pt idx="9895">
                  <c:v>61.62471439528094</c:v>
                </c:pt>
                <c:pt idx="9896">
                  <c:v>61.620698863202861</c:v>
                </c:pt>
                <c:pt idx="9897">
                  <c:v>61.625216336790722</c:v>
                </c:pt>
                <c:pt idx="9898">
                  <c:v>61.608351102062763</c:v>
                </c:pt>
                <c:pt idx="9899">
                  <c:v>61.609354985082298</c:v>
                </c:pt>
                <c:pt idx="9900">
                  <c:v>61.593292856769999</c:v>
                </c:pt>
                <c:pt idx="9901">
                  <c:v>61.602026639039821</c:v>
                </c:pt>
                <c:pt idx="9902">
                  <c:v>61.613270128858431</c:v>
                </c:pt>
                <c:pt idx="9903">
                  <c:v>61.622305076034102</c:v>
                </c:pt>
                <c:pt idx="9904">
                  <c:v>61.610860809611573</c:v>
                </c:pt>
                <c:pt idx="9905">
                  <c:v>61.606544112627653</c:v>
                </c:pt>
                <c:pt idx="9906">
                  <c:v>61.618490320559928</c:v>
                </c:pt>
                <c:pt idx="9907">
                  <c:v>61.605038288098363</c:v>
                </c:pt>
                <c:pt idx="9908">
                  <c:v>61.60092236771834</c:v>
                </c:pt>
                <c:pt idx="9909">
                  <c:v>61.612266245838903</c:v>
                </c:pt>
                <c:pt idx="9910">
                  <c:v>61.60453634658861</c:v>
                </c:pt>
                <c:pt idx="9911">
                  <c:v>61.600520814510531</c:v>
                </c:pt>
                <c:pt idx="9912">
                  <c:v>61.5909839258251</c:v>
                </c:pt>
                <c:pt idx="9913">
                  <c:v>61.587470335256782</c:v>
                </c:pt>
                <c:pt idx="9914">
                  <c:v>61.596404894130522</c:v>
                </c:pt>
                <c:pt idx="9915">
                  <c:v>61.590783149221203</c:v>
                </c:pt>
                <c:pt idx="9916">
                  <c:v>61.588273441672378</c:v>
                </c:pt>
                <c:pt idx="9917">
                  <c:v>61.590281207711413</c:v>
                </c:pt>
                <c:pt idx="9918">
                  <c:v>61.58164781374353</c:v>
                </c:pt>
                <c:pt idx="9919">
                  <c:v>61.596404894130501</c:v>
                </c:pt>
                <c:pt idx="9920">
                  <c:v>61.606744889231557</c:v>
                </c:pt>
                <c:pt idx="9921">
                  <c:v>61.585864122425548</c:v>
                </c:pt>
                <c:pt idx="9922">
                  <c:v>61.581346648837709</c:v>
                </c:pt>
                <c:pt idx="9923">
                  <c:v>61.578134223175248</c:v>
                </c:pt>
                <c:pt idx="9924">
                  <c:v>61.587369946954823</c:v>
                </c:pt>
                <c:pt idx="9925">
                  <c:v>61.576026068834231</c:v>
                </c:pt>
                <c:pt idx="9926">
                  <c:v>61.58536218091578</c:v>
                </c:pt>
                <c:pt idx="9927">
                  <c:v>61.582852473366962</c:v>
                </c:pt>
                <c:pt idx="9928">
                  <c:v>61.576226845438143</c:v>
                </c:pt>
                <c:pt idx="9929">
                  <c:v>61.587972276766507</c:v>
                </c:pt>
                <c:pt idx="9930">
                  <c:v>61.585562957519699</c:v>
                </c:pt>
                <c:pt idx="9931">
                  <c:v>61.59509984620513</c:v>
                </c:pt>
                <c:pt idx="9932">
                  <c:v>61.585663345821651</c:v>
                </c:pt>
                <c:pt idx="9933">
                  <c:v>61.581346648837709</c:v>
                </c:pt>
                <c:pt idx="9934">
                  <c:v>61.58415752129234</c:v>
                </c:pt>
                <c:pt idx="9935">
                  <c:v>61.575524127324478</c:v>
                </c:pt>
                <c:pt idx="9936">
                  <c:v>61.573917914493258</c:v>
                </c:pt>
                <c:pt idx="9937">
                  <c:v>61.582952861668943</c:v>
                </c:pt>
                <c:pt idx="9938">
                  <c:v>61.57652801034402</c:v>
                </c:pt>
                <c:pt idx="9939">
                  <c:v>61.562172483164872</c:v>
                </c:pt>
                <c:pt idx="9940">
                  <c:v>61.59670605903635</c:v>
                </c:pt>
                <c:pt idx="9941">
                  <c:v>61.573014419775703</c:v>
                </c:pt>
                <c:pt idx="9942">
                  <c:v>61.573616749587423</c:v>
                </c:pt>
                <c:pt idx="9943">
                  <c:v>61.458672143852432</c:v>
                </c:pt>
                <c:pt idx="9944">
                  <c:v>61.470417575180797</c:v>
                </c:pt>
                <c:pt idx="9945">
                  <c:v>61.461984957816838</c:v>
                </c:pt>
                <c:pt idx="9946">
                  <c:v>61.472425341219846</c:v>
                </c:pt>
                <c:pt idx="9947">
                  <c:v>61.459073697060226</c:v>
                </c:pt>
                <c:pt idx="9948">
                  <c:v>61.460278356683631</c:v>
                </c:pt>
                <c:pt idx="9949">
                  <c:v>61.457869037436787</c:v>
                </c:pt>
                <c:pt idx="9950">
                  <c:v>61.447930595543554</c:v>
                </c:pt>
                <c:pt idx="9951">
                  <c:v>61.443613898559633</c:v>
                </c:pt>
                <c:pt idx="9952">
                  <c:v>61.441706520822542</c:v>
                </c:pt>
                <c:pt idx="9953">
                  <c:v>61.450038749884563</c:v>
                </c:pt>
                <c:pt idx="9954">
                  <c:v>61.458772532154377</c:v>
                </c:pt>
                <c:pt idx="9955">
                  <c:v>61.452849622339208</c:v>
                </c:pt>
                <c:pt idx="9956">
                  <c:v>61.452347680829448</c:v>
                </c:pt>
                <c:pt idx="9957">
                  <c:v>61.456764766115327</c:v>
                </c:pt>
                <c:pt idx="9958">
                  <c:v>61.45636321290754</c:v>
                </c:pt>
                <c:pt idx="9959">
                  <c:v>61.445922829504511</c:v>
                </c:pt>
                <c:pt idx="9960">
                  <c:v>61.469714857067132</c:v>
                </c:pt>
                <c:pt idx="9961">
                  <c:v>61.476139708392083</c:v>
                </c:pt>
                <c:pt idx="9962">
                  <c:v>61.58576373412361</c:v>
                </c:pt>
                <c:pt idx="9963">
                  <c:v>61.57793344657135</c:v>
                </c:pt>
                <c:pt idx="9964">
                  <c:v>61.584458686198232</c:v>
                </c:pt>
                <c:pt idx="9965">
                  <c:v>61.5732151963796</c:v>
                </c:pt>
                <c:pt idx="9966">
                  <c:v>61.584559074500163</c:v>
                </c:pt>
                <c:pt idx="9967">
                  <c:v>61.586064899029452</c:v>
                </c:pt>
                <c:pt idx="9968">
                  <c:v>61.588474218276303</c:v>
                </c:pt>
                <c:pt idx="9969">
                  <c:v>61.605439841306179</c:v>
                </c:pt>
                <c:pt idx="9970">
                  <c:v>61.609856926592052</c:v>
                </c:pt>
                <c:pt idx="9971">
                  <c:v>61.611362751121327</c:v>
                </c:pt>
                <c:pt idx="9972">
                  <c:v>61.5970072239422</c:v>
                </c:pt>
                <c:pt idx="9973">
                  <c:v>61.588875771484098</c:v>
                </c:pt>
                <c:pt idx="9974">
                  <c:v>61.5970072239422</c:v>
                </c:pt>
                <c:pt idx="9975">
                  <c:v>61.622706629241911</c:v>
                </c:pt>
                <c:pt idx="9976">
                  <c:v>61.622104299430198</c:v>
                </c:pt>
                <c:pt idx="9977">
                  <c:v>61.62280701754387</c:v>
                </c:pt>
                <c:pt idx="9978">
                  <c:v>61.619594591881402</c:v>
                </c:pt>
                <c:pt idx="9979">
                  <c:v>61.626019443206353</c:v>
                </c:pt>
                <c:pt idx="9980">
                  <c:v>61.609455373384257</c:v>
                </c:pt>
                <c:pt idx="9981">
                  <c:v>61.611864692631102</c:v>
                </c:pt>
                <c:pt idx="9982">
                  <c:v>61.615980613011153</c:v>
                </c:pt>
                <c:pt idx="9983">
                  <c:v>61.610760421309628</c:v>
                </c:pt>
                <c:pt idx="9984">
                  <c:v>61.614876341689659</c:v>
                </c:pt>
                <c:pt idx="9985">
                  <c:v>61.602127027341773</c:v>
                </c:pt>
                <c:pt idx="9986">
                  <c:v>61.601022756020313</c:v>
                </c:pt>
                <c:pt idx="9987">
                  <c:v>61.602930133757383</c:v>
                </c:pt>
                <c:pt idx="9988">
                  <c:v>61.588474218276303</c:v>
                </c:pt>
                <c:pt idx="9989">
                  <c:v>61.586064899029452</c:v>
                </c:pt>
                <c:pt idx="9990">
                  <c:v>61.57803383487331</c:v>
                </c:pt>
                <c:pt idx="9991">
                  <c:v>61.588875771484098</c:v>
                </c:pt>
                <c:pt idx="9992">
                  <c:v>61.599115378283223</c:v>
                </c:pt>
                <c:pt idx="9993">
                  <c:v>61.596605670734398</c:v>
                </c:pt>
                <c:pt idx="9994">
                  <c:v>61.559562387314116</c:v>
                </c:pt>
                <c:pt idx="9995">
                  <c:v>61.563979472600003</c:v>
                </c:pt>
                <c:pt idx="9996">
                  <c:v>61.556048796745813</c:v>
                </c:pt>
                <c:pt idx="9997">
                  <c:v>61.563879084298051</c:v>
                </c:pt>
                <c:pt idx="9998">
                  <c:v>61.549322780515027</c:v>
                </c:pt>
                <c:pt idx="9999">
                  <c:v>61.548820839005273</c:v>
                </c:pt>
                <c:pt idx="10000">
                  <c:v>61.535268418241763</c:v>
                </c:pt>
                <c:pt idx="10001">
                  <c:v>61.528743178614882</c:v>
                </c:pt>
                <c:pt idx="10002">
                  <c:v>61.518403183513833</c:v>
                </c:pt>
                <c:pt idx="10003">
                  <c:v>61.51227949709476</c:v>
                </c:pt>
                <c:pt idx="10004">
                  <c:v>61.521715997478239</c:v>
                </c:pt>
                <c:pt idx="10005">
                  <c:v>61.513986098227953</c:v>
                </c:pt>
                <c:pt idx="10006">
                  <c:v>61.510773672565477</c:v>
                </c:pt>
                <c:pt idx="10007">
                  <c:v>61.512179108792807</c:v>
                </c:pt>
                <c:pt idx="10008">
                  <c:v>61.450741467998213</c:v>
                </c:pt>
                <c:pt idx="10009">
                  <c:v>61.461282239703174</c:v>
                </c:pt>
                <c:pt idx="10010">
                  <c:v>61.453552340452873</c:v>
                </c:pt>
                <c:pt idx="10011">
                  <c:v>61.455459718189971</c:v>
                </c:pt>
                <c:pt idx="10012">
                  <c:v>61.44943642007285</c:v>
                </c:pt>
                <c:pt idx="10013">
                  <c:v>61.455459718189978</c:v>
                </c:pt>
                <c:pt idx="10014">
                  <c:v>61.444517393277209</c:v>
                </c:pt>
                <c:pt idx="10015">
                  <c:v>61.449336031770912</c:v>
                </c:pt>
                <c:pt idx="10016">
                  <c:v>61.436586717422998</c:v>
                </c:pt>
                <c:pt idx="10017">
                  <c:v>61.445521276296716</c:v>
                </c:pt>
                <c:pt idx="10018">
                  <c:v>61.450741467998213</c:v>
                </c:pt>
                <c:pt idx="10019">
                  <c:v>61.459174085362172</c:v>
                </c:pt>
                <c:pt idx="10020">
                  <c:v>61.465699324989082</c:v>
                </c:pt>
                <c:pt idx="10021">
                  <c:v>61.474533495560848</c:v>
                </c:pt>
                <c:pt idx="10022">
                  <c:v>61.478147474431132</c:v>
                </c:pt>
                <c:pt idx="10023">
                  <c:v>61.478649415940879</c:v>
                </c:pt>
                <c:pt idx="10024">
                  <c:v>61.47824786273307</c:v>
                </c:pt>
                <c:pt idx="10025">
                  <c:v>61.473730389145238</c:v>
                </c:pt>
                <c:pt idx="10026">
                  <c:v>61.46991563367105</c:v>
                </c:pt>
                <c:pt idx="10027">
                  <c:v>61.533662205410543</c:v>
                </c:pt>
                <c:pt idx="10028">
                  <c:v>61.524326093329002</c:v>
                </c:pt>
                <c:pt idx="10029">
                  <c:v>61.526032694462188</c:v>
                </c:pt>
                <c:pt idx="10030">
                  <c:v>61.507661635204968</c:v>
                </c:pt>
                <c:pt idx="10031">
                  <c:v>61.505252315958131</c:v>
                </c:pt>
                <c:pt idx="10032">
                  <c:v>61.513383768416233</c:v>
                </c:pt>
                <c:pt idx="10033">
                  <c:v>61.509267848036203</c:v>
                </c:pt>
                <c:pt idx="10034">
                  <c:v>61.512379885396712</c:v>
                </c:pt>
                <c:pt idx="10035">
                  <c:v>61.510874060867437</c:v>
                </c:pt>
                <c:pt idx="10036">
                  <c:v>61.501236783880053</c:v>
                </c:pt>
                <c:pt idx="10037">
                  <c:v>61.513684933322082</c:v>
                </c:pt>
                <c:pt idx="10038">
                  <c:v>61.429258371380513</c:v>
                </c:pt>
                <c:pt idx="10039">
                  <c:v>61.427551770247319</c:v>
                </c:pt>
                <c:pt idx="10040">
                  <c:v>61.416810221938462</c:v>
                </c:pt>
                <c:pt idx="10041">
                  <c:v>61.415806338918941</c:v>
                </c:pt>
                <c:pt idx="10042">
                  <c:v>61.409381487593997</c:v>
                </c:pt>
                <c:pt idx="10043">
                  <c:v>61.405767508723727</c:v>
                </c:pt>
                <c:pt idx="10044">
                  <c:v>61.411690418538903</c:v>
                </c:pt>
                <c:pt idx="10045">
                  <c:v>61.406169061931543</c:v>
                </c:pt>
                <c:pt idx="10046">
                  <c:v>61.40536595551594</c:v>
                </c:pt>
                <c:pt idx="10047">
                  <c:v>61.404261684194452</c:v>
                </c:pt>
                <c:pt idx="10048">
                  <c:v>61.401049258531998</c:v>
                </c:pt>
                <c:pt idx="10049">
                  <c:v>61.41048575891547</c:v>
                </c:pt>
                <c:pt idx="10050">
                  <c:v>61.406369838535461</c:v>
                </c:pt>
                <c:pt idx="10051">
                  <c:v>61.401852364947608</c:v>
                </c:pt>
                <c:pt idx="10052">
                  <c:v>61.401551200041752</c:v>
                </c:pt>
                <c:pt idx="10053">
                  <c:v>61.397736444567578</c:v>
                </c:pt>
                <c:pt idx="10054">
                  <c:v>61.396531784944152</c:v>
                </c:pt>
                <c:pt idx="10055">
                  <c:v>61.396531784944152</c:v>
                </c:pt>
                <c:pt idx="10056">
                  <c:v>61.380268880027941</c:v>
                </c:pt>
                <c:pt idx="10057">
                  <c:v>61.460679909891446</c:v>
                </c:pt>
                <c:pt idx="10058">
                  <c:v>61.457065931021198</c:v>
                </c:pt>
                <c:pt idx="10059">
                  <c:v>61.454255058566517</c:v>
                </c:pt>
                <c:pt idx="10060">
                  <c:v>61.469714857067153</c:v>
                </c:pt>
                <c:pt idx="10061">
                  <c:v>61.474031554051088</c:v>
                </c:pt>
                <c:pt idx="10062">
                  <c:v>61.475236213674513</c:v>
                </c:pt>
                <c:pt idx="10063">
                  <c:v>61.471923399710093</c:v>
                </c:pt>
                <c:pt idx="10064">
                  <c:v>61.482865724622847</c:v>
                </c:pt>
                <c:pt idx="10065">
                  <c:v>61.478247862733049</c:v>
                </c:pt>
                <c:pt idx="10066">
                  <c:v>61.478247862733049</c:v>
                </c:pt>
                <c:pt idx="10067">
                  <c:v>61.479552910658427</c:v>
                </c:pt>
                <c:pt idx="10068">
                  <c:v>61.46991563367105</c:v>
                </c:pt>
                <c:pt idx="10069">
                  <c:v>61.471823011408119</c:v>
                </c:pt>
                <c:pt idx="10070">
                  <c:v>61.466201266498807</c:v>
                </c:pt>
                <c:pt idx="10071">
                  <c:v>61.466201266498807</c:v>
                </c:pt>
                <c:pt idx="10072">
                  <c:v>61.466903984612472</c:v>
                </c:pt>
                <c:pt idx="10073">
                  <c:v>61.467707091028103</c:v>
                </c:pt>
                <c:pt idx="10074">
                  <c:v>61.471622234804222</c:v>
                </c:pt>
                <c:pt idx="10075">
                  <c:v>61.471823011408119</c:v>
                </c:pt>
                <c:pt idx="10076">
                  <c:v>61.471722623106167</c:v>
                </c:pt>
                <c:pt idx="10077">
                  <c:v>61.463189617440257</c:v>
                </c:pt>
                <c:pt idx="10078">
                  <c:v>61.470517963482749</c:v>
                </c:pt>
                <c:pt idx="10079">
                  <c:v>61.454255058566517</c:v>
                </c:pt>
                <c:pt idx="10080">
                  <c:v>61.444216228371353</c:v>
                </c:pt>
                <c:pt idx="10081">
                  <c:v>61.441505744218631</c:v>
                </c:pt>
                <c:pt idx="10082">
                  <c:v>61.43086458421174</c:v>
                </c:pt>
                <c:pt idx="10083">
                  <c:v>61.443915063465496</c:v>
                </c:pt>
                <c:pt idx="10084">
                  <c:v>61.441104191010837</c:v>
                </c:pt>
                <c:pt idx="10085">
                  <c:v>61.432771961948831</c:v>
                </c:pt>
                <c:pt idx="10086">
                  <c:v>61.428254488360977</c:v>
                </c:pt>
                <c:pt idx="10087">
                  <c:v>61.42745138194536</c:v>
                </c:pt>
                <c:pt idx="10088">
                  <c:v>61.425042062698523</c:v>
                </c:pt>
                <c:pt idx="10089">
                  <c:v>61.428053711757087</c:v>
                </c:pt>
                <c:pt idx="10090">
                  <c:v>61.419119152883347</c:v>
                </c:pt>
                <c:pt idx="10091">
                  <c:v>61.409381487593997</c:v>
                </c:pt>
                <c:pt idx="10092">
                  <c:v>61.399342657398797</c:v>
                </c:pt>
                <c:pt idx="10093">
                  <c:v>61.403458577778864</c:v>
                </c:pt>
                <c:pt idx="10094">
                  <c:v>61.402454694759328</c:v>
                </c:pt>
                <c:pt idx="10095">
                  <c:v>61.391010428336799</c:v>
                </c:pt>
                <c:pt idx="10096">
                  <c:v>61.396531784944152</c:v>
                </c:pt>
                <c:pt idx="10097">
                  <c:v>61.406369838535461</c:v>
                </c:pt>
                <c:pt idx="10098">
                  <c:v>61.404964402308117</c:v>
                </c:pt>
                <c:pt idx="10099">
                  <c:v>61.409883429103772</c:v>
                </c:pt>
                <c:pt idx="10100">
                  <c:v>61.43106536081563</c:v>
                </c:pt>
                <c:pt idx="10101">
                  <c:v>61.444918946485011</c:v>
                </c:pt>
                <c:pt idx="10102">
                  <c:v>61.432169632137111</c:v>
                </c:pt>
                <c:pt idx="10103">
                  <c:v>61.439196813273753</c:v>
                </c:pt>
                <c:pt idx="10104">
                  <c:v>61.446223994410367</c:v>
                </c:pt>
                <c:pt idx="10105">
                  <c:v>61.46961446876518</c:v>
                </c:pt>
                <c:pt idx="10106">
                  <c:v>61.475738155184267</c:v>
                </c:pt>
                <c:pt idx="10107">
                  <c:v>61.496819698594159</c:v>
                </c:pt>
                <c:pt idx="10108">
                  <c:v>61.490997177080949</c:v>
                </c:pt>
                <c:pt idx="10109">
                  <c:v>61.499730959350757</c:v>
                </c:pt>
                <c:pt idx="10110">
                  <c:v>61.514989981247439</c:v>
                </c:pt>
                <c:pt idx="10111">
                  <c:v>61.539986668433492</c:v>
                </c:pt>
                <c:pt idx="10112">
                  <c:v>61.533461428806604</c:v>
                </c:pt>
                <c:pt idx="10113">
                  <c:v>61.533662205410508</c:v>
                </c:pt>
                <c:pt idx="10114">
                  <c:v>61.537878514092498</c:v>
                </c:pt>
                <c:pt idx="10115">
                  <c:v>61.528040460501209</c:v>
                </c:pt>
                <c:pt idx="10116">
                  <c:v>61.510874060867437</c:v>
                </c:pt>
                <c:pt idx="10117">
                  <c:v>61.502842996711287</c:v>
                </c:pt>
                <c:pt idx="10118">
                  <c:v>61.500734842370299</c:v>
                </c:pt>
                <c:pt idx="10119">
                  <c:v>61.476641649901829</c:v>
                </c:pt>
                <c:pt idx="10120">
                  <c:v>61.460579521589509</c:v>
                </c:pt>
                <c:pt idx="10121">
                  <c:v>61.445822441202537</c:v>
                </c:pt>
                <c:pt idx="10122">
                  <c:v>61.437088658932737</c:v>
                </c:pt>
                <c:pt idx="10123">
                  <c:v>61.434277786478098</c:v>
                </c:pt>
                <c:pt idx="10124">
                  <c:v>61.414902844201379</c:v>
                </c:pt>
                <c:pt idx="10125">
                  <c:v>61.413597796275987</c:v>
                </c:pt>
                <c:pt idx="10126">
                  <c:v>61.394624407207061</c:v>
                </c:pt>
                <c:pt idx="10127">
                  <c:v>61.38508751852163</c:v>
                </c:pt>
                <c:pt idx="10128">
                  <c:v>61.378863443800597</c:v>
                </c:pt>
                <c:pt idx="10129">
                  <c:v>61.368824613605419</c:v>
                </c:pt>
                <c:pt idx="10130">
                  <c:v>61.35436869812434</c:v>
                </c:pt>
                <c:pt idx="10131">
                  <c:v>61.357380347182897</c:v>
                </c:pt>
                <c:pt idx="10132">
                  <c:v>61.347341516987697</c:v>
                </c:pt>
                <c:pt idx="10133">
                  <c:v>61.34653841057208</c:v>
                </c:pt>
                <c:pt idx="10134">
                  <c:v>61.269440194673003</c:v>
                </c:pt>
                <c:pt idx="10135">
                  <c:v>61.277471258829131</c:v>
                </c:pt>
                <c:pt idx="10136">
                  <c:v>61.165036360642958</c:v>
                </c:pt>
                <c:pt idx="10137">
                  <c:v>61.170758493854223</c:v>
                </c:pt>
                <c:pt idx="10138">
                  <c:v>61.168148398003481</c:v>
                </c:pt>
                <c:pt idx="10139">
                  <c:v>61.179492276124058</c:v>
                </c:pt>
                <c:pt idx="10140">
                  <c:v>61.170959270458141</c:v>
                </c:pt>
                <c:pt idx="10141">
                  <c:v>61.178388004802578</c:v>
                </c:pt>
                <c:pt idx="10142">
                  <c:v>61.174472861026452</c:v>
                </c:pt>
                <c:pt idx="10143">
                  <c:v>61.173669754610827</c:v>
                </c:pt>
                <c:pt idx="10144">
                  <c:v>61.165337525548821</c:v>
                </c:pt>
                <c:pt idx="10145">
                  <c:v>61.157406849694603</c:v>
                </c:pt>
                <c:pt idx="10146">
                  <c:v>61.171260435363983</c:v>
                </c:pt>
                <c:pt idx="10147">
                  <c:v>61.176179462159638</c:v>
                </c:pt>
                <c:pt idx="10148">
                  <c:v>61.17296703649717</c:v>
                </c:pt>
                <c:pt idx="10149">
                  <c:v>61.174874414234239</c:v>
                </c:pt>
                <c:pt idx="10150">
                  <c:v>61.169754610834701</c:v>
                </c:pt>
                <c:pt idx="10151">
                  <c:v>61.170557717250297</c:v>
                </c:pt>
                <c:pt idx="10152">
                  <c:v>61.17377014291278</c:v>
                </c:pt>
                <c:pt idx="10153">
                  <c:v>61.254181172776299</c:v>
                </c:pt>
                <c:pt idx="10154">
                  <c:v>61.25307690145484</c:v>
                </c:pt>
                <c:pt idx="10155">
                  <c:v>61.385489071729438</c:v>
                </c:pt>
                <c:pt idx="10156">
                  <c:v>61.28259106222869</c:v>
                </c:pt>
                <c:pt idx="10157">
                  <c:v>61.277370870527207</c:v>
                </c:pt>
                <c:pt idx="10158">
                  <c:v>61.275664269394007</c:v>
                </c:pt>
                <c:pt idx="10159">
                  <c:v>61.285703099589213</c:v>
                </c:pt>
                <c:pt idx="10160">
                  <c:v>61.277170093923303</c:v>
                </c:pt>
                <c:pt idx="10161">
                  <c:v>61.236111278424957</c:v>
                </c:pt>
                <c:pt idx="10162">
                  <c:v>61.221755751245823</c:v>
                </c:pt>
                <c:pt idx="10163">
                  <c:v>61.229385262194178</c:v>
                </c:pt>
                <c:pt idx="10164">
                  <c:v>61.235308172009347</c:v>
                </c:pt>
                <c:pt idx="10165">
                  <c:v>61.221053033132172</c:v>
                </c:pt>
                <c:pt idx="10166">
                  <c:v>61.209709155011588</c:v>
                </c:pt>
                <c:pt idx="10167">
                  <c:v>61.212620415768193</c:v>
                </c:pt>
                <c:pt idx="10168">
                  <c:v>61.210512261427212</c:v>
                </c:pt>
                <c:pt idx="10169">
                  <c:v>61.208805660294033</c:v>
                </c:pt>
                <c:pt idx="10170">
                  <c:v>61.205091293121797</c:v>
                </c:pt>
                <c:pt idx="10171">
                  <c:v>61.201878867459342</c:v>
                </c:pt>
                <c:pt idx="10172">
                  <c:v>61.19866644179686</c:v>
                </c:pt>
                <c:pt idx="10173">
                  <c:v>61.198666441796853</c:v>
                </c:pt>
                <c:pt idx="10174">
                  <c:v>61.185816739147008</c:v>
                </c:pt>
                <c:pt idx="10175">
                  <c:v>61.283896110154068</c:v>
                </c:pt>
                <c:pt idx="10176">
                  <c:v>61.289718631667299</c:v>
                </c:pt>
                <c:pt idx="10177">
                  <c:v>61.293533387141473</c:v>
                </c:pt>
                <c:pt idx="10178">
                  <c:v>61.296846201105872</c:v>
                </c:pt>
                <c:pt idx="10179">
                  <c:v>61.293332610537561</c:v>
                </c:pt>
                <c:pt idx="10180">
                  <c:v>61.329873952448061</c:v>
                </c:pt>
                <c:pt idx="10181">
                  <c:v>61.341719772078399</c:v>
                </c:pt>
                <c:pt idx="10182">
                  <c:v>61.341217830568652</c:v>
                </c:pt>
                <c:pt idx="10183">
                  <c:v>61.363704810205881</c:v>
                </c:pt>
                <c:pt idx="10184">
                  <c:v>61.368925001907378</c:v>
                </c:pt>
                <c:pt idx="10185">
                  <c:v>61.381774704557223</c:v>
                </c:pt>
                <c:pt idx="10186">
                  <c:v>61.374647135118607</c:v>
                </c:pt>
                <c:pt idx="10187">
                  <c:v>61.373844028702997</c:v>
                </c:pt>
                <c:pt idx="10188">
                  <c:v>61.390608875129011</c:v>
                </c:pt>
                <c:pt idx="10189">
                  <c:v>61.396331008340262</c:v>
                </c:pt>
                <c:pt idx="10190">
                  <c:v>61.399141880794922</c:v>
                </c:pt>
                <c:pt idx="10191">
                  <c:v>61.408076439668619</c:v>
                </c:pt>
                <c:pt idx="10192">
                  <c:v>61.408779157782277</c:v>
                </c:pt>
                <c:pt idx="10193">
                  <c:v>61.403257801174952</c:v>
                </c:pt>
                <c:pt idx="10194">
                  <c:v>61.404864014006158</c:v>
                </c:pt>
                <c:pt idx="10195">
                  <c:v>61.405064790610069</c:v>
                </c:pt>
                <c:pt idx="10196">
                  <c:v>61.400446928720299</c:v>
                </c:pt>
                <c:pt idx="10197">
                  <c:v>61.395226737018803</c:v>
                </c:pt>
                <c:pt idx="10198">
                  <c:v>61.397836832869551</c:v>
                </c:pt>
                <c:pt idx="10199">
                  <c:v>61.407273333253038</c:v>
                </c:pt>
                <c:pt idx="10200">
                  <c:v>61.404964402308117</c:v>
                </c:pt>
                <c:pt idx="10201">
                  <c:v>61.400446928720299</c:v>
                </c:pt>
                <c:pt idx="10202">
                  <c:v>61.378461890592817</c:v>
                </c:pt>
                <c:pt idx="10203">
                  <c:v>61.380369268329908</c:v>
                </c:pt>
                <c:pt idx="10204">
                  <c:v>61.379365385310393</c:v>
                </c:pt>
                <c:pt idx="10205">
                  <c:v>61.399242269096867</c:v>
                </c:pt>
                <c:pt idx="10206">
                  <c:v>61.32144133508411</c:v>
                </c:pt>
                <c:pt idx="10207">
                  <c:v>61.303371440732747</c:v>
                </c:pt>
                <c:pt idx="10208">
                  <c:v>61.305579983375722</c:v>
                </c:pt>
                <c:pt idx="10209">
                  <c:v>61.300359791674197</c:v>
                </c:pt>
                <c:pt idx="10210">
                  <c:v>61.288112418836072</c:v>
                </c:pt>
                <c:pt idx="10211">
                  <c:v>61.248760204470912</c:v>
                </c:pt>
                <c:pt idx="10212">
                  <c:v>61.255988162211437</c:v>
                </c:pt>
                <c:pt idx="10213">
                  <c:v>61.250968747113838</c:v>
                </c:pt>
                <c:pt idx="10214">
                  <c:v>61.246049720318197</c:v>
                </c:pt>
                <c:pt idx="10215">
                  <c:v>61.24163263503231</c:v>
                </c:pt>
                <c:pt idx="10216">
                  <c:v>61.238420209369849</c:v>
                </c:pt>
                <c:pt idx="10217">
                  <c:v>61.241231081824488</c:v>
                </c:pt>
                <c:pt idx="10218">
                  <c:v>61.243138459561578</c:v>
                </c:pt>
                <c:pt idx="10219">
                  <c:v>61.236713608236663</c:v>
                </c:pt>
                <c:pt idx="10220">
                  <c:v>61.232798464460529</c:v>
                </c:pt>
                <c:pt idx="10221">
                  <c:v>61.226273224833662</c:v>
                </c:pt>
                <c:pt idx="10222">
                  <c:v>61.222056916151679</c:v>
                </c:pt>
                <c:pt idx="10223">
                  <c:v>61.136325306284711</c:v>
                </c:pt>
                <c:pt idx="10224">
                  <c:v>61.125182204768038</c:v>
                </c:pt>
                <c:pt idx="10225">
                  <c:v>61.203886633498357</c:v>
                </c:pt>
                <c:pt idx="10226">
                  <c:v>61.210211096521341</c:v>
                </c:pt>
                <c:pt idx="10227">
                  <c:v>61.208002553878423</c:v>
                </c:pt>
                <c:pt idx="10228">
                  <c:v>61.209508378407698</c:v>
                </c:pt>
                <c:pt idx="10229">
                  <c:v>61.218141772375553</c:v>
                </c:pt>
                <c:pt idx="10230">
                  <c:v>61.244242730883073</c:v>
                </c:pt>
                <c:pt idx="10231">
                  <c:v>61.239524480691323</c:v>
                </c:pt>
                <c:pt idx="10232">
                  <c:v>61.230087980307843</c:v>
                </c:pt>
                <c:pt idx="10233">
                  <c:v>61.209508378407669</c:v>
                </c:pt>
                <c:pt idx="10234">
                  <c:v>61.205994787839352</c:v>
                </c:pt>
                <c:pt idx="10235">
                  <c:v>61.202983138780802</c:v>
                </c:pt>
                <c:pt idx="10236">
                  <c:v>61.113035220231851</c:v>
                </c:pt>
                <c:pt idx="10237">
                  <c:v>61.099181634562498</c:v>
                </c:pt>
                <c:pt idx="10238">
                  <c:v>61.114842209666989</c:v>
                </c:pt>
                <c:pt idx="10239">
                  <c:v>61.120564342878261</c:v>
                </c:pt>
                <c:pt idx="10240">
                  <c:v>61.11674958740408</c:v>
                </c:pt>
                <c:pt idx="10241">
                  <c:v>61.126587640995361</c:v>
                </c:pt>
                <c:pt idx="10242">
                  <c:v>61.198867218400771</c:v>
                </c:pt>
                <c:pt idx="10243">
                  <c:v>61.190334212734861</c:v>
                </c:pt>
                <c:pt idx="10244">
                  <c:v>61.18431091461774</c:v>
                </c:pt>
                <c:pt idx="10245">
                  <c:v>61.176380238763556</c:v>
                </c:pt>
                <c:pt idx="10246">
                  <c:v>61.179391887822113</c:v>
                </c:pt>
                <c:pt idx="10247">
                  <c:v>61.176681403669377</c:v>
                </c:pt>
                <c:pt idx="10248">
                  <c:v>61.174874414234253</c:v>
                </c:pt>
                <c:pt idx="10249">
                  <c:v>61.182503925182608</c:v>
                </c:pt>
                <c:pt idx="10250">
                  <c:v>61.226674778041463</c:v>
                </c:pt>
                <c:pt idx="10251">
                  <c:v>61.115745704384551</c:v>
                </c:pt>
                <c:pt idx="10252">
                  <c:v>61.139738508551098</c:v>
                </c:pt>
                <c:pt idx="10253">
                  <c:v>61.142950934213538</c:v>
                </c:pt>
                <c:pt idx="10254">
                  <c:v>61.151383551577467</c:v>
                </c:pt>
                <c:pt idx="10255">
                  <c:v>61.231794581440987</c:v>
                </c:pt>
                <c:pt idx="10256">
                  <c:v>61.24113069352255</c:v>
                </c:pt>
                <c:pt idx="10257">
                  <c:v>61.221354198038021</c:v>
                </c:pt>
                <c:pt idx="10258">
                  <c:v>61.222960410869263</c:v>
                </c:pt>
                <c:pt idx="10259">
                  <c:v>61.233300405970311</c:v>
                </c:pt>
                <c:pt idx="10260">
                  <c:v>61.221856139547782</c:v>
                </c:pt>
                <c:pt idx="10261">
                  <c:v>61.22747788445708</c:v>
                </c:pt>
                <c:pt idx="10262">
                  <c:v>61.219446820300931</c:v>
                </c:pt>
                <c:pt idx="10263">
                  <c:v>61.20619556444327</c:v>
                </c:pt>
                <c:pt idx="10264">
                  <c:v>61.204689739914002</c:v>
                </c:pt>
                <c:pt idx="10265">
                  <c:v>61.192442367075877</c:v>
                </c:pt>
                <c:pt idx="10266">
                  <c:v>61.193546638397343</c:v>
                </c:pt>
                <c:pt idx="10267">
                  <c:v>61.201075761043732</c:v>
                </c:pt>
                <c:pt idx="10268">
                  <c:v>61.17909072291625</c:v>
                </c:pt>
                <c:pt idx="10269">
                  <c:v>61.134016375339819</c:v>
                </c:pt>
                <c:pt idx="10270">
                  <c:v>61.26853669995544</c:v>
                </c:pt>
                <c:pt idx="10271">
                  <c:v>61.275764657695973</c:v>
                </c:pt>
                <c:pt idx="10272">
                  <c:v>61.29092329129071</c:v>
                </c:pt>
                <c:pt idx="10273">
                  <c:v>61.270343689390558</c:v>
                </c:pt>
                <c:pt idx="10274">
                  <c:v>61.22687555464536</c:v>
                </c:pt>
                <c:pt idx="10275">
                  <c:v>61.222458469359502</c:v>
                </c:pt>
                <c:pt idx="10276">
                  <c:v>61.237115161444457</c:v>
                </c:pt>
                <c:pt idx="10277">
                  <c:v>61.230991475025398</c:v>
                </c:pt>
                <c:pt idx="10278">
                  <c:v>61.234103512385921</c:v>
                </c:pt>
                <c:pt idx="10279">
                  <c:v>61.233099629366393</c:v>
                </c:pt>
                <c:pt idx="10280">
                  <c:v>61.224265458794619</c:v>
                </c:pt>
                <c:pt idx="10281">
                  <c:v>61.242736906353798</c:v>
                </c:pt>
                <c:pt idx="10282">
                  <c:v>61.263316508253943</c:v>
                </c:pt>
                <c:pt idx="10283">
                  <c:v>61.272753008637423</c:v>
                </c:pt>
                <c:pt idx="10284">
                  <c:v>61.2901201848751</c:v>
                </c:pt>
                <c:pt idx="10285">
                  <c:v>61.293031445631733</c:v>
                </c:pt>
                <c:pt idx="10286">
                  <c:v>61.28991940827121</c:v>
                </c:pt>
                <c:pt idx="10287">
                  <c:v>61.323147936217303</c:v>
                </c:pt>
                <c:pt idx="10288">
                  <c:v>61.344028703023291</c:v>
                </c:pt>
                <c:pt idx="10289">
                  <c:v>61.338507346415938</c:v>
                </c:pt>
                <c:pt idx="10290">
                  <c:v>61.328167351314882</c:v>
                </c:pt>
                <c:pt idx="10291">
                  <c:v>61.314614930551393</c:v>
                </c:pt>
                <c:pt idx="10292">
                  <c:v>61.32595880867197</c:v>
                </c:pt>
                <c:pt idx="10293">
                  <c:v>61.380670433235771</c:v>
                </c:pt>
                <c:pt idx="10294">
                  <c:v>61.377859560781097</c:v>
                </c:pt>
                <c:pt idx="10295">
                  <c:v>61.369326555115187</c:v>
                </c:pt>
                <c:pt idx="10296">
                  <c:v>61.373743640401067</c:v>
                </c:pt>
                <c:pt idx="10297">
                  <c:v>61.367118012472261</c:v>
                </c:pt>
                <c:pt idx="10298">
                  <c:v>61.382778587576752</c:v>
                </c:pt>
                <c:pt idx="10299">
                  <c:v>61.389303827203634</c:v>
                </c:pt>
                <c:pt idx="10300">
                  <c:v>61.372137427569839</c:v>
                </c:pt>
                <c:pt idx="10301">
                  <c:v>61.368623837001522</c:v>
                </c:pt>
                <c:pt idx="10302">
                  <c:v>61.367318789076137</c:v>
                </c:pt>
                <c:pt idx="10303">
                  <c:v>61.360994326053167</c:v>
                </c:pt>
                <c:pt idx="10304">
                  <c:v>61.364407528319518</c:v>
                </c:pt>
                <c:pt idx="10305">
                  <c:v>61.355272192841909</c:v>
                </c:pt>
                <c:pt idx="10306">
                  <c:v>61.344932197740853</c:v>
                </c:pt>
                <c:pt idx="10307">
                  <c:v>61.31692386149625</c:v>
                </c:pt>
                <c:pt idx="10308">
                  <c:v>61.312305999606473</c:v>
                </c:pt>
                <c:pt idx="10309">
                  <c:v>61.318530074327498</c:v>
                </c:pt>
                <c:pt idx="10310">
                  <c:v>61.318931627535306</c:v>
                </c:pt>
                <c:pt idx="10311">
                  <c:v>61.24966369918846</c:v>
                </c:pt>
                <c:pt idx="10312">
                  <c:v>61.248760204470898</c:v>
                </c:pt>
                <c:pt idx="10313">
                  <c:v>61.249964864094324</c:v>
                </c:pt>
                <c:pt idx="10314">
                  <c:v>61.25719282183487</c:v>
                </c:pt>
                <c:pt idx="10315">
                  <c:v>61.252574959945079</c:v>
                </c:pt>
                <c:pt idx="10316">
                  <c:v>61.256590492023143</c:v>
                </c:pt>
                <c:pt idx="10317">
                  <c:v>61.254582725984108</c:v>
                </c:pt>
                <c:pt idx="10318">
                  <c:v>61.219145655395067</c:v>
                </c:pt>
                <c:pt idx="10319">
                  <c:v>61.227879437664903</c:v>
                </c:pt>
                <c:pt idx="10320">
                  <c:v>61.238119044464</c:v>
                </c:pt>
                <c:pt idx="10321">
                  <c:v>61.233099629366393</c:v>
                </c:pt>
                <c:pt idx="10322">
                  <c:v>61.238018656162033</c:v>
                </c:pt>
                <c:pt idx="10323">
                  <c:v>61.248860592772843</c:v>
                </c:pt>
                <c:pt idx="10324">
                  <c:v>61.261107965610982</c:v>
                </c:pt>
                <c:pt idx="10325">
                  <c:v>61.264119614669553</c:v>
                </c:pt>
                <c:pt idx="10326">
                  <c:v>61.274861162978382</c:v>
                </c:pt>
                <c:pt idx="10327">
                  <c:v>61.27897708335842</c:v>
                </c:pt>
                <c:pt idx="10328">
                  <c:v>61.279278248264298</c:v>
                </c:pt>
                <c:pt idx="10329">
                  <c:v>61.285301546381412</c:v>
                </c:pt>
                <c:pt idx="10330">
                  <c:v>61.361395879260982</c:v>
                </c:pt>
                <c:pt idx="10331">
                  <c:v>61.331680941883207</c:v>
                </c:pt>
                <c:pt idx="10332">
                  <c:v>61.338005404906177</c:v>
                </c:pt>
                <c:pt idx="10333">
                  <c:v>61.339310452831548</c:v>
                </c:pt>
                <c:pt idx="10334">
                  <c:v>61.347140740383807</c:v>
                </c:pt>
                <c:pt idx="10335">
                  <c:v>61.342221713588152</c:v>
                </c:pt>
                <c:pt idx="10336">
                  <c:v>61.341418607172528</c:v>
                </c:pt>
                <c:pt idx="10337">
                  <c:v>61.384585577011883</c:v>
                </c:pt>
                <c:pt idx="10338">
                  <c:v>61.381473539651367</c:v>
                </c:pt>
                <c:pt idx="10339">
                  <c:v>61.376554512855748</c:v>
                </c:pt>
                <c:pt idx="10340">
                  <c:v>61.378060337385023</c:v>
                </c:pt>
                <c:pt idx="10341">
                  <c:v>61.323147936217303</c:v>
                </c:pt>
                <c:pt idx="10342">
                  <c:v>61.305278818469851</c:v>
                </c:pt>
                <c:pt idx="10343">
                  <c:v>61.302267169411287</c:v>
                </c:pt>
                <c:pt idx="10344">
                  <c:v>61.300761344882012</c:v>
                </c:pt>
                <c:pt idx="10345">
                  <c:v>61.284398051663842</c:v>
                </c:pt>
                <c:pt idx="10346">
                  <c:v>61.282490673926759</c:v>
                </c:pt>
                <c:pt idx="10347">
                  <c:v>61.288815136949736</c:v>
                </c:pt>
                <c:pt idx="10348">
                  <c:v>61.283896110154082</c:v>
                </c:pt>
                <c:pt idx="10349">
                  <c:v>61.287008147514598</c:v>
                </c:pt>
                <c:pt idx="10350">
                  <c:v>61.315919978476757</c:v>
                </c:pt>
                <c:pt idx="10351">
                  <c:v>61.297147366011743</c:v>
                </c:pt>
                <c:pt idx="10352">
                  <c:v>61.299155132050799</c:v>
                </c:pt>
                <c:pt idx="10353">
                  <c:v>61.312607164512308</c:v>
                </c:pt>
                <c:pt idx="10354">
                  <c:v>61.321842888291897</c:v>
                </c:pt>
                <c:pt idx="10355">
                  <c:v>61.316321531684551</c:v>
                </c:pt>
                <c:pt idx="10356">
                  <c:v>61.313309882626001</c:v>
                </c:pt>
                <c:pt idx="10357">
                  <c:v>61.320738616970438</c:v>
                </c:pt>
                <c:pt idx="10358">
                  <c:v>61.31612075508064</c:v>
                </c:pt>
                <c:pt idx="10359">
                  <c:v>61.318128521119682</c:v>
                </c:pt>
                <c:pt idx="10360">
                  <c:v>61.369125778511282</c:v>
                </c:pt>
                <c:pt idx="10361">
                  <c:v>61.374546746816677</c:v>
                </c:pt>
                <c:pt idx="10362">
                  <c:v>61.372438592475682</c:v>
                </c:pt>
                <c:pt idx="10363">
                  <c:v>61.375952183043999</c:v>
                </c:pt>
                <c:pt idx="10364">
                  <c:v>61.390307710223148</c:v>
                </c:pt>
                <c:pt idx="10365">
                  <c:v>61.405064790610048</c:v>
                </c:pt>
                <c:pt idx="10366">
                  <c:v>61.401551200041752</c:v>
                </c:pt>
                <c:pt idx="10367">
                  <c:v>61.404864014006151</c:v>
                </c:pt>
                <c:pt idx="10368">
                  <c:v>61.404964402308103</c:v>
                </c:pt>
                <c:pt idx="10369">
                  <c:v>61.415404785711118</c:v>
                </c:pt>
                <c:pt idx="10370">
                  <c:v>61.447529042335738</c:v>
                </c:pt>
                <c:pt idx="10371">
                  <c:v>61.32575803206803</c:v>
                </c:pt>
                <c:pt idx="10372">
                  <c:v>61.317626579609893</c:v>
                </c:pt>
                <c:pt idx="10373">
                  <c:v>61.318128521119682</c:v>
                </c:pt>
                <c:pt idx="10374">
                  <c:v>61.320437452064567</c:v>
                </c:pt>
                <c:pt idx="10375">
                  <c:v>61.317526191307977</c:v>
                </c:pt>
                <c:pt idx="10376">
                  <c:v>61.323147936217268</c:v>
                </c:pt>
                <c:pt idx="10377">
                  <c:v>61.320638228668493</c:v>
                </c:pt>
                <c:pt idx="10378">
                  <c:v>61.324653760746543</c:v>
                </c:pt>
                <c:pt idx="10379">
                  <c:v>61.325155702256311</c:v>
                </c:pt>
                <c:pt idx="10380">
                  <c:v>61.318730850931402</c:v>
                </c:pt>
                <c:pt idx="10381">
                  <c:v>61.306282701489351</c:v>
                </c:pt>
                <c:pt idx="10382">
                  <c:v>61.296344259596111</c:v>
                </c:pt>
                <c:pt idx="10383">
                  <c:v>61.313912212437721</c:v>
                </c:pt>
                <c:pt idx="10384">
                  <c:v>61.293734163745377</c:v>
                </c:pt>
                <c:pt idx="10385">
                  <c:v>61.307688137716703</c:v>
                </c:pt>
                <c:pt idx="10386">
                  <c:v>61.305780759979612</c:v>
                </c:pt>
                <c:pt idx="10387">
                  <c:v>61.301966004505417</c:v>
                </c:pt>
                <c:pt idx="10388">
                  <c:v>61.298050860729312</c:v>
                </c:pt>
                <c:pt idx="10389">
                  <c:v>61.286907759212632</c:v>
                </c:pt>
                <c:pt idx="10390">
                  <c:v>61.41309585476624</c:v>
                </c:pt>
                <c:pt idx="10391">
                  <c:v>61.406269450233488</c:v>
                </c:pt>
                <c:pt idx="10392">
                  <c:v>61.403157412873007</c:v>
                </c:pt>
                <c:pt idx="10393">
                  <c:v>61.400748093626149</c:v>
                </c:pt>
                <c:pt idx="10394">
                  <c:v>61.410284982311587</c:v>
                </c:pt>
                <c:pt idx="10395">
                  <c:v>61.405064790610069</c:v>
                </c:pt>
                <c:pt idx="10396">
                  <c:v>61.409080322688148</c:v>
                </c:pt>
                <c:pt idx="10397">
                  <c:v>61.409080322688148</c:v>
                </c:pt>
                <c:pt idx="10398">
                  <c:v>61.415404785711118</c:v>
                </c:pt>
                <c:pt idx="10399">
                  <c:v>61.424740897792638</c:v>
                </c:pt>
                <c:pt idx="10400">
                  <c:v>61.465799713291013</c:v>
                </c:pt>
                <c:pt idx="10401">
                  <c:v>61.471622234804222</c:v>
                </c:pt>
                <c:pt idx="10402">
                  <c:v>61.457266707625088</c:v>
                </c:pt>
                <c:pt idx="10403">
                  <c:v>61.468209032537878</c:v>
                </c:pt>
                <c:pt idx="10404">
                  <c:v>61.455660494793847</c:v>
                </c:pt>
                <c:pt idx="10405">
                  <c:v>61.45064107969624</c:v>
                </c:pt>
                <c:pt idx="10406">
                  <c:v>61.455660494793847</c:v>
                </c:pt>
                <c:pt idx="10407">
                  <c:v>61.447729818939671</c:v>
                </c:pt>
                <c:pt idx="10408">
                  <c:v>61.426748663831702</c:v>
                </c:pt>
                <c:pt idx="10409">
                  <c:v>61.421026530620438</c:v>
                </c:pt>
                <c:pt idx="10410">
                  <c:v>61.446123606108443</c:v>
                </c:pt>
                <c:pt idx="10411">
                  <c:v>61.462386511024683</c:v>
                </c:pt>
                <c:pt idx="10412">
                  <c:v>61.459374861966097</c:v>
                </c:pt>
                <c:pt idx="10413">
                  <c:v>61.469212915557399</c:v>
                </c:pt>
                <c:pt idx="10414">
                  <c:v>61.46620126649885</c:v>
                </c:pt>
                <c:pt idx="10415">
                  <c:v>61.455058164982162</c:v>
                </c:pt>
                <c:pt idx="10416">
                  <c:v>61.452247292527503</c:v>
                </c:pt>
                <c:pt idx="10417">
                  <c:v>61.458270590644617</c:v>
                </c:pt>
                <c:pt idx="10418">
                  <c:v>61.462185734420757</c:v>
                </c:pt>
                <c:pt idx="10419">
                  <c:v>61.432470797042967</c:v>
                </c:pt>
                <c:pt idx="10420">
                  <c:v>61.421227307224342</c:v>
                </c:pt>
                <c:pt idx="10421">
                  <c:v>61.423335461565351</c:v>
                </c:pt>
                <c:pt idx="10422">
                  <c:v>61.415806338918941</c:v>
                </c:pt>
                <c:pt idx="10423">
                  <c:v>61.415705950616982</c:v>
                </c:pt>
                <c:pt idx="10424">
                  <c:v>61.421729248734117</c:v>
                </c:pt>
                <c:pt idx="10425">
                  <c:v>61.415605562315037</c:v>
                </c:pt>
                <c:pt idx="10426">
                  <c:v>61.3206382286685</c:v>
                </c:pt>
                <c:pt idx="10427">
                  <c:v>61.344329867929147</c:v>
                </c:pt>
                <c:pt idx="10428">
                  <c:v>61.340916665662789</c:v>
                </c:pt>
                <c:pt idx="10429">
                  <c:v>61.322947159613378</c:v>
                </c:pt>
                <c:pt idx="10430">
                  <c:v>61.302367557713218</c:v>
                </c:pt>
                <c:pt idx="10431">
                  <c:v>61.323147936217282</c:v>
                </c:pt>
                <c:pt idx="10432">
                  <c:v>61.308290467528387</c:v>
                </c:pt>
                <c:pt idx="10433">
                  <c:v>61.23591050182106</c:v>
                </c:pt>
                <c:pt idx="10434">
                  <c:v>61.250366417302118</c:v>
                </c:pt>
                <c:pt idx="10435">
                  <c:v>61.243339236165511</c:v>
                </c:pt>
                <c:pt idx="10436">
                  <c:v>61.234103512385921</c:v>
                </c:pt>
                <c:pt idx="10437">
                  <c:v>61.242736906353798</c:v>
                </c:pt>
                <c:pt idx="10438">
                  <c:v>61.248157874659178</c:v>
                </c:pt>
                <c:pt idx="10439">
                  <c:v>61.289718631667299</c:v>
                </c:pt>
                <c:pt idx="10440">
                  <c:v>61.287610477326297</c:v>
                </c:pt>
                <c:pt idx="10441">
                  <c:v>61.287208924118488</c:v>
                </c:pt>
                <c:pt idx="10442">
                  <c:v>61.285401934683357</c:v>
                </c:pt>
                <c:pt idx="10443">
                  <c:v>61.288614360345832</c:v>
                </c:pt>
                <c:pt idx="10444">
                  <c:v>61.299155132050799</c:v>
                </c:pt>
                <c:pt idx="10445">
                  <c:v>61.398137997775422</c:v>
                </c:pt>
                <c:pt idx="10446">
                  <c:v>61.400145763814443</c:v>
                </c:pt>
                <c:pt idx="10447">
                  <c:v>61.406871780045229</c:v>
                </c:pt>
                <c:pt idx="10448">
                  <c:v>61.404864014006172</c:v>
                </c:pt>
                <c:pt idx="10449">
                  <c:v>61.416007115522852</c:v>
                </c:pt>
                <c:pt idx="10450">
                  <c:v>61.397836832869551</c:v>
                </c:pt>
                <c:pt idx="10451">
                  <c:v>61.393018194375863</c:v>
                </c:pt>
                <c:pt idx="10452">
                  <c:v>61.469714857067153</c:v>
                </c:pt>
                <c:pt idx="10453">
                  <c:v>61.352360932085311</c:v>
                </c:pt>
                <c:pt idx="10454">
                  <c:v>61.364005975111752</c:v>
                </c:pt>
                <c:pt idx="10455">
                  <c:v>61.355974910955588</c:v>
                </c:pt>
                <c:pt idx="10456">
                  <c:v>61.344329867929162</c:v>
                </c:pt>
                <c:pt idx="10457">
                  <c:v>61.348746953215041</c:v>
                </c:pt>
                <c:pt idx="10458">
                  <c:v>61.32144133508411</c:v>
                </c:pt>
                <c:pt idx="10459">
                  <c:v>61.329673175844171</c:v>
                </c:pt>
                <c:pt idx="10460">
                  <c:v>61.331580553581247</c:v>
                </c:pt>
                <c:pt idx="10461">
                  <c:v>61.328870069428547</c:v>
                </c:pt>
                <c:pt idx="10462">
                  <c:v>61.333688707922228</c:v>
                </c:pt>
                <c:pt idx="10463">
                  <c:v>61.345233362646709</c:v>
                </c:pt>
                <c:pt idx="10464">
                  <c:v>61.344631032834997</c:v>
                </c:pt>
                <c:pt idx="10465">
                  <c:v>61.339109676227643</c:v>
                </c:pt>
                <c:pt idx="10466">
                  <c:v>61.308491244132313</c:v>
                </c:pt>
                <c:pt idx="10467">
                  <c:v>61.308089690924497</c:v>
                </c:pt>
                <c:pt idx="10468">
                  <c:v>61.247555544847472</c:v>
                </c:pt>
                <c:pt idx="10469">
                  <c:v>61.24886059277285</c:v>
                </c:pt>
                <c:pt idx="10470">
                  <c:v>61.252173406737271</c:v>
                </c:pt>
                <c:pt idx="10471">
                  <c:v>61.254783502587998</c:v>
                </c:pt>
                <c:pt idx="10472">
                  <c:v>61.364005975111731</c:v>
                </c:pt>
                <c:pt idx="10473">
                  <c:v>61.365511799641013</c:v>
                </c:pt>
                <c:pt idx="10474">
                  <c:v>61.376253347949863</c:v>
                </c:pt>
                <c:pt idx="10475">
                  <c:v>61.383079752482587</c:v>
                </c:pt>
                <c:pt idx="10476">
                  <c:v>61.384384800407958</c:v>
                </c:pt>
                <c:pt idx="10477">
                  <c:v>61.39402207739537</c:v>
                </c:pt>
                <c:pt idx="10478">
                  <c:v>61.388299944184112</c:v>
                </c:pt>
                <c:pt idx="10479">
                  <c:v>61.387296061164577</c:v>
                </c:pt>
                <c:pt idx="10480">
                  <c:v>61.392516252866102</c:v>
                </c:pt>
                <c:pt idx="10481">
                  <c:v>61.388099167580187</c:v>
                </c:pt>
                <c:pt idx="10482">
                  <c:v>61.379967715122099</c:v>
                </c:pt>
                <c:pt idx="10483">
                  <c:v>61.39522673701881</c:v>
                </c:pt>
                <c:pt idx="10484">
                  <c:v>61.392014311356341</c:v>
                </c:pt>
                <c:pt idx="10485">
                  <c:v>61.424640509490708</c:v>
                </c:pt>
                <c:pt idx="10486">
                  <c:v>61.334692590941799</c:v>
                </c:pt>
                <c:pt idx="10487">
                  <c:v>61.394925572112953</c:v>
                </c:pt>
                <c:pt idx="10488">
                  <c:v>61.401952753249567</c:v>
                </c:pt>
                <c:pt idx="10489">
                  <c:v>61.41148964193502</c:v>
                </c:pt>
                <c:pt idx="10490">
                  <c:v>61.411288865331109</c:v>
                </c:pt>
                <c:pt idx="10491">
                  <c:v>61.419319929487287</c:v>
                </c:pt>
                <c:pt idx="10492">
                  <c:v>61.416308280428723</c:v>
                </c:pt>
                <c:pt idx="10493">
                  <c:v>61.416007115522874</c:v>
                </c:pt>
                <c:pt idx="10494">
                  <c:v>61.4189183762795</c:v>
                </c:pt>
                <c:pt idx="10495">
                  <c:v>61.415304397409223</c:v>
                </c:pt>
                <c:pt idx="10496">
                  <c:v>61.409883429103793</c:v>
                </c:pt>
                <c:pt idx="10497">
                  <c:v>61.399041492492969</c:v>
                </c:pt>
                <c:pt idx="10498">
                  <c:v>61.406369838535483</c:v>
                </c:pt>
                <c:pt idx="10499">
                  <c:v>61.408979934386231</c:v>
                </c:pt>
                <c:pt idx="10500">
                  <c:v>61.446424771014293</c:v>
                </c:pt>
                <c:pt idx="10501">
                  <c:v>61.447328265731848</c:v>
                </c:pt>
                <c:pt idx="10502">
                  <c:v>61.43166769062735</c:v>
                </c:pt>
                <c:pt idx="10503">
                  <c:v>61.439899531387397</c:v>
                </c:pt>
                <c:pt idx="10504">
                  <c:v>61.434378174780058</c:v>
                </c:pt>
                <c:pt idx="10505">
                  <c:v>61.519808619741148</c:v>
                </c:pt>
                <c:pt idx="10506">
                  <c:v>61.523121433705597</c:v>
                </c:pt>
                <c:pt idx="10507">
                  <c:v>61.516395417474797</c:v>
                </c:pt>
                <c:pt idx="10508">
                  <c:v>61.516495805776742</c:v>
                </c:pt>
                <c:pt idx="10509">
                  <c:v>61.515491922757221</c:v>
                </c:pt>
                <c:pt idx="10510">
                  <c:v>61.504750374448371</c:v>
                </c:pt>
                <c:pt idx="10511">
                  <c:v>61.511677167283032</c:v>
                </c:pt>
                <c:pt idx="10512">
                  <c:v>61.519607843137237</c:v>
                </c:pt>
                <c:pt idx="10513">
                  <c:v>61.492603389912162</c:v>
                </c:pt>
                <c:pt idx="10514">
                  <c:v>61.494912320857061</c:v>
                </c:pt>
                <c:pt idx="10515">
                  <c:v>61.494811932555109</c:v>
                </c:pt>
                <c:pt idx="10516">
                  <c:v>61.513182991812307</c:v>
                </c:pt>
                <c:pt idx="10517">
                  <c:v>61.520109784646998</c:v>
                </c:pt>
                <c:pt idx="10518">
                  <c:v>61.421026530620424</c:v>
                </c:pt>
                <c:pt idx="10519">
                  <c:v>61.380770821537688</c:v>
                </c:pt>
                <c:pt idx="10520">
                  <c:v>61.373743640401081</c:v>
                </c:pt>
                <c:pt idx="10521">
                  <c:v>61.372237815871799</c:v>
                </c:pt>
                <c:pt idx="10522">
                  <c:v>61.379064220404501</c:v>
                </c:pt>
                <c:pt idx="10523">
                  <c:v>61.381272763047441</c:v>
                </c:pt>
                <c:pt idx="10524">
                  <c:v>61.390207321921203</c:v>
                </c:pt>
                <c:pt idx="10525">
                  <c:v>61.384284412106012</c:v>
                </c:pt>
                <c:pt idx="10526">
                  <c:v>61.392817417771958</c:v>
                </c:pt>
                <c:pt idx="10527">
                  <c:v>61.384786353615787</c:v>
                </c:pt>
                <c:pt idx="10528">
                  <c:v>61.388299944184133</c:v>
                </c:pt>
                <c:pt idx="10529">
                  <c:v>61.39512634871685</c:v>
                </c:pt>
                <c:pt idx="10530">
                  <c:v>61.382778587576752</c:v>
                </c:pt>
                <c:pt idx="10531">
                  <c:v>61.381373151349408</c:v>
                </c:pt>
                <c:pt idx="10532">
                  <c:v>61.404362072496419</c:v>
                </c:pt>
                <c:pt idx="10533">
                  <c:v>61.403458577778864</c:v>
                </c:pt>
                <c:pt idx="10534">
                  <c:v>61.404462460798378</c:v>
                </c:pt>
                <c:pt idx="10535">
                  <c:v>61.396130231736358</c:v>
                </c:pt>
                <c:pt idx="10536">
                  <c:v>61.385288295125541</c:v>
                </c:pt>
                <c:pt idx="10537">
                  <c:v>61.48176145330136</c:v>
                </c:pt>
                <c:pt idx="10538">
                  <c:v>61.487784751418481</c:v>
                </c:pt>
                <c:pt idx="10539">
                  <c:v>61.489892905759497</c:v>
                </c:pt>
                <c:pt idx="10540">
                  <c:v>61.513082603510391</c:v>
                </c:pt>
                <c:pt idx="10541">
                  <c:v>61.501939501993711</c:v>
                </c:pt>
                <c:pt idx="10542">
                  <c:v>61.502742608409349</c:v>
                </c:pt>
                <c:pt idx="10543">
                  <c:v>61.500734842370314</c:v>
                </c:pt>
                <c:pt idx="10544">
                  <c:v>61.500132512558601</c:v>
                </c:pt>
                <c:pt idx="10545">
                  <c:v>61.499128629539079</c:v>
                </c:pt>
                <c:pt idx="10546">
                  <c:v>61.509267848036217</c:v>
                </c:pt>
                <c:pt idx="10547">
                  <c:v>61.495916203876611</c:v>
                </c:pt>
                <c:pt idx="10548">
                  <c:v>61.408277216272538</c:v>
                </c:pt>
                <c:pt idx="10549">
                  <c:v>61.414200126087721</c:v>
                </c:pt>
                <c:pt idx="10550">
                  <c:v>61.401350423437883</c:v>
                </c:pt>
                <c:pt idx="10551">
                  <c:v>61.402555083061301</c:v>
                </c:pt>
                <c:pt idx="10552">
                  <c:v>61.419319929487287</c:v>
                </c:pt>
                <c:pt idx="10553">
                  <c:v>61.366013741150802</c:v>
                </c:pt>
                <c:pt idx="10554">
                  <c:v>61.373643252099143</c:v>
                </c:pt>
                <c:pt idx="10555">
                  <c:v>61.373844028703047</c:v>
                </c:pt>
                <c:pt idx="10556">
                  <c:v>61.377859560781097</c:v>
                </c:pt>
                <c:pt idx="10557">
                  <c:v>61.378562278894783</c:v>
                </c:pt>
                <c:pt idx="10558">
                  <c:v>61.373442475495203</c:v>
                </c:pt>
                <c:pt idx="10559">
                  <c:v>61.359890054731693</c:v>
                </c:pt>
                <c:pt idx="10560">
                  <c:v>61.354569474728237</c:v>
                </c:pt>
                <c:pt idx="10561">
                  <c:v>61.354167921520443</c:v>
                </c:pt>
                <c:pt idx="10562">
                  <c:v>61.345835692458436</c:v>
                </c:pt>
                <c:pt idx="10563">
                  <c:v>61.349148506422843</c:v>
                </c:pt>
                <c:pt idx="10564">
                  <c:v>61.354167921520428</c:v>
                </c:pt>
                <c:pt idx="10565">
                  <c:v>61.336700356980799</c:v>
                </c:pt>
                <c:pt idx="10566">
                  <c:v>61.352762485293113</c:v>
                </c:pt>
                <c:pt idx="10567">
                  <c:v>61.433976621572228</c:v>
                </c:pt>
                <c:pt idx="10568">
                  <c:v>61.450540691394288</c:v>
                </c:pt>
                <c:pt idx="10569">
                  <c:v>61.459374861966083</c:v>
                </c:pt>
                <c:pt idx="10570">
                  <c:v>61.455359329888012</c:v>
                </c:pt>
                <c:pt idx="10571">
                  <c:v>61.434378174780058</c:v>
                </c:pt>
                <c:pt idx="10572">
                  <c:v>61.491398730288758</c:v>
                </c:pt>
                <c:pt idx="10573">
                  <c:v>61.485174655567732</c:v>
                </c:pt>
                <c:pt idx="10574">
                  <c:v>61.486078150285309</c:v>
                </c:pt>
                <c:pt idx="10575">
                  <c:v>61.481962229905292</c:v>
                </c:pt>
                <c:pt idx="10576">
                  <c:v>61.460780298193427</c:v>
                </c:pt>
                <c:pt idx="10577">
                  <c:v>61.465197383479321</c:v>
                </c:pt>
                <c:pt idx="10578">
                  <c:v>61.465799713291027</c:v>
                </c:pt>
                <c:pt idx="10579">
                  <c:v>61.470618351784722</c:v>
                </c:pt>
                <c:pt idx="10580">
                  <c:v>61.476240096694021</c:v>
                </c:pt>
                <c:pt idx="10581">
                  <c:v>61.491800283496573</c:v>
                </c:pt>
                <c:pt idx="10582">
                  <c:v>61.492804166516102</c:v>
                </c:pt>
                <c:pt idx="10583">
                  <c:v>61.496317757084412</c:v>
                </c:pt>
                <c:pt idx="10584">
                  <c:v>61.5051519276562</c:v>
                </c:pt>
                <c:pt idx="10585">
                  <c:v>61.494811932555152</c:v>
                </c:pt>
                <c:pt idx="10586">
                  <c:v>61.499429794444929</c:v>
                </c:pt>
                <c:pt idx="10587">
                  <c:v>61.485776985379459</c:v>
                </c:pt>
                <c:pt idx="10588">
                  <c:v>61.482363783113087</c:v>
                </c:pt>
                <c:pt idx="10589">
                  <c:v>61.478047086129159</c:v>
                </c:pt>
                <c:pt idx="10590">
                  <c:v>61.532758710692981</c:v>
                </c:pt>
                <c:pt idx="10591">
                  <c:v>61.520511337854828</c:v>
                </c:pt>
                <c:pt idx="10592">
                  <c:v>61.515893475965044</c:v>
                </c:pt>
                <c:pt idx="10593">
                  <c:v>61.520511337854842</c:v>
                </c:pt>
                <c:pt idx="10594">
                  <c:v>61.513684933322082</c:v>
                </c:pt>
                <c:pt idx="10595">
                  <c:v>61.532256769183199</c:v>
                </c:pt>
                <c:pt idx="10596">
                  <c:v>61.540488609943239</c:v>
                </c:pt>
                <c:pt idx="10597">
                  <c:v>61.543098705793987</c:v>
                </c:pt>
                <c:pt idx="10598">
                  <c:v>61.587068782048952</c:v>
                </c:pt>
                <c:pt idx="10599">
                  <c:v>61.582752085065032</c:v>
                </c:pt>
                <c:pt idx="10600">
                  <c:v>61.561570153353173</c:v>
                </c:pt>
                <c:pt idx="10601">
                  <c:v>61.56066665863559</c:v>
                </c:pt>
                <c:pt idx="10602">
                  <c:v>61.543801423907667</c:v>
                </c:pt>
                <c:pt idx="10603">
                  <c:v>61.545307248436949</c:v>
                </c:pt>
                <c:pt idx="10604">
                  <c:v>61.557755397878999</c:v>
                </c:pt>
                <c:pt idx="10605">
                  <c:v>61.600520814510531</c:v>
                </c:pt>
                <c:pt idx="10606">
                  <c:v>61.603030522059314</c:v>
                </c:pt>
                <c:pt idx="10607">
                  <c:v>61.617586825842338</c:v>
                </c:pt>
                <c:pt idx="10608">
                  <c:v>61.582551308461113</c:v>
                </c:pt>
                <c:pt idx="10609">
                  <c:v>61.532658322391022</c:v>
                </c:pt>
                <c:pt idx="10610">
                  <c:v>61.535368806543723</c:v>
                </c:pt>
                <c:pt idx="10611">
                  <c:v>61.536673854469079</c:v>
                </c:pt>
                <c:pt idx="10612">
                  <c:v>61.529646673332437</c:v>
                </c:pt>
                <c:pt idx="10613">
                  <c:v>61.532859098994912</c:v>
                </c:pt>
                <c:pt idx="10614">
                  <c:v>61.531554051069527</c:v>
                </c:pt>
                <c:pt idx="10615">
                  <c:v>61.54129171635887</c:v>
                </c:pt>
                <c:pt idx="10616">
                  <c:v>61.451243409507967</c:v>
                </c:pt>
                <c:pt idx="10617">
                  <c:v>61.403860130986629</c:v>
                </c:pt>
                <c:pt idx="10618">
                  <c:v>61.400547317022223</c:v>
                </c:pt>
                <c:pt idx="10619">
                  <c:v>61.415404785711118</c:v>
                </c:pt>
                <c:pt idx="10620">
                  <c:v>61.402153529853472</c:v>
                </c:pt>
                <c:pt idx="10621">
                  <c:v>61.418014881561881</c:v>
                </c:pt>
                <c:pt idx="10622">
                  <c:v>61.405667120421782</c:v>
                </c:pt>
                <c:pt idx="10623">
                  <c:v>61.400145763814422</c:v>
                </c:pt>
                <c:pt idx="10624">
                  <c:v>61.364708693225403</c:v>
                </c:pt>
                <c:pt idx="10625">
                  <c:v>61.356778017371198</c:v>
                </c:pt>
                <c:pt idx="10626">
                  <c:v>61.346739187175999</c:v>
                </c:pt>
                <c:pt idx="10627">
                  <c:v>61.380469656631853</c:v>
                </c:pt>
                <c:pt idx="10628">
                  <c:v>61.376755289459638</c:v>
                </c:pt>
                <c:pt idx="10629">
                  <c:v>61.38318014078456</c:v>
                </c:pt>
                <c:pt idx="10630">
                  <c:v>61.394724795509028</c:v>
                </c:pt>
                <c:pt idx="10631">
                  <c:v>61.400145763814422</c:v>
                </c:pt>
                <c:pt idx="10632">
                  <c:v>61.416609445334537</c:v>
                </c:pt>
                <c:pt idx="10633">
                  <c:v>61.415605562315022</c:v>
                </c:pt>
                <c:pt idx="10634">
                  <c:v>61.402253918155431</c:v>
                </c:pt>
                <c:pt idx="10635">
                  <c:v>61.495414262366829</c:v>
                </c:pt>
                <c:pt idx="10636">
                  <c:v>61.510171342753758</c:v>
                </c:pt>
                <c:pt idx="10637">
                  <c:v>61.516395417474783</c:v>
                </c:pt>
                <c:pt idx="10638">
                  <c:v>61.516295029172831</c:v>
                </c:pt>
                <c:pt idx="10639">
                  <c:v>61.532859098994898</c:v>
                </c:pt>
                <c:pt idx="10640">
                  <c:v>61.543901812209597</c:v>
                </c:pt>
                <c:pt idx="10641">
                  <c:v>61.538681620508122</c:v>
                </c:pt>
                <c:pt idx="10642">
                  <c:v>61.534967253335878</c:v>
                </c:pt>
                <c:pt idx="10643">
                  <c:v>61.530951721257821</c:v>
                </c:pt>
                <c:pt idx="10644">
                  <c:v>61.544704918625257</c:v>
                </c:pt>
                <c:pt idx="10645">
                  <c:v>61.538782008810102</c:v>
                </c:pt>
                <c:pt idx="10646">
                  <c:v>61.546612296362341</c:v>
                </c:pt>
                <c:pt idx="10647">
                  <c:v>61.553338312593127</c:v>
                </c:pt>
                <c:pt idx="10648">
                  <c:v>61.545708801644771</c:v>
                </c:pt>
                <c:pt idx="10649">
                  <c:v>61.537878514092498</c:v>
                </c:pt>
                <c:pt idx="10650">
                  <c:v>61.530650556351993</c:v>
                </c:pt>
                <c:pt idx="10651">
                  <c:v>61.522619492195837</c:v>
                </c:pt>
                <c:pt idx="10652">
                  <c:v>61.527237354085607</c:v>
                </c:pt>
                <c:pt idx="10653">
                  <c:v>61.520912891062643</c:v>
                </c:pt>
                <c:pt idx="10654">
                  <c:v>61.508263965016702</c:v>
                </c:pt>
                <c:pt idx="10655">
                  <c:v>61.503947268032782</c:v>
                </c:pt>
                <c:pt idx="10656">
                  <c:v>61.497321640103948</c:v>
                </c:pt>
                <c:pt idx="10657">
                  <c:v>61.497321640103948</c:v>
                </c:pt>
                <c:pt idx="10658">
                  <c:v>61.494309991045398</c:v>
                </c:pt>
                <c:pt idx="10659">
                  <c:v>61.478047086129173</c:v>
                </c:pt>
                <c:pt idx="10660">
                  <c:v>61.498225134821517</c:v>
                </c:pt>
                <c:pt idx="10661">
                  <c:v>61.494811932555152</c:v>
                </c:pt>
                <c:pt idx="10662">
                  <c:v>61.500433677464457</c:v>
                </c:pt>
                <c:pt idx="10663">
                  <c:v>61.486680480097029</c:v>
                </c:pt>
                <c:pt idx="10664">
                  <c:v>61.493908437837582</c:v>
                </c:pt>
                <c:pt idx="10665">
                  <c:v>61.476742038203803</c:v>
                </c:pt>
                <c:pt idx="10666">
                  <c:v>61.362901703790293</c:v>
                </c:pt>
                <c:pt idx="10667">
                  <c:v>61.361496267562949</c:v>
                </c:pt>
                <c:pt idx="10668">
                  <c:v>61.356075299257533</c:v>
                </c:pt>
                <c:pt idx="10669">
                  <c:v>61.357882288692657</c:v>
                </c:pt>
                <c:pt idx="10670">
                  <c:v>61.353665980010689</c:v>
                </c:pt>
                <c:pt idx="10671">
                  <c:v>61.345434139250628</c:v>
                </c:pt>
                <c:pt idx="10672">
                  <c:v>61.354669863030189</c:v>
                </c:pt>
                <c:pt idx="10673">
                  <c:v>61.354669863030189</c:v>
                </c:pt>
                <c:pt idx="10674">
                  <c:v>61.356376464163382</c:v>
                </c:pt>
                <c:pt idx="10675">
                  <c:v>61.362801315488298</c:v>
                </c:pt>
                <c:pt idx="10676">
                  <c:v>61.359086948316069</c:v>
                </c:pt>
                <c:pt idx="10677">
                  <c:v>61.357380347182897</c:v>
                </c:pt>
                <c:pt idx="10678">
                  <c:v>61.356276075861423</c:v>
                </c:pt>
                <c:pt idx="10679">
                  <c:v>61.355874522653608</c:v>
                </c:pt>
                <c:pt idx="10680">
                  <c:v>61.356075299257519</c:v>
                </c:pt>
                <c:pt idx="10681">
                  <c:v>61.348546176611109</c:v>
                </c:pt>
                <c:pt idx="10682">
                  <c:v>61.343526761513509</c:v>
                </c:pt>
                <c:pt idx="10683">
                  <c:v>61.337603851698361</c:v>
                </c:pt>
                <c:pt idx="10684">
                  <c:v>61.351658213971618</c:v>
                </c:pt>
                <c:pt idx="10685">
                  <c:v>61.456463601209457</c:v>
                </c:pt>
                <c:pt idx="10686">
                  <c:v>61.454656611774318</c:v>
                </c:pt>
                <c:pt idx="10687">
                  <c:v>61.45817020234265</c:v>
                </c:pt>
                <c:pt idx="10688">
                  <c:v>61.457869037436787</c:v>
                </c:pt>
                <c:pt idx="10689">
                  <c:v>61.454857388378237</c:v>
                </c:pt>
                <c:pt idx="10690">
                  <c:v>61.461583404609023</c:v>
                </c:pt>
                <c:pt idx="10691">
                  <c:v>61.338306569811998</c:v>
                </c:pt>
                <c:pt idx="10692">
                  <c:v>61.331680941883192</c:v>
                </c:pt>
                <c:pt idx="10693">
                  <c:v>61.366917235868343</c:v>
                </c:pt>
                <c:pt idx="10694">
                  <c:v>61.358384230202418</c:v>
                </c:pt>
                <c:pt idx="10695">
                  <c:v>61.382176257765032</c:v>
                </c:pt>
                <c:pt idx="10696">
                  <c:v>61.317526191307977</c:v>
                </c:pt>
                <c:pt idx="10697">
                  <c:v>61.308892797340121</c:v>
                </c:pt>
                <c:pt idx="10698">
                  <c:v>61.312406387908453</c:v>
                </c:pt>
                <c:pt idx="10699">
                  <c:v>61.319533957347033</c:v>
                </c:pt>
                <c:pt idx="10700">
                  <c:v>61.32445298414266</c:v>
                </c:pt>
                <c:pt idx="10701">
                  <c:v>61.335997638867148</c:v>
                </c:pt>
                <c:pt idx="10702">
                  <c:v>61.332383659996871</c:v>
                </c:pt>
                <c:pt idx="10703">
                  <c:v>61.331078612071508</c:v>
                </c:pt>
                <c:pt idx="10704">
                  <c:v>61.338306569812033</c:v>
                </c:pt>
                <c:pt idx="10705">
                  <c:v>61.342422490192057</c:v>
                </c:pt>
                <c:pt idx="10706">
                  <c:v>61.34051511245498</c:v>
                </c:pt>
                <c:pt idx="10707">
                  <c:v>61.333989872828113</c:v>
                </c:pt>
                <c:pt idx="10708">
                  <c:v>61.335696473961292</c:v>
                </c:pt>
                <c:pt idx="10709">
                  <c:v>61.334090261130058</c:v>
                </c:pt>
                <c:pt idx="10710">
                  <c:v>61.443312733653798</c:v>
                </c:pt>
                <c:pt idx="10711">
                  <c:v>61.453351563848969</c:v>
                </c:pt>
                <c:pt idx="10712">
                  <c:v>61.405566732119858</c:v>
                </c:pt>
                <c:pt idx="10713">
                  <c:v>61.408076439668633</c:v>
                </c:pt>
                <c:pt idx="10714">
                  <c:v>61.382477422670902</c:v>
                </c:pt>
                <c:pt idx="10715">
                  <c:v>61.43789176534834</c:v>
                </c:pt>
                <c:pt idx="10716">
                  <c:v>61.442208462332289</c:v>
                </c:pt>
                <c:pt idx="10717">
                  <c:v>61.442108074030351</c:v>
                </c:pt>
                <c:pt idx="10718">
                  <c:v>61.43809254195228</c:v>
                </c:pt>
                <c:pt idx="10719">
                  <c:v>61.433876233270297</c:v>
                </c:pt>
                <c:pt idx="10720">
                  <c:v>61.397334891359783</c:v>
                </c:pt>
                <c:pt idx="10721">
                  <c:v>61.39954343400273</c:v>
                </c:pt>
                <c:pt idx="10722">
                  <c:v>61.397636056265647</c:v>
                </c:pt>
                <c:pt idx="10723">
                  <c:v>61.396632173246118</c:v>
                </c:pt>
                <c:pt idx="10724">
                  <c:v>61.396029843434412</c:v>
                </c:pt>
                <c:pt idx="10725">
                  <c:v>61.397736444567599</c:v>
                </c:pt>
                <c:pt idx="10726">
                  <c:v>61.397535667963702</c:v>
                </c:pt>
                <c:pt idx="10727">
                  <c:v>61.407474109856928</c:v>
                </c:pt>
                <c:pt idx="10728">
                  <c:v>61.403057024571041</c:v>
                </c:pt>
                <c:pt idx="10729">
                  <c:v>61.413497407974049</c:v>
                </c:pt>
                <c:pt idx="10730">
                  <c:v>61.407474109856928</c:v>
                </c:pt>
                <c:pt idx="10731">
                  <c:v>61.422833520055597</c:v>
                </c:pt>
                <c:pt idx="10732">
                  <c:v>61.428856818172697</c:v>
                </c:pt>
                <c:pt idx="10733">
                  <c:v>61.444115840069401</c:v>
                </c:pt>
                <c:pt idx="10734">
                  <c:v>61.459374861966097</c:v>
                </c:pt>
                <c:pt idx="10735">
                  <c:v>61.461784181212927</c:v>
                </c:pt>
                <c:pt idx="10736">
                  <c:v>61.469212915557378</c:v>
                </c:pt>
                <c:pt idx="10737">
                  <c:v>61.460880686495358</c:v>
                </c:pt>
                <c:pt idx="10738">
                  <c:v>61.459274473664117</c:v>
                </c:pt>
                <c:pt idx="10739">
                  <c:v>61.493004943119999</c:v>
                </c:pt>
                <c:pt idx="10740">
                  <c:v>61.492603389912198</c:v>
                </c:pt>
                <c:pt idx="10741">
                  <c:v>61.4974220284059</c:v>
                </c:pt>
                <c:pt idx="10742">
                  <c:v>61.491599506892648</c:v>
                </c:pt>
                <c:pt idx="10743">
                  <c:v>61.495113097461001</c:v>
                </c:pt>
                <c:pt idx="10744">
                  <c:v>61.49702047519807</c:v>
                </c:pt>
                <c:pt idx="10745">
                  <c:v>61.497723193311742</c:v>
                </c:pt>
                <c:pt idx="10746">
                  <c:v>61.484672714057979</c:v>
                </c:pt>
                <c:pt idx="10747">
                  <c:v>61.485375432171637</c:v>
                </c:pt>
                <c:pt idx="10748">
                  <c:v>61.433173515156618</c:v>
                </c:pt>
                <c:pt idx="10749">
                  <c:v>61.437189047234703</c:v>
                </c:pt>
                <c:pt idx="10750">
                  <c:v>61.423737014773138</c:v>
                </c:pt>
                <c:pt idx="10751">
                  <c:v>61.418717599675553</c:v>
                </c:pt>
                <c:pt idx="10752">
                  <c:v>61.417814104957984</c:v>
                </c:pt>
                <c:pt idx="10753">
                  <c:v>61.419821870997019</c:v>
                </c:pt>
                <c:pt idx="10754">
                  <c:v>61.426045945718037</c:v>
                </c:pt>
                <c:pt idx="10755">
                  <c:v>61.411489641935013</c:v>
                </c:pt>
                <c:pt idx="10756">
                  <c:v>61.421930025338021</c:v>
                </c:pt>
                <c:pt idx="10757">
                  <c:v>61.423335461565351</c:v>
                </c:pt>
                <c:pt idx="10758">
                  <c:v>61.420926142318507</c:v>
                </c:pt>
                <c:pt idx="10759">
                  <c:v>61.423235073263392</c:v>
                </c:pt>
                <c:pt idx="10760">
                  <c:v>61.417010998542366</c:v>
                </c:pt>
                <c:pt idx="10761">
                  <c:v>61.42725060534147</c:v>
                </c:pt>
                <c:pt idx="10762">
                  <c:v>61.428856818172697</c:v>
                </c:pt>
                <c:pt idx="10763">
                  <c:v>61.317927744515799</c:v>
                </c:pt>
                <c:pt idx="10764">
                  <c:v>61.320839005272397</c:v>
                </c:pt>
                <c:pt idx="10765">
                  <c:v>61.322746383009488</c:v>
                </c:pt>
                <c:pt idx="10766">
                  <c:v>61.30066095658006</c:v>
                </c:pt>
                <c:pt idx="10767">
                  <c:v>61.343526761513537</c:v>
                </c:pt>
                <c:pt idx="10768">
                  <c:v>61.342924431701832</c:v>
                </c:pt>
                <c:pt idx="10769">
                  <c:v>61.347843458497451</c:v>
                </c:pt>
                <c:pt idx="10770">
                  <c:v>61.339912782643268</c:v>
                </c:pt>
                <c:pt idx="10771">
                  <c:v>61.328769681126609</c:v>
                </c:pt>
                <c:pt idx="10772">
                  <c:v>61.315919978476771</c:v>
                </c:pt>
                <c:pt idx="10773">
                  <c:v>61.308892797340128</c:v>
                </c:pt>
                <c:pt idx="10774">
                  <c:v>61.313309882626022</c:v>
                </c:pt>
                <c:pt idx="10775">
                  <c:v>61.295641541482482</c:v>
                </c:pt>
                <c:pt idx="10776">
                  <c:v>61.297649307521503</c:v>
                </c:pt>
                <c:pt idx="10777">
                  <c:v>61.289618243365339</c:v>
                </c:pt>
                <c:pt idx="10778">
                  <c:v>61.288815136949736</c:v>
                </c:pt>
                <c:pt idx="10779">
                  <c:v>61.293533387141473</c:v>
                </c:pt>
                <c:pt idx="10780">
                  <c:v>61.274459609770602</c:v>
                </c:pt>
                <c:pt idx="10781">
                  <c:v>61.225570506720011</c:v>
                </c:pt>
                <c:pt idx="10782">
                  <c:v>61.324452984142667</c:v>
                </c:pt>
                <c:pt idx="10783">
                  <c:v>61.313109106022097</c:v>
                </c:pt>
                <c:pt idx="10784">
                  <c:v>61.312004834700637</c:v>
                </c:pt>
                <c:pt idx="10785">
                  <c:v>61.326962691691477</c:v>
                </c:pt>
                <c:pt idx="10786">
                  <c:v>61.330978223769549</c:v>
                </c:pt>
                <c:pt idx="10787">
                  <c:v>61.329271622636348</c:v>
                </c:pt>
                <c:pt idx="10788">
                  <c:v>61.299456296956627</c:v>
                </c:pt>
                <c:pt idx="10789">
                  <c:v>61.311201728284999</c:v>
                </c:pt>
                <c:pt idx="10790">
                  <c:v>61.324452984142653</c:v>
                </c:pt>
                <c:pt idx="10791">
                  <c:v>61.329673175844157</c:v>
                </c:pt>
                <c:pt idx="10792">
                  <c:v>61.333086378110522</c:v>
                </c:pt>
                <c:pt idx="10793">
                  <c:v>61.332885601506618</c:v>
                </c:pt>
                <c:pt idx="10794">
                  <c:v>61.347441905289642</c:v>
                </c:pt>
                <c:pt idx="10795">
                  <c:v>61.345936080760367</c:v>
                </c:pt>
                <c:pt idx="10796">
                  <c:v>61.35577413435167</c:v>
                </c:pt>
                <c:pt idx="10797">
                  <c:v>61.357882288692643</c:v>
                </c:pt>
                <c:pt idx="10798">
                  <c:v>61.356376464163368</c:v>
                </c:pt>
                <c:pt idx="10799">
                  <c:v>61.37203703926788</c:v>
                </c:pt>
                <c:pt idx="10800">
                  <c:v>61.413999349483809</c:v>
                </c:pt>
                <c:pt idx="10801">
                  <c:v>61.430864584211719</c:v>
                </c:pt>
                <c:pt idx="10802">
                  <c:v>61.443814675163523</c:v>
                </c:pt>
                <c:pt idx="10803">
                  <c:v>61.441806909124487</c:v>
                </c:pt>
                <c:pt idx="10804">
                  <c:v>61.451243409507967</c:v>
                </c:pt>
                <c:pt idx="10805">
                  <c:v>61.362600538884401</c:v>
                </c:pt>
                <c:pt idx="10806">
                  <c:v>61.363102480394147</c:v>
                </c:pt>
                <c:pt idx="10807">
                  <c:v>61.417814104957984</c:v>
                </c:pt>
                <c:pt idx="10808">
                  <c:v>61.411590030236951</c:v>
                </c:pt>
                <c:pt idx="10809">
                  <c:v>61.399643822304661</c:v>
                </c:pt>
                <c:pt idx="10810">
                  <c:v>61.39422285399926</c:v>
                </c:pt>
                <c:pt idx="10811">
                  <c:v>61.389805768713387</c:v>
                </c:pt>
                <c:pt idx="10812">
                  <c:v>61.379666550216228</c:v>
                </c:pt>
                <c:pt idx="10813">
                  <c:v>61.378361502290872</c:v>
                </c:pt>
                <c:pt idx="10814">
                  <c:v>61.382979364180663</c:v>
                </c:pt>
                <c:pt idx="10815">
                  <c:v>61.394724795509042</c:v>
                </c:pt>
                <c:pt idx="10816">
                  <c:v>61.341719772078413</c:v>
                </c:pt>
                <c:pt idx="10817">
                  <c:v>61.333789096224187</c:v>
                </c:pt>
                <c:pt idx="10818">
                  <c:v>61.332985989808577</c:v>
                </c:pt>
                <c:pt idx="10819">
                  <c:v>61.344932197740867</c:v>
                </c:pt>
                <c:pt idx="10820">
                  <c:v>61.327765798107087</c:v>
                </c:pt>
                <c:pt idx="10821">
                  <c:v>61.332885601506618</c:v>
                </c:pt>
                <c:pt idx="10822">
                  <c:v>61.330677058863692</c:v>
                </c:pt>
                <c:pt idx="10823">
                  <c:v>61.326761915087573</c:v>
                </c:pt>
                <c:pt idx="10824">
                  <c:v>61.421528472130213</c:v>
                </c:pt>
                <c:pt idx="10825">
                  <c:v>61.418817987977498</c:v>
                </c:pt>
                <c:pt idx="10826">
                  <c:v>61.396632173246097</c:v>
                </c:pt>
                <c:pt idx="10827">
                  <c:v>61.413698184577953</c:v>
                </c:pt>
                <c:pt idx="10828">
                  <c:v>61.315116872061132</c:v>
                </c:pt>
                <c:pt idx="10829">
                  <c:v>61.323147936217268</c:v>
                </c:pt>
                <c:pt idx="10830">
                  <c:v>61.342723655097913</c:v>
                </c:pt>
                <c:pt idx="10831">
                  <c:v>61.236211666726902</c:v>
                </c:pt>
                <c:pt idx="10832">
                  <c:v>61.25819670485437</c:v>
                </c:pt>
                <c:pt idx="10833">
                  <c:v>61.267432428633953</c:v>
                </c:pt>
                <c:pt idx="10834">
                  <c:v>61.252675348247031</c:v>
                </c:pt>
                <c:pt idx="10835">
                  <c:v>61.299556685258587</c:v>
                </c:pt>
                <c:pt idx="10836">
                  <c:v>61.315418036966989</c:v>
                </c:pt>
                <c:pt idx="10837">
                  <c:v>61.314313765645508</c:v>
                </c:pt>
                <c:pt idx="10838">
                  <c:v>61.311101339983047</c:v>
                </c:pt>
                <c:pt idx="10839">
                  <c:v>61.327364244899279</c:v>
                </c:pt>
                <c:pt idx="10840">
                  <c:v>61.317726967911888</c:v>
                </c:pt>
                <c:pt idx="10841">
                  <c:v>61.332182883392967</c:v>
                </c:pt>
                <c:pt idx="10842">
                  <c:v>61.323850654330961</c:v>
                </c:pt>
                <c:pt idx="10843">
                  <c:v>61.331078612071501</c:v>
                </c:pt>
                <c:pt idx="10844">
                  <c:v>61.345333750948662</c:v>
                </c:pt>
                <c:pt idx="10845">
                  <c:v>61.334391426035907</c:v>
                </c:pt>
                <c:pt idx="10846">
                  <c:v>61.314313765645508</c:v>
                </c:pt>
                <c:pt idx="10847">
                  <c:v>61.411489641934999</c:v>
                </c:pt>
                <c:pt idx="10848">
                  <c:v>61.410184594009628</c:v>
                </c:pt>
                <c:pt idx="10849">
                  <c:v>61.389203438901667</c:v>
                </c:pt>
                <c:pt idx="10850">
                  <c:v>61.501236783880053</c:v>
                </c:pt>
                <c:pt idx="10851">
                  <c:v>61.477846309525248</c:v>
                </c:pt>
                <c:pt idx="10852">
                  <c:v>61.451042632904077</c:v>
                </c:pt>
                <c:pt idx="10853">
                  <c:v>61.45636321290754</c:v>
                </c:pt>
                <c:pt idx="10854">
                  <c:v>61.467405926122261</c:v>
                </c:pt>
                <c:pt idx="10855">
                  <c:v>61.455359329888033</c:v>
                </c:pt>
                <c:pt idx="10856">
                  <c:v>61.460378744985597</c:v>
                </c:pt>
                <c:pt idx="10857">
                  <c:v>61.453652728754818</c:v>
                </c:pt>
                <c:pt idx="10858">
                  <c:v>61.446725935920142</c:v>
                </c:pt>
                <c:pt idx="10859">
                  <c:v>61.455258941586081</c:v>
                </c:pt>
                <c:pt idx="10860">
                  <c:v>61.436887882328847</c:v>
                </c:pt>
                <c:pt idx="10861">
                  <c:v>61.44622399441036</c:v>
                </c:pt>
                <c:pt idx="10862">
                  <c:v>61.427852935153169</c:v>
                </c:pt>
                <c:pt idx="10863">
                  <c:v>61.419721482695053</c:v>
                </c:pt>
                <c:pt idx="10864">
                  <c:v>61.425544004208277</c:v>
                </c:pt>
                <c:pt idx="10865">
                  <c:v>61.43809254195228</c:v>
                </c:pt>
                <c:pt idx="10866">
                  <c:v>61.437690988744457</c:v>
                </c:pt>
                <c:pt idx="10867">
                  <c:v>61.425945557416078</c:v>
                </c:pt>
                <c:pt idx="10868">
                  <c:v>61.43086458421174</c:v>
                </c:pt>
                <c:pt idx="10869">
                  <c:v>61.434980504591771</c:v>
                </c:pt>
                <c:pt idx="10870">
                  <c:v>61.430663807607829</c:v>
                </c:pt>
                <c:pt idx="10871">
                  <c:v>61.445922829504539</c:v>
                </c:pt>
                <c:pt idx="10872">
                  <c:v>61.43939758987765</c:v>
                </c:pt>
                <c:pt idx="10873">
                  <c:v>61.435883999309347</c:v>
                </c:pt>
                <c:pt idx="10874">
                  <c:v>61.444115840069401</c:v>
                </c:pt>
                <c:pt idx="10875">
                  <c:v>61.431768078929323</c:v>
                </c:pt>
                <c:pt idx="10876">
                  <c:v>61.434578951383948</c:v>
                </c:pt>
                <c:pt idx="10877">
                  <c:v>61.437490212140567</c:v>
                </c:pt>
                <c:pt idx="10878">
                  <c:v>61.435382057799593</c:v>
                </c:pt>
                <c:pt idx="10879">
                  <c:v>61.444918946485032</c:v>
                </c:pt>
                <c:pt idx="10880">
                  <c:v>61.443413121955743</c:v>
                </c:pt>
                <c:pt idx="10881">
                  <c:v>61.451745351017742</c:v>
                </c:pt>
                <c:pt idx="10882">
                  <c:v>61.448231760449417</c:v>
                </c:pt>
                <c:pt idx="10883">
                  <c:v>61.44883409026113</c:v>
                </c:pt>
                <c:pt idx="10884">
                  <c:v>61.439999919689349</c:v>
                </c:pt>
                <c:pt idx="10885">
                  <c:v>61.428555653266827</c:v>
                </c:pt>
                <c:pt idx="10886">
                  <c:v>61.432671573646857</c:v>
                </c:pt>
                <c:pt idx="10887">
                  <c:v>61.421227307224342</c:v>
                </c:pt>
                <c:pt idx="10888">
                  <c:v>61.420022647600931</c:v>
                </c:pt>
                <c:pt idx="10889">
                  <c:v>61.421628860432151</c:v>
                </c:pt>
                <c:pt idx="10890">
                  <c:v>61.414601679295487</c:v>
                </c:pt>
                <c:pt idx="10891">
                  <c:v>61.422532355149727</c:v>
                </c:pt>
                <c:pt idx="10892">
                  <c:v>61.412393136652561</c:v>
                </c:pt>
                <c:pt idx="10893">
                  <c:v>61.411188477029143</c:v>
                </c:pt>
                <c:pt idx="10894">
                  <c:v>61.412794689860377</c:v>
                </c:pt>
                <c:pt idx="10895">
                  <c:v>61.414200126087707</c:v>
                </c:pt>
                <c:pt idx="10896">
                  <c:v>61.412393136652547</c:v>
                </c:pt>
                <c:pt idx="10897">
                  <c:v>61.407273333253002</c:v>
                </c:pt>
                <c:pt idx="10898">
                  <c:v>61.410987700425252</c:v>
                </c:pt>
                <c:pt idx="10899">
                  <c:v>61.410385370613533</c:v>
                </c:pt>
                <c:pt idx="10900">
                  <c:v>61.401450811739828</c:v>
                </c:pt>
                <c:pt idx="10901">
                  <c:v>61.404864014006193</c:v>
                </c:pt>
                <c:pt idx="10902">
                  <c:v>61.402655471363239</c:v>
                </c:pt>
                <c:pt idx="10903">
                  <c:v>61.402153529853479</c:v>
                </c:pt>
                <c:pt idx="10904">
                  <c:v>61.413898961181857</c:v>
                </c:pt>
                <c:pt idx="10905">
                  <c:v>61.424640509490708</c:v>
                </c:pt>
                <c:pt idx="10906">
                  <c:v>61.435683222705428</c:v>
                </c:pt>
                <c:pt idx="10907">
                  <c:v>61.431165749117604</c:v>
                </c:pt>
                <c:pt idx="10908">
                  <c:v>61.439999919689377</c:v>
                </c:pt>
                <c:pt idx="10909">
                  <c:v>61.446525159316238</c:v>
                </c:pt>
                <c:pt idx="10910">
                  <c:v>61.436586717422998</c:v>
                </c:pt>
                <c:pt idx="10911">
                  <c:v>61.450440303092357</c:v>
                </c:pt>
                <c:pt idx="10912">
                  <c:v>61.447027100825999</c:v>
                </c:pt>
                <c:pt idx="10913">
                  <c:v>61.454255058566538</c:v>
                </c:pt>
                <c:pt idx="10914">
                  <c:v>61.459776415173913</c:v>
                </c:pt>
                <c:pt idx="10915">
                  <c:v>61.457668260832897</c:v>
                </c:pt>
                <c:pt idx="10916">
                  <c:v>61.465799713291027</c:v>
                </c:pt>
                <c:pt idx="10917">
                  <c:v>61.452950010641167</c:v>
                </c:pt>
                <c:pt idx="10918">
                  <c:v>61.481359900093572</c:v>
                </c:pt>
                <c:pt idx="10919">
                  <c:v>61.488487469532139</c:v>
                </c:pt>
                <c:pt idx="10920">
                  <c:v>61.485977761983357</c:v>
                </c:pt>
                <c:pt idx="10921">
                  <c:v>61.402354306457383</c:v>
                </c:pt>
                <c:pt idx="10922">
                  <c:v>61.393520135885602</c:v>
                </c:pt>
                <c:pt idx="10923">
                  <c:v>61.385187906823582</c:v>
                </c:pt>
                <c:pt idx="10924">
                  <c:v>61.375149076628396</c:v>
                </c:pt>
                <c:pt idx="10925">
                  <c:v>61.372338204173758</c:v>
                </c:pt>
                <c:pt idx="10926">
                  <c:v>61.378060337385008</c:v>
                </c:pt>
                <c:pt idx="10927">
                  <c:v>61.362801315488298</c:v>
                </c:pt>
                <c:pt idx="10928">
                  <c:v>61.362901703790243</c:v>
                </c:pt>
                <c:pt idx="10929">
                  <c:v>61.36571257624491</c:v>
                </c:pt>
                <c:pt idx="10930">
                  <c:v>61.346237245666217</c:v>
                </c:pt>
                <c:pt idx="10931">
                  <c:v>61.345233362646702</c:v>
                </c:pt>
                <c:pt idx="10932">
                  <c:v>61.346036469062312</c:v>
                </c:pt>
                <c:pt idx="10933">
                  <c:v>61.339812394341308</c:v>
                </c:pt>
                <c:pt idx="10934">
                  <c:v>61.349349283026747</c:v>
                </c:pt>
                <c:pt idx="10935">
                  <c:v>61.355573357747758</c:v>
                </c:pt>
                <c:pt idx="10936">
                  <c:v>61.377658784177193</c:v>
                </c:pt>
                <c:pt idx="10937">
                  <c:v>61.347542293591587</c:v>
                </c:pt>
                <c:pt idx="10938">
                  <c:v>61.340213947549117</c:v>
                </c:pt>
                <c:pt idx="10939">
                  <c:v>61.351457437367728</c:v>
                </c:pt>
                <c:pt idx="10940">
                  <c:v>61.439196813273732</c:v>
                </c:pt>
                <c:pt idx="10941">
                  <c:v>61.448934478563068</c:v>
                </c:pt>
                <c:pt idx="10942">
                  <c:v>61.449737584978699</c:v>
                </c:pt>
                <c:pt idx="10943">
                  <c:v>61.450540691394302</c:v>
                </c:pt>
                <c:pt idx="10944">
                  <c:v>61.453251175547017</c:v>
                </c:pt>
                <c:pt idx="10945">
                  <c:v>61.448030983845527</c:v>
                </c:pt>
                <c:pt idx="10946">
                  <c:v>61.462587287628551</c:v>
                </c:pt>
                <c:pt idx="10947">
                  <c:v>61.452046515923598</c:v>
                </c:pt>
                <c:pt idx="10948">
                  <c:v>61.470016021973002</c:v>
                </c:pt>
                <c:pt idx="10949">
                  <c:v>61.483969995944307</c:v>
                </c:pt>
                <c:pt idx="10950">
                  <c:v>61.486981645002871</c:v>
                </c:pt>
                <c:pt idx="10951">
                  <c:v>61.482564559716977</c:v>
                </c:pt>
                <c:pt idx="10952">
                  <c:v>61.474433107258903</c:v>
                </c:pt>
                <c:pt idx="10953">
                  <c:v>61.460981074797317</c:v>
                </c:pt>
                <c:pt idx="10954">
                  <c:v>61.446023217806477</c:v>
                </c:pt>
                <c:pt idx="10955">
                  <c:v>61.433876233270311</c:v>
                </c:pt>
                <c:pt idx="10956">
                  <c:v>61.44200768572842</c:v>
                </c:pt>
                <c:pt idx="10957">
                  <c:v>61.436787494026909</c:v>
                </c:pt>
                <c:pt idx="10958">
                  <c:v>61.428555653266862</c:v>
                </c:pt>
                <c:pt idx="10959">
                  <c:v>61.43086458421174</c:v>
                </c:pt>
                <c:pt idx="10960">
                  <c:v>61.421126918922397</c:v>
                </c:pt>
                <c:pt idx="10961">
                  <c:v>61.429961089494149</c:v>
                </c:pt>
                <c:pt idx="10962">
                  <c:v>61.422331578545823</c:v>
                </c:pt>
                <c:pt idx="10963">
                  <c:v>61.417111386844333</c:v>
                </c:pt>
                <c:pt idx="10964">
                  <c:v>61.421126918922411</c:v>
                </c:pt>
                <c:pt idx="10965">
                  <c:v>61.441907297426468</c:v>
                </c:pt>
                <c:pt idx="10966">
                  <c:v>61.451042632904112</c:v>
                </c:pt>
                <c:pt idx="10967">
                  <c:v>61.429860701192233</c:v>
                </c:pt>
                <c:pt idx="10968">
                  <c:v>61.423837403075112</c:v>
                </c:pt>
                <c:pt idx="10969">
                  <c:v>61.422130801941933</c:v>
                </c:pt>
                <c:pt idx="10970">
                  <c:v>61.413798572879926</c:v>
                </c:pt>
                <c:pt idx="10971">
                  <c:v>61.419821870997048</c:v>
                </c:pt>
                <c:pt idx="10972">
                  <c:v>61.414300514389673</c:v>
                </c:pt>
                <c:pt idx="10973">
                  <c:v>61.425744780812202</c:v>
                </c:pt>
                <c:pt idx="10974">
                  <c:v>61.417512940052141</c:v>
                </c:pt>
                <c:pt idx="10975">
                  <c:v>61.416709833636517</c:v>
                </c:pt>
                <c:pt idx="10976">
                  <c:v>61.42504206269853</c:v>
                </c:pt>
                <c:pt idx="10977">
                  <c:v>61.418516823071649</c:v>
                </c:pt>
                <c:pt idx="10978">
                  <c:v>61.416609445334537</c:v>
                </c:pt>
                <c:pt idx="10979">
                  <c:v>61.424238956282927</c:v>
                </c:pt>
                <c:pt idx="10980">
                  <c:v>61.414300514389673</c:v>
                </c:pt>
                <c:pt idx="10981">
                  <c:v>61.405867897025708</c:v>
                </c:pt>
                <c:pt idx="10982">
                  <c:v>61.401551200041773</c:v>
                </c:pt>
                <c:pt idx="10983">
                  <c:v>61.318730850931409</c:v>
                </c:pt>
                <c:pt idx="10984">
                  <c:v>61.297649307521503</c:v>
                </c:pt>
                <c:pt idx="10985">
                  <c:v>61.309695903755753</c:v>
                </c:pt>
                <c:pt idx="10986">
                  <c:v>61.315719201872859</c:v>
                </c:pt>
                <c:pt idx="10987">
                  <c:v>61.330476282259802</c:v>
                </c:pt>
                <c:pt idx="10988">
                  <c:v>61.329974340750042</c:v>
                </c:pt>
                <c:pt idx="10989">
                  <c:v>61.338005404906177</c:v>
                </c:pt>
                <c:pt idx="10990">
                  <c:v>61.341318218870612</c:v>
                </c:pt>
                <c:pt idx="10991">
                  <c:v>61.349148506422857</c:v>
                </c:pt>
                <c:pt idx="10992">
                  <c:v>61.339912782643268</c:v>
                </c:pt>
                <c:pt idx="10993">
                  <c:v>61.351156272461907</c:v>
                </c:pt>
                <c:pt idx="10994">
                  <c:v>61.356075299257533</c:v>
                </c:pt>
                <c:pt idx="10995">
                  <c:v>61.356677629069253</c:v>
                </c:pt>
                <c:pt idx="10996">
                  <c:v>61.363604421903929</c:v>
                </c:pt>
                <c:pt idx="10997">
                  <c:v>61.374446358514753</c:v>
                </c:pt>
                <c:pt idx="10998">
                  <c:v>61.390207321921203</c:v>
                </c:pt>
                <c:pt idx="10999">
                  <c:v>61.399443045700792</c:v>
                </c:pt>
                <c:pt idx="11000">
                  <c:v>61.412393136652582</c:v>
                </c:pt>
                <c:pt idx="11001">
                  <c:v>61.417914493259943</c:v>
                </c:pt>
                <c:pt idx="11002">
                  <c:v>61.495012709159049</c:v>
                </c:pt>
                <c:pt idx="11003">
                  <c:v>61.494410379347308</c:v>
                </c:pt>
                <c:pt idx="11004">
                  <c:v>61.485375432171658</c:v>
                </c:pt>
                <c:pt idx="11005">
                  <c:v>61.492603389912183</c:v>
                </c:pt>
                <c:pt idx="11006">
                  <c:v>61.478247862733049</c:v>
                </c:pt>
                <c:pt idx="11007">
                  <c:v>61.478348251035008</c:v>
                </c:pt>
                <c:pt idx="11008">
                  <c:v>61.485676597077493</c:v>
                </c:pt>
                <c:pt idx="11009">
                  <c:v>61.488889022739947</c:v>
                </c:pt>
                <c:pt idx="11010">
                  <c:v>61.486379315191151</c:v>
                </c:pt>
                <c:pt idx="11011">
                  <c:v>61.49692008689609</c:v>
                </c:pt>
                <c:pt idx="11012">
                  <c:v>61.502541831805416</c:v>
                </c:pt>
                <c:pt idx="11013">
                  <c:v>61.492603389912183</c:v>
                </c:pt>
                <c:pt idx="11014">
                  <c:v>61.498927852935161</c:v>
                </c:pt>
                <c:pt idx="11015">
                  <c:v>61.502541831805416</c:v>
                </c:pt>
                <c:pt idx="11016">
                  <c:v>61.494109214441458</c:v>
                </c:pt>
                <c:pt idx="11017">
                  <c:v>61.494209602743403</c:v>
                </c:pt>
                <c:pt idx="11018">
                  <c:v>61.491499118590717</c:v>
                </c:pt>
                <c:pt idx="11019">
                  <c:v>61.50304377331517</c:v>
                </c:pt>
                <c:pt idx="11020">
                  <c:v>61.493105331421958</c:v>
                </c:pt>
                <c:pt idx="11021">
                  <c:v>61.510874060867422</c:v>
                </c:pt>
                <c:pt idx="11022">
                  <c:v>61.502341055201519</c:v>
                </c:pt>
                <c:pt idx="11023">
                  <c:v>61.490896788778997</c:v>
                </c:pt>
                <c:pt idx="11024">
                  <c:v>61.485275043869699</c:v>
                </c:pt>
                <c:pt idx="11025">
                  <c:v>61.493808049535609</c:v>
                </c:pt>
                <c:pt idx="11026">
                  <c:v>61.492703778214143</c:v>
                </c:pt>
                <c:pt idx="11027">
                  <c:v>61.480556793677962</c:v>
                </c:pt>
                <c:pt idx="11028">
                  <c:v>61.503043773315177</c:v>
                </c:pt>
                <c:pt idx="11029">
                  <c:v>61.50505153935422</c:v>
                </c:pt>
                <c:pt idx="11030">
                  <c:v>61.497723193311742</c:v>
                </c:pt>
                <c:pt idx="11031">
                  <c:v>61.489089799343851</c:v>
                </c:pt>
                <c:pt idx="11032">
                  <c:v>61.482865724622847</c:v>
                </c:pt>
                <c:pt idx="11033">
                  <c:v>61.475838543486212</c:v>
                </c:pt>
                <c:pt idx="11034">
                  <c:v>61.476039320090123</c:v>
                </c:pt>
                <c:pt idx="11035">
                  <c:v>61.463791947251998</c:v>
                </c:pt>
                <c:pt idx="11036">
                  <c:v>61.449536808374802</c:v>
                </c:pt>
                <c:pt idx="11037">
                  <c:v>61.44461778157914</c:v>
                </c:pt>
                <c:pt idx="11038">
                  <c:v>61.435683222705428</c:v>
                </c:pt>
                <c:pt idx="11039">
                  <c:v>61.452448069131393</c:v>
                </c:pt>
                <c:pt idx="11040">
                  <c:v>61.433976621572263</c:v>
                </c:pt>
                <c:pt idx="11041">
                  <c:v>61.440100307991329</c:v>
                </c:pt>
                <c:pt idx="11042">
                  <c:v>61.447328265731848</c:v>
                </c:pt>
                <c:pt idx="11043">
                  <c:v>61.443714286861592</c:v>
                </c:pt>
                <c:pt idx="11044">
                  <c:v>61.439397589877643</c:v>
                </c:pt>
                <c:pt idx="11045">
                  <c:v>61.450239526488467</c:v>
                </c:pt>
                <c:pt idx="11046">
                  <c:v>61.454957776680203</c:v>
                </c:pt>
                <c:pt idx="11047">
                  <c:v>61.422130801941933</c:v>
                </c:pt>
                <c:pt idx="11048">
                  <c:v>61.427451381945367</c:v>
                </c:pt>
                <c:pt idx="11049">
                  <c:v>61.431165749117604</c:v>
                </c:pt>
                <c:pt idx="11050">
                  <c:v>61.414400902691597</c:v>
                </c:pt>
                <c:pt idx="11051">
                  <c:v>61.42644749892586</c:v>
                </c:pt>
                <c:pt idx="11052">
                  <c:v>61.420022647600931</c:v>
                </c:pt>
                <c:pt idx="11053">
                  <c:v>61.41309585476624</c:v>
                </c:pt>
                <c:pt idx="11054">
                  <c:v>61.426748663831681</c:v>
                </c:pt>
                <c:pt idx="11055">
                  <c:v>61.431968855533199</c:v>
                </c:pt>
                <c:pt idx="11056">
                  <c:v>61.431266137419549</c:v>
                </c:pt>
                <c:pt idx="11057">
                  <c:v>61.436988270630813</c:v>
                </c:pt>
                <c:pt idx="11058">
                  <c:v>61.343024820003777</c:v>
                </c:pt>
                <c:pt idx="11059">
                  <c:v>61.350252777744309</c:v>
                </c:pt>
                <c:pt idx="11060">
                  <c:v>61.341017053964727</c:v>
                </c:pt>
                <c:pt idx="11061">
                  <c:v>61.333789096224208</c:v>
                </c:pt>
                <c:pt idx="11062">
                  <c:v>61.329673175844192</c:v>
                </c:pt>
                <c:pt idx="11063">
                  <c:v>61.333889484526154</c:v>
                </c:pt>
                <c:pt idx="11064">
                  <c:v>61.320939393574363</c:v>
                </c:pt>
                <c:pt idx="11065">
                  <c:v>61.319132404139232</c:v>
                </c:pt>
                <c:pt idx="11066">
                  <c:v>61.330777447165659</c:v>
                </c:pt>
                <c:pt idx="11067">
                  <c:v>61.323248324519248</c:v>
                </c:pt>
                <c:pt idx="11068">
                  <c:v>61.318228909421649</c:v>
                </c:pt>
                <c:pt idx="11069">
                  <c:v>61.329472399240267</c:v>
                </c:pt>
                <c:pt idx="11070">
                  <c:v>61.333387543016379</c:v>
                </c:pt>
                <c:pt idx="11071">
                  <c:v>61.339912782643268</c:v>
                </c:pt>
                <c:pt idx="11072">
                  <c:v>61.335696473961278</c:v>
                </c:pt>
                <c:pt idx="11073">
                  <c:v>61.335094144149593</c:v>
                </c:pt>
                <c:pt idx="11074">
                  <c:v>61.324854537350483</c:v>
                </c:pt>
                <c:pt idx="11075">
                  <c:v>61.330275505655898</c:v>
                </c:pt>
                <c:pt idx="11076">
                  <c:v>61.325155702256339</c:v>
                </c:pt>
                <c:pt idx="11077">
                  <c:v>61.405466343817899</c:v>
                </c:pt>
                <c:pt idx="11078">
                  <c:v>61.403057024571041</c:v>
                </c:pt>
                <c:pt idx="11079">
                  <c:v>61.41309585476624</c:v>
                </c:pt>
                <c:pt idx="11080">
                  <c:v>61.418717599675553</c:v>
                </c:pt>
                <c:pt idx="11081">
                  <c:v>61.4373898238386</c:v>
                </c:pt>
                <c:pt idx="11082">
                  <c:v>61.436586717422998</c:v>
                </c:pt>
                <c:pt idx="11083">
                  <c:v>61.403358189476911</c:v>
                </c:pt>
                <c:pt idx="11084">
                  <c:v>61.408377604574511</c:v>
                </c:pt>
                <c:pt idx="11085">
                  <c:v>61.394222853999302</c:v>
                </c:pt>
                <c:pt idx="11086">
                  <c:v>61.403257801174959</c:v>
                </c:pt>
                <c:pt idx="11087">
                  <c:v>61.408277216272538</c:v>
                </c:pt>
                <c:pt idx="11088">
                  <c:v>61.419018764581409</c:v>
                </c:pt>
                <c:pt idx="11089">
                  <c:v>61.400647705324197</c:v>
                </c:pt>
                <c:pt idx="11090">
                  <c:v>61.399944987210539</c:v>
                </c:pt>
                <c:pt idx="11091">
                  <c:v>61.40657061513938</c:v>
                </c:pt>
                <c:pt idx="11092">
                  <c:v>61.41309585476624</c:v>
                </c:pt>
                <c:pt idx="11093">
                  <c:v>61.422231190243878</c:v>
                </c:pt>
                <c:pt idx="11094">
                  <c:v>61.431165749117604</c:v>
                </c:pt>
                <c:pt idx="11095">
                  <c:v>61.425142451000497</c:v>
                </c:pt>
                <c:pt idx="11096">
                  <c:v>61.432972738552763</c:v>
                </c:pt>
                <c:pt idx="11097">
                  <c:v>61.432571185344933</c:v>
                </c:pt>
                <c:pt idx="11098">
                  <c:v>61.437590600442498</c:v>
                </c:pt>
                <c:pt idx="11099">
                  <c:v>61.444115840069401</c:v>
                </c:pt>
                <c:pt idx="11100">
                  <c:v>61.446223994410403</c:v>
                </c:pt>
                <c:pt idx="11101">
                  <c:v>61.441706520822521</c:v>
                </c:pt>
                <c:pt idx="11102">
                  <c:v>61.475838543486198</c:v>
                </c:pt>
                <c:pt idx="11103">
                  <c:v>61.472626117823737</c:v>
                </c:pt>
                <c:pt idx="11104">
                  <c:v>61.477545144619377</c:v>
                </c:pt>
                <c:pt idx="11105">
                  <c:v>61.467405926122261</c:v>
                </c:pt>
                <c:pt idx="11106">
                  <c:v>61.46600048989491</c:v>
                </c:pt>
                <c:pt idx="11107">
                  <c:v>61.471622234804222</c:v>
                </c:pt>
                <c:pt idx="11108">
                  <c:v>61.458872920456329</c:v>
                </c:pt>
                <c:pt idx="11109">
                  <c:v>61.466903984612472</c:v>
                </c:pt>
                <c:pt idx="11110">
                  <c:v>61.4651973834793</c:v>
                </c:pt>
                <c:pt idx="11111">
                  <c:v>61.457166319323143</c:v>
                </c:pt>
                <c:pt idx="11112">
                  <c:v>61.457166319323129</c:v>
                </c:pt>
                <c:pt idx="11113">
                  <c:v>61.450038749884563</c:v>
                </c:pt>
                <c:pt idx="11114">
                  <c:v>61.45405428196262</c:v>
                </c:pt>
                <c:pt idx="11115">
                  <c:v>61.47152184650227</c:v>
                </c:pt>
                <c:pt idx="11116">
                  <c:v>61.477545144619377</c:v>
                </c:pt>
                <c:pt idx="11117">
                  <c:v>61.463290005742202</c:v>
                </c:pt>
                <c:pt idx="11118">
                  <c:v>61.474433107258868</c:v>
                </c:pt>
                <c:pt idx="11119">
                  <c:v>61.463691558950018</c:v>
                </c:pt>
                <c:pt idx="11120">
                  <c:v>61.464193500459771</c:v>
                </c:pt>
                <c:pt idx="11121">
                  <c:v>61.466402043102732</c:v>
                </c:pt>
                <c:pt idx="11122">
                  <c:v>61.457567872530937</c:v>
                </c:pt>
                <c:pt idx="11123">
                  <c:v>61.464595053667573</c:v>
                </c:pt>
                <c:pt idx="11124">
                  <c:v>61.474031554051066</c:v>
                </c:pt>
                <c:pt idx="11125">
                  <c:v>61.472124176313997</c:v>
                </c:pt>
                <c:pt idx="11126">
                  <c:v>61.461683792910968</c:v>
                </c:pt>
                <c:pt idx="11127">
                  <c:v>61.479753687262317</c:v>
                </c:pt>
                <c:pt idx="11128">
                  <c:v>61.488989411041914</c:v>
                </c:pt>
                <c:pt idx="11129">
                  <c:v>61.486379315191158</c:v>
                </c:pt>
                <c:pt idx="11130">
                  <c:v>61.499931735954668</c:v>
                </c:pt>
                <c:pt idx="11131">
                  <c:v>61.494309991045363</c:v>
                </c:pt>
                <c:pt idx="11132">
                  <c:v>61.485676597077493</c:v>
                </c:pt>
                <c:pt idx="11133">
                  <c:v>61.484471937454053</c:v>
                </c:pt>
                <c:pt idx="11134">
                  <c:v>61.474433107258868</c:v>
                </c:pt>
                <c:pt idx="11135">
                  <c:v>61.461081463099262</c:v>
                </c:pt>
                <c:pt idx="11136">
                  <c:v>61.473228447635456</c:v>
                </c:pt>
                <c:pt idx="11137">
                  <c:v>61.448131372147479</c:v>
                </c:pt>
                <c:pt idx="11138">
                  <c:v>61.341017053964727</c:v>
                </c:pt>
                <c:pt idx="11139">
                  <c:v>61.34272365509792</c:v>
                </c:pt>
                <c:pt idx="11140">
                  <c:v>61.346136857364307</c:v>
                </c:pt>
                <c:pt idx="11141">
                  <c:v>61.356778017371198</c:v>
                </c:pt>
                <c:pt idx="11142">
                  <c:v>61.355171804539971</c:v>
                </c:pt>
                <c:pt idx="11143">
                  <c:v>61.349449671328678</c:v>
                </c:pt>
                <c:pt idx="11144">
                  <c:v>61.346638798874039</c:v>
                </c:pt>
                <c:pt idx="11145">
                  <c:v>61.359689278127803</c:v>
                </c:pt>
                <c:pt idx="11146">
                  <c:v>61.367218400774199</c:v>
                </c:pt>
                <c:pt idx="11147">
                  <c:v>61.342623266795961</c:v>
                </c:pt>
                <c:pt idx="11148">
                  <c:v>61.349248894724802</c:v>
                </c:pt>
                <c:pt idx="11149">
                  <c:v>61.33358831962029</c:v>
                </c:pt>
                <c:pt idx="11150">
                  <c:v>61.329070846032458</c:v>
                </c:pt>
                <c:pt idx="11151">
                  <c:v>61.338808511321808</c:v>
                </c:pt>
                <c:pt idx="11152">
                  <c:v>61.337603851698383</c:v>
                </c:pt>
                <c:pt idx="11153">
                  <c:v>61.312707552814288</c:v>
                </c:pt>
                <c:pt idx="11154">
                  <c:v>61.323649877727057</c:v>
                </c:pt>
                <c:pt idx="11155">
                  <c:v>61.343225596607688</c:v>
                </c:pt>
                <c:pt idx="11156">
                  <c:v>61.345032586042841</c:v>
                </c:pt>
                <c:pt idx="11157">
                  <c:v>61.444216228371367</c:v>
                </c:pt>
                <c:pt idx="11158">
                  <c:v>61.447328265731848</c:v>
                </c:pt>
                <c:pt idx="11159">
                  <c:v>61.434880116289797</c:v>
                </c:pt>
                <c:pt idx="11160">
                  <c:v>61.429961089494157</c:v>
                </c:pt>
                <c:pt idx="11161">
                  <c:v>61.426748663831717</c:v>
                </c:pt>
                <c:pt idx="11162">
                  <c:v>61.429559536286384</c:v>
                </c:pt>
                <c:pt idx="11163">
                  <c:v>61.434679339685928</c:v>
                </c:pt>
                <c:pt idx="11164">
                  <c:v>61.426347110623908</c:v>
                </c:pt>
                <c:pt idx="11165">
                  <c:v>61.451946127621618</c:v>
                </c:pt>
                <c:pt idx="11166">
                  <c:v>61.412593913256472</c:v>
                </c:pt>
                <c:pt idx="11167">
                  <c:v>61.400948870230053</c:v>
                </c:pt>
                <c:pt idx="11168">
                  <c:v>61.400547317022237</c:v>
                </c:pt>
                <c:pt idx="11169">
                  <c:v>61.406871780045208</c:v>
                </c:pt>
                <c:pt idx="11170">
                  <c:v>61.403860130986658</c:v>
                </c:pt>
                <c:pt idx="11171">
                  <c:v>61.40887954608425</c:v>
                </c:pt>
                <c:pt idx="11172">
                  <c:v>61.429659924588321</c:v>
                </c:pt>
                <c:pt idx="11173">
                  <c:v>61.338808511321801</c:v>
                </c:pt>
                <c:pt idx="11174">
                  <c:v>61.320437452064567</c:v>
                </c:pt>
                <c:pt idx="11175">
                  <c:v>61.332584436600747</c:v>
                </c:pt>
                <c:pt idx="11176">
                  <c:v>61.335395309055443</c:v>
                </c:pt>
                <c:pt idx="11177">
                  <c:v>61.327464633201217</c:v>
                </c:pt>
                <c:pt idx="11178">
                  <c:v>61.339410841133521</c:v>
                </c:pt>
                <c:pt idx="11179">
                  <c:v>61.343627149815482</c:v>
                </c:pt>
                <c:pt idx="11180">
                  <c:v>61.343627149815482</c:v>
                </c:pt>
                <c:pt idx="11181">
                  <c:v>61.339812394341322</c:v>
                </c:pt>
                <c:pt idx="11182">
                  <c:v>61.333086378110544</c:v>
                </c:pt>
                <c:pt idx="11183">
                  <c:v>61.3223448298017</c:v>
                </c:pt>
                <c:pt idx="11184">
                  <c:v>61.290220573177052</c:v>
                </c:pt>
                <c:pt idx="11185">
                  <c:v>61.354368698124347</c:v>
                </c:pt>
                <c:pt idx="11186">
                  <c:v>61.350754719254063</c:v>
                </c:pt>
                <c:pt idx="11187">
                  <c:v>61.342924431701817</c:v>
                </c:pt>
                <c:pt idx="11188">
                  <c:v>61.357581123786787</c:v>
                </c:pt>
                <c:pt idx="11189">
                  <c:v>61.356175687559492</c:v>
                </c:pt>
                <c:pt idx="11190">
                  <c:v>61.34382792641938</c:v>
                </c:pt>
                <c:pt idx="11191">
                  <c:v>61.342322101890097</c:v>
                </c:pt>
                <c:pt idx="11192">
                  <c:v>61.4296599245883</c:v>
                </c:pt>
                <c:pt idx="11193">
                  <c:v>61.420424200808718</c:v>
                </c:pt>
                <c:pt idx="11194">
                  <c:v>61.413196243068199</c:v>
                </c:pt>
                <c:pt idx="11195">
                  <c:v>61.410385370613533</c:v>
                </c:pt>
                <c:pt idx="11196">
                  <c:v>61.413497407974049</c:v>
                </c:pt>
                <c:pt idx="11197">
                  <c:v>61.413397019672082</c:v>
                </c:pt>
                <c:pt idx="11198">
                  <c:v>61.416408668730647</c:v>
                </c:pt>
                <c:pt idx="11199">
                  <c:v>61.416609445334537</c:v>
                </c:pt>
                <c:pt idx="11200">
                  <c:v>61.411188477029143</c:v>
                </c:pt>
                <c:pt idx="11201">
                  <c:v>61.4118911951428</c:v>
                </c:pt>
                <c:pt idx="11202">
                  <c:v>61.405466343817899</c:v>
                </c:pt>
                <c:pt idx="11203">
                  <c:v>61.406871780045208</c:v>
                </c:pt>
                <c:pt idx="11204">
                  <c:v>61.380469656631853</c:v>
                </c:pt>
                <c:pt idx="11205">
                  <c:v>61.389002662297749</c:v>
                </c:pt>
                <c:pt idx="11206">
                  <c:v>61.39562829022659</c:v>
                </c:pt>
                <c:pt idx="11207">
                  <c:v>61.380770821537702</c:v>
                </c:pt>
                <c:pt idx="11208">
                  <c:v>61.37946577361231</c:v>
                </c:pt>
                <c:pt idx="11209">
                  <c:v>61.39000654531727</c:v>
                </c:pt>
                <c:pt idx="11210">
                  <c:v>61.379666550216207</c:v>
                </c:pt>
                <c:pt idx="11211">
                  <c:v>61.378863443800597</c:v>
                </c:pt>
                <c:pt idx="11212">
                  <c:v>61.402454694759328</c:v>
                </c:pt>
                <c:pt idx="11213">
                  <c:v>61.402253918155431</c:v>
                </c:pt>
                <c:pt idx="11214">
                  <c:v>61.400748093626113</c:v>
                </c:pt>
                <c:pt idx="11215">
                  <c:v>61.416007115522817</c:v>
                </c:pt>
                <c:pt idx="11216">
                  <c:v>61.349449671328678</c:v>
                </c:pt>
                <c:pt idx="11217">
                  <c:v>61.339912782643268</c:v>
                </c:pt>
                <c:pt idx="11218">
                  <c:v>61.336499580376888</c:v>
                </c:pt>
                <c:pt idx="11219">
                  <c:v>61.350152389442357</c:v>
                </c:pt>
                <c:pt idx="11220">
                  <c:v>61.265023109387108</c:v>
                </c:pt>
                <c:pt idx="11221">
                  <c:v>61.281888344115053</c:v>
                </c:pt>
                <c:pt idx="11222">
                  <c:v>61.269741359578859</c:v>
                </c:pt>
                <c:pt idx="11223">
                  <c:v>61.278977083358427</c:v>
                </c:pt>
                <c:pt idx="11224">
                  <c:v>61.2763669875077</c:v>
                </c:pt>
                <c:pt idx="11225">
                  <c:v>61.27717009392331</c:v>
                </c:pt>
                <c:pt idx="11226">
                  <c:v>61.277069705621351</c:v>
                </c:pt>
                <c:pt idx="11227">
                  <c:v>61.273054173543272</c:v>
                </c:pt>
                <c:pt idx="11228">
                  <c:v>61.270946019202277</c:v>
                </c:pt>
                <c:pt idx="11229">
                  <c:v>61.285100769777522</c:v>
                </c:pt>
                <c:pt idx="11230">
                  <c:v>61.288614360345839</c:v>
                </c:pt>
                <c:pt idx="11231">
                  <c:v>61.245246613902587</c:v>
                </c:pt>
                <c:pt idx="11232">
                  <c:v>61.236111278424971</c:v>
                </c:pt>
                <c:pt idx="11233">
                  <c:v>61.238018656162062</c:v>
                </c:pt>
                <c:pt idx="11234">
                  <c:v>61.219948761810713</c:v>
                </c:pt>
                <c:pt idx="11235">
                  <c:v>61.272150678825717</c:v>
                </c:pt>
                <c:pt idx="11236">
                  <c:v>61.29212795091415</c:v>
                </c:pt>
                <c:pt idx="11237">
                  <c:v>61.299355908654697</c:v>
                </c:pt>
                <c:pt idx="11238">
                  <c:v>61.296143482992242</c:v>
                </c:pt>
                <c:pt idx="11239">
                  <c:v>61.387195672862639</c:v>
                </c:pt>
                <c:pt idx="11240">
                  <c:v>61.374647135118643</c:v>
                </c:pt>
                <c:pt idx="11241">
                  <c:v>61.387798002674351</c:v>
                </c:pt>
                <c:pt idx="11242">
                  <c:v>61.379365385310393</c:v>
                </c:pt>
                <c:pt idx="11243">
                  <c:v>61.379766938518202</c:v>
                </c:pt>
                <c:pt idx="11244">
                  <c:v>61.384685965313807</c:v>
                </c:pt>
                <c:pt idx="11245">
                  <c:v>61.383481305690388</c:v>
                </c:pt>
                <c:pt idx="11246">
                  <c:v>61.385489071729438</c:v>
                </c:pt>
                <c:pt idx="11247">
                  <c:v>61.383882858898197</c:v>
                </c:pt>
                <c:pt idx="11248">
                  <c:v>61.377056454365487</c:v>
                </c:pt>
                <c:pt idx="11249">
                  <c:v>61.366214517754671</c:v>
                </c:pt>
                <c:pt idx="11250">
                  <c:v>61.384685965313807</c:v>
                </c:pt>
                <c:pt idx="11251">
                  <c:v>61.393118582677801</c:v>
                </c:pt>
                <c:pt idx="11252">
                  <c:v>61.383079752482601</c:v>
                </c:pt>
                <c:pt idx="11253">
                  <c:v>61.380268880027963</c:v>
                </c:pt>
                <c:pt idx="11254">
                  <c:v>61.387496837768488</c:v>
                </c:pt>
                <c:pt idx="11255">
                  <c:v>61.370330438134722</c:v>
                </c:pt>
                <c:pt idx="11256">
                  <c:v>61.336599968678861</c:v>
                </c:pt>
                <c:pt idx="11257">
                  <c:v>61.325356478860229</c:v>
                </c:pt>
                <c:pt idx="11258">
                  <c:v>61.318228909421649</c:v>
                </c:pt>
                <c:pt idx="11259">
                  <c:v>61.319232792441163</c:v>
                </c:pt>
                <c:pt idx="11260">
                  <c:v>61.31682347319429</c:v>
                </c:pt>
                <c:pt idx="11261">
                  <c:v>61.32646075018171</c:v>
                </c:pt>
                <c:pt idx="11262">
                  <c:v>61.337905016604218</c:v>
                </c:pt>
                <c:pt idx="11263">
                  <c:v>61.307085807904983</c:v>
                </c:pt>
                <c:pt idx="11264">
                  <c:v>61.305178430167899</c:v>
                </c:pt>
                <c:pt idx="11265">
                  <c:v>61.298753578842962</c:v>
                </c:pt>
                <c:pt idx="11266">
                  <c:v>61.30196600450541</c:v>
                </c:pt>
                <c:pt idx="11267">
                  <c:v>61.307989302622516</c:v>
                </c:pt>
                <c:pt idx="11268">
                  <c:v>61.319333180743108</c:v>
                </c:pt>
                <c:pt idx="11269">
                  <c:v>61.327565021503183</c:v>
                </c:pt>
                <c:pt idx="11270">
                  <c:v>61.343627149815468</c:v>
                </c:pt>
                <c:pt idx="11271">
                  <c:v>61.358986560014102</c:v>
                </c:pt>
                <c:pt idx="11272">
                  <c:v>61.35738034718289</c:v>
                </c:pt>
                <c:pt idx="11273">
                  <c:v>61.35738034718289</c:v>
                </c:pt>
                <c:pt idx="11274">
                  <c:v>61.358484618504363</c:v>
                </c:pt>
                <c:pt idx="11275">
                  <c:v>61.389404215505557</c:v>
                </c:pt>
                <c:pt idx="11276">
                  <c:v>61.399944987210517</c:v>
                </c:pt>
                <c:pt idx="11277">
                  <c:v>61.408779157782291</c:v>
                </c:pt>
                <c:pt idx="11278">
                  <c:v>61.416308280428687</c:v>
                </c:pt>
                <c:pt idx="11279">
                  <c:v>61.41630828042868</c:v>
                </c:pt>
                <c:pt idx="11280">
                  <c:v>61.4091807109901</c:v>
                </c:pt>
                <c:pt idx="11281">
                  <c:v>61.399944987210517</c:v>
                </c:pt>
                <c:pt idx="11282">
                  <c:v>61.418918376279443</c:v>
                </c:pt>
                <c:pt idx="11283">
                  <c:v>61.417914493259921</c:v>
                </c:pt>
                <c:pt idx="11284">
                  <c:v>61.421026530620438</c:v>
                </c:pt>
                <c:pt idx="11285">
                  <c:v>61.419219541185313</c:v>
                </c:pt>
                <c:pt idx="11286">
                  <c:v>61.382477422670902</c:v>
                </c:pt>
                <c:pt idx="11287">
                  <c:v>61.372237815871799</c:v>
                </c:pt>
                <c:pt idx="11288">
                  <c:v>61.364708693225381</c:v>
                </c:pt>
                <c:pt idx="11289">
                  <c:v>61.350052001140398</c:v>
                </c:pt>
                <c:pt idx="11290">
                  <c:v>61.347040352081848</c:v>
                </c:pt>
                <c:pt idx="11291">
                  <c:v>61.351055884159933</c:v>
                </c:pt>
                <c:pt idx="11292">
                  <c:v>61.350353166046268</c:v>
                </c:pt>
                <c:pt idx="11293">
                  <c:v>61.353565591708708</c:v>
                </c:pt>
                <c:pt idx="11294">
                  <c:v>61.347943846799403</c:v>
                </c:pt>
                <c:pt idx="11295">
                  <c:v>61.337503463396381</c:v>
                </c:pt>
                <c:pt idx="11296">
                  <c:v>61.325155702256332</c:v>
                </c:pt>
                <c:pt idx="11297">
                  <c:v>61.322144053197768</c:v>
                </c:pt>
                <c:pt idx="11298">
                  <c:v>61.323549489425098</c:v>
                </c:pt>
                <c:pt idx="11299">
                  <c:v>61.325858420369983</c:v>
                </c:pt>
                <c:pt idx="11300">
                  <c:v>61.315116872061132</c:v>
                </c:pt>
                <c:pt idx="11301">
                  <c:v>61.323248324519241</c:v>
                </c:pt>
                <c:pt idx="11302">
                  <c:v>61.31250677621037</c:v>
                </c:pt>
                <c:pt idx="11303">
                  <c:v>61.318128521119682</c:v>
                </c:pt>
                <c:pt idx="11304">
                  <c:v>61.322545606405569</c:v>
                </c:pt>
                <c:pt idx="11305">
                  <c:v>61.344329867929147</c:v>
                </c:pt>
                <c:pt idx="11306">
                  <c:v>61.315518425268941</c:v>
                </c:pt>
                <c:pt idx="11307">
                  <c:v>61.315317648665037</c:v>
                </c:pt>
                <c:pt idx="11308">
                  <c:v>61.318730850931409</c:v>
                </c:pt>
                <c:pt idx="11309">
                  <c:v>61.311703669794767</c:v>
                </c:pt>
                <c:pt idx="11310">
                  <c:v>61.306182313187414</c:v>
                </c:pt>
                <c:pt idx="11311">
                  <c:v>61.302066392807362</c:v>
                </c:pt>
                <c:pt idx="11312">
                  <c:v>61.297950472427338</c:v>
                </c:pt>
                <c:pt idx="11313">
                  <c:v>61.305379206771804</c:v>
                </c:pt>
                <c:pt idx="11314">
                  <c:v>61.307788526018641</c:v>
                </c:pt>
                <c:pt idx="11315">
                  <c:v>61.305278818469837</c:v>
                </c:pt>
                <c:pt idx="11316">
                  <c:v>61.299456296956627</c:v>
                </c:pt>
                <c:pt idx="11317">
                  <c:v>61.284398051663842</c:v>
                </c:pt>
                <c:pt idx="11318">
                  <c:v>61.287208924118488</c:v>
                </c:pt>
                <c:pt idx="11319">
                  <c:v>61.291525621102423</c:v>
                </c:pt>
                <c:pt idx="11320">
                  <c:v>61.286205041098988</c:v>
                </c:pt>
                <c:pt idx="11321">
                  <c:v>61.301062509787847</c:v>
                </c:pt>
                <c:pt idx="11322">
                  <c:v>61.299757461862491</c:v>
                </c:pt>
                <c:pt idx="11323">
                  <c:v>61.293633775443418</c:v>
                </c:pt>
                <c:pt idx="11324">
                  <c:v>61.303271052430802</c:v>
                </c:pt>
                <c:pt idx="11325">
                  <c:v>61.340515112455002</c:v>
                </c:pt>
                <c:pt idx="11326">
                  <c:v>61.344129091325257</c:v>
                </c:pt>
                <c:pt idx="11327">
                  <c:v>61.357781900390719</c:v>
                </c:pt>
                <c:pt idx="11328">
                  <c:v>61.359488501523877</c:v>
                </c:pt>
                <c:pt idx="11329">
                  <c:v>61.36270092718636</c:v>
                </c:pt>
                <c:pt idx="11330">
                  <c:v>61.371334321154229</c:v>
                </c:pt>
                <c:pt idx="11331">
                  <c:v>61.368925001907378</c:v>
                </c:pt>
                <c:pt idx="11332">
                  <c:v>61.363102480394147</c:v>
                </c:pt>
                <c:pt idx="11333">
                  <c:v>61.346136857364272</c:v>
                </c:pt>
                <c:pt idx="11334">
                  <c:v>61.351758602273591</c:v>
                </c:pt>
                <c:pt idx="11335">
                  <c:v>61.348746953215041</c:v>
                </c:pt>
                <c:pt idx="11336">
                  <c:v>61.363202868696128</c:v>
                </c:pt>
                <c:pt idx="11337">
                  <c:v>61.351557825669687</c:v>
                </c:pt>
                <c:pt idx="11338">
                  <c:v>61.361897820770743</c:v>
                </c:pt>
                <c:pt idx="11339">
                  <c:v>61.377759172479138</c:v>
                </c:pt>
                <c:pt idx="11340">
                  <c:v>61.381373151349408</c:v>
                </c:pt>
                <c:pt idx="11341">
                  <c:v>61.384284412106027</c:v>
                </c:pt>
                <c:pt idx="11342">
                  <c:v>61.378763055498673</c:v>
                </c:pt>
                <c:pt idx="11343">
                  <c:v>61.380268880027963</c:v>
                </c:pt>
                <c:pt idx="11344">
                  <c:v>61.383581693992383</c:v>
                </c:pt>
                <c:pt idx="11345">
                  <c:v>61.379164608706489</c:v>
                </c:pt>
                <c:pt idx="11346">
                  <c:v>61.362801315488333</c:v>
                </c:pt>
                <c:pt idx="11347">
                  <c:v>61.360592772845379</c:v>
                </c:pt>
                <c:pt idx="11348">
                  <c:v>61.359689278127767</c:v>
                </c:pt>
                <c:pt idx="11349">
                  <c:v>61.360893937751207</c:v>
                </c:pt>
                <c:pt idx="11350">
                  <c:v>61.356075299257519</c:v>
                </c:pt>
                <c:pt idx="11351">
                  <c:v>61.354067533218483</c:v>
                </c:pt>
                <c:pt idx="11352">
                  <c:v>61.389504603807517</c:v>
                </c:pt>
                <c:pt idx="11353">
                  <c:v>61.387296061164577</c:v>
                </c:pt>
                <c:pt idx="11354">
                  <c:v>61.399944987210539</c:v>
                </c:pt>
                <c:pt idx="11355">
                  <c:v>61.396431396642228</c:v>
                </c:pt>
                <c:pt idx="11356">
                  <c:v>61.403860130986658</c:v>
                </c:pt>
                <c:pt idx="11357">
                  <c:v>61.393419747583671</c:v>
                </c:pt>
                <c:pt idx="11358">
                  <c:v>61.380570044933812</c:v>
                </c:pt>
                <c:pt idx="11359">
                  <c:v>61.382979364180663</c:v>
                </c:pt>
                <c:pt idx="11360">
                  <c:v>61.407072556649119</c:v>
                </c:pt>
                <c:pt idx="11361">
                  <c:v>61.411590030236972</c:v>
                </c:pt>
                <c:pt idx="11362">
                  <c:v>61.414601679295501</c:v>
                </c:pt>
                <c:pt idx="11363">
                  <c:v>61.405667120421803</c:v>
                </c:pt>
                <c:pt idx="11364">
                  <c:v>61.40757449815888</c:v>
                </c:pt>
                <c:pt idx="11365">
                  <c:v>61.397435279661742</c:v>
                </c:pt>
                <c:pt idx="11366">
                  <c:v>61.403458577778842</c:v>
                </c:pt>
                <c:pt idx="11367">
                  <c:v>61.402454694759328</c:v>
                </c:pt>
                <c:pt idx="11368">
                  <c:v>61.39823838607736</c:v>
                </c:pt>
                <c:pt idx="11369">
                  <c:v>61.404864014006193</c:v>
                </c:pt>
                <c:pt idx="11370">
                  <c:v>61.391311593242648</c:v>
                </c:pt>
                <c:pt idx="11371">
                  <c:v>61.374345970212786</c:v>
                </c:pt>
                <c:pt idx="11372">
                  <c:v>61.366515682660562</c:v>
                </c:pt>
                <c:pt idx="11373">
                  <c:v>61.377056454365487</c:v>
                </c:pt>
                <c:pt idx="11374">
                  <c:v>61.37906422040453</c:v>
                </c:pt>
                <c:pt idx="11375">
                  <c:v>61.376454124553803</c:v>
                </c:pt>
                <c:pt idx="11376">
                  <c:v>61.381875092859197</c:v>
                </c:pt>
                <c:pt idx="11377">
                  <c:v>61.368423060397618</c:v>
                </c:pt>
                <c:pt idx="11378">
                  <c:v>61.358585006806322</c:v>
                </c:pt>
                <c:pt idx="11379">
                  <c:v>61.330677058863678</c:v>
                </c:pt>
                <c:pt idx="11380">
                  <c:v>61.332785213204673</c:v>
                </c:pt>
                <c:pt idx="11381">
                  <c:v>61.325758032068038</c:v>
                </c:pt>
                <c:pt idx="11382">
                  <c:v>61.322645994707543</c:v>
                </c:pt>
                <c:pt idx="11383">
                  <c:v>61.340414724153042</c:v>
                </c:pt>
                <c:pt idx="11384">
                  <c:v>61.349951612838453</c:v>
                </c:pt>
                <c:pt idx="11385">
                  <c:v>61.341217830568652</c:v>
                </c:pt>
                <c:pt idx="11386">
                  <c:v>61.35436869812434</c:v>
                </c:pt>
                <c:pt idx="11387">
                  <c:v>61.347943846799431</c:v>
                </c:pt>
                <c:pt idx="11388">
                  <c:v>61.350152389442357</c:v>
                </c:pt>
                <c:pt idx="11389">
                  <c:v>61.370531214738598</c:v>
                </c:pt>
                <c:pt idx="11390">
                  <c:v>61.364909469829293</c:v>
                </c:pt>
                <c:pt idx="11391">
                  <c:v>61.394323242301219</c:v>
                </c:pt>
                <c:pt idx="11392">
                  <c:v>61.360693161147303</c:v>
                </c:pt>
                <c:pt idx="11393">
                  <c:v>61.359990443033638</c:v>
                </c:pt>
                <c:pt idx="11394">
                  <c:v>61.371233932852277</c:v>
                </c:pt>
                <c:pt idx="11395">
                  <c:v>61.368021507189809</c:v>
                </c:pt>
                <c:pt idx="11396">
                  <c:v>61.377357619271343</c:v>
                </c:pt>
                <c:pt idx="11397">
                  <c:v>61.391813534752423</c:v>
                </c:pt>
                <c:pt idx="11398">
                  <c:v>61.41108808872719</c:v>
                </c:pt>
                <c:pt idx="11399">
                  <c:v>61.414802455899391</c:v>
                </c:pt>
                <c:pt idx="11400">
                  <c:v>61.41279468986037</c:v>
                </c:pt>
                <c:pt idx="11401">
                  <c:v>61.429258371380499</c:v>
                </c:pt>
                <c:pt idx="11402">
                  <c:v>61.407474109856899</c:v>
                </c:pt>
                <c:pt idx="11403">
                  <c:v>61.407674886460818</c:v>
                </c:pt>
                <c:pt idx="11404">
                  <c:v>61.420424200808732</c:v>
                </c:pt>
                <c:pt idx="11405">
                  <c:v>61.417613328354093</c:v>
                </c:pt>
                <c:pt idx="11406">
                  <c:v>61.426246722321942</c:v>
                </c:pt>
                <c:pt idx="11407">
                  <c:v>61.418014881561881</c:v>
                </c:pt>
                <c:pt idx="11408">
                  <c:v>61.41279468986037</c:v>
                </c:pt>
                <c:pt idx="11409">
                  <c:v>61.428957206474649</c:v>
                </c:pt>
                <c:pt idx="11410">
                  <c:v>61.403157412872993</c:v>
                </c:pt>
                <c:pt idx="11411">
                  <c:v>61.419119152883347</c:v>
                </c:pt>
                <c:pt idx="11412">
                  <c:v>61.4142001260877</c:v>
                </c:pt>
                <c:pt idx="11413">
                  <c:v>61.407674886460818</c:v>
                </c:pt>
                <c:pt idx="11414">
                  <c:v>61.413999349483809</c:v>
                </c:pt>
                <c:pt idx="11415">
                  <c:v>61.43267157364685</c:v>
                </c:pt>
                <c:pt idx="11416">
                  <c:v>61.420223424204828</c:v>
                </c:pt>
                <c:pt idx="11417">
                  <c:v>61.397937221171489</c:v>
                </c:pt>
                <c:pt idx="11418">
                  <c:v>61.39673256154807</c:v>
                </c:pt>
                <c:pt idx="11419">
                  <c:v>61.401952753249567</c:v>
                </c:pt>
                <c:pt idx="11420">
                  <c:v>61.390006545317277</c:v>
                </c:pt>
                <c:pt idx="11421">
                  <c:v>61.394624407207061</c:v>
                </c:pt>
                <c:pt idx="11422">
                  <c:v>61.387095284560658</c:v>
                </c:pt>
                <c:pt idx="11423">
                  <c:v>61.384987130219663</c:v>
                </c:pt>
                <c:pt idx="11424">
                  <c:v>61.388500720788009</c:v>
                </c:pt>
                <c:pt idx="11425">
                  <c:v>61.385489071729438</c:v>
                </c:pt>
                <c:pt idx="11426">
                  <c:v>61.392516252866088</c:v>
                </c:pt>
                <c:pt idx="11427">
                  <c:v>61.386292178145077</c:v>
                </c:pt>
                <c:pt idx="11428">
                  <c:v>61.384685965313842</c:v>
                </c:pt>
                <c:pt idx="11429">
                  <c:v>61.397535667963702</c:v>
                </c:pt>
                <c:pt idx="11430">
                  <c:v>61.402253918155431</c:v>
                </c:pt>
                <c:pt idx="11431">
                  <c:v>61.427953323455142</c:v>
                </c:pt>
                <c:pt idx="11432">
                  <c:v>61.439297201575719</c:v>
                </c:pt>
                <c:pt idx="11433">
                  <c:v>61.439799143085473</c:v>
                </c:pt>
                <c:pt idx="11434">
                  <c:v>61.423335461565351</c:v>
                </c:pt>
                <c:pt idx="11435">
                  <c:v>61.422130801941933</c:v>
                </c:pt>
                <c:pt idx="11436">
                  <c:v>61.426949440435607</c:v>
                </c:pt>
                <c:pt idx="11437">
                  <c:v>61.426949440435607</c:v>
                </c:pt>
                <c:pt idx="11438">
                  <c:v>61.442208462332303</c:v>
                </c:pt>
                <c:pt idx="11439">
                  <c:v>61.45405428196262</c:v>
                </c:pt>
                <c:pt idx="11440">
                  <c:v>61.460479133287549</c:v>
                </c:pt>
                <c:pt idx="11441">
                  <c:v>61.472425341219846</c:v>
                </c:pt>
                <c:pt idx="11442">
                  <c:v>61.459977191777803</c:v>
                </c:pt>
                <c:pt idx="11443">
                  <c:v>61.449235643468931</c:v>
                </c:pt>
                <c:pt idx="11444">
                  <c:v>61.459274473664117</c:v>
                </c:pt>
                <c:pt idx="11445">
                  <c:v>61.468409809141768</c:v>
                </c:pt>
                <c:pt idx="11446">
                  <c:v>61.47874980424281</c:v>
                </c:pt>
                <c:pt idx="11447">
                  <c:v>61.497522416707831</c:v>
                </c:pt>
                <c:pt idx="11448">
                  <c:v>61.481460288395517</c:v>
                </c:pt>
                <c:pt idx="11449">
                  <c:v>61.484170772548211</c:v>
                </c:pt>
                <c:pt idx="11450">
                  <c:v>61.467305537820287</c:v>
                </c:pt>
                <c:pt idx="11451">
                  <c:v>61.460880686495337</c:v>
                </c:pt>
                <c:pt idx="11452">
                  <c:v>61.450239526488453</c:v>
                </c:pt>
                <c:pt idx="11453">
                  <c:v>61.454656611774318</c:v>
                </c:pt>
                <c:pt idx="11454">
                  <c:v>61.454857388378237</c:v>
                </c:pt>
                <c:pt idx="11455">
                  <c:v>61.449436420072843</c:v>
                </c:pt>
                <c:pt idx="11456">
                  <c:v>61.454255058566517</c:v>
                </c:pt>
                <c:pt idx="11457">
                  <c:v>61.428856818172697</c:v>
                </c:pt>
                <c:pt idx="11458">
                  <c:v>61.435683222705428</c:v>
                </c:pt>
                <c:pt idx="11459">
                  <c:v>61.427852935153169</c:v>
                </c:pt>
                <c:pt idx="11460">
                  <c:v>61.426146334019997</c:v>
                </c:pt>
                <c:pt idx="11461">
                  <c:v>61.440803026105002</c:v>
                </c:pt>
                <c:pt idx="11462">
                  <c:v>61.435582834403498</c:v>
                </c:pt>
                <c:pt idx="11463">
                  <c:v>61.427752546851238</c:v>
                </c:pt>
                <c:pt idx="11464">
                  <c:v>61.422231190243863</c:v>
                </c:pt>
                <c:pt idx="11465">
                  <c:v>61.424540121188762</c:v>
                </c:pt>
                <c:pt idx="11466">
                  <c:v>61.404161295892507</c:v>
                </c:pt>
                <c:pt idx="11467">
                  <c:v>61.411088088727197</c:v>
                </c:pt>
                <c:pt idx="11468">
                  <c:v>61.404060907590569</c:v>
                </c:pt>
                <c:pt idx="11469">
                  <c:v>61.40155120004178</c:v>
                </c:pt>
                <c:pt idx="11470">
                  <c:v>61.404462460798356</c:v>
                </c:pt>
                <c:pt idx="11471">
                  <c:v>61.424841286094619</c:v>
                </c:pt>
                <c:pt idx="11472">
                  <c:v>61.429760312890267</c:v>
                </c:pt>
                <c:pt idx="11473">
                  <c:v>61.43618516421521</c:v>
                </c:pt>
                <c:pt idx="11474">
                  <c:v>61.441806909124523</c:v>
                </c:pt>
                <c:pt idx="11475">
                  <c:v>61.430563419305876</c:v>
                </c:pt>
                <c:pt idx="11476">
                  <c:v>61.432771961948824</c:v>
                </c:pt>
                <c:pt idx="11477">
                  <c:v>61.419520706091163</c:v>
                </c:pt>
                <c:pt idx="11478">
                  <c:v>61.42554400420827</c:v>
                </c:pt>
                <c:pt idx="11479">
                  <c:v>61.42664827552975</c:v>
                </c:pt>
                <c:pt idx="11480">
                  <c:v>61.421428083828253</c:v>
                </c:pt>
                <c:pt idx="11481">
                  <c:v>61.429358759682451</c:v>
                </c:pt>
                <c:pt idx="11482">
                  <c:v>61.453251175547017</c:v>
                </c:pt>
                <c:pt idx="11483">
                  <c:v>61.45164496271579</c:v>
                </c:pt>
                <c:pt idx="11484">
                  <c:v>61.473027671031552</c:v>
                </c:pt>
                <c:pt idx="11485">
                  <c:v>61.471421458200297</c:v>
                </c:pt>
                <c:pt idx="11486">
                  <c:v>61.493506884629753</c:v>
                </c:pt>
                <c:pt idx="11487">
                  <c:v>61.489892905759483</c:v>
                </c:pt>
                <c:pt idx="11488">
                  <c:v>61.491499118590731</c:v>
                </c:pt>
                <c:pt idx="11489">
                  <c:v>61.49430999104537</c:v>
                </c:pt>
                <c:pt idx="11490">
                  <c:v>61.485174655567732</c:v>
                </c:pt>
                <c:pt idx="11491">
                  <c:v>61.477143591411583</c:v>
                </c:pt>
                <c:pt idx="11492">
                  <c:v>61.461984957816817</c:v>
                </c:pt>
                <c:pt idx="11493">
                  <c:v>61.460278356683638</c:v>
                </c:pt>
                <c:pt idx="11494">
                  <c:v>61.473027671031538</c:v>
                </c:pt>
                <c:pt idx="11495">
                  <c:v>61.500333289162477</c:v>
                </c:pt>
                <c:pt idx="11496">
                  <c:v>61.500935618974196</c:v>
                </c:pt>
                <c:pt idx="11497">
                  <c:v>61.490194070665318</c:v>
                </c:pt>
                <c:pt idx="11498">
                  <c:v>61.486278926889199</c:v>
                </c:pt>
                <c:pt idx="11499">
                  <c:v>61.492001060100463</c:v>
                </c:pt>
                <c:pt idx="11500">
                  <c:v>61.513383768416233</c:v>
                </c:pt>
                <c:pt idx="11501">
                  <c:v>61.490997177080949</c:v>
                </c:pt>
                <c:pt idx="11502">
                  <c:v>61.489491352551667</c:v>
                </c:pt>
                <c:pt idx="11503">
                  <c:v>61.463691558950018</c:v>
                </c:pt>
                <c:pt idx="11504">
                  <c:v>61.458872920456329</c:v>
                </c:pt>
                <c:pt idx="11505">
                  <c:v>61.443513510257667</c:v>
                </c:pt>
                <c:pt idx="11506">
                  <c:v>61.450741467998192</c:v>
                </c:pt>
                <c:pt idx="11507">
                  <c:v>61.444316616673262</c:v>
                </c:pt>
                <c:pt idx="11508">
                  <c:v>61.433775844968352</c:v>
                </c:pt>
                <c:pt idx="11509">
                  <c:v>61.43227002043907</c:v>
                </c:pt>
                <c:pt idx="11510">
                  <c:v>61.433374291760529</c:v>
                </c:pt>
                <c:pt idx="11511">
                  <c:v>61.446123606108443</c:v>
                </c:pt>
                <c:pt idx="11512">
                  <c:v>61.441706520822549</c:v>
                </c:pt>
                <c:pt idx="11513">
                  <c:v>61.439598366481562</c:v>
                </c:pt>
                <c:pt idx="11514">
                  <c:v>61.420223424204828</c:v>
                </c:pt>
                <c:pt idx="11515">
                  <c:v>61.414400902691597</c:v>
                </c:pt>
                <c:pt idx="11516">
                  <c:v>61.422833520055569</c:v>
                </c:pt>
                <c:pt idx="11517">
                  <c:v>61.413196243068171</c:v>
                </c:pt>
                <c:pt idx="11518">
                  <c:v>61.423536238169241</c:v>
                </c:pt>
                <c:pt idx="11519">
                  <c:v>61.404964402308117</c:v>
                </c:pt>
                <c:pt idx="11520">
                  <c:v>61.40616906193155</c:v>
                </c:pt>
                <c:pt idx="11521">
                  <c:v>61.409281099292038</c:v>
                </c:pt>
                <c:pt idx="11522">
                  <c:v>61.434277786478098</c:v>
                </c:pt>
                <c:pt idx="11523">
                  <c:v>61.453552340452873</c:v>
                </c:pt>
                <c:pt idx="11524">
                  <c:v>61.460880686495358</c:v>
                </c:pt>
                <c:pt idx="11525">
                  <c:v>61.472726506125689</c:v>
                </c:pt>
                <c:pt idx="11526">
                  <c:v>61.484572325756012</c:v>
                </c:pt>
                <c:pt idx="11527">
                  <c:v>61.48005485216818</c:v>
                </c:pt>
                <c:pt idx="11528">
                  <c:v>61.489692129155571</c:v>
                </c:pt>
                <c:pt idx="11529">
                  <c:v>61.483468054434539</c:v>
                </c:pt>
                <c:pt idx="11530">
                  <c:v>61.485776985379466</c:v>
                </c:pt>
                <c:pt idx="11531">
                  <c:v>61.498626688029312</c:v>
                </c:pt>
                <c:pt idx="11532">
                  <c:v>61.504750374448371</c:v>
                </c:pt>
                <c:pt idx="11533">
                  <c:v>61.468209032537871</c:v>
                </c:pt>
                <c:pt idx="11534">
                  <c:v>61.476641649901843</c:v>
                </c:pt>
                <c:pt idx="11535">
                  <c:v>61.474633883862808</c:v>
                </c:pt>
                <c:pt idx="11536">
                  <c:v>61.492703778214157</c:v>
                </c:pt>
                <c:pt idx="11537">
                  <c:v>61.480155240470161</c:v>
                </c:pt>
                <c:pt idx="11538">
                  <c:v>61.485375432171658</c:v>
                </c:pt>
                <c:pt idx="11539">
                  <c:v>61.487684363116543</c:v>
                </c:pt>
                <c:pt idx="11540">
                  <c:v>61.479753687262338</c:v>
                </c:pt>
                <c:pt idx="11541">
                  <c:v>61.461583404609051</c:v>
                </c:pt>
                <c:pt idx="11542">
                  <c:v>61.45556010649193</c:v>
                </c:pt>
                <c:pt idx="11543">
                  <c:v>61.456664377813382</c:v>
                </c:pt>
                <c:pt idx="11544">
                  <c:v>61.455158553284107</c:v>
                </c:pt>
                <c:pt idx="11545">
                  <c:v>61.459776415173913</c:v>
                </c:pt>
                <c:pt idx="11546">
                  <c:v>61.476942814807707</c:v>
                </c:pt>
                <c:pt idx="11547">
                  <c:v>61.468409809141789</c:v>
                </c:pt>
                <c:pt idx="11548">
                  <c:v>61.47664164990185</c:v>
                </c:pt>
                <c:pt idx="11549">
                  <c:v>61.481259511791627</c:v>
                </c:pt>
                <c:pt idx="11550">
                  <c:v>61.486881256700919</c:v>
                </c:pt>
                <c:pt idx="11551">
                  <c:v>61.484572325756048</c:v>
                </c:pt>
                <c:pt idx="11552">
                  <c:v>61.516395417474811</c:v>
                </c:pt>
                <c:pt idx="11553">
                  <c:v>61.52151522087437</c:v>
                </c:pt>
                <c:pt idx="11554">
                  <c:v>61.525028811442681</c:v>
                </c:pt>
                <c:pt idx="11555">
                  <c:v>61.523824151819248</c:v>
                </c:pt>
                <c:pt idx="11556">
                  <c:v>61.525530752952449</c:v>
                </c:pt>
                <c:pt idx="11557">
                  <c:v>61.532457545787118</c:v>
                </c:pt>
                <c:pt idx="11558">
                  <c:v>61.529345508426609</c:v>
                </c:pt>
                <c:pt idx="11559">
                  <c:v>61.53556958314762</c:v>
                </c:pt>
                <c:pt idx="11560">
                  <c:v>61.534063758618338</c:v>
                </c:pt>
                <c:pt idx="11561">
                  <c:v>61.532758710693003</c:v>
                </c:pt>
                <c:pt idx="11562">
                  <c:v>61.51679697068262</c:v>
                </c:pt>
                <c:pt idx="11563">
                  <c:v>61.511677167283061</c:v>
                </c:pt>
                <c:pt idx="11564">
                  <c:v>61.512179108792843</c:v>
                </c:pt>
                <c:pt idx="11565">
                  <c:v>61.506758140487413</c:v>
                </c:pt>
                <c:pt idx="11566">
                  <c:v>61.514387651435747</c:v>
                </c:pt>
                <c:pt idx="11567">
                  <c:v>61.508866294828422</c:v>
                </c:pt>
                <c:pt idx="11568">
                  <c:v>61.49963057104884</c:v>
                </c:pt>
                <c:pt idx="11569">
                  <c:v>61.491599506892683</c:v>
                </c:pt>
                <c:pt idx="11570">
                  <c:v>61.476240096694028</c:v>
                </c:pt>
                <c:pt idx="11571">
                  <c:v>61.490997177080978</c:v>
                </c:pt>
                <c:pt idx="11572">
                  <c:v>61.482464171415053</c:v>
                </c:pt>
                <c:pt idx="11573">
                  <c:v>61.487282809908763</c:v>
                </c:pt>
                <c:pt idx="11574">
                  <c:v>61.493707661233678</c:v>
                </c:pt>
                <c:pt idx="11575">
                  <c:v>61.48728280990877</c:v>
                </c:pt>
                <c:pt idx="11576">
                  <c:v>61.482865724622862</c:v>
                </c:pt>
                <c:pt idx="11577">
                  <c:v>61.484170772548246</c:v>
                </c:pt>
                <c:pt idx="11578">
                  <c:v>61.488688246136078</c:v>
                </c:pt>
                <c:pt idx="11579">
                  <c:v>61.492703778214128</c:v>
                </c:pt>
                <c:pt idx="11580">
                  <c:v>61.496317757084398</c:v>
                </c:pt>
                <c:pt idx="11581">
                  <c:v>61.50585464576983</c:v>
                </c:pt>
                <c:pt idx="11582">
                  <c:v>61.506256198977653</c:v>
                </c:pt>
                <c:pt idx="11583">
                  <c:v>61.502240666899567</c:v>
                </c:pt>
                <c:pt idx="11584">
                  <c:v>61.505553480863981</c:v>
                </c:pt>
                <c:pt idx="11585">
                  <c:v>61.489390964249722</c:v>
                </c:pt>
                <c:pt idx="11586">
                  <c:v>61.495313874064898</c:v>
                </c:pt>
                <c:pt idx="11587">
                  <c:v>61.490495235571203</c:v>
                </c:pt>
                <c:pt idx="11588">
                  <c:v>61.490595623873141</c:v>
                </c:pt>
                <c:pt idx="11589">
                  <c:v>61.509870177847908</c:v>
                </c:pt>
                <c:pt idx="11590">
                  <c:v>61.504348821240548</c:v>
                </c:pt>
                <c:pt idx="11591">
                  <c:v>61.504248432938603</c:v>
                </c:pt>
                <c:pt idx="11592">
                  <c:v>61.50384687973078</c:v>
                </c:pt>
                <c:pt idx="11593">
                  <c:v>61.503646103126897</c:v>
                </c:pt>
                <c:pt idx="11594">
                  <c:v>61.505252315958138</c:v>
                </c:pt>
                <c:pt idx="11595">
                  <c:v>61.502842996711287</c:v>
                </c:pt>
                <c:pt idx="11596">
                  <c:v>61.510372119357683</c:v>
                </c:pt>
                <c:pt idx="11597">
                  <c:v>61.497923969915647</c:v>
                </c:pt>
                <c:pt idx="11598">
                  <c:v>61.492703778214143</c:v>
                </c:pt>
                <c:pt idx="11599">
                  <c:v>61.492603389912198</c:v>
                </c:pt>
                <c:pt idx="11600">
                  <c:v>61.500132512558579</c:v>
                </c:pt>
                <c:pt idx="11601">
                  <c:v>61.491800283496573</c:v>
                </c:pt>
                <c:pt idx="11602">
                  <c:v>61.486580091795048</c:v>
                </c:pt>
                <c:pt idx="11603">
                  <c:v>61.485676597077493</c:v>
                </c:pt>
                <c:pt idx="11604">
                  <c:v>61.496618921990262</c:v>
                </c:pt>
                <c:pt idx="11605">
                  <c:v>61.502441443503457</c:v>
                </c:pt>
                <c:pt idx="11606">
                  <c:v>61.508765906526449</c:v>
                </c:pt>
                <c:pt idx="11607">
                  <c:v>61.508866294828401</c:v>
                </c:pt>
                <c:pt idx="11608">
                  <c:v>61.504850762750323</c:v>
                </c:pt>
                <c:pt idx="11609">
                  <c:v>61.503545714824952</c:v>
                </c:pt>
                <c:pt idx="11610">
                  <c:v>61.511978332188917</c:v>
                </c:pt>
                <c:pt idx="11611">
                  <c:v>61.5061558106757</c:v>
                </c:pt>
                <c:pt idx="11612">
                  <c:v>61.518302795211881</c:v>
                </c:pt>
                <c:pt idx="11613">
                  <c:v>61.525430364650482</c:v>
                </c:pt>
                <c:pt idx="11614">
                  <c:v>61.52111366766654</c:v>
                </c:pt>
                <c:pt idx="11615">
                  <c:v>61.516295029172852</c:v>
                </c:pt>
                <c:pt idx="11616">
                  <c:v>61.524326093329023</c:v>
                </c:pt>
                <c:pt idx="11617">
                  <c:v>61.551129769950187</c:v>
                </c:pt>
                <c:pt idx="11618">
                  <c:v>61.548921227307247</c:v>
                </c:pt>
                <c:pt idx="11619">
                  <c:v>61.545106471833073</c:v>
                </c:pt>
                <c:pt idx="11620">
                  <c:v>61.546110354852601</c:v>
                </c:pt>
                <c:pt idx="11621">
                  <c:v>61.553639477498969</c:v>
                </c:pt>
                <c:pt idx="11622">
                  <c:v>61.544604530323298</c:v>
                </c:pt>
                <c:pt idx="11623">
                  <c:v>61.547616179381862</c:v>
                </c:pt>
                <c:pt idx="11624">
                  <c:v>61.539785891829617</c:v>
                </c:pt>
                <c:pt idx="11625">
                  <c:v>61.544704918625243</c:v>
                </c:pt>
                <c:pt idx="11626">
                  <c:v>61.538982785413999</c:v>
                </c:pt>
                <c:pt idx="11627">
                  <c:v>61.531754827673453</c:v>
                </c:pt>
                <c:pt idx="11628">
                  <c:v>61.526434247669997</c:v>
                </c:pt>
                <c:pt idx="11629">
                  <c:v>61.525731529556339</c:v>
                </c:pt>
                <c:pt idx="11630">
                  <c:v>61.525731529556332</c:v>
                </c:pt>
                <c:pt idx="11631">
                  <c:v>61.51007095445182</c:v>
                </c:pt>
                <c:pt idx="11632">
                  <c:v>61.523723763517282</c:v>
                </c:pt>
                <c:pt idx="11633">
                  <c:v>61.529546285030513</c:v>
                </c:pt>
                <c:pt idx="11634">
                  <c:v>61.524727646536817</c:v>
                </c:pt>
                <c:pt idx="11635">
                  <c:v>61.521314444270452</c:v>
                </c:pt>
                <c:pt idx="11636">
                  <c:v>61.493306108025862</c:v>
                </c:pt>
                <c:pt idx="11637">
                  <c:v>61.495012709159049</c:v>
                </c:pt>
                <c:pt idx="11638">
                  <c:v>61.496217368782453</c:v>
                </c:pt>
                <c:pt idx="11639">
                  <c:v>61.50756124690303</c:v>
                </c:pt>
                <c:pt idx="11640">
                  <c:v>61.528442013709054</c:v>
                </c:pt>
                <c:pt idx="11641">
                  <c:v>61.545508025040867</c:v>
                </c:pt>
                <c:pt idx="11642">
                  <c:v>61.538380455602272</c:v>
                </c:pt>
                <c:pt idx="11643">
                  <c:v>61.542295599378413</c:v>
                </c:pt>
                <c:pt idx="11644">
                  <c:v>61.53908317371593</c:v>
                </c:pt>
                <c:pt idx="11645">
                  <c:v>61.547415402777951</c:v>
                </c:pt>
                <c:pt idx="11646">
                  <c:v>61.558156951086808</c:v>
                </c:pt>
                <c:pt idx="11647">
                  <c:v>61.557855786180951</c:v>
                </c:pt>
                <c:pt idx="11648">
                  <c:v>61.537778125790567</c:v>
                </c:pt>
                <c:pt idx="11649">
                  <c:v>61.545206860135032</c:v>
                </c:pt>
                <c:pt idx="11650">
                  <c:v>61.544102588813558</c:v>
                </c:pt>
                <c:pt idx="11651">
                  <c:v>61.531554051069548</c:v>
                </c:pt>
                <c:pt idx="11652">
                  <c:v>61.524326093329023</c:v>
                </c:pt>
                <c:pt idx="11653">
                  <c:v>61.539484726923753</c:v>
                </c:pt>
                <c:pt idx="11654">
                  <c:v>61.548419285797479</c:v>
                </c:pt>
                <c:pt idx="11655">
                  <c:v>61.529445896728561</c:v>
                </c:pt>
                <c:pt idx="11656">
                  <c:v>61.528743178614882</c:v>
                </c:pt>
                <c:pt idx="11657">
                  <c:v>61.548318897495513</c:v>
                </c:pt>
                <c:pt idx="11658">
                  <c:v>61.546813072966231</c:v>
                </c:pt>
                <c:pt idx="11659">
                  <c:v>61.524727646536817</c:v>
                </c:pt>
                <c:pt idx="11660">
                  <c:v>61.517600077098223</c:v>
                </c:pt>
                <c:pt idx="11661">
                  <c:v>61.52693618917975</c:v>
                </c:pt>
                <c:pt idx="11662">
                  <c:v>61.52251910389387</c:v>
                </c:pt>
                <c:pt idx="11663">
                  <c:v>61.520410949552883</c:v>
                </c:pt>
                <c:pt idx="11664">
                  <c:v>61.515391534455283</c:v>
                </c:pt>
                <c:pt idx="11665">
                  <c:v>61.510372119357697</c:v>
                </c:pt>
                <c:pt idx="11666">
                  <c:v>61.515391534455283</c:v>
                </c:pt>
                <c:pt idx="11667">
                  <c:v>61.521515220874363</c:v>
                </c:pt>
                <c:pt idx="11668">
                  <c:v>61.542496375982303</c:v>
                </c:pt>
                <c:pt idx="11669">
                  <c:v>61.545307248436963</c:v>
                </c:pt>
                <c:pt idx="11670">
                  <c:v>61.542195211076432</c:v>
                </c:pt>
                <c:pt idx="11671">
                  <c:v>61.546110354852559</c:v>
                </c:pt>
                <c:pt idx="11672">
                  <c:v>61.530851332955862</c:v>
                </c:pt>
                <c:pt idx="11673">
                  <c:v>61.527839683897298</c:v>
                </c:pt>
                <c:pt idx="11674">
                  <c:v>61.552434817875543</c:v>
                </c:pt>
                <c:pt idx="11675">
                  <c:v>61.549423168816979</c:v>
                </c:pt>
                <c:pt idx="11676">
                  <c:v>61.530249003144156</c:v>
                </c:pt>
                <c:pt idx="11677">
                  <c:v>61.524526869932899</c:v>
                </c:pt>
                <c:pt idx="11678">
                  <c:v>61.529646673332437</c:v>
                </c:pt>
                <c:pt idx="11679">
                  <c:v>61.531955604277357</c:v>
                </c:pt>
                <c:pt idx="11680">
                  <c:v>61.530750944653938</c:v>
                </c:pt>
                <c:pt idx="11681">
                  <c:v>61.535067641637873</c:v>
                </c:pt>
                <c:pt idx="11682">
                  <c:v>61.540588998245241</c:v>
                </c:pt>
                <c:pt idx="11683">
                  <c:v>61.545206860135011</c:v>
                </c:pt>
                <c:pt idx="11684">
                  <c:v>61.549122003911151</c:v>
                </c:pt>
                <c:pt idx="11685">
                  <c:v>61.554141419008737</c:v>
                </c:pt>
                <c:pt idx="11686">
                  <c:v>61.489993294061428</c:v>
                </c:pt>
                <c:pt idx="11687">
                  <c:v>61.466201266498821</c:v>
                </c:pt>
                <c:pt idx="11688">
                  <c:v>61.465799713291027</c:v>
                </c:pt>
                <c:pt idx="11689">
                  <c:v>61.467807479330062</c:v>
                </c:pt>
                <c:pt idx="11690">
                  <c:v>61.467907867632007</c:v>
                </c:pt>
                <c:pt idx="11691">
                  <c:v>61.482865724622847</c:v>
                </c:pt>
                <c:pt idx="11692">
                  <c:v>61.503646103126897</c:v>
                </c:pt>
                <c:pt idx="11693">
                  <c:v>61.431266137419549</c:v>
                </c:pt>
                <c:pt idx="11694">
                  <c:v>61.430463031003953</c:v>
                </c:pt>
                <c:pt idx="11695">
                  <c:v>61.432872350250783</c:v>
                </c:pt>
                <c:pt idx="11696">
                  <c:v>61.435883999309347</c:v>
                </c:pt>
                <c:pt idx="11697">
                  <c:v>61.44722787742991</c:v>
                </c:pt>
                <c:pt idx="11698">
                  <c:v>61.451444186111893</c:v>
                </c:pt>
                <c:pt idx="11699">
                  <c:v>61.453953893660703</c:v>
                </c:pt>
                <c:pt idx="11700">
                  <c:v>61.457869037436822</c:v>
                </c:pt>
                <c:pt idx="11701">
                  <c:v>61.466000489894917</c:v>
                </c:pt>
                <c:pt idx="11702">
                  <c:v>61.457567872530959</c:v>
                </c:pt>
                <c:pt idx="11703">
                  <c:v>61.458370978946547</c:v>
                </c:pt>
                <c:pt idx="11704">
                  <c:v>61.459575638570001</c:v>
                </c:pt>
                <c:pt idx="11705">
                  <c:v>61.549925110326761</c:v>
                </c:pt>
                <c:pt idx="11706">
                  <c:v>61.554342195612612</c:v>
                </c:pt>
                <c:pt idx="11707">
                  <c:v>61.544303365417413</c:v>
                </c:pt>
                <c:pt idx="11708">
                  <c:v>61.545909578248647</c:v>
                </c:pt>
                <c:pt idx="11709">
                  <c:v>61.551631711459912</c:v>
                </c:pt>
                <c:pt idx="11710">
                  <c:v>61.546612296362333</c:v>
                </c:pt>
                <c:pt idx="11711">
                  <c:v>61.532156380881261</c:v>
                </c:pt>
                <c:pt idx="11712">
                  <c:v>61.605540229608117</c:v>
                </c:pt>
                <c:pt idx="11713">
                  <c:v>61.605640617910062</c:v>
                </c:pt>
                <c:pt idx="11714">
                  <c:v>61.608752655270578</c:v>
                </c:pt>
                <c:pt idx="11715">
                  <c:v>61.609656149988147</c:v>
                </c:pt>
                <c:pt idx="11716">
                  <c:v>61.573917914493258</c:v>
                </c:pt>
                <c:pt idx="11717">
                  <c:v>61.568496946187857</c:v>
                </c:pt>
                <c:pt idx="11718">
                  <c:v>61.484070384246237</c:v>
                </c:pt>
                <c:pt idx="11719">
                  <c:v>61.480958346885757</c:v>
                </c:pt>
                <c:pt idx="11720">
                  <c:v>61.475738155184239</c:v>
                </c:pt>
                <c:pt idx="11721">
                  <c:v>61.489190187645796</c:v>
                </c:pt>
                <c:pt idx="11722">
                  <c:v>61.487583974814548</c:v>
                </c:pt>
                <c:pt idx="11723">
                  <c:v>61.488587857834077</c:v>
                </c:pt>
                <c:pt idx="11724">
                  <c:v>61.470216798576899</c:v>
                </c:pt>
                <c:pt idx="11725">
                  <c:v>61.465398160083211</c:v>
                </c:pt>
                <c:pt idx="11726">
                  <c:v>61.476240096693999</c:v>
                </c:pt>
                <c:pt idx="11727">
                  <c:v>61.474633883862772</c:v>
                </c:pt>
                <c:pt idx="11728">
                  <c:v>61.471421458200297</c:v>
                </c:pt>
                <c:pt idx="11729">
                  <c:v>61.474131942353033</c:v>
                </c:pt>
                <c:pt idx="11730">
                  <c:v>61.488587857834098</c:v>
                </c:pt>
                <c:pt idx="11731">
                  <c:v>61.484672714057979</c:v>
                </c:pt>
                <c:pt idx="11732">
                  <c:v>61.479050969148673</c:v>
                </c:pt>
                <c:pt idx="11733">
                  <c:v>61.365812964546883</c:v>
                </c:pt>
                <c:pt idx="11734">
                  <c:v>61.360592772845379</c:v>
                </c:pt>
                <c:pt idx="11735">
                  <c:v>61.377859560781097</c:v>
                </c:pt>
                <c:pt idx="11736">
                  <c:v>61.380369268329908</c:v>
                </c:pt>
                <c:pt idx="11737">
                  <c:v>61.454857388378237</c:v>
                </c:pt>
                <c:pt idx="11738">
                  <c:v>61.457467484228992</c:v>
                </c:pt>
                <c:pt idx="11739">
                  <c:v>61.451845739319687</c:v>
                </c:pt>
                <c:pt idx="11740">
                  <c:v>61.433575068364448</c:v>
                </c:pt>
                <c:pt idx="11741">
                  <c:v>61.433675456666379</c:v>
                </c:pt>
                <c:pt idx="11742">
                  <c:v>61.421428083828253</c:v>
                </c:pt>
                <c:pt idx="11743">
                  <c:v>61.424138567980982</c:v>
                </c:pt>
                <c:pt idx="11744">
                  <c:v>61.422532355149741</c:v>
                </c:pt>
                <c:pt idx="11745">
                  <c:v>61.411288865331109</c:v>
                </c:pt>
                <c:pt idx="11746">
                  <c:v>61.407474109856928</c:v>
                </c:pt>
                <c:pt idx="11747">
                  <c:v>61.400446928720307</c:v>
                </c:pt>
                <c:pt idx="11748">
                  <c:v>61.400848481928122</c:v>
                </c:pt>
                <c:pt idx="11749">
                  <c:v>61.380770821537737</c:v>
                </c:pt>
                <c:pt idx="11750">
                  <c:v>61.388199555882167</c:v>
                </c:pt>
                <c:pt idx="11751">
                  <c:v>61.392014311356341</c:v>
                </c:pt>
                <c:pt idx="11752">
                  <c:v>61.50675814048742</c:v>
                </c:pt>
                <c:pt idx="11753">
                  <c:v>61.507962800110853</c:v>
                </c:pt>
                <c:pt idx="11754">
                  <c:v>61.50675814048742</c:v>
                </c:pt>
                <c:pt idx="11755">
                  <c:v>61.504750374448371</c:v>
                </c:pt>
                <c:pt idx="11756">
                  <c:v>61.514588428039673</c:v>
                </c:pt>
                <c:pt idx="11757">
                  <c:v>61.509067071432312</c:v>
                </c:pt>
                <c:pt idx="11758">
                  <c:v>61.51167716728304</c:v>
                </c:pt>
                <c:pt idx="11759">
                  <c:v>61.523422598611447</c:v>
                </c:pt>
                <c:pt idx="11760">
                  <c:v>61.510271731055738</c:v>
                </c:pt>
                <c:pt idx="11761">
                  <c:v>61.516696582380654</c:v>
                </c:pt>
                <c:pt idx="11762">
                  <c:v>61.513785321624049</c:v>
                </c:pt>
                <c:pt idx="11763">
                  <c:v>61.518804736721663</c:v>
                </c:pt>
                <c:pt idx="11764">
                  <c:v>61.520410949552883</c:v>
                </c:pt>
                <c:pt idx="11765">
                  <c:v>61.513785321624042</c:v>
                </c:pt>
                <c:pt idx="11766">
                  <c:v>61.516696582380654</c:v>
                </c:pt>
                <c:pt idx="11767">
                  <c:v>61.497723193311742</c:v>
                </c:pt>
                <c:pt idx="11768">
                  <c:v>61.508866294828401</c:v>
                </c:pt>
                <c:pt idx="11769">
                  <c:v>61.502943385013232</c:v>
                </c:pt>
                <c:pt idx="11770">
                  <c:v>61.495012709159049</c:v>
                </c:pt>
                <c:pt idx="11771">
                  <c:v>61.490495235571203</c:v>
                </c:pt>
                <c:pt idx="11772">
                  <c:v>61.4906960121751</c:v>
                </c:pt>
                <c:pt idx="11773">
                  <c:v>61.495514650668781</c:v>
                </c:pt>
                <c:pt idx="11774">
                  <c:v>61.492201836704368</c:v>
                </c:pt>
                <c:pt idx="11775">
                  <c:v>61.481359900093572</c:v>
                </c:pt>
                <c:pt idx="11776">
                  <c:v>61.486178538587239</c:v>
                </c:pt>
                <c:pt idx="11777">
                  <c:v>61.480255628772099</c:v>
                </c:pt>
                <c:pt idx="11778">
                  <c:v>61.485776985379431</c:v>
                </c:pt>
                <c:pt idx="11779">
                  <c:v>61.493707661233628</c:v>
                </c:pt>
                <c:pt idx="11780">
                  <c:v>61.500534065766367</c:v>
                </c:pt>
                <c:pt idx="11781">
                  <c:v>61.460479133287542</c:v>
                </c:pt>
                <c:pt idx="11782">
                  <c:v>61.449938361582582</c:v>
                </c:pt>
                <c:pt idx="11783">
                  <c:v>61.457266707625088</c:v>
                </c:pt>
                <c:pt idx="11784">
                  <c:v>61.467104761216362</c:v>
                </c:pt>
                <c:pt idx="11785">
                  <c:v>61.470417575180797</c:v>
                </c:pt>
                <c:pt idx="11786">
                  <c:v>61.480456405376003</c:v>
                </c:pt>
                <c:pt idx="11787">
                  <c:v>61.458170202342657</c:v>
                </c:pt>
                <c:pt idx="11788">
                  <c:v>61.459776415173899</c:v>
                </c:pt>
                <c:pt idx="11789">
                  <c:v>61.472224564615942</c:v>
                </c:pt>
                <c:pt idx="11790">
                  <c:v>61.468811362349577</c:v>
                </c:pt>
                <c:pt idx="11791">
                  <c:v>61.471120293294469</c:v>
                </c:pt>
                <c:pt idx="11792">
                  <c:v>61.46600048989491</c:v>
                </c:pt>
                <c:pt idx="11793">
                  <c:v>61.459575638570001</c:v>
                </c:pt>
                <c:pt idx="11794">
                  <c:v>61.462788064232427</c:v>
                </c:pt>
                <c:pt idx="11795">
                  <c:v>61.460780298193413</c:v>
                </c:pt>
                <c:pt idx="11796">
                  <c:v>61.458471367248499</c:v>
                </c:pt>
                <c:pt idx="11797">
                  <c:v>61.451544574413823</c:v>
                </c:pt>
                <c:pt idx="11798">
                  <c:v>61.456664377813361</c:v>
                </c:pt>
                <c:pt idx="11799">
                  <c:v>61.451544574413823</c:v>
                </c:pt>
                <c:pt idx="11800">
                  <c:v>61.49210144840243</c:v>
                </c:pt>
                <c:pt idx="11801">
                  <c:v>61.500132512558579</c:v>
                </c:pt>
                <c:pt idx="11802">
                  <c:v>61.492603389912183</c:v>
                </c:pt>
                <c:pt idx="11803">
                  <c:v>61.494711544253171</c:v>
                </c:pt>
                <c:pt idx="11804">
                  <c:v>61.497522416707838</c:v>
                </c:pt>
                <c:pt idx="11805">
                  <c:v>61.498024358217577</c:v>
                </c:pt>
                <c:pt idx="11806">
                  <c:v>61.518905125023608</c:v>
                </c:pt>
                <c:pt idx="11807">
                  <c:v>61.512580662000623</c:v>
                </c:pt>
                <c:pt idx="11808">
                  <c:v>61.505453092562028</c:v>
                </c:pt>
                <c:pt idx="11809">
                  <c:v>61.498727076331249</c:v>
                </c:pt>
                <c:pt idx="11810">
                  <c:v>61.497923969915632</c:v>
                </c:pt>
                <c:pt idx="11811">
                  <c:v>61.502441443503493</c:v>
                </c:pt>
                <c:pt idx="11812">
                  <c:v>61.509669401244011</c:v>
                </c:pt>
                <c:pt idx="11813">
                  <c:v>61.519407066533347</c:v>
                </c:pt>
                <c:pt idx="11814">
                  <c:v>61.511978332188917</c:v>
                </c:pt>
                <c:pt idx="11815">
                  <c:v>61.519005513325553</c:v>
                </c:pt>
                <c:pt idx="11816">
                  <c:v>61.532357157485173</c:v>
                </c:pt>
                <c:pt idx="11817">
                  <c:v>61.524326093329002</c:v>
                </c:pt>
                <c:pt idx="11818">
                  <c:v>61.423837403075098</c:v>
                </c:pt>
                <c:pt idx="11819">
                  <c:v>61.425443615906353</c:v>
                </c:pt>
                <c:pt idx="11820">
                  <c:v>61.423636626471222</c:v>
                </c:pt>
                <c:pt idx="11821">
                  <c:v>61.433073126854701</c:v>
                </c:pt>
                <c:pt idx="11822">
                  <c:v>61.428053711757101</c:v>
                </c:pt>
                <c:pt idx="11823">
                  <c:v>61.429559536286384</c:v>
                </c:pt>
                <c:pt idx="11824">
                  <c:v>61.4209261423185</c:v>
                </c:pt>
                <c:pt idx="11825">
                  <c:v>61.406369838535483</c:v>
                </c:pt>
                <c:pt idx="11826">
                  <c:v>61.415605562315051</c:v>
                </c:pt>
                <c:pt idx="11827">
                  <c:v>61.41098770042526</c:v>
                </c:pt>
                <c:pt idx="11828">
                  <c:v>61.41018459400965</c:v>
                </c:pt>
                <c:pt idx="11829">
                  <c:v>61.406369838535483</c:v>
                </c:pt>
                <c:pt idx="11830">
                  <c:v>61.414601679295522</c:v>
                </c:pt>
                <c:pt idx="11831">
                  <c:v>61.42514245100049</c:v>
                </c:pt>
                <c:pt idx="11832">
                  <c:v>61.414300514389673</c:v>
                </c:pt>
                <c:pt idx="11833">
                  <c:v>61.428154100059061</c:v>
                </c:pt>
                <c:pt idx="11834">
                  <c:v>61.4363859408191</c:v>
                </c:pt>
                <c:pt idx="11835">
                  <c:v>61.421227307224328</c:v>
                </c:pt>
                <c:pt idx="11836">
                  <c:v>61.424540121188748</c:v>
                </c:pt>
                <c:pt idx="11837">
                  <c:v>61.522519103893863</c:v>
                </c:pt>
                <c:pt idx="11838">
                  <c:v>61.520210172948978</c:v>
                </c:pt>
                <c:pt idx="11839">
                  <c:v>61.526936189179771</c:v>
                </c:pt>
                <c:pt idx="11840">
                  <c:v>61.540789774849117</c:v>
                </c:pt>
                <c:pt idx="11841">
                  <c:v>61.546813072966231</c:v>
                </c:pt>
                <c:pt idx="11842">
                  <c:v>61.536171912959333</c:v>
                </c:pt>
                <c:pt idx="11843">
                  <c:v>61.552334429573598</c:v>
                </c:pt>
                <c:pt idx="11844">
                  <c:v>61.56207209486292</c:v>
                </c:pt>
                <c:pt idx="11845">
                  <c:v>61.575724903928389</c:v>
                </c:pt>
                <c:pt idx="11846">
                  <c:v>61.582651696763072</c:v>
                </c:pt>
                <c:pt idx="11847">
                  <c:v>61.577732669967418</c:v>
                </c:pt>
                <c:pt idx="11848">
                  <c:v>61.589478101295818</c:v>
                </c:pt>
                <c:pt idx="11849">
                  <c:v>61.586366063935301</c:v>
                </c:pt>
                <c:pt idx="11850">
                  <c:v>61.579840824308427</c:v>
                </c:pt>
                <c:pt idx="11851">
                  <c:v>61.580543542422099</c:v>
                </c:pt>
                <c:pt idx="11852">
                  <c:v>61.562373259768798</c:v>
                </c:pt>
                <c:pt idx="11853">
                  <c:v>61.552936759385311</c:v>
                </c:pt>
                <c:pt idx="11854">
                  <c:v>61.564983355619539</c:v>
                </c:pt>
                <c:pt idx="11855">
                  <c:v>61.55845811599265</c:v>
                </c:pt>
                <c:pt idx="11856">
                  <c:v>61.557655009577047</c:v>
                </c:pt>
                <c:pt idx="11857">
                  <c:v>61.5782346114772</c:v>
                </c:pt>
                <c:pt idx="11858">
                  <c:v>61.468008255933931</c:v>
                </c:pt>
                <c:pt idx="11859">
                  <c:v>61.458672143852397</c:v>
                </c:pt>
                <c:pt idx="11860">
                  <c:v>61.490796400477052</c:v>
                </c:pt>
                <c:pt idx="11861">
                  <c:v>61.448030983845513</c:v>
                </c:pt>
                <c:pt idx="11862">
                  <c:v>61.433374291760508</c:v>
                </c:pt>
                <c:pt idx="11863">
                  <c:v>61.431065360815623</c:v>
                </c:pt>
                <c:pt idx="11864">
                  <c:v>61.412393136652561</c:v>
                </c:pt>
                <c:pt idx="11865">
                  <c:v>61.413095854766219</c:v>
                </c:pt>
                <c:pt idx="11866">
                  <c:v>61.419119152883347</c:v>
                </c:pt>
                <c:pt idx="11867">
                  <c:v>61.422431966847761</c:v>
                </c:pt>
                <c:pt idx="11868">
                  <c:v>61.413497407974027</c:v>
                </c:pt>
                <c:pt idx="11869">
                  <c:v>61.419420317789211</c:v>
                </c:pt>
                <c:pt idx="11870">
                  <c:v>61.421126918922411</c:v>
                </c:pt>
                <c:pt idx="11871">
                  <c:v>61.444517393277202</c:v>
                </c:pt>
                <c:pt idx="11872">
                  <c:v>61.43528166949762</c:v>
                </c:pt>
                <c:pt idx="11873">
                  <c:v>61.426347110623908</c:v>
                </c:pt>
                <c:pt idx="11874">
                  <c:v>61.431266137419527</c:v>
                </c:pt>
                <c:pt idx="11875">
                  <c:v>61.424640509490708</c:v>
                </c:pt>
                <c:pt idx="11876">
                  <c:v>61.401651588343718</c:v>
                </c:pt>
                <c:pt idx="11877">
                  <c:v>61.496819698594173</c:v>
                </c:pt>
                <c:pt idx="11878">
                  <c:v>61.480657181979907</c:v>
                </c:pt>
                <c:pt idx="11879">
                  <c:v>61.446826324222087</c:v>
                </c:pt>
                <c:pt idx="11880">
                  <c:v>61.489591740853633</c:v>
                </c:pt>
                <c:pt idx="11881">
                  <c:v>61.451143021206008</c:v>
                </c:pt>
                <c:pt idx="11882">
                  <c:v>61.435683222705428</c:v>
                </c:pt>
                <c:pt idx="11883">
                  <c:v>61.34272365509792</c:v>
                </c:pt>
                <c:pt idx="11884">
                  <c:v>61.34222171358816</c:v>
                </c:pt>
                <c:pt idx="11885">
                  <c:v>61.357480735484849</c:v>
                </c:pt>
                <c:pt idx="11886">
                  <c:v>61.312406387908432</c:v>
                </c:pt>
                <c:pt idx="11887">
                  <c:v>61.301263286391773</c:v>
                </c:pt>
                <c:pt idx="11888">
                  <c:v>61.291626009404382</c:v>
                </c:pt>
                <c:pt idx="11889">
                  <c:v>61.294336493557097</c:v>
                </c:pt>
                <c:pt idx="11890">
                  <c:v>61.281486790907238</c:v>
                </c:pt>
                <c:pt idx="11891">
                  <c:v>61.296143482992228</c:v>
                </c:pt>
                <c:pt idx="11892">
                  <c:v>61.285703099589227</c:v>
                </c:pt>
                <c:pt idx="11893">
                  <c:v>61.294537270161001</c:v>
                </c:pt>
                <c:pt idx="11894">
                  <c:v>61.306885031301078</c:v>
                </c:pt>
                <c:pt idx="11895">
                  <c:v>61.307386972810832</c:v>
                </c:pt>
                <c:pt idx="11896">
                  <c:v>61.31782735621384</c:v>
                </c:pt>
                <c:pt idx="11897">
                  <c:v>61.321842888291911</c:v>
                </c:pt>
                <c:pt idx="11898">
                  <c:v>61.315819590174797</c:v>
                </c:pt>
                <c:pt idx="11899">
                  <c:v>61.327464633201217</c:v>
                </c:pt>
                <c:pt idx="11900">
                  <c:v>61.283293780342348</c:v>
                </c:pt>
                <c:pt idx="11901">
                  <c:v>61.307487361112777</c:v>
                </c:pt>
                <c:pt idx="11902">
                  <c:v>61.390608875128997</c:v>
                </c:pt>
                <c:pt idx="11903">
                  <c:v>61.385388683427479</c:v>
                </c:pt>
                <c:pt idx="11904">
                  <c:v>61.374145193608882</c:v>
                </c:pt>
                <c:pt idx="11905">
                  <c:v>61.405165178912043</c:v>
                </c:pt>
                <c:pt idx="11906">
                  <c:v>61.415304397409187</c:v>
                </c:pt>
                <c:pt idx="11907">
                  <c:v>61.407775274762777</c:v>
                </c:pt>
                <c:pt idx="11908">
                  <c:v>61.402755859665177</c:v>
                </c:pt>
                <c:pt idx="11909">
                  <c:v>61.406068673629584</c:v>
                </c:pt>
                <c:pt idx="11910">
                  <c:v>61.296846201105872</c:v>
                </c:pt>
                <c:pt idx="11911">
                  <c:v>61.318630462629443</c:v>
                </c:pt>
                <c:pt idx="11912">
                  <c:v>61.325155702256339</c:v>
                </c:pt>
                <c:pt idx="11913">
                  <c:v>61.326862303389497</c:v>
                </c:pt>
                <c:pt idx="11914">
                  <c:v>61.327966574710963</c:v>
                </c:pt>
                <c:pt idx="11915">
                  <c:v>61.322344829801658</c:v>
                </c:pt>
                <c:pt idx="11916">
                  <c:v>61.316020366778687</c:v>
                </c:pt>
                <c:pt idx="11917">
                  <c:v>61.308491244132313</c:v>
                </c:pt>
                <c:pt idx="11918">
                  <c:v>61.29985785016445</c:v>
                </c:pt>
                <c:pt idx="11919">
                  <c:v>61.387798002674337</c:v>
                </c:pt>
                <c:pt idx="11920">
                  <c:v>61.365311023037123</c:v>
                </c:pt>
                <c:pt idx="11921">
                  <c:v>61.373542863797191</c:v>
                </c:pt>
                <c:pt idx="11922">
                  <c:v>61.364809081527369</c:v>
                </c:pt>
                <c:pt idx="11923">
                  <c:v>61.362198985676613</c:v>
                </c:pt>
                <c:pt idx="11924">
                  <c:v>61.354569474728237</c:v>
                </c:pt>
                <c:pt idx="11925">
                  <c:v>61.353164038500928</c:v>
                </c:pt>
                <c:pt idx="11926">
                  <c:v>61.3548706396341</c:v>
                </c:pt>
                <c:pt idx="11927">
                  <c:v>61.349951612838453</c:v>
                </c:pt>
                <c:pt idx="11928">
                  <c:v>61.340113559247158</c:v>
                </c:pt>
                <c:pt idx="11929">
                  <c:v>61.434077009874187</c:v>
                </c:pt>
                <c:pt idx="11930">
                  <c:v>61.416709833636489</c:v>
                </c:pt>
                <c:pt idx="11931">
                  <c:v>61.403257801174952</c:v>
                </c:pt>
                <c:pt idx="11932">
                  <c:v>61.384083635502122</c:v>
                </c:pt>
                <c:pt idx="11933">
                  <c:v>61.379164608706468</c:v>
                </c:pt>
                <c:pt idx="11934">
                  <c:v>61.397636056265647</c:v>
                </c:pt>
                <c:pt idx="11935">
                  <c:v>61.399744210606627</c:v>
                </c:pt>
                <c:pt idx="11936">
                  <c:v>61.410184594009642</c:v>
                </c:pt>
                <c:pt idx="11937">
                  <c:v>61.39823838607736</c:v>
                </c:pt>
                <c:pt idx="11938">
                  <c:v>61.393620524187547</c:v>
                </c:pt>
                <c:pt idx="11939">
                  <c:v>61.398238386077352</c:v>
                </c:pt>
                <c:pt idx="11940">
                  <c:v>61.394624407207061</c:v>
                </c:pt>
                <c:pt idx="11941">
                  <c:v>61.404261684194452</c:v>
                </c:pt>
                <c:pt idx="11942">
                  <c:v>61.419721482695039</c:v>
                </c:pt>
                <c:pt idx="11943">
                  <c:v>61.319232792441163</c:v>
                </c:pt>
                <c:pt idx="11944">
                  <c:v>61.327665409805107</c:v>
                </c:pt>
                <c:pt idx="11945">
                  <c:v>61.332484048298817</c:v>
                </c:pt>
                <c:pt idx="11946">
                  <c:v>61.319533957347012</c:v>
                </c:pt>
                <c:pt idx="11947">
                  <c:v>61.323750266029002</c:v>
                </c:pt>
                <c:pt idx="11948">
                  <c:v>61.325557255464133</c:v>
                </c:pt>
                <c:pt idx="11949">
                  <c:v>61.325657643766078</c:v>
                </c:pt>
                <c:pt idx="11950">
                  <c:v>61.324854537350447</c:v>
                </c:pt>
                <c:pt idx="11951">
                  <c:v>61.340414724153021</c:v>
                </c:pt>
                <c:pt idx="11952">
                  <c:v>61.33559608565934</c:v>
                </c:pt>
                <c:pt idx="11953">
                  <c:v>61.316723084892367</c:v>
                </c:pt>
                <c:pt idx="11954">
                  <c:v>61.310298233567437</c:v>
                </c:pt>
                <c:pt idx="11955">
                  <c:v>61.300460179976142</c:v>
                </c:pt>
                <c:pt idx="11956">
                  <c:v>61.311703669794767</c:v>
                </c:pt>
                <c:pt idx="11957">
                  <c:v>61.30507804186594</c:v>
                </c:pt>
                <c:pt idx="11958">
                  <c:v>61.310800175077219</c:v>
                </c:pt>
                <c:pt idx="11959">
                  <c:v>61.312205611304542</c:v>
                </c:pt>
                <c:pt idx="11960">
                  <c:v>61.3350941441496</c:v>
                </c:pt>
                <c:pt idx="11961">
                  <c:v>61.316221143382613</c:v>
                </c:pt>
                <c:pt idx="11962">
                  <c:v>61.415605562315051</c:v>
                </c:pt>
                <c:pt idx="11963">
                  <c:v>61.382276646067012</c:v>
                </c:pt>
                <c:pt idx="11964">
                  <c:v>61.37906422040453</c:v>
                </c:pt>
                <c:pt idx="11965">
                  <c:v>61.390408098525107</c:v>
                </c:pt>
                <c:pt idx="11966">
                  <c:v>61.388199555882139</c:v>
                </c:pt>
                <c:pt idx="11967">
                  <c:v>61.389504603807517</c:v>
                </c:pt>
                <c:pt idx="11968">
                  <c:v>61.398740327587113</c:v>
                </c:pt>
                <c:pt idx="11969">
                  <c:v>61.398740327587099</c:v>
                </c:pt>
                <c:pt idx="11970">
                  <c:v>61.386894507956768</c:v>
                </c:pt>
                <c:pt idx="11971">
                  <c:v>61.392516252866088</c:v>
                </c:pt>
                <c:pt idx="11972">
                  <c:v>61.386894507956768</c:v>
                </c:pt>
                <c:pt idx="11973">
                  <c:v>61.39562829022659</c:v>
                </c:pt>
                <c:pt idx="11974">
                  <c:v>61.410284982311573</c:v>
                </c:pt>
                <c:pt idx="11975">
                  <c:v>61.405265567213988</c:v>
                </c:pt>
                <c:pt idx="11976">
                  <c:v>61.420123035902883</c:v>
                </c:pt>
                <c:pt idx="11977">
                  <c:v>61.406570615139358</c:v>
                </c:pt>
                <c:pt idx="11978">
                  <c:v>61.400145763814422</c:v>
                </c:pt>
                <c:pt idx="11979">
                  <c:v>61.375751406440109</c:v>
                </c:pt>
                <c:pt idx="11980">
                  <c:v>61.374044805306909</c:v>
                </c:pt>
                <c:pt idx="11981">
                  <c:v>61.383983247200149</c:v>
                </c:pt>
                <c:pt idx="11982">
                  <c:v>61.42574478081216</c:v>
                </c:pt>
                <c:pt idx="11983">
                  <c:v>61.330877835467547</c:v>
                </c:pt>
                <c:pt idx="11984">
                  <c:v>61.333688707922221</c:v>
                </c:pt>
                <c:pt idx="11985">
                  <c:v>61.326962691691442</c:v>
                </c:pt>
                <c:pt idx="11986">
                  <c:v>61.332684824902707</c:v>
                </c:pt>
                <c:pt idx="11987">
                  <c:v>61.323750266029002</c:v>
                </c:pt>
                <c:pt idx="11988">
                  <c:v>61.320537840366548</c:v>
                </c:pt>
                <c:pt idx="11989">
                  <c:v>61.330074729051972</c:v>
                </c:pt>
                <c:pt idx="11990">
                  <c:v>61.231292639931262</c:v>
                </c:pt>
                <c:pt idx="11991">
                  <c:v>61.227277107853183</c:v>
                </c:pt>
                <c:pt idx="11992">
                  <c:v>61.216334782940429</c:v>
                </c:pt>
                <c:pt idx="11993">
                  <c:v>61.205593234631571</c:v>
                </c:pt>
                <c:pt idx="11994">
                  <c:v>61.200071878024211</c:v>
                </c:pt>
                <c:pt idx="11995">
                  <c:v>61.191538872358301</c:v>
                </c:pt>
                <c:pt idx="11996">
                  <c:v>61.204288186706179</c:v>
                </c:pt>
                <c:pt idx="11997">
                  <c:v>61.220651479924349</c:v>
                </c:pt>
                <c:pt idx="11998">
                  <c:v>61.230690310119542</c:v>
                </c:pt>
                <c:pt idx="11999">
                  <c:v>61.23691438484056</c:v>
                </c:pt>
                <c:pt idx="12000">
                  <c:v>61.230891086723453</c:v>
                </c:pt>
                <c:pt idx="12001">
                  <c:v>61.209608766709628</c:v>
                </c:pt>
                <c:pt idx="12002">
                  <c:v>61.294738046764898</c:v>
                </c:pt>
                <c:pt idx="12003">
                  <c:v>61.29594270638831</c:v>
                </c:pt>
                <c:pt idx="12004">
                  <c:v>61.308692020736203</c:v>
                </c:pt>
                <c:pt idx="12005">
                  <c:v>61.306885031301071</c:v>
                </c:pt>
                <c:pt idx="12006">
                  <c:v>61.307688137716681</c:v>
                </c:pt>
                <c:pt idx="12007">
                  <c:v>61.333688707922242</c:v>
                </c:pt>
                <c:pt idx="12008">
                  <c:v>61.329773564146123</c:v>
                </c:pt>
                <c:pt idx="12009">
                  <c:v>61.422933908357528</c:v>
                </c:pt>
                <c:pt idx="12010">
                  <c:v>61.429559536286362</c:v>
                </c:pt>
                <c:pt idx="12011">
                  <c:v>61.44522011139086</c:v>
                </c:pt>
                <c:pt idx="12012">
                  <c:v>61.444216228371332</c:v>
                </c:pt>
                <c:pt idx="12013">
                  <c:v>61.450239526488453</c:v>
                </c:pt>
                <c:pt idx="12014">
                  <c:v>61.457266707625088</c:v>
                </c:pt>
                <c:pt idx="12015">
                  <c:v>61.455158553284107</c:v>
                </c:pt>
                <c:pt idx="12016">
                  <c:v>61.445019334786963</c:v>
                </c:pt>
                <c:pt idx="12017">
                  <c:v>61.428154100059032</c:v>
                </c:pt>
                <c:pt idx="12018">
                  <c:v>61.318831239233347</c:v>
                </c:pt>
                <c:pt idx="12019">
                  <c:v>61.314313765645501</c:v>
                </c:pt>
                <c:pt idx="12020">
                  <c:v>61.31802813281773</c:v>
                </c:pt>
                <c:pt idx="12021">
                  <c:v>61.330175117353932</c:v>
                </c:pt>
                <c:pt idx="12022">
                  <c:v>61.325657643766078</c:v>
                </c:pt>
                <c:pt idx="12023">
                  <c:v>61.327364244899258</c:v>
                </c:pt>
                <c:pt idx="12024">
                  <c:v>61.334792979243723</c:v>
                </c:pt>
                <c:pt idx="12025">
                  <c:v>61.338005404906177</c:v>
                </c:pt>
                <c:pt idx="12026">
                  <c:v>61.316421919986503</c:v>
                </c:pt>
                <c:pt idx="12027">
                  <c:v>61.305780759979612</c:v>
                </c:pt>
                <c:pt idx="12028">
                  <c:v>61.310398621869403</c:v>
                </c:pt>
                <c:pt idx="12029">
                  <c:v>61.320537840366548</c:v>
                </c:pt>
                <c:pt idx="12030">
                  <c:v>61.318831239233369</c:v>
                </c:pt>
                <c:pt idx="12031">
                  <c:v>61.325858420370011</c:v>
                </c:pt>
                <c:pt idx="12032">
                  <c:v>61.343928314721353</c:v>
                </c:pt>
                <c:pt idx="12033">
                  <c:v>61.322947159613371</c:v>
                </c:pt>
                <c:pt idx="12034">
                  <c:v>61.322043664895823</c:v>
                </c:pt>
                <c:pt idx="12035">
                  <c:v>61.311804058096712</c:v>
                </c:pt>
                <c:pt idx="12036">
                  <c:v>61.317526191307977</c:v>
                </c:pt>
                <c:pt idx="12037">
                  <c:v>61.412292748350652</c:v>
                </c:pt>
                <c:pt idx="12038">
                  <c:v>61.434880116289847</c:v>
                </c:pt>
                <c:pt idx="12039">
                  <c:v>61.435281669497627</c:v>
                </c:pt>
                <c:pt idx="12040">
                  <c:v>61.434177398176168</c:v>
                </c:pt>
                <c:pt idx="12041">
                  <c:v>61.442610015540112</c:v>
                </c:pt>
                <c:pt idx="12042">
                  <c:v>61.426547887227812</c:v>
                </c:pt>
                <c:pt idx="12043">
                  <c:v>61.421227307224349</c:v>
                </c:pt>
                <c:pt idx="12044">
                  <c:v>61.417713716656031</c:v>
                </c:pt>
                <c:pt idx="12045">
                  <c:v>61.407775274762798</c:v>
                </c:pt>
                <c:pt idx="12046">
                  <c:v>61.410485758915499</c:v>
                </c:pt>
                <c:pt idx="12047">
                  <c:v>61.398639939285168</c:v>
                </c:pt>
                <c:pt idx="12048">
                  <c:v>61.391411981544607</c:v>
                </c:pt>
                <c:pt idx="12049">
                  <c:v>61.3904080985251</c:v>
                </c:pt>
                <c:pt idx="12050">
                  <c:v>61.386292178145062</c:v>
                </c:pt>
                <c:pt idx="12051">
                  <c:v>61.36631490605663</c:v>
                </c:pt>
                <c:pt idx="12052">
                  <c:v>61.376755289459631</c:v>
                </c:pt>
                <c:pt idx="12053">
                  <c:v>61.264119614669553</c:v>
                </c:pt>
                <c:pt idx="12054">
                  <c:v>61.27295378524132</c:v>
                </c:pt>
                <c:pt idx="12055">
                  <c:v>61.285703099589213</c:v>
                </c:pt>
                <c:pt idx="12056">
                  <c:v>61.29574192978442</c:v>
                </c:pt>
                <c:pt idx="12057">
                  <c:v>61.29885396714495</c:v>
                </c:pt>
                <c:pt idx="12058">
                  <c:v>61.313711435833817</c:v>
                </c:pt>
                <c:pt idx="12059">
                  <c:v>61.315919978476771</c:v>
                </c:pt>
                <c:pt idx="12060">
                  <c:v>61.312707552814302</c:v>
                </c:pt>
                <c:pt idx="12061">
                  <c:v>61.319935510554863</c:v>
                </c:pt>
                <c:pt idx="12062">
                  <c:v>61.325657643766093</c:v>
                </c:pt>
                <c:pt idx="12063">
                  <c:v>61.355774134351677</c:v>
                </c:pt>
                <c:pt idx="12064">
                  <c:v>61.359388113221947</c:v>
                </c:pt>
                <c:pt idx="12065">
                  <c:v>61.359086948316097</c:v>
                </c:pt>
                <c:pt idx="12066">
                  <c:v>61.367619953982</c:v>
                </c:pt>
                <c:pt idx="12067">
                  <c:v>61.361195102657078</c:v>
                </c:pt>
                <c:pt idx="12068">
                  <c:v>61.350353166046268</c:v>
                </c:pt>
                <c:pt idx="12069">
                  <c:v>61.340816277360823</c:v>
                </c:pt>
                <c:pt idx="12070">
                  <c:v>61.358886171712157</c:v>
                </c:pt>
                <c:pt idx="12071">
                  <c:v>61.356075299257519</c:v>
                </c:pt>
                <c:pt idx="12072">
                  <c:v>61.456262824605581</c:v>
                </c:pt>
                <c:pt idx="12073">
                  <c:v>61.452648845735311</c:v>
                </c:pt>
                <c:pt idx="12074">
                  <c:v>61.436185164215182</c:v>
                </c:pt>
                <c:pt idx="12075">
                  <c:v>61.425343227604372</c:v>
                </c:pt>
                <c:pt idx="12076">
                  <c:v>61.394423630603157</c:v>
                </c:pt>
                <c:pt idx="12077">
                  <c:v>61.35748073548487</c:v>
                </c:pt>
                <c:pt idx="12078">
                  <c:v>61.337804628302287</c:v>
                </c:pt>
                <c:pt idx="12079">
                  <c:v>61.329472399240267</c:v>
                </c:pt>
                <c:pt idx="12080">
                  <c:v>61.311703669794767</c:v>
                </c:pt>
                <c:pt idx="12081">
                  <c:v>61.222157304453631</c:v>
                </c:pt>
                <c:pt idx="12082">
                  <c:v>61.16272742969808</c:v>
                </c:pt>
                <c:pt idx="12083">
                  <c:v>61.140943168174509</c:v>
                </c:pt>
                <c:pt idx="12084">
                  <c:v>61.113838326647468</c:v>
                </c:pt>
                <c:pt idx="12085">
                  <c:v>61.087335814932167</c:v>
                </c:pt>
                <c:pt idx="12086">
                  <c:v>61.060431750009052</c:v>
                </c:pt>
                <c:pt idx="12087">
                  <c:v>61.022183806965359</c:v>
                </c:pt>
                <c:pt idx="12088">
                  <c:v>60.986847124678249</c:v>
                </c:pt>
                <c:pt idx="12089">
                  <c:v>60.925610260487602</c:v>
                </c:pt>
                <c:pt idx="12090">
                  <c:v>60.874713391397947</c:v>
                </c:pt>
                <c:pt idx="12091">
                  <c:v>60.83285146948397</c:v>
                </c:pt>
                <c:pt idx="12092">
                  <c:v>60.77472664265381</c:v>
                </c:pt>
                <c:pt idx="12093">
                  <c:v>60.716401039219733</c:v>
                </c:pt>
                <c:pt idx="12094">
                  <c:v>60.665303393526173</c:v>
                </c:pt>
                <c:pt idx="12095">
                  <c:v>60.607078178394048</c:v>
                </c:pt>
                <c:pt idx="12096">
                  <c:v>60.551764224018527</c:v>
                </c:pt>
                <c:pt idx="12097">
                  <c:v>60.482195130765831</c:v>
                </c:pt>
                <c:pt idx="12098">
                  <c:v>60.408008175623323</c:v>
                </c:pt>
                <c:pt idx="12099">
                  <c:v>60.339744130295998</c:v>
                </c:pt>
                <c:pt idx="12100">
                  <c:v>60.32207578915245</c:v>
                </c:pt>
                <c:pt idx="12101">
                  <c:v>60.249294270237279</c:v>
                </c:pt>
                <c:pt idx="12102">
                  <c:v>60.161052952821521</c:v>
                </c:pt>
                <c:pt idx="12103">
                  <c:v>60.082047359185331</c:v>
                </c:pt>
                <c:pt idx="12104">
                  <c:v>59.998022350451571</c:v>
                </c:pt>
                <c:pt idx="12105">
                  <c:v>59.90686977227918</c:v>
                </c:pt>
                <c:pt idx="12106">
                  <c:v>59.821840880525883</c:v>
                </c:pt>
                <c:pt idx="12107">
                  <c:v>59.718842482723183</c:v>
                </c:pt>
                <c:pt idx="12108">
                  <c:v>59.623473595868823</c:v>
                </c:pt>
                <c:pt idx="12109">
                  <c:v>59.529811310147643</c:v>
                </c:pt>
                <c:pt idx="12110">
                  <c:v>59.438959896881123</c:v>
                </c:pt>
                <c:pt idx="12111">
                  <c:v>59.340880525874049</c:v>
                </c:pt>
                <c:pt idx="12112">
                  <c:v>59.238183292977212</c:v>
                </c:pt>
                <c:pt idx="12113">
                  <c:v>59.139300815554549</c:v>
                </c:pt>
                <c:pt idx="12114">
                  <c:v>59.0387117369987</c:v>
                </c:pt>
                <c:pt idx="12115">
                  <c:v>58.95187585581025</c:v>
                </c:pt>
                <c:pt idx="12116">
                  <c:v>58.856005027446137</c:v>
                </c:pt>
                <c:pt idx="12117">
                  <c:v>58.743369352656067</c:v>
                </c:pt>
                <c:pt idx="12118">
                  <c:v>58.667977737890148</c:v>
                </c:pt>
                <c:pt idx="12119">
                  <c:v>58.575620500094331</c:v>
                </c:pt>
                <c:pt idx="12120">
                  <c:v>58.485672581545387</c:v>
                </c:pt>
                <c:pt idx="12121">
                  <c:v>58.399238253564761</c:v>
                </c:pt>
                <c:pt idx="12122">
                  <c:v>58.30125927085966</c:v>
                </c:pt>
                <c:pt idx="12123">
                  <c:v>58.210809410800962</c:v>
                </c:pt>
                <c:pt idx="12124">
                  <c:v>58.126583625463283</c:v>
                </c:pt>
                <c:pt idx="12125">
                  <c:v>58.046975702015402</c:v>
                </c:pt>
                <c:pt idx="12126">
                  <c:v>57.985136508012992</c:v>
                </c:pt>
                <c:pt idx="12127">
                  <c:v>57.910748776266587</c:v>
                </c:pt>
                <c:pt idx="12128">
                  <c:v>57.84589793320562</c:v>
                </c:pt>
                <c:pt idx="12129">
                  <c:v>57.783255632787643</c:v>
                </c:pt>
                <c:pt idx="12130">
                  <c:v>57.727138571996498</c:v>
                </c:pt>
                <c:pt idx="12131">
                  <c:v>57.673230053848293</c:v>
                </c:pt>
                <c:pt idx="12132">
                  <c:v>57.622533961362556</c:v>
                </c:pt>
                <c:pt idx="12133">
                  <c:v>57.578363108503702</c:v>
                </c:pt>
                <c:pt idx="12134">
                  <c:v>57.530578276774577</c:v>
                </c:pt>
                <c:pt idx="12135">
                  <c:v>57.468739082772181</c:v>
                </c:pt>
                <c:pt idx="12136">
                  <c:v>57.452476177855957</c:v>
                </c:pt>
                <c:pt idx="12137">
                  <c:v>57.408204936695149</c:v>
                </c:pt>
                <c:pt idx="12138">
                  <c:v>57.383007472905192</c:v>
                </c:pt>
                <c:pt idx="12139">
                  <c:v>57.361825541193333</c:v>
                </c:pt>
                <c:pt idx="12140">
                  <c:v>57.364034083836259</c:v>
                </c:pt>
                <c:pt idx="12141">
                  <c:v>57.371161653274868</c:v>
                </c:pt>
                <c:pt idx="12142">
                  <c:v>57.386320286869598</c:v>
                </c:pt>
                <c:pt idx="12143">
                  <c:v>57.383609802716897</c:v>
                </c:pt>
                <c:pt idx="12144">
                  <c:v>57.402984744993631</c:v>
                </c:pt>
                <c:pt idx="12145">
                  <c:v>57.409409596318547</c:v>
                </c:pt>
                <c:pt idx="12146">
                  <c:v>57.402181638578043</c:v>
                </c:pt>
                <c:pt idx="12147">
                  <c:v>57.409309208016623</c:v>
                </c:pt>
                <c:pt idx="12148">
                  <c:v>57.414629788020058</c:v>
                </c:pt>
                <c:pt idx="12149">
                  <c:v>57.423162793685989</c:v>
                </c:pt>
                <c:pt idx="12150">
                  <c:v>57.443742395586128</c:v>
                </c:pt>
                <c:pt idx="12151">
                  <c:v>57.461611513333573</c:v>
                </c:pt>
                <c:pt idx="12152">
                  <c:v>57.479480631081017</c:v>
                </c:pt>
                <c:pt idx="12153">
                  <c:v>57.497349748828462</c:v>
                </c:pt>
                <c:pt idx="12154">
                  <c:v>57.543929920934183</c:v>
                </c:pt>
                <c:pt idx="12155">
                  <c:v>57.557883894905487</c:v>
                </c:pt>
                <c:pt idx="12156">
                  <c:v>57.565613794155801</c:v>
                </c:pt>
                <c:pt idx="12157">
                  <c:v>57.581274369260278</c:v>
                </c:pt>
                <c:pt idx="12158">
                  <c:v>57.599444651913579</c:v>
                </c:pt>
                <c:pt idx="12159">
                  <c:v>57.606471833050229</c:v>
                </c:pt>
                <c:pt idx="12160">
                  <c:v>57.614101343998598</c:v>
                </c:pt>
                <c:pt idx="12161">
                  <c:v>57.6094834821088</c:v>
                </c:pt>
                <c:pt idx="12162">
                  <c:v>57.620626583625437</c:v>
                </c:pt>
                <c:pt idx="12163">
                  <c:v>57.621429690041083</c:v>
                </c:pt>
                <c:pt idx="12164">
                  <c:v>57.627754153064053</c:v>
                </c:pt>
                <c:pt idx="12165">
                  <c:v>57.655260547798868</c:v>
                </c:pt>
                <c:pt idx="12166">
                  <c:v>57.666002096107739</c:v>
                </c:pt>
                <c:pt idx="12167">
                  <c:v>57.6554613244028</c:v>
                </c:pt>
                <c:pt idx="12168">
                  <c:v>57.63879686627876</c:v>
                </c:pt>
                <c:pt idx="12169">
                  <c:v>57.623537844382071</c:v>
                </c:pt>
                <c:pt idx="12170">
                  <c:v>57.608881152297073</c:v>
                </c:pt>
                <c:pt idx="12171">
                  <c:v>57.591714752663293</c:v>
                </c:pt>
                <c:pt idx="12172">
                  <c:v>57.565413017551897</c:v>
                </c:pt>
                <c:pt idx="12173">
                  <c:v>57.545034192255642</c:v>
                </c:pt>
                <c:pt idx="12174">
                  <c:v>57.53208410130383</c:v>
                </c:pt>
                <c:pt idx="12175">
                  <c:v>57.50006023298117</c:v>
                </c:pt>
                <c:pt idx="12176">
                  <c:v>57.473959274473657</c:v>
                </c:pt>
                <c:pt idx="12177">
                  <c:v>57.430491139728467</c:v>
                </c:pt>
                <c:pt idx="12178">
                  <c:v>57.385617568755947</c:v>
                </c:pt>
                <c:pt idx="12179">
                  <c:v>57.345863801182979</c:v>
                </c:pt>
                <c:pt idx="12180">
                  <c:v>57.2958704268109</c:v>
                </c:pt>
                <c:pt idx="12181">
                  <c:v>57.246178217344699</c:v>
                </c:pt>
                <c:pt idx="12182">
                  <c:v>57.185844847871572</c:v>
                </c:pt>
                <c:pt idx="12183">
                  <c:v>57.131635164817517</c:v>
                </c:pt>
                <c:pt idx="12184">
                  <c:v>57.076622375347853</c:v>
                </c:pt>
                <c:pt idx="12185">
                  <c:v>57.009964542851741</c:v>
                </c:pt>
                <c:pt idx="12186">
                  <c:v>56.981956206607151</c:v>
                </c:pt>
                <c:pt idx="12187">
                  <c:v>56.924132544682841</c:v>
                </c:pt>
                <c:pt idx="12188">
                  <c:v>56.866610047664359</c:v>
                </c:pt>
                <c:pt idx="12189">
                  <c:v>56.805473571775607</c:v>
                </c:pt>
                <c:pt idx="12190">
                  <c:v>56.733695935879979</c:v>
                </c:pt>
                <c:pt idx="12191">
                  <c:v>56.613129585235683</c:v>
                </c:pt>
                <c:pt idx="12192">
                  <c:v>56.535127874619008</c:v>
                </c:pt>
                <c:pt idx="12193">
                  <c:v>56.45250830211257</c:v>
                </c:pt>
                <c:pt idx="12194">
                  <c:v>56.390869884714057</c:v>
                </c:pt>
                <c:pt idx="12195">
                  <c:v>56.321601956367218</c:v>
                </c:pt>
                <c:pt idx="12196">
                  <c:v>56.263075576329243</c:v>
                </c:pt>
                <c:pt idx="12197">
                  <c:v>56.189892504206249</c:v>
                </c:pt>
                <c:pt idx="12198">
                  <c:v>56.117813703404771</c:v>
                </c:pt>
                <c:pt idx="12199">
                  <c:v>56.054970626382833</c:v>
                </c:pt>
                <c:pt idx="12200">
                  <c:v>55.997247352760468</c:v>
                </c:pt>
                <c:pt idx="12201">
                  <c:v>55.928882919131183</c:v>
                </c:pt>
                <c:pt idx="12202">
                  <c:v>55.85519790549845</c:v>
                </c:pt>
                <c:pt idx="12203">
                  <c:v>55.78874084960627</c:v>
                </c:pt>
                <c:pt idx="12204">
                  <c:v>55.737442427308821</c:v>
                </c:pt>
                <c:pt idx="12205">
                  <c:v>55.661850035939011</c:v>
                </c:pt>
                <c:pt idx="12206">
                  <c:v>55.620088502327</c:v>
                </c:pt>
                <c:pt idx="12207">
                  <c:v>55.56246561700658</c:v>
                </c:pt>
                <c:pt idx="12208">
                  <c:v>55.509661370179863</c:v>
                </c:pt>
                <c:pt idx="12209">
                  <c:v>55.483861576578192</c:v>
                </c:pt>
                <c:pt idx="12210">
                  <c:v>55.518395152449649</c:v>
                </c:pt>
                <c:pt idx="12211">
                  <c:v>55.485166624503577</c:v>
                </c:pt>
                <c:pt idx="12212">
                  <c:v>55.445714021836437</c:v>
                </c:pt>
                <c:pt idx="12213">
                  <c:v>55.415396754646949</c:v>
                </c:pt>
                <c:pt idx="12214">
                  <c:v>55.376646870093502</c:v>
                </c:pt>
                <c:pt idx="12215">
                  <c:v>55.347935815735248</c:v>
                </c:pt>
                <c:pt idx="12216">
                  <c:v>55.333580288556121</c:v>
                </c:pt>
                <c:pt idx="12217">
                  <c:v>55.314506511185243</c:v>
                </c:pt>
                <c:pt idx="12218">
                  <c:v>55.299347877590513</c:v>
                </c:pt>
                <c:pt idx="12219">
                  <c:v>55.284791573807453</c:v>
                </c:pt>
                <c:pt idx="12220">
                  <c:v>55.278768275690346</c:v>
                </c:pt>
                <c:pt idx="12221">
                  <c:v>55.278065557576703</c:v>
                </c:pt>
                <c:pt idx="12222">
                  <c:v>55.279872547011827</c:v>
                </c:pt>
                <c:pt idx="12223">
                  <c:v>55.281077206635253</c:v>
                </c:pt>
                <c:pt idx="12224">
                  <c:v>55.281880313050863</c:v>
                </c:pt>
                <c:pt idx="12225">
                  <c:v>55.303564186272467</c:v>
                </c:pt>
                <c:pt idx="12226">
                  <c:v>55.32665349572143</c:v>
                </c:pt>
                <c:pt idx="12227">
                  <c:v>55.333379511952202</c:v>
                </c:pt>
                <c:pt idx="12228">
                  <c:v>55.335688442897109</c:v>
                </c:pt>
                <c:pt idx="12229">
                  <c:v>55.331873687422927</c:v>
                </c:pt>
                <c:pt idx="12230">
                  <c:v>55.346429991205973</c:v>
                </c:pt>
                <c:pt idx="12231">
                  <c:v>55.368916970843202</c:v>
                </c:pt>
                <c:pt idx="12232">
                  <c:v>55.382870944814528</c:v>
                </c:pt>
                <c:pt idx="12233">
                  <c:v>55.412485493890337</c:v>
                </c:pt>
                <c:pt idx="12234">
                  <c:v>55.435875968245163</c:v>
                </c:pt>
                <c:pt idx="12235">
                  <c:v>55.458664112788227</c:v>
                </c:pt>
                <c:pt idx="12236">
                  <c:v>55.483158858464527</c:v>
                </c:pt>
                <c:pt idx="12237">
                  <c:v>55.517692434335999</c:v>
                </c:pt>
                <c:pt idx="12238">
                  <c:v>55.541986403408373</c:v>
                </c:pt>
                <c:pt idx="12239">
                  <c:v>55.568589303425632</c:v>
                </c:pt>
                <c:pt idx="12240">
                  <c:v>55.597300357783901</c:v>
                </c:pt>
                <c:pt idx="12241">
                  <c:v>55.618080736287943</c:v>
                </c:pt>
                <c:pt idx="12242">
                  <c:v>55.631432380447571</c:v>
                </c:pt>
                <c:pt idx="12243">
                  <c:v>55.555137270964082</c:v>
                </c:pt>
                <c:pt idx="12244">
                  <c:v>55.562465617006559</c:v>
                </c:pt>
                <c:pt idx="12245">
                  <c:v>55.573809495127144</c:v>
                </c:pt>
                <c:pt idx="12246">
                  <c:v>55.599508900426848</c:v>
                </c:pt>
                <c:pt idx="12247">
                  <c:v>55.61597258194697</c:v>
                </c:pt>
                <c:pt idx="12248">
                  <c:v>55.638359173282247</c:v>
                </c:pt>
                <c:pt idx="12249">
                  <c:v>55.659340328390208</c:v>
                </c:pt>
                <c:pt idx="12250">
                  <c:v>55.681425754819628</c:v>
                </c:pt>
                <c:pt idx="12251">
                  <c:v>55.707426325025189</c:v>
                </c:pt>
                <c:pt idx="12252">
                  <c:v>55.736338155987347</c:v>
                </c:pt>
                <c:pt idx="12253">
                  <c:v>55.726600490697997</c:v>
                </c:pt>
                <c:pt idx="12254">
                  <c:v>55.745473491464963</c:v>
                </c:pt>
                <c:pt idx="12255">
                  <c:v>55.7619371729851</c:v>
                </c:pt>
                <c:pt idx="12256">
                  <c:v>55.767157364686597</c:v>
                </c:pt>
                <c:pt idx="12257">
                  <c:v>55.771373673368572</c:v>
                </c:pt>
                <c:pt idx="12258">
                  <c:v>55.781713668469628</c:v>
                </c:pt>
                <c:pt idx="12259">
                  <c:v>55.786231142057467</c:v>
                </c:pt>
                <c:pt idx="12260">
                  <c:v>55.7924552167785</c:v>
                </c:pt>
                <c:pt idx="12261">
                  <c:v>55.811227829243499</c:v>
                </c:pt>
                <c:pt idx="12262">
                  <c:v>55.904789726662727</c:v>
                </c:pt>
                <c:pt idx="12263">
                  <c:v>55.906195162890057</c:v>
                </c:pt>
                <c:pt idx="12264">
                  <c:v>55.912921179120829</c:v>
                </c:pt>
                <c:pt idx="12265">
                  <c:v>55.90478972666272</c:v>
                </c:pt>
                <c:pt idx="12266">
                  <c:v>55.902380407415883</c:v>
                </c:pt>
                <c:pt idx="12267">
                  <c:v>55.897461380620229</c:v>
                </c:pt>
                <c:pt idx="12268">
                  <c:v>55.8954536145812</c:v>
                </c:pt>
                <c:pt idx="12269">
                  <c:v>55.895052061373399</c:v>
                </c:pt>
                <c:pt idx="12270">
                  <c:v>55.902280019113917</c:v>
                </c:pt>
                <c:pt idx="12271">
                  <c:v>55.883507406648903</c:v>
                </c:pt>
                <c:pt idx="12272">
                  <c:v>55.892441965522643</c:v>
                </c:pt>
                <c:pt idx="12273">
                  <c:v>55.861120815313619</c:v>
                </c:pt>
                <c:pt idx="12274">
                  <c:v>55.854194022478943</c:v>
                </c:pt>
                <c:pt idx="12275">
                  <c:v>55.839537330393973</c:v>
                </c:pt>
                <c:pt idx="12276">
                  <c:v>55.83863383567639</c:v>
                </c:pt>
                <c:pt idx="12277">
                  <c:v>55.816046467737188</c:v>
                </c:pt>
                <c:pt idx="12278">
                  <c:v>55.806710355655667</c:v>
                </c:pt>
                <c:pt idx="12279">
                  <c:v>55.789945509229703</c:v>
                </c:pt>
                <c:pt idx="12280">
                  <c:v>55.777196194881803</c:v>
                </c:pt>
                <c:pt idx="12281">
                  <c:v>55.769968237141264</c:v>
                </c:pt>
                <c:pt idx="12282">
                  <c:v>55.764948822043657</c:v>
                </c:pt>
                <c:pt idx="12283">
                  <c:v>55.748485140523542</c:v>
                </c:pt>
                <c:pt idx="12284">
                  <c:v>55.744971549955231</c:v>
                </c:pt>
                <c:pt idx="12285">
                  <c:v>55.731519517493673</c:v>
                </c:pt>
                <c:pt idx="12286">
                  <c:v>55.720276027675041</c:v>
                </c:pt>
                <c:pt idx="12287">
                  <c:v>55.708329819742751</c:v>
                </c:pt>
                <c:pt idx="12288">
                  <c:v>55.684236627274281</c:v>
                </c:pt>
                <c:pt idx="12289">
                  <c:v>55.64970305140281</c:v>
                </c:pt>
                <c:pt idx="12290">
                  <c:v>55.636853348752972</c:v>
                </c:pt>
                <c:pt idx="12291">
                  <c:v>55.633540534788551</c:v>
                </c:pt>
                <c:pt idx="12292">
                  <c:v>55.625911023840203</c:v>
                </c:pt>
                <c:pt idx="12293">
                  <c:v>55.613663651002042</c:v>
                </c:pt>
                <c:pt idx="12294">
                  <c:v>55.605732975147852</c:v>
                </c:pt>
                <c:pt idx="12295">
                  <c:v>55.592682495894081</c:v>
                </c:pt>
                <c:pt idx="12296">
                  <c:v>55.566079595876843</c:v>
                </c:pt>
                <c:pt idx="12297">
                  <c:v>55.545600382278643</c:v>
                </c:pt>
                <c:pt idx="12298">
                  <c:v>55.54580115888254</c:v>
                </c:pt>
                <c:pt idx="12299">
                  <c:v>55.53797087133028</c:v>
                </c:pt>
                <c:pt idx="12300">
                  <c:v>55.538673589443952</c:v>
                </c:pt>
                <c:pt idx="12301">
                  <c:v>55.527128934719499</c:v>
                </c:pt>
                <c:pt idx="12302">
                  <c:v>55.519700200375048</c:v>
                </c:pt>
                <c:pt idx="12303">
                  <c:v>55.517993599241848</c:v>
                </c:pt>
                <c:pt idx="12304">
                  <c:v>55.524719615472627</c:v>
                </c:pt>
                <c:pt idx="12305">
                  <c:v>55.524719615472627</c:v>
                </c:pt>
                <c:pt idx="12306">
                  <c:v>55.528433982644863</c:v>
                </c:pt>
                <c:pt idx="12307">
                  <c:v>55.544496110957162</c:v>
                </c:pt>
                <c:pt idx="12308">
                  <c:v>55.552928728321127</c:v>
                </c:pt>
                <c:pt idx="12309">
                  <c:v>55.558048531720672</c:v>
                </c:pt>
                <c:pt idx="12310">
                  <c:v>55.562766781912401</c:v>
                </c:pt>
                <c:pt idx="12311">
                  <c:v>55.474023522986897</c:v>
                </c:pt>
                <c:pt idx="12312">
                  <c:v>55.471714592041998</c:v>
                </c:pt>
                <c:pt idx="12313">
                  <c:v>55.478340219970832</c:v>
                </c:pt>
                <c:pt idx="12314">
                  <c:v>55.499421763380752</c:v>
                </c:pt>
                <c:pt idx="12315">
                  <c:v>55.545901547184499</c:v>
                </c:pt>
                <c:pt idx="12316">
                  <c:v>55.570195516256859</c:v>
                </c:pt>
                <c:pt idx="12317">
                  <c:v>55.582442889095013</c:v>
                </c:pt>
                <c:pt idx="12318">
                  <c:v>55.585655314757481</c:v>
                </c:pt>
                <c:pt idx="12319">
                  <c:v>55.60703802307323</c:v>
                </c:pt>
                <c:pt idx="12320">
                  <c:v>55.630830050635851</c:v>
                </c:pt>
                <c:pt idx="12321">
                  <c:v>55.653517806876998</c:v>
                </c:pt>
                <c:pt idx="12322">
                  <c:v>55.669881100095147</c:v>
                </c:pt>
                <c:pt idx="12323">
                  <c:v>55.700599920492458</c:v>
                </c:pt>
                <c:pt idx="12324">
                  <c:v>55.72067758088285</c:v>
                </c:pt>
                <c:pt idx="12325">
                  <c:v>55.745373103163033</c:v>
                </c:pt>
                <c:pt idx="12326">
                  <c:v>55.767960471102221</c:v>
                </c:pt>
                <c:pt idx="12327">
                  <c:v>55.792555605080452</c:v>
                </c:pt>
                <c:pt idx="12328">
                  <c:v>55.823073648873851</c:v>
                </c:pt>
                <c:pt idx="12329">
                  <c:v>55.880194592684497</c:v>
                </c:pt>
                <c:pt idx="12330">
                  <c:v>56.011100938429863</c:v>
                </c:pt>
                <c:pt idx="12331">
                  <c:v>56.055874121100423</c:v>
                </c:pt>
                <c:pt idx="12332">
                  <c:v>56.088600707536763</c:v>
                </c:pt>
                <c:pt idx="12333">
                  <c:v>56.118817586424299</c:v>
                </c:pt>
                <c:pt idx="12334">
                  <c:v>56.149335630217678</c:v>
                </c:pt>
                <c:pt idx="12335">
                  <c:v>56.188286291375043</c:v>
                </c:pt>
                <c:pt idx="12336">
                  <c:v>56.226433846116798</c:v>
                </c:pt>
                <c:pt idx="12337">
                  <c:v>56.271407805391242</c:v>
                </c:pt>
                <c:pt idx="12338">
                  <c:v>56.304937498243191</c:v>
                </c:pt>
                <c:pt idx="12339">
                  <c:v>56.331540398260458</c:v>
                </c:pt>
                <c:pt idx="12340">
                  <c:v>56.372298048852961</c:v>
                </c:pt>
                <c:pt idx="12341">
                  <c:v>56.416368513409857</c:v>
                </c:pt>
                <c:pt idx="12342">
                  <c:v>56.436948115310003</c:v>
                </c:pt>
                <c:pt idx="12343">
                  <c:v>56.477705765902499</c:v>
                </c:pt>
                <c:pt idx="12344">
                  <c:v>56.501999734974881</c:v>
                </c:pt>
                <c:pt idx="12345">
                  <c:v>56.532517778768273</c:v>
                </c:pt>
                <c:pt idx="12346">
                  <c:v>56.564140093883132</c:v>
                </c:pt>
                <c:pt idx="12347">
                  <c:v>56.6089132765537</c:v>
                </c:pt>
                <c:pt idx="12348">
                  <c:v>56.613129585235669</c:v>
                </c:pt>
                <c:pt idx="12349">
                  <c:v>56.649369762240319</c:v>
                </c:pt>
                <c:pt idx="12350">
                  <c:v>56.669347034328773</c:v>
                </c:pt>
                <c:pt idx="12351">
                  <c:v>56.691432460758207</c:v>
                </c:pt>
                <c:pt idx="12352">
                  <c:v>56.697556147177281</c:v>
                </c:pt>
                <c:pt idx="12353">
                  <c:v>56.716529536246178</c:v>
                </c:pt>
                <c:pt idx="12354">
                  <c:v>56.737611079656091</c:v>
                </c:pt>
                <c:pt idx="12355">
                  <c:v>56.744839037396638</c:v>
                </c:pt>
                <c:pt idx="12356">
                  <c:v>56.760198447595279</c:v>
                </c:pt>
                <c:pt idx="12357">
                  <c:v>56.768530676657299</c:v>
                </c:pt>
                <c:pt idx="12358">
                  <c:v>56.786600571008627</c:v>
                </c:pt>
                <c:pt idx="12359">
                  <c:v>56.802562311019017</c:v>
                </c:pt>
                <c:pt idx="12360">
                  <c:v>56.840308312552942</c:v>
                </c:pt>
                <c:pt idx="12361">
                  <c:v>56.844524621234903</c:v>
                </c:pt>
                <c:pt idx="12362">
                  <c:v>56.841312195572463</c:v>
                </c:pt>
                <c:pt idx="12363">
                  <c:v>56.859382089923812</c:v>
                </c:pt>
                <c:pt idx="12364">
                  <c:v>56.869320531817053</c:v>
                </c:pt>
                <c:pt idx="12365">
                  <c:v>56.891405958246473</c:v>
                </c:pt>
                <c:pt idx="12366">
                  <c:v>56.88287295258057</c:v>
                </c:pt>
                <c:pt idx="12367">
                  <c:v>56.879560138616149</c:v>
                </c:pt>
                <c:pt idx="12368">
                  <c:v>56.8869888729606</c:v>
                </c:pt>
                <c:pt idx="12369">
                  <c:v>56.894317219003099</c:v>
                </c:pt>
                <c:pt idx="12370">
                  <c:v>56.897529644665553</c:v>
                </c:pt>
                <c:pt idx="12371">
                  <c:v>56.911483618636858</c:v>
                </c:pt>
                <c:pt idx="12372">
                  <c:v>56.932364385442902</c:v>
                </c:pt>
                <c:pt idx="12373">
                  <c:v>56.928449241666762</c:v>
                </c:pt>
                <c:pt idx="12374">
                  <c:v>56.935677199407287</c:v>
                </c:pt>
                <c:pt idx="12375">
                  <c:v>56.93969273148538</c:v>
                </c:pt>
                <c:pt idx="12376">
                  <c:v>56.936379917520959</c:v>
                </c:pt>
                <c:pt idx="12377">
                  <c:v>56.929553512988242</c:v>
                </c:pt>
                <c:pt idx="12378">
                  <c:v>56.922024390341853</c:v>
                </c:pt>
                <c:pt idx="12379">
                  <c:v>56.893714889191379</c:v>
                </c:pt>
                <c:pt idx="12380">
                  <c:v>56.909777017503707</c:v>
                </c:pt>
                <c:pt idx="12381">
                  <c:v>56.921321672228167</c:v>
                </c:pt>
                <c:pt idx="12382">
                  <c:v>56.934070986576081</c:v>
                </c:pt>
                <c:pt idx="12383">
                  <c:v>56.926039922419918</c:v>
                </c:pt>
                <c:pt idx="12384">
                  <c:v>56.918410411471562</c:v>
                </c:pt>
                <c:pt idx="12385">
                  <c:v>56.928549629968721</c:v>
                </c:pt>
                <c:pt idx="12386">
                  <c:v>56.940194672995148</c:v>
                </c:pt>
                <c:pt idx="12387">
                  <c:v>56.931862443933127</c:v>
                </c:pt>
                <c:pt idx="12388">
                  <c:v>56.938186906956112</c:v>
                </c:pt>
                <c:pt idx="12389">
                  <c:v>56.950936221303998</c:v>
                </c:pt>
                <c:pt idx="12390">
                  <c:v>56.985068243967653</c:v>
                </c:pt>
                <c:pt idx="12391">
                  <c:v>56.978041062831018</c:v>
                </c:pt>
                <c:pt idx="12392">
                  <c:v>56.977940674529073</c:v>
                </c:pt>
                <c:pt idx="12393">
                  <c:v>56.994002802841393</c:v>
                </c:pt>
                <c:pt idx="12394">
                  <c:v>57.005949010773683</c:v>
                </c:pt>
                <c:pt idx="12395">
                  <c:v>57.040081033437318</c:v>
                </c:pt>
                <c:pt idx="12396">
                  <c:v>57.058753257600401</c:v>
                </c:pt>
                <c:pt idx="12397">
                  <c:v>57.068189757983902</c:v>
                </c:pt>
                <c:pt idx="12398">
                  <c:v>57.100414402910467</c:v>
                </c:pt>
                <c:pt idx="12399">
                  <c:v>57.114669541787627</c:v>
                </c:pt>
                <c:pt idx="12400">
                  <c:v>57.12510992519065</c:v>
                </c:pt>
                <c:pt idx="12401">
                  <c:v>57.129527010476536</c:v>
                </c:pt>
                <c:pt idx="12402">
                  <c:v>57.176408347488113</c:v>
                </c:pt>
                <c:pt idx="12403">
                  <c:v>57.193775523725769</c:v>
                </c:pt>
                <c:pt idx="12404">
                  <c:v>57.20361357731705</c:v>
                </c:pt>
                <c:pt idx="12405">
                  <c:v>57.221281918460598</c:v>
                </c:pt>
                <c:pt idx="12406">
                  <c:v>57.256217047539899</c:v>
                </c:pt>
                <c:pt idx="12407">
                  <c:v>57.263645781884321</c:v>
                </c:pt>
                <c:pt idx="12408">
                  <c:v>57.283422277368857</c:v>
                </c:pt>
                <c:pt idx="12409">
                  <c:v>57.279105580384943</c:v>
                </c:pt>
                <c:pt idx="12410">
                  <c:v>57.301191006814364</c:v>
                </c:pt>
                <c:pt idx="12411">
                  <c:v>57.340041279669748</c:v>
                </c:pt>
                <c:pt idx="12412">
                  <c:v>57.351284769488352</c:v>
                </c:pt>
                <c:pt idx="12413">
                  <c:v>57.387926499700818</c:v>
                </c:pt>
                <c:pt idx="12414">
                  <c:v>57.388829994418401</c:v>
                </c:pt>
                <c:pt idx="12415">
                  <c:v>57.420954251043007</c:v>
                </c:pt>
                <c:pt idx="12416">
                  <c:v>57.457595981255487</c:v>
                </c:pt>
                <c:pt idx="12417">
                  <c:v>57.46241461974919</c:v>
                </c:pt>
                <c:pt idx="12418">
                  <c:v>57.482492280139589</c:v>
                </c:pt>
                <c:pt idx="12419">
                  <c:v>57.509898286572451</c:v>
                </c:pt>
                <c:pt idx="12420">
                  <c:v>57.537203904703382</c:v>
                </c:pt>
                <c:pt idx="12421">
                  <c:v>57.534894973758483</c:v>
                </c:pt>
                <c:pt idx="12422">
                  <c:v>57.570934374159243</c:v>
                </c:pt>
                <c:pt idx="12423">
                  <c:v>57.596633779458941</c:v>
                </c:pt>
                <c:pt idx="12424">
                  <c:v>57.609885035316587</c:v>
                </c:pt>
                <c:pt idx="12425">
                  <c:v>57.63076580212261</c:v>
                </c:pt>
                <c:pt idx="12426">
                  <c:v>57.665198989692129</c:v>
                </c:pt>
                <c:pt idx="12427">
                  <c:v>57.680056458381003</c:v>
                </c:pt>
                <c:pt idx="12428">
                  <c:v>57.695114703673809</c:v>
                </c:pt>
                <c:pt idx="12429">
                  <c:v>57.710976055382197</c:v>
                </c:pt>
                <c:pt idx="12430">
                  <c:v>57.725130805957441</c:v>
                </c:pt>
                <c:pt idx="12431">
                  <c:v>57.7540426369196</c:v>
                </c:pt>
                <c:pt idx="12432">
                  <c:v>57.749424775029809</c:v>
                </c:pt>
                <c:pt idx="12433">
                  <c:v>57.769803600326057</c:v>
                </c:pt>
                <c:pt idx="12434">
                  <c:v>57.777031558066597</c:v>
                </c:pt>
                <c:pt idx="12435">
                  <c:v>57.701840719904581</c:v>
                </c:pt>
                <c:pt idx="12436">
                  <c:v>57.712983821421268</c:v>
                </c:pt>
                <c:pt idx="12437">
                  <c:v>57.719509061048107</c:v>
                </c:pt>
                <c:pt idx="12438">
                  <c:v>57.736976625587772</c:v>
                </c:pt>
                <c:pt idx="12439">
                  <c:v>57.75655234446841</c:v>
                </c:pt>
                <c:pt idx="12440">
                  <c:v>57.770305541835818</c:v>
                </c:pt>
                <c:pt idx="12441">
                  <c:v>57.770405930137763</c:v>
                </c:pt>
                <c:pt idx="12442">
                  <c:v>57.787572329771542</c:v>
                </c:pt>
                <c:pt idx="12443">
                  <c:v>57.80684688374631</c:v>
                </c:pt>
                <c:pt idx="12444">
                  <c:v>57.813773676581008</c:v>
                </c:pt>
                <c:pt idx="12445">
                  <c:v>57.820399304509841</c:v>
                </c:pt>
                <c:pt idx="12446">
                  <c:v>57.839573470182657</c:v>
                </c:pt>
                <c:pt idx="12447">
                  <c:v>57.841179683013891</c:v>
                </c:pt>
                <c:pt idx="12448">
                  <c:v>57.849813076981768</c:v>
                </c:pt>
                <c:pt idx="12449">
                  <c:v>57.86065501359257</c:v>
                </c:pt>
                <c:pt idx="12450">
                  <c:v>57.893582376632807</c:v>
                </c:pt>
                <c:pt idx="12451">
                  <c:v>57.905729361169001</c:v>
                </c:pt>
                <c:pt idx="12452">
                  <c:v>57.930224106845273</c:v>
                </c:pt>
                <c:pt idx="12453">
                  <c:v>57.934038862319447</c:v>
                </c:pt>
                <c:pt idx="12454">
                  <c:v>58.0183650359591</c:v>
                </c:pt>
                <c:pt idx="12455">
                  <c:v>58.019971248790327</c:v>
                </c:pt>
                <c:pt idx="12456">
                  <c:v>58.032017845024569</c:v>
                </c:pt>
                <c:pt idx="12457">
                  <c:v>58.021577461621547</c:v>
                </c:pt>
                <c:pt idx="12458">
                  <c:v>58.011639019728307</c:v>
                </c:pt>
                <c:pt idx="12459">
                  <c:v>58.013747174069302</c:v>
                </c:pt>
                <c:pt idx="12460">
                  <c:v>58.0106351367088</c:v>
                </c:pt>
                <c:pt idx="12461">
                  <c:v>58.002503684250676</c:v>
                </c:pt>
                <c:pt idx="12462">
                  <c:v>58.021477073319573</c:v>
                </c:pt>
                <c:pt idx="12463">
                  <c:v>58.010936301614628</c:v>
                </c:pt>
                <c:pt idx="12464">
                  <c:v>58.01244212614391</c:v>
                </c:pt>
                <c:pt idx="12465">
                  <c:v>58.010835913312668</c:v>
                </c:pt>
                <c:pt idx="12466">
                  <c:v>58.020975131809848</c:v>
                </c:pt>
                <c:pt idx="12467">
                  <c:v>58.0133456208615</c:v>
                </c:pt>
                <c:pt idx="12468">
                  <c:v>58.009631253689257</c:v>
                </c:pt>
                <c:pt idx="12469">
                  <c:v>57.972788746872908</c:v>
                </c:pt>
                <c:pt idx="12470">
                  <c:v>57.954317299313743</c:v>
                </c:pt>
                <c:pt idx="12471">
                  <c:v>57.935544686848729</c:v>
                </c:pt>
                <c:pt idx="12472">
                  <c:v>57.931127601562842</c:v>
                </c:pt>
                <c:pt idx="12473">
                  <c:v>57.931428766468713</c:v>
                </c:pt>
                <c:pt idx="12474">
                  <c:v>57.931529154770651</c:v>
                </c:pt>
                <c:pt idx="12475">
                  <c:v>57.924200808728159</c:v>
                </c:pt>
                <c:pt idx="12476">
                  <c:v>57.929822553637457</c:v>
                </c:pt>
                <c:pt idx="12477">
                  <c:v>57.918980617026669</c:v>
                </c:pt>
                <c:pt idx="12478">
                  <c:v>57.916370521175907</c:v>
                </c:pt>
                <c:pt idx="12479">
                  <c:v>57.904926254753377</c:v>
                </c:pt>
                <c:pt idx="12480">
                  <c:v>57.902416547204567</c:v>
                </c:pt>
                <c:pt idx="12481">
                  <c:v>57.884948982664937</c:v>
                </c:pt>
                <c:pt idx="12482">
                  <c:v>57.88725791360983</c:v>
                </c:pt>
                <c:pt idx="12483">
                  <c:v>57.886755972100083</c:v>
                </c:pt>
                <c:pt idx="12484">
                  <c:v>57.877921801528309</c:v>
                </c:pt>
                <c:pt idx="12485">
                  <c:v>57.882238498512237</c:v>
                </c:pt>
                <c:pt idx="12486">
                  <c:v>57.892478105311341</c:v>
                </c:pt>
                <c:pt idx="12487">
                  <c:v>57.886555195496172</c:v>
                </c:pt>
                <c:pt idx="12488">
                  <c:v>57.897296743805029</c:v>
                </c:pt>
                <c:pt idx="12489">
                  <c:v>57.921389936273513</c:v>
                </c:pt>
                <c:pt idx="12490">
                  <c:v>57.930625660053067</c:v>
                </c:pt>
                <c:pt idx="12491">
                  <c:v>57.948494777800519</c:v>
                </c:pt>
                <c:pt idx="12492">
                  <c:v>57.989152040091071</c:v>
                </c:pt>
                <c:pt idx="12493">
                  <c:v>58.00963125368925</c:v>
                </c:pt>
                <c:pt idx="12494">
                  <c:v>58.021979014829341</c:v>
                </c:pt>
                <c:pt idx="12495">
                  <c:v>58.060126569571089</c:v>
                </c:pt>
                <c:pt idx="12496">
                  <c:v>58.078598017130247</c:v>
                </c:pt>
                <c:pt idx="12497">
                  <c:v>58.087833740909851</c:v>
                </c:pt>
                <c:pt idx="12498">
                  <c:v>58.1136335345115</c:v>
                </c:pt>
                <c:pt idx="12499">
                  <c:v>58.132104982070643</c:v>
                </c:pt>
                <c:pt idx="12500">
                  <c:v>58.146058956041962</c:v>
                </c:pt>
                <c:pt idx="12501">
                  <c:v>58.162422249260132</c:v>
                </c:pt>
                <c:pt idx="12502">
                  <c:v>58.167441664357732</c:v>
                </c:pt>
                <c:pt idx="12503">
                  <c:v>58.099278007332359</c:v>
                </c:pt>
                <c:pt idx="12504">
                  <c:v>58.107309071488523</c:v>
                </c:pt>
                <c:pt idx="12505">
                  <c:v>58.129996827729663</c:v>
                </c:pt>
                <c:pt idx="12506">
                  <c:v>58.163526520581613</c:v>
                </c:pt>
                <c:pt idx="12507">
                  <c:v>58.178484377572453</c:v>
                </c:pt>
                <c:pt idx="12508">
                  <c:v>58.19775893154722</c:v>
                </c:pt>
                <c:pt idx="12509">
                  <c:v>58.214523777973199</c:v>
                </c:pt>
                <c:pt idx="12510">
                  <c:v>58.230887071191347</c:v>
                </c:pt>
                <c:pt idx="12511">
                  <c:v>58.217435038729803</c:v>
                </c:pt>
                <c:pt idx="12512">
                  <c:v>58.231188236097232</c:v>
                </c:pt>
                <c:pt idx="12513">
                  <c:v>58.251165508185657</c:v>
                </c:pt>
                <c:pt idx="12514">
                  <c:v>58.242632502519747</c:v>
                </c:pt>
                <c:pt idx="12515">
                  <c:v>58.262308609702323</c:v>
                </c:pt>
                <c:pt idx="12516">
                  <c:v>58.282386270092722</c:v>
                </c:pt>
                <c:pt idx="12517">
                  <c:v>58.287706850096157</c:v>
                </c:pt>
                <c:pt idx="12518">
                  <c:v>58.303568201804573</c:v>
                </c:pt>
                <c:pt idx="12519">
                  <c:v>58.327059064461316</c:v>
                </c:pt>
                <c:pt idx="12520">
                  <c:v>58.330873819935533</c:v>
                </c:pt>
                <c:pt idx="12521">
                  <c:v>58.356071283725448</c:v>
                </c:pt>
                <c:pt idx="12522">
                  <c:v>58.452444053599308</c:v>
                </c:pt>
                <c:pt idx="12523">
                  <c:v>58.470313171346767</c:v>
                </c:pt>
                <c:pt idx="12524">
                  <c:v>58.460475117755479</c:v>
                </c:pt>
                <c:pt idx="12525">
                  <c:v>58.464992591343297</c:v>
                </c:pt>
                <c:pt idx="12526">
                  <c:v>58.47091550115848</c:v>
                </c:pt>
                <c:pt idx="12527">
                  <c:v>58.46810462870382</c:v>
                </c:pt>
                <c:pt idx="12528">
                  <c:v>58.483062485694632</c:v>
                </c:pt>
                <c:pt idx="12529">
                  <c:v>58.490892773246898</c:v>
                </c:pt>
                <c:pt idx="12530">
                  <c:v>58.497618789477698</c:v>
                </c:pt>
                <c:pt idx="12531">
                  <c:v>58.495510635136711</c:v>
                </c:pt>
                <c:pt idx="12532">
                  <c:v>58.51779683817005</c:v>
                </c:pt>
                <c:pt idx="12533">
                  <c:v>58.522816253267642</c:v>
                </c:pt>
                <c:pt idx="12534">
                  <c:v>58.539279934787757</c:v>
                </c:pt>
                <c:pt idx="12535">
                  <c:v>58.544098573281417</c:v>
                </c:pt>
                <c:pt idx="12536">
                  <c:v>58.560261089895697</c:v>
                </c:pt>
                <c:pt idx="12537">
                  <c:v>58.555542839703953</c:v>
                </c:pt>
                <c:pt idx="12538">
                  <c:v>58.546507892528282</c:v>
                </c:pt>
                <c:pt idx="12539">
                  <c:v>58.564979340087461</c:v>
                </c:pt>
                <c:pt idx="12540">
                  <c:v>58.489386948717623</c:v>
                </c:pt>
                <c:pt idx="12541">
                  <c:v>58.497418012873773</c:v>
                </c:pt>
                <c:pt idx="12542">
                  <c:v>58.509364220806049</c:v>
                </c:pt>
                <c:pt idx="12543">
                  <c:v>58.535866732521399</c:v>
                </c:pt>
                <c:pt idx="12544">
                  <c:v>58.527233338553522</c:v>
                </c:pt>
                <c:pt idx="12545">
                  <c:v>58.521210040436387</c:v>
                </c:pt>
                <c:pt idx="12546">
                  <c:v>58.522414700059819</c:v>
                </c:pt>
                <c:pt idx="12547">
                  <c:v>58.500630438536241</c:v>
                </c:pt>
                <c:pt idx="12548">
                  <c:v>58.49189665626642</c:v>
                </c:pt>
                <c:pt idx="12549">
                  <c:v>58.493603257399599</c:v>
                </c:pt>
                <c:pt idx="12550">
                  <c:v>58.506452960049472</c:v>
                </c:pt>
                <c:pt idx="12551">
                  <c:v>58.483263262298543</c:v>
                </c:pt>
                <c:pt idx="12552">
                  <c:v>58.480653166447809</c:v>
                </c:pt>
                <c:pt idx="12553">
                  <c:v>58.457363080394948</c:v>
                </c:pt>
                <c:pt idx="12554">
                  <c:v>58.450938229070047</c:v>
                </c:pt>
                <c:pt idx="12555">
                  <c:v>58.4409997871768</c:v>
                </c:pt>
                <c:pt idx="12556">
                  <c:v>58.432868334718698</c:v>
                </c:pt>
                <c:pt idx="12557">
                  <c:v>58.419717467162982</c:v>
                </c:pt>
                <c:pt idx="12558">
                  <c:v>58.406566599607267</c:v>
                </c:pt>
                <c:pt idx="12559">
                  <c:v>58.461177835869137</c:v>
                </c:pt>
                <c:pt idx="12560">
                  <c:v>58.450034734352471</c:v>
                </c:pt>
                <c:pt idx="12561">
                  <c:v>58.423532222637157</c:v>
                </c:pt>
                <c:pt idx="12562">
                  <c:v>58.416605429802459</c:v>
                </c:pt>
                <c:pt idx="12563">
                  <c:v>58.414999216971239</c:v>
                </c:pt>
                <c:pt idx="12564">
                  <c:v>58.421524456598107</c:v>
                </c:pt>
                <c:pt idx="12565">
                  <c:v>58.429254355848407</c:v>
                </c:pt>
                <c:pt idx="12566">
                  <c:v>58.435478430569447</c:v>
                </c:pt>
                <c:pt idx="12567">
                  <c:v>58.430057462264017</c:v>
                </c:pt>
                <c:pt idx="12568">
                  <c:v>58.422327563013717</c:v>
                </c:pt>
                <c:pt idx="12569">
                  <c:v>58.398234370545268</c:v>
                </c:pt>
                <c:pt idx="12570">
                  <c:v>58.397330875827713</c:v>
                </c:pt>
                <c:pt idx="12571">
                  <c:v>58.396728546016</c:v>
                </c:pt>
                <c:pt idx="12572">
                  <c:v>58.385485056197368</c:v>
                </c:pt>
                <c:pt idx="12573">
                  <c:v>58.377554380343149</c:v>
                </c:pt>
                <c:pt idx="12574">
                  <c:v>58.369523316187021</c:v>
                </c:pt>
                <c:pt idx="12575">
                  <c:v>58.283691318018079</c:v>
                </c:pt>
                <c:pt idx="12576">
                  <c:v>58.292123935382072</c:v>
                </c:pt>
                <c:pt idx="12577">
                  <c:v>58.287405685190301</c:v>
                </c:pt>
                <c:pt idx="12578">
                  <c:v>58.299050728216741</c:v>
                </c:pt>
                <c:pt idx="12579">
                  <c:v>58.298548786706981</c:v>
                </c:pt>
                <c:pt idx="12580">
                  <c:v>58.302162765577243</c:v>
                </c:pt>
                <c:pt idx="12581">
                  <c:v>58.290116169343023</c:v>
                </c:pt>
                <c:pt idx="12582">
                  <c:v>58.282386270092708</c:v>
                </c:pt>
                <c:pt idx="12583">
                  <c:v>58.287506073492239</c:v>
                </c:pt>
                <c:pt idx="12584">
                  <c:v>58.279575397638048</c:v>
                </c:pt>
                <c:pt idx="12585">
                  <c:v>58.281281998771227</c:v>
                </c:pt>
                <c:pt idx="12586">
                  <c:v>58.318124505587591</c:v>
                </c:pt>
                <c:pt idx="12587">
                  <c:v>58.316518292756371</c:v>
                </c:pt>
                <c:pt idx="12588">
                  <c:v>58.341414591640437</c:v>
                </c:pt>
                <c:pt idx="12589">
                  <c:v>58.336696341448707</c:v>
                </c:pt>
                <c:pt idx="12590">
                  <c:v>58.330371878425751</c:v>
                </c:pt>
                <c:pt idx="12591">
                  <c:v>58.345630900322448</c:v>
                </c:pt>
                <c:pt idx="12592">
                  <c:v>58.348843325984923</c:v>
                </c:pt>
                <c:pt idx="12593">
                  <c:v>58.296239855762067</c:v>
                </c:pt>
                <c:pt idx="12594">
                  <c:v>58.400242136584303</c:v>
                </c:pt>
                <c:pt idx="12595">
                  <c:v>58.403153397340908</c:v>
                </c:pt>
                <c:pt idx="12596">
                  <c:v>58.415802323386849</c:v>
                </c:pt>
                <c:pt idx="12597">
                  <c:v>58.412991450932182</c:v>
                </c:pt>
                <c:pt idx="12598">
                  <c:v>58.423732999241061</c:v>
                </c:pt>
                <c:pt idx="12599">
                  <c:v>58.425238823770343</c:v>
                </c:pt>
                <c:pt idx="12600">
                  <c:v>58.434976489059679</c:v>
                </c:pt>
                <c:pt idx="12601">
                  <c:v>58.454752984544207</c:v>
                </c:pt>
                <c:pt idx="12602">
                  <c:v>58.445015319254878</c:v>
                </c:pt>
                <c:pt idx="12603">
                  <c:v>58.457865021904723</c:v>
                </c:pt>
                <c:pt idx="12604">
                  <c:v>58.462784048700357</c:v>
                </c:pt>
                <c:pt idx="12605">
                  <c:v>58.432165616605033</c:v>
                </c:pt>
                <c:pt idx="12606">
                  <c:v>58.450837840768081</c:v>
                </c:pt>
                <c:pt idx="12607">
                  <c:v>58.441100175478752</c:v>
                </c:pt>
                <c:pt idx="12608">
                  <c:v>58.457061915489099</c:v>
                </c:pt>
                <c:pt idx="12609">
                  <c:v>58.469911618138973</c:v>
                </c:pt>
                <c:pt idx="12610">
                  <c:v>58.495711411740601</c:v>
                </c:pt>
                <c:pt idx="12611">
                  <c:v>58.506754124955343</c:v>
                </c:pt>
                <c:pt idx="12612">
                  <c:v>58.585057000477853</c:v>
                </c:pt>
                <c:pt idx="12613">
                  <c:v>58.57913409066267</c:v>
                </c:pt>
                <c:pt idx="12614">
                  <c:v>58.576423606509969</c:v>
                </c:pt>
                <c:pt idx="12615">
                  <c:v>58.584655447270023</c:v>
                </c:pt>
                <c:pt idx="12616">
                  <c:v>58.595597772182799</c:v>
                </c:pt>
                <c:pt idx="12617">
                  <c:v>58.588269426140272</c:v>
                </c:pt>
                <c:pt idx="12618">
                  <c:v>58.595497383880833</c:v>
                </c:pt>
                <c:pt idx="12619">
                  <c:v>58.596702043504251</c:v>
                </c:pt>
                <c:pt idx="12620">
                  <c:v>58.591180686896898</c:v>
                </c:pt>
                <c:pt idx="12621">
                  <c:v>58.602524565017447</c:v>
                </c:pt>
                <c:pt idx="12622">
                  <c:v>58.581041468399739</c:v>
                </c:pt>
                <c:pt idx="12623">
                  <c:v>58.472622102291638</c:v>
                </c:pt>
                <c:pt idx="12624">
                  <c:v>58.475934916256058</c:v>
                </c:pt>
                <c:pt idx="12625">
                  <c:v>58.468606570213538</c:v>
                </c:pt>
                <c:pt idx="12626">
                  <c:v>58.469108511723327</c:v>
                </c:pt>
                <c:pt idx="12627">
                  <c:v>58.475633751350188</c:v>
                </c:pt>
                <c:pt idx="12628">
                  <c:v>58.430459015471818</c:v>
                </c:pt>
                <c:pt idx="12629">
                  <c:v>58.412489509422407</c:v>
                </c:pt>
                <c:pt idx="12630">
                  <c:v>58.414999216971218</c:v>
                </c:pt>
                <c:pt idx="12631">
                  <c:v>58.395825051298402</c:v>
                </c:pt>
                <c:pt idx="12632">
                  <c:v>58.387793987142238</c:v>
                </c:pt>
                <c:pt idx="12633">
                  <c:v>58.387292045632478</c:v>
                </c:pt>
                <c:pt idx="12634">
                  <c:v>58.37584777920997</c:v>
                </c:pt>
                <c:pt idx="12635">
                  <c:v>58.373137295057248</c:v>
                </c:pt>
                <c:pt idx="12636">
                  <c:v>58.37444234298264</c:v>
                </c:pt>
                <c:pt idx="12637">
                  <c:v>58.366411278826483</c:v>
                </c:pt>
                <c:pt idx="12638">
                  <c:v>58.354665847498097</c:v>
                </c:pt>
                <c:pt idx="12639">
                  <c:v>58.350549927118081</c:v>
                </c:pt>
                <c:pt idx="12640">
                  <c:v>58.366612055430387</c:v>
                </c:pt>
                <c:pt idx="12641">
                  <c:v>58.344928182208783</c:v>
                </c:pt>
                <c:pt idx="12642">
                  <c:v>58.441300952082628</c:v>
                </c:pt>
                <c:pt idx="12643">
                  <c:v>58.432968723020643</c:v>
                </c:pt>
                <c:pt idx="12644">
                  <c:v>58.422327563013731</c:v>
                </c:pt>
                <c:pt idx="12645">
                  <c:v>58.413091839234127</c:v>
                </c:pt>
                <c:pt idx="12646">
                  <c:v>58.386589327518827</c:v>
                </c:pt>
                <c:pt idx="12647">
                  <c:v>58.414999216971232</c:v>
                </c:pt>
                <c:pt idx="12648">
                  <c:v>58.405361939983848</c:v>
                </c:pt>
                <c:pt idx="12649">
                  <c:v>58.386288162612964</c:v>
                </c:pt>
                <c:pt idx="12650">
                  <c:v>58.386689715820772</c:v>
                </c:pt>
                <c:pt idx="12651">
                  <c:v>58.389299811671521</c:v>
                </c:pt>
                <c:pt idx="12652">
                  <c:v>58.381369135817323</c:v>
                </c:pt>
                <c:pt idx="12653">
                  <c:v>58.37996369959</c:v>
                </c:pt>
                <c:pt idx="12654">
                  <c:v>58.377353603739259</c:v>
                </c:pt>
                <c:pt idx="12655">
                  <c:v>58.369824481092841</c:v>
                </c:pt>
                <c:pt idx="12656">
                  <c:v>58.368117879959698</c:v>
                </c:pt>
                <c:pt idx="12657">
                  <c:v>58.362897688258172</c:v>
                </c:pt>
                <c:pt idx="12658">
                  <c:v>58.381369135817323</c:v>
                </c:pt>
                <c:pt idx="12659">
                  <c:v>58.35145342183565</c:v>
                </c:pt>
                <c:pt idx="12660">
                  <c:v>58.371531082226028</c:v>
                </c:pt>
                <c:pt idx="12661">
                  <c:v>58.366110113920648</c:v>
                </c:pt>
                <c:pt idx="12662">
                  <c:v>58.367113996940169</c:v>
                </c:pt>
                <c:pt idx="12663">
                  <c:v>58.366210502222593</c:v>
                </c:pt>
                <c:pt idx="12664">
                  <c:v>58.365808949014799</c:v>
                </c:pt>
                <c:pt idx="12665">
                  <c:v>58.372434576943597</c:v>
                </c:pt>
                <c:pt idx="12666">
                  <c:v>58.37885942826852</c:v>
                </c:pt>
                <c:pt idx="12667">
                  <c:v>58.373438459963118</c:v>
                </c:pt>
                <c:pt idx="12668">
                  <c:v>58.375747390908032</c:v>
                </c:pt>
                <c:pt idx="12669">
                  <c:v>58.370025257696753</c:v>
                </c:pt>
                <c:pt idx="12670">
                  <c:v>58.385083502989552</c:v>
                </c:pt>
                <c:pt idx="12671">
                  <c:v>58.398133982243323</c:v>
                </c:pt>
                <c:pt idx="12672">
                  <c:v>58.400543301490153</c:v>
                </c:pt>
                <c:pt idx="12673">
                  <c:v>58.400643689792112</c:v>
                </c:pt>
                <c:pt idx="12674">
                  <c:v>58.413493392441957</c:v>
                </c:pt>
                <c:pt idx="12675">
                  <c:v>58.412389121120498</c:v>
                </c:pt>
                <c:pt idx="12676">
                  <c:v>58.425238823770329</c:v>
                </c:pt>
                <c:pt idx="12677">
                  <c:v>58.398535535451103</c:v>
                </c:pt>
                <c:pt idx="12678">
                  <c:v>58.40074407809405</c:v>
                </c:pt>
                <c:pt idx="12679">
                  <c:v>58.404358056964327</c:v>
                </c:pt>
                <c:pt idx="12680">
                  <c:v>58.419817855464899</c:v>
                </c:pt>
                <c:pt idx="12681">
                  <c:v>58.424736882260582</c:v>
                </c:pt>
                <c:pt idx="12682">
                  <c:v>58.416505041500521</c:v>
                </c:pt>
                <c:pt idx="12683">
                  <c:v>58.436181148683097</c:v>
                </c:pt>
                <c:pt idx="12684">
                  <c:v>58.425640376978151</c:v>
                </c:pt>
                <c:pt idx="12685">
                  <c:v>58.428551637734749</c:v>
                </c:pt>
                <c:pt idx="12686">
                  <c:v>58.431061345283538</c:v>
                </c:pt>
                <c:pt idx="12687">
                  <c:v>58.432968723020643</c:v>
                </c:pt>
                <c:pt idx="12688">
                  <c:v>58.443208329819733</c:v>
                </c:pt>
                <c:pt idx="12689">
                  <c:v>58.419817855464927</c:v>
                </c:pt>
                <c:pt idx="12690">
                  <c:v>58.41760931282198</c:v>
                </c:pt>
                <c:pt idx="12691">
                  <c:v>58.416605429802459</c:v>
                </c:pt>
                <c:pt idx="12692">
                  <c:v>58.41068251998729</c:v>
                </c:pt>
                <c:pt idx="12693">
                  <c:v>58.404558833568238</c:v>
                </c:pt>
                <c:pt idx="12694">
                  <c:v>58.407570482626802</c:v>
                </c:pt>
                <c:pt idx="12695">
                  <c:v>58.408574365646302</c:v>
                </c:pt>
                <c:pt idx="12696">
                  <c:v>58.424134552448862</c:v>
                </c:pt>
                <c:pt idx="12697">
                  <c:v>58.441501728686539</c:v>
                </c:pt>
                <c:pt idx="12698">
                  <c:v>58.451540558881732</c:v>
                </c:pt>
                <c:pt idx="12699">
                  <c:v>58.452343665297363</c:v>
                </c:pt>
                <c:pt idx="12700">
                  <c:v>58.447424638501722</c:v>
                </c:pt>
                <c:pt idx="12701">
                  <c:v>58.455857255865673</c:v>
                </c:pt>
                <c:pt idx="12702">
                  <c:v>58.430960956981608</c:v>
                </c:pt>
                <c:pt idx="12703">
                  <c:v>58.441100175478738</c:v>
                </c:pt>
                <c:pt idx="12704">
                  <c:v>58.439293186043599</c:v>
                </c:pt>
                <c:pt idx="12705">
                  <c:v>58.346032453530228</c:v>
                </c:pt>
                <c:pt idx="12706">
                  <c:v>58.352055751647342</c:v>
                </c:pt>
                <c:pt idx="12707">
                  <c:v>58.341013038432642</c:v>
                </c:pt>
                <c:pt idx="12708">
                  <c:v>58.320935378042257</c:v>
                </c:pt>
                <c:pt idx="12709">
                  <c:v>58.319931495022743</c:v>
                </c:pt>
                <c:pt idx="12710">
                  <c:v>58.314711303321218</c:v>
                </c:pt>
                <c:pt idx="12711">
                  <c:v>58.312803925584127</c:v>
                </c:pt>
                <c:pt idx="12712">
                  <c:v>58.316518292756378</c:v>
                </c:pt>
                <c:pt idx="12713">
                  <c:v>58.312703537282189</c:v>
                </c:pt>
                <c:pt idx="12714">
                  <c:v>58.298849951612823</c:v>
                </c:pt>
                <c:pt idx="12715">
                  <c:v>58.288610344813748</c:v>
                </c:pt>
                <c:pt idx="12716">
                  <c:v>58.275760642163881</c:v>
                </c:pt>
                <c:pt idx="12717">
                  <c:v>58.260602008569151</c:v>
                </c:pt>
                <c:pt idx="12718">
                  <c:v>58.257791136114498</c:v>
                </c:pt>
                <c:pt idx="12719">
                  <c:v>58.257088418000841</c:v>
                </c:pt>
                <c:pt idx="12720">
                  <c:v>58.254377933848133</c:v>
                </c:pt>
                <c:pt idx="12721">
                  <c:v>58.262710162910132</c:v>
                </c:pt>
                <c:pt idx="12722">
                  <c:v>58.246346869691962</c:v>
                </c:pt>
                <c:pt idx="12723">
                  <c:v>58.240725124782657</c:v>
                </c:pt>
                <c:pt idx="12724">
                  <c:v>58.332279256162842</c:v>
                </c:pt>
                <c:pt idx="12725">
                  <c:v>58.325051298422302</c:v>
                </c:pt>
                <c:pt idx="12726">
                  <c:v>58.328263724084763</c:v>
                </c:pt>
                <c:pt idx="12727">
                  <c:v>58.342719639565843</c:v>
                </c:pt>
                <c:pt idx="12728">
                  <c:v>58.309390723317797</c:v>
                </c:pt>
                <c:pt idx="12729">
                  <c:v>58.293730148213299</c:v>
                </c:pt>
                <c:pt idx="12730">
                  <c:v>58.291923158778161</c:v>
                </c:pt>
                <c:pt idx="12731">
                  <c:v>58.277567631599013</c:v>
                </c:pt>
                <c:pt idx="12732">
                  <c:v>58.26642453008234</c:v>
                </c:pt>
                <c:pt idx="12733">
                  <c:v>58.268532684423349</c:v>
                </c:pt>
                <c:pt idx="12734">
                  <c:v>58.258192689322279</c:v>
                </c:pt>
                <c:pt idx="12735">
                  <c:v>58.248053470825148</c:v>
                </c:pt>
                <c:pt idx="12736">
                  <c:v>58.253374050828597</c:v>
                </c:pt>
                <c:pt idx="12737">
                  <c:v>58.258293077624231</c:v>
                </c:pt>
                <c:pt idx="12738">
                  <c:v>58.254879875357851</c:v>
                </c:pt>
                <c:pt idx="12739">
                  <c:v>58.26311171611794</c:v>
                </c:pt>
                <c:pt idx="12740">
                  <c:v>58.29252548858986</c:v>
                </c:pt>
                <c:pt idx="12741">
                  <c:v>58.305475579541643</c:v>
                </c:pt>
                <c:pt idx="12742">
                  <c:v>58.293328595005462</c:v>
                </c:pt>
                <c:pt idx="12743">
                  <c:v>58.282888211602447</c:v>
                </c:pt>
                <c:pt idx="12744">
                  <c:v>58.274857147446298</c:v>
                </c:pt>
                <c:pt idx="12745">
                  <c:v>58.26642453008234</c:v>
                </c:pt>
                <c:pt idx="12746">
                  <c:v>58.264818317251112</c:v>
                </c:pt>
                <c:pt idx="12747">
                  <c:v>58.287706850096143</c:v>
                </c:pt>
                <c:pt idx="12748">
                  <c:v>58.302162765577243</c:v>
                </c:pt>
                <c:pt idx="12749">
                  <c:v>58.301961988973332</c:v>
                </c:pt>
                <c:pt idx="12750">
                  <c:v>58.303668590106497</c:v>
                </c:pt>
                <c:pt idx="12751">
                  <c:v>58.316518292756371</c:v>
                </c:pt>
                <c:pt idx="12752">
                  <c:v>58.321939261061758</c:v>
                </c:pt>
                <c:pt idx="12753">
                  <c:v>58.263613657627673</c:v>
                </c:pt>
                <c:pt idx="12754">
                  <c:v>58.26281055121207</c:v>
                </c:pt>
                <c:pt idx="12755">
                  <c:v>58.2924251002879</c:v>
                </c:pt>
                <c:pt idx="12756">
                  <c:v>58.273853264426798</c:v>
                </c:pt>
                <c:pt idx="12757">
                  <c:v>58.264115599137462</c:v>
                </c:pt>
                <c:pt idx="12758">
                  <c:v>58.144452743210721</c:v>
                </c:pt>
                <c:pt idx="12759">
                  <c:v>58.100181502049907</c:v>
                </c:pt>
                <c:pt idx="12760">
                  <c:v>58.135919737544803</c:v>
                </c:pt>
                <c:pt idx="12761">
                  <c:v>58.14234458886974</c:v>
                </c:pt>
                <c:pt idx="12762">
                  <c:v>58.160012930013281</c:v>
                </c:pt>
                <c:pt idx="12763">
                  <c:v>58.156499339444963</c:v>
                </c:pt>
                <c:pt idx="12764">
                  <c:v>58.16724088775382</c:v>
                </c:pt>
                <c:pt idx="12765">
                  <c:v>58.179086707384151</c:v>
                </c:pt>
                <c:pt idx="12766">
                  <c:v>58.173966903984613</c:v>
                </c:pt>
                <c:pt idx="12767">
                  <c:v>58.173966903984599</c:v>
                </c:pt>
                <c:pt idx="12768">
                  <c:v>58.171858749643597</c:v>
                </c:pt>
                <c:pt idx="12769">
                  <c:v>58.176476611533403</c:v>
                </c:pt>
                <c:pt idx="12770">
                  <c:v>58.163124967373797</c:v>
                </c:pt>
                <c:pt idx="12771">
                  <c:v>58.152383419064932</c:v>
                </c:pt>
                <c:pt idx="12772">
                  <c:v>58.206191548911178</c:v>
                </c:pt>
                <c:pt idx="12773">
                  <c:v>58.19334184626134</c:v>
                </c:pt>
                <c:pt idx="12774">
                  <c:v>58.160414483221103</c:v>
                </c:pt>
                <c:pt idx="12775">
                  <c:v>58.168847100585062</c:v>
                </c:pt>
                <c:pt idx="12776">
                  <c:v>58.172059526247509</c:v>
                </c:pt>
                <c:pt idx="12777">
                  <c:v>58.275660253861943</c:v>
                </c:pt>
                <c:pt idx="12778">
                  <c:v>58.278571514618562</c:v>
                </c:pt>
                <c:pt idx="12779">
                  <c:v>58.237512699120209</c:v>
                </c:pt>
                <c:pt idx="12780">
                  <c:v>58.244539880256838</c:v>
                </c:pt>
                <c:pt idx="12781">
                  <c:v>58.238717358743628</c:v>
                </c:pt>
                <c:pt idx="12782">
                  <c:v>58.243134444029501</c:v>
                </c:pt>
                <c:pt idx="12783">
                  <c:v>58.21191368212245</c:v>
                </c:pt>
                <c:pt idx="12784">
                  <c:v>58.199063979472598</c:v>
                </c:pt>
                <c:pt idx="12785">
                  <c:v>58.212616400236108</c:v>
                </c:pt>
                <c:pt idx="12786">
                  <c:v>58.214021836463431</c:v>
                </c:pt>
                <c:pt idx="12787">
                  <c:v>58.207596985138522</c:v>
                </c:pt>
                <c:pt idx="12788">
                  <c:v>58.204484947777999</c:v>
                </c:pt>
                <c:pt idx="12789">
                  <c:v>58.213118341745869</c:v>
                </c:pt>
                <c:pt idx="12790">
                  <c:v>58.216431155710268</c:v>
                </c:pt>
                <c:pt idx="12791">
                  <c:v>58.220245911184463</c:v>
                </c:pt>
                <c:pt idx="12792">
                  <c:v>58.249559295354437</c:v>
                </c:pt>
                <c:pt idx="12793">
                  <c:v>58.255883758377387</c:v>
                </c:pt>
                <c:pt idx="12794">
                  <c:v>58.260903173475</c:v>
                </c:pt>
                <c:pt idx="12795">
                  <c:v>58.264115599137469</c:v>
                </c:pt>
                <c:pt idx="12796">
                  <c:v>58.264617540647222</c:v>
                </c:pt>
                <c:pt idx="12797">
                  <c:v>58.258594242530101</c:v>
                </c:pt>
                <c:pt idx="12798">
                  <c:v>58.283590929716127</c:v>
                </c:pt>
                <c:pt idx="12799">
                  <c:v>58.277668019900972</c:v>
                </c:pt>
                <c:pt idx="12800">
                  <c:v>58.277868796504883</c:v>
                </c:pt>
                <c:pt idx="12801">
                  <c:v>58.284293647829813</c:v>
                </c:pt>
                <c:pt idx="12802">
                  <c:v>58.314811691623177</c:v>
                </c:pt>
                <c:pt idx="12803">
                  <c:v>58.320232659928593</c:v>
                </c:pt>
                <c:pt idx="12804">
                  <c:v>58.31039460633729</c:v>
                </c:pt>
                <c:pt idx="12805">
                  <c:v>58.30979227652557</c:v>
                </c:pt>
                <c:pt idx="12806">
                  <c:v>58.323645862194951</c:v>
                </c:pt>
                <c:pt idx="12807">
                  <c:v>58.316417904454411</c:v>
                </c:pt>
                <c:pt idx="12808">
                  <c:v>58.315915962944658</c:v>
                </c:pt>
                <c:pt idx="12809">
                  <c:v>58.333182750880397</c:v>
                </c:pt>
                <c:pt idx="12810">
                  <c:v>58.323746250496903</c:v>
                </c:pt>
                <c:pt idx="12811">
                  <c:v>58.284895977641497</c:v>
                </c:pt>
                <c:pt idx="12812">
                  <c:v>58.279675785940007</c:v>
                </c:pt>
                <c:pt idx="12813">
                  <c:v>58.267629189705772</c:v>
                </c:pt>
                <c:pt idx="12814">
                  <c:v>58.274254817634592</c:v>
                </c:pt>
                <c:pt idx="12815">
                  <c:v>58.27606180706973</c:v>
                </c:pt>
                <c:pt idx="12816">
                  <c:v>58.287004131982478</c:v>
                </c:pt>
                <c:pt idx="12817">
                  <c:v>58.256486088189099</c:v>
                </c:pt>
                <c:pt idx="12818">
                  <c:v>58.254980263659817</c:v>
                </c:pt>
                <c:pt idx="12819">
                  <c:v>58.257289194604702</c:v>
                </c:pt>
                <c:pt idx="12820">
                  <c:v>58.251366284789547</c:v>
                </c:pt>
                <c:pt idx="12821">
                  <c:v>58.245945316484161</c:v>
                </c:pt>
                <c:pt idx="12822">
                  <c:v>58.236609204402598</c:v>
                </c:pt>
                <c:pt idx="12823">
                  <c:v>58.242130561009972</c:v>
                </c:pt>
                <c:pt idx="12824">
                  <c:v>58.226369597603487</c:v>
                </c:pt>
                <c:pt idx="12825">
                  <c:v>58.132807700184301</c:v>
                </c:pt>
                <c:pt idx="12826">
                  <c:v>58.136220902450667</c:v>
                </c:pt>
                <c:pt idx="12827">
                  <c:v>58.125077800934008</c:v>
                </c:pt>
                <c:pt idx="12828">
                  <c:v>58.095864805065979</c:v>
                </c:pt>
                <c:pt idx="12829">
                  <c:v>58.115139359040761</c:v>
                </c:pt>
                <c:pt idx="12830">
                  <c:v>58.135718960940899</c:v>
                </c:pt>
                <c:pt idx="12831">
                  <c:v>58.131502652258924</c:v>
                </c:pt>
                <c:pt idx="12832">
                  <c:v>58.131502652258924</c:v>
                </c:pt>
                <c:pt idx="12833">
                  <c:v>58.102590821296751</c:v>
                </c:pt>
                <c:pt idx="12834">
                  <c:v>58.095664028462068</c:v>
                </c:pt>
                <c:pt idx="12835">
                  <c:v>58.082814325812222</c:v>
                </c:pt>
                <c:pt idx="12836">
                  <c:v>58.0891387888352</c:v>
                </c:pt>
                <c:pt idx="12837">
                  <c:v>58.090745001666427</c:v>
                </c:pt>
                <c:pt idx="12838">
                  <c:v>58.080405006565378</c:v>
                </c:pt>
                <c:pt idx="12839">
                  <c:v>58.082011219396612</c:v>
                </c:pt>
                <c:pt idx="12840">
                  <c:v>58.071269671087748</c:v>
                </c:pt>
                <c:pt idx="12841">
                  <c:v>58.085123256757143</c:v>
                </c:pt>
                <c:pt idx="12842">
                  <c:v>58.079601900149768</c:v>
                </c:pt>
                <c:pt idx="12843">
                  <c:v>58.090644613364468</c:v>
                </c:pt>
                <c:pt idx="12844">
                  <c:v>58.186113888520801</c:v>
                </c:pt>
                <c:pt idx="12845">
                  <c:v>58.18500961719932</c:v>
                </c:pt>
                <c:pt idx="12846">
                  <c:v>58.197658543245261</c:v>
                </c:pt>
                <c:pt idx="12847">
                  <c:v>58.195048447394512</c:v>
                </c:pt>
                <c:pt idx="12848">
                  <c:v>58.187820489653951</c:v>
                </c:pt>
                <c:pt idx="12849">
                  <c:v>58.191133303618393</c:v>
                </c:pt>
                <c:pt idx="12850">
                  <c:v>58.196554271923802</c:v>
                </c:pt>
                <c:pt idx="12851">
                  <c:v>58.199164367774543</c:v>
                </c:pt>
                <c:pt idx="12852">
                  <c:v>58.234601438363569</c:v>
                </c:pt>
                <c:pt idx="12853">
                  <c:v>58.166136616432361</c:v>
                </c:pt>
                <c:pt idx="12854">
                  <c:v>58.173565350776812</c:v>
                </c:pt>
                <c:pt idx="12855">
                  <c:v>58.173364574172901</c:v>
                </c:pt>
                <c:pt idx="12856">
                  <c:v>58.170152148510418</c:v>
                </c:pt>
                <c:pt idx="12857">
                  <c:v>58.166136616432347</c:v>
                </c:pt>
                <c:pt idx="12858">
                  <c:v>58.169148265490918</c:v>
                </c:pt>
                <c:pt idx="12859">
                  <c:v>58.177078941345123</c:v>
                </c:pt>
                <c:pt idx="12860">
                  <c:v>58.170453313416282</c:v>
                </c:pt>
                <c:pt idx="12861">
                  <c:v>58.167441664357717</c:v>
                </c:pt>
                <c:pt idx="12862">
                  <c:v>58.164128850393297</c:v>
                </c:pt>
                <c:pt idx="12863">
                  <c:v>58.160615259825001</c:v>
                </c:pt>
                <c:pt idx="12864">
                  <c:v>58.157202057558607</c:v>
                </c:pt>
                <c:pt idx="12865">
                  <c:v>58.156298562841052</c:v>
                </c:pt>
                <c:pt idx="12866">
                  <c:v>58.167341276055772</c:v>
                </c:pt>
                <c:pt idx="12867">
                  <c:v>58.189828255692987</c:v>
                </c:pt>
                <c:pt idx="12868">
                  <c:v>58.157804387370327</c:v>
                </c:pt>
                <c:pt idx="12869">
                  <c:v>58.150174876421978</c:v>
                </c:pt>
                <c:pt idx="12870">
                  <c:v>58.149170993402457</c:v>
                </c:pt>
                <c:pt idx="12871">
                  <c:v>58.12979605112573</c:v>
                </c:pt>
                <c:pt idx="12872">
                  <c:v>58.216129990804397</c:v>
                </c:pt>
                <c:pt idx="12873">
                  <c:v>58.217435038729782</c:v>
                </c:pt>
                <c:pt idx="12874">
                  <c:v>58.215025719482931</c:v>
                </c:pt>
                <c:pt idx="12875">
                  <c:v>58.217234262125871</c:v>
                </c:pt>
                <c:pt idx="12876">
                  <c:v>58.219242028164921</c:v>
                </c:pt>
                <c:pt idx="12877">
                  <c:v>58.20679387872287</c:v>
                </c:pt>
                <c:pt idx="12878">
                  <c:v>58.201774463625277</c:v>
                </c:pt>
                <c:pt idx="12879">
                  <c:v>58.190430585504707</c:v>
                </c:pt>
                <c:pt idx="12880">
                  <c:v>58.196755048527699</c:v>
                </c:pt>
                <c:pt idx="12881">
                  <c:v>58.199164367774529</c:v>
                </c:pt>
                <c:pt idx="12882">
                  <c:v>58.184808840595402</c:v>
                </c:pt>
                <c:pt idx="12883">
                  <c:v>58.189828255692987</c:v>
                </c:pt>
                <c:pt idx="12884">
                  <c:v>58.180391755309508</c:v>
                </c:pt>
                <c:pt idx="12885">
                  <c:v>58.17938787229</c:v>
                </c:pt>
                <c:pt idx="12886">
                  <c:v>58.151379536045397</c:v>
                </c:pt>
                <c:pt idx="12887">
                  <c:v>58.171457196435803</c:v>
                </c:pt>
                <c:pt idx="12888">
                  <c:v>58.177078941345123</c:v>
                </c:pt>
                <c:pt idx="12889">
                  <c:v>58.165835451526497</c:v>
                </c:pt>
                <c:pt idx="12890">
                  <c:v>58.170352925114337</c:v>
                </c:pt>
                <c:pt idx="12891">
                  <c:v>58.160012930013302</c:v>
                </c:pt>
                <c:pt idx="12892">
                  <c:v>58.156700116048881</c:v>
                </c:pt>
                <c:pt idx="12893">
                  <c:v>58.153286913782502</c:v>
                </c:pt>
                <c:pt idx="12894">
                  <c:v>58.144653519814632</c:v>
                </c:pt>
                <c:pt idx="12895">
                  <c:v>58.141441094152178</c:v>
                </c:pt>
                <c:pt idx="12896">
                  <c:v>58.151379536045411</c:v>
                </c:pt>
                <c:pt idx="12897">
                  <c:v>58.147865945477101</c:v>
                </c:pt>
                <c:pt idx="12898">
                  <c:v>58.155796621331312</c:v>
                </c:pt>
                <c:pt idx="12899">
                  <c:v>58.158306328880101</c:v>
                </c:pt>
                <c:pt idx="12900">
                  <c:v>58.154993514915681</c:v>
                </c:pt>
                <c:pt idx="12901">
                  <c:v>58.161016813032802</c:v>
                </c:pt>
                <c:pt idx="12902">
                  <c:v>58.157904775672272</c:v>
                </c:pt>
                <c:pt idx="12903">
                  <c:v>58.144251966606816</c:v>
                </c:pt>
                <c:pt idx="12904">
                  <c:v>58.137224785470202</c:v>
                </c:pt>
                <c:pt idx="12905">
                  <c:v>58.142545365473651</c:v>
                </c:pt>
                <c:pt idx="12906">
                  <c:v>58.156097786237147</c:v>
                </c:pt>
                <c:pt idx="12907">
                  <c:v>58.158908658691821</c:v>
                </c:pt>
                <c:pt idx="12908">
                  <c:v>58.160816036428898</c:v>
                </c:pt>
                <c:pt idx="12909">
                  <c:v>58.176878164741197</c:v>
                </c:pt>
                <c:pt idx="12910">
                  <c:v>58.16673894624406</c:v>
                </c:pt>
                <c:pt idx="12911">
                  <c:v>58.168847100585062</c:v>
                </c:pt>
                <c:pt idx="12912">
                  <c:v>58.159611376805479</c:v>
                </c:pt>
                <c:pt idx="12913">
                  <c:v>58.164430015299168</c:v>
                </c:pt>
                <c:pt idx="12914">
                  <c:v>58.165634674922579</c:v>
                </c:pt>
                <c:pt idx="12915">
                  <c:v>58.158406717182046</c:v>
                </c:pt>
                <c:pt idx="12916">
                  <c:v>58.159510988503513</c:v>
                </c:pt>
                <c:pt idx="12917">
                  <c:v>58.147865945477101</c:v>
                </c:pt>
                <c:pt idx="12918">
                  <c:v>58.142043423963877</c:v>
                </c:pt>
                <c:pt idx="12919">
                  <c:v>58.132707311882328</c:v>
                </c:pt>
                <c:pt idx="12920">
                  <c:v>58.130197604333553</c:v>
                </c:pt>
                <c:pt idx="12921">
                  <c:v>58.134715077921378</c:v>
                </c:pt>
                <c:pt idx="12922">
                  <c:v>58.142244200567767</c:v>
                </c:pt>
                <c:pt idx="12923">
                  <c:v>58.148367886986833</c:v>
                </c:pt>
                <c:pt idx="12924">
                  <c:v>58.143750025097063</c:v>
                </c:pt>
                <c:pt idx="12925">
                  <c:v>58.140738376038513</c:v>
                </c:pt>
                <c:pt idx="12926">
                  <c:v>58.143248083587281</c:v>
                </c:pt>
                <c:pt idx="12927">
                  <c:v>58.142746142077527</c:v>
                </c:pt>
                <c:pt idx="12928">
                  <c:v>58.124274694518377</c:v>
                </c:pt>
                <c:pt idx="12929">
                  <c:v>58.122266928479341</c:v>
                </c:pt>
                <c:pt idx="12930">
                  <c:v>58.115340135644637</c:v>
                </c:pt>
                <c:pt idx="12931">
                  <c:v>58.12979605112573</c:v>
                </c:pt>
                <c:pt idx="12932">
                  <c:v>58.124073917914473</c:v>
                </c:pt>
                <c:pt idx="12933">
                  <c:v>58.158707882087903</c:v>
                </c:pt>
                <c:pt idx="12934">
                  <c:v>58.164028462091359</c:v>
                </c:pt>
                <c:pt idx="12935">
                  <c:v>58.1706540900202</c:v>
                </c:pt>
                <c:pt idx="12936">
                  <c:v>58.186214276822732</c:v>
                </c:pt>
                <c:pt idx="12937">
                  <c:v>58.195650777206211</c:v>
                </c:pt>
                <c:pt idx="12938">
                  <c:v>58.212014070424381</c:v>
                </c:pt>
                <c:pt idx="12939">
                  <c:v>58.221049017600052</c:v>
                </c:pt>
                <c:pt idx="12940">
                  <c:v>58.219442804768832</c:v>
                </c:pt>
                <c:pt idx="12941">
                  <c:v>58.231991342512821</c:v>
                </c:pt>
                <c:pt idx="12942">
                  <c:v>58.239018523649463</c:v>
                </c:pt>
                <c:pt idx="12943">
                  <c:v>58.249057353844641</c:v>
                </c:pt>
                <c:pt idx="12944">
                  <c:v>58.250563178373937</c:v>
                </c:pt>
                <c:pt idx="12945">
                  <c:v>58.242632502519747</c:v>
                </c:pt>
                <c:pt idx="12946">
                  <c:v>58.244439491954871</c:v>
                </c:pt>
                <c:pt idx="12947">
                  <c:v>58.240825513084602</c:v>
                </c:pt>
                <c:pt idx="12948">
                  <c:v>58.249157742146608</c:v>
                </c:pt>
                <c:pt idx="12949">
                  <c:v>58.252370167809069</c:v>
                </c:pt>
                <c:pt idx="12950">
                  <c:v>58.265822200270641</c:v>
                </c:pt>
                <c:pt idx="12951">
                  <c:v>58.269034625933102</c:v>
                </c:pt>
                <c:pt idx="12952">
                  <c:v>58.23841619383775</c:v>
                </c:pt>
                <c:pt idx="12953">
                  <c:v>58.218338533447373</c:v>
                </c:pt>
                <c:pt idx="12954">
                  <c:v>58.218438921749303</c:v>
                </c:pt>
                <c:pt idx="12955">
                  <c:v>58.221049017600038</c:v>
                </c:pt>
                <c:pt idx="12956">
                  <c:v>58.199867085888187</c:v>
                </c:pt>
                <c:pt idx="12957">
                  <c:v>58.199465532680392</c:v>
                </c:pt>
                <c:pt idx="12958">
                  <c:v>58.19685543682963</c:v>
                </c:pt>
                <c:pt idx="12959">
                  <c:v>58.207898150044358</c:v>
                </c:pt>
                <c:pt idx="12960">
                  <c:v>58.209805527781427</c:v>
                </c:pt>
                <c:pt idx="12961">
                  <c:v>58.212014070424381</c:v>
                </c:pt>
                <c:pt idx="12962">
                  <c:v>58.222856007035197</c:v>
                </c:pt>
                <c:pt idx="12963">
                  <c:v>58.211712905518532</c:v>
                </c:pt>
                <c:pt idx="12964">
                  <c:v>58.224863773074233</c:v>
                </c:pt>
                <c:pt idx="12965">
                  <c:v>58.235605321383098</c:v>
                </c:pt>
                <c:pt idx="12966">
                  <c:v>58.242732890821699</c:v>
                </c:pt>
                <c:pt idx="12967">
                  <c:v>58.233396778740158</c:v>
                </c:pt>
                <c:pt idx="12968">
                  <c:v>58.239821630065073</c:v>
                </c:pt>
                <c:pt idx="12969">
                  <c:v>58.216230379106371</c:v>
                </c:pt>
                <c:pt idx="12970">
                  <c:v>58.218338533447373</c:v>
                </c:pt>
                <c:pt idx="12971">
                  <c:v>58.2199447462786</c:v>
                </c:pt>
                <c:pt idx="12972">
                  <c:v>58.264416764043297</c:v>
                </c:pt>
                <c:pt idx="12973">
                  <c:v>58.255682981773482</c:v>
                </c:pt>
                <c:pt idx="12974">
                  <c:v>58.244339103652933</c:v>
                </c:pt>
                <c:pt idx="12975">
                  <c:v>58.259698513851561</c:v>
                </c:pt>
                <c:pt idx="12976">
                  <c:v>58.256787253094977</c:v>
                </c:pt>
                <c:pt idx="12977">
                  <c:v>58.248455024032957</c:v>
                </c:pt>
                <c:pt idx="12978">
                  <c:v>58.235404544779207</c:v>
                </c:pt>
                <c:pt idx="12979">
                  <c:v>58.224863773074247</c:v>
                </c:pt>
                <c:pt idx="12980">
                  <c:v>58.213519894953677</c:v>
                </c:pt>
                <c:pt idx="12981">
                  <c:v>58.195851553810137</c:v>
                </c:pt>
                <c:pt idx="12982">
                  <c:v>58.196554271923809</c:v>
                </c:pt>
                <c:pt idx="12983">
                  <c:v>58.164430015299153</c:v>
                </c:pt>
                <c:pt idx="12984">
                  <c:v>58.155294679821537</c:v>
                </c:pt>
                <c:pt idx="12985">
                  <c:v>58.155395068123497</c:v>
                </c:pt>
                <c:pt idx="12986">
                  <c:v>58.166437781338203</c:v>
                </c:pt>
                <c:pt idx="12987">
                  <c:v>58.159510988503527</c:v>
                </c:pt>
                <c:pt idx="12988">
                  <c:v>58.168445547377253</c:v>
                </c:pt>
                <c:pt idx="12989">
                  <c:v>58.171657973039721</c:v>
                </c:pt>
                <c:pt idx="12990">
                  <c:v>58.175773893419759</c:v>
                </c:pt>
                <c:pt idx="12991">
                  <c:v>58.150676817931767</c:v>
                </c:pt>
                <c:pt idx="12992">
                  <c:v>58.154090020198133</c:v>
                </c:pt>
                <c:pt idx="12993">
                  <c:v>58.16202069605233</c:v>
                </c:pt>
                <c:pt idx="12994">
                  <c:v>58.160615259825022</c:v>
                </c:pt>
                <c:pt idx="12995">
                  <c:v>58.157703999068403</c:v>
                </c:pt>
                <c:pt idx="12996">
                  <c:v>58.160715648126981</c:v>
                </c:pt>
                <c:pt idx="12997">
                  <c:v>58.174167680588511</c:v>
                </c:pt>
                <c:pt idx="12998">
                  <c:v>58.173464962474853</c:v>
                </c:pt>
                <c:pt idx="12999">
                  <c:v>58.169850983604597</c:v>
                </c:pt>
                <c:pt idx="13000">
                  <c:v>58.171457196435817</c:v>
                </c:pt>
                <c:pt idx="13001">
                  <c:v>58.171557584737762</c:v>
                </c:pt>
                <c:pt idx="13002">
                  <c:v>58.185411170407129</c:v>
                </c:pt>
                <c:pt idx="13003">
                  <c:v>58.168746712283109</c:v>
                </c:pt>
                <c:pt idx="13004">
                  <c:v>58.153387302084447</c:v>
                </c:pt>
                <c:pt idx="13005">
                  <c:v>58.151881477555172</c:v>
                </c:pt>
                <c:pt idx="13006">
                  <c:v>58.088536459023487</c:v>
                </c:pt>
                <c:pt idx="13007">
                  <c:v>58.083717820529799</c:v>
                </c:pt>
                <c:pt idx="13008">
                  <c:v>58.068960740142863</c:v>
                </c:pt>
                <c:pt idx="13009">
                  <c:v>58.062535888817948</c:v>
                </c:pt>
                <c:pt idx="13010">
                  <c:v>58.060427734476953</c:v>
                </c:pt>
                <c:pt idx="13011">
                  <c:v>58.065447149574538</c:v>
                </c:pt>
                <c:pt idx="13012">
                  <c:v>58.056010649191059</c:v>
                </c:pt>
                <c:pt idx="13013">
                  <c:v>58.05420365975592</c:v>
                </c:pt>
                <c:pt idx="13014">
                  <c:v>58.051995117112973</c:v>
                </c:pt>
                <c:pt idx="13015">
                  <c:v>58.043662888050982</c:v>
                </c:pt>
                <c:pt idx="13016">
                  <c:v>58.02679765332303</c:v>
                </c:pt>
                <c:pt idx="13017">
                  <c:v>58.023384451056657</c:v>
                </c:pt>
                <c:pt idx="13018">
                  <c:v>57.983028353671997</c:v>
                </c:pt>
                <c:pt idx="13019">
                  <c:v>57.965861954038203</c:v>
                </c:pt>
                <c:pt idx="13020">
                  <c:v>57.973591853288497</c:v>
                </c:pt>
                <c:pt idx="13021">
                  <c:v>57.977707773668527</c:v>
                </c:pt>
                <c:pt idx="13022">
                  <c:v>57.991862524243771</c:v>
                </c:pt>
                <c:pt idx="13023">
                  <c:v>58.0056157216112</c:v>
                </c:pt>
                <c:pt idx="13024">
                  <c:v>57.996279609529651</c:v>
                </c:pt>
                <c:pt idx="13025">
                  <c:v>58.059022298249623</c:v>
                </c:pt>
                <c:pt idx="13026">
                  <c:v>58.064142101649168</c:v>
                </c:pt>
                <c:pt idx="13027">
                  <c:v>58.087632964305932</c:v>
                </c:pt>
                <c:pt idx="13028">
                  <c:v>58.062234723912077</c:v>
                </c:pt>
                <c:pt idx="13029">
                  <c:v>58.054705601265667</c:v>
                </c:pt>
                <c:pt idx="13030">
                  <c:v>58.051995117112952</c:v>
                </c:pt>
                <c:pt idx="13031">
                  <c:v>58.062636277119879</c:v>
                </c:pt>
                <c:pt idx="13032">
                  <c:v>58.042357840125582</c:v>
                </c:pt>
                <c:pt idx="13033">
                  <c:v>58.04667453710951</c:v>
                </c:pt>
                <c:pt idx="13034">
                  <c:v>58.043863664654857</c:v>
                </c:pt>
                <c:pt idx="13035">
                  <c:v>58.044666771070467</c:v>
                </c:pt>
                <c:pt idx="13036">
                  <c:v>58.060628511080843</c:v>
                </c:pt>
                <c:pt idx="13037">
                  <c:v>58.097471017897199</c:v>
                </c:pt>
                <c:pt idx="13038">
                  <c:v>58.113031204699773</c:v>
                </c:pt>
                <c:pt idx="13039">
                  <c:v>58.12959527452184</c:v>
                </c:pt>
                <c:pt idx="13040">
                  <c:v>58.117950231495399</c:v>
                </c:pt>
                <c:pt idx="13041">
                  <c:v>58.127487120180852</c:v>
                </c:pt>
                <c:pt idx="13042">
                  <c:v>58.144653519814618</c:v>
                </c:pt>
                <c:pt idx="13043">
                  <c:v>58.156298562841037</c:v>
                </c:pt>
                <c:pt idx="13044">
                  <c:v>58.167240887753813</c:v>
                </c:pt>
                <c:pt idx="13045">
                  <c:v>58.163124967373783</c:v>
                </c:pt>
                <c:pt idx="13046">
                  <c:v>58.143348471889247</c:v>
                </c:pt>
                <c:pt idx="13047">
                  <c:v>58.164630791903058</c:v>
                </c:pt>
                <c:pt idx="13048">
                  <c:v>58.167742829263553</c:v>
                </c:pt>
                <c:pt idx="13049">
                  <c:v>58.171657973039707</c:v>
                </c:pt>
                <c:pt idx="13050">
                  <c:v>58.164731180205031</c:v>
                </c:pt>
                <c:pt idx="13051">
                  <c:v>58.179889813799747</c:v>
                </c:pt>
                <c:pt idx="13052">
                  <c:v>58.173565350776798</c:v>
                </c:pt>
                <c:pt idx="13053">
                  <c:v>58.185009617199327</c:v>
                </c:pt>
                <c:pt idx="13054">
                  <c:v>58.193040681355477</c:v>
                </c:pt>
                <c:pt idx="13055">
                  <c:v>58.202577570040923</c:v>
                </c:pt>
                <c:pt idx="13056">
                  <c:v>58.218037368541523</c:v>
                </c:pt>
                <c:pt idx="13057">
                  <c:v>58.215728437596617</c:v>
                </c:pt>
                <c:pt idx="13058">
                  <c:v>58.200670192303839</c:v>
                </c:pt>
                <c:pt idx="13059">
                  <c:v>58.204786112683863</c:v>
                </c:pt>
                <c:pt idx="13060">
                  <c:v>58.200369027397947</c:v>
                </c:pt>
                <c:pt idx="13061">
                  <c:v>58.179889813799761</c:v>
                </c:pt>
                <c:pt idx="13062">
                  <c:v>58.205187665891657</c:v>
                </c:pt>
                <c:pt idx="13063">
                  <c:v>58.176476611533403</c:v>
                </c:pt>
                <c:pt idx="13064">
                  <c:v>58.189627479089118</c:v>
                </c:pt>
                <c:pt idx="13065">
                  <c:v>58.198461649660899</c:v>
                </c:pt>
                <c:pt idx="13066">
                  <c:v>58.210106692687297</c:v>
                </c:pt>
                <c:pt idx="13067">
                  <c:v>58.218137756843447</c:v>
                </c:pt>
                <c:pt idx="13068">
                  <c:v>58.215728437596617</c:v>
                </c:pt>
                <c:pt idx="13069">
                  <c:v>58.223659113450822</c:v>
                </c:pt>
                <c:pt idx="13070">
                  <c:v>58.227172704019132</c:v>
                </c:pt>
                <c:pt idx="13071">
                  <c:v>58.234300273457713</c:v>
                </c:pt>
                <c:pt idx="13072">
                  <c:v>58.231188236097211</c:v>
                </c:pt>
                <c:pt idx="13073">
                  <c:v>58.227975810434749</c:v>
                </c:pt>
                <c:pt idx="13074">
                  <c:v>58.229582023265969</c:v>
                </c:pt>
                <c:pt idx="13075">
                  <c:v>58.22175173571371</c:v>
                </c:pt>
                <c:pt idx="13076">
                  <c:v>58.224161054960582</c:v>
                </c:pt>
                <c:pt idx="13077">
                  <c:v>58.218840474957098</c:v>
                </c:pt>
                <c:pt idx="13078">
                  <c:v>58.240323571574841</c:v>
                </c:pt>
                <c:pt idx="13079">
                  <c:v>58.229582023265969</c:v>
                </c:pt>
                <c:pt idx="13080">
                  <c:v>58.236809981006509</c:v>
                </c:pt>
                <c:pt idx="13081">
                  <c:v>58.20679387872287</c:v>
                </c:pt>
                <c:pt idx="13082">
                  <c:v>58.219643581372729</c:v>
                </c:pt>
                <c:pt idx="13083">
                  <c:v>58.23650881610066</c:v>
                </c:pt>
                <c:pt idx="13084">
                  <c:v>58.225767267791809</c:v>
                </c:pt>
                <c:pt idx="13085">
                  <c:v>58.198863202868687</c:v>
                </c:pt>
                <c:pt idx="13086">
                  <c:v>58.205388442495547</c:v>
                </c:pt>
                <c:pt idx="13087">
                  <c:v>58.2071954319307</c:v>
                </c:pt>
                <c:pt idx="13088">
                  <c:v>58.215427272690746</c:v>
                </c:pt>
                <c:pt idx="13089">
                  <c:v>58.203983006268231</c:v>
                </c:pt>
                <c:pt idx="13090">
                  <c:v>58.204886500985808</c:v>
                </c:pt>
                <c:pt idx="13091">
                  <c:v>58.211411740612668</c:v>
                </c:pt>
                <c:pt idx="13092">
                  <c:v>58.204786112683827</c:v>
                </c:pt>
                <c:pt idx="13093">
                  <c:v>58.191534856826188</c:v>
                </c:pt>
                <c:pt idx="13094">
                  <c:v>58.181997968140742</c:v>
                </c:pt>
                <c:pt idx="13095">
                  <c:v>58.186314665124698</c:v>
                </c:pt>
                <c:pt idx="13096">
                  <c:v>58.190330197202769</c:v>
                </c:pt>
                <c:pt idx="13097">
                  <c:v>58.194948059092553</c:v>
                </c:pt>
                <c:pt idx="13098">
                  <c:v>58.204986889287753</c:v>
                </c:pt>
                <c:pt idx="13099">
                  <c:v>58.206593102119001</c:v>
                </c:pt>
                <c:pt idx="13100">
                  <c:v>58.211210964008799</c:v>
                </c:pt>
                <c:pt idx="13101">
                  <c:v>58.217736203635653</c:v>
                </c:pt>
                <c:pt idx="13102">
                  <c:v>58.183202627764182</c:v>
                </c:pt>
                <c:pt idx="13103">
                  <c:v>58.191133303618393</c:v>
                </c:pt>
                <c:pt idx="13104">
                  <c:v>58.211411740612682</c:v>
                </c:pt>
                <c:pt idx="13105">
                  <c:v>58.201674075323332</c:v>
                </c:pt>
                <c:pt idx="13106">
                  <c:v>58.20297912324871</c:v>
                </c:pt>
                <c:pt idx="13107">
                  <c:v>58.190029032296913</c:v>
                </c:pt>
                <c:pt idx="13108">
                  <c:v>58.202075628531148</c:v>
                </c:pt>
                <c:pt idx="13109">
                  <c:v>58.200369027397947</c:v>
                </c:pt>
                <c:pt idx="13110">
                  <c:v>58.203280288154559</c:v>
                </c:pt>
                <c:pt idx="13111">
                  <c:v>58.21231523533023</c:v>
                </c:pt>
                <c:pt idx="13112">
                  <c:v>58.126784402067159</c:v>
                </c:pt>
                <c:pt idx="13113">
                  <c:v>58.040450462388499</c:v>
                </c:pt>
                <c:pt idx="13114">
                  <c:v>58.040048909180697</c:v>
                </c:pt>
                <c:pt idx="13115">
                  <c:v>58.013546397465383</c:v>
                </c:pt>
                <c:pt idx="13116">
                  <c:v>58.002001742740909</c:v>
                </c:pt>
                <c:pt idx="13117">
                  <c:v>57.899906839655763</c:v>
                </c:pt>
                <c:pt idx="13118">
                  <c:v>57.92570663325742</c:v>
                </c:pt>
                <c:pt idx="13119">
                  <c:v>57.920185276650059</c:v>
                </c:pt>
                <c:pt idx="13120">
                  <c:v>57.925706633257413</c:v>
                </c:pt>
                <c:pt idx="13121">
                  <c:v>57.929722165335498</c:v>
                </c:pt>
                <c:pt idx="13122">
                  <c:v>57.92570663325742</c:v>
                </c:pt>
                <c:pt idx="13123">
                  <c:v>57.926911292880838</c:v>
                </c:pt>
                <c:pt idx="13124">
                  <c:v>57.943174197797042</c:v>
                </c:pt>
                <c:pt idx="13125">
                  <c:v>57.969877486116268</c:v>
                </c:pt>
                <c:pt idx="13126">
                  <c:v>57.97047981592798</c:v>
                </c:pt>
                <c:pt idx="13127">
                  <c:v>57.998588540474522</c:v>
                </c:pt>
                <c:pt idx="13128">
                  <c:v>57.919884111744189</c:v>
                </c:pt>
                <c:pt idx="13129">
                  <c:v>57.916370521175899</c:v>
                </c:pt>
                <c:pt idx="13130">
                  <c:v>57.913559648721233</c:v>
                </c:pt>
                <c:pt idx="13131">
                  <c:v>58.002604072552622</c:v>
                </c:pt>
                <c:pt idx="13132">
                  <c:v>58.094961310348403</c:v>
                </c:pt>
                <c:pt idx="13133">
                  <c:v>58.088636847325454</c:v>
                </c:pt>
                <c:pt idx="13134">
                  <c:v>58.114436640927089</c:v>
                </c:pt>
                <c:pt idx="13135">
                  <c:v>58.110220332245113</c:v>
                </c:pt>
                <c:pt idx="13136">
                  <c:v>58.211411740612668</c:v>
                </c:pt>
                <c:pt idx="13137">
                  <c:v>58.182901462858332</c:v>
                </c:pt>
                <c:pt idx="13138">
                  <c:v>58.186716218332499</c:v>
                </c:pt>
                <c:pt idx="13139">
                  <c:v>58.18521039380321</c:v>
                </c:pt>
                <c:pt idx="13140">
                  <c:v>58.190631362108611</c:v>
                </c:pt>
                <c:pt idx="13141">
                  <c:v>58.198361261358912</c:v>
                </c:pt>
                <c:pt idx="13142">
                  <c:v>58.194546505884738</c:v>
                </c:pt>
                <c:pt idx="13143">
                  <c:v>58.190330197202762</c:v>
                </c:pt>
                <c:pt idx="13144">
                  <c:v>58.163827685487441</c:v>
                </c:pt>
                <c:pt idx="13145">
                  <c:v>58.170352925114322</c:v>
                </c:pt>
                <c:pt idx="13146">
                  <c:v>58.145155461324393</c:v>
                </c:pt>
                <c:pt idx="13147">
                  <c:v>58.222253677223478</c:v>
                </c:pt>
                <c:pt idx="13148">
                  <c:v>58.159410600201547</c:v>
                </c:pt>
                <c:pt idx="13149">
                  <c:v>58.161518754542563</c:v>
                </c:pt>
                <c:pt idx="13150">
                  <c:v>58.159209823597656</c:v>
                </c:pt>
                <c:pt idx="13151">
                  <c:v>58.164831568506948</c:v>
                </c:pt>
                <c:pt idx="13152">
                  <c:v>58.171156031529932</c:v>
                </c:pt>
                <c:pt idx="13153">
                  <c:v>58.179287483988041</c:v>
                </c:pt>
                <c:pt idx="13154">
                  <c:v>58.186214276822732</c:v>
                </c:pt>
                <c:pt idx="13155">
                  <c:v>58.188623596069583</c:v>
                </c:pt>
                <c:pt idx="13156">
                  <c:v>58.194144952676929</c:v>
                </c:pt>
                <c:pt idx="13157">
                  <c:v>58.199967474190132</c:v>
                </c:pt>
                <c:pt idx="13158">
                  <c:v>58.201874851927229</c:v>
                </c:pt>
                <c:pt idx="13159">
                  <c:v>58.199264756076502</c:v>
                </c:pt>
                <c:pt idx="13160">
                  <c:v>58.201172133813579</c:v>
                </c:pt>
                <c:pt idx="13161">
                  <c:v>58.207596985138501</c:v>
                </c:pt>
                <c:pt idx="13162">
                  <c:v>58.199164367774529</c:v>
                </c:pt>
                <c:pt idx="13163">
                  <c:v>58.20157368702138</c:v>
                </c:pt>
                <c:pt idx="13164">
                  <c:v>58.189727867391049</c:v>
                </c:pt>
                <c:pt idx="13165">
                  <c:v>58.172360691153372</c:v>
                </c:pt>
                <c:pt idx="13166">
                  <c:v>58.180291367007548</c:v>
                </c:pt>
                <c:pt idx="13167">
                  <c:v>58.244740656860728</c:v>
                </c:pt>
                <c:pt idx="13168">
                  <c:v>58.241026289688499</c:v>
                </c:pt>
                <c:pt idx="13169">
                  <c:v>58.241026289688499</c:v>
                </c:pt>
                <c:pt idx="13170">
                  <c:v>58.242331337613898</c:v>
                </c:pt>
                <c:pt idx="13171">
                  <c:v>58.242230949311931</c:v>
                </c:pt>
                <c:pt idx="13172">
                  <c:v>58.225968044395728</c:v>
                </c:pt>
                <c:pt idx="13173">
                  <c:v>58.224763384772302</c:v>
                </c:pt>
                <c:pt idx="13174">
                  <c:v>58.23470182666555</c:v>
                </c:pt>
                <c:pt idx="13175">
                  <c:v>58.250362401770047</c:v>
                </c:pt>
                <c:pt idx="13176">
                  <c:v>58.250061236864198</c:v>
                </c:pt>
                <c:pt idx="13177">
                  <c:v>58.251165508185657</c:v>
                </c:pt>
                <c:pt idx="13178">
                  <c:v>58.254076768942269</c:v>
                </c:pt>
                <c:pt idx="13179">
                  <c:v>58.256988029698867</c:v>
                </c:pt>
                <c:pt idx="13180">
                  <c:v>58.245142210068551</c:v>
                </c:pt>
                <c:pt idx="13181">
                  <c:v>58.246246481390003</c:v>
                </c:pt>
                <c:pt idx="13182">
                  <c:v>58.255582593471551</c:v>
                </c:pt>
                <c:pt idx="13183">
                  <c:v>58.193341846261319</c:v>
                </c:pt>
                <c:pt idx="13184">
                  <c:v>58.199565920982351</c:v>
                </c:pt>
                <c:pt idx="13185">
                  <c:v>58.187920877955918</c:v>
                </c:pt>
                <c:pt idx="13186">
                  <c:v>58.192639128147661</c:v>
                </c:pt>
                <c:pt idx="13187">
                  <c:v>58.186615830030561</c:v>
                </c:pt>
                <c:pt idx="13188">
                  <c:v>58.187017383238363</c:v>
                </c:pt>
                <c:pt idx="13189">
                  <c:v>58.177480494552952</c:v>
                </c:pt>
                <c:pt idx="13190">
                  <c:v>58.175573116815862</c:v>
                </c:pt>
                <c:pt idx="13191">
                  <c:v>58.183704569273957</c:v>
                </c:pt>
                <c:pt idx="13192">
                  <c:v>58.199264756076509</c:v>
                </c:pt>
                <c:pt idx="13193">
                  <c:v>58.193241457959381</c:v>
                </c:pt>
                <c:pt idx="13194">
                  <c:v>58.193341846261333</c:v>
                </c:pt>
                <c:pt idx="13195">
                  <c:v>58.185812723614951</c:v>
                </c:pt>
                <c:pt idx="13196">
                  <c:v>58.183804957575923</c:v>
                </c:pt>
                <c:pt idx="13197">
                  <c:v>58.176978553043163</c:v>
                </c:pt>
                <c:pt idx="13198">
                  <c:v>58.151279147743473</c:v>
                </c:pt>
                <c:pt idx="13199">
                  <c:v>58.170553701718262</c:v>
                </c:pt>
                <c:pt idx="13200">
                  <c:v>58.169449430396767</c:v>
                </c:pt>
                <c:pt idx="13201">
                  <c:v>58.156900892652793</c:v>
                </c:pt>
                <c:pt idx="13202">
                  <c:v>58.219342416466908</c:v>
                </c:pt>
                <c:pt idx="13203">
                  <c:v>58.231188236097239</c:v>
                </c:pt>
                <c:pt idx="13204">
                  <c:v>58.234199885155782</c:v>
                </c:pt>
                <c:pt idx="13205">
                  <c:v>58.229983576473813</c:v>
                </c:pt>
                <c:pt idx="13206">
                  <c:v>58.240022406668999</c:v>
                </c:pt>
                <c:pt idx="13207">
                  <c:v>58.231489401003067</c:v>
                </c:pt>
                <c:pt idx="13208">
                  <c:v>58.241327454594369</c:v>
                </c:pt>
                <c:pt idx="13209">
                  <c:v>58.2377134757241</c:v>
                </c:pt>
                <c:pt idx="13210">
                  <c:v>58.240825513084602</c:v>
                </c:pt>
                <c:pt idx="13211">
                  <c:v>58.213118341745869</c:v>
                </c:pt>
                <c:pt idx="13212">
                  <c:v>58.206793878722898</c:v>
                </c:pt>
                <c:pt idx="13213">
                  <c:v>58.181496026631002</c:v>
                </c:pt>
                <c:pt idx="13214">
                  <c:v>58.189727867391049</c:v>
                </c:pt>
                <c:pt idx="13215">
                  <c:v>58.196253107017952</c:v>
                </c:pt>
                <c:pt idx="13216">
                  <c:v>58.20799853834631</c:v>
                </c:pt>
                <c:pt idx="13217">
                  <c:v>58.225666879489872</c:v>
                </c:pt>
                <c:pt idx="13218">
                  <c:v>58.218639698353229</c:v>
                </c:pt>
                <c:pt idx="13219">
                  <c:v>58.226771150811331</c:v>
                </c:pt>
                <c:pt idx="13220">
                  <c:v>58.127085566973051</c:v>
                </c:pt>
                <c:pt idx="13221">
                  <c:v>58.134514301317488</c:v>
                </c:pt>
                <c:pt idx="13222">
                  <c:v>58.137124397168243</c:v>
                </c:pt>
                <c:pt idx="13223">
                  <c:v>58.067153750707718</c:v>
                </c:pt>
                <c:pt idx="13224">
                  <c:v>58.083416655623957</c:v>
                </c:pt>
                <c:pt idx="13225">
                  <c:v>58.045269100882223</c:v>
                </c:pt>
                <c:pt idx="13226">
                  <c:v>58.049786574470041</c:v>
                </c:pt>
                <c:pt idx="13227">
                  <c:v>58.044566382768551</c:v>
                </c:pt>
                <c:pt idx="13228">
                  <c:v>58.04828074994078</c:v>
                </c:pt>
                <c:pt idx="13229">
                  <c:v>58.044867547674393</c:v>
                </c:pt>
                <c:pt idx="13230">
                  <c:v>58.049485409564191</c:v>
                </c:pt>
                <c:pt idx="13231">
                  <c:v>58.058319580135972</c:v>
                </c:pt>
                <c:pt idx="13232">
                  <c:v>58.077092192600979</c:v>
                </c:pt>
                <c:pt idx="13233">
                  <c:v>57.999592423494057</c:v>
                </c:pt>
                <c:pt idx="13234">
                  <c:v>57.99648038613357</c:v>
                </c:pt>
                <c:pt idx="13235">
                  <c:v>57.990858641224257</c:v>
                </c:pt>
                <c:pt idx="13236">
                  <c:v>58.001098248023361</c:v>
                </c:pt>
                <c:pt idx="13237">
                  <c:v>58.001901354438971</c:v>
                </c:pt>
                <c:pt idx="13238">
                  <c:v>57.990657864620353</c:v>
                </c:pt>
                <c:pt idx="13239">
                  <c:v>58.100181502049928</c:v>
                </c:pt>
                <c:pt idx="13240">
                  <c:v>58.108312954508037</c:v>
                </c:pt>
                <c:pt idx="13241">
                  <c:v>58.103695092618253</c:v>
                </c:pt>
                <c:pt idx="13242">
                  <c:v>58.179488260591981</c:v>
                </c:pt>
                <c:pt idx="13243">
                  <c:v>58.152885360574707</c:v>
                </c:pt>
                <c:pt idx="13244">
                  <c:v>58.191534856826209</c:v>
                </c:pt>
                <c:pt idx="13245">
                  <c:v>58.190530973806688</c:v>
                </c:pt>
                <c:pt idx="13246">
                  <c:v>58.2061915489112</c:v>
                </c:pt>
                <c:pt idx="13247">
                  <c:v>58.195751165508199</c:v>
                </c:pt>
                <c:pt idx="13248">
                  <c:v>58.195851553810137</c:v>
                </c:pt>
                <c:pt idx="13249">
                  <c:v>58.195751165508199</c:v>
                </c:pt>
                <c:pt idx="13250">
                  <c:v>58.197558154943323</c:v>
                </c:pt>
                <c:pt idx="13251">
                  <c:v>58.180793308517352</c:v>
                </c:pt>
                <c:pt idx="13252">
                  <c:v>58.266926471592122</c:v>
                </c:pt>
                <c:pt idx="13253">
                  <c:v>58.261405114984761</c:v>
                </c:pt>
                <c:pt idx="13254">
                  <c:v>58.264717928949182</c:v>
                </c:pt>
                <c:pt idx="13255">
                  <c:v>58.259899290455493</c:v>
                </c:pt>
                <c:pt idx="13256">
                  <c:v>58.262408998004297</c:v>
                </c:pt>
                <c:pt idx="13257">
                  <c:v>58.285197142547361</c:v>
                </c:pt>
                <c:pt idx="13258">
                  <c:v>58.276764525183403</c:v>
                </c:pt>
                <c:pt idx="13259">
                  <c:v>58.261204338380843</c:v>
                </c:pt>
                <c:pt idx="13260">
                  <c:v>58.206593102119001</c:v>
                </c:pt>
                <c:pt idx="13261">
                  <c:v>58.200670192303818</c:v>
                </c:pt>
                <c:pt idx="13262">
                  <c:v>58.19745776664135</c:v>
                </c:pt>
                <c:pt idx="13263">
                  <c:v>58.199164367774543</c:v>
                </c:pt>
                <c:pt idx="13264">
                  <c:v>58.216531544012241</c:v>
                </c:pt>
                <c:pt idx="13265">
                  <c:v>58.233497167042103</c:v>
                </c:pt>
                <c:pt idx="13266">
                  <c:v>58.2464472579939</c:v>
                </c:pt>
                <c:pt idx="13267">
                  <c:v>58.242230949311931</c:v>
                </c:pt>
                <c:pt idx="13268">
                  <c:v>58.253875992338358</c:v>
                </c:pt>
                <c:pt idx="13269">
                  <c:v>58.244740656860728</c:v>
                </c:pt>
                <c:pt idx="13270">
                  <c:v>58.242732890821699</c:v>
                </c:pt>
                <c:pt idx="13271">
                  <c:v>58.230887071191347</c:v>
                </c:pt>
                <c:pt idx="13272">
                  <c:v>58.225164937980111</c:v>
                </c:pt>
                <c:pt idx="13273">
                  <c:v>58.220747852694217</c:v>
                </c:pt>
                <c:pt idx="13274">
                  <c:v>58.220245911184463</c:v>
                </c:pt>
                <c:pt idx="13275">
                  <c:v>58.217334650427851</c:v>
                </c:pt>
                <c:pt idx="13276">
                  <c:v>58.194446117582821</c:v>
                </c:pt>
                <c:pt idx="13277">
                  <c:v>58.1934422345633</c:v>
                </c:pt>
                <c:pt idx="13278">
                  <c:v>58.196052330414062</c:v>
                </c:pt>
                <c:pt idx="13279">
                  <c:v>58.243535997237323</c:v>
                </c:pt>
                <c:pt idx="13280">
                  <c:v>58.250763954977842</c:v>
                </c:pt>
                <c:pt idx="13281">
                  <c:v>58.269034625933124</c:v>
                </c:pt>
                <c:pt idx="13282">
                  <c:v>58.269135014235061</c:v>
                </c:pt>
                <c:pt idx="13283">
                  <c:v>58.265219870458942</c:v>
                </c:pt>
                <c:pt idx="13284">
                  <c:v>58.243837162143159</c:v>
                </c:pt>
                <c:pt idx="13285">
                  <c:v>58.240725124782649</c:v>
                </c:pt>
                <c:pt idx="13286">
                  <c:v>58.248956965542703</c:v>
                </c:pt>
                <c:pt idx="13287">
                  <c:v>58.243636385539261</c:v>
                </c:pt>
                <c:pt idx="13288">
                  <c:v>58.251366284789547</c:v>
                </c:pt>
                <c:pt idx="13289">
                  <c:v>58.246346869691948</c:v>
                </c:pt>
                <c:pt idx="13290">
                  <c:v>58.246045704786113</c:v>
                </c:pt>
                <c:pt idx="13291">
                  <c:v>58.249358518750519</c:v>
                </c:pt>
                <c:pt idx="13292">
                  <c:v>58.24283327912363</c:v>
                </c:pt>
                <c:pt idx="13293">
                  <c:v>58.24845502403295</c:v>
                </c:pt>
                <c:pt idx="13294">
                  <c:v>58.250161625166122</c:v>
                </c:pt>
                <c:pt idx="13295">
                  <c:v>58.255381816867633</c:v>
                </c:pt>
                <c:pt idx="13296">
                  <c:v>58.252470556111028</c:v>
                </c:pt>
                <c:pt idx="13297">
                  <c:v>58.250462790071971</c:v>
                </c:pt>
                <c:pt idx="13298">
                  <c:v>58.235103379873337</c:v>
                </c:pt>
                <c:pt idx="13299">
                  <c:v>58.232392895720629</c:v>
                </c:pt>
                <c:pt idx="13300">
                  <c:v>58.227875422132797</c:v>
                </c:pt>
                <c:pt idx="13301">
                  <c:v>58.241729007802157</c:v>
                </c:pt>
                <c:pt idx="13302">
                  <c:v>58.236107262892851</c:v>
                </c:pt>
                <c:pt idx="13303">
                  <c:v>58.235103379873323</c:v>
                </c:pt>
                <c:pt idx="13304">
                  <c:v>58.241628619500197</c:v>
                </c:pt>
                <c:pt idx="13305">
                  <c:v>58.26371404592966</c:v>
                </c:pt>
                <c:pt idx="13306">
                  <c:v>58.264015210835503</c:v>
                </c:pt>
                <c:pt idx="13307">
                  <c:v>58.262810551212077</c:v>
                </c:pt>
                <c:pt idx="13308">
                  <c:v>58.275258700654128</c:v>
                </c:pt>
                <c:pt idx="13309">
                  <c:v>58.294031313119142</c:v>
                </c:pt>
                <c:pt idx="13310">
                  <c:v>58.295537137648431</c:v>
                </c:pt>
                <c:pt idx="13311">
                  <c:v>58.305676356145582</c:v>
                </c:pt>
                <c:pt idx="13312">
                  <c:v>58.303166648596779</c:v>
                </c:pt>
                <c:pt idx="13313">
                  <c:v>58.30025538784016</c:v>
                </c:pt>
                <c:pt idx="13314">
                  <c:v>58.29864917500894</c:v>
                </c:pt>
                <c:pt idx="13315">
                  <c:v>58.30115888255775</c:v>
                </c:pt>
                <c:pt idx="13316">
                  <c:v>58.310394606337319</c:v>
                </c:pt>
                <c:pt idx="13317">
                  <c:v>58.337599836166277</c:v>
                </c:pt>
                <c:pt idx="13318">
                  <c:v>58.333985857296021</c:v>
                </c:pt>
                <c:pt idx="13319">
                  <c:v>58.341113426734609</c:v>
                </c:pt>
                <c:pt idx="13320">
                  <c:v>58.32244120257154</c:v>
                </c:pt>
                <c:pt idx="13321">
                  <c:v>58.318425670493447</c:v>
                </c:pt>
                <c:pt idx="13322">
                  <c:v>58.305776744447527</c:v>
                </c:pt>
                <c:pt idx="13323">
                  <c:v>58.298247621801153</c:v>
                </c:pt>
                <c:pt idx="13324">
                  <c:v>58.270239285556528</c:v>
                </c:pt>
                <c:pt idx="13325">
                  <c:v>58.26953656744287</c:v>
                </c:pt>
                <c:pt idx="13326">
                  <c:v>58.271845498387748</c:v>
                </c:pt>
                <c:pt idx="13327">
                  <c:v>58.276563748579527</c:v>
                </c:pt>
                <c:pt idx="13328">
                  <c:v>58.255080651961798</c:v>
                </c:pt>
                <c:pt idx="13329">
                  <c:v>58.2786719029205</c:v>
                </c:pt>
                <c:pt idx="13330">
                  <c:v>58.277467243297053</c:v>
                </c:pt>
                <c:pt idx="13331">
                  <c:v>58.271945886689707</c:v>
                </c:pt>
                <c:pt idx="13332">
                  <c:v>58.288509956511781</c:v>
                </c:pt>
                <c:pt idx="13333">
                  <c:v>58.279575397638048</c:v>
                </c:pt>
                <c:pt idx="13334">
                  <c:v>58.267729578007732</c:v>
                </c:pt>
                <c:pt idx="13335">
                  <c:v>58.243636385539261</c:v>
                </c:pt>
                <c:pt idx="13336">
                  <c:v>58.236709592704578</c:v>
                </c:pt>
                <c:pt idx="13337">
                  <c:v>58.249860460260273</c:v>
                </c:pt>
                <c:pt idx="13338">
                  <c:v>58.237010757610413</c:v>
                </c:pt>
                <c:pt idx="13339">
                  <c:v>58.236809981006509</c:v>
                </c:pt>
                <c:pt idx="13340">
                  <c:v>58.233396778740158</c:v>
                </c:pt>
                <c:pt idx="13341">
                  <c:v>58.244339103652912</c:v>
                </c:pt>
                <c:pt idx="13342">
                  <c:v>58.267227636497957</c:v>
                </c:pt>
                <c:pt idx="13343">
                  <c:v>58.27495753574825</c:v>
                </c:pt>
                <c:pt idx="13344">
                  <c:v>58.28057928065757</c:v>
                </c:pt>
                <c:pt idx="13345">
                  <c:v>58.270339673858473</c:v>
                </c:pt>
                <c:pt idx="13346">
                  <c:v>58.264918705553079</c:v>
                </c:pt>
                <c:pt idx="13347">
                  <c:v>58.257891524416422</c:v>
                </c:pt>
                <c:pt idx="13348">
                  <c:v>58.238416193837757</c:v>
                </c:pt>
                <c:pt idx="13349">
                  <c:v>58.239018523649463</c:v>
                </c:pt>
                <c:pt idx="13350">
                  <c:v>58.245342986672433</c:v>
                </c:pt>
                <c:pt idx="13351">
                  <c:v>58.228276975340599</c:v>
                </c:pt>
                <c:pt idx="13352">
                  <c:v>58.240223183272867</c:v>
                </c:pt>
                <c:pt idx="13353">
                  <c:v>58.25367521573444</c:v>
                </c:pt>
                <c:pt idx="13354">
                  <c:v>58.282386270092708</c:v>
                </c:pt>
                <c:pt idx="13355">
                  <c:v>58.306881015768958</c:v>
                </c:pt>
                <c:pt idx="13356">
                  <c:v>58.293730148213278</c:v>
                </c:pt>
                <c:pt idx="13357">
                  <c:v>58.297745680291357</c:v>
                </c:pt>
                <c:pt idx="13358">
                  <c:v>58.326657511253508</c:v>
                </c:pt>
                <c:pt idx="13359">
                  <c:v>58.321336931250073</c:v>
                </c:pt>
                <c:pt idx="13360">
                  <c:v>58.316518292756371</c:v>
                </c:pt>
                <c:pt idx="13361">
                  <c:v>58.298849951612823</c:v>
                </c:pt>
                <c:pt idx="13362">
                  <c:v>58.301158882557729</c:v>
                </c:pt>
                <c:pt idx="13363">
                  <c:v>58.296139467460122</c:v>
                </c:pt>
                <c:pt idx="13364">
                  <c:v>58.302062377275298</c:v>
                </c:pt>
                <c:pt idx="13365">
                  <c:v>58.302965871992853</c:v>
                </c:pt>
                <c:pt idx="13366">
                  <c:v>58.314209361811457</c:v>
                </c:pt>
                <c:pt idx="13367">
                  <c:v>58.306178297655322</c:v>
                </c:pt>
                <c:pt idx="13368">
                  <c:v>58.307182180674829</c:v>
                </c:pt>
                <c:pt idx="13369">
                  <c:v>58.296440632365972</c:v>
                </c:pt>
                <c:pt idx="13370">
                  <c:v>58.272447828199468</c:v>
                </c:pt>
                <c:pt idx="13371">
                  <c:v>58.274857147446298</c:v>
                </c:pt>
                <c:pt idx="13372">
                  <c:v>58.268432296121397</c:v>
                </c:pt>
                <c:pt idx="13373">
                  <c:v>58.262910939514043</c:v>
                </c:pt>
                <c:pt idx="13374">
                  <c:v>58.2414278428963</c:v>
                </c:pt>
                <c:pt idx="13375">
                  <c:v>58.24925813044856</c:v>
                </c:pt>
                <c:pt idx="13376">
                  <c:v>58.249659683656347</c:v>
                </c:pt>
                <c:pt idx="13377">
                  <c:v>58.212315235330237</c:v>
                </c:pt>
                <c:pt idx="13378">
                  <c:v>58.228377363642558</c:v>
                </c:pt>
                <c:pt idx="13379">
                  <c:v>58.225867656093747</c:v>
                </c:pt>
                <c:pt idx="13380">
                  <c:v>58.220948629298107</c:v>
                </c:pt>
                <c:pt idx="13381">
                  <c:v>58.217535427031727</c:v>
                </c:pt>
                <c:pt idx="13382">
                  <c:v>58.209403974573632</c:v>
                </c:pt>
                <c:pt idx="13383">
                  <c:v>58.19856203796283</c:v>
                </c:pt>
                <c:pt idx="13384">
                  <c:v>58.194345729280847</c:v>
                </c:pt>
                <c:pt idx="13385">
                  <c:v>58.18962747908909</c:v>
                </c:pt>
                <c:pt idx="13386">
                  <c:v>58.172159914549461</c:v>
                </c:pt>
                <c:pt idx="13387">
                  <c:v>58.17999020210172</c:v>
                </c:pt>
                <c:pt idx="13388">
                  <c:v>58.186113888520801</c:v>
                </c:pt>
                <c:pt idx="13389">
                  <c:v>58.202577570040901</c:v>
                </c:pt>
                <c:pt idx="13390">
                  <c:v>58.199967474190153</c:v>
                </c:pt>
                <c:pt idx="13391">
                  <c:v>58.204284171174088</c:v>
                </c:pt>
                <c:pt idx="13392">
                  <c:v>58.200369027397961</c:v>
                </c:pt>
                <c:pt idx="13393">
                  <c:v>58.1666385579421</c:v>
                </c:pt>
                <c:pt idx="13394">
                  <c:v>58.153588078688372</c:v>
                </c:pt>
                <c:pt idx="13395">
                  <c:v>58.150576429629801</c:v>
                </c:pt>
                <c:pt idx="13396">
                  <c:v>58.154090020198097</c:v>
                </c:pt>
                <c:pt idx="13397">
                  <c:v>58.148267498684888</c:v>
                </c:pt>
                <c:pt idx="13398">
                  <c:v>58.152584195668837</c:v>
                </c:pt>
                <c:pt idx="13399">
                  <c:v>58.154290796802023</c:v>
                </c:pt>
                <c:pt idx="13400">
                  <c:v>58.155495456425463</c:v>
                </c:pt>
                <c:pt idx="13401">
                  <c:v>58.104397810731911</c:v>
                </c:pt>
                <c:pt idx="13402">
                  <c:v>58.113332369605637</c:v>
                </c:pt>
                <c:pt idx="13403">
                  <c:v>58.115038970738823</c:v>
                </c:pt>
                <c:pt idx="13404">
                  <c:v>58.102891986202643</c:v>
                </c:pt>
                <c:pt idx="13405">
                  <c:v>58.124676247726207</c:v>
                </c:pt>
                <c:pt idx="13406">
                  <c:v>58.113934699417356</c:v>
                </c:pt>
                <c:pt idx="13407">
                  <c:v>58.104799363939733</c:v>
                </c:pt>
                <c:pt idx="13408">
                  <c:v>58.112529263190041</c:v>
                </c:pt>
                <c:pt idx="13409">
                  <c:v>58.09727024129333</c:v>
                </c:pt>
                <c:pt idx="13410">
                  <c:v>58.098675677520653</c:v>
                </c:pt>
                <c:pt idx="13411">
                  <c:v>58.104096645826047</c:v>
                </c:pt>
                <c:pt idx="13412">
                  <c:v>58.130699545843306</c:v>
                </c:pt>
                <c:pt idx="13413">
                  <c:v>58.143047306983412</c:v>
                </c:pt>
                <c:pt idx="13414">
                  <c:v>58.130398380937457</c:v>
                </c:pt>
                <c:pt idx="13415">
                  <c:v>58.137726726979963</c:v>
                </c:pt>
                <c:pt idx="13416">
                  <c:v>58.137224785470202</c:v>
                </c:pt>
                <c:pt idx="13417">
                  <c:v>58.133309641694048</c:v>
                </c:pt>
                <c:pt idx="13418">
                  <c:v>58.132205370372589</c:v>
                </c:pt>
                <c:pt idx="13419">
                  <c:v>58.122869258291047</c:v>
                </c:pt>
                <c:pt idx="13420">
                  <c:v>58.172561467757284</c:v>
                </c:pt>
                <c:pt idx="13421">
                  <c:v>58.174167680588504</c:v>
                </c:pt>
                <c:pt idx="13422">
                  <c:v>58.162121084354283</c:v>
                </c:pt>
                <c:pt idx="13423">
                  <c:v>58.174870398702183</c:v>
                </c:pt>
                <c:pt idx="13424">
                  <c:v>58.163225355675742</c:v>
                </c:pt>
                <c:pt idx="13425">
                  <c:v>58.16071564812696</c:v>
                </c:pt>
                <c:pt idx="13426">
                  <c:v>58.164329626997208</c:v>
                </c:pt>
                <c:pt idx="13427">
                  <c:v>58.190430585504721</c:v>
                </c:pt>
                <c:pt idx="13428">
                  <c:v>58.177982436062663</c:v>
                </c:pt>
                <c:pt idx="13429">
                  <c:v>58.169850983604547</c:v>
                </c:pt>
                <c:pt idx="13430">
                  <c:v>58.161920307750371</c:v>
                </c:pt>
                <c:pt idx="13431">
                  <c:v>58.167040111149923</c:v>
                </c:pt>
                <c:pt idx="13432">
                  <c:v>58.163827685487448</c:v>
                </c:pt>
                <c:pt idx="13433">
                  <c:v>58.172059526247509</c:v>
                </c:pt>
                <c:pt idx="13434">
                  <c:v>58.175974670023642</c:v>
                </c:pt>
                <c:pt idx="13435">
                  <c:v>58.178584765874398</c:v>
                </c:pt>
                <c:pt idx="13436">
                  <c:v>58.182901462858332</c:v>
                </c:pt>
                <c:pt idx="13437">
                  <c:v>58.19364301116719</c:v>
                </c:pt>
                <c:pt idx="13438">
                  <c:v>58.1971566017355</c:v>
                </c:pt>
                <c:pt idx="13439">
                  <c:v>58.195650777206232</c:v>
                </c:pt>
                <c:pt idx="13440">
                  <c:v>58.193743399469142</c:v>
                </c:pt>
                <c:pt idx="13441">
                  <c:v>58.19936514437844</c:v>
                </c:pt>
                <c:pt idx="13442">
                  <c:v>58.201975240229203</c:v>
                </c:pt>
                <c:pt idx="13443">
                  <c:v>58.211110575706812</c:v>
                </c:pt>
                <c:pt idx="13444">
                  <c:v>58.205689607401403</c:v>
                </c:pt>
                <c:pt idx="13445">
                  <c:v>58.211813293820477</c:v>
                </c:pt>
                <c:pt idx="13446">
                  <c:v>58.186013500218827</c:v>
                </c:pt>
                <c:pt idx="13447">
                  <c:v>58.202075628531162</c:v>
                </c:pt>
                <c:pt idx="13448">
                  <c:v>58.209705139479503</c:v>
                </c:pt>
                <c:pt idx="13449">
                  <c:v>58.206392325515097</c:v>
                </c:pt>
                <c:pt idx="13450">
                  <c:v>58.204986889287753</c:v>
                </c:pt>
                <c:pt idx="13451">
                  <c:v>58.203380676456533</c:v>
                </c:pt>
                <c:pt idx="13452">
                  <c:v>58.213821059859526</c:v>
                </c:pt>
                <c:pt idx="13453">
                  <c:v>58.206994655326803</c:v>
                </c:pt>
                <c:pt idx="13454">
                  <c:v>58.193141069657429</c:v>
                </c:pt>
                <c:pt idx="13455">
                  <c:v>58.192237574939867</c:v>
                </c:pt>
                <c:pt idx="13456">
                  <c:v>58.183102239462222</c:v>
                </c:pt>
                <c:pt idx="13457">
                  <c:v>58.174268068890449</c:v>
                </c:pt>
                <c:pt idx="13458">
                  <c:v>58.189527090787138</c:v>
                </c:pt>
                <c:pt idx="13459">
                  <c:v>58.179689037195857</c:v>
                </c:pt>
                <c:pt idx="13460">
                  <c:v>58.182098356442708</c:v>
                </c:pt>
                <c:pt idx="13461">
                  <c:v>58.182801074556359</c:v>
                </c:pt>
                <c:pt idx="13462">
                  <c:v>58.180090590403651</c:v>
                </c:pt>
                <c:pt idx="13463">
                  <c:v>58.184507675689538</c:v>
                </c:pt>
                <c:pt idx="13464">
                  <c:v>58.203481064758471</c:v>
                </c:pt>
                <c:pt idx="13465">
                  <c:v>58.13401235980772</c:v>
                </c:pt>
                <c:pt idx="13466">
                  <c:v>58.149371770006361</c:v>
                </c:pt>
                <c:pt idx="13467">
                  <c:v>58.144954684720467</c:v>
                </c:pt>
                <c:pt idx="13468">
                  <c:v>58.064041713347187</c:v>
                </c:pt>
                <c:pt idx="13469">
                  <c:v>58.070868117879947</c:v>
                </c:pt>
                <c:pt idx="13470">
                  <c:v>58.063740548441359</c:v>
                </c:pt>
                <c:pt idx="13471">
                  <c:v>58.063338995233551</c:v>
                </c:pt>
                <c:pt idx="13472">
                  <c:v>58.061331229194501</c:v>
                </c:pt>
                <c:pt idx="13473">
                  <c:v>58.072875883918989</c:v>
                </c:pt>
                <c:pt idx="13474">
                  <c:v>58.065045596366751</c:v>
                </c:pt>
                <c:pt idx="13475">
                  <c:v>58.064443266555038</c:v>
                </c:pt>
                <c:pt idx="13476">
                  <c:v>58.078196463922453</c:v>
                </c:pt>
                <c:pt idx="13477">
                  <c:v>58.067254139009677</c:v>
                </c:pt>
                <c:pt idx="13478">
                  <c:v>58.072173165805317</c:v>
                </c:pt>
                <c:pt idx="13479">
                  <c:v>58.075385591467779</c:v>
                </c:pt>
                <c:pt idx="13480">
                  <c:v>58.071671224295557</c:v>
                </c:pt>
                <c:pt idx="13481">
                  <c:v>58.079401123545857</c:v>
                </c:pt>
                <c:pt idx="13482">
                  <c:v>58.072976272220941</c:v>
                </c:pt>
                <c:pt idx="13483">
                  <c:v>57.96726739026554</c:v>
                </c:pt>
                <c:pt idx="13484">
                  <c:v>58.033222504647973</c:v>
                </c:pt>
                <c:pt idx="13485">
                  <c:v>58.025994546907427</c:v>
                </c:pt>
                <c:pt idx="13486">
                  <c:v>58.026195323511331</c:v>
                </c:pt>
                <c:pt idx="13487">
                  <c:v>58.120961880553978</c:v>
                </c:pt>
                <c:pt idx="13488">
                  <c:v>58.113432757907582</c:v>
                </c:pt>
                <c:pt idx="13489">
                  <c:v>58.131000710749177</c:v>
                </c:pt>
                <c:pt idx="13490">
                  <c:v>58.131000710749177</c:v>
                </c:pt>
                <c:pt idx="13491">
                  <c:v>58.132606923580411</c:v>
                </c:pt>
                <c:pt idx="13492">
                  <c:v>58.138228668489731</c:v>
                </c:pt>
                <c:pt idx="13493">
                  <c:v>58.139834881320951</c:v>
                </c:pt>
                <c:pt idx="13494">
                  <c:v>58.1273867318789</c:v>
                </c:pt>
                <c:pt idx="13495">
                  <c:v>58.123772753008623</c:v>
                </c:pt>
                <c:pt idx="13496">
                  <c:v>58.129093333012072</c:v>
                </c:pt>
                <c:pt idx="13497">
                  <c:v>58.154290796802002</c:v>
                </c:pt>
                <c:pt idx="13498">
                  <c:v>58.153487690386392</c:v>
                </c:pt>
                <c:pt idx="13499">
                  <c:v>58.154893126613729</c:v>
                </c:pt>
                <c:pt idx="13500">
                  <c:v>58.14816711038295</c:v>
                </c:pt>
                <c:pt idx="13501">
                  <c:v>58.152784972272741</c:v>
                </c:pt>
                <c:pt idx="13502">
                  <c:v>58.235605321383098</c:v>
                </c:pt>
                <c:pt idx="13503">
                  <c:v>58.214624166275136</c:v>
                </c:pt>
                <c:pt idx="13504">
                  <c:v>58.221751735713738</c:v>
                </c:pt>
                <c:pt idx="13505">
                  <c:v>58.221952512317628</c:v>
                </c:pt>
                <c:pt idx="13506">
                  <c:v>58.223558725148877</c:v>
                </c:pt>
                <c:pt idx="13507">
                  <c:v>58.218037368541523</c:v>
                </c:pt>
                <c:pt idx="13508">
                  <c:v>58.20799853834631</c:v>
                </c:pt>
                <c:pt idx="13509">
                  <c:v>58.198863202868687</c:v>
                </c:pt>
                <c:pt idx="13510">
                  <c:v>58.200369027397961</c:v>
                </c:pt>
                <c:pt idx="13511">
                  <c:v>58.192237574939867</c:v>
                </c:pt>
                <c:pt idx="13512">
                  <c:v>58.195450000602342</c:v>
                </c:pt>
                <c:pt idx="13513">
                  <c:v>58.203481064758478</c:v>
                </c:pt>
                <c:pt idx="13514">
                  <c:v>58.192237574939867</c:v>
                </c:pt>
                <c:pt idx="13515">
                  <c:v>58.188824372673487</c:v>
                </c:pt>
                <c:pt idx="13516">
                  <c:v>58.168545935679212</c:v>
                </c:pt>
                <c:pt idx="13517">
                  <c:v>58.157703999068403</c:v>
                </c:pt>
                <c:pt idx="13518">
                  <c:v>58.15931021189963</c:v>
                </c:pt>
                <c:pt idx="13519">
                  <c:v>58.16724088775382</c:v>
                </c:pt>
                <c:pt idx="13520">
                  <c:v>58.17105564322798</c:v>
                </c:pt>
                <c:pt idx="13521">
                  <c:v>58.177380106250951</c:v>
                </c:pt>
                <c:pt idx="13522">
                  <c:v>58.18862359606959</c:v>
                </c:pt>
                <c:pt idx="13523">
                  <c:v>58.184708452293449</c:v>
                </c:pt>
                <c:pt idx="13524">
                  <c:v>58.188723984371549</c:v>
                </c:pt>
                <c:pt idx="13525">
                  <c:v>58.181897579838797</c:v>
                </c:pt>
                <c:pt idx="13526">
                  <c:v>58.187117771540287</c:v>
                </c:pt>
                <c:pt idx="13527">
                  <c:v>58.189326314183262</c:v>
                </c:pt>
                <c:pt idx="13528">
                  <c:v>58.196654660225761</c:v>
                </c:pt>
                <c:pt idx="13529">
                  <c:v>58.199264756076502</c:v>
                </c:pt>
                <c:pt idx="13530">
                  <c:v>58.146661285853668</c:v>
                </c:pt>
                <c:pt idx="13531">
                  <c:v>58.150676817931753</c:v>
                </c:pt>
                <c:pt idx="13532">
                  <c:v>58.167943605867492</c:v>
                </c:pt>
                <c:pt idx="13533">
                  <c:v>58.182499909650517</c:v>
                </c:pt>
                <c:pt idx="13534">
                  <c:v>58.182901462858332</c:v>
                </c:pt>
                <c:pt idx="13535">
                  <c:v>58.084320150341519</c:v>
                </c:pt>
                <c:pt idx="13536">
                  <c:v>58.088134905815707</c:v>
                </c:pt>
                <c:pt idx="13537">
                  <c:v>58.085324033361047</c:v>
                </c:pt>
                <c:pt idx="13538">
                  <c:v>58.081408889584928</c:v>
                </c:pt>
                <c:pt idx="13539">
                  <c:v>58.073980155240463</c:v>
                </c:pt>
                <c:pt idx="13540">
                  <c:v>58.068358410331172</c:v>
                </c:pt>
                <c:pt idx="13541">
                  <c:v>58.076791027695123</c:v>
                </c:pt>
                <c:pt idx="13542">
                  <c:v>58.093957427328917</c:v>
                </c:pt>
                <c:pt idx="13543">
                  <c:v>58.091347331478168</c:v>
                </c:pt>
                <c:pt idx="13544">
                  <c:v>58.081308501282969</c:v>
                </c:pt>
                <c:pt idx="13545">
                  <c:v>58.088938012231317</c:v>
                </c:pt>
                <c:pt idx="13546">
                  <c:v>58.09114655487425</c:v>
                </c:pt>
                <c:pt idx="13547">
                  <c:v>58.096266358273802</c:v>
                </c:pt>
                <c:pt idx="13548">
                  <c:v>58.096165969971857</c:v>
                </c:pt>
                <c:pt idx="13549">
                  <c:v>58.141039540944362</c:v>
                </c:pt>
                <c:pt idx="13550">
                  <c:v>58.139232551509231</c:v>
                </c:pt>
                <c:pt idx="13551">
                  <c:v>58.122768869989109</c:v>
                </c:pt>
                <c:pt idx="13552">
                  <c:v>58.109116060923661</c:v>
                </c:pt>
                <c:pt idx="13553">
                  <c:v>58.112127709982211</c:v>
                </c:pt>
                <c:pt idx="13554">
                  <c:v>58.214523777973213</c:v>
                </c:pt>
                <c:pt idx="13555">
                  <c:v>58.199063979472598</c:v>
                </c:pt>
                <c:pt idx="13556">
                  <c:v>58.199967474190153</c:v>
                </c:pt>
                <c:pt idx="13557">
                  <c:v>58.229782799869902</c:v>
                </c:pt>
                <c:pt idx="13558">
                  <c:v>58.239620853461197</c:v>
                </c:pt>
                <c:pt idx="13559">
                  <c:v>58.238115028931922</c:v>
                </c:pt>
                <c:pt idx="13560">
                  <c:v>58.239520465159231</c:v>
                </c:pt>
                <c:pt idx="13561">
                  <c:v>58.216732320616131</c:v>
                </c:pt>
                <c:pt idx="13562">
                  <c:v>58.204786112683848</c:v>
                </c:pt>
                <c:pt idx="13563">
                  <c:v>58.212817176840012</c:v>
                </c:pt>
                <c:pt idx="13564">
                  <c:v>58.198361261358919</c:v>
                </c:pt>
                <c:pt idx="13565">
                  <c:v>58.192940293053518</c:v>
                </c:pt>
                <c:pt idx="13566">
                  <c:v>58.195450000602307</c:v>
                </c:pt>
                <c:pt idx="13567">
                  <c:v>58.187218159842253</c:v>
                </c:pt>
                <c:pt idx="13568">
                  <c:v>58.195048447394527</c:v>
                </c:pt>
                <c:pt idx="13569">
                  <c:v>58.211311352310737</c:v>
                </c:pt>
                <c:pt idx="13570">
                  <c:v>58.243937550445111</c:v>
                </c:pt>
                <c:pt idx="13571">
                  <c:v>58.251366284789547</c:v>
                </c:pt>
                <c:pt idx="13572">
                  <c:v>58.242632502519747</c:v>
                </c:pt>
                <c:pt idx="13573">
                  <c:v>58.242632502519747</c:v>
                </c:pt>
                <c:pt idx="13574">
                  <c:v>58.267227636497957</c:v>
                </c:pt>
                <c:pt idx="13575">
                  <c:v>58.266625306686258</c:v>
                </c:pt>
                <c:pt idx="13576">
                  <c:v>58.239118911951429</c:v>
                </c:pt>
                <c:pt idx="13577">
                  <c:v>58.237813864026052</c:v>
                </c:pt>
                <c:pt idx="13578">
                  <c:v>58.244740656860721</c:v>
                </c:pt>
                <c:pt idx="13579">
                  <c:v>58.239821630065073</c:v>
                </c:pt>
                <c:pt idx="13580">
                  <c:v>58.246146093088043</c:v>
                </c:pt>
                <c:pt idx="13581">
                  <c:v>58.263412881023797</c:v>
                </c:pt>
                <c:pt idx="13582">
                  <c:v>58.257590359510587</c:v>
                </c:pt>
                <c:pt idx="13583">
                  <c:v>58.26532025876088</c:v>
                </c:pt>
                <c:pt idx="13584">
                  <c:v>58.262710162910118</c:v>
                </c:pt>
                <c:pt idx="13585">
                  <c:v>58.18079330851733</c:v>
                </c:pt>
                <c:pt idx="13586">
                  <c:v>58.178183212666582</c:v>
                </c:pt>
                <c:pt idx="13587">
                  <c:v>58.16724088775382</c:v>
                </c:pt>
                <c:pt idx="13588">
                  <c:v>58.153588078688337</c:v>
                </c:pt>
                <c:pt idx="13589">
                  <c:v>58.121363433761779</c:v>
                </c:pt>
                <c:pt idx="13590">
                  <c:v>58.118552561307112</c:v>
                </c:pt>
                <c:pt idx="13591">
                  <c:v>58.114436640927103</c:v>
                </c:pt>
                <c:pt idx="13592">
                  <c:v>58.11122421526462</c:v>
                </c:pt>
                <c:pt idx="13593">
                  <c:v>58.11122421526462</c:v>
                </c:pt>
                <c:pt idx="13594">
                  <c:v>58.1086141194139</c:v>
                </c:pt>
                <c:pt idx="13595">
                  <c:v>58.102992374504602</c:v>
                </c:pt>
                <c:pt idx="13596">
                  <c:v>58.095864805066</c:v>
                </c:pt>
                <c:pt idx="13597">
                  <c:v>58.094961310348417</c:v>
                </c:pt>
                <c:pt idx="13598">
                  <c:v>58.104598587335808</c:v>
                </c:pt>
                <c:pt idx="13599">
                  <c:v>58.090042283552783</c:v>
                </c:pt>
                <c:pt idx="13600">
                  <c:v>58.082613549208332</c:v>
                </c:pt>
                <c:pt idx="13601">
                  <c:v>58.0931543209133</c:v>
                </c:pt>
                <c:pt idx="13602">
                  <c:v>58.087432187702021</c:v>
                </c:pt>
                <c:pt idx="13603">
                  <c:v>58.084320150341497</c:v>
                </c:pt>
                <c:pt idx="13604">
                  <c:v>58.168244770773349</c:v>
                </c:pt>
                <c:pt idx="13605">
                  <c:v>58.174669622098257</c:v>
                </c:pt>
                <c:pt idx="13606">
                  <c:v>58.184106122481758</c:v>
                </c:pt>
                <c:pt idx="13607">
                  <c:v>58.174468845494367</c:v>
                </c:pt>
                <c:pt idx="13608">
                  <c:v>58.17898631908222</c:v>
                </c:pt>
                <c:pt idx="13609">
                  <c:v>58.173866515682661</c:v>
                </c:pt>
                <c:pt idx="13610">
                  <c:v>58.214122224765411</c:v>
                </c:pt>
                <c:pt idx="13611">
                  <c:v>58.208400091554132</c:v>
                </c:pt>
                <c:pt idx="13612">
                  <c:v>58.192839904751601</c:v>
                </c:pt>
                <c:pt idx="13613">
                  <c:v>58.189225925881317</c:v>
                </c:pt>
                <c:pt idx="13614">
                  <c:v>58.184909228897361</c:v>
                </c:pt>
                <c:pt idx="13615">
                  <c:v>58.19555038890428</c:v>
                </c:pt>
                <c:pt idx="13616">
                  <c:v>58.185712335312999</c:v>
                </c:pt>
                <c:pt idx="13617">
                  <c:v>58.177580882854883</c:v>
                </c:pt>
                <c:pt idx="13618">
                  <c:v>58.188924760975432</c:v>
                </c:pt>
                <c:pt idx="13619">
                  <c:v>58.18380495757588</c:v>
                </c:pt>
                <c:pt idx="13620">
                  <c:v>58.175171563607996</c:v>
                </c:pt>
                <c:pt idx="13621">
                  <c:v>58.178082824364623</c:v>
                </c:pt>
                <c:pt idx="13622">
                  <c:v>58.175673505117793</c:v>
                </c:pt>
                <c:pt idx="13623">
                  <c:v>58.164831568506983</c:v>
                </c:pt>
                <c:pt idx="13624">
                  <c:v>58.163225355675742</c:v>
                </c:pt>
                <c:pt idx="13625">
                  <c:v>58.16091642473085</c:v>
                </c:pt>
                <c:pt idx="13626">
                  <c:v>58.173766127380702</c:v>
                </c:pt>
                <c:pt idx="13627">
                  <c:v>58.169248653792849</c:v>
                </c:pt>
                <c:pt idx="13628">
                  <c:v>58.18029136700757</c:v>
                </c:pt>
                <c:pt idx="13629">
                  <c:v>58.146360120947818</c:v>
                </c:pt>
                <c:pt idx="13630">
                  <c:v>58.150676817931739</c:v>
                </c:pt>
                <c:pt idx="13631">
                  <c:v>58.168144382471382</c:v>
                </c:pt>
                <c:pt idx="13632">
                  <c:v>58.174167680588504</c:v>
                </c:pt>
                <c:pt idx="13633">
                  <c:v>58.17938787229</c:v>
                </c:pt>
                <c:pt idx="13634">
                  <c:v>58.174770010400202</c:v>
                </c:pt>
                <c:pt idx="13635">
                  <c:v>58.185110005501258</c:v>
                </c:pt>
                <c:pt idx="13636">
                  <c:v>58.188121654559822</c:v>
                </c:pt>
                <c:pt idx="13637">
                  <c:v>58.189125537579351</c:v>
                </c:pt>
                <c:pt idx="13638">
                  <c:v>58.198461649660892</c:v>
                </c:pt>
                <c:pt idx="13639">
                  <c:v>58.199164367774529</c:v>
                </c:pt>
                <c:pt idx="13640">
                  <c:v>58.207998538346303</c:v>
                </c:pt>
                <c:pt idx="13641">
                  <c:v>58.21793698023955</c:v>
                </c:pt>
                <c:pt idx="13642">
                  <c:v>58.210407857593168</c:v>
                </c:pt>
                <c:pt idx="13643">
                  <c:v>58.214925331181</c:v>
                </c:pt>
                <c:pt idx="13644">
                  <c:v>58.21040785759314</c:v>
                </c:pt>
                <c:pt idx="13645">
                  <c:v>58.200268639096002</c:v>
                </c:pt>
                <c:pt idx="13646">
                  <c:v>58.199264756076467</c:v>
                </c:pt>
                <c:pt idx="13647">
                  <c:v>58.17848437757241</c:v>
                </c:pt>
                <c:pt idx="13648">
                  <c:v>58.15690089265275</c:v>
                </c:pt>
                <c:pt idx="13649">
                  <c:v>58.163426132279632</c:v>
                </c:pt>
                <c:pt idx="13650">
                  <c:v>58.201272522115516</c:v>
                </c:pt>
                <c:pt idx="13651">
                  <c:v>58.199365144378461</c:v>
                </c:pt>
                <c:pt idx="13652">
                  <c:v>58.197859319849172</c:v>
                </c:pt>
                <c:pt idx="13653">
                  <c:v>58.201172133813557</c:v>
                </c:pt>
                <c:pt idx="13654">
                  <c:v>58.183303016066112</c:v>
                </c:pt>
                <c:pt idx="13655">
                  <c:v>58.183604180971983</c:v>
                </c:pt>
                <c:pt idx="13656">
                  <c:v>58.181596414932933</c:v>
                </c:pt>
                <c:pt idx="13657">
                  <c:v>58.175171563607996</c:v>
                </c:pt>
                <c:pt idx="13658">
                  <c:v>58.185712335312971</c:v>
                </c:pt>
                <c:pt idx="13659">
                  <c:v>58.188924760975432</c:v>
                </c:pt>
                <c:pt idx="13660">
                  <c:v>58.191735633430099</c:v>
                </c:pt>
                <c:pt idx="13661">
                  <c:v>58.197558154943302</c:v>
                </c:pt>
                <c:pt idx="13662">
                  <c:v>58.190330197202762</c:v>
                </c:pt>
                <c:pt idx="13663">
                  <c:v>58.196955825131603</c:v>
                </c:pt>
                <c:pt idx="13664">
                  <c:v>58.216732320616131</c:v>
                </c:pt>
                <c:pt idx="13665">
                  <c:v>58.246748422899771</c:v>
                </c:pt>
                <c:pt idx="13666">
                  <c:v>58.26893423763115</c:v>
                </c:pt>
                <c:pt idx="13667">
                  <c:v>58.292123935382037</c:v>
                </c:pt>
                <c:pt idx="13668">
                  <c:v>58.286602578774684</c:v>
                </c:pt>
                <c:pt idx="13669">
                  <c:v>58.257590359510559</c:v>
                </c:pt>
                <c:pt idx="13670">
                  <c:v>58.27776840820291</c:v>
                </c:pt>
                <c:pt idx="13671">
                  <c:v>58.29172238217425</c:v>
                </c:pt>
                <c:pt idx="13672">
                  <c:v>58.288911509719597</c:v>
                </c:pt>
                <c:pt idx="13673">
                  <c:v>58.300355776142098</c:v>
                </c:pt>
                <c:pt idx="13674">
                  <c:v>58.322742367477389</c:v>
                </c:pt>
                <c:pt idx="13675">
                  <c:v>58.302062377275298</c:v>
                </c:pt>
                <c:pt idx="13676">
                  <c:v>58.30527480293776</c:v>
                </c:pt>
                <c:pt idx="13677">
                  <c:v>58.289112286323473</c:v>
                </c:pt>
                <c:pt idx="13678">
                  <c:v>58.280880445563398</c:v>
                </c:pt>
                <c:pt idx="13679">
                  <c:v>58.275760642163881</c:v>
                </c:pt>
                <c:pt idx="13680">
                  <c:v>58.27756763159902</c:v>
                </c:pt>
                <c:pt idx="13681">
                  <c:v>58.282386270092708</c:v>
                </c:pt>
                <c:pt idx="13682">
                  <c:v>58.302564318785038</c:v>
                </c:pt>
                <c:pt idx="13683">
                  <c:v>58.29132082896642</c:v>
                </c:pt>
                <c:pt idx="13684">
                  <c:v>58.260100067059369</c:v>
                </c:pt>
                <c:pt idx="13685">
                  <c:v>58.270440062160411</c:v>
                </c:pt>
                <c:pt idx="13686">
                  <c:v>58.277969184806821</c:v>
                </c:pt>
                <c:pt idx="13687">
                  <c:v>58.277166078391197</c:v>
                </c:pt>
                <c:pt idx="13688">
                  <c:v>58.264818317251112</c:v>
                </c:pt>
                <c:pt idx="13689">
                  <c:v>58.237211534214318</c:v>
                </c:pt>
                <c:pt idx="13690">
                  <c:v>58.22436183156448</c:v>
                </c:pt>
                <c:pt idx="13691">
                  <c:v>58.223458336846903</c:v>
                </c:pt>
                <c:pt idx="13692">
                  <c:v>58.224863773074247</c:v>
                </c:pt>
                <c:pt idx="13693">
                  <c:v>58.178283600968541</c:v>
                </c:pt>
                <c:pt idx="13694">
                  <c:v>58.198060096453077</c:v>
                </c:pt>
                <c:pt idx="13695">
                  <c:v>58.201573687021423</c:v>
                </c:pt>
                <c:pt idx="13696">
                  <c:v>58.211512128914642</c:v>
                </c:pt>
                <c:pt idx="13697">
                  <c:v>58.20709504362874</c:v>
                </c:pt>
                <c:pt idx="13698">
                  <c:v>58.209303586271709</c:v>
                </c:pt>
                <c:pt idx="13699">
                  <c:v>58.226871539113297</c:v>
                </c:pt>
                <c:pt idx="13700">
                  <c:v>58.186615830030547</c:v>
                </c:pt>
                <c:pt idx="13701">
                  <c:v>58.162823802467933</c:v>
                </c:pt>
                <c:pt idx="13702">
                  <c:v>58.053601329944208</c:v>
                </c:pt>
                <c:pt idx="13703">
                  <c:v>58.042960169937302</c:v>
                </c:pt>
                <c:pt idx="13704">
                  <c:v>58.022581344641083</c:v>
                </c:pt>
                <c:pt idx="13705">
                  <c:v>58.012341737841957</c:v>
                </c:pt>
                <c:pt idx="13706">
                  <c:v>58.009530865387298</c:v>
                </c:pt>
                <c:pt idx="13707">
                  <c:v>58.005414945007281</c:v>
                </c:pt>
                <c:pt idx="13708">
                  <c:v>58.011438243124388</c:v>
                </c:pt>
                <c:pt idx="13709">
                  <c:v>58.003909120477999</c:v>
                </c:pt>
                <c:pt idx="13710">
                  <c:v>58.007121546140461</c:v>
                </c:pt>
                <c:pt idx="13711">
                  <c:v>58.010434360104888</c:v>
                </c:pt>
                <c:pt idx="13712">
                  <c:v>58.031716680118713</c:v>
                </c:pt>
                <c:pt idx="13713">
                  <c:v>58.031013962005041</c:v>
                </c:pt>
                <c:pt idx="13714">
                  <c:v>58.033925222761631</c:v>
                </c:pt>
                <c:pt idx="13715">
                  <c:v>58.02639610011525</c:v>
                </c:pt>
                <c:pt idx="13716">
                  <c:v>58.036334542008497</c:v>
                </c:pt>
                <c:pt idx="13717">
                  <c:v>58.031817068420636</c:v>
                </c:pt>
                <c:pt idx="13718">
                  <c:v>58.006117663120961</c:v>
                </c:pt>
                <c:pt idx="13719">
                  <c:v>58.044265217862687</c:v>
                </c:pt>
                <c:pt idx="13720">
                  <c:v>58.043863664654893</c:v>
                </c:pt>
                <c:pt idx="13721">
                  <c:v>58.147263615665388</c:v>
                </c:pt>
                <c:pt idx="13722">
                  <c:v>58.159711765107417</c:v>
                </c:pt>
                <c:pt idx="13723">
                  <c:v>58.171356808133872</c:v>
                </c:pt>
                <c:pt idx="13724">
                  <c:v>58.17697855304317</c:v>
                </c:pt>
                <c:pt idx="13725">
                  <c:v>58.176576999835369</c:v>
                </c:pt>
                <c:pt idx="13726">
                  <c:v>58.17788204776074</c:v>
                </c:pt>
                <c:pt idx="13727">
                  <c:v>58.195349612300369</c:v>
                </c:pt>
                <c:pt idx="13728">
                  <c:v>58.190530973806673</c:v>
                </c:pt>
                <c:pt idx="13729">
                  <c:v>58.181997968140763</c:v>
                </c:pt>
                <c:pt idx="13730">
                  <c:v>58.181496026631002</c:v>
                </c:pt>
                <c:pt idx="13731">
                  <c:v>58.190229808900831</c:v>
                </c:pt>
                <c:pt idx="13732">
                  <c:v>58.184005734179799</c:v>
                </c:pt>
                <c:pt idx="13733">
                  <c:v>58.180793308517337</c:v>
                </c:pt>
                <c:pt idx="13734">
                  <c:v>58.183303016066141</c:v>
                </c:pt>
                <c:pt idx="13735">
                  <c:v>58.171457196435817</c:v>
                </c:pt>
                <c:pt idx="13736">
                  <c:v>58.170854866624097</c:v>
                </c:pt>
                <c:pt idx="13737">
                  <c:v>58.189326314183262</c:v>
                </c:pt>
                <c:pt idx="13738">
                  <c:v>58.113432757907567</c:v>
                </c:pt>
                <c:pt idx="13739">
                  <c:v>58.107811012998262</c:v>
                </c:pt>
                <c:pt idx="13740">
                  <c:v>58.109517614131462</c:v>
                </c:pt>
                <c:pt idx="13741">
                  <c:v>58.106004023563123</c:v>
                </c:pt>
                <c:pt idx="13742">
                  <c:v>58.101988491485052</c:v>
                </c:pt>
                <c:pt idx="13743">
                  <c:v>58.103193151108478</c:v>
                </c:pt>
                <c:pt idx="13744">
                  <c:v>58.08994189525081</c:v>
                </c:pt>
                <c:pt idx="13745">
                  <c:v>58.086227528078581</c:v>
                </c:pt>
                <c:pt idx="13746">
                  <c:v>58.069864234860432</c:v>
                </c:pt>
                <c:pt idx="13747">
                  <c:v>58.081107724679057</c:v>
                </c:pt>
                <c:pt idx="13748">
                  <c:v>58.082011219396612</c:v>
                </c:pt>
                <c:pt idx="13749">
                  <c:v>58.06785646882139</c:v>
                </c:pt>
                <c:pt idx="13750">
                  <c:v>58.025392217095721</c:v>
                </c:pt>
                <c:pt idx="13751">
                  <c:v>58.025392217095721</c:v>
                </c:pt>
                <c:pt idx="13752">
                  <c:v>58.025592993699618</c:v>
                </c:pt>
                <c:pt idx="13753">
                  <c:v>58.026998429926962</c:v>
                </c:pt>
                <c:pt idx="13754">
                  <c:v>58.031616291816732</c:v>
                </c:pt>
                <c:pt idx="13755">
                  <c:v>58.014048338975137</c:v>
                </c:pt>
                <c:pt idx="13756">
                  <c:v>58.009330088783408</c:v>
                </c:pt>
                <c:pt idx="13757">
                  <c:v>58.099278007332337</c:v>
                </c:pt>
                <c:pt idx="13758">
                  <c:v>58.109116060923661</c:v>
                </c:pt>
                <c:pt idx="13759">
                  <c:v>58.099278007332359</c:v>
                </c:pt>
                <c:pt idx="13760">
                  <c:v>58.102390044692868</c:v>
                </c:pt>
                <c:pt idx="13761">
                  <c:v>58.095664028462082</c:v>
                </c:pt>
                <c:pt idx="13762">
                  <c:v>58.08452092694543</c:v>
                </c:pt>
                <c:pt idx="13763">
                  <c:v>58.099378395634311</c:v>
                </c:pt>
                <c:pt idx="13764">
                  <c:v>58.105502082053377</c:v>
                </c:pt>
                <c:pt idx="13765">
                  <c:v>58.113231981303663</c:v>
                </c:pt>
                <c:pt idx="13766">
                  <c:v>58.110822662056812</c:v>
                </c:pt>
                <c:pt idx="13767">
                  <c:v>58.112830428095862</c:v>
                </c:pt>
                <c:pt idx="13768">
                  <c:v>58.121865375271533</c:v>
                </c:pt>
                <c:pt idx="13769">
                  <c:v>58.149271381704423</c:v>
                </c:pt>
                <c:pt idx="13770">
                  <c:v>58.158507105483999</c:v>
                </c:pt>
                <c:pt idx="13771">
                  <c:v>58.159109435295697</c:v>
                </c:pt>
                <c:pt idx="13772">
                  <c:v>58.154391185103947</c:v>
                </c:pt>
                <c:pt idx="13773">
                  <c:v>58.157904775672272</c:v>
                </c:pt>
                <c:pt idx="13774">
                  <c:v>58.169951371906507</c:v>
                </c:pt>
                <c:pt idx="13775">
                  <c:v>58.160314094919137</c:v>
                </c:pt>
                <c:pt idx="13776">
                  <c:v>58.146661285853646</c:v>
                </c:pt>
                <c:pt idx="13777">
                  <c:v>58.146962450759503</c:v>
                </c:pt>
                <c:pt idx="13778">
                  <c:v>58.155696233029353</c:v>
                </c:pt>
                <c:pt idx="13779">
                  <c:v>58.148267498684888</c:v>
                </c:pt>
                <c:pt idx="13780">
                  <c:v>58.15710166925664</c:v>
                </c:pt>
                <c:pt idx="13781">
                  <c:v>58.164630791903072</c:v>
                </c:pt>
                <c:pt idx="13782">
                  <c:v>58.170754478322131</c:v>
                </c:pt>
                <c:pt idx="13783">
                  <c:v>58.16754205265967</c:v>
                </c:pt>
                <c:pt idx="13784">
                  <c:v>58.164329626997208</c:v>
                </c:pt>
                <c:pt idx="13785">
                  <c:v>58.142846530379501</c:v>
                </c:pt>
                <c:pt idx="13786">
                  <c:v>58.137224785470167</c:v>
                </c:pt>
                <c:pt idx="13787">
                  <c:v>58.135518184337009</c:v>
                </c:pt>
                <c:pt idx="13788">
                  <c:v>58.138329056791662</c:v>
                </c:pt>
                <c:pt idx="13789">
                  <c:v>58.139935269622903</c:v>
                </c:pt>
                <c:pt idx="13790">
                  <c:v>58.141742259058041</c:v>
                </c:pt>
                <c:pt idx="13791">
                  <c:v>58.150476041327849</c:v>
                </c:pt>
                <c:pt idx="13792">
                  <c:v>58.063640160139407</c:v>
                </c:pt>
                <c:pt idx="13793">
                  <c:v>58.052296282018851</c:v>
                </c:pt>
                <c:pt idx="13794">
                  <c:v>58.062837053723797</c:v>
                </c:pt>
                <c:pt idx="13795">
                  <c:v>58.089439953741064</c:v>
                </c:pt>
                <c:pt idx="13796">
                  <c:v>58.090544225062537</c:v>
                </c:pt>
                <c:pt idx="13797">
                  <c:v>58.083617432227847</c:v>
                </c:pt>
                <c:pt idx="13798">
                  <c:v>58.088636847325439</c:v>
                </c:pt>
                <c:pt idx="13799">
                  <c:v>58.089339565439111</c:v>
                </c:pt>
                <c:pt idx="13800">
                  <c:v>58.090142671854743</c:v>
                </c:pt>
                <c:pt idx="13801">
                  <c:v>58.087231411098116</c:v>
                </c:pt>
                <c:pt idx="13802">
                  <c:v>58.082914714114189</c:v>
                </c:pt>
                <c:pt idx="13803">
                  <c:v>58.07839724052635</c:v>
                </c:pt>
                <c:pt idx="13804">
                  <c:v>58.090443836760599</c:v>
                </c:pt>
                <c:pt idx="13805">
                  <c:v>58.097471017897213</c:v>
                </c:pt>
                <c:pt idx="13806">
                  <c:v>58.091246943176188</c:v>
                </c:pt>
                <c:pt idx="13807">
                  <c:v>58.092451602799621</c:v>
                </c:pt>
                <c:pt idx="13808">
                  <c:v>58.088034517513712</c:v>
                </c:pt>
                <c:pt idx="13809">
                  <c:v>58.083818208831737</c:v>
                </c:pt>
                <c:pt idx="13810">
                  <c:v>58.080003453357563</c:v>
                </c:pt>
                <c:pt idx="13811">
                  <c:v>58.158707882087903</c:v>
                </c:pt>
                <c:pt idx="13812">
                  <c:v>58.168345159075301</c:v>
                </c:pt>
                <c:pt idx="13813">
                  <c:v>58.163426132279639</c:v>
                </c:pt>
                <c:pt idx="13814">
                  <c:v>58.129595274521861</c:v>
                </c:pt>
                <c:pt idx="13815">
                  <c:v>58.1206607156481</c:v>
                </c:pt>
                <c:pt idx="13816">
                  <c:v>58.119154891118832</c:v>
                </c:pt>
                <c:pt idx="13817">
                  <c:v>58.118452173005181</c:v>
                </c:pt>
                <c:pt idx="13818">
                  <c:v>58.115139359040747</c:v>
                </c:pt>
                <c:pt idx="13819">
                  <c:v>58.106706741676803</c:v>
                </c:pt>
                <c:pt idx="13820">
                  <c:v>58.105100528845561</c:v>
                </c:pt>
                <c:pt idx="13821">
                  <c:v>58.102189268088956</c:v>
                </c:pt>
                <c:pt idx="13822">
                  <c:v>58.094660145442539</c:v>
                </c:pt>
                <c:pt idx="13823">
                  <c:v>58.108011789602138</c:v>
                </c:pt>
                <c:pt idx="13824">
                  <c:v>58.098374512614768</c:v>
                </c:pt>
                <c:pt idx="13825">
                  <c:v>58.107509848092413</c:v>
                </c:pt>
                <c:pt idx="13826">
                  <c:v>58.108212566206078</c:v>
                </c:pt>
                <c:pt idx="13827">
                  <c:v>58.093756650724998</c:v>
                </c:pt>
                <c:pt idx="13828">
                  <c:v>58.086327916380547</c:v>
                </c:pt>
                <c:pt idx="13829">
                  <c:v>58.087833740909829</c:v>
                </c:pt>
                <c:pt idx="13830">
                  <c:v>58.106706741676803</c:v>
                </c:pt>
                <c:pt idx="13831">
                  <c:v>58.116946348475899</c:v>
                </c:pt>
                <c:pt idx="13832">
                  <c:v>58.114838194134897</c:v>
                </c:pt>
                <c:pt idx="13833">
                  <c:v>58.119757220930538</c:v>
                </c:pt>
                <c:pt idx="13834">
                  <c:v>58.119556444326641</c:v>
                </c:pt>
                <c:pt idx="13835">
                  <c:v>58.119556444326641</c:v>
                </c:pt>
                <c:pt idx="13836">
                  <c:v>58.120459939044217</c:v>
                </c:pt>
                <c:pt idx="13837">
                  <c:v>58.113733922813452</c:v>
                </c:pt>
                <c:pt idx="13838">
                  <c:v>58.118050619797359</c:v>
                </c:pt>
                <c:pt idx="13839">
                  <c:v>58.105502082053377</c:v>
                </c:pt>
                <c:pt idx="13840">
                  <c:v>58.114436640927089</c:v>
                </c:pt>
                <c:pt idx="13841">
                  <c:v>58.117247513381741</c:v>
                </c:pt>
                <c:pt idx="13842">
                  <c:v>58.113231981303663</c:v>
                </c:pt>
                <c:pt idx="13843">
                  <c:v>58.127185955275003</c:v>
                </c:pt>
                <c:pt idx="13844">
                  <c:v>58.12517818923596</c:v>
                </c:pt>
                <c:pt idx="13845">
                  <c:v>58.12517818923596</c:v>
                </c:pt>
                <c:pt idx="13846">
                  <c:v>58.120761103950073</c:v>
                </c:pt>
                <c:pt idx="13847">
                  <c:v>58.123371199800829</c:v>
                </c:pt>
                <c:pt idx="13848">
                  <c:v>58.125077800934001</c:v>
                </c:pt>
                <c:pt idx="13849">
                  <c:v>58.11112382696269</c:v>
                </c:pt>
                <c:pt idx="13850">
                  <c:v>58.108212566206078</c:v>
                </c:pt>
                <c:pt idx="13851">
                  <c:v>58.11262965149195</c:v>
                </c:pt>
                <c:pt idx="13852">
                  <c:v>58.103695092618231</c:v>
                </c:pt>
                <c:pt idx="13853">
                  <c:v>58.10911606092364</c:v>
                </c:pt>
                <c:pt idx="13854">
                  <c:v>58.129193721314032</c:v>
                </c:pt>
                <c:pt idx="13855">
                  <c:v>58.162823802467933</c:v>
                </c:pt>
                <c:pt idx="13856">
                  <c:v>58.176777776439259</c:v>
                </c:pt>
                <c:pt idx="13857">
                  <c:v>58.178484377572453</c:v>
                </c:pt>
                <c:pt idx="13858">
                  <c:v>58.173364574172901</c:v>
                </c:pt>
                <c:pt idx="13859">
                  <c:v>58.167642440961643</c:v>
                </c:pt>
                <c:pt idx="13860">
                  <c:v>58.161117201334761</c:v>
                </c:pt>
                <c:pt idx="13861">
                  <c:v>58.167240887753827</c:v>
                </c:pt>
                <c:pt idx="13862">
                  <c:v>58.161619142844508</c:v>
                </c:pt>
                <c:pt idx="13863">
                  <c:v>58.161719531146453</c:v>
                </c:pt>
                <c:pt idx="13864">
                  <c:v>58.157804387370341</c:v>
                </c:pt>
                <c:pt idx="13865">
                  <c:v>58.174268068890449</c:v>
                </c:pt>
                <c:pt idx="13866">
                  <c:v>58.182399521348572</c:v>
                </c:pt>
                <c:pt idx="13867">
                  <c:v>58.180592531913433</c:v>
                </c:pt>
                <c:pt idx="13868">
                  <c:v>58.154792738311798</c:v>
                </c:pt>
                <c:pt idx="13869">
                  <c:v>58.157101669256683</c:v>
                </c:pt>
                <c:pt idx="13870">
                  <c:v>58.141039540944362</c:v>
                </c:pt>
                <c:pt idx="13871">
                  <c:v>58.145055073022448</c:v>
                </c:pt>
                <c:pt idx="13872">
                  <c:v>58.178183212666582</c:v>
                </c:pt>
                <c:pt idx="13873">
                  <c:v>58.068960740142863</c:v>
                </c:pt>
                <c:pt idx="13874">
                  <c:v>58.04095240389826</c:v>
                </c:pt>
                <c:pt idx="13875">
                  <c:v>58.030512020495273</c:v>
                </c:pt>
                <c:pt idx="13876">
                  <c:v>58.038141531443607</c:v>
                </c:pt>
                <c:pt idx="13877">
                  <c:v>58.057315697116422</c:v>
                </c:pt>
                <c:pt idx="13878">
                  <c:v>58.064142101649153</c:v>
                </c:pt>
                <c:pt idx="13879">
                  <c:v>58.082713937510263</c:v>
                </c:pt>
                <c:pt idx="13880">
                  <c:v>58.076489862789238</c:v>
                </c:pt>
                <c:pt idx="13881">
                  <c:v>58.078798793734151</c:v>
                </c:pt>
                <c:pt idx="13882">
                  <c:v>58.044867547674357</c:v>
                </c:pt>
                <c:pt idx="13883">
                  <c:v>58.052898611830543</c:v>
                </c:pt>
                <c:pt idx="13884">
                  <c:v>58.052597446924693</c:v>
                </c:pt>
                <c:pt idx="13885">
                  <c:v>58.046875313713407</c:v>
                </c:pt>
                <c:pt idx="13886">
                  <c:v>58.046172595599778</c:v>
                </c:pt>
                <c:pt idx="13887">
                  <c:v>58.066651809197978</c:v>
                </c:pt>
                <c:pt idx="13888">
                  <c:v>58.069462681652617</c:v>
                </c:pt>
                <c:pt idx="13889">
                  <c:v>58.09476053374452</c:v>
                </c:pt>
                <c:pt idx="13890">
                  <c:v>58.083517043925902</c:v>
                </c:pt>
                <c:pt idx="13891">
                  <c:v>58.051091622395418</c:v>
                </c:pt>
                <c:pt idx="13892">
                  <c:v>58.144653519814618</c:v>
                </c:pt>
                <c:pt idx="13893">
                  <c:v>58.137827115281887</c:v>
                </c:pt>
                <c:pt idx="13894">
                  <c:v>58.128992944710149</c:v>
                </c:pt>
                <c:pt idx="13895">
                  <c:v>58.118251396401298</c:v>
                </c:pt>
                <c:pt idx="13896">
                  <c:v>58.11303120469978</c:v>
                </c:pt>
                <c:pt idx="13897">
                  <c:v>58.110923050358792</c:v>
                </c:pt>
                <c:pt idx="13898">
                  <c:v>58.073177048824832</c:v>
                </c:pt>
                <c:pt idx="13899">
                  <c:v>58.072875883918982</c:v>
                </c:pt>
                <c:pt idx="13900">
                  <c:v>58.071470447691638</c:v>
                </c:pt>
                <c:pt idx="13901">
                  <c:v>58.114737805832952</c:v>
                </c:pt>
                <c:pt idx="13902">
                  <c:v>58.107007906582631</c:v>
                </c:pt>
                <c:pt idx="13903">
                  <c:v>58.112228098284142</c:v>
                </c:pt>
                <c:pt idx="13904">
                  <c:v>58.104799363939712</c:v>
                </c:pt>
                <c:pt idx="13905">
                  <c:v>58.107610236394358</c:v>
                </c:pt>
                <c:pt idx="13906">
                  <c:v>58.108513731111948</c:v>
                </c:pt>
                <c:pt idx="13907">
                  <c:v>58.107309071488523</c:v>
                </c:pt>
                <c:pt idx="13908">
                  <c:v>58.092451602799621</c:v>
                </c:pt>
                <c:pt idx="13909">
                  <c:v>58.117147125079811</c:v>
                </c:pt>
                <c:pt idx="13910">
                  <c:v>58.124174306216453</c:v>
                </c:pt>
                <c:pt idx="13911">
                  <c:v>58.122668481687157</c:v>
                </c:pt>
                <c:pt idx="13912">
                  <c:v>58.1213634337618</c:v>
                </c:pt>
                <c:pt idx="13913">
                  <c:v>58.126985178671113</c:v>
                </c:pt>
                <c:pt idx="13914">
                  <c:v>58.136120514148722</c:v>
                </c:pt>
                <c:pt idx="13915">
                  <c:v>58.138329056791648</c:v>
                </c:pt>
                <c:pt idx="13916">
                  <c:v>58.142746142077563</c:v>
                </c:pt>
                <c:pt idx="13917">
                  <c:v>58.174770010400223</c:v>
                </c:pt>
                <c:pt idx="13918">
                  <c:v>58.160012930013302</c:v>
                </c:pt>
                <c:pt idx="13919">
                  <c:v>58.144653519814632</c:v>
                </c:pt>
                <c:pt idx="13920">
                  <c:v>58.136120514148722</c:v>
                </c:pt>
                <c:pt idx="13921">
                  <c:v>58.143750025097077</c:v>
                </c:pt>
                <c:pt idx="13922">
                  <c:v>58.146460509249778</c:v>
                </c:pt>
                <c:pt idx="13923">
                  <c:v>58.149070605100533</c:v>
                </c:pt>
                <c:pt idx="13924">
                  <c:v>58.151479924347349</c:v>
                </c:pt>
                <c:pt idx="13925">
                  <c:v>58.161117201334761</c:v>
                </c:pt>
                <c:pt idx="13926">
                  <c:v>58.158808270389862</c:v>
                </c:pt>
                <c:pt idx="13927">
                  <c:v>58.158005163974238</c:v>
                </c:pt>
                <c:pt idx="13928">
                  <c:v>58.151680700951268</c:v>
                </c:pt>
                <c:pt idx="13929">
                  <c:v>58.155897009633243</c:v>
                </c:pt>
                <c:pt idx="13930">
                  <c:v>58.163626908883558</c:v>
                </c:pt>
                <c:pt idx="13931">
                  <c:v>58.174569233796298</c:v>
                </c:pt>
                <c:pt idx="13932">
                  <c:v>58.17938787229</c:v>
                </c:pt>
                <c:pt idx="13933">
                  <c:v>58.172963020965078</c:v>
                </c:pt>
                <c:pt idx="13934">
                  <c:v>58.170553701718241</c:v>
                </c:pt>
                <c:pt idx="13935">
                  <c:v>58.056111037493011</c:v>
                </c:pt>
                <c:pt idx="13936">
                  <c:v>58.060528122778898</c:v>
                </c:pt>
                <c:pt idx="13937">
                  <c:v>58.079401123545857</c:v>
                </c:pt>
                <c:pt idx="13938">
                  <c:v>58.095162086952321</c:v>
                </c:pt>
                <c:pt idx="13939">
                  <c:v>58.095563640160123</c:v>
                </c:pt>
                <c:pt idx="13940">
                  <c:v>58.098976842426502</c:v>
                </c:pt>
                <c:pt idx="13941">
                  <c:v>58.096065581669883</c:v>
                </c:pt>
                <c:pt idx="13942">
                  <c:v>58.091246943176181</c:v>
                </c:pt>
                <c:pt idx="13943">
                  <c:v>58.085223645059081</c:v>
                </c:pt>
                <c:pt idx="13944">
                  <c:v>58.102891986202607</c:v>
                </c:pt>
                <c:pt idx="13945">
                  <c:v>58.103393927712368</c:v>
                </c:pt>
                <c:pt idx="13946">
                  <c:v>58.101787714881141</c:v>
                </c:pt>
                <c:pt idx="13947">
                  <c:v>58.105100528845561</c:v>
                </c:pt>
                <c:pt idx="13948">
                  <c:v>58.097872571105007</c:v>
                </c:pt>
                <c:pt idx="13949">
                  <c:v>58.099177619030378</c:v>
                </c:pt>
                <c:pt idx="13950">
                  <c:v>58.093756650724977</c:v>
                </c:pt>
                <c:pt idx="13951">
                  <c:v>58.105000140543588</c:v>
                </c:pt>
                <c:pt idx="13952">
                  <c:v>58.125981295651563</c:v>
                </c:pt>
                <c:pt idx="13953">
                  <c:v>58.134213136411631</c:v>
                </c:pt>
                <c:pt idx="13954">
                  <c:v>58.258594242530101</c:v>
                </c:pt>
                <c:pt idx="13955">
                  <c:v>58.226068432697652</c:v>
                </c:pt>
                <c:pt idx="13956">
                  <c:v>58.223859890054712</c:v>
                </c:pt>
                <c:pt idx="13957">
                  <c:v>58.244138327049022</c:v>
                </c:pt>
                <c:pt idx="13958">
                  <c:v>58.245744539880242</c:v>
                </c:pt>
                <c:pt idx="13959">
                  <c:v>58.234300273457713</c:v>
                </c:pt>
                <c:pt idx="13960">
                  <c:v>58.231890954210861</c:v>
                </c:pt>
                <c:pt idx="13961">
                  <c:v>58.243234832331439</c:v>
                </c:pt>
                <c:pt idx="13962">
                  <c:v>58.227574257226927</c:v>
                </c:pt>
                <c:pt idx="13963">
                  <c:v>58.20578999570337</c:v>
                </c:pt>
                <c:pt idx="13964">
                  <c:v>58.205990772307288</c:v>
                </c:pt>
                <c:pt idx="13965">
                  <c:v>58.209203197969742</c:v>
                </c:pt>
                <c:pt idx="13966">
                  <c:v>58.20659310211898</c:v>
                </c:pt>
                <c:pt idx="13967">
                  <c:v>58.212415623632182</c:v>
                </c:pt>
                <c:pt idx="13968">
                  <c:v>58.211512128914627</c:v>
                </c:pt>
                <c:pt idx="13969">
                  <c:v>58.209905916083422</c:v>
                </c:pt>
                <c:pt idx="13970">
                  <c:v>58.198060096453077</c:v>
                </c:pt>
                <c:pt idx="13971">
                  <c:v>58.171959137945557</c:v>
                </c:pt>
                <c:pt idx="13972">
                  <c:v>58.164229238695263</c:v>
                </c:pt>
                <c:pt idx="13973">
                  <c:v>58.149873711516129</c:v>
                </c:pt>
                <c:pt idx="13974">
                  <c:v>58.177179329647053</c:v>
                </c:pt>
                <c:pt idx="13975">
                  <c:v>58.175573116815841</c:v>
                </c:pt>
                <c:pt idx="13976">
                  <c:v>58.146661285853646</c:v>
                </c:pt>
                <c:pt idx="13977">
                  <c:v>58.139332939811197</c:v>
                </c:pt>
                <c:pt idx="13978">
                  <c:v>58.149773323214198</c:v>
                </c:pt>
                <c:pt idx="13979">
                  <c:v>58.155796621331298</c:v>
                </c:pt>
                <c:pt idx="13980">
                  <c:v>58.152885360574693</c:v>
                </c:pt>
                <c:pt idx="13981">
                  <c:v>58.174167680588504</c:v>
                </c:pt>
                <c:pt idx="13982">
                  <c:v>58.172159914549461</c:v>
                </c:pt>
                <c:pt idx="13983">
                  <c:v>58.171356808133837</c:v>
                </c:pt>
                <c:pt idx="13984">
                  <c:v>58.160916424730843</c:v>
                </c:pt>
                <c:pt idx="13985">
                  <c:v>58.190129420598872</c:v>
                </c:pt>
                <c:pt idx="13986">
                  <c:v>58.178283600968541</c:v>
                </c:pt>
                <c:pt idx="13987">
                  <c:v>58.169148265490911</c:v>
                </c:pt>
                <c:pt idx="13988">
                  <c:v>58.146661285853668</c:v>
                </c:pt>
                <c:pt idx="13989">
                  <c:v>58.136823232262373</c:v>
                </c:pt>
                <c:pt idx="13990">
                  <c:v>58.138429445093607</c:v>
                </c:pt>
                <c:pt idx="13991">
                  <c:v>58.137827115281887</c:v>
                </c:pt>
                <c:pt idx="13992">
                  <c:v>58.13602012584677</c:v>
                </c:pt>
                <c:pt idx="13993">
                  <c:v>58.131201487353067</c:v>
                </c:pt>
                <c:pt idx="13994">
                  <c:v>58.126182072255482</c:v>
                </c:pt>
                <c:pt idx="13995">
                  <c:v>58.03784036653775</c:v>
                </c:pt>
                <c:pt idx="13996">
                  <c:v>58.039045026161183</c:v>
                </c:pt>
                <c:pt idx="13997">
                  <c:v>58.000094365003832</c:v>
                </c:pt>
                <c:pt idx="13998">
                  <c:v>57.994773785000383</c:v>
                </c:pt>
                <c:pt idx="13999">
                  <c:v>58.007322322744358</c:v>
                </c:pt>
                <c:pt idx="14000">
                  <c:v>57.894084318142554</c:v>
                </c:pt>
                <c:pt idx="14001">
                  <c:v>57.896493637389398</c:v>
                </c:pt>
                <c:pt idx="14002">
                  <c:v>57.894285094746458</c:v>
                </c:pt>
                <c:pt idx="14003">
                  <c:v>57.893080435123053</c:v>
                </c:pt>
                <c:pt idx="14004">
                  <c:v>57.859651130573049</c:v>
                </c:pt>
                <c:pt idx="14005">
                  <c:v>57.860655013592549</c:v>
                </c:pt>
                <c:pt idx="14006">
                  <c:v>57.869288407560418</c:v>
                </c:pt>
                <c:pt idx="14007">
                  <c:v>57.890269562668372</c:v>
                </c:pt>
                <c:pt idx="14008">
                  <c:v>57.897497520408912</c:v>
                </c:pt>
                <c:pt idx="14009">
                  <c:v>57.893783153236683</c:v>
                </c:pt>
                <c:pt idx="14010">
                  <c:v>57.890570727574243</c:v>
                </c:pt>
                <c:pt idx="14011">
                  <c:v>57.890871892480099</c:v>
                </c:pt>
                <c:pt idx="14012">
                  <c:v>57.894184706444499</c:v>
                </c:pt>
                <c:pt idx="14013">
                  <c:v>57.895188589464027</c:v>
                </c:pt>
                <c:pt idx="14014">
                  <c:v>57.987244662353952</c:v>
                </c:pt>
                <c:pt idx="14015">
                  <c:v>57.985538061220801</c:v>
                </c:pt>
                <c:pt idx="14016">
                  <c:v>58.021577461621547</c:v>
                </c:pt>
                <c:pt idx="14017">
                  <c:v>58.025492605397659</c:v>
                </c:pt>
                <c:pt idx="14018">
                  <c:v>58.011237466520477</c:v>
                </c:pt>
                <c:pt idx="14019">
                  <c:v>58.110621885452908</c:v>
                </c:pt>
                <c:pt idx="14020">
                  <c:v>58.106706741676803</c:v>
                </c:pt>
                <c:pt idx="14021">
                  <c:v>58.103795480920198</c:v>
                </c:pt>
                <c:pt idx="14022">
                  <c:v>58.121664598667621</c:v>
                </c:pt>
                <c:pt idx="14023">
                  <c:v>58.122969646592999</c:v>
                </c:pt>
                <c:pt idx="14024">
                  <c:v>58.119456056024667</c:v>
                </c:pt>
                <c:pt idx="14025">
                  <c:v>58.115340135644637</c:v>
                </c:pt>
                <c:pt idx="14026">
                  <c:v>58.117950231495399</c:v>
                </c:pt>
                <c:pt idx="14027">
                  <c:v>58.112730039793909</c:v>
                </c:pt>
                <c:pt idx="14028">
                  <c:v>58.119355667722722</c:v>
                </c:pt>
                <c:pt idx="14029">
                  <c:v>58.118452173005167</c:v>
                </c:pt>
                <c:pt idx="14030">
                  <c:v>58.117247513381741</c:v>
                </c:pt>
                <c:pt idx="14031">
                  <c:v>58.125278577537912</c:v>
                </c:pt>
                <c:pt idx="14032">
                  <c:v>58.132807700184287</c:v>
                </c:pt>
                <c:pt idx="14033">
                  <c:v>58.132707311882349</c:v>
                </c:pt>
                <c:pt idx="14034">
                  <c:v>58.142344588869733</c:v>
                </c:pt>
                <c:pt idx="14035">
                  <c:v>58.143348471889247</c:v>
                </c:pt>
                <c:pt idx="14036">
                  <c:v>58.134815466223323</c:v>
                </c:pt>
                <c:pt idx="14037">
                  <c:v>58.144151578304857</c:v>
                </c:pt>
                <c:pt idx="14038">
                  <c:v>58.152784972272741</c:v>
                </c:pt>
                <c:pt idx="14039">
                  <c:v>58.152283030762973</c:v>
                </c:pt>
                <c:pt idx="14040">
                  <c:v>58.164831568506983</c:v>
                </c:pt>
                <c:pt idx="14041">
                  <c:v>58.156599727746887</c:v>
                </c:pt>
                <c:pt idx="14042">
                  <c:v>58.157402834162532</c:v>
                </c:pt>
                <c:pt idx="14043">
                  <c:v>58.167140499451882</c:v>
                </c:pt>
                <c:pt idx="14044">
                  <c:v>58.163526520581613</c:v>
                </c:pt>
                <c:pt idx="14045">
                  <c:v>58.157703999068403</c:v>
                </c:pt>
                <c:pt idx="14046">
                  <c:v>58.165333510016723</c:v>
                </c:pt>
                <c:pt idx="14047">
                  <c:v>58.159611376805479</c:v>
                </c:pt>
                <c:pt idx="14048">
                  <c:v>58.166036228130402</c:v>
                </c:pt>
                <c:pt idx="14049">
                  <c:v>58.1656346749226</c:v>
                </c:pt>
                <c:pt idx="14050">
                  <c:v>58.159410600201568</c:v>
                </c:pt>
                <c:pt idx="14051">
                  <c:v>58.165935839828457</c:v>
                </c:pt>
                <c:pt idx="14052">
                  <c:v>58.162321860958201</c:v>
                </c:pt>
                <c:pt idx="14053">
                  <c:v>58.157904775672272</c:v>
                </c:pt>
                <c:pt idx="14054">
                  <c:v>58.147765557175141</c:v>
                </c:pt>
                <c:pt idx="14055">
                  <c:v>58.147163227363421</c:v>
                </c:pt>
                <c:pt idx="14056">
                  <c:v>58.137024008866277</c:v>
                </c:pt>
                <c:pt idx="14057">
                  <c:v>58.13300847678822</c:v>
                </c:pt>
                <c:pt idx="14058">
                  <c:v>58.130398380937457</c:v>
                </c:pt>
                <c:pt idx="14059">
                  <c:v>58.110119943943161</c:v>
                </c:pt>
                <c:pt idx="14060">
                  <c:v>58.109517614131448</c:v>
                </c:pt>
                <c:pt idx="14061">
                  <c:v>58.118050619797337</c:v>
                </c:pt>
                <c:pt idx="14062">
                  <c:v>58.105000140543602</c:v>
                </c:pt>
                <c:pt idx="14063">
                  <c:v>58.112730039793909</c:v>
                </c:pt>
                <c:pt idx="14064">
                  <c:v>58.116344018664172</c:v>
                </c:pt>
                <c:pt idx="14065">
                  <c:v>58.114336252625122</c:v>
                </c:pt>
                <c:pt idx="14066">
                  <c:v>58.127587508482797</c:v>
                </c:pt>
                <c:pt idx="14067">
                  <c:v>58.120459939044217</c:v>
                </c:pt>
                <c:pt idx="14068">
                  <c:v>58.114336252625151</c:v>
                </c:pt>
                <c:pt idx="14069">
                  <c:v>58.103996257524088</c:v>
                </c:pt>
                <c:pt idx="14070">
                  <c:v>58.094358980536711</c:v>
                </c:pt>
                <c:pt idx="14071">
                  <c:v>58.105200917147521</c:v>
                </c:pt>
                <c:pt idx="14072">
                  <c:v>58.105702858657267</c:v>
                </c:pt>
                <c:pt idx="14073">
                  <c:v>58.10771062469631</c:v>
                </c:pt>
                <c:pt idx="14074">
                  <c:v>58.114737805832952</c:v>
                </c:pt>
                <c:pt idx="14075">
                  <c:v>58.117247513381741</c:v>
                </c:pt>
                <c:pt idx="14076">
                  <c:v>58.120660715648107</c:v>
                </c:pt>
                <c:pt idx="14077">
                  <c:v>58.123672364706692</c:v>
                </c:pt>
                <c:pt idx="14078">
                  <c:v>58.132506535278459</c:v>
                </c:pt>
                <c:pt idx="14079">
                  <c:v>58.133610806599933</c:v>
                </c:pt>
                <c:pt idx="14080">
                  <c:v>58.124375082820343</c:v>
                </c:pt>
                <c:pt idx="14081">
                  <c:v>58.139232551509231</c:v>
                </c:pt>
                <c:pt idx="14082">
                  <c:v>58.168144382471397</c:v>
                </c:pt>
                <c:pt idx="14083">
                  <c:v>58.080906948075139</c:v>
                </c:pt>
                <c:pt idx="14084">
                  <c:v>58.089038400533227</c:v>
                </c:pt>
                <c:pt idx="14085">
                  <c:v>58.087331799400083</c:v>
                </c:pt>
                <c:pt idx="14086">
                  <c:v>58.100382278653818</c:v>
                </c:pt>
                <c:pt idx="14087">
                  <c:v>58.102490432994813</c:v>
                </c:pt>
                <c:pt idx="14088">
                  <c:v>58.106706741676803</c:v>
                </c:pt>
                <c:pt idx="14089">
                  <c:v>58.1018881031831</c:v>
                </c:pt>
                <c:pt idx="14090">
                  <c:v>58.097571406199172</c:v>
                </c:pt>
                <c:pt idx="14091">
                  <c:v>58.098374512614797</c:v>
                </c:pt>
                <c:pt idx="14092">
                  <c:v>58.098374512614782</c:v>
                </c:pt>
                <c:pt idx="14093">
                  <c:v>58.095162086952321</c:v>
                </c:pt>
                <c:pt idx="14094">
                  <c:v>58.086829857890287</c:v>
                </c:pt>
                <c:pt idx="14095">
                  <c:v>58.084520926945423</c:v>
                </c:pt>
                <c:pt idx="14096">
                  <c:v>58.087432187702021</c:v>
                </c:pt>
                <c:pt idx="14097">
                  <c:v>58.086026751474712</c:v>
                </c:pt>
                <c:pt idx="14098">
                  <c:v>58.079401123545857</c:v>
                </c:pt>
                <c:pt idx="14099">
                  <c:v>58.076289086185348</c:v>
                </c:pt>
                <c:pt idx="14100">
                  <c:v>58.071671224295557</c:v>
                </c:pt>
                <c:pt idx="14101">
                  <c:v>58.032319009930411</c:v>
                </c:pt>
                <c:pt idx="14102">
                  <c:v>58.141943035661917</c:v>
                </c:pt>
                <c:pt idx="14103">
                  <c:v>58.134413913015528</c:v>
                </c:pt>
                <c:pt idx="14104">
                  <c:v>58.119957997534442</c:v>
                </c:pt>
                <c:pt idx="14105">
                  <c:v>58.108915284319743</c:v>
                </c:pt>
                <c:pt idx="14106">
                  <c:v>58.109517614131448</c:v>
                </c:pt>
                <c:pt idx="14107">
                  <c:v>58.109015672621673</c:v>
                </c:pt>
                <c:pt idx="14108">
                  <c:v>58.115340135644651</c:v>
                </c:pt>
                <c:pt idx="14109">
                  <c:v>58.116544795268069</c:v>
                </c:pt>
                <c:pt idx="14110">
                  <c:v>57.99597844462378</c:v>
                </c:pt>
                <c:pt idx="14111">
                  <c:v>58.00240329594871</c:v>
                </c:pt>
                <c:pt idx="14112">
                  <c:v>57.99547650311402</c:v>
                </c:pt>
                <c:pt idx="14113">
                  <c:v>57.999190870286249</c:v>
                </c:pt>
                <c:pt idx="14114">
                  <c:v>57.989754369902762</c:v>
                </c:pt>
                <c:pt idx="14115">
                  <c:v>57.987646215561767</c:v>
                </c:pt>
                <c:pt idx="14116">
                  <c:v>57.984433789899299</c:v>
                </c:pt>
                <c:pt idx="14117">
                  <c:v>57.984534178201251</c:v>
                </c:pt>
                <c:pt idx="14118">
                  <c:v>57.979113209895857</c:v>
                </c:pt>
                <c:pt idx="14119">
                  <c:v>57.959336714411322</c:v>
                </c:pt>
                <c:pt idx="14120">
                  <c:v>57.958433219693767</c:v>
                </c:pt>
                <c:pt idx="14121">
                  <c:v>57.934440415527249</c:v>
                </c:pt>
                <c:pt idx="14122">
                  <c:v>57.932733814394084</c:v>
                </c:pt>
                <c:pt idx="14123">
                  <c:v>57.944077692514618</c:v>
                </c:pt>
                <c:pt idx="14124">
                  <c:v>57.944479245722448</c:v>
                </c:pt>
                <c:pt idx="14125">
                  <c:v>57.946286235157572</c:v>
                </c:pt>
                <c:pt idx="14126">
                  <c:v>57.938154782699471</c:v>
                </c:pt>
                <c:pt idx="14127">
                  <c:v>57.932733814394084</c:v>
                </c:pt>
                <c:pt idx="14128">
                  <c:v>57.932432649488213</c:v>
                </c:pt>
                <c:pt idx="14129">
                  <c:v>58.064644043158928</c:v>
                </c:pt>
                <c:pt idx="14130">
                  <c:v>58.096868688085507</c:v>
                </c:pt>
                <c:pt idx="14131">
                  <c:v>58.10028189035188</c:v>
                </c:pt>
                <c:pt idx="14132">
                  <c:v>58.101888103183107</c:v>
                </c:pt>
                <c:pt idx="14133">
                  <c:v>58.117046736777851</c:v>
                </c:pt>
                <c:pt idx="14134">
                  <c:v>58.113131593001718</c:v>
                </c:pt>
                <c:pt idx="14135">
                  <c:v>58.119154891118832</c:v>
                </c:pt>
                <c:pt idx="14136">
                  <c:v>58.12317042319691</c:v>
                </c:pt>
                <c:pt idx="14137">
                  <c:v>58.12678440206718</c:v>
                </c:pt>
                <c:pt idx="14138">
                  <c:v>58.125077800934008</c:v>
                </c:pt>
                <c:pt idx="14139">
                  <c:v>58.126182072255482</c:v>
                </c:pt>
                <c:pt idx="14140">
                  <c:v>58.125880907349611</c:v>
                </c:pt>
                <c:pt idx="14141">
                  <c:v>58.152283030762973</c:v>
                </c:pt>
                <c:pt idx="14142">
                  <c:v>58.159812153409362</c:v>
                </c:pt>
                <c:pt idx="14143">
                  <c:v>58.164931956808921</c:v>
                </c:pt>
                <c:pt idx="14144">
                  <c:v>58.158205940578142</c:v>
                </c:pt>
                <c:pt idx="14145">
                  <c:v>58.169449430396753</c:v>
                </c:pt>
                <c:pt idx="14146">
                  <c:v>58.172360691153379</c:v>
                </c:pt>
                <c:pt idx="14147">
                  <c:v>58.18500961719932</c:v>
                </c:pt>
                <c:pt idx="14148">
                  <c:v>58.16864632398115</c:v>
                </c:pt>
                <c:pt idx="14149">
                  <c:v>58.149271381704409</c:v>
                </c:pt>
                <c:pt idx="14150">
                  <c:v>58.140738376038513</c:v>
                </c:pt>
                <c:pt idx="14151">
                  <c:v>58.146661285853668</c:v>
                </c:pt>
                <c:pt idx="14152">
                  <c:v>58.140437211132642</c:v>
                </c:pt>
                <c:pt idx="14153">
                  <c:v>58.142043423963877</c:v>
                </c:pt>
                <c:pt idx="14154">
                  <c:v>58.156700116048867</c:v>
                </c:pt>
                <c:pt idx="14155">
                  <c:v>58.154893126613707</c:v>
                </c:pt>
                <c:pt idx="14156">
                  <c:v>58.158005163974252</c:v>
                </c:pt>
                <c:pt idx="14157">
                  <c:v>58.169248653792863</c:v>
                </c:pt>
                <c:pt idx="14158">
                  <c:v>58.175271951909977</c:v>
                </c:pt>
                <c:pt idx="14159">
                  <c:v>58.16784321756554</c:v>
                </c:pt>
                <c:pt idx="14160">
                  <c:v>58.137325173772147</c:v>
                </c:pt>
                <c:pt idx="14161">
                  <c:v>58.124575859424262</c:v>
                </c:pt>
                <c:pt idx="14162">
                  <c:v>58.121965763573513</c:v>
                </c:pt>
                <c:pt idx="14163">
                  <c:v>58.135417796035071</c:v>
                </c:pt>
                <c:pt idx="14164">
                  <c:v>58.125479354141802</c:v>
                </c:pt>
                <c:pt idx="14165">
                  <c:v>58.119456056024681</c:v>
                </c:pt>
                <c:pt idx="14166">
                  <c:v>58.100984608465531</c:v>
                </c:pt>
                <c:pt idx="14167">
                  <c:v>58.12246770508326</c:v>
                </c:pt>
                <c:pt idx="14168">
                  <c:v>58.100382278653832</c:v>
                </c:pt>
                <c:pt idx="14169">
                  <c:v>58.095362863556218</c:v>
                </c:pt>
                <c:pt idx="14170">
                  <c:v>58.075285203165841</c:v>
                </c:pt>
                <c:pt idx="14171">
                  <c:v>58.082011219396627</c:v>
                </c:pt>
                <c:pt idx="14172">
                  <c:v>58.079401123545878</c:v>
                </c:pt>
                <c:pt idx="14173">
                  <c:v>58.003106014062404</c:v>
                </c:pt>
                <c:pt idx="14174">
                  <c:v>57.990557476318401</c:v>
                </c:pt>
                <c:pt idx="14175">
                  <c:v>57.976101560837307</c:v>
                </c:pt>
                <c:pt idx="14176">
                  <c:v>57.97981592800955</c:v>
                </c:pt>
                <c:pt idx="14177">
                  <c:v>57.977506997064637</c:v>
                </c:pt>
                <c:pt idx="14178">
                  <c:v>57.991059417828147</c:v>
                </c:pt>
                <c:pt idx="14179">
                  <c:v>57.992766018961341</c:v>
                </c:pt>
                <c:pt idx="14180">
                  <c:v>57.994372231792553</c:v>
                </c:pt>
                <c:pt idx="14181">
                  <c:v>57.993067183867169</c:v>
                </c:pt>
                <c:pt idx="14182">
                  <c:v>58.004812615195561</c:v>
                </c:pt>
                <c:pt idx="14183">
                  <c:v>57.999592423494072</c:v>
                </c:pt>
                <c:pt idx="14184">
                  <c:v>58.004109897081911</c:v>
                </c:pt>
                <c:pt idx="14185">
                  <c:v>58.0076234876502</c:v>
                </c:pt>
                <c:pt idx="14186">
                  <c:v>57.994773785000362</c:v>
                </c:pt>
                <c:pt idx="14187">
                  <c:v>57.999190870286263</c:v>
                </c:pt>
                <c:pt idx="14188">
                  <c:v>58.010333971802922</c:v>
                </c:pt>
                <c:pt idx="14189">
                  <c:v>58.023183674452781</c:v>
                </c:pt>
                <c:pt idx="14190">
                  <c:v>58.019067754072744</c:v>
                </c:pt>
                <c:pt idx="14191">
                  <c:v>58.030411632193307</c:v>
                </c:pt>
                <c:pt idx="14192">
                  <c:v>58.089439953741064</c:v>
                </c:pt>
                <c:pt idx="14193">
                  <c:v>58.098173736010899</c:v>
                </c:pt>
                <c:pt idx="14194">
                  <c:v>58.126583625463283</c:v>
                </c:pt>
                <c:pt idx="14195">
                  <c:v>58.129093333012086</c:v>
                </c:pt>
                <c:pt idx="14196">
                  <c:v>58.132004593768677</c:v>
                </c:pt>
                <c:pt idx="14197">
                  <c:v>58.13351041829798</c:v>
                </c:pt>
                <c:pt idx="14198">
                  <c:v>58.136622455658468</c:v>
                </c:pt>
                <c:pt idx="14199">
                  <c:v>58.15318652548055</c:v>
                </c:pt>
                <c:pt idx="14200">
                  <c:v>58.060427734476953</c:v>
                </c:pt>
                <c:pt idx="14201">
                  <c:v>58.036234153706523</c:v>
                </c:pt>
                <c:pt idx="14202">
                  <c:v>58.052396670320803</c:v>
                </c:pt>
                <c:pt idx="14203">
                  <c:v>58.051593563905172</c:v>
                </c:pt>
                <c:pt idx="14204">
                  <c:v>58.049686186168103</c:v>
                </c:pt>
                <c:pt idx="14205">
                  <c:v>58.040149297482657</c:v>
                </c:pt>
                <c:pt idx="14206">
                  <c:v>58.047477643525148</c:v>
                </c:pt>
                <c:pt idx="14207">
                  <c:v>58.053400553340282</c:v>
                </c:pt>
                <c:pt idx="14208">
                  <c:v>58.056612979002757</c:v>
                </c:pt>
                <c:pt idx="14209">
                  <c:v>58.047377255223168</c:v>
                </c:pt>
                <c:pt idx="14210">
                  <c:v>58.035129882385057</c:v>
                </c:pt>
                <c:pt idx="14211">
                  <c:v>58.035029494083098</c:v>
                </c:pt>
                <c:pt idx="14212">
                  <c:v>58.056311814096922</c:v>
                </c:pt>
                <c:pt idx="14213">
                  <c:v>58.048782691450498</c:v>
                </c:pt>
                <c:pt idx="14214">
                  <c:v>58.039346191067033</c:v>
                </c:pt>
                <c:pt idx="14215">
                  <c:v>58.040651238992403</c:v>
                </c:pt>
                <c:pt idx="14216">
                  <c:v>58.029708914079663</c:v>
                </c:pt>
                <c:pt idx="14217">
                  <c:v>58.02489027558596</c:v>
                </c:pt>
                <c:pt idx="14218">
                  <c:v>58.014249115579062</c:v>
                </c:pt>
                <c:pt idx="14219">
                  <c:v>58.102590821296758</c:v>
                </c:pt>
                <c:pt idx="14220">
                  <c:v>58.113432757907567</c:v>
                </c:pt>
                <c:pt idx="14221">
                  <c:v>58.116444406966117</c:v>
                </c:pt>
                <c:pt idx="14222">
                  <c:v>58.112328486586101</c:v>
                </c:pt>
                <c:pt idx="14223">
                  <c:v>58.118954114514928</c:v>
                </c:pt>
                <c:pt idx="14224">
                  <c:v>58.110822662056812</c:v>
                </c:pt>
                <c:pt idx="14225">
                  <c:v>58.108011789602173</c:v>
                </c:pt>
                <c:pt idx="14226">
                  <c:v>58.110722273754881</c:v>
                </c:pt>
                <c:pt idx="14227">
                  <c:v>58.116243630362248</c:v>
                </c:pt>
                <c:pt idx="14228">
                  <c:v>58.119957997534478</c:v>
                </c:pt>
                <c:pt idx="14229">
                  <c:v>58.121865375271547</c:v>
                </c:pt>
                <c:pt idx="14230">
                  <c:v>58.124877024330097</c:v>
                </c:pt>
                <c:pt idx="14231">
                  <c:v>58.109216449225613</c:v>
                </c:pt>
                <c:pt idx="14232">
                  <c:v>58.104498199033863</c:v>
                </c:pt>
                <c:pt idx="14233">
                  <c:v>58.11112382696269</c:v>
                </c:pt>
                <c:pt idx="14234">
                  <c:v>58.101386161673339</c:v>
                </c:pt>
                <c:pt idx="14235">
                  <c:v>58.090142671854721</c:v>
                </c:pt>
                <c:pt idx="14236">
                  <c:v>58.089138788835221</c:v>
                </c:pt>
                <c:pt idx="14237">
                  <c:v>58.08050539486733</c:v>
                </c:pt>
                <c:pt idx="14238">
                  <c:v>58.077694522412671</c:v>
                </c:pt>
                <c:pt idx="14239">
                  <c:v>58.065246372970641</c:v>
                </c:pt>
                <c:pt idx="14240">
                  <c:v>58.06343938353551</c:v>
                </c:pt>
                <c:pt idx="14241">
                  <c:v>58.071570835993597</c:v>
                </c:pt>
                <c:pt idx="14242">
                  <c:v>58.073076660522901</c:v>
                </c:pt>
                <c:pt idx="14243">
                  <c:v>57.998387763870653</c:v>
                </c:pt>
                <c:pt idx="14244">
                  <c:v>57.987947380467617</c:v>
                </c:pt>
                <c:pt idx="14245">
                  <c:v>57.984935731409081</c:v>
                </c:pt>
                <c:pt idx="14246">
                  <c:v>57.979916316311481</c:v>
                </c:pt>
                <c:pt idx="14247">
                  <c:v>57.982827577068058</c:v>
                </c:pt>
                <c:pt idx="14248">
                  <c:v>57.985236896314923</c:v>
                </c:pt>
                <c:pt idx="14249">
                  <c:v>57.980719422727077</c:v>
                </c:pt>
                <c:pt idx="14250">
                  <c:v>57.996078832925761</c:v>
                </c:pt>
                <c:pt idx="14251">
                  <c:v>57.990758252922298</c:v>
                </c:pt>
                <c:pt idx="14252">
                  <c:v>57.992966795565231</c:v>
                </c:pt>
                <c:pt idx="14253">
                  <c:v>58.001700577835052</c:v>
                </c:pt>
                <c:pt idx="14254">
                  <c:v>58.013245232559541</c:v>
                </c:pt>
                <c:pt idx="14255">
                  <c:v>58.015855328410282</c:v>
                </c:pt>
                <c:pt idx="14256">
                  <c:v>58.016658434825899</c:v>
                </c:pt>
                <c:pt idx="14257">
                  <c:v>58.01716037633566</c:v>
                </c:pt>
                <c:pt idx="14258">
                  <c:v>58.022581344641068</c:v>
                </c:pt>
                <c:pt idx="14259">
                  <c:v>58.013947950673177</c:v>
                </c:pt>
                <c:pt idx="14260">
                  <c:v>58.018465424261031</c:v>
                </c:pt>
                <c:pt idx="14261">
                  <c:v>58.008526982367798</c:v>
                </c:pt>
                <c:pt idx="14262">
                  <c:v>58.092652379403532</c:v>
                </c:pt>
                <c:pt idx="14263">
                  <c:v>58.095463251858178</c:v>
                </c:pt>
                <c:pt idx="14264">
                  <c:v>58.115842077154447</c:v>
                </c:pt>
                <c:pt idx="14265">
                  <c:v>58.120660715648107</c:v>
                </c:pt>
                <c:pt idx="14266">
                  <c:v>58.124274694518398</c:v>
                </c:pt>
                <c:pt idx="14267">
                  <c:v>58.1253789658399</c:v>
                </c:pt>
                <c:pt idx="14268">
                  <c:v>58.122568093385219</c:v>
                </c:pt>
                <c:pt idx="14269">
                  <c:v>58.097270241293323</c:v>
                </c:pt>
                <c:pt idx="14270">
                  <c:v>58.108112177904133</c:v>
                </c:pt>
                <c:pt idx="14271">
                  <c:v>58.110923050358792</c:v>
                </c:pt>
                <c:pt idx="14272">
                  <c:v>58.105702858657288</c:v>
                </c:pt>
                <c:pt idx="14273">
                  <c:v>58.099679560540167</c:v>
                </c:pt>
                <c:pt idx="14274">
                  <c:v>58.090142671854743</c:v>
                </c:pt>
                <c:pt idx="14275">
                  <c:v>58.097571406199172</c:v>
                </c:pt>
                <c:pt idx="14276">
                  <c:v>58.095664028462068</c:v>
                </c:pt>
                <c:pt idx="14277">
                  <c:v>58.098575289218687</c:v>
                </c:pt>
                <c:pt idx="14278">
                  <c:v>58.105401693751418</c:v>
                </c:pt>
                <c:pt idx="14279">
                  <c:v>58.092050049591819</c:v>
                </c:pt>
                <c:pt idx="14280">
                  <c:v>58.091648496384003</c:v>
                </c:pt>
                <c:pt idx="14281">
                  <c:v>58.100884220163593</c:v>
                </c:pt>
                <c:pt idx="14282">
                  <c:v>58.117649066589557</c:v>
                </c:pt>
                <c:pt idx="14283">
                  <c:v>58.03412599936555</c:v>
                </c:pt>
                <c:pt idx="14284">
                  <c:v>58.01716037633566</c:v>
                </c:pt>
                <c:pt idx="14285">
                  <c:v>58.015955716712227</c:v>
                </c:pt>
                <c:pt idx="14286">
                  <c:v>58.015855328410282</c:v>
                </c:pt>
                <c:pt idx="14287">
                  <c:v>58.02238056803715</c:v>
                </c:pt>
                <c:pt idx="14288">
                  <c:v>58.029608525777697</c:v>
                </c:pt>
                <c:pt idx="14289">
                  <c:v>58.048180361638799</c:v>
                </c:pt>
                <c:pt idx="14290">
                  <c:v>58.048079973336847</c:v>
                </c:pt>
                <c:pt idx="14291">
                  <c:v>58.05249705862272</c:v>
                </c:pt>
                <c:pt idx="14292">
                  <c:v>58.057114920512511</c:v>
                </c:pt>
                <c:pt idx="14293">
                  <c:v>58.055408319379332</c:v>
                </c:pt>
                <c:pt idx="14294">
                  <c:v>58.042458228427542</c:v>
                </c:pt>
                <c:pt idx="14295">
                  <c:v>58.050790457489548</c:v>
                </c:pt>
                <c:pt idx="14296">
                  <c:v>58.053802106548098</c:v>
                </c:pt>
                <c:pt idx="14297">
                  <c:v>58.076389474487293</c:v>
                </c:pt>
                <c:pt idx="14298">
                  <c:v>58.081910831094653</c:v>
                </c:pt>
                <c:pt idx="14299">
                  <c:v>58.081308501282948</c:v>
                </c:pt>
                <c:pt idx="14300">
                  <c:v>58.075285203165841</c:v>
                </c:pt>
                <c:pt idx="14301">
                  <c:v>58.066551420896012</c:v>
                </c:pt>
                <c:pt idx="14302">
                  <c:v>58.12879216810623</c:v>
                </c:pt>
                <c:pt idx="14303">
                  <c:v>58.139332939811197</c:v>
                </c:pt>
                <c:pt idx="14304">
                  <c:v>58.142746142077563</c:v>
                </c:pt>
                <c:pt idx="14305">
                  <c:v>58.054906377869578</c:v>
                </c:pt>
                <c:pt idx="14306">
                  <c:v>58.048381138242704</c:v>
                </c:pt>
                <c:pt idx="14307">
                  <c:v>58.048682303148567</c:v>
                </c:pt>
                <c:pt idx="14308">
                  <c:v>58.017361152939557</c:v>
                </c:pt>
                <c:pt idx="14309">
                  <c:v>58.034828717479201</c:v>
                </c:pt>
                <c:pt idx="14310">
                  <c:v>57.984233013295388</c:v>
                </c:pt>
                <c:pt idx="14311">
                  <c:v>57.990959029526202</c:v>
                </c:pt>
                <c:pt idx="14312">
                  <c:v>58.00139941292921</c:v>
                </c:pt>
                <c:pt idx="14313">
                  <c:v>58.018164259355167</c:v>
                </c:pt>
                <c:pt idx="14314">
                  <c:v>58.016156493316139</c:v>
                </c:pt>
                <c:pt idx="14315">
                  <c:v>58.014550280484912</c:v>
                </c:pt>
                <c:pt idx="14316">
                  <c:v>57.992364465753518</c:v>
                </c:pt>
                <c:pt idx="14317">
                  <c:v>57.994874173302307</c:v>
                </c:pt>
                <c:pt idx="14318">
                  <c:v>58.003909120477999</c:v>
                </c:pt>
                <c:pt idx="14319">
                  <c:v>57.996078832925761</c:v>
                </c:pt>
                <c:pt idx="14320">
                  <c:v>58.000797083117483</c:v>
                </c:pt>
                <c:pt idx="14321">
                  <c:v>58.002202519344813</c:v>
                </c:pt>
                <c:pt idx="14322">
                  <c:v>57.948595166102471</c:v>
                </c:pt>
                <c:pt idx="14323">
                  <c:v>57.928015564202333</c:v>
                </c:pt>
                <c:pt idx="14324">
                  <c:v>58.01796348275127</c:v>
                </c:pt>
                <c:pt idx="14325">
                  <c:v>58.028604642758168</c:v>
                </c:pt>
                <c:pt idx="14326">
                  <c:v>58.037539201631901</c:v>
                </c:pt>
                <c:pt idx="14327">
                  <c:v>58.04868230314856</c:v>
                </c:pt>
                <c:pt idx="14328">
                  <c:v>58.032620174836246</c:v>
                </c:pt>
                <c:pt idx="14329">
                  <c:v>58.081810442792673</c:v>
                </c:pt>
                <c:pt idx="14330">
                  <c:v>58.079401123545843</c:v>
                </c:pt>
                <c:pt idx="14331">
                  <c:v>58.088837623929329</c:v>
                </c:pt>
                <c:pt idx="14332">
                  <c:v>58.080103841659508</c:v>
                </c:pt>
                <c:pt idx="14333">
                  <c:v>58.084018985435648</c:v>
                </c:pt>
                <c:pt idx="14334">
                  <c:v>58.077493745808773</c:v>
                </c:pt>
                <c:pt idx="14335">
                  <c:v>58.077292969204848</c:v>
                </c:pt>
                <c:pt idx="14336">
                  <c:v>58.086428304682492</c:v>
                </c:pt>
                <c:pt idx="14337">
                  <c:v>58.093555874121101</c:v>
                </c:pt>
                <c:pt idx="14338">
                  <c:v>58.100884220163557</c:v>
                </c:pt>
                <c:pt idx="14339">
                  <c:v>58.083215879020038</c:v>
                </c:pt>
                <c:pt idx="14340">
                  <c:v>58.128892556408182</c:v>
                </c:pt>
                <c:pt idx="14341">
                  <c:v>58.183102239462237</c:v>
                </c:pt>
                <c:pt idx="14342">
                  <c:v>58.217736203635653</c:v>
                </c:pt>
                <c:pt idx="14343">
                  <c:v>58.215326884388809</c:v>
                </c:pt>
                <c:pt idx="14344">
                  <c:v>58.199063979472598</c:v>
                </c:pt>
                <c:pt idx="14345">
                  <c:v>58.186515441728602</c:v>
                </c:pt>
                <c:pt idx="14346">
                  <c:v>58.180994085121227</c:v>
                </c:pt>
                <c:pt idx="14347">
                  <c:v>58.17938787229</c:v>
                </c:pt>
                <c:pt idx="14348">
                  <c:v>58.176376223231451</c:v>
                </c:pt>
                <c:pt idx="14349">
                  <c:v>58.167542052659677</c:v>
                </c:pt>
                <c:pt idx="14350">
                  <c:v>58.165835451526497</c:v>
                </c:pt>
                <c:pt idx="14351">
                  <c:v>58.158005163974252</c:v>
                </c:pt>
                <c:pt idx="14352">
                  <c:v>58.151981865857117</c:v>
                </c:pt>
                <c:pt idx="14353">
                  <c:v>58.155294679821523</c:v>
                </c:pt>
                <c:pt idx="14354">
                  <c:v>58.168847100585047</c:v>
                </c:pt>
                <c:pt idx="14355">
                  <c:v>58.047979585034888</c:v>
                </c:pt>
                <c:pt idx="14356">
                  <c:v>58.035631823894811</c:v>
                </c:pt>
                <c:pt idx="14357">
                  <c:v>58.037338425028011</c:v>
                </c:pt>
                <c:pt idx="14358">
                  <c:v>58.048983468054431</c:v>
                </c:pt>
                <c:pt idx="14359">
                  <c:v>57.991862524243771</c:v>
                </c:pt>
                <c:pt idx="14360">
                  <c:v>57.989955146506681</c:v>
                </c:pt>
                <c:pt idx="14361">
                  <c:v>57.965159235924553</c:v>
                </c:pt>
                <c:pt idx="14362">
                  <c:v>57.982024470652462</c:v>
                </c:pt>
                <c:pt idx="14363">
                  <c:v>57.991360582734011</c:v>
                </c:pt>
                <c:pt idx="14364">
                  <c:v>58.010936301614628</c:v>
                </c:pt>
                <c:pt idx="14365">
                  <c:v>57.995576891416</c:v>
                </c:pt>
                <c:pt idx="14366">
                  <c:v>57.999893588399942</c:v>
                </c:pt>
                <c:pt idx="14367">
                  <c:v>58.025994546907427</c:v>
                </c:pt>
                <c:pt idx="14368">
                  <c:v>58.031616291816754</c:v>
                </c:pt>
                <c:pt idx="14369">
                  <c:v>58.020673966903999</c:v>
                </c:pt>
                <c:pt idx="14370">
                  <c:v>58.024689498982049</c:v>
                </c:pt>
                <c:pt idx="14371">
                  <c:v>58.037539201631908</c:v>
                </c:pt>
                <c:pt idx="14372">
                  <c:v>58.042859781635357</c:v>
                </c:pt>
                <c:pt idx="14373">
                  <c:v>58.032017845024541</c:v>
                </c:pt>
                <c:pt idx="14374">
                  <c:v>58.139232551509231</c:v>
                </c:pt>
                <c:pt idx="14375">
                  <c:v>58.138228668489717</c:v>
                </c:pt>
                <c:pt idx="14376">
                  <c:v>58.135016242827263</c:v>
                </c:pt>
                <c:pt idx="14377">
                  <c:v>58.128992944710149</c:v>
                </c:pt>
                <c:pt idx="14378">
                  <c:v>58.138228668489717</c:v>
                </c:pt>
                <c:pt idx="14379">
                  <c:v>58.1401360462268</c:v>
                </c:pt>
                <c:pt idx="14380">
                  <c:v>58.147464392269278</c:v>
                </c:pt>
                <c:pt idx="14381">
                  <c:v>58.137927503583853</c:v>
                </c:pt>
                <c:pt idx="14382">
                  <c:v>58.135819349242873</c:v>
                </c:pt>
                <c:pt idx="14383">
                  <c:v>58.153688466990289</c:v>
                </c:pt>
                <c:pt idx="14384">
                  <c:v>58.191233691920338</c:v>
                </c:pt>
                <c:pt idx="14385">
                  <c:v>58.193241457959367</c:v>
                </c:pt>
                <c:pt idx="14386">
                  <c:v>58.192639128147661</c:v>
                </c:pt>
                <c:pt idx="14387">
                  <c:v>58.200569804001873</c:v>
                </c:pt>
                <c:pt idx="14388">
                  <c:v>58.220547076090313</c:v>
                </c:pt>
                <c:pt idx="14389">
                  <c:v>58.244439491954871</c:v>
                </c:pt>
                <c:pt idx="14390">
                  <c:v>58.246045704786113</c:v>
                </c:pt>
                <c:pt idx="14391">
                  <c:v>58.248455024032957</c:v>
                </c:pt>
                <c:pt idx="14392">
                  <c:v>58.259497737247642</c:v>
                </c:pt>
                <c:pt idx="14393">
                  <c:v>58.26893423763115</c:v>
                </c:pt>
                <c:pt idx="14394">
                  <c:v>58.270138897254569</c:v>
                </c:pt>
                <c:pt idx="14395">
                  <c:v>58.279374621034151</c:v>
                </c:pt>
                <c:pt idx="14396">
                  <c:v>58.301560435765523</c:v>
                </c:pt>
                <c:pt idx="14397">
                  <c:v>58.309792276525599</c:v>
                </c:pt>
                <c:pt idx="14398">
                  <c:v>58.317120622568083</c:v>
                </c:pt>
                <c:pt idx="14399">
                  <c:v>58.340009155413121</c:v>
                </c:pt>
                <c:pt idx="14400">
                  <c:v>58.341514979942403</c:v>
                </c:pt>
                <c:pt idx="14401">
                  <c:v>58.347538278059531</c:v>
                </c:pt>
                <c:pt idx="14402">
                  <c:v>58.326155569743747</c:v>
                </c:pt>
                <c:pt idx="14403">
                  <c:v>58.318425670493447</c:v>
                </c:pt>
                <c:pt idx="14404">
                  <c:v>58.316919845964193</c:v>
                </c:pt>
                <c:pt idx="14405">
                  <c:v>58.302664707086997</c:v>
                </c:pt>
                <c:pt idx="14406">
                  <c:v>58.316719069360268</c:v>
                </c:pt>
                <c:pt idx="14407">
                  <c:v>58.317522175775878</c:v>
                </c:pt>
                <c:pt idx="14408">
                  <c:v>58.31320547879195</c:v>
                </c:pt>
                <c:pt idx="14409">
                  <c:v>58.308788393506063</c:v>
                </c:pt>
                <c:pt idx="14410">
                  <c:v>58.302564318785038</c:v>
                </c:pt>
                <c:pt idx="14411">
                  <c:v>58.303467813502607</c:v>
                </c:pt>
                <c:pt idx="14412">
                  <c:v>58.312603148980251</c:v>
                </c:pt>
                <c:pt idx="14413">
                  <c:v>58.334688575409658</c:v>
                </c:pt>
                <c:pt idx="14414">
                  <c:v>58.339406825601422</c:v>
                </c:pt>
                <c:pt idx="14415">
                  <c:v>58.343723522585357</c:v>
                </c:pt>
                <c:pt idx="14416">
                  <c:v>58.349546044098567</c:v>
                </c:pt>
                <c:pt idx="14417">
                  <c:v>58.370326422602609</c:v>
                </c:pt>
                <c:pt idx="14418">
                  <c:v>58.365808949014777</c:v>
                </c:pt>
                <c:pt idx="14419">
                  <c:v>58.373036906755317</c:v>
                </c:pt>
                <c:pt idx="14420">
                  <c:v>58.401547184509667</c:v>
                </c:pt>
                <c:pt idx="14421">
                  <c:v>58.416103488292713</c:v>
                </c:pt>
                <c:pt idx="14422">
                  <c:v>58.431061345283517</c:v>
                </c:pt>
                <c:pt idx="14423">
                  <c:v>58.458868904924238</c:v>
                </c:pt>
                <c:pt idx="14424">
                  <c:v>58.478645400408773</c:v>
                </c:pt>
                <c:pt idx="14425">
                  <c:v>58.494305975513271</c:v>
                </c:pt>
                <c:pt idx="14426">
                  <c:v>58.514383635903648</c:v>
                </c:pt>
                <c:pt idx="14427">
                  <c:v>58.528036444969132</c:v>
                </c:pt>
                <c:pt idx="14428">
                  <c:v>58.563473515558172</c:v>
                </c:pt>
                <c:pt idx="14429">
                  <c:v>58.626918922391823</c:v>
                </c:pt>
                <c:pt idx="14430">
                  <c:v>58.647799689197797</c:v>
                </c:pt>
                <c:pt idx="14431">
                  <c:v>58.676510743556072</c:v>
                </c:pt>
                <c:pt idx="14432">
                  <c:v>58.702210148855769</c:v>
                </c:pt>
                <c:pt idx="14433">
                  <c:v>58.743570129259972</c:v>
                </c:pt>
                <c:pt idx="14434">
                  <c:v>58.769771476069451</c:v>
                </c:pt>
                <c:pt idx="14435">
                  <c:v>58.808922913830699</c:v>
                </c:pt>
                <c:pt idx="14436">
                  <c:v>58.837935133094803</c:v>
                </c:pt>
                <c:pt idx="14437">
                  <c:v>58.88080093802828</c:v>
                </c:pt>
                <c:pt idx="14438">
                  <c:v>58.944346733163847</c:v>
                </c:pt>
                <c:pt idx="14439">
                  <c:v>58.978880309035347</c:v>
                </c:pt>
                <c:pt idx="14440">
                  <c:v>58.969544196953812</c:v>
                </c:pt>
                <c:pt idx="14441">
                  <c:v>59.009900294338507</c:v>
                </c:pt>
                <c:pt idx="14442">
                  <c:v>59.048349013986098</c:v>
                </c:pt>
                <c:pt idx="14443">
                  <c:v>59.104164909871372</c:v>
                </c:pt>
                <c:pt idx="14444">
                  <c:v>59.145123337067773</c:v>
                </c:pt>
                <c:pt idx="14445">
                  <c:v>59.19551826464766</c:v>
                </c:pt>
                <c:pt idx="14446">
                  <c:v>59.262577650351552</c:v>
                </c:pt>
                <c:pt idx="14447">
                  <c:v>59.317791216425121</c:v>
                </c:pt>
                <c:pt idx="14448">
                  <c:v>59.25113338392903</c:v>
                </c:pt>
                <c:pt idx="14449">
                  <c:v>59.30624656170064</c:v>
                </c:pt>
                <c:pt idx="14450">
                  <c:v>59.371800122875293</c:v>
                </c:pt>
                <c:pt idx="14451">
                  <c:v>59.443276593865072</c:v>
                </c:pt>
                <c:pt idx="14452">
                  <c:v>59.514753064854858</c:v>
                </c:pt>
                <c:pt idx="14453">
                  <c:v>59.583719828295848</c:v>
                </c:pt>
                <c:pt idx="14454">
                  <c:v>59.643350479655297</c:v>
                </c:pt>
                <c:pt idx="14455">
                  <c:v>59.716131998570468</c:v>
                </c:pt>
                <c:pt idx="14456">
                  <c:v>59.78078206502753</c:v>
                </c:pt>
                <c:pt idx="14457">
                  <c:v>59.850551934884152</c:v>
                </c:pt>
                <c:pt idx="14458">
                  <c:v>59.928252480594949</c:v>
                </c:pt>
                <c:pt idx="14459">
                  <c:v>60.048216501427532</c:v>
                </c:pt>
                <c:pt idx="14460">
                  <c:v>60.129932579216423</c:v>
                </c:pt>
                <c:pt idx="14461">
                  <c:v>60.209942055872133</c:v>
                </c:pt>
                <c:pt idx="14462">
                  <c:v>60.284530564222408</c:v>
                </c:pt>
                <c:pt idx="14463">
                  <c:v>60.378895568057253</c:v>
                </c:pt>
                <c:pt idx="14464">
                  <c:v>60.457499608485627</c:v>
                </c:pt>
                <c:pt idx="14465">
                  <c:v>60.530180739098853</c:v>
                </c:pt>
                <c:pt idx="14466">
                  <c:v>60.601054880276912</c:v>
                </c:pt>
                <c:pt idx="14467">
                  <c:v>60.785769355868517</c:v>
                </c:pt>
                <c:pt idx="14468">
                  <c:v>60.871802130641328</c:v>
                </c:pt>
                <c:pt idx="14469">
                  <c:v>60.946892580501398</c:v>
                </c:pt>
                <c:pt idx="14470">
                  <c:v>61.019573711114603</c:v>
                </c:pt>
                <c:pt idx="14471">
                  <c:v>61.088942027763402</c:v>
                </c:pt>
                <c:pt idx="14472">
                  <c:v>61.175376355744042</c:v>
                </c:pt>
                <c:pt idx="14473">
                  <c:v>61.264621556179307</c:v>
                </c:pt>
                <c:pt idx="14474">
                  <c:v>61.33760385169834</c:v>
                </c:pt>
                <c:pt idx="14475">
                  <c:v>61.390608875129011</c:v>
                </c:pt>
                <c:pt idx="14476">
                  <c:v>61.460579521589509</c:v>
                </c:pt>
                <c:pt idx="14477">
                  <c:v>61.540388221641301</c:v>
                </c:pt>
                <c:pt idx="14478">
                  <c:v>61.638969534158129</c:v>
                </c:pt>
                <c:pt idx="14479">
                  <c:v>61.713457654206458</c:v>
                </c:pt>
                <c:pt idx="14480">
                  <c:v>61.795575285203178</c:v>
                </c:pt>
                <c:pt idx="14481">
                  <c:v>61.873878160725702</c:v>
                </c:pt>
                <c:pt idx="14482">
                  <c:v>61.959408993988752</c:v>
                </c:pt>
                <c:pt idx="14483">
                  <c:v>62.013618677042793</c:v>
                </c:pt>
                <c:pt idx="14484">
                  <c:v>62.091218834451659</c:v>
                </c:pt>
                <c:pt idx="14485">
                  <c:v>62.17484228997764</c:v>
                </c:pt>
                <c:pt idx="14486">
                  <c:v>62.248326527006462</c:v>
                </c:pt>
                <c:pt idx="14487">
                  <c:v>62.334058136873423</c:v>
                </c:pt>
                <c:pt idx="14488">
                  <c:v>62.41155790598031</c:v>
                </c:pt>
                <c:pt idx="14489">
                  <c:v>62.48343593017794</c:v>
                </c:pt>
                <c:pt idx="14490">
                  <c:v>62.555916284187241</c:v>
                </c:pt>
                <c:pt idx="14491">
                  <c:v>62.621269068757947</c:v>
                </c:pt>
                <c:pt idx="14492">
                  <c:v>62.694652917484838</c:v>
                </c:pt>
                <c:pt idx="14493">
                  <c:v>62.76452317564339</c:v>
                </c:pt>
                <c:pt idx="14494">
                  <c:v>62.855876530419657</c:v>
                </c:pt>
                <c:pt idx="14495">
                  <c:v>62.911491649701027</c:v>
                </c:pt>
                <c:pt idx="14496">
                  <c:v>62.963392401810196</c:v>
                </c:pt>
                <c:pt idx="14497">
                  <c:v>63.00997257391591</c:v>
                </c:pt>
                <c:pt idx="14498">
                  <c:v>63.06819778904805</c:v>
                </c:pt>
                <c:pt idx="14499">
                  <c:v>63.104839519260487</c:v>
                </c:pt>
                <c:pt idx="14500">
                  <c:v>63.145797946456902</c:v>
                </c:pt>
                <c:pt idx="14501">
                  <c:v>63.178022591383467</c:v>
                </c:pt>
                <c:pt idx="14502">
                  <c:v>63.245081977087366</c:v>
                </c:pt>
                <c:pt idx="14503">
                  <c:v>63.284735356358411</c:v>
                </c:pt>
                <c:pt idx="14504">
                  <c:v>63.313847963924452</c:v>
                </c:pt>
                <c:pt idx="14505">
                  <c:v>63.311137479771759</c:v>
                </c:pt>
                <c:pt idx="14506">
                  <c:v>63.330612810350452</c:v>
                </c:pt>
                <c:pt idx="14507">
                  <c:v>63.350991635646658</c:v>
                </c:pt>
                <c:pt idx="14508">
                  <c:v>63.370968907735133</c:v>
                </c:pt>
                <c:pt idx="14509">
                  <c:v>63.381409291138098</c:v>
                </c:pt>
                <c:pt idx="14510">
                  <c:v>63.394258993787979</c:v>
                </c:pt>
                <c:pt idx="14511">
                  <c:v>63.401888504736291</c:v>
                </c:pt>
                <c:pt idx="14512">
                  <c:v>63.406707143230001</c:v>
                </c:pt>
                <c:pt idx="14513">
                  <c:v>63.41865335116227</c:v>
                </c:pt>
                <c:pt idx="14514">
                  <c:v>63.416645585123227</c:v>
                </c:pt>
                <c:pt idx="14515">
                  <c:v>63.423271213052082</c:v>
                </c:pt>
                <c:pt idx="14516">
                  <c:v>63.423773154561843</c:v>
                </c:pt>
                <c:pt idx="14517">
                  <c:v>63.436622857211667</c:v>
                </c:pt>
                <c:pt idx="14518">
                  <c:v>63.440538000987821</c:v>
                </c:pt>
                <c:pt idx="14519">
                  <c:v>63.435016644380461</c:v>
                </c:pt>
                <c:pt idx="14520">
                  <c:v>63.429394899471141</c:v>
                </c:pt>
                <c:pt idx="14521">
                  <c:v>63.424977814185262</c:v>
                </c:pt>
                <c:pt idx="14522">
                  <c:v>63.413734324366622</c:v>
                </c:pt>
                <c:pt idx="14523">
                  <c:v>63.421665000220841</c:v>
                </c:pt>
                <c:pt idx="14524">
                  <c:v>63.444051591556118</c:v>
                </c:pt>
                <c:pt idx="14525">
                  <c:v>63.445958969293201</c:v>
                </c:pt>
                <c:pt idx="14526">
                  <c:v>63.447866347030278</c:v>
                </c:pt>
                <c:pt idx="14527">
                  <c:v>63.47768167271002</c:v>
                </c:pt>
                <c:pt idx="14528">
                  <c:v>63.486515843281808</c:v>
                </c:pt>
                <c:pt idx="14529">
                  <c:v>63.483704970827148</c:v>
                </c:pt>
                <c:pt idx="14530">
                  <c:v>63.489929045548152</c:v>
                </c:pt>
                <c:pt idx="14531">
                  <c:v>63.495149237249677</c:v>
                </c:pt>
                <c:pt idx="14532">
                  <c:v>63.506091562162418</c:v>
                </c:pt>
                <c:pt idx="14533">
                  <c:v>63.522655631984513</c:v>
                </c:pt>
                <c:pt idx="14534">
                  <c:v>63.528377765195771</c:v>
                </c:pt>
                <c:pt idx="14535">
                  <c:v>63.551567462946643</c:v>
                </c:pt>
                <c:pt idx="14536">
                  <c:v>63.556185324836463</c:v>
                </c:pt>
                <c:pt idx="14537">
                  <c:v>63.57706609164245</c:v>
                </c:pt>
                <c:pt idx="14538">
                  <c:v>63.608487630153427</c:v>
                </c:pt>
                <c:pt idx="14539">
                  <c:v>63.635793248284379</c:v>
                </c:pt>
                <c:pt idx="14540">
                  <c:v>63.667515951701183</c:v>
                </c:pt>
                <c:pt idx="14541">
                  <c:v>63.711285251352209</c:v>
                </c:pt>
                <c:pt idx="14542">
                  <c:v>63.74481494420418</c:v>
                </c:pt>
                <c:pt idx="14543">
                  <c:v>63.78988929178059</c:v>
                </c:pt>
                <c:pt idx="14544">
                  <c:v>63.828839952937962</c:v>
                </c:pt>
                <c:pt idx="14545">
                  <c:v>63.877227114478799</c:v>
                </c:pt>
                <c:pt idx="14546">
                  <c:v>63.900216035625803</c:v>
                </c:pt>
                <c:pt idx="14547">
                  <c:v>63.861064597864527</c:v>
                </c:pt>
                <c:pt idx="14548">
                  <c:v>63.91657932884398</c:v>
                </c:pt>
                <c:pt idx="14549">
                  <c:v>63.965066878686777</c:v>
                </c:pt>
                <c:pt idx="14550">
                  <c:v>64.031323157975095</c:v>
                </c:pt>
                <c:pt idx="14551">
                  <c:v>64.090552256126713</c:v>
                </c:pt>
                <c:pt idx="14552">
                  <c:v>64.152793003336924</c:v>
                </c:pt>
                <c:pt idx="14553">
                  <c:v>64.227883453196981</c:v>
                </c:pt>
                <c:pt idx="14554">
                  <c:v>64.27807760417295</c:v>
                </c:pt>
                <c:pt idx="14555">
                  <c:v>64.344333883461232</c:v>
                </c:pt>
                <c:pt idx="14556">
                  <c:v>64.421733264266194</c:v>
                </c:pt>
                <c:pt idx="14557">
                  <c:v>64.483371681664678</c:v>
                </c:pt>
                <c:pt idx="14558">
                  <c:v>64.54832291302759</c:v>
                </c:pt>
                <c:pt idx="14559">
                  <c:v>64.609359000614376</c:v>
                </c:pt>
                <c:pt idx="14560">
                  <c:v>64.671398971220668</c:v>
                </c:pt>
                <c:pt idx="14561">
                  <c:v>64.736751755791389</c:v>
                </c:pt>
                <c:pt idx="14562">
                  <c:v>64.796984736962571</c:v>
                </c:pt>
                <c:pt idx="14563">
                  <c:v>64.859526649078646</c:v>
                </c:pt>
                <c:pt idx="14564">
                  <c:v>64.910222741564397</c:v>
                </c:pt>
                <c:pt idx="14565">
                  <c:v>64.966339802355506</c:v>
                </c:pt>
                <c:pt idx="14566">
                  <c:v>65.107686531503859</c:v>
                </c:pt>
                <c:pt idx="14567">
                  <c:v>65.166614464749671</c:v>
                </c:pt>
                <c:pt idx="14568">
                  <c:v>65.228855211959868</c:v>
                </c:pt>
                <c:pt idx="14569">
                  <c:v>65.276941208594835</c:v>
                </c:pt>
                <c:pt idx="14570">
                  <c:v>65.314285656920987</c:v>
                </c:pt>
                <c:pt idx="14571">
                  <c:v>65.360665052422789</c:v>
                </c:pt>
                <c:pt idx="14572">
                  <c:v>65.395700569803992</c:v>
                </c:pt>
                <c:pt idx="14573">
                  <c:v>65.438164821529682</c:v>
                </c:pt>
                <c:pt idx="14574">
                  <c:v>65.455632386069269</c:v>
                </c:pt>
                <c:pt idx="14575">
                  <c:v>65.482235286086549</c:v>
                </c:pt>
                <c:pt idx="14576">
                  <c:v>65.514861484220987</c:v>
                </c:pt>
                <c:pt idx="14577">
                  <c:v>65.535842639328919</c:v>
                </c:pt>
                <c:pt idx="14578">
                  <c:v>65.554012921982235</c:v>
                </c:pt>
                <c:pt idx="14579">
                  <c:v>65.556020688021263</c:v>
                </c:pt>
                <c:pt idx="14580">
                  <c:v>65.561742821232528</c:v>
                </c:pt>
                <c:pt idx="14581">
                  <c:v>65.57660028992143</c:v>
                </c:pt>
                <c:pt idx="14582">
                  <c:v>65.580716210301432</c:v>
                </c:pt>
                <c:pt idx="14583">
                  <c:v>65.587843779740027</c:v>
                </c:pt>
                <c:pt idx="14584">
                  <c:v>65.57348825256085</c:v>
                </c:pt>
                <c:pt idx="14585">
                  <c:v>65.554213698586125</c:v>
                </c:pt>
                <c:pt idx="14586">
                  <c:v>65.545078363108473</c:v>
                </c:pt>
                <c:pt idx="14587">
                  <c:v>65.528514293286392</c:v>
                </c:pt>
                <c:pt idx="14588">
                  <c:v>65.511849835162394</c:v>
                </c:pt>
                <c:pt idx="14589">
                  <c:v>65.491169844960297</c:v>
                </c:pt>
                <c:pt idx="14590">
                  <c:v>65.470389466456197</c:v>
                </c:pt>
                <c:pt idx="14591">
                  <c:v>65.458342870221969</c:v>
                </c:pt>
                <c:pt idx="14592">
                  <c:v>65.463964615131303</c:v>
                </c:pt>
                <c:pt idx="14593">
                  <c:v>65.447902486819046</c:v>
                </c:pt>
                <c:pt idx="14594">
                  <c:v>65.436357832094501</c:v>
                </c:pt>
                <c:pt idx="14595">
                  <c:v>65.419894150574407</c:v>
                </c:pt>
                <c:pt idx="14596">
                  <c:v>65.398912995466446</c:v>
                </c:pt>
                <c:pt idx="14597">
                  <c:v>65.369499222994548</c:v>
                </c:pt>
                <c:pt idx="14598">
                  <c:v>65.361668935442296</c:v>
                </c:pt>
                <c:pt idx="14599">
                  <c:v>65.328841960703969</c:v>
                </c:pt>
                <c:pt idx="14600">
                  <c:v>65.299528576534016</c:v>
                </c:pt>
                <c:pt idx="14601">
                  <c:v>65.270917910477692</c:v>
                </c:pt>
                <c:pt idx="14602">
                  <c:v>65.240701031590149</c:v>
                </c:pt>
                <c:pt idx="14603">
                  <c:v>65.220824147803683</c:v>
                </c:pt>
                <c:pt idx="14604">
                  <c:v>65.202754253452326</c:v>
                </c:pt>
                <c:pt idx="14605">
                  <c:v>65.17705484815265</c:v>
                </c:pt>
                <c:pt idx="14606">
                  <c:v>65.160189613424691</c:v>
                </c:pt>
                <c:pt idx="14607">
                  <c:v>65.138706516806977</c:v>
                </c:pt>
                <c:pt idx="14608">
                  <c:v>65.128065356800064</c:v>
                </c:pt>
                <c:pt idx="14609">
                  <c:v>65.126358755666885</c:v>
                </c:pt>
                <c:pt idx="14610">
                  <c:v>65.082790232619743</c:v>
                </c:pt>
                <c:pt idx="14611">
                  <c:v>65.0378162733453</c:v>
                </c:pt>
                <c:pt idx="14612">
                  <c:v>65.034704235984776</c:v>
                </c:pt>
                <c:pt idx="14613">
                  <c:v>65.009807937100689</c:v>
                </c:pt>
                <c:pt idx="14614">
                  <c:v>64.979992611420968</c:v>
                </c:pt>
                <c:pt idx="14615">
                  <c:v>64.972363100472606</c:v>
                </c:pt>
                <c:pt idx="14616">
                  <c:v>64.973969313303868</c:v>
                </c:pt>
                <c:pt idx="14617">
                  <c:v>64.963629318202806</c:v>
                </c:pt>
                <c:pt idx="14618">
                  <c:v>64.965938249147698</c:v>
                </c:pt>
                <c:pt idx="14619">
                  <c:v>64.96352892990086</c:v>
                </c:pt>
                <c:pt idx="14620">
                  <c:v>64.970154557829673</c:v>
                </c:pt>
                <c:pt idx="14621">
                  <c:v>64.979892223119009</c:v>
                </c:pt>
                <c:pt idx="14622">
                  <c:v>64.996857846148899</c:v>
                </c:pt>
                <c:pt idx="14623">
                  <c:v>65.018340942766613</c:v>
                </c:pt>
                <c:pt idx="14624">
                  <c:v>65.05769315713178</c:v>
                </c:pt>
                <c:pt idx="14625">
                  <c:v>64.957304855179842</c:v>
                </c:pt>
                <c:pt idx="14626">
                  <c:v>64.968949898206262</c:v>
                </c:pt>
                <c:pt idx="14627">
                  <c:v>65.00247959105819</c:v>
                </c:pt>
                <c:pt idx="14628">
                  <c:v>64.931203896672343</c:v>
                </c:pt>
                <c:pt idx="14629">
                  <c:v>64.967142908771123</c:v>
                </c:pt>
                <c:pt idx="14630">
                  <c:v>64.988726393690797</c:v>
                </c:pt>
                <c:pt idx="14631">
                  <c:v>64.996757457846982</c:v>
                </c:pt>
                <c:pt idx="14632">
                  <c:v>65.017337059747121</c:v>
                </c:pt>
                <c:pt idx="14633">
                  <c:v>65.049260539767843</c:v>
                </c:pt>
                <c:pt idx="14634">
                  <c:v>65.069237811856254</c:v>
                </c:pt>
                <c:pt idx="14635">
                  <c:v>65.094234499042344</c:v>
                </c:pt>
                <c:pt idx="14636">
                  <c:v>65.116721478679551</c:v>
                </c:pt>
                <c:pt idx="14637">
                  <c:v>65.139810788128514</c:v>
                </c:pt>
                <c:pt idx="14638">
                  <c:v>65.165409805126231</c:v>
                </c:pt>
                <c:pt idx="14639">
                  <c:v>65.199039886280147</c:v>
                </c:pt>
                <c:pt idx="14640">
                  <c:v>65.213094248553432</c:v>
                </c:pt>
                <c:pt idx="14641">
                  <c:v>65.219820264784232</c:v>
                </c:pt>
                <c:pt idx="14642">
                  <c:v>65.240500254986301</c:v>
                </c:pt>
                <c:pt idx="14643">
                  <c:v>65.14723952247293</c:v>
                </c:pt>
                <c:pt idx="14644">
                  <c:v>65.266099271984046</c:v>
                </c:pt>
                <c:pt idx="14645">
                  <c:v>65.162498544369598</c:v>
                </c:pt>
                <c:pt idx="14646">
                  <c:v>65.157077576064182</c:v>
                </c:pt>
                <c:pt idx="14647">
                  <c:v>65.230160259885267</c:v>
                </c:pt>
                <c:pt idx="14648">
                  <c:v>65.231264531206733</c:v>
                </c:pt>
                <c:pt idx="14649">
                  <c:v>65.218013275349065</c:v>
                </c:pt>
                <c:pt idx="14650">
                  <c:v>65.22393618516422</c:v>
                </c:pt>
                <c:pt idx="14651">
                  <c:v>65.221727642521273</c:v>
                </c:pt>
                <c:pt idx="14652">
                  <c:v>65.202653865150424</c:v>
                </c:pt>
                <c:pt idx="14653">
                  <c:v>65.19291619986106</c:v>
                </c:pt>
                <c:pt idx="14654">
                  <c:v>65.171633879847263</c:v>
                </c:pt>
                <c:pt idx="14655">
                  <c:v>65.15717796436617</c:v>
                </c:pt>
                <c:pt idx="14656">
                  <c:v>65.143625543602667</c:v>
                </c:pt>
                <c:pt idx="14657">
                  <c:v>65.117123031887346</c:v>
                </c:pt>
                <c:pt idx="14658">
                  <c:v>65.080481301674865</c:v>
                </c:pt>
                <c:pt idx="14659">
                  <c:v>65.052071412222432</c:v>
                </c:pt>
                <c:pt idx="14660">
                  <c:v>65.013221139367076</c:v>
                </c:pt>
                <c:pt idx="14661">
                  <c:v>64.977181738966308</c:v>
                </c:pt>
                <c:pt idx="14662">
                  <c:v>65.022958804656383</c:v>
                </c:pt>
                <c:pt idx="14663">
                  <c:v>64.997259399356736</c:v>
                </c:pt>
                <c:pt idx="14664">
                  <c:v>65.076064216388986</c:v>
                </c:pt>
                <c:pt idx="14665">
                  <c:v>65.042735300140933</c:v>
                </c:pt>
                <c:pt idx="14666">
                  <c:v>65.015831235217803</c:v>
                </c:pt>
                <c:pt idx="14667">
                  <c:v>64.975977079342883</c:v>
                </c:pt>
                <c:pt idx="14668">
                  <c:v>64.953690876309551</c:v>
                </c:pt>
                <c:pt idx="14669">
                  <c:v>64.910323129866313</c:v>
                </c:pt>
                <c:pt idx="14670">
                  <c:v>64.869866644179695</c:v>
                </c:pt>
                <c:pt idx="14671">
                  <c:v>64.850592090204898</c:v>
                </c:pt>
                <c:pt idx="14672">
                  <c:v>64.813749583388542</c:v>
                </c:pt>
                <c:pt idx="14673">
                  <c:v>64.791262603751306</c:v>
                </c:pt>
                <c:pt idx="14674">
                  <c:v>64.742775053908517</c:v>
                </c:pt>
                <c:pt idx="14675">
                  <c:v>64.660858199515701</c:v>
                </c:pt>
                <c:pt idx="14676">
                  <c:v>64.634456076102353</c:v>
                </c:pt>
                <c:pt idx="14677">
                  <c:v>64.593196484000103</c:v>
                </c:pt>
                <c:pt idx="14678">
                  <c:v>64.567798243606248</c:v>
                </c:pt>
                <c:pt idx="14679">
                  <c:v>64.547017865102205</c:v>
                </c:pt>
                <c:pt idx="14680">
                  <c:v>64.515395549987332</c:v>
                </c:pt>
                <c:pt idx="14681">
                  <c:v>64.490398862801314</c:v>
                </c:pt>
                <c:pt idx="14682">
                  <c:v>64.468012271466023</c:v>
                </c:pt>
                <c:pt idx="14683">
                  <c:v>64.440706653335127</c:v>
                </c:pt>
                <c:pt idx="14684">
                  <c:v>64.414304529921736</c:v>
                </c:pt>
                <c:pt idx="14685">
                  <c:v>64.380875225371753</c:v>
                </c:pt>
                <c:pt idx="14686">
                  <c:v>64.366620086494549</c:v>
                </c:pt>
                <c:pt idx="14687">
                  <c:v>64.328372143450835</c:v>
                </c:pt>
                <c:pt idx="14688">
                  <c:v>64.306186328719477</c:v>
                </c:pt>
                <c:pt idx="14689">
                  <c:v>64.267436444166023</c:v>
                </c:pt>
                <c:pt idx="14690">
                  <c:v>64.197566186007506</c:v>
                </c:pt>
                <c:pt idx="14691">
                  <c:v>64.174878429766324</c:v>
                </c:pt>
                <c:pt idx="14692">
                  <c:v>64.12779631615085</c:v>
                </c:pt>
                <c:pt idx="14693">
                  <c:v>64.119062533881035</c:v>
                </c:pt>
                <c:pt idx="14694">
                  <c:v>64.131109130115306</c:v>
                </c:pt>
                <c:pt idx="14695">
                  <c:v>64.099988756510172</c:v>
                </c:pt>
                <c:pt idx="14696">
                  <c:v>64.078505659892457</c:v>
                </c:pt>
                <c:pt idx="14697">
                  <c:v>64.048790722514667</c:v>
                </c:pt>
                <c:pt idx="14698">
                  <c:v>64.028211120614515</c:v>
                </c:pt>
                <c:pt idx="14699">
                  <c:v>64.003013656824578</c:v>
                </c:pt>
                <c:pt idx="14700">
                  <c:v>63.981129006999083</c:v>
                </c:pt>
                <c:pt idx="14701">
                  <c:v>63.946896596033447</c:v>
                </c:pt>
                <c:pt idx="14702">
                  <c:v>63.929228254889921</c:v>
                </c:pt>
                <c:pt idx="14703">
                  <c:v>63.893389631093051</c:v>
                </c:pt>
                <c:pt idx="14704">
                  <c:v>63.870300321644109</c:v>
                </c:pt>
                <c:pt idx="14705">
                  <c:v>63.847612565402969</c:v>
                </c:pt>
                <c:pt idx="14706">
                  <c:v>63.833959756337507</c:v>
                </c:pt>
                <c:pt idx="14707">
                  <c:v>63.813380154437347</c:v>
                </c:pt>
                <c:pt idx="14708">
                  <c:v>63.80273899443047</c:v>
                </c:pt>
                <c:pt idx="14709">
                  <c:v>63.815689085382253</c:v>
                </c:pt>
                <c:pt idx="14710">
                  <c:v>63.788684632157199</c:v>
                </c:pt>
                <c:pt idx="14711">
                  <c:v>63.77643725931906</c:v>
                </c:pt>
                <c:pt idx="14712">
                  <c:v>63.749031252886184</c:v>
                </c:pt>
                <c:pt idx="14713">
                  <c:v>63.716103889845961</c:v>
                </c:pt>
                <c:pt idx="14714">
                  <c:v>63.699037878514133</c:v>
                </c:pt>
                <c:pt idx="14715">
                  <c:v>63.681269149068619</c:v>
                </c:pt>
                <c:pt idx="14716">
                  <c:v>63.669423329438288</c:v>
                </c:pt>
                <c:pt idx="14717">
                  <c:v>63.65044994036937</c:v>
                </c:pt>
                <c:pt idx="14718">
                  <c:v>63.6340866471512</c:v>
                </c:pt>
                <c:pt idx="14719">
                  <c:v>63.605977922604652</c:v>
                </c:pt>
                <c:pt idx="14720">
                  <c:v>63.583189778061552</c:v>
                </c:pt>
                <c:pt idx="14721">
                  <c:v>63.566023378427779</c:v>
                </c:pt>
                <c:pt idx="14722">
                  <c:v>63.558193090875513</c:v>
                </c:pt>
                <c:pt idx="14723">
                  <c:v>63.541629021053438</c:v>
                </c:pt>
                <c:pt idx="14724">
                  <c:v>63.513118743299103</c:v>
                </c:pt>
                <c:pt idx="14725">
                  <c:v>63.371772014150743</c:v>
                </c:pt>
                <c:pt idx="14726">
                  <c:v>63.357215710367697</c:v>
                </c:pt>
                <c:pt idx="14727">
                  <c:v>63.331014363558253</c:v>
                </c:pt>
                <c:pt idx="14728">
                  <c:v>63.316458059775201</c:v>
                </c:pt>
                <c:pt idx="14729">
                  <c:v>63.316658836379133</c:v>
                </c:pt>
                <c:pt idx="14730">
                  <c:v>63.298689330329729</c:v>
                </c:pt>
                <c:pt idx="14731">
                  <c:v>63.281221765790072</c:v>
                </c:pt>
                <c:pt idx="14732">
                  <c:v>63.281221765790079</c:v>
                </c:pt>
                <c:pt idx="14733">
                  <c:v>63.257028185019657</c:v>
                </c:pt>
                <c:pt idx="14734">
                  <c:v>63.231931109531693</c:v>
                </c:pt>
                <c:pt idx="14735">
                  <c:v>63.207837917063209</c:v>
                </c:pt>
                <c:pt idx="14736">
                  <c:v>63.188864527994291</c:v>
                </c:pt>
                <c:pt idx="14737">
                  <c:v>63.163265510996553</c:v>
                </c:pt>
                <c:pt idx="14738">
                  <c:v>63.147203382684218</c:v>
                </c:pt>
                <c:pt idx="14739">
                  <c:v>63.131442419277747</c:v>
                </c:pt>
                <c:pt idx="14740">
                  <c:v>63.105140684166358</c:v>
                </c:pt>
                <c:pt idx="14741">
                  <c:v>63.074522252071027</c:v>
                </c:pt>
                <c:pt idx="14742">
                  <c:v>63.045811197712752</c:v>
                </c:pt>
                <c:pt idx="14743">
                  <c:v>63.022621499961851</c:v>
                </c:pt>
                <c:pt idx="14744">
                  <c:v>63.114276019643967</c:v>
                </c:pt>
                <c:pt idx="14745">
                  <c:v>63.080545550188141</c:v>
                </c:pt>
                <c:pt idx="14746">
                  <c:v>63.058460123758721</c:v>
                </c:pt>
                <c:pt idx="14747">
                  <c:v>63.015092377315483</c:v>
                </c:pt>
                <c:pt idx="14748">
                  <c:v>62.9699176414371</c:v>
                </c:pt>
                <c:pt idx="14749">
                  <c:v>62.95435745463454</c:v>
                </c:pt>
                <c:pt idx="14750">
                  <c:v>62.934681347451964</c:v>
                </c:pt>
                <c:pt idx="14751">
                  <c:v>62.905769516489798</c:v>
                </c:pt>
                <c:pt idx="14752">
                  <c:v>62.875351860998357</c:v>
                </c:pt>
                <c:pt idx="14753">
                  <c:v>62.851258668529887</c:v>
                </c:pt>
                <c:pt idx="14754">
                  <c:v>62.816624704356443</c:v>
                </c:pt>
                <c:pt idx="14755">
                  <c:v>62.782793846598651</c:v>
                </c:pt>
                <c:pt idx="14756">
                  <c:v>62.751271919785736</c:v>
                </c:pt>
                <c:pt idx="14757">
                  <c:v>62.700174274092198</c:v>
                </c:pt>
                <c:pt idx="14758">
                  <c:v>62.659517011801647</c:v>
                </c:pt>
                <c:pt idx="14759">
                  <c:v>62.645061096320582</c:v>
                </c:pt>
                <c:pt idx="14760">
                  <c:v>62.606813153276867</c:v>
                </c:pt>
                <c:pt idx="14761">
                  <c:v>62.583924620431851</c:v>
                </c:pt>
                <c:pt idx="14762">
                  <c:v>62.542062698517881</c:v>
                </c:pt>
                <c:pt idx="14763">
                  <c:v>62.513150867555723</c:v>
                </c:pt>
                <c:pt idx="14764">
                  <c:v>62.494779808298503</c:v>
                </c:pt>
                <c:pt idx="14765">
                  <c:v>62.453018274686478</c:v>
                </c:pt>
                <c:pt idx="14766">
                  <c:v>62.430631683351187</c:v>
                </c:pt>
                <c:pt idx="14767">
                  <c:v>62.386862383700127</c:v>
                </c:pt>
                <c:pt idx="14768">
                  <c:v>62.33947910517886</c:v>
                </c:pt>
                <c:pt idx="14769">
                  <c:v>62.274226708910078</c:v>
                </c:pt>
                <c:pt idx="14770">
                  <c:v>62.244712548136199</c:v>
                </c:pt>
                <c:pt idx="14771">
                  <c:v>62.206063051884691</c:v>
                </c:pt>
                <c:pt idx="14772">
                  <c:v>62.165305401292187</c:v>
                </c:pt>
                <c:pt idx="14773">
                  <c:v>62.139605995992497</c:v>
                </c:pt>
                <c:pt idx="14774">
                  <c:v>62.089010291808719</c:v>
                </c:pt>
                <c:pt idx="14775">
                  <c:v>62.054175551031378</c:v>
                </c:pt>
                <c:pt idx="14776">
                  <c:v>62.0253641083712</c:v>
                </c:pt>
                <c:pt idx="14777">
                  <c:v>61.977177723434252</c:v>
                </c:pt>
                <c:pt idx="14778">
                  <c:v>61.917747848678687</c:v>
                </c:pt>
                <c:pt idx="14779">
                  <c:v>61.878295246011582</c:v>
                </c:pt>
                <c:pt idx="14780">
                  <c:v>61.831514297301979</c:v>
                </c:pt>
                <c:pt idx="14781">
                  <c:v>61.802702854641758</c:v>
                </c:pt>
                <c:pt idx="14782">
                  <c:v>61.752809868571632</c:v>
                </c:pt>
                <c:pt idx="14783">
                  <c:v>61.695387759855123</c:v>
                </c:pt>
                <c:pt idx="14784">
                  <c:v>61.654027779450907</c:v>
                </c:pt>
                <c:pt idx="14785">
                  <c:v>61.613671682066219</c:v>
                </c:pt>
                <c:pt idx="14786">
                  <c:v>61.586064899029431</c:v>
                </c:pt>
                <c:pt idx="14787">
                  <c:v>61.550728216742343</c:v>
                </c:pt>
                <c:pt idx="14788">
                  <c:v>61.502341055201498</c:v>
                </c:pt>
                <c:pt idx="14789">
                  <c:v>61.453953893660653</c:v>
                </c:pt>
                <c:pt idx="14790">
                  <c:v>61.425042062698502</c:v>
                </c:pt>
                <c:pt idx="14791">
                  <c:v>61.393520135885602</c:v>
                </c:pt>
                <c:pt idx="14792">
                  <c:v>61.354870639634093</c:v>
                </c:pt>
                <c:pt idx="14793">
                  <c:v>61.333086378110522</c:v>
                </c:pt>
                <c:pt idx="14794">
                  <c:v>61.286706982608727</c:v>
                </c:pt>
                <c:pt idx="14795">
                  <c:v>61.263316508253922</c:v>
                </c:pt>
                <c:pt idx="14796">
                  <c:v>61.237717491256177</c:v>
                </c:pt>
                <c:pt idx="14797">
                  <c:v>61.2076010006706</c:v>
                </c:pt>
                <c:pt idx="14798">
                  <c:v>61.183106254994321</c:v>
                </c:pt>
                <c:pt idx="14799">
                  <c:v>61.150881610067749</c:v>
                </c:pt>
                <c:pt idx="14800">
                  <c:v>61.12668802929732</c:v>
                </c:pt>
                <c:pt idx="14801">
                  <c:v>61.117251528913833</c:v>
                </c:pt>
                <c:pt idx="14802">
                  <c:v>61.096370762107831</c:v>
                </c:pt>
                <c:pt idx="14803">
                  <c:v>61.092957559841452</c:v>
                </c:pt>
                <c:pt idx="14804">
                  <c:v>61.064748446992958</c:v>
                </c:pt>
                <c:pt idx="14805">
                  <c:v>61.043767291884997</c:v>
                </c:pt>
                <c:pt idx="14806">
                  <c:v>61.023890408098509</c:v>
                </c:pt>
                <c:pt idx="14807">
                  <c:v>60.959641894849263</c:v>
                </c:pt>
                <c:pt idx="14808">
                  <c:v>60.939162681251076</c:v>
                </c:pt>
                <c:pt idx="14809">
                  <c:v>60.908745025759629</c:v>
                </c:pt>
                <c:pt idx="14810">
                  <c:v>60.897300759337099</c:v>
                </c:pt>
                <c:pt idx="14811">
                  <c:v>60.877725040456482</c:v>
                </c:pt>
                <c:pt idx="14812">
                  <c:v>60.862967960069547</c:v>
                </c:pt>
                <c:pt idx="14813">
                  <c:v>60.856543108744617</c:v>
                </c:pt>
                <c:pt idx="14814">
                  <c:v>60.831747198162489</c:v>
                </c:pt>
                <c:pt idx="14815">
                  <c:v>60.819700601928247</c:v>
                </c:pt>
                <c:pt idx="14816">
                  <c:v>60.797012845687121</c:v>
                </c:pt>
                <c:pt idx="14817">
                  <c:v>60.674639505607679</c:v>
                </c:pt>
                <c:pt idx="14818">
                  <c:v>60.661187473146143</c:v>
                </c:pt>
                <c:pt idx="14819">
                  <c:v>60.629364381427372</c:v>
                </c:pt>
                <c:pt idx="14820">
                  <c:v>60.609989439150652</c:v>
                </c:pt>
                <c:pt idx="14821">
                  <c:v>60.597440901406642</c:v>
                </c:pt>
                <c:pt idx="14822">
                  <c:v>60.599147502539822</c:v>
                </c:pt>
                <c:pt idx="14823">
                  <c:v>60.592421486309043</c:v>
                </c:pt>
                <c:pt idx="14824">
                  <c:v>60.555177426284878</c:v>
                </c:pt>
                <c:pt idx="14825">
                  <c:v>60.535702095706199</c:v>
                </c:pt>
                <c:pt idx="14826">
                  <c:v>60.593726534234428</c:v>
                </c:pt>
                <c:pt idx="14827">
                  <c:v>60.568529070444498</c:v>
                </c:pt>
                <c:pt idx="14828">
                  <c:v>60.55628169760633</c:v>
                </c:pt>
                <c:pt idx="14829">
                  <c:v>60.544937819485781</c:v>
                </c:pt>
                <c:pt idx="14830">
                  <c:v>60.519338802488051</c:v>
                </c:pt>
                <c:pt idx="14831">
                  <c:v>60.49885958888985</c:v>
                </c:pt>
                <c:pt idx="14832">
                  <c:v>60.477577268876033</c:v>
                </c:pt>
                <c:pt idx="14833">
                  <c:v>60.436618841679611</c:v>
                </c:pt>
                <c:pt idx="14834">
                  <c:v>60.414131862042368</c:v>
                </c:pt>
                <c:pt idx="14835">
                  <c:v>60.400278276373001</c:v>
                </c:pt>
                <c:pt idx="14836">
                  <c:v>60.477376492272093</c:v>
                </c:pt>
                <c:pt idx="14837">
                  <c:v>60.461515140563698</c:v>
                </c:pt>
                <c:pt idx="14838">
                  <c:v>60.450873980556779</c:v>
                </c:pt>
                <c:pt idx="14839">
                  <c:v>60.416842346195068</c:v>
                </c:pt>
                <c:pt idx="14840">
                  <c:v>60.384517312966537</c:v>
                </c:pt>
                <c:pt idx="14841">
                  <c:v>60.324987049909048</c:v>
                </c:pt>
                <c:pt idx="14842">
                  <c:v>60.289349202716103</c:v>
                </c:pt>
                <c:pt idx="14843">
                  <c:v>60.275094063838928</c:v>
                </c:pt>
                <c:pt idx="14844">
                  <c:v>60.227309232109803</c:v>
                </c:pt>
                <c:pt idx="14845">
                  <c:v>60.19468303397543</c:v>
                </c:pt>
                <c:pt idx="14846">
                  <c:v>60.174906538490902</c:v>
                </c:pt>
                <c:pt idx="14847">
                  <c:v>60.171292559620603</c:v>
                </c:pt>
                <c:pt idx="14848">
                  <c:v>60.125917047138351</c:v>
                </c:pt>
                <c:pt idx="14849">
                  <c:v>60.094495508627382</c:v>
                </c:pt>
                <c:pt idx="14850">
                  <c:v>60.060664650869548</c:v>
                </c:pt>
                <c:pt idx="14851">
                  <c:v>60.031652431605458</c:v>
                </c:pt>
                <c:pt idx="14852">
                  <c:v>60.023320202543452</c:v>
                </c:pt>
                <c:pt idx="14853">
                  <c:v>59.991296334220799</c:v>
                </c:pt>
                <c:pt idx="14854">
                  <c:v>59.953349556082927</c:v>
                </c:pt>
                <c:pt idx="14855">
                  <c:v>59.927850927387141</c:v>
                </c:pt>
                <c:pt idx="14856">
                  <c:v>59.884483180943889</c:v>
                </c:pt>
                <c:pt idx="14857">
                  <c:v>59.851455429601707</c:v>
                </c:pt>
                <c:pt idx="14858">
                  <c:v>59.83398786506207</c:v>
                </c:pt>
                <c:pt idx="14859">
                  <c:v>59.80276710315502</c:v>
                </c:pt>
                <c:pt idx="14860">
                  <c:v>59.782990607670477</c:v>
                </c:pt>
                <c:pt idx="14861">
                  <c:v>59.774959543514328</c:v>
                </c:pt>
                <c:pt idx="14862">
                  <c:v>59.760604016335208</c:v>
                </c:pt>
                <c:pt idx="14863">
                  <c:v>59.763113723884011</c:v>
                </c:pt>
                <c:pt idx="14864">
                  <c:v>59.733298398204262</c:v>
                </c:pt>
                <c:pt idx="14865">
                  <c:v>59.71101219517093</c:v>
                </c:pt>
                <c:pt idx="14866">
                  <c:v>59.675876289487739</c:v>
                </c:pt>
                <c:pt idx="14867">
                  <c:v>59.656902900418821</c:v>
                </c:pt>
                <c:pt idx="14868">
                  <c:v>59.646060963807997</c:v>
                </c:pt>
                <c:pt idx="14869">
                  <c:v>59.626083691719572</c:v>
                </c:pt>
                <c:pt idx="14870">
                  <c:v>59.619156898884903</c:v>
                </c:pt>
                <c:pt idx="14871">
                  <c:v>59.608114185670168</c:v>
                </c:pt>
                <c:pt idx="14872">
                  <c:v>59.607511855858448</c:v>
                </c:pt>
                <c:pt idx="14873">
                  <c:v>59.609318845293593</c:v>
                </c:pt>
                <c:pt idx="14874">
                  <c:v>59.596870695851543</c:v>
                </c:pt>
                <c:pt idx="14875">
                  <c:v>59.594963318114452</c:v>
                </c:pt>
                <c:pt idx="14876">
                  <c:v>59.597573413965193</c:v>
                </c:pt>
                <c:pt idx="14877">
                  <c:v>59.58723341886413</c:v>
                </c:pt>
                <c:pt idx="14878">
                  <c:v>59.589341573205118</c:v>
                </c:pt>
                <c:pt idx="14879">
                  <c:v>59.578399248292378</c:v>
                </c:pt>
                <c:pt idx="14880">
                  <c:v>59.563642167905442</c:v>
                </c:pt>
                <c:pt idx="14881">
                  <c:v>59.563240614697612</c:v>
                </c:pt>
                <c:pt idx="14882">
                  <c:v>59.562638284885928</c:v>
                </c:pt>
                <c:pt idx="14883">
                  <c:v>59.573480221496723</c:v>
                </c:pt>
                <c:pt idx="14884">
                  <c:v>59.578600024896282</c:v>
                </c:pt>
                <c:pt idx="14885">
                  <c:v>59.568260029795233</c:v>
                </c:pt>
                <c:pt idx="14886">
                  <c:v>59.574283327912333</c:v>
                </c:pt>
                <c:pt idx="14887">
                  <c:v>59.576692647159199</c:v>
                </c:pt>
                <c:pt idx="14888">
                  <c:v>59.580507402633359</c:v>
                </c:pt>
                <c:pt idx="14889">
                  <c:v>59.576391482253321</c:v>
                </c:pt>
                <c:pt idx="14890">
                  <c:v>59.584924487919253</c:v>
                </c:pt>
                <c:pt idx="14891">
                  <c:v>59.587835748675872</c:v>
                </c:pt>
                <c:pt idx="14892">
                  <c:v>59.579804684519708</c:v>
                </c:pt>
                <c:pt idx="14893">
                  <c:v>59.58793613697781</c:v>
                </c:pt>
                <c:pt idx="14894">
                  <c:v>59.586329924146582</c:v>
                </c:pt>
                <c:pt idx="14895">
                  <c:v>59.580908955841167</c:v>
                </c:pt>
                <c:pt idx="14896">
                  <c:v>59.590546232828572</c:v>
                </c:pt>
                <c:pt idx="14897">
                  <c:v>59.549085864122418</c:v>
                </c:pt>
                <c:pt idx="14898">
                  <c:v>59.556313821862958</c:v>
                </c:pt>
                <c:pt idx="14899">
                  <c:v>59.550089747141932</c:v>
                </c:pt>
                <c:pt idx="14900">
                  <c:v>59.551796348275118</c:v>
                </c:pt>
                <c:pt idx="14901">
                  <c:v>59.544769167138483</c:v>
                </c:pt>
                <c:pt idx="14902">
                  <c:v>59.493370356539081</c:v>
                </c:pt>
                <c:pt idx="14903">
                  <c:v>59.485339292382932</c:v>
                </c:pt>
                <c:pt idx="14904">
                  <c:v>59.470281047090118</c:v>
                </c:pt>
                <c:pt idx="14905">
                  <c:v>59.463053089349593</c:v>
                </c:pt>
                <c:pt idx="14906">
                  <c:v>59.455825131609053</c:v>
                </c:pt>
                <c:pt idx="14907">
                  <c:v>59.455122413495381</c:v>
                </c:pt>
                <c:pt idx="14908">
                  <c:v>59.450002610095837</c:v>
                </c:pt>
                <c:pt idx="14909">
                  <c:v>59.432233880650337</c:v>
                </c:pt>
                <c:pt idx="14910">
                  <c:v>59.304539960567453</c:v>
                </c:pt>
                <c:pt idx="14911">
                  <c:v>59.301327534904999</c:v>
                </c:pt>
                <c:pt idx="14912">
                  <c:v>59.293798412258617</c:v>
                </c:pt>
                <c:pt idx="14913">
                  <c:v>59.289381326972723</c:v>
                </c:pt>
                <c:pt idx="14914">
                  <c:v>59.275025799793568</c:v>
                </c:pt>
                <c:pt idx="14915">
                  <c:v>59.259666389594933</c:v>
                </c:pt>
                <c:pt idx="14916">
                  <c:v>59.298115109242531</c:v>
                </c:pt>
                <c:pt idx="14917">
                  <c:v>59.294902683580062</c:v>
                </c:pt>
                <c:pt idx="14918">
                  <c:v>59.294701906976172</c:v>
                </c:pt>
                <c:pt idx="14919">
                  <c:v>59.263380756767162</c:v>
                </c:pt>
                <c:pt idx="14920">
                  <c:v>59.251635325438798</c:v>
                </c:pt>
                <c:pt idx="14921">
                  <c:v>59.293396859050802</c:v>
                </c:pt>
                <c:pt idx="14922">
                  <c:v>59.28988326848247</c:v>
                </c:pt>
                <c:pt idx="14923">
                  <c:v>59.305845008492852</c:v>
                </c:pt>
                <c:pt idx="14924">
                  <c:v>59.314679179064591</c:v>
                </c:pt>
                <c:pt idx="14925">
                  <c:v>59.3040380190577</c:v>
                </c:pt>
                <c:pt idx="14926">
                  <c:v>59.296107343203502</c:v>
                </c:pt>
                <c:pt idx="14927">
                  <c:v>59.290485598294197</c:v>
                </c:pt>
                <c:pt idx="14928">
                  <c:v>59.2862692896122</c:v>
                </c:pt>
                <c:pt idx="14929">
                  <c:v>59.386256038356343</c:v>
                </c:pt>
                <c:pt idx="14930">
                  <c:v>59.383947107411437</c:v>
                </c:pt>
                <c:pt idx="14931">
                  <c:v>59.376317596463103</c:v>
                </c:pt>
                <c:pt idx="14932">
                  <c:v>59.369491191930379</c:v>
                </c:pt>
                <c:pt idx="14933">
                  <c:v>59.365776824758171</c:v>
                </c:pt>
                <c:pt idx="14934">
                  <c:v>59.355336441355163</c:v>
                </c:pt>
                <c:pt idx="14935">
                  <c:v>59.341784020591639</c:v>
                </c:pt>
                <c:pt idx="14936">
                  <c:v>59.324918785863723</c:v>
                </c:pt>
                <c:pt idx="14937">
                  <c:v>59.324818397561771</c:v>
                </c:pt>
                <c:pt idx="14938">
                  <c:v>59.335258780964772</c:v>
                </c:pt>
                <c:pt idx="14939">
                  <c:v>59.328833929639849</c:v>
                </c:pt>
                <c:pt idx="14940">
                  <c:v>59.326524998694943</c:v>
                </c:pt>
                <c:pt idx="14941">
                  <c:v>59.315080732272399</c:v>
                </c:pt>
                <c:pt idx="14942">
                  <c:v>59.310764035288457</c:v>
                </c:pt>
                <c:pt idx="14943">
                  <c:v>59.237681351467437</c:v>
                </c:pt>
                <c:pt idx="14944">
                  <c:v>59.233565431087428</c:v>
                </c:pt>
                <c:pt idx="14945">
                  <c:v>59.232862712973763</c:v>
                </c:pt>
                <c:pt idx="14946">
                  <c:v>59.23667746844793</c:v>
                </c:pt>
                <c:pt idx="14947">
                  <c:v>59.247720181662643</c:v>
                </c:pt>
                <c:pt idx="14948">
                  <c:v>59.255048527705142</c:v>
                </c:pt>
                <c:pt idx="14949">
                  <c:v>59.254948139403183</c:v>
                </c:pt>
                <c:pt idx="14950">
                  <c:v>59.259164448085173</c:v>
                </c:pt>
                <c:pt idx="14951">
                  <c:v>59.25916444808518</c:v>
                </c:pt>
                <c:pt idx="14952">
                  <c:v>59.261573767332017</c:v>
                </c:pt>
                <c:pt idx="14953">
                  <c:v>59.272516092244778</c:v>
                </c:pt>
                <c:pt idx="14954">
                  <c:v>59.273821140170142</c:v>
                </c:pt>
                <c:pt idx="14955">
                  <c:v>59.293095694144931</c:v>
                </c:pt>
                <c:pt idx="14956">
                  <c:v>59.285466183196569</c:v>
                </c:pt>
                <c:pt idx="14957">
                  <c:v>59.291790646219553</c:v>
                </c:pt>
                <c:pt idx="14958">
                  <c:v>59.309157822457252</c:v>
                </c:pt>
                <c:pt idx="14959">
                  <c:v>59.306648114908441</c:v>
                </c:pt>
                <c:pt idx="14960">
                  <c:v>59.322810631522721</c:v>
                </c:pt>
                <c:pt idx="14961">
                  <c:v>59.324416844353941</c:v>
                </c:pt>
                <c:pt idx="14962">
                  <c:v>59.389368075716838</c:v>
                </c:pt>
                <c:pt idx="14963">
                  <c:v>59.407237193464297</c:v>
                </c:pt>
                <c:pt idx="14964">
                  <c:v>59.413461268185308</c:v>
                </c:pt>
                <c:pt idx="14965">
                  <c:v>59.424403593098049</c:v>
                </c:pt>
                <c:pt idx="14966">
                  <c:v>59.424503981400022</c:v>
                </c:pt>
                <c:pt idx="14967">
                  <c:v>59.438357567069403</c:v>
                </c:pt>
                <c:pt idx="14968">
                  <c:v>59.464860078784703</c:v>
                </c:pt>
                <c:pt idx="14969">
                  <c:v>59.469578328976461</c:v>
                </c:pt>
                <c:pt idx="14970">
                  <c:v>59.509030931643558</c:v>
                </c:pt>
                <c:pt idx="14971">
                  <c:v>59.522282187501233</c:v>
                </c:pt>
                <c:pt idx="14972">
                  <c:v>59.533826842225722</c:v>
                </c:pt>
                <c:pt idx="14973">
                  <c:v>59.552398678086831</c:v>
                </c:pt>
                <c:pt idx="14974">
                  <c:v>59.554908385635613</c:v>
                </c:pt>
                <c:pt idx="14975">
                  <c:v>59.573078668288929</c:v>
                </c:pt>
                <c:pt idx="14976">
                  <c:v>59.586028759240719</c:v>
                </c:pt>
                <c:pt idx="14977">
                  <c:v>59.594260600000801</c:v>
                </c:pt>
                <c:pt idx="14978">
                  <c:v>59.611527387936519</c:v>
                </c:pt>
                <c:pt idx="14979">
                  <c:v>59.619960005300477</c:v>
                </c:pt>
                <c:pt idx="14980">
                  <c:v>59.636022133612798</c:v>
                </c:pt>
                <c:pt idx="14981">
                  <c:v>59.653790863058298</c:v>
                </c:pt>
                <c:pt idx="14982">
                  <c:v>59.671057650994037</c:v>
                </c:pt>
                <c:pt idx="14983">
                  <c:v>59.6951508434625</c:v>
                </c:pt>
                <c:pt idx="14984">
                  <c:v>59.692440359309813</c:v>
                </c:pt>
                <c:pt idx="14985">
                  <c:v>59.710510253661162</c:v>
                </c:pt>
                <c:pt idx="14986">
                  <c:v>59.72185413178174</c:v>
                </c:pt>
                <c:pt idx="14987">
                  <c:v>59.729383254428143</c:v>
                </c:pt>
                <c:pt idx="14988">
                  <c:v>59.760503628033241</c:v>
                </c:pt>
                <c:pt idx="14989">
                  <c:v>59.749159749912678</c:v>
                </c:pt>
                <c:pt idx="14990">
                  <c:v>59.772650612569443</c:v>
                </c:pt>
                <c:pt idx="14991">
                  <c:v>59.79272827295982</c:v>
                </c:pt>
                <c:pt idx="14992">
                  <c:v>59.809091566177997</c:v>
                </c:pt>
                <c:pt idx="14993">
                  <c:v>59.830875827701547</c:v>
                </c:pt>
                <c:pt idx="14994">
                  <c:v>59.840111551481137</c:v>
                </c:pt>
                <c:pt idx="14995">
                  <c:v>59.85757911602078</c:v>
                </c:pt>
                <c:pt idx="14996">
                  <c:v>59.876251340183842</c:v>
                </c:pt>
                <c:pt idx="14997">
                  <c:v>59.924437725120768</c:v>
                </c:pt>
                <c:pt idx="14998">
                  <c:v>59.943310725887748</c:v>
                </c:pt>
                <c:pt idx="14999">
                  <c:v>59.953349556082941</c:v>
                </c:pt>
                <c:pt idx="15000">
                  <c:v>59.959674019105897</c:v>
                </c:pt>
                <c:pt idx="15001">
                  <c:v>59.979350126288502</c:v>
                </c:pt>
                <c:pt idx="15002">
                  <c:v>59.984771094593903</c:v>
                </c:pt>
                <c:pt idx="15003">
                  <c:v>60.008161568948687</c:v>
                </c:pt>
                <c:pt idx="15004">
                  <c:v>60.014686808575583</c:v>
                </c:pt>
                <c:pt idx="15005">
                  <c:v>60.035567575381577</c:v>
                </c:pt>
                <c:pt idx="15006">
                  <c:v>60.05454096445051</c:v>
                </c:pt>
                <c:pt idx="15007">
                  <c:v>60.067591443704252</c:v>
                </c:pt>
                <c:pt idx="15008">
                  <c:v>60.098511040705461</c:v>
                </c:pt>
                <c:pt idx="15009">
                  <c:v>60.109654142222112</c:v>
                </c:pt>
                <c:pt idx="15010">
                  <c:v>60.119793360719257</c:v>
                </c:pt>
                <c:pt idx="15011">
                  <c:v>60.137060148654989</c:v>
                </c:pt>
                <c:pt idx="15012">
                  <c:v>60.14418771809359</c:v>
                </c:pt>
                <c:pt idx="15013">
                  <c:v>60.169786735091328</c:v>
                </c:pt>
                <c:pt idx="15014">
                  <c:v>60.179624788682617</c:v>
                </c:pt>
                <c:pt idx="15015">
                  <c:v>60.196389635108602</c:v>
                </c:pt>
                <c:pt idx="15016">
                  <c:v>60.179925953588487</c:v>
                </c:pt>
                <c:pt idx="15017">
                  <c:v>60.182636437741181</c:v>
                </c:pt>
                <c:pt idx="15018">
                  <c:v>60.205223805680383</c:v>
                </c:pt>
                <c:pt idx="15019">
                  <c:v>60.214158364554109</c:v>
                </c:pt>
                <c:pt idx="15020">
                  <c:v>60.22540185437272</c:v>
                </c:pt>
                <c:pt idx="15021">
                  <c:v>60.248892717029499</c:v>
                </c:pt>
                <c:pt idx="15022">
                  <c:v>60.264954845341798</c:v>
                </c:pt>
                <c:pt idx="15023">
                  <c:v>60.322276565756347</c:v>
                </c:pt>
                <c:pt idx="15024">
                  <c:v>60.330408018214463</c:v>
                </c:pt>
                <c:pt idx="15025">
                  <c:v>60.297681431778123</c:v>
                </c:pt>
                <c:pt idx="15026">
                  <c:v>60.312840065372868</c:v>
                </c:pt>
                <c:pt idx="15027">
                  <c:v>60.319264916697783</c:v>
                </c:pt>
                <c:pt idx="15028">
                  <c:v>60.323581613681718</c:v>
                </c:pt>
                <c:pt idx="15029">
                  <c:v>60.338740247276462</c:v>
                </c:pt>
                <c:pt idx="15030">
                  <c:v>60.355906646910263</c:v>
                </c:pt>
                <c:pt idx="15031">
                  <c:v>60.38552119598608</c:v>
                </c:pt>
                <c:pt idx="15032">
                  <c:v>60.407707010717452</c:v>
                </c:pt>
                <c:pt idx="15033">
                  <c:v>60.428888942429332</c:v>
                </c:pt>
                <c:pt idx="15034">
                  <c:v>60.436016511867898</c:v>
                </c:pt>
                <c:pt idx="15035">
                  <c:v>60.456395337164153</c:v>
                </c:pt>
                <c:pt idx="15036">
                  <c:v>60.495345998321511</c:v>
                </c:pt>
                <c:pt idx="15037">
                  <c:v>60.515925600221657</c:v>
                </c:pt>
                <c:pt idx="15038">
                  <c:v>60.548049856846262</c:v>
                </c:pt>
                <c:pt idx="15039">
                  <c:v>60.577463629318189</c:v>
                </c:pt>
                <c:pt idx="15040">
                  <c:v>60.593224592724653</c:v>
                </c:pt>
                <c:pt idx="15041">
                  <c:v>60.612599535001387</c:v>
                </c:pt>
                <c:pt idx="15042">
                  <c:v>60.4968518228508</c:v>
                </c:pt>
                <c:pt idx="15043">
                  <c:v>60.521246180225127</c:v>
                </c:pt>
                <c:pt idx="15044">
                  <c:v>60.600552938767173</c:v>
                </c:pt>
                <c:pt idx="15045">
                  <c:v>60.584490810454852</c:v>
                </c:pt>
                <c:pt idx="15046">
                  <c:v>60.604970024053053</c:v>
                </c:pt>
                <c:pt idx="15047">
                  <c:v>60.630669429352729</c:v>
                </c:pt>
                <c:pt idx="15048">
                  <c:v>60.65365835049974</c:v>
                </c:pt>
                <c:pt idx="15049">
                  <c:v>60.697528038452752</c:v>
                </c:pt>
                <c:pt idx="15050">
                  <c:v>60.713790943368963</c:v>
                </c:pt>
                <c:pt idx="15051">
                  <c:v>60.736177534704247</c:v>
                </c:pt>
                <c:pt idx="15052">
                  <c:v>60.753745487545842</c:v>
                </c:pt>
                <c:pt idx="15053">
                  <c:v>60.780448775865061</c:v>
                </c:pt>
                <c:pt idx="15054">
                  <c:v>60.813476527207243</c:v>
                </c:pt>
                <c:pt idx="15055">
                  <c:v>60.830743315142982</c:v>
                </c:pt>
                <c:pt idx="15056">
                  <c:v>60.85272835327045</c:v>
                </c:pt>
                <c:pt idx="15057">
                  <c:v>60.887663482349723</c:v>
                </c:pt>
                <c:pt idx="15058">
                  <c:v>60.904829881983517</c:v>
                </c:pt>
                <c:pt idx="15059">
                  <c:v>60.920791621993899</c:v>
                </c:pt>
                <c:pt idx="15060">
                  <c:v>60.945989085783808</c:v>
                </c:pt>
                <c:pt idx="15061">
                  <c:v>61.0670573779379</c:v>
                </c:pt>
                <c:pt idx="15062">
                  <c:v>61.087034650026297</c:v>
                </c:pt>
                <c:pt idx="15063">
                  <c:v>61.085629213799002</c:v>
                </c:pt>
                <c:pt idx="15064">
                  <c:v>61.161522770074683</c:v>
                </c:pt>
                <c:pt idx="15065">
                  <c:v>61.188828388205607</c:v>
                </c:pt>
                <c:pt idx="15066">
                  <c:v>61.230589921817597</c:v>
                </c:pt>
                <c:pt idx="15067">
                  <c:v>61.251470688623598</c:v>
                </c:pt>
                <c:pt idx="15068">
                  <c:v>61.250266029000173</c:v>
                </c:pt>
                <c:pt idx="15069">
                  <c:v>61.266127380708603</c:v>
                </c:pt>
                <c:pt idx="15070">
                  <c:v>61.28359494524824</c:v>
                </c:pt>
                <c:pt idx="15071">
                  <c:v>61.310599398473322</c:v>
                </c:pt>
                <c:pt idx="15072">
                  <c:v>61.347542293591623</c:v>
                </c:pt>
                <c:pt idx="15073">
                  <c:v>61.362399762280511</c:v>
                </c:pt>
                <c:pt idx="15074">
                  <c:v>61.400246152116388</c:v>
                </c:pt>
                <c:pt idx="15075">
                  <c:v>61.42032381250678</c:v>
                </c:pt>
                <c:pt idx="15076">
                  <c:v>61.432771961948824</c:v>
                </c:pt>
                <c:pt idx="15077">
                  <c:v>61.44602321780647</c:v>
                </c:pt>
                <c:pt idx="15078">
                  <c:v>61.483367666132587</c:v>
                </c:pt>
                <c:pt idx="15079">
                  <c:v>61.495012709159042</c:v>
                </c:pt>
                <c:pt idx="15080">
                  <c:v>61.524326093329002</c:v>
                </c:pt>
                <c:pt idx="15081">
                  <c:v>61.545106471833051</c:v>
                </c:pt>
                <c:pt idx="15082">
                  <c:v>61.463791947251977</c:v>
                </c:pt>
                <c:pt idx="15083">
                  <c:v>61.46660281970663</c:v>
                </c:pt>
                <c:pt idx="15084">
                  <c:v>61.497120863500029</c:v>
                </c:pt>
                <c:pt idx="15085">
                  <c:v>61.511275614075252</c:v>
                </c:pt>
                <c:pt idx="15086">
                  <c:v>61.539283950319849</c:v>
                </c:pt>
                <c:pt idx="15087">
                  <c:v>61.551230158252118</c:v>
                </c:pt>
                <c:pt idx="15088">
                  <c:v>61.576528010344013</c:v>
                </c:pt>
                <c:pt idx="15089">
                  <c:v>61.588273441672378</c:v>
                </c:pt>
                <c:pt idx="15090">
                  <c:v>61.605941782815933</c:v>
                </c:pt>
                <c:pt idx="15091">
                  <c:v>61.613169740556472</c:v>
                </c:pt>
                <c:pt idx="15092">
                  <c:v>61.621501969618478</c:v>
                </c:pt>
                <c:pt idx="15093">
                  <c:v>61.621903522826301</c:v>
                </c:pt>
                <c:pt idx="15094">
                  <c:v>61.655533603980217</c:v>
                </c:pt>
                <c:pt idx="15095">
                  <c:v>61.632444294531282</c:v>
                </c:pt>
                <c:pt idx="15096">
                  <c:v>61.638467592648382</c:v>
                </c:pt>
                <c:pt idx="15097">
                  <c:v>61.649811470768952</c:v>
                </c:pt>
                <c:pt idx="15098">
                  <c:v>61.677418253805733</c:v>
                </c:pt>
                <c:pt idx="15099">
                  <c:v>61.684445434942347</c:v>
                </c:pt>
                <c:pt idx="15100">
                  <c:v>61.701912999482012</c:v>
                </c:pt>
                <c:pt idx="15101">
                  <c:v>61.816556440311118</c:v>
                </c:pt>
                <c:pt idx="15102">
                  <c:v>61.830911967490238</c:v>
                </c:pt>
                <c:pt idx="15103">
                  <c:v>61.833120510133199</c:v>
                </c:pt>
                <c:pt idx="15104">
                  <c:v>61.833220898435158</c:v>
                </c:pt>
                <c:pt idx="15105">
                  <c:v>61.842456622214733</c:v>
                </c:pt>
                <c:pt idx="15106">
                  <c:v>61.868959133930041</c:v>
                </c:pt>
                <c:pt idx="15107">
                  <c:v>61.881306895070118</c:v>
                </c:pt>
                <c:pt idx="15108">
                  <c:v>61.90550047584054</c:v>
                </c:pt>
                <c:pt idx="15109">
                  <c:v>61.942242594354958</c:v>
                </c:pt>
                <c:pt idx="15110">
                  <c:v>61.961015206819958</c:v>
                </c:pt>
                <c:pt idx="15111">
                  <c:v>61.98751771853528</c:v>
                </c:pt>
                <c:pt idx="15112">
                  <c:v>62.008298097039329</c:v>
                </c:pt>
                <c:pt idx="15113">
                  <c:v>62.001070139298797</c:v>
                </c:pt>
                <c:pt idx="15114">
                  <c:v>62.043534391024473</c:v>
                </c:pt>
                <c:pt idx="15115">
                  <c:v>62.06923379632417</c:v>
                </c:pt>
                <c:pt idx="15116">
                  <c:v>62.085998642750141</c:v>
                </c:pt>
                <c:pt idx="15117">
                  <c:v>62.103767372195641</c:v>
                </c:pt>
                <c:pt idx="15118">
                  <c:v>62.127960952966077</c:v>
                </c:pt>
                <c:pt idx="15119">
                  <c:v>62.139806772596387</c:v>
                </c:pt>
                <c:pt idx="15120">
                  <c:v>62.166208896009771</c:v>
                </c:pt>
                <c:pt idx="15121">
                  <c:v>62.175745784695188</c:v>
                </c:pt>
                <c:pt idx="15122">
                  <c:v>62.190804029987973</c:v>
                </c:pt>
                <c:pt idx="15123">
                  <c:v>62.224835664349683</c:v>
                </c:pt>
                <c:pt idx="15124">
                  <c:v>62.240596627756133</c:v>
                </c:pt>
                <c:pt idx="15125">
                  <c:v>62.195622668481683</c:v>
                </c:pt>
                <c:pt idx="15126">
                  <c:v>62.204758003959299</c:v>
                </c:pt>
                <c:pt idx="15127">
                  <c:v>62.223229451518463</c:v>
                </c:pt>
                <c:pt idx="15128">
                  <c:v>62.218611589628672</c:v>
                </c:pt>
                <c:pt idx="15129">
                  <c:v>62.222225568498949</c:v>
                </c:pt>
                <c:pt idx="15130">
                  <c:v>62.239994297944428</c:v>
                </c:pt>
                <c:pt idx="15131">
                  <c:v>62.250233904743517</c:v>
                </c:pt>
                <c:pt idx="15132">
                  <c:v>62.277137969666647</c:v>
                </c:pt>
                <c:pt idx="15133">
                  <c:v>62.309061449687363</c:v>
                </c:pt>
                <c:pt idx="15134">
                  <c:v>62.323818530074327</c:v>
                </c:pt>
                <c:pt idx="15135">
                  <c:v>62.340482988198318</c:v>
                </c:pt>
                <c:pt idx="15136">
                  <c:v>62.35012026518573</c:v>
                </c:pt>
                <c:pt idx="15137">
                  <c:v>62.37029831387806</c:v>
                </c:pt>
                <c:pt idx="15138">
                  <c:v>62.399210144840232</c:v>
                </c:pt>
                <c:pt idx="15139">
                  <c:v>62.408445868619822</c:v>
                </c:pt>
                <c:pt idx="15140">
                  <c:v>62.441674396565922</c:v>
                </c:pt>
                <c:pt idx="15141">
                  <c:v>62.461350503748477</c:v>
                </c:pt>
                <c:pt idx="15142">
                  <c:v>62.476308360739331</c:v>
                </c:pt>
                <c:pt idx="15143">
                  <c:v>62.498694952074622</c:v>
                </c:pt>
                <c:pt idx="15144">
                  <c:v>62.576395497785427</c:v>
                </c:pt>
                <c:pt idx="15145">
                  <c:v>62.609423249127623</c:v>
                </c:pt>
                <c:pt idx="15146">
                  <c:v>62.621068292154057</c:v>
                </c:pt>
                <c:pt idx="15147">
                  <c:v>62.64235061216786</c:v>
                </c:pt>
                <c:pt idx="15148">
                  <c:v>62.666945746146098</c:v>
                </c:pt>
                <c:pt idx="15149">
                  <c:v>62.67286865596126</c:v>
                </c:pt>
                <c:pt idx="15150">
                  <c:v>62.700776603903897</c:v>
                </c:pt>
                <c:pt idx="15151">
                  <c:v>62.710715045797151</c:v>
                </c:pt>
                <c:pt idx="15152">
                  <c:v>62.730290764677783</c:v>
                </c:pt>
                <c:pt idx="15153">
                  <c:v>62.747657940915467</c:v>
                </c:pt>
                <c:pt idx="15154">
                  <c:v>62.787612485092339</c:v>
                </c:pt>
                <c:pt idx="15155">
                  <c:v>62.813613055297893</c:v>
                </c:pt>
                <c:pt idx="15156">
                  <c:v>62.830076736818043</c:v>
                </c:pt>
                <c:pt idx="15157">
                  <c:v>62.811806065862761</c:v>
                </c:pt>
                <c:pt idx="15158">
                  <c:v>62.831482173045337</c:v>
                </c:pt>
                <c:pt idx="15159">
                  <c:v>62.828972465496548</c:v>
                </c:pt>
                <c:pt idx="15160">
                  <c:v>62.84523537041278</c:v>
                </c:pt>
                <c:pt idx="15161">
                  <c:v>62.86039400400751</c:v>
                </c:pt>
                <c:pt idx="15162">
                  <c:v>62.880672441001799</c:v>
                </c:pt>
                <c:pt idx="15163">
                  <c:v>62.900348548184382</c:v>
                </c:pt>
                <c:pt idx="15164">
                  <c:v>62.904062915356597</c:v>
                </c:pt>
                <c:pt idx="15165">
                  <c:v>62.919723490461102</c:v>
                </c:pt>
                <c:pt idx="15166">
                  <c:v>62.927353001409458</c:v>
                </c:pt>
                <c:pt idx="15167">
                  <c:v>62.945021342552998</c:v>
                </c:pt>
                <c:pt idx="15168">
                  <c:v>62.961786188978976</c:v>
                </c:pt>
                <c:pt idx="15169">
                  <c:v>62.9648982263395</c:v>
                </c:pt>
                <c:pt idx="15170">
                  <c:v>62.980759578047874</c:v>
                </c:pt>
                <c:pt idx="15171">
                  <c:v>62.982968120690828</c:v>
                </c:pt>
                <c:pt idx="15172">
                  <c:v>62.991199961450903</c:v>
                </c:pt>
                <c:pt idx="15173">
                  <c:v>62.981161131255703</c:v>
                </c:pt>
                <c:pt idx="15174">
                  <c:v>62.983972003710349</c:v>
                </c:pt>
                <c:pt idx="15175">
                  <c:v>62.920325820272822</c:v>
                </c:pt>
                <c:pt idx="15176">
                  <c:v>62.963593178414108</c:v>
                </c:pt>
                <c:pt idx="15177">
                  <c:v>62.975137833138589</c:v>
                </c:pt>
                <c:pt idx="15178">
                  <c:v>62.99521549352896</c:v>
                </c:pt>
                <c:pt idx="15179">
                  <c:v>62.995817823340658</c:v>
                </c:pt>
                <c:pt idx="15180">
                  <c:v>63.007462866367099</c:v>
                </c:pt>
                <c:pt idx="15181">
                  <c:v>63.01047451542567</c:v>
                </c:pt>
                <c:pt idx="15182">
                  <c:v>62.95646560897552</c:v>
                </c:pt>
                <c:pt idx="15183">
                  <c:v>62.963693566716053</c:v>
                </c:pt>
                <c:pt idx="15184">
                  <c:v>62.964597061433608</c:v>
                </c:pt>
                <c:pt idx="15185">
                  <c:v>63.00003413202267</c:v>
                </c:pt>
                <c:pt idx="15186">
                  <c:v>62.998327530889483</c:v>
                </c:pt>
                <c:pt idx="15187">
                  <c:v>63.008767914292477</c:v>
                </c:pt>
                <c:pt idx="15188">
                  <c:v>63.017702473166203</c:v>
                </c:pt>
                <c:pt idx="15189">
                  <c:v>63.020111792413061</c:v>
                </c:pt>
                <c:pt idx="15190">
                  <c:v>63.029447904494603</c:v>
                </c:pt>
                <c:pt idx="15191">
                  <c:v>63.035671979215607</c:v>
                </c:pt>
                <c:pt idx="15192">
                  <c:v>63.036173920725368</c:v>
                </c:pt>
                <c:pt idx="15193">
                  <c:v>63.044204984881517</c:v>
                </c:pt>
                <c:pt idx="15194">
                  <c:v>63.116384173984983</c:v>
                </c:pt>
                <c:pt idx="15195">
                  <c:v>63.118191163420128</c:v>
                </c:pt>
                <c:pt idx="15196">
                  <c:v>63.113372524926419</c:v>
                </c:pt>
                <c:pt idx="15197">
                  <c:v>63.119696987949382</c:v>
                </c:pt>
                <c:pt idx="15198">
                  <c:v>63.130137371352397</c:v>
                </c:pt>
                <c:pt idx="15199">
                  <c:v>63.130137371352397</c:v>
                </c:pt>
                <c:pt idx="15200">
                  <c:v>63.134454068336318</c:v>
                </c:pt>
                <c:pt idx="15201">
                  <c:v>63.194787437809453</c:v>
                </c:pt>
                <c:pt idx="15202">
                  <c:v>63.210648789517847</c:v>
                </c:pt>
                <c:pt idx="15203">
                  <c:v>63.229120237077012</c:v>
                </c:pt>
                <c:pt idx="15204">
                  <c:v>63.197397533660173</c:v>
                </c:pt>
                <c:pt idx="15205">
                  <c:v>63.206733645741721</c:v>
                </c:pt>
                <c:pt idx="15206">
                  <c:v>63.222695385752083</c:v>
                </c:pt>
                <c:pt idx="15207">
                  <c:v>63.119094658137648</c:v>
                </c:pt>
                <c:pt idx="15208">
                  <c:v>63.131040866069952</c:v>
                </c:pt>
                <c:pt idx="15209">
                  <c:v>63.125318732858702</c:v>
                </c:pt>
                <c:pt idx="15210">
                  <c:v>63.144392510229551</c:v>
                </c:pt>
                <c:pt idx="15211">
                  <c:v>63.158748037408657</c:v>
                </c:pt>
                <c:pt idx="15212">
                  <c:v>63.196494038942603</c:v>
                </c:pt>
                <c:pt idx="15213">
                  <c:v>63.213861215180273</c:v>
                </c:pt>
                <c:pt idx="15214">
                  <c:v>63.211652672537348</c:v>
                </c:pt>
                <c:pt idx="15215">
                  <c:v>63.224903928395008</c:v>
                </c:pt>
                <c:pt idx="15216">
                  <c:v>63.224602763489152</c:v>
                </c:pt>
                <c:pt idx="15217">
                  <c:v>63.23775363104486</c:v>
                </c:pt>
                <c:pt idx="15218">
                  <c:v>63.246085860106881</c:v>
                </c:pt>
                <c:pt idx="15219">
                  <c:v>63.234741981986303</c:v>
                </c:pt>
                <c:pt idx="15220">
                  <c:v>63.2422711046327</c:v>
                </c:pt>
                <c:pt idx="15221">
                  <c:v>63.241668774820987</c:v>
                </c:pt>
                <c:pt idx="15222">
                  <c:v>63.23865712576243</c:v>
                </c:pt>
                <c:pt idx="15223">
                  <c:v>63.257128573321587</c:v>
                </c:pt>
                <c:pt idx="15224">
                  <c:v>63.258634397850898</c:v>
                </c:pt>
                <c:pt idx="15225">
                  <c:v>63.251004886902543</c:v>
                </c:pt>
                <c:pt idx="15226">
                  <c:v>63.372374343962463</c:v>
                </c:pt>
                <c:pt idx="15227">
                  <c:v>63.374482498303443</c:v>
                </c:pt>
                <c:pt idx="15228">
                  <c:v>63.388235695670872</c:v>
                </c:pt>
                <c:pt idx="15229">
                  <c:v>63.394861323599677</c:v>
                </c:pt>
                <c:pt idx="15230">
                  <c:v>63.393556275674307</c:v>
                </c:pt>
                <c:pt idx="15231">
                  <c:v>63.366652210751198</c:v>
                </c:pt>
                <c:pt idx="15232">
                  <c:v>63.362335513767263</c:v>
                </c:pt>
                <c:pt idx="15233">
                  <c:v>63.377393759060041</c:v>
                </c:pt>
                <c:pt idx="15234">
                  <c:v>63.37528560471906</c:v>
                </c:pt>
                <c:pt idx="15235">
                  <c:v>63.377293370758103</c:v>
                </c:pt>
                <c:pt idx="15236">
                  <c:v>63.373478615283908</c:v>
                </c:pt>
                <c:pt idx="15237">
                  <c:v>63.386830259443506</c:v>
                </c:pt>
                <c:pt idx="15238">
                  <c:v>63.409116462476867</c:v>
                </c:pt>
                <c:pt idx="15239">
                  <c:v>63.40389627077537</c:v>
                </c:pt>
                <c:pt idx="15240">
                  <c:v>63.404297823983171</c:v>
                </c:pt>
                <c:pt idx="15241">
                  <c:v>63.411224616817847</c:v>
                </c:pt>
                <c:pt idx="15242">
                  <c:v>63.409317239080771</c:v>
                </c:pt>
                <c:pt idx="15243">
                  <c:v>63.418251797954497</c:v>
                </c:pt>
                <c:pt idx="15244">
                  <c:v>63.426985580224297</c:v>
                </c:pt>
                <c:pt idx="15245">
                  <c:v>63.415139760594002</c:v>
                </c:pt>
                <c:pt idx="15246">
                  <c:v>63.411124228515916</c:v>
                </c:pt>
                <c:pt idx="15247">
                  <c:v>63.405000542096843</c:v>
                </c:pt>
                <c:pt idx="15248">
                  <c:v>63.385625599820102</c:v>
                </c:pt>
                <c:pt idx="15249">
                  <c:v>63.380003854910797</c:v>
                </c:pt>
                <c:pt idx="15250">
                  <c:v>63.375687157926848</c:v>
                </c:pt>
                <c:pt idx="15251">
                  <c:v>63.375185216417108</c:v>
                </c:pt>
                <c:pt idx="15252">
                  <c:v>63.357818040179417</c:v>
                </c:pt>
                <c:pt idx="15253">
                  <c:v>63.364343279806278</c:v>
                </c:pt>
                <c:pt idx="15254">
                  <c:v>63.361532407351653</c:v>
                </c:pt>
                <c:pt idx="15255">
                  <c:v>63.361231242445768</c:v>
                </c:pt>
                <c:pt idx="15256">
                  <c:v>63.33874426280854</c:v>
                </c:pt>
                <c:pt idx="15257">
                  <c:v>63.334026012616789</c:v>
                </c:pt>
                <c:pt idx="15258">
                  <c:v>63.327601161291867</c:v>
                </c:pt>
                <c:pt idx="15259">
                  <c:v>63.315253400151782</c:v>
                </c:pt>
                <c:pt idx="15260">
                  <c:v>63.300797484670703</c:v>
                </c:pt>
                <c:pt idx="15261">
                  <c:v>63.300496319764846</c:v>
                </c:pt>
                <c:pt idx="15262">
                  <c:v>63.284333803150588</c:v>
                </c:pt>
                <c:pt idx="15263">
                  <c:v>63.267267791818753</c:v>
                </c:pt>
                <c:pt idx="15264">
                  <c:v>63.257831291435259</c:v>
                </c:pt>
                <c:pt idx="15265">
                  <c:v>63.258132456341123</c:v>
                </c:pt>
                <c:pt idx="15266">
                  <c:v>63.251807993318138</c:v>
                </c:pt>
                <c:pt idx="15267">
                  <c:v>63.258132456341137</c:v>
                </c:pt>
                <c:pt idx="15268">
                  <c:v>63.263051483136799</c:v>
                </c:pt>
                <c:pt idx="15269">
                  <c:v>63.248394791051822</c:v>
                </c:pt>
                <c:pt idx="15270">
                  <c:v>63.244078094067881</c:v>
                </c:pt>
                <c:pt idx="15271">
                  <c:v>63.244078094067874</c:v>
                </c:pt>
                <c:pt idx="15272">
                  <c:v>63.235444700100011</c:v>
                </c:pt>
                <c:pt idx="15273">
                  <c:v>63.225104704998948</c:v>
                </c:pt>
                <c:pt idx="15274">
                  <c:v>63.204826268004616</c:v>
                </c:pt>
                <c:pt idx="15275">
                  <c:v>63.203119666871473</c:v>
                </c:pt>
                <c:pt idx="15276">
                  <c:v>63.196694815546543</c:v>
                </c:pt>
                <c:pt idx="15277">
                  <c:v>63.200308794416813</c:v>
                </c:pt>
                <c:pt idx="15278">
                  <c:v>63.207536752157353</c:v>
                </c:pt>
                <c:pt idx="15279">
                  <c:v>63.206733645741743</c:v>
                </c:pt>
                <c:pt idx="15280">
                  <c:v>63.193984331393828</c:v>
                </c:pt>
                <c:pt idx="15281">
                  <c:v>63.197999863471907</c:v>
                </c:pt>
                <c:pt idx="15282">
                  <c:v>63.221591114430623</c:v>
                </c:pt>
                <c:pt idx="15283">
                  <c:v>63.227714800849711</c:v>
                </c:pt>
                <c:pt idx="15284">
                  <c:v>63.240162950291747</c:v>
                </c:pt>
                <c:pt idx="15285">
                  <c:v>63.132446302297303</c:v>
                </c:pt>
                <c:pt idx="15286">
                  <c:v>63.125419121160647</c:v>
                </c:pt>
                <c:pt idx="15287">
                  <c:v>63.09971971586095</c:v>
                </c:pt>
                <c:pt idx="15288">
                  <c:v>63.110160099263958</c:v>
                </c:pt>
                <c:pt idx="15289">
                  <c:v>63.112870583416637</c:v>
                </c:pt>
                <c:pt idx="15290">
                  <c:v>63.110059710962013</c:v>
                </c:pt>
                <c:pt idx="15291">
                  <c:v>63.104638742656597</c:v>
                </c:pt>
                <c:pt idx="15292">
                  <c:v>63.102630976617547</c:v>
                </c:pt>
                <c:pt idx="15293">
                  <c:v>63.105843402280023</c:v>
                </c:pt>
                <c:pt idx="15294">
                  <c:v>63.101827870201937</c:v>
                </c:pt>
                <c:pt idx="15295">
                  <c:v>63.095804572084838</c:v>
                </c:pt>
                <c:pt idx="15296">
                  <c:v>63.090584380383341</c:v>
                </c:pt>
                <c:pt idx="15297">
                  <c:v>63.072414097730046</c:v>
                </c:pt>
                <c:pt idx="15298">
                  <c:v>63.070004778483181</c:v>
                </c:pt>
                <c:pt idx="15299">
                  <c:v>63.061270996213352</c:v>
                </c:pt>
                <c:pt idx="15300">
                  <c:v>63.054544979982559</c:v>
                </c:pt>
                <c:pt idx="15301">
                  <c:v>63.024026936189202</c:v>
                </c:pt>
                <c:pt idx="15302">
                  <c:v>63.006760148253449</c:v>
                </c:pt>
                <c:pt idx="15303">
                  <c:v>62.974937056534678</c:v>
                </c:pt>
                <c:pt idx="15304">
                  <c:v>63.07060710829488</c:v>
                </c:pt>
                <c:pt idx="15305">
                  <c:v>63.059564395080152</c:v>
                </c:pt>
                <c:pt idx="15306">
                  <c:v>63.063579927158258</c:v>
                </c:pt>
                <c:pt idx="15307">
                  <c:v>63.053541096963059</c:v>
                </c:pt>
                <c:pt idx="15308">
                  <c:v>63.034366931290243</c:v>
                </c:pt>
                <c:pt idx="15309">
                  <c:v>63.025231595812599</c:v>
                </c:pt>
                <c:pt idx="15310">
                  <c:v>63.014389659201797</c:v>
                </c:pt>
                <c:pt idx="15311">
                  <c:v>63.002142286363657</c:v>
                </c:pt>
                <c:pt idx="15312">
                  <c:v>62.996821706360201</c:v>
                </c:pt>
                <c:pt idx="15313">
                  <c:v>62.979956471632271</c:v>
                </c:pt>
                <c:pt idx="15314">
                  <c:v>62.954558231238437</c:v>
                </c:pt>
                <c:pt idx="15315">
                  <c:v>62.9461256138745</c:v>
                </c:pt>
                <c:pt idx="15316">
                  <c:v>62.943816682929601</c:v>
                </c:pt>
                <c:pt idx="15317">
                  <c:v>62.969616476531243</c:v>
                </c:pt>
                <c:pt idx="15318">
                  <c:v>62.964697449735588</c:v>
                </c:pt>
                <c:pt idx="15319">
                  <c:v>62.964998614641452</c:v>
                </c:pt>
                <c:pt idx="15320">
                  <c:v>62.943615906325682</c:v>
                </c:pt>
                <c:pt idx="15321">
                  <c:v>62.942310858400297</c:v>
                </c:pt>
                <c:pt idx="15322">
                  <c:v>62.933275911224612</c:v>
                </c:pt>
                <c:pt idx="15323">
                  <c:v>62.928959214240699</c:v>
                </c:pt>
                <c:pt idx="15324">
                  <c:v>62.921530479896241</c:v>
                </c:pt>
                <c:pt idx="15325">
                  <c:v>62.914904851967407</c:v>
                </c:pt>
                <c:pt idx="15326">
                  <c:v>62.893321367047747</c:v>
                </c:pt>
                <c:pt idx="15327">
                  <c:v>62.882780595342787</c:v>
                </c:pt>
                <c:pt idx="15328">
                  <c:v>62.881475547417409</c:v>
                </c:pt>
                <c:pt idx="15329">
                  <c:v>62.888101175346243</c:v>
                </c:pt>
                <c:pt idx="15330">
                  <c:v>62.888201563648181</c:v>
                </c:pt>
                <c:pt idx="15331">
                  <c:v>62.877058462131529</c:v>
                </c:pt>
                <c:pt idx="15332">
                  <c:v>62.870834387410497</c:v>
                </c:pt>
                <c:pt idx="15333">
                  <c:v>62.871537105524162</c:v>
                </c:pt>
                <c:pt idx="15334">
                  <c:v>62.85427031758843</c:v>
                </c:pt>
                <c:pt idx="15335">
                  <c:v>62.840316343617097</c:v>
                </c:pt>
                <c:pt idx="15336">
                  <c:v>62.783596953014253</c:v>
                </c:pt>
                <c:pt idx="15337">
                  <c:v>62.772453851497602</c:v>
                </c:pt>
                <c:pt idx="15338">
                  <c:v>62.751773861295497</c:v>
                </c:pt>
                <c:pt idx="15339">
                  <c:v>62.734306296755882</c:v>
                </c:pt>
                <c:pt idx="15340">
                  <c:v>62.715734460894772</c:v>
                </c:pt>
                <c:pt idx="15341">
                  <c:v>62.697764954845361</c:v>
                </c:pt>
                <c:pt idx="15342">
                  <c:v>62.681702826533048</c:v>
                </c:pt>
                <c:pt idx="15343">
                  <c:v>62.663632932181699</c:v>
                </c:pt>
                <c:pt idx="15344">
                  <c:v>62.663030602369972</c:v>
                </c:pt>
                <c:pt idx="15345">
                  <c:v>62.553808129846253</c:v>
                </c:pt>
                <c:pt idx="15346">
                  <c:v>62.538549107949557</c:v>
                </c:pt>
                <c:pt idx="15347">
                  <c:v>62.515259021896703</c:v>
                </c:pt>
                <c:pt idx="15348">
                  <c:v>62.484941754707208</c:v>
                </c:pt>
                <c:pt idx="15349">
                  <c:v>62.465566812430502</c:v>
                </c:pt>
                <c:pt idx="15350">
                  <c:v>62.452917886384547</c:v>
                </c:pt>
                <c:pt idx="15351">
                  <c:v>62.4479988595889</c:v>
                </c:pt>
                <c:pt idx="15352">
                  <c:v>62.436855758072227</c:v>
                </c:pt>
                <c:pt idx="15353">
                  <c:v>62.42159673617553</c:v>
                </c:pt>
                <c:pt idx="15354">
                  <c:v>62.425009938441903</c:v>
                </c:pt>
                <c:pt idx="15355">
                  <c:v>62.413565672019359</c:v>
                </c:pt>
                <c:pt idx="15356">
                  <c:v>62.408646645223712</c:v>
                </c:pt>
                <c:pt idx="15357">
                  <c:v>62.391379857287973</c:v>
                </c:pt>
                <c:pt idx="15358">
                  <c:v>62.389070926343088</c:v>
                </c:pt>
                <c:pt idx="15359">
                  <c:v>62.36949520746245</c:v>
                </c:pt>
                <c:pt idx="15360">
                  <c:v>62.356043175000877</c:v>
                </c:pt>
                <c:pt idx="15361">
                  <c:v>62.356344339906727</c:v>
                </c:pt>
                <c:pt idx="15362">
                  <c:v>62.367286664819488</c:v>
                </c:pt>
                <c:pt idx="15363">
                  <c:v>62.331949982532407</c:v>
                </c:pt>
                <c:pt idx="15364">
                  <c:v>62.4134652837174</c:v>
                </c:pt>
                <c:pt idx="15365">
                  <c:v>62.391781410495781</c:v>
                </c:pt>
                <c:pt idx="15366">
                  <c:v>62.380035979167403</c:v>
                </c:pt>
                <c:pt idx="15367">
                  <c:v>62.372406468219047</c:v>
                </c:pt>
                <c:pt idx="15368">
                  <c:v>62.359657153871147</c:v>
                </c:pt>
                <c:pt idx="15369">
                  <c:v>62.334258913477328</c:v>
                </c:pt>
                <c:pt idx="15370">
                  <c:v>62.307957178365918</c:v>
                </c:pt>
                <c:pt idx="15371">
                  <c:v>62.279346512309623</c:v>
                </c:pt>
                <c:pt idx="15372">
                  <c:v>62.267701469283189</c:v>
                </c:pt>
                <c:pt idx="15373">
                  <c:v>62.240395851152257</c:v>
                </c:pt>
                <c:pt idx="15374">
                  <c:v>62.222526733404813</c:v>
                </c:pt>
                <c:pt idx="15375">
                  <c:v>62.193614902442647</c:v>
                </c:pt>
                <c:pt idx="15376">
                  <c:v>62.170525592993712</c:v>
                </c:pt>
                <c:pt idx="15377">
                  <c:v>62.151150650716978</c:v>
                </c:pt>
                <c:pt idx="15378">
                  <c:v>62.14462541109009</c:v>
                </c:pt>
                <c:pt idx="15379">
                  <c:v>62.125350857115322</c:v>
                </c:pt>
                <c:pt idx="15380">
                  <c:v>62.095535531435601</c:v>
                </c:pt>
                <c:pt idx="15381">
                  <c:v>62.078971461613492</c:v>
                </c:pt>
                <c:pt idx="15382">
                  <c:v>62.105574361630801</c:v>
                </c:pt>
                <c:pt idx="15383">
                  <c:v>62.099149510305871</c:v>
                </c:pt>
                <c:pt idx="15384">
                  <c:v>62.114609308806472</c:v>
                </c:pt>
                <c:pt idx="15385">
                  <c:v>62.096840579360972</c:v>
                </c:pt>
                <c:pt idx="15386">
                  <c:v>62.069635349532</c:v>
                </c:pt>
                <c:pt idx="15387">
                  <c:v>62.054376327635303</c:v>
                </c:pt>
                <c:pt idx="15388">
                  <c:v>62.04945730083967</c:v>
                </c:pt>
                <c:pt idx="15389">
                  <c:v>62.028877698939532</c:v>
                </c:pt>
                <c:pt idx="15390">
                  <c:v>62.025163331767303</c:v>
                </c:pt>
                <c:pt idx="15391">
                  <c:v>62.021649741198978</c:v>
                </c:pt>
                <c:pt idx="15392">
                  <c:v>62.02496255516337</c:v>
                </c:pt>
                <c:pt idx="15393">
                  <c:v>62.015726831383802</c:v>
                </c:pt>
                <c:pt idx="15394">
                  <c:v>62.002877128733942</c:v>
                </c:pt>
                <c:pt idx="15395">
                  <c:v>61.993541016652401</c:v>
                </c:pt>
                <c:pt idx="15396">
                  <c:v>61.983301409853297</c:v>
                </c:pt>
                <c:pt idx="15397">
                  <c:v>61.919454449811852</c:v>
                </c:pt>
                <c:pt idx="15398">
                  <c:v>61.914736199620108</c:v>
                </c:pt>
                <c:pt idx="15399">
                  <c:v>61.897168246778527</c:v>
                </c:pt>
                <c:pt idx="15400">
                  <c:v>61.863939718832427</c:v>
                </c:pt>
                <c:pt idx="15401">
                  <c:v>61.814849839177917</c:v>
                </c:pt>
                <c:pt idx="15402">
                  <c:v>61.795575285203157</c:v>
                </c:pt>
                <c:pt idx="15403">
                  <c:v>61.759234719896547</c:v>
                </c:pt>
                <c:pt idx="15404">
                  <c:v>61.766763842542957</c:v>
                </c:pt>
                <c:pt idx="15405">
                  <c:v>61.754215304798961</c:v>
                </c:pt>
                <c:pt idx="15406">
                  <c:v>61.736346187051531</c:v>
                </c:pt>
                <c:pt idx="15407">
                  <c:v>61.721990659872382</c:v>
                </c:pt>
                <c:pt idx="15408">
                  <c:v>61.71536503194357</c:v>
                </c:pt>
                <c:pt idx="15409">
                  <c:v>61.693681158721951</c:v>
                </c:pt>
                <c:pt idx="15410">
                  <c:v>61.662560785116831</c:v>
                </c:pt>
                <c:pt idx="15411">
                  <c:v>61.619895756787251</c:v>
                </c:pt>
                <c:pt idx="15412">
                  <c:v>61.602729357153471</c:v>
                </c:pt>
                <c:pt idx="15413">
                  <c:v>61.588273441672378</c:v>
                </c:pt>
                <c:pt idx="15414">
                  <c:v>61.595802564318788</c:v>
                </c:pt>
                <c:pt idx="15415">
                  <c:v>61.578937329590858</c:v>
                </c:pt>
                <c:pt idx="15416">
                  <c:v>61.616984496030639</c:v>
                </c:pt>
                <c:pt idx="15417">
                  <c:v>61.538179678998361</c:v>
                </c:pt>
                <c:pt idx="15418">
                  <c:v>61.529345508426601</c:v>
                </c:pt>
                <c:pt idx="15419">
                  <c:v>61.510874060867422</c:v>
                </c:pt>
                <c:pt idx="15420">
                  <c:v>61.491298341986813</c:v>
                </c:pt>
                <c:pt idx="15421">
                  <c:v>61.478950580846742</c:v>
                </c:pt>
                <c:pt idx="15422">
                  <c:v>61.462687675930518</c:v>
                </c:pt>
                <c:pt idx="15423">
                  <c:v>61.428856818172711</c:v>
                </c:pt>
                <c:pt idx="15424">
                  <c:v>61.411590030236972</c:v>
                </c:pt>
                <c:pt idx="15425">
                  <c:v>61.406169061931543</c:v>
                </c:pt>
                <c:pt idx="15426">
                  <c:v>61.386794119654823</c:v>
                </c:pt>
                <c:pt idx="15427">
                  <c:v>61.372237815871813</c:v>
                </c:pt>
                <c:pt idx="15428">
                  <c:v>61.378060337385023</c:v>
                </c:pt>
                <c:pt idx="15429">
                  <c:v>61.385388683427507</c:v>
                </c:pt>
                <c:pt idx="15430">
                  <c:v>61.384987130219699</c:v>
                </c:pt>
                <c:pt idx="15431">
                  <c:v>61.372037039267887</c:v>
                </c:pt>
                <c:pt idx="15432">
                  <c:v>61.357581123786801</c:v>
                </c:pt>
                <c:pt idx="15433">
                  <c:v>61.325155702256332</c:v>
                </c:pt>
                <c:pt idx="15434">
                  <c:v>61.32997434075002</c:v>
                </c:pt>
                <c:pt idx="15435">
                  <c:v>61.313912212437721</c:v>
                </c:pt>
                <c:pt idx="15436">
                  <c:v>61.365411411339061</c:v>
                </c:pt>
                <c:pt idx="15437">
                  <c:v>61.352561708689208</c:v>
                </c:pt>
                <c:pt idx="15438">
                  <c:v>61.333989872828113</c:v>
                </c:pt>
                <c:pt idx="15439">
                  <c:v>61.321842888291933</c:v>
                </c:pt>
                <c:pt idx="15440">
                  <c:v>61.310298233567437</c:v>
                </c:pt>
                <c:pt idx="15441">
                  <c:v>61.303572217336672</c:v>
                </c:pt>
                <c:pt idx="15442">
                  <c:v>61.286405817702899</c:v>
                </c:pt>
                <c:pt idx="15443">
                  <c:v>61.284598828267761</c:v>
                </c:pt>
                <c:pt idx="15444">
                  <c:v>61.258196704854413</c:v>
                </c:pt>
                <c:pt idx="15445">
                  <c:v>61.251771853529483</c:v>
                </c:pt>
                <c:pt idx="15446">
                  <c:v>61.234605453895689</c:v>
                </c:pt>
                <c:pt idx="15447">
                  <c:v>61.210110708219403</c:v>
                </c:pt>
                <c:pt idx="15448">
                  <c:v>61.179291499520147</c:v>
                </c:pt>
                <c:pt idx="15449">
                  <c:v>61.176882180273303</c:v>
                </c:pt>
                <c:pt idx="15450">
                  <c:v>61.168549951211297</c:v>
                </c:pt>
                <c:pt idx="15451">
                  <c:v>61.175677520649899</c:v>
                </c:pt>
                <c:pt idx="15452">
                  <c:v>61.067760096051551</c:v>
                </c:pt>
                <c:pt idx="15453">
                  <c:v>61.06545116510663</c:v>
                </c:pt>
                <c:pt idx="15454">
                  <c:v>61.047983600567001</c:v>
                </c:pt>
                <c:pt idx="15455">
                  <c:v>61.038446711881562</c:v>
                </c:pt>
                <c:pt idx="15456">
                  <c:v>61.029512153007857</c:v>
                </c:pt>
                <c:pt idx="15457">
                  <c:v>61.025998562439533</c:v>
                </c:pt>
                <c:pt idx="15458">
                  <c:v>61.01836905149117</c:v>
                </c:pt>
                <c:pt idx="15459">
                  <c:v>60.999194885818348</c:v>
                </c:pt>
                <c:pt idx="15460">
                  <c:v>60.988453337509512</c:v>
                </c:pt>
                <c:pt idx="15461">
                  <c:v>60.974700140142048</c:v>
                </c:pt>
                <c:pt idx="15462">
                  <c:v>60.950807724277489</c:v>
                </c:pt>
                <c:pt idx="15463">
                  <c:v>60.943981319744758</c:v>
                </c:pt>
                <c:pt idx="15464">
                  <c:v>60.947294133709192</c:v>
                </c:pt>
                <c:pt idx="15465">
                  <c:v>60.953718985034108</c:v>
                </c:pt>
                <c:pt idx="15466">
                  <c:v>60.935548702380821</c:v>
                </c:pt>
                <c:pt idx="15467">
                  <c:v>60.93524753747495</c:v>
                </c:pt>
                <c:pt idx="15468">
                  <c:v>60.914667935574798</c:v>
                </c:pt>
                <c:pt idx="15469">
                  <c:v>60.898906972168341</c:v>
                </c:pt>
                <c:pt idx="15470">
                  <c:v>60.867786598563207</c:v>
                </c:pt>
                <c:pt idx="15471">
                  <c:v>60.951911995598977</c:v>
                </c:pt>
                <c:pt idx="15472">
                  <c:v>60.913362887649427</c:v>
                </c:pt>
                <c:pt idx="15473">
                  <c:v>60.905632988399127</c:v>
                </c:pt>
                <c:pt idx="15474">
                  <c:v>60.899107748772259</c:v>
                </c:pt>
                <c:pt idx="15475">
                  <c:v>60.886759987632153</c:v>
                </c:pt>
                <c:pt idx="15476">
                  <c:v>60.874311838190131</c:v>
                </c:pt>
                <c:pt idx="15477">
                  <c:v>60.861261358936353</c:v>
                </c:pt>
                <c:pt idx="15478">
                  <c:v>60.8597555344071</c:v>
                </c:pt>
                <c:pt idx="15479">
                  <c:v>60.850921363835297</c:v>
                </c:pt>
                <c:pt idx="15480">
                  <c:v>60.845098842322102</c:v>
                </c:pt>
                <c:pt idx="15481">
                  <c:v>60.841484863451818</c:v>
                </c:pt>
                <c:pt idx="15482">
                  <c:v>60.836164283448369</c:v>
                </c:pt>
                <c:pt idx="15483">
                  <c:v>60.812271867583803</c:v>
                </c:pt>
                <c:pt idx="15484">
                  <c:v>60.784163143037262</c:v>
                </c:pt>
                <c:pt idx="15485">
                  <c:v>60.785568579264599</c:v>
                </c:pt>
                <c:pt idx="15486">
                  <c:v>60.774927419257672</c:v>
                </c:pt>
                <c:pt idx="15487">
                  <c:v>60.757660631321947</c:v>
                </c:pt>
                <c:pt idx="15488">
                  <c:v>60.745614035087733</c:v>
                </c:pt>
                <c:pt idx="15489">
                  <c:v>60.727845305642241</c:v>
                </c:pt>
                <c:pt idx="15490">
                  <c:v>60.704755996193313</c:v>
                </c:pt>
                <c:pt idx="15491">
                  <c:v>60.70626182072256</c:v>
                </c:pt>
                <c:pt idx="15492">
                  <c:v>60.703651724871833</c:v>
                </c:pt>
                <c:pt idx="15493">
                  <c:v>60.689798139202438</c:v>
                </c:pt>
                <c:pt idx="15494">
                  <c:v>60.680060473913088</c:v>
                </c:pt>
                <c:pt idx="15495">
                  <c:v>60.671025526737431</c:v>
                </c:pt>
                <c:pt idx="15496">
                  <c:v>60.660183590126628</c:v>
                </c:pt>
                <c:pt idx="15497">
                  <c:v>60.650947866347039</c:v>
                </c:pt>
                <c:pt idx="15498">
                  <c:v>60.640808647849902</c:v>
                </c:pt>
                <c:pt idx="15499">
                  <c:v>60.627356615388337</c:v>
                </c:pt>
                <c:pt idx="15500">
                  <c:v>60.623642248216107</c:v>
                </c:pt>
                <c:pt idx="15501">
                  <c:v>60.620730987459503</c:v>
                </c:pt>
                <c:pt idx="15502">
                  <c:v>60.554575096473172</c:v>
                </c:pt>
                <c:pt idx="15503">
                  <c:v>60.558791405155162</c:v>
                </c:pt>
                <c:pt idx="15504">
                  <c:v>60.543030441748712</c:v>
                </c:pt>
                <c:pt idx="15505">
                  <c:v>60.540319957595997</c:v>
                </c:pt>
                <c:pt idx="15506">
                  <c:v>60.53670597872572</c:v>
                </c:pt>
                <c:pt idx="15507">
                  <c:v>60.537509085141323</c:v>
                </c:pt>
                <c:pt idx="15508">
                  <c:v>60.541123064011593</c:v>
                </c:pt>
                <c:pt idx="15509">
                  <c:v>60.559293346664901</c:v>
                </c:pt>
                <c:pt idx="15510">
                  <c:v>60.546443644015064</c:v>
                </c:pt>
                <c:pt idx="15511">
                  <c:v>60.547547915336509</c:v>
                </c:pt>
                <c:pt idx="15512">
                  <c:v>60.543431994956478</c:v>
                </c:pt>
                <c:pt idx="15513">
                  <c:v>60.503678227383503</c:v>
                </c:pt>
                <c:pt idx="15514">
                  <c:v>60.498357647380068</c:v>
                </c:pt>
                <c:pt idx="15515">
                  <c:v>60.499562307003487</c:v>
                </c:pt>
                <c:pt idx="15516">
                  <c:v>60.491230077941481</c:v>
                </c:pt>
                <c:pt idx="15517">
                  <c:v>60.491230077941488</c:v>
                </c:pt>
                <c:pt idx="15518">
                  <c:v>60.495345998321511</c:v>
                </c:pt>
                <c:pt idx="15519">
                  <c:v>60.480287753028698</c:v>
                </c:pt>
                <c:pt idx="15520">
                  <c:v>60.476071444346722</c:v>
                </c:pt>
                <c:pt idx="15521">
                  <c:v>60.517230648147027</c:v>
                </c:pt>
                <c:pt idx="15522">
                  <c:v>60.508998807386973</c:v>
                </c:pt>
                <c:pt idx="15523">
                  <c:v>60.519539579091912</c:v>
                </c:pt>
                <c:pt idx="15524">
                  <c:v>60.5028751209679</c:v>
                </c:pt>
                <c:pt idx="15525">
                  <c:v>60.496149104737107</c:v>
                </c:pt>
                <c:pt idx="15526">
                  <c:v>60.497755317568348</c:v>
                </c:pt>
                <c:pt idx="15527">
                  <c:v>60.490226194921952</c:v>
                </c:pt>
                <c:pt idx="15528">
                  <c:v>60.480990471142363</c:v>
                </c:pt>
                <c:pt idx="15529">
                  <c:v>60.472959406986227</c:v>
                </c:pt>
                <c:pt idx="15530">
                  <c:v>60.447159613384557</c:v>
                </c:pt>
                <c:pt idx="15531">
                  <c:v>60.439329325832333</c:v>
                </c:pt>
                <c:pt idx="15532">
                  <c:v>60.467136885473018</c:v>
                </c:pt>
                <c:pt idx="15533">
                  <c:v>60.473160183590117</c:v>
                </c:pt>
                <c:pt idx="15534">
                  <c:v>60.460611645846129</c:v>
                </c:pt>
                <c:pt idx="15535">
                  <c:v>60.459808539430519</c:v>
                </c:pt>
                <c:pt idx="15536">
                  <c:v>60.452781358293883</c:v>
                </c:pt>
                <c:pt idx="15537">
                  <c:v>60.453082523199733</c:v>
                </c:pt>
                <c:pt idx="15538">
                  <c:v>60.461414752261753</c:v>
                </c:pt>
                <c:pt idx="15539">
                  <c:v>60.451677086972403</c:v>
                </c:pt>
                <c:pt idx="15540">
                  <c:v>60.466434167359353</c:v>
                </c:pt>
                <c:pt idx="15541">
                  <c:v>60.471955523966692</c:v>
                </c:pt>
                <c:pt idx="15542">
                  <c:v>60.462117470375411</c:v>
                </c:pt>
                <c:pt idx="15543">
                  <c:v>60.472055912268672</c:v>
                </c:pt>
                <c:pt idx="15544">
                  <c:v>60.418247782422412</c:v>
                </c:pt>
                <c:pt idx="15545">
                  <c:v>60.42477302204928</c:v>
                </c:pt>
                <c:pt idx="15546">
                  <c:v>60.429491272241009</c:v>
                </c:pt>
                <c:pt idx="15547">
                  <c:v>60.423166809218017</c:v>
                </c:pt>
                <c:pt idx="15548">
                  <c:v>60.434912240546417</c:v>
                </c:pt>
                <c:pt idx="15549">
                  <c:v>60.444649905835767</c:v>
                </c:pt>
                <c:pt idx="15550">
                  <c:v>60.449267767725537</c:v>
                </c:pt>
                <c:pt idx="15551">
                  <c:v>60.465631060943707</c:v>
                </c:pt>
                <c:pt idx="15552">
                  <c:v>60.457800773391448</c:v>
                </c:pt>
                <c:pt idx="15553">
                  <c:v>60.468140768492518</c:v>
                </c:pt>
                <c:pt idx="15554">
                  <c:v>60.46322174169687</c:v>
                </c:pt>
                <c:pt idx="15555">
                  <c:v>60.35992217898832</c:v>
                </c:pt>
                <c:pt idx="15556">
                  <c:v>60.350385290302867</c:v>
                </c:pt>
                <c:pt idx="15557">
                  <c:v>60.348377524263832</c:v>
                </c:pt>
                <c:pt idx="15558">
                  <c:v>60.354099657475089</c:v>
                </c:pt>
                <c:pt idx="15559">
                  <c:v>60.368856737862053</c:v>
                </c:pt>
                <c:pt idx="15560">
                  <c:v>60.364138487670303</c:v>
                </c:pt>
                <c:pt idx="15561">
                  <c:v>60.363435769556638</c:v>
                </c:pt>
                <c:pt idx="15562">
                  <c:v>60.360424120498102</c:v>
                </c:pt>
                <c:pt idx="15563">
                  <c:v>60.420657101669249</c:v>
                </c:pt>
                <c:pt idx="15564">
                  <c:v>60.404193420149127</c:v>
                </c:pt>
                <c:pt idx="15565">
                  <c:v>60.407807399019397</c:v>
                </c:pt>
                <c:pt idx="15566">
                  <c:v>60.408510117133069</c:v>
                </c:pt>
                <c:pt idx="15567">
                  <c:v>60.404795749960861</c:v>
                </c:pt>
                <c:pt idx="15568">
                  <c:v>60.407907787321363</c:v>
                </c:pt>
                <c:pt idx="15569">
                  <c:v>60.395660414483203</c:v>
                </c:pt>
                <c:pt idx="15570">
                  <c:v>60.388532845044629</c:v>
                </c:pt>
                <c:pt idx="15571">
                  <c:v>60.407104680905753</c:v>
                </c:pt>
                <c:pt idx="15572">
                  <c:v>60.340446848409648</c:v>
                </c:pt>
                <c:pt idx="15573">
                  <c:v>60.352091891436046</c:v>
                </c:pt>
                <c:pt idx="15574">
                  <c:v>60.449970485839223</c:v>
                </c:pt>
                <c:pt idx="15575">
                  <c:v>60.468943874908149</c:v>
                </c:pt>
                <c:pt idx="15576">
                  <c:v>60.479585034915061</c:v>
                </c:pt>
                <c:pt idx="15577">
                  <c:v>60.479585034915068</c:v>
                </c:pt>
                <c:pt idx="15578">
                  <c:v>60.456495725466091</c:v>
                </c:pt>
                <c:pt idx="15579">
                  <c:v>60.458202326599299</c:v>
                </c:pt>
                <c:pt idx="15580">
                  <c:v>60.459808539430519</c:v>
                </c:pt>
                <c:pt idx="15581">
                  <c:v>60.469345428115957</c:v>
                </c:pt>
                <c:pt idx="15582">
                  <c:v>60.467939991888628</c:v>
                </c:pt>
                <c:pt idx="15583">
                  <c:v>60.479484646613088</c:v>
                </c:pt>
                <c:pt idx="15584">
                  <c:v>60.491531242847351</c:v>
                </c:pt>
                <c:pt idx="15585">
                  <c:v>60.465731449245681</c:v>
                </c:pt>
                <c:pt idx="15586">
                  <c:v>60.468943874908163</c:v>
                </c:pt>
                <c:pt idx="15587">
                  <c:v>60.385420807684127</c:v>
                </c:pt>
                <c:pt idx="15588">
                  <c:v>60.401181771090577</c:v>
                </c:pt>
                <c:pt idx="15589">
                  <c:v>60.394355366557861</c:v>
                </c:pt>
                <c:pt idx="15590">
                  <c:v>60.391946047311009</c:v>
                </c:pt>
                <c:pt idx="15591">
                  <c:v>60.459507374524662</c:v>
                </c:pt>
                <c:pt idx="15592">
                  <c:v>60.460009316034451</c:v>
                </c:pt>
                <c:pt idx="15593">
                  <c:v>60.473461348496002</c:v>
                </c:pt>
                <c:pt idx="15594">
                  <c:v>60.457901161693421</c:v>
                </c:pt>
                <c:pt idx="15595">
                  <c:v>60.456294948862222</c:v>
                </c:pt>
                <c:pt idx="15596">
                  <c:v>60.4586038798071</c:v>
                </c:pt>
                <c:pt idx="15597">
                  <c:v>60.466534555661298</c:v>
                </c:pt>
                <c:pt idx="15598">
                  <c:v>60.473662125099906</c:v>
                </c:pt>
                <c:pt idx="15599">
                  <c:v>60.479384258311157</c:v>
                </c:pt>
                <c:pt idx="15600">
                  <c:v>60.477476880574088</c:v>
                </c:pt>
                <c:pt idx="15601">
                  <c:v>60.483399790389242</c:v>
                </c:pt>
                <c:pt idx="15602">
                  <c:v>60.48279746057753</c:v>
                </c:pt>
                <c:pt idx="15603">
                  <c:v>60.483500178691187</c:v>
                </c:pt>
                <c:pt idx="15604">
                  <c:v>60.522049286640772</c:v>
                </c:pt>
                <c:pt idx="15605">
                  <c:v>60.425676516766877</c:v>
                </c:pt>
                <c:pt idx="15606">
                  <c:v>60.522149674942682</c:v>
                </c:pt>
                <c:pt idx="15607">
                  <c:v>60.520443073809503</c:v>
                </c:pt>
                <c:pt idx="15608">
                  <c:v>60.537509085141338</c:v>
                </c:pt>
                <c:pt idx="15609">
                  <c:v>60.495647163227368</c:v>
                </c:pt>
                <c:pt idx="15610">
                  <c:v>60.500265025117173</c:v>
                </c:pt>
                <c:pt idx="15611">
                  <c:v>60.513817445880669</c:v>
                </c:pt>
                <c:pt idx="15612">
                  <c:v>60.518234531166549</c:v>
                </c:pt>
                <c:pt idx="15613">
                  <c:v>60.532891223251532</c:v>
                </c:pt>
                <c:pt idx="15614">
                  <c:v>60.555077037982933</c:v>
                </c:pt>
                <c:pt idx="15615">
                  <c:v>60.538312191556962</c:v>
                </c:pt>
                <c:pt idx="15616">
                  <c:v>60.558791405155141</c:v>
                </c:pt>
                <c:pt idx="15617">
                  <c:v>60.460009316034423</c:v>
                </c:pt>
                <c:pt idx="15618">
                  <c:v>60.453584464709493</c:v>
                </c:pt>
                <c:pt idx="15619">
                  <c:v>60.456194560560228</c:v>
                </c:pt>
                <c:pt idx="15620">
                  <c:v>60.460511257544162</c:v>
                </c:pt>
                <c:pt idx="15621">
                  <c:v>60.473260571892069</c:v>
                </c:pt>
                <c:pt idx="15622">
                  <c:v>60.471955523966713</c:v>
                </c:pt>
                <c:pt idx="15623">
                  <c:v>60.479785811518958</c:v>
                </c:pt>
                <c:pt idx="15624">
                  <c:v>60.59041372027</c:v>
                </c:pt>
                <c:pt idx="15625">
                  <c:v>60.595232358763688</c:v>
                </c:pt>
                <c:pt idx="15626">
                  <c:v>60.6031630346179</c:v>
                </c:pt>
                <c:pt idx="15627">
                  <c:v>60.604869635751072</c:v>
                </c:pt>
                <c:pt idx="15628">
                  <c:v>60.651449807856793</c:v>
                </c:pt>
                <c:pt idx="15629">
                  <c:v>60.659280095409038</c:v>
                </c:pt>
                <c:pt idx="15630">
                  <c:v>60.659882425220751</c:v>
                </c:pt>
                <c:pt idx="15631">
                  <c:v>60.672832516172569</c:v>
                </c:pt>
                <c:pt idx="15632">
                  <c:v>60.676848048250633</c:v>
                </c:pt>
                <c:pt idx="15633">
                  <c:v>60.66490184031835</c:v>
                </c:pt>
                <c:pt idx="15634">
                  <c:v>60.690099304108301</c:v>
                </c:pt>
                <c:pt idx="15635">
                  <c:v>60.684778724104838</c:v>
                </c:pt>
                <c:pt idx="15636">
                  <c:v>60.788078286813402</c:v>
                </c:pt>
                <c:pt idx="15637">
                  <c:v>60.805244686447168</c:v>
                </c:pt>
                <c:pt idx="15638">
                  <c:v>60.816688952869697</c:v>
                </c:pt>
                <c:pt idx="15639">
                  <c:v>60.8191986604185</c:v>
                </c:pt>
                <c:pt idx="15640">
                  <c:v>60.822913027590737</c:v>
                </c:pt>
                <c:pt idx="15641">
                  <c:v>60.832851469483948</c:v>
                </c:pt>
                <c:pt idx="15642">
                  <c:v>60.838874767601069</c:v>
                </c:pt>
                <c:pt idx="15643">
                  <c:v>60.844697289114272</c:v>
                </c:pt>
                <c:pt idx="15644">
                  <c:v>60.850620198929448</c:v>
                </c:pt>
                <c:pt idx="15645">
                  <c:v>60.865979609128111</c:v>
                </c:pt>
                <c:pt idx="15646">
                  <c:v>60.861160970634408</c:v>
                </c:pt>
                <c:pt idx="15647">
                  <c:v>60.868890869884723</c:v>
                </c:pt>
                <c:pt idx="15648">
                  <c:v>60.8762192159272</c:v>
                </c:pt>
                <c:pt idx="15649">
                  <c:v>60.87682154573892</c:v>
                </c:pt>
                <c:pt idx="15650">
                  <c:v>60.878026205362339</c:v>
                </c:pt>
                <c:pt idx="15651">
                  <c:v>60.898003477450793</c:v>
                </c:pt>
                <c:pt idx="15652">
                  <c:v>60.905030658587428</c:v>
                </c:pt>
                <c:pt idx="15653">
                  <c:v>60.91808113784117</c:v>
                </c:pt>
                <c:pt idx="15654">
                  <c:v>60.931031228792968</c:v>
                </c:pt>
                <c:pt idx="15655">
                  <c:v>60.946089474085781</c:v>
                </c:pt>
                <c:pt idx="15656">
                  <c:v>60.955626362771213</c:v>
                </c:pt>
                <c:pt idx="15657">
                  <c:v>60.994275859022707</c:v>
                </c:pt>
                <c:pt idx="15658">
                  <c:v>61.004917019029612</c:v>
                </c:pt>
                <c:pt idx="15659">
                  <c:v>61.00511779563351</c:v>
                </c:pt>
                <c:pt idx="15660">
                  <c:v>61.005920902049148</c:v>
                </c:pt>
                <c:pt idx="15661">
                  <c:v>61.008932551107677</c:v>
                </c:pt>
                <c:pt idx="15662">
                  <c:v>61.021782253757507</c:v>
                </c:pt>
                <c:pt idx="15663">
                  <c:v>61.025496620929772</c:v>
                </c:pt>
                <c:pt idx="15664">
                  <c:v>61.031017977537111</c:v>
                </c:pt>
                <c:pt idx="15665">
                  <c:v>61.051999132645072</c:v>
                </c:pt>
                <c:pt idx="15666">
                  <c:v>61.048083988868953</c:v>
                </c:pt>
                <c:pt idx="15667">
                  <c:v>61.056115053025103</c:v>
                </c:pt>
                <c:pt idx="15668">
                  <c:v>61.067760096051551</c:v>
                </c:pt>
                <c:pt idx="15669">
                  <c:v>61.065551553408582</c:v>
                </c:pt>
                <c:pt idx="15670">
                  <c:v>61.069567085486639</c:v>
                </c:pt>
                <c:pt idx="15671">
                  <c:v>61.076995819831112</c:v>
                </c:pt>
                <c:pt idx="15672">
                  <c:v>61.083822224363843</c:v>
                </c:pt>
                <c:pt idx="15673">
                  <c:v>61.091853288519999</c:v>
                </c:pt>
                <c:pt idx="15674">
                  <c:v>61.09536687908831</c:v>
                </c:pt>
                <c:pt idx="15675">
                  <c:v>61.105104544377653</c:v>
                </c:pt>
                <c:pt idx="15676">
                  <c:v>61.0680612609574</c:v>
                </c:pt>
                <c:pt idx="15677">
                  <c:v>61.083922612665802</c:v>
                </c:pt>
                <c:pt idx="15678">
                  <c:v>61.102494448526912</c:v>
                </c:pt>
                <c:pt idx="15679">
                  <c:v>61.115745704384572</c:v>
                </c:pt>
                <c:pt idx="15680">
                  <c:v>61.134518316849601</c:v>
                </c:pt>
                <c:pt idx="15681">
                  <c:v>61.130502784771522</c:v>
                </c:pt>
                <c:pt idx="15682">
                  <c:v>61.143452875723312</c:v>
                </c:pt>
                <c:pt idx="15683">
                  <c:v>61.15861150931805</c:v>
                </c:pt>
                <c:pt idx="15684">
                  <c:v>61.181399653861128</c:v>
                </c:pt>
                <c:pt idx="15685">
                  <c:v>61.205693622933516</c:v>
                </c:pt>
                <c:pt idx="15686">
                  <c:v>61.21041187312526</c:v>
                </c:pt>
                <c:pt idx="15687">
                  <c:v>61.222458469359502</c:v>
                </c:pt>
                <c:pt idx="15688">
                  <c:v>61.245547778808451</c:v>
                </c:pt>
                <c:pt idx="15689">
                  <c:v>61.242034188240133</c:v>
                </c:pt>
                <c:pt idx="15690">
                  <c:v>61.256891656929</c:v>
                </c:pt>
                <c:pt idx="15691">
                  <c:v>61.260003694289523</c:v>
                </c:pt>
                <c:pt idx="15692">
                  <c:v>61.271749125617887</c:v>
                </c:pt>
                <c:pt idx="15693">
                  <c:v>61.281687567511128</c:v>
                </c:pt>
                <c:pt idx="15694">
                  <c:v>61.288915525251682</c:v>
                </c:pt>
                <c:pt idx="15695">
                  <c:v>61.23109186332735</c:v>
                </c:pt>
                <c:pt idx="15696">
                  <c:v>61.229184485590267</c:v>
                </c:pt>
                <c:pt idx="15697">
                  <c:v>61.252474571643113</c:v>
                </c:pt>
                <c:pt idx="15698">
                  <c:v>61.260104082591482</c:v>
                </c:pt>
                <c:pt idx="15699">
                  <c:v>61.266227769010527</c:v>
                </c:pt>
                <c:pt idx="15700">
                  <c:v>61.283293780342348</c:v>
                </c:pt>
                <c:pt idx="15701">
                  <c:v>61.291023679592648</c:v>
                </c:pt>
                <c:pt idx="15702">
                  <c:v>61.29654503620003</c:v>
                </c:pt>
                <c:pt idx="15703">
                  <c:v>61.293131833933671</c:v>
                </c:pt>
                <c:pt idx="15704">
                  <c:v>61.299857850164457</c:v>
                </c:pt>
                <c:pt idx="15705">
                  <c:v>61.317526191307977</c:v>
                </c:pt>
                <c:pt idx="15706">
                  <c:v>61.324754149048509</c:v>
                </c:pt>
                <c:pt idx="15707">
                  <c:v>61.33298598980857</c:v>
                </c:pt>
                <c:pt idx="15708">
                  <c:v>61.360291607939502</c:v>
                </c:pt>
                <c:pt idx="15709">
                  <c:v>61.396029843434412</c:v>
                </c:pt>
                <c:pt idx="15710">
                  <c:v>61.305981536583509</c:v>
                </c:pt>
                <c:pt idx="15711">
                  <c:v>61.3105993984733</c:v>
                </c:pt>
                <c:pt idx="15712">
                  <c:v>61.344028703023277</c:v>
                </c:pt>
                <c:pt idx="15713">
                  <c:v>61.361897820770743</c:v>
                </c:pt>
                <c:pt idx="15714">
                  <c:v>61.456764766115342</c:v>
                </c:pt>
                <c:pt idx="15715">
                  <c:v>61.47352961254132</c:v>
                </c:pt>
                <c:pt idx="15716">
                  <c:v>61.468610585745651</c:v>
                </c:pt>
                <c:pt idx="15717">
                  <c:v>61.480356017074051</c:v>
                </c:pt>
                <c:pt idx="15718">
                  <c:v>61.474031554051052</c:v>
                </c:pt>
                <c:pt idx="15719">
                  <c:v>61.4856765970775</c:v>
                </c:pt>
                <c:pt idx="15720">
                  <c:v>61.501537948785902</c:v>
                </c:pt>
                <c:pt idx="15721">
                  <c:v>61.500734842370299</c:v>
                </c:pt>
                <c:pt idx="15722">
                  <c:v>61.511576778981109</c:v>
                </c:pt>
                <c:pt idx="15723">
                  <c:v>61.517298912192352</c:v>
                </c:pt>
                <c:pt idx="15724">
                  <c:v>61.528140848803197</c:v>
                </c:pt>
                <c:pt idx="15725">
                  <c:v>61.543500259001831</c:v>
                </c:pt>
                <c:pt idx="15726">
                  <c:v>61.5527359827814</c:v>
                </c:pt>
                <c:pt idx="15727">
                  <c:v>61.483969995944292</c:v>
                </c:pt>
                <c:pt idx="15728">
                  <c:v>61.465498548385142</c:v>
                </c:pt>
                <c:pt idx="15729">
                  <c:v>61.585061016009931</c:v>
                </c:pt>
                <c:pt idx="15730">
                  <c:v>61.576628398645973</c:v>
                </c:pt>
                <c:pt idx="15731">
                  <c:v>61.559662775616061</c:v>
                </c:pt>
                <c:pt idx="15732">
                  <c:v>61.564180249203908</c:v>
                </c:pt>
                <c:pt idx="15733">
                  <c:v>61.571207430340543</c:v>
                </c:pt>
                <c:pt idx="15734">
                  <c:v>61.575825292230341</c:v>
                </c:pt>
                <c:pt idx="15735">
                  <c:v>61.582250143555271</c:v>
                </c:pt>
                <c:pt idx="15736">
                  <c:v>61.588976159786043</c:v>
                </c:pt>
                <c:pt idx="15737">
                  <c:v>61.608250713760832</c:v>
                </c:pt>
                <c:pt idx="15738">
                  <c:v>61.617787602446242</c:v>
                </c:pt>
                <c:pt idx="15739">
                  <c:v>61.615378283199433</c:v>
                </c:pt>
                <c:pt idx="15740">
                  <c:v>61.627625656037537</c:v>
                </c:pt>
                <c:pt idx="15741">
                  <c:v>61.629633422076587</c:v>
                </c:pt>
                <c:pt idx="15742">
                  <c:v>61.661456513795351</c:v>
                </c:pt>
                <c:pt idx="15743">
                  <c:v>61.670993402480804</c:v>
                </c:pt>
                <c:pt idx="15744">
                  <c:v>61.691874169286791</c:v>
                </c:pt>
                <c:pt idx="15745">
                  <c:v>61.690769897965332</c:v>
                </c:pt>
                <c:pt idx="15746">
                  <c:v>61.766362289335142</c:v>
                </c:pt>
                <c:pt idx="15747">
                  <c:v>61.776802672738171</c:v>
                </c:pt>
                <c:pt idx="15748">
                  <c:v>61.789050045576303</c:v>
                </c:pt>
                <c:pt idx="15749">
                  <c:v>61.818062264840407</c:v>
                </c:pt>
                <c:pt idx="15750">
                  <c:v>61.836834877305407</c:v>
                </c:pt>
                <c:pt idx="15751">
                  <c:v>61.85068846297478</c:v>
                </c:pt>
                <c:pt idx="15752">
                  <c:v>61.872874277706167</c:v>
                </c:pt>
                <c:pt idx="15753">
                  <c:v>61.891847666775092</c:v>
                </c:pt>
                <c:pt idx="15754">
                  <c:v>61.89234960828486</c:v>
                </c:pt>
                <c:pt idx="15755">
                  <c:v>61.89395582111608</c:v>
                </c:pt>
                <c:pt idx="15756">
                  <c:v>61.91011833773036</c:v>
                </c:pt>
                <c:pt idx="15757">
                  <c:v>61.91644280075333</c:v>
                </c:pt>
                <c:pt idx="15758">
                  <c:v>61.924775029815329</c:v>
                </c:pt>
                <c:pt idx="15759">
                  <c:v>61.932103375857828</c:v>
                </c:pt>
                <c:pt idx="15760">
                  <c:v>61.946960844546709</c:v>
                </c:pt>
                <c:pt idx="15761">
                  <c:v>61.938929780390538</c:v>
                </c:pt>
                <c:pt idx="15762">
                  <c:v>61.94294531246863</c:v>
                </c:pt>
                <c:pt idx="15763">
                  <c:v>61.941640264543238</c:v>
                </c:pt>
                <c:pt idx="15764">
                  <c:v>61.951879871342342</c:v>
                </c:pt>
                <c:pt idx="15765">
                  <c:v>61.964629185690249</c:v>
                </c:pt>
                <c:pt idx="15766">
                  <c:v>61.970250930599562</c:v>
                </c:pt>
                <c:pt idx="15767">
                  <c:v>61.977980829849862</c:v>
                </c:pt>
                <c:pt idx="15768">
                  <c:v>61.977980829849862</c:v>
                </c:pt>
                <c:pt idx="15769">
                  <c:v>61.981193255512324</c:v>
                </c:pt>
                <c:pt idx="15770">
                  <c:v>61.90118377885662</c:v>
                </c:pt>
                <c:pt idx="15771">
                  <c:v>61.892851549794607</c:v>
                </c:pt>
                <c:pt idx="15772">
                  <c:v>61.912126103769381</c:v>
                </c:pt>
                <c:pt idx="15773">
                  <c:v>61.934512695104679</c:v>
                </c:pt>
                <c:pt idx="15774">
                  <c:v>61.948868222283807</c:v>
                </c:pt>
                <c:pt idx="15775">
                  <c:v>61.958304722667272</c:v>
                </c:pt>
                <c:pt idx="15776">
                  <c:v>61.957903169459463</c:v>
                </c:pt>
                <c:pt idx="15777">
                  <c:v>61.969949765693677</c:v>
                </c:pt>
                <c:pt idx="15778">
                  <c:v>61.981494420418173</c:v>
                </c:pt>
                <c:pt idx="15779">
                  <c:v>61.988923154762603</c:v>
                </c:pt>
                <c:pt idx="15780">
                  <c:v>61.986413447213799</c:v>
                </c:pt>
                <c:pt idx="15781">
                  <c:v>61.993741793256291</c:v>
                </c:pt>
                <c:pt idx="15782">
                  <c:v>62.025564884975068</c:v>
                </c:pt>
                <c:pt idx="15783">
                  <c:v>62.03289323101756</c:v>
                </c:pt>
                <c:pt idx="15784">
                  <c:v>62.063511663112934</c:v>
                </c:pt>
                <c:pt idx="15785">
                  <c:v>61.977579276642047</c:v>
                </c:pt>
                <c:pt idx="15786">
                  <c:v>61.989023543064569</c:v>
                </c:pt>
                <c:pt idx="15787">
                  <c:v>61.998660820051981</c:v>
                </c:pt>
                <c:pt idx="15788">
                  <c:v>62.008699650247152</c:v>
                </c:pt>
                <c:pt idx="15789">
                  <c:v>62.083488935201373</c:v>
                </c:pt>
                <c:pt idx="15790">
                  <c:v>62.085195536334538</c:v>
                </c:pt>
                <c:pt idx="15791">
                  <c:v>62.075658647649121</c:v>
                </c:pt>
                <c:pt idx="15792">
                  <c:v>62.074453988025688</c:v>
                </c:pt>
                <c:pt idx="15793">
                  <c:v>62.086902137467717</c:v>
                </c:pt>
                <c:pt idx="15794">
                  <c:v>62.100554946533201</c:v>
                </c:pt>
                <c:pt idx="15795">
                  <c:v>62.110995329936202</c:v>
                </c:pt>
                <c:pt idx="15796">
                  <c:v>62.12525046881337</c:v>
                </c:pt>
                <c:pt idx="15797">
                  <c:v>62.106678632952253</c:v>
                </c:pt>
                <c:pt idx="15798">
                  <c:v>62.103365818987861</c:v>
                </c:pt>
                <c:pt idx="15799">
                  <c:v>62.137598229953468</c:v>
                </c:pt>
                <c:pt idx="15800">
                  <c:v>62.116717463147452</c:v>
                </c:pt>
                <c:pt idx="15801">
                  <c:v>62.085697477844278</c:v>
                </c:pt>
                <c:pt idx="15802">
                  <c:v>62.100655334835139</c:v>
                </c:pt>
                <c:pt idx="15803">
                  <c:v>62.084793983126723</c:v>
                </c:pt>
                <c:pt idx="15804">
                  <c:v>62.170324816389801</c:v>
                </c:pt>
                <c:pt idx="15805">
                  <c:v>62.161691422421917</c:v>
                </c:pt>
                <c:pt idx="15806">
                  <c:v>62.162394140535582</c:v>
                </c:pt>
                <c:pt idx="15807">
                  <c:v>62.159382491477032</c:v>
                </c:pt>
                <c:pt idx="15808">
                  <c:v>62.182271024322077</c:v>
                </c:pt>
                <c:pt idx="15809">
                  <c:v>62.18648733300406</c:v>
                </c:pt>
                <c:pt idx="15810">
                  <c:v>62.19200868961142</c:v>
                </c:pt>
                <c:pt idx="15811">
                  <c:v>62.207468488111999</c:v>
                </c:pt>
                <c:pt idx="15812">
                  <c:v>62.207870041319843</c:v>
                </c:pt>
                <c:pt idx="15813">
                  <c:v>62.187892769231382</c:v>
                </c:pt>
                <c:pt idx="15814">
                  <c:v>62.184379178663072</c:v>
                </c:pt>
                <c:pt idx="15815">
                  <c:v>62.1863869447021</c:v>
                </c:pt>
                <c:pt idx="15816">
                  <c:v>62.213491786229127</c:v>
                </c:pt>
                <c:pt idx="15817">
                  <c:v>62.222627121706772</c:v>
                </c:pt>
                <c:pt idx="15818">
                  <c:v>62.1964257748973</c:v>
                </c:pt>
                <c:pt idx="15819">
                  <c:v>62.216101882079897</c:v>
                </c:pt>
                <c:pt idx="15820">
                  <c:v>62.223932169632143</c:v>
                </c:pt>
                <c:pt idx="15821">
                  <c:v>62.212989844719388</c:v>
                </c:pt>
                <c:pt idx="15822">
                  <c:v>62.211885573397907</c:v>
                </c:pt>
                <c:pt idx="15823">
                  <c:v>62.223530616424348</c:v>
                </c:pt>
                <c:pt idx="15824">
                  <c:v>62.248928856818168</c:v>
                </c:pt>
                <c:pt idx="15825">
                  <c:v>62.275531756835427</c:v>
                </c:pt>
                <c:pt idx="15826">
                  <c:v>62.266898362867593</c:v>
                </c:pt>
                <c:pt idx="15827">
                  <c:v>62.194919950368053</c:v>
                </c:pt>
                <c:pt idx="15828">
                  <c:v>62.196927716407082</c:v>
                </c:pt>
                <c:pt idx="15829">
                  <c:v>62.189800146968487</c:v>
                </c:pt>
                <c:pt idx="15830">
                  <c:v>62.182873354133811</c:v>
                </c:pt>
                <c:pt idx="15831">
                  <c:v>62.188394710741157</c:v>
                </c:pt>
                <c:pt idx="15832">
                  <c:v>62.104771255215169</c:v>
                </c:pt>
                <c:pt idx="15833">
                  <c:v>62.11079455333229</c:v>
                </c:pt>
                <c:pt idx="15834">
                  <c:v>62.101759606156641</c:v>
                </c:pt>
                <c:pt idx="15835">
                  <c:v>62.094732425019998</c:v>
                </c:pt>
                <c:pt idx="15836">
                  <c:v>62.102964265780052</c:v>
                </c:pt>
                <c:pt idx="15837">
                  <c:v>62.12444736239776</c:v>
                </c:pt>
                <c:pt idx="15838">
                  <c:v>62.141714150333492</c:v>
                </c:pt>
                <c:pt idx="15839">
                  <c:v>62.139204442784703</c:v>
                </c:pt>
                <c:pt idx="15840">
                  <c:v>62.040422353663971</c:v>
                </c:pt>
                <c:pt idx="15841">
                  <c:v>62.046445651781099</c:v>
                </c:pt>
                <c:pt idx="15842">
                  <c:v>62.056384093674339</c:v>
                </c:pt>
                <c:pt idx="15843">
                  <c:v>62.046445651781077</c:v>
                </c:pt>
                <c:pt idx="15844">
                  <c:v>62.028375757429771</c:v>
                </c:pt>
                <c:pt idx="15845">
                  <c:v>62.043434002722528</c:v>
                </c:pt>
                <c:pt idx="15846">
                  <c:v>62.118323675978687</c:v>
                </c:pt>
                <c:pt idx="15847">
                  <c:v>62.120732995225531</c:v>
                </c:pt>
                <c:pt idx="15848">
                  <c:v>62.127057458248501</c:v>
                </c:pt>
                <c:pt idx="15849">
                  <c:v>62.134686969196849</c:v>
                </c:pt>
                <c:pt idx="15850">
                  <c:v>62.063310886509029</c:v>
                </c:pt>
                <c:pt idx="15851">
                  <c:v>62.150849485811101</c:v>
                </c:pt>
                <c:pt idx="15852">
                  <c:v>62.155768512606762</c:v>
                </c:pt>
                <c:pt idx="15853">
                  <c:v>62.161390257516082</c:v>
                </c:pt>
                <c:pt idx="15854">
                  <c:v>62.127459011456317</c:v>
                </c:pt>
                <c:pt idx="15855">
                  <c:v>62.128563282777797</c:v>
                </c:pt>
                <c:pt idx="15856">
                  <c:v>62.105473973328849</c:v>
                </c:pt>
                <c:pt idx="15857">
                  <c:v>62.10065533483516</c:v>
                </c:pt>
                <c:pt idx="15858">
                  <c:v>62.107180574462021</c:v>
                </c:pt>
                <c:pt idx="15859">
                  <c:v>62.215399163966232</c:v>
                </c:pt>
                <c:pt idx="15860">
                  <c:v>62.197429657916807</c:v>
                </c:pt>
                <c:pt idx="15861">
                  <c:v>62.184078013757201</c:v>
                </c:pt>
                <c:pt idx="15862">
                  <c:v>62.175444619789317</c:v>
                </c:pt>
                <c:pt idx="15863">
                  <c:v>62.179560540169369</c:v>
                </c:pt>
                <c:pt idx="15864">
                  <c:v>62.17484228997764</c:v>
                </c:pt>
                <c:pt idx="15865">
                  <c:v>62.175946561299106</c:v>
                </c:pt>
                <c:pt idx="15866">
                  <c:v>62.178456268847903</c:v>
                </c:pt>
                <c:pt idx="15867">
                  <c:v>62.183274907341577</c:v>
                </c:pt>
                <c:pt idx="15868">
                  <c:v>62.175143454883496</c:v>
                </c:pt>
                <c:pt idx="15869">
                  <c:v>62.237083037187851</c:v>
                </c:pt>
                <c:pt idx="15870">
                  <c:v>62.226743042086802</c:v>
                </c:pt>
                <c:pt idx="15871">
                  <c:v>62.222125180196997</c:v>
                </c:pt>
                <c:pt idx="15872">
                  <c:v>62.204557227355401</c:v>
                </c:pt>
                <c:pt idx="15873">
                  <c:v>62.250434681347443</c:v>
                </c:pt>
                <c:pt idx="15874">
                  <c:v>62.23688226058394</c:v>
                </c:pt>
                <c:pt idx="15875">
                  <c:v>62.244712548136199</c:v>
                </c:pt>
                <c:pt idx="15876">
                  <c:v>62.255353708143083</c:v>
                </c:pt>
                <c:pt idx="15877">
                  <c:v>62.258064192295798</c:v>
                </c:pt>
                <c:pt idx="15878">
                  <c:v>62.259168463617257</c:v>
                </c:pt>
                <c:pt idx="15879">
                  <c:v>62.270010400228088</c:v>
                </c:pt>
                <c:pt idx="15880">
                  <c:v>62.285169033822832</c:v>
                </c:pt>
                <c:pt idx="15881">
                  <c:v>62.278944959101821</c:v>
                </c:pt>
                <c:pt idx="15882">
                  <c:v>62.280551171933062</c:v>
                </c:pt>
                <c:pt idx="15883">
                  <c:v>62.285570587030648</c:v>
                </c:pt>
                <c:pt idx="15884">
                  <c:v>62.277037581364723</c:v>
                </c:pt>
                <c:pt idx="15885">
                  <c:v>62.284265539105277</c:v>
                </c:pt>
                <c:pt idx="15886">
                  <c:v>62.273825155702269</c:v>
                </c:pt>
                <c:pt idx="15887">
                  <c:v>62.273624379098358</c:v>
                </c:pt>
                <c:pt idx="15888">
                  <c:v>62.284064762501352</c:v>
                </c:pt>
                <c:pt idx="15889">
                  <c:v>62.2934008745829</c:v>
                </c:pt>
                <c:pt idx="15890">
                  <c:v>62.297817959868802</c:v>
                </c:pt>
                <c:pt idx="15891">
                  <c:v>62.305146305911279</c:v>
                </c:pt>
                <c:pt idx="15892">
                  <c:v>62.305246694213203</c:v>
                </c:pt>
                <c:pt idx="15893">
                  <c:v>62.314482417992778</c:v>
                </c:pt>
                <c:pt idx="15894">
                  <c:v>62.297918348170732</c:v>
                </c:pt>
                <c:pt idx="15895">
                  <c:v>62.286172916842347</c:v>
                </c:pt>
                <c:pt idx="15896">
                  <c:v>62.278041464384224</c:v>
                </c:pt>
                <c:pt idx="15897">
                  <c:v>62.295709805527771</c:v>
                </c:pt>
                <c:pt idx="15898">
                  <c:v>62.286875634956012</c:v>
                </c:pt>
                <c:pt idx="15899">
                  <c:v>62.276836804760798</c:v>
                </c:pt>
                <c:pt idx="15900">
                  <c:v>62.283362044387701</c:v>
                </c:pt>
                <c:pt idx="15901">
                  <c:v>62.270010400228088</c:v>
                </c:pt>
                <c:pt idx="15902">
                  <c:v>62.270010400228081</c:v>
                </c:pt>
                <c:pt idx="15903">
                  <c:v>62.271616613059308</c:v>
                </c:pt>
                <c:pt idx="15904">
                  <c:v>62.253145165500143</c:v>
                </c:pt>
                <c:pt idx="15905">
                  <c:v>62.263083607393398</c:v>
                </c:pt>
                <c:pt idx="15906">
                  <c:v>62.253847883613808</c:v>
                </c:pt>
                <c:pt idx="15907">
                  <c:v>62.249731963233799</c:v>
                </c:pt>
                <c:pt idx="15908">
                  <c:v>62.254751378331399</c:v>
                </c:pt>
                <c:pt idx="15909">
                  <c:v>62.251237787763067</c:v>
                </c:pt>
                <c:pt idx="15910">
                  <c:v>62.257060309276277</c:v>
                </c:pt>
                <c:pt idx="15911">
                  <c:v>62.256859532672379</c:v>
                </c:pt>
                <c:pt idx="15912">
                  <c:v>62.229152361333632</c:v>
                </c:pt>
                <c:pt idx="15913">
                  <c:v>62.247322643986962</c:v>
                </c:pt>
                <c:pt idx="15914">
                  <c:v>62.251639340970883</c:v>
                </c:pt>
                <c:pt idx="15915">
                  <c:v>62.249230021724038</c:v>
                </c:pt>
                <c:pt idx="15916">
                  <c:v>62.229353137937551</c:v>
                </c:pt>
                <c:pt idx="15917">
                  <c:v>62.236681483980028</c:v>
                </c:pt>
                <c:pt idx="15918">
                  <c:v>62.234673717941</c:v>
                </c:pt>
                <c:pt idx="15919">
                  <c:v>62.226743042086802</c:v>
                </c:pt>
                <c:pt idx="15920">
                  <c:v>62.224434111141903</c:v>
                </c:pt>
                <c:pt idx="15921">
                  <c:v>62.215198387362321</c:v>
                </c:pt>
                <c:pt idx="15922">
                  <c:v>62.210379748868633</c:v>
                </c:pt>
                <c:pt idx="15923">
                  <c:v>62.208371982829583</c:v>
                </c:pt>
                <c:pt idx="15924">
                  <c:v>62.200842860183201</c:v>
                </c:pt>
                <c:pt idx="15925">
                  <c:v>62.203854509241751</c:v>
                </c:pt>
                <c:pt idx="15926">
                  <c:v>62.202248296410531</c:v>
                </c:pt>
                <c:pt idx="15927">
                  <c:v>62.201244413390988</c:v>
                </c:pt>
                <c:pt idx="15928">
                  <c:v>62.203653732637861</c:v>
                </c:pt>
                <c:pt idx="15929">
                  <c:v>62.20084286018318</c:v>
                </c:pt>
                <c:pt idx="15930">
                  <c:v>62.192109077913372</c:v>
                </c:pt>
                <c:pt idx="15931">
                  <c:v>62.211383631888133</c:v>
                </c:pt>
                <c:pt idx="15932">
                  <c:v>62.15617006581455</c:v>
                </c:pt>
                <c:pt idx="15933">
                  <c:v>62.149644826187703</c:v>
                </c:pt>
                <c:pt idx="15934">
                  <c:v>62.073751269912023</c:v>
                </c:pt>
                <c:pt idx="15935">
                  <c:v>62.058994189525087</c:v>
                </c:pt>
                <c:pt idx="15936">
                  <c:v>62.062507780093412</c:v>
                </c:pt>
                <c:pt idx="15937">
                  <c:v>62.057990306505573</c:v>
                </c:pt>
                <c:pt idx="15938">
                  <c:v>62.061704673677802</c:v>
                </c:pt>
                <c:pt idx="15939">
                  <c:v>62.058090694807547</c:v>
                </c:pt>
                <c:pt idx="15940">
                  <c:v>62.059194966128999</c:v>
                </c:pt>
                <c:pt idx="15941">
                  <c:v>62.048754582725998</c:v>
                </c:pt>
                <c:pt idx="15942">
                  <c:v>61.946258126433051</c:v>
                </c:pt>
                <c:pt idx="15943">
                  <c:v>61.939933663410073</c:v>
                </c:pt>
                <c:pt idx="15944">
                  <c:v>61.956798898138011</c:v>
                </c:pt>
                <c:pt idx="15945">
                  <c:v>61.949570940397471</c:v>
                </c:pt>
                <c:pt idx="15946">
                  <c:v>61.93079832793245</c:v>
                </c:pt>
                <c:pt idx="15947">
                  <c:v>61.922767263776286</c:v>
                </c:pt>
                <c:pt idx="15948">
                  <c:v>61.922466098870437</c:v>
                </c:pt>
                <c:pt idx="15949">
                  <c:v>61.902087273574203</c:v>
                </c:pt>
                <c:pt idx="15950">
                  <c:v>61.894859315833642</c:v>
                </c:pt>
                <c:pt idx="15951">
                  <c:v>61.953486084173569</c:v>
                </c:pt>
                <c:pt idx="15952">
                  <c:v>61.937423955861249</c:v>
                </c:pt>
                <c:pt idx="15953">
                  <c:v>62.006290331000308</c:v>
                </c:pt>
                <c:pt idx="15954">
                  <c:v>62.007093437415932</c:v>
                </c:pt>
                <c:pt idx="15955">
                  <c:v>61.987116165327478</c:v>
                </c:pt>
                <c:pt idx="15956">
                  <c:v>61.971054037015172</c:v>
                </c:pt>
                <c:pt idx="15957">
                  <c:v>61.962822196255132</c:v>
                </c:pt>
                <c:pt idx="15958">
                  <c:v>61.960513265310233</c:v>
                </c:pt>
                <c:pt idx="15959">
                  <c:v>61.954891520400899</c:v>
                </c:pt>
                <c:pt idx="15960">
                  <c:v>61.958505499271197</c:v>
                </c:pt>
                <c:pt idx="15961">
                  <c:v>62.046044098573262</c:v>
                </c:pt>
                <c:pt idx="15962">
                  <c:v>62.038715752530798</c:v>
                </c:pt>
                <c:pt idx="15963">
                  <c:v>62.005788389490547</c:v>
                </c:pt>
                <c:pt idx="15964">
                  <c:v>61.993641404954353</c:v>
                </c:pt>
                <c:pt idx="15965">
                  <c:v>61.995147229483649</c:v>
                </c:pt>
                <c:pt idx="15966">
                  <c:v>61.979988595888898</c:v>
                </c:pt>
                <c:pt idx="15967">
                  <c:v>61.97145559022298</c:v>
                </c:pt>
                <c:pt idx="15968">
                  <c:v>61.978583159661568</c:v>
                </c:pt>
                <c:pt idx="15969">
                  <c:v>61.969748989089808</c:v>
                </c:pt>
                <c:pt idx="15970">
                  <c:v>61.953686860777466</c:v>
                </c:pt>
                <c:pt idx="15971">
                  <c:v>61.937725120767112</c:v>
                </c:pt>
                <c:pt idx="15972">
                  <c:v>61.937323567559318</c:v>
                </c:pt>
                <c:pt idx="15973">
                  <c:v>61.929794444912922</c:v>
                </c:pt>
                <c:pt idx="15974">
                  <c:v>61.924775029815329</c:v>
                </c:pt>
                <c:pt idx="15975">
                  <c:v>61.933609200387103</c:v>
                </c:pt>
                <c:pt idx="15976">
                  <c:v>61.918852120000167</c:v>
                </c:pt>
                <c:pt idx="15977">
                  <c:v>61.905400087538602</c:v>
                </c:pt>
                <c:pt idx="15978">
                  <c:v>61.898372906401981</c:v>
                </c:pt>
                <c:pt idx="15979">
                  <c:v>61.893353491304367</c:v>
                </c:pt>
                <c:pt idx="15980">
                  <c:v>61.900179895837098</c:v>
                </c:pt>
                <c:pt idx="15981">
                  <c:v>61.921060662643093</c:v>
                </c:pt>
                <c:pt idx="15982">
                  <c:v>61.844765553159618</c:v>
                </c:pt>
                <c:pt idx="15983">
                  <c:v>61.846472154292798</c:v>
                </c:pt>
                <c:pt idx="15984">
                  <c:v>61.873376219215928</c:v>
                </c:pt>
                <c:pt idx="15985">
                  <c:v>61.87759252789791</c:v>
                </c:pt>
                <c:pt idx="15986">
                  <c:v>61.86484321355001</c:v>
                </c:pt>
                <c:pt idx="15987">
                  <c:v>61.861931952793398</c:v>
                </c:pt>
                <c:pt idx="15988">
                  <c:v>61.85711331429971</c:v>
                </c:pt>
                <c:pt idx="15989">
                  <c:v>61.847877590520127</c:v>
                </c:pt>
                <c:pt idx="15990">
                  <c:v>61.858719527130972</c:v>
                </c:pt>
                <c:pt idx="15991">
                  <c:v>61.845970212783051</c:v>
                </c:pt>
                <c:pt idx="15992">
                  <c:v>61.842757787120597</c:v>
                </c:pt>
                <c:pt idx="15993">
                  <c:v>61.839444973156169</c:v>
                </c:pt>
                <c:pt idx="15994">
                  <c:v>61.825089445977049</c:v>
                </c:pt>
                <c:pt idx="15995">
                  <c:v>61.827297988620003</c:v>
                </c:pt>
                <c:pt idx="15996">
                  <c:v>61.829908084470752</c:v>
                </c:pt>
                <c:pt idx="15997">
                  <c:v>61.824185951259487</c:v>
                </c:pt>
                <c:pt idx="15998">
                  <c:v>61.818965759557983</c:v>
                </c:pt>
                <c:pt idx="15999">
                  <c:v>61.790455481803633</c:v>
                </c:pt>
                <c:pt idx="16000">
                  <c:v>61.706129308164002</c:v>
                </c:pt>
                <c:pt idx="16001">
                  <c:v>61.767165395750752</c:v>
                </c:pt>
                <c:pt idx="16002">
                  <c:v>61.757929671971183</c:v>
                </c:pt>
                <c:pt idx="16003">
                  <c:v>61.731226383651958</c:v>
                </c:pt>
                <c:pt idx="16004">
                  <c:v>61.735643468937852</c:v>
                </c:pt>
                <c:pt idx="16005">
                  <c:v>61.736245798749557</c:v>
                </c:pt>
                <c:pt idx="16006">
                  <c:v>61.717172021378687</c:v>
                </c:pt>
                <c:pt idx="16007">
                  <c:v>61.708337850806927</c:v>
                </c:pt>
                <c:pt idx="16008">
                  <c:v>61.702113776085923</c:v>
                </c:pt>
                <c:pt idx="16009">
                  <c:v>61.697596302498063</c:v>
                </c:pt>
                <c:pt idx="16010">
                  <c:v>61.695588536459027</c:v>
                </c:pt>
                <c:pt idx="16011">
                  <c:v>61.689264073436043</c:v>
                </c:pt>
                <c:pt idx="16012">
                  <c:v>61.684947376452108</c:v>
                </c:pt>
                <c:pt idx="16013">
                  <c:v>61.673904663237373</c:v>
                </c:pt>
                <c:pt idx="16014">
                  <c:v>61.66336389153242</c:v>
                </c:pt>
                <c:pt idx="16015">
                  <c:v>61.662861950022659</c:v>
                </c:pt>
                <c:pt idx="16016">
                  <c:v>61.653827002846967</c:v>
                </c:pt>
                <c:pt idx="16017">
                  <c:v>61.641077688499102</c:v>
                </c:pt>
                <c:pt idx="16018">
                  <c:v>61.655935157187997</c:v>
                </c:pt>
                <c:pt idx="16019">
                  <c:v>61.699604068537077</c:v>
                </c:pt>
                <c:pt idx="16020">
                  <c:v>61.603231298663196</c:v>
                </c:pt>
                <c:pt idx="16021">
                  <c:v>61.592389362052401</c:v>
                </c:pt>
                <c:pt idx="16022">
                  <c:v>61.571508595246392</c:v>
                </c:pt>
                <c:pt idx="16023">
                  <c:v>61.551029381648192</c:v>
                </c:pt>
                <c:pt idx="16024">
                  <c:v>61.543098705793987</c:v>
                </c:pt>
                <c:pt idx="16025">
                  <c:v>61.553137535989201</c:v>
                </c:pt>
                <c:pt idx="16026">
                  <c:v>61.555848020141902</c:v>
                </c:pt>
                <c:pt idx="16027">
                  <c:v>61.52713696578364</c:v>
                </c:pt>
                <c:pt idx="16028">
                  <c:v>61.513484156718171</c:v>
                </c:pt>
                <c:pt idx="16029">
                  <c:v>61.4984259114254</c:v>
                </c:pt>
                <c:pt idx="16030">
                  <c:v>61.499530182746852</c:v>
                </c:pt>
                <c:pt idx="16031">
                  <c:v>61.485576208775541</c:v>
                </c:pt>
                <c:pt idx="16032">
                  <c:v>61.490896788779011</c:v>
                </c:pt>
                <c:pt idx="16033">
                  <c:v>61.49541426236685</c:v>
                </c:pt>
                <c:pt idx="16034">
                  <c:v>61.481861841603312</c:v>
                </c:pt>
                <c:pt idx="16035">
                  <c:v>61.481259511791613</c:v>
                </c:pt>
                <c:pt idx="16036">
                  <c:v>61.478950580846721</c:v>
                </c:pt>
                <c:pt idx="16037">
                  <c:v>61.388601109089947</c:v>
                </c:pt>
                <c:pt idx="16038">
                  <c:v>61.385087518521658</c:v>
                </c:pt>
                <c:pt idx="16039">
                  <c:v>61.47513582537254</c:v>
                </c:pt>
                <c:pt idx="16040">
                  <c:v>61.470819128388612</c:v>
                </c:pt>
                <c:pt idx="16041">
                  <c:v>61.476641649901829</c:v>
                </c:pt>
                <c:pt idx="16042">
                  <c:v>61.465096995177362</c:v>
                </c:pt>
                <c:pt idx="16043">
                  <c:v>61.459073697060226</c:v>
                </c:pt>
                <c:pt idx="16044">
                  <c:v>61.441706520822542</c:v>
                </c:pt>
                <c:pt idx="16045">
                  <c:v>61.430964972513692</c:v>
                </c:pt>
                <c:pt idx="16046">
                  <c:v>61.443814675163523</c:v>
                </c:pt>
                <c:pt idx="16047">
                  <c:v>61.437590600442498</c:v>
                </c:pt>
                <c:pt idx="16048">
                  <c:v>61.43799215365032</c:v>
                </c:pt>
                <c:pt idx="16049">
                  <c:v>61.427852935153197</c:v>
                </c:pt>
                <c:pt idx="16050">
                  <c:v>61.427752546851231</c:v>
                </c:pt>
                <c:pt idx="16051">
                  <c:v>61.425443615906353</c:v>
                </c:pt>
                <c:pt idx="16052">
                  <c:v>61.406771391743277</c:v>
                </c:pt>
                <c:pt idx="16053">
                  <c:v>61.395628290226597</c:v>
                </c:pt>
                <c:pt idx="16054">
                  <c:v>61.384083635502122</c:v>
                </c:pt>
                <c:pt idx="16055">
                  <c:v>61.378963832102599</c:v>
                </c:pt>
                <c:pt idx="16056">
                  <c:v>61.46138262800514</c:v>
                </c:pt>
                <c:pt idx="16057">
                  <c:v>61.422030413639973</c:v>
                </c:pt>
                <c:pt idx="16058">
                  <c:v>61.423636626471222</c:v>
                </c:pt>
                <c:pt idx="16059">
                  <c:v>61.420424200808753</c:v>
                </c:pt>
                <c:pt idx="16060">
                  <c:v>61.406269450233488</c:v>
                </c:pt>
                <c:pt idx="16061">
                  <c:v>61.407976051366688</c:v>
                </c:pt>
                <c:pt idx="16062">
                  <c:v>61.364206751715621</c:v>
                </c:pt>
                <c:pt idx="16063">
                  <c:v>61.306282701489351</c:v>
                </c:pt>
                <c:pt idx="16064">
                  <c:v>61.318329297723579</c:v>
                </c:pt>
                <c:pt idx="16065">
                  <c:v>61.317626579609922</c:v>
                </c:pt>
                <c:pt idx="16066">
                  <c:v>61.319433569045067</c:v>
                </c:pt>
                <c:pt idx="16067">
                  <c:v>61.3129083294182</c:v>
                </c:pt>
                <c:pt idx="16068">
                  <c:v>61.309394738849882</c:v>
                </c:pt>
                <c:pt idx="16069">
                  <c:v>61.30005862676834</c:v>
                </c:pt>
                <c:pt idx="16070">
                  <c:v>61.287409700722399</c:v>
                </c:pt>
                <c:pt idx="16071">
                  <c:v>61.288815136949736</c:v>
                </c:pt>
                <c:pt idx="16072">
                  <c:v>61.293131833933671</c:v>
                </c:pt>
                <c:pt idx="16073">
                  <c:v>61.300560568278087</c:v>
                </c:pt>
                <c:pt idx="16074">
                  <c:v>61.304174547148357</c:v>
                </c:pt>
                <c:pt idx="16075">
                  <c:v>61.29493882336881</c:v>
                </c:pt>
                <c:pt idx="16076">
                  <c:v>61.328769681126623</c:v>
                </c:pt>
                <c:pt idx="16077">
                  <c:v>61.317124638100204</c:v>
                </c:pt>
                <c:pt idx="16078">
                  <c:v>61.315518425268962</c:v>
                </c:pt>
                <c:pt idx="16079">
                  <c:v>61.317124638100204</c:v>
                </c:pt>
                <c:pt idx="16080">
                  <c:v>61.316421919986503</c:v>
                </c:pt>
                <c:pt idx="16081">
                  <c:v>61.352059767179462</c:v>
                </c:pt>
                <c:pt idx="16082">
                  <c:v>61.408076439668648</c:v>
                </c:pt>
                <c:pt idx="16083">
                  <c:v>61.390508486827073</c:v>
                </c:pt>
                <c:pt idx="16084">
                  <c:v>61.395628290226597</c:v>
                </c:pt>
                <c:pt idx="16085">
                  <c:v>61.387798002674351</c:v>
                </c:pt>
                <c:pt idx="16086">
                  <c:v>61.403057024571062</c:v>
                </c:pt>
                <c:pt idx="16087">
                  <c:v>61.416709833636503</c:v>
                </c:pt>
                <c:pt idx="16088">
                  <c:v>61.417010998542352</c:v>
                </c:pt>
                <c:pt idx="16089">
                  <c:v>61.411991583444753</c:v>
                </c:pt>
                <c:pt idx="16090">
                  <c:v>61.406771391743249</c:v>
                </c:pt>
                <c:pt idx="16091">
                  <c:v>61.3904080985251</c:v>
                </c:pt>
                <c:pt idx="16092">
                  <c:v>61.376956066063507</c:v>
                </c:pt>
                <c:pt idx="16093">
                  <c:v>61.35928772491998</c:v>
                </c:pt>
                <c:pt idx="16094">
                  <c:v>61.352762485293091</c:v>
                </c:pt>
                <c:pt idx="16095">
                  <c:v>61.343325984909633</c:v>
                </c:pt>
                <c:pt idx="16096">
                  <c:v>61.353364815104833</c:v>
                </c:pt>
                <c:pt idx="16097">
                  <c:v>61.346036469062312</c:v>
                </c:pt>
                <c:pt idx="16098">
                  <c:v>61.337403075094471</c:v>
                </c:pt>
                <c:pt idx="16099">
                  <c:v>61.319734733950952</c:v>
                </c:pt>
                <c:pt idx="16100">
                  <c:v>61.319935510554828</c:v>
                </c:pt>
                <c:pt idx="16101">
                  <c:v>61.313109106022097</c:v>
                </c:pt>
                <c:pt idx="16102">
                  <c:v>61.258397481458282</c:v>
                </c:pt>
                <c:pt idx="16103">
                  <c:v>61.244845060694779</c:v>
                </c:pt>
                <c:pt idx="16104">
                  <c:v>61.233400794272256</c:v>
                </c:pt>
                <c:pt idx="16105">
                  <c:v>61.2153308999209</c:v>
                </c:pt>
                <c:pt idx="16106">
                  <c:v>61.183206643296259</c:v>
                </c:pt>
                <c:pt idx="16107">
                  <c:v>61.176882180273303</c:v>
                </c:pt>
                <c:pt idx="16108">
                  <c:v>61.174472861026452</c:v>
                </c:pt>
                <c:pt idx="16109">
                  <c:v>61.158912674223899</c:v>
                </c:pt>
                <c:pt idx="16110">
                  <c:v>61.162325876490272</c:v>
                </c:pt>
                <c:pt idx="16111">
                  <c:v>61.149676950444317</c:v>
                </c:pt>
                <c:pt idx="16112">
                  <c:v>61.144356370440882</c:v>
                </c:pt>
                <c:pt idx="16113">
                  <c:v>61.146364136479917</c:v>
                </c:pt>
                <c:pt idx="16114">
                  <c:v>61.161823934980511</c:v>
                </c:pt>
                <c:pt idx="16115">
                  <c:v>61.136024141378847</c:v>
                </c:pt>
                <c:pt idx="16116">
                  <c:v>61.121969779105576</c:v>
                </c:pt>
                <c:pt idx="16117">
                  <c:v>61.149074620632597</c:v>
                </c:pt>
                <c:pt idx="16118">
                  <c:v>61.14606297157404</c:v>
                </c:pt>
                <c:pt idx="16119">
                  <c:v>61.145661418366238</c:v>
                </c:pt>
                <c:pt idx="16120">
                  <c:v>61.145962583272102</c:v>
                </c:pt>
                <c:pt idx="16121">
                  <c:v>61.176681403669377</c:v>
                </c:pt>
                <c:pt idx="16122">
                  <c:v>61.17276625989328</c:v>
                </c:pt>
                <c:pt idx="16123">
                  <c:v>61.184009749711898</c:v>
                </c:pt>
                <c:pt idx="16124">
                  <c:v>61.163932089321513</c:v>
                </c:pt>
                <c:pt idx="16125">
                  <c:v>61.176480627065501</c:v>
                </c:pt>
                <c:pt idx="16126">
                  <c:v>61.170959270458127</c:v>
                </c:pt>
                <c:pt idx="16127">
                  <c:v>61.192643143679753</c:v>
                </c:pt>
                <c:pt idx="16128">
                  <c:v>61.200975372741773</c:v>
                </c:pt>
                <c:pt idx="16129">
                  <c:v>61.189832271225107</c:v>
                </c:pt>
                <c:pt idx="16130">
                  <c:v>61.174974802536212</c:v>
                </c:pt>
                <c:pt idx="16131">
                  <c:v>61.176581015367447</c:v>
                </c:pt>
                <c:pt idx="16132">
                  <c:v>61.124379098352442</c:v>
                </c:pt>
                <c:pt idx="16133">
                  <c:v>61.104702991169859</c:v>
                </c:pt>
                <c:pt idx="16134">
                  <c:v>61.107915416832327</c:v>
                </c:pt>
                <c:pt idx="16135">
                  <c:v>61.121969779105612</c:v>
                </c:pt>
                <c:pt idx="16136">
                  <c:v>61.093660277955152</c:v>
                </c:pt>
                <c:pt idx="16137">
                  <c:v>61.103899884754249</c:v>
                </c:pt>
                <c:pt idx="16138">
                  <c:v>61.099984740978108</c:v>
                </c:pt>
                <c:pt idx="16139">
                  <c:v>61.093861054559042</c:v>
                </c:pt>
                <c:pt idx="16140">
                  <c:v>60.994075082418803</c:v>
                </c:pt>
                <c:pt idx="16141">
                  <c:v>60.998391779402731</c:v>
                </c:pt>
                <c:pt idx="16142">
                  <c:v>60.99728750808125</c:v>
                </c:pt>
                <c:pt idx="16143">
                  <c:v>61.009635269221342</c:v>
                </c:pt>
                <c:pt idx="16144">
                  <c:v>60.993472752607083</c:v>
                </c:pt>
                <c:pt idx="16145">
                  <c:v>61.003110029594467</c:v>
                </c:pt>
                <c:pt idx="16146">
                  <c:v>60.987650231093873</c:v>
                </c:pt>
                <c:pt idx="16147">
                  <c:v>60.992468869587562</c:v>
                </c:pt>
                <c:pt idx="16148">
                  <c:v>61.00290925299057</c:v>
                </c:pt>
                <c:pt idx="16149">
                  <c:v>61.019473322812637</c:v>
                </c:pt>
                <c:pt idx="16150">
                  <c:v>61.016260897150183</c:v>
                </c:pt>
                <c:pt idx="16151">
                  <c:v>61.055813888119253</c:v>
                </c:pt>
                <c:pt idx="16152">
                  <c:v>61.056616994534863</c:v>
                </c:pt>
                <c:pt idx="16153">
                  <c:v>61.058022430762179</c:v>
                </c:pt>
                <c:pt idx="16154">
                  <c:v>61.054508840193861</c:v>
                </c:pt>
                <c:pt idx="16155">
                  <c:v>61.052802239060703</c:v>
                </c:pt>
                <c:pt idx="16156">
                  <c:v>61.067960872655412</c:v>
                </c:pt>
                <c:pt idx="16157">
                  <c:v>60.95050655937164</c:v>
                </c:pt>
                <c:pt idx="16158">
                  <c:v>60.951510442391147</c:v>
                </c:pt>
                <c:pt idx="16159">
                  <c:v>61.057219324346548</c:v>
                </c:pt>
                <c:pt idx="16160">
                  <c:v>61.043466126979162</c:v>
                </c:pt>
                <c:pt idx="16161">
                  <c:v>61.041257584336194</c:v>
                </c:pt>
                <c:pt idx="16162">
                  <c:v>61.067559319447618</c:v>
                </c:pt>
                <c:pt idx="16163">
                  <c:v>61.075891548509652</c:v>
                </c:pt>
                <c:pt idx="16164">
                  <c:v>61.091250958708301</c:v>
                </c:pt>
                <c:pt idx="16165">
                  <c:v>61.100285905883958</c:v>
                </c:pt>
                <c:pt idx="16166">
                  <c:v>61.086231543610673</c:v>
                </c:pt>
                <c:pt idx="16167">
                  <c:v>61.089142804367299</c:v>
                </c:pt>
                <c:pt idx="16168">
                  <c:v>61.092756783237562</c:v>
                </c:pt>
                <c:pt idx="16169">
                  <c:v>61.098880469656613</c:v>
                </c:pt>
                <c:pt idx="16170">
                  <c:v>61.102394060224952</c:v>
                </c:pt>
                <c:pt idx="16171">
                  <c:v>61.08823930964973</c:v>
                </c:pt>
                <c:pt idx="16172">
                  <c:v>61.087938144743873</c:v>
                </c:pt>
                <c:pt idx="16173">
                  <c:v>61.079806692285757</c:v>
                </c:pt>
                <c:pt idx="16174">
                  <c:v>61.075991936811597</c:v>
                </c:pt>
                <c:pt idx="16175">
                  <c:v>61.054207675287991</c:v>
                </c:pt>
                <c:pt idx="16176">
                  <c:v>61.161221605168777</c:v>
                </c:pt>
                <c:pt idx="16177">
                  <c:v>61.162727429698073</c:v>
                </c:pt>
                <c:pt idx="16178">
                  <c:v>61.159916557243413</c:v>
                </c:pt>
                <c:pt idx="16179">
                  <c:v>61.163932089321499</c:v>
                </c:pt>
                <c:pt idx="16180">
                  <c:v>61.162024711584401</c:v>
                </c:pt>
                <c:pt idx="16181">
                  <c:v>61.134819481755422</c:v>
                </c:pt>
                <c:pt idx="16182">
                  <c:v>61.13361482213201</c:v>
                </c:pt>
                <c:pt idx="16183">
                  <c:v>61.11865696514117</c:v>
                </c:pt>
                <c:pt idx="16184">
                  <c:v>61.09376066625709</c:v>
                </c:pt>
                <c:pt idx="16185">
                  <c:v>61.102996390036672</c:v>
                </c:pt>
                <c:pt idx="16186">
                  <c:v>61.09737464512736</c:v>
                </c:pt>
                <c:pt idx="16187">
                  <c:v>61.095668043994181</c:v>
                </c:pt>
                <c:pt idx="16188">
                  <c:v>61.091250958708301</c:v>
                </c:pt>
                <c:pt idx="16189">
                  <c:v>61.091150570406349</c:v>
                </c:pt>
                <c:pt idx="16190">
                  <c:v>61.109722406267451</c:v>
                </c:pt>
                <c:pt idx="16191">
                  <c:v>61.105405709283517</c:v>
                </c:pt>
                <c:pt idx="16192">
                  <c:v>61.115846092686517</c:v>
                </c:pt>
                <c:pt idx="16193">
                  <c:v>61.119861624764589</c:v>
                </c:pt>
                <c:pt idx="16194">
                  <c:v>61.126888805901238</c:v>
                </c:pt>
                <c:pt idx="16195">
                  <c:v>61.071273686619847</c:v>
                </c:pt>
                <c:pt idx="16196">
                  <c:v>61.062841069255903</c:v>
                </c:pt>
                <c:pt idx="16197">
                  <c:v>61.073080676055</c:v>
                </c:pt>
                <c:pt idx="16198">
                  <c:v>61.079505527379922</c:v>
                </c:pt>
                <c:pt idx="16199">
                  <c:v>61.081613681720917</c:v>
                </c:pt>
                <c:pt idx="16200">
                  <c:v>61.079806692285779</c:v>
                </c:pt>
                <c:pt idx="16201">
                  <c:v>61.071072910015971</c:v>
                </c:pt>
                <c:pt idx="16202">
                  <c:v>61.070169415298373</c:v>
                </c:pt>
                <c:pt idx="16203">
                  <c:v>61.082015234928733</c:v>
                </c:pt>
                <c:pt idx="16204">
                  <c:v>61.076092325113542</c:v>
                </c:pt>
                <c:pt idx="16205">
                  <c:v>61.083420671156027</c:v>
                </c:pt>
                <c:pt idx="16206">
                  <c:v>61.082818341344328</c:v>
                </c:pt>
                <c:pt idx="16207">
                  <c:v>60.99156537487</c:v>
                </c:pt>
                <c:pt idx="16208">
                  <c:v>60.998391779402731</c:v>
                </c:pt>
                <c:pt idx="16209">
                  <c:v>60.989959162038758</c:v>
                </c:pt>
                <c:pt idx="16210">
                  <c:v>61.002708476386651</c:v>
                </c:pt>
                <c:pt idx="16211">
                  <c:v>60.994677412230502</c:v>
                </c:pt>
                <c:pt idx="16212">
                  <c:v>61.002306923178878</c:v>
                </c:pt>
                <c:pt idx="16213">
                  <c:v>61.005218183935462</c:v>
                </c:pt>
                <c:pt idx="16214">
                  <c:v>61.10169134211128</c:v>
                </c:pt>
                <c:pt idx="16215">
                  <c:v>61.113235996835762</c:v>
                </c:pt>
                <c:pt idx="16216">
                  <c:v>61.116950364007977</c:v>
                </c:pt>
                <c:pt idx="16217">
                  <c:v>61.141947051194009</c:v>
                </c:pt>
                <c:pt idx="16218">
                  <c:v>61.147066854593547</c:v>
                </c:pt>
                <c:pt idx="16219">
                  <c:v>61.151182774973599</c:v>
                </c:pt>
                <c:pt idx="16220">
                  <c:v>61.165939855360527</c:v>
                </c:pt>
                <c:pt idx="16221">
                  <c:v>61.170959270458127</c:v>
                </c:pt>
                <c:pt idx="16222">
                  <c:v>61.176882180273303</c:v>
                </c:pt>
                <c:pt idx="16223">
                  <c:v>61.195454016134413</c:v>
                </c:pt>
                <c:pt idx="16224">
                  <c:v>61.20980954331354</c:v>
                </c:pt>
                <c:pt idx="16225">
                  <c:v>61.190334212734861</c:v>
                </c:pt>
                <c:pt idx="16226">
                  <c:v>61.284598828267747</c:v>
                </c:pt>
                <c:pt idx="16227">
                  <c:v>61.26582621580274</c:v>
                </c:pt>
                <c:pt idx="16228">
                  <c:v>61.278776306754537</c:v>
                </c:pt>
                <c:pt idx="16229">
                  <c:v>61.303873382242521</c:v>
                </c:pt>
                <c:pt idx="16230">
                  <c:v>61.318530074327512</c:v>
                </c:pt>
                <c:pt idx="16231">
                  <c:v>61.318329297723608</c:v>
                </c:pt>
                <c:pt idx="16232">
                  <c:v>61.318329297723608</c:v>
                </c:pt>
                <c:pt idx="16233">
                  <c:v>61.291826786008308</c:v>
                </c:pt>
                <c:pt idx="16234">
                  <c:v>61.295842318086372</c:v>
                </c:pt>
                <c:pt idx="16235">
                  <c:v>61.302066392807383</c:v>
                </c:pt>
                <c:pt idx="16236">
                  <c:v>61.283494556946259</c:v>
                </c:pt>
                <c:pt idx="16237">
                  <c:v>61.220852256528268</c:v>
                </c:pt>
                <c:pt idx="16238">
                  <c:v>61.22898370898637</c:v>
                </c:pt>
                <c:pt idx="16239">
                  <c:v>61.225771283323922</c:v>
                </c:pt>
                <c:pt idx="16240">
                  <c:v>61.218844490489232</c:v>
                </c:pt>
                <c:pt idx="16241">
                  <c:v>61.213122357277967</c:v>
                </c:pt>
                <c:pt idx="16242">
                  <c:v>61.217740219167752</c:v>
                </c:pt>
                <c:pt idx="16243">
                  <c:v>61.20097537274178</c:v>
                </c:pt>
                <c:pt idx="16244">
                  <c:v>61.232698076158599</c:v>
                </c:pt>
                <c:pt idx="16245">
                  <c:v>61.237717491256177</c:v>
                </c:pt>
                <c:pt idx="16246">
                  <c:v>61.25498427919193</c:v>
                </c:pt>
                <c:pt idx="16247">
                  <c:v>61.252374183341168</c:v>
                </c:pt>
                <c:pt idx="16248">
                  <c:v>61.236613219934732</c:v>
                </c:pt>
                <c:pt idx="16249">
                  <c:v>61.228381379174671</c:v>
                </c:pt>
                <c:pt idx="16250">
                  <c:v>61.231794581441022</c:v>
                </c:pt>
                <c:pt idx="16251">
                  <c:v>61.228582155778561</c:v>
                </c:pt>
                <c:pt idx="16252">
                  <c:v>61.230891086723453</c:v>
                </c:pt>
                <c:pt idx="16253">
                  <c:v>61.238119044464</c:v>
                </c:pt>
                <c:pt idx="16254">
                  <c:v>61.240427975408878</c:v>
                </c:pt>
                <c:pt idx="16255">
                  <c:v>61.241331470126447</c:v>
                </c:pt>
                <c:pt idx="16256">
                  <c:v>61.307989302622538</c:v>
                </c:pt>
                <c:pt idx="16257">
                  <c:v>61.313811824135762</c:v>
                </c:pt>
                <c:pt idx="16258">
                  <c:v>61.322144053197768</c:v>
                </c:pt>
                <c:pt idx="16259">
                  <c:v>61.349951612838453</c:v>
                </c:pt>
                <c:pt idx="16260">
                  <c:v>61.360391996241461</c:v>
                </c:pt>
                <c:pt idx="16261">
                  <c:v>61.35436869812434</c:v>
                </c:pt>
                <c:pt idx="16262">
                  <c:v>61.360793549449262</c:v>
                </c:pt>
                <c:pt idx="16263">
                  <c:v>61.370932767946407</c:v>
                </c:pt>
                <c:pt idx="16264">
                  <c:v>61.380971598141599</c:v>
                </c:pt>
                <c:pt idx="16265">
                  <c:v>61.396531784944152</c:v>
                </c:pt>
                <c:pt idx="16266">
                  <c:v>61.400948870230032</c:v>
                </c:pt>
                <c:pt idx="16267">
                  <c:v>61.408779157782298</c:v>
                </c:pt>
                <c:pt idx="16268">
                  <c:v>61.416107503824797</c:v>
                </c:pt>
                <c:pt idx="16269">
                  <c:v>61.411690418538917</c:v>
                </c:pt>
                <c:pt idx="16270">
                  <c:v>61.425343227604401</c:v>
                </c:pt>
                <c:pt idx="16271">
                  <c:v>61.420624977412643</c:v>
                </c:pt>
                <c:pt idx="16272">
                  <c:v>61.436787494026909</c:v>
                </c:pt>
                <c:pt idx="16273">
                  <c:v>61.435382057799579</c:v>
                </c:pt>
                <c:pt idx="16274">
                  <c:v>61.425744780812181</c:v>
                </c:pt>
                <c:pt idx="16275">
                  <c:v>61.432169632137118</c:v>
                </c:pt>
                <c:pt idx="16276">
                  <c:v>61.448834090261123</c:v>
                </c:pt>
                <c:pt idx="16277">
                  <c:v>61.4551585532841</c:v>
                </c:pt>
                <c:pt idx="16278">
                  <c:v>61.43949797817961</c:v>
                </c:pt>
                <c:pt idx="16279">
                  <c:v>61.433775844968352</c:v>
                </c:pt>
                <c:pt idx="16280">
                  <c:v>61.438594483462033</c:v>
                </c:pt>
                <c:pt idx="16281">
                  <c:v>61.441806909124502</c:v>
                </c:pt>
                <c:pt idx="16282">
                  <c:v>61.452648845735332</c:v>
                </c:pt>
                <c:pt idx="16283">
                  <c:v>61.451042632904098</c:v>
                </c:pt>
                <c:pt idx="16284">
                  <c:v>61.455861271397758</c:v>
                </c:pt>
                <c:pt idx="16285">
                  <c:v>61.464494665365628</c:v>
                </c:pt>
                <c:pt idx="16286">
                  <c:v>61.464595053667573</c:v>
                </c:pt>
                <c:pt idx="16287">
                  <c:v>61.47091951669055</c:v>
                </c:pt>
                <c:pt idx="16288">
                  <c:v>61.486379315191158</c:v>
                </c:pt>
                <c:pt idx="16289">
                  <c:v>61.4816610649994</c:v>
                </c:pt>
                <c:pt idx="16290">
                  <c:v>61.494410379347308</c:v>
                </c:pt>
                <c:pt idx="16291">
                  <c:v>61.498325523123462</c:v>
                </c:pt>
                <c:pt idx="16292">
                  <c:v>61.507059305393263</c:v>
                </c:pt>
                <c:pt idx="16293">
                  <c:v>61.523924540121207</c:v>
                </c:pt>
                <c:pt idx="16294">
                  <c:v>61.513986098227953</c:v>
                </c:pt>
                <c:pt idx="16295">
                  <c:v>61.501738725389821</c:v>
                </c:pt>
                <c:pt idx="16296">
                  <c:v>61.505051539354227</c:v>
                </c:pt>
                <c:pt idx="16297">
                  <c:v>61.51278143860452</c:v>
                </c:pt>
                <c:pt idx="16298">
                  <c:v>61.527036577481702</c:v>
                </c:pt>
                <c:pt idx="16299">
                  <c:v>61.552334429573598</c:v>
                </c:pt>
                <c:pt idx="16300">
                  <c:v>61.558257339388781</c:v>
                </c:pt>
                <c:pt idx="16301">
                  <c:v>61.556751514859499</c:v>
                </c:pt>
                <c:pt idx="16302">
                  <c:v>61.560666658635597</c:v>
                </c:pt>
                <c:pt idx="16303">
                  <c:v>61.559863552219987</c:v>
                </c:pt>
                <c:pt idx="16304">
                  <c:v>61.566991121658603</c:v>
                </c:pt>
                <c:pt idx="16305">
                  <c:v>61.575624515626437</c:v>
                </c:pt>
                <c:pt idx="16306">
                  <c:v>61.580643930724051</c:v>
                </c:pt>
                <c:pt idx="16307">
                  <c:v>61.580543542422099</c:v>
                </c:pt>
                <c:pt idx="16308">
                  <c:v>61.588474218276303</c:v>
                </c:pt>
                <c:pt idx="16309">
                  <c:v>61.593995574883657</c:v>
                </c:pt>
                <c:pt idx="16310">
                  <c:v>61.575524127324499</c:v>
                </c:pt>
                <c:pt idx="16311">
                  <c:v>61.572612866567901</c:v>
                </c:pt>
                <c:pt idx="16312">
                  <c:v>61.576226845438157</c:v>
                </c:pt>
                <c:pt idx="16313">
                  <c:v>61.595601787714877</c:v>
                </c:pt>
                <c:pt idx="16314">
                  <c:v>61.621702746222397</c:v>
                </c:pt>
                <c:pt idx="16315">
                  <c:v>61.622204687732157</c:v>
                </c:pt>
                <c:pt idx="16316">
                  <c:v>61.615980613011153</c:v>
                </c:pt>
                <c:pt idx="16317">
                  <c:v>61.620196921693108</c:v>
                </c:pt>
                <c:pt idx="16318">
                  <c:v>61.595802564318788</c:v>
                </c:pt>
                <c:pt idx="16319">
                  <c:v>61.604737123192507</c:v>
                </c:pt>
                <c:pt idx="16320">
                  <c:v>61.602930133757383</c:v>
                </c:pt>
                <c:pt idx="16321">
                  <c:v>61.608150325458901</c:v>
                </c:pt>
                <c:pt idx="16322">
                  <c:v>61.514186874831857</c:v>
                </c:pt>
                <c:pt idx="16323">
                  <c:v>61.522920657101679</c:v>
                </c:pt>
                <c:pt idx="16324">
                  <c:v>61.535770359751531</c:v>
                </c:pt>
                <c:pt idx="16325">
                  <c:v>61.545407636738922</c:v>
                </c:pt>
                <c:pt idx="16326">
                  <c:v>61.556952291463382</c:v>
                </c:pt>
                <c:pt idx="16327">
                  <c:v>61.568296169583952</c:v>
                </c:pt>
                <c:pt idx="16328">
                  <c:v>61.56769383977224</c:v>
                </c:pt>
                <c:pt idx="16329">
                  <c:v>61.580342765818173</c:v>
                </c:pt>
                <c:pt idx="16330">
                  <c:v>61.580844707327941</c:v>
                </c:pt>
                <c:pt idx="16331">
                  <c:v>61.583956744688457</c:v>
                </c:pt>
                <c:pt idx="16332">
                  <c:v>61.582149755253319</c:v>
                </c:pt>
                <c:pt idx="16333">
                  <c:v>61.57482140921082</c:v>
                </c:pt>
                <c:pt idx="16334">
                  <c:v>61.577230728457657</c:v>
                </c:pt>
                <c:pt idx="16335">
                  <c:v>61.593895186581697</c:v>
                </c:pt>
                <c:pt idx="16336">
                  <c:v>61.596304505828527</c:v>
                </c:pt>
                <c:pt idx="16337">
                  <c:v>61.612667799046697</c:v>
                </c:pt>
                <c:pt idx="16338">
                  <c:v>61.621100416410677</c:v>
                </c:pt>
                <c:pt idx="16339">
                  <c:v>61.645595162086941</c:v>
                </c:pt>
                <c:pt idx="16340">
                  <c:v>61.654630109262591</c:v>
                </c:pt>
                <c:pt idx="16341">
                  <c:v>61.76837005537417</c:v>
                </c:pt>
                <c:pt idx="16342">
                  <c:v>61.769775491601507</c:v>
                </c:pt>
                <c:pt idx="16343">
                  <c:v>61.761644039143391</c:v>
                </c:pt>
                <c:pt idx="16344">
                  <c:v>61.778408885569377</c:v>
                </c:pt>
                <c:pt idx="16345">
                  <c:v>61.784231407082594</c:v>
                </c:pt>
                <c:pt idx="16346">
                  <c:v>61.774192576887401</c:v>
                </c:pt>
                <c:pt idx="16347">
                  <c:v>61.781320146325982</c:v>
                </c:pt>
                <c:pt idx="16348">
                  <c:v>61.79035509350166</c:v>
                </c:pt>
                <c:pt idx="16349">
                  <c:v>61.796579168222678</c:v>
                </c:pt>
                <c:pt idx="16350">
                  <c:v>61.809529259174482</c:v>
                </c:pt>
                <c:pt idx="16351">
                  <c:v>61.814147121064259</c:v>
                </c:pt>
                <c:pt idx="16352">
                  <c:v>61.811637413515463</c:v>
                </c:pt>
                <c:pt idx="16353">
                  <c:v>61.818865371256003</c:v>
                </c:pt>
                <c:pt idx="16354">
                  <c:v>61.837136042211299</c:v>
                </c:pt>
                <c:pt idx="16355">
                  <c:v>61.847576425614278</c:v>
                </c:pt>
                <c:pt idx="16356">
                  <c:v>61.870866511667131</c:v>
                </c:pt>
                <c:pt idx="16357">
                  <c:v>61.870464958459337</c:v>
                </c:pt>
                <c:pt idx="16358">
                  <c:v>61.854804383354818</c:v>
                </c:pt>
                <c:pt idx="16359">
                  <c:v>61.853900888637263</c:v>
                </c:pt>
                <c:pt idx="16360">
                  <c:v>61.849383415049402</c:v>
                </c:pt>
                <c:pt idx="16361">
                  <c:v>61.8385414784386</c:v>
                </c:pt>
                <c:pt idx="16362">
                  <c:v>61.843460505234241</c:v>
                </c:pt>
                <c:pt idx="16363">
                  <c:v>61.836935265607373</c:v>
                </c:pt>
                <c:pt idx="16364">
                  <c:v>61.825490999184851</c:v>
                </c:pt>
                <c:pt idx="16365">
                  <c:v>61.839043419948347</c:v>
                </c:pt>
                <c:pt idx="16366">
                  <c:v>61.837738372022997</c:v>
                </c:pt>
                <c:pt idx="16367">
                  <c:v>61.83552982938005</c:v>
                </c:pt>
                <c:pt idx="16368">
                  <c:v>61.848479920331869</c:v>
                </c:pt>
                <c:pt idx="16369">
                  <c:v>61.842456622214748</c:v>
                </c:pt>
                <c:pt idx="16370">
                  <c:v>61.847476037312333</c:v>
                </c:pt>
                <c:pt idx="16371">
                  <c:v>61.839746138062047</c:v>
                </c:pt>
                <c:pt idx="16372">
                  <c:v>61.841151574289363</c:v>
                </c:pt>
                <c:pt idx="16373">
                  <c:v>61.834726722964447</c:v>
                </c:pt>
                <c:pt idx="16374">
                  <c:v>61.829205366357101</c:v>
                </c:pt>
                <c:pt idx="16375">
                  <c:v>61.811336248609628</c:v>
                </c:pt>
                <c:pt idx="16376">
                  <c:v>61.834224781454672</c:v>
                </c:pt>
                <c:pt idx="16377">
                  <c:v>61.841653515799109</c:v>
                </c:pt>
                <c:pt idx="16378">
                  <c:v>61.844765553159618</c:v>
                </c:pt>
                <c:pt idx="16379">
                  <c:v>61.840448856175698</c:v>
                </c:pt>
                <c:pt idx="16380">
                  <c:v>61.849082250143553</c:v>
                </c:pt>
                <c:pt idx="16381">
                  <c:v>61.854603606750914</c:v>
                </c:pt>
                <c:pt idx="16382">
                  <c:v>61.855406713166538</c:v>
                </c:pt>
                <c:pt idx="16383">
                  <c:v>61.87237233619642</c:v>
                </c:pt>
                <c:pt idx="16384">
                  <c:v>61.795675673505109</c:v>
                </c:pt>
                <c:pt idx="16385">
                  <c:v>61.69177378098486</c:v>
                </c:pt>
                <c:pt idx="16386">
                  <c:v>61.690870286267277</c:v>
                </c:pt>
                <c:pt idx="16387">
                  <c:v>61.682839222111141</c:v>
                </c:pt>
                <c:pt idx="16388">
                  <c:v>61.69006717985166</c:v>
                </c:pt>
                <c:pt idx="16389">
                  <c:v>61.693881935325841</c:v>
                </c:pt>
                <c:pt idx="16390">
                  <c:v>61.709442122128401</c:v>
                </c:pt>
                <c:pt idx="16391">
                  <c:v>61.714963478735761</c:v>
                </c:pt>
                <c:pt idx="16392">
                  <c:v>61.711951829677197</c:v>
                </c:pt>
                <c:pt idx="16393">
                  <c:v>61.72189027157043</c:v>
                </c:pt>
                <c:pt idx="16394">
                  <c:v>61.717372797982598</c:v>
                </c:pt>
                <c:pt idx="16395">
                  <c:v>61.699403291933187</c:v>
                </c:pt>
                <c:pt idx="16396">
                  <c:v>61.716670079868933</c:v>
                </c:pt>
                <c:pt idx="16397">
                  <c:v>61.717071633076728</c:v>
                </c:pt>
                <c:pt idx="16398">
                  <c:v>61.724299590817303</c:v>
                </c:pt>
                <c:pt idx="16399">
                  <c:v>61.71958134062556</c:v>
                </c:pt>
                <c:pt idx="16400">
                  <c:v>61.716569691567003</c:v>
                </c:pt>
                <c:pt idx="16401">
                  <c:v>61.709743287034257</c:v>
                </c:pt>
                <c:pt idx="16402">
                  <c:v>61.73333453799296</c:v>
                </c:pt>
                <c:pt idx="16403">
                  <c:v>61.816957993518947</c:v>
                </c:pt>
                <c:pt idx="16404">
                  <c:v>61.935516578124201</c:v>
                </c:pt>
                <c:pt idx="16405">
                  <c:v>61.945053466809611</c:v>
                </c:pt>
                <c:pt idx="16406">
                  <c:v>61.953385695871617</c:v>
                </c:pt>
                <c:pt idx="16407">
                  <c:v>61.958907052478999</c:v>
                </c:pt>
                <c:pt idx="16408">
                  <c:v>61.965633068709778</c:v>
                </c:pt>
                <c:pt idx="16409">
                  <c:v>61.958204334365327</c:v>
                </c:pt>
                <c:pt idx="16410">
                  <c:v>61.970652483807349</c:v>
                </c:pt>
                <c:pt idx="16411">
                  <c:v>61.969748989089801</c:v>
                </c:pt>
                <c:pt idx="16412">
                  <c:v>61.972158308336653</c:v>
                </c:pt>
                <c:pt idx="16413">
                  <c:v>61.985108399288443</c:v>
                </c:pt>
                <c:pt idx="16414">
                  <c:v>61.984104516268907</c:v>
                </c:pt>
                <c:pt idx="16415">
                  <c:v>61.967038504937094</c:v>
                </c:pt>
                <c:pt idx="16416">
                  <c:v>61.971054037015158</c:v>
                </c:pt>
                <c:pt idx="16417">
                  <c:v>61.983000244947448</c:v>
                </c:pt>
                <c:pt idx="16418">
                  <c:v>61.98751771853528</c:v>
                </c:pt>
                <c:pt idx="16419">
                  <c:v>61.985309175892333</c:v>
                </c:pt>
                <c:pt idx="16420">
                  <c:v>62.007394602321767</c:v>
                </c:pt>
                <c:pt idx="16421">
                  <c:v>61.987818883441157</c:v>
                </c:pt>
                <c:pt idx="16422">
                  <c:v>61.998761208353933</c:v>
                </c:pt>
                <c:pt idx="16423">
                  <c:v>61.995950335899281</c:v>
                </c:pt>
                <c:pt idx="16424">
                  <c:v>61.994344123068018</c:v>
                </c:pt>
                <c:pt idx="16425">
                  <c:v>61.991533250613386</c:v>
                </c:pt>
                <c:pt idx="16426">
                  <c:v>61.983000244947483</c:v>
                </c:pt>
                <c:pt idx="16427">
                  <c:v>61.986915388723588</c:v>
                </c:pt>
                <c:pt idx="16428">
                  <c:v>61.991232085707523</c:v>
                </c:pt>
                <c:pt idx="16429">
                  <c:v>61.978281994755719</c:v>
                </c:pt>
                <c:pt idx="16430">
                  <c:v>61.987718495139212</c:v>
                </c:pt>
                <c:pt idx="16431">
                  <c:v>62.004583729867129</c:v>
                </c:pt>
                <c:pt idx="16432">
                  <c:v>62.003579846847607</c:v>
                </c:pt>
                <c:pt idx="16433">
                  <c:v>62.002676352130038</c:v>
                </c:pt>
                <c:pt idx="16434">
                  <c:v>62.002676352130038</c:v>
                </c:pt>
                <c:pt idx="16435">
                  <c:v>62.013317512136943</c:v>
                </c:pt>
                <c:pt idx="16436">
                  <c:v>62.010607027984229</c:v>
                </c:pt>
                <c:pt idx="16437">
                  <c:v>62.026066826484829</c:v>
                </c:pt>
                <c:pt idx="16438">
                  <c:v>62.034097890641</c:v>
                </c:pt>
                <c:pt idx="16439">
                  <c:v>62.034097890641</c:v>
                </c:pt>
                <c:pt idx="16440">
                  <c:v>62.027974204221941</c:v>
                </c:pt>
                <c:pt idx="16441">
                  <c:v>62.010908192890113</c:v>
                </c:pt>
                <c:pt idx="16442">
                  <c:v>62.014622560062328</c:v>
                </c:pt>
                <c:pt idx="16443">
                  <c:v>62.016228772893548</c:v>
                </c:pt>
                <c:pt idx="16444">
                  <c:v>62.028275369127797</c:v>
                </c:pt>
                <c:pt idx="16445">
                  <c:v>62.039418470644449</c:v>
                </c:pt>
                <c:pt idx="16446">
                  <c:v>62.037511092907373</c:v>
                </c:pt>
                <c:pt idx="16447">
                  <c:v>62.045642545365482</c:v>
                </c:pt>
                <c:pt idx="16448">
                  <c:v>62.057187200089949</c:v>
                </c:pt>
                <c:pt idx="16449">
                  <c:v>62.053472832917741</c:v>
                </c:pt>
                <c:pt idx="16450">
                  <c:v>62.039820023852258</c:v>
                </c:pt>
                <c:pt idx="16451">
                  <c:v>62.053472832917741</c:v>
                </c:pt>
                <c:pt idx="16452">
                  <c:v>62.054777880843098</c:v>
                </c:pt>
                <c:pt idx="16453">
                  <c:v>62.061202732168042</c:v>
                </c:pt>
                <c:pt idx="16454">
                  <c:v>62.058994189525109</c:v>
                </c:pt>
                <c:pt idx="16455">
                  <c:v>62.049256524235773</c:v>
                </c:pt>
                <c:pt idx="16456">
                  <c:v>62.05246894989822</c:v>
                </c:pt>
                <c:pt idx="16457">
                  <c:v>62.047047981592797</c:v>
                </c:pt>
                <c:pt idx="16458">
                  <c:v>62.036507209887851</c:v>
                </c:pt>
                <c:pt idx="16459">
                  <c:v>62.044337497440097</c:v>
                </c:pt>
                <c:pt idx="16460">
                  <c:v>62.052569338200158</c:v>
                </c:pt>
                <c:pt idx="16461">
                  <c:v>62.054175551031392</c:v>
                </c:pt>
                <c:pt idx="16462">
                  <c:v>62.054275939333337</c:v>
                </c:pt>
                <c:pt idx="16463">
                  <c:v>62.062106226885611</c:v>
                </c:pt>
                <c:pt idx="16464">
                  <c:v>62.0663225355676</c:v>
                </c:pt>
                <c:pt idx="16465">
                  <c:v>62.05989768424265</c:v>
                </c:pt>
                <c:pt idx="16466">
                  <c:v>62.059295354430972</c:v>
                </c:pt>
                <c:pt idx="16467">
                  <c:v>62.05849224801532</c:v>
                </c:pt>
                <c:pt idx="16468">
                  <c:v>62.064816711038297</c:v>
                </c:pt>
                <c:pt idx="16469">
                  <c:v>62.064214381226577</c:v>
                </c:pt>
                <c:pt idx="16470">
                  <c:v>62.055882152164571</c:v>
                </c:pt>
                <c:pt idx="16471">
                  <c:v>62.061503897073877</c:v>
                </c:pt>
                <c:pt idx="16472">
                  <c:v>62.060700790658252</c:v>
                </c:pt>
                <c:pt idx="16473">
                  <c:v>62.061805061979733</c:v>
                </c:pt>
                <c:pt idx="16474">
                  <c:v>62.071643115571028</c:v>
                </c:pt>
                <c:pt idx="16475">
                  <c:v>62.070438455947603</c:v>
                </c:pt>
                <c:pt idx="16476">
                  <c:v>62.07345010500616</c:v>
                </c:pt>
                <c:pt idx="16477">
                  <c:v>62.080778451048637</c:v>
                </c:pt>
                <c:pt idx="16478">
                  <c:v>62.072948163496392</c:v>
                </c:pt>
                <c:pt idx="16479">
                  <c:v>62.074353599723743</c:v>
                </c:pt>
                <c:pt idx="16480">
                  <c:v>62.078971461613513</c:v>
                </c:pt>
                <c:pt idx="16481">
                  <c:v>62.094933201623903</c:v>
                </c:pt>
                <c:pt idx="16482">
                  <c:v>62.090616504639961</c:v>
                </c:pt>
                <c:pt idx="16483">
                  <c:v>62.090214951432131</c:v>
                </c:pt>
                <c:pt idx="16484">
                  <c:v>62.103466207289813</c:v>
                </c:pt>
                <c:pt idx="16485">
                  <c:v>62.106477856348363</c:v>
                </c:pt>
                <c:pt idx="16486">
                  <c:v>62.110593776728379</c:v>
                </c:pt>
                <c:pt idx="16487">
                  <c:v>62.062708556697302</c:v>
                </c:pt>
                <c:pt idx="16488">
                  <c:v>62.061403508771932</c:v>
                </c:pt>
                <c:pt idx="16489">
                  <c:v>62.046445651781077</c:v>
                </c:pt>
                <c:pt idx="16490">
                  <c:v>62.049457300839642</c:v>
                </c:pt>
                <c:pt idx="16491">
                  <c:v>62.037410704605414</c:v>
                </c:pt>
                <c:pt idx="16492">
                  <c:v>62.037511092907373</c:v>
                </c:pt>
                <c:pt idx="16493">
                  <c:v>62.044538274044022</c:v>
                </c:pt>
                <c:pt idx="16494">
                  <c:v>62.032090124601972</c:v>
                </c:pt>
                <c:pt idx="16495">
                  <c:v>62.035704103472249</c:v>
                </c:pt>
                <c:pt idx="16496">
                  <c:v>62.02335634233215</c:v>
                </c:pt>
                <c:pt idx="16497">
                  <c:v>62.025564884975083</c:v>
                </c:pt>
                <c:pt idx="16498">
                  <c:v>62.025163331767281</c:v>
                </c:pt>
                <c:pt idx="16499">
                  <c:v>62.015224889874041</c:v>
                </c:pt>
                <c:pt idx="16500">
                  <c:v>62.000467809487098</c:v>
                </c:pt>
                <c:pt idx="16501">
                  <c:v>61.998761208353912</c:v>
                </c:pt>
                <c:pt idx="16502">
                  <c:v>62.001572080808558</c:v>
                </c:pt>
                <c:pt idx="16503">
                  <c:v>61.992436745330927</c:v>
                </c:pt>
                <c:pt idx="16504">
                  <c:v>61.985309175892333</c:v>
                </c:pt>
                <c:pt idx="16505">
                  <c:v>61.9753707339991</c:v>
                </c:pt>
                <c:pt idx="16506">
                  <c:v>62.016630326101357</c:v>
                </c:pt>
                <c:pt idx="16507">
                  <c:v>62.012112852513532</c:v>
                </c:pt>
                <c:pt idx="16508">
                  <c:v>62.024460613653602</c:v>
                </c:pt>
                <c:pt idx="16509">
                  <c:v>62.020344693273557</c:v>
                </c:pt>
                <c:pt idx="16510">
                  <c:v>61.911122220749853</c:v>
                </c:pt>
                <c:pt idx="16511">
                  <c:v>61.906102805652253</c:v>
                </c:pt>
                <c:pt idx="16512">
                  <c:v>61.895461645645327</c:v>
                </c:pt>
                <c:pt idx="16513">
                  <c:v>61.908311348295207</c:v>
                </c:pt>
                <c:pt idx="16514">
                  <c:v>61.913029598486943</c:v>
                </c:pt>
                <c:pt idx="16515">
                  <c:v>61.923068428682143</c:v>
                </c:pt>
                <c:pt idx="16516">
                  <c:v>61.912326880373278</c:v>
                </c:pt>
                <c:pt idx="16517">
                  <c:v>61.910319114334243</c:v>
                </c:pt>
                <c:pt idx="16518">
                  <c:v>61.915338529431843</c:v>
                </c:pt>
                <c:pt idx="16519">
                  <c:v>61.916041247545508</c:v>
                </c:pt>
                <c:pt idx="16520">
                  <c:v>61.915037364526</c:v>
                </c:pt>
                <c:pt idx="16521">
                  <c:v>61.897469411684384</c:v>
                </c:pt>
                <c:pt idx="16522">
                  <c:v>61.894758927531711</c:v>
                </c:pt>
                <c:pt idx="16523">
                  <c:v>61.898674071307831</c:v>
                </c:pt>
                <c:pt idx="16524">
                  <c:v>61.90028028413905</c:v>
                </c:pt>
                <c:pt idx="16525">
                  <c:v>61.903392321499553</c:v>
                </c:pt>
                <c:pt idx="16526">
                  <c:v>61.897569799986343</c:v>
                </c:pt>
                <c:pt idx="16527">
                  <c:v>61.894056209418032</c:v>
                </c:pt>
                <c:pt idx="16528">
                  <c:v>61.90118377885662</c:v>
                </c:pt>
                <c:pt idx="16529">
                  <c:v>62.010807804588147</c:v>
                </c:pt>
                <c:pt idx="16530">
                  <c:v>62.008097320435439</c:v>
                </c:pt>
                <c:pt idx="16531">
                  <c:v>62.024761778559458</c:v>
                </c:pt>
                <c:pt idx="16532">
                  <c:v>62.002274798922222</c:v>
                </c:pt>
                <c:pt idx="16533">
                  <c:v>61.987919271743088</c:v>
                </c:pt>
                <c:pt idx="16534">
                  <c:v>61.980992478908433</c:v>
                </c:pt>
                <c:pt idx="16535">
                  <c:v>61.992235968727037</c:v>
                </c:pt>
                <c:pt idx="16536">
                  <c:v>61.983803351363072</c:v>
                </c:pt>
                <c:pt idx="16537">
                  <c:v>61.978783936265472</c:v>
                </c:pt>
                <c:pt idx="16538">
                  <c:v>61.987618106837253</c:v>
                </c:pt>
                <c:pt idx="16539">
                  <c:v>61.987818883441129</c:v>
                </c:pt>
                <c:pt idx="16540">
                  <c:v>61.994946452879717</c:v>
                </c:pt>
                <c:pt idx="16541">
                  <c:v>62.020846634783332</c:v>
                </c:pt>
                <c:pt idx="16542">
                  <c:v>62.027171097806303</c:v>
                </c:pt>
                <c:pt idx="16543">
                  <c:v>62.025464496673131</c:v>
                </c:pt>
                <c:pt idx="16544">
                  <c:v>62.014823336666218</c:v>
                </c:pt>
                <c:pt idx="16545">
                  <c:v>62.023757895539958</c:v>
                </c:pt>
                <c:pt idx="16546">
                  <c:v>62.017031879309158</c:v>
                </c:pt>
                <c:pt idx="16547">
                  <c:v>62.015726831383802</c:v>
                </c:pt>
                <c:pt idx="16548">
                  <c:v>62.02335634233215</c:v>
                </c:pt>
                <c:pt idx="16549">
                  <c:v>62.025564884975083</c:v>
                </c:pt>
                <c:pt idx="16550">
                  <c:v>62.011912075909621</c:v>
                </c:pt>
                <c:pt idx="16551">
                  <c:v>62.027171097806303</c:v>
                </c:pt>
                <c:pt idx="16552">
                  <c:v>62.027974204221927</c:v>
                </c:pt>
                <c:pt idx="16553">
                  <c:v>62.034198278942938</c:v>
                </c:pt>
                <c:pt idx="16554">
                  <c:v>62.032290901205847</c:v>
                </c:pt>
                <c:pt idx="16555">
                  <c:v>62.037310316303461</c:v>
                </c:pt>
                <c:pt idx="16556">
                  <c:v>62.02857653403364</c:v>
                </c:pt>
                <c:pt idx="16557">
                  <c:v>62.019340810254072</c:v>
                </c:pt>
                <c:pt idx="16558">
                  <c:v>62.01673071440333</c:v>
                </c:pt>
                <c:pt idx="16559">
                  <c:v>62.009703533266688</c:v>
                </c:pt>
                <c:pt idx="16560">
                  <c:v>61.979687430983049</c:v>
                </c:pt>
                <c:pt idx="16561">
                  <c:v>61.960714041914123</c:v>
                </c:pt>
                <c:pt idx="16562">
                  <c:v>61.959107829082882</c:v>
                </c:pt>
                <c:pt idx="16563">
                  <c:v>61.969849377391753</c:v>
                </c:pt>
                <c:pt idx="16564">
                  <c:v>61.963926467576577</c:v>
                </c:pt>
                <c:pt idx="16565">
                  <c:v>61.961215983423912</c:v>
                </c:pt>
                <c:pt idx="16566">
                  <c:v>61.947763950962333</c:v>
                </c:pt>
                <c:pt idx="16567">
                  <c:v>61.930095609818778</c:v>
                </c:pt>
                <c:pt idx="16568">
                  <c:v>61.929995221516862</c:v>
                </c:pt>
                <c:pt idx="16569">
                  <c:v>61.937725120767148</c:v>
                </c:pt>
                <c:pt idx="16570">
                  <c:v>61.896766693570747</c:v>
                </c:pt>
                <c:pt idx="16571">
                  <c:v>61.908411736597166</c:v>
                </c:pt>
                <c:pt idx="16572">
                  <c:v>61.901786108668333</c:v>
                </c:pt>
                <c:pt idx="16573">
                  <c:v>61.891948055077023</c:v>
                </c:pt>
                <c:pt idx="16574">
                  <c:v>61.831514297301958</c:v>
                </c:pt>
                <c:pt idx="16575">
                  <c:v>61.843761670140097</c:v>
                </c:pt>
                <c:pt idx="16576">
                  <c:v>61.831915850509802</c:v>
                </c:pt>
                <c:pt idx="16577">
                  <c:v>61.828101095035613</c:v>
                </c:pt>
                <c:pt idx="16578">
                  <c:v>61.827197600318037</c:v>
                </c:pt>
                <c:pt idx="16579">
                  <c:v>61.821776632012622</c:v>
                </c:pt>
                <c:pt idx="16580">
                  <c:v>61.828603036545367</c:v>
                </c:pt>
                <c:pt idx="16581">
                  <c:v>61.821375078804842</c:v>
                </c:pt>
                <c:pt idx="16582">
                  <c:v>61.841251962591301</c:v>
                </c:pt>
                <c:pt idx="16583">
                  <c:v>61.834425558058577</c:v>
                </c:pt>
                <c:pt idx="16584">
                  <c:v>61.837035653909332</c:v>
                </c:pt>
                <c:pt idx="16585">
                  <c:v>61.841251962591294</c:v>
                </c:pt>
                <c:pt idx="16586">
                  <c:v>61.850086133163067</c:v>
                </c:pt>
                <c:pt idx="16587">
                  <c:v>61.844263611649851</c:v>
                </c:pt>
                <c:pt idx="16588">
                  <c:v>61.836935265607359</c:v>
                </c:pt>
                <c:pt idx="16589">
                  <c:v>61.863538165624632</c:v>
                </c:pt>
                <c:pt idx="16590">
                  <c:v>61.839946914665923</c:v>
                </c:pt>
                <c:pt idx="16591">
                  <c:v>61.851190404484527</c:v>
                </c:pt>
                <c:pt idx="16592">
                  <c:v>61.857012925997758</c:v>
                </c:pt>
                <c:pt idx="16593">
                  <c:v>61.917446683772809</c:v>
                </c:pt>
                <c:pt idx="16594">
                  <c:v>61.909214843012762</c:v>
                </c:pt>
                <c:pt idx="16595">
                  <c:v>61.919755614717722</c:v>
                </c:pt>
                <c:pt idx="16596">
                  <c:v>61.910319114334243</c:v>
                </c:pt>
                <c:pt idx="16597">
                  <c:v>61.911824938863496</c:v>
                </c:pt>
                <c:pt idx="16598">
                  <c:v>61.915740082639637</c:v>
                </c:pt>
                <c:pt idx="16599">
                  <c:v>61.909315231314707</c:v>
                </c:pt>
                <c:pt idx="16600">
                  <c:v>61.894959704135573</c:v>
                </c:pt>
                <c:pt idx="16601">
                  <c:v>61.852294675805993</c:v>
                </c:pt>
                <c:pt idx="16602">
                  <c:v>61.849182638445477</c:v>
                </c:pt>
                <c:pt idx="16603">
                  <c:v>61.845267494669343</c:v>
                </c:pt>
                <c:pt idx="16604">
                  <c:v>61.835830994285878</c:v>
                </c:pt>
                <c:pt idx="16605">
                  <c:v>61.830811579188278</c:v>
                </c:pt>
                <c:pt idx="16606">
                  <c:v>61.815954110499398</c:v>
                </c:pt>
                <c:pt idx="16607">
                  <c:v>61.778208108965472</c:v>
                </c:pt>
                <c:pt idx="16608">
                  <c:v>61.77891082707913</c:v>
                </c:pt>
                <c:pt idx="16609">
                  <c:v>61.775798789718621</c:v>
                </c:pt>
                <c:pt idx="16610">
                  <c:v>61.738855894600299</c:v>
                </c:pt>
                <c:pt idx="16611">
                  <c:v>61.723596872703602</c:v>
                </c:pt>
                <c:pt idx="16612">
                  <c:v>61.72219143647628</c:v>
                </c:pt>
                <c:pt idx="16613">
                  <c:v>61.7127549360928</c:v>
                </c:pt>
                <c:pt idx="16614">
                  <c:v>61.701511446274182</c:v>
                </c:pt>
                <c:pt idx="16615">
                  <c:v>61.698800962121481</c:v>
                </c:pt>
                <c:pt idx="16616">
                  <c:v>61.685750482867718</c:v>
                </c:pt>
                <c:pt idx="16617">
                  <c:v>61.682337280601359</c:v>
                </c:pt>
                <c:pt idx="16618">
                  <c:v>61.682236892299407</c:v>
                </c:pt>
                <c:pt idx="16619">
                  <c:v>61.698198632309769</c:v>
                </c:pt>
                <c:pt idx="16620">
                  <c:v>61.705426590050308</c:v>
                </c:pt>
                <c:pt idx="16621">
                  <c:v>61.697696690800008</c:v>
                </c:pt>
                <c:pt idx="16622">
                  <c:v>61.696692807780501</c:v>
                </c:pt>
                <c:pt idx="16623">
                  <c:v>61.693781547023903</c:v>
                </c:pt>
                <c:pt idx="16624">
                  <c:v>61.690167568153633</c:v>
                </c:pt>
                <c:pt idx="16625">
                  <c:v>61.701411057972237</c:v>
                </c:pt>
                <c:pt idx="16626">
                  <c:v>61.713859207414266</c:v>
                </c:pt>
                <c:pt idx="16627">
                  <c:v>61.603030522059328</c:v>
                </c:pt>
                <c:pt idx="16628">
                  <c:v>61.610961197913539</c:v>
                </c:pt>
                <c:pt idx="16629">
                  <c:v>61.623810900563377</c:v>
                </c:pt>
                <c:pt idx="16630">
                  <c:v>61.62742487943364</c:v>
                </c:pt>
                <c:pt idx="16631">
                  <c:v>61.608652266968633</c:v>
                </c:pt>
                <c:pt idx="16632">
                  <c:v>61.648506422843553</c:v>
                </c:pt>
                <c:pt idx="16633">
                  <c:v>61.649711082466993</c:v>
                </c:pt>
                <c:pt idx="16634">
                  <c:v>61.668985636441761</c:v>
                </c:pt>
                <c:pt idx="16635">
                  <c:v>61.675310099464717</c:v>
                </c:pt>
                <c:pt idx="16636">
                  <c:v>61.661356125493413</c:v>
                </c:pt>
                <c:pt idx="16637">
                  <c:v>61.6540277794509</c:v>
                </c:pt>
                <c:pt idx="16638">
                  <c:v>61.653325061337242</c:v>
                </c:pt>
                <c:pt idx="16639">
                  <c:v>61.653927391148947</c:v>
                </c:pt>
                <c:pt idx="16640">
                  <c:v>61.65734059341532</c:v>
                </c:pt>
                <c:pt idx="16641">
                  <c:v>61.645093220577181</c:v>
                </c:pt>
                <c:pt idx="16642">
                  <c:v>61.638668369252251</c:v>
                </c:pt>
                <c:pt idx="16643">
                  <c:v>61.647201374918183</c:v>
                </c:pt>
                <c:pt idx="16644">
                  <c:v>61.642683901330336</c:v>
                </c:pt>
                <c:pt idx="16645">
                  <c:v>61.649510305863068</c:v>
                </c:pt>
                <c:pt idx="16646">
                  <c:v>61.745180357623283</c:v>
                </c:pt>
                <c:pt idx="16647">
                  <c:v>61.744276862905721</c:v>
                </c:pt>
                <c:pt idx="16648">
                  <c:v>61.733936867804651</c:v>
                </c:pt>
                <c:pt idx="16649">
                  <c:v>61.732832596483199</c:v>
                </c:pt>
                <c:pt idx="16650">
                  <c:v>61.733535314596857</c:v>
                </c:pt>
                <c:pt idx="16651">
                  <c:v>61.677217477201808</c:v>
                </c:pt>
                <c:pt idx="16652">
                  <c:v>61.674105439841298</c:v>
                </c:pt>
                <c:pt idx="16653">
                  <c:v>61.659649524360219</c:v>
                </c:pt>
                <c:pt idx="16654">
                  <c:v>61.664468162853922</c:v>
                </c:pt>
                <c:pt idx="16655">
                  <c:v>61.670190296065201</c:v>
                </c:pt>
                <c:pt idx="16656">
                  <c:v>61.66115534888953</c:v>
                </c:pt>
                <c:pt idx="16657">
                  <c:v>61.660653407379762</c:v>
                </c:pt>
                <c:pt idx="16658">
                  <c:v>61.658043311528999</c:v>
                </c:pt>
                <c:pt idx="16659">
                  <c:v>61.65101613039235</c:v>
                </c:pt>
                <c:pt idx="16660">
                  <c:v>61.653726614545057</c:v>
                </c:pt>
                <c:pt idx="16661">
                  <c:v>61.671394955688598</c:v>
                </c:pt>
                <c:pt idx="16662">
                  <c:v>61.669989519461268</c:v>
                </c:pt>
                <c:pt idx="16663">
                  <c:v>61.6657732107793</c:v>
                </c:pt>
                <c:pt idx="16664">
                  <c:v>61.562975589580503</c:v>
                </c:pt>
                <c:pt idx="16665">
                  <c:v>61.572512478265942</c:v>
                </c:pt>
                <c:pt idx="16666">
                  <c:v>61.553237924291153</c:v>
                </c:pt>
                <c:pt idx="16667">
                  <c:v>61.557956174482911</c:v>
                </c:pt>
                <c:pt idx="16668">
                  <c:v>61.558759280898528</c:v>
                </c:pt>
                <c:pt idx="16669">
                  <c:v>61.551129769950172</c:v>
                </c:pt>
                <c:pt idx="16670">
                  <c:v>61.565686073733197</c:v>
                </c:pt>
                <c:pt idx="16671">
                  <c:v>61.554342195612627</c:v>
                </c:pt>
                <c:pt idx="16672">
                  <c:v>61.545106471833051</c:v>
                </c:pt>
                <c:pt idx="16673">
                  <c:v>61.529245120124628</c:v>
                </c:pt>
                <c:pt idx="16674">
                  <c:v>61.520912891062629</c:v>
                </c:pt>
                <c:pt idx="16675">
                  <c:v>61.520210172948971</c:v>
                </c:pt>
                <c:pt idx="16676">
                  <c:v>61.498526299727352</c:v>
                </c:pt>
                <c:pt idx="16677">
                  <c:v>61.49129834198682</c:v>
                </c:pt>
                <c:pt idx="16678">
                  <c:v>61.501437560483957</c:v>
                </c:pt>
                <c:pt idx="16679">
                  <c:v>61.494912320857082</c:v>
                </c:pt>
                <c:pt idx="16680">
                  <c:v>61.477243979713528</c:v>
                </c:pt>
                <c:pt idx="16681">
                  <c:v>61.458772532154377</c:v>
                </c:pt>
                <c:pt idx="16682">
                  <c:v>61.456062048001662</c:v>
                </c:pt>
                <c:pt idx="16683">
                  <c:v>61.549824722024802</c:v>
                </c:pt>
                <c:pt idx="16684">
                  <c:v>61.563477531090257</c:v>
                </c:pt>
                <c:pt idx="16685">
                  <c:v>61.580242377516242</c:v>
                </c:pt>
                <c:pt idx="16686">
                  <c:v>61.574620632606923</c:v>
                </c:pt>
                <c:pt idx="16687">
                  <c:v>61.568496946187871</c:v>
                </c:pt>
                <c:pt idx="16688">
                  <c:v>61.573717137889368</c:v>
                </c:pt>
                <c:pt idx="16689">
                  <c:v>61.559261222408303</c:v>
                </c:pt>
                <c:pt idx="16690">
                  <c:v>61.544905695229147</c:v>
                </c:pt>
                <c:pt idx="16691">
                  <c:v>61.540087056735452</c:v>
                </c:pt>
                <c:pt idx="16692">
                  <c:v>61.427350993643422</c:v>
                </c:pt>
                <c:pt idx="16693">
                  <c:v>61.427752546851217</c:v>
                </c:pt>
                <c:pt idx="16694">
                  <c:v>61.429559536286348</c:v>
                </c:pt>
                <c:pt idx="16695">
                  <c:v>61.436486329121038</c:v>
                </c:pt>
                <c:pt idx="16696">
                  <c:v>61.428154100059061</c:v>
                </c:pt>
                <c:pt idx="16697">
                  <c:v>61.418516823071641</c:v>
                </c:pt>
                <c:pt idx="16698">
                  <c:v>61.431165749117582</c:v>
                </c:pt>
                <c:pt idx="16699">
                  <c:v>61.428856818172711</c:v>
                </c:pt>
                <c:pt idx="16700">
                  <c:v>61.346839575477937</c:v>
                </c:pt>
                <c:pt idx="16701">
                  <c:v>61.342824043399851</c:v>
                </c:pt>
                <c:pt idx="16702">
                  <c:v>61.2458489437143</c:v>
                </c:pt>
                <c:pt idx="16703">
                  <c:v>61.22978681540198</c:v>
                </c:pt>
                <c:pt idx="16704">
                  <c:v>61.22747788445708</c:v>
                </c:pt>
                <c:pt idx="16705">
                  <c:v>61.226775166343423</c:v>
                </c:pt>
                <c:pt idx="16706">
                  <c:v>61.23771749125617</c:v>
                </c:pt>
                <c:pt idx="16707">
                  <c:v>61.236813996538622</c:v>
                </c:pt>
                <c:pt idx="16708">
                  <c:v>61.250366417302118</c:v>
                </c:pt>
                <c:pt idx="16709">
                  <c:v>61.274258833166698</c:v>
                </c:pt>
                <c:pt idx="16710">
                  <c:v>61.248057486357233</c:v>
                </c:pt>
                <c:pt idx="16711">
                  <c:v>61.350252777744323</c:v>
                </c:pt>
                <c:pt idx="16712">
                  <c:v>61.349248894724809</c:v>
                </c:pt>
                <c:pt idx="16713">
                  <c:v>61.355071416238019</c:v>
                </c:pt>
                <c:pt idx="16714">
                  <c:v>61.353465203406778</c:v>
                </c:pt>
                <c:pt idx="16715">
                  <c:v>61.359789666429762</c:v>
                </c:pt>
                <c:pt idx="16716">
                  <c:v>61.353866756614558</c:v>
                </c:pt>
                <c:pt idx="16717">
                  <c:v>61.342121325286207</c:v>
                </c:pt>
                <c:pt idx="16718">
                  <c:v>61.345333750948662</c:v>
                </c:pt>
                <c:pt idx="16719">
                  <c:v>61.428856818172683</c:v>
                </c:pt>
                <c:pt idx="16720">
                  <c:v>61.422532355149713</c:v>
                </c:pt>
                <c:pt idx="16721">
                  <c:v>61.538079290696409</c:v>
                </c:pt>
                <c:pt idx="16722">
                  <c:v>61.536874631072997</c:v>
                </c:pt>
                <c:pt idx="16723">
                  <c:v>61.533260652202721</c:v>
                </c:pt>
                <c:pt idx="16724">
                  <c:v>61.567693839772247</c:v>
                </c:pt>
                <c:pt idx="16725">
                  <c:v>61.551330546554098</c:v>
                </c:pt>
                <c:pt idx="16726">
                  <c:v>61.565886850337108</c:v>
                </c:pt>
                <c:pt idx="16727">
                  <c:v>61.569199664301543</c:v>
                </c:pt>
                <c:pt idx="16728">
                  <c:v>61.559963940521961</c:v>
                </c:pt>
                <c:pt idx="16729">
                  <c:v>61.584860239406012</c:v>
                </c:pt>
                <c:pt idx="16730">
                  <c:v>61.59509984620513</c:v>
                </c:pt>
                <c:pt idx="16731">
                  <c:v>61.586265675633342</c:v>
                </c:pt>
                <c:pt idx="16732">
                  <c:v>61.581145872233797</c:v>
                </c:pt>
                <c:pt idx="16733">
                  <c:v>61.577833058269377</c:v>
                </c:pt>
                <c:pt idx="16734">
                  <c:v>61.571508595246407</c:v>
                </c:pt>
                <c:pt idx="16735">
                  <c:v>61.577632281665487</c:v>
                </c:pt>
                <c:pt idx="16736">
                  <c:v>61.595702176016843</c:v>
                </c:pt>
                <c:pt idx="16737">
                  <c:v>61.47433271895693</c:v>
                </c:pt>
                <c:pt idx="16738">
                  <c:v>61.480757570281853</c:v>
                </c:pt>
                <c:pt idx="16739">
                  <c:v>61.477444756317439</c:v>
                </c:pt>
                <c:pt idx="16740">
                  <c:v>61.454455835170442</c:v>
                </c:pt>
                <c:pt idx="16741">
                  <c:v>61.441606132520597</c:v>
                </c:pt>
                <c:pt idx="16742">
                  <c:v>61.43718904723471</c:v>
                </c:pt>
                <c:pt idx="16743">
                  <c:v>61.407474109856928</c:v>
                </c:pt>
                <c:pt idx="16744">
                  <c:v>61.414601679295522</c:v>
                </c:pt>
                <c:pt idx="16745">
                  <c:v>61.407373721554983</c:v>
                </c:pt>
                <c:pt idx="16746">
                  <c:v>61.390508486827059</c:v>
                </c:pt>
                <c:pt idx="16747">
                  <c:v>61.395025960414898</c:v>
                </c:pt>
                <c:pt idx="16748">
                  <c:v>61.396832949850037</c:v>
                </c:pt>
                <c:pt idx="16749">
                  <c:v>61.374345970212786</c:v>
                </c:pt>
                <c:pt idx="16750">
                  <c:v>61.380670433235771</c:v>
                </c:pt>
                <c:pt idx="16751">
                  <c:v>61.385991013239213</c:v>
                </c:pt>
                <c:pt idx="16752">
                  <c:v>61.399744210606649</c:v>
                </c:pt>
                <c:pt idx="16753">
                  <c:v>61.408578381178422</c:v>
                </c:pt>
                <c:pt idx="16754">
                  <c:v>61.405566732119858</c:v>
                </c:pt>
                <c:pt idx="16755">
                  <c:v>61.391913923054382</c:v>
                </c:pt>
                <c:pt idx="16756">
                  <c:v>61.498024358217577</c:v>
                </c:pt>
                <c:pt idx="16757">
                  <c:v>61.486379315191158</c:v>
                </c:pt>
                <c:pt idx="16758">
                  <c:v>61.506858528789373</c:v>
                </c:pt>
                <c:pt idx="16759">
                  <c:v>61.511275614075252</c:v>
                </c:pt>
                <c:pt idx="16760">
                  <c:v>61.515993864267003</c:v>
                </c:pt>
                <c:pt idx="16761">
                  <c:v>61.517901242004058</c:v>
                </c:pt>
                <c:pt idx="16762">
                  <c:v>61.515391534455283</c:v>
                </c:pt>
                <c:pt idx="16763">
                  <c:v>61.516495805776763</c:v>
                </c:pt>
                <c:pt idx="16764">
                  <c:v>61.520009396345081</c:v>
                </c:pt>
                <c:pt idx="16765">
                  <c:v>61.525731529556339</c:v>
                </c:pt>
                <c:pt idx="16766">
                  <c:v>61.53697501937495</c:v>
                </c:pt>
                <c:pt idx="16767">
                  <c:v>61.52553075295242</c:v>
                </c:pt>
                <c:pt idx="16768">
                  <c:v>61.53556958314762</c:v>
                </c:pt>
                <c:pt idx="16769">
                  <c:v>61.54249637598231</c:v>
                </c:pt>
                <c:pt idx="16770">
                  <c:v>61.536573466167148</c:v>
                </c:pt>
                <c:pt idx="16771">
                  <c:v>61.520109784647033</c:v>
                </c:pt>
                <c:pt idx="16772">
                  <c:v>61.513182991812329</c:v>
                </c:pt>
                <c:pt idx="16773">
                  <c:v>61.515291146153331</c:v>
                </c:pt>
                <c:pt idx="16774">
                  <c:v>61.511376002377197</c:v>
                </c:pt>
                <c:pt idx="16775">
                  <c:v>61.519306678231388</c:v>
                </c:pt>
                <c:pt idx="16776">
                  <c:v>61.520912891062643</c:v>
                </c:pt>
                <c:pt idx="16777">
                  <c:v>61.505754257467878</c:v>
                </c:pt>
                <c:pt idx="16778">
                  <c:v>61.502541831805416</c:v>
                </c:pt>
                <c:pt idx="16779">
                  <c:v>61.508665518224497</c:v>
                </c:pt>
                <c:pt idx="16780">
                  <c:v>61.496016592178563</c:v>
                </c:pt>
                <c:pt idx="16781">
                  <c:v>61.510673284263518</c:v>
                </c:pt>
                <c:pt idx="16782">
                  <c:v>61.44080302610498</c:v>
                </c:pt>
                <c:pt idx="16783">
                  <c:v>61.426146334019997</c:v>
                </c:pt>
                <c:pt idx="16784">
                  <c:v>61.430061477796123</c:v>
                </c:pt>
                <c:pt idx="16785">
                  <c:v>61.413196243068199</c:v>
                </c:pt>
                <c:pt idx="16786">
                  <c:v>61.459073697060226</c:v>
                </c:pt>
                <c:pt idx="16787">
                  <c:v>61.468710974047632</c:v>
                </c:pt>
                <c:pt idx="16788">
                  <c:v>61.461683792911003</c:v>
                </c:pt>
                <c:pt idx="16789">
                  <c:v>61.461784181212927</c:v>
                </c:pt>
                <c:pt idx="16790">
                  <c:v>61.463691558950018</c:v>
                </c:pt>
                <c:pt idx="16791">
                  <c:v>61.455359329888012</c:v>
                </c:pt>
                <c:pt idx="16792">
                  <c:v>61.454757000076292</c:v>
                </c:pt>
                <c:pt idx="16793">
                  <c:v>61.451544574413838</c:v>
                </c:pt>
                <c:pt idx="16794">
                  <c:v>61.449938361582603</c:v>
                </c:pt>
                <c:pt idx="16795">
                  <c:v>61.457367095927047</c:v>
                </c:pt>
                <c:pt idx="16796">
                  <c:v>61.451745351017749</c:v>
                </c:pt>
                <c:pt idx="16797">
                  <c:v>61.450841856300173</c:v>
                </c:pt>
                <c:pt idx="16798">
                  <c:v>61.444918946484997</c:v>
                </c:pt>
                <c:pt idx="16799">
                  <c:v>61.45957563856998</c:v>
                </c:pt>
                <c:pt idx="16800">
                  <c:v>61.443915063465482</c:v>
                </c:pt>
                <c:pt idx="16801">
                  <c:v>61.508765906526449</c:v>
                </c:pt>
                <c:pt idx="16802">
                  <c:v>61.51498998124746</c:v>
                </c:pt>
                <c:pt idx="16803">
                  <c:v>61.513885709926008</c:v>
                </c:pt>
                <c:pt idx="16804">
                  <c:v>61.515793087663091</c:v>
                </c:pt>
                <c:pt idx="16805">
                  <c:v>61.481560676697462</c:v>
                </c:pt>
                <c:pt idx="16806">
                  <c:v>61.48176145330136</c:v>
                </c:pt>
                <c:pt idx="16807">
                  <c:v>61.487182421606782</c:v>
                </c:pt>
                <c:pt idx="16808">
                  <c:v>61.491197953684853</c:v>
                </c:pt>
                <c:pt idx="16809">
                  <c:v>61.4974220284059</c:v>
                </c:pt>
                <c:pt idx="16810">
                  <c:v>61.513082603510391</c:v>
                </c:pt>
                <c:pt idx="16811">
                  <c:v>61.511576778981123</c:v>
                </c:pt>
                <c:pt idx="16812">
                  <c:v>61.500333289162477</c:v>
                </c:pt>
                <c:pt idx="16813">
                  <c:v>61.501537948785902</c:v>
                </c:pt>
                <c:pt idx="16814">
                  <c:v>61.503746491428849</c:v>
                </c:pt>
                <c:pt idx="16815">
                  <c:v>61.455058164982141</c:v>
                </c:pt>
                <c:pt idx="16816">
                  <c:v>61.452247292527503</c:v>
                </c:pt>
                <c:pt idx="16817">
                  <c:v>61.460278356683652</c:v>
                </c:pt>
                <c:pt idx="16818">
                  <c:v>61.460479133287564</c:v>
                </c:pt>
                <c:pt idx="16819">
                  <c:v>61.463992723855881</c:v>
                </c:pt>
                <c:pt idx="16820">
                  <c:v>61.46499660687541</c:v>
                </c:pt>
                <c:pt idx="16821">
                  <c:v>61.472927282729607</c:v>
                </c:pt>
                <c:pt idx="16822">
                  <c:v>61.398439162681257</c:v>
                </c:pt>
                <c:pt idx="16823">
                  <c:v>61.40958226419793</c:v>
                </c:pt>
                <c:pt idx="16824">
                  <c:v>61.414099737785762</c:v>
                </c:pt>
                <c:pt idx="16825">
                  <c:v>61.41731216344823</c:v>
                </c:pt>
                <c:pt idx="16826">
                  <c:v>61.416810221938498</c:v>
                </c:pt>
                <c:pt idx="16827">
                  <c:v>61.419119152883383</c:v>
                </c:pt>
                <c:pt idx="16828">
                  <c:v>61.416207892126756</c:v>
                </c:pt>
                <c:pt idx="16829">
                  <c:v>61.416107503824797</c:v>
                </c:pt>
                <c:pt idx="16830">
                  <c:v>61.422431966847782</c:v>
                </c:pt>
                <c:pt idx="16831">
                  <c:v>61.43648632912106</c:v>
                </c:pt>
                <c:pt idx="16832">
                  <c:v>61.440702637803042</c:v>
                </c:pt>
                <c:pt idx="16833">
                  <c:v>61.447428654033793</c:v>
                </c:pt>
                <c:pt idx="16834">
                  <c:v>61.514588428039652</c:v>
                </c:pt>
                <c:pt idx="16835">
                  <c:v>61.520812502760677</c:v>
                </c:pt>
                <c:pt idx="16836">
                  <c:v>61.514588428039652</c:v>
                </c:pt>
                <c:pt idx="16837">
                  <c:v>61.518403183513833</c:v>
                </c:pt>
                <c:pt idx="16838">
                  <c:v>61.519206289929443</c:v>
                </c:pt>
                <c:pt idx="16839">
                  <c:v>61.523221822007528</c:v>
                </c:pt>
                <c:pt idx="16840">
                  <c:v>61.520511337854828</c:v>
                </c:pt>
                <c:pt idx="16841">
                  <c:v>61.588674994880201</c:v>
                </c:pt>
                <c:pt idx="16842">
                  <c:v>61.58164781374353</c:v>
                </c:pt>
                <c:pt idx="16843">
                  <c:v>61.585562957519677</c:v>
                </c:pt>
                <c:pt idx="16844">
                  <c:v>61.588976159786057</c:v>
                </c:pt>
                <c:pt idx="16845">
                  <c:v>61.595601787714898</c:v>
                </c:pt>
                <c:pt idx="16846">
                  <c:v>61.583956744688457</c:v>
                </c:pt>
                <c:pt idx="16847">
                  <c:v>61.589578489597763</c:v>
                </c:pt>
                <c:pt idx="16848">
                  <c:v>61.585562957519699</c:v>
                </c:pt>
                <c:pt idx="16849">
                  <c:v>61.596605670734412</c:v>
                </c:pt>
                <c:pt idx="16850">
                  <c:v>61.607046054137378</c:v>
                </c:pt>
                <c:pt idx="16851">
                  <c:v>61.604837511494438</c:v>
                </c:pt>
                <c:pt idx="16852">
                  <c:v>61.50856512992253</c:v>
                </c:pt>
                <c:pt idx="16853">
                  <c:v>61.507260081997153</c:v>
                </c:pt>
                <c:pt idx="16854">
                  <c:v>61.505754257467899</c:v>
                </c:pt>
                <c:pt idx="16855">
                  <c:v>61.517700465400168</c:v>
                </c:pt>
                <c:pt idx="16856">
                  <c:v>61.507360470299098</c:v>
                </c:pt>
                <c:pt idx="16857">
                  <c:v>61.512379885396712</c:v>
                </c:pt>
                <c:pt idx="16858">
                  <c:v>61.512379885396733</c:v>
                </c:pt>
                <c:pt idx="16859">
                  <c:v>61.510271731055738</c:v>
                </c:pt>
                <c:pt idx="16860">
                  <c:v>61.525731529556332</c:v>
                </c:pt>
                <c:pt idx="16861">
                  <c:v>61.527538518991463</c:v>
                </c:pt>
                <c:pt idx="16862">
                  <c:v>61.526333859368052</c:v>
                </c:pt>
                <c:pt idx="16863">
                  <c:v>61.532055992579323</c:v>
                </c:pt>
                <c:pt idx="16864">
                  <c:v>61.53336104050468</c:v>
                </c:pt>
                <c:pt idx="16865">
                  <c:v>61.549623945420912</c:v>
                </c:pt>
                <c:pt idx="16866">
                  <c:v>61.543098705794009</c:v>
                </c:pt>
                <c:pt idx="16867">
                  <c:v>61.550025498628713</c:v>
                </c:pt>
                <c:pt idx="16868">
                  <c:v>61.542195211076461</c:v>
                </c:pt>
                <c:pt idx="16869">
                  <c:v>61.539685503527657</c:v>
                </c:pt>
                <c:pt idx="16870">
                  <c:v>61.548720450703328</c:v>
                </c:pt>
                <c:pt idx="16871">
                  <c:v>61.635957885099593</c:v>
                </c:pt>
                <c:pt idx="16872">
                  <c:v>61.63836720434643</c:v>
                </c:pt>
                <c:pt idx="16873">
                  <c:v>61.649711082467</c:v>
                </c:pt>
                <c:pt idx="16874">
                  <c:v>61.643988949255743</c:v>
                </c:pt>
                <c:pt idx="16875">
                  <c:v>61.663163114928551</c:v>
                </c:pt>
                <c:pt idx="16876">
                  <c:v>61.658143699830937</c:v>
                </c:pt>
                <c:pt idx="16877">
                  <c:v>61.659649524360219</c:v>
                </c:pt>
                <c:pt idx="16878">
                  <c:v>61.667881365120273</c:v>
                </c:pt>
                <c:pt idx="16879">
                  <c:v>61.666174763987101</c:v>
                </c:pt>
                <c:pt idx="16880">
                  <c:v>61.664568551155881</c:v>
                </c:pt>
                <c:pt idx="16881">
                  <c:v>61.655834768886038</c:v>
                </c:pt>
                <c:pt idx="16882">
                  <c:v>61.662159231909051</c:v>
                </c:pt>
                <c:pt idx="16883">
                  <c:v>61.668784859837857</c:v>
                </c:pt>
                <c:pt idx="16884">
                  <c:v>61.589478101295818</c:v>
                </c:pt>
                <c:pt idx="16885">
                  <c:v>61.599516931491031</c:v>
                </c:pt>
                <c:pt idx="16886">
                  <c:v>61.583454803178711</c:v>
                </c:pt>
                <c:pt idx="16887">
                  <c:v>61.600721591114443</c:v>
                </c:pt>
                <c:pt idx="16888">
                  <c:v>61.604335569984713</c:v>
                </c:pt>
                <c:pt idx="16889">
                  <c:v>61.605339453004241</c:v>
                </c:pt>
                <c:pt idx="16890">
                  <c:v>61.617084884332591</c:v>
                </c:pt>
                <c:pt idx="16891">
                  <c:v>61.612768187348671</c:v>
                </c:pt>
                <c:pt idx="16892">
                  <c:v>61.614474788481857</c:v>
                </c:pt>
                <c:pt idx="16893">
                  <c:v>61.631641188115637</c:v>
                </c:pt>
                <c:pt idx="16894">
                  <c:v>61.627324491131688</c:v>
                </c:pt>
                <c:pt idx="16895">
                  <c:v>61.632544682833199</c:v>
                </c:pt>
                <c:pt idx="16896">
                  <c:v>61.634652837174201</c:v>
                </c:pt>
                <c:pt idx="16897">
                  <c:v>61.633849730758577</c:v>
                </c:pt>
                <c:pt idx="16898">
                  <c:v>61.637865262836662</c:v>
                </c:pt>
                <c:pt idx="16899">
                  <c:v>61.641378853404987</c:v>
                </c:pt>
                <c:pt idx="16900">
                  <c:v>61.652120401713852</c:v>
                </c:pt>
                <c:pt idx="16901">
                  <c:v>61.646097103596738</c:v>
                </c:pt>
                <c:pt idx="16902">
                  <c:v>61.648004481333821</c:v>
                </c:pt>
                <c:pt idx="16903">
                  <c:v>61.721890271570459</c:v>
                </c:pt>
                <c:pt idx="16904">
                  <c:v>61.724801532327056</c:v>
                </c:pt>
                <c:pt idx="16905">
                  <c:v>61.74668618215258</c:v>
                </c:pt>
                <c:pt idx="16906">
                  <c:v>61.730122112330513</c:v>
                </c:pt>
                <c:pt idx="16907">
                  <c:v>61.74186754365887</c:v>
                </c:pt>
                <c:pt idx="16908">
                  <c:v>61.759033943292657</c:v>
                </c:pt>
                <c:pt idx="16909">
                  <c:v>61.780115486702563</c:v>
                </c:pt>
                <c:pt idx="16910">
                  <c:v>61.778810438777199</c:v>
                </c:pt>
                <c:pt idx="16911">
                  <c:v>61.792262471238743</c:v>
                </c:pt>
                <c:pt idx="16912">
                  <c:v>61.783729465572833</c:v>
                </c:pt>
                <c:pt idx="16913">
                  <c:v>61.794169848975848</c:v>
                </c:pt>
                <c:pt idx="16914">
                  <c:v>61.799691205583187</c:v>
                </c:pt>
                <c:pt idx="16915">
                  <c:v>61.806116056908131</c:v>
                </c:pt>
                <c:pt idx="16916">
                  <c:v>61.806818775021782</c:v>
                </c:pt>
                <c:pt idx="16917">
                  <c:v>61.816054498801357</c:v>
                </c:pt>
                <c:pt idx="16918">
                  <c:v>61.828101095035613</c:v>
                </c:pt>
                <c:pt idx="16919">
                  <c:v>61.809629647476449</c:v>
                </c:pt>
                <c:pt idx="16920">
                  <c:v>61.798787710865639</c:v>
                </c:pt>
                <c:pt idx="16921">
                  <c:v>61.789451598784098</c:v>
                </c:pt>
                <c:pt idx="16922">
                  <c:v>61.797482662940261</c:v>
                </c:pt>
                <c:pt idx="16923">
                  <c:v>61.809127705966667</c:v>
                </c:pt>
                <c:pt idx="16924">
                  <c:v>61.814046732762321</c:v>
                </c:pt>
                <c:pt idx="16925">
                  <c:v>61.829004589753147</c:v>
                </c:pt>
                <c:pt idx="16926">
                  <c:v>61.816456052009173</c:v>
                </c:pt>
                <c:pt idx="16927">
                  <c:v>61.806417221813973</c:v>
                </c:pt>
                <c:pt idx="16928">
                  <c:v>61.790756646709482</c:v>
                </c:pt>
                <c:pt idx="16929">
                  <c:v>61.806818775021803</c:v>
                </c:pt>
                <c:pt idx="16930">
                  <c:v>61.793165965956341</c:v>
                </c:pt>
                <c:pt idx="16931">
                  <c:v>61.794671790485609</c:v>
                </c:pt>
                <c:pt idx="16932">
                  <c:v>61.791860918030949</c:v>
                </c:pt>
                <c:pt idx="16933">
                  <c:v>61.794069460673903</c:v>
                </c:pt>
                <c:pt idx="16934">
                  <c:v>61.731828713463678</c:v>
                </c:pt>
                <c:pt idx="16935">
                  <c:v>61.737350070071052</c:v>
                </c:pt>
                <c:pt idx="16936">
                  <c:v>61.734137644408598</c:v>
                </c:pt>
                <c:pt idx="16937">
                  <c:v>61.728114346291463</c:v>
                </c:pt>
                <c:pt idx="16938">
                  <c:v>61.756825400649717</c:v>
                </c:pt>
                <c:pt idx="16939">
                  <c:v>61.773690635377648</c:v>
                </c:pt>
                <c:pt idx="16940">
                  <c:v>61.785737231611897</c:v>
                </c:pt>
                <c:pt idx="16941">
                  <c:v>61.785737231611897</c:v>
                </c:pt>
                <c:pt idx="16942">
                  <c:v>61.799791593885161</c:v>
                </c:pt>
                <c:pt idx="16943">
                  <c:v>61.805011785586657</c:v>
                </c:pt>
                <c:pt idx="16944">
                  <c:v>61.805011785586657</c:v>
                </c:pt>
                <c:pt idx="16945">
                  <c:v>61.799390040677352</c:v>
                </c:pt>
                <c:pt idx="16946">
                  <c:v>61.816757216915043</c:v>
                </c:pt>
                <c:pt idx="16947">
                  <c:v>61.818062264840407</c:v>
                </c:pt>
                <c:pt idx="16948">
                  <c:v>61.817359546726763</c:v>
                </c:pt>
                <c:pt idx="16949">
                  <c:v>61.824587504467267</c:v>
                </c:pt>
                <c:pt idx="16950">
                  <c:v>61.832417792019527</c:v>
                </c:pt>
                <c:pt idx="16951">
                  <c:v>61.82278051503215</c:v>
                </c:pt>
                <c:pt idx="16952">
                  <c:v>61.823884786353617</c:v>
                </c:pt>
                <c:pt idx="16953">
                  <c:v>61.895762810551247</c:v>
                </c:pt>
                <c:pt idx="16954">
                  <c:v>61.900179895837113</c:v>
                </c:pt>
                <c:pt idx="16955">
                  <c:v>61.908110571691303</c:v>
                </c:pt>
                <c:pt idx="16956">
                  <c:v>61.917346295470892</c:v>
                </c:pt>
                <c:pt idx="16957">
                  <c:v>61.911824938863518</c:v>
                </c:pt>
                <c:pt idx="16958">
                  <c:v>61.929593668309018</c:v>
                </c:pt>
                <c:pt idx="16959">
                  <c:v>61.935616966426153</c:v>
                </c:pt>
                <c:pt idx="16960">
                  <c:v>61.941841041147143</c:v>
                </c:pt>
                <c:pt idx="16961">
                  <c:v>61.92166299245482</c:v>
                </c:pt>
                <c:pt idx="16962">
                  <c:v>61.901585332064442</c:v>
                </c:pt>
                <c:pt idx="16963">
                  <c:v>61.894758927531697</c:v>
                </c:pt>
                <c:pt idx="16964">
                  <c:v>61.926983572458248</c:v>
                </c:pt>
                <c:pt idx="16965">
                  <c:v>61.903693486405409</c:v>
                </c:pt>
                <c:pt idx="16966">
                  <c:v>61.897168246778541</c:v>
                </c:pt>
                <c:pt idx="16967">
                  <c:v>61.905902029048363</c:v>
                </c:pt>
                <c:pt idx="16968">
                  <c:v>61.910519890938147</c:v>
                </c:pt>
                <c:pt idx="16969">
                  <c:v>61.91794862528257</c:v>
                </c:pt>
                <c:pt idx="16970">
                  <c:v>61.937323567559318</c:v>
                </c:pt>
                <c:pt idx="16971">
                  <c:v>61.934512695104651</c:v>
                </c:pt>
                <c:pt idx="16972">
                  <c:v>61.933809976991007</c:v>
                </c:pt>
                <c:pt idx="16973">
                  <c:v>61.930296386422697</c:v>
                </c:pt>
                <c:pt idx="16974">
                  <c:v>61.928087843779757</c:v>
                </c:pt>
                <c:pt idx="16975">
                  <c:v>61.93170182265002</c:v>
                </c:pt>
                <c:pt idx="16976">
                  <c:v>61.935918131332002</c:v>
                </c:pt>
                <c:pt idx="16977">
                  <c:v>61.93019599812073</c:v>
                </c:pt>
                <c:pt idx="16978">
                  <c:v>61.934512695104651</c:v>
                </c:pt>
                <c:pt idx="16979">
                  <c:v>61.936319684539797</c:v>
                </c:pt>
                <c:pt idx="16980">
                  <c:v>61.95057482341695</c:v>
                </c:pt>
                <c:pt idx="16981">
                  <c:v>61.964729573992187</c:v>
                </c:pt>
                <c:pt idx="16982">
                  <c:v>61.975973063810812</c:v>
                </c:pt>
                <c:pt idx="16983">
                  <c:v>61.956798898137997</c:v>
                </c:pt>
                <c:pt idx="16984">
                  <c:v>61.985811117402108</c:v>
                </c:pt>
                <c:pt idx="16985">
                  <c:v>62.000668586091003</c:v>
                </c:pt>
                <c:pt idx="16986">
                  <c:v>61.993541016652422</c:v>
                </c:pt>
                <c:pt idx="16987">
                  <c:v>62.002074022318332</c:v>
                </c:pt>
                <c:pt idx="16988">
                  <c:v>62.001672469110517</c:v>
                </c:pt>
                <c:pt idx="16989">
                  <c:v>61.995849947597307</c:v>
                </c:pt>
                <c:pt idx="16990">
                  <c:v>62.014321395156458</c:v>
                </c:pt>
                <c:pt idx="16991">
                  <c:v>62.009603144964743</c:v>
                </c:pt>
                <c:pt idx="16992">
                  <c:v>62.017433432516981</c:v>
                </c:pt>
                <c:pt idx="16993">
                  <c:v>62.025163331767303</c:v>
                </c:pt>
                <c:pt idx="16994">
                  <c:v>62.016931491007213</c:v>
                </c:pt>
                <c:pt idx="16995">
                  <c:v>62.023456730634109</c:v>
                </c:pt>
                <c:pt idx="16996">
                  <c:v>62.056484481976277</c:v>
                </c:pt>
                <c:pt idx="16997">
                  <c:v>61.943346865676418</c:v>
                </c:pt>
                <c:pt idx="16998">
                  <c:v>61.950072881907232</c:v>
                </c:pt>
                <c:pt idx="16999">
                  <c:v>61.963524914368783</c:v>
                </c:pt>
                <c:pt idx="17000">
                  <c:v>61.97516995739521</c:v>
                </c:pt>
                <c:pt idx="17001">
                  <c:v>61.973563744563982</c:v>
                </c:pt>
                <c:pt idx="17002">
                  <c:v>61.983000244947462</c:v>
                </c:pt>
                <c:pt idx="17003">
                  <c:v>61.979687430983027</c:v>
                </c:pt>
                <c:pt idx="17004">
                  <c:v>61.979687430983027</c:v>
                </c:pt>
                <c:pt idx="17005">
                  <c:v>61.991533250613372</c:v>
                </c:pt>
                <c:pt idx="17006">
                  <c:v>61.994344123068018</c:v>
                </c:pt>
                <c:pt idx="17007">
                  <c:v>61.999865479675371</c:v>
                </c:pt>
                <c:pt idx="17008">
                  <c:v>62.008498873643227</c:v>
                </c:pt>
                <c:pt idx="17009">
                  <c:v>62.003680235149531</c:v>
                </c:pt>
                <c:pt idx="17010">
                  <c:v>62.011912075909613</c:v>
                </c:pt>
                <c:pt idx="17011">
                  <c:v>62.004282564961258</c:v>
                </c:pt>
                <c:pt idx="17012">
                  <c:v>62.000467809487091</c:v>
                </c:pt>
                <c:pt idx="17013">
                  <c:v>62.009703533266674</c:v>
                </c:pt>
                <c:pt idx="17014">
                  <c:v>62.007996932133473</c:v>
                </c:pt>
                <c:pt idx="17015">
                  <c:v>61.9831006332494</c:v>
                </c:pt>
                <c:pt idx="17016">
                  <c:v>62.083589323503297</c:v>
                </c:pt>
                <c:pt idx="17017">
                  <c:v>62.082284275577933</c:v>
                </c:pt>
                <c:pt idx="17018">
                  <c:v>62.069836126135883</c:v>
                </c:pt>
                <c:pt idx="17019">
                  <c:v>62.058090694807497</c:v>
                </c:pt>
                <c:pt idx="17020">
                  <c:v>62.064214381226577</c:v>
                </c:pt>
                <c:pt idx="17021">
                  <c:v>62.088809515204822</c:v>
                </c:pt>
                <c:pt idx="17022">
                  <c:v>61.987618106837253</c:v>
                </c:pt>
                <c:pt idx="17023">
                  <c:v>61.997958101938309</c:v>
                </c:pt>
                <c:pt idx="17024">
                  <c:v>61.995649170993403</c:v>
                </c:pt>
                <c:pt idx="17025">
                  <c:v>61.989123931366542</c:v>
                </c:pt>
                <c:pt idx="17026">
                  <c:v>61.982799468343558</c:v>
                </c:pt>
                <c:pt idx="17027">
                  <c:v>61.982699080041613</c:v>
                </c:pt>
                <c:pt idx="17028">
                  <c:v>61.984305292872861</c:v>
                </c:pt>
                <c:pt idx="17029">
                  <c:v>61.993239851746573</c:v>
                </c:pt>
                <c:pt idx="17030">
                  <c:v>62.006189942698363</c:v>
                </c:pt>
                <c:pt idx="17031">
                  <c:v>62.009803921568633</c:v>
                </c:pt>
                <c:pt idx="17032">
                  <c:v>62.01472294836428</c:v>
                </c:pt>
                <c:pt idx="17033">
                  <c:v>62.027873815919989</c:v>
                </c:pt>
                <c:pt idx="17034">
                  <c:v>62.016831102705261</c:v>
                </c:pt>
                <c:pt idx="17035">
                  <c:v>62.030182746864881</c:v>
                </c:pt>
                <c:pt idx="17036">
                  <c:v>62.025364108371171</c:v>
                </c:pt>
                <c:pt idx="17037">
                  <c:v>62.026267603088748</c:v>
                </c:pt>
                <c:pt idx="17038">
                  <c:v>62.046345263479139</c:v>
                </c:pt>
                <c:pt idx="17039">
                  <c:v>62.045542157063522</c:v>
                </c:pt>
                <c:pt idx="17040">
                  <c:v>62.028576534033633</c:v>
                </c:pt>
                <c:pt idx="17041">
                  <c:v>62.12655551673874</c:v>
                </c:pt>
                <c:pt idx="17042">
                  <c:v>62.122238819754799</c:v>
                </c:pt>
                <c:pt idx="17043">
                  <c:v>62.12876405938168</c:v>
                </c:pt>
                <c:pt idx="17044">
                  <c:v>62.026970321202413</c:v>
                </c:pt>
                <c:pt idx="17045">
                  <c:v>62.036908763095653</c:v>
                </c:pt>
                <c:pt idx="17046">
                  <c:v>62.030885464978532</c:v>
                </c:pt>
                <c:pt idx="17047">
                  <c:v>62.04263089630691</c:v>
                </c:pt>
                <c:pt idx="17048">
                  <c:v>62.041827789891293</c:v>
                </c:pt>
                <c:pt idx="17049">
                  <c:v>62.046144486875221</c:v>
                </c:pt>
                <c:pt idx="17050">
                  <c:v>62.053372444615782</c:v>
                </c:pt>
                <c:pt idx="17051">
                  <c:v>62.047851088008407</c:v>
                </c:pt>
                <c:pt idx="17052">
                  <c:v>62.045943710271317</c:v>
                </c:pt>
                <c:pt idx="17053">
                  <c:v>62.050160018953306</c:v>
                </c:pt>
                <c:pt idx="17054">
                  <c:v>62.055279822352851</c:v>
                </c:pt>
                <c:pt idx="17055">
                  <c:v>62.063110109905111</c:v>
                </c:pt>
                <c:pt idx="17056">
                  <c:v>62.063913216320728</c:v>
                </c:pt>
                <c:pt idx="17057">
                  <c:v>62.036206044981981</c:v>
                </c:pt>
                <c:pt idx="17058">
                  <c:v>62.040321965361997</c:v>
                </c:pt>
                <c:pt idx="17059">
                  <c:v>62.034800608754658</c:v>
                </c:pt>
                <c:pt idx="17060">
                  <c:v>62.045040215553769</c:v>
                </c:pt>
                <c:pt idx="17061">
                  <c:v>62.039016917436641</c:v>
                </c:pt>
                <c:pt idx="17062">
                  <c:v>62.036707986491749</c:v>
                </c:pt>
                <c:pt idx="17063">
                  <c:v>62.154764629587227</c:v>
                </c:pt>
                <c:pt idx="17064">
                  <c:v>62.149142884677929</c:v>
                </c:pt>
                <c:pt idx="17065">
                  <c:v>62.161591034119979</c:v>
                </c:pt>
                <c:pt idx="17066">
                  <c:v>62.142718033353027</c:v>
                </c:pt>
                <c:pt idx="17067">
                  <c:v>62.14301919825887</c:v>
                </c:pt>
                <c:pt idx="17068">
                  <c:v>62.136895511839803</c:v>
                </c:pt>
                <c:pt idx="17069">
                  <c:v>62.130872213722682</c:v>
                </c:pt>
                <c:pt idx="17070">
                  <c:v>62.08870912690287</c:v>
                </c:pt>
                <c:pt idx="17071">
                  <c:v>62.082284275577948</c:v>
                </c:pt>
                <c:pt idx="17072">
                  <c:v>62.056082928768483</c:v>
                </c:pt>
                <c:pt idx="17073">
                  <c:v>62.047248758196687</c:v>
                </c:pt>
                <c:pt idx="17074">
                  <c:v>62.046847204988879</c:v>
                </c:pt>
                <c:pt idx="17075">
                  <c:v>62.0451406038557</c:v>
                </c:pt>
                <c:pt idx="17076">
                  <c:v>62.06300972160313</c:v>
                </c:pt>
                <c:pt idx="17077">
                  <c:v>62.063310886509001</c:v>
                </c:pt>
                <c:pt idx="17078">
                  <c:v>62.070840009155397</c:v>
                </c:pt>
                <c:pt idx="17079">
                  <c:v>62.067727971794866</c:v>
                </c:pt>
                <c:pt idx="17080">
                  <c:v>62.077566025386183</c:v>
                </c:pt>
                <c:pt idx="17081">
                  <c:v>62.072546610288597</c:v>
                </c:pt>
                <c:pt idx="17082">
                  <c:v>62.070137291041739</c:v>
                </c:pt>
                <c:pt idx="17083">
                  <c:v>62.074955929535427</c:v>
                </c:pt>
                <c:pt idx="17084">
                  <c:v>62.068932631418313</c:v>
                </c:pt>
                <c:pt idx="17085">
                  <c:v>62.077465637084231</c:v>
                </c:pt>
                <c:pt idx="17086">
                  <c:v>62.074052434817879</c:v>
                </c:pt>
                <c:pt idx="17087">
                  <c:v>62.07616058915886</c:v>
                </c:pt>
                <c:pt idx="17088">
                  <c:v>62.081581557464247</c:v>
                </c:pt>
                <c:pt idx="17089">
                  <c:v>62.1293663891934</c:v>
                </c:pt>
                <c:pt idx="17090">
                  <c:v>62.134185027687103</c:v>
                </c:pt>
                <c:pt idx="17091">
                  <c:v>62.158579385061422</c:v>
                </c:pt>
                <c:pt idx="17092">
                  <c:v>62.179560540169369</c:v>
                </c:pt>
                <c:pt idx="17093">
                  <c:v>62.187591604325512</c:v>
                </c:pt>
                <c:pt idx="17094">
                  <c:v>62.19702810470902</c:v>
                </c:pt>
                <c:pt idx="17095">
                  <c:v>62.206063051884684</c:v>
                </c:pt>
                <c:pt idx="17096">
                  <c:v>62.199939365465617</c:v>
                </c:pt>
                <c:pt idx="17097">
                  <c:v>62.196827328105122</c:v>
                </c:pt>
                <c:pt idx="17098">
                  <c:v>62.189298205458734</c:v>
                </c:pt>
                <c:pt idx="17099">
                  <c:v>62.186186168098217</c:v>
                </c:pt>
                <c:pt idx="17100">
                  <c:v>62.193815679046537</c:v>
                </c:pt>
                <c:pt idx="17101">
                  <c:v>62.180162869981082</c:v>
                </c:pt>
                <c:pt idx="17102">
                  <c:v>62.181568306208398</c:v>
                </c:pt>
                <c:pt idx="17103">
                  <c:v>62.189599370364562</c:v>
                </c:pt>
                <c:pt idx="17104">
                  <c:v>62.223530616424362</c:v>
                </c:pt>
                <c:pt idx="17105">
                  <c:v>62.227947701710221</c:v>
                </c:pt>
                <c:pt idx="17106">
                  <c:v>62.230658185862922</c:v>
                </c:pt>
                <c:pt idx="17107">
                  <c:v>62.228148478314118</c:v>
                </c:pt>
                <c:pt idx="17108">
                  <c:v>62.230758574164881</c:v>
                </c:pt>
                <c:pt idx="17109">
                  <c:v>62.224735276047781</c:v>
                </c:pt>
                <c:pt idx="17110">
                  <c:v>62.235276047752727</c:v>
                </c:pt>
                <c:pt idx="17111">
                  <c:v>62.242303228889348</c:v>
                </c:pt>
                <c:pt idx="17112">
                  <c:v>62.277740299478381</c:v>
                </c:pt>
                <c:pt idx="17113">
                  <c:v>62.279647677215443</c:v>
                </c:pt>
                <c:pt idx="17114">
                  <c:v>62.271616613059308</c:v>
                </c:pt>
                <c:pt idx="17115">
                  <c:v>62.281253890046692</c:v>
                </c:pt>
                <c:pt idx="17116">
                  <c:v>62.276636028156922</c:v>
                </c:pt>
                <c:pt idx="17117">
                  <c:v>62.289084177598951</c:v>
                </c:pt>
                <c:pt idx="17118">
                  <c:v>62.296312135339512</c:v>
                </c:pt>
                <c:pt idx="17119">
                  <c:v>62.293601651186798</c:v>
                </c:pt>
                <c:pt idx="17120">
                  <c:v>62.304845141005423</c:v>
                </c:pt>
                <c:pt idx="17121">
                  <c:v>62.298520677982452</c:v>
                </c:pt>
                <c:pt idx="17122">
                  <c:v>62.297316018359027</c:v>
                </c:pt>
                <c:pt idx="17123">
                  <c:v>62.272319331173001</c:v>
                </c:pt>
                <c:pt idx="17124">
                  <c:v>62.300729220625414</c:v>
                </c:pt>
                <c:pt idx="17125">
                  <c:v>62.304543976099573</c:v>
                </c:pt>
                <c:pt idx="17126">
                  <c:v>62.299524561001959</c:v>
                </c:pt>
                <c:pt idx="17127">
                  <c:v>62.284064762501373</c:v>
                </c:pt>
                <c:pt idx="17128">
                  <c:v>62.29781795986878</c:v>
                </c:pt>
                <c:pt idx="17129">
                  <c:v>62.299424172700007</c:v>
                </c:pt>
                <c:pt idx="17130">
                  <c:v>62.284767480615017</c:v>
                </c:pt>
                <c:pt idx="17131">
                  <c:v>62.26218011267585</c:v>
                </c:pt>
                <c:pt idx="17132">
                  <c:v>62.260573899844623</c:v>
                </c:pt>
                <c:pt idx="17133">
                  <c:v>62.259770793428999</c:v>
                </c:pt>
                <c:pt idx="17134">
                  <c:v>62.255654873048961</c:v>
                </c:pt>
                <c:pt idx="17135">
                  <c:v>62.269910011926143</c:v>
                </c:pt>
                <c:pt idx="17136">
                  <c:v>62.258465745503607</c:v>
                </c:pt>
                <c:pt idx="17137">
                  <c:v>62.2561568145587</c:v>
                </c:pt>
                <c:pt idx="17138">
                  <c:v>62.253647107009911</c:v>
                </c:pt>
                <c:pt idx="17139">
                  <c:v>62.257863415691887</c:v>
                </c:pt>
                <c:pt idx="17140">
                  <c:v>62.257461862484092</c:v>
                </c:pt>
                <c:pt idx="17141">
                  <c:v>62.247021479081077</c:v>
                </c:pt>
                <c:pt idx="17142">
                  <c:v>62.247924973798639</c:v>
                </c:pt>
                <c:pt idx="17143">
                  <c:v>62.22453449944387</c:v>
                </c:pt>
                <c:pt idx="17144">
                  <c:v>62.225538382463398</c:v>
                </c:pt>
                <c:pt idx="17145">
                  <c:v>62.233067505109773</c:v>
                </c:pt>
                <c:pt idx="17146">
                  <c:v>62.245716431155721</c:v>
                </c:pt>
                <c:pt idx="17147">
                  <c:v>62.244612159834247</c:v>
                </c:pt>
                <c:pt idx="17148">
                  <c:v>62.237083037187851</c:v>
                </c:pt>
                <c:pt idx="17149">
                  <c:v>62.233669834921471</c:v>
                </c:pt>
                <c:pt idx="17150">
                  <c:v>62.214495669248628</c:v>
                </c:pt>
                <c:pt idx="17151">
                  <c:v>62.229855079447297</c:v>
                </c:pt>
                <c:pt idx="17152">
                  <c:v>62.242202840587403</c:v>
                </c:pt>
                <c:pt idx="17153">
                  <c:v>62.243909441720561</c:v>
                </c:pt>
                <c:pt idx="17154">
                  <c:v>62.243909441720561</c:v>
                </c:pt>
                <c:pt idx="17155">
                  <c:v>62.244812936438151</c:v>
                </c:pt>
                <c:pt idx="17156">
                  <c:v>62.234272164733198</c:v>
                </c:pt>
                <c:pt idx="17157">
                  <c:v>62.238689250019092</c:v>
                </c:pt>
                <c:pt idx="17158">
                  <c:v>62.234472941337103</c:v>
                </c:pt>
                <c:pt idx="17159">
                  <c:v>62.239391968132729</c:v>
                </c:pt>
                <c:pt idx="17160">
                  <c:v>62.246218372665481</c:v>
                </c:pt>
                <c:pt idx="17161">
                  <c:v>62.233469058317553</c:v>
                </c:pt>
                <c:pt idx="17162">
                  <c:v>62.228449643219967</c:v>
                </c:pt>
                <c:pt idx="17163">
                  <c:v>62.226040323973123</c:v>
                </c:pt>
                <c:pt idx="17164">
                  <c:v>62.223430228122368</c:v>
                </c:pt>
                <c:pt idx="17165">
                  <c:v>62.232465175298053</c:v>
                </c:pt>
                <c:pt idx="17166">
                  <c:v>62.21891275453455</c:v>
                </c:pt>
                <c:pt idx="17167">
                  <c:v>62.219615472648201</c:v>
                </c:pt>
                <c:pt idx="17168">
                  <c:v>62.216001493777917</c:v>
                </c:pt>
                <c:pt idx="17169">
                  <c:v>62.218410813024803</c:v>
                </c:pt>
                <c:pt idx="17170">
                  <c:v>62.199337035653912</c:v>
                </c:pt>
                <c:pt idx="17171">
                  <c:v>62.190302088478241</c:v>
                </c:pt>
                <c:pt idx="17172">
                  <c:v>62.185885003192332</c:v>
                </c:pt>
                <c:pt idx="17173">
                  <c:v>62.179359763565479</c:v>
                </c:pt>
                <c:pt idx="17174">
                  <c:v>62.176247726204963</c:v>
                </c:pt>
                <c:pt idx="17175">
                  <c:v>62.176348114506922</c:v>
                </c:pt>
                <c:pt idx="17176">
                  <c:v>62.17423996016592</c:v>
                </c:pt>
                <c:pt idx="17177">
                  <c:v>62.177753550734252</c:v>
                </c:pt>
                <c:pt idx="17178">
                  <c:v>62.176448502808867</c:v>
                </c:pt>
                <c:pt idx="17179">
                  <c:v>62.182471800925981</c:v>
                </c:pt>
                <c:pt idx="17180">
                  <c:v>62.198232764332431</c:v>
                </c:pt>
                <c:pt idx="17181">
                  <c:v>62.219816249252098</c:v>
                </c:pt>
                <c:pt idx="17182">
                  <c:v>62.243206723606917</c:v>
                </c:pt>
                <c:pt idx="17183">
                  <c:v>62.242704782097157</c:v>
                </c:pt>
                <c:pt idx="17184">
                  <c:v>62.257963803993853</c:v>
                </c:pt>
                <c:pt idx="17185">
                  <c:v>62.271215059851507</c:v>
                </c:pt>
                <c:pt idx="17186">
                  <c:v>62.26729991607538</c:v>
                </c:pt>
                <c:pt idx="17187">
                  <c:v>62.269307682114423</c:v>
                </c:pt>
                <c:pt idx="17188">
                  <c:v>62.278141852686183</c:v>
                </c:pt>
                <c:pt idx="17189">
                  <c:v>62.273022049286652</c:v>
                </c:pt>
                <c:pt idx="17190">
                  <c:v>62.276033698345202</c:v>
                </c:pt>
                <c:pt idx="17191">
                  <c:v>62.275431368533482</c:v>
                </c:pt>
                <c:pt idx="17192">
                  <c:v>62.280751948536938</c:v>
                </c:pt>
                <c:pt idx="17193">
                  <c:v>62.290790778732131</c:v>
                </c:pt>
                <c:pt idx="17194">
                  <c:v>62.28808029457943</c:v>
                </c:pt>
                <c:pt idx="17195">
                  <c:v>62.289887284014547</c:v>
                </c:pt>
                <c:pt idx="17196">
                  <c:v>62.276033698345181</c:v>
                </c:pt>
                <c:pt idx="17197">
                  <c:v>62.280250007027163</c:v>
                </c:pt>
                <c:pt idx="17198">
                  <c:v>62.279647677215443</c:v>
                </c:pt>
                <c:pt idx="17199">
                  <c:v>62.269809623624177</c:v>
                </c:pt>
                <c:pt idx="17200">
                  <c:v>62.252241670782567</c:v>
                </c:pt>
                <c:pt idx="17201">
                  <c:v>62.224534499443841</c:v>
                </c:pt>
                <c:pt idx="17202">
                  <c:v>62.2279477017102</c:v>
                </c:pt>
                <c:pt idx="17203">
                  <c:v>62.205962663582739</c:v>
                </c:pt>
                <c:pt idx="17204">
                  <c:v>62.193112960932901</c:v>
                </c:pt>
                <c:pt idx="17205">
                  <c:v>62.189900535270411</c:v>
                </c:pt>
                <c:pt idx="17206">
                  <c:v>62.181166753000603</c:v>
                </c:pt>
                <c:pt idx="17207">
                  <c:v>62.121636489943093</c:v>
                </c:pt>
                <c:pt idx="17208">
                  <c:v>62.122138431452861</c:v>
                </c:pt>
                <c:pt idx="17209">
                  <c:v>62.119427947300153</c:v>
                </c:pt>
                <c:pt idx="17210">
                  <c:v>62.120431830319681</c:v>
                </c:pt>
                <c:pt idx="17211">
                  <c:v>62.113605425786943</c:v>
                </c:pt>
                <c:pt idx="17212">
                  <c:v>62.061805061979733</c:v>
                </c:pt>
                <c:pt idx="17213">
                  <c:v>62.06642292386951</c:v>
                </c:pt>
                <c:pt idx="17214">
                  <c:v>62.061704673677752</c:v>
                </c:pt>
                <c:pt idx="17215">
                  <c:v>62.070438455947567</c:v>
                </c:pt>
                <c:pt idx="17216">
                  <c:v>62.057990306505552</c:v>
                </c:pt>
                <c:pt idx="17217">
                  <c:v>62.048252641216209</c:v>
                </c:pt>
                <c:pt idx="17218">
                  <c:v>62.051665843482567</c:v>
                </c:pt>
                <c:pt idx="17219">
                  <c:v>62.043835555930343</c:v>
                </c:pt>
                <c:pt idx="17220">
                  <c:v>62.042128954797157</c:v>
                </c:pt>
                <c:pt idx="17221">
                  <c:v>62.051264290274773</c:v>
                </c:pt>
                <c:pt idx="17222">
                  <c:v>62.050059630651347</c:v>
                </c:pt>
                <c:pt idx="17223">
                  <c:v>62.052870503106007</c:v>
                </c:pt>
                <c:pt idx="17224">
                  <c:v>62.06321049820707</c:v>
                </c:pt>
                <c:pt idx="17225">
                  <c:v>62.072847775194447</c:v>
                </c:pt>
                <c:pt idx="17226">
                  <c:v>62.114709697108417</c:v>
                </c:pt>
                <c:pt idx="17227">
                  <c:v>62.11230037786158</c:v>
                </c:pt>
                <c:pt idx="17228">
                  <c:v>62.118022511072851</c:v>
                </c:pt>
                <c:pt idx="17229">
                  <c:v>62.112400766163518</c:v>
                </c:pt>
                <c:pt idx="17230">
                  <c:v>62.109288728803023</c:v>
                </c:pt>
                <c:pt idx="17231">
                  <c:v>62.144926575995953</c:v>
                </c:pt>
                <c:pt idx="17232">
                  <c:v>62.150146767697443</c:v>
                </c:pt>
                <c:pt idx="17233">
                  <c:v>62.143320363164733</c:v>
                </c:pt>
                <c:pt idx="17234">
                  <c:v>62.165104624688311</c:v>
                </c:pt>
                <c:pt idx="17235">
                  <c:v>62.084994759730627</c:v>
                </c:pt>
                <c:pt idx="17236">
                  <c:v>62.081079615954501</c:v>
                </c:pt>
                <c:pt idx="17237">
                  <c:v>62.078268743499862</c:v>
                </c:pt>
                <c:pt idx="17238">
                  <c:v>62.08389048840916</c:v>
                </c:pt>
                <c:pt idx="17239">
                  <c:v>62.008800038549118</c:v>
                </c:pt>
                <c:pt idx="17240">
                  <c:v>61.985008010986512</c:v>
                </c:pt>
                <c:pt idx="17241">
                  <c:v>61.99143286231142</c:v>
                </c:pt>
                <c:pt idx="17242">
                  <c:v>61.9958499475973</c:v>
                </c:pt>
                <c:pt idx="17243">
                  <c:v>61.995147229483628</c:v>
                </c:pt>
                <c:pt idx="17244">
                  <c:v>61.997054607220733</c:v>
                </c:pt>
                <c:pt idx="17245">
                  <c:v>61.998560431750008</c:v>
                </c:pt>
                <c:pt idx="17246">
                  <c:v>62.003981400055423</c:v>
                </c:pt>
                <c:pt idx="17247">
                  <c:v>62.000768974392948</c:v>
                </c:pt>
                <c:pt idx="17248">
                  <c:v>62.005587612886643</c:v>
                </c:pt>
                <c:pt idx="17249">
                  <c:v>62.003881011753457</c:v>
                </c:pt>
                <c:pt idx="17250">
                  <c:v>62.017634209120878</c:v>
                </c:pt>
                <c:pt idx="17251">
                  <c:v>62.002977517035902</c:v>
                </c:pt>
                <c:pt idx="17252">
                  <c:v>62.006491107604198</c:v>
                </c:pt>
                <c:pt idx="17253">
                  <c:v>61.97727811173619</c:v>
                </c:pt>
                <c:pt idx="17254">
                  <c:v>61.958003557761387</c:v>
                </c:pt>
                <c:pt idx="17255">
                  <c:v>61.882712331297448</c:v>
                </c:pt>
                <c:pt idx="17256">
                  <c:v>61.873175442612009</c:v>
                </c:pt>
                <c:pt idx="17257">
                  <c:v>61.865947484871477</c:v>
                </c:pt>
                <c:pt idx="17258">
                  <c:v>61.948165504170127</c:v>
                </c:pt>
                <c:pt idx="17259">
                  <c:v>61.959910935498513</c:v>
                </c:pt>
                <c:pt idx="17260">
                  <c:v>61.951879871342342</c:v>
                </c:pt>
                <c:pt idx="17261">
                  <c:v>61.935817743030043</c:v>
                </c:pt>
                <c:pt idx="17262">
                  <c:v>61.935817743030043</c:v>
                </c:pt>
                <c:pt idx="17263">
                  <c:v>61.939030168692497</c:v>
                </c:pt>
                <c:pt idx="17264">
                  <c:v>61.956698509836038</c:v>
                </c:pt>
                <c:pt idx="17265">
                  <c:v>61.955493850212598</c:v>
                </c:pt>
                <c:pt idx="17266">
                  <c:v>61.942543759260801</c:v>
                </c:pt>
                <c:pt idx="17267">
                  <c:v>61.941037934731533</c:v>
                </c:pt>
                <c:pt idx="17268">
                  <c:v>61.945555408319393</c:v>
                </c:pt>
                <c:pt idx="17269">
                  <c:v>61.94515385511157</c:v>
                </c:pt>
                <c:pt idx="17270">
                  <c:v>61.956196568326277</c:v>
                </c:pt>
                <c:pt idx="17271">
                  <c:v>61.957702392855573</c:v>
                </c:pt>
                <c:pt idx="17272">
                  <c:v>61.955594238514571</c:v>
                </c:pt>
                <c:pt idx="17273">
                  <c:v>62.068531078210498</c:v>
                </c:pt>
                <c:pt idx="17274">
                  <c:v>62.143420751466657</c:v>
                </c:pt>
                <c:pt idx="17275">
                  <c:v>62.125451245417267</c:v>
                </c:pt>
                <c:pt idx="17276">
                  <c:v>62.112601542767429</c:v>
                </c:pt>
                <c:pt idx="17277">
                  <c:v>62.108284845783487</c:v>
                </c:pt>
                <c:pt idx="17278">
                  <c:v>62.110393000124482</c:v>
                </c:pt>
                <c:pt idx="17279">
                  <c:v>62.112601542767422</c:v>
                </c:pt>
                <c:pt idx="17280">
                  <c:v>62.124648139001657</c:v>
                </c:pt>
                <c:pt idx="17281">
                  <c:v>62.11470969710841</c:v>
                </c:pt>
                <c:pt idx="17282">
                  <c:v>62.108786787293234</c:v>
                </c:pt>
                <c:pt idx="17283">
                  <c:v>62.090817281243829</c:v>
                </c:pt>
                <c:pt idx="17284">
                  <c:v>62.083689711805249</c:v>
                </c:pt>
                <c:pt idx="17285">
                  <c:v>62.091018057847748</c:v>
                </c:pt>
                <c:pt idx="17286">
                  <c:v>62.080778451048623</c:v>
                </c:pt>
                <c:pt idx="17287">
                  <c:v>62.076963695574463</c:v>
                </c:pt>
                <c:pt idx="17288">
                  <c:v>62.072145057080782</c:v>
                </c:pt>
                <c:pt idx="17289">
                  <c:v>62.071141174061253</c:v>
                </c:pt>
                <c:pt idx="17290">
                  <c:v>62.076963695574477</c:v>
                </c:pt>
                <c:pt idx="17291">
                  <c:v>62.080878839350603</c:v>
                </c:pt>
                <c:pt idx="17292">
                  <c:v>62.070840009155397</c:v>
                </c:pt>
                <c:pt idx="17293">
                  <c:v>62.079774568029137</c:v>
                </c:pt>
                <c:pt idx="17294">
                  <c:v>62.100053005023433</c:v>
                </c:pt>
                <c:pt idx="17295">
                  <c:v>62.113806202390847</c:v>
                </c:pt>
                <c:pt idx="17296">
                  <c:v>62.110995329936202</c:v>
                </c:pt>
                <c:pt idx="17297">
                  <c:v>62.101157276344907</c:v>
                </c:pt>
                <c:pt idx="17298">
                  <c:v>62.093226600490709</c:v>
                </c:pt>
                <c:pt idx="17299">
                  <c:v>62.091419611055578</c:v>
                </c:pt>
                <c:pt idx="17300">
                  <c:v>62.100053005023447</c:v>
                </c:pt>
                <c:pt idx="17301">
                  <c:v>62.089813398224337</c:v>
                </c:pt>
                <c:pt idx="17302">
                  <c:v>62.088608738600918</c:v>
                </c:pt>
                <c:pt idx="17303">
                  <c:v>62.088207185393117</c:v>
                </c:pt>
                <c:pt idx="17304">
                  <c:v>62.084994759730641</c:v>
                </c:pt>
                <c:pt idx="17305">
                  <c:v>62.100554946533201</c:v>
                </c:pt>
                <c:pt idx="17306">
                  <c:v>62.098647568796103</c:v>
                </c:pt>
                <c:pt idx="17307">
                  <c:v>62.094933201623903</c:v>
                </c:pt>
                <c:pt idx="17308">
                  <c:v>62.096840579360958</c:v>
                </c:pt>
                <c:pt idx="17309">
                  <c:v>62.08469359482477</c:v>
                </c:pt>
                <c:pt idx="17310">
                  <c:v>62.075056317837401</c:v>
                </c:pt>
                <c:pt idx="17311">
                  <c:v>62.068229913304663</c:v>
                </c:pt>
                <c:pt idx="17312">
                  <c:v>62.060098460846547</c:v>
                </c:pt>
                <c:pt idx="17313">
                  <c:v>62.063612051414879</c:v>
                </c:pt>
                <c:pt idx="17314">
                  <c:v>62.093326988792647</c:v>
                </c:pt>
                <c:pt idx="17315">
                  <c:v>62.086400195957978</c:v>
                </c:pt>
                <c:pt idx="17316">
                  <c:v>62.078469520103781</c:v>
                </c:pt>
                <c:pt idx="17317">
                  <c:v>62.082284275577948</c:v>
                </c:pt>
                <c:pt idx="17318">
                  <c:v>62.078469520103781</c:v>
                </c:pt>
                <c:pt idx="17319">
                  <c:v>62.080678062746713</c:v>
                </c:pt>
                <c:pt idx="17320">
                  <c:v>62.080979227652549</c:v>
                </c:pt>
                <c:pt idx="17321">
                  <c:v>62.072948163496399</c:v>
                </c:pt>
                <c:pt idx="17322">
                  <c:v>62.077264860480341</c:v>
                </c:pt>
                <c:pt idx="17323">
                  <c:v>62.077566025386197</c:v>
                </c:pt>
                <c:pt idx="17324">
                  <c:v>62.08539631293845</c:v>
                </c:pt>
                <c:pt idx="17325">
                  <c:v>62.085295924636497</c:v>
                </c:pt>
                <c:pt idx="17326">
                  <c:v>62.068932631418328</c:v>
                </c:pt>
                <c:pt idx="17327">
                  <c:v>62.061905450281692</c:v>
                </c:pt>
                <c:pt idx="17328">
                  <c:v>62.068832243116383</c:v>
                </c:pt>
                <c:pt idx="17329">
                  <c:v>62.07575903595108</c:v>
                </c:pt>
                <c:pt idx="17330">
                  <c:v>62.080577674444747</c:v>
                </c:pt>
                <c:pt idx="17331">
                  <c:v>62.068330301606622</c:v>
                </c:pt>
                <c:pt idx="17332">
                  <c:v>62.063009721603173</c:v>
                </c:pt>
                <c:pt idx="17333">
                  <c:v>62.029981970260962</c:v>
                </c:pt>
                <c:pt idx="17334">
                  <c:v>62.042932061212753</c:v>
                </c:pt>
                <c:pt idx="17335">
                  <c:v>62.007193825717863</c:v>
                </c:pt>
                <c:pt idx="17336">
                  <c:v>61.997556548730472</c:v>
                </c:pt>
                <c:pt idx="17337">
                  <c:v>61.996351889107068</c:v>
                </c:pt>
                <c:pt idx="17338">
                  <c:v>61.984907622684517</c:v>
                </c:pt>
                <c:pt idx="17339">
                  <c:v>61.969447824183952</c:v>
                </c:pt>
                <c:pt idx="17340">
                  <c:v>61.976575393622511</c:v>
                </c:pt>
                <c:pt idx="17341">
                  <c:v>61.95730083964775</c:v>
                </c:pt>
                <c:pt idx="17342">
                  <c:v>61.956899286439928</c:v>
                </c:pt>
                <c:pt idx="17343">
                  <c:v>61.930898716234381</c:v>
                </c:pt>
                <c:pt idx="17344">
                  <c:v>61.930798327932443</c:v>
                </c:pt>
                <c:pt idx="17345">
                  <c:v>61.939030168692469</c:v>
                </c:pt>
                <c:pt idx="17346">
                  <c:v>61.916844353961103</c:v>
                </c:pt>
                <c:pt idx="17347">
                  <c:v>61.908210959993262</c:v>
                </c:pt>
                <c:pt idx="17348">
                  <c:v>61.903392321499553</c:v>
                </c:pt>
                <c:pt idx="17349">
                  <c:v>61.898874847911713</c:v>
                </c:pt>
                <c:pt idx="17350">
                  <c:v>61.907207076973741</c:v>
                </c:pt>
                <c:pt idx="17351">
                  <c:v>61.887932522998973</c:v>
                </c:pt>
                <c:pt idx="17352">
                  <c:v>61.877090586388157</c:v>
                </c:pt>
                <c:pt idx="17353">
                  <c:v>61.859422245244588</c:v>
                </c:pt>
                <c:pt idx="17354">
                  <c:v>61.89315271470047</c:v>
                </c:pt>
                <c:pt idx="17355">
                  <c:v>61.895260869041437</c:v>
                </c:pt>
                <c:pt idx="17356">
                  <c:v>61.881507671674022</c:v>
                </c:pt>
                <c:pt idx="17357">
                  <c:v>61.87919874072913</c:v>
                </c:pt>
                <c:pt idx="17358">
                  <c:v>61.894859315833642</c:v>
                </c:pt>
                <c:pt idx="17359">
                  <c:v>61.891747278473133</c:v>
                </c:pt>
                <c:pt idx="17360">
                  <c:v>61.898573683005857</c:v>
                </c:pt>
                <c:pt idx="17361">
                  <c:v>61.880202623748637</c:v>
                </c:pt>
                <c:pt idx="17362">
                  <c:v>61.879399517333042</c:v>
                </c:pt>
                <c:pt idx="17363">
                  <c:v>61.871870394686653</c:v>
                </c:pt>
                <c:pt idx="17364">
                  <c:v>61.870163793553459</c:v>
                </c:pt>
                <c:pt idx="17365">
                  <c:v>61.883214272807223</c:v>
                </c:pt>
                <c:pt idx="17366">
                  <c:v>61.877190974690102</c:v>
                </c:pt>
                <c:pt idx="17367">
                  <c:v>61.876187091670587</c:v>
                </c:pt>
                <c:pt idx="17368">
                  <c:v>61.869862628647603</c:v>
                </c:pt>
                <c:pt idx="17369">
                  <c:v>61.86444166034218</c:v>
                </c:pt>
                <c:pt idx="17370">
                  <c:v>61.882310778089654</c:v>
                </c:pt>
                <c:pt idx="17371">
                  <c:v>61.877994081105733</c:v>
                </c:pt>
                <c:pt idx="17372">
                  <c:v>61.877893692803767</c:v>
                </c:pt>
                <c:pt idx="17373">
                  <c:v>61.876287479972497</c:v>
                </c:pt>
                <c:pt idx="17374">
                  <c:v>61.876086703368607</c:v>
                </c:pt>
                <c:pt idx="17375">
                  <c:v>61.891646890171181</c:v>
                </c:pt>
                <c:pt idx="17376">
                  <c:v>61.884318544128703</c:v>
                </c:pt>
                <c:pt idx="17377">
                  <c:v>61.887932522998973</c:v>
                </c:pt>
                <c:pt idx="17378">
                  <c:v>61.886025145261883</c:v>
                </c:pt>
                <c:pt idx="17379">
                  <c:v>61.880905341862331</c:v>
                </c:pt>
                <c:pt idx="17380">
                  <c:v>61.890743395453633</c:v>
                </c:pt>
                <c:pt idx="17381">
                  <c:v>61.893855432814142</c:v>
                </c:pt>
                <c:pt idx="17382">
                  <c:v>61.894056209418032</c:v>
                </c:pt>
                <c:pt idx="17383">
                  <c:v>61.909716784522537</c:v>
                </c:pt>
                <c:pt idx="17384">
                  <c:v>61.911423385655702</c:v>
                </c:pt>
                <c:pt idx="17385">
                  <c:v>61.919956391321627</c:v>
                </c:pt>
                <c:pt idx="17386">
                  <c:v>61.90891367810692</c:v>
                </c:pt>
                <c:pt idx="17387">
                  <c:v>61.912628045279142</c:v>
                </c:pt>
                <c:pt idx="17388">
                  <c:v>61.913732316600601</c:v>
                </c:pt>
                <c:pt idx="17389">
                  <c:v>61.844464388253748</c:v>
                </c:pt>
                <c:pt idx="17390">
                  <c:v>61.850788851276732</c:v>
                </c:pt>
                <c:pt idx="17391">
                  <c:v>61.863538165624632</c:v>
                </c:pt>
                <c:pt idx="17392">
                  <c:v>61.857113314299703</c:v>
                </c:pt>
                <c:pt idx="17393">
                  <c:v>61.86102845807585</c:v>
                </c:pt>
                <c:pt idx="17394">
                  <c:v>61.844363999951831</c:v>
                </c:pt>
                <c:pt idx="17395">
                  <c:v>61.847576425614271</c:v>
                </c:pt>
                <c:pt idx="17396">
                  <c:v>61.824687892769219</c:v>
                </c:pt>
                <c:pt idx="17397">
                  <c:v>61.824687892769219</c:v>
                </c:pt>
                <c:pt idx="17398">
                  <c:v>61.832317403717553</c:v>
                </c:pt>
                <c:pt idx="17399">
                  <c:v>61.834425558058548</c:v>
                </c:pt>
                <c:pt idx="17400">
                  <c:v>61.834525946360529</c:v>
                </c:pt>
                <c:pt idx="17401">
                  <c:v>61.823884786353617</c:v>
                </c:pt>
                <c:pt idx="17402">
                  <c:v>61.803706737661258</c:v>
                </c:pt>
                <c:pt idx="17403">
                  <c:v>61.807119939927638</c:v>
                </c:pt>
                <c:pt idx="17404">
                  <c:v>61.798486545959769</c:v>
                </c:pt>
                <c:pt idx="17405">
                  <c:v>61.800092758791003</c:v>
                </c:pt>
                <c:pt idx="17406">
                  <c:v>61.786640726329452</c:v>
                </c:pt>
                <c:pt idx="17407">
                  <c:v>61.782825970855271</c:v>
                </c:pt>
                <c:pt idx="17408">
                  <c:v>61.846070601085003</c:v>
                </c:pt>
                <c:pt idx="17409">
                  <c:v>61.8573140909036</c:v>
                </c:pt>
                <c:pt idx="17410">
                  <c:v>61.846371765990831</c:v>
                </c:pt>
                <c:pt idx="17411">
                  <c:v>61.845568659575243</c:v>
                </c:pt>
                <c:pt idx="17412">
                  <c:v>61.836734489003447</c:v>
                </c:pt>
                <c:pt idx="17413">
                  <c:v>61.835128276172242</c:v>
                </c:pt>
                <c:pt idx="17414">
                  <c:v>61.829506531262908</c:v>
                </c:pt>
                <c:pt idx="17415">
                  <c:v>61.846271377688893</c:v>
                </c:pt>
                <c:pt idx="17416">
                  <c:v>61.83211662711367</c:v>
                </c:pt>
                <c:pt idx="17417">
                  <c:v>61.825089445977028</c:v>
                </c:pt>
                <c:pt idx="17418">
                  <c:v>61.823985174655547</c:v>
                </c:pt>
                <c:pt idx="17419">
                  <c:v>61.803004019547608</c:v>
                </c:pt>
                <c:pt idx="17420">
                  <c:v>61.807822658041303</c:v>
                </c:pt>
                <c:pt idx="17421">
                  <c:v>61.801498195018318</c:v>
                </c:pt>
                <c:pt idx="17422">
                  <c:v>61.794872567089513</c:v>
                </c:pt>
                <c:pt idx="17423">
                  <c:v>61.801598583320292</c:v>
                </c:pt>
                <c:pt idx="17424">
                  <c:v>61.801197030112469</c:v>
                </c:pt>
                <c:pt idx="17425">
                  <c:v>61.813243626346697</c:v>
                </c:pt>
                <c:pt idx="17426">
                  <c:v>61.802702854641751</c:v>
                </c:pt>
                <c:pt idx="17427">
                  <c:v>61.796880333128541</c:v>
                </c:pt>
                <c:pt idx="17428">
                  <c:v>61.777605779153767</c:v>
                </c:pt>
                <c:pt idx="17429">
                  <c:v>61.774292965189353</c:v>
                </c:pt>
                <c:pt idx="17430">
                  <c:v>61.773489858773743</c:v>
                </c:pt>
                <c:pt idx="17431">
                  <c:v>61.7560222942341</c:v>
                </c:pt>
                <c:pt idx="17432">
                  <c:v>61.766563065939081</c:v>
                </c:pt>
                <c:pt idx="17433">
                  <c:v>61.75853200178291</c:v>
                </c:pt>
                <c:pt idx="17434">
                  <c:v>61.74799123007795</c:v>
                </c:pt>
                <c:pt idx="17435">
                  <c:v>61.75903394329265</c:v>
                </c:pt>
                <c:pt idx="17436">
                  <c:v>61.776601896134252</c:v>
                </c:pt>
                <c:pt idx="17437">
                  <c:v>61.688561355322378</c:v>
                </c:pt>
                <c:pt idx="17438">
                  <c:v>61.711048334959642</c:v>
                </c:pt>
                <c:pt idx="17439">
                  <c:v>61.711851441375238</c:v>
                </c:pt>
                <c:pt idx="17440">
                  <c:v>61.717071633076763</c:v>
                </c:pt>
                <c:pt idx="17441">
                  <c:v>61.7067316379757</c:v>
                </c:pt>
                <c:pt idx="17442">
                  <c:v>61.695588536459042</c:v>
                </c:pt>
                <c:pt idx="17443">
                  <c:v>61.692677275702401</c:v>
                </c:pt>
                <c:pt idx="17444">
                  <c:v>61.683541940224799</c:v>
                </c:pt>
                <c:pt idx="17445">
                  <c:v>61.688260190416528</c:v>
                </c:pt>
                <c:pt idx="17446">
                  <c:v>61.680028349656467</c:v>
                </c:pt>
                <c:pt idx="17447">
                  <c:v>61.678422136825262</c:v>
                </c:pt>
                <c:pt idx="17448">
                  <c:v>61.670993402480804</c:v>
                </c:pt>
                <c:pt idx="17449">
                  <c:v>61.669387189649562</c:v>
                </c:pt>
                <c:pt idx="17450">
                  <c:v>61.682839222111141</c:v>
                </c:pt>
                <c:pt idx="17451">
                  <c:v>61.676313982484253</c:v>
                </c:pt>
                <c:pt idx="17452">
                  <c:v>61.67229845040616</c:v>
                </c:pt>
                <c:pt idx="17453">
                  <c:v>61.675209711162758</c:v>
                </c:pt>
                <c:pt idx="17454">
                  <c:v>61.669989519461268</c:v>
                </c:pt>
                <c:pt idx="17455">
                  <c:v>61.65011263567478</c:v>
                </c:pt>
                <c:pt idx="17456">
                  <c:v>61.719982893833333</c:v>
                </c:pt>
                <c:pt idx="17457">
                  <c:v>61.712052217979142</c:v>
                </c:pt>
                <c:pt idx="17458">
                  <c:v>61.711851441375238</c:v>
                </c:pt>
                <c:pt idx="17459">
                  <c:v>61.716368914963098</c:v>
                </c:pt>
                <c:pt idx="17460">
                  <c:v>61.721087165154827</c:v>
                </c:pt>
                <c:pt idx="17461">
                  <c:v>61.714461537225979</c:v>
                </c:pt>
                <c:pt idx="17462">
                  <c:v>61.714260760622089</c:v>
                </c:pt>
                <c:pt idx="17463">
                  <c:v>61.726909686668037</c:v>
                </c:pt>
                <c:pt idx="17464">
                  <c:v>61.727813181385599</c:v>
                </c:pt>
                <c:pt idx="17465">
                  <c:v>61.734840362522228</c:v>
                </c:pt>
                <c:pt idx="17466">
                  <c:v>61.734840362522228</c:v>
                </c:pt>
                <c:pt idx="17467">
                  <c:v>61.736647351957359</c:v>
                </c:pt>
                <c:pt idx="17468">
                  <c:v>61.75240831536383</c:v>
                </c:pt>
                <c:pt idx="17469">
                  <c:v>61.800695088602701</c:v>
                </c:pt>
                <c:pt idx="17470">
                  <c:v>61.76053976782196</c:v>
                </c:pt>
                <c:pt idx="17471">
                  <c:v>61.764655688201977</c:v>
                </c:pt>
                <c:pt idx="17472">
                  <c:v>61.746284628944757</c:v>
                </c:pt>
                <c:pt idx="17473">
                  <c:v>61.748392783285752</c:v>
                </c:pt>
                <c:pt idx="17474">
                  <c:v>61.745180357623298</c:v>
                </c:pt>
                <c:pt idx="17475">
                  <c:v>61.759234719896547</c:v>
                </c:pt>
                <c:pt idx="17476">
                  <c:v>61.751103267438452</c:v>
                </c:pt>
                <c:pt idx="17477">
                  <c:v>61.74809161837991</c:v>
                </c:pt>
                <c:pt idx="17478">
                  <c:v>61.741064437243253</c:v>
                </c:pt>
                <c:pt idx="17479">
                  <c:v>61.747087735360367</c:v>
                </c:pt>
                <c:pt idx="17480">
                  <c:v>61.754817634610667</c:v>
                </c:pt>
                <c:pt idx="17481">
                  <c:v>61.743774921395961</c:v>
                </c:pt>
                <c:pt idx="17482">
                  <c:v>61.732531431577343</c:v>
                </c:pt>
                <c:pt idx="17483">
                  <c:v>61.730925218746108</c:v>
                </c:pt>
                <c:pt idx="17484">
                  <c:v>61.754315693100928</c:v>
                </c:pt>
                <c:pt idx="17485">
                  <c:v>61.754315693100928</c:v>
                </c:pt>
                <c:pt idx="17486">
                  <c:v>61.766462677637101</c:v>
                </c:pt>
                <c:pt idx="17487">
                  <c:v>61.779713933494762</c:v>
                </c:pt>
                <c:pt idx="17488">
                  <c:v>61.725102697232899</c:v>
                </c:pt>
                <c:pt idx="17489">
                  <c:v>61.757226953857497</c:v>
                </c:pt>
                <c:pt idx="17490">
                  <c:v>61.762045592351207</c:v>
                </c:pt>
                <c:pt idx="17491">
                  <c:v>61.764254134994161</c:v>
                </c:pt>
                <c:pt idx="17492">
                  <c:v>61.760439379519973</c:v>
                </c:pt>
                <c:pt idx="17493">
                  <c:v>61.762145980653152</c:v>
                </c:pt>
                <c:pt idx="17494">
                  <c:v>61.756122682536038</c:v>
                </c:pt>
                <c:pt idx="17495">
                  <c:v>61.76094132102974</c:v>
                </c:pt>
                <c:pt idx="17496">
                  <c:v>61.748995113097457</c:v>
                </c:pt>
                <c:pt idx="17497">
                  <c:v>61.750400549324773</c:v>
                </c:pt>
                <c:pt idx="17498">
                  <c:v>61.74006055422371</c:v>
                </c:pt>
                <c:pt idx="17499">
                  <c:v>61.739859777619813</c:v>
                </c:pt>
                <c:pt idx="17500">
                  <c:v>61.746585793850599</c:v>
                </c:pt>
                <c:pt idx="17501">
                  <c:v>61.746083852340853</c:v>
                </c:pt>
                <c:pt idx="17502">
                  <c:v>61.7432729798862</c:v>
                </c:pt>
                <c:pt idx="17503">
                  <c:v>61.710646781751812</c:v>
                </c:pt>
                <c:pt idx="17504">
                  <c:v>61.705526978352268</c:v>
                </c:pt>
                <c:pt idx="17505">
                  <c:v>61.686955142491151</c:v>
                </c:pt>
                <c:pt idx="17506">
                  <c:v>61.648305646239649</c:v>
                </c:pt>
                <c:pt idx="17507">
                  <c:v>61.651016130392357</c:v>
                </c:pt>
                <c:pt idx="17508">
                  <c:v>61.644691667369379</c:v>
                </c:pt>
                <c:pt idx="17509">
                  <c:v>61.644591279067427</c:v>
                </c:pt>
                <c:pt idx="17510">
                  <c:v>61.654529720960667</c:v>
                </c:pt>
                <c:pt idx="17511">
                  <c:v>61.651216906996282</c:v>
                </c:pt>
                <c:pt idx="17512">
                  <c:v>61.61949420357945</c:v>
                </c:pt>
                <c:pt idx="17513">
                  <c:v>61.621903522826301</c:v>
                </c:pt>
                <c:pt idx="17514">
                  <c:v>61.621000028108732</c:v>
                </c:pt>
                <c:pt idx="17515">
                  <c:v>61.625718278300468</c:v>
                </c:pt>
                <c:pt idx="17516">
                  <c:v>61.617586825842338</c:v>
                </c:pt>
                <c:pt idx="17517">
                  <c:v>61.620096533391148</c:v>
                </c:pt>
                <c:pt idx="17518">
                  <c:v>61.621401581316512</c:v>
                </c:pt>
                <c:pt idx="17519">
                  <c:v>61.619594591881388</c:v>
                </c:pt>
                <c:pt idx="17520">
                  <c:v>61.621702746222411</c:v>
                </c:pt>
                <c:pt idx="17521">
                  <c:v>61.643386619444009</c:v>
                </c:pt>
                <c:pt idx="17522">
                  <c:v>61.628529150755142</c:v>
                </c:pt>
                <c:pt idx="17523">
                  <c:v>61.642583513028399</c:v>
                </c:pt>
                <c:pt idx="17524">
                  <c:v>61.641077688499109</c:v>
                </c:pt>
                <c:pt idx="17525">
                  <c:v>61.651216906996282</c:v>
                </c:pt>
                <c:pt idx="17526">
                  <c:v>61.643687784349858</c:v>
                </c:pt>
                <c:pt idx="17527">
                  <c:v>61.65653748699971</c:v>
                </c:pt>
                <c:pt idx="17528">
                  <c:v>61.655332827376277</c:v>
                </c:pt>
                <c:pt idx="17529">
                  <c:v>61.659549136058281</c:v>
                </c:pt>
                <c:pt idx="17530">
                  <c:v>61.661054960587563</c:v>
                </c:pt>
                <c:pt idx="17531">
                  <c:v>61.686352812679452</c:v>
                </c:pt>
                <c:pt idx="17532">
                  <c:v>61.685248541357971</c:v>
                </c:pt>
                <c:pt idx="17533">
                  <c:v>61.679827573052563</c:v>
                </c:pt>
                <c:pt idx="17534">
                  <c:v>61.687959025510679</c:v>
                </c:pt>
                <c:pt idx="17535">
                  <c:v>61.701109893066388</c:v>
                </c:pt>
                <c:pt idx="17536">
                  <c:v>61.696592419478563</c:v>
                </c:pt>
                <c:pt idx="17537">
                  <c:v>61.693681158721951</c:v>
                </c:pt>
                <c:pt idx="17538">
                  <c:v>61.698800962121503</c:v>
                </c:pt>
                <c:pt idx="17539">
                  <c:v>61.6912718394751</c:v>
                </c:pt>
                <c:pt idx="17540">
                  <c:v>61.671093790782749</c:v>
                </c:pt>
                <c:pt idx="17541">
                  <c:v>61.690468733059483</c:v>
                </c:pt>
                <c:pt idx="17542">
                  <c:v>61.679124854938912</c:v>
                </c:pt>
                <c:pt idx="17543">
                  <c:v>61.675912429276437</c:v>
                </c:pt>
                <c:pt idx="17544">
                  <c:v>61.677117088899863</c:v>
                </c:pt>
                <c:pt idx="17545">
                  <c:v>61.68183533909162</c:v>
                </c:pt>
                <c:pt idx="17546">
                  <c:v>61.671194179084686</c:v>
                </c:pt>
                <c:pt idx="17547">
                  <c:v>61.670391072669076</c:v>
                </c:pt>
                <c:pt idx="17548">
                  <c:v>61.672599615312024</c:v>
                </c:pt>
                <c:pt idx="17549">
                  <c:v>61.667780976818342</c:v>
                </c:pt>
                <c:pt idx="17550">
                  <c:v>61.676916312295972</c:v>
                </c:pt>
                <c:pt idx="17551">
                  <c:v>61.666977870402718</c:v>
                </c:pt>
                <c:pt idx="17552">
                  <c:v>61.699102127027331</c:v>
                </c:pt>
                <c:pt idx="17553">
                  <c:v>61.684043881734539</c:v>
                </c:pt>
                <c:pt idx="17554">
                  <c:v>61.681333397581831</c:v>
                </c:pt>
                <c:pt idx="17555">
                  <c:v>61.681534174185742</c:v>
                </c:pt>
                <c:pt idx="17556">
                  <c:v>61.673201945123729</c:v>
                </c:pt>
                <c:pt idx="17557">
                  <c:v>61.673201945123722</c:v>
                </c:pt>
                <c:pt idx="17558">
                  <c:v>61.665572434175402</c:v>
                </c:pt>
                <c:pt idx="17559">
                  <c:v>61.659950689266047</c:v>
                </c:pt>
                <c:pt idx="17560">
                  <c:v>61.663464279834379</c:v>
                </c:pt>
                <c:pt idx="17561">
                  <c:v>61.653525837941153</c:v>
                </c:pt>
                <c:pt idx="17562">
                  <c:v>61.660051077568028</c:v>
                </c:pt>
                <c:pt idx="17563">
                  <c:v>61.667479811912457</c:v>
                </c:pt>
                <c:pt idx="17564">
                  <c:v>61.667580200214417</c:v>
                </c:pt>
                <c:pt idx="17565">
                  <c:v>61.671696120594447</c:v>
                </c:pt>
                <c:pt idx="17566">
                  <c:v>61.660151465869987</c:v>
                </c:pt>
                <c:pt idx="17567">
                  <c:v>61.648606811145513</c:v>
                </c:pt>
                <c:pt idx="17568">
                  <c:v>61.650815353788431</c:v>
                </c:pt>
                <c:pt idx="17569">
                  <c:v>61.64157963000887</c:v>
                </c:pt>
                <c:pt idx="17570">
                  <c:v>61.654529720960653</c:v>
                </c:pt>
                <c:pt idx="17571">
                  <c:v>61.616281777916967</c:v>
                </c:pt>
                <c:pt idx="17572">
                  <c:v>61.617887990748187</c:v>
                </c:pt>
                <c:pt idx="17573">
                  <c:v>61.610158091497908</c:v>
                </c:pt>
                <c:pt idx="17574">
                  <c:v>61.614374400179898</c:v>
                </c:pt>
                <c:pt idx="17575">
                  <c:v>61.611663916027197</c:v>
                </c:pt>
                <c:pt idx="17576">
                  <c:v>61.598914601679297</c:v>
                </c:pt>
                <c:pt idx="17577">
                  <c:v>61.60503828809837</c:v>
                </c:pt>
                <c:pt idx="17578">
                  <c:v>61.614173623576001</c:v>
                </c:pt>
                <c:pt idx="17579">
                  <c:v>61.60885304357253</c:v>
                </c:pt>
                <c:pt idx="17580">
                  <c:v>61.617887990748187</c:v>
                </c:pt>
                <c:pt idx="17581">
                  <c:v>61.60804993715692</c:v>
                </c:pt>
                <c:pt idx="17582">
                  <c:v>61.593895186581697</c:v>
                </c:pt>
                <c:pt idx="17583">
                  <c:v>61.595401011110972</c:v>
                </c:pt>
                <c:pt idx="17584">
                  <c:v>61.598211883565646</c:v>
                </c:pt>
                <c:pt idx="17585">
                  <c:v>61.607547995647153</c:v>
                </c:pt>
                <c:pt idx="17586">
                  <c:v>61.595802564318802</c:v>
                </c:pt>
                <c:pt idx="17587">
                  <c:v>61.598011106961742</c:v>
                </c:pt>
                <c:pt idx="17588">
                  <c:v>61.601725474133957</c:v>
                </c:pt>
                <c:pt idx="17589">
                  <c:v>61.589377712993873</c:v>
                </c:pt>
                <c:pt idx="17590">
                  <c:v>61.601424309228108</c:v>
                </c:pt>
                <c:pt idx="17591">
                  <c:v>61.598814213377359</c:v>
                </c:pt>
                <c:pt idx="17592">
                  <c:v>61.596003340922699</c:v>
                </c:pt>
                <c:pt idx="17593">
                  <c:v>61.601223532624203</c:v>
                </c:pt>
                <c:pt idx="17594">
                  <c:v>61.602628968851548</c:v>
                </c:pt>
                <c:pt idx="17595">
                  <c:v>61.614675565085783</c:v>
                </c:pt>
                <c:pt idx="17596">
                  <c:v>61.616181389615058</c:v>
                </c:pt>
                <c:pt idx="17597">
                  <c:v>61.576126457136219</c:v>
                </c:pt>
                <c:pt idx="17598">
                  <c:v>61.57552412732452</c:v>
                </c:pt>
                <c:pt idx="17599">
                  <c:v>61.57773266996746</c:v>
                </c:pt>
                <c:pt idx="17600">
                  <c:v>61.587369946954858</c:v>
                </c:pt>
                <c:pt idx="17601">
                  <c:v>61.582049366951402</c:v>
                </c:pt>
                <c:pt idx="17602">
                  <c:v>61.571709371850353</c:v>
                </c:pt>
                <c:pt idx="17603">
                  <c:v>61.566489180148842</c:v>
                </c:pt>
                <c:pt idx="17604">
                  <c:v>61.565083743921512</c:v>
                </c:pt>
                <c:pt idx="17605">
                  <c:v>61.577732669967453</c:v>
                </c:pt>
                <c:pt idx="17606">
                  <c:v>61.566890733356622</c:v>
                </c:pt>
                <c:pt idx="17607">
                  <c:v>61.562373259768798</c:v>
                </c:pt>
                <c:pt idx="17608">
                  <c:v>61.559160834106343</c:v>
                </c:pt>
                <c:pt idx="17609">
                  <c:v>61.554141419008737</c:v>
                </c:pt>
                <c:pt idx="17610">
                  <c:v>61.559261222408303</c:v>
                </c:pt>
                <c:pt idx="17611">
                  <c:v>61.578134223175262</c:v>
                </c:pt>
                <c:pt idx="17612">
                  <c:v>61.549122003911151</c:v>
                </c:pt>
                <c:pt idx="17613">
                  <c:v>61.557153068067286</c:v>
                </c:pt>
                <c:pt idx="17614">
                  <c:v>61.549925110326761</c:v>
                </c:pt>
                <c:pt idx="17615">
                  <c:v>61.554743748820449</c:v>
                </c:pt>
                <c:pt idx="17616">
                  <c:v>61.582651696763087</c:v>
                </c:pt>
                <c:pt idx="17617">
                  <c:v>61.581045483931852</c:v>
                </c:pt>
                <c:pt idx="17618">
                  <c:v>61.574118691097148</c:v>
                </c:pt>
                <c:pt idx="17619">
                  <c:v>61.572010536756181</c:v>
                </c:pt>
                <c:pt idx="17620">
                  <c:v>61.585663345821651</c:v>
                </c:pt>
                <c:pt idx="17621">
                  <c:v>61.586366063935301</c:v>
                </c:pt>
                <c:pt idx="17622">
                  <c:v>61.592790915260231</c:v>
                </c:pt>
                <c:pt idx="17623">
                  <c:v>61.596404894130501</c:v>
                </c:pt>
                <c:pt idx="17624">
                  <c:v>61.617486437540393</c:v>
                </c:pt>
                <c:pt idx="17625">
                  <c:v>61.629533033774649</c:v>
                </c:pt>
                <c:pt idx="17626">
                  <c:v>61.627123714527812</c:v>
                </c:pt>
                <c:pt idx="17627">
                  <c:v>61.634050507362467</c:v>
                </c:pt>
                <c:pt idx="17628">
                  <c:v>61.635455943589797</c:v>
                </c:pt>
                <c:pt idx="17629">
                  <c:v>61.636660603213222</c:v>
                </c:pt>
                <c:pt idx="17630">
                  <c:v>61.615277894897453</c:v>
                </c:pt>
                <c:pt idx="17631">
                  <c:v>61.629031092264889</c:v>
                </c:pt>
                <c:pt idx="17632">
                  <c:v>61.62581866660242</c:v>
                </c:pt>
                <c:pt idx="17633">
                  <c:v>61.633950119060522</c:v>
                </c:pt>
                <c:pt idx="17634">
                  <c:v>61.629934586982451</c:v>
                </c:pt>
                <c:pt idx="17635">
                  <c:v>61.62862953905708</c:v>
                </c:pt>
                <c:pt idx="17636">
                  <c:v>61.642181959820583</c:v>
                </c:pt>
                <c:pt idx="17637">
                  <c:v>61.639873028875698</c:v>
                </c:pt>
                <c:pt idx="17638">
                  <c:v>61.637162544722997</c:v>
                </c:pt>
                <c:pt idx="17639">
                  <c:v>61.631038858303931</c:v>
                </c:pt>
                <c:pt idx="17640">
                  <c:v>61.640274582083499</c:v>
                </c:pt>
                <c:pt idx="17641">
                  <c:v>61.626220219810229</c:v>
                </c:pt>
                <c:pt idx="17642">
                  <c:v>61.627926820943422</c:v>
                </c:pt>
                <c:pt idx="17643">
                  <c:v>61.607547995647167</c:v>
                </c:pt>
                <c:pt idx="17644">
                  <c:v>61.505553480864002</c:v>
                </c:pt>
                <c:pt idx="17645">
                  <c:v>61.512078720490869</c:v>
                </c:pt>
                <c:pt idx="17646">
                  <c:v>61.505754257467899</c:v>
                </c:pt>
                <c:pt idx="17647">
                  <c:v>61.394122465697301</c:v>
                </c:pt>
                <c:pt idx="17648">
                  <c:v>61.38358169399234</c:v>
                </c:pt>
                <c:pt idx="17649">
                  <c:v>61.394524018905138</c:v>
                </c:pt>
                <c:pt idx="17650">
                  <c:v>61.398037609473462</c:v>
                </c:pt>
                <c:pt idx="17651">
                  <c:v>61.388801885693859</c:v>
                </c:pt>
                <c:pt idx="17652">
                  <c:v>61.38458557701189</c:v>
                </c:pt>
                <c:pt idx="17653">
                  <c:v>61.382878975878711</c:v>
                </c:pt>
                <c:pt idx="17654">
                  <c:v>61.3904080985251</c:v>
                </c:pt>
                <c:pt idx="17655">
                  <c:v>61.377558395875241</c:v>
                </c:pt>
                <c:pt idx="17656">
                  <c:v>61.381473539651353</c:v>
                </c:pt>
                <c:pt idx="17657">
                  <c:v>61.381674316255271</c:v>
                </c:pt>
                <c:pt idx="17658">
                  <c:v>61.387697614372378</c:v>
                </c:pt>
                <c:pt idx="17659">
                  <c:v>61.41550517401307</c:v>
                </c:pt>
                <c:pt idx="17660">
                  <c:v>61.431868467231233</c:v>
                </c:pt>
                <c:pt idx="17661">
                  <c:v>61.4363859408191</c:v>
                </c:pt>
                <c:pt idx="17662">
                  <c:v>61.431868467231212</c:v>
                </c:pt>
                <c:pt idx="17663">
                  <c:v>61.537677737488593</c:v>
                </c:pt>
                <c:pt idx="17664">
                  <c:v>61.528140848803162</c:v>
                </c:pt>
                <c:pt idx="17665">
                  <c:v>61.530750944653903</c:v>
                </c:pt>
                <c:pt idx="17666">
                  <c:v>61.632143129625383</c:v>
                </c:pt>
                <c:pt idx="17667">
                  <c:v>61.641880794914726</c:v>
                </c:pt>
                <c:pt idx="17668">
                  <c:v>61.627123714527798</c:v>
                </c:pt>
                <c:pt idx="17669">
                  <c:v>61.633147012644898</c:v>
                </c:pt>
                <c:pt idx="17670">
                  <c:v>61.642784289632267</c:v>
                </c:pt>
                <c:pt idx="17671">
                  <c:v>61.631440411511733</c:v>
                </c:pt>
                <c:pt idx="17672">
                  <c:v>61.629131480566834</c:v>
                </c:pt>
                <c:pt idx="17673">
                  <c:v>61.629533033774649</c:v>
                </c:pt>
                <c:pt idx="17674">
                  <c:v>61.617084884332591</c:v>
                </c:pt>
                <c:pt idx="17675">
                  <c:v>61.621100416410677</c:v>
                </c:pt>
                <c:pt idx="17676">
                  <c:v>61.615277894897467</c:v>
                </c:pt>
                <c:pt idx="17677">
                  <c:v>61.610559644705731</c:v>
                </c:pt>
                <c:pt idx="17678">
                  <c:v>61.573516361285463</c:v>
                </c:pt>
                <c:pt idx="17679">
                  <c:v>61.564782579015642</c:v>
                </c:pt>
                <c:pt idx="17680">
                  <c:v>61.554844137122387</c:v>
                </c:pt>
                <c:pt idx="17681">
                  <c:v>61.555346078632141</c:v>
                </c:pt>
                <c:pt idx="17682">
                  <c:v>61.500132512558601</c:v>
                </c:pt>
                <c:pt idx="17683">
                  <c:v>61.493607272931719</c:v>
                </c:pt>
                <c:pt idx="17684">
                  <c:v>61.501337172182012</c:v>
                </c:pt>
                <c:pt idx="17685">
                  <c:v>61.513785321624049</c:v>
                </c:pt>
                <c:pt idx="17686">
                  <c:v>61.514688816341597</c:v>
                </c:pt>
                <c:pt idx="17687">
                  <c:v>61.520310561250923</c:v>
                </c:pt>
                <c:pt idx="17688">
                  <c:v>61.527438130689518</c:v>
                </c:pt>
                <c:pt idx="17689">
                  <c:v>61.480456405376003</c:v>
                </c:pt>
                <c:pt idx="17690">
                  <c:v>61.48748358651261</c:v>
                </c:pt>
                <c:pt idx="17691">
                  <c:v>61.483468054434553</c:v>
                </c:pt>
                <c:pt idx="17692">
                  <c:v>61.480356017074051</c:v>
                </c:pt>
                <c:pt idx="17693">
                  <c:v>61.484773102359931</c:v>
                </c:pt>
                <c:pt idx="17694">
                  <c:v>61.480054852168188</c:v>
                </c:pt>
                <c:pt idx="17695">
                  <c:v>61.4829661129248</c:v>
                </c:pt>
                <c:pt idx="17696">
                  <c:v>61.473328835937423</c:v>
                </c:pt>
                <c:pt idx="17697">
                  <c:v>61.480556793677962</c:v>
                </c:pt>
                <c:pt idx="17698">
                  <c:v>61.480556793677962</c:v>
                </c:pt>
                <c:pt idx="17699">
                  <c:v>61.47985407556429</c:v>
                </c:pt>
                <c:pt idx="17700">
                  <c:v>61.458772532154399</c:v>
                </c:pt>
                <c:pt idx="17701">
                  <c:v>61.497622805009783</c:v>
                </c:pt>
                <c:pt idx="17702">
                  <c:v>61.511777555584992</c:v>
                </c:pt>
                <c:pt idx="17703">
                  <c:v>61.50756124690303</c:v>
                </c:pt>
                <c:pt idx="17704">
                  <c:v>61.502541831805431</c:v>
                </c:pt>
                <c:pt idx="17705">
                  <c:v>61.502240666899567</c:v>
                </c:pt>
                <c:pt idx="17706">
                  <c:v>61.489892905759497</c:v>
                </c:pt>
                <c:pt idx="17707">
                  <c:v>61.48507426726578</c:v>
                </c:pt>
                <c:pt idx="17708">
                  <c:v>61.5477165676838</c:v>
                </c:pt>
                <c:pt idx="17709">
                  <c:v>61.446826324222087</c:v>
                </c:pt>
                <c:pt idx="17710">
                  <c:v>61.456563989511423</c:v>
                </c:pt>
                <c:pt idx="17711">
                  <c:v>61.477444756317411</c:v>
                </c:pt>
                <c:pt idx="17712">
                  <c:v>61.427652158549257</c:v>
                </c:pt>
                <c:pt idx="17713">
                  <c:v>61.421327695526287</c:v>
                </c:pt>
                <c:pt idx="17714">
                  <c:v>61.425242839302413</c:v>
                </c:pt>
                <c:pt idx="17715">
                  <c:v>61.432470797042953</c:v>
                </c:pt>
                <c:pt idx="17716">
                  <c:v>61.420926142318471</c:v>
                </c:pt>
                <c:pt idx="17717">
                  <c:v>61.422331578545801</c:v>
                </c:pt>
                <c:pt idx="17718">
                  <c:v>61.416308280428701</c:v>
                </c:pt>
                <c:pt idx="17719">
                  <c:v>61.434779727987859</c:v>
                </c:pt>
                <c:pt idx="17720">
                  <c:v>61.440100307991322</c:v>
                </c:pt>
                <c:pt idx="17721">
                  <c:v>61.459676026871954</c:v>
                </c:pt>
                <c:pt idx="17722">
                  <c:v>61.421628860432143</c:v>
                </c:pt>
                <c:pt idx="17723">
                  <c:v>61.42534322760438</c:v>
                </c:pt>
                <c:pt idx="17724">
                  <c:v>61.426849052133647</c:v>
                </c:pt>
                <c:pt idx="17725">
                  <c:v>61.43809254195228</c:v>
                </c:pt>
                <c:pt idx="17726">
                  <c:v>61.431868467231233</c:v>
                </c:pt>
                <c:pt idx="17727">
                  <c:v>61.409983817405717</c:v>
                </c:pt>
                <c:pt idx="17728">
                  <c:v>61.512279497094752</c:v>
                </c:pt>
                <c:pt idx="17729">
                  <c:v>61.437490212140531</c:v>
                </c:pt>
                <c:pt idx="17730">
                  <c:v>61.314514542249398</c:v>
                </c:pt>
                <c:pt idx="17731">
                  <c:v>61.371233932852263</c:v>
                </c:pt>
                <c:pt idx="17732">
                  <c:v>61.383180140784553</c:v>
                </c:pt>
                <c:pt idx="17733">
                  <c:v>61.389303827203634</c:v>
                </c:pt>
                <c:pt idx="17734">
                  <c:v>61.38960499210949</c:v>
                </c:pt>
                <c:pt idx="17735">
                  <c:v>61.403558966080823</c:v>
                </c:pt>
                <c:pt idx="17736">
                  <c:v>61.419018764581423</c:v>
                </c:pt>
                <c:pt idx="17737">
                  <c:v>61.427451381945367</c:v>
                </c:pt>
                <c:pt idx="17738">
                  <c:v>61.426849052133647</c:v>
                </c:pt>
                <c:pt idx="17739">
                  <c:v>61.473529612541313</c:v>
                </c:pt>
                <c:pt idx="17740">
                  <c:v>61.449336031770898</c:v>
                </c:pt>
                <c:pt idx="17741">
                  <c:v>61.497522416707838</c:v>
                </c:pt>
                <c:pt idx="17742">
                  <c:v>61.391411981544607</c:v>
                </c:pt>
                <c:pt idx="17743">
                  <c:v>61.392917806073903</c:v>
                </c:pt>
                <c:pt idx="17744">
                  <c:v>61.401551200041773</c:v>
                </c:pt>
                <c:pt idx="17745">
                  <c:v>61.402655471363239</c:v>
                </c:pt>
                <c:pt idx="17746">
                  <c:v>61.433073126854673</c:v>
                </c:pt>
                <c:pt idx="17747">
                  <c:v>61.407875663064729</c:v>
                </c:pt>
                <c:pt idx="17748">
                  <c:v>61.487784751418459</c:v>
                </c:pt>
                <c:pt idx="17749">
                  <c:v>61.588474218276282</c:v>
                </c:pt>
                <c:pt idx="17750">
                  <c:v>61.590783149221181</c:v>
                </c:pt>
                <c:pt idx="17751">
                  <c:v>61.573014419775681</c:v>
                </c:pt>
                <c:pt idx="17752">
                  <c:v>61.548017732589663</c:v>
                </c:pt>
                <c:pt idx="17753">
                  <c:v>61.552434817875529</c:v>
                </c:pt>
                <c:pt idx="17754">
                  <c:v>61.549021615609171</c:v>
                </c:pt>
                <c:pt idx="17755">
                  <c:v>61.529546285030499</c:v>
                </c:pt>
                <c:pt idx="17756">
                  <c:v>61.523522986913399</c:v>
                </c:pt>
                <c:pt idx="17757">
                  <c:v>61.534164146920311</c:v>
                </c:pt>
                <c:pt idx="17758">
                  <c:v>61.470216798576899</c:v>
                </c:pt>
                <c:pt idx="17759">
                  <c:v>61.473429224239347</c:v>
                </c:pt>
                <c:pt idx="17760">
                  <c:v>61.460579521589523</c:v>
                </c:pt>
                <c:pt idx="17761">
                  <c:v>61.551430934856043</c:v>
                </c:pt>
                <c:pt idx="17762">
                  <c:v>61.544704918625257</c:v>
                </c:pt>
                <c:pt idx="17763">
                  <c:v>61.529546285030499</c:v>
                </c:pt>
                <c:pt idx="17764">
                  <c:v>61.528341625407073</c:v>
                </c:pt>
                <c:pt idx="17765">
                  <c:v>61.50756124690303</c:v>
                </c:pt>
                <c:pt idx="17766">
                  <c:v>61.531955604277357</c:v>
                </c:pt>
                <c:pt idx="17767">
                  <c:v>61.525530752952442</c:v>
                </c:pt>
                <c:pt idx="17768">
                  <c:v>61.528542402010999</c:v>
                </c:pt>
                <c:pt idx="17769">
                  <c:v>61.528140848803197</c:v>
                </c:pt>
                <c:pt idx="17770">
                  <c:v>61.550627828440398</c:v>
                </c:pt>
                <c:pt idx="17771">
                  <c:v>61.561068211843399</c:v>
                </c:pt>
                <c:pt idx="17772">
                  <c:v>61.557855786180951</c:v>
                </c:pt>
                <c:pt idx="17773">
                  <c:v>61.558859669200437</c:v>
                </c:pt>
                <c:pt idx="17774">
                  <c:v>61.559361610710212</c:v>
                </c:pt>
                <c:pt idx="17775">
                  <c:v>61.564581802411702</c:v>
                </c:pt>
                <c:pt idx="17776">
                  <c:v>61.553438700895043</c:v>
                </c:pt>
                <c:pt idx="17777">
                  <c:v>61.571207430340529</c:v>
                </c:pt>
                <c:pt idx="17778">
                  <c:v>61.561168600145358</c:v>
                </c:pt>
                <c:pt idx="17779">
                  <c:v>61.559562387314116</c:v>
                </c:pt>
                <c:pt idx="17780">
                  <c:v>61.575724903928389</c:v>
                </c:pt>
                <c:pt idx="17781">
                  <c:v>61.605339453004213</c:v>
                </c:pt>
                <c:pt idx="17782">
                  <c:v>61.543399870699872</c:v>
                </c:pt>
                <c:pt idx="17783">
                  <c:v>61.546712684664293</c:v>
                </c:pt>
                <c:pt idx="17784">
                  <c:v>61.4641935004598</c:v>
                </c:pt>
                <c:pt idx="17785">
                  <c:v>61.465498548385163</c:v>
                </c:pt>
                <c:pt idx="17786">
                  <c:v>61.456965542719232</c:v>
                </c:pt>
                <c:pt idx="17787">
                  <c:v>61.462185734420771</c:v>
                </c:pt>
                <c:pt idx="17788">
                  <c:v>61.453351563848983</c:v>
                </c:pt>
                <c:pt idx="17789">
                  <c:v>61.442509627238167</c:v>
                </c:pt>
                <c:pt idx="17790">
                  <c:v>61.452247292527503</c:v>
                </c:pt>
                <c:pt idx="17791">
                  <c:v>61.446424771014293</c:v>
                </c:pt>
                <c:pt idx="17792">
                  <c:v>61.443212345351853</c:v>
                </c:pt>
                <c:pt idx="17793">
                  <c:v>61.449837973280637</c:v>
                </c:pt>
                <c:pt idx="17794">
                  <c:v>61.403257801174952</c:v>
                </c:pt>
                <c:pt idx="17795">
                  <c:v>61.410485758915478</c:v>
                </c:pt>
                <c:pt idx="17796">
                  <c:v>61.40255508306128</c:v>
                </c:pt>
                <c:pt idx="17797">
                  <c:v>61.412694301558432</c:v>
                </c:pt>
                <c:pt idx="17798">
                  <c:v>61.413898961181857</c:v>
                </c:pt>
                <c:pt idx="17799">
                  <c:v>61.405867897025708</c:v>
                </c:pt>
                <c:pt idx="17800">
                  <c:v>61.380168491725989</c:v>
                </c:pt>
                <c:pt idx="17801">
                  <c:v>61.442108074030351</c:v>
                </c:pt>
                <c:pt idx="17802">
                  <c:v>61.435382057799579</c:v>
                </c:pt>
                <c:pt idx="17803">
                  <c:v>61.50485076275033</c:v>
                </c:pt>
                <c:pt idx="17804">
                  <c:v>61.502441443503493</c:v>
                </c:pt>
                <c:pt idx="17805">
                  <c:v>61.514588428039673</c:v>
                </c:pt>
                <c:pt idx="17806">
                  <c:v>61.503646103126897</c:v>
                </c:pt>
                <c:pt idx="17807">
                  <c:v>61.515090369549448</c:v>
                </c:pt>
                <c:pt idx="17808">
                  <c:v>61.519909008043122</c:v>
                </c:pt>
                <c:pt idx="17809">
                  <c:v>61.518302795211888</c:v>
                </c:pt>
                <c:pt idx="17810">
                  <c:v>61.519909008043108</c:v>
                </c:pt>
                <c:pt idx="17811">
                  <c:v>61.541592881264727</c:v>
                </c:pt>
                <c:pt idx="17812">
                  <c:v>61.43026225440002</c:v>
                </c:pt>
                <c:pt idx="17813">
                  <c:v>61.481560676697441</c:v>
                </c:pt>
                <c:pt idx="17814">
                  <c:v>61.481460288395503</c:v>
                </c:pt>
                <c:pt idx="17815">
                  <c:v>61.492101448402401</c:v>
                </c:pt>
                <c:pt idx="17816">
                  <c:v>61.488085916324337</c:v>
                </c:pt>
                <c:pt idx="17817">
                  <c:v>61.495012709159042</c:v>
                </c:pt>
                <c:pt idx="17818">
                  <c:v>61.497622805009783</c:v>
                </c:pt>
                <c:pt idx="17819">
                  <c:v>61.486379315191172</c:v>
                </c:pt>
                <c:pt idx="17820">
                  <c:v>61.491900671798497</c:v>
                </c:pt>
                <c:pt idx="17821">
                  <c:v>61.48487349066189</c:v>
                </c:pt>
                <c:pt idx="17822">
                  <c:v>61.487282809908741</c:v>
                </c:pt>
                <c:pt idx="17823">
                  <c:v>61.497723193311742</c:v>
                </c:pt>
                <c:pt idx="17824">
                  <c:v>61.493506884629753</c:v>
                </c:pt>
                <c:pt idx="17825">
                  <c:v>61.498325523123441</c:v>
                </c:pt>
                <c:pt idx="17826">
                  <c:v>61.488487469532132</c:v>
                </c:pt>
                <c:pt idx="17827">
                  <c:v>61.465598936687101</c:v>
                </c:pt>
                <c:pt idx="17828">
                  <c:v>61.470116410274933</c:v>
                </c:pt>
                <c:pt idx="17829">
                  <c:v>61.473228447635442</c:v>
                </c:pt>
                <c:pt idx="17830">
                  <c:v>61.451544574413802</c:v>
                </c:pt>
                <c:pt idx="17831">
                  <c:v>61.586466452237239</c:v>
                </c:pt>
                <c:pt idx="17832">
                  <c:v>61.560867435239487</c:v>
                </c:pt>
                <c:pt idx="17833">
                  <c:v>61.56247364807075</c:v>
                </c:pt>
                <c:pt idx="17834">
                  <c:v>61.561971706561003</c:v>
                </c:pt>
                <c:pt idx="17835">
                  <c:v>61.552234041271653</c:v>
                </c:pt>
                <c:pt idx="17836">
                  <c:v>61.547816955985759</c:v>
                </c:pt>
                <c:pt idx="17837">
                  <c:v>61.555546855236052</c:v>
                </c:pt>
                <c:pt idx="17838">
                  <c:v>61.570203547321043</c:v>
                </c:pt>
                <c:pt idx="17839">
                  <c:v>61.577431505061568</c:v>
                </c:pt>
                <c:pt idx="17840">
                  <c:v>61.586667228841151</c:v>
                </c:pt>
                <c:pt idx="17841">
                  <c:v>61.589779266201653</c:v>
                </c:pt>
                <c:pt idx="17842">
                  <c:v>61.578134223175248</c:v>
                </c:pt>
                <c:pt idx="17843">
                  <c:v>61.585964510727472</c:v>
                </c:pt>
                <c:pt idx="17844">
                  <c:v>61.589678877899708</c:v>
                </c:pt>
                <c:pt idx="17845">
                  <c:v>61.600320037906613</c:v>
                </c:pt>
                <c:pt idx="17846">
                  <c:v>61.625216336790722</c:v>
                </c:pt>
                <c:pt idx="17847">
                  <c:v>61.623108182449712</c:v>
                </c:pt>
                <c:pt idx="17848">
                  <c:v>61.628227985849257</c:v>
                </c:pt>
                <c:pt idx="17849">
                  <c:v>61.635455943589797</c:v>
                </c:pt>
                <c:pt idx="17850">
                  <c:v>61.616281777916967</c:v>
                </c:pt>
                <c:pt idx="17851">
                  <c:v>61.629131480566834</c:v>
                </c:pt>
                <c:pt idx="17852">
                  <c:v>61.609856926592073</c:v>
                </c:pt>
                <c:pt idx="17853">
                  <c:v>61.599918484698811</c:v>
                </c:pt>
                <c:pt idx="17854">
                  <c:v>61.60594178281594</c:v>
                </c:pt>
                <c:pt idx="17855">
                  <c:v>61.609856926592073</c:v>
                </c:pt>
                <c:pt idx="17856">
                  <c:v>61.588373829974337</c:v>
                </c:pt>
                <c:pt idx="17857">
                  <c:v>61.584559074500163</c:v>
                </c:pt>
                <c:pt idx="17858">
                  <c:v>61.571809760152249</c:v>
                </c:pt>
                <c:pt idx="17859">
                  <c:v>61.574620632606909</c:v>
                </c:pt>
                <c:pt idx="17860">
                  <c:v>61.578435388081097</c:v>
                </c:pt>
                <c:pt idx="17861">
                  <c:v>61.567292286564431</c:v>
                </c:pt>
                <c:pt idx="17862">
                  <c:v>61.560666658635597</c:v>
                </c:pt>
                <c:pt idx="17863">
                  <c:v>61.553739865800942</c:v>
                </c:pt>
                <c:pt idx="17864">
                  <c:v>61.55353908919701</c:v>
                </c:pt>
                <c:pt idx="17865">
                  <c:v>61.502943385013232</c:v>
                </c:pt>
                <c:pt idx="17866">
                  <c:v>61.494811932555137</c:v>
                </c:pt>
                <c:pt idx="17867">
                  <c:v>61.49802435821757</c:v>
                </c:pt>
                <c:pt idx="17868">
                  <c:v>61.498024358217577</c:v>
                </c:pt>
                <c:pt idx="17869">
                  <c:v>61.49210144840243</c:v>
                </c:pt>
                <c:pt idx="17870">
                  <c:v>61.50063445406834</c:v>
                </c:pt>
                <c:pt idx="17871">
                  <c:v>61.512580662000623</c:v>
                </c:pt>
                <c:pt idx="17872">
                  <c:v>61.500534065766388</c:v>
                </c:pt>
                <c:pt idx="17873">
                  <c:v>61.504549597844473</c:v>
                </c:pt>
                <c:pt idx="17874">
                  <c:v>61.497522416707838</c:v>
                </c:pt>
                <c:pt idx="17875">
                  <c:v>61.513383768416233</c:v>
                </c:pt>
                <c:pt idx="17876">
                  <c:v>61.511476390679157</c:v>
                </c:pt>
                <c:pt idx="17877">
                  <c:v>61.527036577481709</c:v>
                </c:pt>
                <c:pt idx="17878">
                  <c:v>61.526233471066092</c:v>
                </c:pt>
                <c:pt idx="17879">
                  <c:v>61.533862982014448</c:v>
                </c:pt>
                <c:pt idx="17880">
                  <c:v>61.552234041271653</c:v>
                </c:pt>
                <c:pt idx="17881">
                  <c:v>61.542395987680358</c:v>
                </c:pt>
                <c:pt idx="17882">
                  <c:v>61.549122003911123</c:v>
                </c:pt>
                <c:pt idx="17883">
                  <c:v>61.558960057502397</c:v>
                </c:pt>
                <c:pt idx="17884">
                  <c:v>61.603934016776897</c:v>
                </c:pt>
                <c:pt idx="17885">
                  <c:v>61.611663916027197</c:v>
                </c:pt>
                <c:pt idx="17886">
                  <c:v>61.616482554520893</c:v>
                </c:pt>
                <c:pt idx="17887">
                  <c:v>61.581145872233797</c:v>
                </c:pt>
                <c:pt idx="17888">
                  <c:v>61.571006653736639</c:v>
                </c:pt>
                <c:pt idx="17889">
                  <c:v>61.575323350720602</c:v>
                </c:pt>
                <c:pt idx="17890">
                  <c:v>61.581447037139647</c:v>
                </c:pt>
                <c:pt idx="17891">
                  <c:v>61.60172547413395</c:v>
                </c:pt>
                <c:pt idx="17892">
                  <c:v>61.610358868101841</c:v>
                </c:pt>
                <c:pt idx="17893">
                  <c:v>61.612065469235013</c:v>
                </c:pt>
                <c:pt idx="17894">
                  <c:v>61.610760421309628</c:v>
                </c:pt>
                <c:pt idx="17895">
                  <c:v>61.625216336790743</c:v>
                </c:pt>
                <c:pt idx="17896">
                  <c:v>61.620096533391177</c:v>
                </c:pt>
                <c:pt idx="17897">
                  <c:v>61.622505852638021</c:v>
                </c:pt>
                <c:pt idx="17898">
                  <c:v>61.615880224709201</c:v>
                </c:pt>
                <c:pt idx="17899">
                  <c:v>61.6087526552706</c:v>
                </c:pt>
                <c:pt idx="17900">
                  <c:v>61.615779836407242</c:v>
                </c:pt>
                <c:pt idx="17901">
                  <c:v>61.600621202812484</c:v>
                </c:pt>
                <c:pt idx="17902">
                  <c:v>61.593895186581712</c:v>
                </c:pt>
                <c:pt idx="17903">
                  <c:v>61.587470335256782</c:v>
                </c:pt>
                <c:pt idx="17904">
                  <c:v>61.583655579782601</c:v>
                </c:pt>
                <c:pt idx="17905">
                  <c:v>61.563577919392223</c:v>
                </c:pt>
                <c:pt idx="17906">
                  <c:v>61.578836941288941</c:v>
                </c:pt>
                <c:pt idx="17907">
                  <c:v>61.582852473366998</c:v>
                </c:pt>
                <c:pt idx="17908">
                  <c:v>61.57160898354838</c:v>
                </c:pt>
                <c:pt idx="17909">
                  <c:v>61.569601217509337</c:v>
                </c:pt>
                <c:pt idx="17910">
                  <c:v>61.57883694128892</c:v>
                </c:pt>
                <c:pt idx="17911">
                  <c:v>61.566689956752732</c:v>
                </c:pt>
                <c:pt idx="17912">
                  <c:v>61.572713254869861</c:v>
                </c:pt>
                <c:pt idx="17913">
                  <c:v>61.56628840354491</c:v>
                </c:pt>
                <c:pt idx="17914">
                  <c:v>61.552334429573598</c:v>
                </c:pt>
                <c:pt idx="17915">
                  <c:v>61.561871318259023</c:v>
                </c:pt>
                <c:pt idx="17916">
                  <c:v>61.567292286564438</c:v>
                </c:pt>
                <c:pt idx="17917">
                  <c:v>61.559562387314116</c:v>
                </c:pt>
                <c:pt idx="17918">
                  <c:v>61.555848020141923</c:v>
                </c:pt>
                <c:pt idx="17919">
                  <c:v>61.553137535989208</c:v>
                </c:pt>
                <c:pt idx="17920">
                  <c:v>61.557554621275102</c:v>
                </c:pt>
                <c:pt idx="17921">
                  <c:v>61.544805306927209</c:v>
                </c:pt>
                <c:pt idx="17922">
                  <c:v>61.552334429573598</c:v>
                </c:pt>
                <c:pt idx="17923">
                  <c:v>61.55805656278487</c:v>
                </c:pt>
                <c:pt idx="17924">
                  <c:v>61.562674424674647</c:v>
                </c:pt>
                <c:pt idx="17925">
                  <c:v>61.575724903928389</c:v>
                </c:pt>
                <c:pt idx="17926">
                  <c:v>61.570805877132742</c:v>
                </c:pt>
                <c:pt idx="17927">
                  <c:v>61.575624515626423</c:v>
                </c:pt>
                <c:pt idx="17928">
                  <c:v>61.590883537523133</c:v>
                </c:pt>
                <c:pt idx="17929">
                  <c:v>61.548519674099417</c:v>
                </c:pt>
                <c:pt idx="17930">
                  <c:v>61.55243481787555</c:v>
                </c:pt>
                <c:pt idx="17931">
                  <c:v>61.540588998245212</c:v>
                </c:pt>
                <c:pt idx="17932">
                  <c:v>61.542596764284262</c:v>
                </c:pt>
                <c:pt idx="17933">
                  <c:v>61.560064328823913</c:v>
                </c:pt>
                <c:pt idx="17934">
                  <c:v>61.568195781282</c:v>
                </c:pt>
                <c:pt idx="17935">
                  <c:v>61.562875201278551</c:v>
                </c:pt>
                <c:pt idx="17936">
                  <c:v>61.561068211843399</c:v>
                </c:pt>
                <c:pt idx="17937">
                  <c:v>61.532959487296857</c:v>
                </c:pt>
                <c:pt idx="17938">
                  <c:v>61.536473077865203</c:v>
                </c:pt>
                <c:pt idx="17939">
                  <c:v>61.545006083531113</c:v>
                </c:pt>
                <c:pt idx="17940">
                  <c:v>61.557052679765327</c:v>
                </c:pt>
                <c:pt idx="17941">
                  <c:v>61.549623945420898</c:v>
                </c:pt>
                <c:pt idx="17942">
                  <c:v>61.550226275232582</c:v>
                </c:pt>
                <c:pt idx="17943">
                  <c:v>61.554342195612612</c:v>
                </c:pt>
                <c:pt idx="17944">
                  <c:v>61.555044913726277</c:v>
                </c:pt>
                <c:pt idx="17945">
                  <c:v>61.570605100528837</c:v>
                </c:pt>
                <c:pt idx="17946">
                  <c:v>61.577029951853767</c:v>
                </c:pt>
                <c:pt idx="17947">
                  <c:v>61.452548457433338</c:v>
                </c:pt>
                <c:pt idx="17948">
                  <c:v>61.49511309746098</c:v>
                </c:pt>
                <c:pt idx="17949">
                  <c:v>61.494912320857082</c:v>
                </c:pt>
                <c:pt idx="17950">
                  <c:v>61.497923969915632</c:v>
                </c:pt>
                <c:pt idx="17951">
                  <c:v>61.491499118590703</c:v>
                </c:pt>
                <c:pt idx="17952">
                  <c:v>61.475938931788157</c:v>
                </c:pt>
                <c:pt idx="17953">
                  <c:v>61.453351563848948</c:v>
                </c:pt>
                <c:pt idx="17954">
                  <c:v>61.451644962715768</c:v>
                </c:pt>
                <c:pt idx="17955">
                  <c:v>61.456062048001662</c:v>
                </c:pt>
                <c:pt idx="17956">
                  <c:v>61.492001060100478</c:v>
                </c:pt>
                <c:pt idx="17957">
                  <c:v>61.488186304626304</c:v>
                </c:pt>
                <c:pt idx="17958">
                  <c:v>61.48828669292827</c:v>
                </c:pt>
                <c:pt idx="17959">
                  <c:v>61.477846309525248</c:v>
                </c:pt>
                <c:pt idx="17960">
                  <c:v>61.487483586512617</c:v>
                </c:pt>
                <c:pt idx="17961">
                  <c:v>61.472425341219846</c:v>
                </c:pt>
                <c:pt idx="17962">
                  <c:v>61.468911750651543</c:v>
                </c:pt>
                <c:pt idx="17963">
                  <c:v>61.468811362349562</c:v>
                </c:pt>
                <c:pt idx="17964">
                  <c:v>61.464293888761738</c:v>
                </c:pt>
                <c:pt idx="17965">
                  <c:v>61.454656611774347</c:v>
                </c:pt>
                <c:pt idx="17966">
                  <c:v>61.554241807310682</c:v>
                </c:pt>
                <c:pt idx="17967">
                  <c:v>61.540689386547172</c:v>
                </c:pt>
                <c:pt idx="17968">
                  <c:v>61.548720450703328</c:v>
                </c:pt>
                <c:pt idx="17969">
                  <c:v>61.553237924291167</c:v>
                </c:pt>
                <c:pt idx="17970">
                  <c:v>61.558156951086822</c:v>
                </c:pt>
                <c:pt idx="17971">
                  <c:v>61.555346078632169</c:v>
                </c:pt>
                <c:pt idx="17972">
                  <c:v>61.557554621275109</c:v>
                </c:pt>
                <c:pt idx="17973">
                  <c:v>61.559763163918063</c:v>
                </c:pt>
                <c:pt idx="17974">
                  <c:v>61.554342195612627</c:v>
                </c:pt>
                <c:pt idx="17975">
                  <c:v>61.551732099761907</c:v>
                </c:pt>
                <c:pt idx="17976">
                  <c:v>61.540488609943267</c:v>
                </c:pt>
                <c:pt idx="17977">
                  <c:v>61.535569583147627</c:v>
                </c:pt>
                <c:pt idx="17978">
                  <c:v>61.540789774849117</c:v>
                </c:pt>
                <c:pt idx="17979">
                  <c:v>61.536673854469107</c:v>
                </c:pt>
                <c:pt idx="17980">
                  <c:v>61.543199094095982</c:v>
                </c:pt>
                <c:pt idx="17981">
                  <c:v>61.562172483164908</c:v>
                </c:pt>
                <c:pt idx="17982">
                  <c:v>61.567894616376172</c:v>
                </c:pt>
                <c:pt idx="17983">
                  <c:v>61.576929563551843</c:v>
                </c:pt>
                <c:pt idx="17984">
                  <c:v>61.509468624640121</c:v>
                </c:pt>
                <c:pt idx="17985">
                  <c:v>61.522820268799741</c:v>
                </c:pt>
                <c:pt idx="17986">
                  <c:v>61.515592311059201</c:v>
                </c:pt>
                <c:pt idx="17987">
                  <c:v>61.50987017784793</c:v>
                </c:pt>
                <c:pt idx="17988">
                  <c:v>61.512379885396733</c:v>
                </c:pt>
                <c:pt idx="17989">
                  <c:v>61.516997747286503</c:v>
                </c:pt>
                <c:pt idx="17990">
                  <c:v>61.520812502760698</c:v>
                </c:pt>
                <c:pt idx="17991">
                  <c:v>61.54590957824869</c:v>
                </c:pt>
                <c:pt idx="17992">
                  <c:v>61.539785891829617</c:v>
                </c:pt>
                <c:pt idx="17993">
                  <c:v>61.544905695229147</c:v>
                </c:pt>
                <c:pt idx="17994">
                  <c:v>61.543701035605757</c:v>
                </c:pt>
                <c:pt idx="17995">
                  <c:v>61.557353844671212</c:v>
                </c:pt>
                <c:pt idx="17996">
                  <c:v>61.551732099761892</c:v>
                </c:pt>
                <c:pt idx="17997">
                  <c:v>61.546511908060388</c:v>
                </c:pt>
                <c:pt idx="17998">
                  <c:v>61.551029381648213</c:v>
                </c:pt>
                <c:pt idx="17999">
                  <c:v>61.547214626174053</c:v>
                </c:pt>
                <c:pt idx="18000">
                  <c:v>61.525831917858298</c:v>
                </c:pt>
                <c:pt idx="18001">
                  <c:v>61.539384338621801</c:v>
                </c:pt>
                <c:pt idx="18002">
                  <c:v>61.530550168050027</c:v>
                </c:pt>
                <c:pt idx="18003">
                  <c:v>61.606042171117899</c:v>
                </c:pt>
                <c:pt idx="18004">
                  <c:v>61.60172547413395</c:v>
                </c:pt>
                <c:pt idx="18005">
                  <c:v>61.613270128858417</c:v>
                </c:pt>
                <c:pt idx="18006">
                  <c:v>61.602428192247586</c:v>
                </c:pt>
                <c:pt idx="18007">
                  <c:v>61.603934016776911</c:v>
                </c:pt>
                <c:pt idx="18008">
                  <c:v>61.599717708094921</c:v>
                </c:pt>
                <c:pt idx="18009">
                  <c:v>61.605138676400323</c:v>
                </c:pt>
                <c:pt idx="18010">
                  <c:v>61.578334999779152</c:v>
                </c:pt>
                <c:pt idx="18011">
                  <c:v>61.573215196379621</c:v>
                </c:pt>
                <c:pt idx="18012">
                  <c:v>61.576327233740109</c:v>
                </c:pt>
                <c:pt idx="18013">
                  <c:v>61.571508595246407</c:v>
                </c:pt>
                <c:pt idx="18014">
                  <c:v>61.570303935623002</c:v>
                </c:pt>
                <c:pt idx="18015">
                  <c:v>61.579138106194762</c:v>
                </c:pt>
                <c:pt idx="18016">
                  <c:v>61.579439271100597</c:v>
                </c:pt>
                <c:pt idx="18017">
                  <c:v>61.582250143555271</c:v>
                </c:pt>
                <c:pt idx="18018">
                  <c:v>61.601625085831998</c:v>
                </c:pt>
                <c:pt idx="18019">
                  <c:v>61.609354985082312</c:v>
                </c:pt>
                <c:pt idx="18020">
                  <c:v>61.597208000546111</c:v>
                </c:pt>
                <c:pt idx="18021">
                  <c:v>61.586566840539213</c:v>
                </c:pt>
                <c:pt idx="18022">
                  <c:v>61.574419856003033</c:v>
                </c:pt>
                <c:pt idx="18023">
                  <c:v>61.566188015242957</c:v>
                </c:pt>
                <c:pt idx="18024">
                  <c:v>61.563176366184422</c:v>
                </c:pt>
                <c:pt idx="18025">
                  <c:v>61.570705488830789</c:v>
                </c:pt>
                <c:pt idx="18026">
                  <c:v>61.558558504294602</c:v>
                </c:pt>
                <c:pt idx="18027">
                  <c:v>61.566589568450773</c:v>
                </c:pt>
                <c:pt idx="18028">
                  <c:v>61.551732099761871</c:v>
                </c:pt>
                <c:pt idx="18029">
                  <c:v>61.553037147687263</c:v>
                </c:pt>
                <c:pt idx="18030">
                  <c:v>61.56026510542781</c:v>
                </c:pt>
                <c:pt idx="18031">
                  <c:v>61.578334999779159</c:v>
                </c:pt>
                <c:pt idx="18032">
                  <c:v>61.588574606578263</c:v>
                </c:pt>
                <c:pt idx="18033">
                  <c:v>61.599115378283209</c:v>
                </c:pt>
                <c:pt idx="18034">
                  <c:v>61.595300622809063</c:v>
                </c:pt>
                <c:pt idx="18035">
                  <c:v>61.594698292997329</c:v>
                </c:pt>
                <c:pt idx="18036">
                  <c:v>61.577531893363528</c:v>
                </c:pt>
                <c:pt idx="18037">
                  <c:v>61.567191898262493</c:v>
                </c:pt>
                <c:pt idx="18038">
                  <c:v>61.565786462035163</c:v>
                </c:pt>
                <c:pt idx="18039">
                  <c:v>61.558658892596583</c:v>
                </c:pt>
                <c:pt idx="18040">
                  <c:v>61.559361610710219</c:v>
                </c:pt>
                <c:pt idx="18041">
                  <c:v>61.557655009577047</c:v>
                </c:pt>
                <c:pt idx="18042">
                  <c:v>61.558156951086808</c:v>
                </c:pt>
                <c:pt idx="18043">
                  <c:v>61.547315014476013</c:v>
                </c:pt>
                <c:pt idx="18044">
                  <c:v>61.544504142021353</c:v>
                </c:pt>
                <c:pt idx="18045">
                  <c:v>61.550326663534548</c:v>
                </c:pt>
                <c:pt idx="18046">
                  <c:v>61.538581232206177</c:v>
                </c:pt>
                <c:pt idx="18047">
                  <c:v>61.544303365417441</c:v>
                </c:pt>
                <c:pt idx="18048">
                  <c:v>61.540087056735452</c:v>
                </c:pt>
                <c:pt idx="18049">
                  <c:v>61.537778125790567</c:v>
                </c:pt>
                <c:pt idx="18050">
                  <c:v>61.527438130689511</c:v>
                </c:pt>
                <c:pt idx="18051">
                  <c:v>61.509970566149867</c:v>
                </c:pt>
                <c:pt idx="18052">
                  <c:v>61.49230222500632</c:v>
                </c:pt>
                <c:pt idx="18053">
                  <c:v>61.490896788779011</c:v>
                </c:pt>
                <c:pt idx="18054">
                  <c:v>61.492001060100478</c:v>
                </c:pt>
                <c:pt idx="18055">
                  <c:v>61.501337172182012</c:v>
                </c:pt>
                <c:pt idx="18056">
                  <c:v>61.504951151052268</c:v>
                </c:pt>
                <c:pt idx="18057">
                  <c:v>61.495815815574659</c:v>
                </c:pt>
                <c:pt idx="18058">
                  <c:v>61.495916203876611</c:v>
                </c:pt>
                <c:pt idx="18059">
                  <c:v>61.497020475198077</c:v>
                </c:pt>
                <c:pt idx="18060">
                  <c:v>61.496116980480522</c:v>
                </c:pt>
                <c:pt idx="18061">
                  <c:v>61.512179108792822</c:v>
                </c:pt>
                <c:pt idx="18062">
                  <c:v>61.520511337854828</c:v>
                </c:pt>
                <c:pt idx="18063">
                  <c:v>61.526233471066071</c:v>
                </c:pt>
                <c:pt idx="18064">
                  <c:v>61.52282026879972</c:v>
                </c:pt>
                <c:pt idx="18065">
                  <c:v>61.527638907293408</c:v>
                </c:pt>
                <c:pt idx="18066">
                  <c:v>61.519808619741148</c:v>
                </c:pt>
                <c:pt idx="18067">
                  <c:v>61.520310561250938</c:v>
                </c:pt>
                <c:pt idx="18068">
                  <c:v>61.518302795211888</c:v>
                </c:pt>
                <c:pt idx="18069">
                  <c:v>61.505754257467878</c:v>
                </c:pt>
                <c:pt idx="18070">
                  <c:v>61.512681050302561</c:v>
                </c:pt>
                <c:pt idx="18071">
                  <c:v>61.524225705027042</c:v>
                </c:pt>
                <c:pt idx="18072">
                  <c:v>61.524727646536817</c:v>
                </c:pt>
                <c:pt idx="18073">
                  <c:v>61.531855215975398</c:v>
                </c:pt>
                <c:pt idx="18074">
                  <c:v>61.509769789545949</c:v>
                </c:pt>
                <c:pt idx="18075">
                  <c:v>61.497221251801953</c:v>
                </c:pt>
                <c:pt idx="18076">
                  <c:v>61.494811932555109</c:v>
                </c:pt>
                <c:pt idx="18077">
                  <c:v>61.488085916324337</c:v>
                </c:pt>
                <c:pt idx="18078">
                  <c:v>61.49611698048048</c:v>
                </c:pt>
                <c:pt idx="18079">
                  <c:v>61.508966683130353</c:v>
                </c:pt>
                <c:pt idx="18080">
                  <c:v>61.499931735954682</c:v>
                </c:pt>
                <c:pt idx="18081">
                  <c:v>61.49722125180196</c:v>
                </c:pt>
                <c:pt idx="18082">
                  <c:v>61.505252315958138</c:v>
                </c:pt>
                <c:pt idx="18083">
                  <c:v>61.500734842370299</c:v>
                </c:pt>
                <c:pt idx="18084">
                  <c:v>61.503947268032761</c:v>
                </c:pt>
                <c:pt idx="18085">
                  <c:v>61.511978332188917</c:v>
                </c:pt>
                <c:pt idx="18086">
                  <c:v>61.504248432938617</c:v>
                </c:pt>
                <c:pt idx="18087">
                  <c:v>61.515291146153331</c:v>
                </c:pt>
                <c:pt idx="18088">
                  <c:v>61.504649986146397</c:v>
                </c:pt>
                <c:pt idx="18089">
                  <c:v>61.442308850634262</c:v>
                </c:pt>
                <c:pt idx="18090">
                  <c:v>61.416609445334537</c:v>
                </c:pt>
                <c:pt idx="18091">
                  <c:v>61.4209261423185</c:v>
                </c:pt>
                <c:pt idx="18092">
                  <c:v>61.413798572879912</c:v>
                </c:pt>
                <c:pt idx="18093">
                  <c:v>61.420123035902883</c:v>
                </c:pt>
                <c:pt idx="18094">
                  <c:v>61.424941674396571</c:v>
                </c:pt>
                <c:pt idx="18095">
                  <c:v>61.435683222705443</c:v>
                </c:pt>
                <c:pt idx="18096">
                  <c:v>61.435080892893737</c:v>
                </c:pt>
                <c:pt idx="18097">
                  <c:v>61.426246722321963</c:v>
                </c:pt>
                <c:pt idx="18098">
                  <c:v>61.419821870997019</c:v>
                </c:pt>
                <c:pt idx="18099">
                  <c:v>61.440501861199117</c:v>
                </c:pt>
                <c:pt idx="18100">
                  <c:v>61.443814675163537</c:v>
                </c:pt>
                <c:pt idx="18101">
                  <c:v>61.452448069131407</c:v>
                </c:pt>
                <c:pt idx="18102">
                  <c:v>61.408879546084258</c:v>
                </c:pt>
                <c:pt idx="18103">
                  <c:v>61.404161295892507</c:v>
                </c:pt>
                <c:pt idx="18104">
                  <c:v>61.404362072496397</c:v>
                </c:pt>
                <c:pt idx="18105">
                  <c:v>61.412593913256472</c:v>
                </c:pt>
                <c:pt idx="18106">
                  <c:v>61.416910610240407</c:v>
                </c:pt>
                <c:pt idx="18107">
                  <c:v>61.427451381945353</c:v>
                </c:pt>
                <c:pt idx="18108">
                  <c:v>61.494309991045348</c:v>
                </c:pt>
                <c:pt idx="18109">
                  <c:v>61.510874060867422</c:v>
                </c:pt>
                <c:pt idx="18110">
                  <c:v>61.498827464633173</c:v>
                </c:pt>
                <c:pt idx="18111">
                  <c:v>61.49661892199024</c:v>
                </c:pt>
                <c:pt idx="18112">
                  <c:v>61.504649986146397</c:v>
                </c:pt>
                <c:pt idx="18113">
                  <c:v>61.501036007276127</c:v>
                </c:pt>
                <c:pt idx="18114">
                  <c:v>61.505653869165933</c:v>
                </c:pt>
                <c:pt idx="18115">
                  <c:v>61.506055422373741</c:v>
                </c:pt>
                <c:pt idx="18116">
                  <c:v>61.502039890295642</c:v>
                </c:pt>
                <c:pt idx="18117">
                  <c:v>61.492402613308258</c:v>
                </c:pt>
                <c:pt idx="18118">
                  <c:v>61.469012138953481</c:v>
                </c:pt>
                <c:pt idx="18119">
                  <c:v>61.466100878196862</c:v>
                </c:pt>
                <c:pt idx="18120">
                  <c:v>61.446223994410367</c:v>
                </c:pt>
                <c:pt idx="18121">
                  <c:v>61.486379315191158</c:v>
                </c:pt>
                <c:pt idx="18122">
                  <c:v>61.487985528022378</c:v>
                </c:pt>
                <c:pt idx="18123">
                  <c:v>61.483869607642333</c:v>
                </c:pt>
                <c:pt idx="18124">
                  <c:v>61.495012709159042</c:v>
                </c:pt>
                <c:pt idx="18125">
                  <c:v>61.480456405376003</c:v>
                </c:pt>
                <c:pt idx="18126">
                  <c:v>61.375751406440109</c:v>
                </c:pt>
                <c:pt idx="18127">
                  <c:v>61.334592202639811</c:v>
                </c:pt>
                <c:pt idx="18128">
                  <c:v>61.345233362646709</c:v>
                </c:pt>
                <c:pt idx="18129">
                  <c:v>61.35346520340677</c:v>
                </c:pt>
                <c:pt idx="18130">
                  <c:v>61.348044235101383</c:v>
                </c:pt>
                <c:pt idx="18131">
                  <c:v>61.367619953982</c:v>
                </c:pt>
                <c:pt idx="18132">
                  <c:v>61.365311023037123</c:v>
                </c:pt>
                <c:pt idx="18133">
                  <c:v>61.342522878494023</c:v>
                </c:pt>
                <c:pt idx="18134">
                  <c:v>61.34011355924715</c:v>
                </c:pt>
                <c:pt idx="18135">
                  <c:v>61.352662096991153</c:v>
                </c:pt>
                <c:pt idx="18136">
                  <c:v>61.35577413435167</c:v>
                </c:pt>
                <c:pt idx="18137">
                  <c:v>61.352963261897017</c:v>
                </c:pt>
                <c:pt idx="18138">
                  <c:v>61.341920548682289</c:v>
                </c:pt>
                <c:pt idx="18139">
                  <c:v>61.337804628302258</c:v>
                </c:pt>
                <c:pt idx="18140">
                  <c:v>61.344229479627188</c:v>
                </c:pt>
                <c:pt idx="18141">
                  <c:v>61.350052001140398</c:v>
                </c:pt>
                <c:pt idx="18142">
                  <c:v>61.349248894724809</c:v>
                </c:pt>
                <c:pt idx="18143">
                  <c:v>61.338808511321808</c:v>
                </c:pt>
                <c:pt idx="18144">
                  <c:v>61.333487931318317</c:v>
                </c:pt>
                <c:pt idx="18145">
                  <c:v>61.432671573646843</c:v>
                </c:pt>
                <c:pt idx="18146">
                  <c:v>61.457567872530923</c:v>
                </c:pt>
                <c:pt idx="18147">
                  <c:v>61.440803026104959</c:v>
                </c:pt>
                <c:pt idx="18148">
                  <c:v>61.43006147779608</c:v>
                </c:pt>
                <c:pt idx="18149">
                  <c:v>61.447328265731826</c:v>
                </c:pt>
                <c:pt idx="18150">
                  <c:v>61.398238386077352</c:v>
                </c:pt>
                <c:pt idx="18151">
                  <c:v>61.401551200041752</c:v>
                </c:pt>
                <c:pt idx="18152">
                  <c:v>61.415505174013077</c:v>
                </c:pt>
                <c:pt idx="18153">
                  <c:v>61.424640509490708</c:v>
                </c:pt>
                <c:pt idx="18154">
                  <c:v>61.41550517401307</c:v>
                </c:pt>
                <c:pt idx="18155">
                  <c:v>61.4169106102404</c:v>
                </c:pt>
                <c:pt idx="18156">
                  <c:v>61.411489641934999</c:v>
                </c:pt>
                <c:pt idx="18157">
                  <c:v>61.422733131753631</c:v>
                </c:pt>
                <c:pt idx="18158">
                  <c:v>61.420725365714581</c:v>
                </c:pt>
                <c:pt idx="18159">
                  <c:v>61.432872350250769</c:v>
                </c:pt>
                <c:pt idx="18160">
                  <c:v>61.419520706091163</c:v>
                </c:pt>
                <c:pt idx="18161">
                  <c:v>61.411088088727197</c:v>
                </c:pt>
                <c:pt idx="18162">
                  <c:v>61.29293105732976</c:v>
                </c:pt>
                <c:pt idx="18163">
                  <c:v>61.293834552047329</c:v>
                </c:pt>
                <c:pt idx="18164">
                  <c:v>61.310298233567437</c:v>
                </c:pt>
                <c:pt idx="18165">
                  <c:v>61.331379776977357</c:v>
                </c:pt>
                <c:pt idx="18166">
                  <c:v>61.319734733950931</c:v>
                </c:pt>
                <c:pt idx="18167">
                  <c:v>61.327765798107087</c:v>
                </c:pt>
                <c:pt idx="18168">
                  <c:v>61.308290467528401</c:v>
                </c:pt>
                <c:pt idx="18169">
                  <c:v>61.336098027169093</c:v>
                </c:pt>
                <c:pt idx="18170">
                  <c:v>61.337403075094457</c:v>
                </c:pt>
                <c:pt idx="18171">
                  <c:v>61.34693996377991</c:v>
                </c:pt>
                <c:pt idx="18172">
                  <c:v>61.351959378877481</c:v>
                </c:pt>
                <c:pt idx="18173">
                  <c:v>61.360893937751207</c:v>
                </c:pt>
                <c:pt idx="18174">
                  <c:v>61.339712006039342</c:v>
                </c:pt>
                <c:pt idx="18175">
                  <c:v>61.344631032834997</c:v>
                </c:pt>
                <c:pt idx="18176">
                  <c:v>61.337202298490553</c:v>
                </c:pt>
                <c:pt idx="18177">
                  <c:v>61.339210064529603</c:v>
                </c:pt>
                <c:pt idx="18178">
                  <c:v>61.327665409805121</c:v>
                </c:pt>
                <c:pt idx="18179">
                  <c:v>61.331680941883192</c:v>
                </c:pt>
                <c:pt idx="18180">
                  <c:v>61.343225596607667</c:v>
                </c:pt>
                <c:pt idx="18181">
                  <c:v>61.462587287628551</c:v>
                </c:pt>
                <c:pt idx="18182">
                  <c:v>61.477243979713514</c:v>
                </c:pt>
                <c:pt idx="18183">
                  <c:v>61.463992723855867</c:v>
                </c:pt>
                <c:pt idx="18184">
                  <c:v>61.451444186111871</c:v>
                </c:pt>
                <c:pt idx="18185">
                  <c:v>61.404462460798349</c:v>
                </c:pt>
                <c:pt idx="18186">
                  <c:v>61.404964402308117</c:v>
                </c:pt>
                <c:pt idx="18187">
                  <c:v>61.412393136652582</c:v>
                </c:pt>
                <c:pt idx="18188">
                  <c:v>61.414300514389659</c:v>
                </c:pt>
                <c:pt idx="18189">
                  <c:v>61.411489641935013</c:v>
                </c:pt>
                <c:pt idx="18190">
                  <c:v>61.399543434002737</c:v>
                </c:pt>
                <c:pt idx="18191">
                  <c:v>61.386191789843117</c:v>
                </c:pt>
                <c:pt idx="18192">
                  <c:v>61.370731991342517</c:v>
                </c:pt>
                <c:pt idx="18193">
                  <c:v>61.386191789843117</c:v>
                </c:pt>
                <c:pt idx="18194">
                  <c:v>61.383581693992362</c:v>
                </c:pt>
                <c:pt idx="18195">
                  <c:v>61.391813534752423</c:v>
                </c:pt>
                <c:pt idx="18196">
                  <c:v>61.382176257765053</c:v>
                </c:pt>
                <c:pt idx="18197">
                  <c:v>61.384886741917747</c:v>
                </c:pt>
                <c:pt idx="18198">
                  <c:v>61.380268880027963</c:v>
                </c:pt>
                <c:pt idx="18199">
                  <c:v>61.376956066063528</c:v>
                </c:pt>
                <c:pt idx="18200">
                  <c:v>61.37484791172254</c:v>
                </c:pt>
                <c:pt idx="18201">
                  <c:v>61.357079182277047</c:v>
                </c:pt>
                <c:pt idx="18202">
                  <c:v>61.349851224536501</c:v>
                </c:pt>
                <c:pt idx="18203">
                  <c:v>61.339712006039363</c:v>
                </c:pt>
                <c:pt idx="18204">
                  <c:v>61.404261684194452</c:v>
                </c:pt>
                <c:pt idx="18205">
                  <c:v>61.402354306457383</c:v>
                </c:pt>
                <c:pt idx="18206">
                  <c:v>61.395126348716822</c:v>
                </c:pt>
                <c:pt idx="18207">
                  <c:v>61.397535667963659</c:v>
                </c:pt>
                <c:pt idx="18208">
                  <c:v>61.38960499210949</c:v>
                </c:pt>
                <c:pt idx="18209">
                  <c:v>61.384987130219677</c:v>
                </c:pt>
                <c:pt idx="18210">
                  <c:v>61.387898390976297</c:v>
                </c:pt>
                <c:pt idx="18211">
                  <c:v>61.390307710223148</c:v>
                </c:pt>
                <c:pt idx="18212">
                  <c:v>61.3921146996583</c:v>
                </c:pt>
                <c:pt idx="18213">
                  <c:v>61.389303827203634</c:v>
                </c:pt>
                <c:pt idx="18214">
                  <c:v>61.29373416374537</c:v>
                </c:pt>
                <c:pt idx="18215">
                  <c:v>61.29925552035273</c:v>
                </c:pt>
                <c:pt idx="18216">
                  <c:v>61.290220573177052</c:v>
                </c:pt>
                <c:pt idx="18217">
                  <c:v>61.28379572185213</c:v>
                </c:pt>
                <c:pt idx="18218">
                  <c:v>61.272552232033512</c:v>
                </c:pt>
                <c:pt idx="18219">
                  <c:v>61.268034758445673</c:v>
                </c:pt>
                <c:pt idx="18220">
                  <c:v>61.269640971276893</c:v>
                </c:pt>
                <c:pt idx="18221">
                  <c:v>61.26321611995197</c:v>
                </c:pt>
                <c:pt idx="18222">
                  <c:v>61.283494556946238</c:v>
                </c:pt>
                <c:pt idx="18223">
                  <c:v>61.26853669995544</c:v>
                </c:pt>
                <c:pt idx="18224">
                  <c:v>61.272853396939361</c:v>
                </c:pt>
                <c:pt idx="18225">
                  <c:v>61.284096886757993</c:v>
                </c:pt>
                <c:pt idx="18226">
                  <c:v>61.272351455429607</c:v>
                </c:pt>
                <c:pt idx="18227">
                  <c:v>61.279579413170147</c:v>
                </c:pt>
                <c:pt idx="18228">
                  <c:v>61.294336493557083</c:v>
                </c:pt>
                <c:pt idx="18229">
                  <c:v>61.286104652797022</c:v>
                </c:pt>
                <c:pt idx="18230">
                  <c:v>61.29293105732976</c:v>
                </c:pt>
                <c:pt idx="18231">
                  <c:v>61.289116301855579</c:v>
                </c:pt>
                <c:pt idx="18232">
                  <c:v>61.292629892423903</c:v>
                </c:pt>
                <c:pt idx="18233">
                  <c:v>61.375450241534253</c:v>
                </c:pt>
                <c:pt idx="18234">
                  <c:v>61.376353736251822</c:v>
                </c:pt>
                <c:pt idx="18235">
                  <c:v>61.38207586946308</c:v>
                </c:pt>
                <c:pt idx="18236">
                  <c:v>61.38207586946308</c:v>
                </c:pt>
                <c:pt idx="18237">
                  <c:v>61.390006545317291</c:v>
                </c:pt>
                <c:pt idx="18238">
                  <c:v>61.391713146450478</c:v>
                </c:pt>
                <c:pt idx="18239">
                  <c:v>61.407474109856928</c:v>
                </c:pt>
                <c:pt idx="18240">
                  <c:v>61.418014881561902</c:v>
                </c:pt>
                <c:pt idx="18241">
                  <c:v>61.405466343817899</c:v>
                </c:pt>
                <c:pt idx="18242">
                  <c:v>61.413095854766219</c:v>
                </c:pt>
                <c:pt idx="18243">
                  <c:v>61.408979934386203</c:v>
                </c:pt>
                <c:pt idx="18244">
                  <c:v>61.384886741917697</c:v>
                </c:pt>
                <c:pt idx="18245">
                  <c:v>61.385388683427458</c:v>
                </c:pt>
                <c:pt idx="18246">
                  <c:v>61.37304092228738</c:v>
                </c:pt>
                <c:pt idx="18247">
                  <c:v>61.360793549449262</c:v>
                </c:pt>
                <c:pt idx="18248">
                  <c:v>61.373040922287402</c:v>
                </c:pt>
                <c:pt idx="18249">
                  <c:v>61.36932655511518</c:v>
                </c:pt>
                <c:pt idx="18250">
                  <c:v>61.371233932852263</c:v>
                </c:pt>
                <c:pt idx="18251">
                  <c:v>61.366114129452733</c:v>
                </c:pt>
                <c:pt idx="18252">
                  <c:v>61.374948300024499</c:v>
                </c:pt>
                <c:pt idx="18253">
                  <c:v>61.378261113988913</c:v>
                </c:pt>
                <c:pt idx="18254">
                  <c:v>61.38960499210949</c:v>
                </c:pt>
                <c:pt idx="18255">
                  <c:v>61.397033726453927</c:v>
                </c:pt>
                <c:pt idx="18256">
                  <c:v>61.385187906823603</c:v>
                </c:pt>
                <c:pt idx="18257">
                  <c:v>61.384585577011883</c:v>
                </c:pt>
                <c:pt idx="18258">
                  <c:v>61.368824613605419</c:v>
                </c:pt>
                <c:pt idx="18259">
                  <c:v>61.368724225303481</c:v>
                </c:pt>
                <c:pt idx="18260">
                  <c:v>61.367419177378103</c:v>
                </c:pt>
                <c:pt idx="18261">
                  <c:v>61.362399762280504</c:v>
                </c:pt>
                <c:pt idx="18262">
                  <c:v>61.357179570579007</c:v>
                </c:pt>
                <c:pt idx="18263">
                  <c:v>61.372739757381552</c:v>
                </c:pt>
                <c:pt idx="18264">
                  <c:v>61.379164608706468</c:v>
                </c:pt>
                <c:pt idx="18265">
                  <c:v>61.391913923054361</c:v>
                </c:pt>
                <c:pt idx="18266">
                  <c:v>61.381674316255271</c:v>
                </c:pt>
                <c:pt idx="18267">
                  <c:v>61.36852344869957</c:v>
                </c:pt>
                <c:pt idx="18268">
                  <c:v>61.375651018138157</c:v>
                </c:pt>
                <c:pt idx="18269">
                  <c:v>61.381674316255271</c:v>
                </c:pt>
                <c:pt idx="18270">
                  <c:v>61.384786353615773</c:v>
                </c:pt>
                <c:pt idx="18271">
                  <c:v>61.37946577361231</c:v>
                </c:pt>
                <c:pt idx="18272">
                  <c:v>61.391512369846559</c:v>
                </c:pt>
                <c:pt idx="18273">
                  <c:v>61.376956066063528</c:v>
                </c:pt>
                <c:pt idx="18274">
                  <c:v>61.370230049832749</c:v>
                </c:pt>
                <c:pt idx="18275">
                  <c:v>61.377859560781097</c:v>
                </c:pt>
                <c:pt idx="18276">
                  <c:v>61.369326555115173</c:v>
                </c:pt>
                <c:pt idx="18277">
                  <c:v>61.367820730585912</c:v>
                </c:pt>
                <c:pt idx="18278">
                  <c:v>61.361195102657078</c:v>
                </c:pt>
                <c:pt idx="18279">
                  <c:v>61.371233932852277</c:v>
                </c:pt>
                <c:pt idx="18280">
                  <c:v>61.373743640401088</c:v>
                </c:pt>
                <c:pt idx="18281">
                  <c:v>61.371334321154229</c:v>
                </c:pt>
                <c:pt idx="18282">
                  <c:v>61.386392566447007</c:v>
                </c:pt>
                <c:pt idx="18283">
                  <c:v>61.381674316255271</c:v>
                </c:pt>
                <c:pt idx="18284">
                  <c:v>61.374546746816677</c:v>
                </c:pt>
                <c:pt idx="18285">
                  <c:v>61.383682082294293</c:v>
                </c:pt>
                <c:pt idx="18286">
                  <c:v>61.388701497391899</c:v>
                </c:pt>
                <c:pt idx="18287">
                  <c:v>61.382176257765032</c:v>
                </c:pt>
                <c:pt idx="18288">
                  <c:v>61.382377034368943</c:v>
                </c:pt>
                <c:pt idx="18289">
                  <c:v>61.384685965313828</c:v>
                </c:pt>
                <c:pt idx="18290">
                  <c:v>61.392014311356327</c:v>
                </c:pt>
                <c:pt idx="18291">
                  <c:v>61.381473539651367</c:v>
                </c:pt>
                <c:pt idx="18292">
                  <c:v>61.377558395875262</c:v>
                </c:pt>
                <c:pt idx="18293">
                  <c:v>61.385087518521658</c:v>
                </c:pt>
                <c:pt idx="18294">
                  <c:v>61.387898390976311</c:v>
                </c:pt>
                <c:pt idx="18295">
                  <c:v>61.399141880794943</c:v>
                </c:pt>
                <c:pt idx="18296">
                  <c:v>61.397234503057817</c:v>
                </c:pt>
                <c:pt idx="18297">
                  <c:v>61.405365955515947</c:v>
                </c:pt>
                <c:pt idx="18298">
                  <c:v>61.402153529853479</c:v>
                </c:pt>
                <c:pt idx="18299">
                  <c:v>61.40616906193155</c:v>
                </c:pt>
                <c:pt idx="18300">
                  <c:v>61.430161866098082</c:v>
                </c:pt>
                <c:pt idx="18301">
                  <c:v>61.428455264964882</c:v>
                </c:pt>
                <c:pt idx="18302">
                  <c:v>61.431768078929302</c:v>
                </c:pt>
                <c:pt idx="18303">
                  <c:v>61.437389823838608</c:v>
                </c:pt>
                <c:pt idx="18304">
                  <c:v>61.45576088309582</c:v>
                </c:pt>
                <c:pt idx="18305">
                  <c:v>61.456162436303607</c:v>
                </c:pt>
                <c:pt idx="18306">
                  <c:v>61.452749234037263</c:v>
                </c:pt>
                <c:pt idx="18307">
                  <c:v>61.454255058566517</c:v>
                </c:pt>
                <c:pt idx="18308">
                  <c:v>61.445922829504532</c:v>
                </c:pt>
                <c:pt idx="18309">
                  <c:v>61.445521276296709</c:v>
                </c:pt>
                <c:pt idx="18310">
                  <c:v>61.439899531387397</c:v>
                </c:pt>
                <c:pt idx="18311">
                  <c:v>61.471622234804222</c:v>
                </c:pt>
                <c:pt idx="18312">
                  <c:v>61.467807479330027</c:v>
                </c:pt>
                <c:pt idx="18313">
                  <c:v>61.467205149518328</c:v>
                </c:pt>
                <c:pt idx="18314">
                  <c:v>61.478348251035008</c:v>
                </c:pt>
                <c:pt idx="18315">
                  <c:v>61.480958346885771</c:v>
                </c:pt>
                <c:pt idx="18316">
                  <c:v>61.469112527255433</c:v>
                </c:pt>
                <c:pt idx="18317">
                  <c:v>61.469212915557399</c:v>
                </c:pt>
                <c:pt idx="18318">
                  <c:v>61.464193500459771</c:v>
                </c:pt>
                <c:pt idx="18319">
                  <c:v>61.442409238936222</c:v>
                </c:pt>
                <c:pt idx="18320">
                  <c:v>61.424540121188762</c:v>
                </c:pt>
                <c:pt idx="18321">
                  <c:v>61.421227307224342</c:v>
                </c:pt>
                <c:pt idx="18322">
                  <c:v>61.417211775146257</c:v>
                </c:pt>
                <c:pt idx="18323">
                  <c:v>61.38488674191774</c:v>
                </c:pt>
                <c:pt idx="18324">
                  <c:v>61.383180140784553</c:v>
                </c:pt>
                <c:pt idx="18325">
                  <c:v>61.3853886834275</c:v>
                </c:pt>
                <c:pt idx="18326">
                  <c:v>61.382176257765053</c:v>
                </c:pt>
                <c:pt idx="18327">
                  <c:v>61.392415864564143</c:v>
                </c:pt>
                <c:pt idx="18328">
                  <c:v>61.398740327587113</c:v>
                </c:pt>
                <c:pt idx="18329">
                  <c:v>61.397134114755872</c:v>
                </c:pt>
                <c:pt idx="18330">
                  <c:v>61.374546746816677</c:v>
                </c:pt>
                <c:pt idx="18331">
                  <c:v>61.373442475495203</c:v>
                </c:pt>
                <c:pt idx="18332">
                  <c:v>61.377458007573303</c:v>
                </c:pt>
                <c:pt idx="18333">
                  <c:v>61.356175687559492</c:v>
                </c:pt>
                <c:pt idx="18334">
                  <c:v>61.361596655864894</c:v>
                </c:pt>
                <c:pt idx="18335">
                  <c:v>61.374145193608882</c:v>
                </c:pt>
                <c:pt idx="18336">
                  <c:v>61.400748093626149</c:v>
                </c:pt>
                <c:pt idx="18337">
                  <c:v>61.379164608706468</c:v>
                </c:pt>
                <c:pt idx="18338">
                  <c:v>61.375048688326437</c:v>
                </c:pt>
                <c:pt idx="18339">
                  <c:v>61.381875092859197</c:v>
                </c:pt>
                <c:pt idx="18340">
                  <c:v>61.386994896258727</c:v>
                </c:pt>
                <c:pt idx="18341">
                  <c:v>61.386091401541158</c:v>
                </c:pt>
                <c:pt idx="18342">
                  <c:v>61.403157412873</c:v>
                </c:pt>
                <c:pt idx="18343">
                  <c:v>61.406470226837413</c:v>
                </c:pt>
                <c:pt idx="18344">
                  <c:v>61.40948187589597</c:v>
                </c:pt>
                <c:pt idx="18345">
                  <c:v>61.4081768279706</c:v>
                </c:pt>
                <c:pt idx="18346">
                  <c:v>61.408879546084279</c:v>
                </c:pt>
                <c:pt idx="18347">
                  <c:v>61.405265567213988</c:v>
                </c:pt>
                <c:pt idx="18348">
                  <c:v>61.404261684194474</c:v>
                </c:pt>
                <c:pt idx="18349">
                  <c:v>61.400647705324197</c:v>
                </c:pt>
                <c:pt idx="18350">
                  <c:v>61.406671003441318</c:v>
                </c:pt>
                <c:pt idx="18351">
                  <c:v>61.405165178912043</c:v>
                </c:pt>
                <c:pt idx="18352">
                  <c:v>61.417211775146271</c:v>
                </c:pt>
                <c:pt idx="18353">
                  <c:v>61.41098770042526</c:v>
                </c:pt>
                <c:pt idx="18354">
                  <c:v>61.412292748350637</c:v>
                </c:pt>
                <c:pt idx="18355">
                  <c:v>61.387597226070447</c:v>
                </c:pt>
                <c:pt idx="18356">
                  <c:v>61.420524589110691</c:v>
                </c:pt>
                <c:pt idx="18357">
                  <c:v>61.431065360815637</c:v>
                </c:pt>
                <c:pt idx="18358">
                  <c:v>61.429358759682458</c:v>
                </c:pt>
                <c:pt idx="18359">
                  <c:v>61.444617781579161</c:v>
                </c:pt>
                <c:pt idx="18360">
                  <c:v>61.448030983845527</c:v>
                </c:pt>
                <c:pt idx="18361">
                  <c:v>61.440401472897172</c:v>
                </c:pt>
                <c:pt idx="18362">
                  <c:v>61.443212345351853</c:v>
                </c:pt>
                <c:pt idx="18363">
                  <c:v>61.443814675163537</c:v>
                </c:pt>
                <c:pt idx="18364">
                  <c:v>61.44361389855964</c:v>
                </c:pt>
                <c:pt idx="18365">
                  <c:v>61.445019334786963</c:v>
                </c:pt>
                <c:pt idx="18366">
                  <c:v>61.469514080463227</c:v>
                </c:pt>
                <c:pt idx="18367">
                  <c:v>61.504348821240548</c:v>
                </c:pt>
                <c:pt idx="18368">
                  <c:v>61.499530182746867</c:v>
                </c:pt>
                <c:pt idx="18369">
                  <c:v>61.499630571048812</c:v>
                </c:pt>
                <c:pt idx="18370">
                  <c:v>61.484070384246252</c:v>
                </c:pt>
                <c:pt idx="18371">
                  <c:v>61.474031554051066</c:v>
                </c:pt>
                <c:pt idx="18372">
                  <c:v>61.479854075564297</c:v>
                </c:pt>
                <c:pt idx="18373">
                  <c:v>61.481058735187723</c:v>
                </c:pt>
                <c:pt idx="18374">
                  <c:v>61.479452522356468</c:v>
                </c:pt>
                <c:pt idx="18375">
                  <c:v>61.473630000843258</c:v>
                </c:pt>
                <c:pt idx="18376">
                  <c:v>61.484070384246259</c:v>
                </c:pt>
                <c:pt idx="18377">
                  <c:v>61.485776985379466</c:v>
                </c:pt>
                <c:pt idx="18378">
                  <c:v>61.478247862733049</c:v>
                </c:pt>
                <c:pt idx="18379">
                  <c:v>61.477344368015487</c:v>
                </c:pt>
                <c:pt idx="18380">
                  <c:v>61.482765336320902</c:v>
                </c:pt>
                <c:pt idx="18381">
                  <c:v>61.477243979713528</c:v>
                </c:pt>
                <c:pt idx="18382">
                  <c:v>61.473027671031538</c:v>
                </c:pt>
                <c:pt idx="18383">
                  <c:v>61.478047086129152</c:v>
                </c:pt>
                <c:pt idx="18384">
                  <c:v>61.466903984612472</c:v>
                </c:pt>
                <c:pt idx="18385">
                  <c:v>61.455760883095813</c:v>
                </c:pt>
                <c:pt idx="18386">
                  <c:v>61.327163468295367</c:v>
                </c:pt>
                <c:pt idx="18387">
                  <c:v>61.330175117353932</c:v>
                </c:pt>
                <c:pt idx="18388">
                  <c:v>61.337202298490567</c:v>
                </c:pt>
                <c:pt idx="18389">
                  <c:v>61.369426943417118</c:v>
                </c:pt>
                <c:pt idx="18390">
                  <c:v>61.377458007573303</c:v>
                </c:pt>
                <c:pt idx="18391">
                  <c:v>61.391713146450471</c:v>
                </c:pt>
                <c:pt idx="18392">
                  <c:v>61.386091401541137</c:v>
                </c:pt>
                <c:pt idx="18393">
                  <c:v>61.38338091738845</c:v>
                </c:pt>
                <c:pt idx="18394">
                  <c:v>61.401350423437847</c:v>
                </c:pt>
                <c:pt idx="18395">
                  <c:v>61.391512369846559</c:v>
                </c:pt>
                <c:pt idx="18396">
                  <c:v>61.3836820822943</c:v>
                </c:pt>
                <c:pt idx="18397">
                  <c:v>61.378261113988913</c:v>
                </c:pt>
                <c:pt idx="18398">
                  <c:v>61.386191789843089</c:v>
                </c:pt>
                <c:pt idx="18399">
                  <c:v>61.386794119654809</c:v>
                </c:pt>
                <c:pt idx="18400">
                  <c:v>61.38840033248605</c:v>
                </c:pt>
                <c:pt idx="18401">
                  <c:v>61.402655471363218</c:v>
                </c:pt>
                <c:pt idx="18402">
                  <c:v>61.39512634871685</c:v>
                </c:pt>
                <c:pt idx="18403">
                  <c:v>61.404864014006158</c:v>
                </c:pt>
                <c:pt idx="18404">
                  <c:v>61.381875092859183</c:v>
                </c:pt>
                <c:pt idx="18405">
                  <c:v>61.477444756317432</c:v>
                </c:pt>
                <c:pt idx="18406">
                  <c:v>61.4974220284059</c:v>
                </c:pt>
                <c:pt idx="18407">
                  <c:v>61.489792517457524</c:v>
                </c:pt>
                <c:pt idx="18408">
                  <c:v>61.465900101592958</c:v>
                </c:pt>
                <c:pt idx="18409">
                  <c:v>61.458973308758281</c:v>
                </c:pt>
                <c:pt idx="18410">
                  <c:v>61.441405355916672</c:v>
                </c:pt>
                <c:pt idx="18411">
                  <c:v>61.429258371380513</c:v>
                </c:pt>
                <c:pt idx="18412">
                  <c:v>61.425644392510243</c:v>
                </c:pt>
                <c:pt idx="18413">
                  <c:v>61.405064790610083</c:v>
                </c:pt>
                <c:pt idx="18414">
                  <c:v>61.405165178912043</c:v>
                </c:pt>
                <c:pt idx="18415">
                  <c:v>61.409883429103772</c:v>
                </c:pt>
                <c:pt idx="18416">
                  <c:v>61.39843916268125</c:v>
                </c:pt>
                <c:pt idx="18417">
                  <c:v>61.386292178145062</c:v>
                </c:pt>
                <c:pt idx="18418">
                  <c:v>61.388400332486071</c:v>
                </c:pt>
                <c:pt idx="18419">
                  <c:v>61.387798002674337</c:v>
                </c:pt>
                <c:pt idx="18420">
                  <c:v>61.381875092859183</c:v>
                </c:pt>
                <c:pt idx="18421">
                  <c:v>61.378562278894762</c:v>
                </c:pt>
                <c:pt idx="18422">
                  <c:v>61.307788526018619</c:v>
                </c:pt>
                <c:pt idx="18423">
                  <c:v>61.305780759979598</c:v>
                </c:pt>
                <c:pt idx="18424">
                  <c:v>61.310398621869382</c:v>
                </c:pt>
                <c:pt idx="18425">
                  <c:v>61.290622126384861</c:v>
                </c:pt>
                <c:pt idx="18426">
                  <c:v>61.292730280725849</c:v>
                </c:pt>
                <c:pt idx="18427">
                  <c:v>61.3038733822425</c:v>
                </c:pt>
                <c:pt idx="18428">
                  <c:v>61.308591632434258</c:v>
                </c:pt>
                <c:pt idx="18429">
                  <c:v>61.307487361112777</c:v>
                </c:pt>
                <c:pt idx="18430">
                  <c:v>61.316421919986503</c:v>
                </c:pt>
                <c:pt idx="18431">
                  <c:v>61.346638798874061</c:v>
                </c:pt>
                <c:pt idx="18432">
                  <c:v>61.35336481510484</c:v>
                </c:pt>
                <c:pt idx="18433">
                  <c:v>61.353967144916538</c:v>
                </c:pt>
                <c:pt idx="18434">
                  <c:v>61.279780189774051</c:v>
                </c:pt>
                <c:pt idx="18435">
                  <c:v>61.289317078459483</c:v>
                </c:pt>
                <c:pt idx="18436">
                  <c:v>61.292629892423903</c:v>
                </c:pt>
                <c:pt idx="18437">
                  <c:v>61.288413583741907</c:v>
                </c:pt>
                <c:pt idx="18438">
                  <c:v>61.290521738082909</c:v>
                </c:pt>
                <c:pt idx="18439">
                  <c:v>61.288815136949736</c:v>
                </c:pt>
                <c:pt idx="18440">
                  <c:v>61.299958238466402</c:v>
                </c:pt>
                <c:pt idx="18441">
                  <c:v>61.36701762417028</c:v>
                </c:pt>
                <c:pt idx="18442">
                  <c:v>61.366214517754649</c:v>
                </c:pt>
                <c:pt idx="18443">
                  <c:v>61.373643252099107</c:v>
                </c:pt>
                <c:pt idx="18444">
                  <c:v>61.378562278894748</c:v>
                </c:pt>
                <c:pt idx="18445">
                  <c:v>61.382878975878683</c:v>
                </c:pt>
                <c:pt idx="18446">
                  <c:v>61.386292178145062</c:v>
                </c:pt>
                <c:pt idx="18447">
                  <c:v>61.38348130569041</c:v>
                </c:pt>
                <c:pt idx="18448">
                  <c:v>61.376052571345973</c:v>
                </c:pt>
                <c:pt idx="18449">
                  <c:v>61.382577810972847</c:v>
                </c:pt>
                <c:pt idx="18450">
                  <c:v>61.360291607939502</c:v>
                </c:pt>
                <c:pt idx="18451">
                  <c:v>61.365311023037123</c:v>
                </c:pt>
                <c:pt idx="18452">
                  <c:v>61.361596655864894</c:v>
                </c:pt>
                <c:pt idx="18453">
                  <c:v>61.428053711757087</c:v>
                </c:pt>
                <c:pt idx="18454">
                  <c:v>61.426146334019997</c:v>
                </c:pt>
                <c:pt idx="18455">
                  <c:v>61.427752546851238</c:v>
                </c:pt>
                <c:pt idx="18456">
                  <c:v>61.427953323455121</c:v>
                </c:pt>
                <c:pt idx="18457">
                  <c:v>61.425544004208277</c:v>
                </c:pt>
                <c:pt idx="18458">
                  <c:v>61.424138567980961</c:v>
                </c:pt>
                <c:pt idx="18459">
                  <c:v>61.321039781876301</c:v>
                </c:pt>
                <c:pt idx="18460">
                  <c:v>61.286104652797022</c:v>
                </c:pt>
                <c:pt idx="18461">
                  <c:v>61.298151249031299</c:v>
                </c:pt>
                <c:pt idx="18462">
                  <c:v>61.287309312420469</c:v>
                </c:pt>
                <c:pt idx="18463">
                  <c:v>61.284799604871658</c:v>
                </c:pt>
                <c:pt idx="18464">
                  <c:v>61.281486790907223</c:v>
                </c:pt>
                <c:pt idx="18465">
                  <c:v>61.275463492790109</c:v>
                </c:pt>
                <c:pt idx="18466">
                  <c:v>61.303070275826911</c:v>
                </c:pt>
                <c:pt idx="18467">
                  <c:v>61.315317648665037</c:v>
                </c:pt>
                <c:pt idx="18468">
                  <c:v>61.31421337734357</c:v>
                </c:pt>
                <c:pt idx="18469">
                  <c:v>61.307788526018641</c:v>
                </c:pt>
                <c:pt idx="18470">
                  <c:v>61.300962121485902</c:v>
                </c:pt>
                <c:pt idx="18471">
                  <c:v>61.294336493557083</c:v>
                </c:pt>
                <c:pt idx="18472">
                  <c:v>61.303772993940562</c:v>
                </c:pt>
                <c:pt idx="18473">
                  <c:v>61.304475712054227</c:v>
                </c:pt>
                <c:pt idx="18474">
                  <c:v>61.307788526018619</c:v>
                </c:pt>
                <c:pt idx="18475">
                  <c:v>61.307788526018641</c:v>
                </c:pt>
                <c:pt idx="18476">
                  <c:v>61.329070846032472</c:v>
                </c:pt>
                <c:pt idx="18477">
                  <c:v>61.326761915087559</c:v>
                </c:pt>
                <c:pt idx="18478">
                  <c:v>61.427350993643408</c:v>
                </c:pt>
                <c:pt idx="18479">
                  <c:v>61.457668260832897</c:v>
                </c:pt>
                <c:pt idx="18480">
                  <c:v>61.458571755550473</c:v>
                </c:pt>
                <c:pt idx="18481">
                  <c:v>61.456965542719253</c:v>
                </c:pt>
                <c:pt idx="18482">
                  <c:v>61.420825754016548</c:v>
                </c:pt>
                <c:pt idx="18483">
                  <c:v>61.418717599675553</c:v>
                </c:pt>
                <c:pt idx="18484">
                  <c:v>61.421528472130213</c:v>
                </c:pt>
                <c:pt idx="18485">
                  <c:v>61.394122465697308</c:v>
                </c:pt>
                <c:pt idx="18486">
                  <c:v>61.392415864564143</c:v>
                </c:pt>
                <c:pt idx="18487">
                  <c:v>61.390508486827052</c:v>
                </c:pt>
                <c:pt idx="18488">
                  <c:v>61.392717029469999</c:v>
                </c:pt>
                <c:pt idx="18489">
                  <c:v>61.392817417771951</c:v>
                </c:pt>
                <c:pt idx="18490">
                  <c:v>61.402956636269089</c:v>
                </c:pt>
                <c:pt idx="18491">
                  <c:v>61.402555083061301</c:v>
                </c:pt>
                <c:pt idx="18492">
                  <c:v>61.36521063473517</c:v>
                </c:pt>
                <c:pt idx="18493">
                  <c:v>61.355774134351677</c:v>
                </c:pt>
                <c:pt idx="18494">
                  <c:v>61.351457437367728</c:v>
                </c:pt>
                <c:pt idx="18495">
                  <c:v>61.332182883392981</c:v>
                </c:pt>
                <c:pt idx="18496">
                  <c:v>61.330074729051987</c:v>
                </c:pt>
                <c:pt idx="18497">
                  <c:v>61.335696473961278</c:v>
                </c:pt>
                <c:pt idx="18498">
                  <c:v>61.341217830568652</c:v>
                </c:pt>
                <c:pt idx="18499">
                  <c:v>61.352461320387249</c:v>
                </c:pt>
                <c:pt idx="18500">
                  <c:v>61.365712576244931</c:v>
                </c:pt>
                <c:pt idx="18501">
                  <c:v>61.432771961948831</c:v>
                </c:pt>
                <c:pt idx="18502">
                  <c:v>61.320136287158732</c:v>
                </c:pt>
                <c:pt idx="18503">
                  <c:v>61.322947159613378</c:v>
                </c:pt>
                <c:pt idx="18504">
                  <c:v>61.321240558480199</c:v>
                </c:pt>
                <c:pt idx="18505">
                  <c:v>61.314313765645522</c:v>
                </c:pt>
                <c:pt idx="18506">
                  <c:v>61.304977653563988</c:v>
                </c:pt>
                <c:pt idx="18507">
                  <c:v>61.315618813570907</c:v>
                </c:pt>
                <c:pt idx="18508">
                  <c:v>61.318329297723587</c:v>
                </c:pt>
                <c:pt idx="18509">
                  <c:v>61.334391426035921</c:v>
                </c:pt>
                <c:pt idx="18510">
                  <c:v>61.340816277360837</c:v>
                </c:pt>
                <c:pt idx="18511">
                  <c:v>61.381875092859197</c:v>
                </c:pt>
                <c:pt idx="18512">
                  <c:v>61.39512634871685</c:v>
                </c:pt>
                <c:pt idx="18513">
                  <c:v>61.402253918155431</c:v>
                </c:pt>
                <c:pt idx="18514">
                  <c:v>61.400446928720299</c:v>
                </c:pt>
                <c:pt idx="18515">
                  <c:v>61.406470226837442</c:v>
                </c:pt>
                <c:pt idx="18516">
                  <c:v>61.430362642702008</c:v>
                </c:pt>
                <c:pt idx="18517">
                  <c:v>61.378461890592853</c:v>
                </c:pt>
                <c:pt idx="18518">
                  <c:v>61.374948300024528</c:v>
                </c:pt>
                <c:pt idx="18519">
                  <c:v>61.368925001907407</c:v>
                </c:pt>
                <c:pt idx="18520">
                  <c:v>61.34222171358816</c:v>
                </c:pt>
                <c:pt idx="18521">
                  <c:v>61.473228447635471</c:v>
                </c:pt>
                <c:pt idx="18522">
                  <c:v>61.470116410274962</c:v>
                </c:pt>
                <c:pt idx="18523">
                  <c:v>61.474433107258903</c:v>
                </c:pt>
                <c:pt idx="18524">
                  <c:v>61.479954463866243</c:v>
                </c:pt>
                <c:pt idx="18525">
                  <c:v>61.493506884629767</c:v>
                </c:pt>
                <c:pt idx="18526">
                  <c:v>61.483869607642347</c:v>
                </c:pt>
                <c:pt idx="18527">
                  <c:v>61.4796532989604</c:v>
                </c:pt>
                <c:pt idx="18528">
                  <c:v>61.459575638570008</c:v>
                </c:pt>
                <c:pt idx="18529">
                  <c:v>61.458571755550487</c:v>
                </c:pt>
                <c:pt idx="18530">
                  <c:v>61.465598936687137</c:v>
                </c:pt>
                <c:pt idx="18531">
                  <c:v>61.460880686495379</c:v>
                </c:pt>
                <c:pt idx="18532">
                  <c:v>61.468108644235919</c:v>
                </c:pt>
                <c:pt idx="18533">
                  <c:v>61.482263394811142</c:v>
                </c:pt>
                <c:pt idx="18534">
                  <c:v>61.416408668730647</c:v>
                </c:pt>
                <c:pt idx="18535">
                  <c:v>61.387496837768488</c:v>
                </c:pt>
                <c:pt idx="18536">
                  <c:v>61.437389823838608</c:v>
                </c:pt>
                <c:pt idx="18537">
                  <c:v>61.428856818172719</c:v>
                </c:pt>
                <c:pt idx="18538">
                  <c:v>61.442911180445982</c:v>
                </c:pt>
                <c:pt idx="18539">
                  <c:v>61.364005975111752</c:v>
                </c:pt>
                <c:pt idx="18540">
                  <c:v>61.352260543783373</c:v>
                </c:pt>
                <c:pt idx="18541">
                  <c:v>61.343727538117449</c:v>
                </c:pt>
                <c:pt idx="18542">
                  <c:v>61.352360932085332</c:v>
                </c:pt>
                <c:pt idx="18543">
                  <c:v>61.344631032835018</c:v>
                </c:pt>
                <c:pt idx="18544">
                  <c:v>61.347542293591623</c:v>
                </c:pt>
                <c:pt idx="18545">
                  <c:v>61.345735304156499</c:v>
                </c:pt>
                <c:pt idx="18546">
                  <c:v>61.337905016604218</c:v>
                </c:pt>
                <c:pt idx="18547">
                  <c:v>61.343225596607688</c:v>
                </c:pt>
                <c:pt idx="18548">
                  <c:v>61.329773564146123</c:v>
                </c:pt>
                <c:pt idx="18549">
                  <c:v>61.325155702256339</c:v>
                </c:pt>
                <c:pt idx="18550">
                  <c:v>61.327565021503183</c:v>
                </c:pt>
                <c:pt idx="18551">
                  <c:v>61.316723084892367</c:v>
                </c:pt>
                <c:pt idx="18552">
                  <c:v>61.308792409038183</c:v>
                </c:pt>
                <c:pt idx="18553">
                  <c:v>61.368322672095687</c:v>
                </c:pt>
                <c:pt idx="18554">
                  <c:v>61.368423060397618</c:v>
                </c:pt>
                <c:pt idx="18555">
                  <c:v>61.371535097758148</c:v>
                </c:pt>
                <c:pt idx="18556">
                  <c:v>61.362600538884422</c:v>
                </c:pt>
                <c:pt idx="18557">
                  <c:v>61.351357049065797</c:v>
                </c:pt>
                <c:pt idx="18558">
                  <c:v>61.438092541952287</c:v>
                </c:pt>
                <c:pt idx="18559">
                  <c:v>61.4071729449511</c:v>
                </c:pt>
                <c:pt idx="18560">
                  <c:v>61.413296631370137</c:v>
                </c:pt>
                <c:pt idx="18561">
                  <c:v>61.405867897025701</c:v>
                </c:pt>
                <c:pt idx="18562">
                  <c:v>61.418316046467737</c:v>
                </c:pt>
                <c:pt idx="18563">
                  <c:v>61.42725060534147</c:v>
                </c:pt>
                <c:pt idx="18564">
                  <c:v>61.457969425738753</c:v>
                </c:pt>
                <c:pt idx="18565">
                  <c:v>61.470016021973009</c:v>
                </c:pt>
                <c:pt idx="18566">
                  <c:v>61.470216798576921</c:v>
                </c:pt>
                <c:pt idx="18567">
                  <c:v>61.477846309525262</c:v>
                </c:pt>
                <c:pt idx="18568">
                  <c:v>61.483769219340417</c:v>
                </c:pt>
                <c:pt idx="18569">
                  <c:v>61.48688125670094</c:v>
                </c:pt>
                <c:pt idx="18570">
                  <c:v>61.487282809908763</c:v>
                </c:pt>
                <c:pt idx="18571">
                  <c:v>61.471220681596421</c:v>
                </c:pt>
                <c:pt idx="18572">
                  <c:v>61.47844863933696</c:v>
                </c:pt>
                <c:pt idx="18573">
                  <c:v>61.485576208775562</c:v>
                </c:pt>
                <c:pt idx="18574">
                  <c:v>61.493406496327808</c:v>
                </c:pt>
                <c:pt idx="18575">
                  <c:v>61.510271731055738</c:v>
                </c:pt>
                <c:pt idx="18576">
                  <c:v>61.509870177847922</c:v>
                </c:pt>
                <c:pt idx="18577">
                  <c:v>61.511576778981109</c:v>
                </c:pt>
                <c:pt idx="18578">
                  <c:v>61.542897929190133</c:v>
                </c:pt>
                <c:pt idx="18579">
                  <c:v>61.542295599378413</c:v>
                </c:pt>
                <c:pt idx="18580">
                  <c:v>61.546511908060403</c:v>
                </c:pt>
                <c:pt idx="18581">
                  <c:v>61.544704918625271</c:v>
                </c:pt>
                <c:pt idx="18582">
                  <c:v>61.536272301261313</c:v>
                </c:pt>
                <c:pt idx="18583">
                  <c:v>61.506958917091303</c:v>
                </c:pt>
                <c:pt idx="18584">
                  <c:v>61.502140278597629</c:v>
                </c:pt>
                <c:pt idx="18585">
                  <c:v>61.504348821240548</c:v>
                </c:pt>
                <c:pt idx="18586">
                  <c:v>61.497522416707838</c:v>
                </c:pt>
                <c:pt idx="18587">
                  <c:v>61.487985528022378</c:v>
                </c:pt>
                <c:pt idx="18588">
                  <c:v>61.483568442736491</c:v>
                </c:pt>
                <c:pt idx="18589">
                  <c:v>61.499229017841003</c:v>
                </c:pt>
                <c:pt idx="18590">
                  <c:v>61.509368236338162</c:v>
                </c:pt>
                <c:pt idx="18591">
                  <c:v>61.500433677464422</c:v>
                </c:pt>
                <c:pt idx="18592">
                  <c:v>61.488487469532117</c:v>
                </c:pt>
                <c:pt idx="18593">
                  <c:v>61.473830777447148</c:v>
                </c:pt>
                <c:pt idx="18594">
                  <c:v>61.46650243140467</c:v>
                </c:pt>
                <c:pt idx="18595">
                  <c:v>61.475336601976451</c:v>
                </c:pt>
                <c:pt idx="18596">
                  <c:v>61.466502431404678</c:v>
                </c:pt>
                <c:pt idx="18597">
                  <c:v>61.457467484228978</c:v>
                </c:pt>
                <c:pt idx="18598">
                  <c:v>61.448432537053328</c:v>
                </c:pt>
                <c:pt idx="18599">
                  <c:v>61.446123606108451</c:v>
                </c:pt>
                <c:pt idx="18600">
                  <c:v>61.443814675163537</c:v>
                </c:pt>
                <c:pt idx="18601">
                  <c:v>61.44923564346896</c:v>
                </c:pt>
                <c:pt idx="18602">
                  <c:v>61.456262824605581</c:v>
                </c:pt>
                <c:pt idx="18603">
                  <c:v>61.461683792910968</c:v>
                </c:pt>
                <c:pt idx="18604">
                  <c:v>61.455459718189957</c:v>
                </c:pt>
                <c:pt idx="18605">
                  <c:v>61.473931165749107</c:v>
                </c:pt>
                <c:pt idx="18606">
                  <c:v>61.47142145820029</c:v>
                </c:pt>
                <c:pt idx="18607">
                  <c:v>61.471923399710057</c:v>
                </c:pt>
                <c:pt idx="18608">
                  <c:v>61.46660281970663</c:v>
                </c:pt>
                <c:pt idx="18609">
                  <c:v>61.473128059333497</c:v>
                </c:pt>
                <c:pt idx="18610">
                  <c:v>61.487583974814576</c:v>
                </c:pt>
                <c:pt idx="18611">
                  <c:v>61.48587737368139</c:v>
                </c:pt>
                <c:pt idx="18612">
                  <c:v>61.495615038970762</c:v>
                </c:pt>
                <c:pt idx="18613">
                  <c:v>61.505553480863981</c:v>
                </c:pt>
                <c:pt idx="18614">
                  <c:v>61.49280416651608</c:v>
                </c:pt>
                <c:pt idx="18615">
                  <c:v>61.500433677464429</c:v>
                </c:pt>
                <c:pt idx="18616">
                  <c:v>61.502341055201519</c:v>
                </c:pt>
                <c:pt idx="18617">
                  <c:v>61.521314444270452</c:v>
                </c:pt>
                <c:pt idx="18618">
                  <c:v>61.51559231105918</c:v>
                </c:pt>
                <c:pt idx="18619">
                  <c:v>61.521013279364567</c:v>
                </c:pt>
                <c:pt idx="18620">
                  <c:v>61.516295029172838</c:v>
                </c:pt>
                <c:pt idx="18621">
                  <c:v>61.512580662000602</c:v>
                </c:pt>
                <c:pt idx="18622">
                  <c:v>61.521515220874342</c:v>
                </c:pt>
                <c:pt idx="18623">
                  <c:v>61.530349391446101</c:v>
                </c:pt>
                <c:pt idx="18624">
                  <c:v>61.520511337854828</c:v>
                </c:pt>
                <c:pt idx="18625">
                  <c:v>61.535770359751517</c:v>
                </c:pt>
                <c:pt idx="18626">
                  <c:v>61.440200696293239</c:v>
                </c:pt>
                <c:pt idx="18627">
                  <c:v>61.436285552517127</c:v>
                </c:pt>
                <c:pt idx="18628">
                  <c:v>61.431366525721472</c:v>
                </c:pt>
                <c:pt idx="18629">
                  <c:v>61.432270020439063</c:v>
                </c:pt>
                <c:pt idx="18630">
                  <c:v>61.445119723088908</c:v>
                </c:pt>
                <c:pt idx="18631">
                  <c:v>61.436486329121038</c:v>
                </c:pt>
                <c:pt idx="18632">
                  <c:v>61.429358759682451</c:v>
                </c:pt>
                <c:pt idx="18633">
                  <c:v>61.424439732886803</c:v>
                </c:pt>
                <c:pt idx="18634">
                  <c:v>61.41500323250331</c:v>
                </c:pt>
                <c:pt idx="18635">
                  <c:v>61.417814104957962</c:v>
                </c:pt>
                <c:pt idx="18636">
                  <c:v>61.399543434002688</c:v>
                </c:pt>
                <c:pt idx="18637">
                  <c:v>61.414802455899391</c:v>
                </c:pt>
                <c:pt idx="18638">
                  <c:v>61.40857838117838</c:v>
                </c:pt>
                <c:pt idx="18639">
                  <c:v>61.406068673629584</c:v>
                </c:pt>
                <c:pt idx="18640">
                  <c:v>61.401350423437883</c:v>
                </c:pt>
                <c:pt idx="18641">
                  <c:v>61.387697614372378</c:v>
                </c:pt>
                <c:pt idx="18642">
                  <c:v>61.381674316255271</c:v>
                </c:pt>
                <c:pt idx="18643">
                  <c:v>61.37926499700842</c:v>
                </c:pt>
                <c:pt idx="18644">
                  <c:v>61.376152959647897</c:v>
                </c:pt>
                <c:pt idx="18645">
                  <c:v>61.467707091028103</c:v>
                </c:pt>
                <c:pt idx="18646">
                  <c:v>61.460679909891446</c:v>
                </c:pt>
                <c:pt idx="18647">
                  <c:v>61.474734272164731</c:v>
                </c:pt>
                <c:pt idx="18648">
                  <c:v>61.465799713291013</c:v>
                </c:pt>
                <c:pt idx="18649">
                  <c:v>61.466000489894903</c:v>
                </c:pt>
                <c:pt idx="18650">
                  <c:v>61.478950580846707</c:v>
                </c:pt>
                <c:pt idx="18651">
                  <c:v>61.469915633671029</c:v>
                </c:pt>
                <c:pt idx="18652">
                  <c:v>61.482363783113072</c:v>
                </c:pt>
                <c:pt idx="18653">
                  <c:v>61.495514650668802</c:v>
                </c:pt>
                <c:pt idx="18654">
                  <c:v>61.49963057104884</c:v>
                </c:pt>
                <c:pt idx="18655">
                  <c:v>61.503947268032782</c:v>
                </c:pt>
                <c:pt idx="18656">
                  <c:v>61.498325523123498</c:v>
                </c:pt>
                <c:pt idx="18657">
                  <c:v>61.503947268032782</c:v>
                </c:pt>
                <c:pt idx="18658">
                  <c:v>61.50876590652647</c:v>
                </c:pt>
                <c:pt idx="18659">
                  <c:v>61.51870434841971</c:v>
                </c:pt>
                <c:pt idx="18660">
                  <c:v>61.527237354085628</c:v>
                </c:pt>
                <c:pt idx="18661">
                  <c:v>61.534666088430058</c:v>
                </c:pt>
                <c:pt idx="18662">
                  <c:v>61.536874631072997</c:v>
                </c:pt>
                <c:pt idx="18663">
                  <c:v>61.527237354085607</c:v>
                </c:pt>
                <c:pt idx="18664">
                  <c:v>61.53908317371593</c:v>
                </c:pt>
                <c:pt idx="18665">
                  <c:v>61.547616179381848</c:v>
                </c:pt>
                <c:pt idx="18666">
                  <c:v>61.531554051069548</c:v>
                </c:pt>
                <c:pt idx="18667">
                  <c:v>61.529847449936369</c:v>
                </c:pt>
                <c:pt idx="18668">
                  <c:v>61.516094252568948</c:v>
                </c:pt>
                <c:pt idx="18669">
                  <c:v>61.517800853702127</c:v>
                </c:pt>
                <c:pt idx="18670">
                  <c:v>61.518302795211902</c:v>
                </c:pt>
                <c:pt idx="18671">
                  <c:v>61.510271731055738</c:v>
                </c:pt>
                <c:pt idx="18672">
                  <c:v>61.499229017841017</c:v>
                </c:pt>
                <c:pt idx="18673">
                  <c:v>61.486078150285309</c:v>
                </c:pt>
                <c:pt idx="18674">
                  <c:v>61.492402613308293</c:v>
                </c:pt>
                <c:pt idx="18675">
                  <c:v>61.49009368236338</c:v>
                </c:pt>
                <c:pt idx="18676">
                  <c:v>61.486178538587261</c:v>
                </c:pt>
                <c:pt idx="18677">
                  <c:v>61.482062618207223</c:v>
                </c:pt>
                <c:pt idx="18678">
                  <c:v>61.470317186878852</c:v>
                </c:pt>
                <c:pt idx="18679">
                  <c:v>61.465498548385163</c:v>
                </c:pt>
                <c:pt idx="18680">
                  <c:v>61.466502431404678</c:v>
                </c:pt>
                <c:pt idx="18681">
                  <c:v>61.460981074797303</c:v>
                </c:pt>
                <c:pt idx="18682">
                  <c:v>61.463691558950018</c:v>
                </c:pt>
                <c:pt idx="18683">
                  <c:v>61.444617781579147</c:v>
                </c:pt>
                <c:pt idx="18684">
                  <c:v>61.439799143085459</c:v>
                </c:pt>
                <c:pt idx="18685">
                  <c:v>61.442509627238152</c:v>
                </c:pt>
                <c:pt idx="18686">
                  <c:v>61.459876803475851</c:v>
                </c:pt>
                <c:pt idx="18687">
                  <c:v>61.470216798576899</c:v>
                </c:pt>
                <c:pt idx="18688">
                  <c:v>61.477344368015473</c:v>
                </c:pt>
                <c:pt idx="18689">
                  <c:v>61.47513582537254</c:v>
                </c:pt>
                <c:pt idx="18690">
                  <c:v>61.479352134054508</c:v>
                </c:pt>
                <c:pt idx="18691">
                  <c:v>61.464695441969532</c:v>
                </c:pt>
                <c:pt idx="18692">
                  <c:v>61.478549027638898</c:v>
                </c:pt>
                <c:pt idx="18693">
                  <c:v>61.47814747443109</c:v>
                </c:pt>
                <c:pt idx="18694">
                  <c:v>61.473630000843258</c:v>
                </c:pt>
                <c:pt idx="18695">
                  <c:v>61.472525729521799</c:v>
                </c:pt>
                <c:pt idx="18696">
                  <c:v>61.465498548385142</c:v>
                </c:pt>
                <c:pt idx="18697">
                  <c:v>61.467104761216362</c:v>
                </c:pt>
                <c:pt idx="18698">
                  <c:v>61.459073697060198</c:v>
                </c:pt>
                <c:pt idx="18699">
                  <c:v>61.454154670264558</c:v>
                </c:pt>
                <c:pt idx="18700">
                  <c:v>61.461683792910947</c:v>
                </c:pt>
                <c:pt idx="18701">
                  <c:v>61.463892335553922</c:v>
                </c:pt>
                <c:pt idx="18702">
                  <c:v>61.46951408046322</c:v>
                </c:pt>
                <c:pt idx="18703">
                  <c:v>61.473027671031517</c:v>
                </c:pt>
                <c:pt idx="18704">
                  <c:v>61.495012709159042</c:v>
                </c:pt>
                <c:pt idx="18705">
                  <c:v>61.480556793677948</c:v>
                </c:pt>
                <c:pt idx="18706">
                  <c:v>61.478950580846721</c:v>
                </c:pt>
                <c:pt idx="18707">
                  <c:v>61.463290005742188</c:v>
                </c:pt>
                <c:pt idx="18708">
                  <c:v>61.461382628005119</c:v>
                </c:pt>
                <c:pt idx="18709">
                  <c:v>61.455560106491909</c:v>
                </c:pt>
                <c:pt idx="18710">
                  <c:v>61.470718740086653</c:v>
                </c:pt>
                <c:pt idx="18711">
                  <c:v>61.457969425738739</c:v>
                </c:pt>
                <c:pt idx="18712">
                  <c:v>61.420424200808718</c:v>
                </c:pt>
                <c:pt idx="18713">
                  <c:v>61.408779157782277</c:v>
                </c:pt>
                <c:pt idx="18714">
                  <c:v>61.410786923821341</c:v>
                </c:pt>
                <c:pt idx="18715">
                  <c:v>61.418817987977498</c:v>
                </c:pt>
                <c:pt idx="18716">
                  <c:v>61.41931992948728</c:v>
                </c:pt>
                <c:pt idx="18717">
                  <c:v>61.430964972513692</c:v>
                </c:pt>
                <c:pt idx="18718">
                  <c:v>61.443413121955743</c:v>
                </c:pt>
                <c:pt idx="18719">
                  <c:v>61.449235643468931</c:v>
                </c:pt>
                <c:pt idx="18720">
                  <c:v>61.450339914790398</c:v>
                </c:pt>
                <c:pt idx="18721">
                  <c:v>61.451243409507967</c:v>
                </c:pt>
                <c:pt idx="18722">
                  <c:v>61.451343797809933</c:v>
                </c:pt>
                <c:pt idx="18723">
                  <c:v>61.430161866098082</c:v>
                </c:pt>
                <c:pt idx="18724">
                  <c:v>61.430663807607829</c:v>
                </c:pt>
                <c:pt idx="18725">
                  <c:v>61.433474680062467</c:v>
                </c:pt>
                <c:pt idx="18726">
                  <c:v>61.447529042335773</c:v>
                </c:pt>
                <c:pt idx="18727">
                  <c:v>61.451544574413823</c:v>
                </c:pt>
                <c:pt idx="18728">
                  <c:v>61.446725935920142</c:v>
                </c:pt>
                <c:pt idx="18729">
                  <c:v>61.448231760449403</c:v>
                </c:pt>
                <c:pt idx="18730">
                  <c:v>61.460479133287564</c:v>
                </c:pt>
                <c:pt idx="18731">
                  <c:v>61.499730959350799</c:v>
                </c:pt>
                <c:pt idx="18732">
                  <c:v>61.509167459734243</c:v>
                </c:pt>
                <c:pt idx="18733">
                  <c:v>61.519105901627498</c:v>
                </c:pt>
                <c:pt idx="18734">
                  <c:v>61.51579308766307</c:v>
                </c:pt>
                <c:pt idx="18735">
                  <c:v>61.522920657101672</c:v>
                </c:pt>
                <c:pt idx="18736">
                  <c:v>61.5044492095425</c:v>
                </c:pt>
                <c:pt idx="18737">
                  <c:v>61.491699895194621</c:v>
                </c:pt>
                <c:pt idx="18738">
                  <c:v>61.48156067669747</c:v>
                </c:pt>
                <c:pt idx="18739">
                  <c:v>61.47684242650574</c:v>
                </c:pt>
                <c:pt idx="18740">
                  <c:v>61.488085916324351</c:v>
                </c:pt>
                <c:pt idx="18741">
                  <c:v>61.446023217806477</c:v>
                </c:pt>
                <c:pt idx="18742">
                  <c:v>61.45776864913487</c:v>
                </c:pt>
                <c:pt idx="18743">
                  <c:v>61.45716631932315</c:v>
                </c:pt>
                <c:pt idx="18744">
                  <c:v>61.493004943119999</c:v>
                </c:pt>
                <c:pt idx="18745">
                  <c:v>61.482865724622847</c:v>
                </c:pt>
                <c:pt idx="18746">
                  <c:v>61.488889022739947</c:v>
                </c:pt>
                <c:pt idx="18747">
                  <c:v>61.462386511024647</c:v>
                </c:pt>
                <c:pt idx="18748">
                  <c:v>61.454857388378237</c:v>
                </c:pt>
                <c:pt idx="18749">
                  <c:v>61.437992153650299</c:v>
                </c:pt>
                <c:pt idx="18750">
                  <c:v>61.442911180445961</c:v>
                </c:pt>
                <c:pt idx="18751">
                  <c:v>61.442007685728392</c:v>
                </c:pt>
                <c:pt idx="18752">
                  <c:v>61.424138567980947</c:v>
                </c:pt>
                <c:pt idx="18753">
                  <c:v>61.411690418538917</c:v>
                </c:pt>
                <c:pt idx="18754">
                  <c:v>61.407775274762777</c:v>
                </c:pt>
                <c:pt idx="18755">
                  <c:v>61.428053711757087</c:v>
                </c:pt>
                <c:pt idx="18756">
                  <c:v>61.423737014773153</c:v>
                </c:pt>
                <c:pt idx="18757">
                  <c:v>61.376654901157671</c:v>
                </c:pt>
                <c:pt idx="18758">
                  <c:v>61.379766938518202</c:v>
                </c:pt>
                <c:pt idx="18759">
                  <c:v>61.376554512855733</c:v>
                </c:pt>
                <c:pt idx="18760">
                  <c:v>61.418215658165799</c:v>
                </c:pt>
                <c:pt idx="18761">
                  <c:v>61.405767508723727</c:v>
                </c:pt>
                <c:pt idx="18762">
                  <c:v>61.407674886460818</c:v>
                </c:pt>
                <c:pt idx="18763">
                  <c:v>61.363403645300018</c:v>
                </c:pt>
                <c:pt idx="18764">
                  <c:v>61.358384230202418</c:v>
                </c:pt>
                <c:pt idx="18765">
                  <c:v>61.359488501523899</c:v>
                </c:pt>
                <c:pt idx="18766">
                  <c:v>61.387798002674359</c:v>
                </c:pt>
                <c:pt idx="18767">
                  <c:v>61.390408098525121</c:v>
                </c:pt>
                <c:pt idx="18768">
                  <c:v>61.393821300791473</c:v>
                </c:pt>
                <c:pt idx="18769">
                  <c:v>61.400346540418383</c:v>
                </c:pt>
                <c:pt idx="18770">
                  <c:v>61.402354306457397</c:v>
                </c:pt>
                <c:pt idx="18771">
                  <c:v>61.405566732119858</c:v>
                </c:pt>
                <c:pt idx="18772">
                  <c:v>61.410284982311587</c:v>
                </c:pt>
                <c:pt idx="18773">
                  <c:v>61.404462460798378</c:v>
                </c:pt>
                <c:pt idx="18774">
                  <c:v>61.404964402308138</c:v>
                </c:pt>
                <c:pt idx="18775">
                  <c:v>61.402555083061301</c:v>
                </c:pt>
                <c:pt idx="18776">
                  <c:v>61.473228447635456</c:v>
                </c:pt>
                <c:pt idx="18777">
                  <c:v>61.469112527255433</c:v>
                </c:pt>
                <c:pt idx="18778">
                  <c:v>61.47352961254132</c:v>
                </c:pt>
                <c:pt idx="18779">
                  <c:v>61.469514080463263</c:v>
                </c:pt>
                <c:pt idx="18780">
                  <c:v>61.464293888761773</c:v>
                </c:pt>
                <c:pt idx="18781">
                  <c:v>61.449837973280658</c:v>
                </c:pt>
                <c:pt idx="18782">
                  <c:v>61.457065931021212</c:v>
                </c:pt>
                <c:pt idx="18783">
                  <c:v>61.468209032537899</c:v>
                </c:pt>
                <c:pt idx="18784">
                  <c:v>61.462587287628573</c:v>
                </c:pt>
                <c:pt idx="18785">
                  <c:v>61.463791947251998</c:v>
                </c:pt>
                <c:pt idx="18786">
                  <c:v>61.459575638570001</c:v>
                </c:pt>
                <c:pt idx="18787">
                  <c:v>61.449737584978699</c:v>
                </c:pt>
                <c:pt idx="18788">
                  <c:v>61.439999919689363</c:v>
                </c:pt>
                <c:pt idx="18789">
                  <c:v>61.42945914798441</c:v>
                </c:pt>
                <c:pt idx="18790">
                  <c:v>61.425443615906318</c:v>
                </c:pt>
                <c:pt idx="18791">
                  <c:v>61.446123606108443</c:v>
                </c:pt>
                <c:pt idx="18792">
                  <c:v>61.446625547618183</c:v>
                </c:pt>
                <c:pt idx="18793">
                  <c:v>61.443413121955722</c:v>
                </c:pt>
                <c:pt idx="18794">
                  <c:v>61.445922829504532</c:v>
                </c:pt>
                <c:pt idx="18795">
                  <c:v>61.418215658165778</c:v>
                </c:pt>
                <c:pt idx="18796">
                  <c:v>61.419821870996998</c:v>
                </c:pt>
                <c:pt idx="18797">
                  <c:v>61.412493524954527</c:v>
                </c:pt>
                <c:pt idx="18798">
                  <c:v>61.406068673629598</c:v>
                </c:pt>
                <c:pt idx="18799">
                  <c:v>61.411590030236951</c:v>
                </c:pt>
                <c:pt idx="18800">
                  <c:v>61.413497407974049</c:v>
                </c:pt>
                <c:pt idx="18801">
                  <c:v>61.404060907590548</c:v>
                </c:pt>
                <c:pt idx="18802">
                  <c:v>61.400145763814443</c:v>
                </c:pt>
                <c:pt idx="18803">
                  <c:v>61.407775274762798</c:v>
                </c:pt>
                <c:pt idx="18804">
                  <c:v>61.409281099292052</c:v>
                </c:pt>
                <c:pt idx="18805">
                  <c:v>61.409883429103772</c:v>
                </c:pt>
                <c:pt idx="18806">
                  <c:v>61.435582834403483</c:v>
                </c:pt>
                <c:pt idx="18807">
                  <c:v>61.427150217039511</c:v>
                </c:pt>
                <c:pt idx="18808">
                  <c:v>61.429961089494149</c:v>
                </c:pt>
                <c:pt idx="18809">
                  <c:v>61.436185164215168</c:v>
                </c:pt>
                <c:pt idx="18810">
                  <c:v>61.420022647600923</c:v>
                </c:pt>
                <c:pt idx="18811">
                  <c:v>61.410786923821348</c:v>
                </c:pt>
                <c:pt idx="18812">
                  <c:v>61.408979934386217</c:v>
                </c:pt>
                <c:pt idx="18813">
                  <c:v>61.396331008340262</c:v>
                </c:pt>
                <c:pt idx="18814">
                  <c:v>61.395929455132439</c:v>
                </c:pt>
                <c:pt idx="18815">
                  <c:v>61.393921689093403</c:v>
                </c:pt>
                <c:pt idx="18816">
                  <c:v>61.408979934386203</c:v>
                </c:pt>
                <c:pt idx="18817">
                  <c:v>61.404964402308103</c:v>
                </c:pt>
                <c:pt idx="18818">
                  <c:v>61.389002662297749</c:v>
                </c:pt>
                <c:pt idx="18819">
                  <c:v>61.402856247967136</c:v>
                </c:pt>
                <c:pt idx="18820">
                  <c:v>61.409180710990107</c:v>
                </c:pt>
                <c:pt idx="18821">
                  <c:v>61.397836832869537</c:v>
                </c:pt>
                <c:pt idx="18822">
                  <c:v>61.385991013239192</c:v>
                </c:pt>
                <c:pt idx="18823">
                  <c:v>61.387898390976282</c:v>
                </c:pt>
                <c:pt idx="18824">
                  <c:v>61.392616641168033</c:v>
                </c:pt>
                <c:pt idx="18825">
                  <c:v>61.3853886834275</c:v>
                </c:pt>
                <c:pt idx="18826">
                  <c:v>61.380670433235757</c:v>
                </c:pt>
                <c:pt idx="18827">
                  <c:v>61.387898390976282</c:v>
                </c:pt>
                <c:pt idx="18828">
                  <c:v>61.372639369079593</c:v>
                </c:pt>
                <c:pt idx="18829">
                  <c:v>61.374647135118622</c:v>
                </c:pt>
                <c:pt idx="18830">
                  <c:v>61.383782470596273</c:v>
                </c:pt>
                <c:pt idx="18831">
                  <c:v>61.396029843434412</c:v>
                </c:pt>
                <c:pt idx="18832">
                  <c:v>61.406269450233488</c:v>
                </c:pt>
                <c:pt idx="18833">
                  <c:v>61.401450811739807</c:v>
                </c:pt>
                <c:pt idx="18834">
                  <c:v>61.39894110419101</c:v>
                </c:pt>
                <c:pt idx="18835">
                  <c:v>61.377357619271351</c:v>
                </c:pt>
                <c:pt idx="18836">
                  <c:v>61.374245581910841</c:v>
                </c:pt>
                <c:pt idx="18837">
                  <c:v>61.384083635502122</c:v>
                </c:pt>
                <c:pt idx="18838">
                  <c:v>61.363102480394161</c:v>
                </c:pt>
                <c:pt idx="18839">
                  <c:v>61.362801315488333</c:v>
                </c:pt>
                <c:pt idx="18840">
                  <c:v>61.369627720021057</c:v>
                </c:pt>
                <c:pt idx="18841">
                  <c:v>61.389504603807517</c:v>
                </c:pt>
                <c:pt idx="18842">
                  <c:v>61.366214517754678</c:v>
                </c:pt>
                <c:pt idx="18843">
                  <c:v>61.352360932085311</c:v>
                </c:pt>
                <c:pt idx="18844">
                  <c:v>61.356175687559499</c:v>
                </c:pt>
                <c:pt idx="18845">
                  <c:v>61.365612187942993</c:v>
                </c:pt>
                <c:pt idx="18846">
                  <c:v>61.360492384543427</c:v>
                </c:pt>
                <c:pt idx="18847">
                  <c:v>61.372840145683519</c:v>
                </c:pt>
                <c:pt idx="18848">
                  <c:v>61.363604421903929</c:v>
                </c:pt>
                <c:pt idx="18849">
                  <c:v>61.368824613605433</c:v>
                </c:pt>
                <c:pt idx="18850">
                  <c:v>61.350252777744309</c:v>
                </c:pt>
                <c:pt idx="18851">
                  <c:v>61.34312520830575</c:v>
                </c:pt>
                <c:pt idx="18852">
                  <c:v>61.348245011705266</c:v>
                </c:pt>
                <c:pt idx="18853">
                  <c:v>61.348746953215041</c:v>
                </c:pt>
                <c:pt idx="18854">
                  <c:v>61.328368127918779</c:v>
                </c:pt>
                <c:pt idx="18855">
                  <c:v>61.335495697357388</c:v>
                </c:pt>
                <c:pt idx="18856">
                  <c:v>61.333688707922249</c:v>
                </c:pt>
                <c:pt idx="18857">
                  <c:v>61.340113559247158</c:v>
                </c:pt>
                <c:pt idx="18858">
                  <c:v>61.331480165279302</c:v>
                </c:pt>
                <c:pt idx="18859">
                  <c:v>61.328568904522697</c:v>
                </c:pt>
                <c:pt idx="18860">
                  <c:v>61.321140170178261</c:v>
                </c:pt>
                <c:pt idx="18861">
                  <c:v>61.343727538117449</c:v>
                </c:pt>
                <c:pt idx="18862">
                  <c:v>61.348947729818953</c:v>
                </c:pt>
                <c:pt idx="18863">
                  <c:v>61.340113559247158</c:v>
                </c:pt>
                <c:pt idx="18864">
                  <c:v>61.23862098597376</c:v>
                </c:pt>
                <c:pt idx="18865">
                  <c:v>61.242234964844023</c:v>
                </c:pt>
                <c:pt idx="18866">
                  <c:v>61.245748555412327</c:v>
                </c:pt>
                <c:pt idx="18867">
                  <c:v>61.252876124850943</c:v>
                </c:pt>
                <c:pt idx="18868">
                  <c:v>61.243339236165497</c:v>
                </c:pt>
                <c:pt idx="18869">
                  <c:v>61.243740789373298</c:v>
                </c:pt>
                <c:pt idx="18870">
                  <c:v>61.246250496922109</c:v>
                </c:pt>
                <c:pt idx="18871">
                  <c:v>61.209809543313519</c:v>
                </c:pt>
                <c:pt idx="18872">
                  <c:v>61.199369159910518</c:v>
                </c:pt>
                <c:pt idx="18873">
                  <c:v>61.223462352379002</c:v>
                </c:pt>
                <c:pt idx="18874">
                  <c:v>61.225068565210229</c:v>
                </c:pt>
                <c:pt idx="18875">
                  <c:v>61.229887203703917</c:v>
                </c:pt>
                <c:pt idx="18876">
                  <c:v>61.236512831632758</c:v>
                </c:pt>
                <c:pt idx="18877">
                  <c:v>61.240729140314741</c:v>
                </c:pt>
                <c:pt idx="18878">
                  <c:v>61.236111278424971</c:v>
                </c:pt>
                <c:pt idx="18879">
                  <c:v>61.228280990872712</c:v>
                </c:pt>
                <c:pt idx="18880">
                  <c:v>61.216937112752127</c:v>
                </c:pt>
                <c:pt idx="18881">
                  <c:v>61.20980954331354</c:v>
                </c:pt>
                <c:pt idx="18882">
                  <c:v>61.20699867085888</c:v>
                </c:pt>
                <c:pt idx="18883">
                  <c:v>61.297448530917599</c:v>
                </c:pt>
                <c:pt idx="18884">
                  <c:v>61.296745812803941</c:v>
                </c:pt>
                <c:pt idx="18885">
                  <c:v>61.283896110154082</c:v>
                </c:pt>
                <c:pt idx="18886">
                  <c:v>61.274058056562808</c:v>
                </c:pt>
                <c:pt idx="18887">
                  <c:v>61.271548349013983</c:v>
                </c:pt>
                <c:pt idx="18888">
                  <c:v>61.262513401838312</c:v>
                </c:pt>
                <c:pt idx="18889">
                  <c:v>61.269841747880811</c:v>
                </c:pt>
                <c:pt idx="18890">
                  <c:v>61.306182313187414</c:v>
                </c:pt>
                <c:pt idx="18891">
                  <c:v>61.315418036966989</c:v>
                </c:pt>
                <c:pt idx="18892">
                  <c:v>61.312205611304528</c:v>
                </c:pt>
                <c:pt idx="18893">
                  <c:v>61.301464062995663</c:v>
                </c:pt>
                <c:pt idx="18894">
                  <c:v>61.297348142615661</c:v>
                </c:pt>
                <c:pt idx="18895">
                  <c:v>61.295039211670762</c:v>
                </c:pt>
                <c:pt idx="18896">
                  <c:v>61.306081924885461</c:v>
                </c:pt>
                <c:pt idx="18897">
                  <c:v>61.309193962245971</c:v>
                </c:pt>
                <c:pt idx="18898">
                  <c:v>61.292328727518061</c:v>
                </c:pt>
                <c:pt idx="18899">
                  <c:v>61.298352025635161</c:v>
                </c:pt>
                <c:pt idx="18900">
                  <c:v>61.30728658450888</c:v>
                </c:pt>
                <c:pt idx="18901">
                  <c:v>61.301062509787847</c:v>
                </c:pt>
                <c:pt idx="18902">
                  <c:v>61.307386972810818</c:v>
                </c:pt>
                <c:pt idx="18903">
                  <c:v>61.298753578842962</c:v>
                </c:pt>
                <c:pt idx="18904">
                  <c:v>61.324151819236803</c:v>
                </c:pt>
                <c:pt idx="18905">
                  <c:v>61.333789096224187</c:v>
                </c:pt>
                <c:pt idx="18906">
                  <c:v>61.340816277360823</c:v>
                </c:pt>
                <c:pt idx="18907">
                  <c:v>61.350353166046247</c:v>
                </c:pt>
                <c:pt idx="18908">
                  <c:v>61.352260543783359</c:v>
                </c:pt>
                <c:pt idx="18909">
                  <c:v>61.357781900390719</c:v>
                </c:pt>
                <c:pt idx="18910">
                  <c:v>61.363002092092209</c:v>
                </c:pt>
                <c:pt idx="18911">
                  <c:v>61.363805198507841</c:v>
                </c:pt>
                <c:pt idx="18912">
                  <c:v>61.377859560781097</c:v>
                </c:pt>
                <c:pt idx="18913">
                  <c:v>61.393520135885588</c:v>
                </c:pt>
                <c:pt idx="18914">
                  <c:v>61.400145763814443</c:v>
                </c:pt>
                <c:pt idx="18915">
                  <c:v>61.39372091248952</c:v>
                </c:pt>
                <c:pt idx="18916">
                  <c:v>61.389103050599729</c:v>
                </c:pt>
                <c:pt idx="18917">
                  <c:v>61.342522878494023</c:v>
                </c:pt>
                <c:pt idx="18918">
                  <c:v>61.339009287925712</c:v>
                </c:pt>
                <c:pt idx="18919">
                  <c:v>61.338306569812033</c:v>
                </c:pt>
                <c:pt idx="18920">
                  <c:v>61.348947729818953</c:v>
                </c:pt>
                <c:pt idx="18921">
                  <c:v>61.350955495857981</c:v>
                </c:pt>
                <c:pt idx="18922">
                  <c:v>61.356978793975117</c:v>
                </c:pt>
                <c:pt idx="18923">
                  <c:v>61.34171977207842</c:v>
                </c:pt>
                <c:pt idx="18924">
                  <c:v>61.339712006039377</c:v>
                </c:pt>
                <c:pt idx="18925">
                  <c:v>61.344530644533073</c:v>
                </c:pt>
                <c:pt idx="18926">
                  <c:v>61.347241128685752</c:v>
                </c:pt>
                <c:pt idx="18927">
                  <c:v>61.334792979243709</c:v>
                </c:pt>
                <c:pt idx="18928">
                  <c:v>61.320236675460677</c:v>
                </c:pt>
                <c:pt idx="18929">
                  <c:v>61.231091863327343</c:v>
                </c:pt>
                <c:pt idx="18930">
                  <c:v>61.224265458794619</c:v>
                </c:pt>
                <c:pt idx="18931">
                  <c:v>61.218744102187259</c:v>
                </c:pt>
                <c:pt idx="18932">
                  <c:v>61.197461782173463</c:v>
                </c:pt>
                <c:pt idx="18933">
                  <c:v>61.179391887822113</c:v>
                </c:pt>
                <c:pt idx="18934">
                  <c:v>61.168851116117153</c:v>
                </c:pt>
                <c:pt idx="18935">
                  <c:v>61.164735195737123</c:v>
                </c:pt>
                <c:pt idx="18936">
                  <c:v>61.229485650496123</c:v>
                </c:pt>
                <c:pt idx="18937">
                  <c:v>61.227277107853183</c:v>
                </c:pt>
                <c:pt idx="18938">
                  <c:v>61.2153308999209</c:v>
                </c:pt>
                <c:pt idx="18939">
                  <c:v>61.21312235727796</c:v>
                </c:pt>
                <c:pt idx="18940">
                  <c:v>61.205091293121811</c:v>
                </c:pt>
                <c:pt idx="18941">
                  <c:v>61.1998711014203</c:v>
                </c:pt>
                <c:pt idx="18942">
                  <c:v>61.192542755377801</c:v>
                </c:pt>
                <c:pt idx="18943">
                  <c:v>61.185214409335288</c:v>
                </c:pt>
                <c:pt idx="18944">
                  <c:v>61.176279850461583</c:v>
                </c:pt>
                <c:pt idx="18945">
                  <c:v>61.170356940646428</c:v>
                </c:pt>
                <c:pt idx="18946">
                  <c:v>61.17236470668545</c:v>
                </c:pt>
                <c:pt idx="18947">
                  <c:v>61.185013632731412</c:v>
                </c:pt>
                <c:pt idx="18948">
                  <c:v>61.263316508253922</c:v>
                </c:pt>
                <c:pt idx="18949">
                  <c:v>61.271347572410072</c:v>
                </c:pt>
                <c:pt idx="18950">
                  <c:v>61.273656503354971</c:v>
                </c:pt>
                <c:pt idx="18951">
                  <c:v>61.266528933916412</c:v>
                </c:pt>
                <c:pt idx="18952">
                  <c:v>61.275865045997932</c:v>
                </c:pt>
                <c:pt idx="18953">
                  <c:v>61.270343689390572</c:v>
                </c:pt>
                <c:pt idx="18954">
                  <c:v>61.225269341814148</c:v>
                </c:pt>
                <c:pt idx="18955">
                  <c:v>61.217639830865807</c:v>
                </c:pt>
                <c:pt idx="18956">
                  <c:v>61.219848373508761</c:v>
                </c:pt>
                <c:pt idx="18957">
                  <c:v>61.232296522950797</c:v>
                </c:pt>
                <c:pt idx="18958">
                  <c:v>61.237115161444478</c:v>
                </c:pt>
                <c:pt idx="18959">
                  <c:v>61.242034188240133</c:v>
                </c:pt>
                <c:pt idx="18960">
                  <c:v>61.250165640698228</c:v>
                </c:pt>
                <c:pt idx="18961">
                  <c:v>61.285602711287282</c:v>
                </c:pt>
                <c:pt idx="18962">
                  <c:v>61.195654792738317</c:v>
                </c:pt>
                <c:pt idx="18963">
                  <c:v>61.201477314251527</c:v>
                </c:pt>
                <c:pt idx="18964">
                  <c:v>61.199469548212491</c:v>
                </c:pt>
                <c:pt idx="18965">
                  <c:v>61.208906048595999</c:v>
                </c:pt>
                <c:pt idx="18966">
                  <c:v>61.213925463693563</c:v>
                </c:pt>
                <c:pt idx="18967">
                  <c:v>61.217639830865799</c:v>
                </c:pt>
                <c:pt idx="18968">
                  <c:v>61.21814177237556</c:v>
                </c:pt>
                <c:pt idx="18969">
                  <c:v>61.226975942947327</c:v>
                </c:pt>
                <c:pt idx="18970">
                  <c:v>61.244945448996731</c:v>
                </c:pt>
                <c:pt idx="18971">
                  <c:v>61.248559427866986</c:v>
                </c:pt>
                <c:pt idx="18972">
                  <c:v>61.258999811270002</c:v>
                </c:pt>
                <c:pt idx="18973">
                  <c:v>61.310097456963511</c:v>
                </c:pt>
                <c:pt idx="18974">
                  <c:v>61.313510659229912</c:v>
                </c:pt>
                <c:pt idx="18975">
                  <c:v>61.330074729051972</c:v>
                </c:pt>
                <c:pt idx="18976">
                  <c:v>61.329773564146109</c:v>
                </c:pt>
                <c:pt idx="18977">
                  <c:v>61.327966574710977</c:v>
                </c:pt>
                <c:pt idx="18978">
                  <c:v>61.325256090558277</c:v>
                </c:pt>
                <c:pt idx="18979">
                  <c:v>61.325858420369997</c:v>
                </c:pt>
                <c:pt idx="18980">
                  <c:v>61.298552802239072</c:v>
                </c:pt>
                <c:pt idx="18981">
                  <c:v>61.404161295892507</c:v>
                </c:pt>
                <c:pt idx="18982">
                  <c:v>61.396331008340248</c:v>
                </c:pt>
                <c:pt idx="18983">
                  <c:v>61.404763625704199</c:v>
                </c:pt>
                <c:pt idx="18984">
                  <c:v>61.378562278894783</c:v>
                </c:pt>
                <c:pt idx="18985">
                  <c:v>61.371836262663969</c:v>
                </c:pt>
                <c:pt idx="18986">
                  <c:v>61.366917235868328</c:v>
                </c:pt>
                <c:pt idx="18987">
                  <c:v>61.357982676994602</c:v>
                </c:pt>
                <c:pt idx="18988">
                  <c:v>61.349851224536494</c:v>
                </c:pt>
                <c:pt idx="18989">
                  <c:v>61.346839575477937</c:v>
                </c:pt>
                <c:pt idx="18990">
                  <c:v>61.349449671328699</c:v>
                </c:pt>
                <c:pt idx="18991">
                  <c:v>61.366515682660527</c:v>
                </c:pt>
                <c:pt idx="18992">
                  <c:v>61.370832379644447</c:v>
                </c:pt>
                <c:pt idx="18993">
                  <c:v>61.37785956078109</c:v>
                </c:pt>
                <c:pt idx="18994">
                  <c:v>61.363704810205881</c:v>
                </c:pt>
                <c:pt idx="18995">
                  <c:v>61.363704810205881</c:v>
                </c:pt>
                <c:pt idx="18996">
                  <c:v>61.360291607939487</c:v>
                </c:pt>
                <c:pt idx="18997">
                  <c:v>61.365612187942958</c:v>
                </c:pt>
                <c:pt idx="18998">
                  <c:v>61.3649094698293</c:v>
                </c:pt>
                <c:pt idx="18999">
                  <c:v>61.363202868696114</c:v>
                </c:pt>
                <c:pt idx="19000">
                  <c:v>61.354569474728237</c:v>
                </c:pt>
                <c:pt idx="19001">
                  <c:v>61.36430714001758</c:v>
                </c:pt>
                <c:pt idx="19002">
                  <c:v>61.362801315488298</c:v>
                </c:pt>
                <c:pt idx="19003">
                  <c:v>61.373542863797162</c:v>
                </c:pt>
                <c:pt idx="19004">
                  <c:v>61.374044805306923</c:v>
                </c:pt>
                <c:pt idx="19005">
                  <c:v>61.387697614372392</c:v>
                </c:pt>
                <c:pt idx="19006">
                  <c:v>61.394323242301233</c:v>
                </c:pt>
                <c:pt idx="19007">
                  <c:v>61.318831239233369</c:v>
                </c:pt>
                <c:pt idx="19008">
                  <c:v>61.329472399240267</c:v>
                </c:pt>
                <c:pt idx="19009">
                  <c:v>61.330074729052001</c:v>
                </c:pt>
                <c:pt idx="19010">
                  <c:v>61.31863046262945</c:v>
                </c:pt>
                <c:pt idx="19011">
                  <c:v>61.31682347319429</c:v>
                </c:pt>
                <c:pt idx="19012">
                  <c:v>61.308692020736203</c:v>
                </c:pt>
                <c:pt idx="19013">
                  <c:v>61.303471829034692</c:v>
                </c:pt>
                <c:pt idx="19014">
                  <c:v>61.3038733822425</c:v>
                </c:pt>
                <c:pt idx="19015">
                  <c:v>61.301464062995663</c:v>
                </c:pt>
                <c:pt idx="19016">
                  <c:v>61.29574192978442</c:v>
                </c:pt>
                <c:pt idx="19017">
                  <c:v>61.289317078459497</c:v>
                </c:pt>
                <c:pt idx="19018">
                  <c:v>61.302166781109328</c:v>
                </c:pt>
                <c:pt idx="19019">
                  <c:v>61.319333180743108</c:v>
                </c:pt>
                <c:pt idx="19020">
                  <c:v>61.3206382286685</c:v>
                </c:pt>
                <c:pt idx="19021">
                  <c:v>61.323750266029002</c:v>
                </c:pt>
                <c:pt idx="19022">
                  <c:v>61.330074729051972</c:v>
                </c:pt>
                <c:pt idx="19023">
                  <c:v>61.319835122252883</c:v>
                </c:pt>
                <c:pt idx="19024">
                  <c:v>61.3129083294182</c:v>
                </c:pt>
                <c:pt idx="19025">
                  <c:v>61.315518425268941</c:v>
                </c:pt>
                <c:pt idx="19026">
                  <c:v>61.289819019969258</c:v>
                </c:pt>
                <c:pt idx="19027">
                  <c:v>61.277973200338941</c:v>
                </c:pt>
                <c:pt idx="19028">
                  <c:v>61.26913902976716</c:v>
                </c:pt>
                <c:pt idx="19029">
                  <c:v>61.282892227134568</c:v>
                </c:pt>
                <c:pt idx="19030">
                  <c:v>61.279077471660393</c:v>
                </c:pt>
                <c:pt idx="19031">
                  <c:v>61.267833981841783</c:v>
                </c:pt>
                <c:pt idx="19032">
                  <c:v>61.279880578076003</c:v>
                </c:pt>
                <c:pt idx="19033">
                  <c:v>61.271548349013997</c:v>
                </c:pt>
                <c:pt idx="19034">
                  <c:v>61.27877630675453</c:v>
                </c:pt>
                <c:pt idx="19035">
                  <c:v>61.284699216569699</c:v>
                </c:pt>
                <c:pt idx="19036">
                  <c:v>61.286405817702899</c:v>
                </c:pt>
                <c:pt idx="19037">
                  <c:v>61.277370870527221</c:v>
                </c:pt>
                <c:pt idx="19038">
                  <c:v>61.254181172776313</c:v>
                </c:pt>
                <c:pt idx="19039">
                  <c:v>61.248860592772857</c:v>
                </c:pt>
                <c:pt idx="19040">
                  <c:v>61.243941565977202</c:v>
                </c:pt>
                <c:pt idx="19041">
                  <c:v>61.248659816168953</c:v>
                </c:pt>
                <c:pt idx="19042">
                  <c:v>61.25518505579582</c:v>
                </c:pt>
                <c:pt idx="19043">
                  <c:v>61.24243574144792</c:v>
                </c:pt>
                <c:pt idx="19044">
                  <c:v>61.245045837298683</c:v>
                </c:pt>
                <c:pt idx="19045">
                  <c:v>61.35346520340677</c:v>
                </c:pt>
                <c:pt idx="19046">
                  <c:v>61.349248894724802</c:v>
                </c:pt>
                <c:pt idx="19047">
                  <c:v>61.355673746049717</c:v>
                </c:pt>
                <c:pt idx="19048">
                  <c:v>61.335997638867148</c:v>
                </c:pt>
                <c:pt idx="19049">
                  <c:v>61.341619383776447</c:v>
                </c:pt>
                <c:pt idx="19050">
                  <c:v>61.358585006806322</c:v>
                </c:pt>
                <c:pt idx="19051">
                  <c:v>61.372538980777648</c:v>
                </c:pt>
                <c:pt idx="19052">
                  <c:v>61.373944417004957</c:v>
                </c:pt>
                <c:pt idx="19053">
                  <c:v>61.369527331719077</c:v>
                </c:pt>
                <c:pt idx="19054">
                  <c:v>61.369426943417153</c:v>
                </c:pt>
                <c:pt idx="19055">
                  <c:v>61.384184023804067</c:v>
                </c:pt>
                <c:pt idx="19056">
                  <c:v>61.374345970212786</c:v>
                </c:pt>
                <c:pt idx="19057">
                  <c:v>61.383682082294293</c:v>
                </c:pt>
                <c:pt idx="19058">
                  <c:v>61.383180140784553</c:v>
                </c:pt>
                <c:pt idx="19059">
                  <c:v>61.390709263430963</c:v>
                </c:pt>
                <c:pt idx="19060">
                  <c:v>61.388099167580187</c:v>
                </c:pt>
                <c:pt idx="19061">
                  <c:v>61.392114699658258</c:v>
                </c:pt>
                <c:pt idx="19062">
                  <c:v>61.3981379977754</c:v>
                </c:pt>
                <c:pt idx="19063">
                  <c:v>61.391913923054382</c:v>
                </c:pt>
                <c:pt idx="19064">
                  <c:v>61.394323242301219</c:v>
                </c:pt>
                <c:pt idx="19065">
                  <c:v>61.398338774379297</c:v>
                </c:pt>
                <c:pt idx="19066">
                  <c:v>61.387496837768467</c:v>
                </c:pt>
                <c:pt idx="19067">
                  <c:v>61.398338774379297</c:v>
                </c:pt>
                <c:pt idx="19068">
                  <c:v>61.386794119654802</c:v>
                </c:pt>
                <c:pt idx="19069">
                  <c:v>61.386191789843068</c:v>
                </c:pt>
                <c:pt idx="19070">
                  <c:v>61.377859560781069</c:v>
                </c:pt>
                <c:pt idx="19071">
                  <c:v>61.410084205707648</c:v>
                </c:pt>
                <c:pt idx="19072">
                  <c:v>61.416609445334522</c:v>
                </c:pt>
                <c:pt idx="19073">
                  <c:v>61.409180710990107</c:v>
                </c:pt>
                <c:pt idx="19074">
                  <c:v>61.400246152116388</c:v>
                </c:pt>
                <c:pt idx="19075">
                  <c:v>61.411288865331088</c:v>
                </c:pt>
                <c:pt idx="19076">
                  <c:v>61.405867897025701</c:v>
                </c:pt>
                <c:pt idx="19077">
                  <c:v>61.412794689860377</c:v>
                </c:pt>
                <c:pt idx="19078">
                  <c:v>61.399744210606642</c:v>
                </c:pt>
                <c:pt idx="19079">
                  <c:v>61.397836832869551</c:v>
                </c:pt>
                <c:pt idx="19080">
                  <c:v>61.39743527966175</c:v>
                </c:pt>
                <c:pt idx="19081">
                  <c:v>61.400748093626142</c:v>
                </c:pt>
                <c:pt idx="19082">
                  <c:v>61.406470226837413</c:v>
                </c:pt>
                <c:pt idx="19083">
                  <c:v>61.399242269096867</c:v>
                </c:pt>
                <c:pt idx="19084">
                  <c:v>61.328568904522683</c:v>
                </c:pt>
                <c:pt idx="19085">
                  <c:v>61.341318218870597</c:v>
                </c:pt>
                <c:pt idx="19086">
                  <c:v>61.345333750948662</c:v>
                </c:pt>
                <c:pt idx="19087">
                  <c:v>61.359890054731693</c:v>
                </c:pt>
                <c:pt idx="19088">
                  <c:v>61.353264426802873</c:v>
                </c:pt>
                <c:pt idx="19089">
                  <c:v>61.345132974344757</c:v>
                </c:pt>
                <c:pt idx="19090">
                  <c:v>61.319032015837237</c:v>
                </c:pt>
                <c:pt idx="19091">
                  <c:v>61.316522308288448</c:v>
                </c:pt>
                <c:pt idx="19092">
                  <c:v>61.327364244899258</c:v>
                </c:pt>
                <c:pt idx="19093">
                  <c:v>61.33158055358124</c:v>
                </c:pt>
                <c:pt idx="19094">
                  <c:v>61.331279388675398</c:v>
                </c:pt>
                <c:pt idx="19095">
                  <c:v>61.337101910188593</c:v>
                </c:pt>
                <c:pt idx="19096">
                  <c:v>61.353665980010653</c:v>
                </c:pt>
                <c:pt idx="19097">
                  <c:v>61.35848461850437</c:v>
                </c:pt>
                <c:pt idx="19098">
                  <c:v>61.359588889825858</c:v>
                </c:pt>
                <c:pt idx="19099">
                  <c:v>61.36852344869957</c:v>
                </c:pt>
                <c:pt idx="19100">
                  <c:v>61.37545024153426</c:v>
                </c:pt>
                <c:pt idx="19101">
                  <c:v>61.372237815871799</c:v>
                </c:pt>
                <c:pt idx="19102">
                  <c:v>61.370129661530797</c:v>
                </c:pt>
                <c:pt idx="19103">
                  <c:v>61.445621664598647</c:v>
                </c:pt>
                <c:pt idx="19104">
                  <c:v>61.447830207241587</c:v>
                </c:pt>
                <c:pt idx="19105">
                  <c:v>61.437289435536641</c:v>
                </c:pt>
                <c:pt idx="19106">
                  <c:v>61.422231190243863</c:v>
                </c:pt>
                <c:pt idx="19107">
                  <c:v>61.433374291760529</c:v>
                </c:pt>
                <c:pt idx="19108">
                  <c:v>61.442108074030351</c:v>
                </c:pt>
                <c:pt idx="19109">
                  <c:v>61.447227877429903</c:v>
                </c:pt>
                <c:pt idx="19110">
                  <c:v>61.439999919689349</c:v>
                </c:pt>
                <c:pt idx="19111">
                  <c:v>61.444216228371353</c:v>
                </c:pt>
                <c:pt idx="19112">
                  <c:v>61.420424200808732</c:v>
                </c:pt>
                <c:pt idx="19113">
                  <c:v>61.428756429870731</c:v>
                </c:pt>
                <c:pt idx="19114">
                  <c:v>61.429659924588321</c:v>
                </c:pt>
                <c:pt idx="19115">
                  <c:v>61.415404785711132</c:v>
                </c:pt>
                <c:pt idx="19116">
                  <c:v>61.416609445334537</c:v>
                </c:pt>
                <c:pt idx="19117">
                  <c:v>61.426347110623901</c:v>
                </c:pt>
                <c:pt idx="19118">
                  <c:v>61.413597796276001</c:v>
                </c:pt>
                <c:pt idx="19119">
                  <c:v>61.422632743451672</c:v>
                </c:pt>
                <c:pt idx="19120">
                  <c:v>61.424439732886803</c:v>
                </c:pt>
                <c:pt idx="19121">
                  <c:v>61.424941674396543</c:v>
                </c:pt>
                <c:pt idx="19122">
                  <c:v>61.431667690627329</c:v>
                </c:pt>
                <c:pt idx="19123">
                  <c:v>61.432771961948831</c:v>
                </c:pt>
                <c:pt idx="19124">
                  <c:v>61.43668710572495</c:v>
                </c:pt>
                <c:pt idx="19125">
                  <c:v>61.449536808374802</c:v>
                </c:pt>
                <c:pt idx="19126">
                  <c:v>61.447729818939663</c:v>
                </c:pt>
                <c:pt idx="19127">
                  <c:v>61.452247292527503</c:v>
                </c:pt>
                <c:pt idx="19128">
                  <c:v>61.443513510257667</c:v>
                </c:pt>
                <c:pt idx="19129">
                  <c:v>61.458370978946583</c:v>
                </c:pt>
                <c:pt idx="19130">
                  <c:v>61.447127489127951</c:v>
                </c:pt>
                <c:pt idx="19131">
                  <c:v>61.475035437070588</c:v>
                </c:pt>
                <c:pt idx="19132">
                  <c:v>61.472124176313997</c:v>
                </c:pt>
                <c:pt idx="19133">
                  <c:v>61.468610585745679</c:v>
                </c:pt>
                <c:pt idx="19134">
                  <c:v>61.463691558950032</c:v>
                </c:pt>
                <c:pt idx="19135">
                  <c:v>61.464093112157848</c:v>
                </c:pt>
                <c:pt idx="19136">
                  <c:v>61.458069814040712</c:v>
                </c:pt>
                <c:pt idx="19137">
                  <c:v>61.473830777447169</c:v>
                </c:pt>
                <c:pt idx="19138">
                  <c:v>61.462587287628573</c:v>
                </c:pt>
                <c:pt idx="19139">
                  <c:v>61.466201266498821</c:v>
                </c:pt>
                <c:pt idx="19140">
                  <c:v>61.470116410274962</c:v>
                </c:pt>
                <c:pt idx="19141">
                  <c:v>61.459475250268049</c:v>
                </c:pt>
                <c:pt idx="19142">
                  <c:v>61.459876803475858</c:v>
                </c:pt>
                <c:pt idx="19143">
                  <c:v>61.455158553284107</c:v>
                </c:pt>
                <c:pt idx="19144">
                  <c:v>61.450339914790433</c:v>
                </c:pt>
                <c:pt idx="19145">
                  <c:v>61.456664377813361</c:v>
                </c:pt>
                <c:pt idx="19146">
                  <c:v>61.461483016307071</c:v>
                </c:pt>
                <c:pt idx="19147">
                  <c:v>61.471923399710072</c:v>
                </c:pt>
                <c:pt idx="19148">
                  <c:v>61.486078150285309</c:v>
                </c:pt>
                <c:pt idx="19149">
                  <c:v>61.507059305393263</c:v>
                </c:pt>
                <c:pt idx="19150">
                  <c:v>61.49541426236685</c:v>
                </c:pt>
                <c:pt idx="19151">
                  <c:v>61.493707661233657</c:v>
                </c:pt>
                <c:pt idx="19152">
                  <c:v>61.499831347652737</c:v>
                </c:pt>
                <c:pt idx="19153">
                  <c:v>61.494811932555152</c:v>
                </c:pt>
                <c:pt idx="19154">
                  <c:v>61.500935618974211</c:v>
                </c:pt>
                <c:pt idx="19155">
                  <c:v>61.508364353318647</c:v>
                </c:pt>
                <c:pt idx="19156">
                  <c:v>61.464293888761752</c:v>
                </c:pt>
                <c:pt idx="19157">
                  <c:v>61.472726506125717</c:v>
                </c:pt>
                <c:pt idx="19158">
                  <c:v>61.486881256700919</c:v>
                </c:pt>
                <c:pt idx="19159">
                  <c:v>61.478950580846721</c:v>
                </c:pt>
                <c:pt idx="19160">
                  <c:v>61.479050969148673</c:v>
                </c:pt>
                <c:pt idx="19161">
                  <c:v>61.476240096694021</c:v>
                </c:pt>
                <c:pt idx="19162">
                  <c:v>61.482564559716977</c:v>
                </c:pt>
                <c:pt idx="19163">
                  <c:v>61.481058735187709</c:v>
                </c:pt>
                <c:pt idx="19164">
                  <c:v>61.47413194235304</c:v>
                </c:pt>
                <c:pt idx="19165">
                  <c:v>61.456262824605581</c:v>
                </c:pt>
                <c:pt idx="19166">
                  <c:v>61.469112527255433</c:v>
                </c:pt>
                <c:pt idx="19167">
                  <c:v>61.436988270630799</c:v>
                </c:pt>
                <c:pt idx="19168">
                  <c:v>61.419319929487273</c:v>
                </c:pt>
                <c:pt idx="19169">
                  <c:v>61.439196813273753</c:v>
                </c:pt>
                <c:pt idx="19170">
                  <c:v>61.4363859408191</c:v>
                </c:pt>
                <c:pt idx="19171">
                  <c:v>61.429760312890252</c:v>
                </c:pt>
                <c:pt idx="19172">
                  <c:v>61.438895648367883</c:v>
                </c:pt>
                <c:pt idx="19173">
                  <c:v>61.42554400420827</c:v>
                </c:pt>
                <c:pt idx="19174">
                  <c:v>61.418316046467737</c:v>
                </c:pt>
                <c:pt idx="19175">
                  <c:v>61.458370978946583</c:v>
                </c:pt>
                <c:pt idx="19176">
                  <c:v>61.448332148751398</c:v>
                </c:pt>
                <c:pt idx="19177">
                  <c:v>61.431868467231247</c:v>
                </c:pt>
                <c:pt idx="19178">
                  <c:v>61.423536238169262</c:v>
                </c:pt>
                <c:pt idx="19179">
                  <c:v>61.428254488361013</c:v>
                </c:pt>
                <c:pt idx="19180">
                  <c:v>61.422231190243878</c:v>
                </c:pt>
                <c:pt idx="19181">
                  <c:v>61.4159067272209</c:v>
                </c:pt>
                <c:pt idx="19182">
                  <c:v>61.304977653563988</c:v>
                </c:pt>
                <c:pt idx="19183">
                  <c:v>61.298352025635182</c:v>
                </c:pt>
                <c:pt idx="19184">
                  <c:v>61.305579983375708</c:v>
                </c:pt>
                <c:pt idx="19185">
                  <c:v>61.289919408271182</c:v>
                </c:pt>
                <c:pt idx="19186">
                  <c:v>61.302769110921041</c:v>
                </c:pt>
                <c:pt idx="19187">
                  <c:v>61.31150289319087</c:v>
                </c:pt>
                <c:pt idx="19188">
                  <c:v>61.301865616203472</c:v>
                </c:pt>
                <c:pt idx="19189">
                  <c:v>61.256088550513383</c:v>
                </c:pt>
                <c:pt idx="19190">
                  <c:v>61.267833981841761</c:v>
                </c:pt>
                <c:pt idx="19191">
                  <c:v>61.264621556179307</c:v>
                </c:pt>
                <c:pt idx="19192">
                  <c:v>61.287208924118502</c:v>
                </c:pt>
                <c:pt idx="19193">
                  <c:v>61.282089120718958</c:v>
                </c:pt>
                <c:pt idx="19194">
                  <c:v>61.278675918452599</c:v>
                </c:pt>
                <c:pt idx="19195">
                  <c:v>61.288915525251703</c:v>
                </c:pt>
                <c:pt idx="19196">
                  <c:v>61.292027562612198</c:v>
                </c:pt>
                <c:pt idx="19197">
                  <c:v>61.308692020736217</c:v>
                </c:pt>
                <c:pt idx="19198">
                  <c:v>61.325055313954401</c:v>
                </c:pt>
                <c:pt idx="19199">
                  <c:v>61.370531214738612</c:v>
                </c:pt>
                <c:pt idx="19200">
                  <c:v>61.371936650965942</c:v>
                </c:pt>
                <c:pt idx="19201">
                  <c:v>61.490896788778997</c:v>
                </c:pt>
                <c:pt idx="19202">
                  <c:v>61.501236783880053</c:v>
                </c:pt>
                <c:pt idx="19203">
                  <c:v>61.496618921990269</c:v>
                </c:pt>
                <c:pt idx="19204">
                  <c:v>61.415806338918948</c:v>
                </c:pt>
                <c:pt idx="19205">
                  <c:v>61.417412551750168</c:v>
                </c:pt>
                <c:pt idx="19206">
                  <c:v>61.408779157782327</c:v>
                </c:pt>
                <c:pt idx="19207">
                  <c:v>61.402354306457411</c:v>
                </c:pt>
                <c:pt idx="19208">
                  <c:v>61.447127489127958</c:v>
                </c:pt>
                <c:pt idx="19209">
                  <c:v>61.441304967614748</c:v>
                </c:pt>
                <c:pt idx="19210">
                  <c:v>61.453451952150949</c:v>
                </c:pt>
                <c:pt idx="19211">
                  <c:v>61.439297201575719</c:v>
                </c:pt>
                <c:pt idx="19212">
                  <c:v>61.45576088309582</c:v>
                </c:pt>
                <c:pt idx="19213">
                  <c:v>61.450741467998213</c:v>
                </c:pt>
                <c:pt idx="19214">
                  <c:v>61.453150787245058</c:v>
                </c:pt>
                <c:pt idx="19215">
                  <c:v>61.454255058566538</c:v>
                </c:pt>
                <c:pt idx="19216">
                  <c:v>61.460780298193427</c:v>
                </c:pt>
                <c:pt idx="19217">
                  <c:v>61.455560106491923</c:v>
                </c:pt>
                <c:pt idx="19218">
                  <c:v>61.404864014006172</c:v>
                </c:pt>
                <c:pt idx="19219">
                  <c:v>61.416007115522852</c:v>
                </c:pt>
                <c:pt idx="19220">
                  <c:v>61.416709833636503</c:v>
                </c:pt>
                <c:pt idx="19221">
                  <c:v>61.408779157782298</c:v>
                </c:pt>
                <c:pt idx="19222">
                  <c:v>61.411991583444767</c:v>
                </c:pt>
                <c:pt idx="19223">
                  <c:v>61.4947115442532</c:v>
                </c:pt>
                <c:pt idx="19224">
                  <c:v>61.403057024571062</c:v>
                </c:pt>
                <c:pt idx="19225">
                  <c:v>61.408879546084258</c:v>
                </c:pt>
                <c:pt idx="19226">
                  <c:v>61.43698827063082</c:v>
                </c:pt>
                <c:pt idx="19227">
                  <c:v>61.441204579312782</c:v>
                </c:pt>
                <c:pt idx="19228">
                  <c:v>61.465197383479321</c:v>
                </c:pt>
                <c:pt idx="19229">
                  <c:v>61.460579521589523</c:v>
                </c:pt>
                <c:pt idx="19230">
                  <c:v>61.456664377813382</c:v>
                </c:pt>
                <c:pt idx="19231">
                  <c:v>61.449837973280637</c:v>
                </c:pt>
                <c:pt idx="19232">
                  <c:v>61.461081463099262</c:v>
                </c:pt>
                <c:pt idx="19233">
                  <c:v>61.45074146799822</c:v>
                </c:pt>
                <c:pt idx="19234">
                  <c:v>61.452648845735311</c:v>
                </c:pt>
                <c:pt idx="19235">
                  <c:v>61.447930595543568</c:v>
                </c:pt>
                <c:pt idx="19236">
                  <c:v>61.463189617440257</c:v>
                </c:pt>
                <c:pt idx="19237">
                  <c:v>61.47232495291788</c:v>
                </c:pt>
                <c:pt idx="19238">
                  <c:v>61.464996606875403</c:v>
                </c:pt>
                <c:pt idx="19239">
                  <c:v>61.468209032537878</c:v>
                </c:pt>
                <c:pt idx="19240">
                  <c:v>61.479954463866243</c:v>
                </c:pt>
                <c:pt idx="19241">
                  <c:v>61.48075757028186</c:v>
                </c:pt>
                <c:pt idx="19242">
                  <c:v>61.487182421606782</c:v>
                </c:pt>
                <c:pt idx="19243">
                  <c:v>61.579439271100632</c:v>
                </c:pt>
                <c:pt idx="19244">
                  <c:v>61.5782346114772</c:v>
                </c:pt>
                <c:pt idx="19245">
                  <c:v>61.565083743921498</c:v>
                </c:pt>
                <c:pt idx="19246">
                  <c:v>61.553137535989222</c:v>
                </c:pt>
                <c:pt idx="19247">
                  <c:v>61.531554051069548</c:v>
                </c:pt>
                <c:pt idx="19248">
                  <c:v>61.538179678998389</c:v>
                </c:pt>
                <c:pt idx="19249">
                  <c:v>61.557855786180973</c:v>
                </c:pt>
                <c:pt idx="19250">
                  <c:v>61.570103159019112</c:v>
                </c:pt>
                <c:pt idx="19251">
                  <c:v>61.59489906960124</c:v>
                </c:pt>
                <c:pt idx="19252">
                  <c:v>61.579740436006503</c:v>
                </c:pt>
                <c:pt idx="19253">
                  <c:v>61.589277324691921</c:v>
                </c:pt>
                <c:pt idx="19254">
                  <c:v>61.59429673978952</c:v>
                </c:pt>
                <c:pt idx="19255">
                  <c:v>61.569300052603467</c:v>
                </c:pt>
                <c:pt idx="19256">
                  <c:v>61.585964510727507</c:v>
                </c:pt>
                <c:pt idx="19257">
                  <c:v>61.596806447338317</c:v>
                </c:pt>
                <c:pt idx="19258">
                  <c:v>61.590281207711442</c:v>
                </c:pt>
                <c:pt idx="19259">
                  <c:v>61.592088197146573</c:v>
                </c:pt>
                <c:pt idx="19260">
                  <c:v>61.600520814510539</c:v>
                </c:pt>
                <c:pt idx="19261">
                  <c:v>61.595702176016857</c:v>
                </c:pt>
                <c:pt idx="19262">
                  <c:v>61.599416543189072</c:v>
                </c:pt>
                <c:pt idx="19263">
                  <c:v>61.594698292997329</c:v>
                </c:pt>
                <c:pt idx="19264">
                  <c:v>61.586968393747028</c:v>
                </c:pt>
                <c:pt idx="19265">
                  <c:v>61.599818096396888</c:v>
                </c:pt>
                <c:pt idx="19266">
                  <c:v>61.595902952620762</c:v>
                </c:pt>
                <c:pt idx="19267">
                  <c:v>61.589176936389968</c:v>
                </c:pt>
                <c:pt idx="19268">
                  <c:v>61.581145872233797</c:v>
                </c:pt>
                <c:pt idx="19269">
                  <c:v>61.574921797512779</c:v>
                </c:pt>
                <c:pt idx="19270">
                  <c:v>61.556249573349717</c:v>
                </c:pt>
                <c:pt idx="19271">
                  <c:v>61.583454803178697</c:v>
                </c:pt>
                <c:pt idx="19272">
                  <c:v>61.572311701662017</c:v>
                </c:pt>
                <c:pt idx="19273">
                  <c:v>61.570404323924961</c:v>
                </c:pt>
                <c:pt idx="19274">
                  <c:v>61.579840824308441</c:v>
                </c:pt>
                <c:pt idx="19275">
                  <c:v>61.566890733356637</c:v>
                </c:pt>
                <c:pt idx="19276">
                  <c:v>61.563075977882463</c:v>
                </c:pt>
                <c:pt idx="19277">
                  <c:v>61.568998887697617</c:v>
                </c:pt>
                <c:pt idx="19278">
                  <c:v>61.558859669200473</c:v>
                </c:pt>
                <c:pt idx="19279">
                  <c:v>61.551330546554077</c:v>
                </c:pt>
                <c:pt idx="19280">
                  <c:v>61.559361610710233</c:v>
                </c:pt>
                <c:pt idx="19281">
                  <c:v>61.563778695996113</c:v>
                </c:pt>
                <c:pt idx="19282">
                  <c:v>61.575724903928389</c:v>
                </c:pt>
                <c:pt idx="19283">
                  <c:v>61.572211313360079</c:v>
                </c:pt>
                <c:pt idx="19284">
                  <c:v>61.568898499395658</c:v>
                </c:pt>
                <c:pt idx="19285">
                  <c:v>61.571107042038598</c:v>
                </c:pt>
                <c:pt idx="19286">
                  <c:v>61.564882967317587</c:v>
                </c:pt>
                <c:pt idx="19287">
                  <c:v>61.573415972983511</c:v>
                </c:pt>
                <c:pt idx="19288">
                  <c:v>61.56699112165856</c:v>
                </c:pt>
                <c:pt idx="19289">
                  <c:v>61.564581802411709</c:v>
                </c:pt>
                <c:pt idx="19290">
                  <c:v>61.560566270333638</c:v>
                </c:pt>
                <c:pt idx="19291">
                  <c:v>61.560064328823898</c:v>
                </c:pt>
                <c:pt idx="19292">
                  <c:v>61.561570153353173</c:v>
                </c:pt>
                <c:pt idx="19293">
                  <c:v>61.549623945420883</c:v>
                </c:pt>
                <c:pt idx="19294">
                  <c:v>61.552535206177502</c:v>
                </c:pt>
                <c:pt idx="19295">
                  <c:v>61.551129769950172</c:v>
                </c:pt>
                <c:pt idx="19296">
                  <c:v>61.547816955985759</c:v>
                </c:pt>
                <c:pt idx="19297">
                  <c:v>61.55404103070677</c:v>
                </c:pt>
                <c:pt idx="19298">
                  <c:v>61.551631711459933</c:v>
                </c:pt>
                <c:pt idx="19299">
                  <c:v>61.574921797512779</c:v>
                </c:pt>
                <c:pt idx="19300">
                  <c:v>61.568396557885919</c:v>
                </c:pt>
                <c:pt idx="19301">
                  <c:v>61.560767046937578</c:v>
                </c:pt>
                <c:pt idx="19302">
                  <c:v>61.560265105427803</c:v>
                </c:pt>
                <c:pt idx="19303">
                  <c:v>61.554743748820449</c:v>
                </c:pt>
                <c:pt idx="19304">
                  <c:v>61.553338312593127</c:v>
                </c:pt>
                <c:pt idx="19305">
                  <c:v>61.565083743921498</c:v>
                </c:pt>
                <c:pt idx="19306">
                  <c:v>61.553438700895057</c:v>
                </c:pt>
                <c:pt idx="19307">
                  <c:v>61.558759280898528</c:v>
                </c:pt>
                <c:pt idx="19308">
                  <c:v>61.550728216742357</c:v>
                </c:pt>
                <c:pt idx="19309">
                  <c:v>61.550828605044309</c:v>
                </c:pt>
                <c:pt idx="19310">
                  <c:v>61.554041030706799</c:v>
                </c:pt>
                <c:pt idx="19311">
                  <c:v>61.560666658635618</c:v>
                </c:pt>
                <c:pt idx="19312">
                  <c:v>61.565083743921498</c:v>
                </c:pt>
                <c:pt idx="19313">
                  <c:v>61.585462569217754</c:v>
                </c:pt>
                <c:pt idx="19314">
                  <c:v>61.583755968084567</c:v>
                </c:pt>
                <c:pt idx="19315">
                  <c:v>61.592489750354382</c:v>
                </c:pt>
                <c:pt idx="19316">
                  <c:v>61.605339453004241</c:v>
                </c:pt>
                <c:pt idx="19317">
                  <c:v>61.612065469234999</c:v>
                </c:pt>
                <c:pt idx="19318">
                  <c:v>61.576728786947939</c:v>
                </c:pt>
                <c:pt idx="19319">
                  <c:v>61.585663345821651</c:v>
                </c:pt>
                <c:pt idx="19320">
                  <c:v>61.590883537523148</c:v>
                </c:pt>
                <c:pt idx="19321">
                  <c:v>61.59409596318563</c:v>
                </c:pt>
                <c:pt idx="19322">
                  <c:v>61.605741006212043</c:v>
                </c:pt>
                <c:pt idx="19323">
                  <c:v>61.605339453004241</c:v>
                </c:pt>
                <c:pt idx="19324">
                  <c:v>61.601725474133957</c:v>
                </c:pt>
                <c:pt idx="19325">
                  <c:v>61.603934016776918</c:v>
                </c:pt>
                <c:pt idx="19326">
                  <c:v>61.59630450582857</c:v>
                </c:pt>
                <c:pt idx="19327">
                  <c:v>61.603231298663253</c:v>
                </c:pt>
                <c:pt idx="19328">
                  <c:v>61.624112065469248</c:v>
                </c:pt>
                <c:pt idx="19329">
                  <c:v>61.628930703962951</c:v>
                </c:pt>
                <c:pt idx="19330">
                  <c:v>61.624413230375097</c:v>
                </c:pt>
                <c:pt idx="19331">
                  <c:v>61.618590708861902</c:v>
                </c:pt>
                <c:pt idx="19332">
                  <c:v>61.601323920926163</c:v>
                </c:pt>
                <c:pt idx="19333">
                  <c:v>61.59429673978952</c:v>
                </c:pt>
                <c:pt idx="19334">
                  <c:v>61.514789204643563</c:v>
                </c:pt>
                <c:pt idx="19335">
                  <c:v>61.503746491428863</c:v>
                </c:pt>
                <c:pt idx="19336">
                  <c:v>61.493707661233657</c:v>
                </c:pt>
                <c:pt idx="19337">
                  <c:v>61.503746491428871</c:v>
                </c:pt>
                <c:pt idx="19338">
                  <c:v>61.490896788779011</c:v>
                </c:pt>
                <c:pt idx="19339">
                  <c:v>61.500433677464443</c:v>
                </c:pt>
                <c:pt idx="19340">
                  <c:v>61.500634454068319</c:v>
                </c:pt>
                <c:pt idx="19341">
                  <c:v>61.515491922757242</c:v>
                </c:pt>
                <c:pt idx="19342">
                  <c:v>61.515592311059201</c:v>
                </c:pt>
                <c:pt idx="19343">
                  <c:v>61.516094252568948</c:v>
                </c:pt>
                <c:pt idx="19344">
                  <c:v>61.518503571815799</c:v>
                </c:pt>
                <c:pt idx="19345">
                  <c:v>61.526534635971963</c:v>
                </c:pt>
                <c:pt idx="19346">
                  <c:v>61.541994434472542</c:v>
                </c:pt>
                <c:pt idx="19347">
                  <c:v>61.52111366766654</c:v>
                </c:pt>
                <c:pt idx="19348">
                  <c:v>61.499730959350771</c:v>
                </c:pt>
                <c:pt idx="19349">
                  <c:v>61.497321640103927</c:v>
                </c:pt>
                <c:pt idx="19350">
                  <c:v>61.50384687973078</c:v>
                </c:pt>
                <c:pt idx="19351">
                  <c:v>61.495715427272707</c:v>
                </c:pt>
                <c:pt idx="19352">
                  <c:v>61.49481193255513</c:v>
                </c:pt>
                <c:pt idx="19353">
                  <c:v>61.567493063168307</c:v>
                </c:pt>
                <c:pt idx="19354">
                  <c:v>61.567894616376122</c:v>
                </c:pt>
                <c:pt idx="19355">
                  <c:v>61.574419856003011</c:v>
                </c:pt>
                <c:pt idx="19356">
                  <c:v>61.56759345147028</c:v>
                </c:pt>
                <c:pt idx="19357">
                  <c:v>61.573415972983483</c:v>
                </c:pt>
                <c:pt idx="19358">
                  <c:v>61.552535206177481</c:v>
                </c:pt>
                <c:pt idx="19359">
                  <c:v>61.553639477498947</c:v>
                </c:pt>
                <c:pt idx="19360">
                  <c:v>61.538280067300313</c:v>
                </c:pt>
                <c:pt idx="19361">
                  <c:v>61.554342195612627</c:v>
                </c:pt>
                <c:pt idx="19362">
                  <c:v>61.550226275232561</c:v>
                </c:pt>
                <c:pt idx="19363">
                  <c:v>61.530951721257807</c:v>
                </c:pt>
                <c:pt idx="19364">
                  <c:v>61.537276184280778</c:v>
                </c:pt>
                <c:pt idx="19365">
                  <c:v>61.502742608409321</c:v>
                </c:pt>
                <c:pt idx="19366">
                  <c:v>61.489892905759447</c:v>
                </c:pt>
                <c:pt idx="19367">
                  <c:v>61.499730959350742</c:v>
                </c:pt>
                <c:pt idx="19368">
                  <c:v>61.494209602743368</c:v>
                </c:pt>
                <c:pt idx="19369">
                  <c:v>61.493205719723868</c:v>
                </c:pt>
                <c:pt idx="19370">
                  <c:v>61.504348821240541</c:v>
                </c:pt>
                <c:pt idx="19371">
                  <c:v>61.510673284263518</c:v>
                </c:pt>
                <c:pt idx="19372">
                  <c:v>61.521214055968493</c:v>
                </c:pt>
                <c:pt idx="19373">
                  <c:v>61.511978332188917</c:v>
                </c:pt>
                <c:pt idx="19374">
                  <c:v>61.507159693695201</c:v>
                </c:pt>
                <c:pt idx="19375">
                  <c:v>61.508364353318633</c:v>
                </c:pt>
                <c:pt idx="19376">
                  <c:v>61.506657752185447</c:v>
                </c:pt>
                <c:pt idx="19377">
                  <c:v>61.519005513325517</c:v>
                </c:pt>
                <c:pt idx="19378">
                  <c:v>61.517800853702092</c:v>
                </c:pt>
                <c:pt idx="19379">
                  <c:v>61.514989981247439</c:v>
                </c:pt>
                <c:pt idx="19380">
                  <c:v>61.50003212425662</c:v>
                </c:pt>
                <c:pt idx="19381">
                  <c:v>61.496719310292207</c:v>
                </c:pt>
                <c:pt idx="19382">
                  <c:v>61.514789204643542</c:v>
                </c:pt>
                <c:pt idx="19383">
                  <c:v>61.497923969915632</c:v>
                </c:pt>
                <c:pt idx="19384">
                  <c:v>61.513484156718171</c:v>
                </c:pt>
                <c:pt idx="19385">
                  <c:v>61.528743178614889</c:v>
                </c:pt>
                <c:pt idx="19386">
                  <c:v>61.532758710692967</c:v>
                </c:pt>
                <c:pt idx="19387">
                  <c:v>61.540488609943253</c:v>
                </c:pt>
                <c:pt idx="19388">
                  <c:v>61.529445896728546</c:v>
                </c:pt>
                <c:pt idx="19389">
                  <c:v>61.524426481630947</c:v>
                </c:pt>
                <c:pt idx="19390">
                  <c:v>61.523322210309502</c:v>
                </c:pt>
                <c:pt idx="19391">
                  <c:v>61.531955604277357</c:v>
                </c:pt>
                <c:pt idx="19392">
                  <c:v>61.544102588813537</c:v>
                </c:pt>
                <c:pt idx="19393">
                  <c:v>61.568998887697617</c:v>
                </c:pt>
                <c:pt idx="19394">
                  <c:v>61.575122574116698</c:v>
                </c:pt>
                <c:pt idx="19395">
                  <c:v>61.57582529223037</c:v>
                </c:pt>
                <c:pt idx="19396">
                  <c:v>61.570705488830811</c:v>
                </c:pt>
                <c:pt idx="19397">
                  <c:v>61.574319467701073</c:v>
                </c:pt>
                <c:pt idx="19398">
                  <c:v>61.568296169583967</c:v>
                </c:pt>
                <c:pt idx="19399">
                  <c:v>61.571709371850318</c:v>
                </c:pt>
                <c:pt idx="19400">
                  <c:v>61.574118691097183</c:v>
                </c:pt>
                <c:pt idx="19401">
                  <c:v>61.596304505828549</c:v>
                </c:pt>
                <c:pt idx="19402">
                  <c:v>61.601022756020299</c:v>
                </c:pt>
                <c:pt idx="19403">
                  <c:v>61.589277324691921</c:v>
                </c:pt>
                <c:pt idx="19404">
                  <c:v>61.591787032240717</c:v>
                </c:pt>
                <c:pt idx="19405">
                  <c:v>61.591385479032901</c:v>
                </c:pt>
                <c:pt idx="19406">
                  <c:v>61.584157521292362</c:v>
                </c:pt>
                <c:pt idx="19407">
                  <c:v>61.598312271867613</c:v>
                </c:pt>
                <c:pt idx="19408">
                  <c:v>61.588373829974351</c:v>
                </c:pt>
                <c:pt idx="19409">
                  <c:v>61.592088197146559</c:v>
                </c:pt>
                <c:pt idx="19410">
                  <c:v>61.572110925058141</c:v>
                </c:pt>
                <c:pt idx="19411">
                  <c:v>61.593995574883657</c:v>
                </c:pt>
                <c:pt idx="19412">
                  <c:v>61.574118691097198</c:v>
                </c:pt>
                <c:pt idx="19413">
                  <c:v>61.587671111860701</c:v>
                </c:pt>
                <c:pt idx="19414">
                  <c:v>61.568396557885919</c:v>
                </c:pt>
                <c:pt idx="19415">
                  <c:v>61.574219079399107</c:v>
                </c:pt>
                <c:pt idx="19416">
                  <c:v>61.572211313360079</c:v>
                </c:pt>
                <c:pt idx="19417">
                  <c:v>61.57482140921082</c:v>
                </c:pt>
                <c:pt idx="19418">
                  <c:v>61.570705488830789</c:v>
                </c:pt>
                <c:pt idx="19419">
                  <c:v>61.576126457136198</c:v>
                </c:pt>
                <c:pt idx="19420">
                  <c:v>61.552735982781407</c:v>
                </c:pt>
                <c:pt idx="19421">
                  <c:v>61.570504712226906</c:v>
                </c:pt>
                <c:pt idx="19422">
                  <c:v>61.588072665068488</c:v>
                </c:pt>
                <c:pt idx="19423">
                  <c:v>61.574419856003033</c:v>
                </c:pt>
                <c:pt idx="19424">
                  <c:v>61.580141989214283</c:v>
                </c:pt>
                <c:pt idx="19425">
                  <c:v>61.588373829974358</c:v>
                </c:pt>
                <c:pt idx="19426">
                  <c:v>61.583755968084553</c:v>
                </c:pt>
                <c:pt idx="19427">
                  <c:v>61.590481984315353</c:v>
                </c:pt>
                <c:pt idx="19428">
                  <c:v>61.574319467701073</c:v>
                </c:pt>
                <c:pt idx="19429">
                  <c:v>61.457467484228992</c:v>
                </c:pt>
                <c:pt idx="19430">
                  <c:v>61.425744780812181</c:v>
                </c:pt>
                <c:pt idx="19431">
                  <c:v>61.422231190243863</c:v>
                </c:pt>
                <c:pt idx="19432">
                  <c:v>61.414099737785747</c:v>
                </c:pt>
                <c:pt idx="19433">
                  <c:v>61.422733131753638</c:v>
                </c:pt>
                <c:pt idx="19434">
                  <c:v>61.35195937887751</c:v>
                </c:pt>
                <c:pt idx="19435">
                  <c:v>61.351055884159962</c:v>
                </c:pt>
                <c:pt idx="19436">
                  <c:v>61.348947729818967</c:v>
                </c:pt>
                <c:pt idx="19437">
                  <c:v>61.340615500756947</c:v>
                </c:pt>
                <c:pt idx="19438">
                  <c:v>61.33037589395785</c:v>
                </c:pt>
                <c:pt idx="19439">
                  <c:v>61.334692590941764</c:v>
                </c:pt>
                <c:pt idx="19440">
                  <c:v>61.321140170178261</c:v>
                </c:pt>
                <c:pt idx="19441">
                  <c:v>61.313711435833802</c:v>
                </c:pt>
                <c:pt idx="19442">
                  <c:v>61.312004834700623</c:v>
                </c:pt>
                <c:pt idx="19443">
                  <c:v>61.295541153180523</c:v>
                </c:pt>
                <c:pt idx="19444">
                  <c:v>61.290320961479011</c:v>
                </c:pt>
                <c:pt idx="19445">
                  <c:v>61.292830669027808</c:v>
                </c:pt>
                <c:pt idx="19446">
                  <c:v>61.302969887524966</c:v>
                </c:pt>
                <c:pt idx="19447">
                  <c:v>61.316823473194312</c:v>
                </c:pt>
                <c:pt idx="19448">
                  <c:v>61.427250605341449</c:v>
                </c:pt>
                <c:pt idx="19449">
                  <c:v>61.429057594776587</c:v>
                </c:pt>
                <c:pt idx="19450">
                  <c:v>61.433173515156618</c:v>
                </c:pt>
                <c:pt idx="19451">
                  <c:v>61.419420317789204</c:v>
                </c:pt>
                <c:pt idx="19452">
                  <c:v>61.428756429870738</c:v>
                </c:pt>
                <c:pt idx="19453">
                  <c:v>61.487082033304809</c:v>
                </c:pt>
                <c:pt idx="19454">
                  <c:v>61.484070384246252</c:v>
                </c:pt>
                <c:pt idx="19455">
                  <c:v>61.488487469532132</c:v>
                </c:pt>
                <c:pt idx="19456">
                  <c:v>61.502642220107361</c:v>
                </c:pt>
                <c:pt idx="19457">
                  <c:v>61.509468624640093</c:v>
                </c:pt>
                <c:pt idx="19458">
                  <c:v>61.523422598611411</c:v>
                </c:pt>
                <c:pt idx="19459">
                  <c:v>61.520712114458732</c:v>
                </c:pt>
                <c:pt idx="19460">
                  <c:v>61.519607843137237</c:v>
                </c:pt>
                <c:pt idx="19461">
                  <c:v>61.519607843137237</c:v>
                </c:pt>
                <c:pt idx="19462">
                  <c:v>61.526835800877812</c:v>
                </c:pt>
                <c:pt idx="19463">
                  <c:v>61.514287263133788</c:v>
                </c:pt>
                <c:pt idx="19464">
                  <c:v>61.504549597844452</c:v>
                </c:pt>
                <c:pt idx="19465">
                  <c:v>61.49521348576291</c:v>
                </c:pt>
                <c:pt idx="19466">
                  <c:v>61.492201836704368</c:v>
                </c:pt>
                <c:pt idx="19467">
                  <c:v>61.490796400477052</c:v>
                </c:pt>
                <c:pt idx="19468">
                  <c:v>61.4806571819799</c:v>
                </c:pt>
                <c:pt idx="19469">
                  <c:v>61.476742038203767</c:v>
                </c:pt>
                <c:pt idx="19470">
                  <c:v>61.482564559716963</c:v>
                </c:pt>
                <c:pt idx="19471">
                  <c:v>61.482664948018943</c:v>
                </c:pt>
                <c:pt idx="19472">
                  <c:v>61.490394847269251</c:v>
                </c:pt>
                <c:pt idx="19473">
                  <c:v>61.487583974814576</c:v>
                </c:pt>
                <c:pt idx="19474">
                  <c:v>61.485375432171658</c:v>
                </c:pt>
                <c:pt idx="19475">
                  <c:v>61.482765336320902</c:v>
                </c:pt>
                <c:pt idx="19476">
                  <c:v>61.476942814807693</c:v>
                </c:pt>
                <c:pt idx="19477">
                  <c:v>61.459575638570001</c:v>
                </c:pt>
                <c:pt idx="19478">
                  <c:v>61.458471367248507</c:v>
                </c:pt>
                <c:pt idx="19479">
                  <c:v>61.456865154417272</c:v>
                </c:pt>
                <c:pt idx="19480">
                  <c:v>61.468409809141768</c:v>
                </c:pt>
                <c:pt idx="19481">
                  <c:v>61.469413692161282</c:v>
                </c:pt>
                <c:pt idx="19482">
                  <c:v>61.474031554051066</c:v>
                </c:pt>
                <c:pt idx="19483">
                  <c:v>61.46991563367105</c:v>
                </c:pt>
                <c:pt idx="19484">
                  <c:v>61.472826894427648</c:v>
                </c:pt>
                <c:pt idx="19485">
                  <c:v>61.473328835937423</c:v>
                </c:pt>
                <c:pt idx="19486">
                  <c:v>61.4779466978272</c:v>
                </c:pt>
                <c:pt idx="19487">
                  <c:v>61.491197953684853</c:v>
                </c:pt>
                <c:pt idx="19488">
                  <c:v>61.485776985379452</c:v>
                </c:pt>
                <c:pt idx="19489">
                  <c:v>61.493908437837547</c:v>
                </c:pt>
                <c:pt idx="19490">
                  <c:v>61.494008826139513</c:v>
                </c:pt>
                <c:pt idx="19491">
                  <c:v>61.488989411041914</c:v>
                </c:pt>
                <c:pt idx="19492">
                  <c:v>61.529445896728546</c:v>
                </c:pt>
                <c:pt idx="19493">
                  <c:v>61.523522986913399</c:v>
                </c:pt>
                <c:pt idx="19494">
                  <c:v>61.523723763517282</c:v>
                </c:pt>
                <c:pt idx="19495">
                  <c:v>61.52834162540708</c:v>
                </c:pt>
                <c:pt idx="19496">
                  <c:v>61.52834162540708</c:v>
                </c:pt>
                <c:pt idx="19497">
                  <c:v>61.529345508426601</c:v>
                </c:pt>
                <c:pt idx="19498">
                  <c:v>61.52593230616025</c:v>
                </c:pt>
                <c:pt idx="19499">
                  <c:v>61.462988840836353</c:v>
                </c:pt>
                <c:pt idx="19500">
                  <c:v>61.454455835170442</c:v>
                </c:pt>
                <c:pt idx="19501">
                  <c:v>61.472425341219832</c:v>
                </c:pt>
                <c:pt idx="19502">
                  <c:v>61.4829661129248</c:v>
                </c:pt>
                <c:pt idx="19503">
                  <c:v>61.500935618974196</c:v>
                </c:pt>
                <c:pt idx="19504">
                  <c:v>61.497120863500022</c:v>
                </c:pt>
                <c:pt idx="19505">
                  <c:v>61.503646103126897</c:v>
                </c:pt>
                <c:pt idx="19506">
                  <c:v>61.505653869165933</c:v>
                </c:pt>
                <c:pt idx="19507">
                  <c:v>61.50987017784793</c:v>
                </c:pt>
                <c:pt idx="19508">
                  <c:v>61.493707661233657</c:v>
                </c:pt>
                <c:pt idx="19509">
                  <c:v>61.492001060100478</c:v>
                </c:pt>
                <c:pt idx="19510">
                  <c:v>61.497723193311742</c:v>
                </c:pt>
                <c:pt idx="19511">
                  <c:v>61.459977191777803</c:v>
                </c:pt>
                <c:pt idx="19512">
                  <c:v>61.459174085362172</c:v>
                </c:pt>
                <c:pt idx="19513">
                  <c:v>61.446926712524053</c:v>
                </c:pt>
                <c:pt idx="19514">
                  <c:v>61.441405355916672</c:v>
                </c:pt>
                <c:pt idx="19515">
                  <c:v>61.43809254195228</c:v>
                </c:pt>
                <c:pt idx="19516">
                  <c:v>61.448030983845541</c:v>
                </c:pt>
                <c:pt idx="19517">
                  <c:v>61.416107503824811</c:v>
                </c:pt>
                <c:pt idx="19518">
                  <c:v>61.467606702726151</c:v>
                </c:pt>
                <c:pt idx="19519">
                  <c:v>61.489089799343851</c:v>
                </c:pt>
                <c:pt idx="19520">
                  <c:v>61.475537378580363</c:v>
                </c:pt>
                <c:pt idx="19521">
                  <c:v>61.474332718956951</c:v>
                </c:pt>
                <c:pt idx="19522">
                  <c:v>61.446725935920142</c:v>
                </c:pt>
                <c:pt idx="19523">
                  <c:v>61.454154670264579</c:v>
                </c:pt>
                <c:pt idx="19524">
                  <c:v>61.452247292527503</c:v>
                </c:pt>
                <c:pt idx="19525">
                  <c:v>61.449135255167</c:v>
                </c:pt>
                <c:pt idx="19526">
                  <c:v>61.449737584978699</c:v>
                </c:pt>
                <c:pt idx="19527">
                  <c:v>61.441706520822521</c:v>
                </c:pt>
                <c:pt idx="19528">
                  <c:v>61.4296599245883</c:v>
                </c:pt>
                <c:pt idx="19529">
                  <c:v>61.425242839302427</c:v>
                </c:pt>
                <c:pt idx="19530">
                  <c:v>61.425945557416092</c:v>
                </c:pt>
                <c:pt idx="19531">
                  <c:v>61.433775844968352</c:v>
                </c:pt>
                <c:pt idx="19532">
                  <c:v>61.444216228371353</c:v>
                </c:pt>
                <c:pt idx="19533">
                  <c:v>61.439698754783507</c:v>
                </c:pt>
                <c:pt idx="19534">
                  <c:v>61.438895648367897</c:v>
                </c:pt>
                <c:pt idx="19535">
                  <c:v>61.433374291760529</c:v>
                </c:pt>
                <c:pt idx="19536">
                  <c:v>61.460278356683652</c:v>
                </c:pt>
                <c:pt idx="19537">
                  <c:v>61.464795830271498</c:v>
                </c:pt>
                <c:pt idx="19538">
                  <c:v>61.44622399441036</c:v>
                </c:pt>
                <c:pt idx="19539">
                  <c:v>61.446324382712319</c:v>
                </c:pt>
                <c:pt idx="19540">
                  <c:v>61.452347680829448</c:v>
                </c:pt>
                <c:pt idx="19541">
                  <c:v>61.457969425738753</c:v>
                </c:pt>
                <c:pt idx="19542">
                  <c:v>61.46600048989491</c:v>
                </c:pt>
                <c:pt idx="19543">
                  <c:v>61.461784181212927</c:v>
                </c:pt>
                <c:pt idx="19544">
                  <c:v>61.461984957816838</c:v>
                </c:pt>
                <c:pt idx="19545">
                  <c:v>61.462386511024647</c:v>
                </c:pt>
                <c:pt idx="19546">
                  <c:v>61.478047086129152</c:v>
                </c:pt>
                <c:pt idx="19547">
                  <c:v>61.493306108025862</c:v>
                </c:pt>
                <c:pt idx="19548">
                  <c:v>61.510874060867437</c:v>
                </c:pt>
                <c:pt idx="19549">
                  <c:v>61.500534065766367</c:v>
                </c:pt>
                <c:pt idx="19550">
                  <c:v>61.489190187645811</c:v>
                </c:pt>
                <c:pt idx="19551">
                  <c:v>61.493607272931712</c:v>
                </c:pt>
                <c:pt idx="19552">
                  <c:v>61.503445326523</c:v>
                </c:pt>
                <c:pt idx="19553">
                  <c:v>61.501537948785924</c:v>
                </c:pt>
                <c:pt idx="19554">
                  <c:v>61.49210144840243</c:v>
                </c:pt>
                <c:pt idx="19555">
                  <c:v>61.518503571815778</c:v>
                </c:pt>
                <c:pt idx="19556">
                  <c:v>61.520812502760677</c:v>
                </c:pt>
                <c:pt idx="19557">
                  <c:v>61.531554051069541</c:v>
                </c:pt>
                <c:pt idx="19558">
                  <c:v>61.541793657868638</c:v>
                </c:pt>
                <c:pt idx="19559">
                  <c:v>61.482363783113087</c:v>
                </c:pt>
                <c:pt idx="19560">
                  <c:v>61.472726506125703</c:v>
                </c:pt>
                <c:pt idx="19561">
                  <c:v>61.459776415173899</c:v>
                </c:pt>
                <c:pt idx="19562">
                  <c:v>61.463791947251977</c:v>
                </c:pt>
                <c:pt idx="19563">
                  <c:v>61.46600048989491</c:v>
                </c:pt>
                <c:pt idx="19564">
                  <c:v>61.350353166046268</c:v>
                </c:pt>
                <c:pt idx="19565">
                  <c:v>61.347542293591623</c:v>
                </c:pt>
                <c:pt idx="19566">
                  <c:v>61.334291037733969</c:v>
                </c:pt>
                <c:pt idx="19567">
                  <c:v>61.318228909421663</c:v>
                </c:pt>
                <c:pt idx="19568">
                  <c:v>61.32023667546067</c:v>
                </c:pt>
                <c:pt idx="19569">
                  <c:v>61.32395104263292</c:v>
                </c:pt>
                <c:pt idx="19570">
                  <c:v>61.313109106022097</c:v>
                </c:pt>
                <c:pt idx="19571">
                  <c:v>61.305278818469851</c:v>
                </c:pt>
                <c:pt idx="19572">
                  <c:v>61.30969590375576</c:v>
                </c:pt>
                <c:pt idx="19573">
                  <c:v>61.305479595073763</c:v>
                </c:pt>
                <c:pt idx="19574">
                  <c:v>61.283494556946259</c:v>
                </c:pt>
                <c:pt idx="19575">
                  <c:v>61.279278248264312</c:v>
                </c:pt>
                <c:pt idx="19576">
                  <c:v>61.26933980637105</c:v>
                </c:pt>
                <c:pt idx="19577">
                  <c:v>61.255787385607519</c:v>
                </c:pt>
                <c:pt idx="19578">
                  <c:v>61.309193962245971</c:v>
                </c:pt>
                <c:pt idx="19579">
                  <c:v>61.308190079226463</c:v>
                </c:pt>
                <c:pt idx="19580">
                  <c:v>61.310599398473308</c:v>
                </c:pt>
                <c:pt idx="19581">
                  <c:v>61.305479595073741</c:v>
                </c:pt>
                <c:pt idx="19582">
                  <c:v>61.295440764878542</c:v>
                </c:pt>
                <c:pt idx="19583">
                  <c:v>61.404763625704213</c:v>
                </c:pt>
                <c:pt idx="19584">
                  <c:v>61.400346540418333</c:v>
                </c:pt>
                <c:pt idx="19585">
                  <c:v>61.412593913256472</c:v>
                </c:pt>
                <c:pt idx="19586">
                  <c:v>61.413698184577953</c:v>
                </c:pt>
                <c:pt idx="19587">
                  <c:v>61.421528472130213</c:v>
                </c:pt>
                <c:pt idx="19588">
                  <c:v>61.427451381945367</c:v>
                </c:pt>
                <c:pt idx="19589">
                  <c:v>61.430563419305876</c:v>
                </c:pt>
                <c:pt idx="19590">
                  <c:v>61.430161866098061</c:v>
                </c:pt>
                <c:pt idx="19591">
                  <c:v>61.413196243068171</c:v>
                </c:pt>
                <c:pt idx="19592">
                  <c:v>61.41831604646773</c:v>
                </c:pt>
                <c:pt idx="19593">
                  <c:v>61.418717599675531</c:v>
                </c:pt>
                <c:pt idx="19594">
                  <c:v>61.423235073263378</c:v>
                </c:pt>
                <c:pt idx="19595">
                  <c:v>61.432972738552728</c:v>
                </c:pt>
                <c:pt idx="19596">
                  <c:v>61.452548457433338</c:v>
                </c:pt>
                <c:pt idx="19597">
                  <c:v>61.451845739319658</c:v>
                </c:pt>
                <c:pt idx="19598">
                  <c:v>61.456965542719217</c:v>
                </c:pt>
                <c:pt idx="19599">
                  <c:v>61.441706520822521</c:v>
                </c:pt>
                <c:pt idx="19600">
                  <c:v>61.449737584978699</c:v>
                </c:pt>
                <c:pt idx="19601">
                  <c:v>61.45204651592357</c:v>
                </c:pt>
                <c:pt idx="19602">
                  <c:v>61.453251175546988</c:v>
                </c:pt>
                <c:pt idx="19603">
                  <c:v>61.470216798576878</c:v>
                </c:pt>
                <c:pt idx="19604">
                  <c:v>61.393720912489499</c:v>
                </c:pt>
                <c:pt idx="19605">
                  <c:v>61.401551200041752</c:v>
                </c:pt>
                <c:pt idx="19606">
                  <c:v>61.395728678528542</c:v>
                </c:pt>
                <c:pt idx="19607">
                  <c:v>61.375149076628396</c:v>
                </c:pt>
                <c:pt idx="19608">
                  <c:v>61.368724225303467</c:v>
                </c:pt>
                <c:pt idx="19609">
                  <c:v>61.369125778511282</c:v>
                </c:pt>
                <c:pt idx="19610">
                  <c:v>61.394524018905123</c:v>
                </c:pt>
                <c:pt idx="19611">
                  <c:v>61.403057024571041</c:v>
                </c:pt>
                <c:pt idx="19612">
                  <c:v>61.407072556649098</c:v>
                </c:pt>
                <c:pt idx="19613">
                  <c:v>61.399041492492948</c:v>
                </c:pt>
                <c:pt idx="19614">
                  <c:v>61.392315476262198</c:v>
                </c:pt>
                <c:pt idx="19615">
                  <c:v>61.372137427569847</c:v>
                </c:pt>
                <c:pt idx="19616">
                  <c:v>61.309796292057683</c:v>
                </c:pt>
                <c:pt idx="19617">
                  <c:v>61.309193962245971</c:v>
                </c:pt>
                <c:pt idx="19618">
                  <c:v>61.313611047531843</c:v>
                </c:pt>
                <c:pt idx="19619">
                  <c:v>61.264922721085163</c:v>
                </c:pt>
                <c:pt idx="19620">
                  <c:v>61.262914955046142</c:v>
                </c:pt>
                <c:pt idx="19621">
                  <c:v>61.280984849397477</c:v>
                </c:pt>
                <c:pt idx="19622">
                  <c:v>61.266227769010527</c:v>
                </c:pt>
                <c:pt idx="19623">
                  <c:v>61.340113559247158</c:v>
                </c:pt>
                <c:pt idx="19624">
                  <c:v>61.331580553581247</c:v>
                </c:pt>
                <c:pt idx="19625">
                  <c:v>61.33358831962029</c:v>
                </c:pt>
                <c:pt idx="19626">
                  <c:v>61.352862873595058</c:v>
                </c:pt>
                <c:pt idx="19627">
                  <c:v>61.36189782077075</c:v>
                </c:pt>
                <c:pt idx="19628">
                  <c:v>61.357781900390719</c:v>
                </c:pt>
                <c:pt idx="19629">
                  <c:v>61.340414724153021</c:v>
                </c:pt>
                <c:pt idx="19630">
                  <c:v>61.336700356980813</c:v>
                </c:pt>
                <c:pt idx="19631">
                  <c:v>61.333889484526154</c:v>
                </c:pt>
                <c:pt idx="19632">
                  <c:v>61.344329867929162</c:v>
                </c:pt>
                <c:pt idx="19633">
                  <c:v>61.342924431701832</c:v>
                </c:pt>
                <c:pt idx="19634">
                  <c:v>61.342221713588167</c:v>
                </c:pt>
                <c:pt idx="19635">
                  <c:v>61.408076439668648</c:v>
                </c:pt>
                <c:pt idx="19636">
                  <c:v>61.415304397409201</c:v>
                </c:pt>
                <c:pt idx="19637">
                  <c:v>61.425744780812202</c:v>
                </c:pt>
                <c:pt idx="19638">
                  <c:v>61.471019904992517</c:v>
                </c:pt>
                <c:pt idx="19639">
                  <c:v>61.472023788012017</c:v>
                </c:pt>
                <c:pt idx="19640">
                  <c:v>61.459475250268042</c:v>
                </c:pt>
                <c:pt idx="19641">
                  <c:v>61.473228447635456</c:v>
                </c:pt>
                <c:pt idx="19642">
                  <c:v>61.46760670272613</c:v>
                </c:pt>
                <c:pt idx="19643">
                  <c:v>61.463591170648073</c:v>
                </c:pt>
                <c:pt idx="19644">
                  <c:v>61.457467484228992</c:v>
                </c:pt>
                <c:pt idx="19645">
                  <c:v>61.464595053667573</c:v>
                </c:pt>
                <c:pt idx="19646">
                  <c:v>61.463691558950018</c:v>
                </c:pt>
                <c:pt idx="19647">
                  <c:v>61.47433271895693</c:v>
                </c:pt>
                <c:pt idx="19648">
                  <c:v>61.47352961254132</c:v>
                </c:pt>
                <c:pt idx="19649">
                  <c:v>61.469413692161289</c:v>
                </c:pt>
                <c:pt idx="19650">
                  <c:v>61.473830777447183</c:v>
                </c:pt>
                <c:pt idx="19651">
                  <c:v>61.468209032537871</c:v>
                </c:pt>
                <c:pt idx="19652">
                  <c:v>61.47152184650227</c:v>
                </c:pt>
                <c:pt idx="19653">
                  <c:v>61.471220681596407</c:v>
                </c:pt>
                <c:pt idx="19654">
                  <c:v>61.473730389145217</c:v>
                </c:pt>
                <c:pt idx="19655">
                  <c:v>61.480958346885771</c:v>
                </c:pt>
                <c:pt idx="19656">
                  <c:v>61.479954463866243</c:v>
                </c:pt>
                <c:pt idx="19657">
                  <c:v>61.479552910658441</c:v>
                </c:pt>
                <c:pt idx="19658">
                  <c:v>61.474633883862793</c:v>
                </c:pt>
                <c:pt idx="19659">
                  <c:v>61.471622234804222</c:v>
                </c:pt>
                <c:pt idx="19660">
                  <c:v>61.459977191777803</c:v>
                </c:pt>
                <c:pt idx="19661">
                  <c:v>61.493707661233643</c:v>
                </c:pt>
                <c:pt idx="19662">
                  <c:v>61.497723193311721</c:v>
                </c:pt>
                <c:pt idx="19663">
                  <c:v>61.495012709159042</c:v>
                </c:pt>
                <c:pt idx="19664">
                  <c:v>61.490294458967291</c:v>
                </c:pt>
                <c:pt idx="19665">
                  <c:v>61.482263394811142</c:v>
                </c:pt>
                <c:pt idx="19666">
                  <c:v>61.479954463866221</c:v>
                </c:pt>
                <c:pt idx="19667">
                  <c:v>61.489290575947749</c:v>
                </c:pt>
                <c:pt idx="19668">
                  <c:v>61.482263394811127</c:v>
                </c:pt>
                <c:pt idx="19669">
                  <c:v>61.455359329888012</c:v>
                </c:pt>
                <c:pt idx="19670">
                  <c:v>61.460579521589509</c:v>
                </c:pt>
                <c:pt idx="19671">
                  <c:v>61.376956066063528</c:v>
                </c:pt>
                <c:pt idx="19672">
                  <c:v>61.342322101890097</c:v>
                </c:pt>
                <c:pt idx="19673">
                  <c:v>61.332283271694919</c:v>
                </c:pt>
                <c:pt idx="19674">
                  <c:v>61.3233487128212</c:v>
                </c:pt>
                <c:pt idx="19675">
                  <c:v>61.325557255464147</c:v>
                </c:pt>
                <c:pt idx="19676">
                  <c:v>61.323047547915372</c:v>
                </c:pt>
                <c:pt idx="19677">
                  <c:v>61.332785213204687</c:v>
                </c:pt>
                <c:pt idx="19678">
                  <c:v>61.327263856597327</c:v>
                </c:pt>
                <c:pt idx="19679">
                  <c:v>61.327565021503183</c:v>
                </c:pt>
                <c:pt idx="19680">
                  <c:v>61.29574192978442</c:v>
                </c:pt>
                <c:pt idx="19681">
                  <c:v>61.289417466761428</c:v>
                </c:pt>
                <c:pt idx="19682">
                  <c:v>61.313912212437721</c:v>
                </c:pt>
                <c:pt idx="19683">
                  <c:v>61.306383089791296</c:v>
                </c:pt>
                <c:pt idx="19684">
                  <c:v>61.314112989041597</c:v>
                </c:pt>
                <c:pt idx="19685">
                  <c:v>61.319333180743087</c:v>
                </c:pt>
                <c:pt idx="19686">
                  <c:v>61.316421919986489</c:v>
                </c:pt>
                <c:pt idx="19687">
                  <c:v>61.299155132050799</c:v>
                </c:pt>
                <c:pt idx="19688">
                  <c:v>61.331279388675412</c:v>
                </c:pt>
                <c:pt idx="19689">
                  <c:v>61.305981536583509</c:v>
                </c:pt>
                <c:pt idx="19690">
                  <c:v>61.383983247200192</c:v>
                </c:pt>
                <c:pt idx="19691">
                  <c:v>61.424038179679009</c:v>
                </c:pt>
                <c:pt idx="19692">
                  <c:v>61.430864584211747</c:v>
                </c:pt>
                <c:pt idx="19693">
                  <c:v>61.423134684961461</c:v>
                </c:pt>
                <c:pt idx="19694">
                  <c:v>61.422231190243878</c:v>
                </c:pt>
                <c:pt idx="19695">
                  <c:v>61.426146334019997</c:v>
                </c:pt>
                <c:pt idx="19696">
                  <c:v>61.386191789843117</c:v>
                </c:pt>
                <c:pt idx="19697">
                  <c:v>61.394423630603178</c:v>
                </c:pt>
                <c:pt idx="19698">
                  <c:v>61.382577810972862</c:v>
                </c:pt>
                <c:pt idx="19699">
                  <c:v>61.387296061164577</c:v>
                </c:pt>
                <c:pt idx="19700">
                  <c:v>61.387095284560679</c:v>
                </c:pt>
                <c:pt idx="19701">
                  <c:v>61.373040922287423</c:v>
                </c:pt>
                <c:pt idx="19702">
                  <c:v>61.385388683427507</c:v>
                </c:pt>
                <c:pt idx="19703">
                  <c:v>61.381875092859197</c:v>
                </c:pt>
                <c:pt idx="19704">
                  <c:v>61.378261113988927</c:v>
                </c:pt>
                <c:pt idx="19705">
                  <c:v>61.374446358514717</c:v>
                </c:pt>
                <c:pt idx="19706">
                  <c:v>61.395929455132439</c:v>
                </c:pt>
                <c:pt idx="19707">
                  <c:v>61.388299944184112</c:v>
                </c:pt>
                <c:pt idx="19708">
                  <c:v>61.406269450233488</c:v>
                </c:pt>
                <c:pt idx="19709">
                  <c:v>61.411790806840848</c:v>
                </c:pt>
                <c:pt idx="19710">
                  <c:v>61.422231190243849</c:v>
                </c:pt>
                <c:pt idx="19711">
                  <c:v>61.429157983078539</c:v>
                </c:pt>
                <c:pt idx="19712">
                  <c:v>61.435783611007359</c:v>
                </c:pt>
                <c:pt idx="19713">
                  <c:v>61.422933908357507</c:v>
                </c:pt>
                <c:pt idx="19714">
                  <c:v>61.412393136652547</c:v>
                </c:pt>
                <c:pt idx="19715">
                  <c:v>61.452548457433338</c:v>
                </c:pt>
                <c:pt idx="19716">
                  <c:v>61.453652728754818</c:v>
                </c:pt>
                <c:pt idx="19717">
                  <c:v>61.465498548385142</c:v>
                </c:pt>
                <c:pt idx="19718">
                  <c:v>61.457768649134827</c:v>
                </c:pt>
                <c:pt idx="19719">
                  <c:v>61.461984957816803</c:v>
                </c:pt>
                <c:pt idx="19720">
                  <c:v>61.453853505358708</c:v>
                </c:pt>
                <c:pt idx="19721">
                  <c:v>61.438594483462019</c:v>
                </c:pt>
                <c:pt idx="19722">
                  <c:v>61.439999919689349</c:v>
                </c:pt>
                <c:pt idx="19723">
                  <c:v>61.429760312890252</c:v>
                </c:pt>
                <c:pt idx="19724">
                  <c:v>61.437791377046402</c:v>
                </c:pt>
                <c:pt idx="19725">
                  <c:v>61.445119723088908</c:v>
                </c:pt>
                <c:pt idx="19726">
                  <c:v>61.434277786478113</c:v>
                </c:pt>
                <c:pt idx="19727">
                  <c:v>61.436988270630799</c:v>
                </c:pt>
                <c:pt idx="19728">
                  <c:v>61.42534322760438</c:v>
                </c:pt>
                <c:pt idx="19729">
                  <c:v>61.415103620805283</c:v>
                </c:pt>
                <c:pt idx="19730">
                  <c:v>61.401149646833971</c:v>
                </c:pt>
                <c:pt idx="19731">
                  <c:v>61.401551200041773</c:v>
                </c:pt>
                <c:pt idx="19732">
                  <c:v>61.404362072496419</c:v>
                </c:pt>
                <c:pt idx="19733">
                  <c:v>61.437791377046423</c:v>
                </c:pt>
                <c:pt idx="19734">
                  <c:v>61.416107503824797</c:v>
                </c:pt>
                <c:pt idx="19735">
                  <c:v>61.418717599675553</c:v>
                </c:pt>
                <c:pt idx="19736">
                  <c:v>61.413698184577981</c:v>
                </c:pt>
                <c:pt idx="19737">
                  <c:v>61.420022647600973</c:v>
                </c:pt>
                <c:pt idx="19738">
                  <c:v>61.420725365714603</c:v>
                </c:pt>
                <c:pt idx="19739">
                  <c:v>61.427953323455142</c:v>
                </c:pt>
                <c:pt idx="19740">
                  <c:v>61.431165749117604</c:v>
                </c:pt>
                <c:pt idx="19741">
                  <c:v>61.463189617440257</c:v>
                </c:pt>
                <c:pt idx="19742">
                  <c:v>61.475236213674499</c:v>
                </c:pt>
                <c:pt idx="19743">
                  <c:v>61.472626117823772</c:v>
                </c:pt>
                <c:pt idx="19744">
                  <c:v>61.47985407556429</c:v>
                </c:pt>
                <c:pt idx="19745">
                  <c:v>61.498827464633187</c:v>
                </c:pt>
                <c:pt idx="19746">
                  <c:v>61.506055422373763</c:v>
                </c:pt>
                <c:pt idx="19747">
                  <c:v>61.530550168050027</c:v>
                </c:pt>
                <c:pt idx="19748">
                  <c:v>61.522418715591918</c:v>
                </c:pt>
                <c:pt idx="19749">
                  <c:v>61.528642790312929</c:v>
                </c:pt>
                <c:pt idx="19750">
                  <c:v>61.528743178614882</c:v>
                </c:pt>
                <c:pt idx="19751">
                  <c:v>61.533862982014412</c:v>
                </c:pt>
                <c:pt idx="19752">
                  <c:v>61.516094252568926</c:v>
                </c:pt>
                <c:pt idx="19753">
                  <c:v>61.554542972216517</c:v>
                </c:pt>
                <c:pt idx="19754">
                  <c:v>61.552936759385297</c:v>
                </c:pt>
                <c:pt idx="19755">
                  <c:v>61.556249573349717</c:v>
                </c:pt>
                <c:pt idx="19756">
                  <c:v>61.562272871466838</c:v>
                </c:pt>
                <c:pt idx="19757">
                  <c:v>61.568396557885912</c:v>
                </c:pt>
                <c:pt idx="19758">
                  <c:v>61.565686073733218</c:v>
                </c:pt>
                <c:pt idx="19759">
                  <c:v>61.577833058269398</c:v>
                </c:pt>
                <c:pt idx="19760">
                  <c:v>61.550025498628713</c:v>
                </c:pt>
                <c:pt idx="19761">
                  <c:v>61.554442583914593</c:v>
                </c:pt>
                <c:pt idx="19762">
                  <c:v>61.553338312593127</c:v>
                </c:pt>
                <c:pt idx="19763">
                  <c:v>61.534866865033941</c:v>
                </c:pt>
                <c:pt idx="19764">
                  <c:v>61.543600647303762</c:v>
                </c:pt>
                <c:pt idx="19765">
                  <c:v>61.539886280131547</c:v>
                </c:pt>
                <c:pt idx="19766">
                  <c:v>61.531152497861733</c:v>
                </c:pt>
                <c:pt idx="19767">
                  <c:v>61.537276184280799</c:v>
                </c:pt>
                <c:pt idx="19768">
                  <c:v>61.533461428806604</c:v>
                </c:pt>
                <c:pt idx="19769">
                  <c:v>61.546311131456463</c:v>
                </c:pt>
                <c:pt idx="19770">
                  <c:v>61.53848084390421</c:v>
                </c:pt>
                <c:pt idx="19771">
                  <c:v>61.530048226540238</c:v>
                </c:pt>
                <c:pt idx="19772">
                  <c:v>61.513684933322068</c:v>
                </c:pt>
                <c:pt idx="19773">
                  <c:v>61.503545714824931</c:v>
                </c:pt>
                <c:pt idx="19774">
                  <c:v>61.516395417474783</c:v>
                </c:pt>
                <c:pt idx="19775">
                  <c:v>61.518905125023579</c:v>
                </c:pt>
                <c:pt idx="19776">
                  <c:v>61.517298912192359</c:v>
                </c:pt>
                <c:pt idx="19777">
                  <c:v>61.527237354085607</c:v>
                </c:pt>
                <c:pt idx="19778">
                  <c:v>61.515391534455269</c:v>
                </c:pt>
                <c:pt idx="19779">
                  <c:v>61.517298912192359</c:v>
                </c:pt>
                <c:pt idx="19780">
                  <c:v>61.506657752185447</c:v>
                </c:pt>
                <c:pt idx="19781">
                  <c:v>61.501437560483957</c:v>
                </c:pt>
                <c:pt idx="19782">
                  <c:v>61.513484156718192</c:v>
                </c:pt>
                <c:pt idx="19783">
                  <c:v>61.490294458967298</c:v>
                </c:pt>
                <c:pt idx="19784">
                  <c:v>61.385790236635323</c:v>
                </c:pt>
                <c:pt idx="19785">
                  <c:v>61.378662667196728</c:v>
                </c:pt>
                <c:pt idx="19786">
                  <c:v>61.37956616191429</c:v>
                </c:pt>
                <c:pt idx="19787">
                  <c:v>61.384886741917747</c:v>
                </c:pt>
                <c:pt idx="19788">
                  <c:v>61.397736444567599</c:v>
                </c:pt>
                <c:pt idx="19789">
                  <c:v>61.415906727220907</c:v>
                </c:pt>
                <c:pt idx="19790">
                  <c:v>61.424339344584872</c:v>
                </c:pt>
                <c:pt idx="19791">
                  <c:v>61.423536238169262</c:v>
                </c:pt>
                <c:pt idx="19792">
                  <c:v>61.446424771014271</c:v>
                </c:pt>
                <c:pt idx="19793">
                  <c:v>61.429057594776587</c:v>
                </c:pt>
                <c:pt idx="19794">
                  <c:v>61.4236366264712</c:v>
                </c:pt>
                <c:pt idx="19795">
                  <c:v>61.424640509490708</c:v>
                </c:pt>
                <c:pt idx="19796">
                  <c:v>61.411790806840862</c:v>
                </c:pt>
                <c:pt idx="19797">
                  <c:v>61.418817987977498</c:v>
                </c:pt>
                <c:pt idx="19798">
                  <c:v>61.446826324222087</c:v>
                </c:pt>
                <c:pt idx="19799">
                  <c:v>61.459575638570001</c:v>
                </c:pt>
                <c:pt idx="19800">
                  <c:v>61.46600048989491</c:v>
                </c:pt>
                <c:pt idx="19801">
                  <c:v>61.461583404609023</c:v>
                </c:pt>
                <c:pt idx="19802">
                  <c:v>61.476340484995973</c:v>
                </c:pt>
                <c:pt idx="19803">
                  <c:v>61.574319467701059</c:v>
                </c:pt>
                <c:pt idx="19804">
                  <c:v>61.579941212610379</c:v>
                </c:pt>
                <c:pt idx="19805">
                  <c:v>61.584458686198197</c:v>
                </c:pt>
                <c:pt idx="19806">
                  <c:v>61.580443154120132</c:v>
                </c:pt>
                <c:pt idx="19807">
                  <c:v>61.553137535989201</c:v>
                </c:pt>
                <c:pt idx="19808">
                  <c:v>61.565384908827362</c:v>
                </c:pt>
                <c:pt idx="19809">
                  <c:v>61.557353844671212</c:v>
                </c:pt>
                <c:pt idx="19810">
                  <c:v>61.557052679765327</c:v>
                </c:pt>
                <c:pt idx="19811">
                  <c:v>61.541291716358899</c:v>
                </c:pt>
                <c:pt idx="19812">
                  <c:v>61.551129769950187</c:v>
                </c:pt>
                <c:pt idx="19813">
                  <c:v>61.549322780515062</c:v>
                </c:pt>
                <c:pt idx="19814">
                  <c:v>61.548620062401397</c:v>
                </c:pt>
                <c:pt idx="19815">
                  <c:v>61.564280637505888</c:v>
                </c:pt>
                <c:pt idx="19816">
                  <c:v>61.581045483931852</c:v>
                </c:pt>
                <c:pt idx="19817">
                  <c:v>61.552234041271653</c:v>
                </c:pt>
                <c:pt idx="19818">
                  <c:v>61.543098705794023</c:v>
                </c:pt>
                <c:pt idx="19819">
                  <c:v>61.543500259001831</c:v>
                </c:pt>
                <c:pt idx="19820">
                  <c:v>61.55353908919701</c:v>
                </c:pt>
                <c:pt idx="19821">
                  <c:v>61.549623945420898</c:v>
                </c:pt>
                <c:pt idx="19822">
                  <c:v>61.559763163918049</c:v>
                </c:pt>
                <c:pt idx="19823">
                  <c:v>61.580141989214283</c:v>
                </c:pt>
                <c:pt idx="19824">
                  <c:v>61.579941212610379</c:v>
                </c:pt>
                <c:pt idx="19825">
                  <c:v>61.590080431107523</c:v>
                </c:pt>
                <c:pt idx="19826">
                  <c:v>61.597208000546111</c:v>
                </c:pt>
                <c:pt idx="19827">
                  <c:v>61.579138106194762</c:v>
                </c:pt>
                <c:pt idx="19828">
                  <c:v>61.576126457136198</c:v>
                </c:pt>
                <c:pt idx="19829">
                  <c:v>61.57522296241865</c:v>
                </c:pt>
                <c:pt idx="19830">
                  <c:v>61.584960627707979</c:v>
                </c:pt>
                <c:pt idx="19831">
                  <c:v>61.586064899029452</c:v>
                </c:pt>
                <c:pt idx="19832">
                  <c:v>61.590281207711428</c:v>
                </c:pt>
                <c:pt idx="19833">
                  <c:v>61.583956744688457</c:v>
                </c:pt>
                <c:pt idx="19834">
                  <c:v>61.581447037139668</c:v>
                </c:pt>
                <c:pt idx="19835">
                  <c:v>61.570705488830811</c:v>
                </c:pt>
                <c:pt idx="19836">
                  <c:v>61.574018302795231</c:v>
                </c:pt>
                <c:pt idx="19837">
                  <c:v>61.584559074500177</c:v>
                </c:pt>
                <c:pt idx="19838">
                  <c:v>61.592088197146573</c:v>
                </c:pt>
                <c:pt idx="19839">
                  <c:v>61.587269558652871</c:v>
                </c:pt>
                <c:pt idx="19840">
                  <c:v>61.592590138656341</c:v>
                </c:pt>
                <c:pt idx="19841">
                  <c:v>61.587369946954837</c:v>
                </c:pt>
                <c:pt idx="19842">
                  <c:v>61.574921797512793</c:v>
                </c:pt>
                <c:pt idx="19843">
                  <c:v>61.567392674866397</c:v>
                </c:pt>
                <c:pt idx="19844">
                  <c:v>61.56438102580784</c:v>
                </c:pt>
                <c:pt idx="19845">
                  <c:v>61.566890733356622</c:v>
                </c:pt>
                <c:pt idx="19846">
                  <c:v>61.568195781282022</c:v>
                </c:pt>
                <c:pt idx="19847">
                  <c:v>61.5789373295909</c:v>
                </c:pt>
                <c:pt idx="19848">
                  <c:v>61.57502218581476</c:v>
                </c:pt>
                <c:pt idx="19849">
                  <c:v>61.572914031473772</c:v>
                </c:pt>
                <c:pt idx="19850">
                  <c:v>61.568998887697617</c:v>
                </c:pt>
                <c:pt idx="19851">
                  <c:v>61.543901812209647</c:v>
                </c:pt>
                <c:pt idx="19852">
                  <c:v>61.553237924291167</c:v>
                </c:pt>
                <c:pt idx="19853">
                  <c:v>61.542797540888181</c:v>
                </c:pt>
                <c:pt idx="19854">
                  <c:v>61.537878514092498</c:v>
                </c:pt>
                <c:pt idx="19855">
                  <c:v>61.535469194845682</c:v>
                </c:pt>
                <c:pt idx="19856">
                  <c:v>61.530550168050027</c:v>
                </c:pt>
                <c:pt idx="19857">
                  <c:v>61.525731529556339</c:v>
                </c:pt>
                <c:pt idx="19858">
                  <c:v>61.516596194078708</c:v>
                </c:pt>
                <c:pt idx="19859">
                  <c:v>61.506356587279598</c:v>
                </c:pt>
                <c:pt idx="19860">
                  <c:v>61.514287263133788</c:v>
                </c:pt>
                <c:pt idx="19861">
                  <c:v>61.503746491428849</c:v>
                </c:pt>
                <c:pt idx="19862">
                  <c:v>61.517600077098209</c:v>
                </c:pt>
                <c:pt idx="19863">
                  <c:v>61.507460858601071</c:v>
                </c:pt>
                <c:pt idx="19864">
                  <c:v>61.504148044636658</c:v>
                </c:pt>
                <c:pt idx="19865">
                  <c:v>61.504348821240569</c:v>
                </c:pt>
                <c:pt idx="19866">
                  <c:v>61.502240666899567</c:v>
                </c:pt>
                <c:pt idx="19867">
                  <c:v>61.5101713427538</c:v>
                </c:pt>
                <c:pt idx="19868">
                  <c:v>61.501738725389821</c:v>
                </c:pt>
                <c:pt idx="19869">
                  <c:v>61.503144161617158</c:v>
                </c:pt>
                <c:pt idx="19870">
                  <c:v>61.524727646536839</c:v>
                </c:pt>
                <c:pt idx="19871">
                  <c:v>61.521013279364603</c:v>
                </c:pt>
                <c:pt idx="19872">
                  <c:v>61.534264535222228</c:v>
                </c:pt>
                <c:pt idx="19873">
                  <c:v>61.531453662767589</c:v>
                </c:pt>
                <c:pt idx="19874">
                  <c:v>61.533963370316378</c:v>
                </c:pt>
                <c:pt idx="19875">
                  <c:v>61.537577349186677</c:v>
                </c:pt>
                <c:pt idx="19876">
                  <c:v>61.53597113635545</c:v>
                </c:pt>
                <c:pt idx="19877">
                  <c:v>61.551129769950187</c:v>
                </c:pt>
                <c:pt idx="19878">
                  <c:v>61.551230158252118</c:v>
                </c:pt>
                <c:pt idx="19879">
                  <c:v>61.546913461268218</c:v>
                </c:pt>
                <c:pt idx="19880">
                  <c:v>61.554241807310717</c:v>
                </c:pt>
                <c:pt idx="19881">
                  <c:v>61.546210743154553</c:v>
                </c:pt>
                <c:pt idx="19882">
                  <c:v>61.552434817875579</c:v>
                </c:pt>
                <c:pt idx="19883">
                  <c:v>61.567693839772247</c:v>
                </c:pt>
                <c:pt idx="19884">
                  <c:v>61.506456975581578</c:v>
                </c:pt>
                <c:pt idx="19885">
                  <c:v>61.504047656334713</c:v>
                </c:pt>
                <c:pt idx="19886">
                  <c:v>61.496819698594187</c:v>
                </c:pt>
                <c:pt idx="19887">
                  <c:v>61.507260081997167</c:v>
                </c:pt>
                <c:pt idx="19888">
                  <c:v>61.499931735954689</c:v>
                </c:pt>
                <c:pt idx="19889">
                  <c:v>61.508765906526463</c:v>
                </c:pt>
                <c:pt idx="19890">
                  <c:v>61.50987017784793</c:v>
                </c:pt>
                <c:pt idx="19891">
                  <c:v>61.512881826906487</c:v>
                </c:pt>
                <c:pt idx="19892">
                  <c:v>61.522619492195837</c:v>
                </c:pt>
                <c:pt idx="19893">
                  <c:v>61.517800853702127</c:v>
                </c:pt>
                <c:pt idx="19894">
                  <c:v>61.518804736721663</c:v>
                </c:pt>
                <c:pt idx="19895">
                  <c:v>61.517700465400168</c:v>
                </c:pt>
                <c:pt idx="19896">
                  <c:v>61.514889592945501</c:v>
                </c:pt>
                <c:pt idx="19897">
                  <c:v>61.520009396345081</c:v>
                </c:pt>
                <c:pt idx="19898">
                  <c:v>61.514287263133788</c:v>
                </c:pt>
                <c:pt idx="19899">
                  <c:v>61.518302795211881</c:v>
                </c:pt>
                <c:pt idx="19900">
                  <c:v>61.519005513325553</c:v>
                </c:pt>
                <c:pt idx="19901">
                  <c:v>61.515491922757221</c:v>
                </c:pt>
                <c:pt idx="19902">
                  <c:v>61.500232900860532</c:v>
                </c:pt>
                <c:pt idx="19903">
                  <c:v>61.562072094862948</c:v>
                </c:pt>
                <c:pt idx="19904">
                  <c:v>61.569400440905433</c:v>
                </c:pt>
                <c:pt idx="19905">
                  <c:v>61.580744319026003</c:v>
                </c:pt>
                <c:pt idx="19906">
                  <c:v>61.570605100528851</c:v>
                </c:pt>
                <c:pt idx="19907">
                  <c:v>61.577230728457657</c:v>
                </c:pt>
                <c:pt idx="19908">
                  <c:v>61.567593451470287</c:v>
                </c:pt>
                <c:pt idx="19909">
                  <c:v>61.567794228074199</c:v>
                </c:pt>
                <c:pt idx="19910">
                  <c:v>61.568597334489823</c:v>
                </c:pt>
                <c:pt idx="19911">
                  <c:v>61.567593451470287</c:v>
                </c:pt>
                <c:pt idx="19912">
                  <c:v>61.57381752619132</c:v>
                </c:pt>
                <c:pt idx="19913">
                  <c:v>61.584659462802101</c:v>
                </c:pt>
                <c:pt idx="19914">
                  <c:v>61.486178538587261</c:v>
                </c:pt>
                <c:pt idx="19915">
                  <c:v>61.479050969148673</c:v>
                </c:pt>
                <c:pt idx="19916">
                  <c:v>61.484170772548211</c:v>
                </c:pt>
                <c:pt idx="19917">
                  <c:v>61.498325523123448</c:v>
                </c:pt>
                <c:pt idx="19918">
                  <c:v>61.48507426726578</c:v>
                </c:pt>
                <c:pt idx="19919">
                  <c:v>61.483166889528711</c:v>
                </c:pt>
                <c:pt idx="19920">
                  <c:v>61.494711544253171</c:v>
                </c:pt>
                <c:pt idx="19921">
                  <c:v>61.498727076331249</c:v>
                </c:pt>
                <c:pt idx="19922">
                  <c:v>61.504449209542493</c:v>
                </c:pt>
                <c:pt idx="19923">
                  <c:v>61.518302795211881</c:v>
                </c:pt>
                <c:pt idx="19924">
                  <c:v>61.522318327289959</c:v>
                </c:pt>
                <c:pt idx="19925">
                  <c:v>61.530148614842197</c:v>
                </c:pt>
                <c:pt idx="19926">
                  <c:v>61.538982785413978</c:v>
                </c:pt>
                <c:pt idx="19927">
                  <c:v>61.542094822774501</c:v>
                </c:pt>
                <c:pt idx="19928">
                  <c:v>61.538380455602258</c:v>
                </c:pt>
                <c:pt idx="19929">
                  <c:v>61.531052109559766</c:v>
                </c:pt>
                <c:pt idx="19930">
                  <c:v>61.522318327289959</c:v>
                </c:pt>
                <c:pt idx="19931">
                  <c:v>61.522318327289959</c:v>
                </c:pt>
                <c:pt idx="19932">
                  <c:v>61.511376002377197</c:v>
                </c:pt>
                <c:pt idx="19933">
                  <c:v>61.607849160553009</c:v>
                </c:pt>
                <c:pt idx="19934">
                  <c:v>61.618289543956017</c:v>
                </c:pt>
                <c:pt idx="19935">
                  <c:v>61.606443724325707</c:v>
                </c:pt>
                <c:pt idx="19936">
                  <c:v>61.598312271867599</c:v>
                </c:pt>
                <c:pt idx="19937">
                  <c:v>61.607447607345208</c:v>
                </c:pt>
                <c:pt idx="19938">
                  <c:v>61.607046054137413</c:v>
                </c:pt>
                <c:pt idx="19939">
                  <c:v>61.604034405078863</c:v>
                </c:pt>
                <c:pt idx="19940">
                  <c:v>61.604134793380801</c:v>
                </c:pt>
                <c:pt idx="19941">
                  <c:v>61.607347219043248</c:v>
                </c:pt>
                <c:pt idx="19942">
                  <c:v>61.593995574883657</c:v>
                </c:pt>
                <c:pt idx="19943">
                  <c:v>61.584358297896273</c:v>
                </c:pt>
                <c:pt idx="19944">
                  <c:v>61.58295286166895</c:v>
                </c:pt>
                <c:pt idx="19945">
                  <c:v>61.578134223175262</c:v>
                </c:pt>
                <c:pt idx="19946">
                  <c:v>61.566188015242957</c:v>
                </c:pt>
                <c:pt idx="19947">
                  <c:v>61.569701605811282</c:v>
                </c:pt>
                <c:pt idx="19948">
                  <c:v>61.584257909594307</c:v>
                </c:pt>
                <c:pt idx="19949">
                  <c:v>61.59399557488365</c:v>
                </c:pt>
                <c:pt idx="19950">
                  <c:v>61.595802564318788</c:v>
                </c:pt>
                <c:pt idx="19951">
                  <c:v>61.527638907293408</c:v>
                </c:pt>
                <c:pt idx="19952">
                  <c:v>61.531754827673417</c:v>
                </c:pt>
                <c:pt idx="19953">
                  <c:v>61.52442648163094</c:v>
                </c:pt>
                <c:pt idx="19954">
                  <c:v>61.5366738544691</c:v>
                </c:pt>
                <c:pt idx="19955">
                  <c:v>61.542295599378399</c:v>
                </c:pt>
                <c:pt idx="19956">
                  <c:v>61.534264535222228</c:v>
                </c:pt>
                <c:pt idx="19957">
                  <c:v>61.542395987680351</c:v>
                </c:pt>
                <c:pt idx="19958">
                  <c:v>61.560265105427789</c:v>
                </c:pt>
                <c:pt idx="19959">
                  <c:v>61.534063758618302</c:v>
                </c:pt>
                <c:pt idx="19960">
                  <c:v>61.531654439371458</c:v>
                </c:pt>
                <c:pt idx="19961">
                  <c:v>61.552836371083323</c:v>
                </c:pt>
                <c:pt idx="19962">
                  <c:v>61.554342195612591</c:v>
                </c:pt>
                <c:pt idx="19963">
                  <c:v>61.547214626174032</c:v>
                </c:pt>
                <c:pt idx="19964">
                  <c:v>61.530249003144149</c:v>
                </c:pt>
                <c:pt idx="19965">
                  <c:v>61.540890163151047</c:v>
                </c:pt>
                <c:pt idx="19966">
                  <c:v>61.562373259768783</c:v>
                </c:pt>
                <c:pt idx="19967">
                  <c:v>61.546210743154518</c:v>
                </c:pt>
                <c:pt idx="19968">
                  <c:v>61.569801994113227</c:v>
                </c:pt>
                <c:pt idx="19969">
                  <c:v>61.573114808077641</c:v>
                </c:pt>
                <c:pt idx="19970">
                  <c:v>61.63686137981712</c:v>
                </c:pt>
                <c:pt idx="19971">
                  <c:v>61.636660603213222</c:v>
                </c:pt>
                <c:pt idx="19972">
                  <c:v>61.639170310762033</c:v>
                </c:pt>
                <c:pt idx="19973">
                  <c:v>61.628127597547333</c:v>
                </c:pt>
                <c:pt idx="19974">
                  <c:v>61.624915171884858</c:v>
                </c:pt>
                <c:pt idx="19975">
                  <c:v>61.637865262836648</c:v>
                </c:pt>
                <c:pt idx="19976">
                  <c:v>61.636058273401531</c:v>
                </c:pt>
                <c:pt idx="19977">
                  <c:v>61.624312842073159</c:v>
                </c:pt>
                <c:pt idx="19978">
                  <c:v>61.651216906996282</c:v>
                </c:pt>
                <c:pt idx="19979">
                  <c:v>61.644089337557674</c:v>
                </c:pt>
                <c:pt idx="19980">
                  <c:v>61.624413230375112</c:v>
                </c:pt>
                <c:pt idx="19981">
                  <c:v>61.62280701754387</c:v>
                </c:pt>
                <c:pt idx="19982">
                  <c:v>61.637363321326902</c:v>
                </c:pt>
                <c:pt idx="19983">
                  <c:v>61.652622343223598</c:v>
                </c:pt>
                <c:pt idx="19984">
                  <c:v>61.656236322093882</c:v>
                </c:pt>
                <c:pt idx="19985">
                  <c:v>61.643386619444023</c:v>
                </c:pt>
                <c:pt idx="19986">
                  <c:v>61.645293997181113</c:v>
                </c:pt>
                <c:pt idx="19987">
                  <c:v>61.62260624093998</c:v>
                </c:pt>
                <c:pt idx="19988">
                  <c:v>61.617285660936489</c:v>
                </c:pt>
                <c:pt idx="19989">
                  <c:v>61.614575176783823</c:v>
                </c:pt>
                <c:pt idx="19990">
                  <c:v>61.621401581316533</c:v>
                </c:pt>
                <c:pt idx="19991">
                  <c:v>61.6164825545209</c:v>
                </c:pt>
                <c:pt idx="19992">
                  <c:v>61.628328374151259</c:v>
                </c:pt>
                <c:pt idx="19993">
                  <c:v>61.627625656037573</c:v>
                </c:pt>
                <c:pt idx="19994">
                  <c:v>61.621200804712629</c:v>
                </c:pt>
                <c:pt idx="19995">
                  <c:v>61.628830315660998</c:v>
                </c:pt>
                <c:pt idx="19996">
                  <c:v>61.644290114161578</c:v>
                </c:pt>
                <c:pt idx="19997">
                  <c:v>61.639672252271808</c:v>
                </c:pt>
                <c:pt idx="19998">
                  <c:v>61.643487007745968</c:v>
                </c:pt>
                <c:pt idx="19999">
                  <c:v>61.634150895664447</c:v>
                </c:pt>
                <c:pt idx="20000">
                  <c:v>61.641479241706932</c:v>
                </c:pt>
                <c:pt idx="20001">
                  <c:v>61.646498656804518</c:v>
                </c:pt>
                <c:pt idx="20002">
                  <c:v>61.648004481333807</c:v>
                </c:pt>
                <c:pt idx="20003">
                  <c:v>61.634552448872249</c:v>
                </c:pt>
                <c:pt idx="20004">
                  <c:v>61.631641188115637</c:v>
                </c:pt>
                <c:pt idx="20005">
                  <c:v>61.630336140190281</c:v>
                </c:pt>
                <c:pt idx="20006">
                  <c:v>61.642483124726432</c:v>
                </c:pt>
                <c:pt idx="20007">
                  <c:v>61.641780406612767</c:v>
                </c:pt>
                <c:pt idx="20008">
                  <c:v>61.667479811912457</c:v>
                </c:pt>
                <c:pt idx="20009">
                  <c:v>61.666676705496883</c:v>
                </c:pt>
                <c:pt idx="20010">
                  <c:v>61.666676705496883</c:v>
                </c:pt>
                <c:pt idx="20011">
                  <c:v>61.663564668136353</c:v>
                </c:pt>
                <c:pt idx="20012">
                  <c:v>61.667780976818342</c:v>
                </c:pt>
                <c:pt idx="20013">
                  <c:v>61.65854525303876</c:v>
                </c:pt>
                <c:pt idx="20014">
                  <c:v>61.649911859070897</c:v>
                </c:pt>
                <c:pt idx="20015">
                  <c:v>61.629733810378561</c:v>
                </c:pt>
                <c:pt idx="20016">
                  <c:v>61.627726044339511</c:v>
                </c:pt>
                <c:pt idx="20017">
                  <c:v>61.629934586982451</c:v>
                </c:pt>
                <c:pt idx="20018">
                  <c:v>61.62581866660242</c:v>
                </c:pt>
                <c:pt idx="20019">
                  <c:v>61.624513618677049</c:v>
                </c:pt>
                <c:pt idx="20020">
                  <c:v>61.609053820176449</c:v>
                </c:pt>
                <c:pt idx="20021">
                  <c:v>61.608752655270592</c:v>
                </c:pt>
                <c:pt idx="20022">
                  <c:v>61.621702746222397</c:v>
                </c:pt>
                <c:pt idx="20023">
                  <c:v>61.636058273401517</c:v>
                </c:pt>
                <c:pt idx="20024">
                  <c:v>61.640274582083492</c:v>
                </c:pt>
                <c:pt idx="20025">
                  <c:v>61.61588022470918</c:v>
                </c:pt>
                <c:pt idx="20026">
                  <c:v>61.593794798279752</c:v>
                </c:pt>
                <c:pt idx="20027">
                  <c:v>61.562373259768783</c:v>
                </c:pt>
                <c:pt idx="20028">
                  <c:v>61.550427051836479</c:v>
                </c:pt>
                <c:pt idx="20029">
                  <c:v>61.553237924291153</c:v>
                </c:pt>
                <c:pt idx="20030">
                  <c:v>61.55604879674582</c:v>
                </c:pt>
                <c:pt idx="20031">
                  <c:v>61.551029381648213</c:v>
                </c:pt>
                <c:pt idx="20032">
                  <c:v>61.567493063168328</c:v>
                </c:pt>
                <c:pt idx="20033">
                  <c:v>61.557454232973143</c:v>
                </c:pt>
                <c:pt idx="20034">
                  <c:v>61.556249573349703</c:v>
                </c:pt>
                <c:pt idx="20035">
                  <c:v>61.55845811599265</c:v>
                </c:pt>
                <c:pt idx="20036">
                  <c:v>61.561770929957063</c:v>
                </c:pt>
                <c:pt idx="20037">
                  <c:v>61.575624515626423</c:v>
                </c:pt>
                <c:pt idx="20038">
                  <c:v>61.564782579015628</c:v>
                </c:pt>
                <c:pt idx="20039">
                  <c:v>61.561670541655133</c:v>
                </c:pt>
                <c:pt idx="20040">
                  <c:v>61.559963940521961</c:v>
                </c:pt>
                <c:pt idx="20041">
                  <c:v>61.563879084298058</c:v>
                </c:pt>
                <c:pt idx="20042">
                  <c:v>61.546712684664271</c:v>
                </c:pt>
                <c:pt idx="20043">
                  <c:v>61.533260652202713</c:v>
                </c:pt>
                <c:pt idx="20044">
                  <c:v>61.542094822774501</c:v>
                </c:pt>
                <c:pt idx="20045">
                  <c:v>61.566890733356622</c:v>
                </c:pt>
                <c:pt idx="20046">
                  <c:v>61.577029951853767</c:v>
                </c:pt>
                <c:pt idx="20047">
                  <c:v>61.581647813743537</c:v>
                </c:pt>
                <c:pt idx="20048">
                  <c:v>61.572813643171799</c:v>
                </c:pt>
                <c:pt idx="20049">
                  <c:v>61.568697722791761</c:v>
                </c:pt>
                <c:pt idx="20050">
                  <c:v>61.563778695996113</c:v>
                </c:pt>
                <c:pt idx="20051">
                  <c:v>61.549824722024788</c:v>
                </c:pt>
                <c:pt idx="20052">
                  <c:v>61.561068211843399</c:v>
                </c:pt>
                <c:pt idx="20053">
                  <c:v>61.585562957519677</c:v>
                </c:pt>
                <c:pt idx="20054">
                  <c:v>61.589980042805578</c:v>
                </c:pt>
                <c:pt idx="20055">
                  <c:v>61.589277324691921</c:v>
                </c:pt>
                <c:pt idx="20056">
                  <c:v>61.589176936389968</c:v>
                </c:pt>
                <c:pt idx="20057">
                  <c:v>61.595401011110972</c:v>
                </c:pt>
                <c:pt idx="20058">
                  <c:v>61.589980042805557</c:v>
                </c:pt>
                <c:pt idx="20059">
                  <c:v>61.592088197146538</c:v>
                </c:pt>
                <c:pt idx="20060">
                  <c:v>61.585663345821629</c:v>
                </c:pt>
                <c:pt idx="20061">
                  <c:v>61.582651696763072</c:v>
                </c:pt>
                <c:pt idx="20062">
                  <c:v>61.588574606578241</c:v>
                </c:pt>
                <c:pt idx="20063">
                  <c:v>61.580443154120132</c:v>
                </c:pt>
                <c:pt idx="20064">
                  <c:v>61.5732151963796</c:v>
                </c:pt>
                <c:pt idx="20065">
                  <c:v>61.5631763661844</c:v>
                </c:pt>
                <c:pt idx="20066">
                  <c:v>61.554041030706749</c:v>
                </c:pt>
                <c:pt idx="20067">
                  <c:v>61.571408206944447</c:v>
                </c:pt>
                <c:pt idx="20068">
                  <c:v>61.567493063168342</c:v>
                </c:pt>
                <c:pt idx="20069">
                  <c:v>61.546612296362341</c:v>
                </c:pt>
                <c:pt idx="20070">
                  <c:v>61.55183248806383</c:v>
                </c:pt>
                <c:pt idx="20071">
                  <c:v>61.549523557118917</c:v>
                </c:pt>
                <c:pt idx="20072">
                  <c:v>61.530148614842197</c:v>
                </c:pt>
                <c:pt idx="20073">
                  <c:v>61.517098135588448</c:v>
                </c:pt>
                <c:pt idx="20074">
                  <c:v>61.513283380114267</c:v>
                </c:pt>
                <c:pt idx="20075">
                  <c:v>61.497923969915632</c:v>
                </c:pt>
                <c:pt idx="20076">
                  <c:v>61.505754257467878</c:v>
                </c:pt>
                <c:pt idx="20077">
                  <c:v>61.52171599747826</c:v>
                </c:pt>
                <c:pt idx="20078">
                  <c:v>61.512279497094767</c:v>
                </c:pt>
                <c:pt idx="20079">
                  <c:v>61.518905125023608</c:v>
                </c:pt>
                <c:pt idx="20080">
                  <c:v>61.516796970682599</c:v>
                </c:pt>
                <c:pt idx="20081">
                  <c:v>61.522719880497782</c:v>
                </c:pt>
                <c:pt idx="20082">
                  <c:v>61.52733774238758</c:v>
                </c:pt>
                <c:pt idx="20083">
                  <c:v>61.548218509193568</c:v>
                </c:pt>
                <c:pt idx="20084">
                  <c:v>61.524928423140707</c:v>
                </c:pt>
                <c:pt idx="20085">
                  <c:v>61.534967253335907</c:v>
                </c:pt>
                <c:pt idx="20086">
                  <c:v>61.519607843137251</c:v>
                </c:pt>
                <c:pt idx="20087">
                  <c:v>61.529044343520738</c:v>
                </c:pt>
                <c:pt idx="20088">
                  <c:v>61.547816955985752</c:v>
                </c:pt>
                <c:pt idx="20089">
                  <c:v>61.547616179381848</c:v>
                </c:pt>
                <c:pt idx="20090">
                  <c:v>61.545508025040881</c:v>
                </c:pt>
                <c:pt idx="20091">
                  <c:v>61.538982785413999</c:v>
                </c:pt>
                <c:pt idx="20092">
                  <c:v>61.549623945420912</c:v>
                </c:pt>
                <c:pt idx="20093">
                  <c:v>61.546210743154532</c:v>
                </c:pt>
                <c:pt idx="20094">
                  <c:v>61.529445896728546</c:v>
                </c:pt>
                <c:pt idx="20095">
                  <c:v>61.520611726156801</c:v>
                </c:pt>
                <c:pt idx="20096">
                  <c:v>61.507059305393263</c:v>
                </c:pt>
                <c:pt idx="20097">
                  <c:v>61.517298912192352</c:v>
                </c:pt>
                <c:pt idx="20098">
                  <c:v>61.512580662000623</c:v>
                </c:pt>
                <c:pt idx="20099">
                  <c:v>61.518202406909928</c:v>
                </c:pt>
                <c:pt idx="20100">
                  <c:v>61.52171599747826</c:v>
                </c:pt>
                <c:pt idx="20101">
                  <c:v>61.527237354085607</c:v>
                </c:pt>
                <c:pt idx="20102">
                  <c:v>61.507159693695208</c:v>
                </c:pt>
                <c:pt idx="20103">
                  <c:v>61.529245120124664</c:v>
                </c:pt>
                <c:pt idx="20104">
                  <c:v>61.537276184280813</c:v>
                </c:pt>
                <c:pt idx="20105">
                  <c:v>61.550928993346268</c:v>
                </c:pt>
                <c:pt idx="20106">
                  <c:v>61.543199094095982</c:v>
                </c:pt>
                <c:pt idx="20107">
                  <c:v>61.550728216742378</c:v>
                </c:pt>
                <c:pt idx="20108">
                  <c:v>61.544303365417441</c:v>
                </c:pt>
                <c:pt idx="20109">
                  <c:v>61.53968550352765</c:v>
                </c:pt>
                <c:pt idx="20110">
                  <c:v>61.546712684664307</c:v>
                </c:pt>
                <c:pt idx="20111">
                  <c:v>61.545106471833073</c:v>
                </c:pt>
                <c:pt idx="20112">
                  <c:v>61.514588428039673</c:v>
                </c:pt>
                <c:pt idx="20113">
                  <c:v>61.531152497861733</c:v>
                </c:pt>
                <c:pt idx="20114">
                  <c:v>61.529546285030513</c:v>
                </c:pt>
                <c:pt idx="20115">
                  <c:v>61.530449779748068</c:v>
                </c:pt>
                <c:pt idx="20116">
                  <c:v>61.529646673332458</c:v>
                </c:pt>
                <c:pt idx="20117">
                  <c:v>61.53235715748518</c:v>
                </c:pt>
                <c:pt idx="20118">
                  <c:v>61.525430364650482</c:v>
                </c:pt>
                <c:pt idx="20119">
                  <c:v>61.520310561250938</c:v>
                </c:pt>
                <c:pt idx="20120">
                  <c:v>61.51237988539674</c:v>
                </c:pt>
                <c:pt idx="20121">
                  <c:v>61.522017162384131</c:v>
                </c:pt>
                <c:pt idx="20122">
                  <c:v>61.499931735954689</c:v>
                </c:pt>
                <c:pt idx="20123">
                  <c:v>61.487583974814598</c:v>
                </c:pt>
                <c:pt idx="20124">
                  <c:v>61.447428654033807</c:v>
                </c:pt>
                <c:pt idx="20125">
                  <c:v>61.441304967614741</c:v>
                </c:pt>
                <c:pt idx="20126">
                  <c:v>61.349148506422857</c:v>
                </c:pt>
                <c:pt idx="20127">
                  <c:v>61.300159015070307</c:v>
                </c:pt>
                <c:pt idx="20128">
                  <c:v>61.295139599972721</c:v>
                </c:pt>
                <c:pt idx="20129">
                  <c:v>61.287510089024359</c:v>
                </c:pt>
                <c:pt idx="20130">
                  <c:v>61.274760774676473</c:v>
                </c:pt>
                <c:pt idx="20131">
                  <c:v>61.305078041865961</c:v>
                </c:pt>
                <c:pt idx="20132">
                  <c:v>61.313811824135762</c:v>
                </c:pt>
                <c:pt idx="20133">
                  <c:v>61.334291037733948</c:v>
                </c:pt>
                <c:pt idx="20134">
                  <c:v>61.338808511321808</c:v>
                </c:pt>
                <c:pt idx="20135">
                  <c:v>61.336399192074971</c:v>
                </c:pt>
                <c:pt idx="20136">
                  <c:v>61.326259973577827</c:v>
                </c:pt>
                <c:pt idx="20137">
                  <c:v>61.3273642448993</c:v>
                </c:pt>
                <c:pt idx="20138">
                  <c:v>61.313410270927982</c:v>
                </c:pt>
                <c:pt idx="20139">
                  <c:v>61.319232792441177</c:v>
                </c:pt>
                <c:pt idx="20140">
                  <c:v>61.315618813570907</c:v>
                </c:pt>
                <c:pt idx="20141">
                  <c:v>61.366415294358582</c:v>
                </c:pt>
                <c:pt idx="20142">
                  <c:v>61.367921118887857</c:v>
                </c:pt>
                <c:pt idx="20143">
                  <c:v>61.392014311356341</c:v>
                </c:pt>
                <c:pt idx="20144">
                  <c:v>61.39522673701881</c:v>
                </c:pt>
                <c:pt idx="20145">
                  <c:v>61.481259511791613</c:v>
                </c:pt>
                <c:pt idx="20146">
                  <c:v>61.536473077865203</c:v>
                </c:pt>
                <c:pt idx="20147">
                  <c:v>61.487784751418488</c:v>
                </c:pt>
                <c:pt idx="20148">
                  <c:v>61.478147474431132</c:v>
                </c:pt>
                <c:pt idx="20149">
                  <c:v>61.48828669292827</c:v>
                </c:pt>
                <c:pt idx="20150">
                  <c:v>61.486479703493117</c:v>
                </c:pt>
                <c:pt idx="20151">
                  <c:v>61.474834660466698</c:v>
                </c:pt>
                <c:pt idx="20152">
                  <c:v>61.453753117056799</c:v>
                </c:pt>
                <c:pt idx="20153">
                  <c:v>61.447127489127951</c:v>
                </c:pt>
                <c:pt idx="20154">
                  <c:v>61.445420887994771</c:v>
                </c:pt>
                <c:pt idx="20155">
                  <c:v>61.447027100825999</c:v>
                </c:pt>
                <c:pt idx="20156">
                  <c:v>61.445922829504539</c:v>
                </c:pt>
                <c:pt idx="20157">
                  <c:v>61.458772532154399</c:v>
                </c:pt>
                <c:pt idx="20158">
                  <c:v>61.444015451767442</c:v>
                </c:pt>
                <c:pt idx="20159">
                  <c:v>61.437189047234718</c:v>
                </c:pt>
                <c:pt idx="20160">
                  <c:v>61.417512940052141</c:v>
                </c:pt>
                <c:pt idx="20161">
                  <c:v>61.413597796276022</c:v>
                </c:pt>
                <c:pt idx="20162">
                  <c:v>61.419219541185328</c:v>
                </c:pt>
                <c:pt idx="20163">
                  <c:v>61.425242839302442</c:v>
                </c:pt>
                <c:pt idx="20164">
                  <c:v>61.438895648367911</c:v>
                </c:pt>
                <c:pt idx="20165">
                  <c:v>61.438393706858143</c:v>
                </c:pt>
                <c:pt idx="20166">
                  <c:v>61.491197953684861</c:v>
                </c:pt>
                <c:pt idx="20167">
                  <c:v>61.501537948785924</c:v>
                </c:pt>
                <c:pt idx="20168">
                  <c:v>61.494912320857097</c:v>
                </c:pt>
                <c:pt idx="20169">
                  <c:v>61.491800283496573</c:v>
                </c:pt>
                <c:pt idx="20170">
                  <c:v>61.497422028405879</c:v>
                </c:pt>
                <c:pt idx="20171">
                  <c:v>61.503244549919081</c:v>
                </c:pt>
                <c:pt idx="20172">
                  <c:v>61.51278143860452</c:v>
                </c:pt>
                <c:pt idx="20173">
                  <c:v>61.509769789545977</c:v>
                </c:pt>
                <c:pt idx="20174">
                  <c:v>61.509669401244011</c:v>
                </c:pt>
                <c:pt idx="20175">
                  <c:v>61.508866294828422</c:v>
                </c:pt>
                <c:pt idx="20176">
                  <c:v>61.50625619897766</c:v>
                </c:pt>
                <c:pt idx="20177">
                  <c:v>61.518302795211902</c:v>
                </c:pt>
                <c:pt idx="20178">
                  <c:v>61.515993864266967</c:v>
                </c:pt>
                <c:pt idx="20179">
                  <c:v>61.513383768416233</c:v>
                </c:pt>
                <c:pt idx="20180">
                  <c:v>61.521414832572397</c:v>
                </c:pt>
                <c:pt idx="20181">
                  <c:v>61.516696582380654</c:v>
                </c:pt>
                <c:pt idx="20182">
                  <c:v>61.510874060867437</c:v>
                </c:pt>
                <c:pt idx="20183">
                  <c:v>61.498727076331257</c:v>
                </c:pt>
                <c:pt idx="20184">
                  <c:v>61.497622805009783</c:v>
                </c:pt>
                <c:pt idx="20185">
                  <c:v>61.509267848036203</c:v>
                </c:pt>
                <c:pt idx="20186">
                  <c:v>61.521414832572411</c:v>
                </c:pt>
                <c:pt idx="20187">
                  <c:v>61.533160263900783</c:v>
                </c:pt>
                <c:pt idx="20188">
                  <c:v>61.527638907293422</c:v>
                </c:pt>
                <c:pt idx="20189">
                  <c:v>61.501839113691759</c:v>
                </c:pt>
                <c:pt idx="20190">
                  <c:v>61.494510767649267</c:v>
                </c:pt>
                <c:pt idx="20191">
                  <c:v>61.487483586512631</c:v>
                </c:pt>
                <c:pt idx="20192">
                  <c:v>61.488989411041921</c:v>
                </c:pt>
                <c:pt idx="20193">
                  <c:v>61.484973878963856</c:v>
                </c:pt>
                <c:pt idx="20194">
                  <c:v>61.498425911425421</c:v>
                </c:pt>
                <c:pt idx="20195">
                  <c:v>61.490495235571203</c:v>
                </c:pt>
                <c:pt idx="20196">
                  <c:v>61.428254488360999</c:v>
                </c:pt>
                <c:pt idx="20197">
                  <c:v>61.428856818172711</c:v>
                </c:pt>
                <c:pt idx="20198">
                  <c:v>61.428555653266827</c:v>
                </c:pt>
                <c:pt idx="20199">
                  <c:v>61.428053711757087</c:v>
                </c:pt>
                <c:pt idx="20200">
                  <c:v>61.427551770247298</c:v>
                </c:pt>
                <c:pt idx="20201">
                  <c:v>61.422030413639952</c:v>
                </c:pt>
                <c:pt idx="20202">
                  <c:v>61.418516823071641</c:v>
                </c:pt>
                <c:pt idx="20203">
                  <c:v>61.412393136652561</c:v>
                </c:pt>
                <c:pt idx="20204">
                  <c:v>61.404562849100309</c:v>
                </c:pt>
                <c:pt idx="20205">
                  <c:v>61.378863443800597</c:v>
                </c:pt>
                <c:pt idx="20206">
                  <c:v>61.360291607939487</c:v>
                </c:pt>
                <c:pt idx="20207">
                  <c:v>61.363002092092202</c:v>
                </c:pt>
                <c:pt idx="20208">
                  <c:v>61.379967715122092</c:v>
                </c:pt>
                <c:pt idx="20209">
                  <c:v>61.389002662297742</c:v>
                </c:pt>
                <c:pt idx="20210">
                  <c:v>61.392415864564143</c:v>
                </c:pt>
                <c:pt idx="20211">
                  <c:v>61.395427513622693</c:v>
                </c:pt>
                <c:pt idx="20212">
                  <c:v>61.398740327587113</c:v>
                </c:pt>
                <c:pt idx="20213">
                  <c:v>61.408477992876463</c:v>
                </c:pt>
                <c:pt idx="20214">
                  <c:v>61.394423630603178</c:v>
                </c:pt>
                <c:pt idx="20215">
                  <c:v>61.455459718189978</c:v>
                </c:pt>
                <c:pt idx="20216">
                  <c:v>61.451343797809947</c:v>
                </c:pt>
                <c:pt idx="20217">
                  <c:v>61.448332148751398</c:v>
                </c:pt>
                <c:pt idx="20218">
                  <c:v>61.438996036669849</c:v>
                </c:pt>
                <c:pt idx="20219">
                  <c:v>61.443011568747899</c:v>
                </c:pt>
                <c:pt idx="20220">
                  <c:v>61.442710403842057</c:v>
                </c:pt>
                <c:pt idx="20221">
                  <c:v>61.450540691394323</c:v>
                </c:pt>
                <c:pt idx="20222">
                  <c:v>61.450942244602132</c:v>
                </c:pt>
                <c:pt idx="20223">
                  <c:v>61.449837973280658</c:v>
                </c:pt>
                <c:pt idx="20224">
                  <c:v>61.457065931021212</c:v>
                </c:pt>
                <c:pt idx="20225">
                  <c:v>61.469112527255447</c:v>
                </c:pt>
                <c:pt idx="20226">
                  <c:v>61.472224564615964</c:v>
                </c:pt>
                <c:pt idx="20227">
                  <c:v>61.478348251035023</c:v>
                </c:pt>
                <c:pt idx="20228">
                  <c:v>61.464595053667587</c:v>
                </c:pt>
                <c:pt idx="20229">
                  <c:v>61.473529612541327</c:v>
                </c:pt>
                <c:pt idx="20230">
                  <c:v>61.47051796348277</c:v>
                </c:pt>
                <c:pt idx="20231">
                  <c:v>61.472525729521813</c:v>
                </c:pt>
                <c:pt idx="20232">
                  <c:v>61.44602321780647</c:v>
                </c:pt>
                <c:pt idx="20233">
                  <c:v>61.462185734420757</c:v>
                </c:pt>
                <c:pt idx="20234">
                  <c:v>61.465398160083211</c:v>
                </c:pt>
                <c:pt idx="20235">
                  <c:v>61.463892335553929</c:v>
                </c:pt>
                <c:pt idx="20236">
                  <c:v>61.464595053667573</c:v>
                </c:pt>
                <c:pt idx="20237">
                  <c:v>61.465799713291013</c:v>
                </c:pt>
                <c:pt idx="20238">
                  <c:v>61.460077580079748</c:v>
                </c:pt>
                <c:pt idx="20239">
                  <c:v>61.469012138953481</c:v>
                </c:pt>
                <c:pt idx="20240">
                  <c:v>61.459977191777803</c:v>
                </c:pt>
                <c:pt idx="20241">
                  <c:v>61.46680359631052</c:v>
                </c:pt>
                <c:pt idx="20242">
                  <c:v>61.476340484995973</c:v>
                </c:pt>
                <c:pt idx="20243">
                  <c:v>61.464695441969518</c:v>
                </c:pt>
                <c:pt idx="20244">
                  <c:v>61.461884569514858</c:v>
                </c:pt>
                <c:pt idx="20245">
                  <c:v>61.458872920456344</c:v>
                </c:pt>
                <c:pt idx="20246">
                  <c:v>61.4601779683817</c:v>
                </c:pt>
                <c:pt idx="20247">
                  <c:v>61.467907867631993</c:v>
                </c:pt>
                <c:pt idx="20248">
                  <c:v>61.45465661177434</c:v>
                </c:pt>
                <c:pt idx="20249">
                  <c:v>61.45305039894312</c:v>
                </c:pt>
                <c:pt idx="20250">
                  <c:v>61.456965542719232</c:v>
                </c:pt>
                <c:pt idx="20251">
                  <c:v>61.460981074797289</c:v>
                </c:pt>
                <c:pt idx="20252">
                  <c:v>61.465799713291013</c:v>
                </c:pt>
                <c:pt idx="20253">
                  <c:v>61.461784181212927</c:v>
                </c:pt>
                <c:pt idx="20254">
                  <c:v>61.35105588415994</c:v>
                </c:pt>
                <c:pt idx="20255">
                  <c:v>61.356978793975102</c:v>
                </c:pt>
                <c:pt idx="20256">
                  <c:v>61.362299373978573</c:v>
                </c:pt>
                <c:pt idx="20257">
                  <c:v>61.377257230969413</c:v>
                </c:pt>
                <c:pt idx="20258">
                  <c:v>61.36972810832301</c:v>
                </c:pt>
                <c:pt idx="20259">
                  <c:v>61.374546746816698</c:v>
                </c:pt>
                <c:pt idx="20260">
                  <c:v>61.371936650965957</c:v>
                </c:pt>
                <c:pt idx="20261">
                  <c:v>61.356276075861437</c:v>
                </c:pt>
                <c:pt idx="20262">
                  <c:v>61.370029273228852</c:v>
                </c:pt>
                <c:pt idx="20263">
                  <c:v>61.386392566447029</c:v>
                </c:pt>
                <c:pt idx="20264">
                  <c:v>61.389203438901667</c:v>
                </c:pt>
                <c:pt idx="20265">
                  <c:v>61.386593343050933</c:v>
                </c:pt>
                <c:pt idx="20266">
                  <c:v>61.379666550216228</c:v>
                </c:pt>
                <c:pt idx="20267">
                  <c:v>61.363202868696128</c:v>
                </c:pt>
                <c:pt idx="20268">
                  <c:v>61.355573357747787</c:v>
                </c:pt>
                <c:pt idx="20269">
                  <c:v>61.349148506422857</c:v>
                </c:pt>
                <c:pt idx="20270">
                  <c:v>61.349148506422857</c:v>
                </c:pt>
                <c:pt idx="20271">
                  <c:v>61.354268309822388</c:v>
                </c:pt>
                <c:pt idx="20272">
                  <c:v>61.347241128685774</c:v>
                </c:pt>
                <c:pt idx="20273">
                  <c:v>61.461282239703181</c:v>
                </c:pt>
                <c:pt idx="20274">
                  <c:v>61.45837097894659</c:v>
                </c:pt>
                <c:pt idx="20275">
                  <c:v>61.461683792911003</c:v>
                </c:pt>
                <c:pt idx="20276">
                  <c:v>61.452648845735311</c:v>
                </c:pt>
                <c:pt idx="20277">
                  <c:v>61.454857388378258</c:v>
                </c:pt>
                <c:pt idx="20278">
                  <c:v>61.443513510257702</c:v>
                </c:pt>
                <c:pt idx="20279">
                  <c:v>61.439598366481583</c:v>
                </c:pt>
                <c:pt idx="20280">
                  <c:v>61.440903414406947</c:v>
                </c:pt>
                <c:pt idx="20281">
                  <c:v>61.432370408741022</c:v>
                </c:pt>
                <c:pt idx="20282">
                  <c:v>61.422130801941933</c:v>
                </c:pt>
                <c:pt idx="20283">
                  <c:v>61.434378174780072</c:v>
                </c:pt>
                <c:pt idx="20284">
                  <c:v>61.436787494026902</c:v>
                </c:pt>
                <c:pt idx="20285">
                  <c:v>61.451946127621639</c:v>
                </c:pt>
                <c:pt idx="20286">
                  <c:v>61.484572325756041</c:v>
                </c:pt>
                <c:pt idx="20287">
                  <c:v>61.389404215505579</c:v>
                </c:pt>
                <c:pt idx="20288">
                  <c:v>61.390207321921203</c:v>
                </c:pt>
                <c:pt idx="20289">
                  <c:v>61.386191789843117</c:v>
                </c:pt>
                <c:pt idx="20290">
                  <c:v>61.38338091738845</c:v>
                </c:pt>
                <c:pt idx="20291">
                  <c:v>61.404864014006158</c:v>
                </c:pt>
                <c:pt idx="20292">
                  <c:v>61.403759742684699</c:v>
                </c:pt>
                <c:pt idx="20293">
                  <c:v>61.417412551750147</c:v>
                </c:pt>
                <c:pt idx="20294">
                  <c:v>61.322545606405569</c:v>
                </c:pt>
                <c:pt idx="20295">
                  <c:v>61.325958808671949</c:v>
                </c:pt>
                <c:pt idx="20296">
                  <c:v>61.337202298490567</c:v>
                </c:pt>
                <c:pt idx="20297">
                  <c:v>61.351055884159962</c:v>
                </c:pt>
                <c:pt idx="20298">
                  <c:v>61.345434139250607</c:v>
                </c:pt>
                <c:pt idx="20299">
                  <c:v>61.354569474728237</c:v>
                </c:pt>
                <c:pt idx="20300">
                  <c:v>61.366415294358603</c:v>
                </c:pt>
                <c:pt idx="20301">
                  <c:v>61.363202868696142</c:v>
                </c:pt>
                <c:pt idx="20302">
                  <c:v>61.346438022270171</c:v>
                </c:pt>
                <c:pt idx="20303">
                  <c:v>61.335194532451553</c:v>
                </c:pt>
                <c:pt idx="20304">
                  <c:v>61.234906618801553</c:v>
                </c:pt>
                <c:pt idx="20305">
                  <c:v>61.222056916151701</c:v>
                </c:pt>
                <c:pt idx="20306">
                  <c:v>61.326661526785607</c:v>
                </c:pt>
                <c:pt idx="20307">
                  <c:v>61.326862303389511</c:v>
                </c:pt>
                <c:pt idx="20308">
                  <c:v>61.324252207538763</c:v>
                </c:pt>
                <c:pt idx="20309">
                  <c:v>61.324252207538763</c:v>
                </c:pt>
                <c:pt idx="20310">
                  <c:v>61.31140250488891</c:v>
                </c:pt>
                <c:pt idx="20311">
                  <c:v>61.224165070492667</c:v>
                </c:pt>
                <c:pt idx="20312">
                  <c:v>61.209006436897937</c:v>
                </c:pt>
                <c:pt idx="20313">
                  <c:v>61.293031445631733</c:v>
                </c:pt>
                <c:pt idx="20314">
                  <c:v>61.289015913553648</c:v>
                </c:pt>
                <c:pt idx="20315">
                  <c:v>61.27516232788426</c:v>
                </c:pt>
                <c:pt idx="20316">
                  <c:v>61.263316508253943</c:v>
                </c:pt>
                <c:pt idx="20317">
                  <c:v>61.271347572410093</c:v>
                </c:pt>
                <c:pt idx="20318">
                  <c:v>61.260505635799298</c:v>
                </c:pt>
                <c:pt idx="20319">
                  <c:v>61.258999811270023</c:v>
                </c:pt>
                <c:pt idx="20320">
                  <c:v>61.256188938815363</c:v>
                </c:pt>
                <c:pt idx="20321">
                  <c:v>61.256992045230973</c:v>
                </c:pt>
                <c:pt idx="20322">
                  <c:v>61.273154561845232</c:v>
                </c:pt>
                <c:pt idx="20323">
                  <c:v>61.365612187942972</c:v>
                </c:pt>
                <c:pt idx="20324">
                  <c:v>61.364809081527341</c:v>
                </c:pt>
                <c:pt idx="20325">
                  <c:v>61.359789666429762</c:v>
                </c:pt>
                <c:pt idx="20326">
                  <c:v>61.372037039267887</c:v>
                </c:pt>
                <c:pt idx="20327">
                  <c:v>61.377357619271351</c:v>
                </c:pt>
                <c:pt idx="20328">
                  <c:v>61.371836262663997</c:v>
                </c:pt>
                <c:pt idx="20329">
                  <c:v>61.37043082643666</c:v>
                </c:pt>
                <c:pt idx="20330">
                  <c:v>61.457065931021198</c:v>
                </c:pt>
                <c:pt idx="20331">
                  <c:v>61.455359329888012</c:v>
                </c:pt>
                <c:pt idx="20332">
                  <c:v>61.46499660687541</c:v>
                </c:pt>
                <c:pt idx="20333">
                  <c:v>61.451143021206029</c:v>
                </c:pt>
                <c:pt idx="20334">
                  <c:v>61.45776864913487</c:v>
                </c:pt>
                <c:pt idx="20335">
                  <c:v>61.467907867632</c:v>
                </c:pt>
                <c:pt idx="20336">
                  <c:v>61.455861271397758</c:v>
                </c:pt>
                <c:pt idx="20337">
                  <c:v>61.461483016307078</c:v>
                </c:pt>
                <c:pt idx="20338">
                  <c:v>61.447930595543554</c:v>
                </c:pt>
                <c:pt idx="20339">
                  <c:v>61.451644962715768</c:v>
                </c:pt>
                <c:pt idx="20340">
                  <c:v>61.449938361582603</c:v>
                </c:pt>
                <c:pt idx="20341">
                  <c:v>61.445621664598669</c:v>
                </c:pt>
                <c:pt idx="20342">
                  <c:v>61.446324382712348</c:v>
                </c:pt>
                <c:pt idx="20343">
                  <c:v>61.442710403842092</c:v>
                </c:pt>
                <c:pt idx="20344">
                  <c:v>61.458069814040734</c:v>
                </c:pt>
                <c:pt idx="20345">
                  <c:v>61.4481313721475</c:v>
                </c:pt>
                <c:pt idx="20346">
                  <c:v>61.449536808374823</c:v>
                </c:pt>
                <c:pt idx="20347">
                  <c:v>61.447027100825999</c:v>
                </c:pt>
                <c:pt idx="20348">
                  <c:v>61.435582834403498</c:v>
                </c:pt>
                <c:pt idx="20349">
                  <c:v>61.440602249501097</c:v>
                </c:pt>
                <c:pt idx="20350">
                  <c:v>61.447027100825999</c:v>
                </c:pt>
                <c:pt idx="20351">
                  <c:v>61.441806909124502</c:v>
                </c:pt>
                <c:pt idx="20352">
                  <c:v>61.459374861966097</c:v>
                </c:pt>
                <c:pt idx="20353">
                  <c:v>61.469915633671057</c:v>
                </c:pt>
                <c:pt idx="20354">
                  <c:v>61.433775844968352</c:v>
                </c:pt>
                <c:pt idx="20355">
                  <c:v>61.444316616673298</c:v>
                </c:pt>
                <c:pt idx="20356">
                  <c:v>61.437891765348361</c:v>
                </c:pt>
                <c:pt idx="20357">
                  <c:v>61.458772532154399</c:v>
                </c:pt>
                <c:pt idx="20358">
                  <c:v>61.443312733653798</c:v>
                </c:pt>
                <c:pt idx="20359">
                  <c:v>61.440200696293253</c:v>
                </c:pt>
                <c:pt idx="20360">
                  <c:v>61.445621664598647</c:v>
                </c:pt>
                <c:pt idx="20361">
                  <c:v>61.443212345351832</c:v>
                </c:pt>
                <c:pt idx="20362">
                  <c:v>61.453552340452902</c:v>
                </c:pt>
                <c:pt idx="20363">
                  <c:v>61.4363859408191</c:v>
                </c:pt>
                <c:pt idx="20364">
                  <c:v>61.40697216834716</c:v>
                </c:pt>
                <c:pt idx="20365">
                  <c:v>61.41309585476624</c:v>
                </c:pt>
                <c:pt idx="20366">
                  <c:v>61.444517393277202</c:v>
                </c:pt>
                <c:pt idx="20367">
                  <c:v>61.46630165480078</c:v>
                </c:pt>
                <c:pt idx="20368">
                  <c:v>61.467506314424213</c:v>
                </c:pt>
                <c:pt idx="20369">
                  <c:v>61.448231760449417</c:v>
                </c:pt>
                <c:pt idx="20370">
                  <c:v>61.448231760449417</c:v>
                </c:pt>
                <c:pt idx="20371">
                  <c:v>61.452347680829448</c:v>
                </c:pt>
                <c:pt idx="20372">
                  <c:v>61.432169632137118</c:v>
                </c:pt>
                <c:pt idx="20373">
                  <c:v>61.456965542719253</c:v>
                </c:pt>
                <c:pt idx="20374">
                  <c:v>61.459776415173899</c:v>
                </c:pt>
                <c:pt idx="20375">
                  <c:v>61.474232330654971</c:v>
                </c:pt>
                <c:pt idx="20376">
                  <c:v>61.467707091028103</c:v>
                </c:pt>
                <c:pt idx="20377">
                  <c:v>61.477344368015487</c:v>
                </c:pt>
                <c:pt idx="20378">
                  <c:v>61.480155240470161</c:v>
                </c:pt>
                <c:pt idx="20379">
                  <c:v>61.483668831038443</c:v>
                </c:pt>
                <c:pt idx="20380">
                  <c:v>61.473630000843258</c:v>
                </c:pt>
                <c:pt idx="20381">
                  <c:v>61.471622234804222</c:v>
                </c:pt>
                <c:pt idx="20382">
                  <c:v>61.475035437070602</c:v>
                </c:pt>
                <c:pt idx="20383">
                  <c:v>61.500032124256641</c:v>
                </c:pt>
                <c:pt idx="20384">
                  <c:v>61.493808049535623</c:v>
                </c:pt>
                <c:pt idx="20385">
                  <c:v>61.463290005742223</c:v>
                </c:pt>
                <c:pt idx="20386">
                  <c:v>61.450339914790433</c:v>
                </c:pt>
                <c:pt idx="20387">
                  <c:v>61.444216228371353</c:v>
                </c:pt>
                <c:pt idx="20388">
                  <c:v>61.449034866865063</c:v>
                </c:pt>
                <c:pt idx="20389">
                  <c:v>61.448934478563103</c:v>
                </c:pt>
                <c:pt idx="20390">
                  <c:v>61.442911180445982</c:v>
                </c:pt>
                <c:pt idx="20391">
                  <c:v>61.448332148751398</c:v>
                </c:pt>
                <c:pt idx="20392">
                  <c:v>61.464795830271498</c:v>
                </c:pt>
                <c:pt idx="20393">
                  <c:v>61.469212915557399</c:v>
                </c:pt>
                <c:pt idx="20394">
                  <c:v>61.45716631932315</c:v>
                </c:pt>
                <c:pt idx="20395">
                  <c:v>61.45716631932315</c:v>
                </c:pt>
                <c:pt idx="20396">
                  <c:v>61.460479133287564</c:v>
                </c:pt>
                <c:pt idx="20397">
                  <c:v>61.458772532154377</c:v>
                </c:pt>
                <c:pt idx="20398">
                  <c:v>61.449837973280658</c:v>
                </c:pt>
                <c:pt idx="20399">
                  <c:v>61.445420887994793</c:v>
                </c:pt>
                <c:pt idx="20400">
                  <c:v>61.443915063465482</c:v>
                </c:pt>
                <c:pt idx="20401">
                  <c:v>61.447127489127958</c:v>
                </c:pt>
                <c:pt idx="20402">
                  <c:v>61.448733701959199</c:v>
                </c:pt>
                <c:pt idx="20403">
                  <c:v>61.447127489127951</c:v>
                </c:pt>
                <c:pt idx="20404">
                  <c:v>61.456062048001662</c:v>
                </c:pt>
                <c:pt idx="20405">
                  <c:v>61.458973308758281</c:v>
                </c:pt>
                <c:pt idx="20406">
                  <c:v>61.460679909891446</c:v>
                </c:pt>
                <c:pt idx="20407">
                  <c:v>61.475938931788171</c:v>
                </c:pt>
                <c:pt idx="20408">
                  <c:v>61.479151357450633</c:v>
                </c:pt>
                <c:pt idx="20409">
                  <c:v>61.48627892688922</c:v>
                </c:pt>
                <c:pt idx="20410">
                  <c:v>61.491398730288751</c:v>
                </c:pt>
                <c:pt idx="20411">
                  <c:v>61.446023217806449</c:v>
                </c:pt>
                <c:pt idx="20412">
                  <c:v>61.443111957049872</c:v>
                </c:pt>
                <c:pt idx="20413">
                  <c:v>61.461784181212913</c:v>
                </c:pt>
                <c:pt idx="20414">
                  <c:v>61.459475250268042</c:v>
                </c:pt>
                <c:pt idx="20415">
                  <c:v>61.448834090261123</c:v>
                </c:pt>
                <c:pt idx="20416">
                  <c:v>61.475738155184253</c:v>
                </c:pt>
                <c:pt idx="20417">
                  <c:v>61.476842426505719</c:v>
                </c:pt>
                <c:pt idx="20418">
                  <c:v>61.480255628772113</c:v>
                </c:pt>
                <c:pt idx="20419">
                  <c:v>61.477745921223303</c:v>
                </c:pt>
                <c:pt idx="20420">
                  <c:v>61.470216798576921</c:v>
                </c:pt>
                <c:pt idx="20421">
                  <c:v>61.468911750651529</c:v>
                </c:pt>
                <c:pt idx="20422">
                  <c:v>61.469313303859337</c:v>
                </c:pt>
                <c:pt idx="20423">
                  <c:v>61.457869037436822</c:v>
                </c:pt>
                <c:pt idx="20424">
                  <c:v>61.457969425738767</c:v>
                </c:pt>
                <c:pt idx="20425">
                  <c:v>61.46489621857345</c:v>
                </c:pt>
                <c:pt idx="20426">
                  <c:v>61.453652728754832</c:v>
                </c:pt>
                <c:pt idx="20427">
                  <c:v>61.456865154417272</c:v>
                </c:pt>
                <c:pt idx="20428">
                  <c:v>61.441003802708877</c:v>
                </c:pt>
                <c:pt idx="20429">
                  <c:v>61.439297201575719</c:v>
                </c:pt>
                <c:pt idx="20430">
                  <c:v>61.474734272164753</c:v>
                </c:pt>
                <c:pt idx="20431">
                  <c:v>61.465598936687122</c:v>
                </c:pt>
                <c:pt idx="20432">
                  <c:v>61.455359329888012</c:v>
                </c:pt>
                <c:pt idx="20433">
                  <c:v>61.45274923403727</c:v>
                </c:pt>
                <c:pt idx="20434">
                  <c:v>61.46640204310274</c:v>
                </c:pt>
                <c:pt idx="20435">
                  <c:v>61.435080892893723</c:v>
                </c:pt>
                <c:pt idx="20436">
                  <c:v>61.437289435536641</c:v>
                </c:pt>
                <c:pt idx="20437">
                  <c:v>61.449938361582603</c:v>
                </c:pt>
                <c:pt idx="20438">
                  <c:v>61.443814675163537</c:v>
                </c:pt>
                <c:pt idx="20439">
                  <c:v>61.45385350535873</c:v>
                </c:pt>
                <c:pt idx="20440">
                  <c:v>61.463290005742209</c:v>
                </c:pt>
                <c:pt idx="20441">
                  <c:v>61.429157983078561</c:v>
                </c:pt>
                <c:pt idx="20442">
                  <c:v>61.43728943553667</c:v>
                </c:pt>
                <c:pt idx="20443">
                  <c:v>61.455660494793868</c:v>
                </c:pt>
                <c:pt idx="20444">
                  <c:v>61.402053141551526</c:v>
                </c:pt>
                <c:pt idx="20445">
                  <c:v>61.40948187589597</c:v>
                </c:pt>
                <c:pt idx="20446">
                  <c:v>61.406269450233488</c:v>
                </c:pt>
                <c:pt idx="20447">
                  <c:v>61.417312163448223</c:v>
                </c:pt>
                <c:pt idx="20448">
                  <c:v>61.412593913256487</c:v>
                </c:pt>
                <c:pt idx="20449">
                  <c:v>61.417111386844311</c:v>
                </c:pt>
                <c:pt idx="20450">
                  <c:v>61.433976621572263</c:v>
                </c:pt>
                <c:pt idx="20451">
                  <c:v>61.431266137419549</c:v>
                </c:pt>
                <c:pt idx="20452">
                  <c:v>61.434177398176168</c:v>
                </c:pt>
                <c:pt idx="20453">
                  <c:v>61.419219541185313</c:v>
                </c:pt>
                <c:pt idx="20454">
                  <c:v>61.4373898238386</c:v>
                </c:pt>
                <c:pt idx="20455">
                  <c:v>61.439196813273753</c:v>
                </c:pt>
                <c:pt idx="20456">
                  <c:v>61.429559536286348</c:v>
                </c:pt>
                <c:pt idx="20457">
                  <c:v>61.446525159316217</c:v>
                </c:pt>
                <c:pt idx="20458">
                  <c:v>61.437590600442498</c:v>
                </c:pt>
                <c:pt idx="20459">
                  <c:v>61.434679339685907</c:v>
                </c:pt>
                <c:pt idx="20460">
                  <c:v>61.46760670272613</c:v>
                </c:pt>
                <c:pt idx="20461">
                  <c:v>61.467506314424199</c:v>
                </c:pt>
                <c:pt idx="20462">
                  <c:v>61.445320499692819</c:v>
                </c:pt>
                <c:pt idx="20463">
                  <c:v>61.492703778214143</c:v>
                </c:pt>
                <c:pt idx="20464">
                  <c:v>61.373643252099129</c:v>
                </c:pt>
                <c:pt idx="20465">
                  <c:v>61.370832379644447</c:v>
                </c:pt>
                <c:pt idx="20466">
                  <c:v>61.36932655511518</c:v>
                </c:pt>
                <c:pt idx="20467">
                  <c:v>61.411088088727197</c:v>
                </c:pt>
                <c:pt idx="20468">
                  <c:v>61.404462460798349</c:v>
                </c:pt>
                <c:pt idx="20469">
                  <c:v>61.401149646833943</c:v>
                </c:pt>
                <c:pt idx="20470">
                  <c:v>61.40857838117838</c:v>
                </c:pt>
                <c:pt idx="20471">
                  <c:v>61.438594483462033</c:v>
                </c:pt>
                <c:pt idx="20472">
                  <c:v>61.449336031770898</c:v>
                </c:pt>
                <c:pt idx="20473">
                  <c:v>61.434779727987859</c:v>
                </c:pt>
                <c:pt idx="20474">
                  <c:v>61.430463031003917</c:v>
                </c:pt>
                <c:pt idx="20475">
                  <c:v>61.436084775913223</c:v>
                </c:pt>
                <c:pt idx="20476">
                  <c:v>61.426045945718059</c:v>
                </c:pt>
                <c:pt idx="20477">
                  <c:v>61.427451381945367</c:v>
                </c:pt>
                <c:pt idx="20478">
                  <c:v>61.415806338918941</c:v>
                </c:pt>
                <c:pt idx="20479">
                  <c:v>61.418014881561881</c:v>
                </c:pt>
                <c:pt idx="20480">
                  <c:v>61.417211775146257</c:v>
                </c:pt>
                <c:pt idx="20481">
                  <c:v>61.418817987977498</c:v>
                </c:pt>
                <c:pt idx="20482">
                  <c:v>61.418014881561902</c:v>
                </c:pt>
                <c:pt idx="20483">
                  <c:v>61.532959487296878</c:v>
                </c:pt>
                <c:pt idx="20484">
                  <c:v>61.539283950319863</c:v>
                </c:pt>
                <c:pt idx="20485">
                  <c:v>61.536673854469107</c:v>
                </c:pt>
                <c:pt idx="20486">
                  <c:v>61.487583974814576</c:v>
                </c:pt>
                <c:pt idx="20487">
                  <c:v>61.498927852935161</c:v>
                </c:pt>
                <c:pt idx="20488">
                  <c:v>61.509569012942073</c:v>
                </c:pt>
                <c:pt idx="20489">
                  <c:v>61.505051539354227</c:v>
                </c:pt>
                <c:pt idx="20490">
                  <c:v>61.479050969148673</c:v>
                </c:pt>
                <c:pt idx="20491">
                  <c:v>61.495815815574659</c:v>
                </c:pt>
                <c:pt idx="20492">
                  <c:v>61.50786241180888</c:v>
                </c:pt>
                <c:pt idx="20493">
                  <c:v>61.531252886163713</c:v>
                </c:pt>
                <c:pt idx="20494">
                  <c:v>61.539083173715937</c:v>
                </c:pt>
                <c:pt idx="20495">
                  <c:v>61.54249637598231</c:v>
                </c:pt>
                <c:pt idx="20496">
                  <c:v>61.571709371850332</c:v>
                </c:pt>
                <c:pt idx="20497">
                  <c:v>61.582049366951388</c:v>
                </c:pt>
                <c:pt idx="20498">
                  <c:v>61.600018873000778</c:v>
                </c:pt>
                <c:pt idx="20499">
                  <c:v>61.609756538290128</c:v>
                </c:pt>
                <c:pt idx="20500">
                  <c:v>61.606544112627653</c:v>
                </c:pt>
                <c:pt idx="20501">
                  <c:v>61.609455373384257</c:v>
                </c:pt>
                <c:pt idx="20502">
                  <c:v>61.614474788481857</c:v>
                </c:pt>
                <c:pt idx="20503">
                  <c:v>61.610158091497922</c:v>
                </c:pt>
                <c:pt idx="20504">
                  <c:v>61.612567410744767</c:v>
                </c:pt>
                <c:pt idx="20505">
                  <c:v>61.635656720193722</c:v>
                </c:pt>
                <c:pt idx="20506">
                  <c:v>61.652521954921632</c:v>
                </c:pt>
                <c:pt idx="20507">
                  <c:v>61.637965651138593</c:v>
                </c:pt>
                <c:pt idx="20508">
                  <c:v>61.630235751888307</c:v>
                </c:pt>
                <c:pt idx="20509">
                  <c:v>61.625115948488769</c:v>
                </c:pt>
                <c:pt idx="20510">
                  <c:v>61.604235181682732</c:v>
                </c:pt>
                <c:pt idx="20511">
                  <c:v>61.612768187348671</c:v>
                </c:pt>
                <c:pt idx="20512">
                  <c:v>61.588072665068488</c:v>
                </c:pt>
                <c:pt idx="20513">
                  <c:v>61.585061016009952</c:v>
                </c:pt>
                <c:pt idx="20514">
                  <c:v>61.52181638578022</c:v>
                </c:pt>
                <c:pt idx="20515">
                  <c:v>61.498526299727367</c:v>
                </c:pt>
                <c:pt idx="20516">
                  <c:v>61.49702047519807</c:v>
                </c:pt>
                <c:pt idx="20517">
                  <c:v>61.483267277830663</c:v>
                </c:pt>
                <c:pt idx="20518">
                  <c:v>61.478348251035023</c:v>
                </c:pt>
                <c:pt idx="20519">
                  <c:v>61.487182421606768</c:v>
                </c:pt>
                <c:pt idx="20520">
                  <c:v>61.493105331421958</c:v>
                </c:pt>
                <c:pt idx="20521">
                  <c:v>61.488989411041914</c:v>
                </c:pt>
                <c:pt idx="20522">
                  <c:v>61.500935618974196</c:v>
                </c:pt>
                <c:pt idx="20523">
                  <c:v>61.491298341986798</c:v>
                </c:pt>
                <c:pt idx="20524">
                  <c:v>61.483668831038443</c:v>
                </c:pt>
                <c:pt idx="20525">
                  <c:v>61.461583404609023</c:v>
                </c:pt>
                <c:pt idx="20526">
                  <c:v>61.467205149518328</c:v>
                </c:pt>
                <c:pt idx="20527">
                  <c:v>61.472826894427641</c:v>
                </c:pt>
                <c:pt idx="20528">
                  <c:v>61.469714857067117</c:v>
                </c:pt>
                <c:pt idx="20529">
                  <c:v>61.485576208775541</c:v>
                </c:pt>
                <c:pt idx="20530">
                  <c:v>61.472124176313997</c:v>
                </c:pt>
                <c:pt idx="20531">
                  <c:v>61.476240096693999</c:v>
                </c:pt>
                <c:pt idx="20532">
                  <c:v>61.476842426505733</c:v>
                </c:pt>
                <c:pt idx="20533">
                  <c:v>61.535469194845668</c:v>
                </c:pt>
                <c:pt idx="20534">
                  <c:v>61.534164146920311</c:v>
                </c:pt>
                <c:pt idx="20535">
                  <c:v>61.546511908060388</c:v>
                </c:pt>
                <c:pt idx="20536">
                  <c:v>61.541392104660837</c:v>
                </c:pt>
                <c:pt idx="20537">
                  <c:v>61.540588998245212</c:v>
                </c:pt>
                <c:pt idx="20538">
                  <c:v>61.531052109559781</c:v>
                </c:pt>
                <c:pt idx="20539">
                  <c:v>61.529044343520738</c:v>
                </c:pt>
                <c:pt idx="20540">
                  <c:v>61.52522958804655</c:v>
                </c:pt>
                <c:pt idx="20541">
                  <c:v>61.514889592945487</c:v>
                </c:pt>
                <c:pt idx="20542">
                  <c:v>61.525329976348509</c:v>
                </c:pt>
                <c:pt idx="20543">
                  <c:v>61.519607843137251</c:v>
                </c:pt>
                <c:pt idx="20544">
                  <c:v>61.524426481630947</c:v>
                </c:pt>
                <c:pt idx="20545">
                  <c:v>61.538782008810102</c:v>
                </c:pt>
                <c:pt idx="20546">
                  <c:v>61.537175795978868</c:v>
                </c:pt>
                <c:pt idx="20547">
                  <c:v>61.541090939754987</c:v>
                </c:pt>
                <c:pt idx="20548">
                  <c:v>61.524828034838777</c:v>
                </c:pt>
                <c:pt idx="20549">
                  <c:v>61.527538518991499</c:v>
                </c:pt>
                <c:pt idx="20550">
                  <c:v>61.531152497861761</c:v>
                </c:pt>
                <c:pt idx="20551">
                  <c:v>61.503947268032761</c:v>
                </c:pt>
                <c:pt idx="20552">
                  <c:v>61.506958917091318</c:v>
                </c:pt>
                <c:pt idx="20553">
                  <c:v>61.500132512558601</c:v>
                </c:pt>
                <c:pt idx="20554">
                  <c:v>61.4974220284059</c:v>
                </c:pt>
                <c:pt idx="20555">
                  <c:v>61.497020475198092</c:v>
                </c:pt>
                <c:pt idx="20556">
                  <c:v>61.494209602743439</c:v>
                </c:pt>
                <c:pt idx="20557">
                  <c:v>61.501437560483971</c:v>
                </c:pt>
                <c:pt idx="20558">
                  <c:v>61.508063188412798</c:v>
                </c:pt>
                <c:pt idx="20559">
                  <c:v>61.479552910658448</c:v>
                </c:pt>
                <c:pt idx="20560">
                  <c:v>61.486881256700897</c:v>
                </c:pt>
                <c:pt idx="20561">
                  <c:v>61.458772532154399</c:v>
                </c:pt>
                <c:pt idx="20562">
                  <c:v>61.463390394044168</c:v>
                </c:pt>
                <c:pt idx="20563">
                  <c:v>61.45355234045288</c:v>
                </c:pt>
                <c:pt idx="20564">
                  <c:v>61.370029273228852</c:v>
                </c:pt>
                <c:pt idx="20565">
                  <c:v>61.361295490959037</c:v>
                </c:pt>
                <c:pt idx="20566">
                  <c:v>61.362098597374647</c:v>
                </c:pt>
                <c:pt idx="20567">
                  <c:v>61.380570044933812</c:v>
                </c:pt>
                <c:pt idx="20568">
                  <c:v>61.373944417004957</c:v>
                </c:pt>
                <c:pt idx="20569">
                  <c:v>61.371133544550311</c:v>
                </c:pt>
                <c:pt idx="20570">
                  <c:v>61.393821300791473</c:v>
                </c:pt>
                <c:pt idx="20571">
                  <c:v>61.391512369846559</c:v>
                </c:pt>
                <c:pt idx="20572">
                  <c:v>61.39372091248952</c:v>
                </c:pt>
                <c:pt idx="20573">
                  <c:v>61.373643252099107</c:v>
                </c:pt>
                <c:pt idx="20574">
                  <c:v>61.380570044933812</c:v>
                </c:pt>
                <c:pt idx="20575">
                  <c:v>61.380971598141628</c:v>
                </c:pt>
                <c:pt idx="20576">
                  <c:v>61.378261113988927</c:v>
                </c:pt>
                <c:pt idx="20577">
                  <c:v>61.369226166813249</c:v>
                </c:pt>
                <c:pt idx="20578">
                  <c:v>61.397033726453941</c:v>
                </c:pt>
                <c:pt idx="20579">
                  <c:v>61.389103050599743</c:v>
                </c:pt>
                <c:pt idx="20580">
                  <c:v>61.41650905703262</c:v>
                </c:pt>
                <c:pt idx="20581">
                  <c:v>61.409883429103779</c:v>
                </c:pt>
                <c:pt idx="20582">
                  <c:v>61.417713716656031</c:v>
                </c:pt>
                <c:pt idx="20583">
                  <c:v>61.470819128388612</c:v>
                </c:pt>
                <c:pt idx="20584">
                  <c:v>61.47985407556429</c:v>
                </c:pt>
                <c:pt idx="20585">
                  <c:v>61.479050969148673</c:v>
                </c:pt>
                <c:pt idx="20586">
                  <c:v>61.478348251035023</c:v>
                </c:pt>
                <c:pt idx="20587">
                  <c:v>61.489390964249722</c:v>
                </c:pt>
                <c:pt idx="20588">
                  <c:v>61.4816610649994</c:v>
                </c:pt>
                <c:pt idx="20589">
                  <c:v>61.484371549152122</c:v>
                </c:pt>
                <c:pt idx="20590">
                  <c:v>61.480857958583798</c:v>
                </c:pt>
                <c:pt idx="20591">
                  <c:v>61.483468054434553</c:v>
                </c:pt>
                <c:pt idx="20592">
                  <c:v>61.490997177080949</c:v>
                </c:pt>
                <c:pt idx="20593">
                  <c:v>61.486780868398959</c:v>
                </c:pt>
                <c:pt idx="20594">
                  <c:v>61.485275043869699</c:v>
                </c:pt>
                <c:pt idx="20595">
                  <c:v>61.480757570281853</c:v>
                </c:pt>
                <c:pt idx="20596">
                  <c:v>61.475537378580349</c:v>
                </c:pt>
                <c:pt idx="20597">
                  <c:v>61.481962229905271</c:v>
                </c:pt>
                <c:pt idx="20598">
                  <c:v>61.477043203109631</c:v>
                </c:pt>
                <c:pt idx="20599">
                  <c:v>61.477344368015487</c:v>
                </c:pt>
                <c:pt idx="20600">
                  <c:v>61.476440873297918</c:v>
                </c:pt>
                <c:pt idx="20601">
                  <c:v>61.473128059333497</c:v>
                </c:pt>
                <c:pt idx="20602">
                  <c:v>61.4779466978272</c:v>
                </c:pt>
                <c:pt idx="20603">
                  <c:v>61.473630000843279</c:v>
                </c:pt>
                <c:pt idx="20604">
                  <c:v>61.482564559716977</c:v>
                </c:pt>
                <c:pt idx="20605">
                  <c:v>61.47714359141159</c:v>
                </c:pt>
                <c:pt idx="20606">
                  <c:v>61.47764553292135</c:v>
                </c:pt>
                <c:pt idx="20607">
                  <c:v>61.480958346885778</c:v>
                </c:pt>
                <c:pt idx="20608">
                  <c:v>61.465297771781259</c:v>
                </c:pt>
                <c:pt idx="20609">
                  <c:v>61.472124176313997</c:v>
                </c:pt>
                <c:pt idx="20610">
                  <c:v>61.471019904992517</c:v>
                </c:pt>
                <c:pt idx="20611">
                  <c:v>61.472023788012017</c:v>
                </c:pt>
                <c:pt idx="20612">
                  <c:v>61.480255628772113</c:v>
                </c:pt>
                <c:pt idx="20613">
                  <c:v>61.473730389145217</c:v>
                </c:pt>
                <c:pt idx="20614">
                  <c:v>61.463992723855881</c:v>
                </c:pt>
                <c:pt idx="20615">
                  <c:v>61.479352134054523</c:v>
                </c:pt>
                <c:pt idx="20616">
                  <c:v>61.489390964249722</c:v>
                </c:pt>
                <c:pt idx="20617">
                  <c:v>61.496719310292207</c:v>
                </c:pt>
                <c:pt idx="20618">
                  <c:v>61.488085916324337</c:v>
                </c:pt>
                <c:pt idx="20619">
                  <c:v>61.495313874064898</c:v>
                </c:pt>
                <c:pt idx="20620">
                  <c:v>61.492201836704368</c:v>
                </c:pt>
                <c:pt idx="20621">
                  <c:v>61.493205719723882</c:v>
                </c:pt>
                <c:pt idx="20622">
                  <c:v>61.501236783880032</c:v>
                </c:pt>
                <c:pt idx="20623">
                  <c:v>61.492603389912183</c:v>
                </c:pt>
                <c:pt idx="20624">
                  <c:v>61.490194070665318</c:v>
                </c:pt>
                <c:pt idx="20625">
                  <c:v>61.477344368015473</c:v>
                </c:pt>
                <c:pt idx="20626">
                  <c:v>61.477946697827178</c:v>
                </c:pt>
                <c:pt idx="20627">
                  <c:v>61.489892905759483</c:v>
                </c:pt>
                <c:pt idx="20628">
                  <c:v>61.502742608409321</c:v>
                </c:pt>
                <c:pt idx="20629">
                  <c:v>61.517600077098187</c:v>
                </c:pt>
                <c:pt idx="20630">
                  <c:v>61.512279497094752</c:v>
                </c:pt>
                <c:pt idx="20631">
                  <c:v>61.486780868398959</c:v>
                </c:pt>
                <c:pt idx="20632">
                  <c:v>61.491599506892648</c:v>
                </c:pt>
                <c:pt idx="20633">
                  <c:v>61.5104725076596</c:v>
                </c:pt>
                <c:pt idx="20634">
                  <c:v>61.499831347652702</c:v>
                </c:pt>
                <c:pt idx="20635">
                  <c:v>61.480757570281853</c:v>
                </c:pt>
                <c:pt idx="20636">
                  <c:v>61.492201836704368</c:v>
                </c:pt>
                <c:pt idx="20637">
                  <c:v>61.502541831805431</c:v>
                </c:pt>
                <c:pt idx="20638">
                  <c:v>61.49230222500632</c:v>
                </c:pt>
                <c:pt idx="20639">
                  <c:v>61.503646103126883</c:v>
                </c:pt>
                <c:pt idx="20640">
                  <c:v>61.507159693695208</c:v>
                </c:pt>
                <c:pt idx="20641">
                  <c:v>61.503746491428863</c:v>
                </c:pt>
                <c:pt idx="20642">
                  <c:v>61.509569012942073</c:v>
                </c:pt>
                <c:pt idx="20643">
                  <c:v>61.502642220107369</c:v>
                </c:pt>
                <c:pt idx="20644">
                  <c:v>61.50505153935422</c:v>
                </c:pt>
                <c:pt idx="20645">
                  <c:v>61.499128629539058</c:v>
                </c:pt>
                <c:pt idx="20646">
                  <c:v>61.498225134821503</c:v>
                </c:pt>
                <c:pt idx="20647">
                  <c:v>61.483668831038457</c:v>
                </c:pt>
                <c:pt idx="20648">
                  <c:v>61.472324952917901</c:v>
                </c:pt>
                <c:pt idx="20649">
                  <c:v>61.47714359141159</c:v>
                </c:pt>
                <c:pt idx="20650">
                  <c:v>61.497120863500029</c:v>
                </c:pt>
                <c:pt idx="20651">
                  <c:v>61.494510767649267</c:v>
                </c:pt>
                <c:pt idx="20652">
                  <c:v>61.487784751418481</c:v>
                </c:pt>
                <c:pt idx="20653">
                  <c:v>61.480356017074051</c:v>
                </c:pt>
                <c:pt idx="20654">
                  <c:v>61.491398730288758</c:v>
                </c:pt>
                <c:pt idx="20655">
                  <c:v>61.477645532921343</c:v>
                </c:pt>
                <c:pt idx="20656">
                  <c:v>61.471823011408119</c:v>
                </c:pt>
                <c:pt idx="20657">
                  <c:v>61.475236213674499</c:v>
                </c:pt>
                <c:pt idx="20658">
                  <c:v>61.462587287628551</c:v>
                </c:pt>
                <c:pt idx="20659">
                  <c:v>61.458772532154363</c:v>
                </c:pt>
                <c:pt idx="20660">
                  <c:v>61.460479133287549</c:v>
                </c:pt>
                <c:pt idx="20661">
                  <c:v>61.449135255166979</c:v>
                </c:pt>
                <c:pt idx="20662">
                  <c:v>61.450038749884563</c:v>
                </c:pt>
                <c:pt idx="20663">
                  <c:v>61.454556223472387</c:v>
                </c:pt>
                <c:pt idx="20664">
                  <c:v>61.473830777447169</c:v>
                </c:pt>
                <c:pt idx="20665">
                  <c:v>61.47654126159987</c:v>
                </c:pt>
                <c:pt idx="20666">
                  <c:v>61.496719310292221</c:v>
                </c:pt>
                <c:pt idx="20667">
                  <c:v>61.440501861199117</c:v>
                </c:pt>
                <c:pt idx="20668">
                  <c:v>61.438795260065952</c:v>
                </c:pt>
                <c:pt idx="20669">
                  <c:v>61.436586717422998</c:v>
                </c:pt>
                <c:pt idx="20670">
                  <c:v>61.445922829504539</c:v>
                </c:pt>
                <c:pt idx="20671">
                  <c:v>61.452347680829448</c:v>
                </c:pt>
                <c:pt idx="20672">
                  <c:v>61.455861271397751</c:v>
                </c:pt>
                <c:pt idx="20673">
                  <c:v>61.453552340452873</c:v>
                </c:pt>
                <c:pt idx="20674">
                  <c:v>61.457065931021198</c:v>
                </c:pt>
                <c:pt idx="20675">
                  <c:v>61.457668260832897</c:v>
                </c:pt>
                <c:pt idx="20676">
                  <c:v>61.462788064232441</c:v>
                </c:pt>
                <c:pt idx="20677">
                  <c:v>61.468409809141782</c:v>
                </c:pt>
                <c:pt idx="20678">
                  <c:v>61.466000489894917</c:v>
                </c:pt>
                <c:pt idx="20679">
                  <c:v>61.463089229138312</c:v>
                </c:pt>
                <c:pt idx="20680">
                  <c:v>61.464394277063683</c:v>
                </c:pt>
                <c:pt idx="20681">
                  <c:v>61.467606702726151</c:v>
                </c:pt>
                <c:pt idx="20682">
                  <c:v>61.47051796348277</c:v>
                </c:pt>
                <c:pt idx="20683">
                  <c:v>61.453953893660668</c:v>
                </c:pt>
                <c:pt idx="20684">
                  <c:v>61.452548457433338</c:v>
                </c:pt>
                <c:pt idx="20685">
                  <c:v>61.427652158549257</c:v>
                </c:pt>
                <c:pt idx="20686">
                  <c:v>61.478448639336953</c:v>
                </c:pt>
                <c:pt idx="20687">
                  <c:v>61.482363783113072</c:v>
                </c:pt>
                <c:pt idx="20688">
                  <c:v>61.467807479330041</c:v>
                </c:pt>
                <c:pt idx="20689">
                  <c:v>61.463691558950032</c:v>
                </c:pt>
                <c:pt idx="20690">
                  <c:v>61.445722052900628</c:v>
                </c:pt>
                <c:pt idx="20691">
                  <c:v>61.44522011139086</c:v>
                </c:pt>
                <c:pt idx="20692">
                  <c:v>61.434880116289811</c:v>
                </c:pt>
                <c:pt idx="20693">
                  <c:v>61.426246722321963</c:v>
                </c:pt>
                <c:pt idx="20694">
                  <c:v>61.426949440435607</c:v>
                </c:pt>
                <c:pt idx="20695">
                  <c:v>61.422030413639973</c:v>
                </c:pt>
                <c:pt idx="20696">
                  <c:v>61.418115269863847</c:v>
                </c:pt>
                <c:pt idx="20697">
                  <c:v>61.421628860432143</c:v>
                </c:pt>
                <c:pt idx="20698">
                  <c:v>61.413798572879912</c:v>
                </c:pt>
                <c:pt idx="20699">
                  <c:v>61.417412551750168</c:v>
                </c:pt>
                <c:pt idx="20700">
                  <c:v>61.417512940052141</c:v>
                </c:pt>
                <c:pt idx="20701">
                  <c:v>61.414400902691597</c:v>
                </c:pt>
                <c:pt idx="20702">
                  <c:v>61.420424200808732</c:v>
                </c:pt>
                <c:pt idx="20703">
                  <c:v>61.410887312123293</c:v>
                </c:pt>
                <c:pt idx="20704">
                  <c:v>61.400145763814443</c:v>
                </c:pt>
                <c:pt idx="20705">
                  <c:v>61.402053141551541</c:v>
                </c:pt>
                <c:pt idx="20706">
                  <c:v>61.393921689093403</c:v>
                </c:pt>
                <c:pt idx="20707">
                  <c:v>61.403558966080823</c:v>
                </c:pt>
                <c:pt idx="20708">
                  <c:v>61.390608875129011</c:v>
                </c:pt>
                <c:pt idx="20709">
                  <c:v>61.404462460798378</c:v>
                </c:pt>
                <c:pt idx="20710">
                  <c:v>61.405165178912057</c:v>
                </c:pt>
                <c:pt idx="20711">
                  <c:v>61.413497407974063</c:v>
                </c:pt>
                <c:pt idx="20712">
                  <c:v>61.409481875895978</c:v>
                </c:pt>
                <c:pt idx="20713">
                  <c:v>61.395829066830522</c:v>
                </c:pt>
                <c:pt idx="20714">
                  <c:v>61.369125778511297</c:v>
                </c:pt>
                <c:pt idx="20715">
                  <c:v>61.384485188709931</c:v>
                </c:pt>
                <c:pt idx="20716">
                  <c:v>61.383380917388457</c:v>
                </c:pt>
                <c:pt idx="20717">
                  <c:v>61.394323242301219</c:v>
                </c:pt>
                <c:pt idx="20718">
                  <c:v>61.411991583444767</c:v>
                </c:pt>
                <c:pt idx="20719">
                  <c:v>61.403960519288603</c:v>
                </c:pt>
                <c:pt idx="20720">
                  <c:v>61.394524018905138</c:v>
                </c:pt>
                <c:pt idx="20721">
                  <c:v>61.394724795509042</c:v>
                </c:pt>
                <c:pt idx="20722">
                  <c:v>61.408678769480353</c:v>
                </c:pt>
                <c:pt idx="20723">
                  <c:v>61.417914493259921</c:v>
                </c:pt>
                <c:pt idx="20724">
                  <c:v>61.420624977412622</c:v>
                </c:pt>
                <c:pt idx="20725">
                  <c:v>61.412895078162322</c:v>
                </c:pt>
                <c:pt idx="20726">
                  <c:v>61.410586147217437</c:v>
                </c:pt>
                <c:pt idx="20727">
                  <c:v>61.429057594776587</c:v>
                </c:pt>
                <c:pt idx="20728">
                  <c:v>61.418316046467737</c:v>
                </c:pt>
                <c:pt idx="20729">
                  <c:v>61.416007115522852</c:v>
                </c:pt>
                <c:pt idx="20730">
                  <c:v>61.407072556649133</c:v>
                </c:pt>
                <c:pt idx="20731">
                  <c:v>61.415103620805283</c:v>
                </c:pt>
                <c:pt idx="20732">
                  <c:v>61.429358759682458</c:v>
                </c:pt>
                <c:pt idx="20733">
                  <c:v>61.455660494793847</c:v>
                </c:pt>
                <c:pt idx="20734">
                  <c:v>61.442710403842057</c:v>
                </c:pt>
                <c:pt idx="20735">
                  <c:v>61.443111957049872</c:v>
                </c:pt>
                <c:pt idx="20736">
                  <c:v>61.436185164215182</c:v>
                </c:pt>
                <c:pt idx="20737">
                  <c:v>61.412091971746719</c:v>
                </c:pt>
                <c:pt idx="20738">
                  <c:v>61.405566732119851</c:v>
                </c:pt>
                <c:pt idx="20739">
                  <c:v>61.411991583444753</c:v>
                </c:pt>
                <c:pt idx="20740">
                  <c:v>61.407373721554983</c:v>
                </c:pt>
                <c:pt idx="20741">
                  <c:v>61.401551200041773</c:v>
                </c:pt>
                <c:pt idx="20742">
                  <c:v>61.398137997775407</c:v>
                </c:pt>
                <c:pt idx="20743">
                  <c:v>61.389705380411442</c:v>
                </c:pt>
                <c:pt idx="20744">
                  <c:v>61.313309882625987</c:v>
                </c:pt>
                <c:pt idx="20745">
                  <c:v>61.314514542249398</c:v>
                </c:pt>
                <c:pt idx="20746">
                  <c:v>61.302668722619067</c:v>
                </c:pt>
                <c:pt idx="20747">
                  <c:v>61.311804058096691</c:v>
                </c:pt>
                <c:pt idx="20748">
                  <c:v>61.303672605638603</c:v>
                </c:pt>
                <c:pt idx="20749">
                  <c:v>61.313209494324042</c:v>
                </c:pt>
                <c:pt idx="20750">
                  <c:v>61.302769110921048</c:v>
                </c:pt>
                <c:pt idx="20751">
                  <c:v>61.305078041865933</c:v>
                </c:pt>
                <c:pt idx="20752">
                  <c:v>61.303070275826897</c:v>
                </c:pt>
                <c:pt idx="20753">
                  <c:v>61.292730280725863</c:v>
                </c:pt>
                <c:pt idx="20754">
                  <c:v>61.179090722916243</c:v>
                </c:pt>
                <c:pt idx="20755">
                  <c:v>61.182001983672833</c:v>
                </c:pt>
                <c:pt idx="20756">
                  <c:v>61.14937578553846</c:v>
                </c:pt>
                <c:pt idx="20757">
                  <c:v>61.163128982905882</c:v>
                </c:pt>
                <c:pt idx="20758">
                  <c:v>61.158209956110248</c:v>
                </c:pt>
                <c:pt idx="20759">
                  <c:v>61.140943168174509</c:v>
                </c:pt>
                <c:pt idx="20760">
                  <c:v>61.1405416149667</c:v>
                </c:pt>
                <c:pt idx="20761">
                  <c:v>61.14636413647991</c:v>
                </c:pt>
                <c:pt idx="20762">
                  <c:v>61.153190541012663</c:v>
                </c:pt>
                <c:pt idx="20763">
                  <c:v>61.241331470126461</c:v>
                </c:pt>
                <c:pt idx="20764">
                  <c:v>61.239323704087433</c:v>
                </c:pt>
                <c:pt idx="20765">
                  <c:v>61.24223496484403</c:v>
                </c:pt>
                <c:pt idx="20766">
                  <c:v>61.240126810503043</c:v>
                </c:pt>
                <c:pt idx="20767">
                  <c:v>61.255988162211437</c:v>
                </c:pt>
                <c:pt idx="20768">
                  <c:v>61.253076901454861</c:v>
                </c:pt>
                <c:pt idx="20769">
                  <c:v>61.258799034666097</c:v>
                </c:pt>
                <c:pt idx="20770">
                  <c:v>61.247153991639678</c:v>
                </c:pt>
                <c:pt idx="20771">
                  <c:v>61.249161757678728</c:v>
                </c:pt>
                <c:pt idx="20772">
                  <c:v>61.261007577309037</c:v>
                </c:pt>
                <c:pt idx="20773">
                  <c:v>61.37775917247918</c:v>
                </c:pt>
                <c:pt idx="20774">
                  <c:v>61.37444635851476</c:v>
                </c:pt>
                <c:pt idx="20775">
                  <c:v>61.407474109856928</c:v>
                </c:pt>
                <c:pt idx="20776">
                  <c:v>61.418817987977533</c:v>
                </c:pt>
                <c:pt idx="20777">
                  <c:v>61.426648275529772</c:v>
                </c:pt>
                <c:pt idx="20778">
                  <c:v>61.445922829504539</c:v>
                </c:pt>
                <c:pt idx="20779">
                  <c:v>61.453753117056777</c:v>
                </c:pt>
                <c:pt idx="20780">
                  <c:v>61.44973758497872</c:v>
                </c:pt>
                <c:pt idx="20781">
                  <c:v>61.444316616673298</c:v>
                </c:pt>
                <c:pt idx="20782">
                  <c:v>61.442610015540133</c:v>
                </c:pt>
                <c:pt idx="20783">
                  <c:v>61.436084775913237</c:v>
                </c:pt>
                <c:pt idx="20784">
                  <c:v>61.447227877429903</c:v>
                </c:pt>
                <c:pt idx="20785">
                  <c:v>61.446223994410403</c:v>
                </c:pt>
                <c:pt idx="20786">
                  <c:v>61.443915063465496</c:v>
                </c:pt>
                <c:pt idx="20787">
                  <c:v>61.439196813273782</c:v>
                </c:pt>
                <c:pt idx="20788">
                  <c:v>61.431466914023467</c:v>
                </c:pt>
                <c:pt idx="20789">
                  <c:v>61.437088658932758</c:v>
                </c:pt>
                <c:pt idx="20790">
                  <c:v>61.442911180445982</c:v>
                </c:pt>
                <c:pt idx="20791">
                  <c:v>61.438795260065952</c:v>
                </c:pt>
                <c:pt idx="20792">
                  <c:v>61.435382057799558</c:v>
                </c:pt>
                <c:pt idx="20793">
                  <c:v>61.453251175547017</c:v>
                </c:pt>
                <c:pt idx="20794">
                  <c:v>61.453150787245093</c:v>
                </c:pt>
                <c:pt idx="20795">
                  <c:v>61.446023217806491</c:v>
                </c:pt>
                <c:pt idx="20796">
                  <c:v>61.415404785711146</c:v>
                </c:pt>
                <c:pt idx="20797">
                  <c:v>61.407273333253038</c:v>
                </c:pt>
                <c:pt idx="20798">
                  <c:v>61.385288295125562</c:v>
                </c:pt>
                <c:pt idx="20799">
                  <c:v>61.275965434299899</c:v>
                </c:pt>
                <c:pt idx="20800">
                  <c:v>61.265324274292993</c:v>
                </c:pt>
                <c:pt idx="20801">
                  <c:v>61.252775736548998</c:v>
                </c:pt>
                <c:pt idx="20802">
                  <c:v>61.258799034666097</c:v>
                </c:pt>
                <c:pt idx="20803">
                  <c:v>61.241833411636208</c:v>
                </c:pt>
                <c:pt idx="20804">
                  <c:v>61.164634807435178</c:v>
                </c:pt>
                <c:pt idx="20805">
                  <c:v>61.15118277497362</c:v>
                </c:pt>
                <c:pt idx="20806">
                  <c:v>61.169754610834723</c:v>
                </c:pt>
                <c:pt idx="20807">
                  <c:v>61.177283733481097</c:v>
                </c:pt>
                <c:pt idx="20808">
                  <c:v>61.191639260660217</c:v>
                </c:pt>
                <c:pt idx="20809">
                  <c:v>61.202180032365199</c:v>
                </c:pt>
                <c:pt idx="20810">
                  <c:v>61.184913244429453</c:v>
                </c:pt>
                <c:pt idx="20811">
                  <c:v>61.179994217633798</c:v>
                </c:pt>
                <c:pt idx="20812">
                  <c:v>61.159615392337557</c:v>
                </c:pt>
                <c:pt idx="20813">
                  <c:v>61.178588781406482</c:v>
                </c:pt>
                <c:pt idx="20814">
                  <c:v>61.045072339810382</c:v>
                </c:pt>
                <c:pt idx="20815">
                  <c:v>61.066053494918343</c:v>
                </c:pt>
                <c:pt idx="20816">
                  <c:v>61.048485542076747</c:v>
                </c:pt>
                <c:pt idx="20817">
                  <c:v>61.060230973405133</c:v>
                </c:pt>
                <c:pt idx="20818">
                  <c:v>61.172364706685457</c:v>
                </c:pt>
                <c:pt idx="20819">
                  <c:v>61.099282022864429</c:v>
                </c:pt>
                <c:pt idx="20820">
                  <c:v>61.102494448526897</c:v>
                </c:pt>
                <c:pt idx="20821">
                  <c:v>61.103799496452261</c:v>
                </c:pt>
                <c:pt idx="20822">
                  <c:v>61.104903767773763</c:v>
                </c:pt>
                <c:pt idx="20823">
                  <c:v>61.16915228102301</c:v>
                </c:pt>
                <c:pt idx="20824">
                  <c:v>61.173067424799129</c:v>
                </c:pt>
                <c:pt idx="20825">
                  <c:v>61.149375785538481</c:v>
                </c:pt>
                <c:pt idx="20826">
                  <c:v>61.14525986515843</c:v>
                </c:pt>
                <c:pt idx="20827">
                  <c:v>61.136325306284732</c:v>
                </c:pt>
                <c:pt idx="20828">
                  <c:v>61.106610368906942</c:v>
                </c:pt>
                <c:pt idx="20829">
                  <c:v>61.119761236462629</c:v>
                </c:pt>
                <c:pt idx="20830">
                  <c:v>61.118255411933347</c:v>
                </c:pt>
                <c:pt idx="20831">
                  <c:v>61.119158906650931</c:v>
                </c:pt>
                <c:pt idx="20832">
                  <c:v>61.096973091919537</c:v>
                </c:pt>
                <c:pt idx="20833">
                  <c:v>61.210813426333047</c:v>
                </c:pt>
                <c:pt idx="20834">
                  <c:v>61.211616532748657</c:v>
                </c:pt>
                <c:pt idx="20835">
                  <c:v>61.235709725217141</c:v>
                </c:pt>
                <c:pt idx="20836">
                  <c:v>61.233200017668352</c:v>
                </c:pt>
                <c:pt idx="20837">
                  <c:v>61.22828099087274</c:v>
                </c:pt>
                <c:pt idx="20838">
                  <c:v>61.314313765645508</c:v>
                </c:pt>
                <c:pt idx="20839">
                  <c:v>61.316120755080647</c:v>
                </c:pt>
                <c:pt idx="20840">
                  <c:v>61.316321531684558</c:v>
                </c:pt>
                <c:pt idx="20841">
                  <c:v>61.31280794111624</c:v>
                </c:pt>
                <c:pt idx="20842">
                  <c:v>61.320437452064589</c:v>
                </c:pt>
                <c:pt idx="20843">
                  <c:v>61.319232792441177</c:v>
                </c:pt>
                <c:pt idx="20844">
                  <c:v>61.32866929282465</c:v>
                </c:pt>
                <c:pt idx="20845">
                  <c:v>61.324854537350468</c:v>
                </c:pt>
                <c:pt idx="20846">
                  <c:v>61.315016483759187</c:v>
                </c:pt>
                <c:pt idx="20847">
                  <c:v>61.320136287158761</c:v>
                </c:pt>
                <c:pt idx="20848">
                  <c:v>61.313912212437728</c:v>
                </c:pt>
                <c:pt idx="20849">
                  <c:v>61.316321531684551</c:v>
                </c:pt>
                <c:pt idx="20850">
                  <c:v>61.31983512225289</c:v>
                </c:pt>
                <c:pt idx="20851">
                  <c:v>61.317024249798223</c:v>
                </c:pt>
                <c:pt idx="20852">
                  <c:v>61.325758032068052</c:v>
                </c:pt>
                <c:pt idx="20853">
                  <c:v>61.324051430934858</c:v>
                </c:pt>
                <c:pt idx="20854">
                  <c:v>61.3129083294182</c:v>
                </c:pt>
                <c:pt idx="20855">
                  <c:v>61.315418036966989</c:v>
                </c:pt>
                <c:pt idx="20856">
                  <c:v>61.315317648665037</c:v>
                </c:pt>
                <c:pt idx="20857">
                  <c:v>61.312807941116233</c:v>
                </c:pt>
                <c:pt idx="20858">
                  <c:v>61.317425803006017</c:v>
                </c:pt>
                <c:pt idx="20859">
                  <c:v>61.318630462629443</c:v>
                </c:pt>
                <c:pt idx="20860">
                  <c:v>61.326761915087538</c:v>
                </c:pt>
                <c:pt idx="20861">
                  <c:v>61.329974340749999</c:v>
                </c:pt>
                <c:pt idx="20862">
                  <c:v>61.332985989808563</c:v>
                </c:pt>
                <c:pt idx="20863">
                  <c:v>61.233099629366357</c:v>
                </c:pt>
                <c:pt idx="20864">
                  <c:v>61.210612649729143</c:v>
                </c:pt>
                <c:pt idx="20865">
                  <c:v>61.205392458027639</c:v>
                </c:pt>
                <c:pt idx="20866">
                  <c:v>61.229987592005862</c:v>
                </c:pt>
                <c:pt idx="20867">
                  <c:v>61.238721374275677</c:v>
                </c:pt>
                <c:pt idx="20868">
                  <c:v>61.235508948613237</c:v>
                </c:pt>
                <c:pt idx="20869">
                  <c:v>61.226373613135607</c:v>
                </c:pt>
                <c:pt idx="20870">
                  <c:v>61.233802347480051</c:v>
                </c:pt>
                <c:pt idx="20871">
                  <c:v>61.231894969742953</c:v>
                </c:pt>
                <c:pt idx="20872">
                  <c:v>61.232296522950769</c:v>
                </c:pt>
                <c:pt idx="20873">
                  <c:v>61.226373613135607</c:v>
                </c:pt>
                <c:pt idx="20874">
                  <c:v>61.217238277657977</c:v>
                </c:pt>
                <c:pt idx="20875">
                  <c:v>61.225570506719983</c:v>
                </c:pt>
                <c:pt idx="20876">
                  <c:v>61.213122357277953</c:v>
                </c:pt>
                <c:pt idx="20877">
                  <c:v>61.216033618034558</c:v>
                </c:pt>
                <c:pt idx="20878">
                  <c:v>61.212118474258453</c:v>
                </c:pt>
                <c:pt idx="20879">
                  <c:v>61.20619556444327</c:v>
                </c:pt>
                <c:pt idx="20880">
                  <c:v>61.197762947079298</c:v>
                </c:pt>
                <c:pt idx="20881">
                  <c:v>61.149175008934563</c:v>
                </c:pt>
                <c:pt idx="20882">
                  <c:v>61.187724116884112</c:v>
                </c:pt>
                <c:pt idx="20883">
                  <c:v>61.206195564443277</c:v>
                </c:pt>
                <c:pt idx="20884">
                  <c:v>61.231894969742989</c:v>
                </c:pt>
                <c:pt idx="20885">
                  <c:v>61.196257122550051</c:v>
                </c:pt>
                <c:pt idx="20886">
                  <c:v>61.190735765942676</c:v>
                </c:pt>
                <c:pt idx="20887">
                  <c:v>61.193948191605138</c:v>
                </c:pt>
                <c:pt idx="20888">
                  <c:v>61.185917127448981</c:v>
                </c:pt>
                <c:pt idx="20889">
                  <c:v>61.183307031598233</c:v>
                </c:pt>
                <c:pt idx="20890">
                  <c:v>61.170658105552278</c:v>
                </c:pt>
                <c:pt idx="20891">
                  <c:v>61.172264318383498</c:v>
                </c:pt>
                <c:pt idx="20892">
                  <c:v>61.188627611601667</c:v>
                </c:pt>
                <c:pt idx="20893">
                  <c:v>61.212218862560398</c:v>
                </c:pt>
                <c:pt idx="20894">
                  <c:v>61.153792870824347</c:v>
                </c:pt>
                <c:pt idx="20895">
                  <c:v>61.146163359875999</c:v>
                </c:pt>
                <c:pt idx="20896">
                  <c:v>61.1626270413961</c:v>
                </c:pt>
                <c:pt idx="20897">
                  <c:v>61.162627041396107</c:v>
                </c:pt>
                <c:pt idx="20898">
                  <c:v>61.159816168941447</c:v>
                </c:pt>
                <c:pt idx="20899">
                  <c:v>61.083721836061883</c:v>
                </c:pt>
                <c:pt idx="20900">
                  <c:v>61.124479486654373</c:v>
                </c:pt>
                <c:pt idx="20901">
                  <c:v>61.179492276124058</c:v>
                </c:pt>
                <c:pt idx="20902">
                  <c:v>61.188326446695832</c:v>
                </c:pt>
                <c:pt idx="20903">
                  <c:v>61.167847233097618</c:v>
                </c:pt>
                <c:pt idx="20904">
                  <c:v>61.09737464512736</c:v>
                </c:pt>
                <c:pt idx="20905">
                  <c:v>61.089945910782909</c:v>
                </c:pt>
                <c:pt idx="20906">
                  <c:v>61.081212128513101</c:v>
                </c:pt>
                <c:pt idx="20907">
                  <c:v>61.094162219464899</c:v>
                </c:pt>
                <c:pt idx="20908">
                  <c:v>61.0858299904029</c:v>
                </c:pt>
                <c:pt idx="20909">
                  <c:v>61.093861054559042</c:v>
                </c:pt>
                <c:pt idx="20910">
                  <c:v>61.089042416065332</c:v>
                </c:pt>
                <c:pt idx="20911">
                  <c:v>61.078903197568202</c:v>
                </c:pt>
                <c:pt idx="20912">
                  <c:v>61.057319712648528</c:v>
                </c:pt>
                <c:pt idx="20913">
                  <c:v>61.100587070789828</c:v>
                </c:pt>
                <c:pt idx="20914">
                  <c:v>61.125684146277813</c:v>
                </c:pt>
                <c:pt idx="20915">
                  <c:v>61.101490565507369</c:v>
                </c:pt>
                <c:pt idx="20916">
                  <c:v>61.099984740978101</c:v>
                </c:pt>
                <c:pt idx="20917">
                  <c:v>61.106610368906942</c:v>
                </c:pt>
                <c:pt idx="20918">
                  <c:v>61.181098488955293</c:v>
                </c:pt>
                <c:pt idx="20919">
                  <c:v>61.195052462926611</c:v>
                </c:pt>
                <c:pt idx="20920">
                  <c:v>61.190635377640717</c:v>
                </c:pt>
                <c:pt idx="20921">
                  <c:v>61.192944308585609</c:v>
                </c:pt>
                <c:pt idx="20922">
                  <c:v>61.19204081386804</c:v>
                </c:pt>
                <c:pt idx="20923">
                  <c:v>61.263517284857848</c:v>
                </c:pt>
                <c:pt idx="20924">
                  <c:v>61.270343689390558</c:v>
                </c:pt>
                <c:pt idx="20925">
                  <c:v>61.268637088257393</c:v>
                </c:pt>
                <c:pt idx="20926">
                  <c:v>61.268034758445673</c:v>
                </c:pt>
                <c:pt idx="20927">
                  <c:v>61.276868929017432</c:v>
                </c:pt>
                <c:pt idx="20928">
                  <c:v>61.279278248264298</c:v>
                </c:pt>
                <c:pt idx="20929">
                  <c:v>61.280482907887723</c:v>
                </c:pt>
                <c:pt idx="20930">
                  <c:v>61.287811253930187</c:v>
                </c:pt>
                <c:pt idx="20931">
                  <c:v>61.288413583741907</c:v>
                </c:pt>
                <c:pt idx="20932">
                  <c:v>61.294637658462932</c:v>
                </c:pt>
                <c:pt idx="20933">
                  <c:v>61.309093573943997</c:v>
                </c:pt>
                <c:pt idx="20934">
                  <c:v>61.320437452064589</c:v>
                </c:pt>
                <c:pt idx="20935">
                  <c:v>61.317425803006017</c:v>
                </c:pt>
                <c:pt idx="20936">
                  <c:v>61.306182313187421</c:v>
                </c:pt>
                <c:pt idx="20937">
                  <c:v>61.29574192978442</c:v>
                </c:pt>
                <c:pt idx="20938">
                  <c:v>61.292328727518061</c:v>
                </c:pt>
                <c:pt idx="20939">
                  <c:v>61.293232222235623</c:v>
                </c:pt>
                <c:pt idx="20940">
                  <c:v>61.276467375809638</c:v>
                </c:pt>
                <c:pt idx="20941">
                  <c:v>61.274961551280342</c:v>
                </c:pt>
                <c:pt idx="20942">
                  <c:v>61.289015913553627</c:v>
                </c:pt>
                <c:pt idx="20943">
                  <c:v>61.27797320033892</c:v>
                </c:pt>
                <c:pt idx="20944">
                  <c:v>61.28851397204388</c:v>
                </c:pt>
                <c:pt idx="20945">
                  <c:v>61.275061939582322</c:v>
                </c:pt>
                <c:pt idx="20946">
                  <c:v>61.275463492790117</c:v>
                </c:pt>
                <c:pt idx="20947">
                  <c:v>61.271749125617887</c:v>
                </c:pt>
                <c:pt idx="20948">
                  <c:v>61.261308742214901</c:v>
                </c:pt>
                <c:pt idx="20949">
                  <c:v>61.258397481458282</c:v>
                </c:pt>
                <c:pt idx="20950">
                  <c:v>61.2585982580622</c:v>
                </c:pt>
                <c:pt idx="20951">
                  <c:v>61.258899422968042</c:v>
                </c:pt>
                <c:pt idx="20952">
                  <c:v>61.232296522950797</c:v>
                </c:pt>
                <c:pt idx="20953">
                  <c:v>61.223863905586818</c:v>
                </c:pt>
                <c:pt idx="20954">
                  <c:v>61.227678661060978</c:v>
                </c:pt>
                <c:pt idx="20955">
                  <c:v>61.231593804837111</c:v>
                </c:pt>
                <c:pt idx="20956">
                  <c:v>61.24986447579235</c:v>
                </c:pt>
                <c:pt idx="20957">
                  <c:v>61.232497299554687</c:v>
                </c:pt>
                <c:pt idx="20958">
                  <c:v>61.22235808105755</c:v>
                </c:pt>
                <c:pt idx="20959">
                  <c:v>61.234003124083962</c:v>
                </c:pt>
                <c:pt idx="20960">
                  <c:v>61.248459039565041</c:v>
                </c:pt>
                <c:pt idx="20961">
                  <c:v>61.256088550513383</c:v>
                </c:pt>
                <c:pt idx="20962">
                  <c:v>61.267733593539809</c:v>
                </c:pt>
                <c:pt idx="20963">
                  <c:v>61.253378066360682</c:v>
                </c:pt>
                <c:pt idx="20964">
                  <c:v>61.264420779575403</c:v>
                </c:pt>
                <c:pt idx="20965">
                  <c:v>61.264119614669553</c:v>
                </c:pt>
                <c:pt idx="20966">
                  <c:v>61.27184951391984</c:v>
                </c:pt>
                <c:pt idx="20967">
                  <c:v>61.272953785241313</c:v>
                </c:pt>
                <c:pt idx="20968">
                  <c:v>61.261609907120743</c:v>
                </c:pt>
                <c:pt idx="20969">
                  <c:v>61.256891656929</c:v>
                </c:pt>
                <c:pt idx="20970">
                  <c:v>61.249663699188453</c:v>
                </c:pt>
                <c:pt idx="20971">
                  <c:v>61.248459039565041</c:v>
                </c:pt>
                <c:pt idx="20972">
                  <c:v>61.239223315785452</c:v>
                </c:pt>
                <c:pt idx="20973">
                  <c:v>61.229385262194171</c:v>
                </c:pt>
                <c:pt idx="20974">
                  <c:v>61.227678661060978</c:v>
                </c:pt>
                <c:pt idx="20975">
                  <c:v>61.211817309352568</c:v>
                </c:pt>
                <c:pt idx="20976">
                  <c:v>61.211716921050623</c:v>
                </c:pt>
                <c:pt idx="20977">
                  <c:v>61.216535559544333</c:v>
                </c:pt>
                <c:pt idx="20978">
                  <c:v>61.205091293121811</c:v>
                </c:pt>
                <c:pt idx="20979">
                  <c:v>61.183708584806027</c:v>
                </c:pt>
                <c:pt idx="20980">
                  <c:v>61.176079073857679</c:v>
                </c:pt>
                <c:pt idx="20981">
                  <c:v>61.163229371207827</c:v>
                </c:pt>
                <c:pt idx="20982">
                  <c:v>61.179592664426011</c:v>
                </c:pt>
                <c:pt idx="20983">
                  <c:v>61.175978685555719</c:v>
                </c:pt>
                <c:pt idx="20984">
                  <c:v>61.151684716483338</c:v>
                </c:pt>
                <c:pt idx="20985">
                  <c:v>61.14325209911938</c:v>
                </c:pt>
                <c:pt idx="20986">
                  <c:v>61.177584898386947</c:v>
                </c:pt>
                <c:pt idx="20987">
                  <c:v>61.178488393104523</c:v>
                </c:pt>
                <c:pt idx="20988">
                  <c:v>61.175175579140131</c:v>
                </c:pt>
                <c:pt idx="20989">
                  <c:v>61.184009749711898</c:v>
                </c:pt>
                <c:pt idx="20990">
                  <c:v>61.178086839896743</c:v>
                </c:pt>
                <c:pt idx="20991">
                  <c:v>61.180395770841621</c:v>
                </c:pt>
                <c:pt idx="20992">
                  <c:v>61.189029164809483</c:v>
                </c:pt>
                <c:pt idx="20993">
                  <c:v>61.183407419900163</c:v>
                </c:pt>
                <c:pt idx="20994">
                  <c:v>61.200473431231998</c:v>
                </c:pt>
                <c:pt idx="20995">
                  <c:v>61.221655362943871</c:v>
                </c:pt>
                <c:pt idx="20996">
                  <c:v>61.25267534824701</c:v>
                </c:pt>
                <c:pt idx="20997">
                  <c:v>61.260907189007078</c:v>
                </c:pt>
                <c:pt idx="20998">
                  <c:v>61.257694763344588</c:v>
                </c:pt>
                <c:pt idx="20999">
                  <c:v>61.238018656162033</c:v>
                </c:pt>
                <c:pt idx="21000">
                  <c:v>61.246150108620157</c:v>
                </c:pt>
                <c:pt idx="21001">
                  <c:v>61.237315938048383</c:v>
                </c:pt>
                <c:pt idx="21002">
                  <c:v>61.236512831632758</c:v>
                </c:pt>
                <c:pt idx="21003">
                  <c:v>61.254281561078237</c:v>
                </c:pt>
                <c:pt idx="21004">
                  <c:v>61.252675348247031</c:v>
                </c:pt>
                <c:pt idx="21005">
                  <c:v>61.230891086723453</c:v>
                </c:pt>
                <c:pt idx="21006">
                  <c:v>61.237115161444478</c:v>
                </c:pt>
                <c:pt idx="21007">
                  <c:v>61.24173302333427</c:v>
                </c:pt>
                <c:pt idx="21008">
                  <c:v>61.226574389739532</c:v>
                </c:pt>
                <c:pt idx="21009">
                  <c:v>61.173368589704999</c:v>
                </c:pt>
                <c:pt idx="21010">
                  <c:v>61.175777908951851</c:v>
                </c:pt>
                <c:pt idx="21011">
                  <c:v>61.198666441796867</c:v>
                </c:pt>
                <c:pt idx="21012">
                  <c:v>61.197261005569537</c:v>
                </c:pt>
                <c:pt idx="21013">
                  <c:v>61.184210526315788</c:v>
                </c:pt>
                <c:pt idx="21014">
                  <c:v>61.175476744045973</c:v>
                </c:pt>
                <c:pt idx="21015">
                  <c:v>61.146966466291609</c:v>
                </c:pt>
                <c:pt idx="21016">
                  <c:v>61.148271514216987</c:v>
                </c:pt>
                <c:pt idx="21017">
                  <c:v>61.152487822898983</c:v>
                </c:pt>
                <c:pt idx="21018">
                  <c:v>61.16212509988636</c:v>
                </c:pt>
                <c:pt idx="21019">
                  <c:v>61.169654222532763</c:v>
                </c:pt>
                <c:pt idx="21020">
                  <c:v>61.165136748944917</c:v>
                </c:pt>
                <c:pt idx="21021">
                  <c:v>61.15630257837315</c:v>
                </c:pt>
                <c:pt idx="21022">
                  <c:v>61.159916557243413</c:v>
                </c:pt>
                <c:pt idx="21023">
                  <c:v>61.175175579140131</c:v>
                </c:pt>
                <c:pt idx="21024">
                  <c:v>61.170758493854251</c:v>
                </c:pt>
                <c:pt idx="21025">
                  <c:v>61.155700248561452</c:v>
                </c:pt>
                <c:pt idx="21026">
                  <c:v>61.054508840193883</c:v>
                </c:pt>
                <c:pt idx="21027">
                  <c:v>61.061234856424647</c:v>
                </c:pt>
                <c:pt idx="21028">
                  <c:v>61.118355800235321</c:v>
                </c:pt>
                <c:pt idx="21029">
                  <c:v>61.093459501351248</c:v>
                </c:pt>
                <c:pt idx="21030">
                  <c:v>61.075088442094042</c:v>
                </c:pt>
                <c:pt idx="21031">
                  <c:v>61.070069026996407</c:v>
                </c:pt>
                <c:pt idx="21032">
                  <c:v>61.080107857191607</c:v>
                </c:pt>
                <c:pt idx="21033">
                  <c:v>61.073984170772547</c:v>
                </c:pt>
                <c:pt idx="21034">
                  <c:v>61.080710187003341</c:v>
                </c:pt>
                <c:pt idx="21035">
                  <c:v>61.075389606999877</c:v>
                </c:pt>
                <c:pt idx="21036">
                  <c:v>61.084023000967747</c:v>
                </c:pt>
                <c:pt idx="21037">
                  <c:v>61.092054065123911</c:v>
                </c:pt>
                <c:pt idx="21038">
                  <c:v>61.083721836061898</c:v>
                </c:pt>
                <c:pt idx="21039">
                  <c:v>61.06916553227888</c:v>
                </c:pt>
                <c:pt idx="21040">
                  <c:v>61.069667473788613</c:v>
                </c:pt>
                <c:pt idx="21041">
                  <c:v>61.09175290021804</c:v>
                </c:pt>
                <c:pt idx="21042">
                  <c:v>61.083922612665802</c:v>
                </c:pt>
                <c:pt idx="21043">
                  <c:v>61.084023000967733</c:v>
                </c:pt>
                <c:pt idx="21044">
                  <c:v>61.104903767773727</c:v>
                </c:pt>
                <c:pt idx="21045">
                  <c:v>61.216535559544312</c:v>
                </c:pt>
                <c:pt idx="21046">
                  <c:v>61.222558857661433</c:v>
                </c:pt>
                <c:pt idx="21047">
                  <c:v>61.226574389739511</c:v>
                </c:pt>
                <c:pt idx="21048">
                  <c:v>61.249563310886501</c:v>
                </c:pt>
                <c:pt idx="21049">
                  <c:v>61.238520597671801</c:v>
                </c:pt>
                <c:pt idx="21050">
                  <c:v>61.239323704087411</c:v>
                </c:pt>
                <c:pt idx="21051">
                  <c:v>61.240327587106911</c:v>
                </c:pt>
                <c:pt idx="21052">
                  <c:v>61.243640401071318</c:v>
                </c:pt>
                <c:pt idx="21053">
                  <c:v>61.260104082591461</c:v>
                </c:pt>
                <c:pt idx="21054">
                  <c:v>61.271146795806168</c:v>
                </c:pt>
                <c:pt idx="21055">
                  <c:v>61.266328157312479</c:v>
                </c:pt>
                <c:pt idx="21056">
                  <c:v>61.262914955046128</c:v>
                </c:pt>
                <c:pt idx="21057">
                  <c:v>61.268837864861311</c:v>
                </c:pt>
                <c:pt idx="21058">
                  <c:v>61.285401934683392</c:v>
                </c:pt>
                <c:pt idx="21059">
                  <c:v>61.298352025635182</c:v>
                </c:pt>
                <c:pt idx="21060">
                  <c:v>61.26773359353983</c:v>
                </c:pt>
                <c:pt idx="21061">
                  <c:v>61.26803475844568</c:v>
                </c:pt>
                <c:pt idx="21062">
                  <c:v>61.265123497689068</c:v>
                </c:pt>
                <c:pt idx="21063">
                  <c:v>61.261107965610982</c:v>
                </c:pt>
                <c:pt idx="21064">
                  <c:v>61.255887773909492</c:v>
                </c:pt>
                <c:pt idx="21065">
                  <c:v>61.258397481458303</c:v>
                </c:pt>
                <c:pt idx="21066">
                  <c:v>61.261107965610996</c:v>
                </c:pt>
                <c:pt idx="21067">
                  <c:v>61.264420779575389</c:v>
                </c:pt>
                <c:pt idx="21068">
                  <c:v>61.260606024101229</c:v>
                </c:pt>
                <c:pt idx="21069">
                  <c:v>61.27094601920227</c:v>
                </c:pt>
                <c:pt idx="21070">
                  <c:v>61.26713126372811</c:v>
                </c:pt>
                <c:pt idx="21071">
                  <c:v>61.268436311653481</c:v>
                </c:pt>
                <c:pt idx="21072">
                  <c:v>61.248559427867001</c:v>
                </c:pt>
                <c:pt idx="21073">
                  <c:v>61.233802347480072</c:v>
                </c:pt>
                <c:pt idx="21074">
                  <c:v>61.208303718784272</c:v>
                </c:pt>
                <c:pt idx="21075">
                  <c:v>61.20619556444327</c:v>
                </c:pt>
                <c:pt idx="21076">
                  <c:v>61.200473431231998</c:v>
                </c:pt>
                <c:pt idx="21077">
                  <c:v>61.211014202936973</c:v>
                </c:pt>
                <c:pt idx="21078">
                  <c:v>61.199971489722238</c:v>
                </c:pt>
                <c:pt idx="21079">
                  <c:v>61.208805660293997</c:v>
                </c:pt>
                <c:pt idx="21080">
                  <c:v>61.193847803303157</c:v>
                </c:pt>
                <c:pt idx="21081">
                  <c:v>61.200573819533972</c:v>
                </c:pt>
                <c:pt idx="21082">
                  <c:v>61.19876683009884</c:v>
                </c:pt>
                <c:pt idx="21083">
                  <c:v>61.216535559544312</c:v>
                </c:pt>
                <c:pt idx="21084">
                  <c:v>61.209608766709643</c:v>
                </c:pt>
                <c:pt idx="21085">
                  <c:v>61.234906618801531</c:v>
                </c:pt>
                <c:pt idx="21086">
                  <c:v>61.188527223299722</c:v>
                </c:pt>
                <c:pt idx="21087">
                  <c:v>61.19404857990709</c:v>
                </c:pt>
                <c:pt idx="21088">
                  <c:v>61.215029735015051</c:v>
                </c:pt>
                <c:pt idx="21089">
                  <c:v>61.240026422201083</c:v>
                </c:pt>
                <c:pt idx="21090">
                  <c:v>61.227377496155142</c:v>
                </c:pt>
                <c:pt idx="21091">
                  <c:v>61.230891086723453</c:v>
                </c:pt>
                <c:pt idx="21092">
                  <c:v>61.240628752012768</c:v>
                </c:pt>
                <c:pt idx="21093">
                  <c:v>61.266930487124213</c:v>
                </c:pt>
                <c:pt idx="21094">
                  <c:v>61.246752438431869</c:v>
                </c:pt>
                <c:pt idx="21095">
                  <c:v>61.244543895788922</c:v>
                </c:pt>
                <c:pt idx="21096">
                  <c:v>61.2431384595616</c:v>
                </c:pt>
                <c:pt idx="21097">
                  <c:v>61.25769476334461</c:v>
                </c:pt>
                <c:pt idx="21098">
                  <c:v>61.249362534282596</c:v>
                </c:pt>
                <c:pt idx="21099">
                  <c:v>61.261308742214901</c:v>
                </c:pt>
                <c:pt idx="21100">
                  <c:v>61.252273795039223</c:v>
                </c:pt>
                <c:pt idx="21101">
                  <c:v>61.256992045230973</c:v>
                </c:pt>
                <c:pt idx="21102">
                  <c:v>61.23109186332735</c:v>
                </c:pt>
                <c:pt idx="21103">
                  <c:v>61.230087980307822</c:v>
                </c:pt>
                <c:pt idx="21104">
                  <c:v>61.204488963310069</c:v>
                </c:pt>
                <c:pt idx="21105">
                  <c:v>61.249061369376747</c:v>
                </c:pt>
                <c:pt idx="21106">
                  <c:v>61.252775736548969</c:v>
                </c:pt>
                <c:pt idx="21107">
                  <c:v>61.23892215087961</c:v>
                </c:pt>
                <c:pt idx="21108">
                  <c:v>61.213122357277953</c:v>
                </c:pt>
                <c:pt idx="21109">
                  <c:v>61.221153421434103</c:v>
                </c:pt>
                <c:pt idx="21110">
                  <c:v>61.230389145213671</c:v>
                </c:pt>
                <c:pt idx="21111">
                  <c:v>61.233200017668317</c:v>
                </c:pt>
                <c:pt idx="21112">
                  <c:v>61.155298695353601</c:v>
                </c:pt>
                <c:pt idx="21113">
                  <c:v>61.177082956877193</c:v>
                </c:pt>
                <c:pt idx="21114">
                  <c:v>61.183005866692348</c:v>
                </c:pt>
                <c:pt idx="21115">
                  <c:v>61.179191111218181</c:v>
                </c:pt>
                <c:pt idx="21116">
                  <c:v>61.164935972341013</c:v>
                </c:pt>
                <c:pt idx="21117">
                  <c:v>61.177283733481097</c:v>
                </c:pt>
                <c:pt idx="21118">
                  <c:v>61.208002553878423</c:v>
                </c:pt>
                <c:pt idx="21119">
                  <c:v>61.232898852762503</c:v>
                </c:pt>
                <c:pt idx="21120">
                  <c:v>61.214728570109187</c:v>
                </c:pt>
                <c:pt idx="21121">
                  <c:v>61.220551091622397</c:v>
                </c:pt>
                <c:pt idx="21122">
                  <c:v>61.203485080290569</c:v>
                </c:pt>
                <c:pt idx="21123">
                  <c:v>61.20539245802766</c:v>
                </c:pt>
                <c:pt idx="21124">
                  <c:v>61.090146687386827</c:v>
                </c:pt>
                <c:pt idx="21125">
                  <c:v>61.102092895319103</c:v>
                </c:pt>
                <c:pt idx="21126">
                  <c:v>61.096973091919558</c:v>
                </c:pt>
                <c:pt idx="21127">
                  <c:v>61.108818911549903</c:v>
                </c:pt>
                <c:pt idx="21128">
                  <c:v>61.120865507784117</c:v>
                </c:pt>
                <c:pt idx="21129">
                  <c:v>61.107112310416717</c:v>
                </c:pt>
                <c:pt idx="21130">
                  <c:v>61.112834443627953</c:v>
                </c:pt>
                <c:pt idx="21131">
                  <c:v>61.195454016134413</c:v>
                </c:pt>
                <c:pt idx="21132">
                  <c:v>61.199168383306642</c:v>
                </c:pt>
                <c:pt idx="21133">
                  <c:v>61.20398702180033</c:v>
                </c:pt>
                <c:pt idx="21134">
                  <c:v>61.204890516517899</c:v>
                </c:pt>
                <c:pt idx="21135">
                  <c:v>61.2126204157682</c:v>
                </c:pt>
                <c:pt idx="21136">
                  <c:v>61.20900643689793</c:v>
                </c:pt>
                <c:pt idx="21137">
                  <c:v>61.185214409335288</c:v>
                </c:pt>
                <c:pt idx="21138">
                  <c:v>61.1743724727245</c:v>
                </c:pt>
                <c:pt idx="21139">
                  <c:v>61.189631494621203</c:v>
                </c:pt>
                <c:pt idx="21140">
                  <c:v>61.193747415001233</c:v>
                </c:pt>
                <c:pt idx="21141">
                  <c:v>61.21613400633651</c:v>
                </c:pt>
                <c:pt idx="21142">
                  <c:v>61.210211096521348</c:v>
                </c:pt>
                <c:pt idx="21143">
                  <c:v>61.325055313954373</c:v>
                </c:pt>
                <c:pt idx="21144">
                  <c:v>61.311000951681088</c:v>
                </c:pt>
                <c:pt idx="21145">
                  <c:v>61.315217260363077</c:v>
                </c:pt>
                <c:pt idx="21146">
                  <c:v>61.30768813771666</c:v>
                </c:pt>
                <c:pt idx="21147">
                  <c:v>61.302869499222972</c:v>
                </c:pt>
                <c:pt idx="21148">
                  <c:v>61.29594270638831</c:v>
                </c:pt>
                <c:pt idx="21149">
                  <c:v>61.297649307521503</c:v>
                </c:pt>
                <c:pt idx="21150">
                  <c:v>61.303772993940562</c:v>
                </c:pt>
                <c:pt idx="21151">
                  <c:v>61.326561138483648</c:v>
                </c:pt>
                <c:pt idx="21152">
                  <c:v>61.322645994707521</c:v>
                </c:pt>
                <c:pt idx="21153">
                  <c:v>61.319935510554821</c:v>
                </c:pt>
                <c:pt idx="21154">
                  <c:v>61.33850734641593</c:v>
                </c:pt>
                <c:pt idx="21155">
                  <c:v>61.330978223769527</c:v>
                </c:pt>
                <c:pt idx="21156">
                  <c:v>61.328267739616827</c:v>
                </c:pt>
                <c:pt idx="21157">
                  <c:v>61.324653760746557</c:v>
                </c:pt>
                <c:pt idx="21158">
                  <c:v>61.327163468295339</c:v>
                </c:pt>
                <c:pt idx="21159">
                  <c:v>61.324754149048509</c:v>
                </c:pt>
                <c:pt idx="21160">
                  <c:v>61.331279388675398</c:v>
                </c:pt>
                <c:pt idx="21161">
                  <c:v>61.336499580376902</c:v>
                </c:pt>
                <c:pt idx="21162">
                  <c:v>61.342121325286207</c:v>
                </c:pt>
                <c:pt idx="21163">
                  <c:v>61.352059767179448</c:v>
                </c:pt>
                <c:pt idx="21164">
                  <c:v>61.357581123786787</c:v>
                </c:pt>
                <c:pt idx="21165">
                  <c:v>61.363704810205881</c:v>
                </c:pt>
                <c:pt idx="21166">
                  <c:v>61.365913352848807</c:v>
                </c:pt>
                <c:pt idx="21167">
                  <c:v>61.376052571345951</c:v>
                </c:pt>
                <c:pt idx="21168">
                  <c:v>61.368021507189809</c:v>
                </c:pt>
                <c:pt idx="21169">
                  <c:v>61.367619953982</c:v>
                </c:pt>
                <c:pt idx="21170">
                  <c:v>61.336499580376902</c:v>
                </c:pt>
                <c:pt idx="21171">
                  <c:v>61.33559608565934</c:v>
                </c:pt>
                <c:pt idx="21172">
                  <c:v>61.339410841133507</c:v>
                </c:pt>
                <c:pt idx="21173">
                  <c:v>61.316723084892367</c:v>
                </c:pt>
                <c:pt idx="21174">
                  <c:v>61.329673175844171</c:v>
                </c:pt>
                <c:pt idx="21175">
                  <c:v>61.338206181510081</c:v>
                </c:pt>
                <c:pt idx="21176">
                  <c:v>61.339410841133507</c:v>
                </c:pt>
                <c:pt idx="21177">
                  <c:v>61.339511229435459</c:v>
                </c:pt>
                <c:pt idx="21178">
                  <c:v>61.341217830568652</c:v>
                </c:pt>
                <c:pt idx="21179">
                  <c:v>61.334692590941764</c:v>
                </c:pt>
                <c:pt idx="21180">
                  <c:v>61.332684824902728</c:v>
                </c:pt>
                <c:pt idx="21181">
                  <c:v>61.337704240000328</c:v>
                </c:pt>
                <c:pt idx="21182">
                  <c:v>61.332082495091008</c:v>
                </c:pt>
                <c:pt idx="21183">
                  <c:v>61.3156188135709</c:v>
                </c:pt>
                <c:pt idx="21184">
                  <c:v>61.314916095457242</c:v>
                </c:pt>
                <c:pt idx="21185">
                  <c:v>61.303973770544481</c:v>
                </c:pt>
                <c:pt idx="21186">
                  <c:v>61.307688137716681</c:v>
                </c:pt>
                <c:pt idx="21187">
                  <c:v>61.308692020736217</c:v>
                </c:pt>
                <c:pt idx="21188">
                  <c:v>61.297548919219551</c:v>
                </c:pt>
                <c:pt idx="21189">
                  <c:v>61.307688137716703</c:v>
                </c:pt>
                <c:pt idx="21190">
                  <c:v>61.299757461862491</c:v>
                </c:pt>
                <c:pt idx="21191">
                  <c:v>61.28550232298533</c:v>
                </c:pt>
                <c:pt idx="21192">
                  <c:v>61.293533387141473</c:v>
                </c:pt>
                <c:pt idx="21193">
                  <c:v>61.313209494324042</c:v>
                </c:pt>
                <c:pt idx="21194">
                  <c:v>61.273254950147162</c:v>
                </c:pt>
                <c:pt idx="21195">
                  <c:v>61.273656503354971</c:v>
                </c:pt>
                <c:pt idx="21196">
                  <c:v>61.275865045997932</c:v>
                </c:pt>
                <c:pt idx="21197">
                  <c:v>61.285703099589227</c:v>
                </c:pt>
                <c:pt idx="21198">
                  <c:v>61.334090261130058</c:v>
                </c:pt>
                <c:pt idx="21199">
                  <c:v>61.332283271694919</c:v>
                </c:pt>
                <c:pt idx="21200">
                  <c:v>61.332885601506618</c:v>
                </c:pt>
                <c:pt idx="21201">
                  <c:v>61.354669863030189</c:v>
                </c:pt>
                <c:pt idx="21202">
                  <c:v>61.366013741150773</c:v>
                </c:pt>
                <c:pt idx="21203">
                  <c:v>61.349048118120912</c:v>
                </c:pt>
                <c:pt idx="21204">
                  <c:v>61.357079182277047</c:v>
                </c:pt>
                <c:pt idx="21205">
                  <c:v>61.356978793975102</c:v>
                </c:pt>
                <c:pt idx="21206">
                  <c:v>61.361094714355112</c:v>
                </c:pt>
                <c:pt idx="21207">
                  <c:v>61.365812964546883</c:v>
                </c:pt>
                <c:pt idx="21208">
                  <c:v>61.352561708689208</c:v>
                </c:pt>
                <c:pt idx="21209">
                  <c:v>61.365612187942972</c:v>
                </c:pt>
                <c:pt idx="21210">
                  <c:v>61.384987130219699</c:v>
                </c:pt>
                <c:pt idx="21211">
                  <c:v>61.271046407504237</c:v>
                </c:pt>
                <c:pt idx="21212">
                  <c:v>61.246350885224061</c:v>
                </c:pt>
                <c:pt idx="21213">
                  <c:v>61.272050290523772</c:v>
                </c:pt>
                <c:pt idx="21214">
                  <c:v>61.273656503354992</c:v>
                </c:pt>
                <c:pt idx="21215">
                  <c:v>61.282490673926773</c:v>
                </c:pt>
                <c:pt idx="21216">
                  <c:v>61.271247184108148</c:v>
                </c:pt>
                <c:pt idx="21217">
                  <c:v>61.225369730116107</c:v>
                </c:pt>
                <c:pt idx="21218">
                  <c:v>61.219045267093122</c:v>
                </c:pt>
                <c:pt idx="21219">
                  <c:v>61.208705271992073</c:v>
                </c:pt>
                <c:pt idx="21220">
                  <c:v>61.192542755377822</c:v>
                </c:pt>
                <c:pt idx="21221">
                  <c:v>61.200674207835917</c:v>
                </c:pt>
                <c:pt idx="21222">
                  <c:v>61.212419639164288</c:v>
                </c:pt>
                <c:pt idx="21223">
                  <c:v>61.207500612368641</c:v>
                </c:pt>
                <c:pt idx="21224">
                  <c:v>61.209207213501841</c:v>
                </c:pt>
                <c:pt idx="21225">
                  <c:v>61.218041384073608</c:v>
                </c:pt>
                <c:pt idx="21226">
                  <c:v>61.21753944256384</c:v>
                </c:pt>
                <c:pt idx="21227">
                  <c:v>61.228381379174657</c:v>
                </c:pt>
                <c:pt idx="21228">
                  <c:v>61.239926033899131</c:v>
                </c:pt>
                <c:pt idx="21229">
                  <c:v>61.20298313878083</c:v>
                </c:pt>
                <c:pt idx="21230">
                  <c:v>61.310699786775253</c:v>
                </c:pt>
                <c:pt idx="21231">
                  <c:v>61.298653190541032</c:v>
                </c:pt>
                <c:pt idx="21232">
                  <c:v>61.301062509787869</c:v>
                </c:pt>
                <c:pt idx="21233">
                  <c:v>61.2941357169532</c:v>
                </c:pt>
                <c:pt idx="21234">
                  <c:v>61.282892227134568</c:v>
                </c:pt>
                <c:pt idx="21235">
                  <c:v>61.284498439965802</c:v>
                </c:pt>
                <c:pt idx="21236">
                  <c:v>61.286405817702899</c:v>
                </c:pt>
                <c:pt idx="21237">
                  <c:v>61.302668722619103</c:v>
                </c:pt>
                <c:pt idx="21238">
                  <c:v>61.304174547148378</c:v>
                </c:pt>
                <c:pt idx="21239">
                  <c:v>61.191739648962198</c:v>
                </c:pt>
                <c:pt idx="21240">
                  <c:v>61.186519457260687</c:v>
                </c:pt>
                <c:pt idx="21241">
                  <c:v>61.187724116884141</c:v>
                </c:pt>
                <c:pt idx="21242">
                  <c:v>61.196959840663709</c:v>
                </c:pt>
                <c:pt idx="21243">
                  <c:v>61.190735765942676</c:v>
                </c:pt>
                <c:pt idx="21244">
                  <c:v>61.18270470178652</c:v>
                </c:pt>
                <c:pt idx="21245">
                  <c:v>61.178388004802599</c:v>
                </c:pt>
                <c:pt idx="21246">
                  <c:v>61.183206643296273</c:v>
                </c:pt>
                <c:pt idx="21247">
                  <c:v>61.171360823665957</c:v>
                </c:pt>
                <c:pt idx="21248">
                  <c:v>61.202280420667151</c:v>
                </c:pt>
                <c:pt idx="21249">
                  <c:v>61.214828958411147</c:v>
                </c:pt>
                <c:pt idx="21250">
                  <c:v>61.237817879558143</c:v>
                </c:pt>
                <c:pt idx="21251">
                  <c:v>61.238721374275713</c:v>
                </c:pt>
                <c:pt idx="21252">
                  <c:v>61.240628752012803</c:v>
                </c:pt>
                <c:pt idx="21253">
                  <c:v>61.169955387438627</c:v>
                </c:pt>
                <c:pt idx="21254">
                  <c:v>61.17909072291625</c:v>
                </c:pt>
                <c:pt idx="21255">
                  <c:v>61.174874414234253</c:v>
                </c:pt>
                <c:pt idx="21256">
                  <c:v>61.170959270458141</c:v>
                </c:pt>
                <c:pt idx="21257">
                  <c:v>61.17909072291625</c:v>
                </c:pt>
                <c:pt idx="21258">
                  <c:v>61.286807370910687</c:v>
                </c:pt>
                <c:pt idx="21259">
                  <c:v>61.287610477326297</c:v>
                </c:pt>
                <c:pt idx="21260">
                  <c:v>61.271146795806168</c:v>
                </c:pt>
                <c:pt idx="21261">
                  <c:v>61.16553830215274</c:v>
                </c:pt>
                <c:pt idx="21262">
                  <c:v>61.171862765175717</c:v>
                </c:pt>
                <c:pt idx="21263">
                  <c:v>61.17266587159132</c:v>
                </c:pt>
                <c:pt idx="21264">
                  <c:v>61.177283733481097</c:v>
                </c:pt>
                <c:pt idx="21265">
                  <c:v>61.171762376873737</c:v>
                </c:pt>
                <c:pt idx="21266">
                  <c:v>61.173368589704957</c:v>
                </c:pt>
                <c:pt idx="21267">
                  <c:v>61.179391887822113</c:v>
                </c:pt>
                <c:pt idx="21268">
                  <c:v>61.17788606329281</c:v>
                </c:pt>
                <c:pt idx="21269">
                  <c:v>61.168349174607393</c:v>
                </c:pt>
                <c:pt idx="21270">
                  <c:v>61.16985499913666</c:v>
                </c:pt>
                <c:pt idx="21271">
                  <c:v>61.189330329715361</c:v>
                </c:pt>
                <c:pt idx="21272">
                  <c:v>61.265525050896883</c:v>
                </c:pt>
                <c:pt idx="21273">
                  <c:v>61.260304859195372</c:v>
                </c:pt>
                <c:pt idx="21274">
                  <c:v>61.26522388599102</c:v>
                </c:pt>
                <c:pt idx="21275">
                  <c:v>61.26803475844568</c:v>
                </c:pt>
                <c:pt idx="21276">
                  <c:v>61.284096886757993</c:v>
                </c:pt>
                <c:pt idx="21277">
                  <c:v>61.280884461095503</c:v>
                </c:pt>
                <c:pt idx="21278">
                  <c:v>61.280081354679893</c:v>
                </c:pt>
                <c:pt idx="21279">
                  <c:v>61.297348142615633</c:v>
                </c:pt>
                <c:pt idx="21280">
                  <c:v>61.407373721554983</c:v>
                </c:pt>
                <c:pt idx="21281">
                  <c:v>61.402354306457397</c:v>
                </c:pt>
                <c:pt idx="21282">
                  <c:v>61.399844598908579</c:v>
                </c:pt>
                <c:pt idx="21283">
                  <c:v>61.343827926419401</c:v>
                </c:pt>
                <c:pt idx="21284">
                  <c:v>61.367921118887857</c:v>
                </c:pt>
                <c:pt idx="21285">
                  <c:v>61.358384230202418</c:v>
                </c:pt>
                <c:pt idx="21286">
                  <c:v>61.35195937887751</c:v>
                </c:pt>
                <c:pt idx="21287">
                  <c:v>61.348245011705266</c:v>
                </c:pt>
                <c:pt idx="21288">
                  <c:v>61.353866756614579</c:v>
                </c:pt>
                <c:pt idx="21289">
                  <c:v>61.332985989808599</c:v>
                </c:pt>
                <c:pt idx="21290">
                  <c:v>61.305680371677653</c:v>
                </c:pt>
                <c:pt idx="21291">
                  <c:v>61.300259403372237</c:v>
                </c:pt>
                <c:pt idx="21292">
                  <c:v>61.303271052430802</c:v>
                </c:pt>
                <c:pt idx="21293">
                  <c:v>61.302267169411273</c:v>
                </c:pt>
                <c:pt idx="21294">
                  <c:v>61.305379206771804</c:v>
                </c:pt>
                <c:pt idx="21295">
                  <c:v>61.286807370910672</c:v>
                </c:pt>
                <c:pt idx="21296">
                  <c:v>61.284498439965787</c:v>
                </c:pt>
                <c:pt idx="21297">
                  <c:v>61.281085237699408</c:v>
                </c:pt>
                <c:pt idx="21298">
                  <c:v>61.274559998072533</c:v>
                </c:pt>
                <c:pt idx="21299">
                  <c:v>61.267332040332001</c:v>
                </c:pt>
                <c:pt idx="21300">
                  <c:v>61.271146795806168</c:v>
                </c:pt>
                <c:pt idx="21301">
                  <c:v>61.268737476559352</c:v>
                </c:pt>
                <c:pt idx="21302">
                  <c:v>61.324151819236803</c:v>
                </c:pt>
                <c:pt idx="21303">
                  <c:v>61.304877265262007</c:v>
                </c:pt>
                <c:pt idx="21304">
                  <c:v>61.308390855830353</c:v>
                </c:pt>
                <c:pt idx="21305">
                  <c:v>61.317325414704072</c:v>
                </c:pt>
                <c:pt idx="21306">
                  <c:v>61.31531764866503</c:v>
                </c:pt>
                <c:pt idx="21307">
                  <c:v>61.312205611304513</c:v>
                </c:pt>
                <c:pt idx="21308">
                  <c:v>61.335997638867127</c:v>
                </c:pt>
                <c:pt idx="21309">
                  <c:v>61.345835692458436</c:v>
                </c:pt>
                <c:pt idx="21310">
                  <c:v>61.347341516987697</c:v>
                </c:pt>
                <c:pt idx="21311">
                  <c:v>61.358083065296547</c:v>
                </c:pt>
                <c:pt idx="21312">
                  <c:v>61.35336481510484</c:v>
                </c:pt>
                <c:pt idx="21313">
                  <c:v>61.334893367545646</c:v>
                </c:pt>
                <c:pt idx="21314">
                  <c:v>61.333487931318338</c:v>
                </c:pt>
                <c:pt idx="21315">
                  <c:v>61.331781330185152</c:v>
                </c:pt>
                <c:pt idx="21316">
                  <c:v>61.332584436600783</c:v>
                </c:pt>
                <c:pt idx="21317">
                  <c:v>61.344731421136963</c:v>
                </c:pt>
                <c:pt idx="21318">
                  <c:v>61.364106363413669</c:v>
                </c:pt>
                <c:pt idx="21319">
                  <c:v>61.367218400774178</c:v>
                </c:pt>
                <c:pt idx="21320">
                  <c:v>61.372840145683483</c:v>
                </c:pt>
                <c:pt idx="21321">
                  <c:v>61.285301546381397</c:v>
                </c:pt>
                <c:pt idx="21322">
                  <c:v>61.280984849397448</c:v>
                </c:pt>
                <c:pt idx="21323">
                  <c:v>61.227578272759033</c:v>
                </c:pt>
                <c:pt idx="21324">
                  <c:v>61.215029735015023</c:v>
                </c:pt>
                <c:pt idx="21325">
                  <c:v>61.222458469359481</c:v>
                </c:pt>
                <c:pt idx="21326">
                  <c:v>61.218242160677498</c:v>
                </c:pt>
                <c:pt idx="21327">
                  <c:v>61.217639830865799</c:v>
                </c:pt>
                <c:pt idx="21328">
                  <c:v>61.232196134648831</c:v>
                </c:pt>
                <c:pt idx="21329">
                  <c:v>61.232196134648817</c:v>
                </c:pt>
                <c:pt idx="21330">
                  <c:v>61.226474001437573</c:v>
                </c:pt>
                <c:pt idx="21331">
                  <c:v>61.231192251629331</c:v>
                </c:pt>
                <c:pt idx="21332">
                  <c:v>61.247053603337733</c:v>
                </c:pt>
                <c:pt idx="21333">
                  <c:v>61.243339236165497</c:v>
                </c:pt>
                <c:pt idx="21334">
                  <c:v>61.259802917685597</c:v>
                </c:pt>
                <c:pt idx="21335">
                  <c:v>61.26582621580274</c:v>
                </c:pt>
                <c:pt idx="21336">
                  <c:v>61.260606024101229</c:v>
                </c:pt>
                <c:pt idx="21337">
                  <c:v>61.242937682957702</c:v>
                </c:pt>
                <c:pt idx="21338">
                  <c:v>61.236010890123012</c:v>
                </c:pt>
                <c:pt idx="21339">
                  <c:v>61.226875554645368</c:v>
                </c:pt>
                <c:pt idx="21340">
                  <c:v>61.323850654330947</c:v>
                </c:pt>
                <c:pt idx="21341">
                  <c:v>61.231694193139063</c:v>
                </c:pt>
                <c:pt idx="21342">
                  <c:v>61.2941357169532</c:v>
                </c:pt>
                <c:pt idx="21343">
                  <c:v>61.289317078459497</c:v>
                </c:pt>
                <c:pt idx="21344">
                  <c:v>61.290622126384868</c:v>
                </c:pt>
                <c:pt idx="21345">
                  <c:v>61.296946589407838</c:v>
                </c:pt>
                <c:pt idx="21346">
                  <c:v>61.297548919219537</c:v>
                </c:pt>
                <c:pt idx="21347">
                  <c:v>61.28228989732284</c:v>
                </c:pt>
                <c:pt idx="21348">
                  <c:v>61.275865045997918</c:v>
                </c:pt>
                <c:pt idx="21349">
                  <c:v>61.217238277657977</c:v>
                </c:pt>
                <c:pt idx="21350">
                  <c:v>61.223763517284873</c:v>
                </c:pt>
                <c:pt idx="21351">
                  <c:v>61.156704131580973</c:v>
                </c:pt>
                <c:pt idx="21352">
                  <c:v>61.153090152710668</c:v>
                </c:pt>
                <c:pt idx="21353">
                  <c:v>61.152989764408737</c:v>
                </c:pt>
                <c:pt idx="21354">
                  <c:v>61.141947051194009</c:v>
                </c:pt>
                <c:pt idx="21355">
                  <c:v>61.151182774973613</c:v>
                </c:pt>
                <c:pt idx="21356">
                  <c:v>61.151483939879448</c:v>
                </c:pt>
                <c:pt idx="21357">
                  <c:v>61.160418498753181</c:v>
                </c:pt>
                <c:pt idx="21358">
                  <c:v>61.164835584039061</c:v>
                </c:pt>
                <c:pt idx="21359">
                  <c:v>61.103197166640562</c:v>
                </c:pt>
                <c:pt idx="21360">
                  <c:v>61.205994787839373</c:v>
                </c:pt>
                <c:pt idx="21361">
                  <c:v>61.204589351612029</c:v>
                </c:pt>
                <c:pt idx="21362">
                  <c:v>61.211917697654521</c:v>
                </c:pt>
                <c:pt idx="21363">
                  <c:v>61.195454016134413</c:v>
                </c:pt>
                <c:pt idx="21364">
                  <c:v>61.189631494621203</c:v>
                </c:pt>
                <c:pt idx="21365">
                  <c:v>61.200071878024211</c:v>
                </c:pt>
                <c:pt idx="21366">
                  <c:v>61.222759634265337</c:v>
                </c:pt>
                <c:pt idx="21367">
                  <c:v>61.240126810503028</c:v>
                </c:pt>
                <c:pt idx="21368">
                  <c:v>61.297548919219551</c:v>
                </c:pt>
                <c:pt idx="21369">
                  <c:v>61.213122357277967</c:v>
                </c:pt>
                <c:pt idx="21370">
                  <c:v>61.269741359578859</c:v>
                </c:pt>
                <c:pt idx="21371">
                  <c:v>61.279278248264298</c:v>
                </c:pt>
                <c:pt idx="21372">
                  <c:v>61.275262716186212</c:v>
                </c:pt>
                <c:pt idx="21373">
                  <c:v>61.280482907887723</c:v>
                </c:pt>
                <c:pt idx="21374">
                  <c:v>61.272351455429607</c:v>
                </c:pt>
                <c:pt idx="21375">
                  <c:v>61.277571647131133</c:v>
                </c:pt>
                <c:pt idx="21376">
                  <c:v>61.273857279958889</c:v>
                </c:pt>
                <c:pt idx="21377">
                  <c:v>61.274559998072561</c:v>
                </c:pt>
                <c:pt idx="21378">
                  <c:v>61.322846771311433</c:v>
                </c:pt>
                <c:pt idx="21379">
                  <c:v>61.318831239233347</c:v>
                </c:pt>
                <c:pt idx="21380">
                  <c:v>61.314012600739659</c:v>
                </c:pt>
                <c:pt idx="21381">
                  <c:v>61.317024249798223</c:v>
                </c:pt>
                <c:pt idx="21382">
                  <c:v>61.327364244899258</c:v>
                </c:pt>
                <c:pt idx="21383">
                  <c:v>61.229184485590253</c:v>
                </c:pt>
                <c:pt idx="21384">
                  <c:v>61.230389145213671</c:v>
                </c:pt>
                <c:pt idx="21385">
                  <c:v>61.212821192372097</c:v>
                </c:pt>
                <c:pt idx="21386">
                  <c:v>61.208303718784251</c:v>
                </c:pt>
                <c:pt idx="21387">
                  <c:v>61.141244333080337</c:v>
                </c:pt>
                <c:pt idx="21388">
                  <c:v>61.160518887055119</c:v>
                </c:pt>
                <c:pt idx="21389">
                  <c:v>61.185917127448967</c:v>
                </c:pt>
                <c:pt idx="21390">
                  <c:v>61.186017515750933</c:v>
                </c:pt>
                <c:pt idx="21391">
                  <c:v>61.19023382443293</c:v>
                </c:pt>
                <c:pt idx="21392">
                  <c:v>61.188025281789983</c:v>
                </c:pt>
                <c:pt idx="21393">
                  <c:v>61.184009749711898</c:v>
                </c:pt>
                <c:pt idx="21394">
                  <c:v>61.196156734248078</c:v>
                </c:pt>
                <c:pt idx="21395">
                  <c:v>61.184411302919699</c:v>
                </c:pt>
                <c:pt idx="21396">
                  <c:v>61.182303148578733</c:v>
                </c:pt>
                <c:pt idx="21397">
                  <c:v>61.190334212734868</c:v>
                </c:pt>
                <c:pt idx="21398">
                  <c:v>61.191237707452437</c:v>
                </c:pt>
                <c:pt idx="21399">
                  <c:v>61.185615962543132</c:v>
                </c:pt>
                <c:pt idx="21400">
                  <c:v>61.176380238763542</c:v>
                </c:pt>
                <c:pt idx="21401">
                  <c:v>61.180998100653348</c:v>
                </c:pt>
                <c:pt idx="21402">
                  <c:v>61.281386402605293</c:v>
                </c:pt>
                <c:pt idx="21403">
                  <c:v>61.266930487124228</c:v>
                </c:pt>
                <c:pt idx="21404">
                  <c:v>61.28158717920919</c:v>
                </c:pt>
                <c:pt idx="21405">
                  <c:v>61.277571647131118</c:v>
                </c:pt>
                <c:pt idx="21406">
                  <c:v>61.339109676227658</c:v>
                </c:pt>
                <c:pt idx="21407">
                  <c:v>61.399342657398833</c:v>
                </c:pt>
                <c:pt idx="21408">
                  <c:v>61.390809651732908</c:v>
                </c:pt>
                <c:pt idx="21409">
                  <c:v>61.387597226070447</c:v>
                </c:pt>
                <c:pt idx="21410">
                  <c:v>61.379766938518202</c:v>
                </c:pt>
                <c:pt idx="21411">
                  <c:v>61.386593343050933</c:v>
                </c:pt>
                <c:pt idx="21412">
                  <c:v>61.392215087960253</c:v>
                </c:pt>
                <c:pt idx="21413">
                  <c:v>61.368021507189823</c:v>
                </c:pt>
                <c:pt idx="21414">
                  <c:v>61.381573927953333</c:v>
                </c:pt>
                <c:pt idx="21415">
                  <c:v>61.381875092859183</c:v>
                </c:pt>
                <c:pt idx="21416">
                  <c:v>61.378763055498673</c:v>
                </c:pt>
                <c:pt idx="21417">
                  <c:v>61.373844028703033</c:v>
                </c:pt>
                <c:pt idx="21418">
                  <c:v>61.38488674191774</c:v>
                </c:pt>
                <c:pt idx="21419">
                  <c:v>61.400647705324189</c:v>
                </c:pt>
                <c:pt idx="21420">
                  <c:v>61.394524018905138</c:v>
                </c:pt>
                <c:pt idx="21421">
                  <c:v>61.396632173246118</c:v>
                </c:pt>
                <c:pt idx="21422">
                  <c:v>61.39894110419101</c:v>
                </c:pt>
                <c:pt idx="21423">
                  <c:v>61.368925001907378</c:v>
                </c:pt>
                <c:pt idx="21424">
                  <c:v>61.376755289459638</c:v>
                </c:pt>
                <c:pt idx="21425">
                  <c:v>61.376755289459631</c:v>
                </c:pt>
                <c:pt idx="21426">
                  <c:v>61.367921118887857</c:v>
                </c:pt>
                <c:pt idx="21427">
                  <c:v>61.353967144916517</c:v>
                </c:pt>
                <c:pt idx="21428">
                  <c:v>61.349650447932589</c:v>
                </c:pt>
                <c:pt idx="21429">
                  <c:v>61.349650447932589</c:v>
                </c:pt>
                <c:pt idx="21430">
                  <c:v>61.342322101890112</c:v>
                </c:pt>
                <c:pt idx="21431">
                  <c:v>61.344229479627188</c:v>
                </c:pt>
                <c:pt idx="21432">
                  <c:v>61.354669863030203</c:v>
                </c:pt>
                <c:pt idx="21433">
                  <c:v>61.353063650198948</c:v>
                </c:pt>
                <c:pt idx="21434">
                  <c:v>61.359086948316069</c:v>
                </c:pt>
                <c:pt idx="21435">
                  <c:v>61.353665980010653</c:v>
                </c:pt>
                <c:pt idx="21436">
                  <c:v>61.357681512088753</c:v>
                </c:pt>
                <c:pt idx="21437">
                  <c:v>61.349851224536494</c:v>
                </c:pt>
                <c:pt idx="21438">
                  <c:v>61.34011355924715</c:v>
                </c:pt>
                <c:pt idx="21439">
                  <c:v>61.338808511321801</c:v>
                </c:pt>
                <c:pt idx="21440">
                  <c:v>61.331078612071487</c:v>
                </c:pt>
                <c:pt idx="21441">
                  <c:v>61.330677058863678</c:v>
                </c:pt>
                <c:pt idx="21442">
                  <c:v>61.340615500756932</c:v>
                </c:pt>
                <c:pt idx="21443">
                  <c:v>61.327464633201217</c:v>
                </c:pt>
                <c:pt idx="21444">
                  <c:v>61.320738616970459</c:v>
                </c:pt>
                <c:pt idx="21445">
                  <c:v>61.318228909421663</c:v>
                </c:pt>
                <c:pt idx="21446">
                  <c:v>61.324051430934873</c:v>
                </c:pt>
                <c:pt idx="21447">
                  <c:v>61.324051430934873</c:v>
                </c:pt>
                <c:pt idx="21448">
                  <c:v>61.319232792441163</c:v>
                </c:pt>
                <c:pt idx="21449">
                  <c:v>61.321943276593878</c:v>
                </c:pt>
                <c:pt idx="21450">
                  <c:v>61.306583866395222</c:v>
                </c:pt>
                <c:pt idx="21451">
                  <c:v>61.303070275826897</c:v>
                </c:pt>
                <c:pt idx="21452">
                  <c:v>61.29453727016098</c:v>
                </c:pt>
                <c:pt idx="21453">
                  <c:v>61.257393598438753</c:v>
                </c:pt>
                <c:pt idx="21454">
                  <c:v>61.277170093923289</c:v>
                </c:pt>
                <c:pt idx="21455">
                  <c:v>61.298853967144908</c:v>
                </c:pt>
                <c:pt idx="21456">
                  <c:v>61.305479595073763</c:v>
                </c:pt>
                <c:pt idx="21457">
                  <c:v>61.313109106022097</c:v>
                </c:pt>
                <c:pt idx="21458">
                  <c:v>61.301464062995663</c:v>
                </c:pt>
                <c:pt idx="21459">
                  <c:v>61.309997068661573</c:v>
                </c:pt>
                <c:pt idx="21460">
                  <c:v>61.303170664128857</c:v>
                </c:pt>
                <c:pt idx="21461">
                  <c:v>61.305881148281543</c:v>
                </c:pt>
                <c:pt idx="21462">
                  <c:v>61.307386972810832</c:v>
                </c:pt>
                <c:pt idx="21463">
                  <c:v>61.311302116586972</c:v>
                </c:pt>
                <c:pt idx="21464">
                  <c:v>61.319935510554828</c:v>
                </c:pt>
                <c:pt idx="21465">
                  <c:v>61.317726967911881</c:v>
                </c:pt>
                <c:pt idx="21466">
                  <c:v>61.321340946782151</c:v>
                </c:pt>
                <c:pt idx="21467">
                  <c:v>61.326661526785607</c:v>
                </c:pt>
                <c:pt idx="21468">
                  <c:v>61.331379776977343</c:v>
                </c:pt>
                <c:pt idx="21469">
                  <c:v>61.344430256231092</c:v>
                </c:pt>
                <c:pt idx="21470">
                  <c:v>61.347140740383807</c:v>
                </c:pt>
                <c:pt idx="21471">
                  <c:v>61.361094714355133</c:v>
                </c:pt>
                <c:pt idx="21472">
                  <c:v>61.393720912489513</c:v>
                </c:pt>
                <c:pt idx="21473">
                  <c:v>61.392817417771951</c:v>
                </c:pt>
                <c:pt idx="21474">
                  <c:v>61.366917235868328</c:v>
                </c:pt>
                <c:pt idx="21475">
                  <c:v>61.373040922287402</c:v>
                </c:pt>
                <c:pt idx="21476">
                  <c:v>61.374044805306909</c:v>
                </c:pt>
                <c:pt idx="21477">
                  <c:v>61.392415864564121</c:v>
                </c:pt>
                <c:pt idx="21478">
                  <c:v>61.387898390976297</c:v>
                </c:pt>
                <c:pt idx="21479">
                  <c:v>61.397234503057817</c:v>
                </c:pt>
                <c:pt idx="21480">
                  <c:v>61.405667120421811</c:v>
                </c:pt>
                <c:pt idx="21481">
                  <c:v>61.39422285399926</c:v>
                </c:pt>
                <c:pt idx="21482">
                  <c:v>61.390307710223148</c:v>
                </c:pt>
                <c:pt idx="21483">
                  <c:v>61.435683222705443</c:v>
                </c:pt>
                <c:pt idx="21484">
                  <c:v>61.404763625704227</c:v>
                </c:pt>
                <c:pt idx="21485">
                  <c:v>61.402755859665199</c:v>
                </c:pt>
                <c:pt idx="21486">
                  <c:v>61.405566732119858</c:v>
                </c:pt>
                <c:pt idx="21487">
                  <c:v>61.405165178912043</c:v>
                </c:pt>
                <c:pt idx="21488">
                  <c:v>61.403960519288617</c:v>
                </c:pt>
                <c:pt idx="21489">
                  <c:v>61.401751976645691</c:v>
                </c:pt>
                <c:pt idx="21490">
                  <c:v>61.401852364947629</c:v>
                </c:pt>
                <c:pt idx="21491">
                  <c:v>61.388500720788038</c:v>
                </c:pt>
                <c:pt idx="21492">
                  <c:v>61.379766938518202</c:v>
                </c:pt>
                <c:pt idx="21493">
                  <c:v>61.392817417771958</c:v>
                </c:pt>
                <c:pt idx="21494">
                  <c:v>61.38458557701189</c:v>
                </c:pt>
                <c:pt idx="21495">
                  <c:v>61.387798002674359</c:v>
                </c:pt>
                <c:pt idx="21496">
                  <c:v>61.386292178145077</c:v>
                </c:pt>
                <c:pt idx="21497">
                  <c:v>61.389504603807517</c:v>
                </c:pt>
                <c:pt idx="21498">
                  <c:v>61.387496837768502</c:v>
                </c:pt>
                <c:pt idx="21499">
                  <c:v>61.38348130569041</c:v>
                </c:pt>
                <c:pt idx="21500">
                  <c:v>61.396431396642207</c:v>
                </c:pt>
                <c:pt idx="21501">
                  <c:v>61.317526191307977</c:v>
                </c:pt>
                <c:pt idx="21502">
                  <c:v>61.274058056562808</c:v>
                </c:pt>
                <c:pt idx="21503">
                  <c:v>61.310298233567437</c:v>
                </c:pt>
                <c:pt idx="21504">
                  <c:v>61.311402504888918</c:v>
                </c:pt>
                <c:pt idx="21505">
                  <c:v>61.310499010171362</c:v>
                </c:pt>
                <c:pt idx="21506">
                  <c:v>61.302267169411273</c:v>
                </c:pt>
                <c:pt idx="21507">
                  <c:v>61.310197845265492</c:v>
                </c:pt>
                <c:pt idx="21508">
                  <c:v>61.310900563379157</c:v>
                </c:pt>
                <c:pt idx="21509">
                  <c:v>61.283896110154103</c:v>
                </c:pt>
                <c:pt idx="21510">
                  <c:v>61.293131833933671</c:v>
                </c:pt>
                <c:pt idx="21511">
                  <c:v>61.308792409038183</c:v>
                </c:pt>
                <c:pt idx="21512">
                  <c:v>61.300861733183979</c:v>
                </c:pt>
                <c:pt idx="21513">
                  <c:v>61.302769110921069</c:v>
                </c:pt>
                <c:pt idx="21514">
                  <c:v>61.297147366011771</c:v>
                </c:pt>
                <c:pt idx="21515">
                  <c:v>61.304174547148399</c:v>
                </c:pt>
                <c:pt idx="21516">
                  <c:v>61.304776876960112</c:v>
                </c:pt>
                <c:pt idx="21517">
                  <c:v>61.309294350547937</c:v>
                </c:pt>
                <c:pt idx="21518">
                  <c:v>61.312506776210412</c:v>
                </c:pt>
                <c:pt idx="21519">
                  <c:v>61.317827356213861</c:v>
                </c:pt>
                <c:pt idx="21520">
                  <c:v>61.390508486827073</c:v>
                </c:pt>
                <c:pt idx="21521">
                  <c:v>61.389404215505593</c:v>
                </c:pt>
                <c:pt idx="21522">
                  <c:v>61.394925572112932</c:v>
                </c:pt>
                <c:pt idx="21523">
                  <c:v>61.391311593242648</c:v>
                </c:pt>
                <c:pt idx="21524">
                  <c:v>61.396531784944187</c:v>
                </c:pt>
                <c:pt idx="21525">
                  <c:v>61.423134684961447</c:v>
                </c:pt>
                <c:pt idx="21526">
                  <c:v>61.431366525721501</c:v>
                </c:pt>
                <c:pt idx="21527">
                  <c:v>61.431266137419549</c:v>
                </c:pt>
                <c:pt idx="21528">
                  <c:v>61.484371549152129</c:v>
                </c:pt>
                <c:pt idx="21529">
                  <c:v>61.485576208775541</c:v>
                </c:pt>
                <c:pt idx="21530">
                  <c:v>61.460177968381707</c:v>
                </c:pt>
                <c:pt idx="21531">
                  <c:v>61.459676026871954</c:v>
                </c:pt>
                <c:pt idx="21532">
                  <c:v>61.460579521589523</c:v>
                </c:pt>
                <c:pt idx="21533">
                  <c:v>61.453351563848969</c:v>
                </c:pt>
                <c:pt idx="21534">
                  <c:v>61.447930595543554</c:v>
                </c:pt>
                <c:pt idx="21535">
                  <c:v>61.444417004975257</c:v>
                </c:pt>
                <c:pt idx="21536">
                  <c:v>61.457969425738767</c:v>
                </c:pt>
                <c:pt idx="21537">
                  <c:v>61.445119723088922</c:v>
                </c:pt>
                <c:pt idx="21538">
                  <c:v>61.440100307991322</c:v>
                </c:pt>
                <c:pt idx="21539">
                  <c:v>61.443915063465496</c:v>
                </c:pt>
                <c:pt idx="21540">
                  <c:v>61.442208462332303</c:v>
                </c:pt>
                <c:pt idx="21541">
                  <c:v>61.323248324519248</c:v>
                </c:pt>
                <c:pt idx="21542">
                  <c:v>61.336399192074943</c:v>
                </c:pt>
                <c:pt idx="21543">
                  <c:v>61.315116872061132</c:v>
                </c:pt>
                <c:pt idx="21544">
                  <c:v>61.289015913553627</c:v>
                </c:pt>
                <c:pt idx="21545">
                  <c:v>61.278173976942831</c:v>
                </c:pt>
                <c:pt idx="21546">
                  <c:v>61.27717009392331</c:v>
                </c:pt>
                <c:pt idx="21547">
                  <c:v>61.237014773142519</c:v>
                </c:pt>
                <c:pt idx="21548">
                  <c:v>61.239524480691323</c:v>
                </c:pt>
                <c:pt idx="21549">
                  <c:v>61.248358651263104</c:v>
                </c:pt>
                <c:pt idx="21550">
                  <c:v>61.245547778808437</c:v>
                </c:pt>
                <c:pt idx="21551">
                  <c:v>61.25106913541579</c:v>
                </c:pt>
                <c:pt idx="21552">
                  <c:v>61.24966369918846</c:v>
                </c:pt>
                <c:pt idx="21553">
                  <c:v>61.245648167110382</c:v>
                </c:pt>
                <c:pt idx="21554">
                  <c:v>61.247756321451369</c:v>
                </c:pt>
                <c:pt idx="21555">
                  <c:v>61.232999241064419</c:v>
                </c:pt>
                <c:pt idx="21556">
                  <c:v>61.234505065593709</c:v>
                </c:pt>
                <c:pt idx="21557">
                  <c:v>61.233400794272271</c:v>
                </c:pt>
                <c:pt idx="21558">
                  <c:v>61.244343119185032</c:v>
                </c:pt>
                <c:pt idx="21559">
                  <c:v>61.249964864094331</c:v>
                </c:pt>
                <c:pt idx="21560">
                  <c:v>61.357681512088753</c:v>
                </c:pt>
                <c:pt idx="21561">
                  <c:v>61.352862873595058</c:v>
                </c:pt>
                <c:pt idx="21562">
                  <c:v>61.374847911722512</c:v>
                </c:pt>
                <c:pt idx="21563">
                  <c:v>61.383280529086491</c:v>
                </c:pt>
                <c:pt idx="21564">
                  <c:v>61.379867326820133</c:v>
                </c:pt>
                <c:pt idx="21565">
                  <c:v>61.368121895491761</c:v>
                </c:pt>
                <c:pt idx="21566">
                  <c:v>61.393620524187561</c:v>
                </c:pt>
                <c:pt idx="21567">
                  <c:v>61.394825183810973</c:v>
                </c:pt>
                <c:pt idx="21568">
                  <c:v>61.385991013239192</c:v>
                </c:pt>
                <c:pt idx="21569">
                  <c:v>61.388701497391899</c:v>
                </c:pt>
                <c:pt idx="21570">
                  <c:v>61.379867326820133</c:v>
                </c:pt>
                <c:pt idx="21571">
                  <c:v>61.384585577011869</c:v>
                </c:pt>
                <c:pt idx="21572">
                  <c:v>61.391411981544593</c:v>
                </c:pt>
                <c:pt idx="21573">
                  <c:v>61.392215087960217</c:v>
                </c:pt>
                <c:pt idx="21574">
                  <c:v>61.390608875128983</c:v>
                </c:pt>
                <c:pt idx="21575">
                  <c:v>61.394925572112932</c:v>
                </c:pt>
                <c:pt idx="21576">
                  <c:v>61.402856247967136</c:v>
                </c:pt>
                <c:pt idx="21577">
                  <c:v>61.399342657398797</c:v>
                </c:pt>
                <c:pt idx="21578">
                  <c:v>61.397535667963673</c:v>
                </c:pt>
                <c:pt idx="21579">
                  <c:v>61.401551200041773</c:v>
                </c:pt>
                <c:pt idx="21580">
                  <c:v>61.397937221171489</c:v>
                </c:pt>
                <c:pt idx="21581">
                  <c:v>61.391512369846559</c:v>
                </c:pt>
                <c:pt idx="21582">
                  <c:v>61.396431396642193</c:v>
                </c:pt>
                <c:pt idx="21583">
                  <c:v>61.410686535519368</c:v>
                </c:pt>
                <c:pt idx="21584">
                  <c:v>61.405767508723748</c:v>
                </c:pt>
                <c:pt idx="21585">
                  <c:v>61.379766938518181</c:v>
                </c:pt>
                <c:pt idx="21586">
                  <c:v>61.378261113988913</c:v>
                </c:pt>
                <c:pt idx="21587">
                  <c:v>61.395929455132439</c:v>
                </c:pt>
                <c:pt idx="21588">
                  <c:v>61.420524589110691</c:v>
                </c:pt>
                <c:pt idx="21589">
                  <c:v>61.427752546851238</c:v>
                </c:pt>
                <c:pt idx="21590">
                  <c:v>61.429157983078561</c:v>
                </c:pt>
                <c:pt idx="21591">
                  <c:v>61.467405926122261</c:v>
                </c:pt>
                <c:pt idx="21592">
                  <c:v>61.46871097404761</c:v>
                </c:pt>
                <c:pt idx="21593">
                  <c:v>61.478549027638898</c:v>
                </c:pt>
                <c:pt idx="21594">
                  <c:v>61.481560676697427</c:v>
                </c:pt>
                <c:pt idx="21595">
                  <c:v>61.469212915557378</c:v>
                </c:pt>
                <c:pt idx="21596">
                  <c:v>61.466201266498821</c:v>
                </c:pt>
                <c:pt idx="21597">
                  <c:v>61.468510197443742</c:v>
                </c:pt>
                <c:pt idx="21598">
                  <c:v>61.460479133287571</c:v>
                </c:pt>
                <c:pt idx="21599">
                  <c:v>61.462185734420757</c:v>
                </c:pt>
                <c:pt idx="21600">
                  <c:v>61.447629430637697</c:v>
                </c:pt>
                <c:pt idx="21601">
                  <c:v>61.410786923821348</c:v>
                </c:pt>
                <c:pt idx="21602">
                  <c:v>61.38900266229777</c:v>
                </c:pt>
                <c:pt idx="21603">
                  <c:v>61.422833520055583</c:v>
                </c:pt>
                <c:pt idx="21604">
                  <c:v>61.445822441202559</c:v>
                </c:pt>
                <c:pt idx="21605">
                  <c:v>61.439999919689363</c:v>
                </c:pt>
                <c:pt idx="21606">
                  <c:v>61.426949440435607</c:v>
                </c:pt>
                <c:pt idx="21607">
                  <c:v>61.39562829022659</c:v>
                </c:pt>
                <c:pt idx="21608">
                  <c:v>61.379566161914248</c:v>
                </c:pt>
                <c:pt idx="21609">
                  <c:v>61.380168491725982</c:v>
                </c:pt>
                <c:pt idx="21610">
                  <c:v>61.331078612071487</c:v>
                </c:pt>
                <c:pt idx="21611">
                  <c:v>61.317526191307962</c:v>
                </c:pt>
                <c:pt idx="21612">
                  <c:v>61.300058626768333</c:v>
                </c:pt>
                <c:pt idx="21613">
                  <c:v>61.277973200338899</c:v>
                </c:pt>
                <c:pt idx="21614">
                  <c:v>61.268637088257371</c:v>
                </c:pt>
                <c:pt idx="21615">
                  <c:v>61.256791268627033</c:v>
                </c:pt>
                <c:pt idx="21616">
                  <c:v>61.233200017668317</c:v>
                </c:pt>
                <c:pt idx="21617">
                  <c:v>61.220450703320452</c:v>
                </c:pt>
                <c:pt idx="21618">
                  <c:v>61.206295952745208</c:v>
                </c:pt>
                <c:pt idx="21619">
                  <c:v>61.1965582874559</c:v>
                </c:pt>
                <c:pt idx="21620">
                  <c:v>61.19876683009884</c:v>
                </c:pt>
                <c:pt idx="21621">
                  <c:v>61.175978685555748</c:v>
                </c:pt>
                <c:pt idx="21622">
                  <c:v>61.130904337979302</c:v>
                </c:pt>
                <c:pt idx="21623">
                  <c:v>61.076192713415487</c:v>
                </c:pt>
                <c:pt idx="21624">
                  <c:v>61.051697967739202</c:v>
                </c:pt>
                <c:pt idx="21625">
                  <c:v>61.008530997899882</c:v>
                </c:pt>
                <c:pt idx="21626">
                  <c:v>60.972491597499122</c:v>
                </c:pt>
                <c:pt idx="21627">
                  <c:v>60.940066175968653</c:v>
                </c:pt>
                <c:pt idx="21628">
                  <c:v>60.891177072918047</c:v>
                </c:pt>
                <c:pt idx="21629">
                  <c:v>60.858651263085598</c:v>
                </c:pt>
                <c:pt idx="21630">
                  <c:v>60.821808756269249</c:v>
                </c:pt>
                <c:pt idx="21631">
                  <c:v>60.781854212092377</c:v>
                </c:pt>
                <c:pt idx="21632">
                  <c:v>60.7517377215068</c:v>
                </c:pt>
                <c:pt idx="21633">
                  <c:v>60.736277923006199</c:v>
                </c:pt>
                <c:pt idx="21634">
                  <c:v>60.675241835419413</c:v>
                </c:pt>
                <c:pt idx="21635">
                  <c:v>60.633681078411293</c:v>
                </c:pt>
                <c:pt idx="21636">
                  <c:v>60.602861869712036</c:v>
                </c:pt>
                <c:pt idx="21637">
                  <c:v>60.57073761308741</c:v>
                </c:pt>
                <c:pt idx="21638">
                  <c:v>60.537007143631563</c:v>
                </c:pt>
                <c:pt idx="21639">
                  <c:v>60.514620552296257</c:v>
                </c:pt>
                <c:pt idx="21640">
                  <c:v>60.482697072275563</c:v>
                </c:pt>
                <c:pt idx="21641">
                  <c:v>60.456997666975873</c:v>
                </c:pt>
                <c:pt idx="21642">
                  <c:v>60.440734762059648</c:v>
                </c:pt>
                <c:pt idx="21643">
                  <c:v>60.415035356759951</c:v>
                </c:pt>
                <c:pt idx="21644">
                  <c:v>60.4076066224155</c:v>
                </c:pt>
                <c:pt idx="21645">
                  <c:v>60.391544494103186</c:v>
                </c:pt>
                <c:pt idx="21646">
                  <c:v>60.376185083904552</c:v>
                </c:pt>
                <c:pt idx="21647">
                  <c:v>60.362833439744932</c:v>
                </c:pt>
                <c:pt idx="21648">
                  <c:v>60.360424120498102</c:v>
                </c:pt>
                <c:pt idx="21649">
                  <c:v>60.354902763890721</c:v>
                </c:pt>
                <c:pt idx="21650">
                  <c:v>60.355404705400488</c:v>
                </c:pt>
                <c:pt idx="21651">
                  <c:v>60.348176747659949</c:v>
                </c:pt>
                <c:pt idx="21652">
                  <c:v>60.325890544626603</c:v>
                </c:pt>
                <c:pt idx="21653">
                  <c:v>60.345968205016987</c:v>
                </c:pt>
                <c:pt idx="21654">
                  <c:v>60.35962101408245</c:v>
                </c:pt>
                <c:pt idx="21655">
                  <c:v>60.354099657475118</c:v>
                </c:pt>
                <c:pt idx="21656">
                  <c:v>60.348277135961908</c:v>
                </c:pt>
                <c:pt idx="21657">
                  <c:v>60.351088008416554</c:v>
                </c:pt>
                <c:pt idx="21658">
                  <c:v>60.350184513698977</c:v>
                </c:pt>
                <c:pt idx="21659">
                  <c:v>60.359520625780497</c:v>
                </c:pt>
                <c:pt idx="21660">
                  <c:v>60.361126838611753</c:v>
                </c:pt>
                <c:pt idx="21661">
                  <c:v>60.369157902767903</c:v>
                </c:pt>
                <c:pt idx="21662">
                  <c:v>60.376787413716237</c:v>
                </c:pt>
                <c:pt idx="21663">
                  <c:v>60.385019254476298</c:v>
                </c:pt>
                <c:pt idx="21664">
                  <c:v>60.400378664674967</c:v>
                </c:pt>
                <c:pt idx="21665">
                  <c:v>60.40981516505844</c:v>
                </c:pt>
                <c:pt idx="21666">
                  <c:v>60.429591660542982</c:v>
                </c:pt>
                <c:pt idx="21667">
                  <c:v>60.426881176390289</c:v>
                </c:pt>
                <c:pt idx="21668">
                  <c:v>60.435815735264043</c:v>
                </c:pt>
                <c:pt idx="21669">
                  <c:v>60.439831267342093</c:v>
                </c:pt>
                <c:pt idx="21670">
                  <c:v>60.469646593021828</c:v>
                </c:pt>
                <c:pt idx="21671">
                  <c:v>60.489724253412213</c:v>
                </c:pt>
                <c:pt idx="21672">
                  <c:v>60.505083663610847</c:v>
                </c:pt>
                <c:pt idx="21673">
                  <c:v>60.536404813819878</c:v>
                </c:pt>
                <c:pt idx="21674">
                  <c:v>60.556281697606337</c:v>
                </c:pt>
                <c:pt idx="21675">
                  <c:v>60.573247320636249</c:v>
                </c:pt>
                <c:pt idx="21676">
                  <c:v>60.611093710472133</c:v>
                </c:pt>
                <c:pt idx="21677">
                  <c:v>60.626553508972741</c:v>
                </c:pt>
                <c:pt idx="21678">
                  <c:v>60.642214084077231</c:v>
                </c:pt>
                <c:pt idx="21679">
                  <c:v>60.66640766484764</c:v>
                </c:pt>
                <c:pt idx="21680">
                  <c:v>60.675442612023332</c:v>
                </c:pt>
                <c:pt idx="21681">
                  <c:v>60.698331144868369</c:v>
                </c:pt>
                <c:pt idx="21682">
                  <c:v>60.719011135070467</c:v>
                </c:pt>
                <c:pt idx="21683">
                  <c:v>60.726038316207102</c:v>
                </c:pt>
                <c:pt idx="21684">
                  <c:v>60.741196949801861</c:v>
                </c:pt>
                <c:pt idx="21685">
                  <c:v>60.776533632088928</c:v>
                </c:pt>
                <c:pt idx="21686">
                  <c:v>60.794503138138317</c:v>
                </c:pt>
                <c:pt idx="21687">
                  <c:v>60.806148181164737</c:v>
                </c:pt>
                <c:pt idx="21688">
                  <c:v>60.820905261551687</c:v>
                </c:pt>
                <c:pt idx="21689">
                  <c:v>60.779043339637731</c:v>
                </c:pt>
                <c:pt idx="21690">
                  <c:v>60.784062754735317</c:v>
                </c:pt>
                <c:pt idx="21691">
                  <c:v>60.735775981496438</c:v>
                </c:pt>
                <c:pt idx="21692">
                  <c:v>60.725737151301232</c:v>
                </c:pt>
                <c:pt idx="21693">
                  <c:v>60.723528608658313</c:v>
                </c:pt>
                <c:pt idx="21694">
                  <c:v>60.72091851280755</c:v>
                </c:pt>
                <c:pt idx="21695">
                  <c:v>60.69401444788442</c:v>
                </c:pt>
                <c:pt idx="21696">
                  <c:v>60.688191926371211</c:v>
                </c:pt>
                <c:pt idx="21697">
                  <c:v>60.686987266747771</c:v>
                </c:pt>
                <c:pt idx="21698">
                  <c:v>60.673736010890117</c:v>
                </c:pt>
                <c:pt idx="21699">
                  <c:v>60.672430962964739</c:v>
                </c:pt>
                <c:pt idx="21700">
                  <c:v>60.654863010123137</c:v>
                </c:pt>
                <c:pt idx="21701">
                  <c:v>60.636592339167912</c:v>
                </c:pt>
                <c:pt idx="21702">
                  <c:v>60.62424457802782</c:v>
                </c:pt>
                <c:pt idx="21703">
                  <c:v>60.604869635751093</c:v>
                </c:pt>
                <c:pt idx="21704">
                  <c:v>60.556482474210242</c:v>
                </c:pt>
                <c:pt idx="21705">
                  <c:v>60.514018222484587</c:v>
                </c:pt>
                <c:pt idx="21706">
                  <c:v>60.48611027454195</c:v>
                </c:pt>
                <c:pt idx="21707">
                  <c:v>60.452480193388027</c:v>
                </c:pt>
                <c:pt idx="21708">
                  <c:v>60.449267767725559</c:v>
                </c:pt>
                <c:pt idx="21709">
                  <c:v>60.412224484305298</c:v>
                </c:pt>
                <c:pt idx="21710">
                  <c:v>60.438225054510852</c:v>
                </c:pt>
                <c:pt idx="21711">
                  <c:v>60.296476772154698</c:v>
                </c:pt>
                <c:pt idx="21712">
                  <c:v>60.266761834776922</c:v>
                </c:pt>
                <c:pt idx="21713">
                  <c:v>60.214861082667738</c:v>
                </c:pt>
                <c:pt idx="21714">
                  <c:v>60.083753960318511</c:v>
                </c:pt>
                <c:pt idx="21715">
                  <c:v>60.050425044070472</c:v>
                </c:pt>
                <c:pt idx="21716">
                  <c:v>60.006655744419419</c:v>
                </c:pt>
                <c:pt idx="21717">
                  <c:v>59.957164311557101</c:v>
                </c:pt>
                <c:pt idx="21718">
                  <c:v>59.920723357948553</c:v>
                </c:pt>
                <c:pt idx="21719">
                  <c:v>59.874444350748689</c:v>
                </c:pt>
                <c:pt idx="21720">
                  <c:v>59.817724960145853</c:v>
                </c:pt>
                <c:pt idx="21721">
                  <c:v>59.769940128416721</c:v>
                </c:pt>
                <c:pt idx="21722">
                  <c:v>59.726973935181299</c:v>
                </c:pt>
                <c:pt idx="21723">
                  <c:v>59.681498034397038</c:v>
                </c:pt>
                <c:pt idx="21724">
                  <c:v>59.649574554376329</c:v>
                </c:pt>
                <c:pt idx="21725">
                  <c:v>59.600484674721827</c:v>
                </c:pt>
                <c:pt idx="21726">
                  <c:v>59.557317704882479</c:v>
                </c:pt>
                <c:pt idx="21727">
                  <c:v>59.518868985234882</c:v>
                </c:pt>
                <c:pt idx="21728">
                  <c:v>59.472088036525278</c:v>
                </c:pt>
                <c:pt idx="21729">
                  <c:v>59.424202816494208</c:v>
                </c:pt>
                <c:pt idx="21730">
                  <c:v>59.467269398031597</c:v>
                </c:pt>
                <c:pt idx="21731">
                  <c:v>59.424704758003948</c:v>
                </c:pt>
                <c:pt idx="21732">
                  <c:v>59.408040299879943</c:v>
                </c:pt>
                <c:pt idx="21733">
                  <c:v>59.479516770869729</c:v>
                </c:pt>
                <c:pt idx="21734">
                  <c:v>59.452713094248537</c:v>
                </c:pt>
                <c:pt idx="21735">
                  <c:v>59.408843406295517</c:v>
                </c:pt>
                <c:pt idx="21736">
                  <c:v>59.368688085514748</c:v>
                </c:pt>
                <c:pt idx="21737">
                  <c:v>59.321706360201247</c:v>
                </c:pt>
                <c:pt idx="21738">
                  <c:v>59.292091811125431</c:v>
                </c:pt>
                <c:pt idx="21739">
                  <c:v>59.294300353768378</c:v>
                </c:pt>
                <c:pt idx="21740">
                  <c:v>59.262979203559382</c:v>
                </c:pt>
                <c:pt idx="21741">
                  <c:v>59.241797271847489</c:v>
                </c:pt>
                <c:pt idx="21742">
                  <c:v>59.222422329570797</c:v>
                </c:pt>
                <c:pt idx="21743">
                  <c:v>59.195618652949598</c:v>
                </c:pt>
                <c:pt idx="21744">
                  <c:v>59.186182152566111</c:v>
                </c:pt>
                <c:pt idx="21745">
                  <c:v>59.172730120104561</c:v>
                </c:pt>
                <c:pt idx="21746">
                  <c:v>59.163795561230828</c:v>
                </c:pt>
                <c:pt idx="21747">
                  <c:v>59.158073428019563</c:v>
                </c:pt>
                <c:pt idx="21748">
                  <c:v>59.147532656314603</c:v>
                </c:pt>
                <c:pt idx="21749">
                  <c:v>59.151648576694633</c:v>
                </c:pt>
                <c:pt idx="21750">
                  <c:v>59.129563150265213</c:v>
                </c:pt>
                <c:pt idx="21751">
                  <c:v>59.125346841583237</c:v>
                </c:pt>
                <c:pt idx="21752">
                  <c:v>59.106172675910408</c:v>
                </c:pt>
                <c:pt idx="21753">
                  <c:v>59.093824914770323</c:v>
                </c:pt>
                <c:pt idx="21754">
                  <c:v>59.103161026851851</c:v>
                </c:pt>
                <c:pt idx="21755">
                  <c:v>59.112095585725577</c:v>
                </c:pt>
                <c:pt idx="21756">
                  <c:v>59.123841017053962</c:v>
                </c:pt>
                <c:pt idx="21757">
                  <c:v>59.129864315171062</c:v>
                </c:pt>
                <c:pt idx="21758">
                  <c:v>59.126752277810567</c:v>
                </c:pt>
                <c:pt idx="21759">
                  <c:v>59.143717900840443</c:v>
                </c:pt>
                <c:pt idx="21760">
                  <c:v>59.143717900840443</c:v>
                </c:pt>
                <c:pt idx="21761">
                  <c:v>59.160583135568373</c:v>
                </c:pt>
                <c:pt idx="21762">
                  <c:v>59.180359631052902</c:v>
                </c:pt>
                <c:pt idx="21763">
                  <c:v>59.200537679745253</c:v>
                </c:pt>
                <c:pt idx="21764">
                  <c:v>59.220916505041487</c:v>
                </c:pt>
                <c:pt idx="21765">
                  <c:v>59.258963671481283</c:v>
                </c:pt>
                <c:pt idx="21766">
                  <c:v>59.281751816024361</c:v>
                </c:pt>
                <c:pt idx="21767">
                  <c:v>59.310964811892362</c:v>
                </c:pt>
                <c:pt idx="21768">
                  <c:v>59.333251014925722</c:v>
                </c:pt>
                <c:pt idx="21769">
                  <c:v>59.367583814193267</c:v>
                </c:pt>
                <c:pt idx="21770">
                  <c:v>59.389669240622702</c:v>
                </c:pt>
                <c:pt idx="21771">
                  <c:v>59.423198933474673</c:v>
                </c:pt>
                <c:pt idx="21772">
                  <c:v>59.451508434625133</c:v>
                </c:pt>
                <c:pt idx="21773">
                  <c:v>59.480119100681421</c:v>
                </c:pt>
                <c:pt idx="21774">
                  <c:v>59.523085293916857</c:v>
                </c:pt>
                <c:pt idx="21775">
                  <c:v>59.551896736577078</c:v>
                </c:pt>
                <c:pt idx="21776">
                  <c:v>59.590646621130517</c:v>
                </c:pt>
                <c:pt idx="21777">
                  <c:v>59.611025446426773</c:v>
                </c:pt>
                <c:pt idx="21778">
                  <c:v>59.635821357008901</c:v>
                </c:pt>
                <c:pt idx="21779">
                  <c:v>59.685814731380979</c:v>
                </c:pt>
                <c:pt idx="21780">
                  <c:v>59.713120349511918</c:v>
                </c:pt>
                <c:pt idx="21781">
                  <c:v>59.734603446129633</c:v>
                </c:pt>
                <c:pt idx="21782">
                  <c:v>59.751067127649748</c:v>
                </c:pt>
                <c:pt idx="21783">
                  <c:v>59.766326149546472</c:v>
                </c:pt>
                <c:pt idx="21784">
                  <c:v>59.773855272192861</c:v>
                </c:pt>
                <c:pt idx="21785">
                  <c:v>59.786604586540747</c:v>
                </c:pt>
                <c:pt idx="21786">
                  <c:v>59.795037203904741</c:v>
                </c:pt>
                <c:pt idx="21787">
                  <c:v>59.802465938249163</c:v>
                </c:pt>
                <c:pt idx="21788">
                  <c:v>59.818929619769293</c:v>
                </c:pt>
                <c:pt idx="21789">
                  <c:v>59.83619640770501</c:v>
                </c:pt>
                <c:pt idx="21790">
                  <c:v>59.842018929218249</c:v>
                </c:pt>
                <c:pt idx="21791">
                  <c:v>59.732796456694508</c:v>
                </c:pt>
                <c:pt idx="21792">
                  <c:v>59.729182477824239</c:v>
                </c:pt>
                <c:pt idx="21793">
                  <c:v>59.709506370641662</c:v>
                </c:pt>
                <c:pt idx="21794">
                  <c:v>59.699567928748422</c:v>
                </c:pt>
                <c:pt idx="21795">
                  <c:v>59.669351049860872</c:v>
                </c:pt>
                <c:pt idx="21796">
                  <c:v>59.650176884188063</c:v>
                </c:pt>
                <c:pt idx="21797">
                  <c:v>59.630801941911329</c:v>
                </c:pt>
                <c:pt idx="21798">
                  <c:v>59.584121381503657</c:v>
                </c:pt>
                <c:pt idx="21799">
                  <c:v>59.547981592800973</c:v>
                </c:pt>
                <c:pt idx="21800">
                  <c:v>59.519973256556362</c:v>
                </c:pt>
                <c:pt idx="21801">
                  <c:v>59.491362590500053</c:v>
                </c:pt>
                <c:pt idx="21802">
                  <c:v>59.465261631992547</c:v>
                </c:pt>
                <c:pt idx="21803">
                  <c:v>59.325721892279333</c:v>
                </c:pt>
                <c:pt idx="21804">
                  <c:v>59.285968124706358</c:v>
                </c:pt>
                <c:pt idx="21805">
                  <c:v>59.236577080145999</c:v>
                </c:pt>
                <c:pt idx="21806">
                  <c:v>59.217202137869258</c:v>
                </c:pt>
                <c:pt idx="21807">
                  <c:v>59.157069545000041</c:v>
                </c:pt>
                <c:pt idx="21808">
                  <c:v>59.093423361562508</c:v>
                </c:pt>
                <c:pt idx="21809">
                  <c:v>59.036001252845999</c:v>
                </c:pt>
                <c:pt idx="21810">
                  <c:v>59.085793850614152</c:v>
                </c:pt>
                <c:pt idx="21811">
                  <c:v>59.039514843414302</c:v>
                </c:pt>
                <c:pt idx="21812">
                  <c:v>58.993637389422247</c:v>
                </c:pt>
                <c:pt idx="21813">
                  <c:v>58.937018387121363</c:v>
                </c:pt>
                <c:pt idx="21814">
                  <c:v>58.887627342560997</c:v>
                </c:pt>
                <c:pt idx="21815">
                  <c:v>58.835325037244033</c:v>
                </c:pt>
                <c:pt idx="21816">
                  <c:v>58.803301168921372</c:v>
                </c:pt>
                <c:pt idx="21817">
                  <c:v>58.756720996815673</c:v>
                </c:pt>
                <c:pt idx="21818">
                  <c:v>58.714959463203662</c:v>
                </c:pt>
                <c:pt idx="21819">
                  <c:v>58.668178514494059</c:v>
                </c:pt>
                <c:pt idx="21820">
                  <c:v>58.616578927290753</c:v>
                </c:pt>
                <c:pt idx="21821">
                  <c:v>58.564878951785481</c:v>
                </c:pt>
                <c:pt idx="21822">
                  <c:v>58.621096400878599</c:v>
                </c:pt>
                <c:pt idx="21823">
                  <c:v>58.576022053302147</c:v>
                </c:pt>
                <c:pt idx="21824">
                  <c:v>58.55524167479809</c:v>
                </c:pt>
                <c:pt idx="21825">
                  <c:v>58.525827902326178</c:v>
                </c:pt>
                <c:pt idx="21826">
                  <c:v>58.486576076262942</c:v>
                </c:pt>
                <c:pt idx="21827">
                  <c:v>58.464289873229617</c:v>
                </c:pt>
                <c:pt idx="21828">
                  <c:v>58.446219978878297</c:v>
                </c:pt>
                <c:pt idx="21829">
                  <c:v>58.436683090192858</c:v>
                </c:pt>
                <c:pt idx="21830">
                  <c:v>58.403554950548703</c:v>
                </c:pt>
                <c:pt idx="21831">
                  <c:v>58.390504471294953</c:v>
                </c:pt>
                <c:pt idx="21832">
                  <c:v>58.383276513554407</c:v>
                </c:pt>
                <c:pt idx="21833">
                  <c:v>58.387091269028573</c:v>
                </c:pt>
                <c:pt idx="21834">
                  <c:v>58.384581561479777</c:v>
                </c:pt>
                <c:pt idx="21835">
                  <c:v>58.374843896190448</c:v>
                </c:pt>
                <c:pt idx="21836">
                  <c:v>58.283088988206373</c:v>
                </c:pt>
                <c:pt idx="21837">
                  <c:v>58.296039079158199</c:v>
                </c:pt>
                <c:pt idx="21838">
                  <c:v>58.308386840298283</c:v>
                </c:pt>
                <c:pt idx="21839">
                  <c:v>58.325954793139871</c:v>
                </c:pt>
                <c:pt idx="21840">
                  <c:v>58.346735171643907</c:v>
                </c:pt>
                <c:pt idx="21841">
                  <c:v>58.364202736183557</c:v>
                </c:pt>
                <c:pt idx="21842">
                  <c:v>58.387994763746143</c:v>
                </c:pt>
                <c:pt idx="21843">
                  <c:v>58.403956503756518</c:v>
                </c:pt>
                <c:pt idx="21844">
                  <c:v>58.415802323386863</c:v>
                </c:pt>
                <c:pt idx="21845">
                  <c:v>58.465795697758928</c:v>
                </c:pt>
                <c:pt idx="21846">
                  <c:v>58.501232768347961</c:v>
                </c:pt>
                <c:pt idx="21847">
                  <c:v>58.534260519690143</c:v>
                </c:pt>
                <c:pt idx="21848">
                  <c:v>58.593590006143756</c:v>
                </c:pt>
                <c:pt idx="21849">
                  <c:v>58.642177944288498</c:v>
                </c:pt>
                <c:pt idx="21850">
                  <c:v>58.690665494131281</c:v>
                </c:pt>
                <c:pt idx="21851">
                  <c:v>58.731523533025722</c:v>
                </c:pt>
                <c:pt idx="21852">
                  <c:v>58.767763710030373</c:v>
                </c:pt>
                <c:pt idx="21853">
                  <c:v>58.813841940626297</c:v>
                </c:pt>
                <c:pt idx="21854">
                  <c:v>58.854800367822698</c:v>
                </c:pt>
                <c:pt idx="21855">
                  <c:v>59.005884762260379</c:v>
                </c:pt>
                <c:pt idx="21856">
                  <c:v>59.042526492472859</c:v>
                </c:pt>
                <c:pt idx="21857">
                  <c:v>59.085894238916097</c:v>
                </c:pt>
                <c:pt idx="21858">
                  <c:v>59.127856549132026</c:v>
                </c:pt>
                <c:pt idx="21859">
                  <c:v>59.166907598591337</c:v>
                </c:pt>
                <c:pt idx="21860">
                  <c:v>59.200838844651102</c:v>
                </c:pt>
                <c:pt idx="21861">
                  <c:v>59.247419016756808</c:v>
                </c:pt>
                <c:pt idx="21862">
                  <c:v>59.283358028855602</c:v>
                </c:pt>
                <c:pt idx="21863">
                  <c:v>59.310462870382601</c:v>
                </c:pt>
                <c:pt idx="21864">
                  <c:v>59.346201105877498</c:v>
                </c:pt>
                <c:pt idx="21865">
                  <c:v>59.377622644388467</c:v>
                </c:pt>
                <c:pt idx="21866">
                  <c:v>59.418480683282901</c:v>
                </c:pt>
                <c:pt idx="21867">
                  <c:v>59.410550007428711</c:v>
                </c:pt>
                <c:pt idx="21868">
                  <c:v>59.424303204796132</c:v>
                </c:pt>
                <c:pt idx="21869">
                  <c:v>59.431029221026911</c:v>
                </c:pt>
                <c:pt idx="21870">
                  <c:v>59.441569992731893</c:v>
                </c:pt>
                <c:pt idx="21871">
                  <c:v>59.457130179534417</c:v>
                </c:pt>
                <c:pt idx="21872">
                  <c:v>59.465362020294478</c:v>
                </c:pt>
                <c:pt idx="21873">
                  <c:v>59.472690366336977</c:v>
                </c:pt>
                <c:pt idx="21874">
                  <c:v>59.456527849722697</c:v>
                </c:pt>
                <c:pt idx="21875">
                  <c:v>59.460744158404687</c:v>
                </c:pt>
                <c:pt idx="21876">
                  <c:v>59.465161243690567</c:v>
                </c:pt>
                <c:pt idx="21877">
                  <c:v>59.466767456521808</c:v>
                </c:pt>
                <c:pt idx="21878">
                  <c:v>59.459238333875398</c:v>
                </c:pt>
                <c:pt idx="21879">
                  <c:v>59.465562796898382</c:v>
                </c:pt>
                <c:pt idx="21880">
                  <c:v>59.452813482550503</c:v>
                </c:pt>
                <c:pt idx="21881">
                  <c:v>59.443376982167017</c:v>
                </c:pt>
                <c:pt idx="21882">
                  <c:v>59.440164556504541</c:v>
                </c:pt>
                <c:pt idx="21883">
                  <c:v>59.421492332341501</c:v>
                </c:pt>
                <c:pt idx="21884">
                  <c:v>59.428619901780081</c:v>
                </c:pt>
                <c:pt idx="21885">
                  <c:v>59.383645942505602</c:v>
                </c:pt>
                <c:pt idx="21886">
                  <c:v>59.375514490047493</c:v>
                </c:pt>
                <c:pt idx="21887">
                  <c:v>59.363166728907423</c:v>
                </c:pt>
                <c:pt idx="21888">
                  <c:v>59.338872759835041</c:v>
                </c:pt>
                <c:pt idx="21889">
                  <c:v>59.323111796428577</c:v>
                </c:pt>
                <c:pt idx="21890">
                  <c:v>59.288277055651243</c:v>
                </c:pt>
                <c:pt idx="21891">
                  <c:v>59.267396288845248</c:v>
                </c:pt>
                <c:pt idx="21892">
                  <c:v>59.222221552966872</c:v>
                </c:pt>
                <c:pt idx="21893">
                  <c:v>59.206259812956517</c:v>
                </c:pt>
                <c:pt idx="21894">
                  <c:v>59.178552641617777</c:v>
                </c:pt>
                <c:pt idx="21895">
                  <c:v>59.137192661213547</c:v>
                </c:pt>
                <c:pt idx="21896">
                  <c:v>59.1074777238358</c:v>
                </c:pt>
                <c:pt idx="21897">
                  <c:v>59.08248103664976</c:v>
                </c:pt>
                <c:pt idx="21898">
                  <c:v>59.041622997755333</c:v>
                </c:pt>
                <c:pt idx="21899">
                  <c:v>59.013413884906832</c:v>
                </c:pt>
                <c:pt idx="21900">
                  <c:v>58.977876426015833</c:v>
                </c:pt>
                <c:pt idx="21901">
                  <c:v>58.94153586070923</c:v>
                </c:pt>
                <c:pt idx="21902">
                  <c:v>58.920855870507118</c:v>
                </c:pt>
                <c:pt idx="21903">
                  <c:v>58.865039974621851</c:v>
                </c:pt>
                <c:pt idx="21904">
                  <c:v>58.853294543293451</c:v>
                </c:pt>
                <c:pt idx="21905">
                  <c:v>58.811031068171708</c:v>
                </c:pt>
                <c:pt idx="21906">
                  <c:v>58.788443700232499</c:v>
                </c:pt>
                <c:pt idx="21907">
                  <c:v>58.769369922861642</c:v>
                </c:pt>
                <c:pt idx="21908">
                  <c:v>58.738450325860441</c:v>
                </c:pt>
                <c:pt idx="21909">
                  <c:v>58.731121979817942</c:v>
                </c:pt>
                <c:pt idx="21910">
                  <c:v>58.741562363220943</c:v>
                </c:pt>
                <c:pt idx="21911">
                  <c:v>58.748288379451722</c:v>
                </c:pt>
                <c:pt idx="21912">
                  <c:v>58.736643336425303</c:v>
                </c:pt>
                <c:pt idx="21913">
                  <c:v>58.727708777551562</c:v>
                </c:pt>
                <c:pt idx="21914">
                  <c:v>58.730118096798421</c:v>
                </c:pt>
                <c:pt idx="21915">
                  <c:v>58.712650532258799</c:v>
                </c:pt>
                <c:pt idx="21916">
                  <c:v>58.70773150546313</c:v>
                </c:pt>
                <c:pt idx="21917">
                  <c:v>58.714256745090033</c:v>
                </c:pt>
                <c:pt idx="21918">
                  <c:v>58.707430340557302</c:v>
                </c:pt>
                <c:pt idx="21919">
                  <c:v>58.721384314528613</c:v>
                </c:pt>
                <c:pt idx="21920">
                  <c:v>58.728110330759399</c:v>
                </c:pt>
                <c:pt idx="21921">
                  <c:v>58.730419261704277</c:v>
                </c:pt>
                <c:pt idx="21922">
                  <c:v>58.74357012926</c:v>
                </c:pt>
                <c:pt idx="21923">
                  <c:v>58.752002746623951</c:v>
                </c:pt>
                <c:pt idx="21924">
                  <c:v>58.770775359088972</c:v>
                </c:pt>
                <c:pt idx="21925">
                  <c:v>58.773686619845549</c:v>
                </c:pt>
                <c:pt idx="21926">
                  <c:v>58.778505258339258</c:v>
                </c:pt>
                <c:pt idx="21927">
                  <c:v>58.790953407781302</c:v>
                </c:pt>
                <c:pt idx="21928">
                  <c:v>58.796173599482813</c:v>
                </c:pt>
                <c:pt idx="21929">
                  <c:v>58.776798657206058</c:v>
                </c:pt>
                <c:pt idx="21930">
                  <c:v>58.778304481735347</c:v>
                </c:pt>
                <c:pt idx="21931">
                  <c:v>58.782721567021241</c:v>
                </c:pt>
                <c:pt idx="21932">
                  <c:v>58.789949524761781</c:v>
                </c:pt>
                <c:pt idx="21933">
                  <c:v>58.791154184385199</c:v>
                </c:pt>
                <c:pt idx="21934">
                  <c:v>58.801895732694042</c:v>
                </c:pt>
                <c:pt idx="21935">
                  <c:v>58.79306156212229</c:v>
                </c:pt>
                <c:pt idx="21936">
                  <c:v>58.829201350825002</c:v>
                </c:pt>
                <c:pt idx="21937">
                  <c:v>58.835826978753822</c:v>
                </c:pt>
                <c:pt idx="21938">
                  <c:v>58.833417659506956</c:v>
                </c:pt>
                <c:pt idx="21939">
                  <c:v>58.825185818746903</c:v>
                </c:pt>
                <c:pt idx="21940">
                  <c:v>58.811031068171673</c:v>
                </c:pt>
                <c:pt idx="21941">
                  <c:v>58.793161950424242</c:v>
                </c:pt>
                <c:pt idx="21942">
                  <c:v>58.783524673436837</c:v>
                </c:pt>
                <c:pt idx="21943">
                  <c:v>58.77308429003385</c:v>
                </c:pt>
                <c:pt idx="21944">
                  <c:v>58.769871864371382</c:v>
                </c:pt>
                <c:pt idx="21945">
                  <c:v>58.747585661338022</c:v>
                </c:pt>
                <c:pt idx="21946">
                  <c:v>58.7301180967984</c:v>
                </c:pt>
                <c:pt idx="21947">
                  <c:v>58.706828010745532</c:v>
                </c:pt>
                <c:pt idx="21948">
                  <c:v>58.689962776017609</c:v>
                </c:pt>
                <c:pt idx="21949">
                  <c:v>58.658039295996879</c:v>
                </c:pt>
                <c:pt idx="21950">
                  <c:v>58.617281645404397</c:v>
                </c:pt>
                <c:pt idx="21951">
                  <c:v>58.565280504993282</c:v>
                </c:pt>
                <c:pt idx="21952">
                  <c:v>58.522013146852011</c:v>
                </c:pt>
                <c:pt idx="21953">
                  <c:v>58.468807346817478</c:v>
                </c:pt>
                <c:pt idx="21954">
                  <c:v>58.417709701123933</c:v>
                </c:pt>
                <c:pt idx="21955">
                  <c:v>58.30326703689871</c:v>
                </c:pt>
                <c:pt idx="21956">
                  <c:v>58.227473868925003</c:v>
                </c:pt>
                <c:pt idx="21957">
                  <c:v>58.145055073022426</c:v>
                </c:pt>
                <c:pt idx="21958">
                  <c:v>58.070566952974097</c:v>
                </c:pt>
                <c:pt idx="21959">
                  <c:v>57.988248545373487</c:v>
                </c:pt>
                <c:pt idx="21960">
                  <c:v>57.917775957403222</c:v>
                </c:pt>
                <c:pt idx="21961">
                  <c:v>57.818190761866887</c:v>
                </c:pt>
                <c:pt idx="21962">
                  <c:v>57.716798576895421</c:v>
                </c:pt>
                <c:pt idx="21963">
                  <c:v>57.621530078343028</c:v>
                </c:pt>
                <c:pt idx="21964">
                  <c:v>57.525358085073059</c:v>
                </c:pt>
                <c:pt idx="21965">
                  <c:v>57.411417362357568</c:v>
                </c:pt>
                <c:pt idx="21966">
                  <c:v>57.306611975119758</c:v>
                </c:pt>
                <c:pt idx="21967">
                  <c:v>57.17731184220564</c:v>
                </c:pt>
                <c:pt idx="21968">
                  <c:v>57.06839053458777</c:v>
                </c:pt>
                <c:pt idx="21969">
                  <c:v>56.976334461697817</c:v>
                </c:pt>
                <c:pt idx="21970">
                  <c:v>56.871027132950218</c:v>
                </c:pt>
                <c:pt idx="21971">
                  <c:v>56.773650480056858</c:v>
                </c:pt>
                <c:pt idx="21972">
                  <c:v>56.684706444527443</c:v>
                </c:pt>
                <c:pt idx="21973">
                  <c:v>56.596364738809712</c:v>
                </c:pt>
                <c:pt idx="21974">
                  <c:v>56.528401858388243</c:v>
                </c:pt>
                <c:pt idx="21975">
                  <c:v>56.480014696847398</c:v>
                </c:pt>
                <c:pt idx="21976">
                  <c:v>56.416870454919618</c:v>
                </c:pt>
                <c:pt idx="21977">
                  <c:v>56.352120000160603</c:v>
                </c:pt>
                <c:pt idx="21978">
                  <c:v>56.296304104275329</c:v>
                </c:pt>
                <c:pt idx="21979">
                  <c:v>56.239584713672471</c:v>
                </c:pt>
                <c:pt idx="21980">
                  <c:v>56.209367834784942</c:v>
                </c:pt>
                <c:pt idx="21981">
                  <c:v>56.188085514771132</c:v>
                </c:pt>
                <c:pt idx="21982">
                  <c:v>56.170919115137359</c:v>
                </c:pt>
                <c:pt idx="21983">
                  <c:v>56.194409977794109</c:v>
                </c:pt>
                <c:pt idx="21984">
                  <c:v>56.222016760830897</c:v>
                </c:pt>
                <c:pt idx="21985">
                  <c:v>56.23968510197443</c:v>
                </c:pt>
                <c:pt idx="21986">
                  <c:v>56.285060614456711</c:v>
                </c:pt>
                <c:pt idx="21987">
                  <c:v>56.331640786562403</c:v>
                </c:pt>
                <c:pt idx="21988">
                  <c:v>56.377819405460308</c:v>
                </c:pt>
                <c:pt idx="21989">
                  <c:v>56.463751791931202</c:v>
                </c:pt>
                <c:pt idx="21990">
                  <c:v>56.538039135375641</c:v>
                </c:pt>
                <c:pt idx="21991">
                  <c:v>56.626380841093351</c:v>
                </c:pt>
                <c:pt idx="21992">
                  <c:v>56.729680403801908</c:v>
                </c:pt>
                <c:pt idx="21993">
                  <c:v>56.832478025000697</c:v>
                </c:pt>
                <c:pt idx="21994">
                  <c:v>56.936580694124871</c:v>
                </c:pt>
                <c:pt idx="21995">
                  <c:v>57.061664518356999</c:v>
                </c:pt>
                <c:pt idx="21996">
                  <c:v>57.198694550521417</c:v>
                </c:pt>
                <c:pt idx="21997">
                  <c:v>57.346265354390788</c:v>
                </c:pt>
                <c:pt idx="21998">
                  <c:v>57.487110142029373</c:v>
                </c:pt>
                <c:pt idx="21999">
                  <c:v>57.640302690808042</c:v>
                </c:pt>
                <c:pt idx="22000">
                  <c:v>57.786869611657877</c:v>
                </c:pt>
                <c:pt idx="22001">
                  <c:v>57.938757112511198</c:v>
                </c:pt>
                <c:pt idx="22002">
                  <c:v>58.08030461826344</c:v>
                </c:pt>
                <c:pt idx="22003">
                  <c:v>58.23239289572065</c:v>
                </c:pt>
                <c:pt idx="22004">
                  <c:v>58.400242136584303</c:v>
                </c:pt>
                <c:pt idx="22005">
                  <c:v>58.545805174414618</c:v>
                </c:pt>
                <c:pt idx="22006">
                  <c:v>58.705021021310408</c:v>
                </c:pt>
                <c:pt idx="22007">
                  <c:v>58.858313958391051</c:v>
                </c:pt>
                <c:pt idx="22008">
                  <c:v>58.994641272441797</c:v>
                </c:pt>
                <c:pt idx="22009">
                  <c:v>59.144822172161923</c:v>
                </c:pt>
                <c:pt idx="22010">
                  <c:v>59.299420157167923</c:v>
                </c:pt>
                <c:pt idx="22011">
                  <c:v>59.422395827059063</c:v>
                </c:pt>
                <c:pt idx="22012">
                  <c:v>59.56113246035666</c:v>
                </c:pt>
                <c:pt idx="22013">
                  <c:v>59.668849108351111</c:v>
                </c:pt>
                <c:pt idx="22014">
                  <c:v>59.783291772576341</c:v>
                </c:pt>
                <c:pt idx="22015">
                  <c:v>59.875749398674088</c:v>
                </c:pt>
                <c:pt idx="22016">
                  <c:v>59.968307413073781</c:v>
                </c:pt>
                <c:pt idx="22017">
                  <c:v>60.050525432372417</c:v>
                </c:pt>
                <c:pt idx="22018">
                  <c:v>60.148604803379477</c:v>
                </c:pt>
                <c:pt idx="22019">
                  <c:v>60.197192741524212</c:v>
                </c:pt>
                <c:pt idx="22020">
                  <c:v>60.238954275136237</c:v>
                </c:pt>
                <c:pt idx="22021">
                  <c:v>60.278105712897499</c:v>
                </c:pt>
                <c:pt idx="22022">
                  <c:v>60.318662586886077</c:v>
                </c:pt>
                <c:pt idx="22023">
                  <c:v>60.350084125397011</c:v>
                </c:pt>
                <c:pt idx="22024">
                  <c:v>60.367953243144498</c:v>
                </c:pt>
                <c:pt idx="22025">
                  <c:v>60.365543923897647</c:v>
                </c:pt>
                <c:pt idx="22026">
                  <c:v>60.336531704633522</c:v>
                </c:pt>
                <c:pt idx="22027">
                  <c:v>60.323380837077842</c:v>
                </c:pt>
                <c:pt idx="22028">
                  <c:v>60.293163958190313</c:v>
                </c:pt>
                <c:pt idx="22029">
                  <c:v>60.237749615512811</c:v>
                </c:pt>
                <c:pt idx="22030">
                  <c:v>60.19468303397543</c:v>
                </c:pt>
                <c:pt idx="22031">
                  <c:v>60.126017435440268</c:v>
                </c:pt>
                <c:pt idx="22032">
                  <c:v>60.070703481064747</c:v>
                </c:pt>
                <c:pt idx="22033">
                  <c:v>59.987983520256343</c:v>
                </c:pt>
                <c:pt idx="22034">
                  <c:v>59.911086080961148</c:v>
                </c:pt>
                <c:pt idx="22035">
                  <c:v>59.823547481659048</c:v>
                </c:pt>
                <c:pt idx="22036">
                  <c:v>59.734101504619858</c:v>
                </c:pt>
                <c:pt idx="22037">
                  <c:v>59.607813020764297</c:v>
                </c:pt>
                <c:pt idx="22038">
                  <c:v>59.520174033160259</c:v>
                </c:pt>
                <c:pt idx="22039">
                  <c:v>59.416874470451688</c:v>
                </c:pt>
                <c:pt idx="22040">
                  <c:v>59.294099577164452</c:v>
                </c:pt>
                <c:pt idx="22041">
                  <c:v>59.172328566896738</c:v>
                </c:pt>
                <c:pt idx="22042">
                  <c:v>59.038510960394802</c:v>
                </c:pt>
                <c:pt idx="22043">
                  <c:v>58.916539173523176</c:v>
                </c:pt>
                <c:pt idx="22044">
                  <c:v>58.796775929294483</c:v>
                </c:pt>
                <c:pt idx="22045">
                  <c:v>58.690866270735192</c:v>
                </c:pt>
                <c:pt idx="22046">
                  <c:v>58.562871185746438</c:v>
                </c:pt>
                <c:pt idx="22047">
                  <c:v>58.439293186043599</c:v>
                </c:pt>
                <c:pt idx="22048">
                  <c:v>58.254578710452023</c:v>
                </c:pt>
                <c:pt idx="22049">
                  <c:v>58.1351166311292</c:v>
                </c:pt>
                <c:pt idx="22050">
                  <c:v>58.031214738608938</c:v>
                </c:pt>
                <c:pt idx="22051">
                  <c:v>57.908741010227537</c:v>
                </c:pt>
                <c:pt idx="22052">
                  <c:v>57.796205723739433</c:v>
                </c:pt>
                <c:pt idx="22053">
                  <c:v>57.688288299141092</c:v>
                </c:pt>
                <c:pt idx="22054">
                  <c:v>57.581575534166163</c:v>
                </c:pt>
                <c:pt idx="22055">
                  <c:v>57.47737247674003</c:v>
                </c:pt>
                <c:pt idx="22056">
                  <c:v>57.381903201583732</c:v>
                </c:pt>
                <c:pt idx="22057">
                  <c:v>57.302596443041672</c:v>
                </c:pt>
                <c:pt idx="22058">
                  <c:v>57.243668509795903</c:v>
                </c:pt>
                <c:pt idx="22059">
                  <c:v>57.155929133889899</c:v>
                </c:pt>
                <c:pt idx="22060">
                  <c:v>57.081842567049343</c:v>
                </c:pt>
                <c:pt idx="22061">
                  <c:v>57.02442045833282</c:v>
                </c:pt>
                <c:pt idx="22062">
                  <c:v>56.98346203113644</c:v>
                </c:pt>
                <c:pt idx="22063">
                  <c:v>56.935476422803397</c:v>
                </c:pt>
                <c:pt idx="22064">
                  <c:v>56.910680512221269</c:v>
                </c:pt>
                <c:pt idx="22065">
                  <c:v>56.872131404271741</c:v>
                </c:pt>
                <c:pt idx="22066">
                  <c:v>56.848841318218867</c:v>
                </c:pt>
                <c:pt idx="22067">
                  <c:v>56.904456437500258</c:v>
                </c:pt>
                <c:pt idx="22068">
                  <c:v>56.896626149948013</c:v>
                </c:pt>
                <c:pt idx="22069">
                  <c:v>56.881467516353247</c:v>
                </c:pt>
                <c:pt idx="22070">
                  <c:v>56.906966145049047</c:v>
                </c:pt>
                <c:pt idx="22071">
                  <c:v>56.923429826569183</c:v>
                </c:pt>
                <c:pt idx="22072">
                  <c:v>56.947523019037632</c:v>
                </c:pt>
                <c:pt idx="22073">
                  <c:v>56.976334461697853</c:v>
                </c:pt>
                <c:pt idx="22074">
                  <c:v>56.916101480526677</c:v>
                </c:pt>
                <c:pt idx="22075">
                  <c:v>56.957059907723071</c:v>
                </c:pt>
                <c:pt idx="22076">
                  <c:v>57.003941244734641</c:v>
                </c:pt>
                <c:pt idx="22077">
                  <c:v>57.041386081362717</c:v>
                </c:pt>
                <c:pt idx="22078">
                  <c:v>57.113565270466147</c:v>
                </c:pt>
                <c:pt idx="22079">
                  <c:v>57.18504174145594</c:v>
                </c:pt>
                <c:pt idx="22080">
                  <c:v>57.257421707163267</c:v>
                </c:pt>
                <c:pt idx="22081">
                  <c:v>57.313137214746618</c:v>
                </c:pt>
                <c:pt idx="22082">
                  <c:v>57.384011355924677</c:v>
                </c:pt>
                <c:pt idx="22083">
                  <c:v>57.460306465408181</c:v>
                </c:pt>
                <c:pt idx="22084">
                  <c:v>57.544331474141963</c:v>
                </c:pt>
                <c:pt idx="22085">
                  <c:v>57.640202302506083</c:v>
                </c:pt>
                <c:pt idx="22086">
                  <c:v>57.725130805957441</c:v>
                </c:pt>
                <c:pt idx="22087">
                  <c:v>57.811966687145869</c:v>
                </c:pt>
                <c:pt idx="22088">
                  <c:v>57.906130914376803</c:v>
                </c:pt>
                <c:pt idx="22089">
                  <c:v>57.976402725743142</c:v>
                </c:pt>
                <c:pt idx="22090">
                  <c:v>58.054404436359818</c:v>
                </c:pt>
                <c:pt idx="22091">
                  <c:v>58.1401360462268</c:v>
                </c:pt>
                <c:pt idx="22092">
                  <c:v>58.231890954210861</c:v>
                </c:pt>
                <c:pt idx="22093">
                  <c:v>58.414196110555608</c:v>
                </c:pt>
                <c:pt idx="22094">
                  <c:v>58.501734709857708</c:v>
                </c:pt>
                <c:pt idx="22095">
                  <c:v>58.580137973682191</c:v>
                </c:pt>
                <c:pt idx="22096">
                  <c:v>58.648201242405619</c:v>
                </c:pt>
                <c:pt idx="22097">
                  <c:v>58.735037123594061</c:v>
                </c:pt>
                <c:pt idx="22098">
                  <c:v>58.803602333827243</c:v>
                </c:pt>
                <c:pt idx="22099">
                  <c:v>58.865642304433528</c:v>
                </c:pt>
                <c:pt idx="22100">
                  <c:v>58.944848674673622</c:v>
                </c:pt>
                <c:pt idx="22101">
                  <c:v>59.010402235848247</c:v>
                </c:pt>
                <c:pt idx="22102">
                  <c:v>59.064913083808158</c:v>
                </c:pt>
                <c:pt idx="22103">
                  <c:v>59.114304128368509</c:v>
                </c:pt>
                <c:pt idx="22104">
                  <c:v>59.138096155931123</c:v>
                </c:pt>
                <c:pt idx="22105">
                  <c:v>59.159780029152742</c:v>
                </c:pt>
                <c:pt idx="22106">
                  <c:v>59.192607003891027</c:v>
                </c:pt>
                <c:pt idx="22107">
                  <c:v>59.223727377496147</c:v>
                </c:pt>
                <c:pt idx="22108">
                  <c:v>59.25856211827346</c:v>
                </c:pt>
                <c:pt idx="22109">
                  <c:v>59.287775114141489</c:v>
                </c:pt>
                <c:pt idx="22110">
                  <c:v>59.295605401693727</c:v>
                </c:pt>
                <c:pt idx="22111">
                  <c:v>59.303335300944042</c:v>
                </c:pt>
                <c:pt idx="22112">
                  <c:v>59.300524428489368</c:v>
                </c:pt>
                <c:pt idx="22113">
                  <c:v>59.286871619423913</c:v>
                </c:pt>
                <c:pt idx="22114">
                  <c:v>59.274323081679931</c:v>
                </c:pt>
                <c:pt idx="22115">
                  <c:v>59.261573767332017</c:v>
                </c:pt>
                <c:pt idx="22116">
                  <c:v>59.240592612224063</c:v>
                </c:pt>
                <c:pt idx="22117">
                  <c:v>59.210375733336548</c:v>
                </c:pt>
                <c:pt idx="22118">
                  <c:v>59.172629731802587</c:v>
                </c:pt>
                <c:pt idx="22119">
                  <c:v>59.127053442716409</c:v>
                </c:pt>
                <c:pt idx="22120">
                  <c:v>59.069530945697963</c:v>
                </c:pt>
                <c:pt idx="22121">
                  <c:v>59.021746113968831</c:v>
                </c:pt>
                <c:pt idx="22122">
                  <c:v>58.981992346395849</c:v>
                </c:pt>
                <c:pt idx="22123">
                  <c:v>58.936616833913583</c:v>
                </c:pt>
                <c:pt idx="22124">
                  <c:v>58.891241321431288</c:v>
                </c:pt>
                <c:pt idx="22125">
                  <c:v>58.829602904032789</c:v>
                </c:pt>
                <c:pt idx="22126">
                  <c:v>58.765354390783557</c:v>
                </c:pt>
                <c:pt idx="22127">
                  <c:v>58.689059281300061</c:v>
                </c:pt>
                <c:pt idx="22128">
                  <c:v>58.616478538988808</c:v>
                </c:pt>
                <c:pt idx="22129">
                  <c:v>58.548716435171229</c:v>
                </c:pt>
                <c:pt idx="22130">
                  <c:v>58.469309288327231</c:v>
                </c:pt>
                <c:pt idx="22131">
                  <c:v>58.404759610172121</c:v>
                </c:pt>
                <c:pt idx="22132">
                  <c:v>58.344526629000953</c:v>
                </c:pt>
                <c:pt idx="22133">
                  <c:v>58.271042391972131</c:v>
                </c:pt>
                <c:pt idx="22134">
                  <c:v>58.220547076090313</c:v>
                </c:pt>
                <c:pt idx="22135">
                  <c:v>58.149672934912232</c:v>
                </c:pt>
                <c:pt idx="22136">
                  <c:v>58.088737235627399</c:v>
                </c:pt>
                <c:pt idx="22137">
                  <c:v>58.019770472186401</c:v>
                </c:pt>
                <c:pt idx="22138">
                  <c:v>57.949599049122</c:v>
                </c:pt>
                <c:pt idx="22139">
                  <c:v>57.904725478149473</c:v>
                </c:pt>
                <c:pt idx="22140">
                  <c:v>57.850816960001268</c:v>
                </c:pt>
                <c:pt idx="22141">
                  <c:v>57.802229021856533</c:v>
                </c:pt>
                <c:pt idx="22142">
                  <c:v>57.759965546734762</c:v>
                </c:pt>
                <c:pt idx="22143">
                  <c:v>57.710674890476348</c:v>
                </c:pt>
                <c:pt idx="22144">
                  <c:v>57.680156846682969</c:v>
                </c:pt>
                <c:pt idx="22145">
                  <c:v>57.640503467411918</c:v>
                </c:pt>
                <c:pt idx="22146">
                  <c:v>57.623638232684002</c:v>
                </c:pt>
                <c:pt idx="22147">
                  <c:v>57.607576104371702</c:v>
                </c:pt>
                <c:pt idx="22148">
                  <c:v>57.607074162861927</c:v>
                </c:pt>
                <c:pt idx="22149">
                  <c:v>57.591212811153532</c:v>
                </c:pt>
                <c:pt idx="22150">
                  <c:v>57.565814570759677</c:v>
                </c:pt>
                <c:pt idx="22151">
                  <c:v>57.548848947729802</c:v>
                </c:pt>
                <c:pt idx="22152">
                  <c:v>57.545636522067348</c:v>
                </c:pt>
                <c:pt idx="22153">
                  <c:v>57.521744106202782</c:v>
                </c:pt>
                <c:pt idx="22154">
                  <c:v>57.525960414884771</c:v>
                </c:pt>
                <c:pt idx="22155">
                  <c:v>57.526462356394518</c:v>
                </c:pt>
                <c:pt idx="22156">
                  <c:v>57.548146229616137</c:v>
                </c:pt>
                <c:pt idx="22157">
                  <c:v>57.574849517935377</c:v>
                </c:pt>
                <c:pt idx="22158">
                  <c:v>57.595328731533577</c:v>
                </c:pt>
                <c:pt idx="22159">
                  <c:v>57.620024253813732</c:v>
                </c:pt>
                <c:pt idx="22160">
                  <c:v>57.643113563262688</c:v>
                </c:pt>
                <c:pt idx="22161">
                  <c:v>57.667206755731158</c:v>
                </c:pt>
                <c:pt idx="22162">
                  <c:v>57.7097713957588</c:v>
                </c:pt>
                <c:pt idx="22163">
                  <c:v>57.744304971630271</c:v>
                </c:pt>
                <c:pt idx="22164">
                  <c:v>57.780545148634921</c:v>
                </c:pt>
                <c:pt idx="22165">
                  <c:v>57.796506888645268</c:v>
                </c:pt>
                <c:pt idx="22166">
                  <c:v>57.819194644886423</c:v>
                </c:pt>
                <c:pt idx="22167">
                  <c:v>57.842886284147077</c:v>
                </c:pt>
                <c:pt idx="22168">
                  <c:v>57.861156955102317</c:v>
                </c:pt>
                <c:pt idx="22169">
                  <c:v>57.925907409861352</c:v>
                </c:pt>
                <c:pt idx="22170">
                  <c:v>57.973391076684607</c:v>
                </c:pt>
                <c:pt idx="22171">
                  <c:v>58.045369489184147</c:v>
                </c:pt>
                <c:pt idx="22172">
                  <c:v>58.102490432994813</c:v>
                </c:pt>
                <c:pt idx="22173">
                  <c:v>58.15258419566883</c:v>
                </c:pt>
                <c:pt idx="22174">
                  <c:v>58.210709022499017</c:v>
                </c:pt>
                <c:pt idx="22175">
                  <c:v>58.263312492721859</c:v>
                </c:pt>
                <c:pt idx="22176">
                  <c:v>58.310896547847051</c:v>
                </c:pt>
                <c:pt idx="22177">
                  <c:v>58.367013608638203</c:v>
                </c:pt>
                <c:pt idx="22178">
                  <c:v>58.406265434701403</c:v>
                </c:pt>
                <c:pt idx="22179">
                  <c:v>58.451038617371978</c:v>
                </c:pt>
                <c:pt idx="22180">
                  <c:v>58.488483454000047</c:v>
                </c:pt>
                <c:pt idx="22181">
                  <c:v>58.505248300426047</c:v>
                </c:pt>
                <c:pt idx="22182">
                  <c:v>58.548214493661469</c:v>
                </c:pt>
                <c:pt idx="22183">
                  <c:v>58.594192335955469</c:v>
                </c:pt>
                <c:pt idx="22184">
                  <c:v>58.640872896363121</c:v>
                </c:pt>
                <c:pt idx="22185">
                  <c:v>58.686850738657107</c:v>
                </c:pt>
                <c:pt idx="22186">
                  <c:v>58.72921460208083</c:v>
                </c:pt>
                <c:pt idx="22187">
                  <c:v>58.793463115330098</c:v>
                </c:pt>
                <c:pt idx="22188">
                  <c:v>58.81233611609705</c:v>
                </c:pt>
                <c:pt idx="22189">
                  <c:v>58.845865808949</c:v>
                </c:pt>
                <c:pt idx="22190">
                  <c:v>58.871163661040903</c:v>
                </c:pt>
                <c:pt idx="22191">
                  <c:v>58.882306762557562</c:v>
                </c:pt>
                <c:pt idx="22192">
                  <c:v>58.904592965590908</c:v>
                </c:pt>
                <c:pt idx="22193">
                  <c:v>58.912624029747043</c:v>
                </c:pt>
                <c:pt idx="22194">
                  <c:v>58.928886934663282</c:v>
                </c:pt>
                <c:pt idx="22195">
                  <c:v>58.955991776190267</c:v>
                </c:pt>
                <c:pt idx="22196">
                  <c:v>58.963922452044493</c:v>
                </c:pt>
                <c:pt idx="22197">
                  <c:v>58.974362835447486</c:v>
                </c:pt>
                <c:pt idx="22198">
                  <c:v>58.981791569791923</c:v>
                </c:pt>
                <c:pt idx="22199">
                  <c:v>58.990525352061773</c:v>
                </c:pt>
                <c:pt idx="22200">
                  <c:v>59.016224757361442</c:v>
                </c:pt>
                <c:pt idx="22201">
                  <c:v>59.007691751695518</c:v>
                </c:pt>
                <c:pt idx="22202">
                  <c:v>59.000664570558897</c:v>
                </c:pt>
                <c:pt idx="22203">
                  <c:v>59.00016262904915</c:v>
                </c:pt>
                <c:pt idx="22204">
                  <c:v>58.989521469042231</c:v>
                </c:pt>
                <c:pt idx="22205">
                  <c:v>58.960810414683984</c:v>
                </c:pt>
                <c:pt idx="22206">
                  <c:v>58.941335084105297</c:v>
                </c:pt>
                <c:pt idx="22207">
                  <c:v>58.923767131263702</c:v>
                </c:pt>
                <c:pt idx="22208">
                  <c:v>58.915936843711449</c:v>
                </c:pt>
                <c:pt idx="22209">
                  <c:v>58.865039974621823</c:v>
                </c:pt>
                <c:pt idx="22210">
                  <c:v>58.852692213481738</c:v>
                </c:pt>
                <c:pt idx="22211">
                  <c:v>58.81564893006145</c:v>
                </c:pt>
                <c:pt idx="22212">
                  <c:v>58.782219625511473</c:v>
                </c:pt>
                <c:pt idx="22213">
                  <c:v>58.741562363220929</c:v>
                </c:pt>
                <c:pt idx="22214">
                  <c:v>58.686047632241497</c:v>
                </c:pt>
                <c:pt idx="22215">
                  <c:v>58.649004348821229</c:v>
                </c:pt>
                <c:pt idx="22216">
                  <c:v>58.510769657033393</c:v>
                </c:pt>
                <c:pt idx="22217">
                  <c:v>58.469108511723348</c:v>
                </c:pt>
                <c:pt idx="22218">
                  <c:v>58.423833387543013</c:v>
                </c:pt>
                <c:pt idx="22219">
                  <c:v>58.380465641099761</c:v>
                </c:pt>
                <c:pt idx="22220">
                  <c:v>58.351955363345397</c:v>
                </c:pt>
                <c:pt idx="22221">
                  <c:v>58.311197712752907</c:v>
                </c:pt>
                <c:pt idx="22222">
                  <c:v>58.264215987439407</c:v>
                </c:pt>
                <c:pt idx="22223">
                  <c:v>58.235504933081131</c:v>
                </c:pt>
                <c:pt idx="22224">
                  <c:v>58.191635245128147</c:v>
                </c:pt>
                <c:pt idx="22225">
                  <c:v>58.154190408500057</c:v>
                </c:pt>
                <c:pt idx="22226">
                  <c:v>58.128591391502319</c:v>
                </c:pt>
                <c:pt idx="22227">
                  <c:v>58.077694522412671</c:v>
                </c:pt>
                <c:pt idx="22228">
                  <c:v>58.061030064288659</c:v>
                </c:pt>
                <c:pt idx="22229">
                  <c:v>58.035631823894832</c:v>
                </c:pt>
                <c:pt idx="22230">
                  <c:v>58.013747174069273</c:v>
                </c:pt>
                <c:pt idx="22231">
                  <c:v>58.003306790666286</c:v>
                </c:pt>
                <c:pt idx="22232">
                  <c:v>57.991561359337908</c:v>
                </c:pt>
                <c:pt idx="22233">
                  <c:v>57.972186417061202</c:v>
                </c:pt>
                <c:pt idx="22234">
                  <c:v>57.955622347239107</c:v>
                </c:pt>
                <c:pt idx="22235">
                  <c:v>58.034025611063583</c:v>
                </c:pt>
                <c:pt idx="22236">
                  <c:v>57.923598478916453</c:v>
                </c:pt>
                <c:pt idx="22237">
                  <c:v>57.917173627591502</c:v>
                </c:pt>
                <c:pt idx="22238">
                  <c:v>57.946185846855641</c:v>
                </c:pt>
                <c:pt idx="22239">
                  <c:v>57.891072669084018</c:v>
                </c:pt>
                <c:pt idx="22240">
                  <c:v>57.888362184931303</c:v>
                </c:pt>
                <c:pt idx="22241">
                  <c:v>57.927814787598429</c:v>
                </c:pt>
                <c:pt idx="22242">
                  <c:v>57.93263342609211</c:v>
                </c:pt>
                <c:pt idx="22243">
                  <c:v>57.969676709512377</c:v>
                </c:pt>
                <c:pt idx="22244">
                  <c:v>57.986541944240322</c:v>
                </c:pt>
                <c:pt idx="22245">
                  <c:v>57.99146097103597</c:v>
                </c:pt>
                <c:pt idx="22246">
                  <c:v>58.022882509546918</c:v>
                </c:pt>
                <c:pt idx="22247">
                  <c:v>58.034226387667488</c:v>
                </c:pt>
                <c:pt idx="22248">
                  <c:v>58.045469877486113</c:v>
                </c:pt>
                <c:pt idx="22249">
                  <c:v>58.069763846558502</c:v>
                </c:pt>
                <c:pt idx="22250">
                  <c:v>58.085725586568849</c:v>
                </c:pt>
                <c:pt idx="22251">
                  <c:v>58.115440523946617</c:v>
                </c:pt>
                <c:pt idx="22252">
                  <c:v>58.155997397935209</c:v>
                </c:pt>
                <c:pt idx="22253">
                  <c:v>58.182399521348572</c:v>
                </c:pt>
                <c:pt idx="22254">
                  <c:v>58.242230949311953</c:v>
                </c:pt>
                <c:pt idx="22255">
                  <c:v>58.370727975810418</c:v>
                </c:pt>
                <c:pt idx="22256">
                  <c:v>58.405863881493588</c:v>
                </c:pt>
                <c:pt idx="22257">
                  <c:v>58.402551067529217</c:v>
                </c:pt>
                <c:pt idx="22258">
                  <c:v>58.479448506824397</c:v>
                </c:pt>
                <c:pt idx="22259">
                  <c:v>58.514985965715383</c:v>
                </c:pt>
                <c:pt idx="22260">
                  <c:v>58.514885577413409</c:v>
                </c:pt>
                <c:pt idx="22261">
                  <c:v>58.549921094794648</c:v>
                </c:pt>
                <c:pt idx="22262">
                  <c:v>58.578029819341197</c:v>
                </c:pt>
                <c:pt idx="22263">
                  <c:v>58.603628836338963</c:v>
                </c:pt>
                <c:pt idx="22264">
                  <c:v>58.645490758252897</c:v>
                </c:pt>
                <c:pt idx="22265">
                  <c:v>58.657738131091051</c:v>
                </c:pt>
                <c:pt idx="22266">
                  <c:v>58.69297442507618</c:v>
                </c:pt>
                <c:pt idx="22267">
                  <c:v>58.732326639441347</c:v>
                </c:pt>
                <c:pt idx="22268">
                  <c:v>58.758829151156647</c:v>
                </c:pt>
                <c:pt idx="22269">
                  <c:v>58.790049913063712</c:v>
                </c:pt>
                <c:pt idx="22270">
                  <c:v>58.813440387418517</c:v>
                </c:pt>
                <c:pt idx="22271">
                  <c:v>58.801795344392097</c:v>
                </c:pt>
                <c:pt idx="22272">
                  <c:v>58.827193584785938</c:v>
                </c:pt>
                <c:pt idx="22273">
                  <c:v>58.860522501033977</c:v>
                </c:pt>
                <c:pt idx="22274">
                  <c:v>58.796273987784737</c:v>
                </c:pt>
                <c:pt idx="22275">
                  <c:v>58.815648930061457</c:v>
                </c:pt>
                <c:pt idx="22276">
                  <c:v>58.833317271205011</c:v>
                </c:pt>
                <c:pt idx="22277">
                  <c:v>58.849279011215351</c:v>
                </c:pt>
                <c:pt idx="22278">
                  <c:v>58.861626772355443</c:v>
                </c:pt>
                <c:pt idx="22279">
                  <c:v>58.86835278858625</c:v>
                </c:pt>
                <c:pt idx="22280">
                  <c:v>58.87297065047602</c:v>
                </c:pt>
                <c:pt idx="22281">
                  <c:v>58.873572980287747</c:v>
                </c:pt>
                <c:pt idx="22282">
                  <c:v>58.884816470106337</c:v>
                </c:pt>
                <c:pt idx="22283">
                  <c:v>58.894554135395687</c:v>
                </c:pt>
                <c:pt idx="22284">
                  <c:v>58.846367750458747</c:v>
                </c:pt>
                <c:pt idx="22285">
                  <c:v>58.858414346693003</c:v>
                </c:pt>
                <c:pt idx="22286">
                  <c:v>58.871364437644793</c:v>
                </c:pt>
                <c:pt idx="22287">
                  <c:v>58.865039974621837</c:v>
                </c:pt>
                <c:pt idx="22288">
                  <c:v>58.858815899900812</c:v>
                </c:pt>
                <c:pt idx="22289">
                  <c:v>58.845263479137287</c:v>
                </c:pt>
                <c:pt idx="22290">
                  <c:v>58.857310075371522</c:v>
                </c:pt>
                <c:pt idx="22291">
                  <c:v>58.844861925929479</c:v>
                </c:pt>
                <c:pt idx="22292">
                  <c:v>58.803903498733092</c:v>
                </c:pt>
                <c:pt idx="22293">
                  <c:v>58.878592395385333</c:v>
                </c:pt>
                <c:pt idx="22294">
                  <c:v>58.862630655375</c:v>
                </c:pt>
                <c:pt idx="22295">
                  <c:v>58.856306192352022</c:v>
                </c:pt>
                <c:pt idx="22296">
                  <c:v>58.83291571799721</c:v>
                </c:pt>
                <c:pt idx="22297">
                  <c:v>58.816351648175143</c:v>
                </c:pt>
                <c:pt idx="22298">
                  <c:v>58.819965627045413</c:v>
                </c:pt>
                <c:pt idx="22299">
                  <c:v>58.797679424012067</c:v>
                </c:pt>
                <c:pt idx="22300">
                  <c:v>58.779709917962677</c:v>
                </c:pt>
                <c:pt idx="22301">
                  <c:v>58.75481361907859</c:v>
                </c:pt>
                <c:pt idx="22302">
                  <c:v>58.708032670369001</c:v>
                </c:pt>
                <c:pt idx="22303">
                  <c:v>58.744272847373651</c:v>
                </c:pt>
                <c:pt idx="22304">
                  <c:v>58.711847425843153</c:v>
                </c:pt>
                <c:pt idx="22305">
                  <c:v>58.682032100163433</c:v>
                </c:pt>
                <c:pt idx="22306">
                  <c:v>58.681228993747787</c:v>
                </c:pt>
                <c:pt idx="22307">
                  <c:v>58.647900077499777</c:v>
                </c:pt>
                <c:pt idx="22308">
                  <c:v>58.627220087297651</c:v>
                </c:pt>
                <c:pt idx="22309">
                  <c:v>58.612061453702907</c:v>
                </c:pt>
                <c:pt idx="22310">
                  <c:v>58.582246128023201</c:v>
                </c:pt>
                <c:pt idx="22311">
                  <c:v>58.566485164616722</c:v>
                </c:pt>
                <c:pt idx="22312">
                  <c:v>58.547210610641947</c:v>
                </c:pt>
                <c:pt idx="22313">
                  <c:v>58.533557801576492</c:v>
                </c:pt>
                <c:pt idx="22314">
                  <c:v>58.509464609108008</c:v>
                </c:pt>
                <c:pt idx="22315">
                  <c:v>58.499225002308933</c:v>
                </c:pt>
                <c:pt idx="22316">
                  <c:v>58.477440740785347</c:v>
                </c:pt>
                <c:pt idx="22317">
                  <c:v>58.441802893592403</c:v>
                </c:pt>
                <c:pt idx="22318">
                  <c:v>58.454853372846159</c:v>
                </c:pt>
                <c:pt idx="22319">
                  <c:v>58.445718037368543</c:v>
                </c:pt>
                <c:pt idx="22320">
                  <c:v>58.436080760381152</c:v>
                </c:pt>
                <c:pt idx="22321">
                  <c:v>58.429655909056237</c:v>
                </c:pt>
                <c:pt idx="22322">
                  <c:v>58.431964840001143</c:v>
                </c:pt>
                <c:pt idx="22323">
                  <c:v>58.427949307923029</c:v>
                </c:pt>
                <c:pt idx="22324">
                  <c:v>58.415099605273177</c:v>
                </c:pt>
                <c:pt idx="22325">
                  <c:v>58.393014178843757</c:v>
                </c:pt>
                <c:pt idx="22326">
                  <c:v>58.412389121120498</c:v>
                </c:pt>
                <c:pt idx="22327">
                  <c:v>58.412991450932189</c:v>
                </c:pt>
                <c:pt idx="22328">
                  <c:v>58.422628727919587</c:v>
                </c:pt>
                <c:pt idx="22329">
                  <c:v>58.43899202113775</c:v>
                </c:pt>
                <c:pt idx="22330">
                  <c:v>58.440698622270929</c:v>
                </c:pt>
                <c:pt idx="22331">
                  <c:v>58.459170069830087</c:v>
                </c:pt>
                <c:pt idx="22332">
                  <c:v>58.471216666064308</c:v>
                </c:pt>
                <c:pt idx="22333">
                  <c:v>58.483965980412208</c:v>
                </c:pt>
                <c:pt idx="22334">
                  <c:v>58.497819566081567</c:v>
                </c:pt>
                <c:pt idx="22335">
                  <c:v>58.536669838937001</c:v>
                </c:pt>
                <c:pt idx="22336">
                  <c:v>58.554438568382473</c:v>
                </c:pt>
                <c:pt idx="22337">
                  <c:v>58.555040898194207</c:v>
                </c:pt>
                <c:pt idx="22338">
                  <c:v>58.576825159717771</c:v>
                </c:pt>
                <c:pt idx="22339">
                  <c:v>58.600918352186248</c:v>
                </c:pt>
                <c:pt idx="22340">
                  <c:v>58.630733677865969</c:v>
                </c:pt>
                <c:pt idx="22341">
                  <c:v>58.669282785815511</c:v>
                </c:pt>
                <c:pt idx="22342">
                  <c:v>58.685144137523913</c:v>
                </c:pt>
                <c:pt idx="22343">
                  <c:v>58.703615585083071</c:v>
                </c:pt>
                <c:pt idx="22344">
                  <c:v>58.723492468869573</c:v>
                </c:pt>
                <c:pt idx="22345">
                  <c:v>58.72901382547694</c:v>
                </c:pt>
                <c:pt idx="22346">
                  <c:v>58.755114783984453</c:v>
                </c:pt>
                <c:pt idx="22347">
                  <c:v>58.778003316829498</c:v>
                </c:pt>
                <c:pt idx="22348">
                  <c:v>58.805108158356497</c:v>
                </c:pt>
                <c:pt idx="22349">
                  <c:v>58.82588853686056</c:v>
                </c:pt>
                <c:pt idx="22350">
                  <c:v>58.835626202149918</c:v>
                </c:pt>
                <c:pt idx="22351">
                  <c:v>58.848375516497811</c:v>
                </c:pt>
                <c:pt idx="22352">
                  <c:v>58.860221336128141</c:v>
                </c:pt>
                <c:pt idx="22353">
                  <c:v>58.875078804817043</c:v>
                </c:pt>
                <c:pt idx="22354">
                  <c:v>58.870159778021382</c:v>
                </c:pt>
                <c:pt idx="22355">
                  <c:v>58.883310645577083</c:v>
                </c:pt>
                <c:pt idx="22356">
                  <c:v>58.893951805584003</c:v>
                </c:pt>
                <c:pt idx="22357">
                  <c:v>58.907403838045553</c:v>
                </c:pt>
                <c:pt idx="22358">
                  <c:v>58.917141503334882</c:v>
                </c:pt>
                <c:pt idx="22359">
                  <c:v>58.931095477306187</c:v>
                </c:pt>
                <c:pt idx="22360">
                  <c:v>58.908006167857252</c:v>
                </c:pt>
                <c:pt idx="22361">
                  <c:v>58.917241891636841</c:v>
                </c:pt>
                <c:pt idx="22362">
                  <c:v>58.917944609750492</c:v>
                </c:pt>
                <c:pt idx="22363">
                  <c:v>58.932099360325722</c:v>
                </c:pt>
                <c:pt idx="22364">
                  <c:v>58.942539743728723</c:v>
                </c:pt>
                <c:pt idx="22365">
                  <c:v>58.938022270140877</c:v>
                </c:pt>
                <c:pt idx="22366">
                  <c:v>58.933103243345251</c:v>
                </c:pt>
                <c:pt idx="22367">
                  <c:v>58.926377227114493</c:v>
                </c:pt>
                <c:pt idx="22368">
                  <c:v>58.921759365224673</c:v>
                </c:pt>
                <c:pt idx="22369">
                  <c:v>58.923566354659812</c:v>
                </c:pt>
                <c:pt idx="22370">
                  <c:v>58.926979556926177</c:v>
                </c:pt>
                <c:pt idx="22371">
                  <c:v>58.928686158059371</c:v>
                </c:pt>
                <c:pt idx="22372">
                  <c:v>58.922662859942243</c:v>
                </c:pt>
                <c:pt idx="22373">
                  <c:v>58.938524211650659</c:v>
                </c:pt>
                <c:pt idx="22374">
                  <c:v>58.939628482972132</c:v>
                </c:pt>
                <c:pt idx="22375">
                  <c:v>58.923666742961771</c:v>
                </c:pt>
                <c:pt idx="22376">
                  <c:v>58.90981315729239</c:v>
                </c:pt>
                <c:pt idx="22377">
                  <c:v>58.898469279171842</c:v>
                </c:pt>
                <c:pt idx="22378">
                  <c:v>58.881202491236081</c:v>
                </c:pt>
                <c:pt idx="22379">
                  <c:v>58.879295113499012</c:v>
                </c:pt>
                <c:pt idx="22380">
                  <c:v>58.856506968955919</c:v>
                </c:pt>
                <c:pt idx="22381">
                  <c:v>58.852692213481753</c:v>
                </c:pt>
                <c:pt idx="22382">
                  <c:v>58.842452606682627</c:v>
                </c:pt>
                <c:pt idx="22383">
                  <c:v>58.829904068938653</c:v>
                </c:pt>
                <c:pt idx="22384">
                  <c:v>58.79366389193401</c:v>
                </c:pt>
                <c:pt idx="22385">
                  <c:v>58.780412636076342</c:v>
                </c:pt>
                <c:pt idx="22386">
                  <c:v>58.764651672669878</c:v>
                </c:pt>
                <c:pt idx="22387">
                  <c:v>58.761840800215218</c:v>
                </c:pt>
                <c:pt idx="22388">
                  <c:v>58.7418635281268</c:v>
                </c:pt>
                <c:pt idx="22389">
                  <c:v>58.706828010745546</c:v>
                </c:pt>
                <c:pt idx="22390">
                  <c:v>58.68534491412786</c:v>
                </c:pt>
                <c:pt idx="22391">
                  <c:v>58.68383908959855</c:v>
                </c:pt>
                <c:pt idx="22392">
                  <c:v>58.651915609577827</c:v>
                </c:pt>
                <c:pt idx="22393">
                  <c:v>58.63474920994404</c:v>
                </c:pt>
                <c:pt idx="22394">
                  <c:v>58.636355422775281</c:v>
                </c:pt>
                <c:pt idx="22395">
                  <c:v>58.621297177482482</c:v>
                </c:pt>
                <c:pt idx="22396">
                  <c:v>58.615876209177081</c:v>
                </c:pt>
                <c:pt idx="22397">
                  <c:v>58.612964948420469</c:v>
                </c:pt>
                <c:pt idx="22398">
                  <c:v>58.597304373315957</c:v>
                </c:pt>
                <c:pt idx="22399">
                  <c:v>58.596099713692539</c:v>
                </c:pt>
                <c:pt idx="22400">
                  <c:v>58.581242245003651</c:v>
                </c:pt>
                <c:pt idx="22401">
                  <c:v>58.570601084996753</c:v>
                </c:pt>
                <c:pt idx="22402">
                  <c:v>58.568894483863573</c:v>
                </c:pt>
                <c:pt idx="22403">
                  <c:v>58.578531760850957</c:v>
                </c:pt>
                <c:pt idx="22404">
                  <c:v>58.574415840470941</c:v>
                </c:pt>
                <c:pt idx="22405">
                  <c:v>58.566384776314777</c:v>
                </c:pt>
                <c:pt idx="22406">
                  <c:v>58.568292154051868</c:v>
                </c:pt>
                <c:pt idx="22407">
                  <c:v>58.575720888396297</c:v>
                </c:pt>
                <c:pt idx="22408">
                  <c:v>58.575720888396297</c:v>
                </c:pt>
                <c:pt idx="22409">
                  <c:v>58.590176803877398</c:v>
                </c:pt>
                <c:pt idx="22410">
                  <c:v>58.594192335955462</c:v>
                </c:pt>
                <c:pt idx="22411">
                  <c:v>58.598910586147198</c:v>
                </c:pt>
                <c:pt idx="22412">
                  <c:v>58.607543980115082</c:v>
                </c:pt>
                <c:pt idx="22413">
                  <c:v>58.615474655969273</c:v>
                </c:pt>
                <c:pt idx="22414">
                  <c:v>58.615073102761492</c:v>
                </c:pt>
                <c:pt idx="22415">
                  <c:v>58.611860677099003</c:v>
                </c:pt>
                <c:pt idx="22416">
                  <c:v>58.614269996345847</c:v>
                </c:pt>
                <c:pt idx="22417">
                  <c:v>58.631837949187457</c:v>
                </c:pt>
                <c:pt idx="22418">
                  <c:v>58.639266683531908</c:v>
                </c:pt>
                <c:pt idx="22419">
                  <c:v>58.650409785048559</c:v>
                </c:pt>
                <c:pt idx="22420">
                  <c:v>58.644386486931452</c:v>
                </c:pt>
                <c:pt idx="22421">
                  <c:v>58.649004348821251</c:v>
                </c:pt>
                <c:pt idx="22422">
                  <c:v>58.669182397513588</c:v>
                </c:pt>
                <c:pt idx="22423">
                  <c:v>58.681329382049768</c:v>
                </c:pt>
                <c:pt idx="22424">
                  <c:v>58.692271706962522</c:v>
                </c:pt>
                <c:pt idx="22425">
                  <c:v>58.713554026976333</c:v>
                </c:pt>
                <c:pt idx="22426">
                  <c:v>58.71415635678806</c:v>
                </c:pt>
                <c:pt idx="22427">
                  <c:v>58.733531299064801</c:v>
                </c:pt>
                <c:pt idx="22428">
                  <c:v>58.733029357555033</c:v>
                </c:pt>
                <c:pt idx="22429">
                  <c:v>58.753107017945403</c:v>
                </c:pt>
                <c:pt idx="22430">
                  <c:v>58.762744294932801</c:v>
                </c:pt>
                <c:pt idx="22431">
                  <c:v>58.767161380218667</c:v>
                </c:pt>
                <c:pt idx="22432">
                  <c:v>58.767261768520633</c:v>
                </c:pt>
                <c:pt idx="22433">
                  <c:v>58.798683307031581</c:v>
                </c:pt>
                <c:pt idx="22434">
                  <c:v>58.821672228178571</c:v>
                </c:pt>
                <c:pt idx="22435">
                  <c:v>58.825085430444929</c:v>
                </c:pt>
                <c:pt idx="22436">
                  <c:v>58.823178052707853</c:v>
                </c:pt>
                <c:pt idx="22437">
                  <c:v>58.830305622146447</c:v>
                </c:pt>
                <c:pt idx="22438">
                  <c:v>58.846769303666541</c:v>
                </c:pt>
                <c:pt idx="22439">
                  <c:v>58.865943469339378</c:v>
                </c:pt>
                <c:pt idx="22440">
                  <c:v>58.875279581420912</c:v>
                </c:pt>
                <c:pt idx="22441">
                  <c:v>58.826189701766388</c:v>
                </c:pt>
                <c:pt idx="22442">
                  <c:v>58.833919601016717</c:v>
                </c:pt>
                <c:pt idx="22443">
                  <c:v>58.846267362156802</c:v>
                </c:pt>
                <c:pt idx="22444">
                  <c:v>58.826792031578123</c:v>
                </c:pt>
                <c:pt idx="22445">
                  <c:v>58.835826978753801</c:v>
                </c:pt>
                <c:pt idx="22446">
                  <c:v>58.848576293101701</c:v>
                </c:pt>
                <c:pt idx="22447">
                  <c:v>58.857812016881262</c:v>
                </c:pt>
                <c:pt idx="22448">
                  <c:v>58.841749888568962</c:v>
                </c:pt>
                <c:pt idx="22449">
                  <c:v>58.833718824412813</c:v>
                </c:pt>
                <c:pt idx="22450">
                  <c:v>58.824784265539073</c:v>
                </c:pt>
                <c:pt idx="22451">
                  <c:v>58.823278441009812</c:v>
                </c:pt>
                <c:pt idx="22452">
                  <c:v>58.806714371187731</c:v>
                </c:pt>
                <c:pt idx="22453">
                  <c:v>58.796876317596443</c:v>
                </c:pt>
                <c:pt idx="22454">
                  <c:v>58.805007770054551</c:v>
                </c:pt>
                <c:pt idx="22455">
                  <c:v>58.795270104765208</c:v>
                </c:pt>
                <c:pt idx="22456">
                  <c:v>58.79105379608324</c:v>
                </c:pt>
                <c:pt idx="22457">
                  <c:v>58.782119237209521</c:v>
                </c:pt>
                <c:pt idx="22458">
                  <c:v>58.76826565154014</c:v>
                </c:pt>
                <c:pt idx="22459">
                  <c:v>58.762945071536677</c:v>
                </c:pt>
                <c:pt idx="22460">
                  <c:v>58.801895732694042</c:v>
                </c:pt>
                <c:pt idx="22461">
                  <c:v>58.74919187416927</c:v>
                </c:pt>
                <c:pt idx="22462">
                  <c:v>58.74085964510725</c:v>
                </c:pt>
                <c:pt idx="22463">
                  <c:v>58.728110330759371</c:v>
                </c:pt>
                <c:pt idx="22464">
                  <c:v>58.717971112262198</c:v>
                </c:pt>
                <c:pt idx="22465">
                  <c:v>58.702009372251851</c:v>
                </c:pt>
                <c:pt idx="22466">
                  <c:v>58.689159669601999</c:v>
                </c:pt>
                <c:pt idx="22467">
                  <c:v>58.679321616010718</c:v>
                </c:pt>
                <c:pt idx="22468">
                  <c:v>58.674804142422879</c:v>
                </c:pt>
                <c:pt idx="22469">
                  <c:v>58.672093658270171</c:v>
                </c:pt>
                <c:pt idx="22470">
                  <c:v>58.662355992980856</c:v>
                </c:pt>
                <c:pt idx="22471">
                  <c:v>58.652718715993458</c:v>
                </c:pt>
                <c:pt idx="22472">
                  <c:v>58.648100854103667</c:v>
                </c:pt>
                <c:pt idx="22473">
                  <c:v>58.6365561993792</c:v>
                </c:pt>
                <c:pt idx="22474">
                  <c:v>58.645591146554871</c:v>
                </c:pt>
                <c:pt idx="22475">
                  <c:v>58.634749209944047</c:v>
                </c:pt>
                <c:pt idx="22476">
                  <c:v>58.510368103825598</c:v>
                </c:pt>
                <c:pt idx="22477">
                  <c:v>58.513881694393888</c:v>
                </c:pt>
                <c:pt idx="22478">
                  <c:v>58.506151795143609</c:v>
                </c:pt>
                <c:pt idx="22479">
                  <c:v>58.512677034770483</c:v>
                </c:pt>
                <c:pt idx="22480">
                  <c:v>58.550423036304409</c:v>
                </c:pt>
                <c:pt idx="22481">
                  <c:v>58.54028381780725</c:v>
                </c:pt>
                <c:pt idx="22482">
                  <c:v>58.542893913658013</c:v>
                </c:pt>
                <c:pt idx="22483">
                  <c:v>58.550423036304387</c:v>
                </c:pt>
                <c:pt idx="22484">
                  <c:v>58.550322648002457</c:v>
                </c:pt>
                <c:pt idx="22485">
                  <c:v>58.564377010275713</c:v>
                </c:pt>
                <c:pt idx="22486">
                  <c:v>58.549619929888799</c:v>
                </c:pt>
                <c:pt idx="22487">
                  <c:v>58.556145169515652</c:v>
                </c:pt>
                <c:pt idx="22488">
                  <c:v>58.555542839703953</c:v>
                </c:pt>
                <c:pt idx="22489">
                  <c:v>58.548515658567311</c:v>
                </c:pt>
                <c:pt idx="22490">
                  <c:v>58.543496243469711</c:v>
                </c:pt>
                <c:pt idx="22491">
                  <c:v>58.5235189713813</c:v>
                </c:pt>
                <c:pt idx="22492">
                  <c:v>58.518399167981741</c:v>
                </c:pt>
                <c:pt idx="22493">
                  <c:v>58.510267715523618</c:v>
                </c:pt>
                <c:pt idx="22494">
                  <c:v>58.511673151750941</c:v>
                </c:pt>
                <c:pt idx="22495">
                  <c:v>58.61818514012198</c:v>
                </c:pt>
                <c:pt idx="22496">
                  <c:v>58.618586693329782</c:v>
                </c:pt>
                <c:pt idx="22497">
                  <c:v>58.622401448803963</c:v>
                </c:pt>
                <c:pt idx="22498">
                  <c:v>58.620293294462968</c:v>
                </c:pt>
                <c:pt idx="22499">
                  <c:v>58.623204555219552</c:v>
                </c:pt>
                <c:pt idx="22500">
                  <c:v>58.624710379748841</c:v>
                </c:pt>
                <c:pt idx="22501">
                  <c:v>58.6298301831484</c:v>
                </c:pt>
                <c:pt idx="22502">
                  <c:v>58.624609991446903</c:v>
                </c:pt>
                <c:pt idx="22503">
                  <c:v>58.631536784281572</c:v>
                </c:pt>
                <c:pt idx="22504">
                  <c:v>58.607945533322862</c:v>
                </c:pt>
                <c:pt idx="22505">
                  <c:v>58.606740873699437</c:v>
                </c:pt>
                <c:pt idx="22506">
                  <c:v>58.60152068199794</c:v>
                </c:pt>
                <c:pt idx="22507">
                  <c:v>58.608748639738486</c:v>
                </c:pt>
                <c:pt idx="22508">
                  <c:v>58.6325406673011</c:v>
                </c:pt>
                <c:pt idx="22509">
                  <c:v>58.647398135989981</c:v>
                </c:pt>
                <c:pt idx="22510">
                  <c:v>58.666170748455002</c:v>
                </c:pt>
                <c:pt idx="22511">
                  <c:v>58.550523424606347</c:v>
                </c:pt>
                <c:pt idx="22512">
                  <c:v>58.551125754418052</c:v>
                </c:pt>
                <c:pt idx="22513">
                  <c:v>58.575720888396297</c:v>
                </c:pt>
                <c:pt idx="22514">
                  <c:v>58.590076415575417</c:v>
                </c:pt>
                <c:pt idx="22515">
                  <c:v>58.595296607276921</c:v>
                </c:pt>
                <c:pt idx="22516">
                  <c:v>58.478745788710711</c:v>
                </c:pt>
                <c:pt idx="22517">
                  <c:v>58.484769086827818</c:v>
                </c:pt>
                <c:pt idx="22518">
                  <c:v>58.508460726088501</c:v>
                </c:pt>
                <c:pt idx="22519">
                  <c:v>58.516190625338801</c:v>
                </c:pt>
                <c:pt idx="22520">
                  <c:v>58.516090237036849</c:v>
                </c:pt>
                <c:pt idx="22521">
                  <c:v>58.5235189713813</c:v>
                </c:pt>
                <c:pt idx="22522">
                  <c:v>58.524723631004711</c:v>
                </c:pt>
                <c:pt idx="22523">
                  <c:v>58.540384206109209</c:v>
                </c:pt>
                <c:pt idx="22524">
                  <c:v>58.553033132155157</c:v>
                </c:pt>
                <c:pt idx="22525">
                  <c:v>58.551928860833669</c:v>
                </c:pt>
                <c:pt idx="22526">
                  <c:v>58.56357390386011</c:v>
                </c:pt>
                <c:pt idx="22527">
                  <c:v>58.557249440837118</c:v>
                </c:pt>
                <c:pt idx="22528">
                  <c:v>58.558152935554723</c:v>
                </c:pt>
                <c:pt idx="22529">
                  <c:v>58.567589435938167</c:v>
                </c:pt>
                <c:pt idx="22530">
                  <c:v>58.686449185449291</c:v>
                </c:pt>
                <c:pt idx="22531">
                  <c:v>58.685746467335598</c:v>
                </c:pt>
                <c:pt idx="22532">
                  <c:v>58.666170748455002</c:v>
                </c:pt>
                <c:pt idx="22533">
                  <c:v>58.667174631474523</c:v>
                </c:pt>
                <c:pt idx="22534">
                  <c:v>58.675506860536537</c:v>
                </c:pt>
                <c:pt idx="22535">
                  <c:v>58.788544088534429</c:v>
                </c:pt>
                <c:pt idx="22536">
                  <c:v>58.783323896832918</c:v>
                </c:pt>
                <c:pt idx="22537">
                  <c:v>58.751099251906339</c:v>
                </c:pt>
                <c:pt idx="22538">
                  <c:v>58.747485273036069</c:v>
                </c:pt>
                <c:pt idx="22539">
                  <c:v>58.752303911529779</c:v>
                </c:pt>
                <c:pt idx="22540">
                  <c:v>58.733029357555012</c:v>
                </c:pt>
                <c:pt idx="22541">
                  <c:v>58.730519650006201</c:v>
                </c:pt>
                <c:pt idx="22542">
                  <c:v>58.723994410379312</c:v>
                </c:pt>
                <c:pt idx="22543">
                  <c:v>58.725199070002738</c:v>
                </c:pt>
                <c:pt idx="22544">
                  <c:v>58.73423401717843</c:v>
                </c:pt>
                <c:pt idx="22545">
                  <c:v>58.724998293398848</c:v>
                </c:pt>
                <c:pt idx="22546">
                  <c:v>58.71365441527827</c:v>
                </c:pt>
                <c:pt idx="22547">
                  <c:v>58.700603936024521</c:v>
                </c:pt>
                <c:pt idx="22548">
                  <c:v>58.685344914127832</c:v>
                </c:pt>
                <c:pt idx="22549">
                  <c:v>58.684039866202447</c:v>
                </c:pt>
                <c:pt idx="22550">
                  <c:v>58.675707637140462</c:v>
                </c:pt>
                <c:pt idx="22551">
                  <c:v>58.674603365818967</c:v>
                </c:pt>
                <c:pt idx="22552">
                  <c:v>58.669583950721382</c:v>
                </c:pt>
                <c:pt idx="22553">
                  <c:v>58.655228423542248</c:v>
                </c:pt>
                <c:pt idx="22554">
                  <c:v>58.660850168451567</c:v>
                </c:pt>
                <c:pt idx="22555">
                  <c:v>58.657436966185202</c:v>
                </c:pt>
                <c:pt idx="22556">
                  <c:v>58.663560652604261</c:v>
                </c:pt>
                <c:pt idx="22557">
                  <c:v>58.654324928824693</c:v>
                </c:pt>
                <c:pt idx="22558">
                  <c:v>58.640170178249477</c:v>
                </c:pt>
                <c:pt idx="22559">
                  <c:v>58.643482992213883</c:v>
                </c:pt>
                <c:pt idx="22560">
                  <c:v>58.630131348054299</c:v>
                </c:pt>
                <c:pt idx="22561">
                  <c:v>58.657135801279352</c:v>
                </c:pt>
                <c:pt idx="22562">
                  <c:v>58.644888428441199</c:v>
                </c:pt>
                <c:pt idx="22563">
                  <c:v>58.629629406544503</c:v>
                </c:pt>
                <c:pt idx="22564">
                  <c:v>58.617783586914179</c:v>
                </c:pt>
                <c:pt idx="22565">
                  <c:v>58.607443591813123</c:v>
                </c:pt>
                <c:pt idx="22566">
                  <c:v>58.592084181614467</c:v>
                </c:pt>
                <c:pt idx="22567">
                  <c:v>58.594192335955469</c:v>
                </c:pt>
                <c:pt idx="22568">
                  <c:v>58.59148185180274</c:v>
                </c:pt>
                <c:pt idx="22569">
                  <c:v>58.596802431806218</c:v>
                </c:pt>
                <c:pt idx="22570">
                  <c:v>58.588670979348109</c:v>
                </c:pt>
                <c:pt idx="22571">
                  <c:v>58.586663213309059</c:v>
                </c:pt>
                <c:pt idx="22572">
                  <c:v>58.58545855368564</c:v>
                </c:pt>
                <c:pt idx="22573">
                  <c:v>58.575319335188503</c:v>
                </c:pt>
                <c:pt idx="22574">
                  <c:v>58.5795356438705</c:v>
                </c:pt>
                <c:pt idx="22575">
                  <c:v>58.5677902125421</c:v>
                </c:pt>
                <c:pt idx="22576">
                  <c:v>58.573211180847508</c:v>
                </c:pt>
                <c:pt idx="22577">
                  <c:v>58.581844574815356</c:v>
                </c:pt>
                <c:pt idx="22578">
                  <c:v>58.570701473298698</c:v>
                </c:pt>
                <c:pt idx="22579">
                  <c:v>58.572709239337748</c:v>
                </c:pt>
                <c:pt idx="22580">
                  <c:v>58.536167897427262</c:v>
                </c:pt>
                <c:pt idx="22581">
                  <c:v>58.543395855167788</c:v>
                </c:pt>
                <c:pt idx="22582">
                  <c:v>58.544198961583398</c:v>
                </c:pt>
                <c:pt idx="22583">
                  <c:v>58.558554488762503</c:v>
                </c:pt>
                <c:pt idx="22584">
                  <c:v>58.573713122357262</c:v>
                </c:pt>
                <c:pt idx="22585">
                  <c:v>58.602624953319427</c:v>
                </c:pt>
                <c:pt idx="22586">
                  <c:v>58.494406363815223</c:v>
                </c:pt>
                <c:pt idx="22587">
                  <c:v>58.507557231370953</c:v>
                </c:pt>
                <c:pt idx="22588">
                  <c:v>58.50635257174752</c:v>
                </c:pt>
                <c:pt idx="22589">
                  <c:v>58.518298779679782</c:v>
                </c:pt>
                <c:pt idx="22590">
                  <c:v>58.521009263832489</c:v>
                </c:pt>
                <c:pt idx="22591">
                  <c:v>58.525928290628151</c:v>
                </c:pt>
                <c:pt idx="22592">
                  <c:v>58.542191195544362</c:v>
                </c:pt>
                <c:pt idx="22593">
                  <c:v>58.539781876297504</c:v>
                </c:pt>
                <c:pt idx="22594">
                  <c:v>58.577628266133381</c:v>
                </c:pt>
                <c:pt idx="22595">
                  <c:v>58.573411957451412</c:v>
                </c:pt>
                <c:pt idx="22596">
                  <c:v>58.574215063867022</c:v>
                </c:pt>
                <c:pt idx="22597">
                  <c:v>58.5882694261403</c:v>
                </c:pt>
                <c:pt idx="22598">
                  <c:v>58.629428629940577</c:v>
                </c:pt>
                <c:pt idx="22599">
                  <c:v>58.645591146554871</c:v>
                </c:pt>
                <c:pt idx="22600">
                  <c:v>58.64167600277873</c:v>
                </c:pt>
                <c:pt idx="22601">
                  <c:v>58.638463577116269</c:v>
                </c:pt>
                <c:pt idx="22602">
                  <c:v>58.625714262768398</c:v>
                </c:pt>
                <c:pt idx="22603">
                  <c:v>58.621999895596147</c:v>
                </c:pt>
                <c:pt idx="22604">
                  <c:v>58.613366501628292</c:v>
                </c:pt>
                <c:pt idx="22605">
                  <c:v>58.723291692265683</c:v>
                </c:pt>
                <c:pt idx="22606">
                  <c:v>58.718372665470028</c:v>
                </c:pt>
                <c:pt idx="22607">
                  <c:v>58.722890139057867</c:v>
                </c:pt>
                <c:pt idx="22608">
                  <c:v>58.71516023980756</c:v>
                </c:pt>
                <c:pt idx="22609">
                  <c:v>58.716565676034882</c:v>
                </c:pt>
                <c:pt idx="22610">
                  <c:v>58.713754803580237</c:v>
                </c:pt>
                <c:pt idx="22611">
                  <c:v>58.678920062802909</c:v>
                </c:pt>
                <c:pt idx="22612">
                  <c:v>58.686248408845387</c:v>
                </c:pt>
                <c:pt idx="22613">
                  <c:v>58.656834636373468</c:v>
                </c:pt>
                <c:pt idx="22614">
                  <c:v>58.668479679399908</c:v>
                </c:pt>
                <c:pt idx="22615">
                  <c:v>58.674804142422879</c:v>
                </c:pt>
                <c:pt idx="22616">
                  <c:v>58.641073672967032</c:v>
                </c:pt>
                <c:pt idx="22617">
                  <c:v>58.608146309926802</c:v>
                </c:pt>
                <c:pt idx="22618">
                  <c:v>58.598107479731603</c:v>
                </c:pt>
                <c:pt idx="22619">
                  <c:v>58.609451357852173</c:v>
                </c:pt>
                <c:pt idx="22620">
                  <c:v>58.61577582087515</c:v>
                </c:pt>
                <c:pt idx="22621">
                  <c:v>58.621397565784427</c:v>
                </c:pt>
                <c:pt idx="22622">
                  <c:v>58.621196789180551</c:v>
                </c:pt>
                <c:pt idx="22623">
                  <c:v>58.62179911899225</c:v>
                </c:pt>
                <c:pt idx="22624">
                  <c:v>58.623304943521532</c:v>
                </c:pt>
                <c:pt idx="22625">
                  <c:v>58.639768625041647</c:v>
                </c:pt>
                <c:pt idx="22626">
                  <c:v>58.646896194480249</c:v>
                </c:pt>
                <c:pt idx="22627">
                  <c:v>58.654124152220803</c:v>
                </c:pt>
                <c:pt idx="22628">
                  <c:v>58.629127465034749</c:v>
                </c:pt>
                <c:pt idx="22629">
                  <c:v>58.596099713692539</c:v>
                </c:pt>
                <c:pt idx="22630">
                  <c:v>58.619490188047351</c:v>
                </c:pt>
                <c:pt idx="22631">
                  <c:v>58.614169608043902</c:v>
                </c:pt>
                <c:pt idx="22632">
                  <c:v>58.616277762384897</c:v>
                </c:pt>
                <c:pt idx="22633">
                  <c:v>58.606640485397513</c:v>
                </c:pt>
                <c:pt idx="22634">
                  <c:v>58.597806314825732</c:v>
                </c:pt>
                <c:pt idx="22635">
                  <c:v>58.623505720125451</c:v>
                </c:pt>
                <c:pt idx="22636">
                  <c:v>58.630733677865983</c:v>
                </c:pt>
                <c:pt idx="22637">
                  <c:v>58.625915039372281</c:v>
                </c:pt>
                <c:pt idx="22638">
                  <c:v>58.629729794846462</c:v>
                </c:pt>
                <c:pt idx="22639">
                  <c:v>58.636857364285063</c:v>
                </c:pt>
                <c:pt idx="22640">
                  <c:v>58.619088634839557</c:v>
                </c:pt>
                <c:pt idx="22641">
                  <c:v>58.616880092196602</c:v>
                </c:pt>
                <c:pt idx="22642">
                  <c:v>58.611258347287297</c:v>
                </c:pt>
                <c:pt idx="22643">
                  <c:v>58.60904980464435</c:v>
                </c:pt>
                <c:pt idx="22644">
                  <c:v>58.591682628406673</c:v>
                </c:pt>
                <c:pt idx="22645">
                  <c:v>58.600416410676488</c:v>
                </c:pt>
                <c:pt idx="22646">
                  <c:v>58.599312139355021</c:v>
                </c:pt>
                <c:pt idx="22647">
                  <c:v>58.636355422775281</c:v>
                </c:pt>
                <c:pt idx="22648">
                  <c:v>58.658842402412517</c:v>
                </c:pt>
                <c:pt idx="22649">
                  <c:v>58.654726482032487</c:v>
                </c:pt>
                <c:pt idx="22650">
                  <c:v>58.641876779382621</c:v>
                </c:pt>
                <c:pt idx="22651">
                  <c:v>58.638764742022133</c:v>
                </c:pt>
                <c:pt idx="22652">
                  <c:v>58.628625523525002</c:v>
                </c:pt>
                <c:pt idx="22653">
                  <c:v>58.630633289564031</c:v>
                </c:pt>
                <c:pt idx="22654">
                  <c:v>58.634448045038198</c:v>
                </c:pt>
                <c:pt idx="22655">
                  <c:v>58.618687081631727</c:v>
                </c:pt>
                <c:pt idx="22656">
                  <c:v>58.590377580481288</c:v>
                </c:pt>
                <c:pt idx="22657">
                  <c:v>58.5795356438705</c:v>
                </c:pt>
                <c:pt idx="22658">
                  <c:v>58.567087494428442</c:v>
                </c:pt>
                <c:pt idx="22659">
                  <c:v>58.577527877831443</c:v>
                </c:pt>
                <c:pt idx="22660">
                  <c:v>58.564377010275741</c:v>
                </c:pt>
                <c:pt idx="22661">
                  <c:v>58.562871185746452</c:v>
                </c:pt>
                <c:pt idx="22662">
                  <c:v>58.563272738954282</c:v>
                </c:pt>
                <c:pt idx="22663">
                  <c:v>58.561164584613273</c:v>
                </c:pt>
                <c:pt idx="22664">
                  <c:v>58.519403051001262</c:v>
                </c:pt>
                <c:pt idx="22665">
                  <c:v>58.50795878457874</c:v>
                </c:pt>
                <c:pt idx="22666">
                  <c:v>58.494707528721079</c:v>
                </c:pt>
                <c:pt idx="22667">
                  <c:v>58.508059172880678</c:v>
                </c:pt>
                <c:pt idx="22668">
                  <c:v>58.507657619672877</c:v>
                </c:pt>
                <c:pt idx="22669">
                  <c:v>58.516792955150507</c:v>
                </c:pt>
                <c:pt idx="22670">
                  <c:v>58.515989848734897</c:v>
                </c:pt>
                <c:pt idx="22671">
                  <c:v>58.528237221573029</c:v>
                </c:pt>
                <c:pt idx="22672">
                  <c:v>58.525426349118383</c:v>
                </c:pt>
                <c:pt idx="22673">
                  <c:v>58.529642657800359</c:v>
                </c:pt>
                <c:pt idx="22674">
                  <c:v>58.539380323089702</c:v>
                </c:pt>
                <c:pt idx="22675">
                  <c:v>58.51930266269931</c:v>
                </c:pt>
                <c:pt idx="22676">
                  <c:v>58.457061915489078</c:v>
                </c:pt>
                <c:pt idx="22677">
                  <c:v>58.468205017005772</c:v>
                </c:pt>
                <c:pt idx="22678">
                  <c:v>58.47091550115848</c:v>
                </c:pt>
                <c:pt idx="22679">
                  <c:v>58.49079238494496</c:v>
                </c:pt>
                <c:pt idx="22680">
                  <c:v>58.487479570980518</c:v>
                </c:pt>
                <c:pt idx="22681">
                  <c:v>58.489888890227377</c:v>
                </c:pt>
                <c:pt idx="22682">
                  <c:v>58.495209470230847</c:v>
                </c:pt>
                <c:pt idx="22683">
                  <c:v>58.514785189111471</c:v>
                </c:pt>
                <c:pt idx="22684">
                  <c:v>58.518499556283679</c:v>
                </c:pt>
                <c:pt idx="22685">
                  <c:v>58.527534503459371</c:v>
                </c:pt>
                <c:pt idx="22686">
                  <c:v>58.401747961113571</c:v>
                </c:pt>
                <c:pt idx="22687">
                  <c:v>58.413192227536108</c:v>
                </c:pt>
                <c:pt idx="22688">
                  <c:v>58.412891062630223</c:v>
                </c:pt>
                <c:pt idx="22689">
                  <c:v>58.414898828669273</c:v>
                </c:pt>
                <c:pt idx="22690">
                  <c:v>58.414597663763409</c:v>
                </c:pt>
                <c:pt idx="22691">
                  <c:v>58.421122903390312</c:v>
                </c:pt>
                <c:pt idx="22692">
                  <c:v>58.407972035834597</c:v>
                </c:pt>
                <c:pt idx="22693">
                  <c:v>58.401647572811633</c:v>
                </c:pt>
                <c:pt idx="22694">
                  <c:v>58.455556090959831</c:v>
                </c:pt>
                <c:pt idx="22695">
                  <c:v>58.511371986845113</c:v>
                </c:pt>
                <c:pt idx="22696">
                  <c:v>58.507456843069001</c:v>
                </c:pt>
                <c:pt idx="22697">
                  <c:v>58.51358052948806</c:v>
                </c:pt>
                <c:pt idx="22698">
                  <c:v>58.514985965715383</c:v>
                </c:pt>
                <c:pt idx="22699">
                  <c:v>58.5225150883618</c:v>
                </c:pt>
                <c:pt idx="22700">
                  <c:v>58.51016732722168</c:v>
                </c:pt>
                <c:pt idx="22701">
                  <c:v>58.508561114390453</c:v>
                </c:pt>
                <c:pt idx="22702">
                  <c:v>58.508360337786563</c:v>
                </c:pt>
                <c:pt idx="22703">
                  <c:v>58.413493392441957</c:v>
                </c:pt>
                <c:pt idx="22704">
                  <c:v>58.403856115454573</c:v>
                </c:pt>
                <c:pt idx="22705">
                  <c:v>58.545303232904878</c:v>
                </c:pt>
                <c:pt idx="22706">
                  <c:v>58.546809057434139</c:v>
                </c:pt>
                <c:pt idx="22707">
                  <c:v>58.547310998943907</c:v>
                </c:pt>
                <c:pt idx="22708">
                  <c:v>58.551326531021992</c:v>
                </c:pt>
                <c:pt idx="22709">
                  <c:v>58.554037015174671</c:v>
                </c:pt>
                <c:pt idx="22710">
                  <c:v>58.541990418940429</c:v>
                </c:pt>
                <c:pt idx="22711">
                  <c:v>58.564075845369871</c:v>
                </c:pt>
                <c:pt idx="22712">
                  <c:v>58.569998755185033</c:v>
                </c:pt>
                <c:pt idx="22713">
                  <c:v>58.577226712925579</c:v>
                </c:pt>
                <c:pt idx="22714">
                  <c:v>58.592987676332029</c:v>
                </c:pt>
                <c:pt idx="22715">
                  <c:v>58.581543409909507</c:v>
                </c:pt>
                <c:pt idx="22716">
                  <c:v>58.554137403476624</c:v>
                </c:pt>
                <c:pt idx="22717">
                  <c:v>58.549017600077079</c:v>
                </c:pt>
                <c:pt idx="22718">
                  <c:v>58.544299349885343</c:v>
                </c:pt>
                <c:pt idx="22719">
                  <c:v>58.553936626872712</c:v>
                </c:pt>
                <c:pt idx="22720">
                  <c:v>58.543897796677527</c:v>
                </c:pt>
                <c:pt idx="22721">
                  <c:v>58.554840121590289</c:v>
                </c:pt>
                <c:pt idx="22722">
                  <c:v>58.660147450337881</c:v>
                </c:pt>
                <c:pt idx="22723">
                  <c:v>58.655429200146131</c:v>
                </c:pt>
                <c:pt idx="22724">
                  <c:v>58.640069789947489</c:v>
                </c:pt>
                <c:pt idx="22725">
                  <c:v>58.630532901262072</c:v>
                </c:pt>
                <c:pt idx="22726">
                  <c:v>58.63123561937573</c:v>
                </c:pt>
                <c:pt idx="22727">
                  <c:v>58.634949986547952</c:v>
                </c:pt>
                <c:pt idx="22728">
                  <c:v>58.635652704661631</c:v>
                </c:pt>
                <c:pt idx="22729">
                  <c:v>58.531951588745251</c:v>
                </c:pt>
                <c:pt idx="22730">
                  <c:v>58.514985965715383</c:v>
                </c:pt>
                <c:pt idx="22731">
                  <c:v>58.512175093260751</c:v>
                </c:pt>
                <c:pt idx="22732">
                  <c:v>58.503742475896757</c:v>
                </c:pt>
                <c:pt idx="22733">
                  <c:v>58.496213353250361</c:v>
                </c:pt>
                <c:pt idx="22734">
                  <c:v>58.489888890227391</c:v>
                </c:pt>
                <c:pt idx="22735">
                  <c:v>58.526831785345713</c:v>
                </c:pt>
                <c:pt idx="22736">
                  <c:v>58.52050732232275</c:v>
                </c:pt>
                <c:pt idx="22737">
                  <c:v>58.530947705725751</c:v>
                </c:pt>
                <c:pt idx="22738">
                  <c:v>58.530646540819887</c:v>
                </c:pt>
                <c:pt idx="22739">
                  <c:v>58.536368674031152</c:v>
                </c:pt>
                <c:pt idx="22740">
                  <c:v>58.524221689494937</c:v>
                </c:pt>
                <c:pt idx="22741">
                  <c:v>58.522314311757867</c:v>
                </c:pt>
                <c:pt idx="22742">
                  <c:v>58.525627125722281</c:v>
                </c:pt>
                <c:pt idx="22743">
                  <c:v>58.511974316656833</c:v>
                </c:pt>
                <c:pt idx="22744">
                  <c:v>58.511371986845099</c:v>
                </c:pt>
                <c:pt idx="22745">
                  <c:v>58.530646540819873</c:v>
                </c:pt>
                <c:pt idx="22746">
                  <c:v>58.524020912891046</c:v>
                </c:pt>
                <c:pt idx="22747">
                  <c:v>58.521109652134449</c:v>
                </c:pt>
                <c:pt idx="22748">
                  <c:v>58.585358165383667</c:v>
                </c:pt>
                <c:pt idx="22749">
                  <c:v>58.575921665000202</c:v>
                </c:pt>
                <c:pt idx="22750">
                  <c:v>58.566284388012797</c:v>
                </c:pt>
                <c:pt idx="22751">
                  <c:v>58.566083611408907</c:v>
                </c:pt>
                <c:pt idx="22752">
                  <c:v>58.572709239337748</c:v>
                </c:pt>
                <c:pt idx="22753">
                  <c:v>58.589273309159807</c:v>
                </c:pt>
                <c:pt idx="22754">
                  <c:v>58.571504579714308</c:v>
                </c:pt>
                <c:pt idx="22755">
                  <c:v>58.571705356318198</c:v>
                </c:pt>
                <c:pt idx="22756">
                  <c:v>58.565682058201098</c:v>
                </c:pt>
                <c:pt idx="22757">
                  <c:v>58.569998755185033</c:v>
                </c:pt>
                <c:pt idx="22758">
                  <c:v>58.563774680464007</c:v>
                </c:pt>
                <c:pt idx="22759">
                  <c:v>58.574315452168968</c:v>
                </c:pt>
                <c:pt idx="22760">
                  <c:v>58.588169037838362</c:v>
                </c:pt>
                <c:pt idx="22761">
                  <c:v>58.586663213309073</c:v>
                </c:pt>
                <c:pt idx="22762">
                  <c:v>58.603829612942853</c:v>
                </c:pt>
                <c:pt idx="22763">
                  <c:v>58.630834066167928</c:v>
                </c:pt>
                <c:pt idx="22764">
                  <c:v>58.609953299361933</c:v>
                </c:pt>
                <c:pt idx="22765">
                  <c:v>58.619690964651276</c:v>
                </c:pt>
                <c:pt idx="22766">
                  <c:v>58.579234478964622</c:v>
                </c:pt>
                <c:pt idx="22767">
                  <c:v>58.623907273333238</c:v>
                </c:pt>
                <c:pt idx="22768">
                  <c:v>58.641274449570943</c:v>
                </c:pt>
                <c:pt idx="22769">
                  <c:v>58.647297747688043</c:v>
                </c:pt>
                <c:pt idx="22770">
                  <c:v>58.641374837872888</c:v>
                </c:pt>
                <c:pt idx="22771">
                  <c:v>58.635351539755767</c:v>
                </c:pt>
                <c:pt idx="22772">
                  <c:v>58.636756975983097</c:v>
                </c:pt>
                <c:pt idx="22773">
                  <c:v>58.648100854103667</c:v>
                </c:pt>
                <c:pt idx="22774">
                  <c:v>58.657436966185202</c:v>
                </c:pt>
                <c:pt idx="22775">
                  <c:v>58.650911726558327</c:v>
                </c:pt>
                <c:pt idx="22776">
                  <c:v>58.645992699762672</c:v>
                </c:pt>
                <c:pt idx="22777">
                  <c:v>58.644888428441199</c:v>
                </c:pt>
                <c:pt idx="22778">
                  <c:v>58.643482992213883</c:v>
                </c:pt>
                <c:pt idx="22779">
                  <c:v>58.63023173635623</c:v>
                </c:pt>
                <c:pt idx="22780">
                  <c:v>58.625312709560582</c:v>
                </c:pt>
                <c:pt idx="22781">
                  <c:v>58.61326611332634</c:v>
                </c:pt>
                <c:pt idx="22782">
                  <c:v>58.588369814442252</c:v>
                </c:pt>
                <c:pt idx="22783">
                  <c:v>58.595798548786711</c:v>
                </c:pt>
                <c:pt idx="22784">
                  <c:v>58.590779133689111</c:v>
                </c:pt>
                <c:pt idx="22785">
                  <c:v>58.629930571450373</c:v>
                </c:pt>
                <c:pt idx="22786">
                  <c:v>58.635652704661631</c:v>
                </c:pt>
                <c:pt idx="22787">
                  <c:v>58.641374837872903</c:v>
                </c:pt>
                <c:pt idx="22788">
                  <c:v>58.646193476366577</c:v>
                </c:pt>
                <c:pt idx="22789">
                  <c:v>58.653622210711021</c:v>
                </c:pt>
                <c:pt idx="22790">
                  <c:v>58.650510173350511</c:v>
                </c:pt>
                <c:pt idx="22791">
                  <c:v>58.625714262768398</c:v>
                </c:pt>
                <c:pt idx="22792">
                  <c:v>58.614069219741957</c:v>
                </c:pt>
                <c:pt idx="22793">
                  <c:v>58.608648251436563</c:v>
                </c:pt>
                <c:pt idx="22794">
                  <c:v>58.622200672200087</c:v>
                </c:pt>
                <c:pt idx="22795">
                  <c:v>58.632239502395279</c:v>
                </c:pt>
                <c:pt idx="22796">
                  <c:v>58.674402589215077</c:v>
                </c:pt>
                <c:pt idx="22797">
                  <c:v>58.66928278581554</c:v>
                </c:pt>
                <c:pt idx="22798">
                  <c:v>58.65844084920473</c:v>
                </c:pt>
                <c:pt idx="22799">
                  <c:v>58.66727501977649</c:v>
                </c:pt>
                <c:pt idx="22800">
                  <c:v>58.664966088831598</c:v>
                </c:pt>
                <c:pt idx="22801">
                  <c:v>58.674001036007283</c:v>
                </c:pt>
                <c:pt idx="22802">
                  <c:v>58.664162982416002</c:v>
                </c:pt>
                <c:pt idx="22803">
                  <c:v>58.657738131091058</c:v>
                </c:pt>
                <c:pt idx="22804">
                  <c:v>58.661954439773041</c:v>
                </c:pt>
                <c:pt idx="22805">
                  <c:v>58.651413668068088</c:v>
                </c:pt>
                <c:pt idx="22806">
                  <c:v>58.653120269201267</c:v>
                </c:pt>
                <c:pt idx="22807">
                  <c:v>58.658240072600833</c:v>
                </c:pt>
                <c:pt idx="22808">
                  <c:v>58.683337148088818</c:v>
                </c:pt>
                <c:pt idx="22809">
                  <c:v>58.68634879714736</c:v>
                </c:pt>
                <c:pt idx="22810">
                  <c:v>58.729314990382811</c:v>
                </c:pt>
                <c:pt idx="22811">
                  <c:v>58.76675982701088</c:v>
                </c:pt>
                <c:pt idx="22812">
                  <c:v>58.76806487493625</c:v>
                </c:pt>
                <c:pt idx="22813">
                  <c:v>58.77549360928068</c:v>
                </c:pt>
                <c:pt idx="22814">
                  <c:v>58.767964486634291</c:v>
                </c:pt>
                <c:pt idx="22815">
                  <c:v>58.735840230009671</c:v>
                </c:pt>
                <c:pt idx="22816">
                  <c:v>58.743268964354122</c:v>
                </c:pt>
                <c:pt idx="22817">
                  <c:v>58.74537711869511</c:v>
                </c:pt>
                <c:pt idx="22818">
                  <c:v>58.74206430473069</c:v>
                </c:pt>
                <c:pt idx="22819">
                  <c:v>58.746882943224392</c:v>
                </c:pt>
                <c:pt idx="22820">
                  <c:v>58.766358273803071</c:v>
                </c:pt>
                <c:pt idx="22821">
                  <c:v>58.767161380218681</c:v>
                </c:pt>
                <c:pt idx="22822">
                  <c:v>58.775493609280687</c:v>
                </c:pt>
                <c:pt idx="22823">
                  <c:v>58.772180795316267</c:v>
                </c:pt>
                <c:pt idx="22824">
                  <c:v>58.776899045508031</c:v>
                </c:pt>
                <c:pt idx="22825">
                  <c:v>58.757524103231297</c:v>
                </c:pt>
                <c:pt idx="22826">
                  <c:v>58.676811908461929</c:v>
                </c:pt>
                <c:pt idx="22827">
                  <c:v>58.65562997675007</c:v>
                </c:pt>
                <c:pt idx="22828">
                  <c:v>58.652417551087602</c:v>
                </c:pt>
                <c:pt idx="22829">
                  <c:v>58.532654306858937</c:v>
                </c:pt>
                <c:pt idx="22830">
                  <c:v>58.495611023438663</c:v>
                </c:pt>
                <c:pt idx="22831">
                  <c:v>58.48918617211374</c:v>
                </c:pt>
                <c:pt idx="22832">
                  <c:v>58.477641517389237</c:v>
                </c:pt>
                <c:pt idx="22833">
                  <c:v>58.474027538518968</c:v>
                </c:pt>
                <c:pt idx="22834">
                  <c:v>58.473324820405317</c:v>
                </c:pt>
                <c:pt idx="22835">
                  <c:v>58.462784048700357</c:v>
                </c:pt>
                <c:pt idx="22836">
                  <c:v>58.467602687194073</c:v>
                </c:pt>
                <c:pt idx="22837">
                  <c:v>58.467903852099923</c:v>
                </c:pt>
                <c:pt idx="22838">
                  <c:v>58.494004810607422</c:v>
                </c:pt>
                <c:pt idx="22839">
                  <c:v>58.45394987812859</c:v>
                </c:pt>
                <c:pt idx="22840">
                  <c:v>58.448328133219299</c:v>
                </c:pt>
                <c:pt idx="22841">
                  <c:v>58.442505611706068</c:v>
                </c:pt>
                <c:pt idx="22842">
                  <c:v>58.44541687246268</c:v>
                </c:pt>
                <c:pt idx="22843">
                  <c:v>58.43216561660504</c:v>
                </c:pt>
                <c:pt idx="22844">
                  <c:v>58.447525026803667</c:v>
                </c:pt>
                <c:pt idx="22845">
                  <c:v>58.521812370248128</c:v>
                </c:pt>
                <c:pt idx="22846">
                  <c:v>58.513982082695861</c:v>
                </c:pt>
                <c:pt idx="22847">
                  <c:v>58.522615476663752</c:v>
                </c:pt>
                <c:pt idx="22848">
                  <c:v>58.635050374849932</c:v>
                </c:pt>
                <c:pt idx="22849">
                  <c:v>58.633946103528451</c:v>
                </c:pt>
                <c:pt idx="22850">
                  <c:v>58.6355523163597</c:v>
                </c:pt>
                <c:pt idx="22851">
                  <c:v>58.629428629940612</c:v>
                </c:pt>
                <c:pt idx="22852">
                  <c:v>58.634648821642088</c:v>
                </c:pt>
                <c:pt idx="22853">
                  <c:v>58.632641055603052</c:v>
                </c:pt>
                <c:pt idx="22854">
                  <c:v>58.641776391080697</c:v>
                </c:pt>
                <c:pt idx="22855">
                  <c:v>58.660749780149587</c:v>
                </c:pt>
                <c:pt idx="22856">
                  <c:v>58.634749209944033</c:v>
                </c:pt>
                <c:pt idx="22857">
                  <c:v>58.604231166150647</c:v>
                </c:pt>
                <c:pt idx="22858">
                  <c:v>58.649907843538799</c:v>
                </c:pt>
                <c:pt idx="22859">
                  <c:v>58.658742014110551</c:v>
                </c:pt>
                <c:pt idx="22860">
                  <c:v>58.649004348821229</c:v>
                </c:pt>
                <c:pt idx="22861">
                  <c:v>58.650409785048552</c:v>
                </c:pt>
                <c:pt idx="22862">
                  <c:v>58.654023763918822</c:v>
                </c:pt>
                <c:pt idx="22863">
                  <c:v>58.653421434107109</c:v>
                </c:pt>
                <c:pt idx="22864">
                  <c:v>58.649104737123167</c:v>
                </c:pt>
                <c:pt idx="22865">
                  <c:v>58.648000465801701</c:v>
                </c:pt>
                <c:pt idx="22866">
                  <c:v>58.645992699762658</c:v>
                </c:pt>
                <c:pt idx="22867">
                  <c:v>58.631938337489402</c:v>
                </c:pt>
                <c:pt idx="22868">
                  <c:v>58.635251151453801</c:v>
                </c:pt>
                <c:pt idx="22869">
                  <c:v>58.639367071833817</c:v>
                </c:pt>
                <c:pt idx="22870">
                  <c:v>58.639969401645523</c:v>
                </c:pt>
                <c:pt idx="22871">
                  <c:v>58.641876779382613</c:v>
                </c:pt>
                <c:pt idx="22872">
                  <c:v>58.650209008444648</c:v>
                </c:pt>
                <c:pt idx="22873">
                  <c:v>58.652618327691499</c:v>
                </c:pt>
                <c:pt idx="22874">
                  <c:v>58.630733677865983</c:v>
                </c:pt>
                <c:pt idx="22875">
                  <c:v>58.648100854103653</c:v>
                </c:pt>
                <c:pt idx="22876">
                  <c:v>58.659645508828127</c:v>
                </c:pt>
                <c:pt idx="22877">
                  <c:v>58.622803002011771</c:v>
                </c:pt>
                <c:pt idx="22878">
                  <c:v>58.628625523525002</c:v>
                </c:pt>
                <c:pt idx="22879">
                  <c:v>58.639869013343578</c:v>
                </c:pt>
                <c:pt idx="22880">
                  <c:v>58.636054257869432</c:v>
                </c:pt>
                <c:pt idx="22881">
                  <c:v>58.678317732991196</c:v>
                </c:pt>
                <c:pt idx="22882">
                  <c:v>58.675707637140462</c:v>
                </c:pt>
                <c:pt idx="22883">
                  <c:v>58.686850738657107</c:v>
                </c:pt>
                <c:pt idx="22884">
                  <c:v>58.695885685832799</c:v>
                </c:pt>
                <c:pt idx="22885">
                  <c:v>58.689962776017623</c:v>
                </c:pt>
                <c:pt idx="22886">
                  <c:v>58.70160781904405</c:v>
                </c:pt>
                <c:pt idx="22887">
                  <c:v>58.705021021310408</c:v>
                </c:pt>
                <c:pt idx="22888">
                  <c:v>58.709036553388501</c:v>
                </c:pt>
                <c:pt idx="22889">
                  <c:v>58.71275092056073</c:v>
                </c:pt>
                <c:pt idx="22890">
                  <c:v>58.700704324326487</c:v>
                </c:pt>
                <c:pt idx="22891">
                  <c:v>58.585759718591511</c:v>
                </c:pt>
                <c:pt idx="22892">
                  <c:v>58.590076415575439</c:v>
                </c:pt>
                <c:pt idx="22893">
                  <c:v>58.592485734822283</c:v>
                </c:pt>
                <c:pt idx="22894">
                  <c:v>58.60071757558233</c:v>
                </c:pt>
                <c:pt idx="22895">
                  <c:v>58.592084181614467</c:v>
                </c:pt>
                <c:pt idx="22896">
                  <c:v>58.566183999710887</c:v>
                </c:pt>
                <c:pt idx="22897">
                  <c:v>58.559759148385957</c:v>
                </c:pt>
                <c:pt idx="22898">
                  <c:v>58.469811229837013</c:v>
                </c:pt>
                <c:pt idx="22899">
                  <c:v>58.461378612473048</c:v>
                </c:pt>
                <c:pt idx="22900">
                  <c:v>58.422729116221547</c:v>
                </c:pt>
                <c:pt idx="22901">
                  <c:v>58.425640376978137</c:v>
                </c:pt>
                <c:pt idx="22902">
                  <c:v>58.428150084526948</c:v>
                </c:pt>
                <c:pt idx="22903">
                  <c:v>58.4054623282858</c:v>
                </c:pt>
                <c:pt idx="22904">
                  <c:v>58.401647572811612</c:v>
                </c:pt>
                <c:pt idx="22905">
                  <c:v>58.388898258463733</c:v>
                </c:pt>
                <c:pt idx="22906">
                  <c:v>58.383376901856359</c:v>
                </c:pt>
                <c:pt idx="22907">
                  <c:v>58.371731858829939</c:v>
                </c:pt>
                <c:pt idx="22908">
                  <c:v>58.386890492424669</c:v>
                </c:pt>
                <c:pt idx="22909">
                  <c:v>58.39542349809058</c:v>
                </c:pt>
                <c:pt idx="22910">
                  <c:v>58.495510635136682</c:v>
                </c:pt>
                <c:pt idx="22911">
                  <c:v>58.482460155882919</c:v>
                </c:pt>
                <c:pt idx="22912">
                  <c:v>58.493302092493742</c:v>
                </c:pt>
                <c:pt idx="22913">
                  <c:v>58.494506752117182</c:v>
                </c:pt>
                <c:pt idx="22914">
                  <c:v>58.490390831737152</c:v>
                </c:pt>
                <c:pt idx="22915">
                  <c:v>58.509665385711912</c:v>
                </c:pt>
                <c:pt idx="22916">
                  <c:v>58.397832817337438</c:v>
                </c:pt>
                <c:pt idx="22917">
                  <c:v>58.484568310223928</c:v>
                </c:pt>
                <c:pt idx="22918">
                  <c:v>58.486174523055148</c:v>
                </c:pt>
                <c:pt idx="22919">
                  <c:v>58.490591608341049</c:v>
                </c:pt>
                <c:pt idx="22920">
                  <c:v>58.483965980412229</c:v>
                </c:pt>
                <c:pt idx="22921">
                  <c:v>58.480352001541952</c:v>
                </c:pt>
                <c:pt idx="22922">
                  <c:v>58.495611023438641</c:v>
                </c:pt>
                <c:pt idx="22923">
                  <c:v>58.516893343452438</c:v>
                </c:pt>
                <c:pt idx="22924">
                  <c:v>58.522414700059819</c:v>
                </c:pt>
                <c:pt idx="22925">
                  <c:v>58.516692566848548</c:v>
                </c:pt>
                <c:pt idx="22926">
                  <c:v>58.522013146852018</c:v>
                </c:pt>
                <c:pt idx="22927">
                  <c:v>58.508360337786549</c:v>
                </c:pt>
                <c:pt idx="22928">
                  <c:v>58.509765774013871</c:v>
                </c:pt>
                <c:pt idx="22929">
                  <c:v>58.517696449868069</c:v>
                </c:pt>
                <c:pt idx="22930">
                  <c:v>58.511673151750948</c:v>
                </c:pt>
                <c:pt idx="22931">
                  <c:v>58.506151795143602</c:v>
                </c:pt>
                <c:pt idx="22932">
                  <c:v>58.505850630237738</c:v>
                </c:pt>
                <c:pt idx="22933">
                  <c:v>58.511472375147051</c:v>
                </c:pt>
                <c:pt idx="22934">
                  <c:v>58.525526737420321</c:v>
                </c:pt>
                <c:pt idx="22935">
                  <c:v>58.634849598245992</c:v>
                </c:pt>
                <c:pt idx="22936">
                  <c:v>58.634448045038198</c:v>
                </c:pt>
                <c:pt idx="22937">
                  <c:v>58.644587263535342</c:v>
                </c:pt>
                <c:pt idx="22938">
                  <c:v>58.645289981649</c:v>
                </c:pt>
                <c:pt idx="22939">
                  <c:v>58.648602795613407</c:v>
                </c:pt>
                <c:pt idx="22940">
                  <c:v>58.658541237506661</c:v>
                </c:pt>
                <c:pt idx="22941">
                  <c:v>58.666873466568667</c:v>
                </c:pt>
                <c:pt idx="22942">
                  <c:v>58.648803572217339</c:v>
                </c:pt>
                <c:pt idx="22943">
                  <c:v>58.652216774483719</c:v>
                </c:pt>
                <c:pt idx="22944">
                  <c:v>58.662054828075</c:v>
                </c:pt>
                <c:pt idx="22945">
                  <c:v>58.659946673733998</c:v>
                </c:pt>
                <c:pt idx="22946">
                  <c:v>58.659043179016429</c:v>
                </c:pt>
                <c:pt idx="22947">
                  <c:v>58.651112503162217</c:v>
                </c:pt>
                <c:pt idx="22948">
                  <c:v>58.659043179016408</c:v>
                </c:pt>
                <c:pt idx="22949">
                  <c:v>58.67008589223115</c:v>
                </c:pt>
                <c:pt idx="22950">
                  <c:v>58.657537354487147</c:v>
                </c:pt>
                <c:pt idx="22951">
                  <c:v>58.65312026920126</c:v>
                </c:pt>
                <c:pt idx="22952">
                  <c:v>58.646795806178297</c:v>
                </c:pt>
                <c:pt idx="22953">
                  <c:v>58.638062023908482</c:v>
                </c:pt>
                <c:pt idx="22954">
                  <c:v>58.676611131858031</c:v>
                </c:pt>
                <c:pt idx="22955">
                  <c:v>58.673800259403357</c:v>
                </c:pt>
                <c:pt idx="22956">
                  <c:v>58.677313849971682</c:v>
                </c:pt>
                <c:pt idx="22957">
                  <c:v>58.684240642806373</c:v>
                </c:pt>
                <c:pt idx="22958">
                  <c:v>58.684140254504428</c:v>
                </c:pt>
                <c:pt idx="22959">
                  <c:v>58.675808025442407</c:v>
                </c:pt>
                <c:pt idx="22960">
                  <c:v>58.664664923925741</c:v>
                </c:pt>
                <c:pt idx="22961">
                  <c:v>58.66426337071794</c:v>
                </c:pt>
                <c:pt idx="22962">
                  <c:v>58.655328811844221</c:v>
                </c:pt>
                <c:pt idx="22963">
                  <c:v>58.65312026920126</c:v>
                </c:pt>
                <c:pt idx="22964">
                  <c:v>58.661552886565261</c:v>
                </c:pt>
                <c:pt idx="22965">
                  <c:v>58.681228993747808</c:v>
                </c:pt>
                <c:pt idx="22966">
                  <c:v>58.688858504696157</c:v>
                </c:pt>
                <c:pt idx="22967">
                  <c:v>58.675004919026797</c:v>
                </c:pt>
                <c:pt idx="22968">
                  <c:v>58.653722599012973</c:v>
                </c:pt>
                <c:pt idx="22969">
                  <c:v>58.660247838639862</c:v>
                </c:pt>
                <c:pt idx="22970">
                  <c:v>58.682333265069282</c:v>
                </c:pt>
                <c:pt idx="22971">
                  <c:v>58.691067047339097</c:v>
                </c:pt>
                <c:pt idx="22972">
                  <c:v>58.69136821224496</c:v>
                </c:pt>
                <c:pt idx="22973">
                  <c:v>58.665668806945249</c:v>
                </c:pt>
                <c:pt idx="22974">
                  <c:v>58.665668806945249</c:v>
                </c:pt>
                <c:pt idx="22975">
                  <c:v>58.659344343922257</c:v>
                </c:pt>
                <c:pt idx="22976">
                  <c:v>58.658742014110572</c:v>
                </c:pt>
                <c:pt idx="22977">
                  <c:v>58.652317162785643</c:v>
                </c:pt>
                <c:pt idx="22978">
                  <c:v>58.648903960519277</c:v>
                </c:pt>
                <c:pt idx="22979">
                  <c:v>58.651614444671971</c:v>
                </c:pt>
                <c:pt idx="22980">
                  <c:v>58.644988816743137</c:v>
                </c:pt>
                <c:pt idx="22981">
                  <c:v>58.650811338256368</c:v>
                </c:pt>
                <c:pt idx="22982">
                  <c:v>58.649606678632949</c:v>
                </c:pt>
                <c:pt idx="22983">
                  <c:v>58.647197359386091</c:v>
                </c:pt>
                <c:pt idx="22984">
                  <c:v>58.627320475599603</c:v>
                </c:pt>
                <c:pt idx="22985">
                  <c:v>58.642981050704108</c:v>
                </c:pt>
                <c:pt idx="22986">
                  <c:v>58.660448615243737</c:v>
                </c:pt>
                <c:pt idx="22987">
                  <c:v>58.68333714808881</c:v>
                </c:pt>
                <c:pt idx="22988">
                  <c:v>58.67922122770878</c:v>
                </c:pt>
                <c:pt idx="22989">
                  <c:v>58.665367642039413</c:v>
                </c:pt>
                <c:pt idx="22990">
                  <c:v>58.660247838639847</c:v>
                </c:pt>
                <c:pt idx="22991">
                  <c:v>58.666973854870633</c:v>
                </c:pt>
                <c:pt idx="22992">
                  <c:v>58.664162982415981</c:v>
                </c:pt>
                <c:pt idx="22993">
                  <c:v>58.672294434874082</c:v>
                </c:pt>
                <c:pt idx="22994">
                  <c:v>58.672495211478001</c:v>
                </c:pt>
                <c:pt idx="22995">
                  <c:v>58.664464147321823</c:v>
                </c:pt>
                <c:pt idx="22996">
                  <c:v>58.674502977517008</c:v>
                </c:pt>
                <c:pt idx="22997">
                  <c:v>58.682132488465363</c:v>
                </c:pt>
                <c:pt idx="22998">
                  <c:v>58.628424746921077</c:v>
                </c:pt>
                <c:pt idx="22999">
                  <c:v>58.635853481265507</c:v>
                </c:pt>
                <c:pt idx="23000">
                  <c:v>58.641977167684573</c:v>
                </c:pt>
                <c:pt idx="23001">
                  <c:v>58.622702613709812</c:v>
                </c:pt>
                <c:pt idx="23002">
                  <c:v>58.625111932956671</c:v>
                </c:pt>
                <c:pt idx="23003">
                  <c:v>58.619590576349303</c:v>
                </c:pt>
                <c:pt idx="23004">
                  <c:v>58.599713692562823</c:v>
                </c:pt>
                <c:pt idx="23005">
                  <c:v>58.584454670666112</c:v>
                </c:pt>
                <c:pt idx="23006">
                  <c:v>58.579937197078287</c:v>
                </c:pt>
                <c:pt idx="23007">
                  <c:v>58.591180686896912</c:v>
                </c:pt>
                <c:pt idx="23008">
                  <c:v>58.585860106893442</c:v>
                </c:pt>
                <c:pt idx="23009">
                  <c:v>58.587667096328587</c:v>
                </c:pt>
                <c:pt idx="23010">
                  <c:v>58.605034272566257</c:v>
                </c:pt>
                <c:pt idx="23011">
                  <c:v>58.602223400111612</c:v>
                </c:pt>
                <c:pt idx="23012">
                  <c:v>58.61045524087168</c:v>
                </c:pt>
                <c:pt idx="23013">
                  <c:v>58.630231736356222</c:v>
                </c:pt>
                <c:pt idx="23014">
                  <c:v>58.635050374849911</c:v>
                </c:pt>
                <c:pt idx="23015">
                  <c:v>58.643482992213848</c:v>
                </c:pt>
                <c:pt idx="23016">
                  <c:v>58.560863419707402</c:v>
                </c:pt>
                <c:pt idx="23017">
                  <c:v>58.621598342388353</c:v>
                </c:pt>
                <c:pt idx="23018">
                  <c:v>58.623706496729341</c:v>
                </c:pt>
                <c:pt idx="23019">
                  <c:v>58.616880092196588</c:v>
                </c:pt>
                <c:pt idx="23020">
                  <c:v>58.634949986547959</c:v>
                </c:pt>
                <c:pt idx="23021">
                  <c:v>58.632641055603052</c:v>
                </c:pt>
                <c:pt idx="23022">
                  <c:v>58.64468765183728</c:v>
                </c:pt>
                <c:pt idx="23023">
                  <c:v>58.652216774483698</c:v>
                </c:pt>
                <c:pt idx="23024">
                  <c:v>58.656332694863721</c:v>
                </c:pt>
                <c:pt idx="23025">
                  <c:v>58.648000465801687</c:v>
                </c:pt>
                <c:pt idx="23026">
                  <c:v>58.645892311460713</c:v>
                </c:pt>
                <c:pt idx="23027">
                  <c:v>58.637760859002597</c:v>
                </c:pt>
                <c:pt idx="23028">
                  <c:v>58.637258917492851</c:v>
                </c:pt>
                <c:pt idx="23029">
                  <c:v>58.624509603144958</c:v>
                </c:pt>
                <c:pt idx="23030">
                  <c:v>58.640471343155312</c:v>
                </c:pt>
                <c:pt idx="23031">
                  <c:v>58.656332694863728</c:v>
                </c:pt>
                <c:pt idx="23032">
                  <c:v>58.634849598246007</c:v>
                </c:pt>
                <c:pt idx="23033">
                  <c:v>58.627220087297651</c:v>
                </c:pt>
                <c:pt idx="23034">
                  <c:v>58.613165725024402</c:v>
                </c:pt>
                <c:pt idx="23035">
                  <c:v>58.673599482799453</c:v>
                </c:pt>
                <c:pt idx="23036">
                  <c:v>58.666271136756983</c:v>
                </c:pt>
                <c:pt idx="23037">
                  <c:v>58.656131918259831</c:v>
                </c:pt>
                <c:pt idx="23038">
                  <c:v>58.659545120526197</c:v>
                </c:pt>
                <c:pt idx="23039">
                  <c:v>58.667977737890148</c:v>
                </c:pt>
                <c:pt idx="23040">
                  <c:v>58.6697847273253</c:v>
                </c:pt>
                <c:pt idx="23041">
                  <c:v>58.657938907694962</c:v>
                </c:pt>
                <c:pt idx="23042">
                  <c:v>58.646293864668529</c:v>
                </c:pt>
                <c:pt idx="23043">
                  <c:v>58.587667096328587</c:v>
                </c:pt>
                <c:pt idx="23044">
                  <c:v>58.596099713692539</c:v>
                </c:pt>
                <c:pt idx="23045">
                  <c:v>58.611459123891187</c:v>
                </c:pt>
                <c:pt idx="23046">
                  <c:v>58.640471343155312</c:v>
                </c:pt>
                <c:pt idx="23047">
                  <c:v>58.648402019009517</c:v>
                </c:pt>
                <c:pt idx="23048">
                  <c:v>58.645892311460713</c:v>
                </c:pt>
                <c:pt idx="23049">
                  <c:v>58.620293294462968</c:v>
                </c:pt>
                <c:pt idx="23050">
                  <c:v>58.593690394445701</c:v>
                </c:pt>
                <c:pt idx="23051">
                  <c:v>58.590377580481281</c:v>
                </c:pt>
                <c:pt idx="23052">
                  <c:v>58.588972144253951</c:v>
                </c:pt>
                <c:pt idx="23053">
                  <c:v>58.594794665767168</c:v>
                </c:pt>
                <c:pt idx="23054">
                  <c:v>58.600215634072583</c:v>
                </c:pt>
                <c:pt idx="23055">
                  <c:v>58.60463271935847</c:v>
                </c:pt>
                <c:pt idx="23056">
                  <c:v>58.621698730690298</c:v>
                </c:pt>
                <c:pt idx="23057">
                  <c:v>58.615474655969273</c:v>
                </c:pt>
                <c:pt idx="23058">
                  <c:v>58.591381463500802</c:v>
                </c:pt>
                <c:pt idx="23059">
                  <c:v>58.590176803877377</c:v>
                </c:pt>
                <c:pt idx="23060">
                  <c:v>58.588771367650047</c:v>
                </c:pt>
                <c:pt idx="23061">
                  <c:v>58.591783016708611</c:v>
                </c:pt>
                <c:pt idx="23062">
                  <c:v>58.649405902029038</c:v>
                </c:pt>
                <c:pt idx="23063">
                  <c:v>58.649606678632928</c:v>
                </c:pt>
                <c:pt idx="23064">
                  <c:v>58.639567848437729</c:v>
                </c:pt>
                <c:pt idx="23065">
                  <c:v>58.610555629173632</c:v>
                </c:pt>
                <c:pt idx="23066">
                  <c:v>58.608246698228733</c:v>
                </c:pt>
                <c:pt idx="23067">
                  <c:v>58.60182184690381</c:v>
                </c:pt>
                <c:pt idx="23068">
                  <c:v>58.609752522758022</c:v>
                </c:pt>
                <c:pt idx="23069">
                  <c:v>58.620192906161023</c:v>
                </c:pt>
                <c:pt idx="23070">
                  <c:v>58.543797408375568</c:v>
                </c:pt>
                <c:pt idx="23071">
                  <c:v>58.552129637437602</c:v>
                </c:pt>
                <c:pt idx="23072">
                  <c:v>58.560662643103512</c:v>
                </c:pt>
                <c:pt idx="23073">
                  <c:v>58.569496813675279</c:v>
                </c:pt>
                <c:pt idx="23074">
                  <c:v>58.559056430272292</c:v>
                </c:pt>
                <c:pt idx="23075">
                  <c:v>58.545504009508761</c:v>
                </c:pt>
                <c:pt idx="23076">
                  <c:v>58.549318764982949</c:v>
                </c:pt>
                <c:pt idx="23077">
                  <c:v>58.563373127256213</c:v>
                </c:pt>
                <c:pt idx="23078">
                  <c:v>58.565180116691351</c:v>
                </c:pt>
                <c:pt idx="23079">
                  <c:v>58.576825159717771</c:v>
                </c:pt>
                <c:pt idx="23080">
                  <c:v>58.569496813675279</c:v>
                </c:pt>
                <c:pt idx="23081">
                  <c:v>58.569697590279198</c:v>
                </c:pt>
                <c:pt idx="23082">
                  <c:v>58.571805744620178</c:v>
                </c:pt>
                <c:pt idx="23083">
                  <c:v>58.566183999710887</c:v>
                </c:pt>
                <c:pt idx="23084">
                  <c:v>58.580639915191973</c:v>
                </c:pt>
                <c:pt idx="23085">
                  <c:v>58.568091377447971</c:v>
                </c:pt>
                <c:pt idx="23086">
                  <c:v>58.567689824240148</c:v>
                </c:pt>
                <c:pt idx="23087">
                  <c:v>58.562971574048412</c:v>
                </c:pt>
                <c:pt idx="23088">
                  <c:v>58.555442451402001</c:v>
                </c:pt>
                <c:pt idx="23089">
                  <c:v>58.641776391080697</c:v>
                </c:pt>
                <c:pt idx="23090">
                  <c:v>58.651915609577841</c:v>
                </c:pt>
                <c:pt idx="23091">
                  <c:v>58.554840121590303</c:v>
                </c:pt>
                <c:pt idx="23092">
                  <c:v>58.547009834038043</c:v>
                </c:pt>
                <c:pt idx="23093">
                  <c:v>58.486776852866861</c:v>
                </c:pt>
                <c:pt idx="23094">
                  <c:v>58.495309858532799</c:v>
                </c:pt>
                <c:pt idx="23095">
                  <c:v>58.449733569446593</c:v>
                </c:pt>
                <c:pt idx="23096">
                  <c:v>58.459571623037903</c:v>
                </c:pt>
                <c:pt idx="23097">
                  <c:v>58.462181718888651</c:v>
                </c:pt>
                <c:pt idx="23098">
                  <c:v>58.454953761148097</c:v>
                </c:pt>
                <c:pt idx="23099">
                  <c:v>58.468104628703813</c:v>
                </c:pt>
                <c:pt idx="23100">
                  <c:v>58.462081330586699</c:v>
                </c:pt>
                <c:pt idx="23101">
                  <c:v>58.426041930185932</c:v>
                </c:pt>
                <c:pt idx="23102">
                  <c:v>58.430057462264003</c:v>
                </c:pt>
                <c:pt idx="23103">
                  <c:v>58.42784891962107</c:v>
                </c:pt>
                <c:pt idx="23104">
                  <c:v>58.44421221283924</c:v>
                </c:pt>
                <c:pt idx="23105">
                  <c:v>58.441300952082628</c:v>
                </c:pt>
                <c:pt idx="23106">
                  <c:v>58.447424638501708</c:v>
                </c:pt>
                <c:pt idx="23107">
                  <c:v>58.448127356615373</c:v>
                </c:pt>
                <c:pt idx="23108">
                  <c:v>58.449030851332942</c:v>
                </c:pt>
                <c:pt idx="23109">
                  <c:v>58.421725233201997</c:v>
                </c:pt>
                <c:pt idx="23110">
                  <c:v>58.50424441740649</c:v>
                </c:pt>
                <c:pt idx="23111">
                  <c:v>58.513881694393874</c:v>
                </c:pt>
                <c:pt idx="23112">
                  <c:v>58.584253894062208</c:v>
                </c:pt>
                <c:pt idx="23113">
                  <c:v>58.584454670666112</c:v>
                </c:pt>
                <c:pt idx="23114">
                  <c:v>58.631235619375751</c:v>
                </c:pt>
                <c:pt idx="23115">
                  <c:v>58.625814651070328</c:v>
                </c:pt>
                <c:pt idx="23116">
                  <c:v>58.62159834238836</c:v>
                </c:pt>
                <c:pt idx="23117">
                  <c:v>58.629227853336687</c:v>
                </c:pt>
                <c:pt idx="23118">
                  <c:v>58.651714832973951</c:v>
                </c:pt>
                <c:pt idx="23119">
                  <c:v>58.630432512960141</c:v>
                </c:pt>
                <c:pt idx="23120">
                  <c:v>58.664162982416002</c:v>
                </c:pt>
                <c:pt idx="23121">
                  <c:v>58.559759148385957</c:v>
                </c:pt>
                <c:pt idx="23122">
                  <c:v>58.563172350652323</c:v>
                </c:pt>
                <c:pt idx="23123">
                  <c:v>58.554739733288351</c:v>
                </c:pt>
                <c:pt idx="23124">
                  <c:v>58.546809057434139</c:v>
                </c:pt>
                <c:pt idx="23125">
                  <c:v>58.543295466865843</c:v>
                </c:pt>
                <c:pt idx="23126">
                  <c:v>58.545002067999008</c:v>
                </c:pt>
                <c:pt idx="23127">
                  <c:v>58.535565567615521</c:v>
                </c:pt>
                <c:pt idx="23128">
                  <c:v>58.554840121590303</c:v>
                </c:pt>
                <c:pt idx="23129">
                  <c:v>58.558353712158628</c:v>
                </c:pt>
                <c:pt idx="23130">
                  <c:v>58.540584982713114</c:v>
                </c:pt>
                <c:pt idx="23131">
                  <c:v>58.540484594411147</c:v>
                </c:pt>
                <c:pt idx="23132">
                  <c:v>58.545905562716577</c:v>
                </c:pt>
                <c:pt idx="23133">
                  <c:v>58.545805174414618</c:v>
                </c:pt>
                <c:pt idx="23134">
                  <c:v>58.536268285729207</c:v>
                </c:pt>
                <c:pt idx="23135">
                  <c:v>58.530546152517942</c:v>
                </c:pt>
                <c:pt idx="23136">
                  <c:v>58.518700332887612</c:v>
                </c:pt>
                <c:pt idx="23137">
                  <c:v>58.497317624571863</c:v>
                </c:pt>
                <c:pt idx="23138">
                  <c:v>58.523318194777417</c:v>
                </c:pt>
                <c:pt idx="23139">
                  <c:v>58.521711981946183</c:v>
                </c:pt>
                <c:pt idx="23140">
                  <c:v>58.62691892239183</c:v>
                </c:pt>
                <c:pt idx="23141">
                  <c:v>58.511673151750948</c:v>
                </c:pt>
                <c:pt idx="23142">
                  <c:v>58.517395284962241</c:v>
                </c:pt>
                <c:pt idx="23143">
                  <c:v>58.429053579244517</c:v>
                </c:pt>
                <c:pt idx="23144">
                  <c:v>58.435578818871399</c:v>
                </c:pt>
                <c:pt idx="23145">
                  <c:v>58.425138435468398</c:v>
                </c:pt>
                <c:pt idx="23146">
                  <c:v>58.438188914722133</c:v>
                </c:pt>
                <c:pt idx="23147">
                  <c:v>58.43537804226748</c:v>
                </c:pt>
                <c:pt idx="23148">
                  <c:v>58.437185031702619</c:v>
                </c:pt>
                <c:pt idx="23149">
                  <c:v>58.453146771712973</c:v>
                </c:pt>
                <c:pt idx="23150">
                  <c:v>58.449532792842717</c:v>
                </c:pt>
                <c:pt idx="23151">
                  <c:v>58.443107941517781</c:v>
                </c:pt>
                <c:pt idx="23152">
                  <c:v>58.437887749816269</c:v>
                </c:pt>
                <c:pt idx="23153">
                  <c:v>58.448528909823189</c:v>
                </c:pt>
                <c:pt idx="23154">
                  <c:v>58.455656479261769</c:v>
                </c:pt>
                <c:pt idx="23155">
                  <c:v>58.463888320021837</c:v>
                </c:pt>
                <c:pt idx="23156">
                  <c:v>58.464992591343297</c:v>
                </c:pt>
                <c:pt idx="23157">
                  <c:v>58.46790385209993</c:v>
                </c:pt>
                <c:pt idx="23158">
                  <c:v>58.373137295057283</c:v>
                </c:pt>
                <c:pt idx="23159">
                  <c:v>58.370326422602609</c:v>
                </c:pt>
                <c:pt idx="23160">
                  <c:v>58.489888890227398</c:v>
                </c:pt>
                <c:pt idx="23161">
                  <c:v>58.403053009038963</c:v>
                </c:pt>
                <c:pt idx="23162">
                  <c:v>58.508360337786577</c:v>
                </c:pt>
                <c:pt idx="23163">
                  <c:v>58.496715294760129</c:v>
                </c:pt>
                <c:pt idx="23164">
                  <c:v>58.504846747218238</c:v>
                </c:pt>
                <c:pt idx="23165">
                  <c:v>58.486274911357143</c:v>
                </c:pt>
                <c:pt idx="23166">
                  <c:v>58.487479570980547</c:v>
                </c:pt>
                <c:pt idx="23167">
                  <c:v>58.48326326229855</c:v>
                </c:pt>
                <c:pt idx="23168">
                  <c:v>58.478645400408773</c:v>
                </c:pt>
                <c:pt idx="23169">
                  <c:v>58.480352001541974</c:v>
                </c:pt>
                <c:pt idx="23170">
                  <c:v>58.4980203426855</c:v>
                </c:pt>
                <c:pt idx="23171">
                  <c:v>58.482259379279043</c:v>
                </c:pt>
                <c:pt idx="23172">
                  <c:v>58.485170640035662</c:v>
                </c:pt>
                <c:pt idx="23173">
                  <c:v>58.484367533620038</c:v>
                </c:pt>
                <c:pt idx="23174">
                  <c:v>58.480050836636103</c:v>
                </c:pt>
                <c:pt idx="23175">
                  <c:v>58.462884437002309</c:v>
                </c:pt>
                <c:pt idx="23176">
                  <c:v>58.468907735119451</c:v>
                </c:pt>
                <c:pt idx="23177">
                  <c:v>58.568492930655779</c:v>
                </c:pt>
                <c:pt idx="23178">
                  <c:v>58.567890600844038</c:v>
                </c:pt>
                <c:pt idx="23179">
                  <c:v>58.550824589512189</c:v>
                </c:pt>
                <c:pt idx="23180">
                  <c:v>58.629629406544503</c:v>
                </c:pt>
                <c:pt idx="23181">
                  <c:v>58.624810768050807</c:v>
                </c:pt>
                <c:pt idx="23182">
                  <c:v>58.621196789180523</c:v>
                </c:pt>
                <c:pt idx="23183">
                  <c:v>58.6147719378556</c:v>
                </c:pt>
                <c:pt idx="23184">
                  <c:v>58.620494071066872</c:v>
                </c:pt>
                <c:pt idx="23185">
                  <c:v>58.613667666534127</c:v>
                </c:pt>
                <c:pt idx="23186">
                  <c:v>58.617382033706363</c:v>
                </c:pt>
                <c:pt idx="23187">
                  <c:v>58.628525135223022</c:v>
                </c:pt>
                <c:pt idx="23188">
                  <c:v>58.62621620427813</c:v>
                </c:pt>
                <c:pt idx="23189">
                  <c:v>58.61045524087168</c:v>
                </c:pt>
                <c:pt idx="23190">
                  <c:v>58.639367071833831</c:v>
                </c:pt>
                <c:pt idx="23191">
                  <c:v>58.605636602377999</c:v>
                </c:pt>
                <c:pt idx="23192">
                  <c:v>58.604030389546757</c:v>
                </c:pt>
                <c:pt idx="23193">
                  <c:v>58.510368103825598</c:v>
                </c:pt>
                <c:pt idx="23194">
                  <c:v>58.523318194777382</c:v>
                </c:pt>
                <c:pt idx="23195">
                  <c:v>58.510870045335338</c:v>
                </c:pt>
                <c:pt idx="23196">
                  <c:v>58.514885577413409</c:v>
                </c:pt>
                <c:pt idx="23197">
                  <c:v>58.50434480570847</c:v>
                </c:pt>
                <c:pt idx="23198">
                  <c:v>58.504645970614327</c:v>
                </c:pt>
                <c:pt idx="23199">
                  <c:v>58.515889460432938</c:v>
                </c:pt>
                <c:pt idx="23200">
                  <c:v>58.514182859299751</c:v>
                </c:pt>
                <c:pt idx="23201">
                  <c:v>58.521410817040312</c:v>
                </c:pt>
                <c:pt idx="23202">
                  <c:v>58.533758578180397</c:v>
                </c:pt>
                <c:pt idx="23203">
                  <c:v>58.53285508346282</c:v>
                </c:pt>
                <c:pt idx="23204">
                  <c:v>58.538075275164317</c:v>
                </c:pt>
                <c:pt idx="23205">
                  <c:v>58.528337609874981</c:v>
                </c:pt>
                <c:pt idx="23206">
                  <c:v>58.518599944585652</c:v>
                </c:pt>
                <c:pt idx="23207">
                  <c:v>58.514383635903648</c:v>
                </c:pt>
                <c:pt idx="23208">
                  <c:v>58.504545582312353</c:v>
                </c:pt>
                <c:pt idx="23209">
                  <c:v>58.497317624571842</c:v>
                </c:pt>
                <c:pt idx="23210">
                  <c:v>58.519804604209071</c:v>
                </c:pt>
                <c:pt idx="23211">
                  <c:v>58.521410817040312</c:v>
                </c:pt>
                <c:pt idx="23212">
                  <c:v>58.621096400878578</c:v>
                </c:pt>
                <c:pt idx="23213">
                  <c:v>58.623405331823498</c:v>
                </c:pt>
                <c:pt idx="23214">
                  <c:v>58.632641055603067</c:v>
                </c:pt>
                <c:pt idx="23215">
                  <c:v>58.627822417109378</c:v>
                </c:pt>
                <c:pt idx="23216">
                  <c:v>58.639467460135798</c:v>
                </c:pt>
                <c:pt idx="23217">
                  <c:v>58.637158529190913</c:v>
                </c:pt>
                <c:pt idx="23218">
                  <c:v>58.629930571450359</c:v>
                </c:pt>
                <c:pt idx="23219">
                  <c:v>58.63233989069721</c:v>
                </c:pt>
                <c:pt idx="23220">
                  <c:v>58.627220087297637</c:v>
                </c:pt>
                <c:pt idx="23221">
                  <c:v>58.61818514012198</c:v>
                </c:pt>
                <c:pt idx="23222">
                  <c:v>58.623104166917621</c:v>
                </c:pt>
                <c:pt idx="23223">
                  <c:v>58.626718145787912</c:v>
                </c:pt>
                <c:pt idx="23224">
                  <c:v>58.632239502395279</c:v>
                </c:pt>
                <c:pt idx="23225">
                  <c:v>58.650409785048552</c:v>
                </c:pt>
                <c:pt idx="23226">
                  <c:v>58.665568418643304</c:v>
                </c:pt>
                <c:pt idx="23227">
                  <c:v>58.668981620909683</c:v>
                </c:pt>
                <c:pt idx="23228">
                  <c:v>58.557349829139113</c:v>
                </c:pt>
                <c:pt idx="23229">
                  <c:v>58.5657824465031</c:v>
                </c:pt>
                <c:pt idx="23230">
                  <c:v>58.578531760850971</c:v>
                </c:pt>
                <c:pt idx="23231">
                  <c:v>58.555944392911798</c:v>
                </c:pt>
                <c:pt idx="23232">
                  <c:v>58.562770797444507</c:v>
                </c:pt>
                <c:pt idx="23233">
                  <c:v>58.559558371782053</c:v>
                </c:pt>
                <c:pt idx="23234">
                  <c:v>58.554940509892241</c:v>
                </c:pt>
                <c:pt idx="23235">
                  <c:v>58.549519541586861</c:v>
                </c:pt>
                <c:pt idx="23236">
                  <c:v>58.555040898194207</c:v>
                </c:pt>
                <c:pt idx="23237">
                  <c:v>58.54700983403805</c:v>
                </c:pt>
                <c:pt idx="23238">
                  <c:v>58.550222259700497</c:v>
                </c:pt>
                <c:pt idx="23239">
                  <c:v>58.557149052535188</c:v>
                </c:pt>
                <c:pt idx="23240">
                  <c:v>58.571906132922152</c:v>
                </c:pt>
                <c:pt idx="23241">
                  <c:v>58.57331156914946</c:v>
                </c:pt>
                <c:pt idx="23242">
                  <c:v>58.569797978581143</c:v>
                </c:pt>
                <c:pt idx="23243">
                  <c:v>58.579836808776328</c:v>
                </c:pt>
                <c:pt idx="23244">
                  <c:v>58.560461866499608</c:v>
                </c:pt>
                <c:pt idx="23245">
                  <c:v>58.5677902125421</c:v>
                </c:pt>
                <c:pt idx="23246">
                  <c:v>58.558654877064463</c:v>
                </c:pt>
                <c:pt idx="23247">
                  <c:v>58.657236189581283</c:v>
                </c:pt>
                <c:pt idx="23248">
                  <c:v>58.639266683531901</c:v>
                </c:pt>
                <c:pt idx="23249">
                  <c:v>58.62260222540786</c:v>
                </c:pt>
                <c:pt idx="23250">
                  <c:v>58.645189593347048</c:v>
                </c:pt>
                <c:pt idx="23251">
                  <c:v>58.634749209944047</c:v>
                </c:pt>
                <c:pt idx="23252">
                  <c:v>58.625111932956671</c:v>
                </c:pt>
                <c:pt idx="23253">
                  <c:v>58.632139114093299</c:v>
                </c:pt>
                <c:pt idx="23254">
                  <c:v>58.624409214842998</c:v>
                </c:pt>
                <c:pt idx="23255">
                  <c:v>58.622100283898099</c:v>
                </c:pt>
                <c:pt idx="23256">
                  <c:v>58.631034842771832</c:v>
                </c:pt>
                <c:pt idx="23257">
                  <c:v>58.62521232125863</c:v>
                </c:pt>
                <c:pt idx="23258">
                  <c:v>58.627922805411323</c:v>
                </c:pt>
                <c:pt idx="23259">
                  <c:v>58.603227283131147</c:v>
                </c:pt>
                <c:pt idx="23260">
                  <c:v>58.605937767283848</c:v>
                </c:pt>
                <c:pt idx="23261">
                  <c:v>58.611961065400969</c:v>
                </c:pt>
                <c:pt idx="23262">
                  <c:v>58.605335437472142</c:v>
                </c:pt>
                <c:pt idx="23263">
                  <c:v>58.604532331056518</c:v>
                </c:pt>
                <c:pt idx="23264">
                  <c:v>58.596501266900361</c:v>
                </c:pt>
                <c:pt idx="23265">
                  <c:v>58.603126894829202</c:v>
                </c:pt>
                <c:pt idx="23266">
                  <c:v>58.611358735589242</c:v>
                </c:pt>
                <c:pt idx="23267">
                  <c:v>58.622200672200051</c:v>
                </c:pt>
                <c:pt idx="23268">
                  <c:v>58.624308826541061</c:v>
                </c:pt>
                <c:pt idx="23269">
                  <c:v>58.611760288797029</c:v>
                </c:pt>
                <c:pt idx="23270">
                  <c:v>58.597304373315957</c:v>
                </c:pt>
                <c:pt idx="23271">
                  <c:v>58.598609421241321</c:v>
                </c:pt>
                <c:pt idx="23272">
                  <c:v>58.596702043504258</c:v>
                </c:pt>
                <c:pt idx="23273">
                  <c:v>58.6010187404882</c:v>
                </c:pt>
                <c:pt idx="23274">
                  <c:v>58.609752522758022</c:v>
                </c:pt>
                <c:pt idx="23275">
                  <c:v>58.5983082563355</c:v>
                </c:pt>
                <c:pt idx="23276">
                  <c:v>58.596501266900361</c:v>
                </c:pt>
                <c:pt idx="23277">
                  <c:v>58.589775250669561</c:v>
                </c:pt>
                <c:pt idx="23278">
                  <c:v>58.60131990539405</c:v>
                </c:pt>
                <c:pt idx="23279">
                  <c:v>58.592284958218357</c:v>
                </c:pt>
                <c:pt idx="23280">
                  <c:v>58.580639915191952</c:v>
                </c:pt>
                <c:pt idx="23281">
                  <c:v>58.574415840470941</c:v>
                </c:pt>
                <c:pt idx="23282">
                  <c:v>58.580338750286067</c:v>
                </c:pt>
                <c:pt idx="23283">
                  <c:v>58.575520111792393</c:v>
                </c:pt>
                <c:pt idx="23284">
                  <c:v>58.586060883497339</c:v>
                </c:pt>
                <c:pt idx="23285">
                  <c:v>58.584454670666112</c:v>
                </c:pt>
                <c:pt idx="23286">
                  <c:v>58.595196218974998</c:v>
                </c:pt>
                <c:pt idx="23287">
                  <c:v>58.606740873699437</c:v>
                </c:pt>
                <c:pt idx="23288">
                  <c:v>58.615173491063402</c:v>
                </c:pt>
                <c:pt idx="23289">
                  <c:v>58.625413097862513</c:v>
                </c:pt>
                <c:pt idx="23290">
                  <c:v>58.640672119759223</c:v>
                </c:pt>
                <c:pt idx="23291">
                  <c:v>58.641475226174848</c:v>
                </c:pt>
                <c:pt idx="23292">
                  <c:v>58.63735930579481</c:v>
                </c:pt>
                <c:pt idx="23293">
                  <c:v>58.626517369184</c:v>
                </c:pt>
                <c:pt idx="23294">
                  <c:v>58.638764742022133</c:v>
                </c:pt>
                <c:pt idx="23295">
                  <c:v>58.6415756144768</c:v>
                </c:pt>
                <c:pt idx="23296">
                  <c:v>58.642579497496293</c:v>
                </c:pt>
                <c:pt idx="23297">
                  <c:v>58.641073672967011</c:v>
                </c:pt>
                <c:pt idx="23298">
                  <c:v>58.64779968919779</c:v>
                </c:pt>
                <c:pt idx="23299">
                  <c:v>58.651815221275882</c:v>
                </c:pt>
                <c:pt idx="23300">
                  <c:v>58.657838519392968</c:v>
                </c:pt>
                <c:pt idx="23301">
                  <c:v>58.657135801279331</c:v>
                </c:pt>
                <c:pt idx="23302">
                  <c:v>58.662857934490603</c:v>
                </c:pt>
                <c:pt idx="23303">
                  <c:v>58.664564535623768</c:v>
                </c:pt>
                <c:pt idx="23304">
                  <c:v>58.667475796380401</c:v>
                </c:pt>
                <c:pt idx="23305">
                  <c:v>58.697291122060108</c:v>
                </c:pt>
                <c:pt idx="23306">
                  <c:v>58.68193171186148</c:v>
                </c:pt>
                <c:pt idx="23307">
                  <c:v>58.681931711861452</c:v>
                </c:pt>
                <c:pt idx="23308">
                  <c:v>58.718372665470028</c:v>
                </c:pt>
                <c:pt idx="23309">
                  <c:v>58.711044319427529</c:v>
                </c:pt>
                <c:pt idx="23310">
                  <c:v>58.721785867736394</c:v>
                </c:pt>
                <c:pt idx="23311">
                  <c:v>58.737044889633097</c:v>
                </c:pt>
                <c:pt idx="23312">
                  <c:v>58.738249549256523</c:v>
                </c:pt>
                <c:pt idx="23313">
                  <c:v>58.640872896363121</c:v>
                </c:pt>
                <c:pt idx="23314">
                  <c:v>58.631235619375751</c:v>
                </c:pt>
                <c:pt idx="23315">
                  <c:v>58.629227853336708</c:v>
                </c:pt>
                <c:pt idx="23316">
                  <c:v>58.623907273333259</c:v>
                </c:pt>
                <c:pt idx="23317">
                  <c:v>58.62742086390157</c:v>
                </c:pt>
                <c:pt idx="23318">
                  <c:v>58.632038725791382</c:v>
                </c:pt>
                <c:pt idx="23319">
                  <c:v>58.629729794846483</c:v>
                </c:pt>
                <c:pt idx="23320">
                  <c:v>58.616076985781007</c:v>
                </c:pt>
                <c:pt idx="23321">
                  <c:v>58.500329273630392</c:v>
                </c:pt>
                <c:pt idx="23322">
                  <c:v>58.487881124188348</c:v>
                </c:pt>
                <c:pt idx="23323">
                  <c:v>58.427949307923043</c:v>
                </c:pt>
                <c:pt idx="23324">
                  <c:v>58.391207189408597</c:v>
                </c:pt>
                <c:pt idx="23325">
                  <c:v>58.387693598840293</c:v>
                </c:pt>
                <c:pt idx="23326">
                  <c:v>58.381268747515357</c:v>
                </c:pt>
                <c:pt idx="23327">
                  <c:v>58.364001959579653</c:v>
                </c:pt>
                <c:pt idx="23328">
                  <c:v>58.294131701421101</c:v>
                </c:pt>
                <c:pt idx="23329">
                  <c:v>58.275760642163881</c:v>
                </c:pt>
                <c:pt idx="23330">
                  <c:v>58.280478892355617</c:v>
                </c:pt>
                <c:pt idx="23331">
                  <c:v>58.225867656093783</c:v>
                </c:pt>
                <c:pt idx="23332">
                  <c:v>58.313506643697806</c:v>
                </c:pt>
                <c:pt idx="23333">
                  <c:v>58.319730718418832</c:v>
                </c:pt>
                <c:pt idx="23334">
                  <c:v>58.328263724084749</c:v>
                </c:pt>
                <c:pt idx="23335">
                  <c:v>58.329468383708168</c:v>
                </c:pt>
                <c:pt idx="23336">
                  <c:v>58.325051298422281</c:v>
                </c:pt>
                <c:pt idx="23337">
                  <c:v>58.325854404837912</c:v>
                </c:pt>
                <c:pt idx="23338">
                  <c:v>58.326757899555467</c:v>
                </c:pt>
                <c:pt idx="23339">
                  <c:v>58.335190516919432</c:v>
                </c:pt>
                <c:pt idx="23340">
                  <c:v>58.434876100757712</c:v>
                </c:pt>
                <c:pt idx="23341">
                  <c:v>58.436080760381131</c:v>
                </c:pt>
                <c:pt idx="23342">
                  <c:v>58.500329273630378</c:v>
                </c:pt>
                <c:pt idx="23343">
                  <c:v>58.537071392144803</c:v>
                </c:pt>
                <c:pt idx="23344">
                  <c:v>58.542793525356053</c:v>
                </c:pt>
                <c:pt idx="23345">
                  <c:v>58.541990418940443</c:v>
                </c:pt>
                <c:pt idx="23346">
                  <c:v>58.530244987612079</c:v>
                </c:pt>
                <c:pt idx="23347">
                  <c:v>58.601420293696002</c:v>
                </c:pt>
                <c:pt idx="23348">
                  <c:v>58.613667666534141</c:v>
                </c:pt>
                <c:pt idx="23349">
                  <c:v>58.599713692562823</c:v>
                </c:pt>
                <c:pt idx="23350">
                  <c:v>58.655730365052008</c:v>
                </c:pt>
                <c:pt idx="23351">
                  <c:v>58.66727501977649</c:v>
                </c:pt>
                <c:pt idx="23352">
                  <c:v>58.676309966952168</c:v>
                </c:pt>
                <c:pt idx="23353">
                  <c:v>58.67139094015652</c:v>
                </c:pt>
                <c:pt idx="23354">
                  <c:v>58.674402589215063</c:v>
                </c:pt>
                <c:pt idx="23355">
                  <c:v>58.668580067701882</c:v>
                </c:pt>
                <c:pt idx="23356">
                  <c:v>58.667074243172593</c:v>
                </c:pt>
                <c:pt idx="23357">
                  <c:v>58.668881232607717</c:v>
                </c:pt>
                <c:pt idx="23358">
                  <c:v>58.675004919026783</c:v>
                </c:pt>
                <c:pt idx="23359">
                  <c:v>58.693074813378139</c:v>
                </c:pt>
                <c:pt idx="23360">
                  <c:v>58.693576754887907</c:v>
                </c:pt>
                <c:pt idx="23361">
                  <c:v>58.689761999413712</c:v>
                </c:pt>
                <c:pt idx="23362">
                  <c:v>58.657938907694962</c:v>
                </c:pt>
                <c:pt idx="23363">
                  <c:v>58.659745897130101</c:v>
                </c:pt>
                <c:pt idx="23364">
                  <c:v>58.665066477133543</c:v>
                </c:pt>
                <c:pt idx="23365">
                  <c:v>58.659545120526182</c:v>
                </c:pt>
                <c:pt idx="23366">
                  <c:v>58.659143567318367</c:v>
                </c:pt>
                <c:pt idx="23367">
                  <c:v>58.647598912593907</c:v>
                </c:pt>
                <c:pt idx="23368">
                  <c:v>58.649205125425119</c:v>
                </c:pt>
                <c:pt idx="23369">
                  <c:v>58.652618327691499</c:v>
                </c:pt>
                <c:pt idx="23370">
                  <c:v>58.650911726558313</c:v>
                </c:pt>
                <c:pt idx="23371">
                  <c:v>58.655027646938343</c:v>
                </c:pt>
                <c:pt idx="23372">
                  <c:v>58.658641625808599</c:v>
                </c:pt>
                <c:pt idx="23373">
                  <c:v>58.615675432573177</c:v>
                </c:pt>
                <c:pt idx="23374">
                  <c:v>58.620494071066872</c:v>
                </c:pt>
                <c:pt idx="23375">
                  <c:v>58.609451357852137</c:v>
                </c:pt>
                <c:pt idx="23376">
                  <c:v>58.607443591813123</c:v>
                </c:pt>
                <c:pt idx="23377">
                  <c:v>58.596902820108163</c:v>
                </c:pt>
                <c:pt idx="23378">
                  <c:v>58.581543409909507</c:v>
                </c:pt>
                <c:pt idx="23379">
                  <c:v>58.588670979348109</c:v>
                </c:pt>
                <c:pt idx="23380">
                  <c:v>58.580238361984151</c:v>
                </c:pt>
                <c:pt idx="23381">
                  <c:v>58.573010404243597</c:v>
                </c:pt>
                <c:pt idx="23382">
                  <c:v>58.568091377447971</c:v>
                </c:pt>
                <c:pt idx="23383">
                  <c:v>58.571303803110432</c:v>
                </c:pt>
                <c:pt idx="23384">
                  <c:v>58.568292154051882</c:v>
                </c:pt>
                <c:pt idx="23385">
                  <c:v>58.564979340087461</c:v>
                </c:pt>
                <c:pt idx="23386">
                  <c:v>58.539279934787757</c:v>
                </c:pt>
                <c:pt idx="23387">
                  <c:v>58.530345375914031</c:v>
                </c:pt>
                <c:pt idx="23388">
                  <c:v>58.532252753651129</c:v>
                </c:pt>
                <c:pt idx="23389">
                  <c:v>58.525928290628158</c:v>
                </c:pt>
                <c:pt idx="23390">
                  <c:v>58.510568880429503</c:v>
                </c:pt>
                <c:pt idx="23391">
                  <c:v>58.507557231370953</c:v>
                </c:pt>
                <c:pt idx="23392">
                  <c:v>58.556145169515673</c:v>
                </c:pt>
                <c:pt idx="23393">
                  <c:v>58.551928860833691</c:v>
                </c:pt>
                <c:pt idx="23394">
                  <c:v>58.560562254801567</c:v>
                </c:pt>
                <c:pt idx="23395">
                  <c:v>58.55423779177859</c:v>
                </c:pt>
                <c:pt idx="23396">
                  <c:v>58.560863419707417</c:v>
                </c:pt>
                <c:pt idx="23397">
                  <c:v>58.563674292162062</c:v>
                </c:pt>
                <c:pt idx="23398">
                  <c:v>58.559658760083998</c:v>
                </c:pt>
                <c:pt idx="23399">
                  <c:v>58.564878951785502</c:v>
                </c:pt>
                <c:pt idx="23400">
                  <c:v>58.564176233671837</c:v>
                </c:pt>
                <c:pt idx="23401">
                  <c:v>58.5490176000771</c:v>
                </c:pt>
                <c:pt idx="23402">
                  <c:v>58.551728084229801</c:v>
                </c:pt>
                <c:pt idx="23403">
                  <c:v>58.554840121590289</c:v>
                </c:pt>
                <c:pt idx="23404">
                  <c:v>58.553936626872741</c:v>
                </c:pt>
                <c:pt idx="23405">
                  <c:v>58.57893331405878</c:v>
                </c:pt>
                <c:pt idx="23406">
                  <c:v>58.595296607276943</c:v>
                </c:pt>
                <c:pt idx="23407">
                  <c:v>58.595898937088663</c:v>
                </c:pt>
                <c:pt idx="23408">
                  <c:v>58.596099713692553</c:v>
                </c:pt>
                <c:pt idx="23409">
                  <c:v>58.604733107660422</c:v>
                </c:pt>
                <c:pt idx="23410">
                  <c:v>58.600316022374543</c:v>
                </c:pt>
                <c:pt idx="23411">
                  <c:v>58.595798548786682</c:v>
                </c:pt>
                <c:pt idx="23412">
                  <c:v>58.600115245770631</c:v>
                </c:pt>
                <c:pt idx="23413">
                  <c:v>58.597003208410108</c:v>
                </c:pt>
                <c:pt idx="23414">
                  <c:v>58.609350969550199</c:v>
                </c:pt>
                <c:pt idx="23415">
                  <c:v>58.602022623507708</c:v>
                </c:pt>
                <c:pt idx="23416">
                  <c:v>58.605435825774073</c:v>
                </c:pt>
                <c:pt idx="23417">
                  <c:v>58.615675432573177</c:v>
                </c:pt>
                <c:pt idx="23418">
                  <c:v>58.535967120823337</c:v>
                </c:pt>
                <c:pt idx="23419">
                  <c:v>58.509765774013871</c:v>
                </c:pt>
                <c:pt idx="23420">
                  <c:v>58.524723631004711</c:v>
                </c:pt>
                <c:pt idx="23421">
                  <c:v>58.50233703966942</c:v>
                </c:pt>
                <c:pt idx="23422">
                  <c:v>58.499225002308918</c:v>
                </c:pt>
                <c:pt idx="23423">
                  <c:v>58.508159561182637</c:v>
                </c:pt>
                <c:pt idx="23424">
                  <c:v>58.505649853633841</c:v>
                </c:pt>
                <c:pt idx="23425">
                  <c:v>58.497919954383541</c:v>
                </c:pt>
                <c:pt idx="23426">
                  <c:v>58.494305975513278</c:v>
                </c:pt>
                <c:pt idx="23427">
                  <c:v>58.489788501925418</c:v>
                </c:pt>
                <c:pt idx="23428">
                  <c:v>58.493302092493757</c:v>
                </c:pt>
                <c:pt idx="23429">
                  <c:v>58.500429661932323</c:v>
                </c:pt>
                <c:pt idx="23430">
                  <c:v>58.492599374380099</c:v>
                </c:pt>
                <c:pt idx="23431">
                  <c:v>58.492599374380099</c:v>
                </c:pt>
                <c:pt idx="23432">
                  <c:v>58.486877241168827</c:v>
                </c:pt>
                <c:pt idx="23433">
                  <c:v>58.484467921921983</c:v>
                </c:pt>
                <c:pt idx="23434">
                  <c:v>58.491495103058632</c:v>
                </c:pt>
                <c:pt idx="23435">
                  <c:v>58.482560544184899</c:v>
                </c:pt>
                <c:pt idx="23436">
                  <c:v>58.473927150217023</c:v>
                </c:pt>
                <c:pt idx="23437">
                  <c:v>58.547812940453682</c:v>
                </c:pt>
                <c:pt idx="23438">
                  <c:v>58.581643798211459</c:v>
                </c:pt>
                <c:pt idx="23439">
                  <c:v>58.589273309159829</c:v>
                </c:pt>
                <c:pt idx="23440">
                  <c:v>58.595497383880861</c:v>
                </c:pt>
                <c:pt idx="23441">
                  <c:v>58.592485734822297</c:v>
                </c:pt>
                <c:pt idx="23442">
                  <c:v>58.588470202744197</c:v>
                </c:pt>
                <c:pt idx="23443">
                  <c:v>58.590076415575432</c:v>
                </c:pt>
                <c:pt idx="23444">
                  <c:v>58.594393112559359</c:v>
                </c:pt>
                <c:pt idx="23445">
                  <c:v>58.593088064633982</c:v>
                </c:pt>
                <c:pt idx="23446">
                  <c:v>58.583350399344653</c:v>
                </c:pt>
                <c:pt idx="23447">
                  <c:v>58.578832925756821</c:v>
                </c:pt>
                <c:pt idx="23448">
                  <c:v>58.577126324623627</c:v>
                </c:pt>
                <c:pt idx="23449">
                  <c:v>58.5882694261403</c:v>
                </c:pt>
                <c:pt idx="23450">
                  <c:v>58.591481851802747</c:v>
                </c:pt>
                <c:pt idx="23451">
                  <c:v>58.594694277465223</c:v>
                </c:pt>
                <c:pt idx="23452">
                  <c:v>58.590277192179357</c:v>
                </c:pt>
                <c:pt idx="23453">
                  <c:v>58.595296607276943</c:v>
                </c:pt>
                <c:pt idx="23454">
                  <c:v>58.600014857468693</c:v>
                </c:pt>
                <c:pt idx="23455">
                  <c:v>58.591481851802769</c:v>
                </c:pt>
                <c:pt idx="23456">
                  <c:v>58.600516798978447</c:v>
                </c:pt>
                <c:pt idx="23457">
                  <c:v>58.601319905394057</c:v>
                </c:pt>
                <c:pt idx="23458">
                  <c:v>58.597605538221828</c:v>
                </c:pt>
                <c:pt idx="23459">
                  <c:v>58.605837378981903</c:v>
                </c:pt>
                <c:pt idx="23460">
                  <c:v>58.613065336722443</c:v>
                </c:pt>
                <c:pt idx="23461">
                  <c:v>58.613466889930237</c:v>
                </c:pt>
                <c:pt idx="23462">
                  <c:v>58.623204555219573</c:v>
                </c:pt>
                <c:pt idx="23463">
                  <c:v>58.6298301831484</c:v>
                </c:pt>
                <c:pt idx="23464">
                  <c:v>58.634247268434301</c:v>
                </c:pt>
                <c:pt idx="23465">
                  <c:v>58.649004348821251</c:v>
                </c:pt>
                <c:pt idx="23466">
                  <c:v>58.63735930579481</c:v>
                </c:pt>
                <c:pt idx="23467">
                  <c:v>58.629027076732797</c:v>
                </c:pt>
                <c:pt idx="23468">
                  <c:v>58.623907273333238</c:v>
                </c:pt>
                <c:pt idx="23469">
                  <c:v>58.618988246537597</c:v>
                </c:pt>
                <c:pt idx="23470">
                  <c:v>58.616478538988808</c:v>
                </c:pt>
                <c:pt idx="23471">
                  <c:v>58.620594459368832</c:v>
                </c:pt>
                <c:pt idx="23472">
                  <c:v>58.611860677098989</c:v>
                </c:pt>
                <c:pt idx="23473">
                  <c:v>58.61928941144344</c:v>
                </c:pt>
                <c:pt idx="23474">
                  <c:v>58.624409214843013</c:v>
                </c:pt>
                <c:pt idx="23475">
                  <c:v>58.619389799745413</c:v>
                </c:pt>
                <c:pt idx="23476">
                  <c:v>58.618586693329803</c:v>
                </c:pt>
                <c:pt idx="23477">
                  <c:v>58.609852911059981</c:v>
                </c:pt>
                <c:pt idx="23478">
                  <c:v>58.61537426766732</c:v>
                </c:pt>
                <c:pt idx="23479">
                  <c:v>58.621297177482496</c:v>
                </c:pt>
                <c:pt idx="23480">
                  <c:v>58.609852911059967</c:v>
                </c:pt>
                <c:pt idx="23481">
                  <c:v>58.607845145020931</c:v>
                </c:pt>
                <c:pt idx="23482">
                  <c:v>58.611258347287297</c:v>
                </c:pt>
                <c:pt idx="23483">
                  <c:v>58.643081439006053</c:v>
                </c:pt>
                <c:pt idx="23484">
                  <c:v>58.645791923158761</c:v>
                </c:pt>
                <c:pt idx="23485">
                  <c:v>58.649004348821229</c:v>
                </c:pt>
                <c:pt idx="23486">
                  <c:v>58.659344343922278</c:v>
                </c:pt>
                <c:pt idx="23487">
                  <c:v>58.685545690731743</c:v>
                </c:pt>
                <c:pt idx="23488">
                  <c:v>58.598810197845282</c:v>
                </c:pt>
                <c:pt idx="23489">
                  <c:v>58.606640485397513</c:v>
                </c:pt>
                <c:pt idx="23490">
                  <c:v>58.595698160484773</c:v>
                </c:pt>
                <c:pt idx="23491">
                  <c:v>58.603126894829217</c:v>
                </c:pt>
                <c:pt idx="23492">
                  <c:v>58.617783586914193</c:v>
                </c:pt>
                <c:pt idx="23493">
                  <c:v>58.621397565784463</c:v>
                </c:pt>
                <c:pt idx="23494">
                  <c:v>58.618084751820042</c:v>
                </c:pt>
                <c:pt idx="23495">
                  <c:v>58.650108620142717</c:v>
                </c:pt>
                <c:pt idx="23496">
                  <c:v>58.659444732224237</c:v>
                </c:pt>
                <c:pt idx="23497">
                  <c:v>58.671591716760432</c:v>
                </c:pt>
                <c:pt idx="23498">
                  <c:v>58.673298317893632</c:v>
                </c:pt>
                <c:pt idx="23499">
                  <c:v>58.677514626575608</c:v>
                </c:pt>
                <c:pt idx="23500">
                  <c:v>58.66817851449408</c:v>
                </c:pt>
                <c:pt idx="23501">
                  <c:v>58.656131918259831</c:v>
                </c:pt>
                <c:pt idx="23502">
                  <c:v>58.622401448803977</c:v>
                </c:pt>
                <c:pt idx="23503">
                  <c:v>58.625111932956699</c:v>
                </c:pt>
                <c:pt idx="23504">
                  <c:v>58.62993057145038</c:v>
                </c:pt>
                <c:pt idx="23505">
                  <c:v>58.624208438239123</c:v>
                </c:pt>
                <c:pt idx="23506">
                  <c:v>58.593790782747647</c:v>
                </c:pt>
                <c:pt idx="23507">
                  <c:v>58.6697847273253</c:v>
                </c:pt>
                <c:pt idx="23508">
                  <c:v>58.670286668835047</c:v>
                </c:pt>
                <c:pt idx="23509">
                  <c:v>58.674904530724852</c:v>
                </c:pt>
                <c:pt idx="23510">
                  <c:v>58.661050945055472</c:v>
                </c:pt>
                <c:pt idx="23511">
                  <c:v>58.655128035240303</c:v>
                </c:pt>
                <c:pt idx="23512">
                  <c:v>58.654927258636377</c:v>
                </c:pt>
                <c:pt idx="23513">
                  <c:v>58.661854051471067</c:v>
                </c:pt>
                <c:pt idx="23514">
                  <c:v>58.61928941144344</c:v>
                </c:pt>
                <c:pt idx="23515">
                  <c:v>58.608648251436541</c:v>
                </c:pt>
                <c:pt idx="23516">
                  <c:v>58.590979910293001</c:v>
                </c:pt>
                <c:pt idx="23517">
                  <c:v>58.577226712925579</c:v>
                </c:pt>
                <c:pt idx="23518">
                  <c:v>58.578832925756807</c:v>
                </c:pt>
                <c:pt idx="23519">
                  <c:v>58.59017680387737</c:v>
                </c:pt>
                <c:pt idx="23520">
                  <c:v>58.587867872932463</c:v>
                </c:pt>
                <c:pt idx="23521">
                  <c:v>58.589273309159822</c:v>
                </c:pt>
                <c:pt idx="23522">
                  <c:v>58.589273309159822</c:v>
                </c:pt>
                <c:pt idx="23523">
                  <c:v>58.591682628406652</c:v>
                </c:pt>
                <c:pt idx="23524">
                  <c:v>58.594593889163257</c:v>
                </c:pt>
                <c:pt idx="23525">
                  <c:v>58.601922235205762</c:v>
                </c:pt>
                <c:pt idx="23526">
                  <c:v>58.614370384647813</c:v>
                </c:pt>
                <c:pt idx="23527">
                  <c:v>58.611258347287297</c:v>
                </c:pt>
                <c:pt idx="23528">
                  <c:v>58.609953299361919</c:v>
                </c:pt>
                <c:pt idx="23529">
                  <c:v>58.620192906161002</c:v>
                </c:pt>
                <c:pt idx="23530">
                  <c:v>58.60131990539405</c:v>
                </c:pt>
                <c:pt idx="23531">
                  <c:v>58.597906703127677</c:v>
                </c:pt>
                <c:pt idx="23532">
                  <c:v>58.602323788413557</c:v>
                </c:pt>
                <c:pt idx="23533">
                  <c:v>58.606339320491642</c:v>
                </c:pt>
                <c:pt idx="23534">
                  <c:v>58.574215063867008</c:v>
                </c:pt>
                <c:pt idx="23535">
                  <c:v>58.575118558584599</c:v>
                </c:pt>
                <c:pt idx="23536">
                  <c:v>58.580840691795842</c:v>
                </c:pt>
                <c:pt idx="23537">
                  <c:v>58.585860106893442</c:v>
                </c:pt>
                <c:pt idx="23538">
                  <c:v>58.590678745387152</c:v>
                </c:pt>
                <c:pt idx="23539">
                  <c:v>58.590578357085199</c:v>
                </c:pt>
                <c:pt idx="23540">
                  <c:v>58.586663213309059</c:v>
                </c:pt>
                <c:pt idx="23541">
                  <c:v>58.578632149152902</c:v>
                </c:pt>
                <c:pt idx="23542">
                  <c:v>58.581141856701691</c:v>
                </c:pt>
                <c:pt idx="23543">
                  <c:v>58.583952729156358</c:v>
                </c:pt>
                <c:pt idx="23544">
                  <c:v>58.570601084996753</c:v>
                </c:pt>
                <c:pt idx="23545">
                  <c:v>58.565782446503071</c:v>
                </c:pt>
                <c:pt idx="23546">
                  <c:v>58.570400308392841</c:v>
                </c:pt>
                <c:pt idx="23547">
                  <c:v>58.571906132922123</c:v>
                </c:pt>
                <c:pt idx="23548">
                  <c:v>58.576323218208017</c:v>
                </c:pt>
                <c:pt idx="23549">
                  <c:v>58.586261660101258</c:v>
                </c:pt>
                <c:pt idx="23550">
                  <c:v>58.58545855368564</c:v>
                </c:pt>
                <c:pt idx="23551">
                  <c:v>58.486676464564908</c:v>
                </c:pt>
                <c:pt idx="23552">
                  <c:v>58.485170640035662</c:v>
                </c:pt>
                <c:pt idx="23553">
                  <c:v>58.525426349118383</c:v>
                </c:pt>
                <c:pt idx="23554">
                  <c:v>58.536167897427262</c:v>
                </c:pt>
                <c:pt idx="23555">
                  <c:v>58.532152365349162</c:v>
                </c:pt>
                <c:pt idx="23556">
                  <c:v>58.53486284950187</c:v>
                </c:pt>
                <c:pt idx="23557">
                  <c:v>58.521912758550073</c:v>
                </c:pt>
                <c:pt idx="23558">
                  <c:v>58.523619359683231</c:v>
                </c:pt>
                <c:pt idx="23559">
                  <c:v>58.526430232137912</c:v>
                </c:pt>
                <c:pt idx="23560">
                  <c:v>58.527634891761323</c:v>
                </c:pt>
                <c:pt idx="23561">
                  <c:v>58.526530620439857</c:v>
                </c:pt>
                <c:pt idx="23562">
                  <c:v>58.522816253267621</c:v>
                </c:pt>
                <c:pt idx="23563">
                  <c:v>58.541287700826793</c:v>
                </c:pt>
                <c:pt idx="23564">
                  <c:v>58.546708669132201</c:v>
                </c:pt>
                <c:pt idx="23565">
                  <c:v>58.53486284950187</c:v>
                </c:pt>
                <c:pt idx="23566">
                  <c:v>58.530947705725751</c:v>
                </c:pt>
                <c:pt idx="23567">
                  <c:v>58.531750812141368</c:v>
                </c:pt>
                <c:pt idx="23568">
                  <c:v>58.530144599310127</c:v>
                </c:pt>
                <c:pt idx="23569">
                  <c:v>58.536067509125282</c:v>
                </c:pt>
                <c:pt idx="23570">
                  <c:v>58.624409214842998</c:v>
                </c:pt>
                <c:pt idx="23571">
                  <c:v>58.63374532692454</c:v>
                </c:pt>
                <c:pt idx="23572">
                  <c:v>58.636857364285049</c:v>
                </c:pt>
                <c:pt idx="23573">
                  <c:v>58.628424746921098</c:v>
                </c:pt>
                <c:pt idx="23574">
                  <c:v>58.632841832206971</c:v>
                </c:pt>
                <c:pt idx="23575">
                  <c:v>58.62742086390157</c:v>
                </c:pt>
                <c:pt idx="23576">
                  <c:v>58.636054257869432</c:v>
                </c:pt>
                <c:pt idx="23577">
                  <c:v>58.626316592580103</c:v>
                </c:pt>
                <c:pt idx="23578">
                  <c:v>58.627521252203508</c:v>
                </c:pt>
                <c:pt idx="23579">
                  <c:v>58.637459694096748</c:v>
                </c:pt>
                <c:pt idx="23580">
                  <c:v>58.631034842771847</c:v>
                </c:pt>
                <c:pt idx="23581">
                  <c:v>58.641676002778752</c:v>
                </c:pt>
                <c:pt idx="23582">
                  <c:v>58.626115815976199</c:v>
                </c:pt>
                <c:pt idx="23583">
                  <c:v>58.604532331056518</c:v>
                </c:pt>
                <c:pt idx="23584">
                  <c:v>58.610656017475577</c:v>
                </c:pt>
                <c:pt idx="23585">
                  <c:v>58.622702613709841</c:v>
                </c:pt>
                <c:pt idx="23586">
                  <c:v>58.504244417406497</c:v>
                </c:pt>
                <c:pt idx="23587">
                  <c:v>58.499827332120638</c:v>
                </c:pt>
                <c:pt idx="23588">
                  <c:v>58.499927720422583</c:v>
                </c:pt>
                <c:pt idx="23589">
                  <c:v>58.50434480570847</c:v>
                </c:pt>
                <c:pt idx="23590">
                  <c:v>58.496916071364033</c:v>
                </c:pt>
                <c:pt idx="23591">
                  <c:v>58.493302092493771</c:v>
                </c:pt>
                <c:pt idx="23592">
                  <c:v>58.502939369481162</c:v>
                </c:pt>
                <c:pt idx="23593">
                  <c:v>58.497719177779658</c:v>
                </c:pt>
                <c:pt idx="23594">
                  <c:v>58.500429661932337</c:v>
                </c:pt>
                <c:pt idx="23595">
                  <c:v>58.480653166447809</c:v>
                </c:pt>
                <c:pt idx="23596">
                  <c:v>58.494305975513278</c:v>
                </c:pt>
                <c:pt idx="23597">
                  <c:v>58.50133315664992</c:v>
                </c:pt>
                <c:pt idx="23598">
                  <c:v>58.490892773246898</c:v>
                </c:pt>
                <c:pt idx="23599">
                  <c:v>58.494908305324998</c:v>
                </c:pt>
                <c:pt idx="23600">
                  <c:v>58.505850630237752</c:v>
                </c:pt>
                <c:pt idx="23601">
                  <c:v>58.513279364582203</c:v>
                </c:pt>
                <c:pt idx="23602">
                  <c:v>58.540283817807257</c:v>
                </c:pt>
                <c:pt idx="23603">
                  <c:v>58.563674292162062</c:v>
                </c:pt>
                <c:pt idx="23604">
                  <c:v>58.547511775547797</c:v>
                </c:pt>
                <c:pt idx="23605">
                  <c:v>58.651212891464183</c:v>
                </c:pt>
                <c:pt idx="23606">
                  <c:v>58.649205125425148</c:v>
                </c:pt>
                <c:pt idx="23607">
                  <c:v>58.645791923158782</c:v>
                </c:pt>
                <c:pt idx="23608">
                  <c:v>58.647699300895859</c:v>
                </c:pt>
                <c:pt idx="23609">
                  <c:v>58.649305513727093</c:v>
                </c:pt>
                <c:pt idx="23610">
                  <c:v>58.648201242405612</c:v>
                </c:pt>
                <c:pt idx="23611">
                  <c:v>58.639367071833831</c:v>
                </c:pt>
                <c:pt idx="23612">
                  <c:v>58.646494641272419</c:v>
                </c:pt>
                <c:pt idx="23613">
                  <c:v>58.642679885798238</c:v>
                </c:pt>
                <c:pt idx="23614">
                  <c:v>58.637058140888939</c:v>
                </c:pt>
                <c:pt idx="23615">
                  <c:v>58.630633289564017</c:v>
                </c:pt>
                <c:pt idx="23616">
                  <c:v>58.617984363518048</c:v>
                </c:pt>
                <c:pt idx="23617">
                  <c:v>58.618787469933679</c:v>
                </c:pt>
                <c:pt idx="23618">
                  <c:v>58.632440278999148</c:v>
                </c:pt>
                <c:pt idx="23619">
                  <c:v>58.613266113326297</c:v>
                </c:pt>
                <c:pt idx="23620">
                  <c:v>58.612964948420469</c:v>
                </c:pt>
                <c:pt idx="23621">
                  <c:v>58.606138543887731</c:v>
                </c:pt>
                <c:pt idx="23622">
                  <c:v>58.58274806953294</c:v>
                </c:pt>
                <c:pt idx="23623">
                  <c:v>58.596601655202292</c:v>
                </c:pt>
                <c:pt idx="23624">
                  <c:v>58.612563395212653</c:v>
                </c:pt>
                <c:pt idx="23625">
                  <c:v>58.602624953319399</c:v>
                </c:pt>
                <c:pt idx="23626">
                  <c:v>58.597103596712053</c:v>
                </c:pt>
                <c:pt idx="23627">
                  <c:v>58.591180686896912</c:v>
                </c:pt>
                <c:pt idx="23628">
                  <c:v>58.590879521991027</c:v>
                </c:pt>
                <c:pt idx="23629">
                  <c:v>58.595597772182778</c:v>
                </c:pt>
                <c:pt idx="23630">
                  <c:v>58.587064766516839</c:v>
                </c:pt>
                <c:pt idx="23631">
                  <c:v>58.592786899728118</c:v>
                </c:pt>
                <c:pt idx="23632">
                  <c:v>58.591381463500802</c:v>
                </c:pt>
                <c:pt idx="23633">
                  <c:v>58.589674862367602</c:v>
                </c:pt>
                <c:pt idx="23634">
                  <c:v>58.595296607276921</c:v>
                </c:pt>
                <c:pt idx="23635">
                  <c:v>58.591080298594939</c:v>
                </c:pt>
                <c:pt idx="23636">
                  <c:v>58.564577786879632</c:v>
                </c:pt>
                <c:pt idx="23637">
                  <c:v>58.55243080234343</c:v>
                </c:pt>
                <c:pt idx="23638">
                  <c:v>58.550021483096579</c:v>
                </c:pt>
                <c:pt idx="23639">
                  <c:v>58.550924977814169</c:v>
                </c:pt>
                <c:pt idx="23640">
                  <c:v>58.571002638204561</c:v>
                </c:pt>
                <c:pt idx="23641">
                  <c:v>58.581543409909507</c:v>
                </c:pt>
                <c:pt idx="23642">
                  <c:v>58.581041468399768</c:v>
                </c:pt>
                <c:pt idx="23643">
                  <c:v>58.578732537454869</c:v>
                </c:pt>
                <c:pt idx="23644">
                  <c:v>58.587968261234437</c:v>
                </c:pt>
                <c:pt idx="23645">
                  <c:v>58.590377580481288</c:v>
                </c:pt>
                <c:pt idx="23646">
                  <c:v>58.591783016708611</c:v>
                </c:pt>
                <c:pt idx="23647">
                  <c:v>58.597404761617909</c:v>
                </c:pt>
                <c:pt idx="23648">
                  <c:v>58.592686511426173</c:v>
                </c:pt>
                <c:pt idx="23649">
                  <c:v>58.604231166150647</c:v>
                </c:pt>
                <c:pt idx="23650">
                  <c:v>58.59549738388084</c:v>
                </c:pt>
                <c:pt idx="23651">
                  <c:v>58.601119128790153</c:v>
                </c:pt>
                <c:pt idx="23652">
                  <c:v>58.630834066167928</c:v>
                </c:pt>
                <c:pt idx="23653">
                  <c:v>58.634949986547959</c:v>
                </c:pt>
                <c:pt idx="23654">
                  <c:v>58.647398135990002</c:v>
                </c:pt>
                <c:pt idx="23655">
                  <c:v>58.676309966952168</c:v>
                </c:pt>
                <c:pt idx="23656">
                  <c:v>58.67741423827362</c:v>
                </c:pt>
                <c:pt idx="23657">
                  <c:v>58.678418121293149</c:v>
                </c:pt>
                <c:pt idx="23658">
                  <c:v>58.685244525825873</c:v>
                </c:pt>
                <c:pt idx="23659">
                  <c:v>58.666973854870619</c:v>
                </c:pt>
                <c:pt idx="23660">
                  <c:v>58.647699300895852</c:v>
                </c:pt>
                <c:pt idx="23661">
                  <c:v>58.628023193713283</c:v>
                </c:pt>
                <c:pt idx="23662">
                  <c:v>58.62400766163519</c:v>
                </c:pt>
                <c:pt idx="23663">
                  <c:v>58.625413097862527</c:v>
                </c:pt>
                <c:pt idx="23664">
                  <c:v>58.623304943521539</c:v>
                </c:pt>
                <c:pt idx="23665">
                  <c:v>58.628023193713283</c:v>
                </c:pt>
                <c:pt idx="23666">
                  <c:v>58.621497954086401</c:v>
                </c:pt>
                <c:pt idx="23667">
                  <c:v>58.630733677865997</c:v>
                </c:pt>
                <c:pt idx="23668">
                  <c:v>58.62019290616103</c:v>
                </c:pt>
                <c:pt idx="23669">
                  <c:v>58.615575044271232</c:v>
                </c:pt>
                <c:pt idx="23670">
                  <c:v>58.611459123891187</c:v>
                </c:pt>
                <c:pt idx="23671">
                  <c:v>58.609551746154118</c:v>
                </c:pt>
                <c:pt idx="23672">
                  <c:v>58.595898937088648</c:v>
                </c:pt>
                <c:pt idx="23673">
                  <c:v>58.538677604976051</c:v>
                </c:pt>
                <c:pt idx="23674">
                  <c:v>58.533959354784301</c:v>
                </c:pt>
                <c:pt idx="23675">
                  <c:v>58.520306545718832</c:v>
                </c:pt>
                <c:pt idx="23676">
                  <c:v>58.5235189713813</c:v>
                </c:pt>
                <c:pt idx="23677">
                  <c:v>58.5057502419358</c:v>
                </c:pt>
                <c:pt idx="23678">
                  <c:v>58.501433544951873</c:v>
                </c:pt>
                <c:pt idx="23679">
                  <c:v>58.514584412507553</c:v>
                </c:pt>
                <c:pt idx="23680">
                  <c:v>58.525627125722274</c:v>
                </c:pt>
                <c:pt idx="23681">
                  <c:v>58.52592829062813</c:v>
                </c:pt>
                <c:pt idx="23682">
                  <c:v>58.530947705725737</c:v>
                </c:pt>
                <c:pt idx="23683">
                  <c:v>58.536870615540877</c:v>
                </c:pt>
                <c:pt idx="23684">
                  <c:v>58.536870615540877</c:v>
                </c:pt>
                <c:pt idx="23685">
                  <c:v>58.55925720687619</c:v>
                </c:pt>
                <c:pt idx="23686">
                  <c:v>58.554538956684453</c:v>
                </c:pt>
                <c:pt idx="23687">
                  <c:v>58.551125754418059</c:v>
                </c:pt>
                <c:pt idx="23688">
                  <c:v>58.484066368714167</c:v>
                </c:pt>
                <c:pt idx="23689">
                  <c:v>58.489888890227391</c:v>
                </c:pt>
                <c:pt idx="23690">
                  <c:v>58.519202274397358</c:v>
                </c:pt>
                <c:pt idx="23691">
                  <c:v>58.526430232137912</c:v>
                </c:pt>
                <c:pt idx="23692">
                  <c:v>58.565782446503079</c:v>
                </c:pt>
                <c:pt idx="23693">
                  <c:v>58.573713122357283</c:v>
                </c:pt>
                <c:pt idx="23694">
                  <c:v>58.588470202744233</c:v>
                </c:pt>
                <c:pt idx="23695">
                  <c:v>58.582647681231002</c:v>
                </c:pt>
                <c:pt idx="23696">
                  <c:v>58.563373127256227</c:v>
                </c:pt>
                <c:pt idx="23697">
                  <c:v>58.556145169515688</c:v>
                </c:pt>
                <c:pt idx="23698">
                  <c:v>58.551326531021999</c:v>
                </c:pt>
                <c:pt idx="23699">
                  <c:v>58.559558371782053</c:v>
                </c:pt>
                <c:pt idx="23700">
                  <c:v>58.555141286496159</c:v>
                </c:pt>
                <c:pt idx="23701">
                  <c:v>58.552631578947363</c:v>
                </c:pt>
                <c:pt idx="23702">
                  <c:v>58.566987106126497</c:v>
                </c:pt>
                <c:pt idx="23703">
                  <c:v>58.570801861600657</c:v>
                </c:pt>
                <c:pt idx="23704">
                  <c:v>58.549218376680997</c:v>
                </c:pt>
                <c:pt idx="23705">
                  <c:v>58.54961992988882</c:v>
                </c:pt>
                <c:pt idx="23706">
                  <c:v>58.563573903860132</c:v>
                </c:pt>
                <c:pt idx="23707">
                  <c:v>58.640270566551408</c:v>
                </c:pt>
                <c:pt idx="23708">
                  <c:v>58.639467460135798</c:v>
                </c:pt>
                <c:pt idx="23709">
                  <c:v>58.603327671433092</c:v>
                </c:pt>
                <c:pt idx="23710">
                  <c:v>58.59961330426087</c:v>
                </c:pt>
                <c:pt idx="23711">
                  <c:v>58.499225002308918</c:v>
                </c:pt>
                <c:pt idx="23712">
                  <c:v>58.489989278529343</c:v>
                </c:pt>
                <c:pt idx="23713">
                  <c:v>58.482359767581009</c:v>
                </c:pt>
                <c:pt idx="23714">
                  <c:v>58.494105198909381</c:v>
                </c:pt>
                <c:pt idx="23715">
                  <c:v>58.516592178546617</c:v>
                </c:pt>
                <c:pt idx="23716">
                  <c:v>58.535164014407712</c:v>
                </c:pt>
                <c:pt idx="23717">
                  <c:v>58.530947705725751</c:v>
                </c:pt>
                <c:pt idx="23718">
                  <c:v>58.530244987612058</c:v>
                </c:pt>
                <c:pt idx="23719">
                  <c:v>58.537774110258468</c:v>
                </c:pt>
                <c:pt idx="23720">
                  <c:v>58.533457413274519</c:v>
                </c:pt>
                <c:pt idx="23721">
                  <c:v>58.524824019306649</c:v>
                </c:pt>
                <c:pt idx="23722">
                  <c:v>58.516893343452459</c:v>
                </c:pt>
                <c:pt idx="23723">
                  <c:v>58.525827902326199</c:v>
                </c:pt>
                <c:pt idx="23724">
                  <c:v>58.517997614773947</c:v>
                </c:pt>
                <c:pt idx="23725">
                  <c:v>58.505649853633848</c:v>
                </c:pt>
                <c:pt idx="23726">
                  <c:v>58.50002810872455</c:v>
                </c:pt>
                <c:pt idx="23727">
                  <c:v>58.5097657740139</c:v>
                </c:pt>
                <c:pt idx="23728">
                  <c:v>58.514283247601718</c:v>
                </c:pt>
                <c:pt idx="23729">
                  <c:v>58.517395284962227</c:v>
                </c:pt>
                <c:pt idx="23730">
                  <c:v>58.626015427674233</c:v>
                </c:pt>
                <c:pt idx="23731">
                  <c:v>58.630532901262072</c:v>
                </c:pt>
                <c:pt idx="23732">
                  <c:v>58.625915039372302</c:v>
                </c:pt>
                <c:pt idx="23733">
                  <c:v>58.618586693329803</c:v>
                </c:pt>
                <c:pt idx="23734">
                  <c:v>58.626316592580103</c:v>
                </c:pt>
                <c:pt idx="23735">
                  <c:v>58.616980480498547</c:v>
                </c:pt>
                <c:pt idx="23736">
                  <c:v>58.622501837105951</c:v>
                </c:pt>
                <c:pt idx="23737">
                  <c:v>58.623907273333238</c:v>
                </c:pt>
                <c:pt idx="23738">
                  <c:v>58.629328241638653</c:v>
                </c:pt>
                <c:pt idx="23739">
                  <c:v>58.626216204278137</c:v>
                </c:pt>
                <c:pt idx="23740">
                  <c:v>58.611760288797058</c:v>
                </c:pt>
                <c:pt idx="23741">
                  <c:v>58.617482422008322</c:v>
                </c:pt>
                <c:pt idx="23742">
                  <c:v>58.610656017475613</c:v>
                </c:pt>
                <c:pt idx="23743">
                  <c:v>58.618687081631748</c:v>
                </c:pt>
                <c:pt idx="23744">
                  <c:v>58.633142997112827</c:v>
                </c:pt>
                <c:pt idx="23745">
                  <c:v>58.62952901824255</c:v>
                </c:pt>
                <c:pt idx="23746">
                  <c:v>58.57331156914946</c:v>
                </c:pt>
                <c:pt idx="23747">
                  <c:v>58.570299920090918</c:v>
                </c:pt>
                <c:pt idx="23748">
                  <c:v>58.566284388012832</c:v>
                </c:pt>
                <c:pt idx="23749">
                  <c:v>58.572408074431898</c:v>
                </c:pt>
                <c:pt idx="23750">
                  <c:v>58.569998755185047</c:v>
                </c:pt>
                <c:pt idx="23751">
                  <c:v>58.582346516325153</c:v>
                </c:pt>
                <c:pt idx="23752">
                  <c:v>58.586161271799298</c:v>
                </c:pt>
                <c:pt idx="23753">
                  <c:v>58.584053117458318</c:v>
                </c:pt>
                <c:pt idx="23754">
                  <c:v>58.583651564250488</c:v>
                </c:pt>
                <c:pt idx="23755">
                  <c:v>58.587566708026642</c:v>
                </c:pt>
                <c:pt idx="23756">
                  <c:v>58.580439138588048</c:v>
                </c:pt>
                <c:pt idx="23757">
                  <c:v>58.584153505760248</c:v>
                </c:pt>
                <c:pt idx="23758">
                  <c:v>58.597304373315971</c:v>
                </c:pt>
                <c:pt idx="23759">
                  <c:v>58.607343203511178</c:v>
                </c:pt>
                <c:pt idx="23760">
                  <c:v>58.630834066167921</c:v>
                </c:pt>
                <c:pt idx="23761">
                  <c:v>58.63334377371671</c:v>
                </c:pt>
                <c:pt idx="23762">
                  <c:v>58.635753092963569</c:v>
                </c:pt>
                <c:pt idx="23763">
                  <c:v>58.637861247304549</c:v>
                </c:pt>
                <c:pt idx="23764">
                  <c:v>58.631436395979641</c:v>
                </c:pt>
                <c:pt idx="23765">
                  <c:v>58.671290551854547</c:v>
                </c:pt>
                <c:pt idx="23766">
                  <c:v>58.673398706195542</c:v>
                </c:pt>
                <c:pt idx="23767">
                  <c:v>58.666773078266708</c:v>
                </c:pt>
                <c:pt idx="23768">
                  <c:v>58.666070360153057</c:v>
                </c:pt>
                <c:pt idx="23769">
                  <c:v>58.670487445438951</c:v>
                </c:pt>
                <c:pt idx="23770">
                  <c:v>58.661352109961328</c:v>
                </c:pt>
                <c:pt idx="23771">
                  <c:v>58.6570354129774</c:v>
                </c:pt>
                <c:pt idx="23772">
                  <c:v>58.654626093730521</c:v>
                </c:pt>
                <c:pt idx="23773">
                  <c:v>58.656232306561797</c:v>
                </c:pt>
                <c:pt idx="23774">
                  <c:v>58.649104737123203</c:v>
                </c:pt>
                <c:pt idx="23775">
                  <c:v>58.648602795613421</c:v>
                </c:pt>
                <c:pt idx="23776">
                  <c:v>58.619088634839557</c:v>
                </c:pt>
                <c:pt idx="23777">
                  <c:v>58.606238932189719</c:v>
                </c:pt>
                <c:pt idx="23778">
                  <c:v>58.606540097095561</c:v>
                </c:pt>
                <c:pt idx="23779">
                  <c:v>58.579736420474383</c:v>
                </c:pt>
                <c:pt idx="23780">
                  <c:v>58.568794095561628</c:v>
                </c:pt>
                <c:pt idx="23781">
                  <c:v>58.565983223106983</c:v>
                </c:pt>
                <c:pt idx="23782">
                  <c:v>58.545805174414618</c:v>
                </c:pt>
                <c:pt idx="23783">
                  <c:v>58.545805174414618</c:v>
                </c:pt>
                <c:pt idx="23784">
                  <c:v>58.544600514791178</c:v>
                </c:pt>
                <c:pt idx="23785">
                  <c:v>58.534862849501863</c:v>
                </c:pt>
                <c:pt idx="23786">
                  <c:v>58.539480711391633</c:v>
                </c:pt>
                <c:pt idx="23787">
                  <c:v>58.532252753651107</c:v>
                </c:pt>
                <c:pt idx="23788">
                  <c:v>58.56718788273038</c:v>
                </c:pt>
                <c:pt idx="23789">
                  <c:v>58.57040030839287</c:v>
                </c:pt>
                <c:pt idx="23790">
                  <c:v>58.560461866499608</c:v>
                </c:pt>
                <c:pt idx="23791">
                  <c:v>58.539581099693592</c:v>
                </c:pt>
                <c:pt idx="23792">
                  <c:v>58.552832355551281</c:v>
                </c:pt>
                <c:pt idx="23793">
                  <c:v>58.559558371782053</c:v>
                </c:pt>
                <c:pt idx="23794">
                  <c:v>58.56136536121717</c:v>
                </c:pt>
                <c:pt idx="23795">
                  <c:v>58.584856223873928</c:v>
                </c:pt>
                <c:pt idx="23796">
                  <c:v>58.539781876297504</c:v>
                </c:pt>
                <c:pt idx="23797">
                  <c:v>58.530847317423799</c:v>
                </c:pt>
                <c:pt idx="23798">
                  <c:v>58.532955471764801</c:v>
                </c:pt>
                <c:pt idx="23799">
                  <c:v>58.545704786112672</c:v>
                </c:pt>
                <c:pt idx="23800">
                  <c:v>58.53104809402771</c:v>
                </c:pt>
                <c:pt idx="23801">
                  <c:v>58.544098573281438</c:v>
                </c:pt>
                <c:pt idx="23802">
                  <c:v>58.553735850268843</c:v>
                </c:pt>
                <c:pt idx="23803">
                  <c:v>58.555643228005941</c:v>
                </c:pt>
                <c:pt idx="23804">
                  <c:v>58.556145169515673</c:v>
                </c:pt>
                <c:pt idx="23805">
                  <c:v>58.555442451402001</c:v>
                </c:pt>
                <c:pt idx="23806">
                  <c:v>58.566886717824531</c:v>
                </c:pt>
                <c:pt idx="23807">
                  <c:v>58.517897226472002</c:v>
                </c:pt>
                <c:pt idx="23808">
                  <c:v>58.535063626105803</c:v>
                </c:pt>
                <c:pt idx="23809">
                  <c:v>58.548013717057579</c:v>
                </c:pt>
                <c:pt idx="23810">
                  <c:v>58.563172350652323</c:v>
                </c:pt>
                <c:pt idx="23811">
                  <c:v>58.550523424606347</c:v>
                </c:pt>
                <c:pt idx="23812">
                  <c:v>58.544098573281417</c:v>
                </c:pt>
                <c:pt idx="23813">
                  <c:v>58.549619929888813</c:v>
                </c:pt>
                <c:pt idx="23814">
                  <c:v>58.546206727622433</c:v>
                </c:pt>
                <c:pt idx="23815">
                  <c:v>58.593991559351558</c:v>
                </c:pt>
                <c:pt idx="23816">
                  <c:v>58.601721458601837</c:v>
                </c:pt>
                <c:pt idx="23817">
                  <c:v>58.601922235205762</c:v>
                </c:pt>
                <c:pt idx="23818">
                  <c:v>58.598910586147198</c:v>
                </c:pt>
                <c:pt idx="23819">
                  <c:v>58.604331554452607</c:v>
                </c:pt>
                <c:pt idx="23820">
                  <c:v>58.602022623507722</c:v>
                </c:pt>
                <c:pt idx="23821">
                  <c:v>58.602022623507722</c:v>
                </c:pt>
                <c:pt idx="23822">
                  <c:v>58.601621070299899</c:v>
                </c:pt>
                <c:pt idx="23823">
                  <c:v>58.611760288797058</c:v>
                </c:pt>
                <c:pt idx="23824">
                  <c:v>58.61326611332634</c:v>
                </c:pt>
                <c:pt idx="23825">
                  <c:v>58.609852911059967</c:v>
                </c:pt>
                <c:pt idx="23826">
                  <c:v>58.628123582015213</c:v>
                </c:pt>
                <c:pt idx="23827">
                  <c:v>58.620494071066872</c:v>
                </c:pt>
                <c:pt idx="23828">
                  <c:v>58.542191195544348</c:v>
                </c:pt>
                <c:pt idx="23829">
                  <c:v>58.552330414041499</c:v>
                </c:pt>
                <c:pt idx="23830">
                  <c:v>58.550121871398566</c:v>
                </c:pt>
                <c:pt idx="23831">
                  <c:v>58.555040898194207</c:v>
                </c:pt>
                <c:pt idx="23832">
                  <c:v>58.555743616307893</c:v>
                </c:pt>
                <c:pt idx="23833">
                  <c:v>58.560160701593759</c:v>
                </c:pt>
                <c:pt idx="23834">
                  <c:v>58.5657824465031</c:v>
                </c:pt>
                <c:pt idx="23835">
                  <c:v>58.564477398577701</c:v>
                </c:pt>
                <c:pt idx="23836">
                  <c:v>58.564377010275741</c:v>
                </c:pt>
                <c:pt idx="23837">
                  <c:v>58.567388659334277</c:v>
                </c:pt>
                <c:pt idx="23838">
                  <c:v>58.574014287263118</c:v>
                </c:pt>
                <c:pt idx="23839">
                  <c:v>58.57692554801973</c:v>
                </c:pt>
                <c:pt idx="23840">
                  <c:v>58.582145739721241</c:v>
                </c:pt>
                <c:pt idx="23841">
                  <c:v>58.477340352483402</c:v>
                </c:pt>
                <c:pt idx="23842">
                  <c:v>58.480050836636117</c:v>
                </c:pt>
                <c:pt idx="23843">
                  <c:v>58.472923267197508</c:v>
                </c:pt>
                <c:pt idx="23844">
                  <c:v>58.47382676191507</c:v>
                </c:pt>
                <c:pt idx="23845">
                  <c:v>58.461077447567178</c:v>
                </c:pt>
                <c:pt idx="23846">
                  <c:v>58.455556090959831</c:v>
                </c:pt>
                <c:pt idx="23847">
                  <c:v>58.527434115157412</c:v>
                </c:pt>
                <c:pt idx="23848">
                  <c:v>58.533758578180397</c:v>
                </c:pt>
                <c:pt idx="23849">
                  <c:v>58.541388089128738</c:v>
                </c:pt>
                <c:pt idx="23850">
                  <c:v>58.548114105359517</c:v>
                </c:pt>
                <c:pt idx="23851">
                  <c:v>58.553434685362973</c:v>
                </c:pt>
                <c:pt idx="23852">
                  <c:v>58.537472945352597</c:v>
                </c:pt>
                <c:pt idx="23853">
                  <c:v>58.536067509125267</c:v>
                </c:pt>
                <c:pt idx="23854">
                  <c:v>58.533658189878437</c:v>
                </c:pt>
                <c:pt idx="23855">
                  <c:v>58.540283817807271</c:v>
                </c:pt>
                <c:pt idx="23856">
                  <c:v>58.544299349885357</c:v>
                </c:pt>
                <c:pt idx="23857">
                  <c:v>58.537272168748721</c:v>
                </c:pt>
                <c:pt idx="23858">
                  <c:v>58.534662072897959</c:v>
                </c:pt>
                <c:pt idx="23859">
                  <c:v>58.536870615540913</c:v>
                </c:pt>
                <c:pt idx="23860">
                  <c:v>58.63956784843775</c:v>
                </c:pt>
                <c:pt idx="23861">
                  <c:v>58.639467460135798</c:v>
                </c:pt>
                <c:pt idx="23862">
                  <c:v>58.643583380515842</c:v>
                </c:pt>
                <c:pt idx="23863">
                  <c:v>58.644888428441199</c:v>
                </c:pt>
                <c:pt idx="23864">
                  <c:v>58.654224540522733</c:v>
                </c:pt>
                <c:pt idx="23865">
                  <c:v>58.650610561652456</c:v>
                </c:pt>
                <c:pt idx="23866">
                  <c:v>58.657838519393003</c:v>
                </c:pt>
                <c:pt idx="23867">
                  <c:v>58.648000465801722</c:v>
                </c:pt>
                <c:pt idx="23868">
                  <c:v>58.649205125425162</c:v>
                </c:pt>
                <c:pt idx="23869">
                  <c:v>58.645189593347062</c:v>
                </c:pt>
                <c:pt idx="23870">
                  <c:v>58.630633289564031</c:v>
                </c:pt>
                <c:pt idx="23871">
                  <c:v>58.638965518626037</c:v>
                </c:pt>
                <c:pt idx="23872">
                  <c:v>58.637560082398707</c:v>
                </c:pt>
                <c:pt idx="23873">
                  <c:v>58.583952729156373</c:v>
                </c:pt>
                <c:pt idx="23874">
                  <c:v>58.578330984247067</c:v>
                </c:pt>
                <c:pt idx="23875">
                  <c:v>58.573010404243597</c:v>
                </c:pt>
                <c:pt idx="23876">
                  <c:v>58.581944963117323</c:v>
                </c:pt>
                <c:pt idx="23877">
                  <c:v>58.577226712925601</c:v>
                </c:pt>
                <c:pt idx="23878">
                  <c:v>58.567890600844059</c:v>
                </c:pt>
                <c:pt idx="23879">
                  <c:v>58.570400308392863</c:v>
                </c:pt>
                <c:pt idx="23880">
                  <c:v>58.564075845369899</c:v>
                </c:pt>
                <c:pt idx="23881">
                  <c:v>58.567187882730387</c:v>
                </c:pt>
                <c:pt idx="23882">
                  <c:v>58.566585552918667</c:v>
                </c:pt>
                <c:pt idx="23883">
                  <c:v>58.594292724257407</c:v>
                </c:pt>
                <c:pt idx="23884">
                  <c:v>58.596300490296443</c:v>
                </c:pt>
                <c:pt idx="23885">
                  <c:v>58.581443021607541</c:v>
                </c:pt>
                <c:pt idx="23886">
                  <c:v>58.578330984247053</c:v>
                </c:pt>
                <c:pt idx="23887">
                  <c:v>58.585960495195387</c:v>
                </c:pt>
                <c:pt idx="23888">
                  <c:v>58.590879521991049</c:v>
                </c:pt>
                <c:pt idx="23889">
                  <c:v>58.595296607276943</c:v>
                </c:pt>
                <c:pt idx="23890">
                  <c:v>58.598709809543308</c:v>
                </c:pt>
                <c:pt idx="23891">
                  <c:v>58.601219517092098</c:v>
                </c:pt>
                <c:pt idx="23892">
                  <c:v>58.655429200146138</c:v>
                </c:pt>
                <c:pt idx="23893">
                  <c:v>58.653722599012973</c:v>
                </c:pt>
                <c:pt idx="23894">
                  <c:v>58.651915609577841</c:v>
                </c:pt>
                <c:pt idx="23895">
                  <c:v>58.647297747688043</c:v>
                </c:pt>
                <c:pt idx="23896">
                  <c:v>58.649205125425148</c:v>
                </c:pt>
                <c:pt idx="23897">
                  <c:v>58.669583950721382</c:v>
                </c:pt>
                <c:pt idx="23898">
                  <c:v>58.67962278091656</c:v>
                </c:pt>
                <c:pt idx="23899">
                  <c:v>58.681931711861452</c:v>
                </c:pt>
                <c:pt idx="23900">
                  <c:v>58.685043749221983</c:v>
                </c:pt>
                <c:pt idx="23901">
                  <c:v>58.684341031108303</c:v>
                </c:pt>
                <c:pt idx="23902">
                  <c:v>58.647297747688043</c:v>
                </c:pt>
                <c:pt idx="23903">
                  <c:v>58.652718715993451</c:v>
                </c:pt>
                <c:pt idx="23904">
                  <c:v>58.665969971851098</c:v>
                </c:pt>
                <c:pt idx="23905">
                  <c:v>58.584655447270023</c:v>
                </c:pt>
                <c:pt idx="23906">
                  <c:v>58.575620500094352</c:v>
                </c:pt>
                <c:pt idx="23907">
                  <c:v>58.578933314058773</c:v>
                </c:pt>
                <c:pt idx="23908">
                  <c:v>58.597103596712053</c:v>
                </c:pt>
                <c:pt idx="23909">
                  <c:v>58.593088064633982</c:v>
                </c:pt>
                <c:pt idx="23910">
                  <c:v>58.588470202744197</c:v>
                </c:pt>
                <c:pt idx="23911">
                  <c:v>58.593790782747647</c:v>
                </c:pt>
                <c:pt idx="23912">
                  <c:v>58.587767484630511</c:v>
                </c:pt>
                <c:pt idx="23913">
                  <c:v>58.583049234438803</c:v>
                </c:pt>
                <c:pt idx="23914">
                  <c:v>58.590879521991049</c:v>
                </c:pt>
                <c:pt idx="23915">
                  <c:v>58.586763601610997</c:v>
                </c:pt>
                <c:pt idx="23916">
                  <c:v>58.568693707259648</c:v>
                </c:pt>
                <c:pt idx="23917">
                  <c:v>58.578330984247053</c:v>
                </c:pt>
                <c:pt idx="23918">
                  <c:v>58.580740303493897</c:v>
                </c:pt>
                <c:pt idx="23919">
                  <c:v>58.584755835571983</c:v>
                </c:pt>
                <c:pt idx="23920">
                  <c:v>58.583651564250488</c:v>
                </c:pt>
                <c:pt idx="23921">
                  <c:v>58.575620500094352</c:v>
                </c:pt>
                <c:pt idx="23922">
                  <c:v>58.574616617074838</c:v>
                </c:pt>
                <c:pt idx="23923">
                  <c:v>58.569296037071382</c:v>
                </c:pt>
                <c:pt idx="23924">
                  <c:v>58.653622210711028</c:v>
                </c:pt>
                <c:pt idx="23925">
                  <c:v>58.654324928824693</c:v>
                </c:pt>
                <c:pt idx="23926">
                  <c:v>58.648100854103667</c:v>
                </c:pt>
                <c:pt idx="23927">
                  <c:v>58.626517369184</c:v>
                </c:pt>
                <c:pt idx="23928">
                  <c:v>58.62762164050546</c:v>
                </c:pt>
                <c:pt idx="23929">
                  <c:v>58.638563965418228</c:v>
                </c:pt>
                <c:pt idx="23930">
                  <c:v>58.634548433340129</c:v>
                </c:pt>
                <c:pt idx="23931">
                  <c:v>58.640270566551408</c:v>
                </c:pt>
                <c:pt idx="23932">
                  <c:v>58.650710949954409</c:v>
                </c:pt>
                <c:pt idx="23933">
                  <c:v>58.644286098629479</c:v>
                </c:pt>
                <c:pt idx="23934">
                  <c:v>58.652216774483698</c:v>
                </c:pt>
                <c:pt idx="23935">
                  <c:v>58.655931141655913</c:v>
                </c:pt>
                <c:pt idx="23936">
                  <c:v>58.638463577116269</c:v>
                </c:pt>
                <c:pt idx="23937">
                  <c:v>58.629227853336687</c:v>
                </c:pt>
                <c:pt idx="23938">
                  <c:v>58.626617757485953</c:v>
                </c:pt>
                <c:pt idx="23939">
                  <c:v>58.627822417109371</c:v>
                </c:pt>
                <c:pt idx="23940">
                  <c:v>58.646093088064617</c:v>
                </c:pt>
                <c:pt idx="23941">
                  <c:v>58.645289981649007</c:v>
                </c:pt>
                <c:pt idx="23942">
                  <c:v>58.655931141655927</c:v>
                </c:pt>
                <c:pt idx="23943">
                  <c:v>58.659645508828127</c:v>
                </c:pt>
                <c:pt idx="23944">
                  <c:v>58.655228423542241</c:v>
                </c:pt>
                <c:pt idx="23945">
                  <c:v>58.649205125425141</c:v>
                </c:pt>
                <c:pt idx="23946">
                  <c:v>58.662054828075</c:v>
                </c:pt>
                <c:pt idx="23947">
                  <c:v>58.660850168451553</c:v>
                </c:pt>
                <c:pt idx="23948">
                  <c:v>58.656935024675427</c:v>
                </c:pt>
                <c:pt idx="23949">
                  <c:v>58.658541237506647</c:v>
                </c:pt>
                <c:pt idx="23950">
                  <c:v>58.668178514494031</c:v>
                </c:pt>
                <c:pt idx="23951">
                  <c:v>58.65743696618518</c:v>
                </c:pt>
                <c:pt idx="23952">
                  <c:v>58.654224540522733</c:v>
                </c:pt>
                <c:pt idx="23953">
                  <c:v>58.652919492597363</c:v>
                </c:pt>
                <c:pt idx="23954">
                  <c:v>58.655128035240303</c:v>
                </c:pt>
                <c:pt idx="23955">
                  <c:v>58.654927258636377</c:v>
                </c:pt>
                <c:pt idx="23956">
                  <c:v>58.659043179016408</c:v>
                </c:pt>
                <c:pt idx="23957">
                  <c:v>58.656533471467618</c:v>
                </c:pt>
                <c:pt idx="23958">
                  <c:v>58.658541237506647</c:v>
                </c:pt>
                <c:pt idx="23959">
                  <c:v>58.661954439773027</c:v>
                </c:pt>
                <c:pt idx="23960">
                  <c:v>58.650811338256347</c:v>
                </c:pt>
                <c:pt idx="23961">
                  <c:v>58.64870318391538</c:v>
                </c:pt>
                <c:pt idx="23962">
                  <c:v>58.658240072600798</c:v>
                </c:pt>
                <c:pt idx="23963">
                  <c:v>58.620795235972743</c:v>
                </c:pt>
                <c:pt idx="23964">
                  <c:v>58.61928941144344</c:v>
                </c:pt>
                <c:pt idx="23965">
                  <c:v>58.60965213445607</c:v>
                </c:pt>
                <c:pt idx="23966">
                  <c:v>58.615876209177088</c:v>
                </c:pt>
                <c:pt idx="23967">
                  <c:v>58.618285528423961</c:v>
                </c:pt>
                <c:pt idx="23968">
                  <c:v>58.618285528423939</c:v>
                </c:pt>
                <c:pt idx="23969">
                  <c:v>58.613165725024388</c:v>
                </c:pt>
                <c:pt idx="23970">
                  <c:v>58.621999895596147</c:v>
                </c:pt>
                <c:pt idx="23971">
                  <c:v>58.583350399344653</c:v>
                </c:pt>
                <c:pt idx="23972">
                  <c:v>58.581443021607548</c:v>
                </c:pt>
                <c:pt idx="23973">
                  <c:v>58.58435428236416</c:v>
                </c:pt>
                <c:pt idx="23974">
                  <c:v>58.585659330289538</c:v>
                </c:pt>
                <c:pt idx="23975">
                  <c:v>58.591682628406652</c:v>
                </c:pt>
                <c:pt idx="23976">
                  <c:v>58.597906703127677</c:v>
                </c:pt>
                <c:pt idx="23977">
                  <c:v>58.583852340854399</c:v>
                </c:pt>
                <c:pt idx="23978">
                  <c:v>58.583450787646584</c:v>
                </c:pt>
                <c:pt idx="23979">
                  <c:v>58.59569816048473</c:v>
                </c:pt>
                <c:pt idx="23980">
                  <c:v>58.580941080097801</c:v>
                </c:pt>
                <c:pt idx="23981">
                  <c:v>58.575720888396297</c:v>
                </c:pt>
                <c:pt idx="23982">
                  <c:v>58.605134660868231</c:v>
                </c:pt>
                <c:pt idx="23983">
                  <c:v>58.612864560118517</c:v>
                </c:pt>
                <c:pt idx="23984">
                  <c:v>58.617482422008322</c:v>
                </c:pt>
                <c:pt idx="23985">
                  <c:v>58.611258347287297</c:v>
                </c:pt>
                <c:pt idx="23986">
                  <c:v>58.588670979348088</c:v>
                </c:pt>
                <c:pt idx="23987">
                  <c:v>58.574114675565077</c:v>
                </c:pt>
                <c:pt idx="23988">
                  <c:v>58.475232198142393</c:v>
                </c:pt>
                <c:pt idx="23989">
                  <c:v>58.46890773511943</c:v>
                </c:pt>
                <c:pt idx="23990">
                  <c:v>58.516090237036849</c:v>
                </c:pt>
                <c:pt idx="23991">
                  <c:v>58.52432207779691</c:v>
                </c:pt>
                <c:pt idx="23992">
                  <c:v>58.521611593644216</c:v>
                </c:pt>
                <c:pt idx="23993">
                  <c:v>58.522816253267642</c:v>
                </c:pt>
                <c:pt idx="23994">
                  <c:v>58.526831785345713</c:v>
                </c:pt>
                <c:pt idx="23995">
                  <c:v>58.523418583079341</c:v>
                </c:pt>
                <c:pt idx="23996">
                  <c:v>58.473425208707262</c:v>
                </c:pt>
                <c:pt idx="23997">
                  <c:v>58.473927150217023</c:v>
                </c:pt>
                <c:pt idx="23998">
                  <c:v>58.474629868330673</c:v>
                </c:pt>
                <c:pt idx="23999">
                  <c:v>58.490190055133233</c:v>
                </c:pt>
                <c:pt idx="24000">
                  <c:v>58.483564427204392</c:v>
                </c:pt>
                <c:pt idx="24001">
                  <c:v>58.491695879662501</c:v>
                </c:pt>
                <c:pt idx="24002">
                  <c:v>58.4902904434352</c:v>
                </c:pt>
                <c:pt idx="24003">
                  <c:v>58.488684230603937</c:v>
                </c:pt>
                <c:pt idx="24004">
                  <c:v>58.497016459665957</c:v>
                </c:pt>
                <c:pt idx="24005">
                  <c:v>58.520908875530552</c:v>
                </c:pt>
                <c:pt idx="24006">
                  <c:v>58.543596631771699</c:v>
                </c:pt>
                <c:pt idx="24007">
                  <c:v>58.64468765183728</c:v>
                </c:pt>
                <c:pt idx="24008">
                  <c:v>58.650811338256347</c:v>
                </c:pt>
                <c:pt idx="24009">
                  <c:v>58.648602795613407</c:v>
                </c:pt>
                <c:pt idx="24010">
                  <c:v>58.652517939389561</c:v>
                </c:pt>
                <c:pt idx="24011">
                  <c:v>58.644486875233383</c:v>
                </c:pt>
                <c:pt idx="24012">
                  <c:v>58.647297747688043</c:v>
                </c:pt>
                <c:pt idx="24013">
                  <c:v>58.641274449570943</c:v>
                </c:pt>
                <c:pt idx="24014">
                  <c:v>58.651714832973937</c:v>
                </c:pt>
                <c:pt idx="24015">
                  <c:v>58.712449755654852</c:v>
                </c:pt>
                <c:pt idx="24016">
                  <c:v>58.711245096031433</c:v>
                </c:pt>
                <c:pt idx="24017">
                  <c:v>58.696186850738627</c:v>
                </c:pt>
                <c:pt idx="24018">
                  <c:v>58.688256174884451</c:v>
                </c:pt>
                <c:pt idx="24019">
                  <c:v>58.693275589982051</c:v>
                </c:pt>
                <c:pt idx="24020">
                  <c:v>58.702310537157729</c:v>
                </c:pt>
                <c:pt idx="24021">
                  <c:v>58.696588403946443</c:v>
                </c:pt>
                <c:pt idx="24022">
                  <c:v>58.697993840173801</c:v>
                </c:pt>
                <c:pt idx="24023">
                  <c:v>58.705723739424073</c:v>
                </c:pt>
                <c:pt idx="24024">
                  <c:v>58.696086462436703</c:v>
                </c:pt>
                <c:pt idx="24025">
                  <c:v>58.681530158653658</c:v>
                </c:pt>
                <c:pt idx="24026">
                  <c:v>58.674904530724831</c:v>
                </c:pt>
                <c:pt idx="24027">
                  <c:v>58.662757546188651</c:v>
                </c:pt>
                <c:pt idx="24028">
                  <c:v>58.658742014110572</c:v>
                </c:pt>
                <c:pt idx="24029">
                  <c:v>58.657938907694962</c:v>
                </c:pt>
                <c:pt idx="24030">
                  <c:v>58.661050945055472</c:v>
                </c:pt>
                <c:pt idx="24031">
                  <c:v>58.655128035240303</c:v>
                </c:pt>
                <c:pt idx="24032">
                  <c:v>58.658440849204702</c:v>
                </c:pt>
                <c:pt idx="24033">
                  <c:v>58.645289981649</c:v>
                </c:pt>
                <c:pt idx="24034">
                  <c:v>58.648502407311462</c:v>
                </c:pt>
                <c:pt idx="24035">
                  <c:v>58.663861817510103</c:v>
                </c:pt>
                <c:pt idx="24036">
                  <c:v>58.65743696618518</c:v>
                </c:pt>
                <c:pt idx="24037">
                  <c:v>58.659846285432018</c:v>
                </c:pt>
                <c:pt idx="24038">
                  <c:v>58.661050945055457</c:v>
                </c:pt>
                <c:pt idx="24039">
                  <c:v>58.653120269201253</c:v>
                </c:pt>
                <c:pt idx="24040">
                  <c:v>58.668580067701861</c:v>
                </c:pt>
                <c:pt idx="24041">
                  <c:v>58.662456381282801</c:v>
                </c:pt>
                <c:pt idx="24042">
                  <c:v>58.656332694863742</c:v>
                </c:pt>
                <c:pt idx="24043">
                  <c:v>58.666672689964777</c:v>
                </c:pt>
                <c:pt idx="24044">
                  <c:v>58.673499094497501</c:v>
                </c:pt>
                <c:pt idx="24045">
                  <c:v>58.668981620909662</c:v>
                </c:pt>
                <c:pt idx="24046">
                  <c:v>58.679020451104847</c:v>
                </c:pt>
                <c:pt idx="24047">
                  <c:v>58.684240642806373</c:v>
                </c:pt>
                <c:pt idx="24048">
                  <c:v>58.682534041673172</c:v>
                </c:pt>
                <c:pt idx="24049">
                  <c:v>58.689862387715678</c:v>
                </c:pt>
                <c:pt idx="24050">
                  <c:v>58.693877919793749</c:v>
                </c:pt>
                <c:pt idx="24051">
                  <c:v>58.690765882433247</c:v>
                </c:pt>
                <c:pt idx="24052">
                  <c:v>58.693476366585948</c:v>
                </c:pt>
                <c:pt idx="24053">
                  <c:v>58.697893451871828</c:v>
                </c:pt>
                <c:pt idx="24054">
                  <c:v>58.679422004312663</c:v>
                </c:pt>
                <c:pt idx="24055">
                  <c:v>58.698796946589397</c:v>
                </c:pt>
                <c:pt idx="24056">
                  <c:v>58.701507430742083</c:v>
                </c:pt>
                <c:pt idx="24057">
                  <c:v>58.693978308095701</c:v>
                </c:pt>
                <c:pt idx="24058">
                  <c:v>58.693074813378132</c:v>
                </c:pt>
                <c:pt idx="24059">
                  <c:v>58.679723169218519</c:v>
                </c:pt>
                <c:pt idx="24060">
                  <c:v>58.677514626575572</c:v>
                </c:pt>
                <c:pt idx="24061">
                  <c:v>58.671591716760403</c:v>
                </c:pt>
                <c:pt idx="24062">
                  <c:v>58.662255604678897</c:v>
                </c:pt>
                <c:pt idx="24063">
                  <c:v>58.667375408078428</c:v>
                </c:pt>
                <c:pt idx="24064">
                  <c:v>58.679422004312663</c:v>
                </c:pt>
                <c:pt idx="24065">
                  <c:v>58.67139094015652</c:v>
                </c:pt>
                <c:pt idx="24066">
                  <c:v>58.665668806945249</c:v>
                </c:pt>
                <c:pt idx="24067">
                  <c:v>58.663259487698397</c:v>
                </c:pt>
                <c:pt idx="24068">
                  <c:v>58.663259487698397</c:v>
                </c:pt>
                <c:pt idx="24069">
                  <c:v>58.663159099396452</c:v>
                </c:pt>
                <c:pt idx="24070">
                  <c:v>58.652819104295403</c:v>
                </c:pt>
                <c:pt idx="24071">
                  <c:v>58.654425317126638</c:v>
                </c:pt>
                <c:pt idx="24072">
                  <c:v>58.632741443905019</c:v>
                </c:pt>
                <c:pt idx="24073">
                  <c:v>58.630633289564031</c:v>
                </c:pt>
                <c:pt idx="24074">
                  <c:v>58.627822417109371</c:v>
                </c:pt>
                <c:pt idx="24075">
                  <c:v>58.618285528423939</c:v>
                </c:pt>
                <c:pt idx="24076">
                  <c:v>58.6238068850313</c:v>
                </c:pt>
                <c:pt idx="24077">
                  <c:v>58.614771937855608</c:v>
                </c:pt>
                <c:pt idx="24078">
                  <c:v>58.618185140122002</c:v>
                </c:pt>
                <c:pt idx="24079">
                  <c:v>58.632440278999148</c:v>
                </c:pt>
                <c:pt idx="24080">
                  <c:v>58.623907273333238</c:v>
                </c:pt>
                <c:pt idx="24081">
                  <c:v>58.627922805411323</c:v>
                </c:pt>
                <c:pt idx="24082">
                  <c:v>58.614571161251703</c:v>
                </c:pt>
                <c:pt idx="24083">
                  <c:v>58.609953299361919</c:v>
                </c:pt>
                <c:pt idx="24084">
                  <c:v>58.618285528423918</c:v>
                </c:pt>
                <c:pt idx="24085">
                  <c:v>58.638664353720159</c:v>
                </c:pt>
                <c:pt idx="24086">
                  <c:v>58.637660470700638</c:v>
                </c:pt>
                <c:pt idx="24087">
                  <c:v>58.628223970317173</c:v>
                </c:pt>
                <c:pt idx="24088">
                  <c:v>58.6060381555858</c:v>
                </c:pt>
                <c:pt idx="24089">
                  <c:v>58.617984363518048</c:v>
                </c:pt>
                <c:pt idx="24090">
                  <c:v>58.609551746154118</c:v>
                </c:pt>
                <c:pt idx="24091">
                  <c:v>58.605435825774101</c:v>
                </c:pt>
                <c:pt idx="24092">
                  <c:v>58.604733107660422</c:v>
                </c:pt>
                <c:pt idx="24093">
                  <c:v>58.609150192946309</c:v>
                </c:pt>
                <c:pt idx="24094">
                  <c:v>58.6170808688005</c:v>
                </c:pt>
                <c:pt idx="24095">
                  <c:v>58.621698730690298</c:v>
                </c:pt>
                <c:pt idx="24096">
                  <c:v>58.628424746921077</c:v>
                </c:pt>
                <c:pt idx="24097">
                  <c:v>58.62902707673279</c:v>
                </c:pt>
                <c:pt idx="24098">
                  <c:v>58.623304943521539</c:v>
                </c:pt>
                <c:pt idx="24099">
                  <c:v>58.628424746921077</c:v>
                </c:pt>
                <c:pt idx="24100">
                  <c:v>58.625312709560582</c:v>
                </c:pt>
                <c:pt idx="24101">
                  <c:v>58.635451928057712</c:v>
                </c:pt>
                <c:pt idx="24102">
                  <c:v>58.641374837872888</c:v>
                </c:pt>
                <c:pt idx="24103">
                  <c:v>58.645591146554871</c:v>
                </c:pt>
                <c:pt idx="24104">
                  <c:v>58.6375600823987</c:v>
                </c:pt>
                <c:pt idx="24105">
                  <c:v>58.636255034473329</c:v>
                </c:pt>
                <c:pt idx="24106">
                  <c:v>58.643683768817759</c:v>
                </c:pt>
                <c:pt idx="24107">
                  <c:v>58.65894279071447</c:v>
                </c:pt>
                <c:pt idx="24108">
                  <c:v>58.65834046090275</c:v>
                </c:pt>
                <c:pt idx="24109">
                  <c:v>58.672495211477973</c:v>
                </c:pt>
                <c:pt idx="24110">
                  <c:v>58.709438106596302</c:v>
                </c:pt>
                <c:pt idx="24111">
                  <c:v>58.713453638674373</c:v>
                </c:pt>
                <c:pt idx="24112">
                  <c:v>58.70401713829088</c:v>
                </c:pt>
                <c:pt idx="24113">
                  <c:v>58.708434223576774</c:v>
                </c:pt>
                <c:pt idx="24114">
                  <c:v>58.70291286696942</c:v>
                </c:pt>
                <c:pt idx="24115">
                  <c:v>58.707028787349437</c:v>
                </c:pt>
                <c:pt idx="24116">
                  <c:v>58.709739271502151</c:v>
                </c:pt>
                <c:pt idx="24117">
                  <c:v>58.699800829608897</c:v>
                </c:pt>
                <c:pt idx="24118">
                  <c:v>58.701607819044028</c:v>
                </c:pt>
                <c:pt idx="24119">
                  <c:v>58.705522962820169</c:v>
                </c:pt>
                <c:pt idx="24120">
                  <c:v>58.70933771829435</c:v>
                </c:pt>
                <c:pt idx="24121">
                  <c:v>58.694480249605448</c:v>
                </c:pt>
                <c:pt idx="24122">
                  <c:v>58.691769765452747</c:v>
                </c:pt>
                <c:pt idx="24123">
                  <c:v>58.687352680166882</c:v>
                </c:pt>
                <c:pt idx="24124">
                  <c:v>58.686951126959059</c:v>
                </c:pt>
                <c:pt idx="24125">
                  <c:v>58.67048744543893</c:v>
                </c:pt>
                <c:pt idx="24126">
                  <c:v>58.67861889789706</c:v>
                </c:pt>
                <c:pt idx="24127">
                  <c:v>58.667776961286243</c:v>
                </c:pt>
                <c:pt idx="24128">
                  <c:v>58.666773078266729</c:v>
                </c:pt>
                <c:pt idx="24129">
                  <c:v>58.660047062035943</c:v>
                </c:pt>
                <c:pt idx="24130">
                  <c:v>58.654324928824693</c:v>
                </c:pt>
                <c:pt idx="24131">
                  <c:v>58.66165327486717</c:v>
                </c:pt>
                <c:pt idx="24132">
                  <c:v>58.650710949954409</c:v>
                </c:pt>
                <c:pt idx="24133">
                  <c:v>58.650811338256368</c:v>
                </c:pt>
                <c:pt idx="24134">
                  <c:v>58.638563965418243</c:v>
                </c:pt>
                <c:pt idx="24135">
                  <c:v>58.630030959752332</c:v>
                </c:pt>
                <c:pt idx="24136">
                  <c:v>58.640571731457278</c:v>
                </c:pt>
                <c:pt idx="24137">
                  <c:v>58.647699300895873</c:v>
                </c:pt>
                <c:pt idx="24138">
                  <c:v>58.649004348821251</c:v>
                </c:pt>
                <c:pt idx="24139">
                  <c:v>58.646896194480263</c:v>
                </c:pt>
                <c:pt idx="24140">
                  <c:v>58.652517939389568</c:v>
                </c:pt>
                <c:pt idx="24141">
                  <c:v>58.655027646938358</c:v>
                </c:pt>
                <c:pt idx="24142">
                  <c:v>58.642077555986539</c:v>
                </c:pt>
                <c:pt idx="24143">
                  <c:v>58.655228423542241</c:v>
                </c:pt>
                <c:pt idx="24144">
                  <c:v>58.667977737890148</c:v>
                </c:pt>
                <c:pt idx="24145">
                  <c:v>58.666070360153071</c:v>
                </c:pt>
                <c:pt idx="24146">
                  <c:v>58.675004919026783</c:v>
                </c:pt>
                <c:pt idx="24147">
                  <c:v>58.676008802046297</c:v>
                </c:pt>
                <c:pt idx="24148">
                  <c:v>58.665066477133543</c:v>
                </c:pt>
                <c:pt idx="24149">
                  <c:v>58.672294434874097</c:v>
                </c:pt>
                <c:pt idx="24150">
                  <c:v>58.665166865435502</c:v>
                </c:pt>
                <c:pt idx="24151">
                  <c:v>58.679823557520457</c:v>
                </c:pt>
                <c:pt idx="24152">
                  <c:v>58.687453068468812</c:v>
                </c:pt>
                <c:pt idx="24153">
                  <c:v>58.677916179783367</c:v>
                </c:pt>
                <c:pt idx="24154">
                  <c:v>58.679622780916567</c:v>
                </c:pt>
                <c:pt idx="24155">
                  <c:v>58.67661113185801</c:v>
                </c:pt>
                <c:pt idx="24156">
                  <c:v>58.67139094015652</c:v>
                </c:pt>
                <c:pt idx="24157">
                  <c:v>58.67259559977996</c:v>
                </c:pt>
                <c:pt idx="24158">
                  <c:v>58.662857934490603</c:v>
                </c:pt>
                <c:pt idx="24159">
                  <c:v>58.662857934490589</c:v>
                </c:pt>
                <c:pt idx="24160">
                  <c:v>58.648100854103667</c:v>
                </c:pt>
                <c:pt idx="24161">
                  <c:v>58.659243955620319</c:v>
                </c:pt>
                <c:pt idx="24162">
                  <c:v>58.650510173350511</c:v>
                </c:pt>
                <c:pt idx="24163">
                  <c:v>58.652015997879801</c:v>
                </c:pt>
                <c:pt idx="24164">
                  <c:v>58.65713580127936</c:v>
                </c:pt>
                <c:pt idx="24165">
                  <c:v>58.657738131091058</c:v>
                </c:pt>
                <c:pt idx="24166">
                  <c:v>58.649606678632949</c:v>
                </c:pt>
                <c:pt idx="24167">
                  <c:v>58.643282215609972</c:v>
                </c:pt>
                <c:pt idx="24168">
                  <c:v>58.64398493372363</c:v>
                </c:pt>
                <c:pt idx="24169">
                  <c:v>58.651413668068081</c:v>
                </c:pt>
                <c:pt idx="24170">
                  <c:v>58.643482992213897</c:v>
                </c:pt>
                <c:pt idx="24171">
                  <c:v>58.638062023908482</c:v>
                </c:pt>
                <c:pt idx="24172">
                  <c:v>58.653019880899308</c:v>
                </c:pt>
                <c:pt idx="24173">
                  <c:v>58.657637742789113</c:v>
                </c:pt>
                <c:pt idx="24174">
                  <c:v>58.661653274867177</c:v>
                </c:pt>
                <c:pt idx="24175">
                  <c:v>58.665267253737447</c:v>
                </c:pt>
                <c:pt idx="24176">
                  <c:v>58.664664923925741</c:v>
                </c:pt>
                <c:pt idx="24177">
                  <c:v>58.666271136756961</c:v>
                </c:pt>
                <c:pt idx="24178">
                  <c:v>58.663761429208158</c:v>
                </c:pt>
                <c:pt idx="24179">
                  <c:v>58.665468030341351</c:v>
                </c:pt>
                <c:pt idx="24180">
                  <c:v>58.656633859769563</c:v>
                </c:pt>
                <c:pt idx="24181">
                  <c:v>58.653220657503198</c:v>
                </c:pt>
                <c:pt idx="24182">
                  <c:v>58.650108620142703</c:v>
                </c:pt>
                <c:pt idx="24183">
                  <c:v>58.650008231840751</c:v>
                </c:pt>
                <c:pt idx="24184">
                  <c:v>58.653220657503198</c:v>
                </c:pt>
                <c:pt idx="24185">
                  <c:v>58.660448615243737</c:v>
                </c:pt>
                <c:pt idx="24186">
                  <c:v>58.665769195247179</c:v>
                </c:pt>
                <c:pt idx="24187">
                  <c:v>58.660047062035943</c:v>
                </c:pt>
                <c:pt idx="24188">
                  <c:v>58.665166865435502</c:v>
                </c:pt>
                <c:pt idx="24189">
                  <c:v>58.67139094015652</c:v>
                </c:pt>
                <c:pt idx="24190">
                  <c:v>58.661151333357431</c:v>
                </c:pt>
                <c:pt idx="24191">
                  <c:v>58.67139094015652</c:v>
                </c:pt>
                <c:pt idx="24192">
                  <c:v>58.665869583549153</c:v>
                </c:pt>
                <c:pt idx="24193">
                  <c:v>58.670587833740903</c:v>
                </c:pt>
                <c:pt idx="24194">
                  <c:v>58.664363759019878</c:v>
                </c:pt>
                <c:pt idx="24195">
                  <c:v>58.670587833740903</c:v>
                </c:pt>
                <c:pt idx="24196">
                  <c:v>58.681429770351713</c:v>
                </c:pt>
                <c:pt idx="24197">
                  <c:v>58.688256174884451</c:v>
                </c:pt>
                <c:pt idx="24198">
                  <c:v>58.704318303196771</c:v>
                </c:pt>
                <c:pt idx="24199">
                  <c:v>58.721685479434441</c:v>
                </c:pt>
                <c:pt idx="24200">
                  <c:v>58.730318873402332</c:v>
                </c:pt>
                <c:pt idx="24201">
                  <c:v>58.736342171519453</c:v>
                </c:pt>
                <c:pt idx="24202">
                  <c:v>58.737145277935063</c:v>
                </c:pt>
                <c:pt idx="24203">
                  <c:v>58.736844113029207</c:v>
                </c:pt>
                <c:pt idx="24204">
                  <c:v>58.732728192649169</c:v>
                </c:pt>
                <c:pt idx="24205">
                  <c:v>58.726504117928137</c:v>
                </c:pt>
                <c:pt idx="24206">
                  <c:v>58.659946673733977</c:v>
                </c:pt>
                <c:pt idx="24207">
                  <c:v>58.652417551087566</c:v>
                </c:pt>
                <c:pt idx="24208">
                  <c:v>58.645189593347048</c:v>
                </c:pt>
                <c:pt idx="24209">
                  <c:v>58.6603482269418</c:v>
                </c:pt>
                <c:pt idx="24210">
                  <c:v>58.649907843538799</c:v>
                </c:pt>
                <c:pt idx="24211">
                  <c:v>58.654726482032473</c:v>
                </c:pt>
                <c:pt idx="24212">
                  <c:v>58.646795806178282</c:v>
                </c:pt>
                <c:pt idx="24213">
                  <c:v>58.641776391080683</c:v>
                </c:pt>
                <c:pt idx="24214">
                  <c:v>58.6298301831484</c:v>
                </c:pt>
                <c:pt idx="24215">
                  <c:v>58.627922805411309</c:v>
                </c:pt>
                <c:pt idx="24216">
                  <c:v>58.627521252203493</c:v>
                </c:pt>
                <c:pt idx="24217">
                  <c:v>58.615876209177081</c:v>
                </c:pt>
                <c:pt idx="24218">
                  <c:v>58.607343203511157</c:v>
                </c:pt>
                <c:pt idx="24219">
                  <c:v>58.60121951709209</c:v>
                </c:pt>
                <c:pt idx="24220">
                  <c:v>58.593690394445709</c:v>
                </c:pt>
                <c:pt idx="24221">
                  <c:v>58.592184569916427</c:v>
                </c:pt>
                <c:pt idx="24222">
                  <c:v>58.583049234438803</c:v>
                </c:pt>
                <c:pt idx="24223">
                  <c:v>58.607343203511178</c:v>
                </c:pt>
                <c:pt idx="24224">
                  <c:v>58.617783586914179</c:v>
                </c:pt>
                <c:pt idx="24225">
                  <c:v>58.684441419410263</c:v>
                </c:pt>
                <c:pt idx="24226">
                  <c:v>58.692070930358618</c:v>
                </c:pt>
                <c:pt idx="24227">
                  <c:v>58.695885685832799</c:v>
                </c:pt>
                <c:pt idx="24228">
                  <c:v>58.690364329225439</c:v>
                </c:pt>
                <c:pt idx="24229">
                  <c:v>58.692773648472269</c:v>
                </c:pt>
                <c:pt idx="24230">
                  <c:v>58.691167435641027</c:v>
                </c:pt>
                <c:pt idx="24231">
                  <c:v>58.569898366883102</c:v>
                </c:pt>
                <c:pt idx="24232">
                  <c:v>58.571604968016267</c:v>
                </c:pt>
                <c:pt idx="24233">
                  <c:v>58.574717005376783</c:v>
                </c:pt>
                <c:pt idx="24234">
                  <c:v>58.56417623367183</c:v>
                </c:pt>
                <c:pt idx="24235">
                  <c:v>58.563272738954261</c:v>
                </c:pt>
                <c:pt idx="24236">
                  <c:v>58.575620500094331</c:v>
                </c:pt>
                <c:pt idx="24237">
                  <c:v>58.58053952689</c:v>
                </c:pt>
                <c:pt idx="24238">
                  <c:v>58.579736420474369</c:v>
                </c:pt>
                <c:pt idx="24239">
                  <c:v>58.592586123124228</c:v>
                </c:pt>
                <c:pt idx="24240">
                  <c:v>58.591783016708597</c:v>
                </c:pt>
                <c:pt idx="24241">
                  <c:v>58.604331554452607</c:v>
                </c:pt>
                <c:pt idx="24242">
                  <c:v>58.577025936321682</c:v>
                </c:pt>
                <c:pt idx="24243">
                  <c:v>58.567388659334277</c:v>
                </c:pt>
                <c:pt idx="24244">
                  <c:v>58.580639915191952</c:v>
                </c:pt>
                <c:pt idx="24245">
                  <c:v>58.581443021607548</c:v>
                </c:pt>
                <c:pt idx="24246">
                  <c:v>58.578531760850957</c:v>
                </c:pt>
                <c:pt idx="24247">
                  <c:v>58.574014287263118</c:v>
                </c:pt>
                <c:pt idx="24248">
                  <c:v>58.576825159717771</c:v>
                </c:pt>
                <c:pt idx="24249">
                  <c:v>58.580238361984151</c:v>
                </c:pt>
                <c:pt idx="24250">
                  <c:v>58.694781414511311</c:v>
                </c:pt>
                <c:pt idx="24251">
                  <c:v>58.70020238281672</c:v>
                </c:pt>
                <c:pt idx="24252">
                  <c:v>58.693275589982044</c:v>
                </c:pt>
                <c:pt idx="24253">
                  <c:v>58.697592286965971</c:v>
                </c:pt>
                <c:pt idx="24254">
                  <c:v>58.693877919793763</c:v>
                </c:pt>
                <c:pt idx="24255">
                  <c:v>58.705121409612353</c:v>
                </c:pt>
                <c:pt idx="24256">
                  <c:v>58.679321616010711</c:v>
                </c:pt>
                <c:pt idx="24257">
                  <c:v>58.668981620909669</c:v>
                </c:pt>
                <c:pt idx="24258">
                  <c:v>58.660147450337881</c:v>
                </c:pt>
                <c:pt idx="24259">
                  <c:v>58.659344343922278</c:v>
                </c:pt>
                <c:pt idx="24260">
                  <c:v>58.652819104295382</c:v>
                </c:pt>
                <c:pt idx="24261">
                  <c:v>58.651514056370011</c:v>
                </c:pt>
                <c:pt idx="24262">
                  <c:v>58.649907843538799</c:v>
                </c:pt>
                <c:pt idx="24263">
                  <c:v>58.649405902029031</c:v>
                </c:pt>
                <c:pt idx="24264">
                  <c:v>58.64338260391191</c:v>
                </c:pt>
                <c:pt idx="24265">
                  <c:v>58.634548433340129</c:v>
                </c:pt>
                <c:pt idx="24266">
                  <c:v>58.640370954853353</c:v>
                </c:pt>
                <c:pt idx="24267">
                  <c:v>58.635652704661602</c:v>
                </c:pt>
                <c:pt idx="24268">
                  <c:v>58.636857364285049</c:v>
                </c:pt>
                <c:pt idx="24269">
                  <c:v>58.642378720892403</c:v>
                </c:pt>
                <c:pt idx="24270">
                  <c:v>58.638563965418207</c:v>
                </c:pt>
                <c:pt idx="24271">
                  <c:v>58.649707066934901</c:v>
                </c:pt>
                <c:pt idx="24272">
                  <c:v>58.654626093730521</c:v>
                </c:pt>
                <c:pt idx="24273">
                  <c:v>58.661954439773027</c:v>
                </c:pt>
                <c:pt idx="24274">
                  <c:v>58.648903960519299</c:v>
                </c:pt>
                <c:pt idx="24275">
                  <c:v>58.666672689964798</c:v>
                </c:pt>
                <c:pt idx="24276">
                  <c:v>58.677815791481457</c:v>
                </c:pt>
                <c:pt idx="24277">
                  <c:v>58.674502977517037</c:v>
                </c:pt>
                <c:pt idx="24278">
                  <c:v>58.669684339023348</c:v>
                </c:pt>
                <c:pt idx="24279">
                  <c:v>58.671993269968233</c:v>
                </c:pt>
                <c:pt idx="24280">
                  <c:v>58.669082009211607</c:v>
                </c:pt>
                <c:pt idx="24281">
                  <c:v>58.574315452168989</c:v>
                </c:pt>
                <c:pt idx="24282">
                  <c:v>58.556044781213707</c:v>
                </c:pt>
                <c:pt idx="24283">
                  <c:v>58.588269426140293</c:v>
                </c:pt>
                <c:pt idx="24284">
                  <c:v>58.601821846903832</c:v>
                </c:pt>
                <c:pt idx="24285">
                  <c:v>58.599814080864782</c:v>
                </c:pt>
                <c:pt idx="24286">
                  <c:v>58.623104166917628</c:v>
                </c:pt>
                <c:pt idx="24287">
                  <c:v>58.61165990049512</c:v>
                </c:pt>
                <c:pt idx="24288">
                  <c:v>58.617482422008322</c:v>
                </c:pt>
                <c:pt idx="24289">
                  <c:v>58.621096400878599</c:v>
                </c:pt>
                <c:pt idx="24290">
                  <c:v>58.623706496729348</c:v>
                </c:pt>
                <c:pt idx="24291">
                  <c:v>58.617582810310253</c:v>
                </c:pt>
                <c:pt idx="24292">
                  <c:v>58.620192906161023</c:v>
                </c:pt>
                <c:pt idx="24293">
                  <c:v>58.614069219741943</c:v>
                </c:pt>
                <c:pt idx="24294">
                  <c:v>58.621297177482482</c:v>
                </c:pt>
                <c:pt idx="24295">
                  <c:v>58.616076985781</c:v>
                </c:pt>
                <c:pt idx="24296">
                  <c:v>58.621698730690298</c:v>
                </c:pt>
                <c:pt idx="24297">
                  <c:v>58.621297177482482</c:v>
                </c:pt>
                <c:pt idx="24298">
                  <c:v>58.623104166917621</c:v>
                </c:pt>
                <c:pt idx="24299">
                  <c:v>58.635853481265507</c:v>
                </c:pt>
                <c:pt idx="24300">
                  <c:v>58.742767022844347</c:v>
                </c:pt>
                <c:pt idx="24301">
                  <c:v>58.758829151156647</c:v>
                </c:pt>
                <c:pt idx="24302">
                  <c:v>58.718974995281748</c:v>
                </c:pt>
                <c:pt idx="24303">
                  <c:v>58.717368782450507</c:v>
                </c:pt>
                <c:pt idx="24304">
                  <c:v>58.722087032642243</c:v>
                </c:pt>
                <c:pt idx="24305">
                  <c:v>58.702912866969442</c:v>
                </c:pt>
                <c:pt idx="24306">
                  <c:v>58.71194781414512</c:v>
                </c:pt>
                <c:pt idx="24307">
                  <c:v>58.709739271502173</c:v>
                </c:pt>
                <c:pt idx="24308">
                  <c:v>58.710441989615823</c:v>
                </c:pt>
                <c:pt idx="24309">
                  <c:v>58.702109760553817</c:v>
                </c:pt>
                <c:pt idx="24310">
                  <c:v>58.700804712628447</c:v>
                </c:pt>
                <c:pt idx="24311">
                  <c:v>58.697190733758198</c:v>
                </c:pt>
                <c:pt idx="24312">
                  <c:v>58.691870153754728</c:v>
                </c:pt>
                <c:pt idx="24313">
                  <c:v>58.688758116394219</c:v>
                </c:pt>
                <c:pt idx="24314">
                  <c:v>58.6952833560211</c:v>
                </c:pt>
                <c:pt idx="24315">
                  <c:v>58.688155786582513</c:v>
                </c:pt>
                <c:pt idx="24316">
                  <c:v>58.692773648472297</c:v>
                </c:pt>
                <c:pt idx="24317">
                  <c:v>58.690765882433247</c:v>
                </c:pt>
                <c:pt idx="24318">
                  <c:v>58.66446414732183</c:v>
                </c:pt>
                <c:pt idx="24319">
                  <c:v>58.659444732224223</c:v>
                </c:pt>
                <c:pt idx="24320">
                  <c:v>58.645289981649</c:v>
                </c:pt>
                <c:pt idx="24321">
                  <c:v>58.656734248071537</c:v>
                </c:pt>
                <c:pt idx="24322">
                  <c:v>58.650108620142703</c:v>
                </c:pt>
                <c:pt idx="24323">
                  <c:v>58.650811338256368</c:v>
                </c:pt>
                <c:pt idx="24324">
                  <c:v>58.649104737123203</c:v>
                </c:pt>
                <c:pt idx="24325">
                  <c:v>58.641876779382621</c:v>
                </c:pt>
                <c:pt idx="24326">
                  <c:v>58.648201242405612</c:v>
                </c:pt>
                <c:pt idx="24327">
                  <c:v>58.662355992980856</c:v>
                </c:pt>
                <c:pt idx="24328">
                  <c:v>58.647699300895873</c:v>
                </c:pt>
                <c:pt idx="24329">
                  <c:v>58.659143567318367</c:v>
                </c:pt>
                <c:pt idx="24330">
                  <c:v>58.654224540522733</c:v>
                </c:pt>
                <c:pt idx="24331">
                  <c:v>58.665166865435509</c:v>
                </c:pt>
                <c:pt idx="24332">
                  <c:v>58.685043749221997</c:v>
                </c:pt>
                <c:pt idx="24333">
                  <c:v>58.682935594881002</c:v>
                </c:pt>
                <c:pt idx="24334">
                  <c:v>58.693375978284003</c:v>
                </c:pt>
                <c:pt idx="24335">
                  <c:v>58.684240642806358</c:v>
                </c:pt>
                <c:pt idx="24336">
                  <c:v>58.681128605445842</c:v>
                </c:pt>
                <c:pt idx="24337">
                  <c:v>58.69949966470304</c:v>
                </c:pt>
                <c:pt idx="24338">
                  <c:v>58.705021021310408</c:v>
                </c:pt>
                <c:pt idx="24339">
                  <c:v>58.713252862070483</c:v>
                </c:pt>
                <c:pt idx="24340">
                  <c:v>58.709237329992398</c:v>
                </c:pt>
                <c:pt idx="24341">
                  <c:v>58.715260628109512</c:v>
                </c:pt>
                <c:pt idx="24342">
                  <c:v>58.721183537924666</c:v>
                </c:pt>
                <c:pt idx="24343">
                  <c:v>58.703414808479167</c:v>
                </c:pt>
                <c:pt idx="24344">
                  <c:v>58.710642766219721</c:v>
                </c:pt>
                <c:pt idx="24345">
                  <c:v>58.700302771118658</c:v>
                </c:pt>
                <c:pt idx="24346">
                  <c:v>58.690665494131281</c:v>
                </c:pt>
                <c:pt idx="24347">
                  <c:v>58.69949966470304</c:v>
                </c:pt>
                <c:pt idx="24348">
                  <c:v>58.691267823942979</c:v>
                </c:pt>
                <c:pt idx="24349">
                  <c:v>58.700202382816713</c:v>
                </c:pt>
                <c:pt idx="24350">
                  <c:v>58.726704894532027</c:v>
                </c:pt>
                <c:pt idx="24351">
                  <c:v>58.710743154521673</c:v>
                </c:pt>
                <c:pt idx="24352">
                  <c:v>58.698796946589397</c:v>
                </c:pt>
                <c:pt idx="24353">
                  <c:v>58.693978308095701</c:v>
                </c:pt>
                <c:pt idx="24354">
                  <c:v>58.704418691498702</c:v>
                </c:pt>
                <c:pt idx="24355">
                  <c:v>58.702511313761619</c:v>
                </c:pt>
                <c:pt idx="24356">
                  <c:v>58.668078126192107</c:v>
                </c:pt>
                <c:pt idx="24357">
                  <c:v>58.6603482269418</c:v>
                </c:pt>
                <c:pt idx="24358">
                  <c:v>58.679020451104847</c:v>
                </c:pt>
                <c:pt idx="24359">
                  <c:v>58.68805539828054</c:v>
                </c:pt>
                <c:pt idx="24360">
                  <c:v>58.705422574518231</c:v>
                </c:pt>
                <c:pt idx="24361">
                  <c:v>58.695584520926928</c:v>
                </c:pt>
                <c:pt idx="24362">
                  <c:v>58.708434223576781</c:v>
                </c:pt>
                <c:pt idx="24363">
                  <c:v>58.702812478667447</c:v>
                </c:pt>
                <c:pt idx="24364">
                  <c:v>58.711747037541187</c:v>
                </c:pt>
                <c:pt idx="24365">
                  <c:v>58.698094228475739</c:v>
                </c:pt>
                <c:pt idx="24366">
                  <c:v>58.707430340557252</c:v>
                </c:pt>
                <c:pt idx="24367">
                  <c:v>58.706024904329929</c:v>
                </c:pt>
                <c:pt idx="24368">
                  <c:v>58.703715973385037</c:v>
                </c:pt>
                <c:pt idx="24369">
                  <c:v>58.667676572984277</c:v>
                </c:pt>
                <c:pt idx="24370">
                  <c:v>58.693375978284003</c:v>
                </c:pt>
                <c:pt idx="24371">
                  <c:v>58.706928399047513</c:v>
                </c:pt>
                <c:pt idx="24372">
                  <c:v>58.702812478667447</c:v>
                </c:pt>
                <c:pt idx="24373">
                  <c:v>58.705322186216257</c:v>
                </c:pt>
                <c:pt idx="24374">
                  <c:v>58.717770335658322</c:v>
                </c:pt>
                <c:pt idx="24375">
                  <c:v>58.764752060971837</c:v>
                </c:pt>
                <c:pt idx="24376">
                  <c:v>58.7750920560729</c:v>
                </c:pt>
                <c:pt idx="24377">
                  <c:v>58.753408182851253</c:v>
                </c:pt>
                <c:pt idx="24378">
                  <c:v>58.743871294165821</c:v>
                </c:pt>
                <c:pt idx="24379">
                  <c:v>58.730419261704263</c:v>
                </c:pt>
                <c:pt idx="24380">
                  <c:v>58.722990527359812</c:v>
                </c:pt>
                <c:pt idx="24381">
                  <c:v>58.733029357555033</c:v>
                </c:pt>
                <c:pt idx="24382">
                  <c:v>58.766257885501112</c:v>
                </c:pt>
                <c:pt idx="24383">
                  <c:v>58.721183537924681</c:v>
                </c:pt>
                <c:pt idx="24384">
                  <c:v>58.738349937558482</c:v>
                </c:pt>
                <c:pt idx="24385">
                  <c:v>58.739454208879962</c:v>
                </c:pt>
                <c:pt idx="24386">
                  <c:v>58.751099251906354</c:v>
                </c:pt>
                <c:pt idx="24387">
                  <c:v>58.737747607746748</c:v>
                </c:pt>
                <c:pt idx="24388">
                  <c:v>58.748890709263421</c:v>
                </c:pt>
                <c:pt idx="24389">
                  <c:v>58.72148470283053</c:v>
                </c:pt>
                <c:pt idx="24390">
                  <c:v>58.71345363867438</c:v>
                </c:pt>
                <c:pt idx="24391">
                  <c:v>58.723492468869573</c:v>
                </c:pt>
                <c:pt idx="24392">
                  <c:v>58.723392080567642</c:v>
                </c:pt>
                <c:pt idx="24393">
                  <c:v>58.715361016411457</c:v>
                </c:pt>
                <c:pt idx="24394">
                  <c:v>58.714959463203662</c:v>
                </c:pt>
                <c:pt idx="24395">
                  <c:v>58.678819674500971</c:v>
                </c:pt>
                <c:pt idx="24396">
                  <c:v>58.679622780916581</c:v>
                </c:pt>
                <c:pt idx="24397">
                  <c:v>58.68082744054</c:v>
                </c:pt>
                <c:pt idx="24398">
                  <c:v>58.678116956387299</c:v>
                </c:pt>
                <c:pt idx="24399">
                  <c:v>58.687653845072731</c:v>
                </c:pt>
                <c:pt idx="24400">
                  <c:v>58.681630546955603</c:v>
                </c:pt>
                <c:pt idx="24401">
                  <c:v>58.654023763918808</c:v>
                </c:pt>
                <c:pt idx="24402">
                  <c:v>58.688155786582477</c:v>
                </c:pt>
                <c:pt idx="24403">
                  <c:v>58.595396995578902</c:v>
                </c:pt>
                <c:pt idx="24404">
                  <c:v>58.593790782747647</c:v>
                </c:pt>
                <c:pt idx="24405">
                  <c:v>58.584655447270009</c:v>
                </c:pt>
                <c:pt idx="24406">
                  <c:v>58.49661490645817</c:v>
                </c:pt>
                <c:pt idx="24407">
                  <c:v>58.487680347584437</c:v>
                </c:pt>
                <c:pt idx="24408">
                  <c:v>58.483664815506351</c:v>
                </c:pt>
                <c:pt idx="24409">
                  <c:v>58.498221119289397</c:v>
                </c:pt>
                <c:pt idx="24410">
                  <c:v>58.489386948717623</c:v>
                </c:pt>
                <c:pt idx="24411">
                  <c:v>58.487881124188348</c:v>
                </c:pt>
                <c:pt idx="24412">
                  <c:v>58.489487337019582</c:v>
                </c:pt>
                <c:pt idx="24413">
                  <c:v>58.491193938152797</c:v>
                </c:pt>
                <c:pt idx="24414">
                  <c:v>58.534461296294047</c:v>
                </c:pt>
                <c:pt idx="24415">
                  <c:v>58.537472945352633</c:v>
                </c:pt>
                <c:pt idx="24416">
                  <c:v>58.545905562716577</c:v>
                </c:pt>
                <c:pt idx="24417">
                  <c:v>58.544500126489261</c:v>
                </c:pt>
                <c:pt idx="24418">
                  <c:v>58.546407504226337</c:v>
                </c:pt>
                <c:pt idx="24419">
                  <c:v>58.552531190645411</c:v>
                </c:pt>
                <c:pt idx="24420">
                  <c:v>58.555040898194228</c:v>
                </c:pt>
                <c:pt idx="24421">
                  <c:v>58.567489047636244</c:v>
                </c:pt>
                <c:pt idx="24422">
                  <c:v>58.648301630707593</c:v>
                </c:pt>
                <c:pt idx="24423">
                  <c:v>58.651815221275903</c:v>
                </c:pt>
                <c:pt idx="24424">
                  <c:v>58.652919492597363</c:v>
                </c:pt>
                <c:pt idx="24425">
                  <c:v>58.746180225110741</c:v>
                </c:pt>
                <c:pt idx="24426">
                  <c:v>58.753408182851267</c:v>
                </c:pt>
                <c:pt idx="24427">
                  <c:v>58.744674400581452</c:v>
                </c:pt>
                <c:pt idx="24428">
                  <c:v>58.741361586617018</c:v>
                </c:pt>
                <c:pt idx="24429">
                  <c:v>58.742164693032628</c:v>
                </c:pt>
                <c:pt idx="24430">
                  <c:v>58.738450325860427</c:v>
                </c:pt>
                <c:pt idx="24431">
                  <c:v>58.732728192649162</c:v>
                </c:pt>
                <c:pt idx="24432">
                  <c:v>58.719778101697358</c:v>
                </c:pt>
                <c:pt idx="24433">
                  <c:v>58.706928399047513</c:v>
                </c:pt>
                <c:pt idx="24434">
                  <c:v>58.707229563953348</c:v>
                </c:pt>
                <c:pt idx="24435">
                  <c:v>58.695082579417182</c:v>
                </c:pt>
                <c:pt idx="24436">
                  <c:v>58.689862387715678</c:v>
                </c:pt>
                <c:pt idx="24437">
                  <c:v>58.6835379246927</c:v>
                </c:pt>
                <c:pt idx="24438">
                  <c:v>58.677414238273627</c:v>
                </c:pt>
                <c:pt idx="24439">
                  <c:v>58.679923945822431</c:v>
                </c:pt>
                <c:pt idx="24440">
                  <c:v>58.671892881666267</c:v>
                </c:pt>
                <c:pt idx="24441">
                  <c:v>58.552531190645396</c:v>
                </c:pt>
                <c:pt idx="24442">
                  <c:v>58.539882264599463</c:v>
                </c:pt>
                <c:pt idx="24443">
                  <c:v>58.545805174414618</c:v>
                </c:pt>
                <c:pt idx="24444">
                  <c:v>58.551728084229801</c:v>
                </c:pt>
                <c:pt idx="24445">
                  <c:v>58.550924977814169</c:v>
                </c:pt>
                <c:pt idx="24446">
                  <c:v>58.565280504993297</c:v>
                </c:pt>
                <c:pt idx="24447">
                  <c:v>58.553735850268822</c:v>
                </c:pt>
                <c:pt idx="24448">
                  <c:v>58.554639344986398</c:v>
                </c:pt>
                <c:pt idx="24449">
                  <c:v>58.563473515558172</c:v>
                </c:pt>
                <c:pt idx="24450">
                  <c:v>58.573512345753358</c:v>
                </c:pt>
                <c:pt idx="24451">
                  <c:v>58.577728654435333</c:v>
                </c:pt>
                <c:pt idx="24452">
                  <c:v>58.591080298594953</c:v>
                </c:pt>
                <c:pt idx="24453">
                  <c:v>58.595898937088648</c:v>
                </c:pt>
                <c:pt idx="24454">
                  <c:v>58.607142426907281</c:v>
                </c:pt>
                <c:pt idx="24455">
                  <c:v>58.617181257102438</c:v>
                </c:pt>
                <c:pt idx="24456">
                  <c:v>58.52151120534225</c:v>
                </c:pt>
                <c:pt idx="24457">
                  <c:v>58.520908875530573</c:v>
                </c:pt>
                <c:pt idx="24458">
                  <c:v>58.513881694393923</c:v>
                </c:pt>
                <c:pt idx="24459">
                  <c:v>58.516291013640767</c:v>
                </c:pt>
                <c:pt idx="24460">
                  <c:v>58.638363188814331</c:v>
                </c:pt>
                <c:pt idx="24461">
                  <c:v>58.586462436705183</c:v>
                </c:pt>
                <c:pt idx="24462">
                  <c:v>58.579736420474397</c:v>
                </c:pt>
                <c:pt idx="24463">
                  <c:v>58.493402480795723</c:v>
                </c:pt>
                <c:pt idx="24464">
                  <c:v>58.48998927852935</c:v>
                </c:pt>
                <c:pt idx="24465">
                  <c:v>58.514985965715383</c:v>
                </c:pt>
                <c:pt idx="24466">
                  <c:v>58.524723631004733</c:v>
                </c:pt>
                <c:pt idx="24467">
                  <c:v>58.541287700826793</c:v>
                </c:pt>
                <c:pt idx="24468">
                  <c:v>58.495912188344533</c:v>
                </c:pt>
                <c:pt idx="24469">
                  <c:v>58.497016459665979</c:v>
                </c:pt>
                <c:pt idx="24470">
                  <c:v>58.513680917789998</c:v>
                </c:pt>
                <c:pt idx="24471">
                  <c:v>58.504043640802607</c:v>
                </c:pt>
                <c:pt idx="24472">
                  <c:v>58.489286560415657</c:v>
                </c:pt>
                <c:pt idx="24473">
                  <c:v>58.488583842302027</c:v>
                </c:pt>
                <c:pt idx="24474">
                  <c:v>58.486576076262971</c:v>
                </c:pt>
                <c:pt idx="24475">
                  <c:v>58.580941080097801</c:v>
                </c:pt>
                <c:pt idx="24476">
                  <c:v>58.587566708026642</c:v>
                </c:pt>
                <c:pt idx="24477">
                  <c:v>58.581141856701713</c:v>
                </c:pt>
                <c:pt idx="24478">
                  <c:v>58.583149622740763</c:v>
                </c:pt>
                <c:pt idx="24479">
                  <c:v>58.586462436705183</c:v>
                </c:pt>
                <c:pt idx="24480">
                  <c:v>58.654023763918822</c:v>
                </c:pt>
                <c:pt idx="24481">
                  <c:v>58.65834046090275</c:v>
                </c:pt>
                <c:pt idx="24482">
                  <c:v>58.758026044741051</c:v>
                </c:pt>
                <c:pt idx="24483">
                  <c:v>58.743770905863869</c:v>
                </c:pt>
                <c:pt idx="24484">
                  <c:v>58.719577325093447</c:v>
                </c:pt>
                <c:pt idx="24485">
                  <c:v>58.719175771885652</c:v>
                </c:pt>
                <c:pt idx="24486">
                  <c:v>58.700101994514803</c:v>
                </c:pt>
                <c:pt idx="24487">
                  <c:v>58.745176342091227</c:v>
                </c:pt>
                <c:pt idx="24488">
                  <c:v>58.739755373785819</c:v>
                </c:pt>
                <c:pt idx="24489">
                  <c:v>58.724697128493027</c:v>
                </c:pt>
                <c:pt idx="24490">
                  <c:v>58.734735958688219</c:v>
                </c:pt>
                <c:pt idx="24491">
                  <c:v>58.745778671902933</c:v>
                </c:pt>
                <c:pt idx="24492">
                  <c:v>58.736041006613583</c:v>
                </c:pt>
                <c:pt idx="24493">
                  <c:v>58.732928969253081</c:v>
                </c:pt>
                <c:pt idx="24494">
                  <c:v>58.739755373785812</c:v>
                </c:pt>
                <c:pt idx="24495">
                  <c:v>58.736542948123351</c:v>
                </c:pt>
                <c:pt idx="24496">
                  <c:v>58.742867411146307</c:v>
                </c:pt>
                <c:pt idx="24497">
                  <c:v>58.741763139824862</c:v>
                </c:pt>
                <c:pt idx="24498">
                  <c:v>58.770674970787013</c:v>
                </c:pt>
                <c:pt idx="24499">
                  <c:v>58.766860215312818</c:v>
                </c:pt>
                <c:pt idx="24500">
                  <c:v>58.761840800215218</c:v>
                </c:pt>
                <c:pt idx="24501">
                  <c:v>58.679823557520493</c:v>
                </c:pt>
                <c:pt idx="24502">
                  <c:v>58.687151903562999</c:v>
                </c:pt>
                <c:pt idx="24503">
                  <c:v>58.679923945822452</c:v>
                </c:pt>
                <c:pt idx="24504">
                  <c:v>58.682634429975138</c:v>
                </c:pt>
                <c:pt idx="24505">
                  <c:v>58.691267823943001</c:v>
                </c:pt>
                <c:pt idx="24506">
                  <c:v>58.676711520159962</c:v>
                </c:pt>
                <c:pt idx="24507">
                  <c:v>58.670989386948712</c:v>
                </c:pt>
                <c:pt idx="24508">
                  <c:v>58.66727501977649</c:v>
                </c:pt>
                <c:pt idx="24509">
                  <c:v>58.657236189581283</c:v>
                </c:pt>
                <c:pt idx="24510">
                  <c:v>58.65613191825981</c:v>
                </c:pt>
                <c:pt idx="24511">
                  <c:v>58.664765312227679</c:v>
                </c:pt>
                <c:pt idx="24512">
                  <c:v>58.650610561652442</c:v>
                </c:pt>
                <c:pt idx="24513">
                  <c:v>58.651815221275882</c:v>
                </c:pt>
                <c:pt idx="24514">
                  <c:v>58.650008231840751</c:v>
                </c:pt>
                <c:pt idx="24515">
                  <c:v>58.647096971084117</c:v>
                </c:pt>
                <c:pt idx="24516">
                  <c:v>58.650209008444641</c:v>
                </c:pt>
                <c:pt idx="24517">
                  <c:v>58.624409214842998</c:v>
                </c:pt>
                <c:pt idx="24518">
                  <c:v>58.652317162785643</c:v>
                </c:pt>
                <c:pt idx="24519">
                  <c:v>58.656232306561762</c:v>
                </c:pt>
                <c:pt idx="24520">
                  <c:v>58.721785867736372</c:v>
                </c:pt>
                <c:pt idx="24521">
                  <c:v>58.730519650006222</c:v>
                </c:pt>
                <c:pt idx="24522">
                  <c:v>58.727307224343761</c:v>
                </c:pt>
                <c:pt idx="24523">
                  <c:v>58.720982761320762</c:v>
                </c:pt>
                <c:pt idx="24524">
                  <c:v>58.717669947356342</c:v>
                </c:pt>
                <c:pt idx="24525">
                  <c:v>58.724797516794943</c:v>
                </c:pt>
                <c:pt idx="24526">
                  <c:v>58.75943148096836</c:v>
                </c:pt>
                <c:pt idx="24527">
                  <c:v>58.748489156055598</c:v>
                </c:pt>
                <c:pt idx="24528">
                  <c:v>58.74507595378924</c:v>
                </c:pt>
                <c:pt idx="24529">
                  <c:v>58.746782554922447</c:v>
                </c:pt>
                <c:pt idx="24530">
                  <c:v>58.740458091899477</c:v>
                </c:pt>
                <c:pt idx="24531">
                  <c:v>58.759732645874251</c:v>
                </c:pt>
                <c:pt idx="24532">
                  <c:v>58.755516337192262</c:v>
                </c:pt>
                <c:pt idx="24533">
                  <c:v>58.755817502098132</c:v>
                </c:pt>
                <c:pt idx="24534">
                  <c:v>58.761338858705479</c:v>
                </c:pt>
                <c:pt idx="24535">
                  <c:v>58.756520220211783</c:v>
                </c:pt>
                <c:pt idx="24536">
                  <c:v>58.756520220211783</c:v>
                </c:pt>
                <c:pt idx="24537">
                  <c:v>58.721283926226647</c:v>
                </c:pt>
                <c:pt idx="24538">
                  <c:v>58.717770335658322</c:v>
                </c:pt>
                <c:pt idx="24539">
                  <c:v>58.732427027743299</c:v>
                </c:pt>
                <c:pt idx="24540">
                  <c:v>58.73463557038626</c:v>
                </c:pt>
                <c:pt idx="24541">
                  <c:v>58.74266663454241</c:v>
                </c:pt>
                <c:pt idx="24542">
                  <c:v>58.737145277935042</c:v>
                </c:pt>
                <c:pt idx="24543">
                  <c:v>58.742465857938498</c:v>
                </c:pt>
                <c:pt idx="24544">
                  <c:v>58.744172459071699</c:v>
                </c:pt>
                <c:pt idx="24545">
                  <c:v>58.703916749988963</c:v>
                </c:pt>
                <c:pt idx="24546">
                  <c:v>58.716666064336842</c:v>
                </c:pt>
                <c:pt idx="24547">
                  <c:v>58.714457521693888</c:v>
                </c:pt>
                <c:pt idx="24548">
                  <c:v>58.722789750755922</c:v>
                </c:pt>
                <c:pt idx="24549">
                  <c:v>58.733932852272602</c:v>
                </c:pt>
                <c:pt idx="24550">
                  <c:v>58.722087032642257</c:v>
                </c:pt>
                <c:pt idx="24551">
                  <c:v>58.726805282834</c:v>
                </c:pt>
                <c:pt idx="24552">
                  <c:v>58.726604506230082</c:v>
                </c:pt>
                <c:pt idx="24553">
                  <c:v>58.728511883967201</c:v>
                </c:pt>
                <c:pt idx="24554">
                  <c:v>58.732125862837449</c:v>
                </c:pt>
                <c:pt idx="24555">
                  <c:v>58.731623921327703</c:v>
                </c:pt>
                <c:pt idx="24556">
                  <c:v>58.741060421711168</c:v>
                </c:pt>
                <c:pt idx="24557">
                  <c:v>58.740156926993613</c:v>
                </c:pt>
                <c:pt idx="24558">
                  <c:v>58.732226251139402</c:v>
                </c:pt>
                <c:pt idx="24559">
                  <c:v>58.733330522460882</c:v>
                </c:pt>
                <c:pt idx="24560">
                  <c:v>58.725299458304733</c:v>
                </c:pt>
                <c:pt idx="24561">
                  <c:v>58.72941537868477</c:v>
                </c:pt>
                <c:pt idx="24562">
                  <c:v>58.716666064336842</c:v>
                </c:pt>
                <c:pt idx="24563">
                  <c:v>58.712550143956818</c:v>
                </c:pt>
                <c:pt idx="24564">
                  <c:v>58.727006059437898</c:v>
                </c:pt>
                <c:pt idx="24565">
                  <c:v>58.717368782450507</c:v>
                </c:pt>
                <c:pt idx="24566">
                  <c:v>58.721384314528599</c:v>
                </c:pt>
                <c:pt idx="24567">
                  <c:v>58.706225680933862</c:v>
                </c:pt>
                <c:pt idx="24568">
                  <c:v>58.704920633008477</c:v>
                </c:pt>
                <c:pt idx="24569">
                  <c:v>58.71194781414512</c:v>
                </c:pt>
                <c:pt idx="24570">
                  <c:v>58.703013255271401</c:v>
                </c:pt>
                <c:pt idx="24571">
                  <c:v>58.713152473768531</c:v>
                </c:pt>
                <c:pt idx="24572">
                  <c:v>58.701005489232337</c:v>
                </c:pt>
                <c:pt idx="24573">
                  <c:v>58.650811338256368</c:v>
                </c:pt>
                <c:pt idx="24574">
                  <c:v>58.649305513727107</c:v>
                </c:pt>
                <c:pt idx="24575">
                  <c:v>58.649305513727093</c:v>
                </c:pt>
                <c:pt idx="24576">
                  <c:v>58.655730365052023</c:v>
                </c:pt>
                <c:pt idx="24577">
                  <c:v>58.647398135990009</c:v>
                </c:pt>
                <c:pt idx="24578">
                  <c:v>58.642880662402163</c:v>
                </c:pt>
                <c:pt idx="24579">
                  <c:v>58.654927258636391</c:v>
                </c:pt>
                <c:pt idx="24580">
                  <c:v>58.65342143410713</c:v>
                </c:pt>
                <c:pt idx="24581">
                  <c:v>58.662355992980871</c:v>
                </c:pt>
                <c:pt idx="24582">
                  <c:v>58.672194046572152</c:v>
                </c:pt>
                <c:pt idx="24583">
                  <c:v>58.664263370717947</c:v>
                </c:pt>
                <c:pt idx="24584">
                  <c:v>58.679923945822431</c:v>
                </c:pt>
                <c:pt idx="24585">
                  <c:v>58.682734818277098</c:v>
                </c:pt>
                <c:pt idx="24586">
                  <c:v>58.692673260170352</c:v>
                </c:pt>
                <c:pt idx="24587">
                  <c:v>58.683738701296619</c:v>
                </c:pt>
                <c:pt idx="24588">
                  <c:v>58.681329382049768</c:v>
                </c:pt>
                <c:pt idx="24589">
                  <c:v>58.685043749221983</c:v>
                </c:pt>
                <c:pt idx="24590">
                  <c:v>58.678618897897053</c:v>
                </c:pt>
                <c:pt idx="24591">
                  <c:v>58.672294434874068</c:v>
                </c:pt>
                <c:pt idx="24592">
                  <c:v>58.731322756421832</c:v>
                </c:pt>
                <c:pt idx="24593">
                  <c:v>58.726905671135953</c:v>
                </c:pt>
                <c:pt idx="24594">
                  <c:v>58.719677713395392</c:v>
                </c:pt>
                <c:pt idx="24595">
                  <c:v>58.709438106596302</c:v>
                </c:pt>
                <c:pt idx="24596">
                  <c:v>58.703414808479202</c:v>
                </c:pt>
                <c:pt idx="24597">
                  <c:v>58.69237209526446</c:v>
                </c:pt>
                <c:pt idx="24598">
                  <c:v>58.686449185449298</c:v>
                </c:pt>
                <c:pt idx="24599">
                  <c:v>58.680024334124397</c:v>
                </c:pt>
                <c:pt idx="24600">
                  <c:v>58.68082744054</c:v>
                </c:pt>
                <c:pt idx="24601">
                  <c:v>58.679120839406799</c:v>
                </c:pt>
                <c:pt idx="24602">
                  <c:v>58.698295005079622</c:v>
                </c:pt>
                <c:pt idx="24603">
                  <c:v>58.691669377150809</c:v>
                </c:pt>
                <c:pt idx="24604">
                  <c:v>58.691669377150802</c:v>
                </c:pt>
                <c:pt idx="24605">
                  <c:v>58.682032100163411</c:v>
                </c:pt>
                <c:pt idx="24606">
                  <c:v>58.682032100163411</c:v>
                </c:pt>
                <c:pt idx="24607">
                  <c:v>58.671591716760403</c:v>
                </c:pt>
                <c:pt idx="24608">
                  <c:v>58.676811908461922</c:v>
                </c:pt>
                <c:pt idx="24609">
                  <c:v>58.671792493364308</c:v>
                </c:pt>
                <c:pt idx="24610">
                  <c:v>58.694279473001536</c:v>
                </c:pt>
                <c:pt idx="24611">
                  <c:v>58.683939477900481</c:v>
                </c:pt>
                <c:pt idx="24612">
                  <c:v>58.677615014877517</c:v>
                </c:pt>
                <c:pt idx="24613">
                  <c:v>58.684039866202447</c:v>
                </c:pt>
                <c:pt idx="24614">
                  <c:v>58.685144137523928</c:v>
                </c:pt>
                <c:pt idx="24615">
                  <c:v>58.698495781683533</c:v>
                </c:pt>
                <c:pt idx="24616">
                  <c:v>58.702210148855769</c:v>
                </c:pt>
                <c:pt idx="24617">
                  <c:v>58.720280043207097</c:v>
                </c:pt>
                <c:pt idx="24618">
                  <c:v>58.734635570386232</c:v>
                </c:pt>
                <c:pt idx="24619">
                  <c:v>58.72901382547694</c:v>
                </c:pt>
                <c:pt idx="24620">
                  <c:v>58.723392080567621</c:v>
                </c:pt>
                <c:pt idx="24621">
                  <c:v>58.705322186216257</c:v>
                </c:pt>
                <c:pt idx="24622">
                  <c:v>58.700403159420617</c:v>
                </c:pt>
                <c:pt idx="24623">
                  <c:v>58.699399276401117</c:v>
                </c:pt>
                <c:pt idx="24624">
                  <c:v>58.701708207346002</c:v>
                </c:pt>
                <c:pt idx="24625">
                  <c:v>58.731523533025737</c:v>
                </c:pt>
                <c:pt idx="24626">
                  <c:v>58.749794203980983</c:v>
                </c:pt>
                <c:pt idx="24627">
                  <c:v>58.699098111495253</c:v>
                </c:pt>
                <c:pt idx="24628">
                  <c:v>58.688858504696142</c:v>
                </c:pt>
                <c:pt idx="24629">
                  <c:v>58.692874036774242</c:v>
                </c:pt>
                <c:pt idx="24630">
                  <c:v>58.695584520926943</c:v>
                </c:pt>
                <c:pt idx="24631">
                  <c:v>58.70994004810607</c:v>
                </c:pt>
                <c:pt idx="24632">
                  <c:v>58.700603936024528</c:v>
                </c:pt>
                <c:pt idx="24633">
                  <c:v>58.673197929591652</c:v>
                </c:pt>
                <c:pt idx="24634">
                  <c:v>58.67380025940335</c:v>
                </c:pt>
                <c:pt idx="24635">
                  <c:v>58.676711520159998</c:v>
                </c:pt>
                <c:pt idx="24636">
                  <c:v>58.665668806945263</c:v>
                </c:pt>
                <c:pt idx="24637">
                  <c:v>58.65372259901298</c:v>
                </c:pt>
                <c:pt idx="24638">
                  <c:v>58.660950556753512</c:v>
                </c:pt>
                <c:pt idx="24639">
                  <c:v>58.660950556753512</c:v>
                </c:pt>
                <c:pt idx="24640">
                  <c:v>58.662958322792562</c:v>
                </c:pt>
                <c:pt idx="24641">
                  <c:v>58.669383174117478</c:v>
                </c:pt>
                <c:pt idx="24642">
                  <c:v>58.660850168451582</c:v>
                </c:pt>
                <c:pt idx="24643">
                  <c:v>58.664464147321851</c:v>
                </c:pt>
                <c:pt idx="24644">
                  <c:v>58.642780274100218</c:v>
                </c:pt>
                <c:pt idx="24645">
                  <c:v>58.65763774278912</c:v>
                </c:pt>
                <c:pt idx="24646">
                  <c:v>58.702812478667497</c:v>
                </c:pt>
                <c:pt idx="24647">
                  <c:v>58.709739271502173</c:v>
                </c:pt>
                <c:pt idx="24648">
                  <c:v>58.699198499797212</c:v>
                </c:pt>
                <c:pt idx="24649">
                  <c:v>58.700603936024528</c:v>
                </c:pt>
                <c:pt idx="24650">
                  <c:v>58.709136941690439</c:v>
                </c:pt>
                <c:pt idx="24651">
                  <c:v>58.719476936791501</c:v>
                </c:pt>
                <c:pt idx="24652">
                  <c:v>58.763045459838636</c:v>
                </c:pt>
                <c:pt idx="24653">
                  <c:v>58.763447013046438</c:v>
                </c:pt>
                <c:pt idx="24654">
                  <c:v>58.767864098332318</c:v>
                </c:pt>
                <c:pt idx="24655">
                  <c:v>58.754311677568829</c:v>
                </c:pt>
                <c:pt idx="24656">
                  <c:v>58.764752060971837</c:v>
                </c:pt>
                <c:pt idx="24657">
                  <c:v>58.758327209646907</c:v>
                </c:pt>
                <c:pt idx="24658">
                  <c:v>58.760435363987902</c:v>
                </c:pt>
                <c:pt idx="24659">
                  <c:v>58.765655555689399</c:v>
                </c:pt>
                <c:pt idx="24660">
                  <c:v>58.764149731160138</c:v>
                </c:pt>
                <c:pt idx="24661">
                  <c:v>58.77589516248851</c:v>
                </c:pt>
                <c:pt idx="24662">
                  <c:v>58.798884083635492</c:v>
                </c:pt>
                <c:pt idx="24663">
                  <c:v>58.822174169688353</c:v>
                </c:pt>
                <c:pt idx="24664">
                  <c:v>58.801494179486241</c:v>
                </c:pt>
                <c:pt idx="24665">
                  <c:v>58.804305051940887</c:v>
                </c:pt>
                <c:pt idx="24666">
                  <c:v>58.842452606682642</c:v>
                </c:pt>
                <c:pt idx="24667">
                  <c:v>58.84094678215336</c:v>
                </c:pt>
                <c:pt idx="24668">
                  <c:v>58.839541345926051</c:v>
                </c:pt>
                <c:pt idx="24669">
                  <c:v>58.829100962523043</c:v>
                </c:pt>
                <c:pt idx="24670">
                  <c:v>58.835325037244047</c:v>
                </c:pt>
                <c:pt idx="24671">
                  <c:v>58.831108728562079</c:v>
                </c:pt>
                <c:pt idx="24672">
                  <c:v>58.829703292334742</c:v>
                </c:pt>
                <c:pt idx="24673">
                  <c:v>58.829301739126933</c:v>
                </c:pt>
                <c:pt idx="24674">
                  <c:v>58.835425425545999</c:v>
                </c:pt>
                <c:pt idx="24675">
                  <c:v>58.82819746780546</c:v>
                </c:pt>
                <c:pt idx="24676">
                  <c:v>58.835525813847973</c:v>
                </c:pt>
                <c:pt idx="24677">
                  <c:v>58.824181935727381</c:v>
                </c:pt>
                <c:pt idx="24678">
                  <c:v>58.822876887802018</c:v>
                </c:pt>
                <c:pt idx="24679">
                  <c:v>58.82578814855863</c:v>
                </c:pt>
                <c:pt idx="24680">
                  <c:v>58.81795786100637</c:v>
                </c:pt>
                <c:pt idx="24681">
                  <c:v>58.797779812314033</c:v>
                </c:pt>
                <c:pt idx="24682">
                  <c:v>58.761539635309383</c:v>
                </c:pt>
                <c:pt idx="24683">
                  <c:v>58.767562933426483</c:v>
                </c:pt>
                <c:pt idx="24684">
                  <c:v>58.776798657206058</c:v>
                </c:pt>
                <c:pt idx="24685">
                  <c:v>58.773987784751412</c:v>
                </c:pt>
                <c:pt idx="24686">
                  <c:v>58.727508000947658</c:v>
                </c:pt>
                <c:pt idx="24687">
                  <c:v>58.74256624624045</c:v>
                </c:pt>
                <c:pt idx="24688">
                  <c:v>58.740458091899448</c:v>
                </c:pt>
                <c:pt idx="24689">
                  <c:v>58.726604506230082</c:v>
                </c:pt>
                <c:pt idx="24690">
                  <c:v>58.718573442073932</c:v>
                </c:pt>
                <c:pt idx="24691">
                  <c:v>58.683136371484899</c:v>
                </c:pt>
                <c:pt idx="24692">
                  <c:v>58.684842972618078</c:v>
                </c:pt>
                <c:pt idx="24693">
                  <c:v>58.644185710327527</c:v>
                </c:pt>
                <c:pt idx="24694">
                  <c:v>58.655529588448097</c:v>
                </c:pt>
                <c:pt idx="24695">
                  <c:v>58.664162982415959</c:v>
                </c:pt>
                <c:pt idx="24696">
                  <c:v>58.681329382049753</c:v>
                </c:pt>
                <c:pt idx="24697">
                  <c:v>58.674302200913111</c:v>
                </c:pt>
                <c:pt idx="24698">
                  <c:v>58.676510743556051</c:v>
                </c:pt>
                <c:pt idx="24699">
                  <c:v>58.685646079033667</c:v>
                </c:pt>
                <c:pt idx="24700">
                  <c:v>58.68715190356297</c:v>
                </c:pt>
                <c:pt idx="24701">
                  <c:v>58.699800829608911</c:v>
                </c:pt>
                <c:pt idx="24702">
                  <c:v>58.703816361686997</c:v>
                </c:pt>
                <c:pt idx="24703">
                  <c:v>58.694480249605448</c:v>
                </c:pt>
                <c:pt idx="24704">
                  <c:v>58.671390940156513</c:v>
                </c:pt>
                <c:pt idx="24705">
                  <c:v>58.72148470283053</c:v>
                </c:pt>
                <c:pt idx="24706">
                  <c:v>58.705623351122128</c:v>
                </c:pt>
                <c:pt idx="24707">
                  <c:v>58.701105877534282</c:v>
                </c:pt>
                <c:pt idx="24708">
                  <c:v>58.628223970317173</c:v>
                </c:pt>
                <c:pt idx="24709">
                  <c:v>58.630231736356201</c:v>
                </c:pt>
                <c:pt idx="24710">
                  <c:v>58.615675432573177</c:v>
                </c:pt>
                <c:pt idx="24711">
                  <c:v>58.620494071066872</c:v>
                </c:pt>
                <c:pt idx="24712">
                  <c:v>58.657135801279331</c:v>
                </c:pt>
                <c:pt idx="24713">
                  <c:v>58.65813968429886</c:v>
                </c:pt>
                <c:pt idx="24714">
                  <c:v>58.646193476366577</c:v>
                </c:pt>
                <c:pt idx="24715">
                  <c:v>58.635953869567487</c:v>
                </c:pt>
                <c:pt idx="24716">
                  <c:v>58.639567848437771</c:v>
                </c:pt>
                <c:pt idx="24717">
                  <c:v>58.637560082398707</c:v>
                </c:pt>
                <c:pt idx="24718">
                  <c:v>58.653421434107123</c:v>
                </c:pt>
                <c:pt idx="24719">
                  <c:v>58.647900077499763</c:v>
                </c:pt>
                <c:pt idx="24720">
                  <c:v>58.644486875233383</c:v>
                </c:pt>
                <c:pt idx="24721">
                  <c:v>58.64468765183728</c:v>
                </c:pt>
                <c:pt idx="24722">
                  <c:v>58.649405902029038</c:v>
                </c:pt>
                <c:pt idx="24723">
                  <c:v>58.546708669132187</c:v>
                </c:pt>
                <c:pt idx="24724">
                  <c:v>58.538376440070181</c:v>
                </c:pt>
                <c:pt idx="24725">
                  <c:v>58.577829042737292</c:v>
                </c:pt>
                <c:pt idx="24726">
                  <c:v>58.581543409909507</c:v>
                </c:pt>
                <c:pt idx="24727">
                  <c:v>58.647900077499763</c:v>
                </c:pt>
                <c:pt idx="24728">
                  <c:v>58.647699300895852</c:v>
                </c:pt>
                <c:pt idx="24729">
                  <c:v>58.702009372251858</c:v>
                </c:pt>
                <c:pt idx="24730">
                  <c:v>58.697993840173773</c:v>
                </c:pt>
                <c:pt idx="24731">
                  <c:v>58.707831893765061</c:v>
                </c:pt>
                <c:pt idx="24732">
                  <c:v>58.70431830319675</c:v>
                </c:pt>
                <c:pt idx="24733">
                  <c:v>58.7073299522553</c:v>
                </c:pt>
                <c:pt idx="24734">
                  <c:v>58.72289013905786</c:v>
                </c:pt>
                <c:pt idx="24735">
                  <c:v>58.721384314528599</c:v>
                </c:pt>
                <c:pt idx="24736">
                  <c:v>58.720480819811023</c:v>
                </c:pt>
                <c:pt idx="24737">
                  <c:v>58.696688792248388</c:v>
                </c:pt>
                <c:pt idx="24738">
                  <c:v>58.701607819044042</c:v>
                </c:pt>
                <c:pt idx="24739">
                  <c:v>58.694881802813271</c:v>
                </c:pt>
                <c:pt idx="24740">
                  <c:v>58.688657728092252</c:v>
                </c:pt>
                <c:pt idx="24741">
                  <c:v>58.686549573751257</c:v>
                </c:pt>
                <c:pt idx="24742">
                  <c:v>58.771176912296752</c:v>
                </c:pt>
                <c:pt idx="24743">
                  <c:v>58.77489127946896</c:v>
                </c:pt>
                <c:pt idx="24744">
                  <c:v>58.744774788883383</c:v>
                </c:pt>
                <c:pt idx="24745">
                  <c:v>58.745577895299</c:v>
                </c:pt>
                <c:pt idx="24746">
                  <c:v>58.759230704364462</c:v>
                </c:pt>
                <c:pt idx="24747">
                  <c:v>58.759833034176168</c:v>
                </c:pt>
                <c:pt idx="24748">
                  <c:v>58.757524103231269</c:v>
                </c:pt>
                <c:pt idx="24749">
                  <c:v>58.764651672669856</c:v>
                </c:pt>
                <c:pt idx="24750">
                  <c:v>58.757122550023468</c:v>
                </c:pt>
                <c:pt idx="24751">
                  <c:v>58.752404299831731</c:v>
                </c:pt>
                <c:pt idx="24752">
                  <c:v>58.763045459838629</c:v>
                </c:pt>
                <c:pt idx="24753">
                  <c:v>58.638162412210413</c:v>
                </c:pt>
                <c:pt idx="24754">
                  <c:v>58.645691534856823</c:v>
                </c:pt>
                <c:pt idx="24755">
                  <c:v>58.644888428441192</c:v>
                </c:pt>
                <c:pt idx="24756">
                  <c:v>58.652618327691513</c:v>
                </c:pt>
                <c:pt idx="24757">
                  <c:v>58.638062023908482</c:v>
                </c:pt>
                <c:pt idx="24758">
                  <c:v>58.64458726353535</c:v>
                </c:pt>
                <c:pt idx="24759">
                  <c:v>58.642679885798259</c:v>
                </c:pt>
                <c:pt idx="24760">
                  <c:v>58.629127465034742</c:v>
                </c:pt>
                <c:pt idx="24761">
                  <c:v>58.650309396746607</c:v>
                </c:pt>
                <c:pt idx="24762">
                  <c:v>58.645791923158782</c:v>
                </c:pt>
                <c:pt idx="24763">
                  <c:v>58.635853481265528</c:v>
                </c:pt>
                <c:pt idx="24764">
                  <c:v>58.643884545421678</c:v>
                </c:pt>
                <c:pt idx="24765">
                  <c:v>58.665066477133543</c:v>
                </c:pt>
                <c:pt idx="24766">
                  <c:v>58.668178514494059</c:v>
                </c:pt>
                <c:pt idx="24767">
                  <c:v>58.676410355254127</c:v>
                </c:pt>
                <c:pt idx="24768">
                  <c:v>58.572006521224083</c:v>
                </c:pt>
                <c:pt idx="24769">
                  <c:v>58.579033702360732</c:v>
                </c:pt>
                <c:pt idx="24770">
                  <c:v>58.578029819341197</c:v>
                </c:pt>
                <c:pt idx="24771">
                  <c:v>58.443911047933398</c:v>
                </c:pt>
                <c:pt idx="24772">
                  <c:v>58.569296037071382</c:v>
                </c:pt>
                <c:pt idx="24773">
                  <c:v>58.571303803110411</c:v>
                </c:pt>
                <c:pt idx="24774">
                  <c:v>58.570500696694808</c:v>
                </c:pt>
                <c:pt idx="24775">
                  <c:v>58.561867302726931</c:v>
                </c:pt>
                <c:pt idx="24776">
                  <c:v>58.57311079254557</c:v>
                </c:pt>
                <c:pt idx="24777">
                  <c:v>58.57301040424359</c:v>
                </c:pt>
                <c:pt idx="24778">
                  <c:v>58.571404191412363</c:v>
                </c:pt>
                <c:pt idx="24779">
                  <c:v>58.585157388779798</c:v>
                </c:pt>
                <c:pt idx="24780">
                  <c:v>58.578130207643149</c:v>
                </c:pt>
                <c:pt idx="24781">
                  <c:v>58.591682628406659</c:v>
                </c:pt>
                <c:pt idx="24782">
                  <c:v>58.601520681997947</c:v>
                </c:pt>
                <c:pt idx="24783">
                  <c:v>58.583049234438803</c:v>
                </c:pt>
                <c:pt idx="24784">
                  <c:v>58.564678175181577</c:v>
                </c:pt>
                <c:pt idx="24785">
                  <c:v>58.582346516325117</c:v>
                </c:pt>
                <c:pt idx="24786">
                  <c:v>58.57190613292213</c:v>
                </c:pt>
                <c:pt idx="24787">
                  <c:v>58.663962205812062</c:v>
                </c:pt>
                <c:pt idx="24788">
                  <c:v>58.661151333357431</c:v>
                </c:pt>
                <c:pt idx="24789">
                  <c:v>58.663058711094507</c:v>
                </c:pt>
                <c:pt idx="24790">
                  <c:v>58.785130886268078</c:v>
                </c:pt>
                <c:pt idx="24791">
                  <c:v>58.772682736826042</c:v>
                </c:pt>
                <c:pt idx="24792">
                  <c:v>58.765755943991373</c:v>
                </c:pt>
                <c:pt idx="24793">
                  <c:v>58.768366039842107</c:v>
                </c:pt>
                <c:pt idx="24794">
                  <c:v>58.783926226644653</c:v>
                </c:pt>
                <c:pt idx="24795">
                  <c:v>58.790049913063733</c:v>
                </c:pt>
                <c:pt idx="24796">
                  <c:v>58.792760397216412</c:v>
                </c:pt>
                <c:pt idx="24797">
                  <c:v>58.795972822878902</c:v>
                </c:pt>
                <c:pt idx="24798">
                  <c:v>58.803903498733092</c:v>
                </c:pt>
                <c:pt idx="24799">
                  <c:v>58.810328350058008</c:v>
                </c:pt>
                <c:pt idx="24800">
                  <c:v>58.807115924395561</c:v>
                </c:pt>
                <c:pt idx="24801">
                  <c:v>58.804505828544812</c:v>
                </c:pt>
                <c:pt idx="24802">
                  <c:v>58.805409323262367</c:v>
                </c:pt>
                <c:pt idx="24803">
                  <c:v>58.802397674203817</c:v>
                </c:pt>
                <c:pt idx="24804">
                  <c:v>58.781617295699753</c:v>
                </c:pt>
                <c:pt idx="24805">
                  <c:v>58.785030497966133</c:v>
                </c:pt>
                <c:pt idx="24806">
                  <c:v>58.798984471937437</c:v>
                </c:pt>
                <c:pt idx="24807">
                  <c:v>58.801293402882322</c:v>
                </c:pt>
                <c:pt idx="24808">
                  <c:v>58.792158067404721</c:v>
                </c:pt>
                <c:pt idx="24809">
                  <c:v>58.788142535326628</c:v>
                </c:pt>
                <c:pt idx="24810">
                  <c:v>58.783725450040741</c:v>
                </c:pt>
                <c:pt idx="24811">
                  <c:v>58.787740982118841</c:v>
                </c:pt>
                <c:pt idx="24812">
                  <c:v>58.781215742491952</c:v>
                </c:pt>
                <c:pt idx="24813">
                  <c:v>58.774188561355317</c:v>
                </c:pt>
                <c:pt idx="24814">
                  <c:v>58.764952837575763</c:v>
                </c:pt>
                <c:pt idx="24815">
                  <c:v>58.755215172286412</c:v>
                </c:pt>
                <c:pt idx="24816">
                  <c:v>58.753608959455171</c:v>
                </c:pt>
                <c:pt idx="24817">
                  <c:v>58.740759256805312</c:v>
                </c:pt>
                <c:pt idx="24818">
                  <c:v>58.738851879068243</c:v>
                </c:pt>
                <c:pt idx="24819">
                  <c:v>58.735739841707741</c:v>
                </c:pt>
                <c:pt idx="24820">
                  <c:v>58.730017708496447</c:v>
                </c:pt>
                <c:pt idx="24821">
                  <c:v>58.7385507141624</c:v>
                </c:pt>
                <c:pt idx="24822">
                  <c:v>58.735438676801863</c:v>
                </c:pt>
                <c:pt idx="24823">
                  <c:v>58.736342171519432</c:v>
                </c:pt>
                <c:pt idx="24824">
                  <c:v>58.742666634542402</c:v>
                </c:pt>
                <c:pt idx="24825">
                  <c:v>58.731523533025737</c:v>
                </c:pt>
                <c:pt idx="24826">
                  <c:v>58.730318873402311</c:v>
                </c:pt>
                <c:pt idx="24827">
                  <c:v>58.747987214545851</c:v>
                </c:pt>
                <c:pt idx="24828">
                  <c:v>58.746079836808768</c:v>
                </c:pt>
                <c:pt idx="24829">
                  <c:v>58.755415948890303</c:v>
                </c:pt>
                <c:pt idx="24830">
                  <c:v>58.754713230776623</c:v>
                </c:pt>
                <c:pt idx="24831">
                  <c:v>58.664765312227694</c:v>
                </c:pt>
                <c:pt idx="24832">
                  <c:v>58.652718715993451</c:v>
                </c:pt>
                <c:pt idx="24833">
                  <c:v>58.660448615243737</c:v>
                </c:pt>
                <c:pt idx="24834">
                  <c:v>58.658541237506647</c:v>
                </c:pt>
                <c:pt idx="24835">
                  <c:v>58.655629976750049</c:v>
                </c:pt>
                <c:pt idx="24836">
                  <c:v>58.664162982415959</c:v>
                </c:pt>
                <c:pt idx="24837">
                  <c:v>58.684541807712201</c:v>
                </c:pt>
                <c:pt idx="24838">
                  <c:v>58.700603936024528</c:v>
                </c:pt>
                <c:pt idx="24839">
                  <c:v>58.70210976055381</c:v>
                </c:pt>
                <c:pt idx="24840">
                  <c:v>58.702310537157722</c:v>
                </c:pt>
                <c:pt idx="24841">
                  <c:v>58.706024904329951</c:v>
                </c:pt>
                <c:pt idx="24842">
                  <c:v>58.702611702063571</c:v>
                </c:pt>
                <c:pt idx="24843">
                  <c:v>58.578832925756821</c:v>
                </c:pt>
                <c:pt idx="24844">
                  <c:v>58.587566708026628</c:v>
                </c:pt>
                <c:pt idx="24845">
                  <c:v>58.574215063867008</c:v>
                </c:pt>
                <c:pt idx="24846">
                  <c:v>58.564176233671837</c:v>
                </c:pt>
                <c:pt idx="24847">
                  <c:v>58.568492930655779</c:v>
                </c:pt>
                <c:pt idx="24848">
                  <c:v>58.556747499327393</c:v>
                </c:pt>
                <c:pt idx="24849">
                  <c:v>58.551226142720033</c:v>
                </c:pt>
                <c:pt idx="24850">
                  <c:v>58.645992699762672</c:v>
                </c:pt>
                <c:pt idx="24851">
                  <c:v>58.650811338256368</c:v>
                </c:pt>
                <c:pt idx="24852">
                  <c:v>58.650209008444648</c:v>
                </c:pt>
                <c:pt idx="24853">
                  <c:v>58.656633859769578</c:v>
                </c:pt>
                <c:pt idx="24854">
                  <c:v>58.661050945055479</c:v>
                </c:pt>
                <c:pt idx="24855">
                  <c:v>58.648602795613421</c:v>
                </c:pt>
                <c:pt idx="24856">
                  <c:v>58.623204555219573</c:v>
                </c:pt>
                <c:pt idx="24857">
                  <c:v>58.619891741255152</c:v>
                </c:pt>
                <c:pt idx="24858">
                  <c:v>58.613868443138053</c:v>
                </c:pt>
                <c:pt idx="24859">
                  <c:v>58.620594459368832</c:v>
                </c:pt>
                <c:pt idx="24860">
                  <c:v>58.626517369184</c:v>
                </c:pt>
                <c:pt idx="24861">
                  <c:v>58.600918352186248</c:v>
                </c:pt>
                <c:pt idx="24862">
                  <c:v>58.708434223576802</c:v>
                </c:pt>
                <c:pt idx="24863">
                  <c:v>58.708333835274843</c:v>
                </c:pt>
                <c:pt idx="24864">
                  <c:v>58.727407612645713</c:v>
                </c:pt>
                <c:pt idx="24865">
                  <c:v>58.727006059437898</c:v>
                </c:pt>
                <c:pt idx="24866">
                  <c:v>58.738450325860427</c:v>
                </c:pt>
                <c:pt idx="24867">
                  <c:v>58.744172459071677</c:v>
                </c:pt>
                <c:pt idx="24868">
                  <c:v>58.751701581718073</c:v>
                </c:pt>
                <c:pt idx="24869">
                  <c:v>58.756620608513742</c:v>
                </c:pt>
                <c:pt idx="24870">
                  <c:v>58.753809736059061</c:v>
                </c:pt>
                <c:pt idx="24871">
                  <c:v>58.749091485867297</c:v>
                </c:pt>
                <c:pt idx="24872">
                  <c:v>58.746682166620467</c:v>
                </c:pt>
                <c:pt idx="24873">
                  <c:v>58.663962205812062</c:v>
                </c:pt>
                <c:pt idx="24874">
                  <c:v>58.678719286199012</c:v>
                </c:pt>
                <c:pt idx="24875">
                  <c:v>58.695283356021072</c:v>
                </c:pt>
                <c:pt idx="24876">
                  <c:v>58.680325499030253</c:v>
                </c:pt>
                <c:pt idx="24877">
                  <c:v>58.69919849979722</c:v>
                </c:pt>
                <c:pt idx="24878">
                  <c:v>58.699499664703062</c:v>
                </c:pt>
                <c:pt idx="24879">
                  <c:v>58.687854621676642</c:v>
                </c:pt>
                <c:pt idx="24880">
                  <c:v>58.71606373452515</c:v>
                </c:pt>
                <c:pt idx="24881">
                  <c:v>58.734735958688212</c:v>
                </c:pt>
                <c:pt idx="24882">
                  <c:v>58.723994410379348</c:v>
                </c:pt>
                <c:pt idx="24883">
                  <c:v>58.61577582087515</c:v>
                </c:pt>
                <c:pt idx="24884">
                  <c:v>58.625814651070343</c:v>
                </c:pt>
                <c:pt idx="24885">
                  <c:v>58.647297747688043</c:v>
                </c:pt>
                <c:pt idx="24886">
                  <c:v>58.65211638618176</c:v>
                </c:pt>
                <c:pt idx="24887">
                  <c:v>58.674201812611173</c:v>
                </c:pt>
                <c:pt idx="24888">
                  <c:v>58.571303803110411</c:v>
                </c:pt>
                <c:pt idx="24889">
                  <c:v>58.581744186513419</c:v>
                </c:pt>
                <c:pt idx="24890">
                  <c:v>58.578130207643163</c:v>
                </c:pt>
                <c:pt idx="24891">
                  <c:v>58.578933314058801</c:v>
                </c:pt>
                <c:pt idx="24892">
                  <c:v>58.655529588448111</c:v>
                </c:pt>
                <c:pt idx="24893">
                  <c:v>58.653622210711028</c:v>
                </c:pt>
                <c:pt idx="24894">
                  <c:v>58.643382603911938</c:v>
                </c:pt>
                <c:pt idx="24895">
                  <c:v>58.669182397513573</c:v>
                </c:pt>
                <c:pt idx="24896">
                  <c:v>58.654726482032487</c:v>
                </c:pt>
                <c:pt idx="24897">
                  <c:v>58.653019880899308</c:v>
                </c:pt>
                <c:pt idx="24898">
                  <c:v>58.660247838639847</c:v>
                </c:pt>
                <c:pt idx="24899">
                  <c:v>58.66446414732183</c:v>
                </c:pt>
                <c:pt idx="24900">
                  <c:v>58.653321045805171</c:v>
                </c:pt>
                <c:pt idx="24901">
                  <c:v>58.661251721659347</c:v>
                </c:pt>
                <c:pt idx="24902">
                  <c:v>58.764250119462048</c:v>
                </c:pt>
                <c:pt idx="24903">
                  <c:v>58.761439247007416</c:v>
                </c:pt>
                <c:pt idx="24904">
                  <c:v>58.727909554155481</c:v>
                </c:pt>
                <c:pt idx="24905">
                  <c:v>58.71787072396026</c:v>
                </c:pt>
                <c:pt idx="24906">
                  <c:v>58.702611702063571</c:v>
                </c:pt>
                <c:pt idx="24907">
                  <c:v>58.819262908931741</c:v>
                </c:pt>
                <c:pt idx="24908">
                  <c:v>58.841448723663113</c:v>
                </c:pt>
                <c:pt idx="24909">
                  <c:v>58.854298426312958</c:v>
                </c:pt>
                <c:pt idx="24910">
                  <c:v>58.86845317688821</c:v>
                </c:pt>
                <c:pt idx="24911">
                  <c:v>58.887426565957099</c:v>
                </c:pt>
                <c:pt idx="24912">
                  <c:v>58.878692783687278</c:v>
                </c:pt>
                <c:pt idx="24913">
                  <c:v>58.875379969722893</c:v>
                </c:pt>
                <c:pt idx="24914">
                  <c:v>58.858113181787147</c:v>
                </c:pt>
                <c:pt idx="24915">
                  <c:v>58.857410463673467</c:v>
                </c:pt>
                <c:pt idx="24916">
                  <c:v>58.849078234611483</c:v>
                </c:pt>
                <c:pt idx="24917">
                  <c:v>58.840344452341633</c:v>
                </c:pt>
                <c:pt idx="24918">
                  <c:v>58.840444840643578</c:v>
                </c:pt>
                <c:pt idx="24919">
                  <c:v>58.837734356490913</c:v>
                </c:pt>
                <c:pt idx="24920">
                  <c:v>58.835826978753843</c:v>
                </c:pt>
                <c:pt idx="24921">
                  <c:v>58.836630085169432</c:v>
                </c:pt>
                <c:pt idx="24922">
                  <c:v>58.831811446675751</c:v>
                </c:pt>
                <c:pt idx="24923">
                  <c:v>58.833919601016717</c:v>
                </c:pt>
                <c:pt idx="24924">
                  <c:v>58.844159207815821</c:v>
                </c:pt>
                <c:pt idx="24925">
                  <c:v>58.835626202149903</c:v>
                </c:pt>
                <c:pt idx="24926">
                  <c:v>58.816953977986849</c:v>
                </c:pt>
                <c:pt idx="24927">
                  <c:v>58.783825838342693</c:v>
                </c:pt>
                <c:pt idx="24928">
                  <c:v>58.778605646641203</c:v>
                </c:pt>
                <c:pt idx="24929">
                  <c:v>58.772682736826042</c:v>
                </c:pt>
                <c:pt idx="24930">
                  <c:v>58.787339428911011</c:v>
                </c:pt>
                <c:pt idx="24931">
                  <c:v>58.795671657973031</c:v>
                </c:pt>
                <c:pt idx="24932">
                  <c:v>58.794567386651543</c:v>
                </c:pt>
                <c:pt idx="24933">
                  <c:v>58.804305051940879</c:v>
                </c:pt>
                <c:pt idx="24934">
                  <c:v>58.805007770054551</c:v>
                </c:pt>
                <c:pt idx="24935">
                  <c:v>58.811332233077529</c:v>
                </c:pt>
                <c:pt idx="24936">
                  <c:v>58.818259025912198</c:v>
                </c:pt>
                <c:pt idx="24937">
                  <c:v>58.815548541759497</c:v>
                </c:pt>
                <c:pt idx="24938">
                  <c:v>58.82257572289614</c:v>
                </c:pt>
                <c:pt idx="24939">
                  <c:v>58.826189701766403</c:v>
                </c:pt>
                <c:pt idx="24940">
                  <c:v>58.773987784751412</c:v>
                </c:pt>
                <c:pt idx="24941">
                  <c:v>58.739454208879948</c:v>
                </c:pt>
                <c:pt idx="24942">
                  <c:v>58.732326639441332</c:v>
                </c:pt>
                <c:pt idx="24943">
                  <c:v>58.732627804347182</c:v>
                </c:pt>
                <c:pt idx="24944">
                  <c:v>58.736342171519432</c:v>
                </c:pt>
                <c:pt idx="24945">
                  <c:v>58.742566246240443</c:v>
                </c:pt>
                <c:pt idx="24946">
                  <c:v>58.743570129259972</c:v>
                </c:pt>
                <c:pt idx="24947">
                  <c:v>58.739755373785812</c:v>
                </c:pt>
                <c:pt idx="24948">
                  <c:v>58.733129745856971</c:v>
                </c:pt>
                <c:pt idx="24949">
                  <c:v>58.706125292631903</c:v>
                </c:pt>
                <c:pt idx="24950">
                  <c:v>58.699298888099172</c:v>
                </c:pt>
                <c:pt idx="24951">
                  <c:v>58.704318303196771</c:v>
                </c:pt>
                <c:pt idx="24952">
                  <c:v>58.690464717527398</c:v>
                </c:pt>
                <c:pt idx="24953">
                  <c:v>58.690665494131302</c:v>
                </c:pt>
                <c:pt idx="24954">
                  <c:v>58.70080471262844</c:v>
                </c:pt>
                <c:pt idx="24955">
                  <c:v>58.698696558287452</c:v>
                </c:pt>
                <c:pt idx="24956">
                  <c:v>58.702912866969442</c:v>
                </c:pt>
                <c:pt idx="24957">
                  <c:v>58.695785297530861</c:v>
                </c:pt>
                <c:pt idx="24958">
                  <c:v>58.696688792248402</c:v>
                </c:pt>
                <c:pt idx="24959">
                  <c:v>58.744473623977541</c:v>
                </c:pt>
                <c:pt idx="24960">
                  <c:v>58.784227391550502</c:v>
                </c:pt>
                <c:pt idx="24961">
                  <c:v>58.788845253440293</c:v>
                </c:pt>
                <c:pt idx="24962">
                  <c:v>58.80992679685022</c:v>
                </c:pt>
                <c:pt idx="24963">
                  <c:v>58.722287809246147</c:v>
                </c:pt>
                <c:pt idx="24964">
                  <c:v>58.724195186983238</c:v>
                </c:pt>
                <c:pt idx="24965">
                  <c:v>58.734535182084301</c:v>
                </c:pt>
                <c:pt idx="24966">
                  <c:v>58.741863528126771</c:v>
                </c:pt>
                <c:pt idx="24967">
                  <c:v>58.738149160954571</c:v>
                </c:pt>
                <c:pt idx="24968">
                  <c:v>58.736743724727241</c:v>
                </c:pt>
                <c:pt idx="24969">
                  <c:v>58.735840230009671</c:v>
                </c:pt>
                <c:pt idx="24970">
                  <c:v>58.727407612645713</c:v>
                </c:pt>
                <c:pt idx="24971">
                  <c:v>58.734735958688212</c:v>
                </c:pt>
                <c:pt idx="24972">
                  <c:v>58.753408182851281</c:v>
                </c:pt>
                <c:pt idx="24973">
                  <c:v>58.745577895299029</c:v>
                </c:pt>
                <c:pt idx="24974">
                  <c:v>58.751199640208327</c:v>
                </c:pt>
                <c:pt idx="24975">
                  <c:v>58.746079836808782</c:v>
                </c:pt>
                <c:pt idx="24976">
                  <c:v>58.753709347757137</c:v>
                </c:pt>
                <c:pt idx="24977">
                  <c:v>58.743770905863869</c:v>
                </c:pt>
                <c:pt idx="24978">
                  <c:v>58.744072070769739</c:v>
                </c:pt>
                <c:pt idx="24979">
                  <c:v>58.744473623977541</c:v>
                </c:pt>
                <c:pt idx="24980">
                  <c:v>58.75039653379271</c:v>
                </c:pt>
                <c:pt idx="24981">
                  <c:v>58.726403729626199</c:v>
                </c:pt>
                <c:pt idx="24982">
                  <c:v>58.818660579120028</c:v>
                </c:pt>
                <c:pt idx="24983">
                  <c:v>58.814042717230237</c:v>
                </c:pt>
                <c:pt idx="24984">
                  <c:v>58.813339999116572</c:v>
                </c:pt>
                <c:pt idx="24985">
                  <c:v>58.813038834210737</c:v>
                </c:pt>
                <c:pt idx="24986">
                  <c:v>58.821571839876647</c:v>
                </c:pt>
                <c:pt idx="24987">
                  <c:v>58.827394361389871</c:v>
                </c:pt>
                <c:pt idx="24988">
                  <c:v>58.829803680636722</c:v>
                </c:pt>
                <c:pt idx="24989">
                  <c:v>58.83823629800068</c:v>
                </c:pt>
                <c:pt idx="24990">
                  <c:v>58.836730473471412</c:v>
                </c:pt>
                <c:pt idx="24991">
                  <c:v>58.81514698855171</c:v>
                </c:pt>
                <c:pt idx="24992">
                  <c:v>58.817154754590753</c:v>
                </c:pt>
                <c:pt idx="24993">
                  <c:v>58.817857472704397</c:v>
                </c:pt>
                <c:pt idx="24994">
                  <c:v>58.825687760256642</c:v>
                </c:pt>
                <c:pt idx="24995">
                  <c:v>58.82247533459423</c:v>
                </c:pt>
                <c:pt idx="24996">
                  <c:v>58.833718824412841</c:v>
                </c:pt>
                <c:pt idx="24997">
                  <c:v>58.831811446675736</c:v>
                </c:pt>
                <c:pt idx="24998">
                  <c:v>58.835826978753808</c:v>
                </c:pt>
                <c:pt idx="24999">
                  <c:v>58.833016106299148</c:v>
                </c:pt>
                <c:pt idx="25000">
                  <c:v>58.839240181020173</c:v>
                </c:pt>
                <c:pt idx="25001">
                  <c:v>58.840244064039702</c:v>
                </c:pt>
                <c:pt idx="25002">
                  <c:v>58.834823095734279</c:v>
                </c:pt>
                <c:pt idx="25003">
                  <c:v>58.832313388185511</c:v>
                </c:pt>
                <c:pt idx="25004">
                  <c:v>58.843556878004122</c:v>
                </c:pt>
                <c:pt idx="25005">
                  <c:v>58.810629514963857</c:v>
                </c:pt>
                <c:pt idx="25006">
                  <c:v>58.793663891934003</c:v>
                </c:pt>
                <c:pt idx="25007">
                  <c:v>58.801895732694042</c:v>
                </c:pt>
                <c:pt idx="25008">
                  <c:v>58.814243493834113</c:v>
                </c:pt>
                <c:pt idx="25009">
                  <c:v>58.812536892700962</c:v>
                </c:pt>
                <c:pt idx="25010">
                  <c:v>58.833317271205011</c:v>
                </c:pt>
                <c:pt idx="25011">
                  <c:v>58.830707175354263</c:v>
                </c:pt>
                <c:pt idx="25012">
                  <c:v>58.817054366288787</c:v>
                </c:pt>
                <c:pt idx="25013">
                  <c:v>58.816753201382923</c:v>
                </c:pt>
                <c:pt idx="25014">
                  <c:v>58.822073781386358</c:v>
                </c:pt>
                <c:pt idx="25015">
                  <c:v>58.822676111198099</c:v>
                </c:pt>
                <c:pt idx="25016">
                  <c:v>58.833317271205011</c:v>
                </c:pt>
                <c:pt idx="25017">
                  <c:v>58.82378038251958</c:v>
                </c:pt>
                <c:pt idx="25018">
                  <c:v>58.733330522460868</c:v>
                </c:pt>
                <c:pt idx="25019">
                  <c:v>58.725299458304718</c:v>
                </c:pt>
                <c:pt idx="25020">
                  <c:v>58.740960033409223</c:v>
                </c:pt>
                <c:pt idx="25021">
                  <c:v>58.744473623977527</c:v>
                </c:pt>
                <c:pt idx="25022">
                  <c:v>58.769269534559662</c:v>
                </c:pt>
                <c:pt idx="25023">
                  <c:v>58.762945071536677</c:v>
                </c:pt>
                <c:pt idx="25024">
                  <c:v>58.791455349291041</c:v>
                </c:pt>
                <c:pt idx="25025">
                  <c:v>58.814343882136072</c:v>
                </c:pt>
                <c:pt idx="25026">
                  <c:v>58.810729903265809</c:v>
                </c:pt>
                <c:pt idx="25027">
                  <c:v>58.792158067404721</c:v>
                </c:pt>
                <c:pt idx="25028">
                  <c:v>58.794968939859373</c:v>
                </c:pt>
                <c:pt idx="25029">
                  <c:v>58.771277300598712</c:v>
                </c:pt>
                <c:pt idx="25030">
                  <c:v>58.783926226644653</c:v>
                </c:pt>
                <c:pt idx="25031">
                  <c:v>58.800891849674542</c:v>
                </c:pt>
                <c:pt idx="25032">
                  <c:v>58.789849136459821</c:v>
                </c:pt>
                <c:pt idx="25033">
                  <c:v>58.782320013813411</c:v>
                </c:pt>
                <c:pt idx="25034">
                  <c:v>58.776397103998256</c:v>
                </c:pt>
                <c:pt idx="25035">
                  <c:v>58.764450896065973</c:v>
                </c:pt>
                <c:pt idx="25036">
                  <c:v>58.767663321728428</c:v>
                </c:pt>
                <c:pt idx="25037">
                  <c:v>58.853595708199308</c:v>
                </c:pt>
                <c:pt idx="25038">
                  <c:v>58.861225219147641</c:v>
                </c:pt>
                <c:pt idx="25039">
                  <c:v>58.841549111965058</c:v>
                </c:pt>
                <c:pt idx="25040">
                  <c:v>58.844359984419732</c:v>
                </c:pt>
                <c:pt idx="25041">
                  <c:v>58.854198038011013</c:v>
                </c:pt>
                <c:pt idx="25042">
                  <c:v>58.851186388952442</c:v>
                </c:pt>
                <c:pt idx="25043">
                  <c:v>58.853495319897327</c:v>
                </c:pt>
                <c:pt idx="25044">
                  <c:v>58.846668915364603</c:v>
                </c:pt>
                <c:pt idx="25045">
                  <c:v>58.840143675737721</c:v>
                </c:pt>
                <c:pt idx="25046">
                  <c:v>58.84195066517286</c:v>
                </c:pt>
                <c:pt idx="25047">
                  <c:v>58.856908522163693</c:v>
                </c:pt>
                <c:pt idx="25048">
                  <c:v>58.8851176350122</c:v>
                </c:pt>
                <c:pt idx="25049">
                  <c:v>58.877688900667764</c:v>
                </c:pt>
                <c:pt idx="25050">
                  <c:v>58.872067155758437</c:v>
                </c:pt>
                <c:pt idx="25051">
                  <c:v>58.885619576521982</c:v>
                </c:pt>
                <c:pt idx="25052">
                  <c:v>58.877287347459962</c:v>
                </c:pt>
                <c:pt idx="25053">
                  <c:v>58.875781522930673</c:v>
                </c:pt>
                <c:pt idx="25054">
                  <c:v>58.892747145960563</c:v>
                </c:pt>
                <c:pt idx="25055">
                  <c:v>58.895959571623031</c:v>
                </c:pt>
                <c:pt idx="25056">
                  <c:v>58.904793742194812</c:v>
                </c:pt>
                <c:pt idx="25057">
                  <c:v>58.893148699168371</c:v>
                </c:pt>
                <c:pt idx="25058">
                  <c:v>58.888631225580532</c:v>
                </c:pt>
                <c:pt idx="25059">
                  <c:v>58.885920741427839</c:v>
                </c:pt>
                <c:pt idx="25060">
                  <c:v>58.853696096501267</c:v>
                </c:pt>
                <c:pt idx="25061">
                  <c:v>58.856306192352022</c:v>
                </c:pt>
                <c:pt idx="25062">
                  <c:v>58.864036091602308</c:v>
                </c:pt>
                <c:pt idx="25063">
                  <c:v>58.873773756891651</c:v>
                </c:pt>
                <c:pt idx="25064">
                  <c:v>58.879897443310718</c:v>
                </c:pt>
                <c:pt idx="25065">
                  <c:v>58.892044427846898</c:v>
                </c:pt>
                <c:pt idx="25066">
                  <c:v>58.875078804817029</c:v>
                </c:pt>
                <c:pt idx="25067">
                  <c:v>58.849981729329023</c:v>
                </c:pt>
                <c:pt idx="25068">
                  <c:v>58.840645617247482</c:v>
                </c:pt>
                <c:pt idx="25069">
                  <c:v>58.838939016114331</c:v>
                </c:pt>
                <c:pt idx="25070">
                  <c:v>58.827394361389857</c:v>
                </c:pt>
                <c:pt idx="25071">
                  <c:v>58.830506398750373</c:v>
                </c:pt>
                <c:pt idx="25072">
                  <c:v>58.82508543044495</c:v>
                </c:pt>
                <c:pt idx="25073">
                  <c:v>58.814343882136093</c:v>
                </c:pt>
                <c:pt idx="25074">
                  <c:v>58.807617865905307</c:v>
                </c:pt>
                <c:pt idx="25075">
                  <c:v>58.802698839109659</c:v>
                </c:pt>
                <c:pt idx="25076">
                  <c:v>58.814444270438038</c:v>
                </c:pt>
                <c:pt idx="25077">
                  <c:v>58.805710488168238</c:v>
                </c:pt>
                <c:pt idx="25078">
                  <c:v>58.81293844590877</c:v>
                </c:pt>
                <c:pt idx="25079">
                  <c:v>58.814946211947799</c:v>
                </c:pt>
                <c:pt idx="25080">
                  <c:v>58.811231844775577</c:v>
                </c:pt>
                <c:pt idx="25081">
                  <c:v>58.799787578353047</c:v>
                </c:pt>
                <c:pt idx="25082">
                  <c:v>58.801092626278411</c:v>
                </c:pt>
                <c:pt idx="25083">
                  <c:v>58.730218485100352</c:v>
                </c:pt>
                <c:pt idx="25084">
                  <c:v>58.717971112262212</c:v>
                </c:pt>
                <c:pt idx="25085">
                  <c:v>58.692773648472283</c:v>
                </c:pt>
                <c:pt idx="25086">
                  <c:v>58.698997723193301</c:v>
                </c:pt>
                <c:pt idx="25087">
                  <c:v>58.704519079800662</c:v>
                </c:pt>
                <c:pt idx="25088">
                  <c:v>58.707530728859233</c:v>
                </c:pt>
                <c:pt idx="25089">
                  <c:v>58.725098681700821</c:v>
                </c:pt>
                <c:pt idx="25090">
                  <c:v>58.734836346990143</c:v>
                </c:pt>
                <c:pt idx="25091">
                  <c:v>58.73985576208775</c:v>
                </c:pt>
                <c:pt idx="25092">
                  <c:v>58.744473623977527</c:v>
                </c:pt>
                <c:pt idx="25093">
                  <c:v>58.749894592282942</c:v>
                </c:pt>
                <c:pt idx="25094">
                  <c:v>58.754412065870788</c:v>
                </c:pt>
                <c:pt idx="25095">
                  <c:v>58.770875747390903</c:v>
                </c:pt>
                <c:pt idx="25096">
                  <c:v>58.776597880602147</c:v>
                </c:pt>
                <c:pt idx="25097">
                  <c:v>58.759230704364477</c:v>
                </c:pt>
                <c:pt idx="25098">
                  <c:v>58.799084860239397</c:v>
                </c:pt>
                <c:pt idx="25099">
                  <c:v>58.809424855340431</c:v>
                </c:pt>
                <c:pt idx="25100">
                  <c:v>58.81514698855171</c:v>
                </c:pt>
                <c:pt idx="25101">
                  <c:v>58.801494179486241</c:v>
                </c:pt>
                <c:pt idx="25102">
                  <c:v>58.863433761790603</c:v>
                </c:pt>
                <c:pt idx="25103">
                  <c:v>58.871565214248697</c:v>
                </c:pt>
                <c:pt idx="25104">
                  <c:v>58.890839768223479</c:v>
                </c:pt>
                <c:pt idx="25105">
                  <c:v>58.891542486337137</c:v>
                </c:pt>
                <c:pt idx="25106">
                  <c:v>58.895959571623031</c:v>
                </c:pt>
                <c:pt idx="25107">
                  <c:v>58.887928507466867</c:v>
                </c:pt>
                <c:pt idx="25108">
                  <c:v>58.876484241044338</c:v>
                </c:pt>
                <c:pt idx="25109">
                  <c:v>58.87497841651507</c:v>
                </c:pt>
                <c:pt idx="25110">
                  <c:v>58.883411033879042</c:v>
                </c:pt>
                <c:pt idx="25111">
                  <c:v>58.876082687836544</c:v>
                </c:pt>
                <c:pt idx="25112">
                  <c:v>58.870561331229197</c:v>
                </c:pt>
                <c:pt idx="25113">
                  <c:v>58.873974533495549</c:v>
                </c:pt>
                <c:pt idx="25114">
                  <c:v>58.8586151232969</c:v>
                </c:pt>
                <c:pt idx="25115">
                  <c:v>58.875179193118967</c:v>
                </c:pt>
                <c:pt idx="25116">
                  <c:v>58.892245204450802</c:v>
                </c:pt>
                <c:pt idx="25117">
                  <c:v>58.845564644043137</c:v>
                </c:pt>
                <c:pt idx="25118">
                  <c:v>58.833116494601107</c:v>
                </c:pt>
                <c:pt idx="25119">
                  <c:v>58.83572659045187</c:v>
                </c:pt>
                <c:pt idx="25120">
                  <c:v>58.836630085169411</c:v>
                </c:pt>
                <c:pt idx="25121">
                  <c:v>58.843757654607998</c:v>
                </c:pt>
                <c:pt idx="25122">
                  <c:v>58.833417659506956</c:v>
                </c:pt>
                <c:pt idx="25123">
                  <c:v>58.840143675737743</c:v>
                </c:pt>
                <c:pt idx="25124">
                  <c:v>58.843155324796321</c:v>
                </c:pt>
                <c:pt idx="25125">
                  <c:v>58.856506968955919</c:v>
                </c:pt>
                <c:pt idx="25126">
                  <c:v>58.867148128962832</c:v>
                </c:pt>
                <c:pt idx="25127">
                  <c:v>58.865240751225748</c:v>
                </c:pt>
                <c:pt idx="25128">
                  <c:v>58.864738809715988</c:v>
                </c:pt>
                <c:pt idx="25129">
                  <c:v>58.864939586319878</c:v>
                </c:pt>
                <c:pt idx="25130">
                  <c:v>58.873071038778001</c:v>
                </c:pt>
                <c:pt idx="25131">
                  <c:v>58.874275698401412</c:v>
                </c:pt>
                <c:pt idx="25132">
                  <c:v>58.861626772355457</c:v>
                </c:pt>
                <c:pt idx="25133">
                  <c:v>58.85921745310862</c:v>
                </c:pt>
                <c:pt idx="25134">
                  <c:v>58.850784835744641</c:v>
                </c:pt>
                <c:pt idx="25135">
                  <c:v>58.753809736059083</c:v>
                </c:pt>
                <c:pt idx="25136">
                  <c:v>58.749994980584923</c:v>
                </c:pt>
                <c:pt idx="25137">
                  <c:v>58.765856332293332</c:v>
                </c:pt>
                <c:pt idx="25138">
                  <c:v>58.760535752289869</c:v>
                </c:pt>
                <c:pt idx="25139">
                  <c:v>58.762141965121103</c:v>
                </c:pt>
                <c:pt idx="25140">
                  <c:v>58.769269534559697</c:v>
                </c:pt>
                <c:pt idx="25141">
                  <c:v>58.779910694566603</c:v>
                </c:pt>
                <c:pt idx="25142">
                  <c:v>58.7750920560729</c:v>
                </c:pt>
                <c:pt idx="25143">
                  <c:v>58.770875747390917</c:v>
                </c:pt>
                <c:pt idx="25144">
                  <c:v>58.749091485867339</c:v>
                </c:pt>
                <c:pt idx="25145">
                  <c:v>58.733832463970643</c:v>
                </c:pt>
                <c:pt idx="25146">
                  <c:v>58.734434793782349</c:v>
                </c:pt>
                <c:pt idx="25147">
                  <c:v>58.733129745856978</c:v>
                </c:pt>
                <c:pt idx="25148">
                  <c:v>58.724998293398869</c:v>
                </c:pt>
                <c:pt idx="25149">
                  <c:v>58.726202953022288</c:v>
                </c:pt>
                <c:pt idx="25150">
                  <c:v>58.736141394915528</c:v>
                </c:pt>
                <c:pt idx="25151">
                  <c:v>58.740960033409223</c:v>
                </c:pt>
                <c:pt idx="25152">
                  <c:v>58.735639453405767</c:v>
                </c:pt>
                <c:pt idx="25153">
                  <c:v>58.728311107363282</c:v>
                </c:pt>
                <c:pt idx="25154">
                  <c:v>58.825988925162527</c:v>
                </c:pt>
                <c:pt idx="25155">
                  <c:v>58.856808133861783</c:v>
                </c:pt>
                <c:pt idx="25156">
                  <c:v>58.758628374552771</c:v>
                </c:pt>
                <c:pt idx="25157">
                  <c:v>58.761138082101581</c:v>
                </c:pt>
                <c:pt idx="25158">
                  <c:v>58.759531869270333</c:v>
                </c:pt>
                <c:pt idx="25159">
                  <c:v>58.766358273803071</c:v>
                </c:pt>
                <c:pt idx="25160">
                  <c:v>58.755817502098097</c:v>
                </c:pt>
                <c:pt idx="25161">
                  <c:v>58.74818799114977</c:v>
                </c:pt>
                <c:pt idx="25162">
                  <c:v>58.744975565487287</c:v>
                </c:pt>
                <c:pt idx="25163">
                  <c:v>58.74818799114977</c:v>
                </c:pt>
                <c:pt idx="25164">
                  <c:v>58.75511478398446</c:v>
                </c:pt>
                <c:pt idx="25165">
                  <c:v>58.760535752289861</c:v>
                </c:pt>
                <c:pt idx="25166">
                  <c:v>58.762744294932801</c:v>
                </c:pt>
                <c:pt idx="25167">
                  <c:v>58.760435363987902</c:v>
                </c:pt>
                <c:pt idx="25168">
                  <c:v>58.75551633719224</c:v>
                </c:pt>
                <c:pt idx="25169">
                  <c:v>58.745477506997062</c:v>
                </c:pt>
                <c:pt idx="25170">
                  <c:v>58.748187991149763</c:v>
                </c:pt>
                <c:pt idx="25171">
                  <c:v>58.757222938325441</c:v>
                </c:pt>
                <c:pt idx="25172">
                  <c:v>58.751500805114148</c:v>
                </c:pt>
                <c:pt idx="25173">
                  <c:v>58.741963916428737</c:v>
                </c:pt>
                <c:pt idx="25174">
                  <c:v>58.721083149622743</c:v>
                </c:pt>
                <c:pt idx="25175">
                  <c:v>58.801694956090138</c:v>
                </c:pt>
                <c:pt idx="25176">
                  <c:v>58.804405440242853</c:v>
                </c:pt>
                <c:pt idx="25177">
                  <c:v>58.810127573454118</c:v>
                </c:pt>
                <c:pt idx="25178">
                  <c:v>58.792961173820338</c:v>
                </c:pt>
                <c:pt idx="25179">
                  <c:v>58.806613982885807</c:v>
                </c:pt>
                <c:pt idx="25180">
                  <c:v>58.808722137226802</c:v>
                </c:pt>
                <c:pt idx="25181">
                  <c:v>58.812034951191222</c:v>
                </c:pt>
                <c:pt idx="25182">
                  <c:v>58.806413206281903</c:v>
                </c:pt>
                <c:pt idx="25183">
                  <c:v>58.805610099866279</c:v>
                </c:pt>
                <c:pt idx="25184">
                  <c:v>58.792258455706673</c:v>
                </c:pt>
                <c:pt idx="25185">
                  <c:v>58.788142535326642</c:v>
                </c:pt>
                <c:pt idx="25186">
                  <c:v>58.800389908164782</c:v>
                </c:pt>
                <c:pt idx="25187">
                  <c:v>58.792760397216412</c:v>
                </c:pt>
                <c:pt idx="25188">
                  <c:v>58.792559620612508</c:v>
                </c:pt>
                <c:pt idx="25189">
                  <c:v>58.791756514196912</c:v>
                </c:pt>
                <c:pt idx="25190">
                  <c:v>58.791354960989104</c:v>
                </c:pt>
                <c:pt idx="25191">
                  <c:v>58.797579035710122</c:v>
                </c:pt>
                <c:pt idx="25192">
                  <c:v>58.789849136459843</c:v>
                </c:pt>
                <c:pt idx="25193">
                  <c:v>58.783524673436837</c:v>
                </c:pt>
                <c:pt idx="25194">
                  <c:v>58.784026614946598</c:v>
                </c:pt>
                <c:pt idx="25195">
                  <c:v>58.771176912296738</c:v>
                </c:pt>
                <c:pt idx="25196">
                  <c:v>58.762643906630849</c:v>
                </c:pt>
                <c:pt idx="25197">
                  <c:v>58.786536322495401</c:v>
                </c:pt>
                <c:pt idx="25198">
                  <c:v>58.762643906630849</c:v>
                </c:pt>
                <c:pt idx="25199">
                  <c:v>58.76977147606943</c:v>
                </c:pt>
                <c:pt idx="25200">
                  <c:v>58.761640023611307</c:v>
                </c:pt>
                <c:pt idx="25201">
                  <c:v>58.767060991916722</c:v>
                </c:pt>
                <c:pt idx="25202">
                  <c:v>58.760033810780101</c:v>
                </c:pt>
                <c:pt idx="25203">
                  <c:v>58.774288949657262</c:v>
                </c:pt>
                <c:pt idx="25204">
                  <c:v>58.777501375319737</c:v>
                </c:pt>
                <c:pt idx="25205">
                  <c:v>58.770875747390903</c:v>
                </c:pt>
                <c:pt idx="25206">
                  <c:v>58.78111535419</c:v>
                </c:pt>
                <c:pt idx="25207">
                  <c:v>58.778204093433388</c:v>
                </c:pt>
                <c:pt idx="25208">
                  <c:v>58.785130886268099</c:v>
                </c:pt>
                <c:pt idx="25209">
                  <c:v>58.781818072303658</c:v>
                </c:pt>
                <c:pt idx="25210">
                  <c:v>58.7888452534403</c:v>
                </c:pt>
                <c:pt idx="25211">
                  <c:v>58.801594567788193</c:v>
                </c:pt>
                <c:pt idx="25212">
                  <c:v>58.800691073070617</c:v>
                </c:pt>
                <c:pt idx="25213">
                  <c:v>58.804003887035037</c:v>
                </c:pt>
                <c:pt idx="25214">
                  <c:v>58.81454465873999</c:v>
                </c:pt>
                <c:pt idx="25215">
                  <c:v>58.819363297233679</c:v>
                </c:pt>
                <c:pt idx="25216">
                  <c:v>58.798783695333547</c:v>
                </c:pt>
                <c:pt idx="25217">
                  <c:v>58.815247376853669</c:v>
                </c:pt>
                <c:pt idx="25218">
                  <c:v>58.817255142892712</c:v>
                </c:pt>
                <c:pt idx="25219">
                  <c:v>58.819664462139528</c:v>
                </c:pt>
                <c:pt idx="25220">
                  <c:v>58.820166403649303</c:v>
                </c:pt>
                <c:pt idx="25221">
                  <c:v>58.840344452341633</c:v>
                </c:pt>
                <c:pt idx="25222">
                  <c:v>58.827795914597658</c:v>
                </c:pt>
                <c:pt idx="25223">
                  <c:v>58.836830861773308</c:v>
                </c:pt>
                <c:pt idx="25224">
                  <c:v>58.836931250075281</c:v>
                </c:pt>
                <c:pt idx="25225">
                  <c:v>58.834321154224519</c:v>
                </c:pt>
                <c:pt idx="25226">
                  <c:v>58.838236298000652</c:v>
                </c:pt>
                <c:pt idx="25227">
                  <c:v>58.833819212714772</c:v>
                </c:pt>
                <c:pt idx="25228">
                  <c:v>58.835826978753808</c:v>
                </c:pt>
                <c:pt idx="25229">
                  <c:v>58.846367750458747</c:v>
                </c:pt>
                <c:pt idx="25230">
                  <c:v>58.8508852240466</c:v>
                </c:pt>
                <c:pt idx="25231">
                  <c:v>58.859217453108613</c:v>
                </c:pt>
                <c:pt idx="25232">
                  <c:v>58.850985612348538</c:v>
                </c:pt>
                <c:pt idx="25233">
                  <c:v>58.856306192352001</c:v>
                </c:pt>
                <c:pt idx="25234">
                  <c:v>58.85439881461491</c:v>
                </c:pt>
                <c:pt idx="25235">
                  <c:v>58.851487553858277</c:v>
                </c:pt>
                <c:pt idx="25236">
                  <c:v>58.85741046367346</c:v>
                </c:pt>
                <c:pt idx="25237">
                  <c:v>58.88110210293415</c:v>
                </c:pt>
                <c:pt idx="25238">
                  <c:v>58.877086570856058</c:v>
                </c:pt>
                <c:pt idx="25239">
                  <c:v>58.866646187453071</c:v>
                </c:pt>
                <c:pt idx="25240">
                  <c:v>58.868352788586257</c:v>
                </c:pt>
                <c:pt idx="25241">
                  <c:v>58.881604044443897</c:v>
                </c:pt>
                <c:pt idx="25242">
                  <c:v>58.868854730095997</c:v>
                </c:pt>
                <c:pt idx="25243">
                  <c:v>58.874175310099467</c:v>
                </c:pt>
                <c:pt idx="25244">
                  <c:v>58.884615693502447</c:v>
                </c:pt>
                <c:pt idx="25245">
                  <c:v>58.924871402585197</c:v>
                </c:pt>
                <c:pt idx="25246">
                  <c:v>58.931396642212057</c:v>
                </c:pt>
                <c:pt idx="25247">
                  <c:v>58.917241891636841</c:v>
                </c:pt>
                <c:pt idx="25248">
                  <c:v>58.899372773889411</c:v>
                </c:pt>
                <c:pt idx="25249">
                  <c:v>58.893349475772268</c:v>
                </c:pt>
                <c:pt idx="25250">
                  <c:v>58.88933394369419</c:v>
                </c:pt>
                <c:pt idx="25251">
                  <c:v>58.895056076905462</c:v>
                </c:pt>
                <c:pt idx="25252">
                  <c:v>58.885017246710262</c:v>
                </c:pt>
                <c:pt idx="25253">
                  <c:v>58.890940156525438</c:v>
                </c:pt>
                <c:pt idx="25254">
                  <c:v>58.896762678038648</c:v>
                </c:pt>
                <c:pt idx="25255">
                  <c:v>58.892044427846898</c:v>
                </c:pt>
                <c:pt idx="25256">
                  <c:v>58.859819782920333</c:v>
                </c:pt>
                <c:pt idx="25257">
                  <c:v>58.868754341794052</c:v>
                </c:pt>
                <c:pt idx="25258">
                  <c:v>58.883712198784913</c:v>
                </c:pt>
                <c:pt idx="25259">
                  <c:v>58.877588512365833</c:v>
                </c:pt>
                <c:pt idx="25260">
                  <c:v>58.878391618781457</c:v>
                </c:pt>
                <c:pt idx="25261">
                  <c:v>58.884414916898557</c:v>
                </c:pt>
                <c:pt idx="25262">
                  <c:v>58.870962884437013</c:v>
                </c:pt>
                <c:pt idx="25263">
                  <c:v>58.862329490469129</c:v>
                </c:pt>
                <c:pt idx="25264">
                  <c:v>58.834622319130382</c:v>
                </c:pt>
                <c:pt idx="25265">
                  <c:v>58.83070717535427</c:v>
                </c:pt>
                <c:pt idx="25266">
                  <c:v>58.841950665172881</c:v>
                </c:pt>
                <c:pt idx="25267">
                  <c:v>58.848074351591961</c:v>
                </c:pt>
                <c:pt idx="25268">
                  <c:v>58.8508852240466</c:v>
                </c:pt>
                <c:pt idx="25269">
                  <c:v>58.843757654608012</c:v>
                </c:pt>
                <c:pt idx="25270">
                  <c:v>58.850784835744633</c:v>
                </c:pt>
                <c:pt idx="25271">
                  <c:v>58.854599591218808</c:v>
                </c:pt>
                <c:pt idx="25272">
                  <c:v>58.847170856874378</c:v>
                </c:pt>
                <c:pt idx="25273">
                  <c:v>58.843958431211909</c:v>
                </c:pt>
                <c:pt idx="25274">
                  <c:v>58.843958431211909</c:v>
                </c:pt>
                <c:pt idx="25275">
                  <c:v>58.852089883670018</c:v>
                </c:pt>
                <c:pt idx="25276">
                  <c:v>58.853896873105157</c:v>
                </c:pt>
                <c:pt idx="25277">
                  <c:v>58.843556878004122</c:v>
                </c:pt>
                <c:pt idx="25278">
                  <c:v>58.843958431211917</c:v>
                </c:pt>
                <c:pt idx="25279">
                  <c:v>58.835224648942102</c:v>
                </c:pt>
                <c:pt idx="25280">
                  <c:v>58.829803680636701</c:v>
                </c:pt>
                <c:pt idx="25281">
                  <c:v>58.839641734227968</c:v>
                </c:pt>
                <c:pt idx="25282">
                  <c:v>58.856808133861783</c:v>
                </c:pt>
                <c:pt idx="25283">
                  <c:v>58.848375516497811</c:v>
                </c:pt>
                <c:pt idx="25284">
                  <c:v>58.848977846309538</c:v>
                </c:pt>
                <c:pt idx="25285">
                  <c:v>58.846267362156802</c:v>
                </c:pt>
                <c:pt idx="25286">
                  <c:v>58.84014367573775</c:v>
                </c:pt>
                <c:pt idx="25287">
                  <c:v>58.833618436110868</c:v>
                </c:pt>
                <c:pt idx="25288">
                  <c:v>58.844058819513862</c:v>
                </c:pt>
                <c:pt idx="25289">
                  <c:v>58.843356101400232</c:v>
                </c:pt>
                <c:pt idx="25290">
                  <c:v>58.874677251609192</c:v>
                </c:pt>
                <c:pt idx="25291">
                  <c:v>58.876986182554099</c:v>
                </c:pt>
                <c:pt idx="25292">
                  <c:v>58.866947352358913</c:v>
                </c:pt>
                <c:pt idx="25293">
                  <c:v>58.866947352358913</c:v>
                </c:pt>
                <c:pt idx="25294">
                  <c:v>58.866746575754988</c:v>
                </c:pt>
                <c:pt idx="25295">
                  <c:v>58.860422112732017</c:v>
                </c:pt>
                <c:pt idx="25296">
                  <c:v>58.866545799151083</c:v>
                </c:pt>
                <c:pt idx="25297">
                  <c:v>58.858514734994941</c:v>
                </c:pt>
                <c:pt idx="25298">
                  <c:v>58.867850847076461</c:v>
                </c:pt>
                <c:pt idx="25299">
                  <c:v>58.873673368589678</c:v>
                </c:pt>
                <c:pt idx="25300">
                  <c:v>58.8723683206643</c:v>
                </c:pt>
                <c:pt idx="25301">
                  <c:v>58.858213570089077</c:v>
                </c:pt>
                <c:pt idx="25302">
                  <c:v>58.854097649709047</c:v>
                </c:pt>
                <c:pt idx="25303">
                  <c:v>58.833618436110861</c:v>
                </c:pt>
                <c:pt idx="25304">
                  <c:v>58.841348335361182</c:v>
                </c:pt>
                <c:pt idx="25305">
                  <c:v>58.848375516497811</c:v>
                </c:pt>
                <c:pt idx="25306">
                  <c:v>58.856005027446137</c:v>
                </c:pt>
                <c:pt idx="25307">
                  <c:v>58.847170856874399</c:v>
                </c:pt>
                <c:pt idx="25308">
                  <c:v>58.846066585552897</c:v>
                </c:pt>
                <c:pt idx="25309">
                  <c:v>58.81153300968144</c:v>
                </c:pt>
                <c:pt idx="25310">
                  <c:v>58.814042717230237</c:v>
                </c:pt>
                <c:pt idx="25311">
                  <c:v>58.833216882903059</c:v>
                </c:pt>
                <c:pt idx="25312">
                  <c:v>58.82749474969178</c:v>
                </c:pt>
                <c:pt idx="25313">
                  <c:v>58.830104845542543</c:v>
                </c:pt>
                <c:pt idx="25314">
                  <c:v>58.83371882441282</c:v>
                </c:pt>
                <c:pt idx="25315">
                  <c:v>58.817857472704389</c:v>
                </c:pt>
                <c:pt idx="25316">
                  <c:v>58.826189701766403</c:v>
                </c:pt>
                <c:pt idx="25317">
                  <c:v>58.837332803283083</c:v>
                </c:pt>
                <c:pt idx="25318">
                  <c:v>58.833317271204997</c:v>
                </c:pt>
                <c:pt idx="25319">
                  <c:v>58.840444840643578</c:v>
                </c:pt>
                <c:pt idx="25320">
                  <c:v>58.830907951958153</c:v>
                </c:pt>
                <c:pt idx="25321">
                  <c:v>58.833819212714751</c:v>
                </c:pt>
                <c:pt idx="25322">
                  <c:v>58.847070468572397</c:v>
                </c:pt>
                <c:pt idx="25323">
                  <c:v>58.850082117630969</c:v>
                </c:pt>
                <c:pt idx="25324">
                  <c:v>58.849178622913421</c:v>
                </c:pt>
                <c:pt idx="25325">
                  <c:v>58.740759256805312</c:v>
                </c:pt>
                <c:pt idx="25326">
                  <c:v>58.747987214545851</c:v>
                </c:pt>
                <c:pt idx="25327">
                  <c:v>58.769570699465532</c:v>
                </c:pt>
                <c:pt idx="25328">
                  <c:v>58.759933422478142</c:v>
                </c:pt>
                <c:pt idx="25329">
                  <c:v>58.756821385117618</c:v>
                </c:pt>
                <c:pt idx="25330">
                  <c:v>58.770474194183102</c:v>
                </c:pt>
                <c:pt idx="25331">
                  <c:v>58.785130886268071</c:v>
                </c:pt>
                <c:pt idx="25332">
                  <c:v>58.779709917962677</c:v>
                </c:pt>
                <c:pt idx="25333">
                  <c:v>58.77890681154706</c:v>
                </c:pt>
                <c:pt idx="25334">
                  <c:v>58.79918524854137</c:v>
                </c:pt>
                <c:pt idx="25335">
                  <c:v>58.788945641742252</c:v>
                </c:pt>
                <c:pt idx="25336">
                  <c:v>58.770875747390903</c:v>
                </c:pt>
                <c:pt idx="25337">
                  <c:v>58.77308429003385</c:v>
                </c:pt>
                <c:pt idx="25338">
                  <c:v>58.763848566254261</c:v>
                </c:pt>
                <c:pt idx="25339">
                  <c:v>58.771076523994807</c:v>
                </c:pt>
                <c:pt idx="25340">
                  <c:v>58.769871864371382</c:v>
                </c:pt>
                <c:pt idx="25341">
                  <c:v>58.7700726409753</c:v>
                </c:pt>
                <c:pt idx="25342">
                  <c:v>58.751801970020033</c:v>
                </c:pt>
                <c:pt idx="25343">
                  <c:v>58.772281183618219</c:v>
                </c:pt>
                <c:pt idx="25344">
                  <c:v>58.866545799151112</c:v>
                </c:pt>
                <c:pt idx="25345">
                  <c:v>58.868854730095997</c:v>
                </c:pt>
                <c:pt idx="25346">
                  <c:v>58.840143675737743</c:v>
                </c:pt>
                <c:pt idx="25347">
                  <c:v>58.857611240277393</c:v>
                </c:pt>
                <c:pt idx="25348">
                  <c:v>58.857812016881297</c:v>
                </c:pt>
                <c:pt idx="25349">
                  <c:v>58.842552994984601</c:v>
                </c:pt>
                <c:pt idx="25350">
                  <c:v>58.831209116864017</c:v>
                </c:pt>
                <c:pt idx="25351">
                  <c:v>58.838135909698707</c:v>
                </c:pt>
                <c:pt idx="25352">
                  <c:v>58.836328920263583</c:v>
                </c:pt>
                <c:pt idx="25353">
                  <c:v>58.809625631944343</c:v>
                </c:pt>
                <c:pt idx="25354">
                  <c:v>58.82157183987664</c:v>
                </c:pt>
                <c:pt idx="25355">
                  <c:v>58.826390478370342</c:v>
                </c:pt>
                <c:pt idx="25356">
                  <c:v>58.804104275336996</c:v>
                </c:pt>
                <c:pt idx="25357">
                  <c:v>58.797679424012102</c:v>
                </c:pt>
                <c:pt idx="25358">
                  <c:v>58.799185248541377</c:v>
                </c:pt>
                <c:pt idx="25359">
                  <c:v>58.810328350058029</c:v>
                </c:pt>
                <c:pt idx="25360">
                  <c:v>58.813841940626332</c:v>
                </c:pt>
                <c:pt idx="25361">
                  <c:v>58.818560190818083</c:v>
                </c:pt>
                <c:pt idx="25362">
                  <c:v>58.787138652307128</c:v>
                </c:pt>
                <c:pt idx="25363">
                  <c:v>58.801996120996002</c:v>
                </c:pt>
                <c:pt idx="25364">
                  <c:v>58.813239610814598</c:v>
                </c:pt>
                <c:pt idx="25365">
                  <c:v>58.816853589684882</c:v>
                </c:pt>
                <c:pt idx="25366">
                  <c:v>58.820266791951262</c:v>
                </c:pt>
                <c:pt idx="25367">
                  <c:v>58.841448723663113</c:v>
                </c:pt>
                <c:pt idx="25368">
                  <c:v>58.826892419880103</c:v>
                </c:pt>
                <c:pt idx="25369">
                  <c:v>58.821069898366858</c:v>
                </c:pt>
                <c:pt idx="25370">
                  <c:v>58.837633968188953</c:v>
                </c:pt>
                <c:pt idx="25371">
                  <c:v>58.84425959611778</c:v>
                </c:pt>
                <c:pt idx="25372">
                  <c:v>58.860321724430101</c:v>
                </c:pt>
                <c:pt idx="25373">
                  <c:v>58.859518618014476</c:v>
                </c:pt>
                <c:pt idx="25374">
                  <c:v>58.859518618014462</c:v>
                </c:pt>
                <c:pt idx="25375">
                  <c:v>58.884214140294652</c:v>
                </c:pt>
                <c:pt idx="25376">
                  <c:v>58.902886364457729</c:v>
                </c:pt>
                <c:pt idx="25377">
                  <c:v>58.900175880305021</c:v>
                </c:pt>
                <c:pt idx="25378">
                  <c:v>58.889534720298109</c:v>
                </c:pt>
                <c:pt idx="25379">
                  <c:v>58.889735496902013</c:v>
                </c:pt>
                <c:pt idx="25380">
                  <c:v>58.900577433512822</c:v>
                </c:pt>
                <c:pt idx="25381">
                  <c:v>58.90629956672408</c:v>
                </c:pt>
                <c:pt idx="25382">
                  <c:v>58.900778210116741</c:v>
                </c:pt>
                <c:pt idx="25383">
                  <c:v>58.886422682937592</c:v>
                </c:pt>
                <c:pt idx="25384">
                  <c:v>58.879094336895108</c:v>
                </c:pt>
                <c:pt idx="25385">
                  <c:v>58.875881911232611</c:v>
                </c:pt>
                <c:pt idx="25386">
                  <c:v>58.85439881461491</c:v>
                </c:pt>
                <c:pt idx="25387">
                  <c:v>58.859016676504709</c:v>
                </c:pt>
                <c:pt idx="25388">
                  <c:v>58.870962884436999</c:v>
                </c:pt>
                <c:pt idx="25389">
                  <c:v>58.845665032345103</c:v>
                </c:pt>
                <c:pt idx="25390">
                  <c:v>58.846367750458747</c:v>
                </c:pt>
                <c:pt idx="25391">
                  <c:v>58.860823665939847</c:v>
                </c:pt>
                <c:pt idx="25392">
                  <c:v>58.853595708199322</c:v>
                </c:pt>
                <c:pt idx="25393">
                  <c:v>58.853595708199308</c:v>
                </c:pt>
                <c:pt idx="25394">
                  <c:v>58.857008910465673</c:v>
                </c:pt>
                <c:pt idx="25395">
                  <c:v>58.845163090835356</c:v>
                </c:pt>
                <c:pt idx="25396">
                  <c:v>58.842251830078752</c:v>
                </c:pt>
                <c:pt idx="25397">
                  <c:v>58.842452606682642</c:v>
                </c:pt>
                <c:pt idx="25398">
                  <c:v>58.844560761023637</c:v>
                </c:pt>
                <c:pt idx="25399">
                  <c:v>58.83773435649092</c:v>
                </c:pt>
                <c:pt idx="25400">
                  <c:v>58.842552994984601</c:v>
                </c:pt>
                <c:pt idx="25401">
                  <c:v>58.850584059140758</c:v>
                </c:pt>
                <c:pt idx="25402">
                  <c:v>58.847472021780248</c:v>
                </c:pt>
                <c:pt idx="25403">
                  <c:v>58.86142599575156</c:v>
                </c:pt>
                <c:pt idx="25404">
                  <c:v>58.866043857641337</c:v>
                </c:pt>
                <c:pt idx="25405">
                  <c:v>58.861526384053512</c:v>
                </c:pt>
                <c:pt idx="25406">
                  <c:v>58.864939586319878</c:v>
                </c:pt>
                <c:pt idx="25407">
                  <c:v>58.889032778788348</c:v>
                </c:pt>
                <c:pt idx="25408">
                  <c:v>58.891442098035199</c:v>
                </c:pt>
                <c:pt idx="25409">
                  <c:v>58.888430448976649</c:v>
                </c:pt>
                <c:pt idx="25410">
                  <c:v>58.878190842177553</c:v>
                </c:pt>
                <c:pt idx="25411">
                  <c:v>58.882607927463418</c:v>
                </c:pt>
                <c:pt idx="25412">
                  <c:v>58.883511422181002</c:v>
                </c:pt>
                <c:pt idx="25413">
                  <c:v>58.879997831612663</c:v>
                </c:pt>
                <c:pt idx="25414">
                  <c:v>58.888731613882491</c:v>
                </c:pt>
                <c:pt idx="25415">
                  <c:v>58.909210827480699</c:v>
                </c:pt>
                <c:pt idx="25416">
                  <c:v>58.91051587540607</c:v>
                </c:pt>
                <c:pt idx="25417">
                  <c:v>58.913929077672428</c:v>
                </c:pt>
                <c:pt idx="25418">
                  <c:v>58.917241891636841</c:v>
                </c:pt>
                <c:pt idx="25419">
                  <c:v>58.920855870507118</c:v>
                </c:pt>
                <c:pt idx="25420">
                  <c:v>58.935412174290157</c:v>
                </c:pt>
                <c:pt idx="25421">
                  <c:v>58.91041548710411</c:v>
                </c:pt>
                <c:pt idx="25422">
                  <c:v>58.899975103701131</c:v>
                </c:pt>
                <c:pt idx="25423">
                  <c:v>58.89535724181134</c:v>
                </c:pt>
                <c:pt idx="25424">
                  <c:v>58.896059959924997</c:v>
                </c:pt>
                <c:pt idx="25425">
                  <c:v>58.898469279171827</c:v>
                </c:pt>
                <c:pt idx="25426">
                  <c:v>58.870360554625293</c:v>
                </c:pt>
                <c:pt idx="25427">
                  <c:v>58.867148128962832</c:v>
                </c:pt>
                <c:pt idx="25428">
                  <c:v>58.844560761023637</c:v>
                </c:pt>
                <c:pt idx="25429">
                  <c:v>58.849379399517318</c:v>
                </c:pt>
                <c:pt idx="25430">
                  <c:v>58.858715511598859</c:v>
                </c:pt>
                <c:pt idx="25431">
                  <c:v>58.859217453108613</c:v>
                </c:pt>
                <c:pt idx="25432">
                  <c:v>58.849780952725133</c:v>
                </c:pt>
                <c:pt idx="25433">
                  <c:v>58.844560761023622</c:v>
                </c:pt>
                <c:pt idx="25434">
                  <c:v>58.817656696100507</c:v>
                </c:pt>
                <c:pt idx="25435">
                  <c:v>58.824985042143012</c:v>
                </c:pt>
                <c:pt idx="25436">
                  <c:v>58.822073781386393</c:v>
                </c:pt>
                <c:pt idx="25437">
                  <c:v>58.814042717230237</c:v>
                </c:pt>
                <c:pt idx="25438">
                  <c:v>58.814946211947827</c:v>
                </c:pt>
                <c:pt idx="25439">
                  <c:v>58.801193014580399</c:v>
                </c:pt>
                <c:pt idx="25440">
                  <c:v>58.838838627812379</c:v>
                </c:pt>
                <c:pt idx="25441">
                  <c:v>58.843356101400232</c:v>
                </c:pt>
                <c:pt idx="25442">
                  <c:v>58.863734926696459</c:v>
                </c:pt>
                <c:pt idx="25443">
                  <c:v>58.869457059907717</c:v>
                </c:pt>
                <c:pt idx="25444">
                  <c:v>58.875078804817022</c:v>
                </c:pt>
                <c:pt idx="25445">
                  <c:v>58.856105415748097</c:v>
                </c:pt>
                <c:pt idx="25446">
                  <c:v>58.865039974621823</c:v>
                </c:pt>
                <c:pt idx="25447">
                  <c:v>58.910616263708008</c:v>
                </c:pt>
                <c:pt idx="25448">
                  <c:v>58.911017816915823</c:v>
                </c:pt>
                <c:pt idx="25449">
                  <c:v>58.903388305967461</c:v>
                </c:pt>
                <c:pt idx="25450">
                  <c:v>58.940632365991647</c:v>
                </c:pt>
                <c:pt idx="25451">
                  <c:v>58.9351110093843</c:v>
                </c:pt>
                <c:pt idx="25452">
                  <c:v>58.940933530897482</c:v>
                </c:pt>
                <c:pt idx="25453">
                  <c:v>58.953381680339518</c:v>
                </c:pt>
                <c:pt idx="25454">
                  <c:v>58.955790999586412</c:v>
                </c:pt>
                <c:pt idx="25455">
                  <c:v>58.948061100336098</c:v>
                </c:pt>
                <c:pt idx="25456">
                  <c:v>58.960107696570333</c:v>
                </c:pt>
                <c:pt idx="25457">
                  <c:v>58.946354499202897</c:v>
                </c:pt>
                <c:pt idx="25458">
                  <c:v>58.942037802218962</c:v>
                </c:pt>
                <c:pt idx="25459">
                  <c:v>58.940030036179941</c:v>
                </c:pt>
                <c:pt idx="25460">
                  <c:v>58.942740520332613</c:v>
                </c:pt>
                <c:pt idx="25461">
                  <c:v>58.909511992386527</c:v>
                </c:pt>
                <c:pt idx="25462">
                  <c:v>58.905094907100647</c:v>
                </c:pt>
                <c:pt idx="25463">
                  <c:v>58.895558018415223</c:v>
                </c:pt>
                <c:pt idx="25464">
                  <c:v>58.920554705601248</c:v>
                </c:pt>
                <c:pt idx="25465">
                  <c:v>58.918446551260239</c:v>
                </c:pt>
                <c:pt idx="25466">
                  <c:v>58.900778210116712</c:v>
                </c:pt>
                <c:pt idx="25467">
                  <c:v>58.890638991619561</c:v>
                </c:pt>
                <c:pt idx="25468">
                  <c:v>58.893751028980098</c:v>
                </c:pt>
                <c:pt idx="25469">
                  <c:v>58.864437644810103</c:v>
                </c:pt>
                <c:pt idx="25470">
                  <c:v>58.876283464440426</c:v>
                </c:pt>
                <c:pt idx="25471">
                  <c:v>58.866646187453057</c:v>
                </c:pt>
                <c:pt idx="25472">
                  <c:v>58.857812016881297</c:v>
                </c:pt>
                <c:pt idx="25473">
                  <c:v>58.84747202178022</c:v>
                </c:pt>
                <c:pt idx="25474">
                  <c:v>58.865140362923782</c:v>
                </c:pt>
                <c:pt idx="25475">
                  <c:v>58.865843081037433</c:v>
                </c:pt>
                <c:pt idx="25476">
                  <c:v>58.876685017648242</c:v>
                </c:pt>
                <c:pt idx="25477">
                  <c:v>58.863132596884739</c:v>
                </c:pt>
                <c:pt idx="25478">
                  <c:v>58.856406580653953</c:v>
                </c:pt>
                <c:pt idx="25479">
                  <c:v>58.84245260668262</c:v>
                </c:pt>
                <c:pt idx="25480">
                  <c:v>58.85670774555981</c:v>
                </c:pt>
                <c:pt idx="25481">
                  <c:v>58.858615123296893</c:v>
                </c:pt>
                <c:pt idx="25482">
                  <c:v>58.858514734994948</c:v>
                </c:pt>
                <c:pt idx="25483">
                  <c:v>58.849279011215373</c:v>
                </c:pt>
                <c:pt idx="25484">
                  <c:v>58.853696096501267</c:v>
                </c:pt>
                <c:pt idx="25485">
                  <c:v>58.849981729329038</c:v>
                </c:pt>
                <c:pt idx="25486">
                  <c:v>58.850684447442667</c:v>
                </c:pt>
                <c:pt idx="25487">
                  <c:v>58.835525813847951</c:v>
                </c:pt>
                <c:pt idx="25488">
                  <c:v>58.828498632711309</c:v>
                </c:pt>
                <c:pt idx="25489">
                  <c:v>58.825788148558608</c:v>
                </c:pt>
                <c:pt idx="25490">
                  <c:v>58.828398244409371</c:v>
                </c:pt>
                <c:pt idx="25491">
                  <c:v>58.840444840643578</c:v>
                </c:pt>
                <c:pt idx="25492">
                  <c:v>58.836529696867437</c:v>
                </c:pt>
                <c:pt idx="25493">
                  <c:v>58.827394361389842</c:v>
                </c:pt>
                <c:pt idx="25494">
                  <c:v>58.817154754590753</c:v>
                </c:pt>
                <c:pt idx="25495">
                  <c:v>58.810629514963857</c:v>
                </c:pt>
                <c:pt idx="25496">
                  <c:v>58.822575722896147</c:v>
                </c:pt>
                <c:pt idx="25497">
                  <c:v>58.812838057606797</c:v>
                </c:pt>
                <c:pt idx="25498">
                  <c:v>58.828398244409371</c:v>
                </c:pt>
                <c:pt idx="25499">
                  <c:v>58.83000445724057</c:v>
                </c:pt>
                <c:pt idx="25500">
                  <c:v>58.833718824412841</c:v>
                </c:pt>
                <c:pt idx="25501">
                  <c:v>58.842552994984601</c:v>
                </c:pt>
                <c:pt idx="25502">
                  <c:v>58.846970080270459</c:v>
                </c:pt>
                <c:pt idx="25503">
                  <c:v>58.836931250075281</c:v>
                </c:pt>
                <c:pt idx="25504">
                  <c:v>58.842552994984601</c:v>
                </c:pt>
                <c:pt idx="25505">
                  <c:v>58.851387165556361</c:v>
                </c:pt>
                <c:pt idx="25506">
                  <c:v>58.866746575755009</c:v>
                </c:pt>
                <c:pt idx="25507">
                  <c:v>58.853194154991492</c:v>
                </c:pt>
                <c:pt idx="25508">
                  <c:v>58.861927937261306</c:v>
                </c:pt>
                <c:pt idx="25509">
                  <c:v>58.869457059907717</c:v>
                </c:pt>
                <c:pt idx="25510">
                  <c:v>58.863835314998411</c:v>
                </c:pt>
                <c:pt idx="25511">
                  <c:v>58.874476475005302</c:v>
                </c:pt>
                <c:pt idx="25512">
                  <c:v>58.890940156525438</c:v>
                </c:pt>
                <c:pt idx="25513">
                  <c:v>58.894754911999598</c:v>
                </c:pt>
                <c:pt idx="25514">
                  <c:v>58.912925194652907</c:v>
                </c:pt>
                <c:pt idx="25515">
                  <c:v>58.957497600719563</c:v>
                </c:pt>
                <c:pt idx="25516">
                  <c:v>58.95107274939464</c:v>
                </c:pt>
                <c:pt idx="25517">
                  <c:v>58.942840908634579</c:v>
                </c:pt>
                <c:pt idx="25518">
                  <c:v>58.940632365991647</c:v>
                </c:pt>
                <c:pt idx="25519">
                  <c:v>58.948864206751701</c:v>
                </c:pt>
                <c:pt idx="25520">
                  <c:v>58.950470419582921</c:v>
                </c:pt>
                <c:pt idx="25521">
                  <c:v>58.954787116566848</c:v>
                </c:pt>
                <c:pt idx="25522">
                  <c:v>58.949667313167318</c:v>
                </c:pt>
                <c:pt idx="25523">
                  <c:v>58.939226929764317</c:v>
                </c:pt>
                <c:pt idx="25524">
                  <c:v>58.936616833913561</c:v>
                </c:pt>
                <c:pt idx="25525">
                  <c:v>58.932902466741353</c:v>
                </c:pt>
                <c:pt idx="25526">
                  <c:v>58.950269642979023</c:v>
                </c:pt>
                <c:pt idx="25527">
                  <c:v>58.961713909401553</c:v>
                </c:pt>
                <c:pt idx="25528">
                  <c:v>58.87437608670335</c:v>
                </c:pt>
                <c:pt idx="25529">
                  <c:v>58.865240751225727</c:v>
                </c:pt>
                <c:pt idx="25530">
                  <c:v>58.862831431978883</c:v>
                </c:pt>
                <c:pt idx="25531">
                  <c:v>58.852692213481738</c:v>
                </c:pt>
                <c:pt idx="25532">
                  <c:v>58.849078234611447</c:v>
                </c:pt>
                <c:pt idx="25533">
                  <c:v>58.837935133094803</c:v>
                </c:pt>
                <c:pt idx="25534">
                  <c:v>58.797277870804258</c:v>
                </c:pt>
                <c:pt idx="25535">
                  <c:v>58.79004991306374</c:v>
                </c:pt>
                <c:pt idx="25536">
                  <c:v>58.795772046274998</c:v>
                </c:pt>
                <c:pt idx="25537">
                  <c:v>58.786134769287592</c:v>
                </c:pt>
                <c:pt idx="25538">
                  <c:v>58.781014965888048</c:v>
                </c:pt>
                <c:pt idx="25539">
                  <c:v>58.770574582485047</c:v>
                </c:pt>
                <c:pt idx="25540">
                  <c:v>58.772582348524097</c:v>
                </c:pt>
                <c:pt idx="25541">
                  <c:v>58.791656125894953</c:v>
                </c:pt>
                <c:pt idx="25542">
                  <c:v>58.791555737593001</c:v>
                </c:pt>
                <c:pt idx="25543">
                  <c:v>58.794968939859373</c:v>
                </c:pt>
                <c:pt idx="25544">
                  <c:v>58.789648359855917</c:v>
                </c:pt>
                <c:pt idx="25545">
                  <c:v>58.782520790417323</c:v>
                </c:pt>
                <c:pt idx="25546">
                  <c:v>58.776597880602147</c:v>
                </c:pt>
                <c:pt idx="25547">
                  <c:v>58.847873574988029</c:v>
                </c:pt>
                <c:pt idx="25548">
                  <c:v>58.857008910465652</c:v>
                </c:pt>
                <c:pt idx="25549">
                  <c:v>58.855703862540281</c:v>
                </c:pt>
                <c:pt idx="25550">
                  <c:v>58.836830861773308</c:v>
                </c:pt>
                <c:pt idx="25551">
                  <c:v>58.841247947059202</c:v>
                </c:pt>
                <c:pt idx="25552">
                  <c:v>58.856707745559831</c:v>
                </c:pt>
                <c:pt idx="25553">
                  <c:v>58.874878028213097</c:v>
                </c:pt>
                <c:pt idx="25554">
                  <c:v>58.892044427846898</c:v>
                </c:pt>
                <c:pt idx="25555">
                  <c:v>58.907504226347498</c:v>
                </c:pt>
                <c:pt idx="25556">
                  <c:v>58.91151975842557</c:v>
                </c:pt>
                <c:pt idx="25557">
                  <c:v>58.905295683704558</c:v>
                </c:pt>
                <c:pt idx="25558">
                  <c:v>58.913326747860729</c:v>
                </c:pt>
                <c:pt idx="25559">
                  <c:v>58.899673938795281</c:v>
                </c:pt>
                <c:pt idx="25560">
                  <c:v>58.89555801841523</c:v>
                </c:pt>
                <c:pt idx="25561">
                  <c:v>58.898168114265971</c:v>
                </c:pt>
                <c:pt idx="25562">
                  <c:v>58.887225789353202</c:v>
                </c:pt>
                <c:pt idx="25563">
                  <c:v>58.895859183321058</c:v>
                </c:pt>
                <c:pt idx="25564">
                  <c:v>58.893751028980098</c:v>
                </c:pt>
                <c:pt idx="25565">
                  <c:v>58.884615693502447</c:v>
                </c:pt>
                <c:pt idx="25566">
                  <c:v>58.89495568860351</c:v>
                </c:pt>
                <c:pt idx="25567">
                  <c:v>58.91543490220171</c:v>
                </c:pt>
                <c:pt idx="25568">
                  <c:v>58.911017816915823</c:v>
                </c:pt>
                <c:pt idx="25569">
                  <c:v>58.92296402484812</c:v>
                </c:pt>
                <c:pt idx="25570">
                  <c:v>58.92627683881252</c:v>
                </c:pt>
                <c:pt idx="25571">
                  <c:v>58.8941525821879</c:v>
                </c:pt>
                <c:pt idx="25572">
                  <c:v>58.866043857641337</c:v>
                </c:pt>
                <c:pt idx="25573">
                  <c:v>58.874376086703357</c:v>
                </c:pt>
                <c:pt idx="25574">
                  <c:v>58.862731043676938</c:v>
                </c:pt>
                <c:pt idx="25575">
                  <c:v>58.884816470106358</c:v>
                </c:pt>
                <c:pt idx="25576">
                  <c:v>58.895357241811332</c:v>
                </c:pt>
                <c:pt idx="25577">
                  <c:v>58.888229672372717</c:v>
                </c:pt>
                <c:pt idx="25578">
                  <c:v>58.901882481438179</c:v>
                </c:pt>
                <c:pt idx="25579">
                  <c:v>58.91262402974705</c:v>
                </c:pt>
                <c:pt idx="25580">
                  <c:v>58.916438785221217</c:v>
                </c:pt>
                <c:pt idx="25581">
                  <c:v>58.917041115032937</c:v>
                </c:pt>
                <c:pt idx="25582">
                  <c:v>58.901179763324507</c:v>
                </c:pt>
                <c:pt idx="25583">
                  <c:v>58.906801508233833</c:v>
                </c:pt>
                <c:pt idx="25584">
                  <c:v>58.919149269373932</c:v>
                </c:pt>
                <c:pt idx="25585">
                  <c:v>58.920153152393453</c:v>
                </c:pt>
                <c:pt idx="25586">
                  <c:v>58.898469279171827</c:v>
                </c:pt>
                <c:pt idx="25587">
                  <c:v>58.896662289736689</c:v>
                </c:pt>
                <c:pt idx="25588">
                  <c:v>58.897365007850347</c:v>
                </c:pt>
                <c:pt idx="25589">
                  <c:v>58.888631225580554</c:v>
                </c:pt>
                <c:pt idx="25590">
                  <c:v>58.907504226347498</c:v>
                </c:pt>
                <c:pt idx="25591">
                  <c:v>58.909913545594343</c:v>
                </c:pt>
                <c:pt idx="25592">
                  <c:v>58.922160918432489</c:v>
                </c:pt>
                <c:pt idx="25593">
                  <c:v>58.919651210883693</c:v>
                </c:pt>
                <c:pt idx="25594">
                  <c:v>58.890137050109821</c:v>
                </c:pt>
                <c:pt idx="25595">
                  <c:v>58.879696666706813</c:v>
                </c:pt>
                <c:pt idx="25596">
                  <c:v>58.881503656141959</c:v>
                </c:pt>
                <c:pt idx="25597">
                  <c:v>58.868252400284312</c:v>
                </c:pt>
                <c:pt idx="25598">
                  <c:v>58.854599591218808</c:v>
                </c:pt>
                <c:pt idx="25599">
                  <c:v>58.856105415748097</c:v>
                </c:pt>
                <c:pt idx="25600">
                  <c:v>58.885820353125887</c:v>
                </c:pt>
                <c:pt idx="25601">
                  <c:v>58.894654523697632</c:v>
                </c:pt>
                <c:pt idx="25602">
                  <c:v>58.915234125597813</c:v>
                </c:pt>
                <c:pt idx="25603">
                  <c:v>58.900175880305007</c:v>
                </c:pt>
                <c:pt idx="25604">
                  <c:v>58.901179763324507</c:v>
                </c:pt>
                <c:pt idx="25605">
                  <c:v>58.905195295402599</c:v>
                </c:pt>
                <c:pt idx="25606">
                  <c:v>58.902183646344056</c:v>
                </c:pt>
                <c:pt idx="25607">
                  <c:v>58.895959571623017</c:v>
                </c:pt>
                <c:pt idx="25608">
                  <c:v>58.904592965590908</c:v>
                </c:pt>
                <c:pt idx="25609">
                  <c:v>58.893349475772283</c:v>
                </c:pt>
                <c:pt idx="25610">
                  <c:v>58.896863066340593</c:v>
                </c:pt>
                <c:pt idx="25611">
                  <c:v>58.886523071239537</c:v>
                </c:pt>
                <c:pt idx="25612">
                  <c:v>58.881403267839993</c:v>
                </c:pt>
                <c:pt idx="25613">
                  <c:v>58.895256853509373</c:v>
                </c:pt>
                <c:pt idx="25614">
                  <c:v>58.890237438411781</c:v>
                </c:pt>
                <c:pt idx="25615">
                  <c:v>58.894353358791811</c:v>
                </c:pt>
                <c:pt idx="25616">
                  <c:v>58.901581316532337</c:v>
                </c:pt>
                <c:pt idx="25617">
                  <c:v>58.895056076905469</c:v>
                </c:pt>
                <c:pt idx="25618">
                  <c:v>58.893550252376201</c:v>
                </c:pt>
                <c:pt idx="25619">
                  <c:v>58.871063272738937</c:v>
                </c:pt>
                <c:pt idx="25620">
                  <c:v>58.891542486337137</c:v>
                </c:pt>
                <c:pt idx="25621">
                  <c:v>58.87026016632332</c:v>
                </c:pt>
                <c:pt idx="25622">
                  <c:v>58.889534720298109</c:v>
                </c:pt>
                <c:pt idx="25623">
                  <c:v>58.889835885203951</c:v>
                </c:pt>
                <c:pt idx="25624">
                  <c:v>58.885017246710262</c:v>
                </c:pt>
                <c:pt idx="25625">
                  <c:v>58.896561901434751</c:v>
                </c:pt>
                <c:pt idx="25626">
                  <c:v>58.892546369356658</c:v>
                </c:pt>
                <c:pt idx="25627">
                  <c:v>58.884916858408303</c:v>
                </c:pt>
                <c:pt idx="25628">
                  <c:v>58.892546369356658</c:v>
                </c:pt>
                <c:pt idx="25629">
                  <c:v>58.890638991619561</c:v>
                </c:pt>
                <c:pt idx="25630">
                  <c:v>58.89274714596057</c:v>
                </c:pt>
                <c:pt idx="25631">
                  <c:v>58.902785976155762</c:v>
                </c:pt>
                <c:pt idx="25632">
                  <c:v>58.891743262941063</c:v>
                </c:pt>
                <c:pt idx="25633">
                  <c:v>58.903488694269427</c:v>
                </c:pt>
                <c:pt idx="25634">
                  <c:v>58.904191412383099</c:v>
                </c:pt>
                <c:pt idx="25635">
                  <c:v>58.902986752759674</c:v>
                </c:pt>
                <c:pt idx="25636">
                  <c:v>58.910917428613871</c:v>
                </c:pt>
                <c:pt idx="25637">
                  <c:v>58.928585769757433</c:v>
                </c:pt>
                <c:pt idx="25638">
                  <c:v>58.930292370890598</c:v>
                </c:pt>
                <c:pt idx="25639">
                  <c:v>58.9196512108837</c:v>
                </c:pt>
                <c:pt idx="25640">
                  <c:v>58.912624029747043</c:v>
                </c:pt>
                <c:pt idx="25641">
                  <c:v>58.902886364457707</c:v>
                </c:pt>
                <c:pt idx="25642">
                  <c:v>58.908307332763123</c:v>
                </c:pt>
                <c:pt idx="25643">
                  <c:v>58.911921311633371</c:v>
                </c:pt>
                <c:pt idx="25644">
                  <c:v>58.912824806350962</c:v>
                </c:pt>
                <c:pt idx="25645">
                  <c:v>58.920956258809063</c:v>
                </c:pt>
                <c:pt idx="25646">
                  <c:v>58.930191982588653</c:v>
                </c:pt>
                <c:pt idx="25647">
                  <c:v>58.920554705601248</c:v>
                </c:pt>
                <c:pt idx="25648">
                  <c:v>58.944647898069697</c:v>
                </c:pt>
                <c:pt idx="25649">
                  <c:v>58.940632365991647</c:v>
                </c:pt>
                <c:pt idx="25650">
                  <c:v>58.933103243345251</c:v>
                </c:pt>
                <c:pt idx="25651">
                  <c:v>58.94695682901461</c:v>
                </c:pt>
                <c:pt idx="25652">
                  <c:v>58.929388876173022</c:v>
                </c:pt>
                <c:pt idx="25653">
                  <c:v>58.921859753526618</c:v>
                </c:pt>
                <c:pt idx="25654">
                  <c:v>58.928886934663282</c:v>
                </c:pt>
                <c:pt idx="25655">
                  <c:v>58.932099360325729</c:v>
                </c:pt>
                <c:pt idx="25656">
                  <c:v>58.908708885970931</c:v>
                </c:pt>
                <c:pt idx="25657">
                  <c:v>58.901882481438179</c:v>
                </c:pt>
                <c:pt idx="25658">
                  <c:v>58.896762678038627</c:v>
                </c:pt>
                <c:pt idx="25659">
                  <c:v>58.902384422947961</c:v>
                </c:pt>
                <c:pt idx="25660">
                  <c:v>58.895357241811311</c:v>
                </c:pt>
                <c:pt idx="25661">
                  <c:v>58.889635108600061</c:v>
                </c:pt>
                <c:pt idx="25662">
                  <c:v>58.878793171989258</c:v>
                </c:pt>
                <c:pt idx="25663">
                  <c:v>58.87005938971943</c:v>
                </c:pt>
                <c:pt idx="25664">
                  <c:v>58.878893560291203</c:v>
                </c:pt>
                <c:pt idx="25665">
                  <c:v>58.871665602550657</c:v>
                </c:pt>
                <c:pt idx="25666">
                  <c:v>58.876885794252154</c:v>
                </c:pt>
                <c:pt idx="25667">
                  <c:v>58.849780952725133</c:v>
                </c:pt>
                <c:pt idx="25668">
                  <c:v>58.869356671605779</c:v>
                </c:pt>
                <c:pt idx="25669">
                  <c:v>58.879997831612663</c:v>
                </c:pt>
                <c:pt idx="25670">
                  <c:v>58.793663891934003</c:v>
                </c:pt>
                <c:pt idx="25671">
                  <c:v>58.801193014580399</c:v>
                </c:pt>
                <c:pt idx="25672">
                  <c:v>58.794567386651558</c:v>
                </c:pt>
                <c:pt idx="25673">
                  <c:v>58.78161729569976</c:v>
                </c:pt>
                <c:pt idx="25674">
                  <c:v>58.7760959390924</c:v>
                </c:pt>
                <c:pt idx="25675">
                  <c:v>58.778505258339251</c:v>
                </c:pt>
                <c:pt idx="25676">
                  <c:v>58.779308364754861</c:v>
                </c:pt>
                <c:pt idx="25677">
                  <c:v>58.772983901731898</c:v>
                </c:pt>
                <c:pt idx="25678">
                  <c:v>58.77218079531626</c:v>
                </c:pt>
                <c:pt idx="25679">
                  <c:v>58.780613412680218</c:v>
                </c:pt>
                <c:pt idx="25680">
                  <c:v>58.778505258339237</c:v>
                </c:pt>
                <c:pt idx="25681">
                  <c:v>58.785532439475901</c:v>
                </c:pt>
                <c:pt idx="25682">
                  <c:v>58.781818072303651</c:v>
                </c:pt>
                <c:pt idx="25683">
                  <c:v>58.770674970786999</c:v>
                </c:pt>
                <c:pt idx="25684">
                  <c:v>58.76033497568595</c:v>
                </c:pt>
                <c:pt idx="25685">
                  <c:v>58.757724879835187</c:v>
                </c:pt>
                <c:pt idx="25686">
                  <c:v>58.764651672669878</c:v>
                </c:pt>
                <c:pt idx="25687">
                  <c:v>58.75892953945862</c:v>
                </c:pt>
                <c:pt idx="25688">
                  <c:v>58.717268394148547</c:v>
                </c:pt>
                <c:pt idx="25689">
                  <c:v>58.799185248541363</c:v>
                </c:pt>
                <c:pt idx="25690">
                  <c:v>58.717168005846588</c:v>
                </c:pt>
                <c:pt idx="25691">
                  <c:v>58.723994410379333</c:v>
                </c:pt>
                <c:pt idx="25692">
                  <c:v>58.718774218677851</c:v>
                </c:pt>
                <c:pt idx="25693">
                  <c:v>58.722287809246147</c:v>
                </c:pt>
                <c:pt idx="25694">
                  <c:v>58.721083149622743</c:v>
                </c:pt>
                <c:pt idx="25695">
                  <c:v>58.745979448506823</c:v>
                </c:pt>
                <c:pt idx="25696">
                  <c:v>58.753408182851253</c:v>
                </c:pt>
                <c:pt idx="25697">
                  <c:v>58.764350507764028</c:v>
                </c:pt>
                <c:pt idx="25698">
                  <c:v>58.754412065870781</c:v>
                </c:pt>
                <c:pt idx="25699">
                  <c:v>58.749091485867318</c:v>
                </c:pt>
                <c:pt idx="25700">
                  <c:v>58.746882943224392</c:v>
                </c:pt>
                <c:pt idx="25701">
                  <c:v>58.7556167254942</c:v>
                </c:pt>
                <c:pt idx="25702">
                  <c:v>58.765053225877701</c:v>
                </c:pt>
                <c:pt idx="25703">
                  <c:v>58.800389908164767</c:v>
                </c:pt>
                <c:pt idx="25704">
                  <c:v>58.812235727795098</c:v>
                </c:pt>
                <c:pt idx="25705">
                  <c:v>58.811031068171673</c:v>
                </c:pt>
                <c:pt idx="25706">
                  <c:v>58.79185690249885</c:v>
                </c:pt>
                <c:pt idx="25707">
                  <c:v>58.816853589684882</c:v>
                </c:pt>
                <c:pt idx="25708">
                  <c:v>58.776698268904113</c:v>
                </c:pt>
                <c:pt idx="25709">
                  <c:v>58.855402697634418</c:v>
                </c:pt>
                <c:pt idx="25710">
                  <c:v>58.856005027446137</c:v>
                </c:pt>
                <c:pt idx="25711">
                  <c:v>58.856005027446137</c:v>
                </c:pt>
                <c:pt idx="25712">
                  <c:v>58.852089883669997</c:v>
                </c:pt>
                <c:pt idx="25713">
                  <c:v>58.85741046367346</c:v>
                </c:pt>
                <c:pt idx="25714">
                  <c:v>58.842854159890443</c:v>
                </c:pt>
                <c:pt idx="25715">
                  <c:v>58.845564644043151</c:v>
                </c:pt>
                <c:pt idx="25716">
                  <c:v>58.836630085169432</c:v>
                </c:pt>
                <c:pt idx="25717">
                  <c:v>58.832313388185511</c:v>
                </c:pt>
                <c:pt idx="25718">
                  <c:v>58.836830861773343</c:v>
                </c:pt>
                <c:pt idx="25719">
                  <c:v>58.841448723663127</c:v>
                </c:pt>
                <c:pt idx="25720">
                  <c:v>58.863232985186698</c:v>
                </c:pt>
                <c:pt idx="25721">
                  <c:v>58.850784835744662</c:v>
                </c:pt>
                <c:pt idx="25722">
                  <c:v>58.82869940931522</c:v>
                </c:pt>
                <c:pt idx="25723">
                  <c:v>58.824683877237142</c:v>
                </c:pt>
                <c:pt idx="25724">
                  <c:v>58.81795786100637</c:v>
                </c:pt>
                <c:pt idx="25725">
                  <c:v>58.82498504214302</c:v>
                </c:pt>
                <c:pt idx="25726">
                  <c:v>58.833016106299183</c:v>
                </c:pt>
                <c:pt idx="25727">
                  <c:v>58.869356671605779</c:v>
                </c:pt>
                <c:pt idx="25728">
                  <c:v>58.874175310099481</c:v>
                </c:pt>
                <c:pt idx="25729">
                  <c:v>58.868453176888217</c:v>
                </c:pt>
                <c:pt idx="25730">
                  <c:v>58.881202491236103</c:v>
                </c:pt>
                <c:pt idx="25731">
                  <c:v>58.882005597651727</c:v>
                </c:pt>
                <c:pt idx="25732">
                  <c:v>58.870059389719437</c:v>
                </c:pt>
                <c:pt idx="25733">
                  <c:v>58.868854730095997</c:v>
                </c:pt>
                <c:pt idx="25734">
                  <c:v>58.866746575755023</c:v>
                </c:pt>
                <c:pt idx="25735">
                  <c:v>58.861827548959383</c:v>
                </c:pt>
                <c:pt idx="25736">
                  <c:v>58.868854730095997</c:v>
                </c:pt>
                <c:pt idx="25737">
                  <c:v>58.858514734994962</c:v>
                </c:pt>
                <c:pt idx="25738">
                  <c:v>58.858113181787147</c:v>
                </c:pt>
                <c:pt idx="25739">
                  <c:v>58.84887745800755</c:v>
                </c:pt>
                <c:pt idx="25740">
                  <c:v>58.85309376668954</c:v>
                </c:pt>
                <c:pt idx="25741">
                  <c:v>58.85108600065049</c:v>
                </c:pt>
                <c:pt idx="25742">
                  <c:v>58.83512426064015</c:v>
                </c:pt>
                <c:pt idx="25743">
                  <c:v>58.83753357988698</c:v>
                </c:pt>
                <c:pt idx="25744">
                  <c:v>58.826792031578151</c:v>
                </c:pt>
                <c:pt idx="25745">
                  <c:v>58.79938602514526</c:v>
                </c:pt>
                <c:pt idx="25746">
                  <c:v>58.792158067404728</c:v>
                </c:pt>
                <c:pt idx="25747">
                  <c:v>58.78663671079736</c:v>
                </c:pt>
                <c:pt idx="25748">
                  <c:v>58.794968939859373</c:v>
                </c:pt>
                <c:pt idx="25749">
                  <c:v>58.797679424012067</c:v>
                </c:pt>
                <c:pt idx="25750">
                  <c:v>58.813339999116572</c:v>
                </c:pt>
                <c:pt idx="25751">
                  <c:v>58.822174169688331</c:v>
                </c:pt>
                <c:pt idx="25752">
                  <c:v>58.804405440242839</c:v>
                </c:pt>
                <c:pt idx="25753">
                  <c:v>58.789748748157869</c:v>
                </c:pt>
                <c:pt idx="25754">
                  <c:v>58.786737099099312</c:v>
                </c:pt>
                <c:pt idx="25755">
                  <c:v>58.785130886268078</c:v>
                </c:pt>
                <c:pt idx="25756">
                  <c:v>58.79085301947935</c:v>
                </c:pt>
                <c:pt idx="25757">
                  <c:v>58.777099822111929</c:v>
                </c:pt>
                <c:pt idx="25758">
                  <c:v>58.725901788116431</c:v>
                </c:pt>
                <c:pt idx="25759">
                  <c:v>58.727307224343761</c:v>
                </c:pt>
                <c:pt idx="25760">
                  <c:v>58.726303341324233</c:v>
                </c:pt>
                <c:pt idx="25761">
                  <c:v>58.735940618311623</c:v>
                </c:pt>
                <c:pt idx="25762">
                  <c:v>58.729515766986722</c:v>
                </c:pt>
                <c:pt idx="25763">
                  <c:v>58.728110330759399</c:v>
                </c:pt>
                <c:pt idx="25764">
                  <c:v>58.749894592282942</c:v>
                </c:pt>
                <c:pt idx="25765">
                  <c:v>58.752103134925903</c:v>
                </c:pt>
                <c:pt idx="25766">
                  <c:v>58.759130316062532</c:v>
                </c:pt>
                <c:pt idx="25767">
                  <c:v>58.753307794549308</c:v>
                </c:pt>
                <c:pt idx="25768">
                  <c:v>58.750597310396607</c:v>
                </c:pt>
                <c:pt idx="25769">
                  <c:v>58.738048772652597</c:v>
                </c:pt>
                <c:pt idx="25770">
                  <c:v>58.681730935257562</c:v>
                </c:pt>
                <c:pt idx="25771">
                  <c:v>58.696789180550361</c:v>
                </c:pt>
                <c:pt idx="25772">
                  <c:v>58.705522962820197</c:v>
                </c:pt>
                <c:pt idx="25773">
                  <c:v>58.589775250669582</c:v>
                </c:pt>
                <c:pt idx="25774">
                  <c:v>58.593088064633982</c:v>
                </c:pt>
                <c:pt idx="25775">
                  <c:v>58.599412527656973</c:v>
                </c:pt>
                <c:pt idx="25776">
                  <c:v>58.577628266133381</c:v>
                </c:pt>
                <c:pt idx="25777">
                  <c:v>58.616378150686828</c:v>
                </c:pt>
                <c:pt idx="25778">
                  <c:v>58.621096400878578</c:v>
                </c:pt>
                <c:pt idx="25779">
                  <c:v>58.629227853336687</c:v>
                </c:pt>
                <c:pt idx="25780">
                  <c:v>58.634448045038198</c:v>
                </c:pt>
                <c:pt idx="25781">
                  <c:v>58.648000465801722</c:v>
                </c:pt>
                <c:pt idx="25782">
                  <c:v>58.655830753353953</c:v>
                </c:pt>
                <c:pt idx="25783">
                  <c:v>58.59549738388084</c:v>
                </c:pt>
                <c:pt idx="25784">
                  <c:v>58.610354852569728</c:v>
                </c:pt>
                <c:pt idx="25785">
                  <c:v>58.636154646171398</c:v>
                </c:pt>
                <c:pt idx="25786">
                  <c:v>58.642077555986518</c:v>
                </c:pt>
                <c:pt idx="25787">
                  <c:v>58.635451928057712</c:v>
                </c:pt>
                <c:pt idx="25788">
                  <c:v>58.633042608810861</c:v>
                </c:pt>
                <c:pt idx="25789">
                  <c:v>58.693275589982051</c:v>
                </c:pt>
                <c:pt idx="25790">
                  <c:v>58.691870153754707</c:v>
                </c:pt>
                <c:pt idx="25791">
                  <c:v>58.685344914127832</c:v>
                </c:pt>
                <c:pt idx="25792">
                  <c:v>58.80018913156087</c:v>
                </c:pt>
                <c:pt idx="25793">
                  <c:v>58.792057679102783</c:v>
                </c:pt>
                <c:pt idx="25794">
                  <c:v>58.788343311930547</c:v>
                </c:pt>
                <c:pt idx="25795">
                  <c:v>58.831510281769887</c:v>
                </c:pt>
                <c:pt idx="25796">
                  <c:v>58.826591254974261</c:v>
                </c:pt>
                <c:pt idx="25797">
                  <c:v>58.813440387418517</c:v>
                </c:pt>
                <c:pt idx="25798">
                  <c:v>58.809424855340431</c:v>
                </c:pt>
                <c:pt idx="25799">
                  <c:v>58.796073211180861</c:v>
                </c:pt>
                <c:pt idx="25800">
                  <c:v>58.795872434576957</c:v>
                </c:pt>
                <c:pt idx="25801">
                  <c:v>58.795470881369141</c:v>
                </c:pt>
                <c:pt idx="25802">
                  <c:v>58.849078234611483</c:v>
                </c:pt>
                <c:pt idx="25803">
                  <c:v>58.845564644043158</c:v>
                </c:pt>
                <c:pt idx="25804">
                  <c:v>58.821471451574688</c:v>
                </c:pt>
                <c:pt idx="25805">
                  <c:v>58.816452036477102</c:v>
                </c:pt>
                <c:pt idx="25806">
                  <c:v>58.822073781386408</c:v>
                </c:pt>
                <c:pt idx="25807">
                  <c:v>58.808119807415082</c:v>
                </c:pt>
                <c:pt idx="25808">
                  <c:v>58.80380311043114</c:v>
                </c:pt>
                <c:pt idx="25809">
                  <c:v>58.798783695333547</c:v>
                </c:pt>
                <c:pt idx="25810">
                  <c:v>58.810027185152158</c:v>
                </c:pt>
                <c:pt idx="25811">
                  <c:v>58.816351648175143</c:v>
                </c:pt>
                <c:pt idx="25812">
                  <c:v>58.822776499500073</c:v>
                </c:pt>
                <c:pt idx="25813">
                  <c:v>58.826792031578158</c:v>
                </c:pt>
                <c:pt idx="25814">
                  <c:v>58.82347921761373</c:v>
                </c:pt>
                <c:pt idx="25815">
                  <c:v>58.827695526295713</c:v>
                </c:pt>
                <c:pt idx="25816">
                  <c:v>58.833216882903073</c:v>
                </c:pt>
                <c:pt idx="25817">
                  <c:v>58.82869940931522</c:v>
                </c:pt>
                <c:pt idx="25818">
                  <c:v>58.843255713098252</c:v>
                </c:pt>
                <c:pt idx="25819">
                  <c:v>58.831409893467907</c:v>
                </c:pt>
                <c:pt idx="25820">
                  <c:v>58.854398814614903</c:v>
                </c:pt>
                <c:pt idx="25821">
                  <c:v>58.767060991916743</c:v>
                </c:pt>
                <c:pt idx="25822">
                  <c:v>58.745276730393158</c:v>
                </c:pt>
                <c:pt idx="25823">
                  <c:v>58.7428674111463</c:v>
                </c:pt>
                <c:pt idx="25824">
                  <c:v>58.755415948890303</c:v>
                </c:pt>
                <c:pt idx="25825">
                  <c:v>58.774489726261173</c:v>
                </c:pt>
                <c:pt idx="25826">
                  <c:v>58.783123120229043</c:v>
                </c:pt>
                <c:pt idx="25827">
                  <c:v>58.780814189284143</c:v>
                </c:pt>
                <c:pt idx="25828">
                  <c:v>58.756118667003967</c:v>
                </c:pt>
                <c:pt idx="25829">
                  <c:v>58.75872876285473</c:v>
                </c:pt>
                <c:pt idx="25830">
                  <c:v>58.771879630410417</c:v>
                </c:pt>
                <c:pt idx="25831">
                  <c:v>58.766358273803078</c:v>
                </c:pt>
                <c:pt idx="25832">
                  <c:v>58.755917890400063</c:v>
                </c:pt>
                <c:pt idx="25833">
                  <c:v>58.651815221275889</c:v>
                </c:pt>
                <c:pt idx="25834">
                  <c:v>58.647900077499777</c:v>
                </c:pt>
                <c:pt idx="25835">
                  <c:v>58.58696437821493</c:v>
                </c:pt>
                <c:pt idx="25836">
                  <c:v>58.589875638971542</c:v>
                </c:pt>
                <c:pt idx="25837">
                  <c:v>58.579334867266567</c:v>
                </c:pt>
                <c:pt idx="25838">
                  <c:v>58.58545855368564</c:v>
                </c:pt>
                <c:pt idx="25839">
                  <c:v>58.566485164616722</c:v>
                </c:pt>
                <c:pt idx="25840">
                  <c:v>58.663460264302309</c:v>
                </c:pt>
                <c:pt idx="25841">
                  <c:v>58.679120839406821</c:v>
                </c:pt>
                <c:pt idx="25842">
                  <c:v>58.679522392614622</c:v>
                </c:pt>
                <c:pt idx="25843">
                  <c:v>58.66727501977649</c:v>
                </c:pt>
                <c:pt idx="25844">
                  <c:v>58.651413668068081</c:v>
                </c:pt>
                <c:pt idx="25845">
                  <c:v>58.652919492597363</c:v>
                </c:pt>
                <c:pt idx="25846">
                  <c:v>58.648602795613428</c:v>
                </c:pt>
                <c:pt idx="25847">
                  <c:v>58.689460834507877</c:v>
                </c:pt>
                <c:pt idx="25848">
                  <c:v>58.659143567318367</c:v>
                </c:pt>
                <c:pt idx="25849">
                  <c:v>58.640471343155312</c:v>
                </c:pt>
                <c:pt idx="25850">
                  <c:v>58.642780274100211</c:v>
                </c:pt>
                <c:pt idx="25851">
                  <c:v>58.645791923158782</c:v>
                </c:pt>
                <c:pt idx="25852">
                  <c:v>58.731724309629641</c:v>
                </c:pt>
                <c:pt idx="25853">
                  <c:v>58.73423401717843</c:v>
                </c:pt>
                <c:pt idx="25854">
                  <c:v>58.797679424012067</c:v>
                </c:pt>
                <c:pt idx="25855">
                  <c:v>58.798482530427677</c:v>
                </c:pt>
                <c:pt idx="25856">
                  <c:v>58.806413206281881</c:v>
                </c:pt>
                <c:pt idx="25857">
                  <c:v>58.805911264772128</c:v>
                </c:pt>
                <c:pt idx="25858">
                  <c:v>58.800490296466727</c:v>
                </c:pt>
                <c:pt idx="25859">
                  <c:v>58.803200780619427</c:v>
                </c:pt>
                <c:pt idx="25860">
                  <c:v>58.826189701766417</c:v>
                </c:pt>
                <c:pt idx="25861">
                  <c:v>58.82578814855863</c:v>
                </c:pt>
                <c:pt idx="25862">
                  <c:v>58.816150871571239</c:v>
                </c:pt>
                <c:pt idx="25863">
                  <c:v>58.809023302132651</c:v>
                </c:pt>
                <c:pt idx="25864">
                  <c:v>58.798080977219897</c:v>
                </c:pt>
                <c:pt idx="25865">
                  <c:v>58.852491436877841</c:v>
                </c:pt>
                <c:pt idx="25866">
                  <c:v>58.83873823951042</c:v>
                </c:pt>
                <c:pt idx="25867">
                  <c:v>58.877186959158017</c:v>
                </c:pt>
                <c:pt idx="25868">
                  <c:v>58.872368320664329</c:v>
                </c:pt>
                <c:pt idx="25869">
                  <c:v>58.86443764481011</c:v>
                </c:pt>
                <c:pt idx="25870">
                  <c:v>58.870360554625293</c:v>
                </c:pt>
                <c:pt idx="25871">
                  <c:v>58.886121518031757</c:v>
                </c:pt>
                <c:pt idx="25872">
                  <c:v>58.876484241044359</c:v>
                </c:pt>
                <c:pt idx="25873">
                  <c:v>58.877387735761928</c:v>
                </c:pt>
                <c:pt idx="25874">
                  <c:v>58.879797055008773</c:v>
                </c:pt>
                <c:pt idx="25875">
                  <c:v>58.914531407484148</c:v>
                </c:pt>
                <c:pt idx="25876">
                  <c:v>58.911218593519742</c:v>
                </c:pt>
                <c:pt idx="25877">
                  <c:v>58.902083258042097</c:v>
                </c:pt>
                <c:pt idx="25878">
                  <c:v>58.897264619548388</c:v>
                </c:pt>
                <c:pt idx="25879">
                  <c:v>58.869959001417477</c:v>
                </c:pt>
                <c:pt idx="25880">
                  <c:v>58.875580746326797</c:v>
                </c:pt>
                <c:pt idx="25881">
                  <c:v>58.896059959924983</c:v>
                </c:pt>
                <c:pt idx="25882">
                  <c:v>58.91101781691583</c:v>
                </c:pt>
                <c:pt idx="25883">
                  <c:v>58.921257423714913</c:v>
                </c:pt>
                <c:pt idx="25884">
                  <c:v>58.880800938028301</c:v>
                </c:pt>
                <c:pt idx="25885">
                  <c:v>58.840846393851407</c:v>
                </c:pt>
                <c:pt idx="25886">
                  <c:v>58.823278441009819</c:v>
                </c:pt>
                <c:pt idx="25887">
                  <c:v>58.834220765922588</c:v>
                </c:pt>
                <c:pt idx="25888">
                  <c:v>58.841147558757257</c:v>
                </c:pt>
                <c:pt idx="25889">
                  <c:v>58.842452606682642</c:v>
                </c:pt>
                <c:pt idx="25890">
                  <c:v>58.837332803283097</c:v>
                </c:pt>
                <c:pt idx="25891">
                  <c:v>58.846668915364617</c:v>
                </c:pt>
                <c:pt idx="25892">
                  <c:v>58.831711058373799</c:v>
                </c:pt>
                <c:pt idx="25893">
                  <c:v>58.829301739126947</c:v>
                </c:pt>
                <c:pt idx="25894">
                  <c:v>58.783424285134899</c:v>
                </c:pt>
                <c:pt idx="25895">
                  <c:v>58.789547971553958</c:v>
                </c:pt>
                <c:pt idx="25896">
                  <c:v>58.803301168921401</c:v>
                </c:pt>
                <c:pt idx="25897">
                  <c:v>58.798582918729672</c:v>
                </c:pt>
                <c:pt idx="25898">
                  <c:v>58.798582918729672</c:v>
                </c:pt>
                <c:pt idx="25899">
                  <c:v>58.783424285134899</c:v>
                </c:pt>
                <c:pt idx="25900">
                  <c:v>58.771076523994807</c:v>
                </c:pt>
                <c:pt idx="25901">
                  <c:v>58.71766994735637</c:v>
                </c:pt>
                <c:pt idx="25902">
                  <c:v>58.71626451112904</c:v>
                </c:pt>
                <c:pt idx="25903">
                  <c:v>58.708534611878761</c:v>
                </c:pt>
                <c:pt idx="25904">
                  <c:v>58.752002746623951</c:v>
                </c:pt>
                <c:pt idx="25905">
                  <c:v>58.755315560588372</c:v>
                </c:pt>
                <c:pt idx="25906">
                  <c:v>58.754010512662973</c:v>
                </c:pt>
                <c:pt idx="25907">
                  <c:v>58.746682166620467</c:v>
                </c:pt>
                <c:pt idx="25908">
                  <c:v>58.739052655672133</c:v>
                </c:pt>
                <c:pt idx="25909">
                  <c:v>58.746682166620488</c:v>
                </c:pt>
                <c:pt idx="25910">
                  <c:v>58.745778671902919</c:v>
                </c:pt>
                <c:pt idx="25911">
                  <c:v>58.752805853039547</c:v>
                </c:pt>
                <c:pt idx="25912">
                  <c:v>58.74397168246778</c:v>
                </c:pt>
                <c:pt idx="25913">
                  <c:v>58.751701581718088</c:v>
                </c:pt>
                <c:pt idx="25914">
                  <c:v>58.748087602847818</c:v>
                </c:pt>
                <c:pt idx="25915">
                  <c:v>58.735739841707741</c:v>
                </c:pt>
                <c:pt idx="25916">
                  <c:v>58.739956150389709</c:v>
                </c:pt>
                <c:pt idx="25917">
                  <c:v>58.74316857605217</c:v>
                </c:pt>
                <c:pt idx="25918">
                  <c:v>58.757724879835202</c:v>
                </c:pt>
                <c:pt idx="25919">
                  <c:v>58.762041576819151</c:v>
                </c:pt>
                <c:pt idx="25920">
                  <c:v>58.819865238743454</c:v>
                </c:pt>
                <c:pt idx="25921">
                  <c:v>58.817255142892712</c:v>
                </c:pt>
                <c:pt idx="25922">
                  <c:v>58.833317271205011</c:v>
                </c:pt>
                <c:pt idx="25923">
                  <c:v>58.826390478370342</c:v>
                </c:pt>
                <c:pt idx="25924">
                  <c:v>58.826390478370342</c:v>
                </c:pt>
                <c:pt idx="25925">
                  <c:v>58.808722137226788</c:v>
                </c:pt>
                <c:pt idx="25926">
                  <c:v>58.815548541759512</c:v>
                </c:pt>
                <c:pt idx="25927">
                  <c:v>58.81454465873999</c:v>
                </c:pt>
                <c:pt idx="25928">
                  <c:v>58.802698839109681</c:v>
                </c:pt>
                <c:pt idx="25929">
                  <c:v>58.806312817979943</c:v>
                </c:pt>
                <c:pt idx="25930">
                  <c:v>58.812536892700969</c:v>
                </c:pt>
                <c:pt idx="25931">
                  <c:v>58.816050483269272</c:v>
                </c:pt>
                <c:pt idx="25932">
                  <c:v>58.809424855340431</c:v>
                </c:pt>
                <c:pt idx="25933">
                  <c:v>58.811031068171673</c:v>
                </c:pt>
                <c:pt idx="25934">
                  <c:v>58.823780382519573</c:v>
                </c:pt>
                <c:pt idx="25935">
                  <c:v>58.824382712331293</c:v>
                </c:pt>
                <c:pt idx="25936">
                  <c:v>58.822776499500073</c:v>
                </c:pt>
                <c:pt idx="25937">
                  <c:v>58.809726020246288</c:v>
                </c:pt>
                <c:pt idx="25938">
                  <c:v>58.731021591515983</c:v>
                </c:pt>
                <c:pt idx="25939">
                  <c:v>58.704719856404559</c:v>
                </c:pt>
                <c:pt idx="25940">
                  <c:v>58.705723739424101</c:v>
                </c:pt>
                <c:pt idx="25941">
                  <c:v>58.682534041673193</c:v>
                </c:pt>
                <c:pt idx="25942">
                  <c:v>58.680526275634151</c:v>
                </c:pt>
                <c:pt idx="25943">
                  <c:v>58.682032100163433</c:v>
                </c:pt>
                <c:pt idx="25944">
                  <c:v>58.691468600546933</c:v>
                </c:pt>
                <c:pt idx="25945">
                  <c:v>58.694781414511311</c:v>
                </c:pt>
                <c:pt idx="25946">
                  <c:v>58.691669377150809</c:v>
                </c:pt>
                <c:pt idx="25947">
                  <c:v>58.685244525825901</c:v>
                </c:pt>
                <c:pt idx="25948">
                  <c:v>58.686549573751257</c:v>
                </c:pt>
                <c:pt idx="25949">
                  <c:v>58.683337148088803</c:v>
                </c:pt>
                <c:pt idx="25950">
                  <c:v>58.690063164319582</c:v>
                </c:pt>
                <c:pt idx="25951">
                  <c:v>58.700905100930399</c:v>
                </c:pt>
                <c:pt idx="25952">
                  <c:v>58.695082579417161</c:v>
                </c:pt>
                <c:pt idx="25953">
                  <c:v>58.694580637907407</c:v>
                </c:pt>
                <c:pt idx="25954">
                  <c:v>58.699098111495253</c:v>
                </c:pt>
                <c:pt idx="25955">
                  <c:v>58.700001606212822</c:v>
                </c:pt>
                <c:pt idx="25956">
                  <c:v>58.707329952255307</c:v>
                </c:pt>
                <c:pt idx="25957">
                  <c:v>58.78161729569976</c:v>
                </c:pt>
                <c:pt idx="25958">
                  <c:v>58.789146418346149</c:v>
                </c:pt>
                <c:pt idx="25959">
                  <c:v>58.795571269671079</c:v>
                </c:pt>
                <c:pt idx="25960">
                  <c:v>58.804104275336989</c:v>
                </c:pt>
                <c:pt idx="25961">
                  <c:v>58.801694956090152</c:v>
                </c:pt>
                <c:pt idx="25962">
                  <c:v>58.817857472704389</c:v>
                </c:pt>
                <c:pt idx="25963">
                  <c:v>58.808420972320931</c:v>
                </c:pt>
                <c:pt idx="25964">
                  <c:v>58.798181365521842</c:v>
                </c:pt>
                <c:pt idx="25965">
                  <c:v>58.8066139828858</c:v>
                </c:pt>
                <c:pt idx="25966">
                  <c:v>58.816652813080999</c:v>
                </c:pt>
                <c:pt idx="25967">
                  <c:v>58.80771825420728</c:v>
                </c:pt>
                <c:pt idx="25968">
                  <c:v>58.805409323262367</c:v>
                </c:pt>
                <c:pt idx="25969">
                  <c:v>58.803301168921401</c:v>
                </c:pt>
                <c:pt idx="25970">
                  <c:v>58.801393791184303</c:v>
                </c:pt>
                <c:pt idx="25971">
                  <c:v>58.804907381752606</c:v>
                </c:pt>
                <c:pt idx="25972">
                  <c:v>58.801494179486227</c:v>
                </c:pt>
                <c:pt idx="25973">
                  <c:v>58.792860785518371</c:v>
                </c:pt>
                <c:pt idx="25974">
                  <c:v>58.806011653074073</c:v>
                </c:pt>
                <c:pt idx="25975">
                  <c:v>58.7546128424747</c:v>
                </c:pt>
                <c:pt idx="25976">
                  <c:v>58.753809736059083</c:v>
                </c:pt>
                <c:pt idx="25977">
                  <c:v>58.74537711869511</c:v>
                </c:pt>
                <c:pt idx="25978">
                  <c:v>58.739755373785812</c:v>
                </c:pt>
                <c:pt idx="25979">
                  <c:v>58.721384314528599</c:v>
                </c:pt>
                <c:pt idx="25980">
                  <c:v>58.72539984660667</c:v>
                </c:pt>
                <c:pt idx="25981">
                  <c:v>58.709237329992398</c:v>
                </c:pt>
                <c:pt idx="25982">
                  <c:v>58.71576256961928</c:v>
                </c:pt>
                <c:pt idx="25983">
                  <c:v>58.619791352953207</c:v>
                </c:pt>
                <c:pt idx="25984">
                  <c:v>58.620996012576647</c:v>
                </c:pt>
                <c:pt idx="25985">
                  <c:v>58.618988246537612</c:v>
                </c:pt>
                <c:pt idx="25986">
                  <c:v>58.625413097862541</c:v>
                </c:pt>
                <c:pt idx="25987">
                  <c:v>58.612161842004902</c:v>
                </c:pt>
                <c:pt idx="25988">
                  <c:v>58.604632719358477</c:v>
                </c:pt>
                <c:pt idx="25989">
                  <c:v>58.582145739721227</c:v>
                </c:pt>
                <c:pt idx="25990">
                  <c:v>58.583751952552483</c:v>
                </c:pt>
                <c:pt idx="25991">
                  <c:v>58.581643798211459</c:v>
                </c:pt>
                <c:pt idx="25992">
                  <c:v>58.575118558584613</c:v>
                </c:pt>
                <c:pt idx="25993">
                  <c:v>58.55815293555473</c:v>
                </c:pt>
                <c:pt idx="25994">
                  <c:v>58.600617187280378</c:v>
                </c:pt>
                <c:pt idx="25995">
                  <c:v>58.602424176715523</c:v>
                </c:pt>
                <c:pt idx="25996">
                  <c:v>58.610154075965823</c:v>
                </c:pt>
                <c:pt idx="25997">
                  <c:v>58.599312139355028</c:v>
                </c:pt>
                <c:pt idx="25998">
                  <c:v>58.614169608043888</c:v>
                </c:pt>
                <c:pt idx="25999">
                  <c:v>58.61537426766732</c:v>
                </c:pt>
                <c:pt idx="26000">
                  <c:v>58.604833495962367</c:v>
                </c:pt>
                <c:pt idx="26001">
                  <c:v>58.611157958985352</c:v>
                </c:pt>
                <c:pt idx="26002">
                  <c:v>58.707631117161171</c:v>
                </c:pt>
                <c:pt idx="26003">
                  <c:v>58.705924516027977</c:v>
                </c:pt>
                <c:pt idx="26004">
                  <c:v>58.696287239040579</c:v>
                </c:pt>
                <c:pt idx="26005">
                  <c:v>58.692271706962522</c:v>
                </c:pt>
                <c:pt idx="26006">
                  <c:v>58.704117526592853</c:v>
                </c:pt>
                <c:pt idx="26007">
                  <c:v>58.713052085466558</c:v>
                </c:pt>
                <c:pt idx="26008">
                  <c:v>58.730620038308167</c:v>
                </c:pt>
                <c:pt idx="26009">
                  <c:v>58.732928969253059</c:v>
                </c:pt>
                <c:pt idx="26010">
                  <c:v>58.73122236811988</c:v>
                </c:pt>
                <c:pt idx="26011">
                  <c:v>58.746481390016569</c:v>
                </c:pt>
                <c:pt idx="26012">
                  <c:v>58.747284496432187</c:v>
                </c:pt>
                <c:pt idx="26013">
                  <c:v>58.759331092666443</c:v>
                </c:pt>
                <c:pt idx="26014">
                  <c:v>58.752605076435657</c:v>
                </c:pt>
                <c:pt idx="26015">
                  <c:v>58.747686049639988</c:v>
                </c:pt>
                <c:pt idx="26016">
                  <c:v>58.761740411913273</c:v>
                </c:pt>
                <c:pt idx="26017">
                  <c:v>58.762242353423048</c:v>
                </c:pt>
                <c:pt idx="26018">
                  <c:v>58.763547401348397</c:v>
                </c:pt>
                <c:pt idx="26019">
                  <c:v>58.770173029277252</c:v>
                </c:pt>
                <c:pt idx="26020">
                  <c:v>58.76816526323821</c:v>
                </c:pt>
                <c:pt idx="26021">
                  <c:v>58.773385454939721</c:v>
                </c:pt>
                <c:pt idx="26022">
                  <c:v>58.766960603614798</c:v>
                </c:pt>
                <c:pt idx="26023">
                  <c:v>58.775493609280709</c:v>
                </c:pt>
                <c:pt idx="26024">
                  <c:v>58.770775359088972</c:v>
                </c:pt>
                <c:pt idx="26025">
                  <c:v>58.765454779085502</c:v>
                </c:pt>
                <c:pt idx="26026">
                  <c:v>58.751500805114183</c:v>
                </c:pt>
                <c:pt idx="26027">
                  <c:v>58.75039653379271</c:v>
                </c:pt>
                <c:pt idx="26028">
                  <c:v>58.75531556058835</c:v>
                </c:pt>
                <c:pt idx="26029">
                  <c:v>58.749091485867318</c:v>
                </c:pt>
                <c:pt idx="26030">
                  <c:v>58.744473623977527</c:v>
                </c:pt>
                <c:pt idx="26031">
                  <c:v>58.736944501331124</c:v>
                </c:pt>
                <c:pt idx="26032">
                  <c:v>58.719677713395377</c:v>
                </c:pt>
                <c:pt idx="26033">
                  <c:v>58.727206836041802</c:v>
                </c:pt>
                <c:pt idx="26034">
                  <c:v>58.733832463970607</c:v>
                </c:pt>
                <c:pt idx="26035">
                  <c:v>58.728009942457398</c:v>
                </c:pt>
                <c:pt idx="26036">
                  <c:v>58.726303341324218</c:v>
                </c:pt>
                <c:pt idx="26037">
                  <c:v>58.727106447739843</c:v>
                </c:pt>
                <c:pt idx="26038">
                  <c:v>58.725600623210553</c:v>
                </c:pt>
                <c:pt idx="26039">
                  <c:v>58.72901382547694</c:v>
                </c:pt>
                <c:pt idx="26040">
                  <c:v>58.731925086233517</c:v>
                </c:pt>
                <c:pt idx="26041">
                  <c:v>58.740357703597482</c:v>
                </c:pt>
                <c:pt idx="26042">
                  <c:v>58.738751490766248</c:v>
                </c:pt>
                <c:pt idx="26043">
                  <c:v>58.740759256805312</c:v>
                </c:pt>
                <c:pt idx="26044">
                  <c:v>58.748991097565373</c:v>
                </c:pt>
                <c:pt idx="26045">
                  <c:v>58.758226821344941</c:v>
                </c:pt>
                <c:pt idx="26046">
                  <c:v>58.764250119462048</c:v>
                </c:pt>
                <c:pt idx="26047">
                  <c:v>58.749794203980997</c:v>
                </c:pt>
                <c:pt idx="26048">
                  <c:v>58.706326069235793</c:v>
                </c:pt>
                <c:pt idx="26049">
                  <c:v>58.701407042440131</c:v>
                </c:pt>
                <c:pt idx="26050">
                  <c:v>58.609752522758022</c:v>
                </c:pt>
                <c:pt idx="26051">
                  <c:v>58.620694847670777</c:v>
                </c:pt>
                <c:pt idx="26052">
                  <c:v>58.613667666534141</c:v>
                </c:pt>
                <c:pt idx="26053">
                  <c:v>58.574415840470941</c:v>
                </c:pt>
                <c:pt idx="26054">
                  <c:v>58.58274806953294</c:v>
                </c:pt>
                <c:pt idx="26055">
                  <c:v>58.58053952689</c:v>
                </c:pt>
                <c:pt idx="26056">
                  <c:v>58.584153505760248</c:v>
                </c:pt>
                <c:pt idx="26057">
                  <c:v>58.582446904627083</c:v>
                </c:pt>
                <c:pt idx="26058">
                  <c:v>58.581041468399746</c:v>
                </c:pt>
                <c:pt idx="26059">
                  <c:v>58.585659330289552</c:v>
                </c:pt>
                <c:pt idx="26060">
                  <c:v>58.530746929121847</c:v>
                </c:pt>
                <c:pt idx="26061">
                  <c:v>58.506151795143609</c:v>
                </c:pt>
                <c:pt idx="26062">
                  <c:v>58.510167327221687</c:v>
                </c:pt>
                <c:pt idx="26063">
                  <c:v>58.506754124955322</c:v>
                </c:pt>
                <c:pt idx="26064">
                  <c:v>58.50444519401043</c:v>
                </c:pt>
                <c:pt idx="26065">
                  <c:v>58.5020358747636</c:v>
                </c:pt>
                <c:pt idx="26066">
                  <c:v>58.507557231370953</c:v>
                </c:pt>
                <c:pt idx="26067">
                  <c:v>58.548917211775148</c:v>
                </c:pt>
                <c:pt idx="26068">
                  <c:v>58.503842864198738</c:v>
                </c:pt>
                <c:pt idx="26069">
                  <c:v>58.599613304260878</c:v>
                </c:pt>
                <c:pt idx="26070">
                  <c:v>58.611961065400969</c:v>
                </c:pt>
                <c:pt idx="26071">
                  <c:v>58.620895624274702</c:v>
                </c:pt>
                <c:pt idx="26072">
                  <c:v>58.654927258636391</c:v>
                </c:pt>
                <c:pt idx="26073">
                  <c:v>58.598609421241363</c:v>
                </c:pt>
                <c:pt idx="26074">
                  <c:v>58.606238932189733</c:v>
                </c:pt>
                <c:pt idx="26075">
                  <c:v>58.627822417109378</c:v>
                </c:pt>
                <c:pt idx="26076">
                  <c:v>58.633444162018677</c:v>
                </c:pt>
                <c:pt idx="26077">
                  <c:v>58.62711969899572</c:v>
                </c:pt>
                <c:pt idx="26078">
                  <c:v>58.617482422008322</c:v>
                </c:pt>
                <c:pt idx="26079">
                  <c:v>58.67279637638385</c:v>
                </c:pt>
                <c:pt idx="26080">
                  <c:v>58.699800829608932</c:v>
                </c:pt>
                <c:pt idx="26081">
                  <c:v>58.70020238281672</c:v>
                </c:pt>
                <c:pt idx="26082">
                  <c:v>58.704519079800647</c:v>
                </c:pt>
                <c:pt idx="26083">
                  <c:v>58.708635000180699</c:v>
                </c:pt>
                <c:pt idx="26084">
                  <c:v>58.718573442073932</c:v>
                </c:pt>
                <c:pt idx="26085">
                  <c:v>58.740257315295551</c:v>
                </c:pt>
                <c:pt idx="26086">
                  <c:v>58.752705464737588</c:v>
                </c:pt>
                <c:pt idx="26087">
                  <c:v>58.816150871571239</c:v>
                </c:pt>
                <c:pt idx="26088">
                  <c:v>58.818158637610253</c:v>
                </c:pt>
                <c:pt idx="26089">
                  <c:v>58.821069898366858</c:v>
                </c:pt>
                <c:pt idx="26090">
                  <c:v>58.730218485100373</c:v>
                </c:pt>
                <c:pt idx="26091">
                  <c:v>58.729415378684763</c:v>
                </c:pt>
                <c:pt idx="26092">
                  <c:v>58.798482530427698</c:v>
                </c:pt>
                <c:pt idx="26093">
                  <c:v>58.818861355723939</c:v>
                </c:pt>
                <c:pt idx="26094">
                  <c:v>58.782420402115378</c:v>
                </c:pt>
                <c:pt idx="26095">
                  <c:v>58.780312247774383</c:v>
                </c:pt>
                <c:pt idx="26096">
                  <c:v>58.782721567021227</c:v>
                </c:pt>
                <c:pt idx="26097">
                  <c:v>58.779509141358773</c:v>
                </c:pt>
                <c:pt idx="26098">
                  <c:v>58.768265651540148</c:v>
                </c:pt>
                <c:pt idx="26099">
                  <c:v>58.7673621568226</c:v>
                </c:pt>
                <c:pt idx="26100">
                  <c:v>58.765454779085509</c:v>
                </c:pt>
                <c:pt idx="26101">
                  <c:v>58.76033497568595</c:v>
                </c:pt>
                <c:pt idx="26102">
                  <c:v>58.756018278702008</c:v>
                </c:pt>
                <c:pt idx="26103">
                  <c:v>58.744674400581452</c:v>
                </c:pt>
                <c:pt idx="26104">
                  <c:v>58.72459674019106</c:v>
                </c:pt>
                <c:pt idx="26105">
                  <c:v>58.680425887332177</c:v>
                </c:pt>
                <c:pt idx="26106">
                  <c:v>58.662556769584732</c:v>
                </c:pt>
                <c:pt idx="26107">
                  <c:v>58.659846285432018</c:v>
                </c:pt>
                <c:pt idx="26108">
                  <c:v>58.645691534856823</c:v>
                </c:pt>
                <c:pt idx="26109">
                  <c:v>58.738450325860427</c:v>
                </c:pt>
                <c:pt idx="26110">
                  <c:v>58.7405584802014</c:v>
                </c:pt>
                <c:pt idx="26111">
                  <c:v>58.71676645263878</c:v>
                </c:pt>
                <c:pt idx="26112">
                  <c:v>58.684541807712201</c:v>
                </c:pt>
                <c:pt idx="26113">
                  <c:v>58.689962776017623</c:v>
                </c:pt>
                <c:pt idx="26114">
                  <c:v>58.6885573397903</c:v>
                </c:pt>
                <c:pt idx="26115">
                  <c:v>58.690665494131302</c:v>
                </c:pt>
                <c:pt idx="26116">
                  <c:v>58.699098111495253</c:v>
                </c:pt>
                <c:pt idx="26117">
                  <c:v>58.704619468102599</c:v>
                </c:pt>
                <c:pt idx="26118">
                  <c:v>58.707028787349437</c:v>
                </c:pt>
                <c:pt idx="26119">
                  <c:v>58.708233446972898</c:v>
                </c:pt>
                <c:pt idx="26120">
                  <c:v>58.711445872635323</c:v>
                </c:pt>
                <c:pt idx="26121">
                  <c:v>58.714055968486093</c:v>
                </c:pt>
                <c:pt idx="26122">
                  <c:v>58.721986644340298</c:v>
                </c:pt>
                <c:pt idx="26123">
                  <c:v>58.710743154521673</c:v>
                </c:pt>
                <c:pt idx="26124">
                  <c:v>58.758728762854702</c:v>
                </c:pt>
                <c:pt idx="26125">
                  <c:v>58.761539635309362</c:v>
                </c:pt>
                <c:pt idx="26126">
                  <c:v>58.769369922861621</c:v>
                </c:pt>
                <c:pt idx="26127">
                  <c:v>58.761640023611307</c:v>
                </c:pt>
                <c:pt idx="26128">
                  <c:v>58.759632257572271</c:v>
                </c:pt>
                <c:pt idx="26129">
                  <c:v>58.762643906630842</c:v>
                </c:pt>
                <c:pt idx="26130">
                  <c:v>58.779408753056813</c:v>
                </c:pt>
                <c:pt idx="26131">
                  <c:v>58.784729333060277</c:v>
                </c:pt>
                <c:pt idx="26132">
                  <c:v>58.802096509297947</c:v>
                </c:pt>
                <c:pt idx="26133">
                  <c:v>58.721986644340298</c:v>
                </c:pt>
                <c:pt idx="26134">
                  <c:v>58.723894022077403</c:v>
                </c:pt>
                <c:pt idx="26135">
                  <c:v>58.718874606979803</c:v>
                </c:pt>
                <c:pt idx="26136">
                  <c:v>58.720882373018853</c:v>
                </c:pt>
                <c:pt idx="26137">
                  <c:v>58.725299458304733</c:v>
                </c:pt>
                <c:pt idx="26138">
                  <c:v>58.727508000947672</c:v>
                </c:pt>
                <c:pt idx="26139">
                  <c:v>58.734133628876499</c:v>
                </c:pt>
                <c:pt idx="26140">
                  <c:v>58.731423144723799</c:v>
                </c:pt>
                <c:pt idx="26141">
                  <c:v>58.674703754120941</c:v>
                </c:pt>
                <c:pt idx="26142">
                  <c:v>58.683236759786851</c:v>
                </c:pt>
                <c:pt idx="26143">
                  <c:v>58.674904530724852</c:v>
                </c:pt>
                <c:pt idx="26144">
                  <c:v>58.67259559977996</c:v>
                </c:pt>
                <c:pt idx="26145">
                  <c:v>58.673298317893611</c:v>
                </c:pt>
                <c:pt idx="26146">
                  <c:v>58.679020451104883</c:v>
                </c:pt>
                <c:pt idx="26147">
                  <c:v>58.670286668835061</c:v>
                </c:pt>
                <c:pt idx="26148">
                  <c:v>58.66566880694527</c:v>
                </c:pt>
                <c:pt idx="26149">
                  <c:v>58.646193476366577</c:v>
                </c:pt>
                <c:pt idx="26150">
                  <c:v>58.644587263535357</c:v>
                </c:pt>
                <c:pt idx="26151">
                  <c:v>58.622602225407903</c:v>
                </c:pt>
                <c:pt idx="26152">
                  <c:v>58.694982191115237</c:v>
                </c:pt>
                <c:pt idx="26153">
                  <c:v>58.69809422847576</c:v>
                </c:pt>
                <c:pt idx="26154">
                  <c:v>58.690464717527398</c:v>
                </c:pt>
                <c:pt idx="26155">
                  <c:v>58.6885573397903</c:v>
                </c:pt>
                <c:pt idx="26156">
                  <c:v>58.685445302429798</c:v>
                </c:pt>
                <c:pt idx="26157">
                  <c:v>58.676008802046297</c:v>
                </c:pt>
                <c:pt idx="26158">
                  <c:v>58.6730975412897</c:v>
                </c:pt>
                <c:pt idx="26159">
                  <c:v>58.666873466568667</c:v>
                </c:pt>
                <c:pt idx="26160">
                  <c:v>58.71576256961928</c:v>
                </c:pt>
                <c:pt idx="26161">
                  <c:v>58.727206836041823</c:v>
                </c:pt>
                <c:pt idx="26162">
                  <c:v>58.72710644773985</c:v>
                </c:pt>
                <c:pt idx="26163">
                  <c:v>58.732527416045258</c:v>
                </c:pt>
                <c:pt idx="26164">
                  <c:v>58.725701011512527</c:v>
                </c:pt>
                <c:pt idx="26165">
                  <c:v>58.72821071906133</c:v>
                </c:pt>
                <c:pt idx="26166">
                  <c:v>58.744875177185357</c:v>
                </c:pt>
                <c:pt idx="26167">
                  <c:v>58.742064304730711</c:v>
                </c:pt>
                <c:pt idx="26168">
                  <c:v>58.742265081334587</c:v>
                </c:pt>
                <c:pt idx="26169">
                  <c:v>58.7385507141624</c:v>
                </c:pt>
                <c:pt idx="26170">
                  <c:v>58.745075953789268</c:v>
                </c:pt>
                <c:pt idx="26171">
                  <c:v>58.746682166620488</c:v>
                </c:pt>
                <c:pt idx="26172">
                  <c:v>58.737044889633097</c:v>
                </c:pt>
                <c:pt idx="26173">
                  <c:v>58.74758566133805</c:v>
                </c:pt>
                <c:pt idx="26174">
                  <c:v>58.751701581718073</c:v>
                </c:pt>
                <c:pt idx="26175">
                  <c:v>58.749794203980997</c:v>
                </c:pt>
                <c:pt idx="26176">
                  <c:v>58.763346624744507</c:v>
                </c:pt>
                <c:pt idx="26177">
                  <c:v>58.755014395682473</c:v>
                </c:pt>
                <c:pt idx="26178">
                  <c:v>58.767763710030387</c:v>
                </c:pt>
                <c:pt idx="26179">
                  <c:v>58.753608959455171</c:v>
                </c:pt>
                <c:pt idx="26180">
                  <c:v>58.738048772652633</c:v>
                </c:pt>
                <c:pt idx="26181">
                  <c:v>58.737847996048721</c:v>
                </c:pt>
                <c:pt idx="26182">
                  <c:v>58.733932852272602</c:v>
                </c:pt>
                <c:pt idx="26183">
                  <c:v>58.737145277935063</c:v>
                </c:pt>
                <c:pt idx="26184">
                  <c:v>58.736643336425303</c:v>
                </c:pt>
                <c:pt idx="26185">
                  <c:v>58.753709347757123</c:v>
                </c:pt>
                <c:pt idx="26186">
                  <c:v>58.753608959455171</c:v>
                </c:pt>
                <c:pt idx="26187">
                  <c:v>58.751099251906354</c:v>
                </c:pt>
                <c:pt idx="26188">
                  <c:v>58.706928399047513</c:v>
                </c:pt>
                <c:pt idx="26189">
                  <c:v>58.714055968486093</c:v>
                </c:pt>
                <c:pt idx="26190">
                  <c:v>58.720480819811009</c:v>
                </c:pt>
                <c:pt idx="26191">
                  <c:v>58.752705464737588</c:v>
                </c:pt>
                <c:pt idx="26192">
                  <c:v>58.749693815679052</c:v>
                </c:pt>
                <c:pt idx="26193">
                  <c:v>58.744774788883397</c:v>
                </c:pt>
                <c:pt idx="26194">
                  <c:v>58.747384884734153</c:v>
                </c:pt>
                <c:pt idx="26195">
                  <c:v>58.754914007380549</c:v>
                </c:pt>
                <c:pt idx="26196">
                  <c:v>58.760033810780108</c:v>
                </c:pt>
                <c:pt idx="26197">
                  <c:v>58.750998863604423</c:v>
                </c:pt>
                <c:pt idx="26198">
                  <c:v>58.766157497199181</c:v>
                </c:pt>
                <c:pt idx="26199">
                  <c:v>58.760535752289869</c:v>
                </c:pt>
                <c:pt idx="26200">
                  <c:v>58.758728762854737</c:v>
                </c:pt>
                <c:pt idx="26201">
                  <c:v>58.758126433043003</c:v>
                </c:pt>
                <c:pt idx="26202">
                  <c:v>58.751500805114162</c:v>
                </c:pt>
                <c:pt idx="26203">
                  <c:v>58.757122550023468</c:v>
                </c:pt>
                <c:pt idx="26204">
                  <c:v>58.716866840940753</c:v>
                </c:pt>
                <c:pt idx="26205">
                  <c:v>58.72379363377545</c:v>
                </c:pt>
                <c:pt idx="26206">
                  <c:v>58.738550714162379</c:v>
                </c:pt>
                <c:pt idx="26207">
                  <c:v>58.788443700232492</c:v>
                </c:pt>
                <c:pt idx="26208">
                  <c:v>58.783524673436858</c:v>
                </c:pt>
                <c:pt idx="26209">
                  <c:v>58.785130886268078</c:v>
                </c:pt>
                <c:pt idx="26210">
                  <c:v>58.758026044741058</c:v>
                </c:pt>
                <c:pt idx="26211">
                  <c:v>58.758327209646907</c:v>
                </c:pt>
                <c:pt idx="26212">
                  <c:v>58.752805853039547</c:v>
                </c:pt>
                <c:pt idx="26213">
                  <c:v>58.751601193416107</c:v>
                </c:pt>
                <c:pt idx="26214">
                  <c:v>58.724697128493013</c:v>
                </c:pt>
                <c:pt idx="26215">
                  <c:v>58.725500234908623</c:v>
                </c:pt>
                <c:pt idx="26216">
                  <c:v>58.725199070002773</c:v>
                </c:pt>
                <c:pt idx="26217">
                  <c:v>58.718974995281748</c:v>
                </c:pt>
                <c:pt idx="26218">
                  <c:v>58.730921203214017</c:v>
                </c:pt>
                <c:pt idx="26219">
                  <c:v>58.734735958688198</c:v>
                </c:pt>
                <c:pt idx="26220">
                  <c:v>58.732427027743299</c:v>
                </c:pt>
                <c:pt idx="26221">
                  <c:v>58.744373235675589</c:v>
                </c:pt>
                <c:pt idx="26222">
                  <c:v>58.744172459071677</c:v>
                </c:pt>
                <c:pt idx="26223">
                  <c:v>58.732928969253052</c:v>
                </c:pt>
                <c:pt idx="26224">
                  <c:v>58.737446442840898</c:v>
                </c:pt>
                <c:pt idx="26225">
                  <c:v>58.731724309629627</c:v>
                </c:pt>
                <c:pt idx="26226">
                  <c:v>58.735338288499918</c:v>
                </c:pt>
                <c:pt idx="26227">
                  <c:v>58.736241783217473</c:v>
                </c:pt>
                <c:pt idx="26228">
                  <c:v>58.735438676801863</c:v>
                </c:pt>
                <c:pt idx="26229">
                  <c:v>58.740357703597503</c:v>
                </c:pt>
                <c:pt idx="26230">
                  <c:v>58.747686049639967</c:v>
                </c:pt>
                <c:pt idx="26231">
                  <c:v>58.758026044741051</c:v>
                </c:pt>
                <c:pt idx="26232">
                  <c:v>58.762844683234732</c:v>
                </c:pt>
                <c:pt idx="26233">
                  <c:v>58.777099822111921</c:v>
                </c:pt>
                <c:pt idx="26234">
                  <c:v>58.781416519095863</c:v>
                </c:pt>
                <c:pt idx="26235">
                  <c:v>58.787640593816867</c:v>
                </c:pt>
                <c:pt idx="26236">
                  <c:v>58.798080977219882</c:v>
                </c:pt>
                <c:pt idx="26237">
                  <c:v>58.793362727028139</c:v>
                </c:pt>
                <c:pt idx="26238">
                  <c:v>58.797077094200361</c:v>
                </c:pt>
                <c:pt idx="26239">
                  <c:v>58.795772046274998</c:v>
                </c:pt>
                <c:pt idx="26240">
                  <c:v>58.807818642509211</c:v>
                </c:pt>
                <c:pt idx="26241">
                  <c:v>58.804505828544819</c:v>
                </c:pt>
                <c:pt idx="26242">
                  <c:v>58.829100962523029</c:v>
                </c:pt>
                <c:pt idx="26243">
                  <c:v>58.826290090068383</c:v>
                </c:pt>
                <c:pt idx="26244">
                  <c:v>58.828498632711323</c:v>
                </c:pt>
                <c:pt idx="26245">
                  <c:v>58.825587371954732</c:v>
                </c:pt>
                <c:pt idx="26246">
                  <c:v>58.826189701766417</c:v>
                </c:pt>
                <c:pt idx="26247">
                  <c:v>58.818058249308322</c:v>
                </c:pt>
                <c:pt idx="26248">
                  <c:v>58.807417089301389</c:v>
                </c:pt>
                <c:pt idx="26249">
                  <c:v>58.79938602514526</c:v>
                </c:pt>
                <c:pt idx="26250">
                  <c:v>58.793864668537907</c:v>
                </c:pt>
                <c:pt idx="26251">
                  <c:v>58.78583360438175</c:v>
                </c:pt>
                <c:pt idx="26252">
                  <c:v>58.773686619845549</c:v>
                </c:pt>
                <c:pt idx="26253">
                  <c:v>58.759029927760572</c:v>
                </c:pt>
                <c:pt idx="26254">
                  <c:v>58.74517634209122</c:v>
                </c:pt>
                <c:pt idx="26255">
                  <c:v>58.735639453405788</c:v>
                </c:pt>
                <c:pt idx="26256">
                  <c:v>58.740056538691661</c:v>
                </c:pt>
                <c:pt idx="26257">
                  <c:v>58.724295575285197</c:v>
                </c:pt>
                <c:pt idx="26258">
                  <c:v>58.725299458304733</c:v>
                </c:pt>
                <c:pt idx="26259">
                  <c:v>58.711546260937311</c:v>
                </c:pt>
                <c:pt idx="26260">
                  <c:v>58.706526845839718</c:v>
                </c:pt>
                <c:pt idx="26261">
                  <c:v>58.697793063569897</c:v>
                </c:pt>
                <c:pt idx="26262">
                  <c:v>58.685646079033702</c:v>
                </c:pt>
                <c:pt idx="26263">
                  <c:v>58.685043749221997</c:v>
                </c:pt>
                <c:pt idx="26264">
                  <c:v>58.680225110728301</c:v>
                </c:pt>
                <c:pt idx="26265">
                  <c:v>58.680526275634151</c:v>
                </c:pt>
                <c:pt idx="26266">
                  <c:v>58.687352680166903</c:v>
                </c:pt>
                <c:pt idx="26267">
                  <c:v>58.683136371484913</c:v>
                </c:pt>
                <c:pt idx="26268">
                  <c:v>58.682433653371262</c:v>
                </c:pt>
                <c:pt idx="26269">
                  <c:v>58.684742584316133</c:v>
                </c:pt>
                <c:pt idx="26270">
                  <c:v>58.649807455236839</c:v>
                </c:pt>
                <c:pt idx="26271">
                  <c:v>58.656232306561797</c:v>
                </c:pt>
                <c:pt idx="26272">
                  <c:v>58.663962205812084</c:v>
                </c:pt>
                <c:pt idx="26273">
                  <c:v>58.644888428441199</c:v>
                </c:pt>
                <c:pt idx="26274">
                  <c:v>58.647498524291947</c:v>
                </c:pt>
                <c:pt idx="26275">
                  <c:v>58.647398135990002</c:v>
                </c:pt>
                <c:pt idx="26276">
                  <c:v>58.651815221275889</c:v>
                </c:pt>
                <c:pt idx="26277">
                  <c:v>58.678920062802909</c:v>
                </c:pt>
                <c:pt idx="26278">
                  <c:v>58.67380025940335</c:v>
                </c:pt>
                <c:pt idx="26279">
                  <c:v>58.6730975412897</c:v>
                </c:pt>
                <c:pt idx="26280">
                  <c:v>58.671892881666253</c:v>
                </c:pt>
                <c:pt idx="26281">
                  <c:v>58.681228993747787</c:v>
                </c:pt>
                <c:pt idx="26282">
                  <c:v>58.681931711861438</c:v>
                </c:pt>
                <c:pt idx="26283">
                  <c:v>58.558253323856647</c:v>
                </c:pt>
                <c:pt idx="26284">
                  <c:v>58.552029249135643</c:v>
                </c:pt>
                <c:pt idx="26285">
                  <c:v>58.533156248368677</c:v>
                </c:pt>
                <c:pt idx="26286">
                  <c:v>58.535565567615521</c:v>
                </c:pt>
                <c:pt idx="26287">
                  <c:v>58.546608280830227</c:v>
                </c:pt>
                <c:pt idx="26288">
                  <c:v>58.546206727622419</c:v>
                </c:pt>
                <c:pt idx="26289">
                  <c:v>58.583149622740741</c:v>
                </c:pt>
                <c:pt idx="26290">
                  <c:v>58.584454670666112</c:v>
                </c:pt>
                <c:pt idx="26291">
                  <c:v>58.579234478964608</c:v>
                </c:pt>
                <c:pt idx="26292">
                  <c:v>58.592485734822283</c:v>
                </c:pt>
                <c:pt idx="26293">
                  <c:v>58.594694277465209</c:v>
                </c:pt>
                <c:pt idx="26294">
                  <c:v>58.599111362751117</c:v>
                </c:pt>
                <c:pt idx="26295">
                  <c:v>58.607142426907259</c:v>
                </c:pt>
                <c:pt idx="26296">
                  <c:v>58.580238361984151</c:v>
                </c:pt>
                <c:pt idx="26297">
                  <c:v>58.585960495195401</c:v>
                </c:pt>
                <c:pt idx="26298">
                  <c:v>58.586763601610997</c:v>
                </c:pt>
                <c:pt idx="26299">
                  <c:v>58.5983082563355</c:v>
                </c:pt>
                <c:pt idx="26300">
                  <c:v>58.59188340501057</c:v>
                </c:pt>
                <c:pt idx="26301">
                  <c:v>58.590779133689118</c:v>
                </c:pt>
                <c:pt idx="26302">
                  <c:v>58.716164122827102</c:v>
                </c:pt>
                <c:pt idx="26303">
                  <c:v>58.717268394148547</c:v>
                </c:pt>
                <c:pt idx="26304">
                  <c:v>58.740658868503353</c:v>
                </c:pt>
                <c:pt idx="26305">
                  <c:v>58.750898475302428</c:v>
                </c:pt>
                <c:pt idx="26306">
                  <c:v>58.744072070769739</c:v>
                </c:pt>
                <c:pt idx="26307">
                  <c:v>58.760134199082053</c:v>
                </c:pt>
                <c:pt idx="26308">
                  <c:v>58.756419831909831</c:v>
                </c:pt>
                <c:pt idx="26309">
                  <c:v>58.762744294932823</c:v>
                </c:pt>
                <c:pt idx="26310">
                  <c:v>58.784930109664167</c:v>
                </c:pt>
                <c:pt idx="26311">
                  <c:v>58.791354960989104</c:v>
                </c:pt>
                <c:pt idx="26312">
                  <c:v>58.794567386651558</c:v>
                </c:pt>
                <c:pt idx="26313">
                  <c:v>58.790451466271548</c:v>
                </c:pt>
                <c:pt idx="26314">
                  <c:v>58.789447583252013</c:v>
                </c:pt>
                <c:pt idx="26315">
                  <c:v>58.790451466271527</c:v>
                </c:pt>
                <c:pt idx="26316">
                  <c:v>58.792158067404728</c:v>
                </c:pt>
                <c:pt idx="26317">
                  <c:v>58.791254572687151</c:v>
                </c:pt>
                <c:pt idx="26318">
                  <c:v>58.788343311930547</c:v>
                </c:pt>
                <c:pt idx="26319">
                  <c:v>58.805308934960429</c:v>
                </c:pt>
                <c:pt idx="26320">
                  <c:v>58.798281753823801</c:v>
                </c:pt>
                <c:pt idx="26321">
                  <c:v>58.804305051940908</c:v>
                </c:pt>
                <c:pt idx="26322">
                  <c:v>58.805308934960443</c:v>
                </c:pt>
                <c:pt idx="26323">
                  <c:v>58.800891849674542</c:v>
                </c:pt>
                <c:pt idx="26324">
                  <c:v>58.804907381752606</c:v>
                </c:pt>
                <c:pt idx="26325">
                  <c:v>58.804907381752599</c:v>
                </c:pt>
                <c:pt idx="26326">
                  <c:v>58.7938646685379</c:v>
                </c:pt>
                <c:pt idx="26327">
                  <c:v>58.794968939859373</c:v>
                </c:pt>
                <c:pt idx="26328">
                  <c:v>58.795270104765208</c:v>
                </c:pt>
                <c:pt idx="26329">
                  <c:v>58.781516907397787</c:v>
                </c:pt>
                <c:pt idx="26330">
                  <c:v>58.791656125894953</c:v>
                </c:pt>
                <c:pt idx="26331">
                  <c:v>58.790250689667623</c:v>
                </c:pt>
                <c:pt idx="26332">
                  <c:v>58.782621178719261</c:v>
                </c:pt>
                <c:pt idx="26333">
                  <c:v>58.785733216079798</c:v>
                </c:pt>
                <c:pt idx="26334">
                  <c:v>58.782721567021241</c:v>
                </c:pt>
                <c:pt idx="26335">
                  <c:v>58.781316130793911</c:v>
                </c:pt>
                <c:pt idx="26336">
                  <c:v>58.782721567021227</c:v>
                </c:pt>
                <c:pt idx="26337">
                  <c:v>58.775493609280687</c:v>
                </c:pt>
                <c:pt idx="26338">
                  <c:v>58.767060991916722</c:v>
                </c:pt>
                <c:pt idx="26339">
                  <c:v>58.765354390783543</c:v>
                </c:pt>
                <c:pt idx="26340">
                  <c:v>58.678920062802909</c:v>
                </c:pt>
                <c:pt idx="26341">
                  <c:v>58.683437536390727</c:v>
                </c:pt>
                <c:pt idx="26342">
                  <c:v>58.703013255271379</c:v>
                </c:pt>
                <c:pt idx="26343">
                  <c:v>58.696287239040601</c:v>
                </c:pt>
                <c:pt idx="26344">
                  <c:v>58.706828010745546</c:v>
                </c:pt>
                <c:pt idx="26345">
                  <c:v>58.703013255271379</c:v>
                </c:pt>
                <c:pt idx="26346">
                  <c:v>58.704017138290908</c:v>
                </c:pt>
                <c:pt idx="26347">
                  <c:v>58.702009372251872</c:v>
                </c:pt>
                <c:pt idx="26348">
                  <c:v>58.702611702063571</c:v>
                </c:pt>
                <c:pt idx="26349">
                  <c:v>58.719376548489542</c:v>
                </c:pt>
                <c:pt idx="26350">
                  <c:v>58.718673830375899</c:v>
                </c:pt>
                <c:pt idx="26351">
                  <c:v>58.728009942457412</c:v>
                </c:pt>
                <c:pt idx="26352">
                  <c:v>58.722287809246147</c:v>
                </c:pt>
                <c:pt idx="26353">
                  <c:v>58.725098681700821</c:v>
                </c:pt>
                <c:pt idx="26354">
                  <c:v>58.728913437175002</c:v>
                </c:pt>
                <c:pt idx="26355">
                  <c:v>58.751300028510272</c:v>
                </c:pt>
                <c:pt idx="26356">
                  <c:v>58.759531869270347</c:v>
                </c:pt>
                <c:pt idx="26357">
                  <c:v>58.744072070769739</c:v>
                </c:pt>
                <c:pt idx="26358">
                  <c:v>58.704719856404587</c:v>
                </c:pt>
                <c:pt idx="26359">
                  <c:v>58.782721567021241</c:v>
                </c:pt>
                <c:pt idx="26360">
                  <c:v>58.678518509595108</c:v>
                </c:pt>
                <c:pt idx="26361">
                  <c:v>58.657135801279352</c:v>
                </c:pt>
                <c:pt idx="26362">
                  <c:v>58.648402019009538</c:v>
                </c:pt>
                <c:pt idx="26363">
                  <c:v>58.636255034473358</c:v>
                </c:pt>
                <c:pt idx="26364">
                  <c:v>58.621698730690333</c:v>
                </c:pt>
                <c:pt idx="26365">
                  <c:v>58.616177374082973</c:v>
                </c:pt>
                <c:pt idx="26366">
                  <c:v>58.609752522758043</c:v>
                </c:pt>
                <c:pt idx="26367">
                  <c:v>58.603126894829209</c:v>
                </c:pt>
                <c:pt idx="26368">
                  <c:v>58.549419153284902</c:v>
                </c:pt>
                <c:pt idx="26369">
                  <c:v>58.54460051479122</c:v>
                </c:pt>
                <c:pt idx="26370">
                  <c:v>58.542793525356068</c:v>
                </c:pt>
                <c:pt idx="26371">
                  <c:v>58.542893913658027</c:v>
                </c:pt>
                <c:pt idx="26372">
                  <c:v>58.529140716290613</c:v>
                </c:pt>
                <c:pt idx="26373">
                  <c:v>58.481857826071241</c:v>
                </c:pt>
                <c:pt idx="26374">
                  <c:v>58.455756867563743</c:v>
                </c:pt>
                <c:pt idx="26375">
                  <c:v>58.455154537752001</c:v>
                </c:pt>
                <c:pt idx="26376">
                  <c:v>58.464490649833522</c:v>
                </c:pt>
                <c:pt idx="26377">
                  <c:v>58.511974316656811</c:v>
                </c:pt>
                <c:pt idx="26378">
                  <c:v>58.507155678163123</c:v>
                </c:pt>
                <c:pt idx="26379">
                  <c:v>58.608949416342398</c:v>
                </c:pt>
                <c:pt idx="26380">
                  <c:v>58.604331554452607</c:v>
                </c:pt>
                <c:pt idx="26381">
                  <c:v>58.607945533322876</c:v>
                </c:pt>
                <c:pt idx="26382">
                  <c:v>58.597906703127677</c:v>
                </c:pt>
                <c:pt idx="26383">
                  <c:v>58.608447474832637</c:v>
                </c:pt>
                <c:pt idx="26384">
                  <c:v>58.609150192946302</c:v>
                </c:pt>
                <c:pt idx="26385">
                  <c:v>58.612362618608763</c:v>
                </c:pt>
                <c:pt idx="26386">
                  <c:v>58.607845145020931</c:v>
                </c:pt>
                <c:pt idx="26387">
                  <c:v>58.656734248071523</c:v>
                </c:pt>
                <c:pt idx="26388">
                  <c:v>58.635251151453808</c:v>
                </c:pt>
                <c:pt idx="26389">
                  <c:v>58.635150763151863</c:v>
                </c:pt>
                <c:pt idx="26390">
                  <c:v>58.651614444671971</c:v>
                </c:pt>
                <c:pt idx="26391">
                  <c:v>58.666170748455023</c:v>
                </c:pt>
                <c:pt idx="26392">
                  <c:v>58.713152473768517</c:v>
                </c:pt>
                <c:pt idx="26393">
                  <c:v>58.724697128492998</c:v>
                </c:pt>
                <c:pt idx="26394">
                  <c:v>58.730017708496447</c:v>
                </c:pt>
                <c:pt idx="26395">
                  <c:v>58.732627804347182</c:v>
                </c:pt>
                <c:pt idx="26396">
                  <c:v>58.728612272269132</c:v>
                </c:pt>
                <c:pt idx="26397">
                  <c:v>58.735137511896014</c:v>
                </c:pt>
                <c:pt idx="26398">
                  <c:v>58.739353820578003</c:v>
                </c:pt>
                <c:pt idx="26399">
                  <c:v>58.742566246240443</c:v>
                </c:pt>
                <c:pt idx="26400">
                  <c:v>58.749091485867297</c:v>
                </c:pt>
                <c:pt idx="26401">
                  <c:v>58.761941188517163</c:v>
                </c:pt>
                <c:pt idx="26402">
                  <c:v>58.759632257572257</c:v>
                </c:pt>
                <c:pt idx="26403">
                  <c:v>58.768165263238181</c:v>
                </c:pt>
                <c:pt idx="26404">
                  <c:v>58.765755943991351</c:v>
                </c:pt>
                <c:pt idx="26405">
                  <c:v>58.736041006613547</c:v>
                </c:pt>
                <c:pt idx="26406">
                  <c:v>58.723291692265661</c:v>
                </c:pt>
                <c:pt idx="26407">
                  <c:v>58.745477506997062</c:v>
                </c:pt>
                <c:pt idx="26408">
                  <c:v>58.73925343227603</c:v>
                </c:pt>
                <c:pt idx="26409">
                  <c:v>58.719476936791501</c:v>
                </c:pt>
                <c:pt idx="26410">
                  <c:v>58.717770335658322</c:v>
                </c:pt>
                <c:pt idx="26411">
                  <c:v>58.71214859074901</c:v>
                </c:pt>
                <c:pt idx="26412">
                  <c:v>58.702210148855777</c:v>
                </c:pt>
                <c:pt idx="26413">
                  <c:v>58.698997723193301</c:v>
                </c:pt>
                <c:pt idx="26414">
                  <c:v>58.69719073375817</c:v>
                </c:pt>
                <c:pt idx="26415">
                  <c:v>58.698997723193301</c:v>
                </c:pt>
                <c:pt idx="26416">
                  <c:v>58.70080471262844</c:v>
                </c:pt>
                <c:pt idx="26417">
                  <c:v>58.688758116394197</c:v>
                </c:pt>
                <c:pt idx="26418">
                  <c:v>58.718071500564172</c:v>
                </c:pt>
                <c:pt idx="26419">
                  <c:v>58.711546260937283</c:v>
                </c:pt>
                <c:pt idx="26420">
                  <c:v>58.711847425843118</c:v>
                </c:pt>
                <c:pt idx="26421">
                  <c:v>58.715561793015347</c:v>
                </c:pt>
                <c:pt idx="26422">
                  <c:v>58.701407042440131</c:v>
                </c:pt>
                <c:pt idx="26423">
                  <c:v>58.701507430742083</c:v>
                </c:pt>
                <c:pt idx="26424">
                  <c:v>58.72921460208083</c:v>
                </c:pt>
                <c:pt idx="26425">
                  <c:v>58.72841149566522</c:v>
                </c:pt>
                <c:pt idx="26426">
                  <c:v>58.731423144723799</c:v>
                </c:pt>
                <c:pt idx="26427">
                  <c:v>58.727809165853508</c:v>
                </c:pt>
                <c:pt idx="26428">
                  <c:v>58.7318246979316</c:v>
                </c:pt>
                <c:pt idx="26429">
                  <c:v>58.730820814912072</c:v>
                </c:pt>
                <c:pt idx="26430">
                  <c:v>58.731322756421832</c:v>
                </c:pt>
                <c:pt idx="26431">
                  <c:v>58.727307224343761</c:v>
                </c:pt>
                <c:pt idx="26432">
                  <c:v>58.71375480358023</c:v>
                </c:pt>
                <c:pt idx="26433">
                  <c:v>58.714557909995847</c:v>
                </c:pt>
                <c:pt idx="26434">
                  <c:v>58.705522962820183</c:v>
                </c:pt>
                <c:pt idx="26435">
                  <c:v>58.698796946589397</c:v>
                </c:pt>
                <c:pt idx="26436">
                  <c:v>58.697592286966</c:v>
                </c:pt>
                <c:pt idx="26437">
                  <c:v>58.657537354487147</c:v>
                </c:pt>
                <c:pt idx="26438">
                  <c:v>58.660749780149622</c:v>
                </c:pt>
                <c:pt idx="26439">
                  <c:v>58.643583380515821</c:v>
                </c:pt>
                <c:pt idx="26440">
                  <c:v>58.620494071066872</c:v>
                </c:pt>
                <c:pt idx="26441">
                  <c:v>58.63374532692454</c:v>
                </c:pt>
                <c:pt idx="26442">
                  <c:v>58.623204555219573</c:v>
                </c:pt>
                <c:pt idx="26443">
                  <c:v>58.627119698995699</c:v>
                </c:pt>
                <c:pt idx="26444">
                  <c:v>58.614972714459512</c:v>
                </c:pt>
                <c:pt idx="26445">
                  <c:v>58.610254464267747</c:v>
                </c:pt>
                <c:pt idx="26446">
                  <c:v>58.616076985780992</c:v>
                </c:pt>
                <c:pt idx="26447">
                  <c:v>58.603126894829181</c:v>
                </c:pt>
                <c:pt idx="26448">
                  <c:v>58.601420293695988</c:v>
                </c:pt>
                <c:pt idx="26449">
                  <c:v>58.588470202744197</c:v>
                </c:pt>
                <c:pt idx="26450">
                  <c:v>58.594091947653503</c:v>
                </c:pt>
                <c:pt idx="26451">
                  <c:v>58.600416410676473</c:v>
                </c:pt>
                <c:pt idx="26452">
                  <c:v>58.614872326157567</c:v>
                </c:pt>
                <c:pt idx="26453">
                  <c:v>58.608347086530699</c:v>
                </c:pt>
                <c:pt idx="26454">
                  <c:v>58.605034272566279</c:v>
                </c:pt>
                <c:pt idx="26455">
                  <c:v>58.563774680464029</c:v>
                </c:pt>
                <c:pt idx="26456">
                  <c:v>58.578130207643149</c:v>
                </c:pt>
                <c:pt idx="26457">
                  <c:v>58.556446334421537</c:v>
                </c:pt>
                <c:pt idx="26458">
                  <c:v>58.469309288327239</c:v>
                </c:pt>
                <c:pt idx="26459">
                  <c:v>58.485070251733667</c:v>
                </c:pt>
                <c:pt idx="26460">
                  <c:v>58.446922696991948</c:v>
                </c:pt>
                <c:pt idx="26461">
                  <c:v>58.461278224171103</c:v>
                </c:pt>
                <c:pt idx="26462">
                  <c:v>58.457463468696893</c:v>
                </c:pt>
                <c:pt idx="26463">
                  <c:v>58.473324820405317</c:v>
                </c:pt>
                <c:pt idx="26464">
                  <c:v>58.467502298892107</c:v>
                </c:pt>
                <c:pt idx="26465">
                  <c:v>58.469108511723327</c:v>
                </c:pt>
                <c:pt idx="26466">
                  <c:v>58.480954331353672</c:v>
                </c:pt>
                <c:pt idx="26467">
                  <c:v>58.482660932486851</c:v>
                </c:pt>
                <c:pt idx="26468">
                  <c:v>58.494707528721101</c:v>
                </c:pt>
                <c:pt idx="26469">
                  <c:v>58.502035874763578</c:v>
                </c:pt>
                <c:pt idx="26470">
                  <c:v>58.509263832504132</c:v>
                </c:pt>
                <c:pt idx="26471">
                  <c:v>58.488784618905932</c:v>
                </c:pt>
                <c:pt idx="26472">
                  <c:v>58.498421895893323</c:v>
                </c:pt>
                <c:pt idx="26473">
                  <c:v>58.515588295527103</c:v>
                </c:pt>
                <c:pt idx="26474">
                  <c:v>58.566886717824538</c:v>
                </c:pt>
                <c:pt idx="26475">
                  <c:v>58.561666526123027</c:v>
                </c:pt>
                <c:pt idx="26476">
                  <c:v>58.586562825007128</c:v>
                </c:pt>
                <c:pt idx="26477">
                  <c:v>58.688356563186403</c:v>
                </c:pt>
                <c:pt idx="26478">
                  <c:v>58.698796946589397</c:v>
                </c:pt>
                <c:pt idx="26479">
                  <c:v>58.737346054538932</c:v>
                </c:pt>
                <c:pt idx="26480">
                  <c:v>58.738048772652597</c:v>
                </c:pt>
                <c:pt idx="26481">
                  <c:v>58.744574012279479</c:v>
                </c:pt>
                <c:pt idx="26482">
                  <c:v>58.73925343227603</c:v>
                </c:pt>
                <c:pt idx="26483">
                  <c:v>58.750296145490751</c:v>
                </c:pt>
                <c:pt idx="26484">
                  <c:v>58.754412065870781</c:v>
                </c:pt>
                <c:pt idx="26485">
                  <c:v>58.752504688133698</c:v>
                </c:pt>
                <c:pt idx="26486">
                  <c:v>58.748489156055598</c:v>
                </c:pt>
                <c:pt idx="26487">
                  <c:v>58.762242353423026</c:v>
                </c:pt>
                <c:pt idx="26488">
                  <c:v>58.734836346990143</c:v>
                </c:pt>
                <c:pt idx="26489">
                  <c:v>58.731824697931579</c:v>
                </c:pt>
                <c:pt idx="26490">
                  <c:v>58.739052655672111</c:v>
                </c:pt>
                <c:pt idx="26491">
                  <c:v>58.744072070769718</c:v>
                </c:pt>
                <c:pt idx="26492">
                  <c:v>58.737145277935028</c:v>
                </c:pt>
                <c:pt idx="26493">
                  <c:v>58.731322756421818</c:v>
                </c:pt>
                <c:pt idx="26494">
                  <c:v>58.72841149566522</c:v>
                </c:pt>
                <c:pt idx="26495">
                  <c:v>58.729214602080852</c:v>
                </c:pt>
                <c:pt idx="26496">
                  <c:v>58.726102564720343</c:v>
                </c:pt>
                <c:pt idx="26497">
                  <c:v>58.748087602847811</c:v>
                </c:pt>
                <c:pt idx="26498">
                  <c:v>58.740859645107271</c:v>
                </c:pt>
                <c:pt idx="26499">
                  <c:v>58.735940618311623</c:v>
                </c:pt>
                <c:pt idx="26500">
                  <c:v>58.741763139824833</c:v>
                </c:pt>
                <c:pt idx="26501">
                  <c:v>58.752103134925903</c:v>
                </c:pt>
                <c:pt idx="26502">
                  <c:v>58.744774788883383</c:v>
                </c:pt>
                <c:pt idx="26503">
                  <c:v>58.741662751522867</c:v>
                </c:pt>
                <c:pt idx="26504">
                  <c:v>58.733932852272581</c:v>
                </c:pt>
                <c:pt idx="26505">
                  <c:v>58.742967799448259</c:v>
                </c:pt>
                <c:pt idx="26506">
                  <c:v>58.724897905096903</c:v>
                </c:pt>
                <c:pt idx="26507">
                  <c:v>58.743670517561917</c:v>
                </c:pt>
                <c:pt idx="26508">
                  <c:v>58.743570129259979</c:v>
                </c:pt>
                <c:pt idx="26509">
                  <c:v>58.748890709263421</c:v>
                </c:pt>
                <c:pt idx="26510">
                  <c:v>58.749091485867318</c:v>
                </c:pt>
                <c:pt idx="26511">
                  <c:v>58.750496922094648</c:v>
                </c:pt>
                <c:pt idx="26512">
                  <c:v>58.747184108130249</c:v>
                </c:pt>
                <c:pt idx="26513">
                  <c:v>58.757624491533242</c:v>
                </c:pt>
                <c:pt idx="26514">
                  <c:v>58.747284496432172</c:v>
                </c:pt>
                <c:pt idx="26515">
                  <c:v>58.751701581718073</c:v>
                </c:pt>
                <c:pt idx="26516">
                  <c:v>58.736442559821377</c:v>
                </c:pt>
                <c:pt idx="26517">
                  <c:v>58.736844113029193</c:v>
                </c:pt>
                <c:pt idx="26518">
                  <c:v>58.739353820578003</c:v>
                </c:pt>
                <c:pt idx="26519">
                  <c:v>58.728110330759399</c:v>
                </c:pt>
                <c:pt idx="26520">
                  <c:v>58.722689362453977</c:v>
                </c:pt>
                <c:pt idx="26521">
                  <c:v>58.720982761320798</c:v>
                </c:pt>
                <c:pt idx="26522">
                  <c:v>58.716866840940753</c:v>
                </c:pt>
                <c:pt idx="26523">
                  <c:v>58.72800994245744</c:v>
                </c:pt>
                <c:pt idx="26524">
                  <c:v>58.714959463203641</c:v>
                </c:pt>
                <c:pt idx="26525">
                  <c:v>58.714357133391957</c:v>
                </c:pt>
                <c:pt idx="26526">
                  <c:v>58.718874606979803</c:v>
                </c:pt>
                <c:pt idx="26527">
                  <c:v>58.710140824709981</c:v>
                </c:pt>
                <c:pt idx="26528">
                  <c:v>58.704920633008463</c:v>
                </c:pt>
                <c:pt idx="26529">
                  <c:v>58.705522962820183</c:v>
                </c:pt>
                <c:pt idx="26530">
                  <c:v>58.701908983949899</c:v>
                </c:pt>
                <c:pt idx="26531">
                  <c:v>58.709438106596302</c:v>
                </c:pt>
                <c:pt idx="26532">
                  <c:v>58.709438106596302</c:v>
                </c:pt>
                <c:pt idx="26533">
                  <c:v>58.70933771829435</c:v>
                </c:pt>
                <c:pt idx="26534">
                  <c:v>58.704519079800662</c:v>
                </c:pt>
                <c:pt idx="26535">
                  <c:v>58.71987848999931</c:v>
                </c:pt>
                <c:pt idx="26536">
                  <c:v>58.722689362453963</c:v>
                </c:pt>
                <c:pt idx="26537">
                  <c:v>58.715260628109533</c:v>
                </c:pt>
                <c:pt idx="26538">
                  <c:v>58.725701011512527</c:v>
                </c:pt>
                <c:pt idx="26539">
                  <c:v>58.723191303963731</c:v>
                </c:pt>
                <c:pt idx="26540">
                  <c:v>58.723592857171539</c:v>
                </c:pt>
                <c:pt idx="26541">
                  <c:v>58.715461404713402</c:v>
                </c:pt>
                <c:pt idx="26542">
                  <c:v>58.699198499797212</c:v>
                </c:pt>
                <c:pt idx="26543">
                  <c:v>58.724897905096903</c:v>
                </c:pt>
                <c:pt idx="26544">
                  <c:v>58.728612272269139</c:v>
                </c:pt>
                <c:pt idx="26545">
                  <c:v>58.736442559821377</c:v>
                </c:pt>
                <c:pt idx="26546">
                  <c:v>58.74397168246778</c:v>
                </c:pt>
                <c:pt idx="26547">
                  <c:v>58.746079836808782</c:v>
                </c:pt>
                <c:pt idx="26548">
                  <c:v>58.744774788883397</c:v>
                </c:pt>
                <c:pt idx="26549">
                  <c:v>58.738550714162379</c:v>
                </c:pt>
                <c:pt idx="26550">
                  <c:v>58.74206430473069</c:v>
                </c:pt>
                <c:pt idx="26551">
                  <c:v>58.734033240574547</c:v>
                </c:pt>
                <c:pt idx="26552">
                  <c:v>58.732226251139402</c:v>
                </c:pt>
                <c:pt idx="26553">
                  <c:v>58.728712660571098</c:v>
                </c:pt>
                <c:pt idx="26554">
                  <c:v>58.700403159420617</c:v>
                </c:pt>
                <c:pt idx="26555">
                  <c:v>58.706125292631882</c:v>
                </c:pt>
                <c:pt idx="26556">
                  <c:v>58.712951697164613</c:v>
                </c:pt>
                <c:pt idx="26557">
                  <c:v>58.702210148855769</c:v>
                </c:pt>
                <c:pt idx="26558">
                  <c:v>58.589674862367602</c:v>
                </c:pt>
                <c:pt idx="26559">
                  <c:v>58.582948846136837</c:v>
                </c:pt>
                <c:pt idx="26560">
                  <c:v>58.599211751053048</c:v>
                </c:pt>
                <c:pt idx="26561">
                  <c:v>58.624208438239087</c:v>
                </c:pt>
                <c:pt idx="26562">
                  <c:v>58.608146309926781</c:v>
                </c:pt>
                <c:pt idx="26563">
                  <c:v>58.608748639738501</c:v>
                </c:pt>
                <c:pt idx="26564">
                  <c:v>58.601721458601872</c:v>
                </c:pt>
                <c:pt idx="26565">
                  <c:v>58.535264402709672</c:v>
                </c:pt>
                <c:pt idx="26566">
                  <c:v>58.537372557050674</c:v>
                </c:pt>
                <c:pt idx="26567">
                  <c:v>58.534160131388212</c:v>
                </c:pt>
                <c:pt idx="26568">
                  <c:v>58.549519541586861</c:v>
                </c:pt>
                <c:pt idx="26569">
                  <c:v>58.543697020073637</c:v>
                </c:pt>
                <c:pt idx="26570">
                  <c:v>58.544600514791199</c:v>
                </c:pt>
                <c:pt idx="26571">
                  <c:v>58.557048664233243</c:v>
                </c:pt>
                <c:pt idx="26572">
                  <c:v>58.562770797444507</c:v>
                </c:pt>
                <c:pt idx="26573">
                  <c:v>58.569898366883102</c:v>
                </c:pt>
                <c:pt idx="26574">
                  <c:v>58.569998755185061</c:v>
                </c:pt>
                <c:pt idx="26575">
                  <c:v>58.586060883497368</c:v>
                </c:pt>
                <c:pt idx="26576">
                  <c:v>58.592184569916427</c:v>
                </c:pt>
                <c:pt idx="26577">
                  <c:v>58.706225680933848</c:v>
                </c:pt>
                <c:pt idx="26578">
                  <c:v>58.72048081981103</c:v>
                </c:pt>
                <c:pt idx="26579">
                  <c:v>58.722087032642257</c:v>
                </c:pt>
                <c:pt idx="26580">
                  <c:v>58.713754803580237</c:v>
                </c:pt>
                <c:pt idx="26581">
                  <c:v>58.713152473768517</c:v>
                </c:pt>
                <c:pt idx="26582">
                  <c:v>58.713855191882182</c:v>
                </c:pt>
                <c:pt idx="26583">
                  <c:v>58.713654415278278</c:v>
                </c:pt>
                <c:pt idx="26584">
                  <c:v>58.794768163255448</c:v>
                </c:pt>
                <c:pt idx="26585">
                  <c:v>58.741361586617018</c:v>
                </c:pt>
                <c:pt idx="26586">
                  <c:v>58.748187991149763</c:v>
                </c:pt>
                <c:pt idx="26587">
                  <c:v>58.740759256805312</c:v>
                </c:pt>
                <c:pt idx="26588">
                  <c:v>58.654726482032473</c:v>
                </c:pt>
                <c:pt idx="26589">
                  <c:v>58.649004348821229</c:v>
                </c:pt>
                <c:pt idx="26590">
                  <c:v>58.646494641272419</c:v>
                </c:pt>
                <c:pt idx="26591">
                  <c:v>58.652718715993437</c:v>
                </c:pt>
                <c:pt idx="26592">
                  <c:v>58.642077555986539</c:v>
                </c:pt>
                <c:pt idx="26593">
                  <c:v>58.638664353720188</c:v>
                </c:pt>
                <c:pt idx="26594">
                  <c:v>58.622602225407881</c:v>
                </c:pt>
                <c:pt idx="26595">
                  <c:v>58.626316592580103</c:v>
                </c:pt>
                <c:pt idx="26596">
                  <c:v>58.633644938622567</c:v>
                </c:pt>
                <c:pt idx="26597">
                  <c:v>58.626918922391802</c:v>
                </c:pt>
                <c:pt idx="26598">
                  <c:v>58.621196789180551</c:v>
                </c:pt>
                <c:pt idx="26599">
                  <c:v>58.616880092196602</c:v>
                </c:pt>
                <c:pt idx="26600">
                  <c:v>58.61788397521611</c:v>
                </c:pt>
                <c:pt idx="26601">
                  <c:v>58.61788397521611</c:v>
                </c:pt>
                <c:pt idx="26602">
                  <c:v>58.614872326157567</c:v>
                </c:pt>
                <c:pt idx="26603">
                  <c:v>58.623806885031279</c:v>
                </c:pt>
                <c:pt idx="26604">
                  <c:v>58.673699871101412</c:v>
                </c:pt>
                <c:pt idx="26605">
                  <c:v>58.670888998646753</c:v>
                </c:pt>
                <c:pt idx="26606">
                  <c:v>58.678719286199019</c:v>
                </c:pt>
                <c:pt idx="26607">
                  <c:v>58.779509141358773</c:v>
                </c:pt>
                <c:pt idx="26608">
                  <c:v>58.791555737593001</c:v>
                </c:pt>
                <c:pt idx="26609">
                  <c:v>58.795169716463271</c:v>
                </c:pt>
                <c:pt idx="26610">
                  <c:v>58.798281753823787</c:v>
                </c:pt>
                <c:pt idx="26611">
                  <c:v>58.797277870804258</c:v>
                </c:pt>
                <c:pt idx="26612">
                  <c:v>58.793262338726201</c:v>
                </c:pt>
                <c:pt idx="26613">
                  <c:v>58.800691073070617</c:v>
                </c:pt>
                <c:pt idx="26614">
                  <c:v>58.800891849674521</c:v>
                </c:pt>
                <c:pt idx="26615">
                  <c:v>58.791154184385199</c:v>
                </c:pt>
                <c:pt idx="26616">
                  <c:v>58.788343311930532</c:v>
                </c:pt>
                <c:pt idx="26617">
                  <c:v>58.78743981721297</c:v>
                </c:pt>
                <c:pt idx="26618">
                  <c:v>58.79938602514526</c:v>
                </c:pt>
                <c:pt idx="26619">
                  <c:v>58.789347194950082</c:v>
                </c:pt>
                <c:pt idx="26620">
                  <c:v>58.785532439475901</c:v>
                </c:pt>
                <c:pt idx="26621">
                  <c:v>58.781516907397823</c:v>
                </c:pt>
                <c:pt idx="26622">
                  <c:v>58.755415948890303</c:v>
                </c:pt>
                <c:pt idx="26623">
                  <c:v>58.7546128424747</c:v>
                </c:pt>
                <c:pt idx="26624">
                  <c:v>58.758126433043017</c:v>
                </c:pt>
                <c:pt idx="26625">
                  <c:v>58.752605076435671</c:v>
                </c:pt>
                <c:pt idx="26626">
                  <c:v>58.744272847373651</c:v>
                </c:pt>
                <c:pt idx="26627">
                  <c:v>58.727307224343768</c:v>
                </c:pt>
                <c:pt idx="26628">
                  <c:v>58.718673830375899</c:v>
                </c:pt>
                <c:pt idx="26629">
                  <c:v>58.700101994514803</c:v>
                </c:pt>
                <c:pt idx="26630">
                  <c:v>58.706326069235807</c:v>
                </c:pt>
                <c:pt idx="26631">
                  <c:v>58.71415635678806</c:v>
                </c:pt>
                <c:pt idx="26632">
                  <c:v>58.706426457537738</c:v>
                </c:pt>
                <c:pt idx="26633">
                  <c:v>58.680727052238048</c:v>
                </c:pt>
                <c:pt idx="26634">
                  <c:v>58.668479679399923</c:v>
                </c:pt>
                <c:pt idx="26635">
                  <c:v>58.674603365818967</c:v>
                </c:pt>
                <c:pt idx="26636">
                  <c:v>58.685043749221997</c:v>
                </c:pt>
                <c:pt idx="26637">
                  <c:v>58.669985503929212</c:v>
                </c:pt>
                <c:pt idx="26638">
                  <c:v>58.673197929591673</c:v>
                </c:pt>
                <c:pt idx="26639">
                  <c:v>58.662255604678897</c:v>
                </c:pt>
                <c:pt idx="26640">
                  <c:v>58.667375408078463</c:v>
                </c:pt>
                <c:pt idx="26641">
                  <c:v>58.668479679399923</c:v>
                </c:pt>
                <c:pt idx="26642">
                  <c:v>58.669182397513588</c:v>
                </c:pt>
                <c:pt idx="26643">
                  <c:v>58.667877349588203</c:v>
                </c:pt>
                <c:pt idx="26644">
                  <c:v>58.668580067701882</c:v>
                </c:pt>
                <c:pt idx="26645">
                  <c:v>58.556847887629338</c:v>
                </c:pt>
                <c:pt idx="26646">
                  <c:v>58.564979340087461</c:v>
                </c:pt>
                <c:pt idx="26647">
                  <c:v>58.568292154051882</c:v>
                </c:pt>
                <c:pt idx="26648">
                  <c:v>58.581944963117323</c:v>
                </c:pt>
                <c:pt idx="26649">
                  <c:v>58.583551175948557</c:v>
                </c:pt>
                <c:pt idx="26650">
                  <c:v>58.580338750286103</c:v>
                </c:pt>
                <c:pt idx="26651">
                  <c:v>58.584655447270038</c:v>
                </c:pt>
                <c:pt idx="26652">
                  <c:v>58.601821846903832</c:v>
                </c:pt>
                <c:pt idx="26653">
                  <c:v>58.537774110258482</c:v>
                </c:pt>
                <c:pt idx="26654">
                  <c:v>58.548616046869299</c:v>
                </c:pt>
                <c:pt idx="26655">
                  <c:v>58.494004810607422</c:v>
                </c:pt>
                <c:pt idx="26656">
                  <c:v>58.507858396276802</c:v>
                </c:pt>
                <c:pt idx="26657">
                  <c:v>58.509364220806077</c:v>
                </c:pt>
                <c:pt idx="26658">
                  <c:v>58.525727514024261</c:v>
                </c:pt>
                <c:pt idx="26659">
                  <c:v>58.53426051969015</c:v>
                </c:pt>
                <c:pt idx="26660">
                  <c:v>58.531550035537471</c:v>
                </c:pt>
                <c:pt idx="26661">
                  <c:v>58.53546517931359</c:v>
                </c:pt>
                <c:pt idx="26662">
                  <c:v>58.539781876297518</c:v>
                </c:pt>
                <c:pt idx="26663">
                  <c:v>58.44270638831</c:v>
                </c:pt>
                <c:pt idx="26664">
                  <c:v>58.541789642336553</c:v>
                </c:pt>
                <c:pt idx="26665">
                  <c:v>58.545905562716577</c:v>
                </c:pt>
                <c:pt idx="26666">
                  <c:v>58.547712552151729</c:v>
                </c:pt>
                <c:pt idx="26667">
                  <c:v>58.571404191412363</c:v>
                </c:pt>
                <c:pt idx="26668">
                  <c:v>58.562871185746452</c:v>
                </c:pt>
                <c:pt idx="26669">
                  <c:v>58.551828472531753</c:v>
                </c:pt>
                <c:pt idx="26670">
                  <c:v>58.545504009508782</c:v>
                </c:pt>
                <c:pt idx="26671">
                  <c:v>58.551125754418088</c:v>
                </c:pt>
                <c:pt idx="26672">
                  <c:v>58.620192906161051</c:v>
                </c:pt>
                <c:pt idx="26673">
                  <c:v>58.613567278232189</c:v>
                </c:pt>
                <c:pt idx="26674">
                  <c:v>58.653421434107109</c:v>
                </c:pt>
                <c:pt idx="26675">
                  <c:v>58.648703183915373</c:v>
                </c:pt>
                <c:pt idx="26676">
                  <c:v>58.652015997879801</c:v>
                </c:pt>
                <c:pt idx="26677">
                  <c:v>58.648201242405619</c:v>
                </c:pt>
                <c:pt idx="26678">
                  <c:v>58.637861247304564</c:v>
                </c:pt>
                <c:pt idx="26679">
                  <c:v>58.639266683531901</c:v>
                </c:pt>
                <c:pt idx="26680">
                  <c:v>58.6365561993792</c:v>
                </c:pt>
                <c:pt idx="26681">
                  <c:v>58.640772508061168</c:v>
                </c:pt>
                <c:pt idx="26682">
                  <c:v>58.726604506230082</c:v>
                </c:pt>
                <c:pt idx="26683">
                  <c:v>58.731121979817942</c:v>
                </c:pt>
                <c:pt idx="26684">
                  <c:v>58.72389402207741</c:v>
                </c:pt>
                <c:pt idx="26685">
                  <c:v>58.726905671135953</c:v>
                </c:pt>
                <c:pt idx="26686">
                  <c:v>58.701105877534303</c:v>
                </c:pt>
                <c:pt idx="26687">
                  <c:v>58.710140824709981</c:v>
                </c:pt>
                <c:pt idx="26688">
                  <c:v>58.720179654905181</c:v>
                </c:pt>
                <c:pt idx="26689">
                  <c:v>58.71787072396026</c:v>
                </c:pt>
                <c:pt idx="26690">
                  <c:v>58.714256745089997</c:v>
                </c:pt>
                <c:pt idx="26691">
                  <c:v>58.729214602080852</c:v>
                </c:pt>
                <c:pt idx="26692">
                  <c:v>58.716164122827088</c:v>
                </c:pt>
                <c:pt idx="26693">
                  <c:v>58.727708777551562</c:v>
                </c:pt>
                <c:pt idx="26694">
                  <c:v>58.715160239807581</c:v>
                </c:pt>
                <c:pt idx="26695">
                  <c:v>58.715963346223198</c:v>
                </c:pt>
                <c:pt idx="26696">
                  <c:v>58.717268394148547</c:v>
                </c:pt>
                <c:pt idx="26697">
                  <c:v>58.715561793015382</c:v>
                </c:pt>
                <c:pt idx="26698">
                  <c:v>58.723994410379348</c:v>
                </c:pt>
                <c:pt idx="26699">
                  <c:v>58.721484702830537</c:v>
                </c:pt>
                <c:pt idx="26700">
                  <c:v>58.695785297530861</c:v>
                </c:pt>
                <c:pt idx="26701">
                  <c:v>58.702410925459667</c:v>
                </c:pt>
                <c:pt idx="26702">
                  <c:v>58.72690567113596</c:v>
                </c:pt>
                <c:pt idx="26703">
                  <c:v>58.61517349106343</c:v>
                </c:pt>
                <c:pt idx="26704">
                  <c:v>58.609551746154111</c:v>
                </c:pt>
                <c:pt idx="26705">
                  <c:v>58.605536214076032</c:v>
                </c:pt>
                <c:pt idx="26706">
                  <c:v>58.600617187280378</c:v>
                </c:pt>
                <c:pt idx="26707">
                  <c:v>58.59308806463401</c:v>
                </c:pt>
                <c:pt idx="26708">
                  <c:v>58.548917211775141</c:v>
                </c:pt>
                <c:pt idx="26709">
                  <c:v>58.557751382346908</c:v>
                </c:pt>
                <c:pt idx="26710">
                  <c:v>58.544399738187309</c:v>
                </c:pt>
                <c:pt idx="26711">
                  <c:v>58.557650994044963</c:v>
                </c:pt>
                <c:pt idx="26712">
                  <c:v>58.559357595178149</c:v>
                </c:pt>
                <c:pt idx="26713">
                  <c:v>58.540083041203353</c:v>
                </c:pt>
                <c:pt idx="26714">
                  <c:v>58.544098573281417</c:v>
                </c:pt>
                <c:pt idx="26715">
                  <c:v>58.539480711391647</c:v>
                </c:pt>
                <c:pt idx="26716">
                  <c:v>58.537472945352633</c:v>
                </c:pt>
                <c:pt idx="26717">
                  <c:v>58.525426349118383</c:v>
                </c:pt>
                <c:pt idx="26718">
                  <c:v>58.528939939686708</c:v>
                </c:pt>
                <c:pt idx="26719">
                  <c:v>58.550222259700497</c:v>
                </c:pt>
                <c:pt idx="26720">
                  <c:v>58.548515658567339</c:v>
                </c:pt>
                <c:pt idx="26721">
                  <c:v>58.526831785345713</c:v>
                </c:pt>
                <c:pt idx="26722">
                  <c:v>58.636957752587001</c:v>
                </c:pt>
                <c:pt idx="26723">
                  <c:v>58.634146880132342</c:v>
                </c:pt>
                <c:pt idx="26724">
                  <c:v>58.629328241638653</c:v>
                </c:pt>
                <c:pt idx="26725">
                  <c:v>58.626115815976199</c:v>
                </c:pt>
                <c:pt idx="26726">
                  <c:v>58.630633289564017</c:v>
                </c:pt>
                <c:pt idx="26727">
                  <c:v>58.675908413744352</c:v>
                </c:pt>
                <c:pt idx="26728">
                  <c:v>58.667375408078428</c:v>
                </c:pt>
                <c:pt idx="26729">
                  <c:v>58.673900647705317</c:v>
                </c:pt>
                <c:pt idx="26730">
                  <c:v>58.667074243172571</c:v>
                </c:pt>
                <c:pt idx="26731">
                  <c:v>58.661552886565232</c:v>
                </c:pt>
                <c:pt idx="26732">
                  <c:v>58.732326639441361</c:v>
                </c:pt>
                <c:pt idx="26733">
                  <c:v>58.7291142137789</c:v>
                </c:pt>
                <c:pt idx="26734">
                  <c:v>58.730620038308182</c:v>
                </c:pt>
                <c:pt idx="26735">
                  <c:v>58.743068187750211</c:v>
                </c:pt>
                <c:pt idx="26736">
                  <c:v>58.743369352656067</c:v>
                </c:pt>
                <c:pt idx="26737">
                  <c:v>58.724496351889101</c:v>
                </c:pt>
                <c:pt idx="26738">
                  <c:v>58.71566218131732</c:v>
                </c:pt>
                <c:pt idx="26739">
                  <c:v>58.722187420944223</c:v>
                </c:pt>
                <c:pt idx="26740">
                  <c:v>58.673599482799453</c:v>
                </c:pt>
                <c:pt idx="26741">
                  <c:v>58.685646079033702</c:v>
                </c:pt>
                <c:pt idx="26742">
                  <c:v>58.68203210016344</c:v>
                </c:pt>
                <c:pt idx="26743">
                  <c:v>58.692472483566434</c:v>
                </c:pt>
                <c:pt idx="26744">
                  <c:v>58.711747037541208</c:v>
                </c:pt>
                <c:pt idx="26745">
                  <c:v>58.755415948890303</c:v>
                </c:pt>
                <c:pt idx="26746">
                  <c:v>58.752705464737602</c:v>
                </c:pt>
                <c:pt idx="26747">
                  <c:v>58.756419831909831</c:v>
                </c:pt>
                <c:pt idx="26748">
                  <c:v>58.733932852272588</c:v>
                </c:pt>
                <c:pt idx="26749">
                  <c:v>58.733230134158937</c:v>
                </c:pt>
                <c:pt idx="26750">
                  <c:v>58.727006059437898</c:v>
                </c:pt>
                <c:pt idx="26751">
                  <c:v>58.680727052238048</c:v>
                </c:pt>
                <c:pt idx="26752">
                  <c:v>58.677113073367778</c:v>
                </c:pt>
                <c:pt idx="26753">
                  <c:v>58.68444141941027</c:v>
                </c:pt>
                <c:pt idx="26754">
                  <c:v>58.671290551854568</c:v>
                </c:pt>
                <c:pt idx="26755">
                  <c:v>58.681831323559528</c:v>
                </c:pt>
                <c:pt idx="26756">
                  <c:v>58.697793063569897</c:v>
                </c:pt>
                <c:pt idx="26757">
                  <c:v>58.701105877534303</c:v>
                </c:pt>
                <c:pt idx="26758">
                  <c:v>58.704217914894819</c:v>
                </c:pt>
                <c:pt idx="26759">
                  <c:v>58.745577895299029</c:v>
                </c:pt>
                <c:pt idx="26760">
                  <c:v>58.747886826243906</c:v>
                </c:pt>
                <c:pt idx="26761">
                  <c:v>58.753207406247363</c:v>
                </c:pt>
                <c:pt idx="26762">
                  <c:v>58.741060421711168</c:v>
                </c:pt>
                <c:pt idx="26763">
                  <c:v>58.729314990382811</c:v>
                </c:pt>
                <c:pt idx="26764">
                  <c:v>58.689862387715692</c:v>
                </c:pt>
                <c:pt idx="26765">
                  <c:v>58.700603936024557</c:v>
                </c:pt>
                <c:pt idx="26766">
                  <c:v>58.701105877534317</c:v>
                </c:pt>
                <c:pt idx="26767">
                  <c:v>58.7368441130292</c:v>
                </c:pt>
                <c:pt idx="26768">
                  <c:v>58.689761999413733</c:v>
                </c:pt>
                <c:pt idx="26769">
                  <c:v>58.68223287676733</c:v>
                </c:pt>
                <c:pt idx="26770">
                  <c:v>58.593489617841797</c:v>
                </c:pt>
                <c:pt idx="26771">
                  <c:v>58.598207868033548</c:v>
                </c:pt>
                <c:pt idx="26772">
                  <c:v>58.60463271935847</c:v>
                </c:pt>
                <c:pt idx="26773">
                  <c:v>58.562469632538651</c:v>
                </c:pt>
                <c:pt idx="26774">
                  <c:v>58.563272738954261</c:v>
                </c:pt>
                <c:pt idx="26775">
                  <c:v>58.566384776314777</c:v>
                </c:pt>
                <c:pt idx="26776">
                  <c:v>58.573110792545563</c:v>
                </c:pt>
                <c:pt idx="26777">
                  <c:v>58.565180116691351</c:v>
                </c:pt>
                <c:pt idx="26778">
                  <c:v>58.573211180847508</c:v>
                </c:pt>
                <c:pt idx="26779">
                  <c:v>58.566284388012818</c:v>
                </c:pt>
                <c:pt idx="26780">
                  <c:v>58.569697590279198</c:v>
                </c:pt>
                <c:pt idx="26781">
                  <c:v>58.581844574815356</c:v>
                </c:pt>
                <c:pt idx="26782">
                  <c:v>58.579334867266553</c:v>
                </c:pt>
                <c:pt idx="26783">
                  <c:v>58.576122441604113</c:v>
                </c:pt>
                <c:pt idx="26784">
                  <c:v>58.575921665000187</c:v>
                </c:pt>
                <c:pt idx="26785">
                  <c:v>58.568191765749908</c:v>
                </c:pt>
                <c:pt idx="26786">
                  <c:v>58.560461866499587</c:v>
                </c:pt>
                <c:pt idx="26787">
                  <c:v>58.613466889930237</c:v>
                </c:pt>
                <c:pt idx="26788">
                  <c:v>58.622200672200051</c:v>
                </c:pt>
                <c:pt idx="26789">
                  <c:v>58.719376548489542</c:v>
                </c:pt>
                <c:pt idx="26790">
                  <c:v>58.714959463203641</c:v>
                </c:pt>
                <c:pt idx="26791">
                  <c:v>58.699499664703062</c:v>
                </c:pt>
                <c:pt idx="26792">
                  <c:v>58.744473623977541</c:v>
                </c:pt>
                <c:pt idx="26793">
                  <c:v>58.745979448506823</c:v>
                </c:pt>
                <c:pt idx="26794">
                  <c:v>58.735037123594061</c:v>
                </c:pt>
                <c:pt idx="26795">
                  <c:v>58.730419261704249</c:v>
                </c:pt>
                <c:pt idx="26796">
                  <c:v>58.73895226737018</c:v>
                </c:pt>
                <c:pt idx="26797">
                  <c:v>58.7405584802014</c:v>
                </c:pt>
                <c:pt idx="26798">
                  <c:v>58.687252291864922</c:v>
                </c:pt>
                <c:pt idx="26799">
                  <c:v>58.680124722426307</c:v>
                </c:pt>
                <c:pt idx="26800">
                  <c:v>58.677113073367757</c:v>
                </c:pt>
                <c:pt idx="26801">
                  <c:v>58.678920062802909</c:v>
                </c:pt>
                <c:pt idx="26802">
                  <c:v>58.679422004312663</c:v>
                </c:pt>
                <c:pt idx="26803">
                  <c:v>58.680124722426328</c:v>
                </c:pt>
                <c:pt idx="26804">
                  <c:v>58.676209578650187</c:v>
                </c:pt>
                <c:pt idx="26805">
                  <c:v>58.664765312227672</c:v>
                </c:pt>
                <c:pt idx="26806">
                  <c:v>58.67048744543893</c:v>
                </c:pt>
                <c:pt idx="26807">
                  <c:v>58.666471913360859</c:v>
                </c:pt>
                <c:pt idx="26808">
                  <c:v>58.667174631474523</c:v>
                </c:pt>
                <c:pt idx="26809">
                  <c:v>58.67048744543893</c:v>
                </c:pt>
                <c:pt idx="26810">
                  <c:v>58.674502977517008</c:v>
                </c:pt>
                <c:pt idx="26811">
                  <c:v>58.674502977517008</c:v>
                </c:pt>
                <c:pt idx="26812">
                  <c:v>58.661452498263259</c:v>
                </c:pt>
                <c:pt idx="26813">
                  <c:v>58.666973854870619</c:v>
                </c:pt>
                <c:pt idx="26814">
                  <c:v>58.659545120526168</c:v>
                </c:pt>
                <c:pt idx="26815">
                  <c:v>58.650510173350497</c:v>
                </c:pt>
                <c:pt idx="26816">
                  <c:v>58.650108620142703</c:v>
                </c:pt>
                <c:pt idx="26817">
                  <c:v>58.701808595647947</c:v>
                </c:pt>
                <c:pt idx="26818">
                  <c:v>58.710241213011898</c:v>
                </c:pt>
                <c:pt idx="26819">
                  <c:v>58.700101994514782</c:v>
                </c:pt>
                <c:pt idx="26820">
                  <c:v>58.709237329992398</c:v>
                </c:pt>
                <c:pt idx="26821">
                  <c:v>58.713152473768517</c:v>
                </c:pt>
                <c:pt idx="26822">
                  <c:v>58.693074813378132</c:v>
                </c:pt>
                <c:pt idx="26823">
                  <c:v>58.706627234141649</c:v>
                </c:pt>
                <c:pt idx="26824">
                  <c:v>58.70321403187527</c:v>
                </c:pt>
                <c:pt idx="26825">
                  <c:v>58.699198499797198</c:v>
                </c:pt>
                <c:pt idx="26826">
                  <c:v>58.706125292631882</c:v>
                </c:pt>
                <c:pt idx="26827">
                  <c:v>58.701407042440131</c:v>
                </c:pt>
                <c:pt idx="26828">
                  <c:v>58.703314420177229</c:v>
                </c:pt>
                <c:pt idx="26829">
                  <c:v>58.704017138290901</c:v>
                </c:pt>
                <c:pt idx="26830">
                  <c:v>58.707229563953341</c:v>
                </c:pt>
                <c:pt idx="26831">
                  <c:v>58.716465287732923</c:v>
                </c:pt>
                <c:pt idx="26832">
                  <c:v>58.71867383037587</c:v>
                </c:pt>
                <c:pt idx="26833">
                  <c:v>58.722689362453963</c:v>
                </c:pt>
                <c:pt idx="26834">
                  <c:v>58.716866840940732</c:v>
                </c:pt>
                <c:pt idx="26835">
                  <c:v>58.716967229242677</c:v>
                </c:pt>
                <c:pt idx="26836">
                  <c:v>58.726403729626178</c:v>
                </c:pt>
                <c:pt idx="26837">
                  <c:v>58.727006059437898</c:v>
                </c:pt>
                <c:pt idx="26838">
                  <c:v>58.635753092963569</c:v>
                </c:pt>
                <c:pt idx="26839">
                  <c:v>58.635050374849911</c:v>
                </c:pt>
                <c:pt idx="26840">
                  <c:v>58.627420863901563</c:v>
                </c:pt>
                <c:pt idx="26841">
                  <c:v>58.643482992213883</c:v>
                </c:pt>
                <c:pt idx="26842">
                  <c:v>58.664363759019878</c:v>
                </c:pt>
                <c:pt idx="26843">
                  <c:v>58.671792493364308</c:v>
                </c:pt>
                <c:pt idx="26844">
                  <c:v>58.653521822409061</c:v>
                </c:pt>
                <c:pt idx="26845">
                  <c:v>58.650309396746607</c:v>
                </c:pt>
                <c:pt idx="26846">
                  <c:v>58.65111250316221</c:v>
                </c:pt>
                <c:pt idx="26847">
                  <c:v>58.645089205045103</c:v>
                </c:pt>
                <c:pt idx="26848">
                  <c:v>58.645992699762672</c:v>
                </c:pt>
                <c:pt idx="26849">
                  <c:v>58.638764742022147</c:v>
                </c:pt>
                <c:pt idx="26850">
                  <c:v>58.634347656736253</c:v>
                </c:pt>
                <c:pt idx="26851">
                  <c:v>58.636355422775303</c:v>
                </c:pt>
                <c:pt idx="26852">
                  <c:v>58.636455811077248</c:v>
                </c:pt>
                <c:pt idx="26853">
                  <c:v>58.648502407311483</c:v>
                </c:pt>
                <c:pt idx="26854">
                  <c:v>58.638965518626037</c:v>
                </c:pt>
                <c:pt idx="26855">
                  <c:v>58.633042608810861</c:v>
                </c:pt>
                <c:pt idx="26856">
                  <c:v>58.629830183148407</c:v>
                </c:pt>
                <c:pt idx="26857">
                  <c:v>58.726002176418362</c:v>
                </c:pt>
                <c:pt idx="26858">
                  <c:v>58.703916749988949</c:v>
                </c:pt>
                <c:pt idx="26859">
                  <c:v>58.699399276401103</c:v>
                </c:pt>
                <c:pt idx="26860">
                  <c:v>58.689962776017609</c:v>
                </c:pt>
                <c:pt idx="26861">
                  <c:v>58.663560652604247</c:v>
                </c:pt>
                <c:pt idx="26862">
                  <c:v>58.668680456003798</c:v>
                </c:pt>
                <c:pt idx="26863">
                  <c:v>58.681831323559507</c:v>
                </c:pt>
                <c:pt idx="26864">
                  <c:v>58.670286668835011</c:v>
                </c:pt>
                <c:pt idx="26865">
                  <c:v>58.682032100163411</c:v>
                </c:pt>
                <c:pt idx="26866">
                  <c:v>58.690966659037123</c:v>
                </c:pt>
                <c:pt idx="26867">
                  <c:v>58.691067047339097</c:v>
                </c:pt>
                <c:pt idx="26868">
                  <c:v>58.6885573397903</c:v>
                </c:pt>
                <c:pt idx="26869">
                  <c:v>58.685646079033667</c:v>
                </c:pt>
                <c:pt idx="26870">
                  <c:v>58.68283520657905</c:v>
                </c:pt>
                <c:pt idx="26871">
                  <c:v>58.691368212244953</c:v>
                </c:pt>
                <c:pt idx="26872">
                  <c:v>58.689159669601999</c:v>
                </c:pt>
                <c:pt idx="26873">
                  <c:v>58.694881802813271</c:v>
                </c:pt>
                <c:pt idx="26874">
                  <c:v>58.697291122060108</c:v>
                </c:pt>
                <c:pt idx="26875">
                  <c:v>58.692271706962522</c:v>
                </c:pt>
                <c:pt idx="26876">
                  <c:v>58.696186850738627</c:v>
                </c:pt>
                <c:pt idx="26877">
                  <c:v>58.698997723193301</c:v>
                </c:pt>
                <c:pt idx="26878">
                  <c:v>58.707731505463123</c:v>
                </c:pt>
                <c:pt idx="26879">
                  <c:v>58.708032670368972</c:v>
                </c:pt>
                <c:pt idx="26880">
                  <c:v>58.710140824709981</c:v>
                </c:pt>
                <c:pt idx="26881">
                  <c:v>58.705021021310408</c:v>
                </c:pt>
                <c:pt idx="26882">
                  <c:v>58.69849578168354</c:v>
                </c:pt>
                <c:pt idx="26883">
                  <c:v>58.710140824709981</c:v>
                </c:pt>
                <c:pt idx="26884">
                  <c:v>58.716063734525122</c:v>
                </c:pt>
                <c:pt idx="26885">
                  <c:v>58.710943931125577</c:v>
                </c:pt>
                <c:pt idx="26886">
                  <c:v>58.704117526592853</c:v>
                </c:pt>
                <c:pt idx="26887">
                  <c:v>58.734635570386232</c:v>
                </c:pt>
                <c:pt idx="26888">
                  <c:v>58.730318873402311</c:v>
                </c:pt>
                <c:pt idx="26889">
                  <c:v>58.720079266603207</c:v>
                </c:pt>
                <c:pt idx="26890">
                  <c:v>58.613466889930237</c:v>
                </c:pt>
                <c:pt idx="26891">
                  <c:v>58.612663783514627</c:v>
                </c:pt>
                <c:pt idx="26892">
                  <c:v>58.607543980115082</c:v>
                </c:pt>
                <c:pt idx="26893">
                  <c:v>58.605034272566257</c:v>
                </c:pt>
                <c:pt idx="26894">
                  <c:v>58.608246698228733</c:v>
                </c:pt>
                <c:pt idx="26895">
                  <c:v>58.603930001244812</c:v>
                </c:pt>
                <c:pt idx="26896">
                  <c:v>58.617281645404418</c:v>
                </c:pt>
                <c:pt idx="26897">
                  <c:v>58.617984363518069</c:v>
                </c:pt>
                <c:pt idx="26898">
                  <c:v>58.621497954086379</c:v>
                </c:pt>
                <c:pt idx="26899">
                  <c:v>58.635753092963569</c:v>
                </c:pt>
                <c:pt idx="26900">
                  <c:v>58.638363188814331</c:v>
                </c:pt>
                <c:pt idx="26901">
                  <c:v>58.648000465801701</c:v>
                </c:pt>
                <c:pt idx="26902">
                  <c:v>58.638965518626023</c:v>
                </c:pt>
                <c:pt idx="26903">
                  <c:v>58.6238068850313</c:v>
                </c:pt>
                <c:pt idx="26904">
                  <c:v>58.618787469933693</c:v>
                </c:pt>
                <c:pt idx="26905">
                  <c:v>58.615474655969273</c:v>
                </c:pt>
                <c:pt idx="26906">
                  <c:v>58.594995442371101</c:v>
                </c:pt>
                <c:pt idx="26907">
                  <c:v>58.601520681997961</c:v>
                </c:pt>
                <c:pt idx="26908">
                  <c:v>58.618185140122002</c:v>
                </c:pt>
                <c:pt idx="26909">
                  <c:v>58.714557909995861</c:v>
                </c:pt>
                <c:pt idx="26910">
                  <c:v>58.690063164319582</c:v>
                </c:pt>
                <c:pt idx="26911">
                  <c:v>58.699098111495253</c:v>
                </c:pt>
                <c:pt idx="26912">
                  <c:v>58.696387627342553</c:v>
                </c:pt>
                <c:pt idx="26913">
                  <c:v>58.696889568852299</c:v>
                </c:pt>
                <c:pt idx="26914">
                  <c:v>58.695283356021072</c:v>
                </c:pt>
                <c:pt idx="26915">
                  <c:v>58.696086462436668</c:v>
                </c:pt>
                <c:pt idx="26916">
                  <c:v>58.701708207346002</c:v>
                </c:pt>
                <c:pt idx="26917">
                  <c:v>58.708735388482651</c:v>
                </c:pt>
                <c:pt idx="26918">
                  <c:v>58.690163552621541</c:v>
                </c:pt>
                <c:pt idx="26919">
                  <c:v>58.689360446205932</c:v>
                </c:pt>
                <c:pt idx="26920">
                  <c:v>58.686148020543463</c:v>
                </c:pt>
                <c:pt idx="26921">
                  <c:v>58.697491898664033</c:v>
                </c:pt>
                <c:pt idx="26922">
                  <c:v>58.696688792248409</c:v>
                </c:pt>
                <c:pt idx="26923">
                  <c:v>58.700001606212822</c:v>
                </c:pt>
                <c:pt idx="26924">
                  <c:v>58.696186850738663</c:v>
                </c:pt>
                <c:pt idx="26925">
                  <c:v>58.692773648472283</c:v>
                </c:pt>
                <c:pt idx="26926">
                  <c:v>58.687854621676642</c:v>
                </c:pt>
                <c:pt idx="26927">
                  <c:v>58.673197929591673</c:v>
                </c:pt>
                <c:pt idx="26928">
                  <c:v>58.670989386948712</c:v>
                </c:pt>
                <c:pt idx="26929">
                  <c:v>58.6885573397903</c:v>
                </c:pt>
                <c:pt idx="26930">
                  <c:v>58.7278091658535</c:v>
                </c:pt>
                <c:pt idx="26931">
                  <c:v>58.7301180967984</c:v>
                </c:pt>
                <c:pt idx="26932">
                  <c:v>58.728110330759378</c:v>
                </c:pt>
                <c:pt idx="26933">
                  <c:v>58.667676572984277</c:v>
                </c:pt>
                <c:pt idx="26934">
                  <c:v>58.652417551087566</c:v>
                </c:pt>
                <c:pt idx="26935">
                  <c:v>58.645791923158761</c:v>
                </c:pt>
                <c:pt idx="26936">
                  <c:v>58.634949986547952</c:v>
                </c:pt>
                <c:pt idx="26937">
                  <c:v>58.634648821642067</c:v>
                </c:pt>
                <c:pt idx="26938">
                  <c:v>58.522213923455922</c:v>
                </c:pt>
                <c:pt idx="26939">
                  <c:v>58.515588295527081</c:v>
                </c:pt>
                <c:pt idx="26940">
                  <c:v>58.502638204575298</c:v>
                </c:pt>
                <c:pt idx="26941">
                  <c:v>58.507055289861171</c:v>
                </c:pt>
                <c:pt idx="26942">
                  <c:v>58.518599944585652</c:v>
                </c:pt>
                <c:pt idx="26943">
                  <c:v>58.527333726855467</c:v>
                </c:pt>
                <c:pt idx="26944">
                  <c:v>58.540785759317018</c:v>
                </c:pt>
                <c:pt idx="26945">
                  <c:v>58.544801291395089</c:v>
                </c:pt>
                <c:pt idx="26946">
                  <c:v>58.552430802343437</c:v>
                </c:pt>
                <c:pt idx="26947">
                  <c:v>58.555342063100063</c:v>
                </c:pt>
                <c:pt idx="26948">
                  <c:v>58.562971574048412</c:v>
                </c:pt>
                <c:pt idx="26949">
                  <c:v>58.517596061566117</c:v>
                </c:pt>
                <c:pt idx="26950">
                  <c:v>58.512777423072428</c:v>
                </c:pt>
                <c:pt idx="26951">
                  <c:v>58.516792955150507</c:v>
                </c:pt>
                <c:pt idx="26952">
                  <c:v>58.582246128023201</c:v>
                </c:pt>
                <c:pt idx="26953">
                  <c:v>58.594794665767168</c:v>
                </c:pt>
                <c:pt idx="26954">
                  <c:v>58.591682628406673</c:v>
                </c:pt>
                <c:pt idx="26955">
                  <c:v>58.594192335955469</c:v>
                </c:pt>
                <c:pt idx="26956">
                  <c:v>58.594694277465237</c:v>
                </c:pt>
                <c:pt idx="26957">
                  <c:v>58.720581208112982</c:v>
                </c:pt>
                <c:pt idx="26958">
                  <c:v>58.616679315592727</c:v>
                </c:pt>
                <c:pt idx="26959">
                  <c:v>58.622501837105951</c:v>
                </c:pt>
                <c:pt idx="26960">
                  <c:v>58.613165725024409</c:v>
                </c:pt>
                <c:pt idx="26961">
                  <c:v>58.601922235205762</c:v>
                </c:pt>
                <c:pt idx="26962">
                  <c:v>58.605235049170197</c:v>
                </c:pt>
                <c:pt idx="26963">
                  <c:v>58.591582240104721</c:v>
                </c:pt>
                <c:pt idx="26964">
                  <c:v>58.587968261234437</c:v>
                </c:pt>
                <c:pt idx="26965">
                  <c:v>58.588068649536403</c:v>
                </c:pt>
                <c:pt idx="26966">
                  <c:v>58.586562825007107</c:v>
                </c:pt>
                <c:pt idx="26967">
                  <c:v>58.578832925756807</c:v>
                </c:pt>
                <c:pt idx="26968">
                  <c:v>58.582948846136837</c:v>
                </c:pt>
                <c:pt idx="26969">
                  <c:v>58.603729224640887</c:v>
                </c:pt>
                <c:pt idx="26970">
                  <c:v>58.606138543887731</c:v>
                </c:pt>
                <c:pt idx="26971">
                  <c:v>58.600115245770617</c:v>
                </c:pt>
                <c:pt idx="26972">
                  <c:v>58.59128107519885</c:v>
                </c:pt>
                <c:pt idx="26973">
                  <c:v>58.590979910292987</c:v>
                </c:pt>
                <c:pt idx="26974">
                  <c:v>58.593489617841797</c:v>
                </c:pt>
                <c:pt idx="26975">
                  <c:v>58.610455240871673</c:v>
                </c:pt>
                <c:pt idx="26976">
                  <c:v>58.606238932189697</c:v>
                </c:pt>
                <c:pt idx="26977">
                  <c:v>58.711044319427508</c:v>
                </c:pt>
                <c:pt idx="26978">
                  <c:v>58.713754803580237</c:v>
                </c:pt>
                <c:pt idx="26979">
                  <c:v>58.701708207346002</c:v>
                </c:pt>
                <c:pt idx="26980">
                  <c:v>58.701908983949913</c:v>
                </c:pt>
                <c:pt idx="26981">
                  <c:v>58.700503547722597</c:v>
                </c:pt>
                <c:pt idx="26982">
                  <c:v>58.702310537157729</c:v>
                </c:pt>
                <c:pt idx="26983">
                  <c:v>58.693576754887907</c:v>
                </c:pt>
                <c:pt idx="26984">
                  <c:v>58.692472483566434</c:v>
                </c:pt>
                <c:pt idx="26985">
                  <c:v>58.693275589982051</c:v>
                </c:pt>
                <c:pt idx="26986">
                  <c:v>58.698395393381603</c:v>
                </c:pt>
                <c:pt idx="26987">
                  <c:v>58.692974425076201</c:v>
                </c:pt>
                <c:pt idx="26988">
                  <c:v>58.676109190348257</c:v>
                </c:pt>
                <c:pt idx="26989">
                  <c:v>58.661151333357431</c:v>
                </c:pt>
                <c:pt idx="26990">
                  <c:v>58.661151333357431</c:v>
                </c:pt>
                <c:pt idx="26991">
                  <c:v>58.675406472234577</c:v>
                </c:pt>
                <c:pt idx="26992">
                  <c:v>58.672093658270171</c:v>
                </c:pt>
                <c:pt idx="26993">
                  <c:v>58.671089775250643</c:v>
                </c:pt>
                <c:pt idx="26994">
                  <c:v>58.64609308806461</c:v>
                </c:pt>
                <c:pt idx="26995">
                  <c:v>58.636455811077241</c:v>
                </c:pt>
                <c:pt idx="26996">
                  <c:v>58.632942220508951</c:v>
                </c:pt>
                <c:pt idx="26997">
                  <c:v>58.623405331823498</c:v>
                </c:pt>
                <c:pt idx="26998">
                  <c:v>58.634648821642067</c:v>
                </c:pt>
                <c:pt idx="26999">
                  <c:v>58.652216774483698</c:v>
                </c:pt>
                <c:pt idx="27000">
                  <c:v>58.57913409066267</c:v>
                </c:pt>
                <c:pt idx="27001">
                  <c:v>58.571805744620178</c:v>
                </c:pt>
                <c:pt idx="27002">
                  <c:v>58.604331554452607</c:v>
                </c:pt>
                <c:pt idx="27003">
                  <c:v>58.607644368417013</c:v>
                </c:pt>
                <c:pt idx="27004">
                  <c:v>58.618586693329782</c:v>
                </c:pt>
                <c:pt idx="27005">
                  <c:v>58.621497954086387</c:v>
                </c:pt>
                <c:pt idx="27006">
                  <c:v>58.633644938622567</c:v>
                </c:pt>
                <c:pt idx="27007">
                  <c:v>58.637760859002597</c:v>
                </c:pt>
                <c:pt idx="27008">
                  <c:v>58.648602795613407</c:v>
                </c:pt>
                <c:pt idx="27009">
                  <c:v>58.646193476366562</c:v>
                </c:pt>
                <c:pt idx="27010">
                  <c:v>58.639969401645551</c:v>
                </c:pt>
                <c:pt idx="27011">
                  <c:v>58.642077555986518</c:v>
                </c:pt>
                <c:pt idx="27012">
                  <c:v>58.631336007677668</c:v>
                </c:pt>
                <c:pt idx="27013">
                  <c:v>58.646293864668529</c:v>
                </c:pt>
                <c:pt idx="27014">
                  <c:v>58.647297747688029</c:v>
                </c:pt>
                <c:pt idx="27015">
                  <c:v>58.542793525356061</c:v>
                </c:pt>
                <c:pt idx="27016">
                  <c:v>58.551527307625861</c:v>
                </c:pt>
                <c:pt idx="27017">
                  <c:v>58.551527307625882</c:v>
                </c:pt>
                <c:pt idx="27018">
                  <c:v>58.530746929121847</c:v>
                </c:pt>
                <c:pt idx="27019">
                  <c:v>58.593389229539859</c:v>
                </c:pt>
                <c:pt idx="27020">
                  <c:v>58.606540097095547</c:v>
                </c:pt>
                <c:pt idx="27021">
                  <c:v>58.586462436705148</c:v>
                </c:pt>
                <c:pt idx="27022">
                  <c:v>58.589574474065671</c:v>
                </c:pt>
                <c:pt idx="27023">
                  <c:v>58.559357595178142</c:v>
                </c:pt>
                <c:pt idx="27024">
                  <c:v>58.548415270265387</c:v>
                </c:pt>
                <c:pt idx="27025">
                  <c:v>58.545303232904878</c:v>
                </c:pt>
                <c:pt idx="27026">
                  <c:v>58.53235314195306</c:v>
                </c:pt>
                <c:pt idx="27027">
                  <c:v>58.517094120056363</c:v>
                </c:pt>
                <c:pt idx="27028">
                  <c:v>58.527534503459371</c:v>
                </c:pt>
                <c:pt idx="27029">
                  <c:v>58.532553918556978</c:v>
                </c:pt>
                <c:pt idx="27030">
                  <c:v>58.540183429505312</c:v>
                </c:pt>
                <c:pt idx="27031">
                  <c:v>58.553735850268843</c:v>
                </c:pt>
                <c:pt idx="27032">
                  <c:v>58.56638477631477</c:v>
                </c:pt>
                <c:pt idx="27033">
                  <c:v>58.568994872165533</c:v>
                </c:pt>
                <c:pt idx="27034">
                  <c:v>58.675506860536551</c:v>
                </c:pt>
                <c:pt idx="27035">
                  <c:v>58.675607248838503</c:v>
                </c:pt>
                <c:pt idx="27036">
                  <c:v>58.682032100163433</c:v>
                </c:pt>
                <c:pt idx="27037">
                  <c:v>58.67922122770878</c:v>
                </c:pt>
                <c:pt idx="27038">
                  <c:v>58.690464717527398</c:v>
                </c:pt>
                <c:pt idx="27039">
                  <c:v>58.673599482799453</c:v>
                </c:pt>
                <c:pt idx="27040">
                  <c:v>58.678116956387299</c:v>
                </c:pt>
                <c:pt idx="27041">
                  <c:v>58.6748041424229</c:v>
                </c:pt>
                <c:pt idx="27042">
                  <c:v>58.688557339790307</c:v>
                </c:pt>
                <c:pt idx="27043">
                  <c:v>58.698194616777698</c:v>
                </c:pt>
                <c:pt idx="27044">
                  <c:v>58.6885573397903</c:v>
                </c:pt>
                <c:pt idx="27045">
                  <c:v>58.697391510362067</c:v>
                </c:pt>
                <c:pt idx="27046">
                  <c:v>58.725600623210553</c:v>
                </c:pt>
                <c:pt idx="27047">
                  <c:v>58.727307224343761</c:v>
                </c:pt>
                <c:pt idx="27048">
                  <c:v>58.725801399814479</c:v>
                </c:pt>
                <c:pt idx="27049">
                  <c:v>58.715059851505622</c:v>
                </c:pt>
                <c:pt idx="27050">
                  <c:v>58.714457521693888</c:v>
                </c:pt>
                <c:pt idx="27051">
                  <c:v>58.689561222809822</c:v>
                </c:pt>
                <c:pt idx="27052">
                  <c:v>58.684742584316098</c:v>
                </c:pt>
                <c:pt idx="27053">
                  <c:v>58.697190733758163</c:v>
                </c:pt>
                <c:pt idx="27054">
                  <c:v>58.691468600546898</c:v>
                </c:pt>
                <c:pt idx="27055">
                  <c:v>58.691870153754707</c:v>
                </c:pt>
                <c:pt idx="27056">
                  <c:v>58.696186850738648</c:v>
                </c:pt>
                <c:pt idx="27057">
                  <c:v>58.695885685832778</c:v>
                </c:pt>
                <c:pt idx="27058">
                  <c:v>58.692372095264481</c:v>
                </c:pt>
                <c:pt idx="27059">
                  <c:v>58.687955009978587</c:v>
                </c:pt>
                <c:pt idx="27060">
                  <c:v>58.676811908461922</c:v>
                </c:pt>
                <c:pt idx="27061">
                  <c:v>58.675105307328742</c:v>
                </c:pt>
                <c:pt idx="27062">
                  <c:v>58.663761429208158</c:v>
                </c:pt>
                <c:pt idx="27063">
                  <c:v>58.672394823176042</c:v>
                </c:pt>
                <c:pt idx="27064">
                  <c:v>58.665969971851112</c:v>
                </c:pt>
                <c:pt idx="27065">
                  <c:v>58.652819104295403</c:v>
                </c:pt>
                <c:pt idx="27066">
                  <c:v>58.64117406126897</c:v>
                </c:pt>
                <c:pt idx="27067">
                  <c:v>58.63043251296012</c:v>
                </c:pt>
                <c:pt idx="27068">
                  <c:v>58.638262800512372</c:v>
                </c:pt>
                <c:pt idx="27069">
                  <c:v>58.630532901262072</c:v>
                </c:pt>
                <c:pt idx="27070">
                  <c:v>58.638463577116248</c:v>
                </c:pt>
                <c:pt idx="27071">
                  <c:v>58.636857364285028</c:v>
                </c:pt>
                <c:pt idx="27072">
                  <c:v>58.631135231073799</c:v>
                </c:pt>
                <c:pt idx="27073">
                  <c:v>58.638865130324071</c:v>
                </c:pt>
                <c:pt idx="27074">
                  <c:v>58.624208438239087</c:v>
                </c:pt>
                <c:pt idx="27075">
                  <c:v>58.62621620427813</c:v>
                </c:pt>
                <c:pt idx="27076">
                  <c:v>58.623304943521518</c:v>
                </c:pt>
                <c:pt idx="27077">
                  <c:v>58.635753092963562</c:v>
                </c:pt>
                <c:pt idx="27078">
                  <c:v>58.636857364285028</c:v>
                </c:pt>
                <c:pt idx="27079">
                  <c:v>58.638664353720159</c:v>
                </c:pt>
                <c:pt idx="27080">
                  <c:v>58.647096971084153</c:v>
                </c:pt>
                <c:pt idx="27081">
                  <c:v>58.654425317126623</c:v>
                </c:pt>
                <c:pt idx="27082">
                  <c:v>58.650911726558313</c:v>
                </c:pt>
                <c:pt idx="27083">
                  <c:v>58.656232306561762</c:v>
                </c:pt>
                <c:pt idx="27084">
                  <c:v>58.64217794428847</c:v>
                </c:pt>
                <c:pt idx="27085">
                  <c:v>58.649104737123167</c:v>
                </c:pt>
                <c:pt idx="27086">
                  <c:v>58.656232306561762</c:v>
                </c:pt>
                <c:pt idx="27087">
                  <c:v>58.652216774483662</c:v>
                </c:pt>
                <c:pt idx="27088">
                  <c:v>58.660950556753498</c:v>
                </c:pt>
                <c:pt idx="27089">
                  <c:v>58.677514626575601</c:v>
                </c:pt>
                <c:pt idx="27090">
                  <c:v>58.664664923925727</c:v>
                </c:pt>
                <c:pt idx="27091">
                  <c:v>58.654023763918822</c:v>
                </c:pt>
                <c:pt idx="27092">
                  <c:v>58.647398135990009</c:v>
                </c:pt>
                <c:pt idx="27093">
                  <c:v>58.659444732224223</c:v>
                </c:pt>
                <c:pt idx="27094">
                  <c:v>58.663359876000357</c:v>
                </c:pt>
                <c:pt idx="27095">
                  <c:v>58.693978308095701</c:v>
                </c:pt>
                <c:pt idx="27096">
                  <c:v>58.687051515260997</c:v>
                </c:pt>
                <c:pt idx="27097">
                  <c:v>58.682935594881002</c:v>
                </c:pt>
                <c:pt idx="27098">
                  <c:v>58.68805539828054</c:v>
                </c:pt>
                <c:pt idx="27099">
                  <c:v>58.675808025442393</c:v>
                </c:pt>
                <c:pt idx="27100">
                  <c:v>58.667676572984277</c:v>
                </c:pt>
                <c:pt idx="27101">
                  <c:v>58.660448615243737</c:v>
                </c:pt>
                <c:pt idx="27102">
                  <c:v>58.662456381282801</c:v>
                </c:pt>
                <c:pt idx="27103">
                  <c:v>58.671993269968233</c:v>
                </c:pt>
                <c:pt idx="27104">
                  <c:v>58.682734818277083</c:v>
                </c:pt>
                <c:pt idx="27105">
                  <c:v>58.577025936321682</c:v>
                </c:pt>
                <c:pt idx="27106">
                  <c:v>58.579234478964608</c:v>
                </c:pt>
                <c:pt idx="27107">
                  <c:v>58.56357390386011</c:v>
                </c:pt>
                <c:pt idx="27108">
                  <c:v>58.549117988379052</c:v>
                </c:pt>
                <c:pt idx="27109">
                  <c:v>58.550322648002471</c:v>
                </c:pt>
                <c:pt idx="27110">
                  <c:v>58.561164584613259</c:v>
                </c:pt>
                <c:pt idx="27111">
                  <c:v>58.563774680464029</c:v>
                </c:pt>
                <c:pt idx="27112">
                  <c:v>58.585860106893442</c:v>
                </c:pt>
                <c:pt idx="27113">
                  <c:v>58.576423606509962</c:v>
                </c:pt>
                <c:pt idx="27114">
                  <c:v>58.532453530254998</c:v>
                </c:pt>
                <c:pt idx="27115">
                  <c:v>58.537673721956487</c:v>
                </c:pt>
                <c:pt idx="27116">
                  <c:v>58.534762461199897</c:v>
                </c:pt>
                <c:pt idx="27117">
                  <c:v>58.534260519690129</c:v>
                </c:pt>
                <c:pt idx="27118">
                  <c:v>58.548515658567339</c:v>
                </c:pt>
                <c:pt idx="27119">
                  <c:v>58.556546722723468</c:v>
                </c:pt>
                <c:pt idx="27120">
                  <c:v>58.567388659334277</c:v>
                </c:pt>
                <c:pt idx="27121">
                  <c:v>58.568994872165533</c:v>
                </c:pt>
                <c:pt idx="27122">
                  <c:v>58.572307686129939</c:v>
                </c:pt>
                <c:pt idx="27123">
                  <c:v>58.557349829139099</c:v>
                </c:pt>
                <c:pt idx="27124">
                  <c:v>58.656131918259831</c:v>
                </c:pt>
                <c:pt idx="27125">
                  <c:v>58.655629976750063</c:v>
                </c:pt>
                <c:pt idx="27126">
                  <c:v>58.665468030341351</c:v>
                </c:pt>
                <c:pt idx="27127">
                  <c:v>58.659143567318367</c:v>
                </c:pt>
                <c:pt idx="27128">
                  <c:v>58.584053117458318</c:v>
                </c:pt>
                <c:pt idx="27129">
                  <c:v>58.584755835571968</c:v>
                </c:pt>
                <c:pt idx="27130">
                  <c:v>58.587466319724669</c:v>
                </c:pt>
                <c:pt idx="27131">
                  <c:v>58.568593318957738</c:v>
                </c:pt>
                <c:pt idx="27132">
                  <c:v>58.567589435938203</c:v>
                </c:pt>
                <c:pt idx="27133">
                  <c:v>58.55845410046058</c:v>
                </c:pt>
                <c:pt idx="27134">
                  <c:v>58.555442451402023</c:v>
                </c:pt>
                <c:pt idx="27135">
                  <c:v>58.562068079330842</c:v>
                </c:pt>
                <c:pt idx="27136">
                  <c:v>58.566083611408921</c:v>
                </c:pt>
                <c:pt idx="27137">
                  <c:v>58.556847887629317</c:v>
                </c:pt>
                <c:pt idx="27138">
                  <c:v>58.556044781213707</c:v>
                </c:pt>
                <c:pt idx="27139">
                  <c:v>58.544700903093137</c:v>
                </c:pt>
                <c:pt idx="27140">
                  <c:v>58.540685371015073</c:v>
                </c:pt>
                <c:pt idx="27141">
                  <c:v>58.535264402709657</c:v>
                </c:pt>
                <c:pt idx="27142">
                  <c:v>58.544600514791178</c:v>
                </c:pt>
                <c:pt idx="27143">
                  <c:v>58.552631578947349</c:v>
                </c:pt>
                <c:pt idx="27144">
                  <c:v>58.542090807242388</c:v>
                </c:pt>
                <c:pt idx="27145">
                  <c:v>58.549720318190758</c:v>
                </c:pt>
                <c:pt idx="27146">
                  <c:v>58.550021483096579</c:v>
                </c:pt>
                <c:pt idx="27147">
                  <c:v>58.636054257869397</c:v>
                </c:pt>
                <c:pt idx="27148">
                  <c:v>58.63364493862256</c:v>
                </c:pt>
                <c:pt idx="27149">
                  <c:v>58.625513486164472</c:v>
                </c:pt>
                <c:pt idx="27150">
                  <c:v>58.620494071066872</c:v>
                </c:pt>
                <c:pt idx="27151">
                  <c:v>58.628926688430852</c:v>
                </c:pt>
                <c:pt idx="27152">
                  <c:v>58.649707066934901</c:v>
                </c:pt>
                <c:pt idx="27153">
                  <c:v>58.658039295996922</c:v>
                </c:pt>
                <c:pt idx="27154">
                  <c:v>58.676912296763881</c:v>
                </c:pt>
                <c:pt idx="27155">
                  <c:v>58.613466889930237</c:v>
                </c:pt>
                <c:pt idx="27156">
                  <c:v>58.628424746921098</c:v>
                </c:pt>
                <c:pt idx="27157">
                  <c:v>58.628123582015228</c:v>
                </c:pt>
                <c:pt idx="27158">
                  <c:v>58.608849028040453</c:v>
                </c:pt>
                <c:pt idx="27159">
                  <c:v>58.605536214076039</c:v>
                </c:pt>
                <c:pt idx="27160">
                  <c:v>58.616779703894657</c:v>
                </c:pt>
                <c:pt idx="27161">
                  <c:v>58.614972714459533</c:v>
                </c:pt>
                <c:pt idx="27162">
                  <c:v>58.623806885031307</c:v>
                </c:pt>
                <c:pt idx="27163">
                  <c:v>58.633444162018677</c:v>
                </c:pt>
                <c:pt idx="27164">
                  <c:v>58.624509603144972</c:v>
                </c:pt>
                <c:pt idx="27165">
                  <c:v>58.62942862994062</c:v>
                </c:pt>
                <c:pt idx="27166">
                  <c:v>58.633946103528451</c:v>
                </c:pt>
                <c:pt idx="27167">
                  <c:v>58.6355523163597</c:v>
                </c:pt>
                <c:pt idx="27168">
                  <c:v>58.646996582782208</c:v>
                </c:pt>
                <c:pt idx="27169">
                  <c:v>58.633343773716753</c:v>
                </c:pt>
                <c:pt idx="27170">
                  <c:v>58.635652704661638</c:v>
                </c:pt>
                <c:pt idx="27171">
                  <c:v>58.647799689197797</c:v>
                </c:pt>
                <c:pt idx="27172">
                  <c:v>58.666271136756983</c:v>
                </c:pt>
                <c:pt idx="27173">
                  <c:v>58.651413668068074</c:v>
                </c:pt>
                <c:pt idx="27174">
                  <c:v>58.72841149566522</c:v>
                </c:pt>
                <c:pt idx="27175">
                  <c:v>58.71606373452515</c:v>
                </c:pt>
                <c:pt idx="27176">
                  <c:v>58.722789750755922</c:v>
                </c:pt>
                <c:pt idx="27177">
                  <c:v>58.746882943224392</c:v>
                </c:pt>
                <c:pt idx="27178">
                  <c:v>58.749392650773203</c:v>
                </c:pt>
                <c:pt idx="27179">
                  <c:v>58.727809165853522</c:v>
                </c:pt>
                <c:pt idx="27180">
                  <c:v>58.71526062810954</c:v>
                </c:pt>
                <c:pt idx="27181">
                  <c:v>58.70331442017725</c:v>
                </c:pt>
                <c:pt idx="27182">
                  <c:v>58.703715973385059</c:v>
                </c:pt>
                <c:pt idx="27183">
                  <c:v>58.708032670369001</c:v>
                </c:pt>
                <c:pt idx="27184">
                  <c:v>58.702712090365537</c:v>
                </c:pt>
                <c:pt idx="27185">
                  <c:v>58.695484132625012</c:v>
                </c:pt>
                <c:pt idx="27186">
                  <c:v>58.69658840394645</c:v>
                </c:pt>
                <c:pt idx="27187">
                  <c:v>58.681128605445878</c:v>
                </c:pt>
                <c:pt idx="27188">
                  <c:v>58.68333714808881</c:v>
                </c:pt>
                <c:pt idx="27189">
                  <c:v>58.669182397513588</c:v>
                </c:pt>
                <c:pt idx="27190">
                  <c:v>58.652517939389568</c:v>
                </c:pt>
                <c:pt idx="27191">
                  <c:v>58.622401448803977</c:v>
                </c:pt>
                <c:pt idx="27192">
                  <c:v>58.61165990049512</c:v>
                </c:pt>
                <c:pt idx="27193">
                  <c:v>58.595095830673053</c:v>
                </c:pt>
                <c:pt idx="27194">
                  <c:v>58.591682628406673</c:v>
                </c:pt>
                <c:pt idx="27195">
                  <c:v>58.581443021607562</c:v>
                </c:pt>
                <c:pt idx="27196">
                  <c:v>58.582748069532947</c:v>
                </c:pt>
                <c:pt idx="27197">
                  <c:v>58.577829042737299</c:v>
                </c:pt>
                <c:pt idx="27198">
                  <c:v>58.589172920857898</c:v>
                </c:pt>
                <c:pt idx="27199">
                  <c:v>58.585057000477839</c:v>
                </c:pt>
                <c:pt idx="27200">
                  <c:v>58.581342633305653</c:v>
                </c:pt>
                <c:pt idx="27201">
                  <c:v>58.582848457834899</c:v>
                </c:pt>
                <c:pt idx="27202">
                  <c:v>58.577025936321697</c:v>
                </c:pt>
                <c:pt idx="27203">
                  <c:v>58.572207297828022</c:v>
                </c:pt>
                <c:pt idx="27204">
                  <c:v>58.572508462733843</c:v>
                </c:pt>
                <c:pt idx="27205">
                  <c:v>58.57110302650652</c:v>
                </c:pt>
                <c:pt idx="27206">
                  <c:v>58.581643798211459</c:v>
                </c:pt>
                <c:pt idx="27207">
                  <c:v>58.586663213309059</c:v>
                </c:pt>
                <c:pt idx="27208">
                  <c:v>58.594493500861333</c:v>
                </c:pt>
                <c:pt idx="27209">
                  <c:v>58.586362048403231</c:v>
                </c:pt>
                <c:pt idx="27210">
                  <c:v>58.588771367650061</c:v>
                </c:pt>
                <c:pt idx="27211">
                  <c:v>58.592987676332029</c:v>
                </c:pt>
                <c:pt idx="27212">
                  <c:v>58.58997602727348</c:v>
                </c:pt>
                <c:pt idx="27213">
                  <c:v>58.589574474065657</c:v>
                </c:pt>
                <c:pt idx="27214">
                  <c:v>58.579334867266567</c:v>
                </c:pt>
                <c:pt idx="27215">
                  <c:v>58.565180116691359</c:v>
                </c:pt>
                <c:pt idx="27216">
                  <c:v>58.571002638204561</c:v>
                </c:pt>
                <c:pt idx="27217">
                  <c:v>58.569697590279198</c:v>
                </c:pt>
                <c:pt idx="27218">
                  <c:v>58.58053952689</c:v>
                </c:pt>
                <c:pt idx="27219">
                  <c:v>58.577829042737292</c:v>
                </c:pt>
                <c:pt idx="27220">
                  <c:v>58.572910015941659</c:v>
                </c:pt>
                <c:pt idx="27221">
                  <c:v>58.574717005376783</c:v>
                </c:pt>
                <c:pt idx="27222">
                  <c:v>58.576523994811907</c:v>
                </c:pt>
                <c:pt idx="27223">
                  <c:v>58.581242245003651</c:v>
                </c:pt>
                <c:pt idx="27224">
                  <c:v>58.570601084996753</c:v>
                </c:pt>
                <c:pt idx="27225">
                  <c:v>58.566485164616722</c:v>
                </c:pt>
                <c:pt idx="27226">
                  <c:v>58.57582127669825</c:v>
                </c:pt>
                <c:pt idx="27227">
                  <c:v>58.565782446503071</c:v>
                </c:pt>
                <c:pt idx="27228">
                  <c:v>58.576724771415833</c:v>
                </c:pt>
                <c:pt idx="27229">
                  <c:v>58.573813510659207</c:v>
                </c:pt>
                <c:pt idx="27230">
                  <c:v>58.575419723490448</c:v>
                </c:pt>
                <c:pt idx="27231">
                  <c:v>58.575018170282647</c:v>
                </c:pt>
                <c:pt idx="27232">
                  <c:v>58.566183999710873</c:v>
                </c:pt>
                <c:pt idx="27233">
                  <c:v>58.573010404243597</c:v>
                </c:pt>
                <c:pt idx="27234">
                  <c:v>58.572207297827987</c:v>
                </c:pt>
                <c:pt idx="27235">
                  <c:v>58.572910015941652</c:v>
                </c:pt>
                <c:pt idx="27236">
                  <c:v>58.572709239337748</c:v>
                </c:pt>
                <c:pt idx="27237">
                  <c:v>58.575419723490462</c:v>
                </c:pt>
                <c:pt idx="27238">
                  <c:v>58.573713122357262</c:v>
                </c:pt>
                <c:pt idx="27239">
                  <c:v>58.594895054069127</c:v>
                </c:pt>
                <c:pt idx="27240">
                  <c:v>58.586060883497353</c:v>
                </c:pt>
                <c:pt idx="27241">
                  <c:v>58.586060883497353</c:v>
                </c:pt>
                <c:pt idx="27242">
                  <c:v>58.577728654435347</c:v>
                </c:pt>
                <c:pt idx="27243">
                  <c:v>58.588670979348109</c:v>
                </c:pt>
                <c:pt idx="27244">
                  <c:v>58.613567278232189</c:v>
                </c:pt>
                <c:pt idx="27245">
                  <c:v>58.605937767283848</c:v>
                </c:pt>
                <c:pt idx="27246">
                  <c:v>58.619992129557119</c:v>
                </c:pt>
                <c:pt idx="27247">
                  <c:v>58.636154646171398</c:v>
                </c:pt>
                <c:pt idx="27248">
                  <c:v>58.574315452168982</c:v>
                </c:pt>
                <c:pt idx="27249">
                  <c:v>58.567087494428428</c:v>
                </c:pt>
                <c:pt idx="27250">
                  <c:v>58.569998755185061</c:v>
                </c:pt>
                <c:pt idx="27251">
                  <c:v>58.586362048403231</c:v>
                </c:pt>
                <c:pt idx="27252">
                  <c:v>58.584856223873928</c:v>
                </c:pt>
                <c:pt idx="27253">
                  <c:v>58.596200101994498</c:v>
                </c:pt>
                <c:pt idx="27254">
                  <c:v>58.594493500861297</c:v>
                </c:pt>
                <c:pt idx="27255">
                  <c:v>58.593690394445709</c:v>
                </c:pt>
                <c:pt idx="27256">
                  <c:v>58.591682628406659</c:v>
                </c:pt>
                <c:pt idx="27257">
                  <c:v>58.598910586147198</c:v>
                </c:pt>
                <c:pt idx="27258">
                  <c:v>58.484367533620023</c:v>
                </c:pt>
                <c:pt idx="27259">
                  <c:v>58.492498986078139</c:v>
                </c:pt>
                <c:pt idx="27260">
                  <c:v>58.493201704191812</c:v>
                </c:pt>
                <c:pt idx="27261">
                  <c:v>58.506452960049472</c:v>
                </c:pt>
                <c:pt idx="27262">
                  <c:v>58.511271598543154</c:v>
                </c:pt>
                <c:pt idx="27263">
                  <c:v>58.498522284195261</c:v>
                </c:pt>
                <c:pt idx="27264">
                  <c:v>58.489989278529343</c:v>
                </c:pt>
                <c:pt idx="27265">
                  <c:v>58.486576076262971</c:v>
                </c:pt>
                <c:pt idx="27266">
                  <c:v>58.474931033236537</c:v>
                </c:pt>
                <c:pt idx="27267">
                  <c:v>58.5490176000771</c:v>
                </c:pt>
                <c:pt idx="27268">
                  <c:v>58.558855653668353</c:v>
                </c:pt>
                <c:pt idx="27269">
                  <c:v>58.559257206876183</c:v>
                </c:pt>
                <c:pt idx="27270">
                  <c:v>58.581543409909507</c:v>
                </c:pt>
                <c:pt idx="27271">
                  <c:v>58.585659330289538</c:v>
                </c:pt>
                <c:pt idx="27272">
                  <c:v>58.5745162287729</c:v>
                </c:pt>
                <c:pt idx="27273">
                  <c:v>58.568191765749908</c:v>
                </c:pt>
                <c:pt idx="27274">
                  <c:v>58.558654877064448</c:v>
                </c:pt>
                <c:pt idx="27275">
                  <c:v>58.552230025739547</c:v>
                </c:pt>
                <c:pt idx="27276">
                  <c:v>58.545604397810713</c:v>
                </c:pt>
                <c:pt idx="27277">
                  <c:v>58.63474920994404</c:v>
                </c:pt>
                <c:pt idx="27278">
                  <c:v>58.636355422775281</c:v>
                </c:pt>
                <c:pt idx="27279">
                  <c:v>58.629629406544503</c:v>
                </c:pt>
                <c:pt idx="27280">
                  <c:v>58.629127465034742</c:v>
                </c:pt>
                <c:pt idx="27281">
                  <c:v>58.612764171816558</c:v>
                </c:pt>
                <c:pt idx="27282">
                  <c:v>58.595196218974998</c:v>
                </c:pt>
                <c:pt idx="27283">
                  <c:v>58.600516798978447</c:v>
                </c:pt>
                <c:pt idx="27284">
                  <c:v>58.606740873699451</c:v>
                </c:pt>
                <c:pt idx="27285">
                  <c:v>58.606540097095547</c:v>
                </c:pt>
                <c:pt idx="27286">
                  <c:v>58.595196218974984</c:v>
                </c:pt>
                <c:pt idx="27287">
                  <c:v>58.583852340854399</c:v>
                </c:pt>
                <c:pt idx="27288">
                  <c:v>58.578832925756799</c:v>
                </c:pt>
                <c:pt idx="27289">
                  <c:v>58.541388089128709</c:v>
                </c:pt>
                <c:pt idx="27290">
                  <c:v>58.542793525356053</c:v>
                </c:pt>
                <c:pt idx="27291">
                  <c:v>58.549419153284873</c:v>
                </c:pt>
                <c:pt idx="27292">
                  <c:v>58.562068079330821</c:v>
                </c:pt>
                <c:pt idx="27293">
                  <c:v>58.568492930655758</c:v>
                </c:pt>
                <c:pt idx="27294">
                  <c:v>58.555743616307858</c:v>
                </c:pt>
                <c:pt idx="27295">
                  <c:v>58.562369244236699</c:v>
                </c:pt>
                <c:pt idx="27296">
                  <c:v>58.568492930655779</c:v>
                </c:pt>
                <c:pt idx="27297">
                  <c:v>58.5627707974445</c:v>
                </c:pt>
                <c:pt idx="27298">
                  <c:v>58.565882834805024</c:v>
                </c:pt>
                <c:pt idx="27299">
                  <c:v>58.551928860833691</c:v>
                </c:pt>
                <c:pt idx="27300">
                  <c:v>58.554538956684432</c:v>
                </c:pt>
                <c:pt idx="27301">
                  <c:v>58.555141286496152</c:v>
                </c:pt>
                <c:pt idx="27302">
                  <c:v>58.554338180080528</c:v>
                </c:pt>
                <c:pt idx="27303">
                  <c:v>58.544399738187288</c:v>
                </c:pt>
                <c:pt idx="27304">
                  <c:v>58.550021483096579</c:v>
                </c:pt>
                <c:pt idx="27305">
                  <c:v>58.550322648002471</c:v>
                </c:pt>
                <c:pt idx="27306">
                  <c:v>58.565079728389406</c:v>
                </c:pt>
                <c:pt idx="27307">
                  <c:v>58.569296037071368</c:v>
                </c:pt>
                <c:pt idx="27308">
                  <c:v>58.584253894062208</c:v>
                </c:pt>
                <c:pt idx="27309">
                  <c:v>58.578632149152916</c:v>
                </c:pt>
                <c:pt idx="27310">
                  <c:v>58.583952729156373</c:v>
                </c:pt>
                <c:pt idx="27311">
                  <c:v>58.58134263330561</c:v>
                </c:pt>
                <c:pt idx="27312">
                  <c:v>58.609451357852159</c:v>
                </c:pt>
                <c:pt idx="27313">
                  <c:v>58.654425317126631</c:v>
                </c:pt>
                <c:pt idx="27314">
                  <c:v>58.644286098629493</c:v>
                </c:pt>
                <c:pt idx="27315">
                  <c:v>58.643282215609972</c:v>
                </c:pt>
                <c:pt idx="27316">
                  <c:v>58.652819104295403</c:v>
                </c:pt>
                <c:pt idx="27317">
                  <c:v>58.66165327486717</c:v>
                </c:pt>
                <c:pt idx="27318">
                  <c:v>58.669483562419423</c:v>
                </c:pt>
                <c:pt idx="27319">
                  <c:v>58.665568418643304</c:v>
                </c:pt>
                <c:pt idx="27320">
                  <c:v>58.675607248838482</c:v>
                </c:pt>
                <c:pt idx="27321">
                  <c:v>58.675105307328742</c:v>
                </c:pt>
                <c:pt idx="27322">
                  <c:v>58.67741423827362</c:v>
                </c:pt>
                <c:pt idx="27323">
                  <c:v>58.668881232607717</c:v>
                </c:pt>
                <c:pt idx="27324">
                  <c:v>58.664966088831576</c:v>
                </c:pt>
                <c:pt idx="27325">
                  <c:v>58.65813968429886</c:v>
                </c:pt>
                <c:pt idx="27326">
                  <c:v>58.649606678632928</c:v>
                </c:pt>
                <c:pt idx="27327">
                  <c:v>58.6570354129774</c:v>
                </c:pt>
                <c:pt idx="27328">
                  <c:v>58.665166865435488</c:v>
                </c:pt>
                <c:pt idx="27329">
                  <c:v>58.663460264302309</c:v>
                </c:pt>
                <c:pt idx="27330">
                  <c:v>58.658340460902757</c:v>
                </c:pt>
                <c:pt idx="27331">
                  <c:v>58.641374837872888</c:v>
                </c:pt>
                <c:pt idx="27332">
                  <c:v>58.609852911059967</c:v>
                </c:pt>
                <c:pt idx="27333">
                  <c:v>58.617582810310267</c:v>
                </c:pt>
                <c:pt idx="27334">
                  <c:v>58.617382033706363</c:v>
                </c:pt>
                <c:pt idx="27335">
                  <c:v>58.61577582087515</c:v>
                </c:pt>
                <c:pt idx="27336">
                  <c:v>58.610053687663857</c:v>
                </c:pt>
                <c:pt idx="27337">
                  <c:v>58.602123011809667</c:v>
                </c:pt>
                <c:pt idx="27338">
                  <c:v>58.612463006910723</c:v>
                </c:pt>
                <c:pt idx="27339">
                  <c:v>58.620494071066872</c:v>
                </c:pt>
                <c:pt idx="27340">
                  <c:v>58.604833495962353</c:v>
                </c:pt>
                <c:pt idx="27341">
                  <c:v>58.602424176715523</c:v>
                </c:pt>
                <c:pt idx="27342">
                  <c:v>58.606038155585779</c:v>
                </c:pt>
                <c:pt idx="27343">
                  <c:v>58.615675432573177</c:v>
                </c:pt>
                <c:pt idx="27344">
                  <c:v>58.605235049170197</c:v>
                </c:pt>
                <c:pt idx="27345">
                  <c:v>58.618084751820007</c:v>
                </c:pt>
                <c:pt idx="27346">
                  <c:v>58.602624953319427</c:v>
                </c:pt>
                <c:pt idx="27347">
                  <c:v>58.603026506527229</c:v>
                </c:pt>
                <c:pt idx="27348">
                  <c:v>58.605736990679951</c:v>
                </c:pt>
                <c:pt idx="27349">
                  <c:v>58.613466889930223</c:v>
                </c:pt>
                <c:pt idx="27350">
                  <c:v>58.566183999710873</c:v>
                </c:pt>
                <c:pt idx="27351">
                  <c:v>58.567890600844038</c:v>
                </c:pt>
                <c:pt idx="27352">
                  <c:v>58.563875068765967</c:v>
                </c:pt>
                <c:pt idx="27353">
                  <c:v>58.559859536687881</c:v>
                </c:pt>
                <c:pt idx="27354">
                  <c:v>58.548716435171222</c:v>
                </c:pt>
                <c:pt idx="27355">
                  <c:v>58.509464609108008</c:v>
                </c:pt>
                <c:pt idx="27356">
                  <c:v>58.521511205342243</c:v>
                </c:pt>
                <c:pt idx="27357">
                  <c:v>58.510669268731441</c:v>
                </c:pt>
                <c:pt idx="27358">
                  <c:v>58.49882344910111</c:v>
                </c:pt>
                <c:pt idx="27359">
                  <c:v>58.512175093260723</c:v>
                </c:pt>
                <c:pt idx="27360">
                  <c:v>58.507456843069001</c:v>
                </c:pt>
                <c:pt idx="27361">
                  <c:v>58.509163444202173</c:v>
                </c:pt>
                <c:pt idx="27362">
                  <c:v>58.525225572514479</c:v>
                </c:pt>
                <c:pt idx="27363">
                  <c:v>58.517997614773947</c:v>
                </c:pt>
                <c:pt idx="27364">
                  <c:v>58.497317624571863</c:v>
                </c:pt>
                <c:pt idx="27365">
                  <c:v>58.511773540052907</c:v>
                </c:pt>
                <c:pt idx="27366">
                  <c:v>58.5057502419358</c:v>
                </c:pt>
                <c:pt idx="27367">
                  <c:v>58.499325390610863</c:v>
                </c:pt>
                <c:pt idx="27368">
                  <c:v>58.490591608341042</c:v>
                </c:pt>
                <c:pt idx="27369">
                  <c:v>58.51669256684854</c:v>
                </c:pt>
                <c:pt idx="27370">
                  <c:v>58.517495673264143</c:v>
                </c:pt>
                <c:pt idx="27371">
                  <c:v>58.519704215907097</c:v>
                </c:pt>
                <c:pt idx="27372">
                  <c:v>58.509163444202173</c:v>
                </c:pt>
                <c:pt idx="27373">
                  <c:v>58.510066938919742</c:v>
                </c:pt>
                <c:pt idx="27374">
                  <c:v>58.542391972148259</c:v>
                </c:pt>
                <c:pt idx="27375">
                  <c:v>58.528839551384742</c:v>
                </c:pt>
                <c:pt idx="27376">
                  <c:v>58.541287700826793</c:v>
                </c:pt>
                <c:pt idx="27377">
                  <c:v>58.529943822706223</c:v>
                </c:pt>
                <c:pt idx="27378">
                  <c:v>58.533858966482342</c:v>
                </c:pt>
                <c:pt idx="27379">
                  <c:v>58.533658189878452</c:v>
                </c:pt>
                <c:pt idx="27380">
                  <c:v>58.522314311757903</c:v>
                </c:pt>
                <c:pt idx="27381">
                  <c:v>58.493000927587921</c:v>
                </c:pt>
                <c:pt idx="27382">
                  <c:v>58.501031991744057</c:v>
                </c:pt>
                <c:pt idx="27383">
                  <c:v>58.51558829552711</c:v>
                </c:pt>
                <c:pt idx="27384">
                  <c:v>58.489888890227391</c:v>
                </c:pt>
                <c:pt idx="27385">
                  <c:v>58.488182289094212</c:v>
                </c:pt>
                <c:pt idx="27386">
                  <c:v>58.488684230603958</c:v>
                </c:pt>
                <c:pt idx="27387">
                  <c:v>58.509665385711912</c:v>
                </c:pt>
                <c:pt idx="27388">
                  <c:v>58.533457413274519</c:v>
                </c:pt>
                <c:pt idx="27389">
                  <c:v>58.543697020073637</c:v>
                </c:pt>
                <c:pt idx="27390">
                  <c:v>58.422628727919587</c:v>
                </c:pt>
                <c:pt idx="27391">
                  <c:v>58.437185031702597</c:v>
                </c:pt>
                <c:pt idx="27392">
                  <c:v>58.452243276995397</c:v>
                </c:pt>
                <c:pt idx="27393">
                  <c:v>58.453749101524679</c:v>
                </c:pt>
                <c:pt idx="27394">
                  <c:v>58.457061915489099</c:v>
                </c:pt>
                <c:pt idx="27395">
                  <c:v>58.453648713222726</c:v>
                </c:pt>
                <c:pt idx="27396">
                  <c:v>58.4715178309702</c:v>
                </c:pt>
                <c:pt idx="27397">
                  <c:v>58.470614336252623</c:v>
                </c:pt>
                <c:pt idx="27398">
                  <c:v>58.46589608606088</c:v>
                </c:pt>
                <c:pt idx="27399">
                  <c:v>58.459270458132039</c:v>
                </c:pt>
                <c:pt idx="27400">
                  <c:v>58.445517260764618</c:v>
                </c:pt>
                <c:pt idx="27401">
                  <c:v>58.459471234735943</c:v>
                </c:pt>
                <c:pt idx="27402">
                  <c:v>58.480954331353672</c:v>
                </c:pt>
                <c:pt idx="27403">
                  <c:v>58.490892773246912</c:v>
                </c:pt>
                <c:pt idx="27404">
                  <c:v>58.484969863431743</c:v>
                </c:pt>
                <c:pt idx="27405">
                  <c:v>58.472120160781898</c:v>
                </c:pt>
                <c:pt idx="27406">
                  <c:v>58.45595764416764</c:v>
                </c:pt>
                <c:pt idx="27407">
                  <c:v>58.44752502680366</c:v>
                </c:pt>
                <c:pt idx="27408">
                  <c:v>58.439694739251387</c:v>
                </c:pt>
                <c:pt idx="27409">
                  <c:v>58.555342063100063</c:v>
                </c:pt>
                <c:pt idx="27410">
                  <c:v>58.547210610641947</c:v>
                </c:pt>
                <c:pt idx="27411">
                  <c:v>58.543295466865843</c:v>
                </c:pt>
                <c:pt idx="27412">
                  <c:v>58.550623812908327</c:v>
                </c:pt>
                <c:pt idx="27413">
                  <c:v>58.548013717057579</c:v>
                </c:pt>
                <c:pt idx="27414">
                  <c:v>58.537171780446783</c:v>
                </c:pt>
                <c:pt idx="27415">
                  <c:v>58.527333726855481</c:v>
                </c:pt>
                <c:pt idx="27416">
                  <c:v>58.533156248368698</c:v>
                </c:pt>
                <c:pt idx="27417">
                  <c:v>58.545504009508782</c:v>
                </c:pt>
                <c:pt idx="27418">
                  <c:v>58.540986535920943</c:v>
                </c:pt>
                <c:pt idx="27419">
                  <c:v>58.558654877064491</c:v>
                </c:pt>
                <c:pt idx="27420">
                  <c:v>58.555743616307893</c:v>
                </c:pt>
                <c:pt idx="27421">
                  <c:v>58.522314311757903</c:v>
                </c:pt>
                <c:pt idx="27422">
                  <c:v>58.521210040436422</c:v>
                </c:pt>
                <c:pt idx="27423">
                  <c:v>58.496614906458177</c:v>
                </c:pt>
                <c:pt idx="27424">
                  <c:v>58.504846747218217</c:v>
                </c:pt>
                <c:pt idx="27425">
                  <c:v>58.500831215140153</c:v>
                </c:pt>
                <c:pt idx="27426">
                  <c:v>58.501734709857708</c:v>
                </c:pt>
                <c:pt idx="27427">
                  <c:v>58.496213353250347</c:v>
                </c:pt>
                <c:pt idx="27428">
                  <c:v>58.509063055900199</c:v>
                </c:pt>
                <c:pt idx="27429">
                  <c:v>58.510870045335331</c:v>
                </c:pt>
                <c:pt idx="27430">
                  <c:v>58.506754124955307</c:v>
                </c:pt>
                <c:pt idx="27431">
                  <c:v>58.508460726088501</c:v>
                </c:pt>
                <c:pt idx="27432">
                  <c:v>58.507758007974822</c:v>
                </c:pt>
                <c:pt idx="27433">
                  <c:v>58.519804604209057</c:v>
                </c:pt>
                <c:pt idx="27434">
                  <c:v>58.517294896660268</c:v>
                </c:pt>
                <c:pt idx="27435">
                  <c:v>58.498421895893287</c:v>
                </c:pt>
                <c:pt idx="27436">
                  <c:v>58.500530050234268</c:v>
                </c:pt>
                <c:pt idx="27437">
                  <c:v>58.517294896660239</c:v>
                </c:pt>
                <c:pt idx="27438">
                  <c:v>58.527936056667173</c:v>
                </c:pt>
                <c:pt idx="27439">
                  <c:v>58.514283247601703</c:v>
                </c:pt>
                <c:pt idx="27440">
                  <c:v>58.523920524589101</c:v>
                </c:pt>
                <c:pt idx="27441">
                  <c:v>58.53195158874523</c:v>
                </c:pt>
                <c:pt idx="27442">
                  <c:v>58.562570020840603</c:v>
                </c:pt>
                <c:pt idx="27443">
                  <c:v>58.575018170282632</c:v>
                </c:pt>
                <c:pt idx="27444">
                  <c:v>58.561465749519122</c:v>
                </c:pt>
                <c:pt idx="27445">
                  <c:v>58.53165042383938</c:v>
                </c:pt>
                <c:pt idx="27446">
                  <c:v>58.53155003553745</c:v>
                </c:pt>
                <c:pt idx="27447">
                  <c:v>58.545202844602912</c:v>
                </c:pt>
                <c:pt idx="27448">
                  <c:v>58.554438568382473</c:v>
                </c:pt>
                <c:pt idx="27449">
                  <c:v>58.573010404243597</c:v>
                </c:pt>
                <c:pt idx="27450">
                  <c:v>58.568091377447949</c:v>
                </c:pt>
                <c:pt idx="27451">
                  <c:v>58.573311569149432</c:v>
                </c:pt>
                <c:pt idx="27452">
                  <c:v>58.572408074431898</c:v>
                </c:pt>
                <c:pt idx="27453">
                  <c:v>58.572508462733843</c:v>
                </c:pt>
                <c:pt idx="27454">
                  <c:v>58.578933314058773</c:v>
                </c:pt>
                <c:pt idx="27455">
                  <c:v>58.570601084996753</c:v>
                </c:pt>
                <c:pt idx="27456">
                  <c:v>58.568191765749901</c:v>
                </c:pt>
                <c:pt idx="27457">
                  <c:v>58.562168467632787</c:v>
                </c:pt>
                <c:pt idx="27458">
                  <c:v>58.569597201977238</c:v>
                </c:pt>
                <c:pt idx="27459">
                  <c:v>58.56979797858115</c:v>
                </c:pt>
                <c:pt idx="27460">
                  <c:v>58.536770227238961</c:v>
                </c:pt>
                <c:pt idx="27461">
                  <c:v>58.539079158183853</c:v>
                </c:pt>
                <c:pt idx="27462">
                  <c:v>58.517596061566117</c:v>
                </c:pt>
                <c:pt idx="27463">
                  <c:v>58.527233338553522</c:v>
                </c:pt>
                <c:pt idx="27464">
                  <c:v>58.548415270265387</c:v>
                </c:pt>
                <c:pt idx="27465">
                  <c:v>58.549318764982949</c:v>
                </c:pt>
                <c:pt idx="27466">
                  <c:v>58.520507322322743</c:v>
                </c:pt>
                <c:pt idx="27467">
                  <c:v>58.507958784578747</c:v>
                </c:pt>
                <c:pt idx="27468">
                  <c:v>58.483464038902447</c:v>
                </c:pt>
                <c:pt idx="27469">
                  <c:v>58.475432974746298</c:v>
                </c:pt>
                <c:pt idx="27470">
                  <c:v>58.474127926820941</c:v>
                </c:pt>
                <c:pt idx="27471">
                  <c:v>58.470815112856528</c:v>
                </c:pt>
                <c:pt idx="27472">
                  <c:v>58.495309858532799</c:v>
                </c:pt>
                <c:pt idx="27473">
                  <c:v>58.514584412507553</c:v>
                </c:pt>
                <c:pt idx="27474">
                  <c:v>58.505248300426032</c:v>
                </c:pt>
                <c:pt idx="27475">
                  <c:v>58.484367533620023</c:v>
                </c:pt>
                <c:pt idx="27476">
                  <c:v>58.49079238494496</c:v>
                </c:pt>
                <c:pt idx="27477">
                  <c:v>58.516592178546603</c:v>
                </c:pt>
                <c:pt idx="27478">
                  <c:v>58.51378130609195</c:v>
                </c:pt>
                <c:pt idx="27479">
                  <c:v>58.542693137054108</c:v>
                </c:pt>
                <c:pt idx="27480">
                  <c:v>58.545202844602912</c:v>
                </c:pt>
                <c:pt idx="27481">
                  <c:v>58.558855653668353</c:v>
                </c:pt>
                <c:pt idx="27482">
                  <c:v>58.562570020840603</c:v>
                </c:pt>
                <c:pt idx="27483">
                  <c:v>58.499927720422583</c:v>
                </c:pt>
                <c:pt idx="27484">
                  <c:v>58.499124614006973</c:v>
                </c:pt>
                <c:pt idx="27485">
                  <c:v>58.506352571747492</c:v>
                </c:pt>
                <c:pt idx="27486">
                  <c:v>58.513580529488053</c:v>
                </c:pt>
                <c:pt idx="27487">
                  <c:v>58.508360337786542</c:v>
                </c:pt>
                <c:pt idx="27488">
                  <c:v>58.523318194777367</c:v>
                </c:pt>
                <c:pt idx="27489">
                  <c:v>58.532955471764758</c:v>
                </c:pt>
                <c:pt idx="27490">
                  <c:v>58.533658189878437</c:v>
                </c:pt>
                <c:pt idx="27491">
                  <c:v>58.514484024205593</c:v>
                </c:pt>
                <c:pt idx="27492">
                  <c:v>58.514082470997792</c:v>
                </c:pt>
                <c:pt idx="27493">
                  <c:v>58.520708098926612</c:v>
                </c:pt>
                <c:pt idx="27494">
                  <c:v>58.551627695927813</c:v>
                </c:pt>
                <c:pt idx="27495">
                  <c:v>58.5285383864789</c:v>
                </c:pt>
                <c:pt idx="27496">
                  <c:v>58.500630438536227</c:v>
                </c:pt>
                <c:pt idx="27497">
                  <c:v>58.504043640802593</c:v>
                </c:pt>
                <c:pt idx="27498">
                  <c:v>58.478344235502902</c:v>
                </c:pt>
                <c:pt idx="27499">
                  <c:v>58.467000357382318</c:v>
                </c:pt>
                <c:pt idx="27500">
                  <c:v>58.465193367947201</c:v>
                </c:pt>
                <c:pt idx="27501">
                  <c:v>58.462282107190603</c:v>
                </c:pt>
                <c:pt idx="27502">
                  <c:v>58.539179546485812</c:v>
                </c:pt>
                <c:pt idx="27503">
                  <c:v>58.547110222340009</c:v>
                </c:pt>
                <c:pt idx="27504">
                  <c:v>58.539581099693592</c:v>
                </c:pt>
                <c:pt idx="27505">
                  <c:v>58.53948071139164</c:v>
                </c:pt>
                <c:pt idx="27506">
                  <c:v>58.549921094794641</c:v>
                </c:pt>
                <c:pt idx="27507">
                  <c:v>58.541086924222867</c:v>
                </c:pt>
                <c:pt idx="27508">
                  <c:v>58.522213923455901</c:v>
                </c:pt>
                <c:pt idx="27509">
                  <c:v>58.517495673264143</c:v>
                </c:pt>
                <c:pt idx="27510">
                  <c:v>58.422528339617642</c:v>
                </c:pt>
                <c:pt idx="27511">
                  <c:v>58.40496038677604</c:v>
                </c:pt>
                <c:pt idx="27512">
                  <c:v>58.422729116221539</c:v>
                </c:pt>
                <c:pt idx="27513">
                  <c:v>58.416806206406349</c:v>
                </c:pt>
                <c:pt idx="27514">
                  <c:v>58.424134552448862</c:v>
                </c:pt>
                <c:pt idx="27515">
                  <c:v>58.345932065228297</c:v>
                </c:pt>
                <c:pt idx="27516">
                  <c:v>58.33599362333505</c:v>
                </c:pt>
                <c:pt idx="27517">
                  <c:v>58.384280396573928</c:v>
                </c:pt>
                <c:pt idx="27518">
                  <c:v>58.401948737717468</c:v>
                </c:pt>
                <c:pt idx="27519">
                  <c:v>58.406867764513102</c:v>
                </c:pt>
                <c:pt idx="27520">
                  <c:v>58.299151116518672</c:v>
                </c:pt>
                <c:pt idx="27521">
                  <c:v>58.29132082896642</c:v>
                </c:pt>
                <c:pt idx="27522">
                  <c:v>58.288108403303973</c:v>
                </c:pt>
                <c:pt idx="27523">
                  <c:v>58.297745680291342</c:v>
                </c:pt>
                <c:pt idx="27524">
                  <c:v>58.291320828966441</c:v>
                </c:pt>
                <c:pt idx="27525">
                  <c:v>58.174067292286537</c:v>
                </c:pt>
                <c:pt idx="27526">
                  <c:v>58.182098356442701</c:v>
                </c:pt>
                <c:pt idx="27527">
                  <c:v>58.194044564374977</c:v>
                </c:pt>
                <c:pt idx="27528">
                  <c:v>58.200469415699907</c:v>
                </c:pt>
                <c:pt idx="27529">
                  <c:v>58.283992482923942</c:v>
                </c:pt>
                <c:pt idx="27530">
                  <c:v>58.299452281424543</c:v>
                </c:pt>
                <c:pt idx="27531">
                  <c:v>58.290618110852762</c:v>
                </c:pt>
                <c:pt idx="27532">
                  <c:v>58.284695201037579</c:v>
                </c:pt>
                <c:pt idx="27533">
                  <c:v>58.204284171174088</c:v>
                </c:pt>
                <c:pt idx="27534">
                  <c:v>58.280780057261467</c:v>
                </c:pt>
                <c:pt idx="27535">
                  <c:v>58.292123935382051</c:v>
                </c:pt>
                <c:pt idx="27536">
                  <c:v>58.261605891588658</c:v>
                </c:pt>
                <c:pt idx="27537">
                  <c:v>58.252972497620803</c:v>
                </c:pt>
                <c:pt idx="27538">
                  <c:v>58.242532114217802</c:v>
                </c:pt>
                <c:pt idx="27539">
                  <c:v>58.338603719185812</c:v>
                </c:pt>
                <c:pt idx="27540">
                  <c:v>58.340912650130697</c:v>
                </c:pt>
                <c:pt idx="27541">
                  <c:v>58.326155569743783</c:v>
                </c:pt>
                <c:pt idx="27542">
                  <c:v>58.327259841065228</c:v>
                </c:pt>
                <c:pt idx="27543">
                  <c:v>58.328062947480852</c:v>
                </c:pt>
                <c:pt idx="27544">
                  <c:v>58.436080760381131</c:v>
                </c:pt>
                <c:pt idx="27545">
                  <c:v>58.429756297358168</c:v>
                </c:pt>
                <c:pt idx="27546">
                  <c:v>58.425439600374219</c:v>
                </c:pt>
                <c:pt idx="27547">
                  <c:v>58.426041930185953</c:v>
                </c:pt>
                <c:pt idx="27548">
                  <c:v>58.444914930952912</c:v>
                </c:pt>
                <c:pt idx="27549">
                  <c:v>58.432667558114773</c:v>
                </c:pt>
                <c:pt idx="27550">
                  <c:v>58.426744648299596</c:v>
                </c:pt>
                <c:pt idx="27551">
                  <c:v>58.423732999241061</c:v>
                </c:pt>
                <c:pt idx="27552">
                  <c:v>58.516291013640739</c:v>
                </c:pt>
                <c:pt idx="27553">
                  <c:v>58.525526737420343</c:v>
                </c:pt>
                <c:pt idx="27554">
                  <c:v>58.512877811374388</c:v>
                </c:pt>
                <c:pt idx="27555">
                  <c:v>58.526028678930103</c:v>
                </c:pt>
                <c:pt idx="27556">
                  <c:v>58.529341492894503</c:v>
                </c:pt>
                <c:pt idx="27557">
                  <c:v>58.446721920388057</c:v>
                </c:pt>
                <c:pt idx="27558">
                  <c:v>58.453648713222726</c:v>
                </c:pt>
                <c:pt idx="27559">
                  <c:v>58.473826761915078</c:v>
                </c:pt>
                <c:pt idx="27560">
                  <c:v>58.499425778912837</c:v>
                </c:pt>
                <c:pt idx="27561">
                  <c:v>58.485471804941497</c:v>
                </c:pt>
                <c:pt idx="27562">
                  <c:v>58.491997044568372</c:v>
                </c:pt>
                <c:pt idx="27563">
                  <c:v>58.49882344910111</c:v>
                </c:pt>
                <c:pt idx="27564">
                  <c:v>58.493101315889852</c:v>
                </c:pt>
                <c:pt idx="27565">
                  <c:v>58.490591608341063</c:v>
                </c:pt>
                <c:pt idx="27566">
                  <c:v>58.47723996418145</c:v>
                </c:pt>
                <c:pt idx="27567">
                  <c:v>58.381268747515371</c:v>
                </c:pt>
                <c:pt idx="27568">
                  <c:v>58.387091269028573</c:v>
                </c:pt>
                <c:pt idx="27569">
                  <c:v>58.397130099223801</c:v>
                </c:pt>
                <c:pt idx="27570">
                  <c:v>58.361793416936713</c:v>
                </c:pt>
                <c:pt idx="27571">
                  <c:v>58.356071283725427</c:v>
                </c:pt>
                <c:pt idx="27572">
                  <c:v>58.347538278059517</c:v>
                </c:pt>
                <c:pt idx="27573">
                  <c:v>58.353561576176617</c:v>
                </c:pt>
                <c:pt idx="27574">
                  <c:v>58.341013038432642</c:v>
                </c:pt>
                <c:pt idx="27575">
                  <c:v>58.341816144848252</c:v>
                </c:pt>
                <c:pt idx="27576">
                  <c:v>58.434976489059657</c:v>
                </c:pt>
                <c:pt idx="27577">
                  <c:v>58.438088526420181</c:v>
                </c:pt>
                <c:pt idx="27578">
                  <c:v>58.422829504523477</c:v>
                </c:pt>
                <c:pt idx="27579">
                  <c:v>58.400844466395988</c:v>
                </c:pt>
                <c:pt idx="27580">
                  <c:v>58.404056892058478</c:v>
                </c:pt>
                <c:pt idx="27581">
                  <c:v>58.398133982243323</c:v>
                </c:pt>
                <c:pt idx="27582">
                  <c:v>58.396226604506211</c:v>
                </c:pt>
                <c:pt idx="27583">
                  <c:v>58.287004131982492</c:v>
                </c:pt>
                <c:pt idx="27584">
                  <c:v>58.314912079925151</c:v>
                </c:pt>
                <c:pt idx="27585">
                  <c:v>58.297042962177699</c:v>
                </c:pt>
                <c:pt idx="27586">
                  <c:v>58.382774572044653</c:v>
                </c:pt>
                <c:pt idx="27587">
                  <c:v>58.378859428268527</c:v>
                </c:pt>
                <c:pt idx="27588">
                  <c:v>58.369924869394822</c:v>
                </c:pt>
                <c:pt idx="27589">
                  <c:v>58.402049126019449</c:v>
                </c:pt>
                <c:pt idx="27590">
                  <c:v>58.366712443732347</c:v>
                </c:pt>
                <c:pt idx="27591">
                  <c:v>58.374040789774853</c:v>
                </c:pt>
                <c:pt idx="27592">
                  <c:v>58.388998646765693</c:v>
                </c:pt>
                <c:pt idx="27593">
                  <c:v>58.398635923753083</c:v>
                </c:pt>
                <c:pt idx="27594">
                  <c:v>58.405863881493609</c:v>
                </c:pt>
                <c:pt idx="27595">
                  <c:v>58.415601546782952</c:v>
                </c:pt>
                <c:pt idx="27596">
                  <c:v>58.415501158481007</c:v>
                </c:pt>
                <c:pt idx="27597">
                  <c:v>58.401848349415538</c:v>
                </c:pt>
                <c:pt idx="27598">
                  <c:v>58.410381355081448</c:v>
                </c:pt>
                <c:pt idx="27599">
                  <c:v>58.407771259230699</c:v>
                </c:pt>
                <c:pt idx="27600">
                  <c:v>58.412288732818553</c:v>
                </c:pt>
                <c:pt idx="27601">
                  <c:v>58.427045813205503</c:v>
                </c:pt>
                <c:pt idx="27602">
                  <c:v>58.47201977247996</c:v>
                </c:pt>
                <c:pt idx="27603">
                  <c:v>58.446822308690017</c:v>
                </c:pt>
                <c:pt idx="27604">
                  <c:v>58.468606570213588</c:v>
                </c:pt>
                <c:pt idx="27605">
                  <c:v>58.479850060032199</c:v>
                </c:pt>
                <c:pt idx="27606">
                  <c:v>58.490591608341063</c:v>
                </c:pt>
                <c:pt idx="27607">
                  <c:v>58.489989278529357</c:v>
                </c:pt>
                <c:pt idx="27608">
                  <c:v>58.502136263065552</c:v>
                </c:pt>
                <c:pt idx="27609">
                  <c:v>58.530646540819887</c:v>
                </c:pt>
                <c:pt idx="27610">
                  <c:v>58.544198961583398</c:v>
                </c:pt>
                <c:pt idx="27611">
                  <c:v>58.529441881196448</c:v>
                </c:pt>
                <c:pt idx="27612">
                  <c:v>58.532152365349177</c:v>
                </c:pt>
                <c:pt idx="27613">
                  <c:v>58.524020912891046</c:v>
                </c:pt>
                <c:pt idx="27614">
                  <c:v>58.501132380046023</c:v>
                </c:pt>
                <c:pt idx="27615">
                  <c:v>58.5057502419358</c:v>
                </c:pt>
                <c:pt idx="27616">
                  <c:v>58.512476258166558</c:v>
                </c:pt>
                <c:pt idx="27617">
                  <c:v>58.513078587978271</c:v>
                </c:pt>
                <c:pt idx="27618">
                  <c:v>58.527936056667173</c:v>
                </c:pt>
                <c:pt idx="27619">
                  <c:v>58.526430232137898</c:v>
                </c:pt>
                <c:pt idx="27620">
                  <c:v>58.424435717354712</c:v>
                </c:pt>
                <c:pt idx="27621">
                  <c:v>58.497116847967931</c:v>
                </c:pt>
                <c:pt idx="27622">
                  <c:v>58.503340922688942</c:v>
                </c:pt>
                <c:pt idx="27623">
                  <c:v>58.509364220806049</c:v>
                </c:pt>
                <c:pt idx="27624">
                  <c:v>58.485873358149313</c:v>
                </c:pt>
                <c:pt idx="27625">
                  <c:v>58.474027538518968</c:v>
                </c:pt>
                <c:pt idx="27626">
                  <c:v>58.477239964181457</c:v>
                </c:pt>
                <c:pt idx="27627">
                  <c:v>58.476738022671711</c:v>
                </c:pt>
                <c:pt idx="27628">
                  <c:v>58.495611023438663</c:v>
                </c:pt>
                <c:pt idx="27629">
                  <c:v>58.471317054366267</c:v>
                </c:pt>
                <c:pt idx="27630">
                  <c:v>58.473927150217037</c:v>
                </c:pt>
                <c:pt idx="27631">
                  <c:v>58.467903852099923</c:v>
                </c:pt>
                <c:pt idx="27632">
                  <c:v>58.466899969080387</c:v>
                </c:pt>
                <c:pt idx="27633">
                  <c:v>58.48246015588294</c:v>
                </c:pt>
                <c:pt idx="27634">
                  <c:v>58.49962655551672</c:v>
                </c:pt>
                <c:pt idx="27635">
                  <c:v>58.501533933253818</c:v>
                </c:pt>
                <c:pt idx="27636">
                  <c:v>58.488282677396157</c:v>
                </c:pt>
                <c:pt idx="27637">
                  <c:v>58.49962655551672</c:v>
                </c:pt>
                <c:pt idx="27638">
                  <c:v>58.500028108724543</c:v>
                </c:pt>
                <c:pt idx="27639">
                  <c:v>58.590779133689097</c:v>
                </c:pt>
                <c:pt idx="27640">
                  <c:v>58.588972144253972</c:v>
                </c:pt>
                <c:pt idx="27641">
                  <c:v>58.580338750286067</c:v>
                </c:pt>
                <c:pt idx="27642">
                  <c:v>58.579937197078273</c:v>
                </c:pt>
                <c:pt idx="27643">
                  <c:v>58.594493500861297</c:v>
                </c:pt>
                <c:pt idx="27644">
                  <c:v>58.591080298594953</c:v>
                </c:pt>
                <c:pt idx="27645">
                  <c:v>58.593891171049592</c:v>
                </c:pt>
                <c:pt idx="27646">
                  <c:v>58.592084181614453</c:v>
                </c:pt>
                <c:pt idx="27647">
                  <c:v>58.579937197078273</c:v>
                </c:pt>
                <c:pt idx="27648">
                  <c:v>58.576122441604099</c:v>
                </c:pt>
                <c:pt idx="27649">
                  <c:v>58.570500696694808</c:v>
                </c:pt>
                <c:pt idx="27650">
                  <c:v>58.566284388012797</c:v>
                </c:pt>
                <c:pt idx="27651">
                  <c:v>58.549017600077079</c:v>
                </c:pt>
                <c:pt idx="27652">
                  <c:v>58.545604397810713</c:v>
                </c:pt>
                <c:pt idx="27653">
                  <c:v>58.516291013640739</c:v>
                </c:pt>
                <c:pt idx="27654">
                  <c:v>58.510870045335338</c:v>
                </c:pt>
                <c:pt idx="27655">
                  <c:v>58.52291664156958</c:v>
                </c:pt>
                <c:pt idx="27656">
                  <c:v>58.493904422305462</c:v>
                </c:pt>
                <c:pt idx="27657">
                  <c:v>58.49380403400351</c:v>
                </c:pt>
                <c:pt idx="27658">
                  <c:v>58.490792384944967</c:v>
                </c:pt>
                <c:pt idx="27659">
                  <c:v>58.480151224938062</c:v>
                </c:pt>
                <c:pt idx="27660">
                  <c:v>58.493703645701572</c:v>
                </c:pt>
                <c:pt idx="27661">
                  <c:v>58.492599374380099</c:v>
                </c:pt>
                <c:pt idx="27662">
                  <c:v>58.490491220039111</c:v>
                </c:pt>
                <c:pt idx="27663">
                  <c:v>58.497116847967938</c:v>
                </c:pt>
                <c:pt idx="27664">
                  <c:v>58.487379182678602</c:v>
                </c:pt>
                <c:pt idx="27665">
                  <c:v>58.480552778145899</c:v>
                </c:pt>
                <c:pt idx="27666">
                  <c:v>58.506754124955343</c:v>
                </c:pt>
                <c:pt idx="27667">
                  <c:v>58.506653736653398</c:v>
                </c:pt>
                <c:pt idx="27668">
                  <c:v>58.509564997410003</c:v>
                </c:pt>
                <c:pt idx="27669">
                  <c:v>58.529341492894517</c:v>
                </c:pt>
                <c:pt idx="27670">
                  <c:v>58.540384206109231</c:v>
                </c:pt>
                <c:pt idx="27671">
                  <c:v>58.535264402709672</c:v>
                </c:pt>
                <c:pt idx="27672">
                  <c:v>58.536067509125303</c:v>
                </c:pt>
                <c:pt idx="27673">
                  <c:v>58.536770227238968</c:v>
                </c:pt>
                <c:pt idx="27674">
                  <c:v>58.540083041203367</c:v>
                </c:pt>
                <c:pt idx="27675">
                  <c:v>58.551326531021992</c:v>
                </c:pt>
                <c:pt idx="27676">
                  <c:v>58.559658760083998</c:v>
                </c:pt>
                <c:pt idx="27677">
                  <c:v>58.568392542353827</c:v>
                </c:pt>
                <c:pt idx="27678">
                  <c:v>58.584253894062222</c:v>
                </c:pt>
                <c:pt idx="27679">
                  <c:v>58.571002638204547</c:v>
                </c:pt>
                <c:pt idx="27680">
                  <c:v>58.568894483863573</c:v>
                </c:pt>
                <c:pt idx="27681">
                  <c:v>58.568693707259683</c:v>
                </c:pt>
                <c:pt idx="27682">
                  <c:v>58.565782446503071</c:v>
                </c:pt>
                <c:pt idx="27683">
                  <c:v>58.573813510659228</c:v>
                </c:pt>
                <c:pt idx="27684">
                  <c:v>58.58465544727003</c:v>
                </c:pt>
                <c:pt idx="27685">
                  <c:v>58.564276621973789</c:v>
                </c:pt>
                <c:pt idx="27686">
                  <c:v>58.582246128023201</c:v>
                </c:pt>
                <c:pt idx="27687">
                  <c:v>58.58776748463054</c:v>
                </c:pt>
                <c:pt idx="27688">
                  <c:v>58.560361478197642</c:v>
                </c:pt>
                <c:pt idx="27689">
                  <c:v>58.559558371782053</c:v>
                </c:pt>
                <c:pt idx="27690">
                  <c:v>58.564075845369871</c:v>
                </c:pt>
                <c:pt idx="27691">
                  <c:v>58.566384776314777</c:v>
                </c:pt>
                <c:pt idx="27692">
                  <c:v>58.568894483863552</c:v>
                </c:pt>
                <c:pt idx="27693">
                  <c:v>58.570801861600629</c:v>
                </c:pt>
                <c:pt idx="27694">
                  <c:v>58.563272738954261</c:v>
                </c:pt>
                <c:pt idx="27695">
                  <c:v>58.56026108989569</c:v>
                </c:pt>
                <c:pt idx="27696">
                  <c:v>58.560160701593738</c:v>
                </c:pt>
                <c:pt idx="27697">
                  <c:v>58.557450217441037</c:v>
                </c:pt>
                <c:pt idx="27698">
                  <c:v>58.560963808009369</c:v>
                </c:pt>
                <c:pt idx="27699">
                  <c:v>58.552230025739547</c:v>
                </c:pt>
                <c:pt idx="27700">
                  <c:v>58.550121871398538</c:v>
                </c:pt>
                <c:pt idx="27701">
                  <c:v>58.543797408375568</c:v>
                </c:pt>
                <c:pt idx="27702">
                  <c:v>58.536870615540899</c:v>
                </c:pt>
                <c:pt idx="27703">
                  <c:v>58.533055860066739</c:v>
                </c:pt>
                <c:pt idx="27704">
                  <c:v>58.521812370248107</c:v>
                </c:pt>
                <c:pt idx="27705">
                  <c:v>58.516592178546603</c:v>
                </c:pt>
                <c:pt idx="27706">
                  <c:v>58.512175093260709</c:v>
                </c:pt>
                <c:pt idx="27707">
                  <c:v>58.522715864965662</c:v>
                </c:pt>
                <c:pt idx="27708">
                  <c:v>58.529341492894503</c:v>
                </c:pt>
                <c:pt idx="27709">
                  <c:v>58.522715864965662</c:v>
                </c:pt>
                <c:pt idx="27710">
                  <c:v>58.450034734352457</c:v>
                </c:pt>
                <c:pt idx="27711">
                  <c:v>58.451640947183677</c:v>
                </c:pt>
                <c:pt idx="27712">
                  <c:v>58.446420755482187</c:v>
                </c:pt>
                <c:pt idx="27713">
                  <c:v>58.4527452185052</c:v>
                </c:pt>
                <c:pt idx="27714">
                  <c:v>58.437486196608468</c:v>
                </c:pt>
                <c:pt idx="27715">
                  <c:v>58.432767946416718</c:v>
                </c:pt>
                <c:pt idx="27716">
                  <c:v>58.43337027622843</c:v>
                </c:pt>
                <c:pt idx="27717">
                  <c:v>58.432266004906943</c:v>
                </c:pt>
                <c:pt idx="27718">
                  <c:v>58.448227744917297</c:v>
                </c:pt>
                <c:pt idx="27719">
                  <c:v>58.443810659631417</c:v>
                </c:pt>
                <c:pt idx="27720">
                  <c:v>58.434775712455767</c:v>
                </c:pt>
                <c:pt idx="27721">
                  <c:v>58.436883866796748</c:v>
                </c:pt>
                <c:pt idx="27722">
                  <c:v>58.447725803407543</c:v>
                </c:pt>
                <c:pt idx="27723">
                  <c:v>58.457262692092989</c:v>
                </c:pt>
                <c:pt idx="27724">
                  <c:v>58.482359767580981</c:v>
                </c:pt>
                <c:pt idx="27725">
                  <c:v>58.386790104122717</c:v>
                </c:pt>
                <c:pt idx="27726">
                  <c:v>58.378357486758773</c:v>
                </c:pt>
                <c:pt idx="27727">
                  <c:v>58.378759039966567</c:v>
                </c:pt>
                <c:pt idx="27728">
                  <c:v>58.313105090489998</c:v>
                </c:pt>
                <c:pt idx="27729">
                  <c:v>58.383878843366112</c:v>
                </c:pt>
                <c:pt idx="27730">
                  <c:v>58.379562146382199</c:v>
                </c:pt>
                <c:pt idx="27731">
                  <c:v>58.373940401472872</c:v>
                </c:pt>
                <c:pt idx="27732">
                  <c:v>58.375245449398257</c:v>
                </c:pt>
                <c:pt idx="27733">
                  <c:v>58.390906024502762</c:v>
                </c:pt>
                <c:pt idx="27734">
                  <c:v>58.404558833568231</c:v>
                </c:pt>
                <c:pt idx="27735">
                  <c:v>58.388396316953973</c:v>
                </c:pt>
                <c:pt idx="27736">
                  <c:v>58.392813402239852</c:v>
                </c:pt>
                <c:pt idx="27737">
                  <c:v>58.392010295824242</c:v>
                </c:pt>
                <c:pt idx="27738">
                  <c:v>58.393114567145702</c:v>
                </c:pt>
                <c:pt idx="27739">
                  <c:v>58.397933205639397</c:v>
                </c:pt>
                <c:pt idx="27740">
                  <c:v>58.397330875827677</c:v>
                </c:pt>
                <c:pt idx="27741">
                  <c:v>58.388597093557877</c:v>
                </c:pt>
                <c:pt idx="27742">
                  <c:v>58.382975348648571</c:v>
                </c:pt>
                <c:pt idx="27743">
                  <c:v>58.359986427501568</c:v>
                </c:pt>
                <c:pt idx="27744">
                  <c:v>58.464390261531612</c:v>
                </c:pt>
                <c:pt idx="27745">
                  <c:v>58.472722490593597</c:v>
                </c:pt>
                <c:pt idx="27746">
                  <c:v>58.466799580778449</c:v>
                </c:pt>
                <c:pt idx="27747">
                  <c:v>58.536268285729207</c:v>
                </c:pt>
                <c:pt idx="27748">
                  <c:v>58.539480711391647</c:v>
                </c:pt>
                <c:pt idx="27749">
                  <c:v>58.543797408375603</c:v>
                </c:pt>
                <c:pt idx="27750">
                  <c:v>58.54781294045366</c:v>
                </c:pt>
                <c:pt idx="27751">
                  <c:v>58.551326531021992</c:v>
                </c:pt>
                <c:pt idx="27752">
                  <c:v>58.547812940453682</c:v>
                </c:pt>
                <c:pt idx="27753">
                  <c:v>58.532051977047203</c:v>
                </c:pt>
                <c:pt idx="27754">
                  <c:v>58.538476828372133</c:v>
                </c:pt>
                <c:pt idx="27755">
                  <c:v>58.538777993278003</c:v>
                </c:pt>
                <c:pt idx="27756">
                  <c:v>58.534762461199932</c:v>
                </c:pt>
                <c:pt idx="27757">
                  <c:v>58.541588865732642</c:v>
                </c:pt>
                <c:pt idx="27758">
                  <c:v>58.560963808009383</c:v>
                </c:pt>
                <c:pt idx="27759">
                  <c:v>58.548716435171251</c:v>
                </c:pt>
                <c:pt idx="27760">
                  <c:v>58.538376440070202</c:v>
                </c:pt>
                <c:pt idx="27761">
                  <c:v>58.547009834038057</c:v>
                </c:pt>
                <c:pt idx="27762">
                  <c:v>58.542693137054123</c:v>
                </c:pt>
                <c:pt idx="27763">
                  <c:v>58.533858966482327</c:v>
                </c:pt>
                <c:pt idx="27764">
                  <c:v>58.542893913658013</c:v>
                </c:pt>
                <c:pt idx="27765">
                  <c:v>58.558554488762503</c:v>
                </c:pt>
                <c:pt idx="27766">
                  <c:v>58.560863419707417</c:v>
                </c:pt>
                <c:pt idx="27767">
                  <c:v>58.562168467632787</c:v>
                </c:pt>
                <c:pt idx="27768">
                  <c:v>58.558253323856647</c:v>
                </c:pt>
                <c:pt idx="27769">
                  <c:v>58.55062381290832</c:v>
                </c:pt>
                <c:pt idx="27770">
                  <c:v>58.546507892528297</c:v>
                </c:pt>
                <c:pt idx="27771">
                  <c:v>58.546307115924371</c:v>
                </c:pt>
                <c:pt idx="27772">
                  <c:v>58.554840121590289</c:v>
                </c:pt>
                <c:pt idx="27773">
                  <c:v>58.558052547252771</c:v>
                </c:pt>
                <c:pt idx="27774">
                  <c:v>58.553635461966863</c:v>
                </c:pt>
                <c:pt idx="27775">
                  <c:v>58.439594350949449</c:v>
                </c:pt>
                <c:pt idx="27776">
                  <c:v>58.446420755482187</c:v>
                </c:pt>
                <c:pt idx="27777">
                  <c:v>58.439594350949477</c:v>
                </c:pt>
                <c:pt idx="27778">
                  <c:v>58.451139005673937</c:v>
                </c:pt>
                <c:pt idx="27779">
                  <c:v>58.457463468696893</c:v>
                </c:pt>
                <c:pt idx="27780">
                  <c:v>58.455957644167633</c:v>
                </c:pt>
                <c:pt idx="27781">
                  <c:v>58.464691426437419</c:v>
                </c:pt>
                <c:pt idx="27782">
                  <c:v>58.452644830203198</c:v>
                </c:pt>
                <c:pt idx="27783">
                  <c:v>58.452544441901253</c:v>
                </c:pt>
                <c:pt idx="27784">
                  <c:v>58.450034734352442</c:v>
                </c:pt>
                <c:pt idx="27785">
                  <c:v>58.450938229070033</c:v>
                </c:pt>
                <c:pt idx="27786">
                  <c:v>58.470614336252602</c:v>
                </c:pt>
                <c:pt idx="27787">
                  <c:v>58.471417442668219</c:v>
                </c:pt>
                <c:pt idx="27788">
                  <c:v>58.480251613239993</c:v>
                </c:pt>
                <c:pt idx="27789">
                  <c:v>58.470614336252602</c:v>
                </c:pt>
                <c:pt idx="27790">
                  <c:v>58.470112394742863</c:v>
                </c:pt>
                <c:pt idx="27791">
                  <c:v>58.462382495492548</c:v>
                </c:pt>
                <c:pt idx="27792">
                  <c:v>58.468305405307717</c:v>
                </c:pt>
                <c:pt idx="27793">
                  <c:v>58.468706958515533</c:v>
                </c:pt>
                <c:pt idx="27794">
                  <c:v>58.606740873699437</c:v>
                </c:pt>
                <c:pt idx="27795">
                  <c:v>58.548114105359517</c:v>
                </c:pt>
                <c:pt idx="27796">
                  <c:v>58.542492360450211</c:v>
                </c:pt>
                <c:pt idx="27797">
                  <c:v>58.530947705725737</c:v>
                </c:pt>
                <c:pt idx="27798">
                  <c:v>58.535665955917473</c:v>
                </c:pt>
                <c:pt idx="27799">
                  <c:v>58.524623242702773</c:v>
                </c:pt>
                <c:pt idx="27800">
                  <c:v>58.517796838170042</c:v>
                </c:pt>
                <c:pt idx="27801">
                  <c:v>58.524824019306656</c:v>
                </c:pt>
                <c:pt idx="27802">
                  <c:v>58.520708098926647</c:v>
                </c:pt>
                <c:pt idx="27803">
                  <c:v>58.51438363590367</c:v>
                </c:pt>
                <c:pt idx="27804">
                  <c:v>58.508460726088522</c:v>
                </c:pt>
                <c:pt idx="27805">
                  <c:v>58.488182289094212</c:v>
                </c:pt>
                <c:pt idx="27806">
                  <c:v>58.484568310223949</c:v>
                </c:pt>
                <c:pt idx="27807">
                  <c:v>58.477239964181457</c:v>
                </c:pt>
                <c:pt idx="27808">
                  <c:v>58.48868423060398</c:v>
                </c:pt>
                <c:pt idx="27809">
                  <c:v>58.496614906458198</c:v>
                </c:pt>
                <c:pt idx="27810">
                  <c:v>58.483363650600502</c:v>
                </c:pt>
                <c:pt idx="27811">
                  <c:v>58.48085394305172</c:v>
                </c:pt>
                <c:pt idx="27812">
                  <c:v>58.474127926820927</c:v>
                </c:pt>
                <c:pt idx="27813">
                  <c:v>58.450436287560272</c:v>
                </c:pt>
                <c:pt idx="27814">
                  <c:v>58.489788501925453</c:v>
                </c:pt>
                <c:pt idx="27815">
                  <c:v>58.499225002308918</c:v>
                </c:pt>
                <c:pt idx="27816">
                  <c:v>58.509765774013871</c:v>
                </c:pt>
                <c:pt idx="27817">
                  <c:v>58.496514518156211</c:v>
                </c:pt>
                <c:pt idx="27818">
                  <c:v>58.500831215140131</c:v>
                </c:pt>
                <c:pt idx="27819">
                  <c:v>58.49099316154885</c:v>
                </c:pt>
                <c:pt idx="27820">
                  <c:v>58.497016459665957</c:v>
                </c:pt>
                <c:pt idx="27821">
                  <c:v>58.484969863431708</c:v>
                </c:pt>
                <c:pt idx="27822">
                  <c:v>58.480853943051699</c:v>
                </c:pt>
                <c:pt idx="27823">
                  <c:v>58.484869475129777</c:v>
                </c:pt>
                <c:pt idx="27824">
                  <c:v>58.480954331353651</c:v>
                </c:pt>
                <c:pt idx="27825">
                  <c:v>58.482460155882919</c:v>
                </c:pt>
                <c:pt idx="27826">
                  <c:v>58.488684230603937</c:v>
                </c:pt>
                <c:pt idx="27827">
                  <c:v>58.479448506824383</c:v>
                </c:pt>
                <c:pt idx="27828">
                  <c:v>58.462784048700357</c:v>
                </c:pt>
                <c:pt idx="27829">
                  <c:v>58.46810462870382</c:v>
                </c:pt>
                <c:pt idx="27830">
                  <c:v>58.468807346817478</c:v>
                </c:pt>
                <c:pt idx="27831">
                  <c:v>58.478344235502917</c:v>
                </c:pt>
                <c:pt idx="27832">
                  <c:v>58.493502869097647</c:v>
                </c:pt>
                <c:pt idx="27833">
                  <c:v>58.502035874763578</c:v>
                </c:pt>
                <c:pt idx="27834">
                  <c:v>58.482359767581002</c:v>
                </c:pt>
                <c:pt idx="27835">
                  <c:v>58.484267145318057</c:v>
                </c:pt>
                <c:pt idx="27836">
                  <c:v>58.485070251733703</c:v>
                </c:pt>
                <c:pt idx="27837">
                  <c:v>58.4852710283376</c:v>
                </c:pt>
                <c:pt idx="27838">
                  <c:v>58.494607140419163</c:v>
                </c:pt>
                <c:pt idx="27839">
                  <c:v>58.491294326454721</c:v>
                </c:pt>
                <c:pt idx="27840">
                  <c:v>58.501734709857722</c:v>
                </c:pt>
                <c:pt idx="27841">
                  <c:v>58.506252183445547</c:v>
                </c:pt>
                <c:pt idx="27842">
                  <c:v>58.508962667598261</c:v>
                </c:pt>
                <c:pt idx="27843">
                  <c:v>58.48637529965908</c:v>
                </c:pt>
                <c:pt idx="27844">
                  <c:v>58.480452389843897</c:v>
                </c:pt>
                <c:pt idx="27845">
                  <c:v>58.482058602675139</c:v>
                </c:pt>
                <c:pt idx="27846">
                  <c:v>58.481958214373194</c:v>
                </c:pt>
                <c:pt idx="27847">
                  <c:v>58.482861709090727</c:v>
                </c:pt>
                <c:pt idx="27848">
                  <c:v>58.493302092493757</c:v>
                </c:pt>
                <c:pt idx="27849">
                  <c:v>58.488985395509843</c:v>
                </c:pt>
                <c:pt idx="27850">
                  <c:v>58.485572193243449</c:v>
                </c:pt>
                <c:pt idx="27851">
                  <c:v>58.477440740785347</c:v>
                </c:pt>
                <c:pt idx="27852">
                  <c:v>58.485672581545408</c:v>
                </c:pt>
                <c:pt idx="27853">
                  <c:v>58.499927720422598</c:v>
                </c:pt>
                <c:pt idx="27854">
                  <c:v>58.495309858532799</c:v>
                </c:pt>
                <c:pt idx="27855">
                  <c:v>58.499124614007002</c:v>
                </c:pt>
                <c:pt idx="27856">
                  <c:v>58.502537816273353</c:v>
                </c:pt>
                <c:pt idx="27857">
                  <c:v>58.512978199676347</c:v>
                </c:pt>
                <c:pt idx="27858">
                  <c:v>58.522213923455929</c:v>
                </c:pt>
                <c:pt idx="27859">
                  <c:v>58.512576646468553</c:v>
                </c:pt>
                <c:pt idx="27860">
                  <c:v>58.520206157416887</c:v>
                </c:pt>
                <c:pt idx="27861">
                  <c:v>58.526932173647673</c:v>
                </c:pt>
                <c:pt idx="27862">
                  <c:v>58.59449350086134</c:v>
                </c:pt>
                <c:pt idx="27863">
                  <c:v>58.60583737898191</c:v>
                </c:pt>
                <c:pt idx="27864">
                  <c:v>58.602123011809667</c:v>
                </c:pt>
                <c:pt idx="27865">
                  <c:v>58.584454670666133</c:v>
                </c:pt>
                <c:pt idx="27866">
                  <c:v>58.596601655202292</c:v>
                </c:pt>
                <c:pt idx="27867">
                  <c:v>58.609752522758022</c:v>
                </c:pt>
                <c:pt idx="27868">
                  <c:v>58.620494071066872</c:v>
                </c:pt>
                <c:pt idx="27869">
                  <c:v>58.640872896363128</c:v>
                </c:pt>
                <c:pt idx="27870">
                  <c:v>58.538777993278003</c:v>
                </c:pt>
                <c:pt idx="27871">
                  <c:v>58.542592748752163</c:v>
                </c:pt>
                <c:pt idx="27872">
                  <c:v>58.547712552151708</c:v>
                </c:pt>
                <c:pt idx="27873">
                  <c:v>58.567087494428428</c:v>
                </c:pt>
                <c:pt idx="27874">
                  <c:v>58.564878951785481</c:v>
                </c:pt>
                <c:pt idx="27875">
                  <c:v>58.570099143487013</c:v>
                </c:pt>
                <c:pt idx="27876">
                  <c:v>58.558253323856682</c:v>
                </c:pt>
                <c:pt idx="27877">
                  <c:v>58.559357595178142</c:v>
                </c:pt>
                <c:pt idx="27878">
                  <c:v>58.572106909526042</c:v>
                </c:pt>
                <c:pt idx="27879">
                  <c:v>58.555141286496159</c:v>
                </c:pt>
                <c:pt idx="27880">
                  <c:v>58.545002067999</c:v>
                </c:pt>
                <c:pt idx="27881">
                  <c:v>58.510167327221673</c:v>
                </c:pt>
                <c:pt idx="27882">
                  <c:v>58.512175093260709</c:v>
                </c:pt>
                <c:pt idx="27883">
                  <c:v>58.520607710624667</c:v>
                </c:pt>
                <c:pt idx="27884">
                  <c:v>58.5687940955616</c:v>
                </c:pt>
                <c:pt idx="27885">
                  <c:v>58.560261089895683</c:v>
                </c:pt>
                <c:pt idx="27886">
                  <c:v>58.542191195544341</c:v>
                </c:pt>
                <c:pt idx="27887">
                  <c:v>58.538577216674099</c:v>
                </c:pt>
                <c:pt idx="27888">
                  <c:v>58.514985965715368</c:v>
                </c:pt>
                <c:pt idx="27889">
                  <c:v>58.626718145787898</c:v>
                </c:pt>
                <c:pt idx="27890">
                  <c:v>58.631135231073799</c:v>
                </c:pt>
                <c:pt idx="27891">
                  <c:v>58.629930571450373</c:v>
                </c:pt>
                <c:pt idx="27892">
                  <c:v>58.612061453702907</c:v>
                </c:pt>
                <c:pt idx="27893">
                  <c:v>58.6170808688005</c:v>
                </c:pt>
                <c:pt idx="27894">
                  <c:v>58.6288263001289</c:v>
                </c:pt>
                <c:pt idx="27895">
                  <c:v>58.632440278999169</c:v>
                </c:pt>
                <c:pt idx="27896">
                  <c:v>58.625613874466438</c:v>
                </c:pt>
                <c:pt idx="27897">
                  <c:v>58.626718145787912</c:v>
                </c:pt>
                <c:pt idx="27898">
                  <c:v>58.641073672967032</c:v>
                </c:pt>
                <c:pt idx="27899">
                  <c:v>58.635251151453808</c:v>
                </c:pt>
                <c:pt idx="27900">
                  <c:v>58.630030959752332</c:v>
                </c:pt>
                <c:pt idx="27901">
                  <c:v>58.622702613709848</c:v>
                </c:pt>
                <c:pt idx="27902">
                  <c:v>58.619389799745413</c:v>
                </c:pt>
                <c:pt idx="27903">
                  <c:v>58.596501266900361</c:v>
                </c:pt>
                <c:pt idx="27904">
                  <c:v>58.6010187404882</c:v>
                </c:pt>
                <c:pt idx="27905">
                  <c:v>58.60664048539752</c:v>
                </c:pt>
                <c:pt idx="27906">
                  <c:v>58.602223400111612</c:v>
                </c:pt>
                <c:pt idx="27907">
                  <c:v>58.592887288030077</c:v>
                </c:pt>
                <c:pt idx="27908">
                  <c:v>58.576825159717771</c:v>
                </c:pt>
                <c:pt idx="27909">
                  <c:v>58.553033132155157</c:v>
                </c:pt>
                <c:pt idx="27910">
                  <c:v>58.552731967249287</c:v>
                </c:pt>
                <c:pt idx="27911">
                  <c:v>58.56026108989569</c:v>
                </c:pt>
                <c:pt idx="27912">
                  <c:v>58.551728084229786</c:v>
                </c:pt>
                <c:pt idx="27913">
                  <c:v>58.539982652901401</c:v>
                </c:pt>
                <c:pt idx="27914">
                  <c:v>58.524623242702752</c:v>
                </c:pt>
                <c:pt idx="27915">
                  <c:v>58.533959354784301</c:v>
                </c:pt>
                <c:pt idx="27916">
                  <c:v>58.533858966482342</c:v>
                </c:pt>
                <c:pt idx="27917">
                  <c:v>58.519302662699303</c:v>
                </c:pt>
                <c:pt idx="27918">
                  <c:v>58.525325960816417</c:v>
                </c:pt>
                <c:pt idx="27919">
                  <c:v>58.52673139704374</c:v>
                </c:pt>
                <c:pt idx="27920">
                  <c:v>58.528237221573029</c:v>
                </c:pt>
                <c:pt idx="27921">
                  <c:v>58.521109652134449</c:v>
                </c:pt>
                <c:pt idx="27922">
                  <c:v>58.522414700059841</c:v>
                </c:pt>
                <c:pt idx="27923">
                  <c:v>58.519503439303207</c:v>
                </c:pt>
                <c:pt idx="27924">
                  <c:v>58.51016732722168</c:v>
                </c:pt>
                <c:pt idx="27925">
                  <c:v>58.512074704958771</c:v>
                </c:pt>
                <c:pt idx="27926">
                  <c:v>58.533858966482342</c:v>
                </c:pt>
                <c:pt idx="27927">
                  <c:v>58.532252753651107</c:v>
                </c:pt>
                <c:pt idx="27928">
                  <c:v>58.544399738187302</c:v>
                </c:pt>
                <c:pt idx="27929">
                  <c:v>58.557952158950812</c:v>
                </c:pt>
                <c:pt idx="27930">
                  <c:v>58.438289303024078</c:v>
                </c:pt>
                <c:pt idx="27931">
                  <c:v>58.452644830203212</c:v>
                </c:pt>
                <c:pt idx="27932">
                  <c:v>58.443911047933398</c:v>
                </c:pt>
                <c:pt idx="27933">
                  <c:v>58.39612621620428</c:v>
                </c:pt>
                <c:pt idx="27934">
                  <c:v>58.380867194307562</c:v>
                </c:pt>
                <c:pt idx="27935">
                  <c:v>58.378257098456828</c:v>
                </c:pt>
                <c:pt idx="27936">
                  <c:v>58.392110684126202</c:v>
                </c:pt>
                <c:pt idx="27937">
                  <c:v>58.399037476960878</c:v>
                </c:pt>
                <c:pt idx="27938">
                  <c:v>58.403153397340922</c:v>
                </c:pt>
                <c:pt idx="27939">
                  <c:v>58.401547184509681</c:v>
                </c:pt>
                <c:pt idx="27940">
                  <c:v>58.408674753948247</c:v>
                </c:pt>
                <c:pt idx="27941">
                  <c:v>58.406968152815082</c:v>
                </c:pt>
                <c:pt idx="27942">
                  <c:v>58.410883296591209</c:v>
                </c:pt>
                <c:pt idx="27943">
                  <c:v>58.423130669429348</c:v>
                </c:pt>
                <c:pt idx="27944">
                  <c:v>58.415400770179062</c:v>
                </c:pt>
                <c:pt idx="27945">
                  <c:v>58.441802893592403</c:v>
                </c:pt>
                <c:pt idx="27946">
                  <c:v>58.442003670196307</c:v>
                </c:pt>
                <c:pt idx="27947">
                  <c:v>58.446922696991962</c:v>
                </c:pt>
                <c:pt idx="27948">
                  <c:v>58.432466781510861</c:v>
                </c:pt>
                <c:pt idx="27949">
                  <c:v>58.567388659334277</c:v>
                </c:pt>
                <c:pt idx="27950">
                  <c:v>58.558052547252757</c:v>
                </c:pt>
                <c:pt idx="27951">
                  <c:v>58.568994872165518</c:v>
                </c:pt>
                <c:pt idx="27952">
                  <c:v>58.525627125722281</c:v>
                </c:pt>
                <c:pt idx="27953">
                  <c:v>58.535264402709657</c:v>
                </c:pt>
                <c:pt idx="27954">
                  <c:v>58.531349258933517</c:v>
                </c:pt>
                <c:pt idx="27955">
                  <c:v>58.521210040436401</c:v>
                </c:pt>
                <c:pt idx="27956">
                  <c:v>58.511070821939263</c:v>
                </c:pt>
                <c:pt idx="27957">
                  <c:v>58.514985965715347</c:v>
                </c:pt>
                <c:pt idx="27958">
                  <c:v>58.519403051001248</c:v>
                </c:pt>
                <c:pt idx="27959">
                  <c:v>58.521912758550052</c:v>
                </c:pt>
                <c:pt idx="27960">
                  <c:v>58.525928290628123</c:v>
                </c:pt>
                <c:pt idx="27961">
                  <c:v>58.51789722647198</c:v>
                </c:pt>
                <c:pt idx="27962">
                  <c:v>58.513078587978278</c:v>
                </c:pt>
                <c:pt idx="27963">
                  <c:v>58.524522854400807</c:v>
                </c:pt>
                <c:pt idx="27964">
                  <c:v>58.5007308268382</c:v>
                </c:pt>
                <c:pt idx="27965">
                  <c:v>58.511472375147036</c:v>
                </c:pt>
                <c:pt idx="27966">
                  <c:v>58.498923837403062</c:v>
                </c:pt>
                <c:pt idx="27967">
                  <c:v>58.513379752884141</c:v>
                </c:pt>
                <c:pt idx="27968">
                  <c:v>58.499024225705007</c:v>
                </c:pt>
                <c:pt idx="27969">
                  <c:v>58.494205587211297</c:v>
                </c:pt>
                <c:pt idx="27970">
                  <c:v>58.496414129854259</c:v>
                </c:pt>
                <c:pt idx="27971">
                  <c:v>58.602424176715523</c:v>
                </c:pt>
                <c:pt idx="27972">
                  <c:v>58.602725341621372</c:v>
                </c:pt>
                <c:pt idx="27973">
                  <c:v>58.604532331056518</c:v>
                </c:pt>
                <c:pt idx="27974">
                  <c:v>58.598107479731567</c:v>
                </c:pt>
                <c:pt idx="27975">
                  <c:v>58.609150192946302</c:v>
                </c:pt>
                <c:pt idx="27976">
                  <c:v>58.600316022374521</c:v>
                </c:pt>
                <c:pt idx="27977">
                  <c:v>58.594694277465209</c:v>
                </c:pt>
                <c:pt idx="27978">
                  <c:v>58.585057000477832</c:v>
                </c:pt>
                <c:pt idx="27979">
                  <c:v>58.578732537454862</c:v>
                </c:pt>
                <c:pt idx="27980">
                  <c:v>58.588169037838327</c:v>
                </c:pt>
                <c:pt idx="27981">
                  <c:v>58.583852340854413</c:v>
                </c:pt>
                <c:pt idx="27982">
                  <c:v>58.580740303493897</c:v>
                </c:pt>
                <c:pt idx="27983">
                  <c:v>58.571805744620178</c:v>
                </c:pt>
                <c:pt idx="27984">
                  <c:v>58.565280504993297</c:v>
                </c:pt>
                <c:pt idx="27985">
                  <c:v>58.577226712925579</c:v>
                </c:pt>
                <c:pt idx="27986">
                  <c:v>58.560763031405457</c:v>
                </c:pt>
                <c:pt idx="27987">
                  <c:v>58.568693707259648</c:v>
                </c:pt>
                <c:pt idx="27988">
                  <c:v>58.569998755185047</c:v>
                </c:pt>
                <c:pt idx="27989">
                  <c:v>58.554739733288343</c:v>
                </c:pt>
                <c:pt idx="27990">
                  <c:v>58.553535073664918</c:v>
                </c:pt>
                <c:pt idx="27991">
                  <c:v>58.54349624346974</c:v>
                </c:pt>
                <c:pt idx="27992">
                  <c:v>58.543295466865843</c:v>
                </c:pt>
                <c:pt idx="27993">
                  <c:v>58.557450217441037</c:v>
                </c:pt>
                <c:pt idx="27994">
                  <c:v>58.540384206109231</c:v>
                </c:pt>
                <c:pt idx="27995">
                  <c:v>58.543596631771699</c:v>
                </c:pt>
                <c:pt idx="27996">
                  <c:v>58.553233908759061</c:v>
                </c:pt>
                <c:pt idx="27997">
                  <c:v>58.55815293555473</c:v>
                </c:pt>
                <c:pt idx="27998">
                  <c:v>58.561264972915232</c:v>
                </c:pt>
                <c:pt idx="27999">
                  <c:v>58.554037015174671</c:v>
                </c:pt>
                <c:pt idx="28000">
                  <c:v>58.560662643103512</c:v>
                </c:pt>
                <c:pt idx="28001">
                  <c:v>58.563774680464029</c:v>
                </c:pt>
                <c:pt idx="28002">
                  <c:v>58.557650994044963</c:v>
                </c:pt>
                <c:pt idx="28003">
                  <c:v>58.559457983480073</c:v>
                </c:pt>
                <c:pt idx="28004">
                  <c:v>58.545805174414618</c:v>
                </c:pt>
                <c:pt idx="28005">
                  <c:v>58.546307115924392</c:v>
                </c:pt>
                <c:pt idx="28006">
                  <c:v>58.54349624346974</c:v>
                </c:pt>
                <c:pt idx="28007">
                  <c:v>58.562871185746438</c:v>
                </c:pt>
                <c:pt idx="28008">
                  <c:v>58.569195648769423</c:v>
                </c:pt>
                <c:pt idx="28009">
                  <c:v>58.583250011042679</c:v>
                </c:pt>
                <c:pt idx="28010">
                  <c:v>58.576122441604099</c:v>
                </c:pt>
                <c:pt idx="28011">
                  <c:v>58.575018170282632</c:v>
                </c:pt>
                <c:pt idx="28012">
                  <c:v>58.562369244236699</c:v>
                </c:pt>
                <c:pt idx="28013">
                  <c:v>58.57351234575335</c:v>
                </c:pt>
                <c:pt idx="28014">
                  <c:v>58.564678175181577</c:v>
                </c:pt>
                <c:pt idx="28015">
                  <c:v>58.559658760083977</c:v>
                </c:pt>
                <c:pt idx="28016">
                  <c:v>58.565682058201112</c:v>
                </c:pt>
                <c:pt idx="28017">
                  <c:v>58.56166652612302</c:v>
                </c:pt>
                <c:pt idx="28018">
                  <c:v>58.569697590279198</c:v>
                </c:pt>
                <c:pt idx="28019">
                  <c:v>58.552029249135643</c:v>
                </c:pt>
                <c:pt idx="28020">
                  <c:v>58.548816823473182</c:v>
                </c:pt>
                <c:pt idx="28021">
                  <c:v>58.560261089895697</c:v>
                </c:pt>
                <c:pt idx="28022">
                  <c:v>58.579937197078287</c:v>
                </c:pt>
                <c:pt idx="28023">
                  <c:v>58.587867872932478</c:v>
                </c:pt>
                <c:pt idx="28024">
                  <c:v>58.581543409909507</c:v>
                </c:pt>
                <c:pt idx="28025">
                  <c:v>58.574014287263097</c:v>
                </c:pt>
                <c:pt idx="28026">
                  <c:v>58.561766914425</c:v>
                </c:pt>
                <c:pt idx="28027">
                  <c:v>58.560662643103527</c:v>
                </c:pt>
                <c:pt idx="28028">
                  <c:v>58.548616046869299</c:v>
                </c:pt>
                <c:pt idx="28029">
                  <c:v>58.564678175181598</c:v>
                </c:pt>
                <c:pt idx="28030">
                  <c:v>58.567388659334277</c:v>
                </c:pt>
                <c:pt idx="28031">
                  <c:v>58.583049234438803</c:v>
                </c:pt>
                <c:pt idx="28032">
                  <c:v>58.587968261234423</c:v>
                </c:pt>
                <c:pt idx="28033">
                  <c:v>58.600817963884282</c:v>
                </c:pt>
                <c:pt idx="28034">
                  <c:v>58.627320475599603</c:v>
                </c:pt>
                <c:pt idx="28035">
                  <c:v>58.620293294462961</c:v>
                </c:pt>
                <c:pt idx="28036">
                  <c:v>58.627922805411309</c:v>
                </c:pt>
                <c:pt idx="28037">
                  <c:v>58.633544550320622</c:v>
                </c:pt>
                <c:pt idx="28038">
                  <c:v>58.652116386181739</c:v>
                </c:pt>
                <c:pt idx="28039">
                  <c:v>58.6553288118442</c:v>
                </c:pt>
                <c:pt idx="28040">
                  <c:v>58.647598912593907</c:v>
                </c:pt>
                <c:pt idx="28041">
                  <c:v>58.616779703894657</c:v>
                </c:pt>
                <c:pt idx="28042">
                  <c:v>58.620092517859071</c:v>
                </c:pt>
                <c:pt idx="28043">
                  <c:v>58.634347656736239</c:v>
                </c:pt>
                <c:pt idx="28044">
                  <c:v>58.631837949187442</c:v>
                </c:pt>
                <c:pt idx="28045">
                  <c:v>58.644085322025582</c:v>
                </c:pt>
                <c:pt idx="28046">
                  <c:v>58.654826870334439</c:v>
                </c:pt>
                <c:pt idx="28047">
                  <c:v>58.659344343922278</c:v>
                </c:pt>
                <c:pt idx="28048">
                  <c:v>58.664865700529631</c:v>
                </c:pt>
                <c:pt idx="28049">
                  <c:v>58.652015997879801</c:v>
                </c:pt>
                <c:pt idx="28050">
                  <c:v>58.64338260391191</c:v>
                </c:pt>
                <c:pt idx="28051">
                  <c:v>58.635351539755767</c:v>
                </c:pt>
                <c:pt idx="28052">
                  <c:v>58.623706496729334</c:v>
                </c:pt>
                <c:pt idx="28053">
                  <c:v>58.598207868033533</c:v>
                </c:pt>
                <c:pt idx="28054">
                  <c:v>58.597505149919868</c:v>
                </c:pt>
                <c:pt idx="28055">
                  <c:v>58.606841262001403</c:v>
                </c:pt>
                <c:pt idx="28056">
                  <c:v>58.600115245770631</c:v>
                </c:pt>
                <c:pt idx="28057">
                  <c:v>58.608146309926781</c:v>
                </c:pt>
                <c:pt idx="28058">
                  <c:v>58.587165154818827</c:v>
                </c:pt>
                <c:pt idx="28059">
                  <c:v>58.588972144253972</c:v>
                </c:pt>
                <c:pt idx="28060">
                  <c:v>58.609150192946302</c:v>
                </c:pt>
                <c:pt idx="28061">
                  <c:v>58.613266113326318</c:v>
                </c:pt>
                <c:pt idx="28062">
                  <c:v>58.603729224640887</c:v>
                </c:pt>
                <c:pt idx="28063">
                  <c:v>58.607744756718958</c:v>
                </c:pt>
                <c:pt idx="28064">
                  <c:v>58.591582240104721</c:v>
                </c:pt>
                <c:pt idx="28065">
                  <c:v>58.582045351419247</c:v>
                </c:pt>
                <c:pt idx="28066">
                  <c:v>58.578933314058773</c:v>
                </c:pt>
                <c:pt idx="28067">
                  <c:v>58.571203414808458</c:v>
                </c:pt>
                <c:pt idx="28068">
                  <c:v>58.595396995578902</c:v>
                </c:pt>
                <c:pt idx="28069">
                  <c:v>58.592184569916412</c:v>
                </c:pt>
                <c:pt idx="28070">
                  <c:v>58.594694277465209</c:v>
                </c:pt>
                <c:pt idx="28071">
                  <c:v>58.602825729923339</c:v>
                </c:pt>
                <c:pt idx="28072">
                  <c:v>58.602022623507722</c:v>
                </c:pt>
                <c:pt idx="28073">
                  <c:v>58.603930001244812</c:v>
                </c:pt>
                <c:pt idx="28074">
                  <c:v>58.595898937088648</c:v>
                </c:pt>
                <c:pt idx="28075">
                  <c:v>58.59710359671206</c:v>
                </c:pt>
                <c:pt idx="28076">
                  <c:v>58.58626166010125</c:v>
                </c:pt>
                <c:pt idx="28077">
                  <c:v>58.610354852569728</c:v>
                </c:pt>
                <c:pt idx="28078">
                  <c:v>58.612362618608763</c:v>
                </c:pt>
                <c:pt idx="28079">
                  <c:v>58.594192335955469</c:v>
                </c:pt>
                <c:pt idx="28080">
                  <c:v>58.586060883497339</c:v>
                </c:pt>
                <c:pt idx="28081">
                  <c:v>58.589474085763719</c:v>
                </c:pt>
                <c:pt idx="28082">
                  <c:v>58.588470202744197</c:v>
                </c:pt>
                <c:pt idx="28083">
                  <c:v>58.591783016708611</c:v>
                </c:pt>
                <c:pt idx="28084">
                  <c:v>58.585659330289552</c:v>
                </c:pt>
                <c:pt idx="28085">
                  <c:v>58.581643798211459</c:v>
                </c:pt>
                <c:pt idx="28086">
                  <c:v>58.570601084996767</c:v>
                </c:pt>
                <c:pt idx="28087">
                  <c:v>58.568994872165533</c:v>
                </c:pt>
                <c:pt idx="28088">
                  <c:v>58.571103026506513</c:v>
                </c:pt>
                <c:pt idx="28089">
                  <c:v>58.568794095561628</c:v>
                </c:pt>
                <c:pt idx="28090">
                  <c:v>58.50163432155577</c:v>
                </c:pt>
                <c:pt idx="28091">
                  <c:v>58.504645970614312</c:v>
                </c:pt>
                <c:pt idx="28092">
                  <c:v>58.508761890994357</c:v>
                </c:pt>
                <c:pt idx="28093">
                  <c:v>58.508159561182637</c:v>
                </c:pt>
                <c:pt idx="28094">
                  <c:v>58.508059172880699</c:v>
                </c:pt>
                <c:pt idx="28095">
                  <c:v>58.510568880429503</c:v>
                </c:pt>
                <c:pt idx="28096">
                  <c:v>58.500831215140153</c:v>
                </c:pt>
                <c:pt idx="28097">
                  <c:v>58.501734709857722</c:v>
                </c:pt>
                <c:pt idx="28098">
                  <c:v>58.482058602675153</c:v>
                </c:pt>
                <c:pt idx="28099">
                  <c:v>58.482861709090763</c:v>
                </c:pt>
                <c:pt idx="28100">
                  <c:v>58.493101315889866</c:v>
                </c:pt>
                <c:pt idx="28101">
                  <c:v>58.482460155882947</c:v>
                </c:pt>
                <c:pt idx="28102">
                  <c:v>58.483464038902447</c:v>
                </c:pt>
                <c:pt idx="28103">
                  <c:v>58.496815683062067</c:v>
                </c:pt>
                <c:pt idx="28104">
                  <c:v>58.489888890227391</c:v>
                </c:pt>
                <c:pt idx="28105">
                  <c:v>58.500429661932323</c:v>
                </c:pt>
                <c:pt idx="28106">
                  <c:v>58.490691996642987</c:v>
                </c:pt>
                <c:pt idx="28107">
                  <c:v>58.489587725321528</c:v>
                </c:pt>
                <c:pt idx="28108">
                  <c:v>58.499124614006952</c:v>
                </c:pt>
                <c:pt idx="28109">
                  <c:v>58.559357595178128</c:v>
                </c:pt>
                <c:pt idx="28110">
                  <c:v>58.555542839703968</c:v>
                </c:pt>
                <c:pt idx="28111">
                  <c:v>58.549519541586839</c:v>
                </c:pt>
                <c:pt idx="28112">
                  <c:v>58.537171780446762</c:v>
                </c:pt>
                <c:pt idx="28113">
                  <c:v>58.536268285729179</c:v>
                </c:pt>
                <c:pt idx="28114">
                  <c:v>58.551728084229801</c:v>
                </c:pt>
                <c:pt idx="28115">
                  <c:v>58.553033132155157</c:v>
                </c:pt>
                <c:pt idx="28116">
                  <c:v>58.544801291395103</c:v>
                </c:pt>
                <c:pt idx="28117">
                  <c:v>58.570500696694822</c:v>
                </c:pt>
                <c:pt idx="28118">
                  <c:v>58.570601084996767</c:v>
                </c:pt>
                <c:pt idx="28119">
                  <c:v>58.554338180080549</c:v>
                </c:pt>
                <c:pt idx="28120">
                  <c:v>58.561365361217177</c:v>
                </c:pt>
                <c:pt idx="28121">
                  <c:v>58.562670409142548</c:v>
                </c:pt>
                <c:pt idx="28122">
                  <c:v>58.531349258933552</c:v>
                </c:pt>
                <c:pt idx="28123">
                  <c:v>58.541689254034587</c:v>
                </c:pt>
                <c:pt idx="28124">
                  <c:v>58.529441881196448</c:v>
                </c:pt>
                <c:pt idx="28125">
                  <c:v>58.527132950251563</c:v>
                </c:pt>
                <c:pt idx="28126">
                  <c:v>58.531148482329641</c:v>
                </c:pt>
                <c:pt idx="28127">
                  <c:v>58.523217806475436</c:v>
                </c:pt>
                <c:pt idx="28128">
                  <c:v>58.530847317423799</c:v>
                </c:pt>
                <c:pt idx="28129">
                  <c:v>58.526430232137912</c:v>
                </c:pt>
                <c:pt idx="28130">
                  <c:v>58.527333726855467</c:v>
                </c:pt>
                <c:pt idx="28131">
                  <c:v>58.531650423839388</c:v>
                </c:pt>
                <c:pt idx="28132">
                  <c:v>58.530445764215983</c:v>
                </c:pt>
                <c:pt idx="28133">
                  <c:v>58.516893343452459</c:v>
                </c:pt>
                <c:pt idx="28134">
                  <c:v>58.509263832504111</c:v>
                </c:pt>
                <c:pt idx="28135">
                  <c:v>58.513279364582182</c:v>
                </c:pt>
                <c:pt idx="28136">
                  <c:v>58.518901109491487</c:v>
                </c:pt>
                <c:pt idx="28137">
                  <c:v>58.530445764215983</c:v>
                </c:pt>
                <c:pt idx="28138">
                  <c:v>58.545102456300953</c:v>
                </c:pt>
                <c:pt idx="28139">
                  <c:v>58.544700903093151</c:v>
                </c:pt>
                <c:pt idx="28140">
                  <c:v>58.54389779667752</c:v>
                </c:pt>
                <c:pt idx="28141">
                  <c:v>58.571906132922123</c:v>
                </c:pt>
                <c:pt idx="28142">
                  <c:v>58.566183999710859</c:v>
                </c:pt>
                <c:pt idx="28143">
                  <c:v>58.582748069532933</c:v>
                </c:pt>
                <c:pt idx="28144">
                  <c:v>58.57321118084748</c:v>
                </c:pt>
                <c:pt idx="28145">
                  <c:v>58.544901679697027</c:v>
                </c:pt>
                <c:pt idx="28146">
                  <c:v>58.542291583846279</c:v>
                </c:pt>
                <c:pt idx="28147">
                  <c:v>58.543195078563869</c:v>
                </c:pt>
                <c:pt idx="28148">
                  <c:v>58.543697020073623</c:v>
                </c:pt>
                <c:pt idx="28149">
                  <c:v>58.538376440070181</c:v>
                </c:pt>
                <c:pt idx="28150">
                  <c:v>58.546909445736091</c:v>
                </c:pt>
                <c:pt idx="28151">
                  <c:v>58.543295466865821</c:v>
                </c:pt>
                <c:pt idx="28152">
                  <c:v>58.5439981849795</c:v>
                </c:pt>
                <c:pt idx="28153">
                  <c:v>58.548013717057579</c:v>
                </c:pt>
                <c:pt idx="28154">
                  <c:v>58.541287700826793</c:v>
                </c:pt>
                <c:pt idx="28155">
                  <c:v>58.534160131388212</c:v>
                </c:pt>
                <c:pt idx="28156">
                  <c:v>58.528939939686701</c:v>
                </c:pt>
                <c:pt idx="28157">
                  <c:v>58.525225572514493</c:v>
                </c:pt>
                <c:pt idx="28158">
                  <c:v>58.52994382270623</c:v>
                </c:pt>
                <c:pt idx="28159">
                  <c:v>58.523017029871554</c:v>
                </c:pt>
                <c:pt idx="28160">
                  <c:v>58.519804604209092</c:v>
                </c:pt>
                <c:pt idx="28161">
                  <c:v>58.52291664156958</c:v>
                </c:pt>
                <c:pt idx="28162">
                  <c:v>58.525125184212527</c:v>
                </c:pt>
                <c:pt idx="28163">
                  <c:v>58.536469062333097</c:v>
                </c:pt>
                <c:pt idx="28164">
                  <c:v>58.562268855934747</c:v>
                </c:pt>
                <c:pt idx="28165">
                  <c:v>58.566786329522579</c:v>
                </c:pt>
                <c:pt idx="28166">
                  <c:v>58.567990989145997</c:v>
                </c:pt>
                <c:pt idx="28167">
                  <c:v>58.572709239337733</c:v>
                </c:pt>
                <c:pt idx="28168">
                  <c:v>58.579937197078287</c:v>
                </c:pt>
                <c:pt idx="28169">
                  <c:v>58.570400308392863</c:v>
                </c:pt>
                <c:pt idx="28170">
                  <c:v>58.580840691795864</c:v>
                </c:pt>
                <c:pt idx="28171">
                  <c:v>58.580037585380232</c:v>
                </c:pt>
                <c:pt idx="28172">
                  <c:v>58.589674862367602</c:v>
                </c:pt>
                <c:pt idx="28173">
                  <c:v>58.603126894829181</c:v>
                </c:pt>
                <c:pt idx="28174">
                  <c:v>58.603930001244812</c:v>
                </c:pt>
                <c:pt idx="28175">
                  <c:v>58.604532331056518</c:v>
                </c:pt>
                <c:pt idx="28176">
                  <c:v>58.613165725024373</c:v>
                </c:pt>
                <c:pt idx="28177">
                  <c:v>58.614470772949758</c:v>
                </c:pt>
                <c:pt idx="28178">
                  <c:v>58.632841832206957</c:v>
                </c:pt>
                <c:pt idx="28179">
                  <c:v>58.629629406544503</c:v>
                </c:pt>
                <c:pt idx="28180">
                  <c:v>58.628625523525002</c:v>
                </c:pt>
                <c:pt idx="28181">
                  <c:v>58.624409214843013</c:v>
                </c:pt>
                <c:pt idx="28182">
                  <c:v>58.621698730690298</c:v>
                </c:pt>
                <c:pt idx="28183">
                  <c:v>58.627521252203508</c:v>
                </c:pt>
                <c:pt idx="28184">
                  <c:v>58.643784157119732</c:v>
                </c:pt>
                <c:pt idx="28185">
                  <c:v>58.663861817510117</c:v>
                </c:pt>
                <c:pt idx="28186">
                  <c:v>58.656734248071551</c:v>
                </c:pt>
                <c:pt idx="28187">
                  <c:v>58.660047062035957</c:v>
                </c:pt>
                <c:pt idx="28188">
                  <c:v>58.669483562419423</c:v>
                </c:pt>
                <c:pt idx="28189">
                  <c:v>58.653521822409083</c:v>
                </c:pt>
                <c:pt idx="28190">
                  <c:v>58.643081439006068</c:v>
                </c:pt>
                <c:pt idx="28191">
                  <c:v>58.630532901262072</c:v>
                </c:pt>
                <c:pt idx="28192">
                  <c:v>58.62240144880397</c:v>
                </c:pt>
                <c:pt idx="28193">
                  <c:v>58.624810768050821</c:v>
                </c:pt>
                <c:pt idx="28194">
                  <c:v>58.611659900495113</c:v>
                </c:pt>
                <c:pt idx="28195">
                  <c:v>58.547210610641962</c:v>
                </c:pt>
                <c:pt idx="28196">
                  <c:v>58.541388089128752</c:v>
                </c:pt>
                <c:pt idx="28197">
                  <c:v>58.526631008741823</c:v>
                </c:pt>
                <c:pt idx="28198">
                  <c:v>58.529843434404278</c:v>
                </c:pt>
                <c:pt idx="28199">
                  <c:v>58.522314311757903</c:v>
                </c:pt>
                <c:pt idx="28200">
                  <c:v>58.523719747985211</c:v>
                </c:pt>
                <c:pt idx="28201">
                  <c:v>58.524422466098883</c:v>
                </c:pt>
                <c:pt idx="28202">
                  <c:v>58.49280015098401</c:v>
                </c:pt>
                <c:pt idx="28203">
                  <c:v>58.47201977247996</c:v>
                </c:pt>
                <c:pt idx="28204">
                  <c:v>58.460776282661321</c:v>
                </c:pt>
                <c:pt idx="28205">
                  <c:v>58.464289873229639</c:v>
                </c:pt>
                <c:pt idx="28206">
                  <c:v>58.461378612473041</c:v>
                </c:pt>
                <c:pt idx="28207">
                  <c:v>58.4470230852939</c:v>
                </c:pt>
                <c:pt idx="28208">
                  <c:v>58.456660362281291</c:v>
                </c:pt>
                <c:pt idx="28209">
                  <c:v>58.458467351716408</c:v>
                </c:pt>
                <c:pt idx="28210">
                  <c:v>58.463185601908172</c:v>
                </c:pt>
                <c:pt idx="28211">
                  <c:v>58.459772399641807</c:v>
                </c:pt>
                <c:pt idx="28212">
                  <c:v>58.455857255865673</c:v>
                </c:pt>
                <c:pt idx="28213">
                  <c:v>58.461378612473041</c:v>
                </c:pt>
                <c:pt idx="28214">
                  <c:v>58.510368103825598</c:v>
                </c:pt>
                <c:pt idx="28215">
                  <c:v>58.512777423072428</c:v>
                </c:pt>
                <c:pt idx="28216">
                  <c:v>58.522615476663731</c:v>
                </c:pt>
                <c:pt idx="28217">
                  <c:v>58.51739528496222</c:v>
                </c:pt>
                <c:pt idx="28218">
                  <c:v>58.529140716290598</c:v>
                </c:pt>
                <c:pt idx="28219">
                  <c:v>58.53084731742377</c:v>
                </c:pt>
                <c:pt idx="28220">
                  <c:v>58.5295422694984</c:v>
                </c:pt>
                <c:pt idx="28221">
                  <c:v>58.556245557817611</c:v>
                </c:pt>
                <c:pt idx="28222">
                  <c:v>58.556245557817611</c:v>
                </c:pt>
                <c:pt idx="28223">
                  <c:v>58.540785759316996</c:v>
                </c:pt>
                <c:pt idx="28224">
                  <c:v>58.531449647235469</c:v>
                </c:pt>
                <c:pt idx="28225">
                  <c:v>58.524221689494937</c:v>
                </c:pt>
                <c:pt idx="28226">
                  <c:v>58.537974886862358</c:v>
                </c:pt>
                <c:pt idx="28227">
                  <c:v>58.547612163849763</c:v>
                </c:pt>
                <c:pt idx="28228">
                  <c:v>58.546708669132173</c:v>
                </c:pt>
                <c:pt idx="28229">
                  <c:v>58.53365818987843</c:v>
                </c:pt>
                <c:pt idx="28230">
                  <c:v>58.538075275164317</c:v>
                </c:pt>
                <c:pt idx="28231">
                  <c:v>58.533156248368662</c:v>
                </c:pt>
                <c:pt idx="28232">
                  <c:v>58.537372557050652</c:v>
                </c:pt>
                <c:pt idx="28233">
                  <c:v>58.548616046869299</c:v>
                </c:pt>
                <c:pt idx="28234">
                  <c:v>58.542592748752163</c:v>
                </c:pt>
                <c:pt idx="28235">
                  <c:v>58.533156248368677</c:v>
                </c:pt>
                <c:pt idx="28236">
                  <c:v>58.545504009508761</c:v>
                </c:pt>
                <c:pt idx="28237">
                  <c:v>58.546407504226323</c:v>
                </c:pt>
                <c:pt idx="28238">
                  <c:v>58.540384206109209</c:v>
                </c:pt>
                <c:pt idx="28239">
                  <c:v>58.5362682857292</c:v>
                </c:pt>
                <c:pt idx="28240">
                  <c:v>58.538476828372133</c:v>
                </c:pt>
                <c:pt idx="28241">
                  <c:v>58.535264402709672</c:v>
                </c:pt>
                <c:pt idx="28242">
                  <c:v>58.537974886862358</c:v>
                </c:pt>
                <c:pt idx="28243">
                  <c:v>58.552631578947363</c:v>
                </c:pt>
                <c:pt idx="28244">
                  <c:v>58.564678175181598</c:v>
                </c:pt>
                <c:pt idx="28245">
                  <c:v>58.556647111025427</c:v>
                </c:pt>
                <c:pt idx="28246">
                  <c:v>58.538878381579941</c:v>
                </c:pt>
                <c:pt idx="28247">
                  <c:v>58.558855653668367</c:v>
                </c:pt>
                <c:pt idx="28248">
                  <c:v>58.584253894062208</c:v>
                </c:pt>
                <c:pt idx="28249">
                  <c:v>58.57913409066267</c:v>
                </c:pt>
                <c:pt idx="28250">
                  <c:v>58.586964378214923</c:v>
                </c:pt>
                <c:pt idx="28251">
                  <c:v>58.583551175948543</c:v>
                </c:pt>
                <c:pt idx="28252">
                  <c:v>58.566786329522579</c:v>
                </c:pt>
                <c:pt idx="28253">
                  <c:v>58.564878951785481</c:v>
                </c:pt>
                <c:pt idx="28254">
                  <c:v>58.561867302726931</c:v>
                </c:pt>
                <c:pt idx="28255">
                  <c:v>58.555141286496152</c:v>
                </c:pt>
                <c:pt idx="28256">
                  <c:v>58.555743616307893</c:v>
                </c:pt>
                <c:pt idx="28257">
                  <c:v>58.55975914838595</c:v>
                </c:pt>
                <c:pt idx="28258">
                  <c:v>58.572508462733843</c:v>
                </c:pt>
                <c:pt idx="28259">
                  <c:v>58.559859536687902</c:v>
                </c:pt>
                <c:pt idx="28260">
                  <c:v>58.567990989145997</c:v>
                </c:pt>
                <c:pt idx="28261">
                  <c:v>58.571805744620157</c:v>
                </c:pt>
                <c:pt idx="28262">
                  <c:v>58.570299920090889</c:v>
                </c:pt>
                <c:pt idx="28263">
                  <c:v>58.560662643103512</c:v>
                </c:pt>
                <c:pt idx="28264">
                  <c:v>58.553434685362951</c:v>
                </c:pt>
                <c:pt idx="28265">
                  <c:v>58.559959924989847</c:v>
                </c:pt>
                <c:pt idx="28266">
                  <c:v>58.53867760497603</c:v>
                </c:pt>
                <c:pt idx="28267">
                  <c:v>58.5285383864789</c:v>
                </c:pt>
                <c:pt idx="28268">
                  <c:v>58.539982652901408</c:v>
                </c:pt>
                <c:pt idx="28269">
                  <c:v>58.533557801576492</c:v>
                </c:pt>
                <c:pt idx="28270">
                  <c:v>58.541789642336539</c:v>
                </c:pt>
                <c:pt idx="28271">
                  <c:v>58.556747499327358</c:v>
                </c:pt>
                <c:pt idx="28272">
                  <c:v>58.565481281597201</c:v>
                </c:pt>
                <c:pt idx="28273">
                  <c:v>58.572809627639707</c:v>
                </c:pt>
                <c:pt idx="28274">
                  <c:v>58.578130207643149</c:v>
                </c:pt>
                <c:pt idx="28275">
                  <c:v>58.465193367947208</c:v>
                </c:pt>
                <c:pt idx="28276">
                  <c:v>58.454853372846159</c:v>
                </c:pt>
                <c:pt idx="28277">
                  <c:v>58.4460192022744</c:v>
                </c:pt>
                <c:pt idx="28278">
                  <c:v>58.462382495492548</c:v>
                </c:pt>
                <c:pt idx="28279">
                  <c:v>58.451540558881753</c:v>
                </c:pt>
                <c:pt idx="28280">
                  <c:v>58.454752984544221</c:v>
                </c:pt>
                <c:pt idx="28281">
                  <c:v>58.457061915489099</c:v>
                </c:pt>
                <c:pt idx="28282">
                  <c:v>58.460876670963273</c:v>
                </c:pt>
                <c:pt idx="28283">
                  <c:v>58.474429091726783</c:v>
                </c:pt>
                <c:pt idx="28284">
                  <c:v>58.463085213606213</c:v>
                </c:pt>
                <c:pt idx="28285">
                  <c:v>58.468606570213574</c:v>
                </c:pt>
                <c:pt idx="28286">
                  <c:v>58.470815112856528</c:v>
                </c:pt>
                <c:pt idx="28287">
                  <c:v>58.469309288327239</c:v>
                </c:pt>
                <c:pt idx="28288">
                  <c:v>58.471116277762363</c:v>
                </c:pt>
                <c:pt idx="28289">
                  <c:v>58.45947123473595</c:v>
                </c:pt>
                <c:pt idx="28290">
                  <c:v>58.448428521521237</c:v>
                </c:pt>
                <c:pt idx="28291">
                  <c:v>58.446822308690017</c:v>
                </c:pt>
                <c:pt idx="28292">
                  <c:v>58.341013038432664</c:v>
                </c:pt>
                <c:pt idx="28293">
                  <c:v>58.347437889757572</c:v>
                </c:pt>
                <c:pt idx="28294">
                  <c:v>58.451440170579801</c:v>
                </c:pt>
                <c:pt idx="28295">
                  <c:v>58.457764633602757</c:v>
                </c:pt>
                <c:pt idx="28296">
                  <c:v>58.46418948492768</c:v>
                </c:pt>
                <c:pt idx="28297">
                  <c:v>58.478645400408773</c:v>
                </c:pt>
                <c:pt idx="28298">
                  <c:v>58.487881124188341</c:v>
                </c:pt>
                <c:pt idx="28299">
                  <c:v>58.470012006440903</c:v>
                </c:pt>
                <c:pt idx="28300">
                  <c:v>58.410481743383379</c:v>
                </c:pt>
                <c:pt idx="28301">
                  <c:v>58.4114856264029</c:v>
                </c:pt>
                <c:pt idx="28302">
                  <c:v>58.401045242999913</c:v>
                </c:pt>
                <c:pt idx="28303">
                  <c:v>58.418813972445399</c:v>
                </c:pt>
                <c:pt idx="28304">
                  <c:v>58.408172812438508</c:v>
                </c:pt>
                <c:pt idx="28305">
                  <c:v>58.373840013170927</c:v>
                </c:pt>
                <c:pt idx="28306">
                  <c:v>58.371832247131898</c:v>
                </c:pt>
                <c:pt idx="28307">
                  <c:v>58.398234370545246</c:v>
                </c:pt>
                <c:pt idx="28308">
                  <c:v>58.405261551681889</c:v>
                </c:pt>
                <c:pt idx="28309">
                  <c:v>58.396929322619883</c:v>
                </c:pt>
                <c:pt idx="28310">
                  <c:v>58.302965871992853</c:v>
                </c:pt>
                <c:pt idx="28311">
                  <c:v>58.412288732818517</c:v>
                </c:pt>
                <c:pt idx="28312">
                  <c:v>58.397029710921828</c:v>
                </c:pt>
                <c:pt idx="28313">
                  <c:v>58.398234370545232</c:v>
                </c:pt>
                <c:pt idx="28314">
                  <c:v>58.397431264129622</c:v>
                </c:pt>
                <c:pt idx="28315">
                  <c:v>58.380566029401713</c:v>
                </c:pt>
                <c:pt idx="28316">
                  <c:v>58.356573225235188</c:v>
                </c:pt>
                <c:pt idx="28317">
                  <c:v>58.35868137957619</c:v>
                </c:pt>
                <c:pt idx="28318">
                  <c:v>58.371129529018219</c:v>
                </c:pt>
                <c:pt idx="28319">
                  <c:v>58.416103488292698</c:v>
                </c:pt>
                <c:pt idx="28320">
                  <c:v>58.409779025269742</c:v>
                </c:pt>
                <c:pt idx="28321">
                  <c:v>58.406466211305307</c:v>
                </c:pt>
                <c:pt idx="28322">
                  <c:v>58.39431922676912</c:v>
                </c:pt>
                <c:pt idx="28323">
                  <c:v>58.401246019603803</c:v>
                </c:pt>
                <c:pt idx="28324">
                  <c:v>58.418111254331741</c:v>
                </c:pt>
                <c:pt idx="28325">
                  <c:v>58.412389121120484</c:v>
                </c:pt>
                <c:pt idx="28326">
                  <c:v>58.390404082993001</c:v>
                </c:pt>
                <c:pt idx="28327">
                  <c:v>58.399137865262823</c:v>
                </c:pt>
                <c:pt idx="28328">
                  <c:v>58.39381728525936</c:v>
                </c:pt>
                <c:pt idx="28329">
                  <c:v>58.492298209474242</c:v>
                </c:pt>
                <c:pt idx="28330">
                  <c:v>58.41991824376688</c:v>
                </c:pt>
                <c:pt idx="28331">
                  <c:v>58.428551637734749</c:v>
                </c:pt>
                <c:pt idx="28332">
                  <c:v>58.428652026036687</c:v>
                </c:pt>
                <c:pt idx="28333">
                  <c:v>58.43206522830306</c:v>
                </c:pt>
                <c:pt idx="28334">
                  <c:v>58.445015319254878</c:v>
                </c:pt>
                <c:pt idx="28335">
                  <c:v>58.449833957748552</c:v>
                </c:pt>
                <c:pt idx="28336">
                  <c:v>58.45174133548565</c:v>
                </c:pt>
                <c:pt idx="28337">
                  <c:v>58.454752984544207</c:v>
                </c:pt>
                <c:pt idx="28338">
                  <c:v>58.457162303791073</c:v>
                </c:pt>
                <c:pt idx="28339">
                  <c:v>58.448227744917347</c:v>
                </c:pt>
                <c:pt idx="28340">
                  <c:v>58.446721920388057</c:v>
                </c:pt>
                <c:pt idx="28341">
                  <c:v>58.440297069063107</c:v>
                </c:pt>
                <c:pt idx="28342">
                  <c:v>58.439694739251422</c:v>
                </c:pt>
                <c:pt idx="28343">
                  <c:v>58.458668128320348</c:v>
                </c:pt>
                <c:pt idx="28344">
                  <c:v>58.456459585677393</c:v>
                </c:pt>
                <c:pt idx="28345">
                  <c:v>58.456459585677393</c:v>
                </c:pt>
                <c:pt idx="28346">
                  <c:v>58.447223861897797</c:v>
                </c:pt>
                <c:pt idx="28347">
                  <c:v>58.465494532853057</c:v>
                </c:pt>
                <c:pt idx="28348">
                  <c:v>58.465092979645263</c:v>
                </c:pt>
                <c:pt idx="28349">
                  <c:v>58.51900149779344</c:v>
                </c:pt>
                <c:pt idx="28350">
                  <c:v>58.520306545718839</c:v>
                </c:pt>
                <c:pt idx="28351">
                  <c:v>58.511472375147072</c:v>
                </c:pt>
                <c:pt idx="28352">
                  <c:v>58.50856111439046</c:v>
                </c:pt>
                <c:pt idx="28353">
                  <c:v>58.507958784578761</c:v>
                </c:pt>
                <c:pt idx="28354">
                  <c:v>58.497317624571863</c:v>
                </c:pt>
                <c:pt idx="28355">
                  <c:v>58.491796267964467</c:v>
                </c:pt>
                <c:pt idx="28356">
                  <c:v>58.475232198142429</c:v>
                </c:pt>
                <c:pt idx="28357">
                  <c:v>58.487881124188362</c:v>
                </c:pt>
                <c:pt idx="28358">
                  <c:v>58.503140146085073</c:v>
                </c:pt>
                <c:pt idx="28359">
                  <c:v>58.51157276344901</c:v>
                </c:pt>
                <c:pt idx="28360">
                  <c:v>58.52050732232275</c:v>
                </c:pt>
                <c:pt idx="28361">
                  <c:v>58.52934149289451</c:v>
                </c:pt>
                <c:pt idx="28362">
                  <c:v>58.516491790244643</c:v>
                </c:pt>
                <c:pt idx="28363">
                  <c:v>58.512375869864613</c:v>
                </c:pt>
                <c:pt idx="28364">
                  <c:v>58.507055289861171</c:v>
                </c:pt>
                <c:pt idx="28365">
                  <c:v>58.5057502419358</c:v>
                </c:pt>
                <c:pt idx="28366">
                  <c:v>58.506754124955322</c:v>
                </c:pt>
                <c:pt idx="28367">
                  <c:v>58.488985395509822</c:v>
                </c:pt>
                <c:pt idx="28368">
                  <c:v>58.410983684893147</c:v>
                </c:pt>
                <c:pt idx="28369">
                  <c:v>58.419416302257112</c:v>
                </c:pt>
                <c:pt idx="28370">
                  <c:v>58.383979231668079</c:v>
                </c:pt>
                <c:pt idx="28371">
                  <c:v>58.371430693924083</c:v>
                </c:pt>
                <c:pt idx="28372">
                  <c:v>58.372434576943597</c:v>
                </c:pt>
                <c:pt idx="28373">
                  <c:v>58.379260981476342</c:v>
                </c:pt>
                <c:pt idx="28374">
                  <c:v>58.37835748675878</c:v>
                </c:pt>
                <c:pt idx="28375">
                  <c:v>58.390203306389111</c:v>
                </c:pt>
                <c:pt idx="28376">
                  <c:v>58.37444234298264</c:v>
                </c:pt>
                <c:pt idx="28377">
                  <c:v>58.374241566378728</c:v>
                </c:pt>
                <c:pt idx="28378">
                  <c:v>58.375446226002161</c:v>
                </c:pt>
                <c:pt idx="28379">
                  <c:v>58.381369135817337</c:v>
                </c:pt>
                <c:pt idx="28380">
                  <c:v>58.379160593174397</c:v>
                </c:pt>
                <c:pt idx="28381">
                  <c:v>58.370226034300678</c:v>
                </c:pt>
                <c:pt idx="28382">
                  <c:v>58.381469524119289</c:v>
                </c:pt>
                <c:pt idx="28383">
                  <c:v>58.384681949781744</c:v>
                </c:pt>
                <c:pt idx="28384">
                  <c:v>58.381871077327077</c:v>
                </c:pt>
                <c:pt idx="28385">
                  <c:v>58.364303124485509</c:v>
                </c:pt>
                <c:pt idx="28386">
                  <c:v>58.378056321852931</c:v>
                </c:pt>
                <c:pt idx="28387">
                  <c:v>58.480552778145871</c:v>
                </c:pt>
                <c:pt idx="28388">
                  <c:v>58.46890773511943</c:v>
                </c:pt>
                <c:pt idx="28389">
                  <c:v>58.511070821939242</c:v>
                </c:pt>
                <c:pt idx="28390">
                  <c:v>58.528839551384742</c:v>
                </c:pt>
                <c:pt idx="28391">
                  <c:v>58.517997614773947</c:v>
                </c:pt>
                <c:pt idx="28392">
                  <c:v>58.522113535153977</c:v>
                </c:pt>
                <c:pt idx="28393">
                  <c:v>58.521310428738353</c:v>
                </c:pt>
                <c:pt idx="28394">
                  <c:v>58.511572763449003</c:v>
                </c:pt>
                <c:pt idx="28395">
                  <c:v>58.535665955917473</c:v>
                </c:pt>
                <c:pt idx="28396">
                  <c:v>58.528638774780852</c:v>
                </c:pt>
                <c:pt idx="28397">
                  <c:v>58.567288271032339</c:v>
                </c:pt>
                <c:pt idx="28398">
                  <c:v>58.566886717824516</c:v>
                </c:pt>
                <c:pt idx="28399">
                  <c:v>58.579736420474383</c:v>
                </c:pt>
                <c:pt idx="28400">
                  <c:v>58.604733107660401</c:v>
                </c:pt>
                <c:pt idx="28401">
                  <c:v>58.610856794079481</c:v>
                </c:pt>
                <c:pt idx="28402">
                  <c:v>58.616177374082923</c:v>
                </c:pt>
                <c:pt idx="28403">
                  <c:v>58.605937767283827</c:v>
                </c:pt>
                <c:pt idx="28404">
                  <c:v>58.61065601747557</c:v>
                </c:pt>
                <c:pt idx="28405">
                  <c:v>58.607142426907259</c:v>
                </c:pt>
                <c:pt idx="28406">
                  <c:v>58.600316022374521</c:v>
                </c:pt>
                <c:pt idx="28407">
                  <c:v>58.595999325390601</c:v>
                </c:pt>
                <c:pt idx="28408">
                  <c:v>58.600918352186241</c:v>
                </c:pt>
                <c:pt idx="28409">
                  <c:v>58.611559512193153</c:v>
                </c:pt>
                <c:pt idx="28410">
                  <c:v>58.620895624274702</c:v>
                </c:pt>
                <c:pt idx="28411">
                  <c:v>58.62541309786252</c:v>
                </c:pt>
                <c:pt idx="28412">
                  <c:v>58.628926688430852</c:v>
                </c:pt>
                <c:pt idx="28413">
                  <c:v>58.642378720892403</c:v>
                </c:pt>
                <c:pt idx="28414">
                  <c:v>58.621397565784427</c:v>
                </c:pt>
                <c:pt idx="28415">
                  <c:v>58.622401448803963</c:v>
                </c:pt>
                <c:pt idx="28416">
                  <c:v>58.5855589419876</c:v>
                </c:pt>
                <c:pt idx="28417">
                  <c:v>58.584555058968078</c:v>
                </c:pt>
                <c:pt idx="28418">
                  <c:v>58.571303803110403</c:v>
                </c:pt>
                <c:pt idx="28419">
                  <c:v>58.552330414041499</c:v>
                </c:pt>
                <c:pt idx="28420">
                  <c:v>58.547210610641947</c:v>
                </c:pt>
                <c:pt idx="28421">
                  <c:v>58.538376440070181</c:v>
                </c:pt>
                <c:pt idx="28422">
                  <c:v>58.531750812141361</c:v>
                </c:pt>
                <c:pt idx="28423">
                  <c:v>58.545403621206802</c:v>
                </c:pt>
                <c:pt idx="28424">
                  <c:v>58.539179546485798</c:v>
                </c:pt>
                <c:pt idx="28425">
                  <c:v>58.53486284950187</c:v>
                </c:pt>
                <c:pt idx="28426">
                  <c:v>58.528337609875003</c:v>
                </c:pt>
                <c:pt idx="28427">
                  <c:v>58.526329843835953</c:v>
                </c:pt>
                <c:pt idx="28428">
                  <c:v>58.510870045335338</c:v>
                </c:pt>
                <c:pt idx="28429">
                  <c:v>58.510368103825598</c:v>
                </c:pt>
                <c:pt idx="28430">
                  <c:v>58.474429091726797</c:v>
                </c:pt>
                <c:pt idx="28431">
                  <c:v>58.465293756249153</c:v>
                </c:pt>
                <c:pt idx="28432">
                  <c:v>58.457162303791051</c:v>
                </c:pt>
                <c:pt idx="28433">
                  <c:v>58.468305405307703</c:v>
                </c:pt>
                <c:pt idx="28434">
                  <c:v>58.468907735119451</c:v>
                </c:pt>
                <c:pt idx="28435">
                  <c:v>58.471116277762377</c:v>
                </c:pt>
                <c:pt idx="28436">
                  <c:v>58.475432974746312</c:v>
                </c:pt>
                <c:pt idx="28437">
                  <c:v>58.475734139652147</c:v>
                </c:pt>
                <c:pt idx="28438">
                  <c:v>58.489487337019568</c:v>
                </c:pt>
                <c:pt idx="28439">
                  <c:v>58.486074134753203</c:v>
                </c:pt>
                <c:pt idx="28440">
                  <c:v>58.4930009275879</c:v>
                </c:pt>
                <c:pt idx="28441">
                  <c:v>58.513078587978278</c:v>
                </c:pt>
                <c:pt idx="28442">
                  <c:v>58.528337609875003</c:v>
                </c:pt>
                <c:pt idx="28443">
                  <c:v>58.538577216674099</c:v>
                </c:pt>
                <c:pt idx="28444">
                  <c:v>58.539079158183839</c:v>
                </c:pt>
                <c:pt idx="28445">
                  <c:v>58.555241674798097</c:v>
                </c:pt>
                <c:pt idx="28446">
                  <c:v>58.553334297061021</c:v>
                </c:pt>
                <c:pt idx="28447">
                  <c:v>58.55142691932393</c:v>
                </c:pt>
                <c:pt idx="28448">
                  <c:v>58.555342063100078</c:v>
                </c:pt>
                <c:pt idx="28449">
                  <c:v>58.5795356438705</c:v>
                </c:pt>
                <c:pt idx="28450">
                  <c:v>58.589574474065671</c:v>
                </c:pt>
                <c:pt idx="28451">
                  <c:v>58.589674862367602</c:v>
                </c:pt>
                <c:pt idx="28452">
                  <c:v>58.584956612175901</c:v>
                </c:pt>
                <c:pt idx="28453">
                  <c:v>58.594694277465223</c:v>
                </c:pt>
                <c:pt idx="28454">
                  <c:v>58.588169037838362</c:v>
                </c:pt>
                <c:pt idx="28455">
                  <c:v>58.583952729156358</c:v>
                </c:pt>
                <c:pt idx="28456">
                  <c:v>58.575419723490462</c:v>
                </c:pt>
                <c:pt idx="28457">
                  <c:v>58.569195648769437</c:v>
                </c:pt>
                <c:pt idx="28458">
                  <c:v>58.57291001594168</c:v>
                </c:pt>
                <c:pt idx="28459">
                  <c:v>58.57311079254557</c:v>
                </c:pt>
                <c:pt idx="28460">
                  <c:v>58.572006521224097</c:v>
                </c:pt>
                <c:pt idx="28461">
                  <c:v>58.555944392911798</c:v>
                </c:pt>
                <c:pt idx="28462">
                  <c:v>58.554639344986413</c:v>
                </c:pt>
                <c:pt idx="28463">
                  <c:v>58.552330414041514</c:v>
                </c:pt>
                <c:pt idx="28464">
                  <c:v>58.558654877064477</c:v>
                </c:pt>
                <c:pt idx="28465">
                  <c:v>58.564577786879653</c:v>
                </c:pt>
                <c:pt idx="28466">
                  <c:v>58.58254729292905</c:v>
                </c:pt>
                <c:pt idx="28467">
                  <c:v>58.483765203808332</c:v>
                </c:pt>
                <c:pt idx="28468">
                  <c:v>58.484066368714167</c:v>
                </c:pt>
                <c:pt idx="28469">
                  <c:v>58.497919954383548</c:v>
                </c:pt>
                <c:pt idx="28470">
                  <c:v>58.505951018539712</c:v>
                </c:pt>
                <c:pt idx="28471">
                  <c:v>58.503039757783093</c:v>
                </c:pt>
                <c:pt idx="28472">
                  <c:v>58.492097432870338</c:v>
                </c:pt>
                <c:pt idx="28473">
                  <c:v>58.498522284195268</c:v>
                </c:pt>
                <c:pt idx="28474">
                  <c:v>58.484166757016091</c:v>
                </c:pt>
                <c:pt idx="28475">
                  <c:v>58.494607140419141</c:v>
                </c:pt>
                <c:pt idx="28476">
                  <c:v>58.504244417406511</c:v>
                </c:pt>
                <c:pt idx="28477">
                  <c:v>58.498723060799172</c:v>
                </c:pt>
                <c:pt idx="28478">
                  <c:v>58.487078017772731</c:v>
                </c:pt>
                <c:pt idx="28479">
                  <c:v>58.477039187577553</c:v>
                </c:pt>
                <c:pt idx="28480">
                  <c:v>58.471718607574097</c:v>
                </c:pt>
                <c:pt idx="28481">
                  <c:v>58.480552778145899</c:v>
                </c:pt>
                <c:pt idx="28482">
                  <c:v>58.384581561479813</c:v>
                </c:pt>
                <c:pt idx="28483">
                  <c:v>58.365608172410901</c:v>
                </c:pt>
                <c:pt idx="28484">
                  <c:v>58.373137295057283</c:v>
                </c:pt>
                <c:pt idx="28485">
                  <c:v>58.267026859894059</c:v>
                </c:pt>
                <c:pt idx="28486">
                  <c:v>58.376952050531457</c:v>
                </c:pt>
                <c:pt idx="28487">
                  <c:v>58.383075736950531</c:v>
                </c:pt>
                <c:pt idx="28488">
                  <c:v>58.364503901089407</c:v>
                </c:pt>
                <c:pt idx="28489">
                  <c:v>58.349044102588813</c:v>
                </c:pt>
                <c:pt idx="28490">
                  <c:v>58.351152256929801</c:v>
                </c:pt>
                <c:pt idx="28491">
                  <c:v>58.355268177309817</c:v>
                </c:pt>
                <c:pt idx="28492">
                  <c:v>58.351955363345397</c:v>
                </c:pt>
                <c:pt idx="28493">
                  <c:v>58.364001959579653</c:v>
                </c:pt>
                <c:pt idx="28494">
                  <c:v>58.381369135817337</c:v>
                </c:pt>
                <c:pt idx="28495">
                  <c:v>58.376249332417792</c:v>
                </c:pt>
                <c:pt idx="28496">
                  <c:v>58.382473407138797</c:v>
                </c:pt>
                <c:pt idx="28497">
                  <c:v>58.399639806772598</c:v>
                </c:pt>
                <c:pt idx="28498">
                  <c:v>58.405863881493588</c:v>
                </c:pt>
                <c:pt idx="28499">
                  <c:v>58.419215525653208</c:v>
                </c:pt>
                <c:pt idx="28500">
                  <c:v>58.379762922986103</c:v>
                </c:pt>
                <c:pt idx="28501">
                  <c:v>58.482660932486851</c:v>
                </c:pt>
                <c:pt idx="28502">
                  <c:v>58.486074134753217</c:v>
                </c:pt>
                <c:pt idx="28503">
                  <c:v>58.474127926820941</c:v>
                </c:pt>
                <c:pt idx="28504">
                  <c:v>58.581443021607548</c:v>
                </c:pt>
                <c:pt idx="28505">
                  <c:v>58.563071962350392</c:v>
                </c:pt>
                <c:pt idx="28506">
                  <c:v>58.548917211775148</c:v>
                </c:pt>
                <c:pt idx="28507">
                  <c:v>58.550523424606382</c:v>
                </c:pt>
                <c:pt idx="28508">
                  <c:v>58.563975457067947</c:v>
                </c:pt>
                <c:pt idx="28509">
                  <c:v>58.559156818574252</c:v>
                </c:pt>
                <c:pt idx="28510">
                  <c:v>58.559156818574252</c:v>
                </c:pt>
                <c:pt idx="28511">
                  <c:v>58.543094690261931</c:v>
                </c:pt>
                <c:pt idx="28512">
                  <c:v>58.541187312524862</c:v>
                </c:pt>
                <c:pt idx="28513">
                  <c:v>58.521410817040312</c:v>
                </c:pt>
                <c:pt idx="28514">
                  <c:v>58.52151120534225</c:v>
                </c:pt>
                <c:pt idx="28515">
                  <c:v>58.519704215907133</c:v>
                </c:pt>
                <c:pt idx="28516">
                  <c:v>58.514684800809519</c:v>
                </c:pt>
                <c:pt idx="28517">
                  <c:v>58.517596061566138</c:v>
                </c:pt>
                <c:pt idx="28518">
                  <c:v>58.503943252500648</c:v>
                </c:pt>
                <c:pt idx="28519">
                  <c:v>58.555743616307872</c:v>
                </c:pt>
                <c:pt idx="28520">
                  <c:v>58.5225150883618</c:v>
                </c:pt>
                <c:pt idx="28521">
                  <c:v>58.521210040436401</c:v>
                </c:pt>
                <c:pt idx="28522">
                  <c:v>58.526631008741809</c:v>
                </c:pt>
                <c:pt idx="28523">
                  <c:v>58.510468492127544</c:v>
                </c:pt>
                <c:pt idx="28524">
                  <c:v>58.508059172880706</c:v>
                </c:pt>
                <c:pt idx="28525">
                  <c:v>58.518298779679803</c:v>
                </c:pt>
                <c:pt idx="28526">
                  <c:v>58.513178976280251</c:v>
                </c:pt>
                <c:pt idx="28527">
                  <c:v>58.507155678163123</c:v>
                </c:pt>
                <c:pt idx="28528">
                  <c:v>58.508761890994357</c:v>
                </c:pt>
                <c:pt idx="28529">
                  <c:v>58.498723060799158</c:v>
                </c:pt>
                <c:pt idx="28530">
                  <c:v>58.516993731754411</c:v>
                </c:pt>
                <c:pt idx="28531">
                  <c:v>58.509866162315831</c:v>
                </c:pt>
                <c:pt idx="28532">
                  <c:v>58.505248300426032</c:v>
                </c:pt>
                <c:pt idx="28533">
                  <c:v>58.507958784578761</c:v>
                </c:pt>
                <c:pt idx="28534">
                  <c:v>58.496112964948402</c:v>
                </c:pt>
                <c:pt idx="28535">
                  <c:v>58.495209470230847</c:v>
                </c:pt>
                <c:pt idx="28536">
                  <c:v>58.493201704191812</c:v>
                </c:pt>
                <c:pt idx="28537">
                  <c:v>58.474730256632647</c:v>
                </c:pt>
                <c:pt idx="28538">
                  <c:v>58.451038617371999</c:v>
                </c:pt>
                <c:pt idx="28539">
                  <c:v>58.468104628703841</c:v>
                </c:pt>
                <c:pt idx="28540">
                  <c:v>58.466498415872593</c:v>
                </c:pt>
                <c:pt idx="28541">
                  <c:v>58.451339782277849</c:v>
                </c:pt>
                <c:pt idx="28542">
                  <c:v>58.448127356615387</c:v>
                </c:pt>
                <c:pt idx="28543">
                  <c:v>58.456861138885202</c:v>
                </c:pt>
                <c:pt idx="28544">
                  <c:v>58.46007356454767</c:v>
                </c:pt>
                <c:pt idx="28545">
                  <c:v>58.461579389076952</c:v>
                </c:pt>
                <c:pt idx="28546">
                  <c:v>58.460575506057417</c:v>
                </c:pt>
                <c:pt idx="28547">
                  <c:v>58.479950448334151</c:v>
                </c:pt>
                <c:pt idx="28548">
                  <c:v>58.490390831737152</c:v>
                </c:pt>
                <c:pt idx="28549">
                  <c:v>58.490892773246898</c:v>
                </c:pt>
                <c:pt idx="28550">
                  <c:v>58.497819566081603</c:v>
                </c:pt>
                <c:pt idx="28551">
                  <c:v>58.500429661932337</c:v>
                </c:pt>
                <c:pt idx="28552">
                  <c:v>58.494607140419113</c:v>
                </c:pt>
                <c:pt idx="28553">
                  <c:v>58.50314014608503</c:v>
                </c:pt>
                <c:pt idx="28554">
                  <c:v>58.50233703966942</c:v>
                </c:pt>
                <c:pt idx="28555">
                  <c:v>58.39793320563939</c:v>
                </c:pt>
                <c:pt idx="28556">
                  <c:v>58.418813972445399</c:v>
                </c:pt>
                <c:pt idx="28557">
                  <c:v>58.424837270562499</c:v>
                </c:pt>
                <c:pt idx="28558">
                  <c:v>58.436883866796741</c:v>
                </c:pt>
                <c:pt idx="28559">
                  <c:v>58.445718037368508</c:v>
                </c:pt>
                <c:pt idx="28560">
                  <c:v>58.468706958515511</c:v>
                </c:pt>
                <c:pt idx="28561">
                  <c:v>58.477842293993149</c:v>
                </c:pt>
                <c:pt idx="28562">
                  <c:v>58.471417442668198</c:v>
                </c:pt>
                <c:pt idx="28563">
                  <c:v>58.471317054366253</c:v>
                </c:pt>
                <c:pt idx="28564">
                  <c:v>58.467502298892079</c:v>
                </c:pt>
                <c:pt idx="28565">
                  <c:v>58.464089096625713</c:v>
                </c:pt>
                <c:pt idx="28566">
                  <c:v>58.450335899258299</c:v>
                </c:pt>
                <c:pt idx="28567">
                  <c:v>58.446119590576323</c:v>
                </c:pt>
                <c:pt idx="28568">
                  <c:v>58.440999787176771</c:v>
                </c:pt>
                <c:pt idx="28569">
                  <c:v>58.480954331353637</c:v>
                </c:pt>
                <c:pt idx="28570">
                  <c:v>58.473726373613097</c:v>
                </c:pt>
                <c:pt idx="28571">
                  <c:v>58.479046953616539</c:v>
                </c:pt>
                <c:pt idx="28572">
                  <c:v>58.478745788710718</c:v>
                </c:pt>
                <c:pt idx="28573">
                  <c:v>58.477239964181443</c:v>
                </c:pt>
                <c:pt idx="28574">
                  <c:v>58.578230595945101</c:v>
                </c:pt>
                <c:pt idx="28575">
                  <c:v>58.571203414808437</c:v>
                </c:pt>
                <c:pt idx="28576">
                  <c:v>58.569998755185047</c:v>
                </c:pt>
                <c:pt idx="28577">
                  <c:v>58.567589435938203</c:v>
                </c:pt>
                <c:pt idx="28578">
                  <c:v>58.561264972915232</c:v>
                </c:pt>
                <c:pt idx="28579">
                  <c:v>58.547612163849763</c:v>
                </c:pt>
                <c:pt idx="28580">
                  <c:v>58.545805174414618</c:v>
                </c:pt>
                <c:pt idx="28581">
                  <c:v>58.539179546485798</c:v>
                </c:pt>
                <c:pt idx="28582">
                  <c:v>58.474027538518968</c:v>
                </c:pt>
                <c:pt idx="28583">
                  <c:v>58.482158990977098</c:v>
                </c:pt>
                <c:pt idx="28584">
                  <c:v>58.477139575879498</c:v>
                </c:pt>
                <c:pt idx="28585">
                  <c:v>58.444212212839268</c:v>
                </c:pt>
                <c:pt idx="28586">
                  <c:v>58.441401340384601</c:v>
                </c:pt>
                <c:pt idx="28587">
                  <c:v>58.35647283693325</c:v>
                </c:pt>
                <c:pt idx="28588">
                  <c:v>58.323545473892999</c:v>
                </c:pt>
                <c:pt idx="28589">
                  <c:v>58.324348580308623</c:v>
                </c:pt>
                <c:pt idx="28590">
                  <c:v>58.328866053896441</c:v>
                </c:pt>
                <c:pt idx="28591">
                  <c:v>58.329970325217943</c:v>
                </c:pt>
                <c:pt idx="28592">
                  <c:v>58.329167218802297</c:v>
                </c:pt>
                <c:pt idx="28593">
                  <c:v>58.330572655029648</c:v>
                </c:pt>
                <c:pt idx="28594">
                  <c:v>58.33599362333505</c:v>
                </c:pt>
                <c:pt idx="28595">
                  <c:v>58.295035196138663</c:v>
                </c:pt>
                <c:pt idx="28596">
                  <c:v>58.291421217268379</c:v>
                </c:pt>
                <c:pt idx="28597">
                  <c:v>58.294031313119142</c:v>
                </c:pt>
                <c:pt idx="28598">
                  <c:v>58.300054611236241</c:v>
                </c:pt>
                <c:pt idx="28599">
                  <c:v>58.281482775375153</c:v>
                </c:pt>
                <c:pt idx="28600">
                  <c:v>58.298749563310878</c:v>
                </c:pt>
                <c:pt idx="28601">
                  <c:v>58.362998076560139</c:v>
                </c:pt>
                <c:pt idx="28602">
                  <c:v>58.324850521818377</c:v>
                </c:pt>
                <c:pt idx="28603">
                  <c:v>58.339105660695559</c:v>
                </c:pt>
                <c:pt idx="28604">
                  <c:v>58.368820598073349</c:v>
                </c:pt>
                <c:pt idx="28605">
                  <c:v>58.353260411270789</c:v>
                </c:pt>
                <c:pt idx="28606">
                  <c:v>58.440598233968998</c:v>
                </c:pt>
                <c:pt idx="28607">
                  <c:v>58.434876100757727</c:v>
                </c:pt>
                <c:pt idx="28608">
                  <c:v>58.45013512265443</c:v>
                </c:pt>
                <c:pt idx="28609">
                  <c:v>58.452142888693459</c:v>
                </c:pt>
                <c:pt idx="28610">
                  <c:v>58.452042500391499</c:v>
                </c:pt>
                <c:pt idx="28611">
                  <c:v>58.450837840768081</c:v>
                </c:pt>
                <c:pt idx="28612">
                  <c:v>58.452042500391507</c:v>
                </c:pt>
                <c:pt idx="28613">
                  <c:v>58.451339782277849</c:v>
                </c:pt>
                <c:pt idx="28614">
                  <c:v>58.488583842302027</c:v>
                </c:pt>
                <c:pt idx="28615">
                  <c:v>58.494004810607422</c:v>
                </c:pt>
                <c:pt idx="28616">
                  <c:v>58.497719177779643</c:v>
                </c:pt>
                <c:pt idx="28617">
                  <c:v>58.48958772532152</c:v>
                </c:pt>
                <c:pt idx="28618">
                  <c:v>58.50384286419871</c:v>
                </c:pt>
                <c:pt idx="28619">
                  <c:v>58.484467921921983</c:v>
                </c:pt>
                <c:pt idx="28620">
                  <c:v>58.485572193243442</c:v>
                </c:pt>
                <c:pt idx="28621">
                  <c:v>58.517194508358301</c:v>
                </c:pt>
                <c:pt idx="28622">
                  <c:v>58.515387518923177</c:v>
                </c:pt>
                <c:pt idx="28623">
                  <c:v>58.514885577413381</c:v>
                </c:pt>
                <c:pt idx="28624">
                  <c:v>58.526430232137898</c:v>
                </c:pt>
                <c:pt idx="28625">
                  <c:v>58.531148482329627</c:v>
                </c:pt>
                <c:pt idx="28626">
                  <c:v>58.526028678930103</c:v>
                </c:pt>
                <c:pt idx="28627">
                  <c:v>58.516592178546603</c:v>
                </c:pt>
                <c:pt idx="28628">
                  <c:v>58.500530050234303</c:v>
                </c:pt>
                <c:pt idx="28629">
                  <c:v>58.485471804941497</c:v>
                </c:pt>
                <c:pt idx="28630">
                  <c:v>58.49079238494496</c:v>
                </c:pt>
                <c:pt idx="28631">
                  <c:v>58.480954331353672</c:v>
                </c:pt>
                <c:pt idx="28632">
                  <c:v>58.477239964181443</c:v>
                </c:pt>
                <c:pt idx="28633">
                  <c:v>58.47382676191507</c:v>
                </c:pt>
                <c:pt idx="28634">
                  <c:v>58.488985395509822</c:v>
                </c:pt>
                <c:pt idx="28635">
                  <c:v>58.465695309456983</c:v>
                </c:pt>
                <c:pt idx="28636">
                  <c:v>58.458969293226183</c:v>
                </c:pt>
                <c:pt idx="28637">
                  <c:v>58.457965410206647</c:v>
                </c:pt>
                <c:pt idx="28638">
                  <c:v>58.477541129087292</c:v>
                </c:pt>
                <c:pt idx="28639">
                  <c:v>58.469208900025301</c:v>
                </c:pt>
                <c:pt idx="28640">
                  <c:v>58.476035304558032</c:v>
                </c:pt>
                <c:pt idx="28641">
                  <c:v>58.48246015588294</c:v>
                </c:pt>
                <c:pt idx="28642">
                  <c:v>58.486174523055183</c:v>
                </c:pt>
                <c:pt idx="28643">
                  <c:v>58.503541699292839</c:v>
                </c:pt>
                <c:pt idx="28644">
                  <c:v>58.533557801576492</c:v>
                </c:pt>
                <c:pt idx="28645">
                  <c:v>58.423030281127403</c:v>
                </c:pt>
                <c:pt idx="28646">
                  <c:v>58.431563286793299</c:v>
                </c:pt>
                <c:pt idx="28647">
                  <c:v>58.471015889460418</c:v>
                </c:pt>
                <c:pt idx="28648">
                  <c:v>58.488182289094198</c:v>
                </c:pt>
                <c:pt idx="28649">
                  <c:v>58.49380403400351</c:v>
                </c:pt>
                <c:pt idx="28650">
                  <c:v>58.508962667598261</c:v>
                </c:pt>
                <c:pt idx="28651">
                  <c:v>58.504244417406497</c:v>
                </c:pt>
                <c:pt idx="28652">
                  <c:v>58.512175093260723</c:v>
                </c:pt>
                <c:pt idx="28653">
                  <c:v>58.492699762682037</c:v>
                </c:pt>
                <c:pt idx="28654">
                  <c:v>58.528036444969132</c:v>
                </c:pt>
                <c:pt idx="28655">
                  <c:v>58.536368674031152</c:v>
                </c:pt>
                <c:pt idx="28656">
                  <c:v>58.536167897427241</c:v>
                </c:pt>
                <c:pt idx="28657">
                  <c:v>58.517395284962227</c:v>
                </c:pt>
                <c:pt idx="28658">
                  <c:v>58.528839551384763</c:v>
                </c:pt>
                <c:pt idx="28659">
                  <c:v>58.521310428738367</c:v>
                </c:pt>
                <c:pt idx="28660">
                  <c:v>58.512677034770483</c:v>
                </c:pt>
                <c:pt idx="28661">
                  <c:v>58.505549465331903</c:v>
                </c:pt>
                <c:pt idx="28662">
                  <c:v>58.496213353250361</c:v>
                </c:pt>
                <c:pt idx="28663">
                  <c:v>58.456058032469578</c:v>
                </c:pt>
                <c:pt idx="28664">
                  <c:v>58.560361478197642</c:v>
                </c:pt>
                <c:pt idx="28665">
                  <c:v>58.552129637437602</c:v>
                </c:pt>
                <c:pt idx="28666">
                  <c:v>58.511472375147058</c:v>
                </c:pt>
                <c:pt idx="28667">
                  <c:v>58.507356454767027</c:v>
                </c:pt>
                <c:pt idx="28668">
                  <c:v>58.498823449101131</c:v>
                </c:pt>
                <c:pt idx="28669">
                  <c:v>58.4980203426855</c:v>
                </c:pt>
                <c:pt idx="28670">
                  <c:v>58.519302662699317</c:v>
                </c:pt>
                <c:pt idx="28671">
                  <c:v>58.518700332887633</c:v>
                </c:pt>
                <c:pt idx="28672">
                  <c:v>58.514283247601703</c:v>
                </c:pt>
                <c:pt idx="28673">
                  <c:v>58.494004810607422</c:v>
                </c:pt>
                <c:pt idx="28674">
                  <c:v>58.490591608341063</c:v>
                </c:pt>
                <c:pt idx="28675">
                  <c:v>58.478043070597053</c:v>
                </c:pt>
                <c:pt idx="28676">
                  <c:v>58.492498986078139</c:v>
                </c:pt>
                <c:pt idx="28677">
                  <c:v>58.487881124188341</c:v>
                </c:pt>
                <c:pt idx="28678">
                  <c:v>58.491394714756673</c:v>
                </c:pt>
                <c:pt idx="28679">
                  <c:v>58.47964928342828</c:v>
                </c:pt>
                <c:pt idx="28680">
                  <c:v>58.484467921921983</c:v>
                </c:pt>
                <c:pt idx="28681">
                  <c:v>58.489888890227377</c:v>
                </c:pt>
                <c:pt idx="28682">
                  <c:v>58.497719177779629</c:v>
                </c:pt>
                <c:pt idx="28683">
                  <c:v>58.505549465331882</c:v>
                </c:pt>
                <c:pt idx="28684">
                  <c:v>58.503642087594812</c:v>
                </c:pt>
                <c:pt idx="28685">
                  <c:v>58.514885577413409</c:v>
                </c:pt>
                <c:pt idx="28686">
                  <c:v>58.524924407608601</c:v>
                </c:pt>
                <c:pt idx="28687">
                  <c:v>58.52843799817694</c:v>
                </c:pt>
                <c:pt idx="28688">
                  <c:v>58.552129637437602</c:v>
                </c:pt>
                <c:pt idx="28689">
                  <c:v>58.545202844602919</c:v>
                </c:pt>
                <c:pt idx="28690">
                  <c:v>58.504144029104559</c:v>
                </c:pt>
                <c:pt idx="28691">
                  <c:v>58.508159561182637</c:v>
                </c:pt>
                <c:pt idx="28692">
                  <c:v>58.507155678163123</c:v>
                </c:pt>
                <c:pt idx="28693">
                  <c:v>58.51297819967634</c:v>
                </c:pt>
                <c:pt idx="28694">
                  <c:v>58.512877811374381</c:v>
                </c:pt>
                <c:pt idx="28695">
                  <c:v>58.508059172880706</c:v>
                </c:pt>
                <c:pt idx="28696">
                  <c:v>58.502838981179202</c:v>
                </c:pt>
                <c:pt idx="28697">
                  <c:v>58.5020358747636</c:v>
                </c:pt>
                <c:pt idx="28698">
                  <c:v>58.517997614773947</c:v>
                </c:pt>
                <c:pt idx="28699">
                  <c:v>58.513279364582203</c:v>
                </c:pt>
                <c:pt idx="28700">
                  <c:v>58.511974316656833</c:v>
                </c:pt>
                <c:pt idx="28701">
                  <c:v>58.506352571747499</c:v>
                </c:pt>
                <c:pt idx="28702">
                  <c:v>58.515287130621218</c:v>
                </c:pt>
                <c:pt idx="28703">
                  <c:v>58.529542269498407</c:v>
                </c:pt>
                <c:pt idx="28704">
                  <c:v>58.514684800809519</c:v>
                </c:pt>
                <c:pt idx="28705">
                  <c:v>58.511472375147058</c:v>
                </c:pt>
                <c:pt idx="28706">
                  <c:v>58.510970433637297</c:v>
                </c:pt>
                <c:pt idx="28707">
                  <c:v>58.430559403773799</c:v>
                </c:pt>
                <c:pt idx="28708">
                  <c:v>58.425439600374233</c:v>
                </c:pt>
                <c:pt idx="28709">
                  <c:v>58.459069681528128</c:v>
                </c:pt>
                <c:pt idx="28710">
                  <c:v>58.463587155115967</c:v>
                </c:pt>
                <c:pt idx="28711">
                  <c:v>58.471618219272138</c:v>
                </c:pt>
                <c:pt idx="28712">
                  <c:v>58.431864451699127</c:v>
                </c:pt>
                <c:pt idx="28713">
                  <c:v>58.439192797741661</c:v>
                </c:pt>
                <c:pt idx="28714">
                  <c:v>58.434173382644047</c:v>
                </c:pt>
                <c:pt idx="28715">
                  <c:v>58.438289303024099</c:v>
                </c:pt>
                <c:pt idx="28716">
                  <c:v>58.448629298125127</c:v>
                </c:pt>
                <c:pt idx="28717">
                  <c:v>58.445115707556823</c:v>
                </c:pt>
                <c:pt idx="28718">
                  <c:v>58.447725803407558</c:v>
                </c:pt>
                <c:pt idx="28719">
                  <c:v>58.444412989443151</c:v>
                </c:pt>
                <c:pt idx="28720">
                  <c:v>58.451139005673937</c:v>
                </c:pt>
                <c:pt idx="28721">
                  <c:v>58.455455702657879</c:v>
                </c:pt>
                <c:pt idx="28722">
                  <c:v>58.391207189408597</c:v>
                </c:pt>
                <c:pt idx="28723">
                  <c:v>58.402852232435038</c:v>
                </c:pt>
                <c:pt idx="28724">
                  <c:v>58.400342524886227</c:v>
                </c:pt>
                <c:pt idx="28725">
                  <c:v>58.399439030168672</c:v>
                </c:pt>
                <c:pt idx="28726">
                  <c:v>58.455756867563721</c:v>
                </c:pt>
                <c:pt idx="28727">
                  <c:v>58.46087667096328</c:v>
                </c:pt>
                <c:pt idx="28728">
                  <c:v>58.468004240401868</c:v>
                </c:pt>
                <c:pt idx="28729">
                  <c:v>58.468807346817499</c:v>
                </c:pt>
                <c:pt idx="28730">
                  <c:v>58.489386948717623</c:v>
                </c:pt>
                <c:pt idx="28731">
                  <c:v>58.531148482329648</c:v>
                </c:pt>
                <c:pt idx="28732">
                  <c:v>58.533156248368698</c:v>
                </c:pt>
                <c:pt idx="28733">
                  <c:v>58.543094690261917</c:v>
                </c:pt>
                <c:pt idx="28734">
                  <c:v>58.541388089128759</c:v>
                </c:pt>
                <c:pt idx="28735">
                  <c:v>58.548816823473182</c:v>
                </c:pt>
                <c:pt idx="28736">
                  <c:v>58.546809057434139</c:v>
                </c:pt>
                <c:pt idx="28737">
                  <c:v>58.550523424606347</c:v>
                </c:pt>
                <c:pt idx="28738">
                  <c:v>58.556847887629338</c:v>
                </c:pt>
                <c:pt idx="28739">
                  <c:v>58.555241674798097</c:v>
                </c:pt>
                <c:pt idx="28740">
                  <c:v>58.54941915328488</c:v>
                </c:pt>
                <c:pt idx="28741">
                  <c:v>58.601520681997961</c:v>
                </c:pt>
                <c:pt idx="28742">
                  <c:v>58.59630049029645</c:v>
                </c:pt>
                <c:pt idx="28743">
                  <c:v>58.600617187280378</c:v>
                </c:pt>
                <c:pt idx="28744">
                  <c:v>58.592786899728132</c:v>
                </c:pt>
                <c:pt idx="28745">
                  <c:v>58.583852340854421</c:v>
                </c:pt>
                <c:pt idx="28746">
                  <c:v>58.579033702360732</c:v>
                </c:pt>
                <c:pt idx="28747">
                  <c:v>58.584755835571968</c:v>
                </c:pt>
                <c:pt idx="28748">
                  <c:v>58.583250011042701</c:v>
                </c:pt>
                <c:pt idx="28749">
                  <c:v>58.570199531788951</c:v>
                </c:pt>
                <c:pt idx="28750">
                  <c:v>58.568894483863573</c:v>
                </c:pt>
                <c:pt idx="28751">
                  <c:v>58.567589435938203</c:v>
                </c:pt>
                <c:pt idx="28752">
                  <c:v>58.571604968016267</c:v>
                </c:pt>
                <c:pt idx="28753">
                  <c:v>58.574817393678742</c:v>
                </c:pt>
                <c:pt idx="28754">
                  <c:v>58.561465749519122</c:v>
                </c:pt>
                <c:pt idx="28755">
                  <c:v>58.566786329522579</c:v>
                </c:pt>
                <c:pt idx="28756">
                  <c:v>58.571002638204583</c:v>
                </c:pt>
                <c:pt idx="28757">
                  <c:v>58.568894483863573</c:v>
                </c:pt>
                <c:pt idx="28758">
                  <c:v>58.576122441604127</c:v>
                </c:pt>
                <c:pt idx="28759">
                  <c:v>58.561465749519151</c:v>
                </c:pt>
                <c:pt idx="28760">
                  <c:v>58.562168467632802</c:v>
                </c:pt>
                <c:pt idx="28761">
                  <c:v>58.585057000477853</c:v>
                </c:pt>
                <c:pt idx="28762">
                  <c:v>58.583852340854413</c:v>
                </c:pt>
                <c:pt idx="28763">
                  <c:v>58.592284958218393</c:v>
                </c:pt>
                <c:pt idx="28764">
                  <c:v>58.59630049029645</c:v>
                </c:pt>
                <c:pt idx="28765">
                  <c:v>58.596400878598409</c:v>
                </c:pt>
                <c:pt idx="28766">
                  <c:v>58.589273309159822</c:v>
                </c:pt>
                <c:pt idx="28767">
                  <c:v>58.589273309159829</c:v>
                </c:pt>
                <c:pt idx="28768">
                  <c:v>58.578732537454869</c:v>
                </c:pt>
                <c:pt idx="28769">
                  <c:v>58.576022053302147</c:v>
                </c:pt>
                <c:pt idx="28770">
                  <c:v>58.5795356438705</c:v>
                </c:pt>
                <c:pt idx="28771">
                  <c:v>58.569396425373341</c:v>
                </c:pt>
                <c:pt idx="28772">
                  <c:v>58.571303803110418</c:v>
                </c:pt>
                <c:pt idx="28773">
                  <c:v>58.574917781980673</c:v>
                </c:pt>
                <c:pt idx="28774">
                  <c:v>58.563071962350357</c:v>
                </c:pt>
                <c:pt idx="28775">
                  <c:v>58.56417623367183</c:v>
                </c:pt>
                <c:pt idx="28776">
                  <c:v>58.55644633442153</c:v>
                </c:pt>
                <c:pt idx="28777">
                  <c:v>58.54450012648924</c:v>
                </c:pt>
                <c:pt idx="28778">
                  <c:v>58.555342063100049</c:v>
                </c:pt>
                <c:pt idx="28779">
                  <c:v>58.547913328755598</c:v>
                </c:pt>
                <c:pt idx="28780">
                  <c:v>58.529441881196441</c:v>
                </c:pt>
                <c:pt idx="28781">
                  <c:v>58.516491790244643</c:v>
                </c:pt>
                <c:pt idx="28782">
                  <c:v>58.518599944585652</c:v>
                </c:pt>
                <c:pt idx="28783">
                  <c:v>58.52110965213442</c:v>
                </c:pt>
                <c:pt idx="28784">
                  <c:v>58.516592178546603</c:v>
                </c:pt>
                <c:pt idx="28785">
                  <c:v>58.510970433637297</c:v>
                </c:pt>
                <c:pt idx="28786">
                  <c:v>58.511271598543154</c:v>
                </c:pt>
                <c:pt idx="28787">
                  <c:v>58.496213353250361</c:v>
                </c:pt>
                <c:pt idx="28788">
                  <c:v>58.501031991744043</c:v>
                </c:pt>
                <c:pt idx="28789">
                  <c:v>58.528839551384742</c:v>
                </c:pt>
                <c:pt idx="28790">
                  <c:v>58.433671441134287</c:v>
                </c:pt>
                <c:pt idx="28791">
                  <c:v>58.424536105656657</c:v>
                </c:pt>
                <c:pt idx="28792">
                  <c:v>58.417107371312213</c:v>
                </c:pt>
                <c:pt idx="28793">
                  <c:v>58.429756297358168</c:v>
                </c:pt>
                <c:pt idx="28794">
                  <c:v>58.422729116221532</c:v>
                </c:pt>
                <c:pt idx="28795">
                  <c:v>58.430258238867928</c:v>
                </c:pt>
                <c:pt idx="28796">
                  <c:v>58.441300952082628</c:v>
                </c:pt>
                <c:pt idx="28797">
                  <c:v>58.437686973212358</c:v>
                </c:pt>
                <c:pt idx="28798">
                  <c:v>58.442907164913862</c:v>
                </c:pt>
                <c:pt idx="28799">
                  <c:v>58.466699192476483</c:v>
                </c:pt>
                <c:pt idx="28800">
                  <c:v>58.485572193243449</c:v>
                </c:pt>
                <c:pt idx="28801">
                  <c:v>58.491997044568393</c:v>
                </c:pt>
                <c:pt idx="28802">
                  <c:v>58.511171210241223</c:v>
                </c:pt>
                <c:pt idx="28803">
                  <c:v>58.512074704958799</c:v>
                </c:pt>
                <c:pt idx="28804">
                  <c:v>58.508761890994371</c:v>
                </c:pt>
                <c:pt idx="28805">
                  <c:v>58.518901109491509</c:v>
                </c:pt>
                <c:pt idx="28806">
                  <c:v>58.538175663466284</c:v>
                </c:pt>
                <c:pt idx="28807">
                  <c:v>58.532252753651129</c:v>
                </c:pt>
                <c:pt idx="28808">
                  <c:v>58.503541699292853</c:v>
                </c:pt>
                <c:pt idx="28809">
                  <c:v>58.596702043504273</c:v>
                </c:pt>
                <c:pt idx="28810">
                  <c:v>58.599211751053062</c:v>
                </c:pt>
                <c:pt idx="28811">
                  <c:v>58.604733107660429</c:v>
                </c:pt>
                <c:pt idx="28812">
                  <c:v>58.595898937088663</c:v>
                </c:pt>
                <c:pt idx="28813">
                  <c:v>58.592987676332029</c:v>
                </c:pt>
                <c:pt idx="28814">
                  <c:v>58.593489617841797</c:v>
                </c:pt>
                <c:pt idx="28815">
                  <c:v>58.565380893295242</c:v>
                </c:pt>
                <c:pt idx="28816">
                  <c:v>58.575319335188503</c:v>
                </c:pt>
                <c:pt idx="28817">
                  <c:v>58.573913898961173</c:v>
                </c:pt>
                <c:pt idx="28818">
                  <c:v>58.55564322800592</c:v>
                </c:pt>
                <c:pt idx="28819">
                  <c:v>58.544399738187302</c:v>
                </c:pt>
                <c:pt idx="28820">
                  <c:v>58.532654306858923</c:v>
                </c:pt>
                <c:pt idx="28821">
                  <c:v>58.509765774013857</c:v>
                </c:pt>
                <c:pt idx="28822">
                  <c:v>58.511371986845113</c:v>
                </c:pt>
                <c:pt idx="28823">
                  <c:v>58.515789072130993</c:v>
                </c:pt>
                <c:pt idx="28824">
                  <c:v>58.501433544951837</c:v>
                </c:pt>
                <c:pt idx="28825">
                  <c:v>58.50394325250064</c:v>
                </c:pt>
                <c:pt idx="28826">
                  <c:v>58.502738592877208</c:v>
                </c:pt>
                <c:pt idx="28827">
                  <c:v>58.509263832504097</c:v>
                </c:pt>
                <c:pt idx="28828">
                  <c:v>58.513781306091943</c:v>
                </c:pt>
                <c:pt idx="28829">
                  <c:v>58.531248870631572</c:v>
                </c:pt>
                <c:pt idx="28830">
                  <c:v>58.534862849501849</c:v>
                </c:pt>
                <c:pt idx="28831">
                  <c:v>58.550322648002449</c:v>
                </c:pt>
                <c:pt idx="28832">
                  <c:v>58.558052547252757</c:v>
                </c:pt>
                <c:pt idx="28833">
                  <c:v>58.556847887629317</c:v>
                </c:pt>
                <c:pt idx="28834">
                  <c:v>58.576122441604113</c:v>
                </c:pt>
                <c:pt idx="28835">
                  <c:v>58.57291001594163</c:v>
                </c:pt>
                <c:pt idx="28836">
                  <c:v>58.562871185746438</c:v>
                </c:pt>
                <c:pt idx="28837">
                  <c:v>58.462181718888651</c:v>
                </c:pt>
                <c:pt idx="28838">
                  <c:v>58.468506181911621</c:v>
                </c:pt>
                <c:pt idx="28839">
                  <c:v>58.468004240401861</c:v>
                </c:pt>
                <c:pt idx="28840">
                  <c:v>58.466197250966722</c:v>
                </c:pt>
                <c:pt idx="28841">
                  <c:v>58.457262692092989</c:v>
                </c:pt>
                <c:pt idx="28842">
                  <c:v>58.463185601908172</c:v>
                </c:pt>
                <c:pt idx="28843">
                  <c:v>58.466899969080387</c:v>
                </c:pt>
                <c:pt idx="28844">
                  <c:v>58.454050266430528</c:v>
                </c:pt>
                <c:pt idx="28845">
                  <c:v>58.453247160014897</c:v>
                </c:pt>
                <c:pt idx="28846">
                  <c:v>58.442505611706054</c:v>
                </c:pt>
                <c:pt idx="28847">
                  <c:v>58.440899398874841</c:v>
                </c:pt>
                <c:pt idx="28848">
                  <c:v>58.429655909056237</c:v>
                </c:pt>
                <c:pt idx="28849">
                  <c:v>58.421122903390312</c:v>
                </c:pt>
                <c:pt idx="28850">
                  <c:v>58.420319796974702</c:v>
                </c:pt>
                <c:pt idx="28851">
                  <c:v>58.420821738484449</c:v>
                </c:pt>
                <c:pt idx="28852">
                  <c:v>58.420420185276633</c:v>
                </c:pt>
                <c:pt idx="28853">
                  <c:v>58.423933775844958</c:v>
                </c:pt>
                <c:pt idx="28854">
                  <c:v>58.417609312821973</c:v>
                </c:pt>
                <c:pt idx="28855">
                  <c:v>58.434173382644047</c:v>
                </c:pt>
                <c:pt idx="28856">
                  <c:v>58.529743046102311</c:v>
                </c:pt>
                <c:pt idx="28857">
                  <c:v>58.527735280063268</c:v>
                </c:pt>
                <c:pt idx="28858">
                  <c:v>58.533055860066739</c:v>
                </c:pt>
                <c:pt idx="28859">
                  <c:v>58.531349258933552</c:v>
                </c:pt>
                <c:pt idx="28860">
                  <c:v>58.53867760497603</c:v>
                </c:pt>
                <c:pt idx="28861">
                  <c:v>58.541990418940429</c:v>
                </c:pt>
                <c:pt idx="28862">
                  <c:v>58.547712552151708</c:v>
                </c:pt>
                <c:pt idx="28863">
                  <c:v>58.554137403476638</c:v>
                </c:pt>
                <c:pt idx="28864">
                  <c:v>58.557349829139099</c:v>
                </c:pt>
                <c:pt idx="28865">
                  <c:v>58.570500696694808</c:v>
                </c:pt>
                <c:pt idx="28866">
                  <c:v>58.578330984247053</c:v>
                </c:pt>
                <c:pt idx="28867">
                  <c:v>58.574014287263097</c:v>
                </c:pt>
                <c:pt idx="28868">
                  <c:v>58.583651564250488</c:v>
                </c:pt>
                <c:pt idx="28869">
                  <c:v>58.577025936321682</c:v>
                </c:pt>
                <c:pt idx="28870">
                  <c:v>58.571705356318233</c:v>
                </c:pt>
                <c:pt idx="28871">
                  <c:v>58.564577786879653</c:v>
                </c:pt>
                <c:pt idx="28872">
                  <c:v>58.568292154051868</c:v>
                </c:pt>
                <c:pt idx="28873">
                  <c:v>58.583551175948557</c:v>
                </c:pt>
                <c:pt idx="28874">
                  <c:v>58.568492930655779</c:v>
                </c:pt>
                <c:pt idx="28875">
                  <c:v>58.572910015941659</c:v>
                </c:pt>
                <c:pt idx="28876">
                  <c:v>58.575720888396297</c:v>
                </c:pt>
                <c:pt idx="28877">
                  <c:v>58.569296037071389</c:v>
                </c:pt>
                <c:pt idx="28878">
                  <c:v>58.574114675565077</c:v>
                </c:pt>
                <c:pt idx="28879">
                  <c:v>58.564878951785502</c:v>
                </c:pt>
                <c:pt idx="28880">
                  <c:v>58.558554488762503</c:v>
                </c:pt>
                <c:pt idx="28881">
                  <c:v>58.549017600077079</c:v>
                </c:pt>
                <c:pt idx="28882">
                  <c:v>58.548917211775141</c:v>
                </c:pt>
                <c:pt idx="28883">
                  <c:v>58.549720318190751</c:v>
                </c:pt>
                <c:pt idx="28884">
                  <c:v>58.568292154051861</c:v>
                </c:pt>
                <c:pt idx="28885">
                  <c:v>58.576523994811922</c:v>
                </c:pt>
                <c:pt idx="28886">
                  <c:v>58.589273309159829</c:v>
                </c:pt>
                <c:pt idx="28887">
                  <c:v>58.544801291395103</c:v>
                </c:pt>
                <c:pt idx="28888">
                  <c:v>58.545202844602919</c:v>
                </c:pt>
                <c:pt idx="28889">
                  <c:v>58.544801291395089</c:v>
                </c:pt>
                <c:pt idx="28890">
                  <c:v>58.560863419707402</c:v>
                </c:pt>
                <c:pt idx="28891">
                  <c:v>58.564276621973789</c:v>
                </c:pt>
                <c:pt idx="28892">
                  <c:v>58.553434685362973</c:v>
                </c:pt>
                <c:pt idx="28893">
                  <c:v>58.564577786879632</c:v>
                </c:pt>
                <c:pt idx="28894">
                  <c:v>58.554639344986377</c:v>
                </c:pt>
                <c:pt idx="28895">
                  <c:v>58.543797408375568</c:v>
                </c:pt>
                <c:pt idx="28896">
                  <c:v>58.551226142720012</c:v>
                </c:pt>
                <c:pt idx="28897">
                  <c:v>58.555241674798097</c:v>
                </c:pt>
                <c:pt idx="28898">
                  <c:v>58.570701473298683</c:v>
                </c:pt>
                <c:pt idx="28899">
                  <c:v>58.565079728389399</c:v>
                </c:pt>
                <c:pt idx="28900">
                  <c:v>58.572709239337748</c:v>
                </c:pt>
                <c:pt idx="28901">
                  <c:v>58.57391389896118</c:v>
                </c:pt>
                <c:pt idx="28902">
                  <c:v>58.572207297828022</c:v>
                </c:pt>
                <c:pt idx="28903">
                  <c:v>58.546005951018557</c:v>
                </c:pt>
                <c:pt idx="28904">
                  <c:v>58.52934149289451</c:v>
                </c:pt>
                <c:pt idx="28905">
                  <c:v>58.523017029871554</c:v>
                </c:pt>
                <c:pt idx="28906">
                  <c:v>58.565180116691373</c:v>
                </c:pt>
                <c:pt idx="28907">
                  <c:v>58.576624383113867</c:v>
                </c:pt>
                <c:pt idx="28908">
                  <c:v>58.580338750286103</c:v>
                </c:pt>
                <c:pt idx="28909">
                  <c:v>58.5718057446202</c:v>
                </c:pt>
                <c:pt idx="28910">
                  <c:v>58.455154537752009</c:v>
                </c:pt>
                <c:pt idx="28911">
                  <c:v>58.449934346050512</c:v>
                </c:pt>
                <c:pt idx="28912">
                  <c:v>58.3467351716439</c:v>
                </c:pt>
                <c:pt idx="28913">
                  <c:v>58.357878273160559</c:v>
                </c:pt>
                <c:pt idx="28914">
                  <c:v>58.378457875060711</c:v>
                </c:pt>
                <c:pt idx="28915">
                  <c:v>58.370727975810418</c:v>
                </c:pt>
                <c:pt idx="28916">
                  <c:v>58.369021374677253</c:v>
                </c:pt>
                <c:pt idx="28917">
                  <c:v>58.367113996940169</c:v>
                </c:pt>
                <c:pt idx="28918">
                  <c:v>58.378457875060747</c:v>
                </c:pt>
                <c:pt idx="28919">
                  <c:v>58.366310890524552</c:v>
                </c:pt>
                <c:pt idx="28920">
                  <c:v>58.360387980709383</c:v>
                </c:pt>
                <c:pt idx="28921">
                  <c:v>58.357677496556647</c:v>
                </c:pt>
                <c:pt idx="28922">
                  <c:v>58.360488369011321</c:v>
                </c:pt>
                <c:pt idx="28923">
                  <c:v>58.362295358446453</c:v>
                </c:pt>
                <c:pt idx="28924">
                  <c:v>58.360387980709348</c:v>
                </c:pt>
                <c:pt idx="28925">
                  <c:v>58.241026289688477</c:v>
                </c:pt>
                <c:pt idx="28926">
                  <c:v>58.218037368541502</c:v>
                </c:pt>
                <c:pt idx="28927">
                  <c:v>58.225265326282027</c:v>
                </c:pt>
                <c:pt idx="28928">
                  <c:v>58.230083964775723</c:v>
                </c:pt>
                <c:pt idx="28929">
                  <c:v>58.344125075793123</c:v>
                </c:pt>
                <c:pt idx="28930">
                  <c:v>58.34613284183218</c:v>
                </c:pt>
                <c:pt idx="28931">
                  <c:v>58.449030851332942</c:v>
                </c:pt>
                <c:pt idx="28932">
                  <c:v>58.442907164913862</c:v>
                </c:pt>
                <c:pt idx="28933">
                  <c:v>58.426744648299596</c:v>
                </c:pt>
                <c:pt idx="28934">
                  <c:v>58.427146201507433</c:v>
                </c:pt>
                <c:pt idx="28935">
                  <c:v>58.437887749816269</c:v>
                </c:pt>
                <c:pt idx="28936">
                  <c:v>58.428049696224981</c:v>
                </c:pt>
                <c:pt idx="28937">
                  <c:v>58.428150084526948</c:v>
                </c:pt>
                <c:pt idx="28938">
                  <c:v>58.437385808306502</c:v>
                </c:pt>
                <c:pt idx="28939">
                  <c:v>58.436783478494803</c:v>
                </c:pt>
                <c:pt idx="28940">
                  <c:v>58.44611959057633</c:v>
                </c:pt>
                <c:pt idx="28941">
                  <c:v>58.431362510189402</c:v>
                </c:pt>
                <c:pt idx="28942">
                  <c:v>58.433069111322567</c:v>
                </c:pt>
                <c:pt idx="28943">
                  <c:v>58.423030281127403</c:v>
                </c:pt>
                <c:pt idx="28944">
                  <c:v>58.530847317423778</c:v>
                </c:pt>
                <c:pt idx="28945">
                  <c:v>58.481958214373194</c:v>
                </c:pt>
                <c:pt idx="28946">
                  <c:v>58.473726373613118</c:v>
                </c:pt>
                <c:pt idx="28947">
                  <c:v>58.462181718888651</c:v>
                </c:pt>
                <c:pt idx="28948">
                  <c:v>58.460675894359369</c:v>
                </c:pt>
                <c:pt idx="28949">
                  <c:v>58.460475117755458</c:v>
                </c:pt>
                <c:pt idx="28950">
                  <c:v>58.458567740018367</c:v>
                </c:pt>
                <c:pt idx="28951">
                  <c:v>58.461880553982787</c:v>
                </c:pt>
                <c:pt idx="28952">
                  <c:v>58.457463468696893</c:v>
                </c:pt>
                <c:pt idx="28953">
                  <c:v>58.465996474362832</c:v>
                </c:pt>
                <c:pt idx="28954">
                  <c:v>58.468506181911629</c:v>
                </c:pt>
                <c:pt idx="28955">
                  <c:v>58.488483454000047</c:v>
                </c:pt>
                <c:pt idx="28956">
                  <c:v>58.480151224938041</c:v>
                </c:pt>
                <c:pt idx="28957">
                  <c:v>58.474730256632633</c:v>
                </c:pt>
                <c:pt idx="28958">
                  <c:v>58.482058602675139</c:v>
                </c:pt>
                <c:pt idx="28959">
                  <c:v>58.468606570213574</c:v>
                </c:pt>
                <c:pt idx="28960">
                  <c:v>58.478043070597053</c:v>
                </c:pt>
                <c:pt idx="28961">
                  <c:v>58.469409676629198</c:v>
                </c:pt>
                <c:pt idx="28962">
                  <c:v>58.464992591343297</c:v>
                </c:pt>
                <c:pt idx="28963">
                  <c:v>58.480552778145871</c:v>
                </c:pt>
                <c:pt idx="28964">
                  <c:v>58.570500696694808</c:v>
                </c:pt>
                <c:pt idx="28965">
                  <c:v>58.564979340087461</c:v>
                </c:pt>
                <c:pt idx="28966">
                  <c:v>58.57341195745142</c:v>
                </c:pt>
                <c:pt idx="28967">
                  <c:v>58.57331156914946</c:v>
                </c:pt>
                <c:pt idx="28968">
                  <c:v>58.578832925756828</c:v>
                </c:pt>
                <c:pt idx="28969">
                  <c:v>58.619289411443447</c:v>
                </c:pt>
                <c:pt idx="28970">
                  <c:v>58.617281645404397</c:v>
                </c:pt>
                <c:pt idx="28971">
                  <c:v>58.617783586914157</c:v>
                </c:pt>
                <c:pt idx="28972">
                  <c:v>58.623706496729341</c:v>
                </c:pt>
                <c:pt idx="28973">
                  <c:v>58.611961065400948</c:v>
                </c:pt>
                <c:pt idx="28974">
                  <c:v>58.607042038605321</c:v>
                </c:pt>
                <c:pt idx="28975">
                  <c:v>58.608648251436549</c:v>
                </c:pt>
                <c:pt idx="28976">
                  <c:v>58.616378150686863</c:v>
                </c:pt>
                <c:pt idx="28977">
                  <c:v>58.618285528423939</c:v>
                </c:pt>
                <c:pt idx="28978">
                  <c:v>58.62952901824255</c:v>
                </c:pt>
                <c:pt idx="28979">
                  <c:v>58.626517369184</c:v>
                </c:pt>
                <c:pt idx="28980">
                  <c:v>58.638764742022133</c:v>
                </c:pt>
                <c:pt idx="28981">
                  <c:v>58.654826870334439</c:v>
                </c:pt>
                <c:pt idx="28982">
                  <c:v>58.648703183915373</c:v>
                </c:pt>
                <c:pt idx="28983">
                  <c:v>58.621698730690298</c:v>
                </c:pt>
                <c:pt idx="28984">
                  <c:v>58.652216774483684</c:v>
                </c:pt>
                <c:pt idx="28985">
                  <c:v>58.661452498263273</c:v>
                </c:pt>
                <c:pt idx="28986">
                  <c:v>58.661151333357431</c:v>
                </c:pt>
                <c:pt idx="28987">
                  <c:v>58.638463577116269</c:v>
                </c:pt>
                <c:pt idx="28988">
                  <c:v>58.60543582577408</c:v>
                </c:pt>
                <c:pt idx="28989">
                  <c:v>58.605034272566279</c:v>
                </c:pt>
                <c:pt idx="28990">
                  <c:v>58.621096400878599</c:v>
                </c:pt>
                <c:pt idx="28991">
                  <c:v>58.603729224640908</c:v>
                </c:pt>
                <c:pt idx="28992">
                  <c:v>58.607644368417027</c:v>
                </c:pt>
                <c:pt idx="28993">
                  <c:v>58.604733107660429</c:v>
                </c:pt>
                <c:pt idx="28994">
                  <c:v>58.603227283131133</c:v>
                </c:pt>
                <c:pt idx="28995">
                  <c:v>58.604532331056518</c:v>
                </c:pt>
                <c:pt idx="28996">
                  <c:v>58.606238932189697</c:v>
                </c:pt>
                <c:pt idx="28997">
                  <c:v>58.590578357085199</c:v>
                </c:pt>
                <c:pt idx="28998">
                  <c:v>58.597705926523801</c:v>
                </c:pt>
                <c:pt idx="28999">
                  <c:v>58.62681853408985</c:v>
                </c:pt>
                <c:pt idx="29000">
                  <c:v>58.610656017475598</c:v>
                </c:pt>
                <c:pt idx="29001">
                  <c:v>58.60904980464435</c:v>
                </c:pt>
                <c:pt idx="29002">
                  <c:v>58.608849028040453</c:v>
                </c:pt>
                <c:pt idx="29003">
                  <c:v>58.587667096328587</c:v>
                </c:pt>
                <c:pt idx="29004">
                  <c:v>58.57331156914946</c:v>
                </c:pt>
                <c:pt idx="29005">
                  <c:v>58.577527877831443</c:v>
                </c:pt>
                <c:pt idx="29006">
                  <c:v>58.601721458601851</c:v>
                </c:pt>
                <c:pt idx="29007">
                  <c:v>58.598107479731567</c:v>
                </c:pt>
                <c:pt idx="29008">
                  <c:v>58.602926118225277</c:v>
                </c:pt>
                <c:pt idx="29009">
                  <c:v>58.593188452935941</c:v>
                </c:pt>
                <c:pt idx="29010">
                  <c:v>58.488383065698088</c:v>
                </c:pt>
                <c:pt idx="29011">
                  <c:v>58.478143458899012</c:v>
                </c:pt>
                <c:pt idx="29012">
                  <c:v>58.497518401175732</c:v>
                </c:pt>
                <c:pt idx="29013">
                  <c:v>58.508561114390453</c:v>
                </c:pt>
                <c:pt idx="29014">
                  <c:v>58.513078587978299</c:v>
                </c:pt>
                <c:pt idx="29015">
                  <c:v>58.507155678163123</c:v>
                </c:pt>
                <c:pt idx="29016">
                  <c:v>58.514885577413388</c:v>
                </c:pt>
                <c:pt idx="29017">
                  <c:v>58.52151120534225</c:v>
                </c:pt>
                <c:pt idx="29018">
                  <c:v>58.489386948717623</c:v>
                </c:pt>
                <c:pt idx="29019">
                  <c:v>58.505750241935822</c:v>
                </c:pt>
                <c:pt idx="29020">
                  <c:v>58.500530050234282</c:v>
                </c:pt>
                <c:pt idx="29021">
                  <c:v>58.49882344910111</c:v>
                </c:pt>
                <c:pt idx="29022">
                  <c:v>58.533758578180382</c:v>
                </c:pt>
                <c:pt idx="29023">
                  <c:v>58.507055289861178</c:v>
                </c:pt>
                <c:pt idx="29024">
                  <c:v>58.496614906458177</c:v>
                </c:pt>
                <c:pt idx="29025">
                  <c:v>58.494807917023017</c:v>
                </c:pt>
                <c:pt idx="29026">
                  <c:v>58.492097432870317</c:v>
                </c:pt>
                <c:pt idx="29027">
                  <c:v>58.487479570980518</c:v>
                </c:pt>
                <c:pt idx="29028">
                  <c:v>58.481757437769268</c:v>
                </c:pt>
                <c:pt idx="29029">
                  <c:v>58.579334867266567</c:v>
                </c:pt>
                <c:pt idx="29030">
                  <c:v>58.589775250669582</c:v>
                </c:pt>
                <c:pt idx="29031">
                  <c:v>58.558755265366429</c:v>
                </c:pt>
                <c:pt idx="29032">
                  <c:v>58.549720318190772</c:v>
                </c:pt>
                <c:pt idx="29033">
                  <c:v>58.540083041203367</c:v>
                </c:pt>
                <c:pt idx="29034">
                  <c:v>58.526731397043761</c:v>
                </c:pt>
                <c:pt idx="29035">
                  <c:v>58.529040327988653</c:v>
                </c:pt>
                <c:pt idx="29036">
                  <c:v>58.533858966482363</c:v>
                </c:pt>
                <c:pt idx="29037">
                  <c:v>58.546005951018543</c:v>
                </c:pt>
                <c:pt idx="29038">
                  <c:v>58.544500126489261</c:v>
                </c:pt>
                <c:pt idx="29039">
                  <c:v>58.542492360450233</c:v>
                </c:pt>
                <c:pt idx="29040">
                  <c:v>58.526530620439871</c:v>
                </c:pt>
                <c:pt idx="29041">
                  <c:v>58.483664815506373</c:v>
                </c:pt>
                <c:pt idx="29042">
                  <c:v>58.512074704958771</c:v>
                </c:pt>
                <c:pt idx="29043">
                  <c:v>58.517094120056349</c:v>
                </c:pt>
                <c:pt idx="29044">
                  <c:v>58.513379752884141</c:v>
                </c:pt>
                <c:pt idx="29045">
                  <c:v>58.511070821939242</c:v>
                </c:pt>
                <c:pt idx="29046">
                  <c:v>58.511271598543154</c:v>
                </c:pt>
                <c:pt idx="29047">
                  <c:v>58.512978199676333</c:v>
                </c:pt>
                <c:pt idx="29048">
                  <c:v>58.522314311757867</c:v>
                </c:pt>
                <c:pt idx="29049">
                  <c:v>58.517997614773932</c:v>
                </c:pt>
                <c:pt idx="29050">
                  <c:v>58.530244987612051</c:v>
                </c:pt>
                <c:pt idx="29051">
                  <c:v>58.540584982713121</c:v>
                </c:pt>
                <c:pt idx="29052">
                  <c:v>58.540183429505312</c:v>
                </c:pt>
                <c:pt idx="29053">
                  <c:v>58.563473515558179</c:v>
                </c:pt>
                <c:pt idx="29054">
                  <c:v>58.568894483863573</c:v>
                </c:pt>
                <c:pt idx="29055">
                  <c:v>58.561566137821082</c:v>
                </c:pt>
                <c:pt idx="29056">
                  <c:v>58.550322648002471</c:v>
                </c:pt>
                <c:pt idx="29057">
                  <c:v>58.547612163849763</c:v>
                </c:pt>
                <c:pt idx="29058">
                  <c:v>58.557450217441037</c:v>
                </c:pt>
                <c:pt idx="29059">
                  <c:v>58.575419723490448</c:v>
                </c:pt>
                <c:pt idx="29060">
                  <c:v>58.576724771415812</c:v>
                </c:pt>
                <c:pt idx="29061">
                  <c:v>58.58053952689</c:v>
                </c:pt>
                <c:pt idx="29062">
                  <c:v>58.577628266133402</c:v>
                </c:pt>
                <c:pt idx="29063">
                  <c:v>58.585057000477839</c:v>
                </c:pt>
                <c:pt idx="29064">
                  <c:v>58.592686511426187</c:v>
                </c:pt>
                <c:pt idx="29065">
                  <c:v>58.596702043504258</c:v>
                </c:pt>
                <c:pt idx="29066">
                  <c:v>58.595095830673031</c:v>
                </c:pt>
                <c:pt idx="29067">
                  <c:v>58.605837378981903</c:v>
                </c:pt>
                <c:pt idx="29068">
                  <c:v>58.611157958985352</c:v>
                </c:pt>
                <c:pt idx="29069">
                  <c:v>58.611057570683371</c:v>
                </c:pt>
                <c:pt idx="29070">
                  <c:v>58.6010187404882</c:v>
                </c:pt>
                <c:pt idx="29071">
                  <c:v>58.603227283131133</c:v>
                </c:pt>
                <c:pt idx="29072">
                  <c:v>58.593590006143756</c:v>
                </c:pt>
                <c:pt idx="29073">
                  <c:v>58.594292724257421</c:v>
                </c:pt>
                <c:pt idx="29074">
                  <c:v>58.594393112559359</c:v>
                </c:pt>
                <c:pt idx="29075">
                  <c:v>58.590779133689097</c:v>
                </c:pt>
                <c:pt idx="29076">
                  <c:v>58.601520681997961</c:v>
                </c:pt>
                <c:pt idx="29077">
                  <c:v>58.600516798978461</c:v>
                </c:pt>
                <c:pt idx="29078">
                  <c:v>58.58335039934466</c:v>
                </c:pt>
                <c:pt idx="29079">
                  <c:v>58.587165154818827</c:v>
                </c:pt>
                <c:pt idx="29080">
                  <c:v>58.587064766516868</c:v>
                </c:pt>
                <c:pt idx="29081">
                  <c:v>58.584856223873928</c:v>
                </c:pt>
                <c:pt idx="29082">
                  <c:v>58.583250011042701</c:v>
                </c:pt>
                <c:pt idx="29083">
                  <c:v>58.57110302650652</c:v>
                </c:pt>
                <c:pt idx="29084">
                  <c:v>58.589775250669582</c:v>
                </c:pt>
                <c:pt idx="29085">
                  <c:v>58.537573333654557</c:v>
                </c:pt>
                <c:pt idx="29086">
                  <c:v>58.539179546485812</c:v>
                </c:pt>
                <c:pt idx="29087">
                  <c:v>58.417709701123933</c:v>
                </c:pt>
                <c:pt idx="29088">
                  <c:v>58.434574935851877</c:v>
                </c:pt>
                <c:pt idx="29089">
                  <c:v>58.435378042267502</c:v>
                </c:pt>
                <c:pt idx="29090">
                  <c:v>58.430358627169873</c:v>
                </c:pt>
                <c:pt idx="29091">
                  <c:v>58.429555520754263</c:v>
                </c:pt>
                <c:pt idx="29092">
                  <c:v>58.427045813205467</c:v>
                </c:pt>
                <c:pt idx="29093">
                  <c:v>58.419617078861023</c:v>
                </c:pt>
                <c:pt idx="29094">
                  <c:v>58.435076877361602</c:v>
                </c:pt>
                <c:pt idx="29095">
                  <c:v>58.309390723317783</c:v>
                </c:pt>
                <c:pt idx="29096">
                  <c:v>58.307784510486528</c:v>
                </c:pt>
                <c:pt idx="29097">
                  <c:v>58.332680809370629</c:v>
                </c:pt>
                <c:pt idx="29098">
                  <c:v>58.326657511253487</c:v>
                </c:pt>
                <c:pt idx="29099">
                  <c:v>58.317823340681763</c:v>
                </c:pt>
                <c:pt idx="29100">
                  <c:v>58.323746250496903</c:v>
                </c:pt>
                <c:pt idx="29101">
                  <c:v>58.310896547847051</c:v>
                </c:pt>
                <c:pt idx="29102">
                  <c:v>58.32153770785397</c:v>
                </c:pt>
                <c:pt idx="29103">
                  <c:v>58.296541020667931</c:v>
                </c:pt>
                <c:pt idx="29104">
                  <c:v>58.354967012403947</c:v>
                </c:pt>
                <c:pt idx="29105">
                  <c:v>58.349847209004409</c:v>
                </c:pt>
                <c:pt idx="29106">
                  <c:v>58.465494532853057</c:v>
                </c:pt>
                <c:pt idx="29107">
                  <c:v>58.44140134038458</c:v>
                </c:pt>
                <c:pt idx="29108">
                  <c:v>58.438389691326023</c:v>
                </c:pt>
                <c:pt idx="29109">
                  <c:v>58.446320367180228</c:v>
                </c:pt>
                <c:pt idx="29110">
                  <c:v>58.457664245300798</c:v>
                </c:pt>
                <c:pt idx="29111">
                  <c:v>58.452945995109083</c:v>
                </c:pt>
                <c:pt idx="29112">
                  <c:v>58.416906594708308</c:v>
                </c:pt>
                <c:pt idx="29113">
                  <c:v>58.411987567912639</c:v>
                </c:pt>
                <c:pt idx="29114">
                  <c:v>58.548214493661447</c:v>
                </c:pt>
                <c:pt idx="29115">
                  <c:v>58.474328703424838</c:v>
                </c:pt>
                <c:pt idx="29116">
                  <c:v>58.466498415872572</c:v>
                </c:pt>
                <c:pt idx="29117">
                  <c:v>58.474328703424831</c:v>
                </c:pt>
                <c:pt idx="29118">
                  <c:v>58.479950448334137</c:v>
                </c:pt>
                <c:pt idx="29119">
                  <c:v>58.482861709090727</c:v>
                </c:pt>
                <c:pt idx="29120">
                  <c:v>58.492298209474221</c:v>
                </c:pt>
                <c:pt idx="29121">
                  <c:v>58.491193938152762</c:v>
                </c:pt>
                <c:pt idx="29122">
                  <c:v>58.506252183445547</c:v>
                </c:pt>
                <c:pt idx="29123">
                  <c:v>58.503441310990901</c:v>
                </c:pt>
                <c:pt idx="29124">
                  <c:v>58.500931603442091</c:v>
                </c:pt>
                <c:pt idx="29125">
                  <c:v>58.468807346817457</c:v>
                </c:pt>
                <c:pt idx="29126">
                  <c:v>58.47603530455801</c:v>
                </c:pt>
                <c:pt idx="29127">
                  <c:v>58.47904695361656</c:v>
                </c:pt>
                <c:pt idx="29128">
                  <c:v>58.477741905691182</c:v>
                </c:pt>
                <c:pt idx="29129">
                  <c:v>58.460475117755458</c:v>
                </c:pt>
                <c:pt idx="29130">
                  <c:v>58.465996474362797</c:v>
                </c:pt>
                <c:pt idx="29131">
                  <c:v>58.501333156649913</c:v>
                </c:pt>
                <c:pt idx="29132">
                  <c:v>58.493502869097647</c:v>
                </c:pt>
                <c:pt idx="29133">
                  <c:v>58.472822878895542</c:v>
                </c:pt>
                <c:pt idx="29134">
                  <c:v>58.538276051768207</c:v>
                </c:pt>
                <c:pt idx="29135">
                  <c:v>58.536067509125267</c:v>
                </c:pt>
                <c:pt idx="29136">
                  <c:v>58.525426349118369</c:v>
                </c:pt>
                <c:pt idx="29137">
                  <c:v>58.526329843835953</c:v>
                </c:pt>
                <c:pt idx="29138">
                  <c:v>58.518599944585652</c:v>
                </c:pt>
                <c:pt idx="29139">
                  <c:v>58.511572763449003</c:v>
                </c:pt>
                <c:pt idx="29140">
                  <c:v>58.503541699292839</c:v>
                </c:pt>
                <c:pt idx="29141">
                  <c:v>58.484367533620023</c:v>
                </c:pt>
                <c:pt idx="29142">
                  <c:v>58.496313741552306</c:v>
                </c:pt>
                <c:pt idx="29143">
                  <c:v>58.493904422305462</c:v>
                </c:pt>
                <c:pt idx="29144">
                  <c:v>58.522414700059819</c:v>
                </c:pt>
                <c:pt idx="29145">
                  <c:v>58.518198391377837</c:v>
                </c:pt>
                <c:pt idx="29146">
                  <c:v>58.516592178546603</c:v>
                </c:pt>
                <c:pt idx="29147">
                  <c:v>58.509866162315838</c:v>
                </c:pt>
                <c:pt idx="29148">
                  <c:v>58.520607710624702</c:v>
                </c:pt>
                <c:pt idx="29149">
                  <c:v>58.510267715523639</c:v>
                </c:pt>
                <c:pt idx="29150">
                  <c:v>58.51900149779344</c:v>
                </c:pt>
                <c:pt idx="29151">
                  <c:v>58.523217806475436</c:v>
                </c:pt>
                <c:pt idx="29152">
                  <c:v>58.414095722253677</c:v>
                </c:pt>
                <c:pt idx="29153">
                  <c:v>58.41911513735127</c:v>
                </c:pt>
                <c:pt idx="29154">
                  <c:v>58.40345456224675</c:v>
                </c:pt>
                <c:pt idx="29155">
                  <c:v>58.415501158481007</c:v>
                </c:pt>
                <c:pt idx="29156">
                  <c:v>58.408172812438508</c:v>
                </c:pt>
                <c:pt idx="29157">
                  <c:v>58.405361939983848</c:v>
                </c:pt>
                <c:pt idx="29158">
                  <c:v>58.414196110555622</c:v>
                </c:pt>
                <c:pt idx="29159">
                  <c:v>58.42624270678985</c:v>
                </c:pt>
                <c:pt idx="29160">
                  <c:v>58.440698622270929</c:v>
                </c:pt>
                <c:pt idx="29161">
                  <c:v>58.432968723020643</c:v>
                </c:pt>
                <c:pt idx="29162">
                  <c:v>58.427346978111338</c:v>
                </c:pt>
                <c:pt idx="29163">
                  <c:v>58.434374159247973</c:v>
                </c:pt>
                <c:pt idx="29164">
                  <c:v>58.436181148683097</c:v>
                </c:pt>
                <c:pt idx="29165">
                  <c:v>58.439694739251422</c:v>
                </c:pt>
                <c:pt idx="29166">
                  <c:v>58.439493962647518</c:v>
                </c:pt>
                <c:pt idx="29167">
                  <c:v>58.43487610075772</c:v>
                </c:pt>
                <c:pt idx="29168">
                  <c:v>58.440497845667018</c:v>
                </c:pt>
                <c:pt idx="29169">
                  <c:v>58.437486196608468</c:v>
                </c:pt>
                <c:pt idx="29170">
                  <c:v>58.438490079627996</c:v>
                </c:pt>
                <c:pt idx="29171">
                  <c:v>58.553233908759069</c:v>
                </c:pt>
                <c:pt idx="29172">
                  <c:v>58.595296607276943</c:v>
                </c:pt>
                <c:pt idx="29173">
                  <c:v>58.569496813675279</c:v>
                </c:pt>
                <c:pt idx="29174">
                  <c:v>58.569095260467478</c:v>
                </c:pt>
                <c:pt idx="29175">
                  <c:v>58.578732537454883</c:v>
                </c:pt>
                <c:pt idx="29176">
                  <c:v>58.584755835571997</c:v>
                </c:pt>
                <c:pt idx="29177">
                  <c:v>58.583250011042708</c:v>
                </c:pt>
                <c:pt idx="29178">
                  <c:v>58.576122441604127</c:v>
                </c:pt>
                <c:pt idx="29179">
                  <c:v>58.559658760084012</c:v>
                </c:pt>
                <c:pt idx="29180">
                  <c:v>58.556145169515673</c:v>
                </c:pt>
                <c:pt idx="29181">
                  <c:v>58.563373127256213</c:v>
                </c:pt>
                <c:pt idx="29182">
                  <c:v>58.569797978581143</c:v>
                </c:pt>
                <c:pt idx="29183">
                  <c:v>58.570400308392841</c:v>
                </c:pt>
                <c:pt idx="29184">
                  <c:v>58.556546722723468</c:v>
                </c:pt>
                <c:pt idx="29185">
                  <c:v>58.558755265366408</c:v>
                </c:pt>
                <c:pt idx="29186">
                  <c:v>58.551527307625861</c:v>
                </c:pt>
                <c:pt idx="29187">
                  <c:v>58.562770797444493</c:v>
                </c:pt>
                <c:pt idx="29188">
                  <c:v>58.566786329522579</c:v>
                </c:pt>
                <c:pt idx="29189">
                  <c:v>58.55423779177859</c:v>
                </c:pt>
                <c:pt idx="29190">
                  <c:v>58.551928860833691</c:v>
                </c:pt>
                <c:pt idx="29191">
                  <c:v>58.507758007974843</c:v>
                </c:pt>
                <c:pt idx="29192">
                  <c:v>58.54590556271657</c:v>
                </c:pt>
                <c:pt idx="29193">
                  <c:v>58.544198961583398</c:v>
                </c:pt>
                <c:pt idx="29194">
                  <c:v>58.533959354784301</c:v>
                </c:pt>
                <c:pt idx="29195">
                  <c:v>58.532453530255012</c:v>
                </c:pt>
                <c:pt idx="29196">
                  <c:v>58.53446129629404</c:v>
                </c:pt>
                <c:pt idx="29197">
                  <c:v>58.539179546485812</c:v>
                </c:pt>
                <c:pt idx="29198">
                  <c:v>58.553033132155157</c:v>
                </c:pt>
                <c:pt idx="29199">
                  <c:v>58.553033132155157</c:v>
                </c:pt>
                <c:pt idx="29200">
                  <c:v>58.559357595178142</c:v>
                </c:pt>
                <c:pt idx="29201">
                  <c:v>58.55915681857423</c:v>
                </c:pt>
                <c:pt idx="29202">
                  <c:v>58.556948275931298</c:v>
                </c:pt>
                <c:pt idx="29203">
                  <c:v>58.576222829906051</c:v>
                </c:pt>
                <c:pt idx="29204">
                  <c:v>58.590377580481288</c:v>
                </c:pt>
                <c:pt idx="29205">
                  <c:v>58.598609421241328</c:v>
                </c:pt>
                <c:pt idx="29206">
                  <c:v>58.593991559351537</c:v>
                </c:pt>
                <c:pt idx="29207">
                  <c:v>58.612362618608763</c:v>
                </c:pt>
                <c:pt idx="29208">
                  <c:v>58.631637172583531</c:v>
                </c:pt>
                <c:pt idx="29209">
                  <c:v>58.650008231840751</c:v>
                </c:pt>
                <c:pt idx="29210">
                  <c:v>58.607343203511157</c:v>
                </c:pt>
                <c:pt idx="29211">
                  <c:v>58.6060381555858</c:v>
                </c:pt>
                <c:pt idx="29212">
                  <c:v>58.603026506527243</c:v>
                </c:pt>
                <c:pt idx="29213">
                  <c:v>58.61537426766732</c:v>
                </c:pt>
                <c:pt idx="29214">
                  <c:v>58.612563395212668</c:v>
                </c:pt>
                <c:pt idx="29215">
                  <c:v>58.609049804644357</c:v>
                </c:pt>
                <c:pt idx="29216">
                  <c:v>58.597505149919897</c:v>
                </c:pt>
                <c:pt idx="29217">
                  <c:v>58.59308806463401</c:v>
                </c:pt>
                <c:pt idx="29218">
                  <c:v>58.59188340501057</c:v>
                </c:pt>
                <c:pt idx="29219">
                  <c:v>58.57652399481195</c:v>
                </c:pt>
                <c:pt idx="29220">
                  <c:v>58.564377010275763</c:v>
                </c:pt>
                <c:pt idx="29221">
                  <c:v>58.564075845369899</c:v>
                </c:pt>
                <c:pt idx="29222">
                  <c:v>58.4892865604157</c:v>
                </c:pt>
                <c:pt idx="29223">
                  <c:v>58.474730256632668</c:v>
                </c:pt>
                <c:pt idx="29224">
                  <c:v>58.463085213606227</c:v>
                </c:pt>
                <c:pt idx="29225">
                  <c:v>58.457965410206683</c:v>
                </c:pt>
                <c:pt idx="29226">
                  <c:v>58.425138435468412</c:v>
                </c:pt>
                <c:pt idx="29227">
                  <c:v>58.408775142250249</c:v>
                </c:pt>
                <c:pt idx="29228">
                  <c:v>58.397632040733583</c:v>
                </c:pt>
                <c:pt idx="29229">
                  <c:v>58.438490079628018</c:v>
                </c:pt>
                <c:pt idx="29230">
                  <c:v>58.434775712455803</c:v>
                </c:pt>
                <c:pt idx="29231">
                  <c:v>58.426242706789878</c:v>
                </c:pt>
                <c:pt idx="29232">
                  <c:v>58.423431834335219</c:v>
                </c:pt>
                <c:pt idx="29233">
                  <c:v>58.42303028112741</c:v>
                </c:pt>
                <c:pt idx="29234">
                  <c:v>58.417609312822002</c:v>
                </c:pt>
                <c:pt idx="29235">
                  <c:v>58.422327563013731</c:v>
                </c:pt>
                <c:pt idx="29236">
                  <c:v>58.410682519987297</c:v>
                </c:pt>
                <c:pt idx="29237">
                  <c:v>58.304170531616279</c:v>
                </c:pt>
                <c:pt idx="29238">
                  <c:v>58.313305867093902</c:v>
                </c:pt>
                <c:pt idx="29239">
                  <c:v>58.302965871992853</c:v>
                </c:pt>
                <c:pt idx="29240">
                  <c:v>58.314610915019287</c:v>
                </c:pt>
                <c:pt idx="29241">
                  <c:v>58.375948167511929</c:v>
                </c:pt>
                <c:pt idx="29242">
                  <c:v>58.374743507888489</c:v>
                </c:pt>
                <c:pt idx="29243">
                  <c:v>58.381067970911467</c:v>
                </c:pt>
                <c:pt idx="29244">
                  <c:v>58.377152827135362</c:v>
                </c:pt>
                <c:pt idx="29245">
                  <c:v>58.387894375444191</c:v>
                </c:pt>
                <c:pt idx="29246">
                  <c:v>58.39160874261642</c:v>
                </c:pt>
                <c:pt idx="29247">
                  <c:v>58.378558263362663</c:v>
                </c:pt>
                <c:pt idx="29248">
                  <c:v>58.387994763746143</c:v>
                </c:pt>
                <c:pt idx="29249">
                  <c:v>58.391809519220338</c:v>
                </c:pt>
                <c:pt idx="29250">
                  <c:v>58.40285223243508</c:v>
                </c:pt>
                <c:pt idx="29251">
                  <c:v>58.394018061863292</c:v>
                </c:pt>
                <c:pt idx="29252">
                  <c:v>58.3984351471492</c:v>
                </c:pt>
                <c:pt idx="29253">
                  <c:v>58.412389121120498</c:v>
                </c:pt>
                <c:pt idx="29254">
                  <c:v>58.430860568679662</c:v>
                </c:pt>
                <c:pt idx="29255">
                  <c:v>58.435779595475317</c:v>
                </c:pt>
                <c:pt idx="29256">
                  <c:v>58.535264402709693</c:v>
                </c:pt>
                <c:pt idx="29257">
                  <c:v>58.533557801576499</c:v>
                </c:pt>
                <c:pt idx="29258">
                  <c:v>58.546407504226337</c:v>
                </c:pt>
                <c:pt idx="29259">
                  <c:v>58.533557801576499</c:v>
                </c:pt>
                <c:pt idx="29260">
                  <c:v>58.545102456300981</c:v>
                </c:pt>
                <c:pt idx="29261">
                  <c:v>58.563071962350371</c:v>
                </c:pt>
                <c:pt idx="29262">
                  <c:v>58.578531760850971</c:v>
                </c:pt>
                <c:pt idx="29263">
                  <c:v>58.581844574815371</c:v>
                </c:pt>
                <c:pt idx="29264">
                  <c:v>58.5718057446202</c:v>
                </c:pt>
                <c:pt idx="29265">
                  <c:v>58.575620500094352</c:v>
                </c:pt>
                <c:pt idx="29266">
                  <c:v>58.584253894062208</c:v>
                </c:pt>
                <c:pt idx="29267">
                  <c:v>58.584956612175901</c:v>
                </c:pt>
                <c:pt idx="29268">
                  <c:v>58.58636204840321</c:v>
                </c:pt>
                <c:pt idx="29269">
                  <c:v>58.600918352186248</c:v>
                </c:pt>
                <c:pt idx="29270">
                  <c:v>58.609852911059981</c:v>
                </c:pt>
                <c:pt idx="29271">
                  <c:v>58.609752522758022</c:v>
                </c:pt>
                <c:pt idx="29272">
                  <c:v>58.605435825774101</c:v>
                </c:pt>
                <c:pt idx="29273">
                  <c:v>58.594292724257421</c:v>
                </c:pt>
                <c:pt idx="29274">
                  <c:v>58.6060381555858</c:v>
                </c:pt>
                <c:pt idx="29275">
                  <c:v>58.614571161251703</c:v>
                </c:pt>
                <c:pt idx="29276">
                  <c:v>58.611961065400948</c:v>
                </c:pt>
                <c:pt idx="29277">
                  <c:v>58.612663783514627</c:v>
                </c:pt>
                <c:pt idx="29278">
                  <c:v>58.614671549553663</c:v>
                </c:pt>
                <c:pt idx="29279">
                  <c:v>58.606038155585807</c:v>
                </c:pt>
                <c:pt idx="29280">
                  <c:v>58.591381463500817</c:v>
                </c:pt>
                <c:pt idx="29281">
                  <c:v>58.57752787783145</c:v>
                </c:pt>
                <c:pt idx="29282">
                  <c:v>58.566886717824538</c:v>
                </c:pt>
                <c:pt idx="29283">
                  <c:v>58.583852340854442</c:v>
                </c:pt>
                <c:pt idx="29284">
                  <c:v>58.611659900495127</c:v>
                </c:pt>
                <c:pt idx="29285">
                  <c:v>58.48998927852935</c:v>
                </c:pt>
                <c:pt idx="29286">
                  <c:v>58.487981512490308</c:v>
                </c:pt>
                <c:pt idx="29287">
                  <c:v>58.491294326454728</c:v>
                </c:pt>
                <c:pt idx="29288">
                  <c:v>58.479348118522452</c:v>
                </c:pt>
                <c:pt idx="29289">
                  <c:v>58.482259379279043</c:v>
                </c:pt>
                <c:pt idx="29290">
                  <c:v>58.481757437769268</c:v>
                </c:pt>
                <c:pt idx="29291">
                  <c:v>58.484969863431729</c:v>
                </c:pt>
                <c:pt idx="29292">
                  <c:v>58.483363650600502</c:v>
                </c:pt>
                <c:pt idx="29293">
                  <c:v>58.477440740785347</c:v>
                </c:pt>
                <c:pt idx="29294">
                  <c:v>58.467000357382346</c:v>
                </c:pt>
                <c:pt idx="29295">
                  <c:v>58.474429091726783</c:v>
                </c:pt>
                <c:pt idx="29296">
                  <c:v>58.491193938152769</c:v>
                </c:pt>
                <c:pt idx="29297">
                  <c:v>58.529341492894503</c:v>
                </c:pt>
                <c:pt idx="29298">
                  <c:v>58.52934149289451</c:v>
                </c:pt>
                <c:pt idx="29299">
                  <c:v>58.529441881196448</c:v>
                </c:pt>
                <c:pt idx="29300">
                  <c:v>58.453247160014918</c:v>
                </c:pt>
                <c:pt idx="29301">
                  <c:v>58.459069681528128</c:v>
                </c:pt>
                <c:pt idx="29302">
                  <c:v>58.446420755482173</c:v>
                </c:pt>
                <c:pt idx="29303">
                  <c:v>58.413091839234127</c:v>
                </c:pt>
                <c:pt idx="29304">
                  <c:v>58.535766344219432</c:v>
                </c:pt>
                <c:pt idx="29305">
                  <c:v>58.530445764215962</c:v>
                </c:pt>
                <c:pt idx="29306">
                  <c:v>58.521812370248107</c:v>
                </c:pt>
                <c:pt idx="29307">
                  <c:v>58.526932173647651</c:v>
                </c:pt>
                <c:pt idx="29308">
                  <c:v>58.53014459931012</c:v>
                </c:pt>
                <c:pt idx="29309">
                  <c:v>58.52291664156958</c:v>
                </c:pt>
                <c:pt idx="29310">
                  <c:v>58.511873928354873</c:v>
                </c:pt>
                <c:pt idx="29311">
                  <c:v>58.50243742797138</c:v>
                </c:pt>
                <c:pt idx="29312">
                  <c:v>58.499726943818679</c:v>
                </c:pt>
                <c:pt idx="29313">
                  <c:v>58.500228885328447</c:v>
                </c:pt>
                <c:pt idx="29314">
                  <c:v>58.485772969847361</c:v>
                </c:pt>
                <c:pt idx="29315">
                  <c:v>58.461780165680842</c:v>
                </c:pt>
                <c:pt idx="29316">
                  <c:v>58.410080190175599</c:v>
                </c:pt>
                <c:pt idx="29317">
                  <c:v>58.412389121120498</c:v>
                </c:pt>
                <c:pt idx="29318">
                  <c:v>58.404558833568238</c:v>
                </c:pt>
                <c:pt idx="29319">
                  <c:v>58.472822878895563</c:v>
                </c:pt>
                <c:pt idx="29320">
                  <c:v>58.486274911357107</c:v>
                </c:pt>
                <c:pt idx="29321">
                  <c:v>58.477942682295101</c:v>
                </c:pt>
                <c:pt idx="29322">
                  <c:v>58.480352001541952</c:v>
                </c:pt>
                <c:pt idx="29323">
                  <c:v>58.474629868330688</c:v>
                </c:pt>
                <c:pt idx="29324">
                  <c:v>58.467201133986251</c:v>
                </c:pt>
                <c:pt idx="29325">
                  <c:v>58.466197250966736</c:v>
                </c:pt>
                <c:pt idx="29326">
                  <c:v>58.448528909823189</c:v>
                </c:pt>
                <c:pt idx="29327">
                  <c:v>58.440899398874848</c:v>
                </c:pt>
                <c:pt idx="29328">
                  <c:v>58.445718037368543</c:v>
                </c:pt>
                <c:pt idx="29329">
                  <c:v>58.47723996418145</c:v>
                </c:pt>
                <c:pt idx="29330">
                  <c:v>58.445718037368543</c:v>
                </c:pt>
                <c:pt idx="29331">
                  <c:v>58.443810659631438</c:v>
                </c:pt>
                <c:pt idx="29332">
                  <c:v>58.450536675862217</c:v>
                </c:pt>
                <c:pt idx="29333">
                  <c:v>58.467903852099923</c:v>
                </c:pt>
                <c:pt idx="29334">
                  <c:v>58.469610453233088</c:v>
                </c:pt>
                <c:pt idx="29335">
                  <c:v>58.482962097392708</c:v>
                </c:pt>
                <c:pt idx="29336">
                  <c:v>58.487780735886389</c:v>
                </c:pt>
                <c:pt idx="29337">
                  <c:v>58.491394714756673</c:v>
                </c:pt>
                <c:pt idx="29338">
                  <c:v>58.494305975513271</c:v>
                </c:pt>
                <c:pt idx="29339">
                  <c:v>58.483162873996598</c:v>
                </c:pt>
                <c:pt idx="29340">
                  <c:v>58.500931603442098</c:v>
                </c:pt>
                <c:pt idx="29341">
                  <c:v>58.505750241935822</c:v>
                </c:pt>
                <c:pt idx="29342">
                  <c:v>58.489989278529343</c:v>
                </c:pt>
                <c:pt idx="29343">
                  <c:v>58.49882344910111</c:v>
                </c:pt>
                <c:pt idx="29344">
                  <c:v>58.518298779679789</c:v>
                </c:pt>
                <c:pt idx="29345">
                  <c:v>58.531248870631593</c:v>
                </c:pt>
                <c:pt idx="29346">
                  <c:v>58.542592748752163</c:v>
                </c:pt>
                <c:pt idx="29347">
                  <c:v>58.554639344986398</c:v>
                </c:pt>
                <c:pt idx="29348">
                  <c:v>58.526932173647651</c:v>
                </c:pt>
                <c:pt idx="29349">
                  <c:v>58.587566708026621</c:v>
                </c:pt>
                <c:pt idx="29350">
                  <c:v>58.585659330289538</c:v>
                </c:pt>
                <c:pt idx="29351">
                  <c:v>58.583250011042701</c:v>
                </c:pt>
                <c:pt idx="29352">
                  <c:v>58.588369814442252</c:v>
                </c:pt>
                <c:pt idx="29353">
                  <c:v>58.586261660101243</c:v>
                </c:pt>
                <c:pt idx="29354">
                  <c:v>58.606439708793587</c:v>
                </c:pt>
                <c:pt idx="29355">
                  <c:v>58.597705926523801</c:v>
                </c:pt>
                <c:pt idx="29356">
                  <c:v>58.602825729923339</c:v>
                </c:pt>
                <c:pt idx="29357">
                  <c:v>58.608849028040453</c:v>
                </c:pt>
                <c:pt idx="29358">
                  <c:v>58.617984363518048</c:v>
                </c:pt>
                <c:pt idx="29359">
                  <c:v>58.61657892729076</c:v>
                </c:pt>
                <c:pt idx="29360">
                  <c:v>58.614671549553641</c:v>
                </c:pt>
                <c:pt idx="29361">
                  <c:v>58.622200672200051</c:v>
                </c:pt>
                <c:pt idx="29362">
                  <c:v>58.627420863901563</c:v>
                </c:pt>
                <c:pt idx="29363">
                  <c:v>58.612161842004859</c:v>
                </c:pt>
                <c:pt idx="29364">
                  <c:v>58.600918352186248</c:v>
                </c:pt>
                <c:pt idx="29365">
                  <c:v>58.583250011042679</c:v>
                </c:pt>
                <c:pt idx="29366">
                  <c:v>58.590578357085199</c:v>
                </c:pt>
                <c:pt idx="29367">
                  <c:v>58.594192335955469</c:v>
                </c:pt>
                <c:pt idx="29368">
                  <c:v>58.576022053302147</c:v>
                </c:pt>
                <c:pt idx="29369">
                  <c:v>58.578130207643149</c:v>
                </c:pt>
                <c:pt idx="29370">
                  <c:v>58.577829042737292</c:v>
                </c:pt>
                <c:pt idx="29371">
                  <c:v>58.558152935554723</c:v>
                </c:pt>
                <c:pt idx="29372">
                  <c:v>58.566987106126483</c:v>
                </c:pt>
                <c:pt idx="29373">
                  <c:v>58.538175663466262</c:v>
                </c:pt>
                <c:pt idx="29374">
                  <c:v>58.522615476663731</c:v>
                </c:pt>
                <c:pt idx="29375">
                  <c:v>58.523117418173477</c:v>
                </c:pt>
                <c:pt idx="29376">
                  <c:v>58.514985965715347</c:v>
                </c:pt>
                <c:pt idx="29377">
                  <c:v>58.503642087594798</c:v>
                </c:pt>
                <c:pt idx="29378">
                  <c:v>58.50374247589675</c:v>
                </c:pt>
                <c:pt idx="29379">
                  <c:v>58.497518401175739</c:v>
                </c:pt>
                <c:pt idx="29380">
                  <c:v>58.505348688727999</c:v>
                </c:pt>
                <c:pt idx="29381">
                  <c:v>58.499626555516727</c:v>
                </c:pt>
                <c:pt idx="29382">
                  <c:v>58.498221119289397</c:v>
                </c:pt>
                <c:pt idx="29383">
                  <c:v>58.50735645476702</c:v>
                </c:pt>
                <c:pt idx="29384">
                  <c:v>58.513781306091957</c:v>
                </c:pt>
                <c:pt idx="29385">
                  <c:v>58.492599374380099</c:v>
                </c:pt>
                <c:pt idx="29386">
                  <c:v>58.480954331353672</c:v>
                </c:pt>
                <c:pt idx="29387">
                  <c:v>58.487780735886389</c:v>
                </c:pt>
                <c:pt idx="29388">
                  <c:v>58.483363650600488</c:v>
                </c:pt>
                <c:pt idx="29389">
                  <c:v>58.482761320788811</c:v>
                </c:pt>
                <c:pt idx="29390">
                  <c:v>58.487078017772731</c:v>
                </c:pt>
                <c:pt idx="29391">
                  <c:v>58.47312404380142</c:v>
                </c:pt>
                <c:pt idx="29392">
                  <c:v>58.480653166447809</c:v>
                </c:pt>
                <c:pt idx="29393">
                  <c:v>58.507456843068979</c:v>
                </c:pt>
                <c:pt idx="29394">
                  <c:v>58.50233703966942</c:v>
                </c:pt>
                <c:pt idx="29395">
                  <c:v>58.513781306091943</c:v>
                </c:pt>
                <c:pt idx="29396">
                  <c:v>58.521812370248107</c:v>
                </c:pt>
                <c:pt idx="29397">
                  <c:v>58.515889460432923</c:v>
                </c:pt>
                <c:pt idx="29398">
                  <c:v>58.522414700059812</c:v>
                </c:pt>
                <c:pt idx="29399">
                  <c:v>58.523217806475429</c:v>
                </c:pt>
                <c:pt idx="29400">
                  <c:v>58.528036444969132</c:v>
                </c:pt>
                <c:pt idx="29401">
                  <c:v>58.544700903093151</c:v>
                </c:pt>
                <c:pt idx="29402">
                  <c:v>58.540785759316996</c:v>
                </c:pt>
                <c:pt idx="29403">
                  <c:v>58.541990418940429</c:v>
                </c:pt>
                <c:pt idx="29404">
                  <c:v>58.563875068765952</c:v>
                </c:pt>
                <c:pt idx="29405">
                  <c:v>58.574114675565063</c:v>
                </c:pt>
                <c:pt idx="29406">
                  <c:v>58.548917211775127</c:v>
                </c:pt>
                <c:pt idx="29407">
                  <c:v>58.555442451401987</c:v>
                </c:pt>
                <c:pt idx="29408">
                  <c:v>58.561264972915232</c:v>
                </c:pt>
                <c:pt idx="29409">
                  <c:v>58.563774680464007</c:v>
                </c:pt>
                <c:pt idx="29410">
                  <c:v>58.549318764982942</c:v>
                </c:pt>
                <c:pt idx="29411">
                  <c:v>58.550222259700497</c:v>
                </c:pt>
                <c:pt idx="29412">
                  <c:v>58.541488477430683</c:v>
                </c:pt>
                <c:pt idx="29413">
                  <c:v>58.548716435171229</c:v>
                </c:pt>
                <c:pt idx="29414">
                  <c:v>58.545102456300953</c:v>
                </c:pt>
                <c:pt idx="29415">
                  <c:v>58.545002067999</c:v>
                </c:pt>
                <c:pt idx="29416">
                  <c:v>58.544500126489261</c:v>
                </c:pt>
                <c:pt idx="29417">
                  <c:v>58.536669838937001</c:v>
                </c:pt>
                <c:pt idx="29418">
                  <c:v>58.539279934787743</c:v>
                </c:pt>
                <c:pt idx="29419">
                  <c:v>58.541287700826778</c:v>
                </c:pt>
                <c:pt idx="29420">
                  <c:v>58.531550035537443</c:v>
                </c:pt>
                <c:pt idx="29421">
                  <c:v>58.533858966482327</c:v>
                </c:pt>
                <c:pt idx="29422">
                  <c:v>58.53446129629404</c:v>
                </c:pt>
                <c:pt idx="29423">
                  <c:v>58.526932173647637</c:v>
                </c:pt>
                <c:pt idx="29424">
                  <c:v>58.517294896660253</c:v>
                </c:pt>
                <c:pt idx="29425">
                  <c:v>58.530847317423763</c:v>
                </c:pt>
                <c:pt idx="29426">
                  <c:v>58.527534503459357</c:v>
                </c:pt>
                <c:pt idx="29427">
                  <c:v>58.525125184212513</c:v>
                </c:pt>
                <c:pt idx="29428">
                  <c:v>58.520005380812968</c:v>
                </c:pt>
                <c:pt idx="29429">
                  <c:v>58.539480711391633</c:v>
                </c:pt>
                <c:pt idx="29430">
                  <c:v>58.538175663466262</c:v>
                </c:pt>
                <c:pt idx="29431">
                  <c:v>58.533256636670629</c:v>
                </c:pt>
                <c:pt idx="29432">
                  <c:v>58.531048094027668</c:v>
                </c:pt>
                <c:pt idx="29433">
                  <c:v>58.53586673252137</c:v>
                </c:pt>
                <c:pt idx="29434">
                  <c:v>58.562971574048397</c:v>
                </c:pt>
                <c:pt idx="29435">
                  <c:v>58.564577786879632</c:v>
                </c:pt>
                <c:pt idx="29436">
                  <c:v>58.565180116691351</c:v>
                </c:pt>
                <c:pt idx="29437">
                  <c:v>58.559558371782018</c:v>
                </c:pt>
                <c:pt idx="29438">
                  <c:v>58.546809057434139</c:v>
                </c:pt>
                <c:pt idx="29439">
                  <c:v>58.539581099693592</c:v>
                </c:pt>
                <c:pt idx="29440">
                  <c:v>58.423130669429341</c:v>
                </c:pt>
                <c:pt idx="29441">
                  <c:v>58.409578248665831</c:v>
                </c:pt>
                <c:pt idx="29442">
                  <c:v>58.425238823770329</c:v>
                </c:pt>
                <c:pt idx="29443">
                  <c:v>58.425539988676199</c:v>
                </c:pt>
                <c:pt idx="29444">
                  <c:v>58.4437102713295</c:v>
                </c:pt>
                <c:pt idx="29445">
                  <c:v>58.448930463030997</c:v>
                </c:pt>
                <c:pt idx="29446">
                  <c:v>58.450034734352442</c:v>
                </c:pt>
                <c:pt idx="29447">
                  <c:v>58.447926580011469</c:v>
                </c:pt>
                <c:pt idx="29448">
                  <c:v>58.452945995109083</c:v>
                </c:pt>
                <c:pt idx="29449">
                  <c:v>58.454150654732487</c:v>
                </c:pt>
                <c:pt idx="29450">
                  <c:v>58.463386378512077</c:v>
                </c:pt>
                <c:pt idx="29451">
                  <c:v>58.463185601908172</c:v>
                </c:pt>
                <c:pt idx="29452">
                  <c:v>58.459973176245711</c:v>
                </c:pt>
                <c:pt idx="29453">
                  <c:v>58.434876100757727</c:v>
                </c:pt>
                <c:pt idx="29454">
                  <c:v>58.43206522830306</c:v>
                </c:pt>
                <c:pt idx="29455">
                  <c:v>58.439694739251422</c:v>
                </c:pt>
                <c:pt idx="29456">
                  <c:v>58.434574935851877</c:v>
                </c:pt>
                <c:pt idx="29457">
                  <c:v>58.43798813811825</c:v>
                </c:pt>
                <c:pt idx="29458">
                  <c:v>58.44511570755683</c:v>
                </c:pt>
                <c:pt idx="29459">
                  <c:v>58.56056225480156</c:v>
                </c:pt>
                <c:pt idx="29460">
                  <c:v>58.577025936321682</c:v>
                </c:pt>
                <c:pt idx="29461">
                  <c:v>58.542191195544348</c:v>
                </c:pt>
                <c:pt idx="29462">
                  <c:v>58.547511775547832</c:v>
                </c:pt>
                <c:pt idx="29463">
                  <c:v>58.531750812141368</c:v>
                </c:pt>
                <c:pt idx="29464">
                  <c:v>58.53907915818386</c:v>
                </c:pt>
                <c:pt idx="29465">
                  <c:v>58.540484594411183</c:v>
                </c:pt>
                <c:pt idx="29466">
                  <c:v>58.540183429505333</c:v>
                </c:pt>
                <c:pt idx="29467">
                  <c:v>58.540785759317018</c:v>
                </c:pt>
                <c:pt idx="29468">
                  <c:v>58.545002067999008</c:v>
                </c:pt>
                <c:pt idx="29469">
                  <c:v>58.565882834805002</c:v>
                </c:pt>
                <c:pt idx="29470">
                  <c:v>58.564778563483529</c:v>
                </c:pt>
                <c:pt idx="29471">
                  <c:v>58.569898366883081</c:v>
                </c:pt>
                <c:pt idx="29472">
                  <c:v>58.470513947950657</c:v>
                </c:pt>
                <c:pt idx="29473">
                  <c:v>58.480452389843897</c:v>
                </c:pt>
                <c:pt idx="29474">
                  <c:v>58.478444623804847</c:v>
                </c:pt>
                <c:pt idx="29475">
                  <c:v>58.486977629470772</c:v>
                </c:pt>
                <c:pt idx="29476">
                  <c:v>58.487479570980518</c:v>
                </c:pt>
                <c:pt idx="29477">
                  <c:v>58.488383065698088</c:v>
                </c:pt>
                <c:pt idx="29478">
                  <c:v>58.485371416639552</c:v>
                </c:pt>
                <c:pt idx="29479">
                  <c:v>58.477942682295101</c:v>
                </c:pt>
                <c:pt idx="29480">
                  <c:v>58.489286560415657</c:v>
                </c:pt>
                <c:pt idx="29481">
                  <c:v>58.478043070597053</c:v>
                </c:pt>
                <c:pt idx="29482">
                  <c:v>58.476838410973642</c:v>
                </c:pt>
                <c:pt idx="29483">
                  <c:v>58.464390261531598</c:v>
                </c:pt>
                <c:pt idx="29484">
                  <c:v>58.456559973979353</c:v>
                </c:pt>
                <c:pt idx="29485">
                  <c:v>58.465293756249167</c:v>
                </c:pt>
                <c:pt idx="29486">
                  <c:v>58.463587155115967</c:v>
                </c:pt>
                <c:pt idx="29487">
                  <c:v>58.460173952849622</c:v>
                </c:pt>
                <c:pt idx="29488">
                  <c:v>58.439694739251422</c:v>
                </c:pt>
                <c:pt idx="29489">
                  <c:v>58.430258238867928</c:v>
                </c:pt>
                <c:pt idx="29490">
                  <c:v>58.429354744150373</c:v>
                </c:pt>
                <c:pt idx="29491">
                  <c:v>58.519603827605152</c:v>
                </c:pt>
                <c:pt idx="29492">
                  <c:v>58.515186742319273</c:v>
                </c:pt>
                <c:pt idx="29493">
                  <c:v>58.511171210241187</c:v>
                </c:pt>
                <c:pt idx="29494">
                  <c:v>58.512275481562668</c:v>
                </c:pt>
                <c:pt idx="29495">
                  <c:v>58.519704215907097</c:v>
                </c:pt>
                <c:pt idx="29496">
                  <c:v>58.512677034770462</c:v>
                </c:pt>
                <c:pt idx="29497">
                  <c:v>58.514785189111457</c:v>
                </c:pt>
                <c:pt idx="29498">
                  <c:v>58.518399167981741</c:v>
                </c:pt>
                <c:pt idx="29499">
                  <c:v>58.53305586006671</c:v>
                </c:pt>
                <c:pt idx="29500">
                  <c:v>58.548515658567318</c:v>
                </c:pt>
                <c:pt idx="29501">
                  <c:v>58.539279934787743</c:v>
                </c:pt>
                <c:pt idx="29502">
                  <c:v>58.544198961583383</c:v>
                </c:pt>
                <c:pt idx="29503">
                  <c:v>58.546809057434139</c:v>
                </c:pt>
                <c:pt idx="29504">
                  <c:v>58.541388089128738</c:v>
                </c:pt>
                <c:pt idx="29505">
                  <c:v>58.545403621206823</c:v>
                </c:pt>
                <c:pt idx="29506">
                  <c:v>58.539781876297504</c:v>
                </c:pt>
                <c:pt idx="29507">
                  <c:v>58.540083041203353</c:v>
                </c:pt>
                <c:pt idx="29508">
                  <c:v>58.546206727622419</c:v>
                </c:pt>
                <c:pt idx="29509">
                  <c:v>58.532553918556978</c:v>
                </c:pt>
                <c:pt idx="29510">
                  <c:v>58.541588865732628</c:v>
                </c:pt>
                <c:pt idx="29511">
                  <c:v>58.556546722723482</c:v>
                </c:pt>
                <c:pt idx="29512">
                  <c:v>58.45615842077153</c:v>
                </c:pt>
                <c:pt idx="29513">
                  <c:v>58.455054149450064</c:v>
                </c:pt>
                <c:pt idx="29514">
                  <c:v>58.438891632835812</c:v>
                </c:pt>
                <c:pt idx="29515">
                  <c:v>58.440698622270951</c:v>
                </c:pt>
                <c:pt idx="29516">
                  <c:v>58.433872217738212</c:v>
                </c:pt>
                <c:pt idx="29517">
                  <c:v>58.431864451699148</c:v>
                </c:pt>
                <c:pt idx="29518">
                  <c:v>58.405562716587752</c:v>
                </c:pt>
                <c:pt idx="29519">
                  <c:v>58.390805636200817</c:v>
                </c:pt>
                <c:pt idx="29520">
                  <c:v>58.400242136584303</c:v>
                </c:pt>
                <c:pt idx="29521">
                  <c:v>58.392813402239867</c:v>
                </c:pt>
                <c:pt idx="29522">
                  <c:v>58.391407966012508</c:v>
                </c:pt>
                <c:pt idx="29523">
                  <c:v>58.38839631695398</c:v>
                </c:pt>
                <c:pt idx="29524">
                  <c:v>58.383176125252469</c:v>
                </c:pt>
                <c:pt idx="29525">
                  <c:v>58.388095152048123</c:v>
                </c:pt>
                <c:pt idx="29526">
                  <c:v>58.384581561479777</c:v>
                </c:pt>
                <c:pt idx="29527">
                  <c:v>58.382975348648571</c:v>
                </c:pt>
                <c:pt idx="29528">
                  <c:v>58.394620391674998</c:v>
                </c:pt>
                <c:pt idx="29529">
                  <c:v>58.389902141483248</c:v>
                </c:pt>
                <c:pt idx="29530">
                  <c:v>58.371229917320179</c:v>
                </c:pt>
                <c:pt idx="29531">
                  <c:v>58.466398027570641</c:v>
                </c:pt>
                <c:pt idx="29532">
                  <c:v>58.460776282661342</c:v>
                </c:pt>
                <c:pt idx="29533">
                  <c:v>58.48246015588294</c:v>
                </c:pt>
                <c:pt idx="29534">
                  <c:v>58.484668698525901</c:v>
                </c:pt>
                <c:pt idx="29535">
                  <c:v>58.487579959282478</c:v>
                </c:pt>
                <c:pt idx="29536">
                  <c:v>58.503642087594812</c:v>
                </c:pt>
                <c:pt idx="29537">
                  <c:v>58.504947135520197</c:v>
                </c:pt>
                <c:pt idx="29538">
                  <c:v>58.515989848734897</c:v>
                </c:pt>
                <c:pt idx="29539">
                  <c:v>58.425439600374233</c:v>
                </c:pt>
                <c:pt idx="29540">
                  <c:v>58.438590467929949</c:v>
                </c:pt>
                <c:pt idx="29541">
                  <c:v>58.441903281894348</c:v>
                </c:pt>
                <c:pt idx="29542">
                  <c:v>58.452142888693459</c:v>
                </c:pt>
                <c:pt idx="29543">
                  <c:v>58.461479000775</c:v>
                </c:pt>
                <c:pt idx="29544">
                  <c:v>58.450938229070047</c:v>
                </c:pt>
                <c:pt idx="29545">
                  <c:v>58.446320367180263</c:v>
                </c:pt>
                <c:pt idx="29546">
                  <c:v>58.448227744917347</c:v>
                </c:pt>
                <c:pt idx="29547">
                  <c:v>58.442204446800233</c:v>
                </c:pt>
                <c:pt idx="29548">
                  <c:v>58.448026968313428</c:v>
                </c:pt>
                <c:pt idx="29549">
                  <c:v>58.450536675862217</c:v>
                </c:pt>
                <c:pt idx="29550">
                  <c:v>58.461980942284768</c:v>
                </c:pt>
                <c:pt idx="29551">
                  <c:v>58.474529480028757</c:v>
                </c:pt>
                <c:pt idx="29552">
                  <c:v>58.467803463797956</c:v>
                </c:pt>
                <c:pt idx="29553">
                  <c:v>58.470614336252623</c:v>
                </c:pt>
                <c:pt idx="29554">
                  <c:v>58.478043070597067</c:v>
                </c:pt>
                <c:pt idx="29555">
                  <c:v>58.442606000008027</c:v>
                </c:pt>
                <c:pt idx="29556">
                  <c:v>58.453146771712973</c:v>
                </c:pt>
                <c:pt idx="29557">
                  <c:v>58.456158420771551</c:v>
                </c:pt>
                <c:pt idx="29558">
                  <c:v>58.544600514791199</c:v>
                </c:pt>
                <c:pt idx="29559">
                  <c:v>58.542391972148273</c:v>
                </c:pt>
                <c:pt idx="29560">
                  <c:v>58.543395855167788</c:v>
                </c:pt>
                <c:pt idx="29561">
                  <c:v>58.536368674031152</c:v>
                </c:pt>
                <c:pt idx="29562">
                  <c:v>58.532955471764772</c:v>
                </c:pt>
                <c:pt idx="29563">
                  <c:v>58.549820706492689</c:v>
                </c:pt>
                <c:pt idx="29564">
                  <c:v>58.554438568382473</c:v>
                </c:pt>
                <c:pt idx="29565">
                  <c:v>58.557450217441037</c:v>
                </c:pt>
                <c:pt idx="29566">
                  <c:v>58.553033132155157</c:v>
                </c:pt>
                <c:pt idx="29567">
                  <c:v>58.546708669132173</c:v>
                </c:pt>
                <c:pt idx="29568">
                  <c:v>58.537573333654549</c:v>
                </c:pt>
                <c:pt idx="29569">
                  <c:v>58.535364791011602</c:v>
                </c:pt>
                <c:pt idx="29570">
                  <c:v>58.523820136287128</c:v>
                </c:pt>
                <c:pt idx="29571">
                  <c:v>58.525627125722274</c:v>
                </c:pt>
                <c:pt idx="29572">
                  <c:v>58.519804604209057</c:v>
                </c:pt>
                <c:pt idx="29573">
                  <c:v>58.512576646468531</c:v>
                </c:pt>
                <c:pt idx="29574">
                  <c:v>58.525526737420343</c:v>
                </c:pt>
                <c:pt idx="29575">
                  <c:v>58.523017029871532</c:v>
                </c:pt>
                <c:pt idx="29576">
                  <c:v>58.514082470997799</c:v>
                </c:pt>
                <c:pt idx="29577">
                  <c:v>58.509765774013871</c:v>
                </c:pt>
                <c:pt idx="29578">
                  <c:v>58.499526167214782</c:v>
                </c:pt>
                <c:pt idx="29579">
                  <c:v>58.489587725321528</c:v>
                </c:pt>
                <c:pt idx="29580">
                  <c:v>58.491796267964467</c:v>
                </c:pt>
                <c:pt idx="29581">
                  <c:v>58.478645400408773</c:v>
                </c:pt>
                <c:pt idx="29582">
                  <c:v>58.473425208707262</c:v>
                </c:pt>
                <c:pt idx="29583">
                  <c:v>58.476637634369737</c:v>
                </c:pt>
                <c:pt idx="29584">
                  <c:v>58.488885007207848</c:v>
                </c:pt>
                <c:pt idx="29585">
                  <c:v>58.457162303791051</c:v>
                </c:pt>
                <c:pt idx="29586">
                  <c:v>58.465193367947208</c:v>
                </c:pt>
                <c:pt idx="29587">
                  <c:v>58.473927150217023</c:v>
                </c:pt>
                <c:pt idx="29588">
                  <c:v>58.473927150217023</c:v>
                </c:pt>
                <c:pt idx="29589">
                  <c:v>58.476838410973627</c:v>
                </c:pt>
                <c:pt idx="29590">
                  <c:v>58.472220549083843</c:v>
                </c:pt>
                <c:pt idx="29591">
                  <c:v>58.473324820405317</c:v>
                </c:pt>
                <c:pt idx="29592">
                  <c:v>58.473224432103358</c:v>
                </c:pt>
                <c:pt idx="29593">
                  <c:v>58.485973746451258</c:v>
                </c:pt>
                <c:pt idx="29594">
                  <c:v>58.503240534386997</c:v>
                </c:pt>
                <c:pt idx="29595">
                  <c:v>58.510568880429503</c:v>
                </c:pt>
                <c:pt idx="29596">
                  <c:v>58.516391401942677</c:v>
                </c:pt>
                <c:pt idx="29597">
                  <c:v>58.520406934020798</c:v>
                </c:pt>
                <c:pt idx="29598">
                  <c:v>58.529642657800338</c:v>
                </c:pt>
                <c:pt idx="29599">
                  <c:v>58.515287130621232</c:v>
                </c:pt>
                <c:pt idx="29600">
                  <c:v>58.526530620439857</c:v>
                </c:pt>
                <c:pt idx="29601">
                  <c:v>58.514885577413409</c:v>
                </c:pt>
                <c:pt idx="29602">
                  <c:v>58.510870045335359</c:v>
                </c:pt>
                <c:pt idx="29603">
                  <c:v>58.497217236269883</c:v>
                </c:pt>
                <c:pt idx="29604">
                  <c:v>58.533758578180397</c:v>
                </c:pt>
                <c:pt idx="29605">
                  <c:v>58.520105769114942</c:v>
                </c:pt>
                <c:pt idx="29606">
                  <c:v>58.511371986845113</c:v>
                </c:pt>
                <c:pt idx="29607">
                  <c:v>58.522715864965697</c:v>
                </c:pt>
                <c:pt idx="29608">
                  <c:v>58.515287130621232</c:v>
                </c:pt>
                <c:pt idx="29609">
                  <c:v>58.453247160014918</c:v>
                </c:pt>
                <c:pt idx="29610">
                  <c:v>58.44140134038458</c:v>
                </c:pt>
                <c:pt idx="29611">
                  <c:v>58.430459015471833</c:v>
                </c:pt>
                <c:pt idx="29612">
                  <c:v>58.421022515088353</c:v>
                </c:pt>
                <c:pt idx="29613">
                  <c:v>58.401647572811598</c:v>
                </c:pt>
                <c:pt idx="29614">
                  <c:v>58.383176125252447</c:v>
                </c:pt>
                <c:pt idx="29615">
                  <c:v>58.381770689025132</c:v>
                </c:pt>
                <c:pt idx="29616">
                  <c:v>58.376952050531443</c:v>
                </c:pt>
                <c:pt idx="29617">
                  <c:v>58.374643119586537</c:v>
                </c:pt>
                <c:pt idx="29618">
                  <c:v>58.386187774310997</c:v>
                </c:pt>
                <c:pt idx="29619">
                  <c:v>58.37966253468413</c:v>
                </c:pt>
                <c:pt idx="29620">
                  <c:v>58.357978661462496</c:v>
                </c:pt>
                <c:pt idx="29621">
                  <c:v>58.350750703721971</c:v>
                </c:pt>
                <c:pt idx="29622">
                  <c:v>58.350750703721971</c:v>
                </c:pt>
                <c:pt idx="29623">
                  <c:v>58.341916533150197</c:v>
                </c:pt>
                <c:pt idx="29624">
                  <c:v>58.339908767111162</c:v>
                </c:pt>
                <c:pt idx="29625">
                  <c:v>58.341213815036532</c:v>
                </c:pt>
                <c:pt idx="29626">
                  <c:v>58.337499447864303</c:v>
                </c:pt>
                <c:pt idx="29627">
                  <c:v>58.336495564844803</c:v>
                </c:pt>
                <c:pt idx="29628">
                  <c:v>58.390002529785193</c:v>
                </c:pt>
                <c:pt idx="29629">
                  <c:v>58.397933205639397</c:v>
                </c:pt>
                <c:pt idx="29630">
                  <c:v>58.408574365646288</c:v>
                </c:pt>
                <c:pt idx="29631">
                  <c:v>58.405361939983841</c:v>
                </c:pt>
                <c:pt idx="29632">
                  <c:v>58.408473977344343</c:v>
                </c:pt>
                <c:pt idx="29633">
                  <c:v>58.42142406829614</c:v>
                </c:pt>
                <c:pt idx="29634">
                  <c:v>58.420119020370777</c:v>
                </c:pt>
                <c:pt idx="29635">
                  <c:v>58.420119020370777</c:v>
                </c:pt>
                <c:pt idx="29636">
                  <c:v>58.4114856264029</c:v>
                </c:pt>
                <c:pt idx="29637">
                  <c:v>58.413794557347792</c:v>
                </c:pt>
                <c:pt idx="29638">
                  <c:v>58.418813972445399</c:v>
                </c:pt>
                <c:pt idx="29639">
                  <c:v>58.404358056964327</c:v>
                </c:pt>
                <c:pt idx="29640">
                  <c:v>58.403655338850669</c:v>
                </c:pt>
                <c:pt idx="29641">
                  <c:v>58.402551067529188</c:v>
                </c:pt>
                <c:pt idx="29642">
                  <c:v>58.426343095091802</c:v>
                </c:pt>
                <c:pt idx="29643">
                  <c:v>58.437084643400667</c:v>
                </c:pt>
                <c:pt idx="29644">
                  <c:v>58.4547529845442</c:v>
                </c:pt>
                <c:pt idx="29645">
                  <c:v>58.42142406829614</c:v>
                </c:pt>
                <c:pt idx="29646">
                  <c:v>58.425439600374233</c:v>
                </c:pt>
                <c:pt idx="29647">
                  <c:v>58.433269887926471</c:v>
                </c:pt>
                <c:pt idx="29648">
                  <c:v>58.431663675095237</c:v>
                </c:pt>
                <c:pt idx="29649">
                  <c:v>58.431462898491347</c:v>
                </c:pt>
                <c:pt idx="29650">
                  <c:v>58.433069111322567</c:v>
                </c:pt>
                <c:pt idx="29651">
                  <c:v>58.427346978111338</c:v>
                </c:pt>
                <c:pt idx="29652">
                  <c:v>58.448127356615387</c:v>
                </c:pt>
                <c:pt idx="29653">
                  <c:v>58.450034734352471</c:v>
                </c:pt>
                <c:pt idx="29654">
                  <c:v>58.471015889460411</c:v>
                </c:pt>
                <c:pt idx="29655">
                  <c:v>58.484467921921997</c:v>
                </c:pt>
                <c:pt idx="29656">
                  <c:v>58.476738022671697</c:v>
                </c:pt>
                <c:pt idx="29657">
                  <c:v>58.478545012106821</c:v>
                </c:pt>
                <c:pt idx="29658">
                  <c:v>58.524322077796882</c:v>
                </c:pt>
                <c:pt idx="29659">
                  <c:v>58.531550035537443</c:v>
                </c:pt>
                <c:pt idx="29660">
                  <c:v>58.537573333654557</c:v>
                </c:pt>
                <c:pt idx="29661">
                  <c:v>58.523017029871518</c:v>
                </c:pt>
                <c:pt idx="29662">
                  <c:v>58.5235189713813</c:v>
                </c:pt>
                <c:pt idx="29663">
                  <c:v>58.514985965715347</c:v>
                </c:pt>
                <c:pt idx="29664">
                  <c:v>58.535465179313569</c:v>
                </c:pt>
                <c:pt idx="29665">
                  <c:v>58.545905562716548</c:v>
                </c:pt>
                <c:pt idx="29666">
                  <c:v>58.545102456300953</c:v>
                </c:pt>
                <c:pt idx="29667">
                  <c:v>58.555542839703953</c:v>
                </c:pt>
                <c:pt idx="29668">
                  <c:v>58.5610641963113</c:v>
                </c:pt>
                <c:pt idx="29669">
                  <c:v>58.568191765749901</c:v>
                </c:pt>
                <c:pt idx="29670">
                  <c:v>58.574315452168982</c:v>
                </c:pt>
                <c:pt idx="29671">
                  <c:v>58.548314881963421</c:v>
                </c:pt>
                <c:pt idx="29672">
                  <c:v>58.54660828083022</c:v>
                </c:pt>
                <c:pt idx="29673">
                  <c:v>58.540183429505298</c:v>
                </c:pt>
                <c:pt idx="29674">
                  <c:v>58.558654877064463</c:v>
                </c:pt>
                <c:pt idx="29675">
                  <c:v>58.574415840470913</c:v>
                </c:pt>
                <c:pt idx="29676">
                  <c:v>58.569898366883081</c:v>
                </c:pt>
                <c:pt idx="29677">
                  <c:v>58.571604968016267</c:v>
                </c:pt>
                <c:pt idx="29678">
                  <c:v>58.574616617074838</c:v>
                </c:pt>
                <c:pt idx="29679">
                  <c:v>58.562871185746452</c:v>
                </c:pt>
                <c:pt idx="29680">
                  <c:v>58.570902249902609</c:v>
                </c:pt>
                <c:pt idx="29681">
                  <c:v>58.566485164616701</c:v>
                </c:pt>
                <c:pt idx="29682">
                  <c:v>58.566485164616722</c:v>
                </c:pt>
                <c:pt idx="29683">
                  <c:v>58.565782446503071</c:v>
                </c:pt>
                <c:pt idx="29684">
                  <c:v>58.548114105359502</c:v>
                </c:pt>
                <c:pt idx="29685">
                  <c:v>58.517294896660239</c:v>
                </c:pt>
                <c:pt idx="29686">
                  <c:v>58.506151795143602</c:v>
                </c:pt>
                <c:pt idx="29687">
                  <c:v>58.518198391377851</c:v>
                </c:pt>
                <c:pt idx="29688">
                  <c:v>58.511773540052907</c:v>
                </c:pt>
                <c:pt idx="29689">
                  <c:v>58.518901109491487</c:v>
                </c:pt>
                <c:pt idx="29690">
                  <c:v>58.527936056667151</c:v>
                </c:pt>
                <c:pt idx="29691">
                  <c:v>58.522515088361772</c:v>
                </c:pt>
                <c:pt idx="29692">
                  <c:v>58.51739528496222</c:v>
                </c:pt>
                <c:pt idx="29693">
                  <c:v>58.503240534386997</c:v>
                </c:pt>
                <c:pt idx="29694">
                  <c:v>58.491193938152762</c:v>
                </c:pt>
                <c:pt idx="29695">
                  <c:v>58.493302092493757</c:v>
                </c:pt>
                <c:pt idx="29696">
                  <c:v>58.489989278529343</c:v>
                </c:pt>
                <c:pt idx="29697">
                  <c:v>58.485672581545408</c:v>
                </c:pt>
                <c:pt idx="29698">
                  <c:v>58.49912461400698</c:v>
                </c:pt>
                <c:pt idx="29699">
                  <c:v>58.489487337019582</c:v>
                </c:pt>
                <c:pt idx="29700">
                  <c:v>58.505549465331903</c:v>
                </c:pt>
                <c:pt idx="29701">
                  <c:v>58.491896656266441</c:v>
                </c:pt>
                <c:pt idx="29702">
                  <c:v>58.49541024683478</c:v>
                </c:pt>
                <c:pt idx="29703">
                  <c:v>58.513078587978313</c:v>
                </c:pt>
                <c:pt idx="29704">
                  <c:v>58.546407504226337</c:v>
                </c:pt>
                <c:pt idx="29705">
                  <c:v>58.55263157894737</c:v>
                </c:pt>
                <c:pt idx="29706">
                  <c:v>58.549720318190758</c:v>
                </c:pt>
                <c:pt idx="29707">
                  <c:v>58.43798813811825</c:v>
                </c:pt>
                <c:pt idx="29708">
                  <c:v>58.429856685660127</c:v>
                </c:pt>
                <c:pt idx="29709">
                  <c:v>58.427848919621113</c:v>
                </c:pt>
                <c:pt idx="29710">
                  <c:v>58.392411849032058</c:v>
                </c:pt>
                <c:pt idx="29711">
                  <c:v>58.384681949781758</c:v>
                </c:pt>
                <c:pt idx="29712">
                  <c:v>58.376952050531457</c:v>
                </c:pt>
                <c:pt idx="29713">
                  <c:v>58.383276513554421</c:v>
                </c:pt>
                <c:pt idx="29714">
                  <c:v>58.386990880726643</c:v>
                </c:pt>
                <c:pt idx="29715">
                  <c:v>58.39060485959692</c:v>
                </c:pt>
                <c:pt idx="29716">
                  <c:v>58.399137865262837</c:v>
                </c:pt>
                <c:pt idx="29717">
                  <c:v>58.415701935084911</c:v>
                </c:pt>
                <c:pt idx="29718">
                  <c:v>58.419817855464927</c:v>
                </c:pt>
                <c:pt idx="29719">
                  <c:v>58.401446796207708</c:v>
                </c:pt>
                <c:pt idx="29720">
                  <c:v>58.40907630715607</c:v>
                </c:pt>
                <c:pt idx="29721">
                  <c:v>58.422729116221547</c:v>
                </c:pt>
                <c:pt idx="29722">
                  <c:v>58.410682519987297</c:v>
                </c:pt>
                <c:pt idx="29723">
                  <c:v>58.407670870928762</c:v>
                </c:pt>
                <c:pt idx="29724">
                  <c:v>58.390906024502769</c:v>
                </c:pt>
                <c:pt idx="29725">
                  <c:v>58.387292045632478</c:v>
                </c:pt>
                <c:pt idx="29726">
                  <c:v>58.485070251733667</c:v>
                </c:pt>
                <c:pt idx="29727">
                  <c:v>58.482058602675139</c:v>
                </c:pt>
                <c:pt idx="29728">
                  <c:v>58.481657049467309</c:v>
                </c:pt>
                <c:pt idx="29729">
                  <c:v>58.517194508358322</c:v>
                </c:pt>
                <c:pt idx="29730">
                  <c:v>58.522615476663738</c:v>
                </c:pt>
                <c:pt idx="29731">
                  <c:v>58.509866162315831</c:v>
                </c:pt>
                <c:pt idx="29732">
                  <c:v>58.471317054366267</c:v>
                </c:pt>
                <c:pt idx="29733">
                  <c:v>58.461679777378897</c:v>
                </c:pt>
                <c:pt idx="29734">
                  <c:v>58.461378612473041</c:v>
                </c:pt>
                <c:pt idx="29735">
                  <c:v>58.448428521521222</c:v>
                </c:pt>
                <c:pt idx="29736">
                  <c:v>58.417508924520021</c:v>
                </c:pt>
                <c:pt idx="29737">
                  <c:v>58.410180578477529</c:v>
                </c:pt>
                <c:pt idx="29738">
                  <c:v>58.41680620640637</c:v>
                </c:pt>
                <c:pt idx="29739">
                  <c:v>58.410883296591209</c:v>
                </c:pt>
                <c:pt idx="29740">
                  <c:v>58.397933205639397</c:v>
                </c:pt>
                <c:pt idx="29741">
                  <c:v>58.409979801873632</c:v>
                </c:pt>
                <c:pt idx="29742">
                  <c:v>58.414999216971253</c:v>
                </c:pt>
                <c:pt idx="29743">
                  <c:v>58.429555520754263</c:v>
                </c:pt>
                <c:pt idx="29744">
                  <c:v>58.417508924520028</c:v>
                </c:pt>
                <c:pt idx="29745">
                  <c:v>58.432968723020643</c:v>
                </c:pt>
                <c:pt idx="29746">
                  <c:v>58.429153967546448</c:v>
                </c:pt>
                <c:pt idx="29747">
                  <c:v>58.431964840001122</c:v>
                </c:pt>
                <c:pt idx="29748">
                  <c:v>58.445316484160742</c:v>
                </c:pt>
                <c:pt idx="29749">
                  <c:v>58.44019668076119</c:v>
                </c:pt>
                <c:pt idx="29750">
                  <c:v>58.452644830203212</c:v>
                </c:pt>
                <c:pt idx="29751">
                  <c:v>58.491294326454721</c:v>
                </c:pt>
                <c:pt idx="29752">
                  <c:v>58.428953190942572</c:v>
                </c:pt>
                <c:pt idx="29753">
                  <c:v>58.432567169812842</c:v>
                </c:pt>
                <c:pt idx="29754">
                  <c:v>58.4399959041573</c:v>
                </c:pt>
                <c:pt idx="29755">
                  <c:v>58.352156139949322</c:v>
                </c:pt>
                <c:pt idx="29756">
                  <c:v>58.351453421835657</c:v>
                </c:pt>
                <c:pt idx="29757">
                  <c:v>58.346132841832222</c:v>
                </c:pt>
                <c:pt idx="29758">
                  <c:v>58.348240996173203</c:v>
                </c:pt>
                <c:pt idx="29759">
                  <c:v>58.344225464095103</c:v>
                </c:pt>
                <c:pt idx="29760">
                  <c:v>58.335792846731152</c:v>
                </c:pt>
                <c:pt idx="29761">
                  <c:v>58.34954604409856</c:v>
                </c:pt>
                <c:pt idx="29762">
                  <c:v>58.327360229367187</c:v>
                </c:pt>
                <c:pt idx="29763">
                  <c:v>58.331375761445251</c:v>
                </c:pt>
                <c:pt idx="29764">
                  <c:v>58.3467351716439</c:v>
                </c:pt>
                <c:pt idx="29765">
                  <c:v>58.256787253094963</c:v>
                </c:pt>
                <c:pt idx="29766">
                  <c:v>58.263613657627687</c:v>
                </c:pt>
                <c:pt idx="29767">
                  <c:v>58.259397348945733</c:v>
                </c:pt>
                <c:pt idx="29768">
                  <c:v>58.265721811968703</c:v>
                </c:pt>
                <c:pt idx="29769">
                  <c:v>58.257389582906669</c:v>
                </c:pt>
                <c:pt idx="29770">
                  <c:v>58.265721811968703</c:v>
                </c:pt>
                <c:pt idx="29771">
                  <c:v>58.347036336549778</c:v>
                </c:pt>
                <c:pt idx="29772">
                  <c:v>58.329769548614031</c:v>
                </c:pt>
                <c:pt idx="29773">
                  <c:v>58.321738484457903</c:v>
                </c:pt>
                <c:pt idx="29774">
                  <c:v>58.402450679227258</c:v>
                </c:pt>
                <c:pt idx="29775">
                  <c:v>58.405763493191678</c:v>
                </c:pt>
                <c:pt idx="29776">
                  <c:v>58.398836700357002</c:v>
                </c:pt>
                <c:pt idx="29777">
                  <c:v>58.402049126019449</c:v>
                </c:pt>
                <c:pt idx="29778">
                  <c:v>58.400242136584318</c:v>
                </c:pt>
                <c:pt idx="29779">
                  <c:v>58.395925439600383</c:v>
                </c:pt>
                <c:pt idx="29780">
                  <c:v>58.378457875060747</c:v>
                </c:pt>
                <c:pt idx="29781">
                  <c:v>58.396025827902349</c:v>
                </c:pt>
                <c:pt idx="29782">
                  <c:v>58.32776178257501</c:v>
                </c:pt>
                <c:pt idx="29783">
                  <c:v>58.312201595772443</c:v>
                </c:pt>
                <c:pt idx="29784">
                  <c:v>58.404558833568267</c:v>
                </c:pt>
                <c:pt idx="29785">
                  <c:v>58.39813398224333</c:v>
                </c:pt>
                <c:pt idx="29786">
                  <c:v>58.394921556580847</c:v>
                </c:pt>
                <c:pt idx="29787">
                  <c:v>58.405964269795568</c:v>
                </c:pt>
                <c:pt idx="29788">
                  <c:v>58.415601546782959</c:v>
                </c:pt>
                <c:pt idx="29789">
                  <c:v>58.407168929419001</c:v>
                </c:pt>
                <c:pt idx="29790">
                  <c:v>58.37082836411237</c:v>
                </c:pt>
                <c:pt idx="29791">
                  <c:v>58.378759039966603</c:v>
                </c:pt>
                <c:pt idx="29792">
                  <c:v>58.400342524886263</c:v>
                </c:pt>
                <c:pt idx="29793">
                  <c:v>58.410582131685352</c:v>
                </c:pt>
                <c:pt idx="29794">
                  <c:v>58.402149514321401</c:v>
                </c:pt>
                <c:pt idx="29795">
                  <c:v>58.413393004139998</c:v>
                </c:pt>
                <c:pt idx="29796">
                  <c:v>58.421223291692243</c:v>
                </c:pt>
                <c:pt idx="29797">
                  <c:v>58.424134552448862</c:v>
                </c:pt>
                <c:pt idx="29798">
                  <c:v>58.433771829436232</c:v>
                </c:pt>
                <c:pt idx="29799">
                  <c:v>58.447324250199763</c:v>
                </c:pt>
                <c:pt idx="29800">
                  <c:v>58.332981974276493</c:v>
                </c:pt>
                <c:pt idx="29801">
                  <c:v>58.384882726385648</c:v>
                </c:pt>
                <c:pt idx="29802">
                  <c:v>58.387392433934437</c:v>
                </c:pt>
                <c:pt idx="29803">
                  <c:v>58.386589327518827</c:v>
                </c:pt>
                <c:pt idx="29804">
                  <c:v>58.408875530552173</c:v>
                </c:pt>
                <c:pt idx="29805">
                  <c:v>58.406064658097513</c:v>
                </c:pt>
                <c:pt idx="29806">
                  <c:v>58.390002529785221</c:v>
                </c:pt>
                <c:pt idx="29807">
                  <c:v>58.391909907522297</c:v>
                </c:pt>
                <c:pt idx="29808">
                  <c:v>58.392010295824271</c:v>
                </c:pt>
                <c:pt idx="29809">
                  <c:v>58.418613195841523</c:v>
                </c:pt>
                <c:pt idx="29810">
                  <c:v>58.418211642633707</c:v>
                </c:pt>
                <c:pt idx="29811">
                  <c:v>58.39411845016523</c:v>
                </c:pt>
                <c:pt idx="29812">
                  <c:v>58.392411849032058</c:v>
                </c:pt>
                <c:pt idx="29813">
                  <c:v>58.401848349415538</c:v>
                </c:pt>
                <c:pt idx="29814">
                  <c:v>58.40425766866236</c:v>
                </c:pt>
                <c:pt idx="29815">
                  <c:v>58.401045242999928</c:v>
                </c:pt>
                <c:pt idx="29816">
                  <c:v>58.397230487525761</c:v>
                </c:pt>
                <c:pt idx="29817">
                  <c:v>58.391508354314482</c:v>
                </c:pt>
                <c:pt idx="29818">
                  <c:v>58.382473407138797</c:v>
                </c:pt>
                <c:pt idx="29819">
                  <c:v>58.496313741552342</c:v>
                </c:pt>
                <c:pt idx="29820">
                  <c:v>58.450837840768081</c:v>
                </c:pt>
                <c:pt idx="29821">
                  <c:v>58.446922696991948</c:v>
                </c:pt>
                <c:pt idx="29822">
                  <c:v>58.464691426437447</c:v>
                </c:pt>
                <c:pt idx="29823">
                  <c:v>58.441802893592403</c:v>
                </c:pt>
                <c:pt idx="29824">
                  <c:v>58.446922696991948</c:v>
                </c:pt>
                <c:pt idx="29825">
                  <c:v>58.447324250199763</c:v>
                </c:pt>
                <c:pt idx="29826">
                  <c:v>58.437787361514303</c:v>
                </c:pt>
                <c:pt idx="29827">
                  <c:v>58.432868334718677</c:v>
                </c:pt>
                <c:pt idx="29828">
                  <c:v>58.43678347849481</c:v>
                </c:pt>
                <c:pt idx="29829">
                  <c:v>58.440799010572903</c:v>
                </c:pt>
                <c:pt idx="29830">
                  <c:v>58.449030851332942</c:v>
                </c:pt>
                <c:pt idx="29831">
                  <c:v>58.447625415105612</c:v>
                </c:pt>
                <c:pt idx="29832">
                  <c:v>58.445617649066598</c:v>
                </c:pt>
                <c:pt idx="29833">
                  <c:v>58.438289303024114</c:v>
                </c:pt>
                <c:pt idx="29834">
                  <c:v>58.447725803407572</c:v>
                </c:pt>
                <c:pt idx="29835">
                  <c:v>58.454050266430549</c:v>
                </c:pt>
                <c:pt idx="29836">
                  <c:v>58.467703075496019</c:v>
                </c:pt>
                <c:pt idx="29837">
                  <c:v>58.453247160014939</c:v>
                </c:pt>
                <c:pt idx="29838">
                  <c:v>58.458366963414477</c:v>
                </c:pt>
                <c:pt idx="29839">
                  <c:v>58.544299349885357</c:v>
                </c:pt>
                <c:pt idx="29840">
                  <c:v>58.510167327221687</c:v>
                </c:pt>
                <c:pt idx="29841">
                  <c:v>58.490290443435207</c:v>
                </c:pt>
                <c:pt idx="29842">
                  <c:v>58.490390831737159</c:v>
                </c:pt>
                <c:pt idx="29843">
                  <c:v>58.494004810607422</c:v>
                </c:pt>
                <c:pt idx="29844">
                  <c:v>58.48637529965908</c:v>
                </c:pt>
                <c:pt idx="29845">
                  <c:v>58.493703645701572</c:v>
                </c:pt>
                <c:pt idx="29846">
                  <c:v>58.506653736653362</c:v>
                </c:pt>
                <c:pt idx="29847">
                  <c:v>58.506352571747499</c:v>
                </c:pt>
                <c:pt idx="29848">
                  <c:v>58.510870045335359</c:v>
                </c:pt>
                <c:pt idx="29849">
                  <c:v>58.537874498560427</c:v>
                </c:pt>
                <c:pt idx="29850">
                  <c:v>58.546005951018529</c:v>
                </c:pt>
                <c:pt idx="29851">
                  <c:v>58.54700983403805</c:v>
                </c:pt>
                <c:pt idx="29852">
                  <c:v>58.548114105359517</c:v>
                </c:pt>
                <c:pt idx="29853">
                  <c:v>58.535164014407712</c:v>
                </c:pt>
                <c:pt idx="29854">
                  <c:v>58.519603827605167</c:v>
                </c:pt>
                <c:pt idx="29855">
                  <c:v>58.506151795143602</c:v>
                </c:pt>
                <c:pt idx="29856">
                  <c:v>58.522213923455901</c:v>
                </c:pt>
                <c:pt idx="29857">
                  <c:v>58.416103488292677</c:v>
                </c:pt>
                <c:pt idx="29858">
                  <c:v>58.386187774310997</c:v>
                </c:pt>
                <c:pt idx="29859">
                  <c:v>58.423532222637142</c:v>
                </c:pt>
                <c:pt idx="29860">
                  <c:v>58.430960956981593</c:v>
                </c:pt>
                <c:pt idx="29861">
                  <c:v>58.442606000008013</c:v>
                </c:pt>
                <c:pt idx="29862">
                  <c:v>58.424134552448848</c:v>
                </c:pt>
                <c:pt idx="29863">
                  <c:v>58.433169499624519</c:v>
                </c:pt>
                <c:pt idx="29864">
                  <c:v>58.430258238867928</c:v>
                </c:pt>
                <c:pt idx="29865">
                  <c:v>58.418412419237598</c:v>
                </c:pt>
                <c:pt idx="29866">
                  <c:v>58.407771259230671</c:v>
                </c:pt>
                <c:pt idx="29867">
                  <c:v>58.404458445266258</c:v>
                </c:pt>
                <c:pt idx="29868">
                  <c:v>58.37554661430412</c:v>
                </c:pt>
                <c:pt idx="29869">
                  <c:v>58.387693598840293</c:v>
                </c:pt>
                <c:pt idx="29870">
                  <c:v>58.384782338083681</c:v>
                </c:pt>
                <c:pt idx="29871">
                  <c:v>58.378759039966567</c:v>
                </c:pt>
                <c:pt idx="29872">
                  <c:v>58.381168359213412</c:v>
                </c:pt>
                <c:pt idx="29873">
                  <c:v>58.391407966012487</c:v>
                </c:pt>
                <c:pt idx="29874">
                  <c:v>58.394821168278867</c:v>
                </c:pt>
                <c:pt idx="29875">
                  <c:v>58.391106801106659</c:v>
                </c:pt>
                <c:pt idx="29876">
                  <c:v>58.495109081928881</c:v>
                </c:pt>
                <c:pt idx="29877">
                  <c:v>58.502236651367447</c:v>
                </c:pt>
                <c:pt idx="29878">
                  <c:v>58.505348688727999</c:v>
                </c:pt>
                <c:pt idx="29879">
                  <c:v>58.497719177779643</c:v>
                </c:pt>
                <c:pt idx="29880">
                  <c:v>58.487379182678588</c:v>
                </c:pt>
                <c:pt idx="29881">
                  <c:v>58.49380403400351</c:v>
                </c:pt>
                <c:pt idx="29882">
                  <c:v>58.528939939686701</c:v>
                </c:pt>
                <c:pt idx="29883">
                  <c:v>58.534762461199911</c:v>
                </c:pt>
                <c:pt idx="29884">
                  <c:v>58.500028108724543</c:v>
                </c:pt>
                <c:pt idx="29885">
                  <c:v>58.502939369481147</c:v>
                </c:pt>
                <c:pt idx="29886">
                  <c:v>58.489286560415657</c:v>
                </c:pt>
                <c:pt idx="29887">
                  <c:v>58.49019005513324</c:v>
                </c:pt>
                <c:pt idx="29888">
                  <c:v>58.47201977247996</c:v>
                </c:pt>
                <c:pt idx="29889">
                  <c:v>58.473625985311173</c:v>
                </c:pt>
                <c:pt idx="29890">
                  <c:v>58.484668698525887</c:v>
                </c:pt>
                <c:pt idx="29891">
                  <c:v>58.47382676191507</c:v>
                </c:pt>
                <c:pt idx="29892">
                  <c:v>58.476035304558032</c:v>
                </c:pt>
                <c:pt idx="29893">
                  <c:v>58.465996474362832</c:v>
                </c:pt>
                <c:pt idx="29894">
                  <c:v>58.402249902623318</c:v>
                </c:pt>
                <c:pt idx="29895">
                  <c:v>58.397029710921842</c:v>
                </c:pt>
                <c:pt idx="29896">
                  <c:v>58.387693598840301</c:v>
                </c:pt>
                <c:pt idx="29897">
                  <c:v>58.346935948247832</c:v>
                </c:pt>
                <c:pt idx="29898">
                  <c:v>58.357275943348853</c:v>
                </c:pt>
                <c:pt idx="29899">
                  <c:v>58.352959246364939</c:v>
                </c:pt>
                <c:pt idx="29900">
                  <c:v>58.360588757313273</c:v>
                </c:pt>
                <c:pt idx="29901">
                  <c:v>58.324448968610568</c:v>
                </c:pt>
                <c:pt idx="29902">
                  <c:v>58.323645862194958</c:v>
                </c:pt>
                <c:pt idx="29903">
                  <c:v>58.368419044865533</c:v>
                </c:pt>
                <c:pt idx="29904">
                  <c:v>58.365808949014777</c:v>
                </c:pt>
                <c:pt idx="29905">
                  <c:v>58.371430693924083</c:v>
                </c:pt>
                <c:pt idx="29906">
                  <c:v>58.388697481859822</c:v>
                </c:pt>
                <c:pt idx="29907">
                  <c:v>58.391508354314482</c:v>
                </c:pt>
                <c:pt idx="29908">
                  <c:v>58.399840583376474</c:v>
                </c:pt>
                <c:pt idx="29909">
                  <c:v>58.430659792075737</c:v>
                </c:pt>
                <c:pt idx="29910">
                  <c:v>58.434474547549897</c:v>
                </c:pt>
                <c:pt idx="29911">
                  <c:v>58.432968723020622</c:v>
                </c:pt>
                <c:pt idx="29912">
                  <c:v>58.43497648905965</c:v>
                </c:pt>
                <c:pt idx="29913">
                  <c:v>58.488383065698088</c:v>
                </c:pt>
                <c:pt idx="29914">
                  <c:v>58.491796267964453</c:v>
                </c:pt>
                <c:pt idx="29915">
                  <c:v>58.495912188344498</c:v>
                </c:pt>
                <c:pt idx="29916">
                  <c:v>58.524322077796882</c:v>
                </c:pt>
                <c:pt idx="29917">
                  <c:v>58.521511205342229</c:v>
                </c:pt>
                <c:pt idx="29918">
                  <c:v>58.517395284962213</c:v>
                </c:pt>
                <c:pt idx="29919">
                  <c:v>58.522715864965662</c:v>
                </c:pt>
                <c:pt idx="29920">
                  <c:v>58.530546152517907</c:v>
                </c:pt>
                <c:pt idx="29921">
                  <c:v>58.520607710624667</c:v>
                </c:pt>
                <c:pt idx="29922">
                  <c:v>58.514383635903648</c:v>
                </c:pt>
                <c:pt idx="29923">
                  <c:v>58.52191275855003</c:v>
                </c:pt>
                <c:pt idx="29924">
                  <c:v>58.423933775844951</c:v>
                </c:pt>
                <c:pt idx="29925">
                  <c:v>58.408373589042377</c:v>
                </c:pt>
                <c:pt idx="29926">
                  <c:v>58.431262121887421</c:v>
                </c:pt>
                <c:pt idx="29927">
                  <c:v>58.426845036601563</c:v>
                </c:pt>
                <c:pt idx="29928">
                  <c:v>58.390604859596891</c:v>
                </c:pt>
                <c:pt idx="29929">
                  <c:v>58.391207189408597</c:v>
                </c:pt>
                <c:pt idx="29930">
                  <c:v>58.400342524886227</c:v>
                </c:pt>
                <c:pt idx="29931">
                  <c:v>58.398435147149151</c:v>
                </c:pt>
                <c:pt idx="29932">
                  <c:v>58.408975918854111</c:v>
                </c:pt>
                <c:pt idx="29933">
                  <c:v>58.418312030935653</c:v>
                </c:pt>
                <c:pt idx="29934">
                  <c:v>58.321838872759827</c:v>
                </c:pt>
                <c:pt idx="29935">
                  <c:v>58.302162765577258</c:v>
                </c:pt>
                <c:pt idx="29936">
                  <c:v>58.293830536515252</c:v>
                </c:pt>
                <c:pt idx="29937">
                  <c:v>58.340109543715073</c:v>
                </c:pt>
                <c:pt idx="29938">
                  <c:v>58.336897118052619</c:v>
                </c:pt>
                <c:pt idx="29939">
                  <c:v>58.333885468994069</c:v>
                </c:pt>
                <c:pt idx="29940">
                  <c:v>58.343924299189261</c:v>
                </c:pt>
                <c:pt idx="29941">
                  <c:v>58.339105660695573</c:v>
                </c:pt>
                <c:pt idx="29942">
                  <c:v>58.336495564844817</c:v>
                </c:pt>
                <c:pt idx="29943">
                  <c:v>58.443710271329508</c:v>
                </c:pt>
                <c:pt idx="29944">
                  <c:v>58.439293186043606</c:v>
                </c:pt>
                <c:pt idx="29945">
                  <c:v>58.420821738484449</c:v>
                </c:pt>
                <c:pt idx="29946">
                  <c:v>58.419215525653208</c:v>
                </c:pt>
                <c:pt idx="29947">
                  <c:v>58.428150084526962</c:v>
                </c:pt>
                <c:pt idx="29948">
                  <c:v>58.444513377745103</c:v>
                </c:pt>
                <c:pt idx="29949">
                  <c:v>58.453447936618829</c:v>
                </c:pt>
                <c:pt idx="29950">
                  <c:v>58.352959246364939</c:v>
                </c:pt>
                <c:pt idx="29951">
                  <c:v>58.36470467769329</c:v>
                </c:pt>
                <c:pt idx="29952">
                  <c:v>58.401045242999913</c:v>
                </c:pt>
                <c:pt idx="29953">
                  <c:v>58.497116847967938</c:v>
                </c:pt>
                <c:pt idx="29954">
                  <c:v>58.52763489176133</c:v>
                </c:pt>
                <c:pt idx="29955">
                  <c:v>58.532453530255019</c:v>
                </c:pt>
                <c:pt idx="29956">
                  <c:v>58.484969863431729</c:v>
                </c:pt>
                <c:pt idx="29957">
                  <c:v>58.486074134753203</c:v>
                </c:pt>
                <c:pt idx="29958">
                  <c:v>58.488885007207877</c:v>
                </c:pt>
                <c:pt idx="29959">
                  <c:v>58.482058602675153</c:v>
                </c:pt>
                <c:pt idx="29960">
                  <c:v>58.473927150217023</c:v>
                </c:pt>
                <c:pt idx="29961">
                  <c:v>58.472722490593597</c:v>
                </c:pt>
                <c:pt idx="29962">
                  <c:v>58.470513947950671</c:v>
                </c:pt>
                <c:pt idx="29963">
                  <c:v>58.477641517389237</c:v>
                </c:pt>
                <c:pt idx="29964">
                  <c:v>58.476838410973642</c:v>
                </c:pt>
                <c:pt idx="29965">
                  <c:v>58.448328133219277</c:v>
                </c:pt>
                <c:pt idx="29966">
                  <c:v>58.440698622270929</c:v>
                </c:pt>
                <c:pt idx="29967">
                  <c:v>58.417810089425899</c:v>
                </c:pt>
                <c:pt idx="29968">
                  <c:v>58.408072424136542</c:v>
                </c:pt>
                <c:pt idx="29969">
                  <c:v>58.517997614773932</c:v>
                </c:pt>
                <c:pt idx="29970">
                  <c:v>58.50605140684165</c:v>
                </c:pt>
                <c:pt idx="29971">
                  <c:v>58.481054719655617</c:v>
                </c:pt>
                <c:pt idx="29972">
                  <c:v>58.493201704191812</c:v>
                </c:pt>
                <c:pt idx="29973">
                  <c:v>58.49189665626642</c:v>
                </c:pt>
                <c:pt idx="29974">
                  <c:v>58.502437427971401</c:v>
                </c:pt>
                <c:pt idx="29975">
                  <c:v>58.511673151750969</c:v>
                </c:pt>
                <c:pt idx="29976">
                  <c:v>58.501935486461633</c:v>
                </c:pt>
                <c:pt idx="29977">
                  <c:v>58.47091550115848</c:v>
                </c:pt>
                <c:pt idx="29978">
                  <c:v>58.474228315122893</c:v>
                </c:pt>
                <c:pt idx="29979">
                  <c:v>58.483865592110277</c:v>
                </c:pt>
                <c:pt idx="29980">
                  <c:v>58.486074134753217</c:v>
                </c:pt>
                <c:pt idx="29981">
                  <c:v>58.480352001541952</c:v>
                </c:pt>
                <c:pt idx="29982">
                  <c:v>58.480251613239993</c:v>
                </c:pt>
                <c:pt idx="29983">
                  <c:v>58.477139575879477</c:v>
                </c:pt>
                <c:pt idx="29984">
                  <c:v>58.506151795143587</c:v>
                </c:pt>
                <c:pt idx="29985">
                  <c:v>58.487981512490293</c:v>
                </c:pt>
                <c:pt idx="29986">
                  <c:v>58.492900539285948</c:v>
                </c:pt>
                <c:pt idx="29987">
                  <c:v>58.491495103058597</c:v>
                </c:pt>
                <c:pt idx="29988">
                  <c:v>58.495410246834751</c:v>
                </c:pt>
                <c:pt idx="29989">
                  <c:v>58.501232768347947</c:v>
                </c:pt>
                <c:pt idx="29990">
                  <c:v>58.492398597776173</c:v>
                </c:pt>
                <c:pt idx="29991">
                  <c:v>58.49099316154885</c:v>
                </c:pt>
                <c:pt idx="29992">
                  <c:v>58.487278794376621</c:v>
                </c:pt>
                <c:pt idx="29993">
                  <c:v>58.471818995876028</c:v>
                </c:pt>
                <c:pt idx="29994">
                  <c:v>58.470915501158458</c:v>
                </c:pt>
                <c:pt idx="29995">
                  <c:v>58.484066368714153</c:v>
                </c:pt>
                <c:pt idx="29996">
                  <c:v>58.512978199676333</c:v>
                </c:pt>
                <c:pt idx="29997">
                  <c:v>58.400442913188201</c:v>
                </c:pt>
                <c:pt idx="29998">
                  <c:v>58.396828934317931</c:v>
                </c:pt>
                <c:pt idx="29999">
                  <c:v>58.400442913188201</c:v>
                </c:pt>
                <c:pt idx="30000">
                  <c:v>58.393214955447633</c:v>
                </c:pt>
                <c:pt idx="30001">
                  <c:v>58.38237301883683</c:v>
                </c:pt>
                <c:pt idx="30002">
                  <c:v>58.387392433934423</c:v>
                </c:pt>
                <c:pt idx="30003">
                  <c:v>58.384180008271983</c:v>
                </c:pt>
                <c:pt idx="30004">
                  <c:v>58.417910477727823</c:v>
                </c:pt>
                <c:pt idx="30005">
                  <c:v>58.426744648299596</c:v>
                </c:pt>
                <c:pt idx="30006">
                  <c:v>58.418412419237583</c:v>
                </c:pt>
                <c:pt idx="30007">
                  <c:v>58.414999216971239</c:v>
                </c:pt>
                <c:pt idx="30008">
                  <c:v>58.407269317720917</c:v>
                </c:pt>
                <c:pt idx="30009">
                  <c:v>58.405663104889712</c:v>
                </c:pt>
                <c:pt idx="30010">
                  <c:v>58.369523316186999</c:v>
                </c:pt>
                <c:pt idx="30011">
                  <c:v>58.355268177309817</c:v>
                </c:pt>
                <c:pt idx="30012">
                  <c:v>58.311900430866572</c:v>
                </c:pt>
                <c:pt idx="30013">
                  <c:v>58.310494994639242</c:v>
                </c:pt>
                <c:pt idx="30014">
                  <c:v>58.307884898788487</c:v>
                </c:pt>
                <c:pt idx="30015">
                  <c:v>58.311900430866572</c:v>
                </c:pt>
                <c:pt idx="30016">
                  <c:v>58.424937658864472</c:v>
                </c:pt>
                <c:pt idx="30017">
                  <c:v>58.431764063397182</c:v>
                </c:pt>
                <c:pt idx="30018">
                  <c:v>58.431563286793299</c:v>
                </c:pt>
                <c:pt idx="30019">
                  <c:v>58.435679207173337</c:v>
                </c:pt>
                <c:pt idx="30020">
                  <c:v>58.443911047933398</c:v>
                </c:pt>
                <c:pt idx="30021">
                  <c:v>58.431864451699148</c:v>
                </c:pt>
                <c:pt idx="30022">
                  <c:v>58.43818891472214</c:v>
                </c:pt>
                <c:pt idx="30023">
                  <c:v>58.425339212072302</c:v>
                </c:pt>
                <c:pt idx="30024">
                  <c:v>58.423130669429348</c:v>
                </c:pt>
                <c:pt idx="30025">
                  <c:v>58.431864451699127</c:v>
                </c:pt>
                <c:pt idx="30026">
                  <c:v>58.424736882260582</c:v>
                </c:pt>
                <c:pt idx="30027">
                  <c:v>58.440096292459224</c:v>
                </c:pt>
                <c:pt idx="30028">
                  <c:v>58.434273770946</c:v>
                </c:pt>
                <c:pt idx="30029">
                  <c:v>58.463285990210103</c:v>
                </c:pt>
                <c:pt idx="30030">
                  <c:v>58.485572193243442</c:v>
                </c:pt>
                <c:pt idx="30031">
                  <c:v>58.559558371782053</c:v>
                </c:pt>
                <c:pt idx="30032">
                  <c:v>58.5245228544008</c:v>
                </c:pt>
                <c:pt idx="30033">
                  <c:v>58.530445764215962</c:v>
                </c:pt>
                <c:pt idx="30034">
                  <c:v>58.517997614773932</c:v>
                </c:pt>
                <c:pt idx="30035">
                  <c:v>58.519503439303207</c:v>
                </c:pt>
                <c:pt idx="30036">
                  <c:v>58.511572763449003</c:v>
                </c:pt>
                <c:pt idx="30037">
                  <c:v>58.506051406841642</c:v>
                </c:pt>
                <c:pt idx="30038">
                  <c:v>58.516592178546603</c:v>
                </c:pt>
                <c:pt idx="30039">
                  <c:v>58.428852802640613</c:v>
                </c:pt>
                <c:pt idx="30040">
                  <c:v>58.320132271626647</c:v>
                </c:pt>
                <c:pt idx="30041">
                  <c:v>58.316116739548562</c:v>
                </c:pt>
                <c:pt idx="30042">
                  <c:v>58.32153770785397</c:v>
                </c:pt>
                <c:pt idx="30043">
                  <c:v>58.324549356912513</c:v>
                </c:pt>
                <c:pt idx="30044">
                  <c:v>58.320433436532497</c:v>
                </c:pt>
                <c:pt idx="30045">
                  <c:v>58.327360229367187</c:v>
                </c:pt>
                <c:pt idx="30046">
                  <c:v>58.317622564077823</c:v>
                </c:pt>
                <c:pt idx="30047">
                  <c:v>58.322842755779341</c:v>
                </c:pt>
                <c:pt idx="30048">
                  <c:v>58.313908196905629</c:v>
                </c:pt>
                <c:pt idx="30049">
                  <c:v>58.319730718418839</c:v>
                </c:pt>
                <c:pt idx="30050">
                  <c:v>58.290417334248872</c:v>
                </c:pt>
                <c:pt idx="30051">
                  <c:v>58.332279256162842</c:v>
                </c:pt>
                <c:pt idx="30052">
                  <c:v>58.317020234266117</c:v>
                </c:pt>
                <c:pt idx="30053">
                  <c:v>58.325954793139857</c:v>
                </c:pt>
                <c:pt idx="30054">
                  <c:v>58.329468383708168</c:v>
                </c:pt>
                <c:pt idx="30055">
                  <c:v>58.332078479558923</c:v>
                </c:pt>
                <c:pt idx="30056">
                  <c:v>58.328564888990613</c:v>
                </c:pt>
                <c:pt idx="30057">
                  <c:v>58.324750133516417</c:v>
                </c:pt>
                <c:pt idx="30058">
                  <c:v>58.410682519987297</c:v>
                </c:pt>
                <c:pt idx="30059">
                  <c:v>58.533658189878437</c:v>
                </c:pt>
                <c:pt idx="30060">
                  <c:v>58.53707139214481</c:v>
                </c:pt>
                <c:pt idx="30061">
                  <c:v>58.522113535153977</c:v>
                </c:pt>
                <c:pt idx="30062">
                  <c:v>58.517495673264158</c:v>
                </c:pt>
                <c:pt idx="30063">
                  <c:v>58.523719747985211</c:v>
                </c:pt>
                <c:pt idx="30064">
                  <c:v>58.519202274397358</c:v>
                </c:pt>
                <c:pt idx="30065">
                  <c:v>58.515186742319273</c:v>
                </c:pt>
                <c:pt idx="30066">
                  <c:v>58.525526737420321</c:v>
                </c:pt>
                <c:pt idx="30067">
                  <c:v>58.537874498560413</c:v>
                </c:pt>
                <c:pt idx="30068">
                  <c:v>58.527835668365221</c:v>
                </c:pt>
                <c:pt idx="30069">
                  <c:v>58.499225002308933</c:v>
                </c:pt>
                <c:pt idx="30070">
                  <c:v>58.502638204575298</c:v>
                </c:pt>
                <c:pt idx="30071">
                  <c:v>58.508460726088501</c:v>
                </c:pt>
                <c:pt idx="30072">
                  <c:v>58.467803463797949</c:v>
                </c:pt>
                <c:pt idx="30073">
                  <c:v>58.471015889460418</c:v>
                </c:pt>
                <c:pt idx="30074">
                  <c:v>58.474429091726783</c:v>
                </c:pt>
                <c:pt idx="30075">
                  <c:v>58.4715178309702</c:v>
                </c:pt>
                <c:pt idx="30076">
                  <c:v>58.467903852099923</c:v>
                </c:pt>
                <c:pt idx="30077">
                  <c:v>58.47201977247996</c:v>
                </c:pt>
                <c:pt idx="30078">
                  <c:v>58.46268366039839</c:v>
                </c:pt>
                <c:pt idx="30079">
                  <c:v>58.45756385699886</c:v>
                </c:pt>
                <c:pt idx="30080">
                  <c:v>58.465494532853057</c:v>
                </c:pt>
                <c:pt idx="30081">
                  <c:v>58.466398027570627</c:v>
                </c:pt>
                <c:pt idx="30082">
                  <c:v>58.43397260604015</c:v>
                </c:pt>
                <c:pt idx="30083">
                  <c:v>58.43567920717333</c:v>
                </c:pt>
                <c:pt idx="30084">
                  <c:v>58.430157850565998</c:v>
                </c:pt>
                <c:pt idx="30085">
                  <c:v>58.301560435765523</c:v>
                </c:pt>
                <c:pt idx="30086">
                  <c:v>58.300857717651873</c:v>
                </c:pt>
                <c:pt idx="30087">
                  <c:v>58.297243738781603</c:v>
                </c:pt>
                <c:pt idx="30088">
                  <c:v>58.337800612770202</c:v>
                </c:pt>
                <c:pt idx="30089">
                  <c:v>58.331877702955033</c:v>
                </c:pt>
                <c:pt idx="30090">
                  <c:v>58.331375761445251</c:v>
                </c:pt>
                <c:pt idx="30091">
                  <c:v>58.380766806005617</c:v>
                </c:pt>
                <c:pt idx="30092">
                  <c:v>58.37785554524902</c:v>
                </c:pt>
                <c:pt idx="30093">
                  <c:v>58.385384667895401</c:v>
                </c:pt>
                <c:pt idx="30094">
                  <c:v>58.399840583376488</c:v>
                </c:pt>
                <c:pt idx="30095">
                  <c:v>58.409477860363893</c:v>
                </c:pt>
                <c:pt idx="30096">
                  <c:v>58.403554950548738</c:v>
                </c:pt>
                <c:pt idx="30097">
                  <c:v>58.416203876594679</c:v>
                </c:pt>
                <c:pt idx="30098">
                  <c:v>58.421524456598142</c:v>
                </c:pt>
                <c:pt idx="30099">
                  <c:v>58.410682519987297</c:v>
                </c:pt>
                <c:pt idx="30100">
                  <c:v>58.412288732818553</c:v>
                </c:pt>
                <c:pt idx="30101">
                  <c:v>58.434072994342102</c:v>
                </c:pt>
                <c:pt idx="30102">
                  <c:v>58.437686973212372</c:v>
                </c:pt>
                <c:pt idx="30103">
                  <c:v>58.446420755482187</c:v>
                </c:pt>
                <c:pt idx="30104">
                  <c:v>58.566083611408921</c:v>
                </c:pt>
                <c:pt idx="30105">
                  <c:v>58.565682058201112</c:v>
                </c:pt>
                <c:pt idx="30106">
                  <c:v>58.563272738954261</c:v>
                </c:pt>
                <c:pt idx="30107">
                  <c:v>58.55975914838595</c:v>
                </c:pt>
                <c:pt idx="30108">
                  <c:v>58.554538956684432</c:v>
                </c:pt>
                <c:pt idx="30109">
                  <c:v>58.554538956684432</c:v>
                </c:pt>
                <c:pt idx="30110">
                  <c:v>58.546809057434139</c:v>
                </c:pt>
                <c:pt idx="30111">
                  <c:v>58.542793525356061</c:v>
                </c:pt>
                <c:pt idx="30112">
                  <c:v>58.542793525356061</c:v>
                </c:pt>
                <c:pt idx="30113">
                  <c:v>58.541588865732628</c:v>
                </c:pt>
                <c:pt idx="30114">
                  <c:v>58.542693137054108</c:v>
                </c:pt>
                <c:pt idx="30115">
                  <c:v>58.546206727622419</c:v>
                </c:pt>
                <c:pt idx="30116">
                  <c:v>58.524522854400807</c:v>
                </c:pt>
                <c:pt idx="30117">
                  <c:v>58.509665385711912</c:v>
                </c:pt>
                <c:pt idx="30118">
                  <c:v>58.5195034393032</c:v>
                </c:pt>
                <c:pt idx="30119">
                  <c:v>58.519704215907097</c:v>
                </c:pt>
                <c:pt idx="30120">
                  <c:v>58.528237221573029</c:v>
                </c:pt>
                <c:pt idx="30121">
                  <c:v>58.527735280063283</c:v>
                </c:pt>
                <c:pt idx="30122">
                  <c:v>58.523217806475436</c:v>
                </c:pt>
                <c:pt idx="30123">
                  <c:v>58.515186742319287</c:v>
                </c:pt>
                <c:pt idx="30124">
                  <c:v>58.50635257174752</c:v>
                </c:pt>
                <c:pt idx="30125">
                  <c:v>58.522013146852018</c:v>
                </c:pt>
                <c:pt idx="30126">
                  <c:v>58.51558829552711</c:v>
                </c:pt>
                <c:pt idx="30127">
                  <c:v>58.522414700059841</c:v>
                </c:pt>
                <c:pt idx="30128">
                  <c:v>58.525225572514479</c:v>
                </c:pt>
                <c:pt idx="30129">
                  <c:v>58.525526737420343</c:v>
                </c:pt>
                <c:pt idx="30130">
                  <c:v>58.533758578180397</c:v>
                </c:pt>
                <c:pt idx="30131">
                  <c:v>58.520908875530552</c:v>
                </c:pt>
                <c:pt idx="30132">
                  <c:v>58.515989848734897</c:v>
                </c:pt>
                <c:pt idx="30133">
                  <c:v>58.512074704958771</c:v>
                </c:pt>
                <c:pt idx="30134">
                  <c:v>58.511773540052921</c:v>
                </c:pt>
                <c:pt idx="30135">
                  <c:v>58.526129067232041</c:v>
                </c:pt>
                <c:pt idx="30136">
                  <c:v>58.537372557050674</c:v>
                </c:pt>
                <c:pt idx="30137">
                  <c:v>58.534963237803822</c:v>
                </c:pt>
                <c:pt idx="30138">
                  <c:v>58.535967120823358</c:v>
                </c:pt>
                <c:pt idx="30139">
                  <c:v>58.475934916256072</c:v>
                </c:pt>
                <c:pt idx="30140">
                  <c:v>58.484367533620038</c:v>
                </c:pt>
                <c:pt idx="30141">
                  <c:v>58.48145627286344</c:v>
                </c:pt>
                <c:pt idx="30142">
                  <c:v>58.382674183742701</c:v>
                </c:pt>
                <c:pt idx="30143">
                  <c:v>58.392311460730099</c:v>
                </c:pt>
                <c:pt idx="30144">
                  <c:v>58.384681949781729</c:v>
                </c:pt>
                <c:pt idx="30145">
                  <c:v>58.389902141483248</c:v>
                </c:pt>
                <c:pt idx="30146">
                  <c:v>58.380365252797802</c:v>
                </c:pt>
                <c:pt idx="30147">
                  <c:v>58.379160593174397</c:v>
                </c:pt>
                <c:pt idx="30148">
                  <c:v>58.379562146382199</c:v>
                </c:pt>
                <c:pt idx="30149">
                  <c:v>58.37143069392409</c:v>
                </c:pt>
                <c:pt idx="30150">
                  <c:v>58.378357486758773</c:v>
                </c:pt>
                <c:pt idx="30151">
                  <c:v>58.370025257696739</c:v>
                </c:pt>
                <c:pt idx="30152">
                  <c:v>58.366712443732347</c:v>
                </c:pt>
                <c:pt idx="30153">
                  <c:v>58.36530700750501</c:v>
                </c:pt>
                <c:pt idx="30154">
                  <c:v>58.365206619203057</c:v>
                </c:pt>
                <c:pt idx="30155">
                  <c:v>58.355569342215666</c:v>
                </c:pt>
                <c:pt idx="30156">
                  <c:v>58.348542161079052</c:v>
                </c:pt>
                <c:pt idx="30157">
                  <c:v>58.386388550914923</c:v>
                </c:pt>
                <c:pt idx="30158">
                  <c:v>58.434574935851877</c:v>
                </c:pt>
                <c:pt idx="30159">
                  <c:v>58.425640376978151</c:v>
                </c:pt>
                <c:pt idx="30160">
                  <c:v>58.431864451699127</c:v>
                </c:pt>
                <c:pt idx="30161">
                  <c:v>58.528136833271098</c:v>
                </c:pt>
                <c:pt idx="30162">
                  <c:v>58.530546152517921</c:v>
                </c:pt>
                <c:pt idx="30163">
                  <c:v>58.527434115157398</c:v>
                </c:pt>
                <c:pt idx="30164">
                  <c:v>58.528939939686687</c:v>
                </c:pt>
                <c:pt idx="30165">
                  <c:v>58.540083041203339</c:v>
                </c:pt>
                <c:pt idx="30166">
                  <c:v>58.5245228544008</c:v>
                </c:pt>
                <c:pt idx="30167">
                  <c:v>58.522715864965662</c:v>
                </c:pt>
                <c:pt idx="30168">
                  <c:v>58.525627125722274</c:v>
                </c:pt>
                <c:pt idx="30169">
                  <c:v>58.526731397043761</c:v>
                </c:pt>
                <c:pt idx="30170">
                  <c:v>58.536067509125303</c:v>
                </c:pt>
                <c:pt idx="30171">
                  <c:v>58.527634891761309</c:v>
                </c:pt>
                <c:pt idx="30172">
                  <c:v>58.527835668365221</c:v>
                </c:pt>
                <c:pt idx="30173">
                  <c:v>58.52592829062813</c:v>
                </c:pt>
                <c:pt idx="30174">
                  <c:v>58.534160131388198</c:v>
                </c:pt>
                <c:pt idx="30175">
                  <c:v>58.545403621206788</c:v>
                </c:pt>
                <c:pt idx="30176">
                  <c:v>58.502136263065509</c:v>
                </c:pt>
                <c:pt idx="30177">
                  <c:v>58.517194508358287</c:v>
                </c:pt>
                <c:pt idx="30178">
                  <c:v>58.522414700059798</c:v>
                </c:pt>
                <c:pt idx="30179">
                  <c:v>58.51418285929973</c:v>
                </c:pt>
                <c:pt idx="30180">
                  <c:v>58.520708098926633</c:v>
                </c:pt>
                <c:pt idx="30181">
                  <c:v>58.513781306091929</c:v>
                </c:pt>
                <c:pt idx="30182">
                  <c:v>58.512074704958764</c:v>
                </c:pt>
                <c:pt idx="30183">
                  <c:v>58.518700332887583</c:v>
                </c:pt>
                <c:pt idx="30184">
                  <c:v>58.513178976280223</c:v>
                </c:pt>
                <c:pt idx="30185">
                  <c:v>58.528136833271063</c:v>
                </c:pt>
                <c:pt idx="30186">
                  <c:v>58.516090237036828</c:v>
                </c:pt>
                <c:pt idx="30187">
                  <c:v>58.527333726855453</c:v>
                </c:pt>
                <c:pt idx="30188">
                  <c:v>58.53084731742377</c:v>
                </c:pt>
                <c:pt idx="30189">
                  <c:v>58.542893913658013</c:v>
                </c:pt>
                <c:pt idx="30190">
                  <c:v>58.551426919323909</c:v>
                </c:pt>
                <c:pt idx="30191">
                  <c:v>58.573713122357262</c:v>
                </c:pt>
                <c:pt idx="30192">
                  <c:v>58.582045351419247</c:v>
                </c:pt>
                <c:pt idx="30193">
                  <c:v>58.575419723490427</c:v>
                </c:pt>
                <c:pt idx="30194">
                  <c:v>58.566987106126462</c:v>
                </c:pt>
                <c:pt idx="30195">
                  <c:v>58.455957644167611</c:v>
                </c:pt>
                <c:pt idx="30196">
                  <c:v>58.443007553215807</c:v>
                </c:pt>
                <c:pt idx="30197">
                  <c:v>58.435277653965521</c:v>
                </c:pt>
                <c:pt idx="30198">
                  <c:v>58.4470230852939</c:v>
                </c:pt>
                <c:pt idx="30199">
                  <c:v>58.452243276995397</c:v>
                </c:pt>
                <c:pt idx="30200">
                  <c:v>58.455254926053982</c:v>
                </c:pt>
                <c:pt idx="30201">
                  <c:v>58.475332586444353</c:v>
                </c:pt>
                <c:pt idx="30202">
                  <c:v>58.479649283428287</c:v>
                </c:pt>
                <c:pt idx="30203">
                  <c:v>58.473425208707262</c:v>
                </c:pt>
                <c:pt idx="30204">
                  <c:v>58.474228315122893</c:v>
                </c:pt>
                <c:pt idx="30205">
                  <c:v>58.47904695361656</c:v>
                </c:pt>
                <c:pt idx="30206">
                  <c:v>58.463285990210117</c:v>
                </c:pt>
                <c:pt idx="30207">
                  <c:v>58.457664245300798</c:v>
                </c:pt>
                <c:pt idx="30208">
                  <c:v>58.445216095858768</c:v>
                </c:pt>
                <c:pt idx="30209">
                  <c:v>58.443107941517773</c:v>
                </c:pt>
                <c:pt idx="30210">
                  <c:v>58.429254355848393</c:v>
                </c:pt>
                <c:pt idx="30211">
                  <c:v>58.418111254331748</c:v>
                </c:pt>
                <c:pt idx="30212">
                  <c:v>58.432266004906978</c:v>
                </c:pt>
                <c:pt idx="30213">
                  <c:v>58.452745218505171</c:v>
                </c:pt>
                <c:pt idx="30214">
                  <c:v>58.564377010275741</c:v>
                </c:pt>
                <c:pt idx="30215">
                  <c:v>58.578029819341197</c:v>
                </c:pt>
                <c:pt idx="30216">
                  <c:v>58.581443021607548</c:v>
                </c:pt>
                <c:pt idx="30217">
                  <c:v>58.563875068765981</c:v>
                </c:pt>
                <c:pt idx="30218">
                  <c:v>58.566786329522579</c:v>
                </c:pt>
                <c:pt idx="30219">
                  <c:v>58.565882834805024</c:v>
                </c:pt>
                <c:pt idx="30220">
                  <c:v>58.553535073664918</c:v>
                </c:pt>
                <c:pt idx="30221">
                  <c:v>58.559959924989869</c:v>
                </c:pt>
                <c:pt idx="30222">
                  <c:v>58.579033702360732</c:v>
                </c:pt>
                <c:pt idx="30223">
                  <c:v>58.582045351419282</c:v>
                </c:pt>
                <c:pt idx="30224">
                  <c:v>58.588369814442267</c:v>
                </c:pt>
                <c:pt idx="30225">
                  <c:v>58.592184569916427</c:v>
                </c:pt>
                <c:pt idx="30226">
                  <c:v>58.596400878598423</c:v>
                </c:pt>
                <c:pt idx="30227">
                  <c:v>58.505951018539712</c:v>
                </c:pt>
                <c:pt idx="30228">
                  <c:v>58.523318194777403</c:v>
                </c:pt>
                <c:pt idx="30229">
                  <c:v>58.519603827605167</c:v>
                </c:pt>
                <c:pt idx="30230">
                  <c:v>58.419918243766901</c:v>
                </c:pt>
                <c:pt idx="30231">
                  <c:v>58.406165046399472</c:v>
                </c:pt>
                <c:pt idx="30232">
                  <c:v>58.407068541117027</c:v>
                </c:pt>
                <c:pt idx="30233">
                  <c:v>58.406867764513123</c:v>
                </c:pt>
                <c:pt idx="30234">
                  <c:v>58.407972035834597</c:v>
                </c:pt>
                <c:pt idx="30235">
                  <c:v>58.411385238100983</c:v>
                </c:pt>
                <c:pt idx="30236">
                  <c:v>58.419416302257133</c:v>
                </c:pt>
                <c:pt idx="30237">
                  <c:v>58.41911513735127</c:v>
                </c:pt>
                <c:pt idx="30238">
                  <c:v>58.427547754715228</c:v>
                </c:pt>
                <c:pt idx="30239">
                  <c:v>58.41680620640637</c:v>
                </c:pt>
                <c:pt idx="30240">
                  <c:v>58.395825051298416</c:v>
                </c:pt>
                <c:pt idx="30241">
                  <c:v>58.381770689025153</c:v>
                </c:pt>
                <c:pt idx="30242">
                  <c:v>58.382774572044653</c:v>
                </c:pt>
                <c:pt idx="30243">
                  <c:v>58.381369135817323</c:v>
                </c:pt>
                <c:pt idx="30244">
                  <c:v>58.386087386009073</c:v>
                </c:pt>
                <c:pt idx="30245">
                  <c:v>58.387793987142253</c:v>
                </c:pt>
                <c:pt idx="30246">
                  <c:v>58.467903852099923</c:v>
                </c:pt>
                <c:pt idx="30247">
                  <c:v>58.460073564547663</c:v>
                </c:pt>
                <c:pt idx="30248">
                  <c:v>58.455254926053982</c:v>
                </c:pt>
                <c:pt idx="30249">
                  <c:v>58.56166652612302</c:v>
                </c:pt>
                <c:pt idx="30250">
                  <c:v>58.575319335188503</c:v>
                </c:pt>
                <c:pt idx="30251">
                  <c:v>58.56056225480156</c:v>
                </c:pt>
                <c:pt idx="30252">
                  <c:v>58.56186730272691</c:v>
                </c:pt>
                <c:pt idx="30253">
                  <c:v>58.554639344986398</c:v>
                </c:pt>
                <c:pt idx="30254">
                  <c:v>58.550924977814169</c:v>
                </c:pt>
                <c:pt idx="30255">
                  <c:v>58.564577786879632</c:v>
                </c:pt>
                <c:pt idx="30256">
                  <c:v>58.554438568382473</c:v>
                </c:pt>
                <c:pt idx="30257">
                  <c:v>58.547411387245852</c:v>
                </c:pt>
                <c:pt idx="30258">
                  <c:v>58.559658760083998</c:v>
                </c:pt>
                <c:pt idx="30259">
                  <c:v>58.566083611408921</c:v>
                </c:pt>
                <c:pt idx="30260">
                  <c:v>58.565280504993297</c:v>
                </c:pt>
                <c:pt idx="30261">
                  <c:v>58.554639344986398</c:v>
                </c:pt>
                <c:pt idx="30262">
                  <c:v>58.456961527187147</c:v>
                </c:pt>
                <c:pt idx="30263">
                  <c:v>58.450938229070033</c:v>
                </c:pt>
                <c:pt idx="30264">
                  <c:v>58.438389691326037</c:v>
                </c:pt>
                <c:pt idx="30265">
                  <c:v>58.448830074729052</c:v>
                </c:pt>
                <c:pt idx="30266">
                  <c:v>58.446521143784153</c:v>
                </c:pt>
                <c:pt idx="30267">
                  <c:v>58.464691426437447</c:v>
                </c:pt>
                <c:pt idx="30268">
                  <c:v>58.469208900025301</c:v>
                </c:pt>
                <c:pt idx="30269">
                  <c:v>58.461579389076967</c:v>
                </c:pt>
                <c:pt idx="30270">
                  <c:v>58.463185601908187</c:v>
                </c:pt>
                <c:pt idx="30271">
                  <c:v>58.462382495492569</c:v>
                </c:pt>
                <c:pt idx="30272">
                  <c:v>58.460475117755479</c:v>
                </c:pt>
                <c:pt idx="30273">
                  <c:v>58.463988708323789</c:v>
                </c:pt>
                <c:pt idx="30274">
                  <c:v>58.458969293226183</c:v>
                </c:pt>
                <c:pt idx="30275">
                  <c:v>58.460274341151582</c:v>
                </c:pt>
                <c:pt idx="30276">
                  <c:v>58.462884437002302</c:v>
                </c:pt>
                <c:pt idx="30277">
                  <c:v>58.457865021904723</c:v>
                </c:pt>
                <c:pt idx="30278">
                  <c:v>58.461579389076931</c:v>
                </c:pt>
                <c:pt idx="30279">
                  <c:v>58.458266575112489</c:v>
                </c:pt>
                <c:pt idx="30280">
                  <c:v>58.467703075495997</c:v>
                </c:pt>
                <c:pt idx="30281">
                  <c:v>58.560461866499587</c:v>
                </c:pt>
                <c:pt idx="30282">
                  <c:v>58.564075845369899</c:v>
                </c:pt>
                <c:pt idx="30283">
                  <c:v>58.582547292929029</c:v>
                </c:pt>
                <c:pt idx="30284">
                  <c:v>58.573110792545542</c:v>
                </c:pt>
                <c:pt idx="30285">
                  <c:v>58.583250011042701</c:v>
                </c:pt>
                <c:pt idx="30286">
                  <c:v>58.567087494428442</c:v>
                </c:pt>
                <c:pt idx="30287">
                  <c:v>58.564276621973796</c:v>
                </c:pt>
                <c:pt idx="30288">
                  <c:v>58.563071962350371</c:v>
                </c:pt>
                <c:pt idx="30289">
                  <c:v>58.567087494428428</c:v>
                </c:pt>
                <c:pt idx="30290">
                  <c:v>58.570601084996753</c:v>
                </c:pt>
                <c:pt idx="30291">
                  <c:v>58.571303803110418</c:v>
                </c:pt>
                <c:pt idx="30292">
                  <c:v>58.566485164616743</c:v>
                </c:pt>
                <c:pt idx="30293">
                  <c:v>58.570500696694808</c:v>
                </c:pt>
                <c:pt idx="30294">
                  <c:v>58.565079728389399</c:v>
                </c:pt>
                <c:pt idx="30295">
                  <c:v>58.573110792545563</c:v>
                </c:pt>
                <c:pt idx="30296">
                  <c:v>58.562068079330857</c:v>
                </c:pt>
                <c:pt idx="30297">
                  <c:v>58.556044781213707</c:v>
                </c:pt>
                <c:pt idx="30298">
                  <c:v>58.55724944083714</c:v>
                </c:pt>
                <c:pt idx="30299">
                  <c:v>58.560060313291807</c:v>
                </c:pt>
                <c:pt idx="30300">
                  <c:v>58.568392542353813</c:v>
                </c:pt>
                <c:pt idx="30301">
                  <c:v>58.563774680464029</c:v>
                </c:pt>
                <c:pt idx="30302">
                  <c:v>58.560863419707417</c:v>
                </c:pt>
                <c:pt idx="30303">
                  <c:v>58.581141856701713</c:v>
                </c:pt>
                <c:pt idx="30304">
                  <c:v>58.524020912891046</c:v>
                </c:pt>
                <c:pt idx="30305">
                  <c:v>58.528739163082797</c:v>
                </c:pt>
                <c:pt idx="30306">
                  <c:v>58.525024795910568</c:v>
                </c:pt>
                <c:pt idx="30307">
                  <c:v>58.536569450635028</c:v>
                </c:pt>
                <c:pt idx="30308">
                  <c:v>58.536770227238947</c:v>
                </c:pt>
                <c:pt idx="30309">
                  <c:v>58.534963237803808</c:v>
                </c:pt>
                <c:pt idx="30310">
                  <c:v>58.540083041203339</c:v>
                </c:pt>
                <c:pt idx="30311">
                  <c:v>58.538577216674099</c:v>
                </c:pt>
                <c:pt idx="30312">
                  <c:v>58.534059743086253</c:v>
                </c:pt>
                <c:pt idx="30313">
                  <c:v>58.547411387245837</c:v>
                </c:pt>
                <c:pt idx="30314">
                  <c:v>58.550724201210237</c:v>
                </c:pt>
                <c:pt idx="30315">
                  <c:v>58.566886717824509</c:v>
                </c:pt>
                <c:pt idx="30316">
                  <c:v>58.592887288030077</c:v>
                </c:pt>
                <c:pt idx="30317">
                  <c:v>58.609852911059953</c:v>
                </c:pt>
                <c:pt idx="30318">
                  <c:v>58.604030389546757</c:v>
                </c:pt>
                <c:pt idx="30319">
                  <c:v>58.510970433637283</c:v>
                </c:pt>
                <c:pt idx="30320">
                  <c:v>58.519804604209057</c:v>
                </c:pt>
                <c:pt idx="30321">
                  <c:v>58.519503439303207</c:v>
                </c:pt>
                <c:pt idx="30322">
                  <c:v>58.507758007974822</c:v>
                </c:pt>
                <c:pt idx="30323">
                  <c:v>58.561566137821082</c:v>
                </c:pt>
                <c:pt idx="30324">
                  <c:v>58.562670409142541</c:v>
                </c:pt>
                <c:pt idx="30325">
                  <c:v>58.570801861600643</c:v>
                </c:pt>
                <c:pt idx="30326">
                  <c:v>58.564577786879632</c:v>
                </c:pt>
                <c:pt idx="30327">
                  <c:v>58.562770797444507</c:v>
                </c:pt>
                <c:pt idx="30328">
                  <c:v>58.568794095561628</c:v>
                </c:pt>
                <c:pt idx="30329">
                  <c:v>58.563573903860132</c:v>
                </c:pt>
                <c:pt idx="30330">
                  <c:v>58.573713122357283</c:v>
                </c:pt>
                <c:pt idx="30331">
                  <c:v>58.57692554801973</c:v>
                </c:pt>
                <c:pt idx="30332">
                  <c:v>58.5745162287729</c:v>
                </c:pt>
                <c:pt idx="30333">
                  <c:v>58.555141286496152</c:v>
                </c:pt>
                <c:pt idx="30334">
                  <c:v>58.55423779177859</c:v>
                </c:pt>
                <c:pt idx="30335">
                  <c:v>58.526329843835953</c:v>
                </c:pt>
                <c:pt idx="30336">
                  <c:v>58.505047523822142</c:v>
                </c:pt>
                <c:pt idx="30337">
                  <c:v>58.505549465331882</c:v>
                </c:pt>
                <c:pt idx="30338">
                  <c:v>58.591582240104721</c:v>
                </c:pt>
                <c:pt idx="30339">
                  <c:v>58.586060883497339</c:v>
                </c:pt>
                <c:pt idx="30340">
                  <c:v>58.578832925756821</c:v>
                </c:pt>
                <c:pt idx="30341">
                  <c:v>58.576825159717771</c:v>
                </c:pt>
                <c:pt idx="30342">
                  <c:v>58.570400308392863</c:v>
                </c:pt>
                <c:pt idx="30343">
                  <c:v>58.563674292162062</c:v>
                </c:pt>
                <c:pt idx="30344">
                  <c:v>58.551426919323923</c:v>
                </c:pt>
                <c:pt idx="30345">
                  <c:v>58.56066264310352</c:v>
                </c:pt>
                <c:pt idx="30346">
                  <c:v>58.553936626872712</c:v>
                </c:pt>
                <c:pt idx="30347">
                  <c:v>58.552129637437602</c:v>
                </c:pt>
                <c:pt idx="30348">
                  <c:v>58.548214493661447</c:v>
                </c:pt>
                <c:pt idx="30349">
                  <c:v>58.543797408375568</c:v>
                </c:pt>
                <c:pt idx="30350">
                  <c:v>58.524422466098862</c:v>
                </c:pt>
                <c:pt idx="30351">
                  <c:v>58.511673151750948</c:v>
                </c:pt>
                <c:pt idx="30352">
                  <c:v>58.519904992511023</c:v>
                </c:pt>
                <c:pt idx="30353">
                  <c:v>58.524121301192999</c:v>
                </c:pt>
                <c:pt idx="30354">
                  <c:v>58.546909445736077</c:v>
                </c:pt>
                <c:pt idx="30355">
                  <c:v>58.560160701593752</c:v>
                </c:pt>
                <c:pt idx="30356">
                  <c:v>58.555342063100028</c:v>
                </c:pt>
                <c:pt idx="30357">
                  <c:v>58.564477398577679</c:v>
                </c:pt>
                <c:pt idx="30358">
                  <c:v>58.565682058201098</c:v>
                </c:pt>
                <c:pt idx="30359">
                  <c:v>58.577427489529477</c:v>
                </c:pt>
                <c:pt idx="30360">
                  <c:v>58.548415270265373</c:v>
                </c:pt>
                <c:pt idx="30361">
                  <c:v>58.546909445736091</c:v>
                </c:pt>
                <c:pt idx="30362">
                  <c:v>58.553635461966863</c:v>
                </c:pt>
                <c:pt idx="30363">
                  <c:v>58.557851770648853</c:v>
                </c:pt>
                <c:pt idx="30364">
                  <c:v>58.551025366116107</c:v>
                </c:pt>
                <c:pt idx="30365">
                  <c:v>58.560461866499587</c:v>
                </c:pt>
                <c:pt idx="30366">
                  <c:v>58.559859536687867</c:v>
                </c:pt>
                <c:pt idx="30367">
                  <c:v>58.570299920090889</c:v>
                </c:pt>
                <c:pt idx="30368">
                  <c:v>58.566083611408899</c:v>
                </c:pt>
                <c:pt idx="30369">
                  <c:v>58.581242245003637</c:v>
                </c:pt>
                <c:pt idx="30370">
                  <c:v>58.592887288030063</c:v>
                </c:pt>
                <c:pt idx="30371">
                  <c:v>58.582246128023158</c:v>
                </c:pt>
                <c:pt idx="30372">
                  <c:v>58.575118558584599</c:v>
                </c:pt>
                <c:pt idx="30373">
                  <c:v>58.563071962350357</c:v>
                </c:pt>
                <c:pt idx="30374">
                  <c:v>58.560863419707402</c:v>
                </c:pt>
                <c:pt idx="30375">
                  <c:v>58.553535073664932</c:v>
                </c:pt>
                <c:pt idx="30376">
                  <c:v>58.542793525356068</c:v>
                </c:pt>
                <c:pt idx="30377">
                  <c:v>58.543697020073637</c:v>
                </c:pt>
                <c:pt idx="30378">
                  <c:v>58.523820136287164</c:v>
                </c:pt>
                <c:pt idx="30379">
                  <c:v>58.564377010275763</c:v>
                </c:pt>
                <c:pt idx="30380">
                  <c:v>58.567489047636244</c:v>
                </c:pt>
                <c:pt idx="30381">
                  <c:v>58.560863419707417</c:v>
                </c:pt>
                <c:pt idx="30382">
                  <c:v>58.561566137821103</c:v>
                </c:pt>
                <c:pt idx="30383">
                  <c:v>58.567790212542107</c:v>
                </c:pt>
                <c:pt idx="30384">
                  <c:v>58.57331156914946</c:v>
                </c:pt>
                <c:pt idx="30385">
                  <c:v>58.579736420474397</c:v>
                </c:pt>
                <c:pt idx="30386">
                  <c:v>58.591481851802747</c:v>
                </c:pt>
                <c:pt idx="30387">
                  <c:v>58.588670979348109</c:v>
                </c:pt>
                <c:pt idx="30388">
                  <c:v>58.587968261234437</c:v>
                </c:pt>
                <c:pt idx="30389">
                  <c:v>58.546106339320488</c:v>
                </c:pt>
                <c:pt idx="30390">
                  <c:v>58.567689824240148</c:v>
                </c:pt>
                <c:pt idx="30391">
                  <c:v>58.560662643103527</c:v>
                </c:pt>
                <c:pt idx="30392">
                  <c:v>58.552832355551281</c:v>
                </c:pt>
                <c:pt idx="30393">
                  <c:v>58.547812940453682</c:v>
                </c:pt>
                <c:pt idx="30394">
                  <c:v>58.560763031405472</c:v>
                </c:pt>
                <c:pt idx="30395">
                  <c:v>58.572106909526021</c:v>
                </c:pt>
                <c:pt idx="30396">
                  <c:v>58.56026108989569</c:v>
                </c:pt>
                <c:pt idx="30397">
                  <c:v>58.570902249902609</c:v>
                </c:pt>
                <c:pt idx="30398">
                  <c:v>58.563272738954261</c:v>
                </c:pt>
                <c:pt idx="30399">
                  <c:v>58.55915681857423</c:v>
                </c:pt>
                <c:pt idx="30400">
                  <c:v>58.574516228772872</c:v>
                </c:pt>
                <c:pt idx="30401">
                  <c:v>58.567489047636244</c:v>
                </c:pt>
                <c:pt idx="30402">
                  <c:v>58.562871185746438</c:v>
                </c:pt>
                <c:pt idx="30403">
                  <c:v>58.560160701593759</c:v>
                </c:pt>
                <c:pt idx="30404">
                  <c:v>58.556145169515673</c:v>
                </c:pt>
                <c:pt idx="30405">
                  <c:v>58.542391972148238</c:v>
                </c:pt>
                <c:pt idx="30406">
                  <c:v>58.551426919323909</c:v>
                </c:pt>
                <c:pt idx="30407">
                  <c:v>58.549619929888799</c:v>
                </c:pt>
                <c:pt idx="30408">
                  <c:v>58.586362048403203</c:v>
                </c:pt>
                <c:pt idx="30409">
                  <c:v>58.58013797368217</c:v>
                </c:pt>
                <c:pt idx="30410">
                  <c:v>58.61065601747557</c:v>
                </c:pt>
                <c:pt idx="30411">
                  <c:v>58.603126894829167</c:v>
                </c:pt>
                <c:pt idx="30412">
                  <c:v>58.607543980115061</c:v>
                </c:pt>
                <c:pt idx="30413">
                  <c:v>58.60182184690381</c:v>
                </c:pt>
                <c:pt idx="30414">
                  <c:v>58.607242815209233</c:v>
                </c:pt>
                <c:pt idx="30415">
                  <c:v>58.616779703894643</c:v>
                </c:pt>
                <c:pt idx="30416">
                  <c:v>58.610254464267769</c:v>
                </c:pt>
                <c:pt idx="30417">
                  <c:v>58.609250581248247</c:v>
                </c:pt>
                <c:pt idx="30418">
                  <c:v>58.612663783514598</c:v>
                </c:pt>
                <c:pt idx="30419">
                  <c:v>58.606439708793587</c:v>
                </c:pt>
                <c:pt idx="30420">
                  <c:v>58.617482422008301</c:v>
                </c:pt>
                <c:pt idx="30421">
                  <c:v>58.6197913529532</c:v>
                </c:pt>
                <c:pt idx="30422">
                  <c:v>58.618687081631727</c:v>
                </c:pt>
                <c:pt idx="30423">
                  <c:v>58.612563395212653</c:v>
                </c:pt>
                <c:pt idx="30424">
                  <c:v>58.612563395212668</c:v>
                </c:pt>
                <c:pt idx="30425">
                  <c:v>58.608045921624843</c:v>
                </c:pt>
                <c:pt idx="30426">
                  <c:v>58.600516798978447</c:v>
                </c:pt>
                <c:pt idx="30427">
                  <c:v>58.606640485397492</c:v>
                </c:pt>
                <c:pt idx="30428">
                  <c:v>58.608547863134604</c:v>
                </c:pt>
                <c:pt idx="30429">
                  <c:v>58.584253894062222</c:v>
                </c:pt>
                <c:pt idx="30430">
                  <c:v>58.590176803877398</c:v>
                </c:pt>
                <c:pt idx="30431">
                  <c:v>58.581744186513397</c:v>
                </c:pt>
                <c:pt idx="30432">
                  <c:v>58.589674862367602</c:v>
                </c:pt>
                <c:pt idx="30433">
                  <c:v>58.588871755951999</c:v>
                </c:pt>
                <c:pt idx="30434">
                  <c:v>58.58937369746176</c:v>
                </c:pt>
                <c:pt idx="30435">
                  <c:v>58.595999325390601</c:v>
                </c:pt>
                <c:pt idx="30436">
                  <c:v>58.595396995578902</c:v>
                </c:pt>
                <c:pt idx="30437">
                  <c:v>58.595497383880833</c:v>
                </c:pt>
                <c:pt idx="30438">
                  <c:v>58.592786899728146</c:v>
                </c:pt>
                <c:pt idx="30439">
                  <c:v>58.57913409066267</c:v>
                </c:pt>
                <c:pt idx="30440">
                  <c:v>58.57331156914946</c:v>
                </c:pt>
                <c:pt idx="30441">
                  <c:v>58.558253323856682</c:v>
                </c:pt>
                <c:pt idx="30442">
                  <c:v>58.563272738954304</c:v>
                </c:pt>
                <c:pt idx="30443">
                  <c:v>58.567388659334298</c:v>
                </c:pt>
                <c:pt idx="30444">
                  <c:v>58.561666526123062</c:v>
                </c:pt>
                <c:pt idx="30445">
                  <c:v>58.5745162287729</c:v>
                </c:pt>
                <c:pt idx="30446">
                  <c:v>58.586261660101272</c:v>
                </c:pt>
                <c:pt idx="30447">
                  <c:v>58.537673721956523</c:v>
                </c:pt>
                <c:pt idx="30448">
                  <c:v>58.544299349885357</c:v>
                </c:pt>
                <c:pt idx="30449">
                  <c:v>58.557048664233243</c:v>
                </c:pt>
                <c:pt idx="30450">
                  <c:v>58.564678175181612</c:v>
                </c:pt>
                <c:pt idx="30451">
                  <c:v>58.558554488762518</c:v>
                </c:pt>
                <c:pt idx="30452">
                  <c:v>58.554940509892241</c:v>
                </c:pt>
                <c:pt idx="30453">
                  <c:v>58.557450217441037</c:v>
                </c:pt>
                <c:pt idx="30454">
                  <c:v>58.55724944083714</c:v>
                </c:pt>
                <c:pt idx="30455">
                  <c:v>58.560963808009383</c:v>
                </c:pt>
                <c:pt idx="30456">
                  <c:v>58.550121871398552</c:v>
                </c:pt>
                <c:pt idx="30457">
                  <c:v>58.55082458951221</c:v>
                </c:pt>
                <c:pt idx="30458">
                  <c:v>58.55815293555473</c:v>
                </c:pt>
                <c:pt idx="30459">
                  <c:v>58.563272738954261</c:v>
                </c:pt>
                <c:pt idx="30460">
                  <c:v>58.534360907992102</c:v>
                </c:pt>
                <c:pt idx="30461">
                  <c:v>58.520206157416872</c:v>
                </c:pt>
                <c:pt idx="30462">
                  <c:v>58.518399167981741</c:v>
                </c:pt>
                <c:pt idx="30463">
                  <c:v>58.534963237803808</c:v>
                </c:pt>
                <c:pt idx="30464">
                  <c:v>58.535665955917473</c:v>
                </c:pt>
                <c:pt idx="30465">
                  <c:v>58.525526737420321</c:v>
                </c:pt>
                <c:pt idx="30466">
                  <c:v>58.559859536687902</c:v>
                </c:pt>
                <c:pt idx="30467">
                  <c:v>58.552531190645396</c:v>
                </c:pt>
                <c:pt idx="30468">
                  <c:v>58.534059743086253</c:v>
                </c:pt>
                <c:pt idx="30469">
                  <c:v>58.534561684596007</c:v>
                </c:pt>
                <c:pt idx="30470">
                  <c:v>58.534762461199911</c:v>
                </c:pt>
                <c:pt idx="30471">
                  <c:v>58.515086354017328</c:v>
                </c:pt>
                <c:pt idx="30472">
                  <c:v>58.511773540052921</c:v>
                </c:pt>
                <c:pt idx="30473">
                  <c:v>58.513881694393888</c:v>
                </c:pt>
                <c:pt idx="30474">
                  <c:v>58.515487907225143</c:v>
                </c:pt>
                <c:pt idx="30475">
                  <c:v>58.526129067232041</c:v>
                </c:pt>
                <c:pt idx="30476">
                  <c:v>58.53948071139164</c:v>
                </c:pt>
                <c:pt idx="30477">
                  <c:v>58.539380323089702</c:v>
                </c:pt>
                <c:pt idx="30478">
                  <c:v>58.539781876297504</c:v>
                </c:pt>
                <c:pt idx="30479">
                  <c:v>58.578029819341197</c:v>
                </c:pt>
                <c:pt idx="30480">
                  <c:v>58.593891171049599</c:v>
                </c:pt>
                <c:pt idx="30481">
                  <c:v>58.588470202744197</c:v>
                </c:pt>
                <c:pt idx="30482">
                  <c:v>58.58626166010125</c:v>
                </c:pt>
                <c:pt idx="30483">
                  <c:v>58.586763601610997</c:v>
                </c:pt>
                <c:pt idx="30484">
                  <c:v>58.543797408375568</c:v>
                </c:pt>
                <c:pt idx="30485">
                  <c:v>58.562369244236677</c:v>
                </c:pt>
                <c:pt idx="30486">
                  <c:v>58.580037585380239</c:v>
                </c:pt>
                <c:pt idx="30487">
                  <c:v>58.58786787293247</c:v>
                </c:pt>
                <c:pt idx="30488">
                  <c:v>58.590779133689097</c:v>
                </c:pt>
                <c:pt idx="30489">
                  <c:v>58.589775250669561</c:v>
                </c:pt>
                <c:pt idx="30490">
                  <c:v>58.604331554452592</c:v>
                </c:pt>
                <c:pt idx="30491">
                  <c:v>58.598910586147198</c:v>
                </c:pt>
                <c:pt idx="30492">
                  <c:v>58.595999325390594</c:v>
                </c:pt>
                <c:pt idx="30493">
                  <c:v>58.591281075198843</c:v>
                </c:pt>
                <c:pt idx="30494">
                  <c:v>58.591281075198843</c:v>
                </c:pt>
                <c:pt idx="30495">
                  <c:v>58.580740303493883</c:v>
                </c:pt>
                <c:pt idx="30496">
                  <c:v>58.572910015941652</c:v>
                </c:pt>
                <c:pt idx="30497">
                  <c:v>58.567589435938167</c:v>
                </c:pt>
                <c:pt idx="30498">
                  <c:v>58.56959720197721</c:v>
                </c:pt>
                <c:pt idx="30499">
                  <c:v>58.571504579714293</c:v>
                </c:pt>
                <c:pt idx="30500">
                  <c:v>58.574616617074831</c:v>
                </c:pt>
                <c:pt idx="30501">
                  <c:v>58.563172350652309</c:v>
                </c:pt>
                <c:pt idx="30502">
                  <c:v>58.569697590279183</c:v>
                </c:pt>
                <c:pt idx="30503">
                  <c:v>58.601922235205762</c:v>
                </c:pt>
                <c:pt idx="30504">
                  <c:v>58.598810197845253</c:v>
                </c:pt>
                <c:pt idx="30505">
                  <c:v>58.578230595945101</c:v>
                </c:pt>
                <c:pt idx="30506">
                  <c:v>58.570199531788937</c:v>
                </c:pt>
                <c:pt idx="30507">
                  <c:v>58.574717005376783</c:v>
                </c:pt>
                <c:pt idx="30508">
                  <c:v>58.577527877831429</c:v>
                </c:pt>
                <c:pt idx="30509">
                  <c:v>58.585458553685648</c:v>
                </c:pt>
                <c:pt idx="30510">
                  <c:v>58.590678745387152</c:v>
                </c:pt>
                <c:pt idx="30511">
                  <c:v>58.583049234438811</c:v>
                </c:pt>
                <c:pt idx="30512">
                  <c:v>58.594493500861333</c:v>
                </c:pt>
                <c:pt idx="30513">
                  <c:v>58.599312139355028</c:v>
                </c:pt>
                <c:pt idx="30514">
                  <c:v>58.595497383880861</c:v>
                </c:pt>
                <c:pt idx="30515">
                  <c:v>58.616880092196602</c:v>
                </c:pt>
                <c:pt idx="30516">
                  <c:v>58.624108049937163</c:v>
                </c:pt>
                <c:pt idx="30517">
                  <c:v>58.630432512960141</c:v>
                </c:pt>
                <c:pt idx="30518">
                  <c:v>58.625915039372302</c:v>
                </c:pt>
                <c:pt idx="30519">
                  <c:v>58.626718145787912</c:v>
                </c:pt>
                <c:pt idx="30520">
                  <c:v>58.633243385414779</c:v>
                </c:pt>
                <c:pt idx="30521">
                  <c:v>58.640772508061183</c:v>
                </c:pt>
                <c:pt idx="30522">
                  <c:v>58.558755265366408</c:v>
                </c:pt>
                <c:pt idx="30523">
                  <c:v>58.552330414041492</c:v>
                </c:pt>
                <c:pt idx="30524">
                  <c:v>58.56056225480156</c:v>
                </c:pt>
                <c:pt idx="30525">
                  <c:v>58.572408074431898</c:v>
                </c:pt>
                <c:pt idx="30526">
                  <c:v>58.564377010275741</c:v>
                </c:pt>
                <c:pt idx="30527">
                  <c:v>58.568593318957738</c:v>
                </c:pt>
                <c:pt idx="30528">
                  <c:v>58.558554488762503</c:v>
                </c:pt>
                <c:pt idx="30529">
                  <c:v>58.552029249135643</c:v>
                </c:pt>
                <c:pt idx="30530">
                  <c:v>58.560160701593759</c:v>
                </c:pt>
                <c:pt idx="30531">
                  <c:v>58.538476828372147</c:v>
                </c:pt>
                <c:pt idx="30532">
                  <c:v>58.54269313705413</c:v>
                </c:pt>
                <c:pt idx="30533">
                  <c:v>58.544098573281438</c:v>
                </c:pt>
                <c:pt idx="30534">
                  <c:v>58.539380323089709</c:v>
                </c:pt>
                <c:pt idx="30535">
                  <c:v>58.537272168748721</c:v>
                </c:pt>
                <c:pt idx="30536">
                  <c:v>58.540986535920943</c:v>
                </c:pt>
                <c:pt idx="30537">
                  <c:v>58.468305405307731</c:v>
                </c:pt>
                <c:pt idx="30538">
                  <c:v>58.471015889460411</c:v>
                </c:pt>
                <c:pt idx="30539">
                  <c:v>58.478444623804862</c:v>
                </c:pt>
                <c:pt idx="30540">
                  <c:v>58.457664245300798</c:v>
                </c:pt>
                <c:pt idx="30541">
                  <c:v>58.538978769881901</c:v>
                </c:pt>
                <c:pt idx="30542">
                  <c:v>58.537573333654578</c:v>
                </c:pt>
                <c:pt idx="30543">
                  <c:v>58.538878381579963</c:v>
                </c:pt>
                <c:pt idx="30544">
                  <c:v>58.531048094027703</c:v>
                </c:pt>
                <c:pt idx="30545">
                  <c:v>58.541086924222881</c:v>
                </c:pt>
                <c:pt idx="30546">
                  <c:v>58.558654877064477</c:v>
                </c:pt>
                <c:pt idx="30547">
                  <c:v>58.456258809073468</c:v>
                </c:pt>
                <c:pt idx="30548">
                  <c:v>58.457463468696893</c:v>
                </c:pt>
                <c:pt idx="30549">
                  <c:v>58.462482883794507</c:v>
                </c:pt>
                <c:pt idx="30550">
                  <c:v>58.470513947950671</c:v>
                </c:pt>
                <c:pt idx="30551">
                  <c:v>58.452243276995397</c:v>
                </c:pt>
                <c:pt idx="30552">
                  <c:v>58.422528339617642</c:v>
                </c:pt>
                <c:pt idx="30553">
                  <c:v>58.407570482626802</c:v>
                </c:pt>
                <c:pt idx="30554">
                  <c:v>58.406968152815082</c:v>
                </c:pt>
                <c:pt idx="30555">
                  <c:v>58.393214955447647</c:v>
                </c:pt>
                <c:pt idx="30556">
                  <c:v>58.451841723787588</c:v>
                </c:pt>
                <c:pt idx="30557">
                  <c:v>58.44732425019977</c:v>
                </c:pt>
                <c:pt idx="30558">
                  <c:v>58.442505611706054</c:v>
                </c:pt>
                <c:pt idx="30559">
                  <c:v>58.447223861897797</c:v>
                </c:pt>
                <c:pt idx="30560">
                  <c:v>58.461880553982802</c:v>
                </c:pt>
                <c:pt idx="30561">
                  <c:v>58.451339782277863</c:v>
                </c:pt>
                <c:pt idx="30562">
                  <c:v>58.446320367180263</c:v>
                </c:pt>
                <c:pt idx="30563">
                  <c:v>58.446822308690017</c:v>
                </c:pt>
                <c:pt idx="30564">
                  <c:v>58.434374159247973</c:v>
                </c:pt>
                <c:pt idx="30565">
                  <c:v>58.410280966779517</c:v>
                </c:pt>
                <c:pt idx="30566">
                  <c:v>58.513982082695883</c:v>
                </c:pt>
                <c:pt idx="30567">
                  <c:v>58.5225150883618</c:v>
                </c:pt>
                <c:pt idx="30568">
                  <c:v>58.515086354017328</c:v>
                </c:pt>
                <c:pt idx="30569">
                  <c:v>58.508661502692398</c:v>
                </c:pt>
                <c:pt idx="30570">
                  <c:v>58.516391401942698</c:v>
                </c:pt>
                <c:pt idx="30571">
                  <c:v>58.563774680464043</c:v>
                </c:pt>
                <c:pt idx="30572">
                  <c:v>58.57391389896118</c:v>
                </c:pt>
                <c:pt idx="30573">
                  <c:v>58.557349829139099</c:v>
                </c:pt>
                <c:pt idx="30574">
                  <c:v>58.56146574951913</c:v>
                </c:pt>
                <c:pt idx="30575">
                  <c:v>58.576423606509998</c:v>
                </c:pt>
                <c:pt idx="30576">
                  <c:v>58.564778563483557</c:v>
                </c:pt>
                <c:pt idx="30577">
                  <c:v>58.564477398577701</c:v>
                </c:pt>
                <c:pt idx="30578">
                  <c:v>58.567689824240148</c:v>
                </c:pt>
                <c:pt idx="30579">
                  <c:v>58.559558371782053</c:v>
                </c:pt>
                <c:pt idx="30580">
                  <c:v>58.57110302650652</c:v>
                </c:pt>
                <c:pt idx="30581">
                  <c:v>58.563875068765988</c:v>
                </c:pt>
                <c:pt idx="30582">
                  <c:v>58.564678175181612</c:v>
                </c:pt>
                <c:pt idx="30583">
                  <c:v>58.573110792545563</c:v>
                </c:pt>
                <c:pt idx="30584">
                  <c:v>58.589775250669582</c:v>
                </c:pt>
                <c:pt idx="30585">
                  <c:v>58.5983082563355</c:v>
                </c:pt>
                <c:pt idx="30586">
                  <c:v>58.597806314825732</c:v>
                </c:pt>
                <c:pt idx="30587">
                  <c:v>58.60121951709209</c:v>
                </c:pt>
                <c:pt idx="30588">
                  <c:v>58.606439708793573</c:v>
                </c:pt>
                <c:pt idx="30589">
                  <c:v>58.606238932189697</c:v>
                </c:pt>
                <c:pt idx="30590">
                  <c:v>58.590076415575432</c:v>
                </c:pt>
                <c:pt idx="30591">
                  <c:v>58.587767484630511</c:v>
                </c:pt>
                <c:pt idx="30592">
                  <c:v>58.596200101994498</c:v>
                </c:pt>
                <c:pt idx="30593">
                  <c:v>58.610555629173618</c:v>
                </c:pt>
                <c:pt idx="30594">
                  <c:v>58.614269996345847</c:v>
                </c:pt>
                <c:pt idx="30595">
                  <c:v>58.622702613709841</c:v>
                </c:pt>
                <c:pt idx="30596">
                  <c:v>58.613165725024388</c:v>
                </c:pt>
                <c:pt idx="30597">
                  <c:v>58.611057570683371</c:v>
                </c:pt>
                <c:pt idx="30598">
                  <c:v>58.608447474832637</c:v>
                </c:pt>
                <c:pt idx="30599">
                  <c:v>58.604231166150647</c:v>
                </c:pt>
                <c:pt idx="30600">
                  <c:v>58.612262230306811</c:v>
                </c:pt>
                <c:pt idx="30601">
                  <c:v>58.623806885031279</c:v>
                </c:pt>
                <c:pt idx="30602">
                  <c:v>58.629328241638632</c:v>
                </c:pt>
                <c:pt idx="30603">
                  <c:v>58.621196789180523</c:v>
                </c:pt>
                <c:pt idx="30604">
                  <c:v>58.615575044271232</c:v>
                </c:pt>
                <c:pt idx="30605">
                  <c:v>58.607845145020917</c:v>
                </c:pt>
                <c:pt idx="30606">
                  <c:v>58.606439708793587</c:v>
                </c:pt>
                <c:pt idx="30607">
                  <c:v>58.604431942754552</c:v>
                </c:pt>
                <c:pt idx="30608">
                  <c:v>58.609350969550199</c:v>
                </c:pt>
                <c:pt idx="30609">
                  <c:v>58.590578357085199</c:v>
                </c:pt>
                <c:pt idx="30610">
                  <c:v>58.591381463500802</c:v>
                </c:pt>
                <c:pt idx="30611">
                  <c:v>58.594493500861297</c:v>
                </c:pt>
                <c:pt idx="30612">
                  <c:v>58.583049234438782</c:v>
                </c:pt>
                <c:pt idx="30613">
                  <c:v>58.582748069532933</c:v>
                </c:pt>
                <c:pt idx="30614">
                  <c:v>58.574917781980673</c:v>
                </c:pt>
                <c:pt idx="30615">
                  <c:v>58.580338750286103</c:v>
                </c:pt>
                <c:pt idx="30616">
                  <c:v>58.568593318957738</c:v>
                </c:pt>
                <c:pt idx="30617">
                  <c:v>58.57110302650652</c:v>
                </c:pt>
                <c:pt idx="30618">
                  <c:v>58.577427489529491</c:v>
                </c:pt>
                <c:pt idx="30619">
                  <c:v>58.595196218974998</c:v>
                </c:pt>
                <c:pt idx="30620">
                  <c:v>58.543897796677541</c:v>
                </c:pt>
                <c:pt idx="30621">
                  <c:v>58.518901109491509</c:v>
                </c:pt>
                <c:pt idx="30622">
                  <c:v>58.512576646468517</c:v>
                </c:pt>
                <c:pt idx="30623">
                  <c:v>58.508862279296288</c:v>
                </c:pt>
                <c:pt idx="30624">
                  <c:v>58.514283247601703</c:v>
                </c:pt>
                <c:pt idx="30625">
                  <c:v>58.5117735400529</c:v>
                </c:pt>
                <c:pt idx="30626">
                  <c:v>58.536067509125267</c:v>
                </c:pt>
                <c:pt idx="30627">
                  <c:v>58.532152365349162</c:v>
                </c:pt>
                <c:pt idx="30628">
                  <c:v>58.54690944573607</c:v>
                </c:pt>
                <c:pt idx="30629">
                  <c:v>58.55383623857076</c:v>
                </c:pt>
                <c:pt idx="30630">
                  <c:v>58.553033132155171</c:v>
                </c:pt>
                <c:pt idx="30631">
                  <c:v>58.544399738187309</c:v>
                </c:pt>
                <c:pt idx="30632">
                  <c:v>58.539179546485812</c:v>
                </c:pt>
                <c:pt idx="30633">
                  <c:v>58.558855653668367</c:v>
                </c:pt>
                <c:pt idx="30634">
                  <c:v>58.490892773246898</c:v>
                </c:pt>
                <c:pt idx="30635">
                  <c:v>58.439393574345551</c:v>
                </c:pt>
                <c:pt idx="30636">
                  <c:v>58.436883866796748</c:v>
                </c:pt>
                <c:pt idx="30637">
                  <c:v>58.431764063397182</c:v>
                </c:pt>
                <c:pt idx="30638">
                  <c:v>58.412790674328278</c:v>
                </c:pt>
                <c:pt idx="30639">
                  <c:v>58.456058032469578</c:v>
                </c:pt>
                <c:pt idx="30640">
                  <c:v>58.476236081161908</c:v>
                </c:pt>
                <c:pt idx="30641">
                  <c:v>58.473324820405303</c:v>
                </c:pt>
                <c:pt idx="30642">
                  <c:v>58.473324820405317</c:v>
                </c:pt>
                <c:pt idx="30643">
                  <c:v>58.475734139652147</c:v>
                </c:pt>
                <c:pt idx="30644">
                  <c:v>58.482058602675131</c:v>
                </c:pt>
                <c:pt idx="30645">
                  <c:v>58.469008123421382</c:v>
                </c:pt>
                <c:pt idx="30646">
                  <c:v>58.473023655499453</c:v>
                </c:pt>
                <c:pt idx="30647">
                  <c:v>58.472120160781913</c:v>
                </c:pt>
                <c:pt idx="30648">
                  <c:v>58.474027538518968</c:v>
                </c:pt>
                <c:pt idx="30649">
                  <c:v>58.49179626796446</c:v>
                </c:pt>
                <c:pt idx="30650">
                  <c:v>58.507858396276781</c:v>
                </c:pt>
                <c:pt idx="30651">
                  <c:v>58.50243742797138</c:v>
                </c:pt>
                <c:pt idx="30652">
                  <c:v>58.500429661932323</c:v>
                </c:pt>
                <c:pt idx="30653">
                  <c:v>58.57190613292213</c:v>
                </c:pt>
                <c:pt idx="30654">
                  <c:v>58.631737560885497</c:v>
                </c:pt>
                <c:pt idx="30655">
                  <c:v>58.64167600277873</c:v>
                </c:pt>
                <c:pt idx="30656">
                  <c:v>58.664363759019857</c:v>
                </c:pt>
                <c:pt idx="30657">
                  <c:v>58.662355992980842</c:v>
                </c:pt>
                <c:pt idx="30658">
                  <c:v>58.650309396746607</c:v>
                </c:pt>
                <c:pt idx="30659">
                  <c:v>58.650209008444641</c:v>
                </c:pt>
                <c:pt idx="30660">
                  <c:v>58.665568418643304</c:v>
                </c:pt>
                <c:pt idx="30661">
                  <c:v>58.657637742789099</c:v>
                </c:pt>
                <c:pt idx="30662">
                  <c:v>58.655730365052008</c:v>
                </c:pt>
                <c:pt idx="30663">
                  <c:v>58.659846285432039</c:v>
                </c:pt>
                <c:pt idx="30664">
                  <c:v>58.659143567318367</c:v>
                </c:pt>
                <c:pt idx="30665">
                  <c:v>58.657135801279352</c:v>
                </c:pt>
                <c:pt idx="30666">
                  <c:v>58.655730365052008</c:v>
                </c:pt>
                <c:pt idx="30667">
                  <c:v>58.659645508828127</c:v>
                </c:pt>
                <c:pt idx="30668">
                  <c:v>58.639266683531901</c:v>
                </c:pt>
                <c:pt idx="30669">
                  <c:v>58.630633289564031</c:v>
                </c:pt>
                <c:pt idx="30670">
                  <c:v>58.637359305794803</c:v>
                </c:pt>
                <c:pt idx="30671">
                  <c:v>58.628525135223022</c:v>
                </c:pt>
                <c:pt idx="30672">
                  <c:v>58.621297177482468</c:v>
                </c:pt>
                <c:pt idx="30673">
                  <c:v>58.624108049937142</c:v>
                </c:pt>
                <c:pt idx="30674">
                  <c:v>58.615073102761457</c:v>
                </c:pt>
                <c:pt idx="30675">
                  <c:v>58.602022623507722</c:v>
                </c:pt>
                <c:pt idx="30676">
                  <c:v>58.595698160484751</c:v>
                </c:pt>
                <c:pt idx="30677">
                  <c:v>58.604532331056511</c:v>
                </c:pt>
                <c:pt idx="30678">
                  <c:v>58.605134660868231</c:v>
                </c:pt>
                <c:pt idx="30679">
                  <c:v>58.594292724257407</c:v>
                </c:pt>
                <c:pt idx="30680">
                  <c:v>58.599713692562823</c:v>
                </c:pt>
                <c:pt idx="30681">
                  <c:v>58.588570591046143</c:v>
                </c:pt>
                <c:pt idx="30682">
                  <c:v>58.585759718591511</c:v>
                </c:pt>
                <c:pt idx="30683">
                  <c:v>58.58545855368564</c:v>
                </c:pt>
                <c:pt idx="30684">
                  <c:v>58.578632149152902</c:v>
                </c:pt>
                <c:pt idx="30685">
                  <c:v>58.586161271799298</c:v>
                </c:pt>
                <c:pt idx="30686">
                  <c:v>58.594192335955462</c:v>
                </c:pt>
                <c:pt idx="30687">
                  <c:v>58.623907273333216</c:v>
                </c:pt>
                <c:pt idx="30688">
                  <c:v>58.6288263001289</c:v>
                </c:pt>
                <c:pt idx="30689">
                  <c:v>58.626416980882048</c:v>
                </c:pt>
                <c:pt idx="30690">
                  <c:v>58.536469062333069</c:v>
                </c:pt>
                <c:pt idx="30691">
                  <c:v>58.56056225480156</c:v>
                </c:pt>
                <c:pt idx="30692">
                  <c:v>58.581543409909507</c:v>
                </c:pt>
                <c:pt idx="30693">
                  <c:v>58.58786787293247</c:v>
                </c:pt>
                <c:pt idx="30694">
                  <c:v>58.59027719217935</c:v>
                </c:pt>
                <c:pt idx="30695">
                  <c:v>58.598910586147213</c:v>
                </c:pt>
                <c:pt idx="30696">
                  <c:v>58.591180686896912</c:v>
                </c:pt>
                <c:pt idx="30697">
                  <c:v>58.563473515558172</c:v>
                </c:pt>
                <c:pt idx="30698">
                  <c:v>58.563071962350342</c:v>
                </c:pt>
                <c:pt idx="30699">
                  <c:v>58.593590006143742</c:v>
                </c:pt>
                <c:pt idx="30700">
                  <c:v>58.605034272566257</c:v>
                </c:pt>
                <c:pt idx="30701">
                  <c:v>58.594091947653503</c:v>
                </c:pt>
                <c:pt idx="30702">
                  <c:v>58.596702043504258</c:v>
                </c:pt>
                <c:pt idx="30703">
                  <c:v>58.593489617841797</c:v>
                </c:pt>
                <c:pt idx="30704">
                  <c:v>58.590377580481302</c:v>
                </c:pt>
                <c:pt idx="30705">
                  <c:v>58.579836808776342</c:v>
                </c:pt>
                <c:pt idx="30706">
                  <c:v>58.572608851035788</c:v>
                </c:pt>
                <c:pt idx="30707">
                  <c:v>58.510468492127544</c:v>
                </c:pt>
                <c:pt idx="30708">
                  <c:v>58.515387518923198</c:v>
                </c:pt>
                <c:pt idx="30709">
                  <c:v>58.607845145020939</c:v>
                </c:pt>
                <c:pt idx="30710">
                  <c:v>58.587165154818841</c:v>
                </c:pt>
                <c:pt idx="30711">
                  <c:v>58.560763031405457</c:v>
                </c:pt>
                <c:pt idx="30712">
                  <c:v>58.557450217441037</c:v>
                </c:pt>
                <c:pt idx="30713">
                  <c:v>58.547511775547797</c:v>
                </c:pt>
                <c:pt idx="30714">
                  <c:v>58.551326531021971</c:v>
                </c:pt>
                <c:pt idx="30715">
                  <c:v>58.562268855934747</c:v>
                </c:pt>
                <c:pt idx="30716">
                  <c:v>58.586362048403231</c:v>
                </c:pt>
                <c:pt idx="30717">
                  <c:v>58.591180686896912</c:v>
                </c:pt>
                <c:pt idx="30718">
                  <c:v>58.565079728389421</c:v>
                </c:pt>
                <c:pt idx="30719">
                  <c:v>58.564176233671851</c:v>
                </c:pt>
                <c:pt idx="30720">
                  <c:v>58.574114675565077</c:v>
                </c:pt>
                <c:pt idx="30721">
                  <c:v>58.557650994044963</c:v>
                </c:pt>
                <c:pt idx="30722">
                  <c:v>58.567489047636244</c:v>
                </c:pt>
                <c:pt idx="30723">
                  <c:v>58.572006521224083</c:v>
                </c:pt>
                <c:pt idx="30724">
                  <c:v>58.523117418173499</c:v>
                </c:pt>
                <c:pt idx="30725">
                  <c:v>58.517495673264158</c:v>
                </c:pt>
                <c:pt idx="30726">
                  <c:v>58.569697590279183</c:v>
                </c:pt>
                <c:pt idx="30727">
                  <c:v>58.563272738954261</c:v>
                </c:pt>
                <c:pt idx="30728">
                  <c:v>58.569296037071368</c:v>
                </c:pt>
                <c:pt idx="30729">
                  <c:v>58.570801861600643</c:v>
                </c:pt>
                <c:pt idx="30730">
                  <c:v>58.573713122357262</c:v>
                </c:pt>
                <c:pt idx="30731">
                  <c:v>58.570601084996753</c:v>
                </c:pt>
                <c:pt idx="30732">
                  <c:v>58.539781876297504</c:v>
                </c:pt>
                <c:pt idx="30733">
                  <c:v>58.536870615540899</c:v>
                </c:pt>
                <c:pt idx="30734">
                  <c:v>58.533357024972602</c:v>
                </c:pt>
                <c:pt idx="30735">
                  <c:v>58.528839551384763</c:v>
                </c:pt>
                <c:pt idx="30736">
                  <c:v>58.51880072118955</c:v>
                </c:pt>
                <c:pt idx="30737">
                  <c:v>58.524221689494958</c:v>
                </c:pt>
                <c:pt idx="30738">
                  <c:v>58.525526737420343</c:v>
                </c:pt>
                <c:pt idx="30739">
                  <c:v>58.524020912891061</c:v>
                </c:pt>
                <c:pt idx="30740">
                  <c:v>58.537272168748721</c:v>
                </c:pt>
                <c:pt idx="30741">
                  <c:v>58.530947705725737</c:v>
                </c:pt>
                <c:pt idx="30742">
                  <c:v>58.522515088361779</c:v>
                </c:pt>
                <c:pt idx="30743">
                  <c:v>58.561867302726917</c:v>
                </c:pt>
                <c:pt idx="30744">
                  <c:v>58.561867302726931</c:v>
                </c:pt>
                <c:pt idx="30745">
                  <c:v>58.563674292162077</c:v>
                </c:pt>
                <c:pt idx="30746">
                  <c:v>58.559759148385943</c:v>
                </c:pt>
                <c:pt idx="30747">
                  <c:v>58.56417623367183</c:v>
                </c:pt>
                <c:pt idx="30748">
                  <c:v>58.556546722723468</c:v>
                </c:pt>
                <c:pt idx="30749">
                  <c:v>58.558554488762503</c:v>
                </c:pt>
                <c:pt idx="30750">
                  <c:v>58.573311569149453</c:v>
                </c:pt>
                <c:pt idx="30751">
                  <c:v>58.5983082563355</c:v>
                </c:pt>
                <c:pt idx="30752">
                  <c:v>58.598107479731603</c:v>
                </c:pt>
                <c:pt idx="30753">
                  <c:v>58.590779133689097</c:v>
                </c:pt>
                <c:pt idx="30754">
                  <c:v>58.590076415575432</c:v>
                </c:pt>
                <c:pt idx="30755">
                  <c:v>58.591582240104721</c:v>
                </c:pt>
                <c:pt idx="30756">
                  <c:v>58.573713122357262</c:v>
                </c:pt>
                <c:pt idx="30757">
                  <c:v>58.573010404243597</c:v>
                </c:pt>
                <c:pt idx="30758">
                  <c:v>58.586261660101258</c:v>
                </c:pt>
                <c:pt idx="30759">
                  <c:v>58.582246128023201</c:v>
                </c:pt>
                <c:pt idx="30760">
                  <c:v>58.587064766516868</c:v>
                </c:pt>
                <c:pt idx="30761">
                  <c:v>58.5983082563355</c:v>
                </c:pt>
                <c:pt idx="30762">
                  <c:v>58.603026506527243</c:v>
                </c:pt>
                <c:pt idx="30763">
                  <c:v>58.592586123124242</c:v>
                </c:pt>
                <c:pt idx="30764">
                  <c:v>58.630231736356222</c:v>
                </c:pt>
                <c:pt idx="30765">
                  <c:v>58.632440278999169</c:v>
                </c:pt>
                <c:pt idx="30766">
                  <c:v>58.614169608043902</c:v>
                </c:pt>
                <c:pt idx="30767">
                  <c:v>58.619690964651262</c:v>
                </c:pt>
                <c:pt idx="30768">
                  <c:v>58.621999895596147</c:v>
                </c:pt>
                <c:pt idx="30769">
                  <c:v>58.613968831439998</c:v>
                </c:pt>
                <c:pt idx="30770">
                  <c:v>58.619490188047351</c:v>
                </c:pt>
                <c:pt idx="30771">
                  <c:v>58.610354852569742</c:v>
                </c:pt>
                <c:pt idx="30772">
                  <c:v>58.615575044271232</c:v>
                </c:pt>
                <c:pt idx="30773">
                  <c:v>58.632038725791361</c:v>
                </c:pt>
                <c:pt idx="30774">
                  <c:v>58.627621640505481</c:v>
                </c:pt>
                <c:pt idx="30775">
                  <c:v>58.639467460135798</c:v>
                </c:pt>
                <c:pt idx="30776">
                  <c:v>58.632741443905019</c:v>
                </c:pt>
                <c:pt idx="30777">
                  <c:v>58.622702613709841</c:v>
                </c:pt>
                <c:pt idx="30778">
                  <c:v>58.621899507294188</c:v>
                </c:pt>
                <c:pt idx="30779">
                  <c:v>58.616779703894643</c:v>
                </c:pt>
                <c:pt idx="30780">
                  <c:v>58.611559512193153</c:v>
                </c:pt>
                <c:pt idx="30781">
                  <c:v>58.600918352186241</c:v>
                </c:pt>
                <c:pt idx="30782">
                  <c:v>58.599211751053048</c:v>
                </c:pt>
                <c:pt idx="30783">
                  <c:v>58.574616617074831</c:v>
                </c:pt>
                <c:pt idx="30784">
                  <c:v>58.579234478964608</c:v>
                </c:pt>
                <c:pt idx="30785">
                  <c:v>58.593991559351558</c:v>
                </c:pt>
                <c:pt idx="30786">
                  <c:v>58.587365931422731</c:v>
                </c:pt>
                <c:pt idx="30787">
                  <c:v>58.580439138588041</c:v>
                </c:pt>
                <c:pt idx="30788">
                  <c:v>58.5765239948119</c:v>
                </c:pt>
                <c:pt idx="30789">
                  <c:v>58.575419723490462</c:v>
                </c:pt>
                <c:pt idx="30790">
                  <c:v>58.580439138588062</c:v>
                </c:pt>
                <c:pt idx="30791">
                  <c:v>58.577628266133402</c:v>
                </c:pt>
                <c:pt idx="30792">
                  <c:v>58.484467921921983</c:v>
                </c:pt>
                <c:pt idx="30793">
                  <c:v>58.494707528721072</c:v>
                </c:pt>
                <c:pt idx="30794">
                  <c:v>58.506252183445547</c:v>
                </c:pt>
                <c:pt idx="30795">
                  <c:v>58.516090237036849</c:v>
                </c:pt>
                <c:pt idx="30796">
                  <c:v>58.500429661932323</c:v>
                </c:pt>
                <c:pt idx="30797">
                  <c:v>58.501433544951873</c:v>
                </c:pt>
                <c:pt idx="30798">
                  <c:v>58.493603257399599</c:v>
                </c:pt>
                <c:pt idx="30799">
                  <c:v>58.493502869097647</c:v>
                </c:pt>
                <c:pt idx="30800">
                  <c:v>58.498321507591363</c:v>
                </c:pt>
                <c:pt idx="30801">
                  <c:v>58.495611023438663</c:v>
                </c:pt>
                <c:pt idx="30802">
                  <c:v>58.488583842302027</c:v>
                </c:pt>
                <c:pt idx="30803">
                  <c:v>58.488583842302027</c:v>
                </c:pt>
                <c:pt idx="30804">
                  <c:v>58.480653166447823</c:v>
                </c:pt>
                <c:pt idx="30805">
                  <c:v>58.487680347584437</c:v>
                </c:pt>
                <c:pt idx="30806">
                  <c:v>58.483765203808311</c:v>
                </c:pt>
                <c:pt idx="30807">
                  <c:v>58.477942682295101</c:v>
                </c:pt>
                <c:pt idx="30808">
                  <c:v>58.476436857765833</c:v>
                </c:pt>
                <c:pt idx="30809">
                  <c:v>58.484467921921983</c:v>
                </c:pt>
                <c:pt idx="30810">
                  <c:v>58.489688113623451</c:v>
                </c:pt>
                <c:pt idx="30811">
                  <c:v>58.569195648769423</c:v>
                </c:pt>
                <c:pt idx="30812">
                  <c:v>58.566284388012818</c:v>
                </c:pt>
                <c:pt idx="30813">
                  <c:v>58.554840121590303</c:v>
                </c:pt>
                <c:pt idx="30814">
                  <c:v>58.554137403476624</c:v>
                </c:pt>
                <c:pt idx="30815">
                  <c:v>58.570801861600643</c:v>
                </c:pt>
                <c:pt idx="30816">
                  <c:v>58.565079728389399</c:v>
                </c:pt>
                <c:pt idx="30817">
                  <c:v>58.582246128023179</c:v>
                </c:pt>
                <c:pt idx="30818">
                  <c:v>58.590277192179322</c:v>
                </c:pt>
                <c:pt idx="30819">
                  <c:v>58.59228495821835</c:v>
                </c:pt>
                <c:pt idx="30820">
                  <c:v>58.602223400111598</c:v>
                </c:pt>
                <c:pt idx="30821">
                  <c:v>58.595296607276943</c:v>
                </c:pt>
                <c:pt idx="30822">
                  <c:v>58.606841262001403</c:v>
                </c:pt>
                <c:pt idx="30823">
                  <c:v>58.616378150686842</c:v>
                </c:pt>
                <c:pt idx="30824">
                  <c:v>58.626015427674233</c:v>
                </c:pt>
                <c:pt idx="30825">
                  <c:v>58.582045351419268</c:v>
                </c:pt>
                <c:pt idx="30826">
                  <c:v>58.605837378981903</c:v>
                </c:pt>
                <c:pt idx="30827">
                  <c:v>58.609451357852159</c:v>
                </c:pt>
                <c:pt idx="30828">
                  <c:v>58.607042038605321</c:v>
                </c:pt>
                <c:pt idx="30829">
                  <c:v>58.608246698228747</c:v>
                </c:pt>
                <c:pt idx="30830">
                  <c:v>58.617181257102459</c:v>
                </c:pt>
                <c:pt idx="30831">
                  <c:v>58.61788397521611</c:v>
                </c:pt>
                <c:pt idx="30832">
                  <c:v>58.624208438239101</c:v>
                </c:pt>
                <c:pt idx="30833">
                  <c:v>58.627420863901563</c:v>
                </c:pt>
                <c:pt idx="30834">
                  <c:v>58.622100283898121</c:v>
                </c:pt>
                <c:pt idx="30835">
                  <c:v>58.622803002011779</c:v>
                </c:pt>
                <c:pt idx="30836">
                  <c:v>58.644185710327541</c:v>
                </c:pt>
                <c:pt idx="30837">
                  <c:v>58.655529588448097</c:v>
                </c:pt>
                <c:pt idx="30838">
                  <c:v>58.656332694863742</c:v>
                </c:pt>
                <c:pt idx="30839">
                  <c:v>58.609752522758022</c:v>
                </c:pt>
                <c:pt idx="30840">
                  <c:v>58.635451928057741</c:v>
                </c:pt>
                <c:pt idx="30841">
                  <c:v>58.620494071066872</c:v>
                </c:pt>
                <c:pt idx="30842">
                  <c:v>58.611057570683379</c:v>
                </c:pt>
                <c:pt idx="30843">
                  <c:v>58.605435825774101</c:v>
                </c:pt>
                <c:pt idx="30844">
                  <c:v>58.654224540522733</c:v>
                </c:pt>
                <c:pt idx="30845">
                  <c:v>58.630934454469873</c:v>
                </c:pt>
                <c:pt idx="30846">
                  <c:v>58.623104166917607</c:v>
                </c:pt>
                <c:pt idx="30847">
                  <c:v>58.617181257102438</c:v>
                </c:pt>
                <c:pt idx="30848">
                  <c:v>58.61627776238489</c:v>
                </c:pt>
                <c:pt idx="30849">
                  <c:v>58.607142426907259</c:v>
                </c:pt>
                <c:pt idx="30850">
                  <c:v>58.607343203511157</c:v>
                </c:pt>
                <c:pt idx="30851">
                  <c:v>58.593991559351558</c:v>
                </c:pt>
                <c:pt idx="30852">
                  <c:v>58.509063055900199</c:v>
                </c:pt>
                <c:pt idx="30853">
                  <c:v>58.517596061566138</c:v>
                </c:pt>
                <c:pt idx="30854">
                  <c:v>58.483162873996598</c:v>
                </c:pt>
                <c:pt idx="30855">
                  <c:v>58.453146771712973</c:v>
                </c:pt>
                <c:pt idx="30856">
                  <c:v>58.423732999241061</c:v>
                </c:pt>
                <c:pt idx="30857">
                  <c:v>58.422829504523499</c:v>
                </c:pt>
                <c:pt idx="30858">
                  <c:v>58.46258327209646</c:v>
                </c:pt>
                <c:pt idx="30859">
                  <c:v>58.438389691326037</c:v>
                </c:pt>
                <c:pt idx="30860">
                  <c:v>58.444412989443151</c:v>
                </c:pt>
                <c:pt idx="30861">
                  <c:v>58.442806776611917</c:v>
                </c:pt>
                <c:pt idx="30862">
                  <c:v>58.440196680761161</c:v>
                </c:pt>
                <c:pt idx="30863">
                  <c:v>58.445818425670467</c:v>
                </c:pt>
                <c:pt idx="30864">
                  <c:v>58.453648713222712</c:v>
                </c:pt>
                <c:pt idx="30865">
                  <c:v>58.461177835869123</c:v>
                </c:pt>
                <c:pt idx="30866">
                  <c:v>58.477842293993127</c:v>
                </c:pt>
                <c:pt idx="30867">
                  <c:v>58.437486196608468</c:v>
                </c:pt>
                <c:pt idx="30868">
                  <c:v>58.444212212839261</c:v>
                </c:pt>
                <c:pt idx="30869">
                  <c:v>58.448830074729031</c:v>
                </c:pt>
                <c:pt idx="30870">
                  <c:v>58.467100745684299</c:v>
                </c:pt>
                <c:pt idx="30871">
                  <c:v>58.547411387245852</c:v>
                </c:pt>
                <c:pt idx="30872">
                  <c:v>58.54309469026191</c:v>
                </c:pt>
                <c:pt idx="30873">
                  <c:v>58.587968261234423</c:v>
                </c:pt>
                <c:pt idx="30874">
                  <c:v>58.594895054069127</c:v>
                </c:pt>
                <c:pt idx="30875">
                  <c:v>58.606540097095532</c:v>
                </c:pt>
                <c:pt idx="30876">
                  <c:v>58.613065336722421</c:v>
                </c:pt>
                <c:pt idx="30877">
                  <c:v>58.615876209177081</c:v>
                </c:pt>
                <c:pt idx="30878">
                  <c:v>58.620694847670777</c:v>
                </c:pt>
                <c:pt idx="30879">
                  <c:v>58.620694847670777</c:v>
                </c:pt>
                <c:pt idx="30880">
                  <c:v>58.625111932956671</c:v>
                </c:pt>
                <c:pt idx="30881">
                  <c:v>58.613366501628278</c:v>
                </c:pt>
                <c:pt idx="30882">
                  <c:v>58.605435825774101</c:v>
                </c:pt>
                <c:pt idx="30883">
                  <c:v>58.613567278232189</c:v>
                </c:pt>
                <c:pt idx="30884">
                  <c:v>58.608045921624843</c:v>
                </c:pt>
                <c:pt idx="30885">
                  <c:v>58.594995442371079</c:v>
                </c:pt>
                <c:pt idx="30886">
                  <c:v>58.634648821642088</c:v>
                </c:pt>
                <c:pt idx="30887">
                  <c:v>58.629027076732797</c:v>
                </c:pt>
                <c:pt idx="30888">
                  <c:v>58.632339890697217</c:v>
                </c:pt>
                <c:pt idx="30889">
                  <c:v>58.625814651070328</c:v>
                </c:pt>
                <c:pt idx="30890">
                  <c:v>58.621899507294188</c:v>
                </c:pt>
                <c:pt idx="30891">
                  <c:v>58.626416980882063</c:v>
                </c:pt>
                <c:pt idx="30892">
                  <c:v>58.599914469166741</c:v>
                </c:pt>
                <c:pt idx="30893">
                  <c:v>58.593088064634003</c:v>
                </c:pt>
                <c:pt idx="30894">
                  <c:v>58.588068649536403</c:v>
                </c:pt>
                <c:pt idx="30895">
                  <c:v>58.584755835571983</c:v>
                </c:pt>
                <c:pt idx="30896">
                  <c:v>58.575218946886551</c:v>
                </c:pt>
                <c:pt idx="30897">
                  <c:v>58.571203414808473</c:v>
                </c:pt>
                <c:pt idx="30898">
                  <c:v>58.569396425373341</c:v>
                </c:pt>
                <c:pt idx="30899">
                  <c:v>58.563473515558179</c:v>
                </c:pt>
                <c:pt idx="30900">
                  <c:v>58.570299920090918</c:v>
                </c:pt>
                <c:pt idx="30901">
                  <c:v>58.570500696694822</c:v>
                </c:pt>
                <c:pt idx="30902">
                  <c:v>58.561164584613273</c:v>
                </c:pt>
                <c:pt idx="30903">
                  <c:v>58.575720888396297</c:v>
                </c:pt>
                <c:pt idx="30904">
                  <c:v>58.586462436705148</c:v>
                </c:pt>
                <c:pt idx="30905">
                  <c:v>58.584053117458318</c:v>
                </c:pt>
                <c:pt idx="30906">
                  <c:v>58.586964378214923</c:v>
                </c:pt>
                <c:pt idx="30907">
                  <c:v>58.493703645701572</c:v>
                </c:pt>
                <c:pt idx="30908">
                  <c:v>58.482660932486851</c:v>
                </c:pt>
                <c:pt idx="30909">
                  <c:v>58.482962097392686</c:v>
                </c:pt>
                <c:pt idx="30910">
                  <c:v>58.479548895126321</c:v>
                </c:pt>
                <c:pt idx="30911">
                  <c:v>58.496514518156211</c:v>
                </c:pt>
                <c:pt idx="30912">
                  <c:v>58.502838981179202</c:v>
                </c:pt>
                <c:pt idx="30913">
                  <c:v>58.492800150983982</c:v>
                </c:pt>
                <c:pt idx="30914">
                  <c:v>58.500530050234303</c:v>
                </c:pt>
                <c:pt idx="30915">
                  <c:v>58.510970433637283</c:v>
                </c:pt>
                <c:pt idx="30916">
                  <c:v>58.50273859287725</c:v>
                </c:pt>
                <c:pt idx="30917">
                  <c:v>58.508259949484589</c:v>
                </c:pt>
                <c:pt idx="30918">
                  <c:v>58.522013146852018</c:v>
                </c:pt>
                <c:pt idx="30919">
                  <c:v>58.522414700059841</c:v>
                </c:pt>
                <c:pt idx="30920">
                  <c:v>58.527936056667173</c:v>
                </c:pt>
                <c:pt idx="30921">
                  <c:v>58.527735280063268</c:v>
                </c:pt>
                <c:pt idx="30922">
                  <c:v>58.522916641569573</c:v>
                </c:pt>
                <c:pt idx="30923">
                  <c:v>58.508962667598261</c:v>
                </c:pt>
                <c:pt idx="30924">
                  <c:v>58.51990499251103</c:v>
                </c:pt>
                <c:pt idx="30925">
                  <c:v>58.521009263832489</c:v>
                </c:pt>
                <c:pt idx="30926">
                  <c:v>58.600516798978433</c:v>
                </c:pt>
                <c:pt idx="30927">
                  <c:v>58.609551746154096</c:v>
                </c:pt>
                <c:pt idx="30928">
                  <c:v>58.61918902314148</c:v>
                </c:pt>
                <c:pt idx="30929">
                  <c:v>58.620594459368803</c:v>
                </c:pt>
                <c:pt idx="30930">
                  <c:v>58.628525135223022</c:v>
                </c:pt>
                <c:pt idx="30931">
                  <c:v>58.635050374849911</c:v>
                </c:pt>
                <c:pt idx="30932">
                  <c:v>58.647799689197797</c:v>
                </c:pt>
                <c:pt idx="30933">
                  <c:v>58.63133600767766</c:v>
                </c:pt>
                <c:pt idx="30934">
                  <c:v>58.632841832206971</c:v>
                </c:pt>
                <c:pt idx="30935">
                  <c:v>58.642981050704108</c:v>
                </c:pt>
                <c:pt idx="30936">
                  <c:v>58.639869013343592</c:v>
                </c:pt>
                <c:pt idx="30937">
                  <c:v>58.632038725791347</c:v>
                </c:pt>
                <c:pt idx="30938">
                  <c:v>58.641676002778752</c:v>
                </c:pt>
                <c:pt idx="30939">
                  <c:v>58.643683768817773</c:v>
                </c:pt>
                <c:pt idx="30940">
                  <c:v>58.646093088064617</c:v>
                </c:pt>
                <c:pt idx="30941">
                  <c:v>58.631737560885497</c:v>
                </c:pt>
                <c:pt idx="30942">
                  <c:v>58.640872896363121</c:v>
                </c:pt>
                <c:pt idx="30943">
                  <c:v>58.648301630707557</c:v>
                </c:pt>
                <c:pt idx="30944">
                  <c:v>58.643181827308013</c:v>
                </c:pt>
                <c:pt idx="30945">
                  <c:v>58.647297747688043</c:v>
                </c:pt>
                <c:pt idx="30946">
                  <c:v>58.650108620142703</c:v>
                </c:pt>
                <c:pt idx="30947">
                  <c:v>58.653521822409068</c:v>
                </c:pt>
                <c:pt idx="30948">
                  <c:v>58.646795806178297</c:v>
                </c:pt>
                <c:pt idx="30949">
                  <c:v>58.648502407311462</c:v>
                </c:pt>
                <c:pt idx="30950">
                  <c:v>58.650008231840751</c:v>
                </c:pt>
                <c:pt idx="30951">
                  <c:v>58.643282215609972</c:v>
                </c:pt>
                <c:pt idx="30952">
                  <c:v>58.685043749221983</c:v>
                </c:pt>
                <c:pt idx="30953">
                  <c:v>58.677815791481422</c:v>
                </c:pt>
                <c:pt idx="30954">
                  <c:v>58.682433653371213</c:v>
                </c:pt>
                <c:pt idx="30955">
                  <c:v>58.678819674500943</c:v>
                </c:pt>
                <c:pt idx="30956">
                  <c:v>58.673900647705302</c:v>
                </c:pt>
                <c:pt idx="30957">
                  <c:v>58.668981620909662</c:v>
                </c:pt>
                <c:pt idx="30958">
                  <c:v>58.653220657503198</c:v>
                </c:pt>
                <c:pt idx="30959">
                  <c:v>58.660448615243737</c:v>
                </c:pt>
                <c:pt idx="30960">
                  <c:v>58.676811908461922</c:v>
                </c:pt>
                <c:pt idx="30961">
                  <c:v>58.672294434874097</c:v>
                </c:pt>
                <c:pt idx="30962">
                  <c:v>58.581242245003672</c:v>
                </c:pt>
                <c:pt idx="30963">
                  <c:v>58.5795356438705</c:v>
                </c:pt>
                <c:pt idx="30964">
                  <c:v>58.580439138588048</c:v>
                </c:pt>
                <c:pt idx="30965">
                  <c:v>58.575720888396297</c:v>
                </c:pt>
                <c:pt idx="30966">
                  <c:v>58.565380893295263</c:v>
                </c:pt>
                <c:pt idx="30967">
                  <c:v>58.56066264310352</c:v>
                </c:pt>
                <c:pt idx="30968">
                  <c:v>58.554438568382487</c:v>
                </c:pt>
                <c:pt idx="30969">
                  <c:v>58.542391972148259</c:v>
                </c:pt>
                <c:pt idx="30970">
                  <c:v>58.540083041203367</c:v>
                </c:pt>
                <c:pt idx="30971">
                  <c:v>58.495711411740601</c:v>
                </c:pt>
                <c:pt idx="30972">
                  <c:v>58.500931603442098</c:v>
                </c:pt>
                <c:pt idx="30973">
                  <c:v>58.48637529965908</c:v>
                </c:pt>
                <c:pt idx="30974">
                  <c:v>58.489788501925453</c:v>
                </c:pt>
                <c:pt idx="30975">
                  <c:v>58.491495103058632</c:v>
                </c:pt>
                <c:pt idx="30976">
                  <c:v>58.479548895126356</c:v>
                </c:pt>
                <c:pt idx="30977">
                  <c:v>58.495711411740608</c:v>
                </c:pt>
                <c:pt idx="30978">
                  <c:v>58.481255496259543</c:v>
                </c:pt>
                <c:pt idx="30979">
                  <c:v>58.477039187577553</c:v>
                </c:pt>
                <c:pt idx="30980">
                  <c:v>58.468405793609698</c:v>
                </c:pt>
                <c:pt idx="30981">
                  <c:v>58.534059743086253</c:v>
                </c:pt>
                <c:pt idx="30982">
                  <c:v>58.536770227238947</c:v>
                </c:pt>
                <c:pt idx="30983">
                  <c:v>58.539982652901408</c:v>
                </c:pt>
                <c:pt idx="30984">
                  <c:v>58.535665955917473</c:v>
                </c:pt>
                <c:pt idx="30985">
                  <c:v>58.528538386478921</c:v>
                </c:pt>
                <c:pt idx="30986">
                  <c:v>58.52050732232275</c:v>
                </c:pt>
                <c:pt idx="30987">
                  <c:v>58.531449647235497</c:v>
                </c:pt>
                <c:pt idx="30988">
                  <c:v>58.528638774780852</c:v>
                </c:pt>
                <c:pt idx="30989">
                  <c:v>58.529341492894503</c:v>
                </c:pt>
                <c:pt idx="30990">
                  <c:v>58.53988226459947</c:v>
                </c:pt>
                <c:pt idx="30991">
                  <c:v>58.567890600844059</c:v>
                </c:pt>
                <c:pt idx="30992">
                  <c:v>58.547812940453682</c:v>
                </c:pt>
                <c:pt idx="30993">
                  <c:v>58.545002067999008</c:v>
                </c:pt>
                <c:pt idx="30994">
                  <c:v>58.56959720197726</c:v>
                </c:pt>
                <c:pt idx="30995">
                  <c:v>58.577025936321697</c:v>
                </c:pt>
                <c:pt idx="30996">
                  <c:v>58.585960495195401</c:v>
                </c:pt>
                <c:pt idx="30997">
                  <c:v>58.599713692562851</c:v>
                </c:pt>
                <c:pt idx="30998">
                  <c:v>58.598207868033548</c:v>
                </c:pt>
                <c:pt idx="30999">
                  <c:v>58.603227283131147</c:v>
                </c:pt>
                <c:pt idx="31000">
                  <c:v>58.608246698228747</c:v>
                </c:pt>
                <c:pt idx="31001">
                  <c:v>58.629127465034763</c:v>
                </c:pt>
                <c:pt idx="31002">
                  <c:v>58.623706496729348</c:v>
                </c:pt>
                <c:pt idx="31003">
                  <c:v>58.625413097862527</c:v>
                </c:pt>
                <c:pt idx="31004">
                  <c:v>58.631235619375751</c:v>
                </c:pt>
                <c:pt idx="31005">
                  <c:v>58.647699300895859</c:v>
                </c:pt>
                <c:pt idx="31006">
                  <c:v>58.626015427674233</c:v>
                </c:pt>
                <c:pt idx="31007">
                  <c:v>58.628023193713283</c:v>
                </c:pt>
                <c:pt idx="31008">
                  <c:v>58.635050374849911</c:v>
                </c:pt>
                <c:pt idx="31009">
                  <c:v>58.602223400111612</c:v>
                </c:pt>
                <c:pt idx="31010">
                  <c:v>58.564878951785502</c:v>
                </c:pt>
                <c:pt idx="31011">
                  <c:v>58.585860106893449</c:v>
                </c:pt>
                <c:pt idx="31012">
                  <c:v>58.494305975513278</c:v>
                </c:pt>
                <c:pt idx="31013">
                  <c:v>58.47031317134676</c:v>
                </c:pt>
                <c:pt idx="31014">
                  <c:v>58.457262692093003</c:v>
                </c:pt>
                <c:pt idx="31015">
                  <c:v>58.430659792075737</c:v>
                </c:pt>
                <c:pt idx="31016">
                  <c:v>58.408875530552173</c:v>
                </c:pt>
                <c:pt idx="31017">
                  <c:v>58.418211642633707</c:v>
                </c:pt>
                <c:pt idx="31018">
                  <c:v>58.419817855464927</c:v>
                </c:pt>
                <c:pt idx="31019">
                  <c:v>58.424636493958623</c:v>
                </c:pt>
                <c:pt idx="31020">
                  <c:v>58.400041359980378</c:v>
                </c:pt>
                <c:pt idx="31021">
                  <c:v>58.390404082992987</c:v>
                </c:pt>
                <c:pt idx="31022">
                  <c:v>58.394018061863278</c:v>
                </c:pt>
                <c:pt idx="31023">
                  <c:v>58.392813402239852</c:v>
                </c:pt>
                <c:pt idx="31024">
                  <c:v>58.387492822236389</c:v>
                </c:pt>
                <c:pt idx="31025">
                  <c:v>58.399238253564782</c:v>
                </c:pt>
                <c:pt idx="31026">
                  <c:v>58.393014178843757</c:v>
                </c:pt>
                <c:pt idx="31027">
                  <c:v>58.395724662996457</c:v>
                </c:pt>
                <c:pt idx="31028">
                  <c:v>58.427949307923029</c:v>
                </c:pt>
                <c:pt idx="31029">
                  <c:v>58.43487610075772</c:v>
                </c:pt>
                <c:pt idx="31030">
                  <c:v>58.445216095858761</c:v>
                </c:pt>
                <c:pt idx="31031">
                  <c:v>58.5295422694984</c:v>
                </c:pt>
                <c:pt idx="31032">
                  <c:v>58.532754695160868</c:v>
                </c:pt>
                <c:pt idx="31033">
                  <c:v>58.552029249135643</c:v>
                </c:pt>
                <c:pt idx="31034">
                  <c:v>58.563674292162062</c:v>
                </c:pt>
                <c:pt idx="31035">
                  <c:v>58.576523994811922</c:v>
                </c:pt>
                <c:pt idx="31036">
                  <c:v>58.562871185746438</c:v>
                </c:pt>
                <c:pt idx="31037">
                  <c:v>58.567489047636244</c:v>
                </c:pt>
                <c:pt idx="31038">
                  <c:v>58.574717005376797</c:v>
                </c:pt>
                <c:pt idx="31039">
                  <c:v>58.580037585380232</c:v>
                </c:pt>
                <c:pt idx="31040">
                  <c:v>58.500931603442091</c:v>
                </c:pt>
                <c:pt idx="31041">
                  <c:v>58.501232768347961</c:v>
                </c:pt>
                <c:pt idx="31042">
                  <c:v>58.501132380046023</c:v>
                </c:pt>
                <c:pt idx="31043">
                  <c:v>58.502638204575298</c:v>
                </c:pt>
                <c:pt idx="31044">
                  <c:v>58.504746358916279</c:v>
                </c:pt>
                <c:pt idx="31045">
                  <c:v>58.512476258166593</c:v>
                </c:pt>
                <c:pt idx="31046">
                  <c:v>58.506151795143609</c:v>
                </c:pt>
                <c:pt idx="31047">
                  <c:v>58.505649853633848</c:v>
                </c:pt>
                <c:pt idx="31048">
                  <c:v>58.508460726088501</c:v>
                </c:pt>
                <c:pt idx="31049">
                  <c:v>58.511271598543154</c:v>
                </c:pt>
                <c:pt idx="31050">
                  <c:v>58.519704215907133</c:v>
                </c:pt>
                <c:pt idx="31051">
                  <c:v>58.533156248368698</c:v>
                </c:pt>
                <c:pt idx="31052">
                  <c:v>58.488182289094212</c:v>
                </c:pt>
                <c:pt idx="31053">
                  <c:v>58.49500869362695</c:v>
                </c:pt>
                <c:pt idx="31054">
                  <c:v>58.488583842302027</c:v>
                </c:pt>
                <c:pt idx="31055">
                  <c:v>58.498120730987452</c:v>
                </c:pt>
                <c:pt idx="31056">
                  <c:v>58.484969863431743</c:v>
                </c:pt>
                <c:pt idx="31057">
                  <c:v>58.366913220336258</c:v>
                </c:pt>
                <c:pt idx="31058">
                  <c:v>58.358079049764477</c:v>
                </c:pt>
                <c:pt idx="31059">
                  <c:v>58.438389691326037</c:v>
                </c:pt>
                <c:pt idx="31060">
                  <c:v>58.442104058498259</c:v>
                </c:pt>
                <c:pt idx="31061">
                  <c:v>58.442806776611917</c:v>
                </c:pt>
                <c:pt idx="31062">
                  <c:v>58.446219978878297</c:v>
                </c:pt>
                <c:pt idx="31063">
                  <c:v>58.439594350949477</c:v>
                </c:pt>
                <c:pt idx="31064">
                  <c:v>58.439493962647518</c:v>
                </c:pt>
                <c:pt idx="31065">
                  <c:v>58.43316949962454</c:v>
                </c:pt>
                <c:pt idx="31066">
                  <c:v>58.425841153582049</c:v>
                </c:pt>
                <c:pt idx="31067">
                  <c:v>58.425539988676199</c:v>
                </c:pt>
                <c:pt idx="31068">
                  <c:v>58.41710737131222</c:v>
                </c:pt>
                <c:pt idx="31069">
                  <c:v>58.416505041500521</c:v>
                </c:pt>
                <c:pt idx="31070">
                  <c:v>58.402952620737011</c:v>
                </c:pt>
                <c:pt idx="31071">
                  <c:v>58.445517260764632</c:v>
                </c:pt>
                <c:pt idx="31072">
                  <c:v>58.395724662996471</c:v>
                </c:pt>
                <c:pt idx="31073">
                  <c:v>58.4054623282858</c:v>
                </c:pt>
                <c:pt idx="31074">
                  <c:v>58.399539418470653</c:v>
                </c:pt>
                <c:pt idx="31075">
                  <c:v>58.400944854697983</c:v>
                </c:pt>
                <c:pt idx="31076">
                  <c:v>58.507356454767041</c:v>
                </c:pt>
                <c:pt idx="31077">
                  <c:v>58.510568880429503</c:v>
                </c:pt>
                <c:pt idx="31078">
                  <c:v>58.512175093260751</c:v>
                </c:pt>
                <c:pt idx="31079">
                  <c:v>58.504947135520197</c:v>
                </c:pt>
                <c:pt idx="31080">
                  <c:v>58.506252183445582</c:v>
                </c:pt>
                <c:pt idx="31081">
                  <c:v>58.494506752117204</c:v>
                </c:pt>
                <c:pt idx="31082">
                  <c:v>58.500329273630392</c:v>
                </c:pt>
                <c:pt idx="31083">
                  <c:v>58.506252183445547</c:v>
                </c:pt>
                <c:pt idx="31084">
                  <c:v>58.408975918854118</c:v>
                </c:pt>
                <c:pt idx="31085">
                  <c:v>58.413393004139998</c:v>
                </c:pt>
                <c:pt idx="31086">
                  <c:v>58.405261551681889</c:v>
                </c:pt>
                <c:pt idx="31087">
                  <c:v>58.409176695458022</c:v>
                </c:pt>
                <c:pt idx="31088">
                  <c:v>58.400242136584282</c:v>
                </c:pt>
                <c:pt idx="31089">
                  <c:v>58.397732429035479</c:v>
                </c:pt>
                <c:pt idx="31090">
                  <c:v>58.392913790541797</c:v>
                </c:pt>
                <c:pt idx="31091">
                  <c:v>58.4282504728289</c:v>
                </c:pt>
                <c:pt idx="31092">
                  <c:v>58.426845036601563</c:v>
                </c:pt>
                <c:pt idx="31093">
                  <c:v>58.429354744150352</c:v>
                </c:pt>
                <c:pt idx="31094">
                  <c:v>58.438088526420181</c:v>
                </c:pt>
                <c:pt idx="31095">
                  <c:v>58.4437102713295</c:v>
                </c:pt>
                <c:pt idx="31096">
                  <c:v>58.440899398874819</c:v>
                </c:pt>
                <c:pt idx="31097">
                  <c:v>58.456158420771523</c:v>
                </c:pt>
                <c:pt idx="31098">
                  <c:v>58.454451819638336</c:v>
                </c:pt>
                <c:pt idx="31099">
                  <c:v>58.450335899258313</c:v>
                </c:pt>
                <c:pt idx="31100">
                  <c:v>58.460575506057417</c:v>
                </c:pt>
                <c:pt idx="31101">
                  <c:v>58.451640947183677</c:v>
                </c:pt>
                <c:pt idx="31102">
                  <c:v>58.444513377745103</c:v>
                </c:pt>
                <c:pt idx="31103">
                  <c:v>58.558454100460558</c:v>
                </c:pt>
                <c:pt idx="31104">
                  <c:v>58.578230595945122</c:v>
                </c:pt>
                <c:pt idx="31105">
                  <c:v>58.581643798211459</c:v>
                </c:pt>
                <c:pt idx="31106">
                  <c:v>58.573713122357283</c:v>
                </c:pt>
                <c:pt idx="31107">
                  <c:v>58.580539526890007</c:v>
                </c:pt>
                <c:pt idx="31108">
                  <c:v>58.573311569149467</c:v>
                </c:pt>
                <c:pt idx="31109">
                  <c:v>58.574415840470962</c:v>
                </c:pt>
                <c:pt idx="31110">
                  <c:v>58.584454670666112</c:v>
                </c:pt>
                <c:pt idx="31111">
                  <c:v>58.577728654435347</c:v>
                </c:pt>
                <c:pt idx="31112">
                  <c:v>58.582346516325153</c:v>
                </c:pt>
                <c:pt idx="31113">
                  <c:v>58.578330984247067</c:v>
                </c:pt>
                <c:pt idx="31114">
                  <c:v>58.576323218208039</c:v>
                </c:pt>
                <c:pt idx="31115">
                  <c:v>58.581543409909528</c:v>
                </c:pt>
                <c:pt idx="31116">
                  <c:v>58.573311569149467</c:v>
                </c:pt>
                <c:pt idx="31117">
                  <c:v>58.576323218208039</c:v>
                </c:pt>
                <c:pt idx="31118">
                  <c:v>58.574415840470948</c:v>
                </c:pt>
                <c:pt idx="31119">
                  <c:v>58.568392542353841</c:v>
                </c:pt>
                <c:pt idx="31120">
                  <c:v>58.572910015941659</c:v>
                </c:pt>
                <c:pt idx="31121">
                  <c:v>58.566284388012818</c:v>
                </c:pt>
                <c:pt idx="31122">
                  <c:v>58.561566137821082</c:v>
                </c:pt>
                <c:pt idx="31123">
                  <c:v>58.532955471764787</c:v>
                </c:pt>
                <c:pt idx="31124">
                  <c:v>58.537372557050652</c:v>
                </c:pt>
                <c:pt idx="31125">
                  <c:v>58.538276051768207</c:v>
                </c:pt>
                <c:pt idx="31126">
                  <c:v>58.523117418173477</c:v>
                </c:pt>
                <c:pt idx="31127">
                  <c:v>58.533658189878437</c:v>
                </c:pt>
                <c:pt idx="31128">
                  <c:v>58.536469062333069</c:v>
                </c:pt>
                <c:pt idx="31129">
                  <c:v>58.532453530255012</c:v>
                </c:pt>
                <c:pt idx="31130">
                  <c:v>58.536167897427241</c:v>
                </c:pt>
                <c:pt idx="31131">
                  <c:v>58.520908875530552</c:v>
                </c:pt>
                <c:pt idx="31132">
                  <c:v>58.526430232137912</c:v>
                </c:pt>
                <c:pt idx="31133">
                  <c:v>58.517094120056363</c:v>
                </c:pt>
                <c:pt idx="31134">
                  <c:v>58.509665385711934</c:v>
                </c:pt>
                <c:pt idx="31135">
                  <c:v>58.513379752884163</c:v>
                </c:pt>
                <c:pt idx="31136">
                  <c:v>58.499827332120653</c:v>
                </c:pt>
                <c:pt idx="31137">
                  <c:v>58.500329273630392</c:v>
                </c:pt>
                <c:pt idx="31138">
                  <c:v>58.497116847967938</c:v>
                </c:pt>
                <c:pt idx="31139">
                  <c:v>58.4997269438187</c:v>
                </c:pt>
                <c:pt idx="31140">
                  <c:v>58.507155678163151</c:v>
                </c:pt>
                <c:pt idx="31141">
                  <c:v>58.494004810607407</c:v>
                </c:pt>
                <c:pt idx="31142">
                  <c:v>58.514985965715347</c:v>
                </c:pt>
                <c:pt idx="31143">
                  <c:v>58.512777423072421</c:v>
                </c:pt>
                <c:pt idx="31144">
                  <c:v>58.516993731754397</c:v>
                </c:pt>
                <c:pt idx="31145">
                  <c:v>58.529642657800338</c:v>
                </c:pt>
                <c:pt idx="31146">
                  <c:v>58.513480141186093</c:v>
                </c:pt>
                <c:pt idx="31147">
                  <c:v>58.50876189099435</c:v>
                </c:pt>
                <c:pt idx="31148">
                  <c:v>58.522113535153977</c:v>
                </c:pt>
                <c:pt idx="31149">
                  <c:v>58.522213923455922</c:v>
                </c:pt>
                <c:pt idx="31150">
                  <c:v>58.52592829062813</c:v>
                </c:pt>
                <c:pt idx="31151">
                  <c:v>58.520507322322722</c:v>
                </c:pt>
                <c:pt idx="31152">
                  <c:v>58.533156248368677</c:v>
                </c:pt>
                <c:pt idx="31153">
                  <c:v>58.549218376680983</c:v>
                </c:pt>
                <c:pt idx="31154">
                  <c:v>58.555442451402001</c:v>
                </c:pt>
                <c:pt idx="31155">
                  <c:v>58.571705356318233</c:v>
                </c:pt>
                <c:pt idx="31156">
                  <c:v>58.564377010275727</c:v>
                </c:pt>
                <c:pt idx="31157">
                  <c:v>58.568994872165518</c:v>
                </c:pt>
                <c:pt idx="31158">
                  <c:v>58.568894483863573</c:v>
                </c:pt>
                <c:pt idx="31159">
                  <c:v>58.579937197078308</c:v>
                </c:pt>
                <c:pt idx="31160">
                  <c:v>58.581041468399768</c:v>
                </c:pt>
                <c:pt idx="31161">
                  <c:v>58.556948275931298</c:v>
                </c:pt>
                <c:pt idx="31162">
                  <c:v>58.528437998176962</c:v>
                </c:pt>
                <c:pt idx="31163">
                  <c:v>58.524723631004733</c:v>
                </c:pt>
                <c:pt idx="31164">
                  <c:v>58.437185031702597</c:v>
                </c:pt>
                <c:pt idx="31165">
                  <c:v>58.409076307156077</c:v>
                </c:pt>
                <c:pt idx="31166">
                  <c:v>58.410582131685359</c:v>
                </c:pt>
                <c:pt idx="31167">
                  <c:v>58.398937088658933</c:v>
                </c:pt>
                <c:pt idx="31168">
                  <c:v>58.392813402239859</c:v>
                </c:pt>
                <c:pt idx="31169">
                  <c:v>58.416705818104433</c:v>
                </c:pt>
                <c:pt idx="31170">
                  <c:v>58.421424068296147</c:v>
                </c:pt>
                <c:pt idx="31171">
                  <c:v>58.407670870928762</c:v>
                </c:pt>
                <c:pt idx="31172">
                  <c:v>58.288208791605932</c:v>
                </c:pt>
                <c:pt idx="31173">
                  <c:v>58.270640838764344</c:v>
                </c:pt>
                <c:pt idx="31174">
                  <c:v>58.26391482253355</c:v>
                </c:pt>
                <c:pt idx="31175">
                  <c:v>58.2759614187678</c:v>
                </c:pt>
                <c:pt idx="31176">
                  <c:v>58.267026859894059</c:v>
                </c:pt>
                <c:pt idx="31177">
                  <c:v>58.26471792894916</c:v>
                </c:pt>
                <c:pt idx="31178">
                  <c:v>58.249559295354423</c:v>
                </c:pt>
                <c:pt idx="31179">
                  <c:v>58.253976380640303</c:v>
                </c:pt>
                <c:pt idx="31180">
                  <c:v>58.261103950078912</c:v>
                </c:pt>
                <c:pt idx="31181">
                  <c:v>58.2786719029205</c:v>
                </c:pt>
                <c:pt idx="31182">
                  <c:v>58.255783370075449</c:v>
                </c:pt>
                <c:pt idx="31183">
                  <c:v>58.337298671260413</c:v>
                </c:pt>
                <c:pt idx="31184">
                  <c:v>58.37665088562558</c:v>
                </c:pt>
                <c:pt idx="31185">
                  <c:v>58.367013608638203</c:v>
                </c:pt>
                <c:pt idx="31186">
                  <c:v>58.365307007505031</c:v>
                </c:pt>
                <c:pt idx="31187">
                  <c:v>58.368017491657717</c:v>
                </c:pt>
                <c:pt idx="31188">
                  <c:v>58.331174984841347</c:v>
                </c:pt>
                <c:pt idx="31189">
                  <c:v>58.327761782574989</c:v>
                </c:pt>
                <c:pt idx="31190">
                  <c:v>58.336595953146748</c:v>
                </c:pt>
                <c:pt idx="31191">
                  <c:v>58.463988708323782</c:v>
                </c:pt>
                <c:pt idx="31192">
                  <c:v>58.45334754831687</c:v>
                </c:pt>
                <c:pt idx="31193">
                  <c:v>58.447926580011448</c:v>
                </c:pt>
                <c:pt idx="31194">
                  <c:v>58.445918813972433</c:v>
                </c:pt>
                <c:pt idx="31195">
                  <c:v>58.457664245300791</c:v>
                </c:pt>
                <c:pt idx="31196">
                  <c:v>58.453648713222726</c:v>
                </c:pt>
                <c:pt idx="31197">
                  <c:v>58.469710841535047</c:v>
                </c:pt>
                <c:pt idx="31198">
                  <c:v>58.476537246067771</c:v>
                </c:pt>
                <c:pt idx="31199">
                  <c:v>58.481456272863397</c:v>
                </c:pt>
                <c:pt idx="31200">
                  <c:v>58.494807917023017</c:v>
                </c:pt>
                <c:pt idx="31201">
                  <c:v>58.516291013640739</c:v>
                </c:pt>
                <c:pt idx="31202">
                  <c:v>58.525827902326199</c:v>
                </c:pt>
                <c:pt idx="31203">
                  <c:v>58.526530620439871</c:v>
                </c:pt>
                <c:pt idx="31204">
                  <c:v>58.541789642336539</c:v>
                </c:pt>
                <c:pt idx="31205">
                  <c:v>58.543897796677527</c:v>
                </c:pt>
                <c:pt idx="31206">
                  <c:v>58.549218376680983</c:v>
                </c:pt>
                <c:pt idx="31207">
                  <c:v>58.564276621973782</c:v>
                </c:pt>
                <c:pt idx="31208">
                  <c:v>58.566886717824516</c:v>
                </c:pt>
                <c:pt idx="31209">
                  <c:v>58.570299920090903</c:v>
                </c:pt>
                <c:pt idx="31210">
                  <c:v>58.556145169515673</c:v>
                </c:pt>
                <c:pt idx="31211">
                  <c:v>58.572207297828001</c:v>
                </c:pt>
                <c:pt idx="31212">
                  <c:v>58.576624383113881</c:v>
                </c:pt>
                <c:pt idx="31213">
                  <c:v>58.580238361984151</c:v>
                </c:pt>
                <c:pt idx="31214">
                  <c:v>58.582045351419282</c:v>
                </c:pt>
                <c:pt idx="31215">
                  <c:v>58.590879521991063</c:v>
                </c:pt>
                <c:pt idx="31216">
                  <c:v>58.577527877831429</c:v>
                </c:pt>
                <c:pt idx="31217">
                  <c:v>58.574315452168989</c:v>
                </c:pt>
                <c:pt idx="31218">
                  <c:v>58.577527877831443</c:v>
                </c:pt>
                <c:pt idx="31219">
                  <c:v>58.575921665000209</c:v>
                </c:pt>
                <c:pt idx="31220">
                  <c:v>58.584856223873942</c:v>
                </c:pt>
                <c:pt idx="31221">
                  <c:v>58.583751952552461</c:v>
                </c:pt>
                <c:pt idx="31222">
                  <c:v>58.583551175948557</c:v>
                </c:pt>
                <c:pt idx="31223">
                  <c:v>58.580037585380239</c:v>
                </c:pt>
                <c:pt idx="31224">
                  <c:v>58.591783016708611</c:v>
                </c:pt>
                <c:pt idx="31225">
                  <c:v>58.598509032939411</c:v>
                </c:pt>
                <c:pt idx="31226">
                  <c:v>58.601922235205762</c:v>
                </c:pt>
                <c:pt idx="31227">
                  <c:v>58.605736990679951</c:v>
                </c:pt>
                <c:pt idx="31228">
                  <c:v>58.604733107660401</c:v>
                </c:pt>
                <c:pt idx="31229">
                  <c:v>58.60071757558233</c:v>
                </c:pt>
                <c:pt idx="31230">
                  <c:v>58.609551746154096</c:v>
                </c:pt>
                <c:pt idx="31231">
                  <c:v>58.637258917492829</c:v>
                </c:pt>
                <c:pt idx="31232">
                  <c:v>58.64769930089583</c:v>
                </c:pt>
                <c:pt idx="31233">
                  <c:v>58.640471343155298</c:v>
                </c:pt>
                <c:pt idx="31234">
                  <c:v>58.640571731457243</c:v>
                </c:pt>
                <c:pt idx="31235">
                  <c:v>58.63555231635965</c:v>
                </c:pt>
                <c:pt idx="31236">
                  <c:v>58.627320475599568</c:v>
                </c:pt>
                <c:pt idx="31237">
                  <c:v>58.635753092963547</c:v>
                </c:pt>
                <c:pt idx="31238">
                  <c:v>58.628525135223022</c:v>
                </c:pt>
                <c:pt idx="31239">
                  <c:v>58.627119698995699</c:v>
                </c:pt>
                <c:pt idx="31240">
                  <c:v>58.631637172583517</c:v>
                </c:pt>
                <c:pt idx="31241">
                  <c:v>58.625312709560561</c:v>
                </c:pt>
                <c:pt idx="31242">
                  <c:v>58.6248107680508</c:v>
                </c:pt>
                <c:pt idx="31243">
                  <c:v>58.623104166917607</c:v>
                </c:pt>
                <c:pt idx="31244">
                  <c:v>58.644486875233341</c:v>
                </c:pt>
                <c:pt idx="31245">
                  <c:v>58.639668236739681</c:v>
                </c:pt>
                <c:pt idx="31246">
                  <c:v>58.62340533182347</c:v>
                </c:pt>
                <c:pt idx="31247">
                  <c:v>58.620192906161002</c:v>
                </c:pt>
                <c:pt idx="31248">
                  <c:v>58.606740873699451</c:v>
                </c:pt>
                <c:pt idx="31249">
                  <c:v>58.614069219741943</c:v>
                </c:pt>
                <c:pt idx="31250">
                  <c:v>58.5855589419876</c:v>
                </c:pt>
                <c:pt idx="31251">
                  <c:v>58.567288271032318</c:v>
                </c:pt>
                <c:pt idx="31252">
                  <c:v>58.5627707974445</c:v>
                </c:pt>
                <c:pt idx="31253">
                  <c:v>58.550724201210258</c:v>
                </c:pt>
                <c:pt idx="31254">
                  <c:v>58.556145169515673</c:v>
                </c:pt>
                <c:pt idx="31255">
                  <c:v>58.552430802343437</c:v>
                </c:pt>
                <c:pt idx="31256">
                  <c:v>58.528739163082797</c:v>
                </c:pt>
                <c:pt idx="31257">
                  <c:v>58.532051977047203</c:v>
                </c:pt>
                <c:pt idx="31258">
                  <c:v>58.522715864965697</c:v>
                </c:pt>
                <c:pt idx="31259">
                  <c:v>58.520206157416872</c:v>
                </c:pt>
                <c:pt idx="31260">
                  <c:v>58.515688683829048</c:v>
                </c:pt>
                <c:pt idx="31261">
                  <c:v>58.509765774013893</c:v>
                </c:pt>
                <c:pt idx="31262">
                  <c:v>58.491294326454728</c:v>
                </c:pt>
                <c:pt idx="31263">
                  <c:v>58.451841723787588</c:v>
                </c:pt>
                <c:pt idx="31264">
                  <c:v>58.357075166744963</c:v>
                </c:pt>
                <c:pt idx="31265">
                  <c:v>58.3594844859918</c:v>
                </c:pt>
                <c:pt idx="31266">
                  <c:v>58.348240996173203</c:v>
                </c:pt>
                <c:pt idx="31267">
                  <c:v>58.371229917320179</c:v>
                </c:pt>
                <c:pt idx="31268">
                  <c:v>58.348341384475141</c:v>
                </c:pt>
                <c:pt idx="31269">
                  <c:v>58.351955363345397</c:v>
                </c:pt>
                <c:pt idx="31270">
                  <c:v>58.350851092023923</c:v>
                </c:pt>
                <c:pt idx="31271">
                  <c:v>58.355569342215666</c:v>
                </c:pt>
                <c:pt idx="31272">
                  <c:v>58.363500018069871</c:v>
                </c:pt>
                <c:pt idx="31273">
                  <c:v>58.362696911654247</c:v>
                </c:pt>
                <c:pt idx="31274">
                  <c:v>58.369824481092827</c:v>
                </c:pt>
                <c:pt idx="31275">
                  <c:v>58.373438459963118</c:v>
                </c:pt>
                <c:pt idx="31276">
                  <c:v>58.372133412037748</c:v>
                </c:pt>
                <c:pt idx="31277">
                  <c:v>58.385183891291497</c:v>
                </c:pt>
                <c:pt idx="31278">
                  <c:v>58.382674183742687</c:v>
                </c:pt>
                <c:pt idx="31279">
                  <c:v>58.39221107242814</c:v>
                </c:pt>
                <c:pt idx="31280">
                  <c:v>58.388998646765671</c:v>
                </c:pt>
                <c:pt idx="31281">
                  <c:v>58.386087386009073</c:v>
                </c:pt>
                <c:pt idx="31282">
                  <c:v>58.396728546015979</c:v>
                </c:pt>
                <c:pt idx="31283">
                  <c:v>58.484568310223928</c:v>
                </c:pt>
                <c:pt idx="31284">
                  <c:v>58.488182289094198</c:v>
                </c:pt>
                <c:pt idx="31285">
                  <c:v>58.499425778912823</c:v>
                </c:pt>
                <c:pt idx="31286">
                  <c:v>58.480954331353672</c:v>
                </c:pt>
                <c:pt idx="31287">
                  <c:v>58.493302092493757</c:v>
                </c:pt>
                <c:pt idx="31288">
                  <c:v>58.532754695160882</c:v>
                </c:pt>
                <c:pt idx="31289">
                  <c:v>58.571404191412363</c:v>
                </c:pt>
                <c:pt idx="31290">
                  <c:v>58.579736420474397</c:v>
                </c:pt>
                <c:pt idx="31291">
                  <c:v>58.573010404243597</c:v>
                </c:pt>
                <c:pt idx="31292">
                  <c:v>58.573612734055338</c:v>
                </c:pt>
                <c:pt idx="31293">
                  <c:v>58.568794095561643</c:v>
                </c:pt>
                <c:pt idx="31294">
                  <c:v>58.577929431039252</c:v>
                </c:pt>
                <c:pt idx="31295">
                  <c:v>58.591381463500817</c:v>
                </c:pt>
                <c:pt idx="31296">
                  <c:v>58.588570591046143</c:v>
                </c:pt>
                <c:pt idx="31297">
                  <c:v>58.591783016708611</c:v>
                </c:pt>
                <c:pt idx="31298">
                  <c:v>58.593389229539852</c:v>
                </c:pt>
                <c:pt idx="31299">
                  <c:v>58.60041641067648</c:v>
                </c:pt>
                <c:pt idx="31300">
                  <c:v>58.613768054836093</c:v>
                </c:pt>
                <c:pt idx="31301">
                  <c:v>58.618787469933679</c:v>
                </c:pt>
                <c:pt idx="31302">
                  <c:v>58.634146880132363</c:v>
                </c:pt>
                <c:pt idx="31303">
                  <c:v>58.642780274100211</c:v>
                </c:pt>
                <c:pt idx="31304">
                  <c:v>58.648402019009517</c:v>
                </c:pt>
                <c:pt idx="31305">
                  <c:v>58.659846285432018</c:v>
                </c:pt>
                <c:pt idx="31306">
                  <c:v>58.646795806178282</c:v>
                </c:pt>
                <c:pt idx="31307">
                  <c:v>58.607644368417013</c:v>
                </c:pt>
                <c:pt idx="31308">
                  <c:v>58.579033702360732</c:v>
                </c:pt>
                <c:pt idx="31309">
                  <c:v>58.572307686129939</c:v>
                </c:pt>
                <c:pt idx="31310">
                  <c:v>58.576724771415833</c:v>
                </c:pt>
                <c:pt idx="31311">
                  <c:v>58.567589435938203</c:v>
                </c:pt>
                <c:pt idx="31312">
                  <c:v>58.574114675565077</c:v>
                </c:pt>
                <c:pt idx="31313">
                  <c:v>58.571705356318233</c:v>
                </c:pt>
                <c:pt idx="31314">
                  <c:v>58.561566137821103</c:v>
                </c:pt>
                <c:pt idx="31315">
                  <c:v>58.56257002084061</c:v>
                </c:pt>
                <c:pt idx="31316">
                  <c:v>58.554338180080528</c:v>
                </c:pt>
                <c:pt idx="31317">
                  <c:v>58.550021483096579</c:v>
                </c:pt>
                <c:pt idx="31318">
                  <c:v>58.551226142720033</c:v>
                </c:pt>
                <c:pt idx="31319">
                  <c:v>58.549218376680997</c:v>
                </c:pt>
                <c:pt idx="31320">
                  <c:v>58.544098573281438</c:v>
                </c:pt>
                <c:pt idx="31321">
                  <c:v>58.554137403476624</c:v>
                </c:pt>
                <c:pt idx="31322">
                  <c:v>58.535866732521399</c:v>
                </c:pt>
                <c:pt idx="31323">
                  <c:v>58.519804604209071</c:v>
                </c:pt>
                <c:pt idx="31324">
                  <c:v>58.517294896660268</c:v>
                </c:pt>
                <c:pt idx="31325">
                  <c:v>58.533557801576478</c:v>
                </c:pt>
                <c:pt idx="31326">
                  <c:v>58.530044211008153</c:v>
                </c:pt>
                <c:pt idx="31327">
                  <c:v>58.523117418173499</c:v>
                </c:pt>
                <c:pt idx="31328">
                  <c:v>58.527634891761309</c:v>
                </c:pt>
                <c:pt idx="31329">
                  <c:v>58.472120160781898</c:v>
                </c:pt>
                <c:pt idx="31330">
                  <c:v>58.481857826071227</c:v>
                </c:pt>
                <c:pt idx="31331">
                  <c:v>58.472722490593597</c:v>
                </c:pt>
                <c:pt idx="31332">
                  <c:v>58.471818995876042</c:v>
                </c:pt>
                <c:pt idx="31333">
                  <c:v>58.471718607574097</c:v>
                </c:pt>
                <c:pt idx="31334">
                  <c:v>58.458567740018367</c:v>
                </c:pt>
                <c:pt idx="31335">
                  <c:v>58.468305405307717</c:v>
                </c:pt>
                <c:pt idx="31336">
                  <c:v>58.458266575112511</c:v>
                </c:pt>
                <c:pt idx="31337">
                  <c:v>58.46890773511943</c:v>
                </c:pt>
                <c:pt idx="31338">
                  <c:v>58.465996474362811</c:v>
                </c:pt>
                <c:pt idx="31339">
                  <c:v>58.456559973979353</c:v>
                </c:pt>
                <c:pt idx="31340">
                  <c:v>58.435378042267473</c:v>
                </c:pt>
                <c:pt idx="31341">
                  <c:v>58.453447936618829</c:v>
                </c:pt>
                <c:pt idx="31342">
                  <c:v>58.478043070597053</c:v>
                </c:pt>
                <c:pt idx="31343">
                  <c:v>58.488684230603958</c:v>
                </c:pt>
                <c:pt idx="31344">
                  <c:v>58.483062485694639</c:v>
                </c:pt>
                <c:pt idx="31345">
                  <c:v>58.489487337019568</c:v>
                </c:pt>
                <c:pt idx="31346">
                  <c:v>58.509866162315816</c:v>
                </c:pt>
                <c:pt idx="31347">
                  <c:v>58.507758007974843</c:v>
                </c:pt>
                <c:pt idx="31348">
                  <c:v>58.550423036304423</c:v>
                </c:pt>
                <c:pt idx="31349">
                  <c:v>58.550121871398552</c:v>
                </c:pt>
                <c:pt idx="31350">
                  <c:v>58.562369244236699</c:v>
                </c:pt>
                <c:pt idx="31351">
                  <c:v>58.556747499327372</c:v>
                </c:pt>
                <c:pt idx="31352">
                  <c:v>58.558956041970333</c:v>
                </c:pt>
                <c:pt idx="31353">
                  <c:v>58.556245557817611</c:v>
                </c:pt>
                <c:pt idx="31354">
                  <c:v>58.552029249135643</c:v>
                </c:pt>
                <c:pt idx="31355">
                  <c:v>58.532754695160868</c:v>
                </c:pt>
                <c:pt idx="31356">
                  <c:v>58.512677034770462</c:v>
                </c:pt>
                <c:pt idx="31357">
                  <c:v>58.411887179610687</c:v>
                </c:pt>
                <c:pt idx="31358">
                  <c:v>58.410682519987297</c:v>
                </c:pt>
                <c:pt idx="31359">
                  <c:v>58.410883296591187</c:v>
                </c:pt>
                <c:pt idx="31360">
                  <c:v>58.403153397340908</c:v>
                </c:pt>
                <c:pt idx="31361">
                  <c:v>58.387793987142238</c:v>
                </c:pt>
                <c:pt idx="31362">
                  <c:v>58.377253215437293</c:v>
                </c:pt>
                <c:pt idx="31363">
                  <c:v>58.359584874293738</c:v>
                </c:pt>
                <c:pt idx="31364">
                  <c:v>58.360187204105472</c:v>
                </c:pt>
                <c:pt idx="31365">
                  <c:v>58.342318086358041</c:v>
                </c:pt>
                <c:pt idx="31366">
                  <c:v>58.334588187107727</c:v>
                </c:pt>
                <c:pt idx="31367">
                  <c:v>58.352758469761028</c:v>
                </c:pt>
                <c:pt idx="31368">
                  <c:v>58.357376331650833</c:v>
                </c:pt>
                <c:pt idx="31369">
                  <c:v>58.352658081459097</c:v>
                </c:pt>
                <c:pt idx="31370">
                  <c:v>58.357577108254723</c:v>
                </c:pt>
                <c:pt idx="31371">
                  <c:v>58.377052438833402</c:v>
                </c:pt>
                <c:pt idx="31372">
                  <c:v>58.385886609405183</c:v>
                </c:pt>
                <c:pt idx="31373">
                  <c:v>58.376650885625601</c:v>
                </c:pt>
                <c:pt idx="31374">
                  <c:v>58.404056892058478</c:v>
                </c:pt>
                <c:pt idx="31375">
                  <c:v>58.413493392441978</c:v>
                </c:pt>
                <c:pt idx="31376">
                  <c:v>58.513881694393902</c:v>
                </c:pt>
                <c:pt idx="31377">
                  <c:v>58.517294896660268</c:v>
                </c:pt>
                <c:pt idx="31378">
                  <c:v>58.510568880429503</c:v>
                </c:pt>
                <c:pt idx="31379">
                  <c:v>58.514484024205601</c:v>
                </c:pt>
                <c:pt idx="31380">
                  <c:v>58.515487907225122</c:v>
                </c:pt>
                <c:pt idx="31381">
                  <c:v>58.512175093260723</c:v>
                </c:pt>
                <c:pt idx="31382">
                  <c:v>58.470413559648698</c:v>
                </c:pt>
                <c:pt idx="31383">
                  <c:v>58.470413559648698</c:v>
                </c:pt>
                <c:pt idx="31384">
                  <c:v>58.471015889460411</c:v>
                </c:pt>
                <c:pt idx="31385">
                  <c:v>58.473525597009221</c:v>
                </c:pt>
                <c:pt idx="31386">
                  <c:v>58.470513947950657</c:v>
                </c:pt>
                <c:pt idx="31387">
                  <c:v>58.448127356615373</c:v>
                </c:pt>
                <c:pt idx="31388">
                  <c:v>58.44732425019977</c:v>
                </c:pt>
                <c:pt idx="31389">
                  <c:v>58.450637064164177</c:v>
                </c:pt>
                <c:pt idx="31390">
                  <c:v>58.426945424903529</c:v>
                </c:pt>
                <c:pt idx="31391">
                  <c:v>58.424234940750829</c:v>
                </c:pt>
                <c:pt idx="31392">
                  <c:v>58.431061345283538</c:v>
                </c:pt>
                <c:pt idx="31393">
                  <c:v>58.430057462264017</c:v>
                </c:pt>
                <c:pt idx="31394">
                  <c:v>58.429455132452318</c:v>
                </c:pt>
                <c:pt idx="31395">
                  <c:v>58.431563286793292</c:v>
                </c:pt>
                <c:pt idx="31396">
                  <c:v>58.42122329169225</c:v>
                </c:pt>
                <c:pt idx="31397">
                  <c:v>58.438088526420188</c:v>
                </c:pt>
                <c:pt idx="31398">
                  <c:v>58.423231057731293</c:v>
                </c:pt>
                <c:pt idx="31399">
                  <c:v>58.423231057731293</c:v>
                </c:pt>
                <c:pt idx="31400">
                  <c:v>58.426443483393747</c:v>
                </c:pt>
                <c:pt idx="31401">
                  <c:v>58.473023655499453</c:v>
                </c:pt>
                <c:pt idx="31402">
                  <c:v>58.463888320021837</c:v>
                </c:pt>
                <c:pt idx="31403">
                  <c:v>58.459370846433998</c:v>
                </c:pt>
                <c:pt idx="31404">
                  <c:v>58.46368754341794</c:v>
                </c:pt>
                <c:pt idx="31405">
                  <c:v>58.471116277762377</c:v>
                </c:pt>
                <c:pt idx="31406">
                  <c:v>58.478444623804862</c:v>
                </c:pt>
                <c:pt idx="31407">
                  <c:v>58.480954331353672</c:v>
                </c:pt>
                <c:pt idx="31408">
                  <c:v>58.482660932486851</c:v>
                </c:pt>
                <c:pt idx="31409">
                  <c:v>58.482861709090763</c:v>
                </c:pt>
                <c:pt idx="31410">
                  <c:v>58.483965980412243</c:v>
                </c:pt>
                <c:pt idx="31411">
                  <c:v>58.478846177012677</c:v>
                </c:pt>
                <c:pt idx="31412">
                  <c:v>58.362395746748433</c:v>
                </c:pt>
                <c:pt idx="31413">
                  <c:v>58.367214385242107</c:v>
                </c:pt>
                <c:pt idx="31414">
                  <c:v>58.369924869394808</c:v>
                </c:pt>
                <c:pt idx="31415">
                  <c:v>58.386187774311018</c:v>
                </c:pt>
                <c:pt idx="31416">
                  <c:v>58.369322539583102</c:v>
                </c:pt>
                <c:pt idx="31417">
                  <c:v>58.388095152048123</c:v>
                </c:pt>
                <c:pt idx="31418">
                  <c:v>58.401145631301873</c:v>
                </c:pt>
                <c:pt idx="31419">
                  <c:v>58.403253785642853</c:v>
                </c:pt>
                <c:pt idx="31420">
                  <c:v>58.420922126786401</c:v>
                </c:pt>
                <c:pt idx="31421">
                  <c:v>58.429455132452333</c:v>
                </c:pt>
                <c:pt idx="31422">
                  <c:v>58.432767946416739</c:v>
                </c:pt>
                <c:pt idx="31423">
                  <c:v>58.435980372079207</c:v>
                </c:pt>
                <c:pt idx="31424">
                  <c:v>58.43266755811478</c:v>
                </c:pt>
                <c:pt idx="31425">
                  <c:v>58.437787361514303</c:v>
                </c:pt>
                <c:pt idx="31426">
                  <c:v>58.434574935851863</c:v>
                </c:pt>
                <c:pt idx="31427">
                  <c:v>58.438389691326023</c:v>
                </c:pt>
                <c:pt idx="31428">
                  <c:v>58.434374159247938</c:v>
                </c:pt>
                <c:pt idx="31429">
                  <c:v>58.434775712455767</c:v>
                </c:pt>
                <c:pt idx="31430">
                  <c:v>58.438690856231901</c:v>
                </c:pt>
                <c:pt idx="31431">
                  <c:v>58.558052547252757</c:v>
                </c:pt>
                <c:pt idx="31432">
                  <c:v>58.552330414041492</c:v>
                </c:pt>
                <c:pt idx="31433">
                  <c:v>58.559558371782053</c:v>
                </c:pt>
                <c:pt idx="31434">
                  <c:v>58.596200101994498</c:v>
                </c:pt>
                <c:pt idx="31435">
                  <c:v>58.600717575582337</c:v>
                </c:pt>
                <c:pt idx="31436">
                  <c:v>58.582547292929043</c:v>
                </c:pt>
                <c:pt idx="31437">
                  <c:v>58.571404191412363</c:v>
                </c:pt>
                <c:pt idx="31438">
                  <c:v>58.553233908759069</c:v>
                </c:pt>
                <c:pt idx="31439">
                  <c:v>58.548816823473182</c:v>
                </c:pt>
                <c:pt idx="31440">
                  <c:v>58.544700903093137</c:v>
                </c:pt>
                <c:pt idx="31441">
                  <c:v>58.540083041203353</c:v>
                </c:pt>
                <c:pt idx="31442">
                  <c:v>58.531248870631572</c:v>
                </c:pt>
                <c:pt idx="31443">
                  <c:v>58.517294896660268</c:v>
                </c:pt>
                <c:pt idx="31444">
                  <c:v>58.520507322322743</c:v>
                </c:pt>
                <c:pt idx="31445">
                  <c:v>58.520306545718832</c:v>
                </c:pt>
                <c:pt idx="31446">
                  <c:v>58.505449077029937</c:v>
                </c:pt>
                <c:pt idx="31447">
                  <c:v>58.506954901559219</c:v>
                </c:pt>
                <c:pt idx="31448">
                  <c:v>58.501734709857722</c:v>
                </c:pt>
                <c:pt idx="31449">
                  <c:v>58.503039757783093</c:v>
                </c:pt>
                <c:pt idx="31450">
                  <c:v>58.50293936948114</c:v>
                </c:pt>
                <c:pt idx="31451">
                  <c:v>58.500630438536241</c:v>
                </c:pt>
                <c:pt idx="31452">
                  <c:v>58.486977629470793</c:v>
                </c:pt>
                <c:pt idx="31453">
                  <c:v>58.447223861897797</c:v>
                </c:pt>
                <c:pt idx="31454">
                  <c:v>58.415802323386849</c:v>
                </c:pt>
                <c:pt idx="31455">
                  <c:v>58.424636493958623</c:v>
                </c:pt>
                <c:pt idx="31456">
                  <c:v>58.414999216971239</c:v>
                </c:pt>
                <c:pt idx="31457">
                  <c:v>58.430258238867928</c:v>
                </c:pt>
                <c:pt idx="31458">
                  <c:v>58.431462898491347</c:v>
                </c:pt>
                <c:pt idx="31459">
                  <c:v>58.420420185276619</c:v>
                </c:pt>
                <c:pt idx="31460">
                  <c:v>58.427648143017173</c:v>
                </c:pt>
                <c:pt idx="31461">
                  <c:v>58.427748531319111</c:v>
                </c:pt>
                <c:pt idx="31462">
                  <c:v>58.432065228303053</c:v>
                </c:pt>
                <c:pt idx="31463">
                  <c:v>58.432466781510861</c:v>
                </c:pt>
                <c:pt idx="31464">
                  <c:v>58.449833957748552</c:v>
                </c:pt>
                <c:pt idx="31465">
                  <c:v>58.463185601908172</c:v>
                </c:pt>
                <c:pt idx="31466">
                  <c:v>58.462784048700371</c:v>
                </c:pt>
                <c:pt idx="31467">
                  <c:v>58.465996474362832</c:v>
                </c:pt>
                <c:pt idx="31468">
                  <c:v>58.464089096625727</c:v>
                </c:pt>
                <c:pt idx="31469">
                  <c:v>58.466297639268667</c:v>
                </c:pt>
                <c:pt idx="31470">
                  <c:v>58.47031317134676</c:v>
                </c:pt>
                <c:pt idx="31471">
                  <c:v>58.467903852099923</c:v>
                </c:pt>
                <c:pt idx="31472">
                  <c:v>58.481958214373194</c:v>
                </c:pt>
                <c:pt idx="31473">
                  <c:v>58.51157276344901</c:v>
                </c:pt>
                <c:pt idx="31474">
                  <c:v>58.517696449868069</c:v>
                </c:pt>
                <c:pt idx="31475">
                  <c:v>58.525928290628151</c:v>
                </c:pt>
                <c:pt idx="31476">
                  <c:v>58.519101886095413</c:v>
                </c:pt>
                <c:pt idx="31477">
                  <c:v>58.515387518923177</c:v>
                </c:pt>
                <c:pt idx="31478">
                  <c:v>58.524522854400807</c:v>
                </c:pt>
                <c:pt idx="31479">
                  <c:v>58.520105769114942</c:v>
                </c:pt>
                <c:pt idx="31480">
                  <c:v>58.519603827605167</c:v>
                </c:pt>
                <c:pt idx="31481">
                  <c:v>58.515086354017328</c:v>
                </c:pt>
                <c:pt idx="31482">
                  <c:v>58.512476258166558</c:v>
                </c:pt>
                <c:pt idx="31483">
                  <c:v>58.48637529965908</c:v>
                </c:pt>
                <c:pt idx="31484">
                  <c:v>58.364202736183557</c:v>
                </c:pt>
                <c:pt idx="31485">
                  <c:v>58.357777884858614</c:v>
                </c:pt>
                <c:pt idx="31486">
                  <c:v>58.354665847498119</c:v>
                </c:pt>
                <c:pt idx="31487">
                  <c:v>58.357376331650833</c:v>
                </c:pt>
                <c:pt idx="31488">
                  <c:v>58.347739054663407</c:v>
                </c:pt>
                <c:pt idx="31489">
                  <c:v>58.341013038432664</c:v>
                </c:pt>
                <c:pt idx="31490">
                  <c:v>58.342920416169733</c:v>
                </c:pt>
                <c:pt idx="31491">
                  <c:v>58.328263724084749</c:v>
                </c:pt>
                <c:pt idx="31492">
                  <c:v>58.342117309754123</c:v>
                </c:pt>
                <c:pt idx="31493">
                  <c:v>58.342820027867774</c:v>
                </c:pt>
                <c:pt idx="31494">
                  <c:v>58.341414591640437</c:v>
                </c:pt>
                <c:pt idx="31495">
                  <c:v>58.353661964478583</c:v>
                </c:pt>
                <c:pt idx="31496">
                  <c:v>58.347237113153668</c:v>
                </c:pt>
                <c:pt idx="31497">
                  <c:v>58.351654198439547</c:v>
                </c:pt>
                <c:pt idx="31498">
                  <c:v>58.360789533917178</c:v>
                </c:pt>
                <c:pt idx="31499">
                  <c:v>58.364604289391352</c:v>
                </c:pt>
                <c:pt idx="31500">
                  <c:v>58.374643119586537</c:v>
                </c:pt>
                <c:pt idx="31501">
                  <c:v>58.373338071661173</c:v>
                </c:pt>
                <c:pt idx="31502">
                  <c:v>58.388095152048109</c:v>
                </c:pt>
                <c:pt idx="31503">
                  <c:v>58.506954901559233</c:v>
                </c:pt>
                <c:pt idx="31504">
                  <c:v>58.516792955150507</c:v>
                </c:pt>
                <c:pt idx="31505">
                  <c:v>58.507858396276788</c:v>
                </c:pt>
                <c:pt idx="31506">
                  <c:v>58.515889460432923</c:v>
                </c:pt>
                <c:pt idx="31507">
                  <c:v>58.52070809892664</c:v>
                </c:pt>
                <c:pt idx="31508">
                  <c:v>58.527032561949603</c:v>
                </c:pt>
                <c:pt idx="31509">
                  <c:v>58.533658189878437</c:v>
                </c:pt>
                <c:pt idx="31510">
                  <c:v>58.533758578180397</c:v>
                </c:pt>
                <c:pt idx="31511">
                  <c:v>58.516190625338808</c:v>
                </c:pt>
                <c:pt idx="31512">
                  <c:v>58.523217806475451</c:v>
                </c:pt>
                <c:pt idx="31513">
                  <c:v>58.543697020073651</c:v>
                </c:pt>
                <c:pt idx="31514">
                  <c:v>58.539982652901422</c:v>
                </c:pt>
                <c:pt idx="31515">
                  <c:v>58.54590556271657</c:v>
                </c:pt>
                <c:pt idx="31516">
                  <c:v>58.543094690261917</c:v>
                </c:pt>
                <c:pt idx="31517">
                  <c:v>58.538978769881901</c:v>
                </c:pt>
                <c:pt idx="31518">
                  <c:v>58.543395855167788</c:v>
                </c:pt>
                <c:pt idx="31519">
                  <c:v>58.541388089128738</c:v>
                </c:pt>
                <c:pt idx="31520">
                  <c:v>58.546206727622398</c:v>
                </c:pt>
                <c:pt idx="31521">
                  <c:v>58.559457983480073</c:v>
                </c:pt>
                <c:pt idx="31522">
                  <c:v>58.555442451402001</c:v>
                </c:pt>
                <c:pt idx="31523">
                  <c:v>58.549519541586839</c:v>
                </c:pt>
                <c:pt idx="31524">
                  <c:v>58.560261089895697</c:v>
                </c:pt>
                <c:pt idx="31525">
                  <c:v>58.549419153284887</c:v>
                </c:pt>
                <c:pt idx="31526">
                  <c:v>58.541689254034587</c:v>
                </c:pt>
                <c:pt idx="31527">
                  <c:v>58.537974886862379</c:v>
                </c:pt>
                <c:pt idx="31528">
                  <c:v>58.551627695927849</c:v>
                </c:pt>
                <c:pt idx="31529">
                  <c:v>58.55202924913565</c:v>
                </c:pt>
                <c:pt idx="31530">
                  <c:v>58.557550605742989</c:v>
                </c:pt>
                <c:pt idx="31531">
                  <c:v>58.539681487995537</c:v>
                </c:pt>
                <c:pt idx="31532">
                  <c:v>58.510468492127522</c:v>
                </c:pt>
                <c:pt idx="31533">
                  <c:v>58.500329273630378</c:v>
                </c:pt>
                <c:pt idx="31534">
                  <c:v>58.500931603442091</c:v>
                </c:pt>
                <c:pt idx="31535">
                  <c:v>58.493804034003503</c:v>
                </c:pt>
                <c:pt idx="31536">
                  <c:v>58.480151224938048</c:v>
                </c:pt>
                <c:pt idx="31537">
                  <c:v>58.48085394305172</c:v>
                </c:pt>
                <c:pt idx="31538">
                  <c:v>58.47643685776584</c:v>
                </c:pt>
                <c:pt idx="31539">
                  <c:v>58.469911618138973</c:v>
                </c:pt>
                <c:pt idx="31540">
                  <c:v>58.44431260114122</c:v>
                </c:pt>
                <c:pt idx="31541">
                  <c:v>58.440397457365087</c:v>
                </c:pt>
                <c:pt idx="31542">
                  <c:v>58.444914930952933</c:v>
                </c:pt>
                <c:pt idx="31543">
                  <c:v>58.449733569446607</c:v>
                </c:pt>
                <c:pt idx="31544">
                  <c:v>58.45093822907004</c:v>
                </c:pt>
                <c:pt idx="31545">
                  <c:v>58.454050266430549</c:v>
                </c:pt>
                <c:pt idx="31546">
                  <c:v>58.380164476193897</c:v>
                </c:pt>
                <c:pt idx="31547">
                  <c:v>58.324248192006671</c:v>
                </c:pt>
                <c:pt idx="31548">
                  <c:v>58.328866053896427</c:v>
                </c:pt>
                <c:pt idx="31549">
                  <c:v>58.334387410503787</c:v>
                </c:pt>
                <c:pt idx="31550">
                  <c:v>58.33117498484134</c:v>
                </c:pt>
                <c:pt idx="31551">
                  <c:v>58.345530512020481</c:v>
                </c:pt>
                <c:pt idx="31552">
                  <c:v>58.352055751647342</c:v>
                </c:pt>
                <c:pt idx="31553">
                  <c:v>58.352055751647342</c:v>
                </c:pt>
                <c:pt idx="31554">
                  <c:v>58.361191087125</c:v>
                </c:pt>
                <c:pt idx="31555">
                  <c:v>58.360187204105472</c:v>
                </c:pt>
                <c:pt idx="31556">
                  <c:v>58.351553810137602</c:v>
                </c:pt>
                <c:pt idx="31557">
                  <c:v>58.355669730517619</c:v>
                </c:pt>
                <c:pt idx="31558">
                  <c:v>58.367515550147957</c:v>
                </c:pt>
                <c:pt idx="31559">
                  <c:v>58.372434576943583</c:v>
                </c:pt>
                <c:pt idx="31560">
                  <c:v>58.376751273927518</c:v>
                </c:pt>
                <c:pt idx="31561">
                  <c:v>58.375948167511908</c:v>
                </c:pt>
                <c:pt idx="31562">
                  <c:v>58.377554380343142</c:v>
                </c:pt>
                <c:pt idx="31563">
                  <c:v>58.37444234298264</c:v>
                </c:pt>
                <c:pt idx="31564">
                  <c:v>58.386087386009052</c:v>
                </c:pt>
                <c:pt idx="31565">
                  <c:v>58.458969293226168</c:v>
                </c:pt>
                <c:pt idx="31566">
                  <c:v>58.491896656266412</c:v>
                </c:pt>
                <c:pt idx="31567">
                  <c:v>58.485873358149298</c:v>
                </c:pt>
                <c:pt idx="31568">
                  <c:v>58.478645400408773</c:v>
                </c:pt>
                <c:pt idx="31569">
                  <c:v>58.485873358149298</c:v>
                </c:pt>
                <c:pt idx="31570">
                  <c:v>58.477139575879477</c:v>
                </c:pt>
                <c:pt idx="31571">
                  <c:v>58.474931033236523</c:v>
                </c:pt>
                <c:pt idx="31572">
                  <c:v>58.470012006440903</c:v>
                </c:pt>
                <c:pt idx="31573">
                  <c:v>58.461278224171082</c:v>
                </c:pt>
                <c:pt idx="31574">
                  <c:v>58.461278224171082</c:v>
                </c:pt>
                <c:pt idx="31575">
                  <c:v>58.454552207940282</c:v>
                </c:pt>
                <c:pt idx="31576">
                  <c:v>58.45394987812859</c:v>
                </c:pt>
                <c:pt idx="31577">
                  <c:v>58.442104058498259</c:v>
                </c:pt>
                <c:pt idx="31578">
                  <c:v>58.454752984544221</c:v>
                </c:pt>
                <c:pt idx="31579">
                  <c:v>58.449934346050512</c:v>
                </c:pt>
                <c:pt idx="31580">
                  <c:v>58.449833957748552</c:v>
                </c:pt>
                <c:pt idx="31581">
                  <c:v>58.439694739251408</c:v>
                </c:pt>
                <c:pt idx="31582">
                  <c:v>58.4437102713295</c:v>
                </c:pt>
                <c:pt idx="31583">
                  <c:v>58.44541687246268</c:v>
                </c:pt>
                <c:pt idx="31584">
                  <c:v>58.362897688258158</c:v>
                </c:pt>
                <c:pt idx="31585">
                  <c:v>58.367716326751861</c:v>
                </c:pt>
                <c:pt idx="31586">
                  <c:v>58.361893805238623</c:v>
                </c:pt>
                <c:pt idx="31587">
                  <c:v>58.350650315420033</c:v>
                </c:pt>
                <c:pt idx="31588">
                  <c:v>58.347136724851723</c:v>
                </c:pt>
                <c:pt idx="31589">
                  <c:v>58.350750703721992</c:v>
                </c:pt>
                <c:pt idx="31590">
                  <c:v>58.353661964478569</c:v>
                </c:pt>
                <c:pt idx="31591">
                  <c:v>58.356071283725427</c:v>
                </c:pt>
                <c:pt idx="31592">
                  <c:v>58.363198853164022</c:v>
                </c:pt>
                <c:pt idx="31593">
                  <c:v>58.382874960346591</c:v>
                </c:pt>
                <c:pt idx="31594">
                  <c:v>58.408172812438501</c:v>
                </c:pt>
                <c:pt idx="31595">
                  <c:v>58.392612625635941</c:v>
                </c:pt>
                <c:pt idx="31596">
                  <c:v>58.3910064128047</c:v>
                </c:pt>
                <c:pt idx="31597">
                  <c:v>58.377353603739238</c:v>
                </c:pt>
                <c:pt idx="31598">
                  <c:v>58.385083502989538</c:v>
                </c:pt>
                <c:pt idx="31599">
                  <c:v>58.375044672794353</c:v>
                </c:pt>
                <c:pt idx="31600">
                  <c:v>58.381770689025117</c:v>
                </c:pt>
                <c:pt idx="31601">
                  <c:v>58.408975918854111</c:v>
                </c:pt>
                <c:pt idx="31602">
                  <c:v>58.402249902623318</c:v>
                </c:pt>
                <c:pt idx="31603">
                  <c:v>58.488985395509822</c:v>
                </c:pt>
                <c:pt idx="31604">
                  <c:v>58.487579959282478</c:v>
                </c:pt>
                <c:pt idx="31605">
                  <c:v>58.496815683062067</c:v>
                </c:pt>
                <c:pt idx="31606">
                  <c:v>58.512677034770483</c:v>
                </c:pt>
                <c:pt idx="31607">
                  <c:v>58.510669268731441</c:v>
                </c:pt>
                <c:pt idx="31608">
                  <c:v>58.503441310990922</c:v>
                </c:pt>
                <c:pt idx="31609">
                  <c:v>58.503140146085059</c:v>
                </c:pt>
                <c:pt idx="31610">
                  <c:v>58.503742475896757</c:v>
                </c:pt>
                <c:pt idx="31611">
                  <c:v>58.494105198909352</c:v>
                </c:pt>
                <c:pt idx="31612">
                  <c:v>58.481456272863397</c:v>
                </c:pt>
                <c:pt idx="31613">
                  <c:v>58.45796541020664</c:v>
                </c:pt>
                <c:pt idx="31614">
                  <c:v>58.477139575879477</c:v>
                </c:pt>
                <c:pt idx="31615">
                  <c:v>58.488483454000047</c:v>
                </c:pt>
                <c:pt idx="31616">
                  <c:v>58.505850630237738</c:v>
                </c:pt>
                <c:pt idx="31617">
                  <c:v>58.498221119289383</c:v>
                </c:pt>
                <c:pt idx="31618">
                  <c:v>58.53365818987843</c:v>
                </c:pt>
                <c:pt idx="31619">
                  <c:v>58.446822308690003</c:v>
                </c:pt>
                <c:pt idx="31620">
                  <c:v>58.414196110555622</c:v>
                </c:pt>
                <c:pt idx="31621">
                  <c:v>58.410782908289249</c:v>
                </c:pt>
                <c:pt idx="31622">
                  <c:v>58.410983684893147</c:v>
                </c:pt>
                <c:pt idx="31623">
                  <c:v>58.418512807539557</c:v>
                </c:pt>
                <c:pt idx="31624">
                  <c:v>58.419516690559078</c:v>
                </c:pt>
                <c:pt idx="31625">
                  <c:v>58.415902711688801</c:v>
                </c:pt>
                <c:pt idx="31626">
                  <c:v>58.409678636967769</c:v>
                </c:pt>
                <c:pt idx="31627">
                  <c:v>58.417910477727823</c:v>
                </c:pt>
                <c:pt idx="31628">
                  <c:v>58.42584115358202</c:v>
                </c:pt>
                <c:pt idx="31629">
                  <c:v>58.440598233968963</c:v>
                </c:pt>
                <c:pt idx="31630">
                  <c:v>58.453046383411007</c:v>
                </c:pt>
                <c:pt idx="31631">
                  <c:v>58.44611959057633</c:v>
                </c:pt>
                <c:pt idx="31632">
                  <c:v>58.451741335485629</c:v>
                </c:pt>
                <c:pt idx="31633">
                  <c:v>58.443710271329479</c:v>
                </c:pt>
                <c:pt idx="31634">
                  <c:v>58.441602116988498</c:v>
                </c:pt>
                <c:pt idx="31635">
                  <c:v>58.4242349407508</c:v>
                </c:pt>
                <c:pt idx="31636">
                  <c:v>58.424636493958602</c:v>
                </c:pt>
                <c:pt idx="31637">
                  <c:v>58.392813402239852</c:v>
                </c:pt>
                <c:pt idx="31638">
                  <c:v>58.472320937385803</c:v>
                </c:pt>
                <c:pt idx="31639">
                  <c:v>58.475734139652147</c:v>
                </c:pt>
                <c:pt idx="31640">
                  <c:v>58.480552778145871</c:v>
                </c:pt>
                <c:pt idx="31641">
                  <c:v>58.469409676629198</c:v>
                </c:pt>
                <c:pt idx="31642">
                  <c:v>58.461780165680828</c:v>
                </c:pt>
                <c:pt idx="31643">
                  <c:v>58.466699192476483</c:v>
                </c:pt>
                <c:pt idx="31644">
                  <c:v>58.4359803720792</c:v>
                </c:pt>
                <c:pt idx="31645">
                  <c:v>58.452845606807116</c:v>
                </c:pt>
                <c:pt idx="31646">
                  <c:v>58.450837840768081</c:v>
                </c:pt>
                <c:pt idx="31647">
                  <c:v>58.39381728525936</c:v>
                </c:pt>
                <c:pt idx="31648">
                  <c:v>58.378558263362677</c:v>
                </c:pt>
                <c:pt idx="31649">
                  <c:v>58.371932635433843</c:v>
                </c:pt>
                <c:pt idx="31650">
                  <c:v>58.385183891291497</c:v>
                </c:pt>
                <c:pt idx="31651">
                  <c:v>58.387693598840293</c:v>
                </c:pt>
                <c:pt idx="31652">
                  <c:v>58.398234370545261</c:v>
                </c:pt>
                <c:pt idx="31653">
                  <c:v>58.386488939216868</c:v>
                </c:pt>
                <c:pt idx="31654">
                  <c:v>58.390504471294939</c:v>
                </c:pt>
                <c:pt idx="31655">
                  <c:v>58.397832817337452</c:v>
                </c:pt>
                <c:pt idx="31656">
                  <c:v>58.391006412804721</c:v>
                </c:pt>
                <c:pt idx="31657">
                  <c:v>58.396427381110122</c:v>
                </c:pt>
                <c:pt idx="31658">
                  <c:v>58.389299811671521</c:v>
                </c:pt>
                <c:pt idx="31659">
                  <c:v>58.390203306389111</c:v>
                </c:pt>
                <c:pt idx="31660">
                  <c:v>58.396728546015979</c:v>
                </c:pt>
                <c:pt idx="31661">
                  <c:v>58.413493392441957</c:v>
                </c:pt>
                <c:pt idx="31662">
                  <c:v>58.392411849032051</c:v>
                </c:pt>
                <c:pt idx="31663">
                  <c:v>58.427848919621077</c:v>
                </c:pt>
                <c:pt idx="31664">
                  <c:v>58.433169499624519</c:v>
                </c:pt>
                <c:pt idx="31665">
                  <c:v>58.437787361514317</c:v>
                </c:pt>
                <c:pt idx="31666">
                  <c:v>58.474228315122879</c:v>
                </c:pt>
                <c:pt idx="31667">
                  <c:v>58.477340352483402</c:v>
                </c:pt>
                <c:pt idx="31668">
                  <c:v>58.471317054366253</c:v>
                </c:pt>
                <c:pt idx="31669">
                  <c:v>58.471216666064308</c:v>
                </c:pt>
                <c:pt idx="31670">
                  <c:v>58.470915501158473</c:v>
                </c:pt>
                <c:pt idx="31671">
                  <c:v>58.458969293226197</c:v>
                </c:pt>
                <c:pt idx="31672">
                  <c:v>58.468506181911629</c:v>
                </c:pt>
                <c:pt idx="31673">
                  <c:v>58.454050266430528</c:v>
                </c:pt>
                <c:pt idx="31674">
                  <c:v>58.440196680761161</c:v>
                </c:pt>
                <c:pt idx="31675">
                  <c:v>58.448328133219277</c:v>
                </c:pt>
                <c:pt idx="31676">
                  <c:v>58.44531648416072</c:v>
                </c:pt>
                <c:pt idx="31677">
                  <c:v>58.450034734352457</c:v>
                </c:pt>
                <c:pt idx="31678">
                  <c:v>58.438891632835812</c:v>
                </c:pt>
                <c:pt idx="31679">
                  <c:v>58.438088526420181</c:v>
                </c:pt>
                <c:pt idx="31680">
                  <c:v>58.413593780743888</c:v>
                </c:pt>
                <c:pt idx="31681">
                  <c:v>58.410481743383379</c:v>
                </c:pt>
                <c:pt idx="31682">
                  <c:v>58.413292615838053</c:v>
                </c:pt>
                <c:pt idx="31683">
                  <c:v>58.398836700356973</c:v>
                </c:pt>
                <c:pt idx="31684">
                  <c:v>58.391006412804721</c:v>
                </c:pt>
                <c:pt idx="31685">
                  <c:v>58.393917673561333</c:v>
                </c:pt>
                <c:pt idx="31686">
                  <c:v>58.383878843366134</c:v>
                </c:pt>
                <c:pt idx="31687">
                  <c:v>58.39030369469107</c:v>
                </c:pt>
                <c:pt idx="31688">
                  <c:v>58.376450109021697</c:v>
                </c:pt>
                <c:pt idx="31689">
                  <c:v>58.373639236567037</c:v>
                </c:pt>
                <c:pt idx="31690">
                  <c:v>58.373639236567058</c:v>
                </c:pt>
                <c:pt idx="31691">
                  <c:v>58.363600406371852</c:v>
                </c:pt>
                <c:pt idx="31692">
                  <c:v>58.372434576943597</c:v>
                </c:pt>
                <c:pt idx="31693">
                  <c:v>58.388697481859822</c:v>
                </c:pt>
                <c:pt idx="31694">
                  <c:v>58.383778455064167</c:v>
                </c:pt>
                <c:pt idx="31695">
                  <c:v>58.381770689025153</c:v>
                </c:pt>
                <c:pt idx="31696">
                  <c:v>58.400442913188208</c:v>
                </c:pt>
                <c:pt idx="31697">
                  <c:v>58.351654198439547</c:v>
                </c:pt>
                <c:pt idx="31698">
                  <c:v>58.366009725618667</c:v>
                </c:pt>
                <c:pt idx="31699">
                  <c:v>58.373538848265099</c:v>
                </c:pt>
                <c:pt idx="31700">
                  <c:v>58.384681949781744</c:v>
                </c:pt>
                <c:pt idx="31701">
                  <c:v>58.377152827135347</c:v>
                </c:pt>
                <c:pt idx="31702">
                  <c:v>58.394018061863271</c:v>
                </c:pt>
                <c:pt idx="31703">
                  <c:v>58.387191657330533</c:v>
                </c:pt>
                <c:pt idx="31704">
                  <c:v>58.39130757771057</c:v>
                </c:pt>
                <c:pt idx="31705">
                  <c:v>58.393616508655462</c:v>
                </c:pt>
                <c:pt idx="31706">
                  <c:v>58.388998646765693</c:v>
                </c:pt>
                <c:pt idx="31707">
                  <c:v>58.405663104889712</c:v>
                </c:pt>
                <c:pt idx="31708">
                  <c:v>58.399338641866741</c:v>
                </c:pt>
                <c:pt idx="31709">
                  <c:v>58.404157280360423</c:v>
                </c:pt>
                <c:pt idx="31710">
                  <c:v>58.425640376978158</c:v>
                </c:pt>
                <c:pt idx="31711">
                  <c:v>58.433671441134287</c:v>
                </c:pt>
                <c:pt idx="31712">
                  <c:v>58.423431834335197</c:v>
                </c:pt>
                <c:pt idx="31713">
                  <c:v>58.429455132452318</c:v>
                </c:pt>
                <c:pt idx="31714">
                  <c:v>58.430760180377682</c:v>
                </c:pt>
                <c:pt idx="31715">
                  <c:v>58.416404653198541</c:v>
                </c:pt>
                <c:pt idx="31716">
                  <c:v>58.46609686266477</c:v>
                </c:pt>
                <c:pt idx="31717">
                  <c:v>58.454552207940282</c:v>
                </c:pt>
                <c:pt idx="31718">
                  <c:v>58.45394987812859</c:v>
                </c:pt>
                <c:pt idx="31719">
                  <c:v>58.451038617371999</c:v>
                </c:pt>
                <c:pt idx="31720">
                  <c:v>58.449231627936847</c:v>
                </c:pt>
                <c:pt idx="31721">
                  <c:v>58.428652026036708</c:v>
                </c:pt>
                <c:pt idx="31722">
                  <c:v>58.439694739251408</c:v>
                </c:pt>
                <c:pt idx="31723">
                  <c:v>58.434374159247973</c:v>
                </c:pt>
                <c:pt idx="31724">
                  <c:v>58.442204446800233</c:v>
                </c:pt>
                <c:pt idx="31725">
                  <c:v>58.447424638501722</c:v>
                </c:pt>
                <c:pt idx="31726">
                  <c:v>58.434675324153829</c:v>
                </c:pt>
                <c:pt idx="31727">
                  <c:v>58.403655338850669</c:v>
                </c:pt>
                <c:pt idx="31728">
                  <c:v>58.398234370545261</c:v>
                </c:pt>
                <c:pt idx="31729">
                  <c:v>58.272949769709228</c:v>
                </c:pt>
                <c:pt idx="31730">
                  <c:v>58.264015210835503</c:v>
                </c:pt>
                <c:pt idx="31731">
                  <c:v>58.264416764043297</c:v>
                </c:pt>
                <c:pt idx="31732">
                  <c:v>58.270440062160432</c:v>
                </c:pt>
                <c:pt idx="31733">
                  <c:v>58.282085105186859</c:v>
                </c:pt>
                <c:pt idx="31734">
                  <c:v>58.281281998771242</c:v>
                </c:pt>
                <c:pt idx="31735">
                  <c:v>58.282988599904442</c:v>
                </c:pt>
                <c:pt idx="31736">
                  <c:v>58.267026859894081</c:v>
                </c:pt>
                <c:pt idx="31737">
                  <c:v>58.231589789305033</c:v>
                </c:pt>
                <c:pt idx="31738">
                  <c:v>58.225164937980118</c:v>
                </c:pt>
                <c:pt idx="31739">
                  <c:v>58.225767267791831</c:v>
                </c:pt>
                <c:pt idx="31740">
                  <c:v>58.230385129681601</c:v>
                </c:pt>
                <c:pt idx="31741">
                  <c:v>58.22385989005474</c:v>
                </c:pt>
                <c:pt idx="31742">
                  <c:v>58.239219300253367</c:v>
                </c:pt>
                <c:pt idx="31743">
                  <c:v>58.241227066292403</c:v>
                </c:pt>
                <c:pt idx="31744">
                  <c:v>58.2404239598768</c:v>
                </c:pt>
                <c:pt idx="31745">
                  <c:v>58.240925901386547</c:v>
                </c:pt>
                <c:pt idx="31746">
                  <c:v>58.271443945179961</c:v>
                </c:pt>
                <c:pt idx="31747">
                  <c:v>58.26873346102726</c:v>
                </c:pt>
                <c:pt idx="31748">
                  <c:v>58.383376901856373</c:v>
                </c:pt>
                <c:pt idx="31749">
                  <c:v>58.405261551681889</c:v>
                </c:pt>
                <c:pt idx="31750">
                  <c:v>58.403755727152642</c:v>
                </c:pt>
                <c:pt idx="31751">
                  <c:v>58.392813402239859</c:v>
                </c:pt>
                <c:pt idx="31752">
                  <c:v>58.389299811671521</c:v>
                </c:pt>
                <c:pt idx="31753">
                  <c:v>58.389299811671521</c:v>
                </c:pt>
                <c:pt idx="31754">
                  <c:v>58.394118450165237</c:v>
                </c:pt>
                <c:pt idx="31755">
                  <c:v>58.406064658097513</c:v>
                </c:pt>
                <c:pt idx="31756">
                  <c:v>58.459069681528149</c:v>
                </c:pt>
                <c:pt idx="31757">
                  <c:v>58.434574935851877</c:v>
                </c:pt>
                <c:pt idx="31758">
                  <c:v>58.436482313588961</c:v>
                </c:pt>
                <c:pt idx="31759">
                  <c:v>58.439393574345573</c:v>
                </c:pt>
                <c:pt idx="31760">
                  <c:v>58.447123473595873</c:v>
                </c:pt>
                <c:pt idx="31761">
                  <c:v>58.441200563780697</c:v>
                </c:pt>
                <c:pt idx="31762">
                  <c:v>58.437787361514317</c:v>
                </c:pt>
                <c:pt idx="31763">
                  <c:v>58.436582701890899</c:v>
                </c:pt>
                <c:pt idx="31764">
                  <c:v>58.444111824537323</c:v>
                </c:pt>
                <c:pt idx="31765">
                  <c:v>58.453347548316877</c:v>
                </c:pt>
                <c:pt idx="31766">
                  <c:v>58.435679207173337</c:v>
                </c:pt>
                <c:pt idx="31767">
                  <c:v>58.43206522830306</c:v>
                </c:pt>
                <c:pt idx="31768">
                  <c:v>58.425640376978151</c:v>
                </c:pt>
                <c:pt idx="31769">
                  <c:v>58.369322539583102</c:v>
                </c:pt>
                <c:pt idx="31770">
                  <c:v>58.373940401472893</c:v>
                </c:pt>
                <c:pt idx="31771">
                  <c:v>58.366110113920648</c:v>
                </c:pt>
                <c:pt idx="31772">
                  <c:v>58.356372448631276</c:v>
                </c:pt>
                <c:pt idx="31773">
                  <c:v>58.354967012403968</c:v>
                </c:pt>
                <c:pt idx="31774">
                  <c:v>58.245744539880242</c:v>
                </c:pt>
                <c:pt idx="31775">
                  <c:v>58.227373480623051</c:v>
                </c:pt>
                <c:pt idx="31776">
                  <c:v>58.263513269325749</c:v>
                </c:pt>
                <c:pt idx="31777">
                  <c:v>58.265420647062832</c:v>
                </c:pt>
                <c:pt idx="31778">
                  <c:v>58.268030742913581</c:v>
                </c:pt>
                <c:pt idx="31779">
                  <c:v>58.275760642163881</c:v>
                </c:pt>
                <c:pt idx="31780">
                  <c:v>58.279776174241967</c:v>
                </c:pt>
                <c:pt idx="31781">
                  <c:v>58.274455594238503</c:v>
                </c:pt>
                <c:pt idx="31782">
                  <c:v>58.29302743009962</c:v>
                </c:pt>
                <c:pt idx="31783">
                  <c:v>58.284895977641519</c:v>
                </c:pt>
                <c:pt idx="31784">
                  <c:v>58.283691318018093</c:v>
                </c:pt>
                <c:pt idx="31785">
                  <c:v>58.307081792372898</c:v>
                </c:pt>
                <c:pt idx="31786">
                  <c:v>58.302062377275298</c:v>
                </c:pt>
                <c:pt idx="31787">
                  <c:v>58.289112286323501</c:v>
                </c:pt>
                <c:pt idx="31788">
                  <c:v>58.33930643729947</c:v>
                </c:pt>
                <c:pt idx="31789">
                  <c:v>58.341213815036546</c:v>
                </c:pt>
                <c:pt idx="31790">
                  <c:v>58.351854975043452</c:v>
                </c:pt>
                <c:pt idx="31791">
                  <c:v>58.353461187874693</c:v>
                </c:pt>
                <c:pt idx="31792">
                  <c:v>58.357175555046908</c:v>
                </c:pt>
                <c:pt idx="31793">
                  <c:v>58.490491220039132</c:v>
                </c:pt>
                <c:pt idx="31794">
                  <c:v>58.490491220039132</c:v>
                </c:pt>
                <c:pt idx="31795">
                  <c:v>58.492298209474271</c:v>
                </c:pt>
                <c:pt idx="31796">
                  <c:v>58.493000927587943</c:v>
                </c:pt>
                <c:pt idx="31797">
                  <c:v>58.487078017772753</c:v>
                </c:pt>
                <c:pt idx="31798">
                  <c:v>58.478846177012699</c:v>
                </c:pt>
                <c:pt idx="31799">
                  <c:v>58.470413559648719</c:v>
                </c:pt>
                <c:pt idx="31800">
                  <c:v>58.466899969080387</c:v>
                </c:pt>
                <c:pt idx="31801">
                  <c:v>58.471015889460411</c:v>
                </c:pt>
                <c:pt idx="31802">
                  <c:v>58.397130099223801</c:v>
                </c:pt>
                <c:pt idx="31803">
                  <c:v>58.39833475884722</c:v>
                </c:pt>
                <c:pt idx="31804">
                  <c:v>58.397531652431603</c:v>
                </c:pt>
                <c:pt idx="31805">
                  <c:v>58.40074407809405</c:v>
                </c:pt>
                <c:pt idx="31806">
                  <c:v>58.411184461497037</c:v>
                </c:pt>
                <c:pt idx="31807">
                  <c:v>58.43818891472214</c:v>
                </c:pt>
                <c:pt idx="31808">
                  <c:v>58.4309609569816</c:v>
                </c:pt>
                <c:pt idx="31809">
                  <c:v>58.43758658491042</c:v>
                </c:pt>
                <c:pt idx="31810">
                  <c:v>58.448830074729038</c:v>
                </c:pt>
                <c:pt idx="31811">
                  <c:v>58.461378612473041</c:v>
                </c:pt>
                <c:pt idx="31812">
                  <c:v>58.444111824537302</c:v>
                </c:pt>
                <c:pt idx="31813">
                  <c:v>58.439393574345537</c:v>
                </c:pt>
                <c:pt idx="31814">
                  <c:v>58.436080760381152</c:v>
                </c:pt>
                <c:pt idx="31815">
                  <c:v>58.445918813972433</c:v>
                </c:pt>
                <c:pt idx="31816">
                  <c:v>58.446019202274393</c:v>
                </c:pt>
                <c:pt idx="31817">
                  <c:v>58.446922696991962</c:v>
                </c:pt>
                <c:pt idx="31818">
                  <c:v>58.43758658491042</c:v>
                </c:pt>
                <c:pt idx="31819">
                  <c:v>58.446019202274393</c:v>
                </c:pt>
                <c:pt idx="31820">
                  <c:v>58.419115137351298</c:v>
                </c:pt>
                <c:pt idx="31821">
                  <c:v>58.498020342685521</c:v>
                </c:pt>
                <c:pt idx="31822">
                  <c:v>58.447023085293907</c:v>
                </c:pt>
                <c:pt idx="31823">
                  <c:v>58.45455220794031</c:v>
                </c:pt>
                <c:pt idx="31824">
                  <c:v>58.441702505290451</c:v>
                </c:pt>
                <c:pt idx="31825">
                  <c:v>58.436381925287009</c:v>
                </c:pt>
                <c:pt idx="31826">
                  <c:v>58.403053009038963</c:v>
                </c:pt>
                <c:pt idx="31827">
                  <c:v>58.428451249432811</c:v>
                </c:pt>
                <c:pt idx="31828">
                  <c:v>58.406767376211157</c:v>
                </c:pt>
                <c:pt idx="31829">
                  <c:v>58.406466211305307</c:v>
                </c:pt>
                <c:pt idx="31830">
                  <c:v>58.390906024502769</c:v>
                </c:pt>
                <c:pt idx="31831">
                  <c:v>58.393014178843757</c:v>
                </c:pt>
                <c:pt idx="31832">
                  <c:v>58.403354173944813</c:v>
                </c:pt>
                <c:pt idx="31833">
                  <c:v>58.39572466299645</c:v>
                </c:pt>
                <c:pt idx="31834">
                  <c:v>58.389099035067609</c:v>
                </c:pt>
                <c:pt idx="31835">
                  <c:v>58.391508354314468</c:v>
                </c:pt>
                <c:pt idx="31836">
                  <c:v>58.387894375444191</c:v>
                </c:pt>
                <c:pt idx="31837">
                  <c:v>58.418412419237598</c:v>
                </c:pt>
                <c:pt idx="31838">
                  <c:v>58.410180578477537</c:v>
                </c:pt>
                <c:pt idx="31839">
                  <c:v>58.41519999357515</c:v>
                </c:pt>
                <c:pt idx="31840">
                  <c:v>58.415501158481</c:v>
                </c:pt>
                <c:pt idx="31841">
                  <c:v>58.449030851332942</c:v>
                </c:pt>
                <c:pt idx="31842">
                  <c:v>58.444914930952912</c:v>
                </c:pt>
                <c:pt idx="31843">
                  <c:v>58.450637064164169</c:v>
                </c:pt>
                <c:pt idx="31844">
                  <c:v>58.44561764906657</c:v>
                </c:pt>
                <c:pt idx="31845">
                  <c:v>58.454853372846138</c:v>
                </c:pt>
                <c:pt idx="31846">
                  <c:v>58.432667558114773</c:v>
                </c:pt>
                <c:pt idx="31847">
                  <c:v>58.442405223404123</c:v>
                </c:pt>
                <c:pt idx="31848">
                  <c:v>58.431362510189409</c:v>
                </c:pt>
                <c:pt idx="31849">
                  <c:v>58.430860568679648</c:v>
                </c:pt>
                <c:pt idx="31850">
                  <c:v>58.423532222637171</c:v>
                </c:pt>
                <c:pt idx="31851">
                  <c:v>58.418613195841523</c:v>
                </c:pt>
                <c:pt idx="31852">
                  <c:v>58.42303028112741</c:v>
                </c:pt>
                <c:pt idx="31853">
                  <c:v>58.422729116221539</c:v>
                </c:pt>
                <c:pt idx="31854">
                  <c:v>58.4222271747118</c:v>
                </c:pt>
                <c:pt idx="31855">
                  <c:v>58.41519999357515</c:v>
                </c:pt>
                <c:pt idx="31856">
                  <c:v>58.39010291808718</c:v>
                </c:pt>
                <c:pt idx="31857">
                  <c:v>58.399137865262837</c:v>
                </c:pt>
                <c:pt idx="31858">
                  <c:v>58.391106801106673</c:v>
                </c:pt>
                <c:pt idx="31859">
                  <c:v>58.394118450165237</c:v>
                </c:pt>
                <c:pt idx="31860">
                  <c:v>58.410481743383393</c:v>
                </c:pt>
                <c:pt idx="31861">
                  <c:v>58.402651455831133</c:v>
                </c:pt>
                <c:pt idx="31862">
                  <c:v>58.41088329659118</c:v>
                </c:pt>
                <c:pt idx="31863">
                  <c:v>58.411284849798989</c:v>
                </c:pt>
                <c:pt idx="31864">
                  <c:v>58.421624844900052</c:v>
                </c:pt>
                <c:pt idx="31865">
                  <c:v>58.424435717354712</c:v>
                </c:pt>
                <c:pt idx="31866">
                  <c:v>58.418010866029803</c:v>
                </c:pt>
                <c:pt idx="31867">
                  <c:v>58.418111254331748</c:v>
                </c:pt>
                <c:pt idx="31868">
                  <c:v>58.419717467162968</c:v>
                </c:pt>
                <c:pt idx="31869">
                  <c:v>58.420922126786401</c:v>
                </c:pt>
                <c:pt idx="31870">
                  <c:v>58.417709701123933</c:v>
                </c:pt>
                <c:pt idx="31871">
                  <c:v>58.416003099990753</c:v>
                </c:pt>
                <c:pt idx="31872">
                  <c:v>58.411184461497037</c:v>
                </c:pt>
                <c:pt idx="31873">
                  <c:v>58.415199993575143</c:v>
                </c:pt>
                <c:pt idx="31874">
                  <c:v>58.399940971678447</c:v>
                </c:pt>
                <c:pt idx="31875">
                  <c:v>58.373538848265071</c:v>
                </c:pt>
                <c:pt idx="31876">
                  <c:v>58.36500584259916</c:v>
                </c:pt>
                <c:pt idx="31877">
                  <c:v>58.365708560712797</c:v>
                </c:pt>
                <c:pt idx="31878">
                  <c:v>58.363901571277673</c:v>
                </c:pt>
                <c:pt idx="31879">
                  <c:v>58.361391863728898</c:v>
                </c:pt>
                <c:pt idx="31880">
                  <c:v>58.370627587508437</c:v>
                </c:pt>
                <c:pt idx="31881">
                  <c:v>58.368117879959669</c:v>
                </c:pt>
                <c:pt idx="31882">
                  <c:v>58.372434576943597</c:v>
                </c:pt>
                <c:pt idx="31883">
                  <c:v>58.362395746748412</c:v>
                </c:pt>
                <c:pt idx="31884">
                  <c:v>58.364805065995249</c:v>
                </c:pt>
                <c:pt idx="31885">
                  <c:v>58.36801749165771</c:v>
                </c:pt>
                <c:pt idx="31886">
                  <c:v>58.373338071661173</c:v>
                </c:pt>
                <c:pt idx="31887">
                  <c:v>58.373840013170941</c:v>
                </c:pt>
                <c:pt idx="31888">
                  <c:v>58.387793987142238</c:v>
                </c:pt>
                <c:pt idx="31889">
                  <c:v>58.408775142250221</c:v>
                </c:pt>
                <c:pt idx="31890">
                  <c:v>58.416806206406349</c:v>
                </c:pt>
                <c:pt idx="31891">
                  <c:v>58.414396887159498</c:v>
                </c:pt>
                <c:pt idx="31892">
                  <c:v>58.409277083759953</c:v>
                </c:pt>
                <c:pt idx="31893">
                  <c:v>58.423632610939109</c:v>
                </c:pt>
                <c:pt idx="31894">
                  <c:v>58.359384097689841</c:v>
                </c:pt>
                <c:pt idx="31895">
                  <c:v>58.369724092790896</c:v>
                </c:pt>
                <c:pt idx="31896">
                  <c:v>58.399037476960849</c:v>
                </c:pt>
                <c:pt idx="31897">
                  <c:v>58.401848349415523</c:v>
                </c:pt>
                <c:pt idx="31898">
                  <c:v>58.418412419237583</c:v>
                </c:pt>
                <c:pt idx="31899">
                  <c:v>58.305877132749451</c:v>
                </c:pt>
                <c:pt idx="31900">
                  <c:v>58.302664707086997</c:v>
                </c:pt>
                <c:pt idx="31901">
                  <c:v>58.289313062927413</c:v>
                </c:pt>
                <c:pt idx="31902">
                  <c:v>58.299351893122612</c:v>
                </c:pt>
                <c:pt idx="31903">
                  <c:v>58.299753446330421</c:v>
                </c:pt>
                <c:pt idx="31904">
                  <c:v>58.267629189705779</c:v>
                </c:pt>
                <c:pt idx="31905">
                  <c:v>58.27586103046584</c:v>
                </c:pt>
                <c:pt idx="31906">
                  <c:v>58.27174511008581</c:v>
                </c:pt>
                <c:pt idx="31907">
                  <c:v>58.257289194604724</c:v>
                </c:pt>
                <c:pt idx="31908">
                  <c:v>58.23219211911676</c:v>
                </c:pt>
                <c:pt idx="31909">
                  <c:v>58.240524348178759</c:v>
                </c:pt>
                <c:pt idx="31910">
                  <c:v>58.242632502519747</c:v>
                </c:pt>
                <c:pt idx="31911">
                  <c:v>58.242833279123651</c:v>
                </c:pt>
                <c:pt idx="31912">
                  <c:v>58.250462790072</c:v>
                </c:pt>
                <c:pt idx="31913">
                  <c:v>58.354866624102009</c:v>
                </c:pt>
                <c:pt idx="31914">
                  <c:v>58.348040219569299</c:v>
                </c:pt>
                <c:pt idx="31915">
                  <c:v>58.333283139182349</c:v>
                </c:pt>
                <c:pt idx="31916">
                  <c:v>58.329769548614031</c:v>
                </c:pt>
                <c:pt idx="31917">
                  <c:v>58.314510526717321</c:v>
                </c:pt>
                <c:pt idx="31918">
                  <c:v>58.437787361514317</c:v>
                </c:pt>
                <c:pt idx="31919">
                  <c:v>58.447023085293893</c:v>
                </c:pt>
                <c:pt idx="31920">
                  <c:v>58.458969293226168</c:v>
                </c:pt>
                <c:pt idx="31921">
                  <c:v>58.460073564547649</c:v>
                </c:pt>
                <c:pt idx="31922">
                  <c:v>58.466899969080373</c:v>
                </c:pt>
                <c:pt idx="31923">
                  <c:v>58.490491220039097</c:v>
                </c:pt>
                <c:pt idx="31924">
                  <c:v>58.486776852866868</c:v>
                </c:pt>
                <c:pt idx="31925">
                  <c:v>58.49079238494496</c:v>
                </c:pt>
                <c:pt idx="31926">
                  <c:v>58.482058602675139</c:v>
                </c:pt>
                <c:pt idx="31927">
                  <c:v>58.487881124188341</c:v>
                </c:pt>
                <c:pt idx="31928">
                  <c:v>58.471919384178001</c:v>
                </c:pt>
                <c:pt idx="31929">
                  <c:v>58.470714724554583</c:v>
                </c:pt>
                <c:pt idx="31930">
                  <c:v>58.471517830970171</c:v>
                </c:pt>
                <c:pt idx="31931">
                  <c:v>58.470413559648698</c:v>
                </c:pt>
                <c:pt idx="31932">
                  <c:v>58.462784048700357</c:v>
                </c:pt>
                <c:pt idx="31933">
                  <c:v>58.460675894359383</c:v>
                </c:pt>
                <c:pt idx="31934">
                  <c:v>58.462683660398419</c:v>
                </c:pt>
                <c:pt idx="31935">
                  <c:v>58.463285990210132</c:v>
                </c:pt>
                <c:pt idx="31936">
                  <c:v>58.461177835869151</c:v>
                </c:pt>
                <c:pt idx="31937">
                  <c:v>58.449934346050533</c:v>
                </c:pt>
                <c:pt idx="31938">
                  <c:v>58.464591038135516</c:v>
                </c:pt>
                <c:pt idx="31939">
                  <c:v>58.454752984544221</c:v>
                </c:pt>
                <c:pt idx="31940">
                  <c:v>58.44541687246268</c:v>
                </c:pt>
                <c:pt idx="31941">
                  <c:v>58.448227744917347</c:v>
                </c:pt>
                <c:pt idx="31942">
                  <c:v>58.416505041500542</c:v>
                </c:pt>
                <c:pt idx="31943">
                  <c:v>58.422528339617656</c:v>
                </c:pt>
                <c:pt idx="31944">
                  <c:v>58.413694169045868</c:v>
                </c:pt>
                <c:pt idx="31945">
                  <c:v>58.429756297358189</c:v>
                </c:pt>
                <c:pt idx="31946">
                  <c:v>58.425841153582049</c:v>
                </c:pt>
                <c:pt idx="31947">
                  <c:v>58.426041930185967</c:v>
                </c:pt>
                <c:pt idx="31948">
                  <c:v>58.431161733585498</c:v>
                </c:pt>
                <c:pt idx="31949">
                  <c:v>58.42985668566012</c:v>
                </c:pt>
                <c:pt idx="31950">
                  <c:v>58.439493962647497</c:v>
                </c:pt>
                <c:pt idx="31951">
                  <c:v>58.432266004906978</c:v>
                </c:pt>
                <c:pt idx="31952">
                  <c:v>58.43678347849481</c:v>
                </c:pt>
                <c:pt idx="31953">
                  <c:v>58.429555520754271</c:v>
                </c:pt>
                <c:pt idx="31954">
                  <c:v>58.427848919621098</c:v>
                </c:pt>
                <c:pt idx="31955">
                  <c:v>58.435277653965507</c:v>
                </c:pt>
                <c:pt idx="31956">
                  <c:v>58.42624270678985</c:v>
                </c:pt>
                <c:pt idx="31957">
                  <c:v>58.404558833568217</c:v>
                </c:pt>
                <c:pt idx="31958">
                  <c:v>58.410582131685352</c:v>
                </c:pt>
                <c:pt idx="31959">
                  <c:v>58.329669160312072</c:v>
                </c:pt>
                <c:pt idx="31960">
                  <c:v>58.315614798038808</c:v>
                </c:pt>
                <c:pt idx="31961">
                  <c:v>58.351754586741492</c:v>
                </c:pt>
                <c:pt idx="31962">
                  <c:v>58.335893235033097</c:v>
                </c:pt>
                <c:pt idx="31963">
                  <c:v>58.336194399938961</c:v>
                </c:pt>
                <c:pt idx="31964">
                  <c:v>58.324950910120343</c:v>
                </c:pt>
                <c:pt idx="31965">
                  <c:v>58.332680809370629</c:v>
                </c:pt>
                <c:pt idx="31966">
                  <c:v>58.335290905221413</c:v>
                </c:pt>
                <c:pt idx="31967">
                  <c:v>58.327862170876948</c:v>
                </c:pt>
                <c:pt idx="31968">
                  <c:v>58.322842755779362</c:v>
                </c:pt>
                <c:pt idx="31969">
                  <c:v>58.311800042564641</c:v>
                </c:pt>
                <c:pt idx="31970">
                  <c:v>58.321336931250073</c:v>
                </c:pt>
                <c:pt idx="31971">
                  <c:v>58.320433436532511</c:v>
                </c:pt>
                <c:pt idx="31972">
                  <c:v>58.315112856529062</c:v>
                </c:pt>
                <c:pt idx="31973">
                  <c:v>58.312904313886108</c:v>
                </c:pt>
                <c:pt idx="31974">
                  <c:v>58.305575967843623</c:v>
                </c:pt>
                <c:pt idx="31975">
                  <c:v>58.313406255395883</c:v>
                </c:pt>
                <c:pt idx="31976">
                  <c:v>58.31380780860367</c:v>
                </c:pt>
                <c:pt idx="31977">
                  <c:v>58.317020234266138</c:v>
                </c:pt>
                <c:pt idx="31978">
                  <c:v>58.389801753181288</c:v>
                </c:pt>
                <c:pt idx="31979">
                  <c:v>58.391207189408618</c:v>
                </c:pt>
                <c:pt idx="31980">
                  <c:v>58.38799476374615</c:v>
                </c:pt>
                <c:pt idx="31981">
                  <c:v>58.388797870161802</c:v>
                </c:pt>
                <c:pt idx="31982">
                  <c:v>58.396527769412089</c:v>
                </c:pt>
                <c:pt idx="31983">
                  <c:v>58.409678636967811</c:v>
                </c:pt>
                <c:pt idx="31984">
                  <c:v>58.410582131685352</c:v>
                </c:pt>
                <c:pt idx="31985">
                  <c:v>58.416203876594679</c:v>
                </c:pt>
                <c:pt idx="31986">
                  <c:v>58.416103488292727</c:v>
                </c:pt>
                <c:pt idx="31987">
                  <c:v>58.425740765280104</c:v>
                </c:pt>
                <c:pt idx="31988">
                  <c:v>58.419215525653208</c:v>
                </c:pt>
                <c:pt idx="31989">
                  <c:v>58.416705818104433</c:v>
                </c:pt>
                <c:pt idx="31990">
                  <c:v>58.416103488292698</c:v>
                </c:pt>
                <c:pt idx="31991">
                  <c:v>58.416203876594658</c:v>
                </c:pt>
                <c:pt idx="31992">
                  <c:v>58.419516690559078</c:v>
                </c:pt>
                <c:pt idx="31993">
                  <c:v>58.427146201507433</c:v>
                </c:pt>
                <c:pt idx="31994">
                  <c:v>58.430057462264017</c:v>
                </c:pt>
                <c:pt idx="31995">
                  <c:v>58.436883866796762</c:v>
                </c:pt>
                <c:pt idx="31996">
                  <c:v>58.438690856231908</c:v>
                </c:pt>
                <c:pt idx="31997">
                  <c:v>58.443107941517802</c:v>
                </c:pt>
                <c:pt idx="31998">
                  <c:v>58.438490079627996</c:v>
                </c:pt>
                <c:pt idx="31999">
                  <c:v>58.441300952082649</c:v>
                </c:pt>
                <c:pt idx="32000">
                  <c:v>58.452544441901267</c:v>
                </c:pt>
                <c:pt idx="32001">
                  <c:v>58.465494532853057</c:v>
                </c:pt>
                <c:pt idx="32002">
                  <c:v>58.458768516622278</c:v>
                </c:pt>
                <c:pt idx="32003">
                  <c:v>58.464189484927687</c:v>
                </c:pt>
                <c:pt idx="32004">
                  <c:v>58.456258809073503</c:v>
                </c:pt>
                <c:pt idx="32005">
                  <c:v>58.463787931719878</c:v>
                </c:pt>
                <c:pt idx="32006">
                  <c:v>58.461278224171103</c:v>
                </c:pt>
                <c:pt idx="32007">
                  <c:v>58.465996474362832</c:v>
                </c:pt>
                <c:pt idx="32008">
                  <c:v>58.463386378512077</c:v>
                </c:pt>
                <c:pt idx="32009">
                  <c:v>58.462181718888658</c:v>
                </c:pt>
                <c:pt idx="32010">
                  <c:v>58.460776282661342</c:v>
                </c:pt>
                <c:pt idx="32011">
                  <c:v>58.451841723787588</c:v>
                </c:pt>
                <c:pt idx="32012">
                  <c:v>58.434474547549911</c:v>
                </c:pt>
                <c:pt idx="32013">
                  <c:v>58.432065228303081</c:v>
                </c:pt>
                <c:pt idx="32014">
                  <c:v>58.430459015471847</c:v>
                </c:pt>
                <c:pt idx="32015">
                  <c:v>58.423632610939109</c:v>
                </c:pt>
                <c:pt idx="32016">
                  <c:v>58.41911513735127</c:v>
                </c:pt>
                <c:pt idx="32017">
                  <c:v>58.425841153582049</c:v>
                </c:pt>
                <c:pt idx="32018">
                  <c:v>58.42885280264062</c:v>
                </c:pt>
                <c:pt idx="32019">
                  <c:v>58.417308147916131</c:v>
                </c:pt>
                <c:pt idx="32020">
                  <c:v>58.406566599607267</c:v>
                </c:pt>
                <c:pt idx="32021">
                  <c:v>58.401145631301873</c:v>
                </c:pt>
                <c:pt idx="32022">
                  <c:v>58.39251223733401</c:v>
                </c:pt>
                <c:pt idx="32023">
                  <c:v>58.393214955447647</c:v>
                </c:pt>
                <c:pt idx="32024">
                  <c:v>58.393014178843757</c:v>
                </c:pt>
                <c:pt idx="32025">
                  <c:v>58.391809519220338</c:v>
                </c:pt>
                <c:pt idx="32026">
                  <c:v>58.392110684126202</c:v>
                </c:pt>
                <c:pt idx="32027">
                  <c:v>58.395624274694498</c:v>
                </c:pt>
                <c:pt idx="32028">
                  <c:v>58.404558833568238</c:v>
                </c:pt>
                <c:pt idx="32029">
                  <c:v>58.427748531319132</c:v>
                </c:pt>
                <c:pt idx="32030">
                  <c:v>58.442104058498259</c:v>
                </c:pt>
                <c:pt idx="32031">
                  <c:v>58.458266575112511</c:v>
                </c:pt>
                <c:pt idx="32032">
                  <c:v>58.388697481859822</c:v>
                </c:pt>
                <c:pt idx="32033">
                  <c:v>58.39160874261642</c:v>
                </c:pt>
                <c:pt idx="32034">
                  <c:v>58.395624274694498</c:v>
                </c:pt>
                <c:pt idx="32035">
                  <c:v>58.407670870928733</c:v>
                </c:pt>
                <c:pt idx="32036">
                  <c:v>58.400944854697933</c:v>
                </c:pt>
                <c:pt idx="32037">
                  <c:v>58.400041359980371</c:v>
                </c:pt>
                <c:pt idx="32038">
                  <c:v>58.406767376211157</c:v>
                </c:pt>
                <c:pt idx="32039">
                  <c:v>58.409377472061927</c:v>
                </c:pt>
                <c:pt idx="32040">
                  <c:v>58.409779025269742</c:v>
                </c:pt>
                <c:pt idx="32041">
                  <c:v>58.410782908289256</c:v>
                </c:pt>
                <c:pt idx="32042">
                  <c:v>58.413393004139998</c:v>
                </c:pt>
                <c:pt idx="32043">
                  <c:v>58.411686403006797</c:v>
                </c:pt>
                <c:pt idx="32044">
                  <c:v>58.412891062630237</c:v>
                </c:pt>
                <c:pt idx="32045">
                  <c:v>58.412690286026333</c:v>
                </c:pt>
                <c:pt idx="32046">
                  <c:v>58.405562716587752</c:v>
                </c:pt>
                <c:pt idx="32047">
                  <c:v>58.397230487525732</c:v>
                </c:pt>
                <c:pt idx="32048">
                  <c:v>58.377855545248998</c:v>
                </c:pt>
                <c:pt idx="32049">
                  <c:v>58.375245449398257</c:v>
                </c:pt>
                <c:pt idx="32050">
                  <c:v>58.375145061096298</c:v>
                </c:pt>
                <c:pt idx="32051">
                  <c:v>58.432165616605012</c:v>
                </c:pt>
                <c:pt idx="32052">
                  <c:v>58.428852802640598</c:v>
                </c:pt>
                <c:pt idx="32053">
                  <c:v>58.428752414338653</c:v>
                </c:pt>
                <c:pt idx="32054">
                  <c:v>58.430157850565998</c:v>
                </c:pt>
                <c:pt idx="32055">
                  <c:v>58.438490079627982</c:v>
                </c:pt>
                <c:pt idx="32056">
                  <c:v>58.467100745684277</c:v>
                </c:pt>
                <c:pt idx="32057">
                  <c:v>58.432667558114758</c:v>
                </c:pt>
                <c:pt idx="32058">
                  <c:v>58.429555520754263</c:v>
                </c:pt>
                <c:pt idx="32059">
                  <c:v>58.428953190942558</c:v>
                </c:pt>
                <c:pt idx="32060">
                  <c:v>58.428953190942558</c:v>
                </c:pt>
                <c:pt idx="32061">
                  <c:v>58.429254355848393</c:v>
                </c:pt>
                <c:pt idx="32062">
                  <c:v>58.428150084526962</c:v>
                </c:pt>
                <c:pt idx="32063">
                  <c:v>58.424937658864472</c:v>
                </c:pt>
                <c:pt idx="32064">
                  <c:v>58.428451249432783</c:v>
                </c:pt>
                <c:pt idx="32065">
                  <c:v>58.446219978878297</c:v>
                </c:pt>
                <c:pt idx="32066">
                  <c:v>58.450837840768081</c:v>
                </c:pt>
                <c:pt idx="32067">
                  <c:v>58.454251043034439</c:v>
                </c:pt>
                <c:pt idx="32068">
                  <c:v>58.442907164913862</c:v>
                </c:pt>
                <c:pt idx="32069">
                  <c:v>58.444212212839261</c:v>
                </c:pt>
                <c:pt idx="32070">
                  <c:v>58.463486766814022</c:v>
                </c:pt>
                <c:pt idx="32071">
                  <c:v>58.46268366039839</c:v>
                </c:pt>
                <c:pt idx="32072">
                  <c:v>58.457463468696879</c:v>
                </c:pt>
                <c:pt idx="32073">
                  <c:v>58.460374729453513</c:v>
                </c:pt>
                <c:pt idx="32074">
                  <c:v>58.460475117755458</c:v>
                </c:pt>
                <c:pt idx="32075">
                  <c:v>58.43337027622843</c:v>
                </c:pt>
                <c:pt idx="32076">
                  <c:v>58.460374729453498</c:v>
                </c:pt>
                <c:pt idx="32077">
                  <c:v>58.46027434115156</c:v>
                </c:pt>
                <c:pt idx="32078">
                  <c:v>58.457162303791037</c:v>
                </c:pt>
                <c:pt idx="32079">
                  <c:v>58.459069681528128</c:v>
                </c:pt>
                <c:pt idx="32080">
                  <c:v>58.469811229836999</c:v>
                </c:pt>
                <c:pt idx="32081">
                  <c:v>58.465193367947208</c:v>
                </c:pt>
                <c:pt idx="32082">
                  <c:v>58.468205017005772</c:v>
                </c:pt>
                <c:pt idx="32083">
                  <c:v>58.458567740018403</c:v>
                </c:pt>
                <c:pt idx="32084">
                  <c:v>58.44762541510562</c:v>
                </c:pt>
                <c:pt idx="32085">
                  <c:v>58.44270638831</c:v>
                </c:pt>
                <c:pt idx="32086">
                  <c:v>58.432968723020643</c:v>
                </c:pt>
                <c:pt idx="32087">
                  <c:v>58.438992021137757</c:v>
                </c:pt>
                <c:pt idx="32088">
                  <c:v>58.41911513735127</c:v>
                </c:pt>
                <c:pt idx="32089">
                  <c:v>58.415601546782959</c:v>
                </c:pt>
                <c:pt idx="32090">
                  <c:v>58.41489882866928</c:v>
                </c:pt>
                <c:pt idx="32091">
                  <c:v>58.403956503756518</c:v>
                </c:pt>
                <c:pt idx="32092">
                  <c:v>58.403755727152621</c:v>
                </c:pt>
                <c:pt idx="32093">
                  <c:v>58.409377472061941</c:v>
                </c:pt>
                <c:pt idx="32094">
                  <c:v>58.36520661920305</c:v>
                </c:pt>
                <c:pt idx="32095">
                  <c:v>58.370727975810418</c:v>
                </c:pt>
                <c:pt idx="32096">
                  <c:v>58.379762922986089</c:v>
                </c:pt>
                <c:pt idx="32097">
                  <c:v>58.385083502989552</c:v>
                </c:pt>
                <c:pt idx="32098">
                  <c:v>58.373237683359221</c:v>
                </c:pt>
                <c:pt idx="32099">
                  <c:v>58.291320828966441</c:v>
                </c:pt>
                <c:pt idx="32100">
                  <c:v>58.297846068593323</c:v>
                </c:pt>
                <c:pt idx="32101">
                  <c:v>58.285799472359081</c:v>
                </c:pt>
                <c:pt idx="32102">
                  <c:v>58.302965871992853</c:v>
                </c:pt>
                <c:pt idx="32103">
                  <c:v>58.300556552746002</c:v>
                </c:pt>
                <c:pt idx="32104">
                  <c:v>58.297344127083562</c:v>
                </c:pt>
                <c:pt idx="32105">
                  <c:v>58.306881015768987</c:v>
                </c:pt>
                <c:pt idx="32106">
                  <c:v>58.310595382941209</c:v>
                </c:pt>
                <c:pt idx="32107">
                  <c:v>58.323746250496903</c:v>
                </c:pt>
                <c:pt idx="32108">
                  <c:v>58.312000819168532</c:v>
                </c:pt>
                <c:pt idx="32109">
                  <c:v>58.316217127850528</c:v>
                </c:pt>
                <c:pt idx="32110">
                  <c:v>58.327561005971113</c:v>
                </c:pt>
                <c:pt idx="32111">
                  <c:v>58.338704107487779</c:v>
                </c:pt>
                <c:pt idx="32112">
                  <c:v>58.336696341448729</c:v>
                </c:pt>
                <c:pt idx="32113">
                  <c:v>58.378257098456828</c:v>
                </c:pt>
                <c:pt idx="32114">
                  <c:v>58.398635923753069</c:v>
                </c:pt>
                <c:pt idx="32115">
                  <c:v>58.378357486758773</c:v>
                </c:pt>
                <c:pt idx="32116">
                  <c:v>58.373338071661173</c:v>
                </c:pt>
                <c:pt idx="32117">
                  <c:v>58.376450109021683</c:v>
                </c:pt>
                <c:pt idx="32118">
                  <c:v>58.439493962647497</c:v>
                </c:pt>
                <c:pt idx="32119">
                  <c:v>58.437486196608447</c:v>
                </c:pt>
                <c:pt idx="32120">
                  <c:v>58.448930463030997</c:v>
                </c:pt>
                <c:pt idx="32121">
                  <c:v>58.444212212839261</c:v>
                </c:pt>
                <c:pt idx="32122">
                  <c:v>58.445818425670502</c:v>
                </c:pt>
                <c:pt idx="32123">
                  <c:v>58.44732425019977</c:v>
                </c:pt>
                <c:pt idx="32124">
                  <c:v>58.44511570755683</c:v>
                </c:pt>
                <c:pt idx="32125">
                  <c:v>58.449131239634923</c:v>
                </c:pt>
                <c:pt idx="32126">
                  <c:v>58.441903281894369</c:v>
                </c:pt>
                <c:pt idx="32127">
                  <c:v>58.441903281894348</c:v>
                </c:pt>
                <c:pt idx="32128">
                  <c:v>58.437988138118257</c:v>
                </c:pt>
                <c:pt idx="32129">
                  <c:v>58.44511570755683</c:v>
                </c:pt>
                <c:pt idx="32130">
                  <c:v>58.425238823770343</c:v>
                </c:pt>
                <c:pt idx="32131">
                  <c:v>58.409979801873646</c:v>
                </c:pt>
                <c:pt idx="32132">
                  <c:v>58.41710737131222</c:v>
                </c:pt>
                <c:pt idx="32133">
                  <c:v>58.393014178843771</c:v>
                </c:pt>
                <c:pt idx="32134">
                  <c:v>58.399137865262837</c:v>
                </c:pt>
                <c:pt idx="32135">
                  <c:v>58.405663104889719</c:v>
                </c:pt>
                <c:pt idx="32136">
                  <c:v>58.410782908289271</c:v>
                </c:pt>
                <c:pt idx="32137">
                  <c:v>58.412087956214627</c:v>
                </c:pt>
                <c:pt idx="32138">
                  <c:v>58.428150084526962</c:v>
                </c:pt>
                <c:pt idx="32139">
                  <c:v>58.428150084526962</c:v>
                </c:pt>
                <c:pt idx="32140">
                  <c:v>58.431161733585498</c:v>
                </c:pt>
                <c:pt idx="32141">
                  <c:v>58.444011436235357</c:v>
                </c:pt>
                <c:pt idx="32142">
                  <c:v>58.445316484160742</c:v>
                </c:pt>
                <c:pt idx="32143">
                  <c:v>58.44019668076119</c:v>
                </c:pt>
                <c:pt idx="32144">
                  <c:v>58.432466781510897</c:v>
                </c:pt>
                <c:pt idx="32145">
                  <c:v>58.436381925287002</c:v>
                </c:pt>
                <c:pt idx="32146">
                  <c:v>58.378558263362677</c:v>
                </c:pt>
                <c:pt idx="32147">
                  <c:v>58.370627587508473</c:v>
                </c:pt>
                <c:pt idx="32148">
                  <c:v>58.35707516674497</c:v>
                </c:pt>
                <c:pt idx="32149">
                  <c:v>58.367314773544066</c:v>
                </c:pt>
                <c:pt idx="32150">
                  <c:v>58.37584777920997</c:v>
                </c:pt>
                <c:pt idx="32151">
                  <c:v>58.333584304088212</c:v>
                </c:pt>
                <c:pt idx="32152">
                  <c:v>58.342418474659972</c:v>
                </c:pt>
                <c:pt idx="32153">
                  <c:v>58.34010954371508</c:v>
                </c:pt>
                <c:pt idx="32154">
                  <c:v>58.341213815036546</c:v>
                </c:pt>
                <c:pt idx="32155">
                  <c:v>58.341213815036546</c:v>
                </c:pt>
                <c:pt idx="32156">
                  <c:v>58.346233230134153</c:v>
                </c:pt>
                <c:pt idx="32157">
                  <c:v>58.32806294748088</c:v>
                </c:pt>
                <c:pt idx="32158">
                  <c:v>58.317923728983708</c:v>
                </c:pt>
                <c:pt idx="32159">
                  <c:v>58.330271490123799</c:v>
                </c:pt>
                <c:pt idx="32160">
                  <c:v>58.327962559178907</c:v>
                </c:pt>
                <c:pt idx="32161">
                  <c:v>58.324348580308623</c:v>
                </c:pt>
                <c:pt idx="32162">
                  <c:v>58.331676926351122</c:v>
                </c:pt>
                <c:pt idx="32163">
                  <c:v>58.330974208237443</c:v>
                </c:pt>
                <c:pt idx="32164">
                  <c:v>58.336094011636987</c:v>
                </c:pt>
                <c:pt idx="32165">
                  <c:v>58.396828934317931</c:v>
                </c:pt>
                <c:pt idx="32166">
                  <c:v>58.399940971678447</c:v>
                </c:pt>
                <c:pt idx="32167">
                  <c:v>58.284193259527832</c:v>
                </c:pt>
                <c:pt idx="32168">
                  <c:v>58.276563748579498</c:v>
                </c:pt>
                <c:pt idx="32169">
                  <c:v>58.283791706320031</c:v>
                </c:pt>
                <c:pt idx="32170">
                  <c:v>58.331676926351122</c:v>
                </c:pt>
                <c:pt idx="32171">
                  <c:v>58.326155569743747</c:v>
                </c:pt>
                <c:pt idx="32172">
                  <c:v>58.3329819742765</c:v>
                </c:pt>
                <c:pt idx="32173">
                  <c:v>58.334186633899932</c:v>
                </c:pt>
                <c:pt idx="32174">
                  <c:v>58.339406825601422</c:v>
                </c:pt>
                <c:pt idx="32175">
                  <c:v>58.343924299189247</c:v>
                </c:pt>
                <c:pt idx="32176">
                  <c:v>58.338402942581922</c:v>
                </c:pt>
                <c:pt idx="32177">
                  <c:v>58.355970895423503</c:v>
                </c:pt>
                <c:pt idx="32178">
                  <c:v>58.348843325984909</c:v>
                </c:pt>
                <c:pt idx="32179">
                  <c:v>58.336897118052619</c:v>
                </c:pt>
                <c:pt idx="32180">
                  <c:v>58.350148373910272</c:v>
                </c:pt>
                <c:pt idx="32181">
                  <c:v>58.354967012403947</c:v>
                </c:pt>
                <c:pt idx="32182">
                  <c:v>58.358781767878142</c:v>
                </c:pt>
                <c:pt idx="32183">
                  <c:v>58.347538278059531</c:v>
                </c:pt>
                <c:pt idx="32184">
                  <c:v>58.354364682592241</c:v>
                </c:pt>
                <c:pt idx="32185">
                  <c:v>58.361693028634747</c:v>
                </c:pt>
                <c:pt idx="32186">
                  <c:v>58.487379182678588</c:v>
                </c:pt>
                <c:pt idx="32187">
                  <c:v>58.468004240401868</c:v>
                </c:pt>
                <c:pt idx="32188">
                  <c:v>58.46358715511596</c:v>
                </c:pt>
                <c:pt idx="32189">
                  <c:v>58.456660362281291</c:v>
                </c:pt>
                <c:pt idx="32190">
                  <c:v>58.467000357382339</c:v>
                </c:pt>
                <c:pt idx="32191">
                  <c:v>58.462784048700357</c:v>
                </c:pt>
                <c:pt idx="32192">
                  <c:v>58.466297639268667</c:v>
                </c:pt>
                <c:pt idx="32193">
                  <c:v>58.45947123473595</c:v>
                </c:pt>
                <c:pt idx="32194">
                  <c:v>58.457664245300798</c:v>
                </c:pt>
                <c:pt idx="32195">
                  <c:v>58.466398027570627</c:v>
                </c:pt>
                <c:pt idx="32196">
                  <c:v>58.464691426437447</c:v>
                </c:pt>
                <c:pt idx="32197">
                  <c:v>58.455254926053982</c:v>
                </c:pt>
                <c:pt idx="32198">
                  <c:v>58.452945995109083</c:v>
                </c:pt>
                <c:pt idx="32199">
                  <c:v>58.463787931719892</c:v>
                </c:pt>
                <c:pt idx="32200">
                  <c:v>58.457463468696908</c:v>
                </c:pt>
                <c:pt idx="32201">
                  <c:v>58.451139005673937</c:v>
                </c:pt>
                <c:pt idx="32202">
                  <c:v>58.465996474362832</c:v>
                </c:pt>
                <c:pt idx="32203">
                  <c:v>58.458567740018367</c:v>
                </c:pt>
                <c:pt idx="32204">
                  <c:v>58.454451819638336</c:v>
                </c:pt>
                <c:pt idx="32205">
                  <c:v>58.445115707556823</c:v>
                </c:pt>
                <c:pt idx="32206">
                  <c:v>58.457262692093003</c:v>
                </c:pt>
                <c:pt idx="32207">
                  <c:v>58.457262692093003</c:v>
                </c:pt>
                <c:pt idx="32208">
                  <c:v>58.450034734352457</c:v>
                </c:pt>
                <c:pt idx="32209">
                  <c:v>58.410682519987297</c:v>
                </c:pt>
                <c:pt idx="32210">
                  <c:v>58.417709701123947</c:v>
                </c:pt>
                <c:pt idx="32211">
                  <c:v>58.405763493191657</c:v>
                </c:pt>
                <c:pt idx="32212">
                  <c:v>58.406165046399472</c:v>
                </c:pt>
                <c:pt idx="32213">
                  <c:v>58.404358056964327</c:v>
                </c:pt>
                <c:pt idx="32214">
                  <c:v>58.362998076560118</c:v>
                </c:pt>
                <c:pt idx="32215">
                  <c:v>58.363801182975742</c:v>
                </c:pt>
                <c:pt idx="32216">
                  <c:v>58.354163905988351</c:v>
                </c:pt>
                <c:pt idx="32217">
                  <c:v>58.359685262595697</c:v>
                </c:pt>
                <c:pt idx="32218">
                  <c:v>58.337298671260413</c:v>
                </c:pt>
                <c:pt idx="32219">
                  <c:v>58.338001389374071</c:v>
                </c:pt>
                <c:pt idx="32220">
                  <c:v>58.344225464095089</c:v>
                </c:pt>
                <c:pt idx="32221">
                  <c:v>58.336595953146762</c:v>
                </c:pt>
                <c:pt idx="32222">
                  <c:v>58.231489401003053</c:v>
                </c:pt>
                <c:pt idx="32223">
                  <c:v>58.226369597603508</c:v>
                </c:pt>
                <c:pt idx="32224">
                  <c:v>58.23480221496748</c:v>
                </c:pt>
                <c:pt idx="32225">
                  <c:v>58.246346869691948</c:v>
                </c:pt>
                <c:pt idx="32226">
                  <c:v>58.242230949311931</c:v>
                </c:pt>
                <c:pt idx="32227">
                  <c:v>58.259999678757417</c:v>
                </c:pt>
                <c:pt idx="32228">
                  <c:v>58.29383053651523</c:v>
                </c:pt>
                <c:pt idx="32229">
                  <c:v>58.29583830255428</c:v>
                </c:pt>
                <c:pt idx="32230">
                  <c:v>58.302263153879203</c:v>
                </c:pt>
                <c:pt idx="32231">
                  <c:v>58.297846068593287</c:v>
                </c:pt>
                <c:pt idx="32232">
                  <c:v>58.297243738781603</c:v>
                </c:pt>
                <c:pt idx="32233">
                  <c:v>58.347638666361469</c:v>
                </c:pt>
                <c:pt idx="32234">
                  <c:v>58.340611485224827</c:v>
                </c:pt>
                <c:pt idx="32235">
                  <c:v>58.354766235800057</c:v>
                </c:pt>
                <c:pt idx="32236">
                  <c:v>58.353461187874693</c:v>
                </c:pt>
                <c:pt idx="32237">
                  <c:v>58.361090698823041</c:v>
                </c:pt>
                <c:pt idx="32238">
                  <c:v>58.366411278826497</c:v>
                </c:pt>
                <c:pt idx="32239">
                  <c:v>58.382674183742701</c:v>
                </c:pt>
                <c:pt idx="32240">
                  <c:v>58.385485056197368</c:v>
                </c:pt>
                <c:pt idx="32241">
                  <c:v>58.465795697758928</c:v>
                </c:pt>
                <c:pt idx="32242">
                  <c:v>58.438791244533853</c:v>
                </c:pt>
                <c:pt idx="32243">
                  <c:v>58.445416872462673</c:v>
                </c:pt>
                <c:pt idx="32244">
                  <c:v>58.446420755482187</c:v>
                </c:pt>
                <c:pt idx="32245">
                  <c:v>58.453247160014918</c:v>
                </c:pt>
                <c:pt idx="32246">
                  <c:v>58.445517260764618</c:v>
                </c:pt>
                <c:pt idx="32247">
                  <c:v>58.421323679994202</c:v>
                </c:pt>
                <c:pt idx="32248">
                  <c:v>58.41519999357515</c:v>
                </c:pt>
                <c:pt idx="32249">
                  <c:v>58.412288732818531</c:v>
                </c:pt>
                <c:pt idx="32250">
                  <c:v>58.414698052065368</c:v>
                </c:pt>
                <c:pt idx="32251">
                  <c:v>58.434876100757727</c:v>
                </c:pt>
                <c:pt idx="32252">
                  <c:v>58.42503804716646</c:v>
                </c:pt>
                <c:pt idx="32253">
                  <c:v>58.420319796974702</c:v>
                </c:pt>
                <c:pt idx="32254">
                  <c:v>58.418613195841502</c:v>
                </c:pt>
                <c:pt idx="32255">
                  <c:v>58.424435717354719</c:v>
                </c:pt>
                <c:pt idx="32256">
                  <c:v>58.425941541884008</c:v>
                </c:pt>
                <c:pt idx="32257">
                  <c:v>58.440698622270951</c:v>
                </c:pt>
                <c:pt idx="32258">
                  <c:v>58.417910477727837</c:v>
                </c:pt>
                <c:pt idx="32259">
                  <c:v>58.300656941047983</c:v>
                </c:pt>
                <c:pt idx="32260">
                  <c:v>58.338101777676037</c:v>
                </c:pt>
                <c:pt idx="32261">
                  <c:v>58.355669730517633</c:v>
                </c:pt>
                <c:pt idx="32262">
                  <c:v>58.350750703721999</c:v>
                </c:pt>
                <c:pt idx="32263">
                  <c:v>58.346233230134153</c:v>
                </c:pt>
                <c:pt idx="32264">
                  <c:v>58.341013038432664</c:v>
                </c:pt>
                <c:pt idx="32265">
                  <c:v>58.334186633899932</c:v>
                </c:pt>
                <c:pt idx="32266">
                  <c:v>58.35285885806298</c:v>
                </c:pt>
                <c:pt idx="32267">
                  <c:v>58.325854404837912</c:v>
                </c:pt>
                <c:pt idx="32268">
                  <c:v>58.32244120257154</c:v>
                </c:pt>
                <c:pt idx="32269">
                  <c:v>58.327460617669139</c:v>
                </c:pt>
                <c:pt idx="32270">
                  <c:v>58.317923728983693</c:v>
                </c:pt>
                <c:pt idx="32271">
                  <c:v>58.305575967843609</c:v>
                </c:pt>
                <c:pt idx="32272">
                  <c:v>58.306981404070953</c:v>
                </c:pt>
                <c:pt idx="32273">
                  <c:v>58.29383053651523</c:v>
                </c:pt>
                <c:pt idx="32274">
                  <c:v>58.291521605570338</c:v>
                </c:pt>
                <c:pt idx="32275">
                  <c:v>58.285197142547361</c:v>
                </c:pt>
                <c:pt idx="32276">
                  <c:v>58.252269779507117</c:v>
                </c:pt>
                <c:pt idx="32277">
                  <c:v>58.25979890215352</c:v>
                </c:pt>
                <c:pt idx="32278">
                  <c:v>58.369121762979198</c:v>
                </c:pt>
                <c:pt idx="32279">
                  <c:v>58.357275943348867</c:v>
                </c:pt>
                <c:pt idx="32280">
                  <c:v>58.371832247131898</c:v>
                </c:pt>
                <c:pt idx="32281">
                  <c:v>58.373739624868989</c:v>
                </c:pt>
                <c:pt idx="32282">
                  <c:v>58.367314773544052</c:v>
                </c:pt>
                <c:pt idx="32283">
                  <c:v>58.356171672027394</c:v>
                </c:pt>
                <c:pt idx="32284">
                  <c:v>58.359183321085958</c:v>
                </c:pt>
                <c:pt idx="32285">
                  <c:v>58.35898254448206</c:v>
                </c:pt>
                <c:pt idx="32286">
                  <c:v>58.371832247131898</c:v>
                </c:pt>
                <c:pt idx="32287">
                  <c:v>58.378759039966567</c:v>
                </c:pt>
                <c:pt idx="32288">
                  <c:v>58.383376901856373</c:v>
                </c:pt>
                <c:pt idx="32289">
                  <c:v>58.379361369778287</c:v>
                </c:pt>
                <c:pt idx="32290">
                  <c:v>58.397832817337452</c:v>
                </c:pt>
                <c:pt idx="32291">
                  <c:v>58.400844466395988</c:v>
                </c:pt>
                <c:pt idx="32292">
                  <c:v>58.41489882866928</c:v>
                </c:pt>
                <c:pt idx="32293">
                  <c:v>58.418914360747337</c:v>
                </c:pt>
                <c:pt idx="32294">
                  <c:v>58.422427951315669</c:v>
                </c:pt>
                <c:pt idx="32295">
                  <c:v>58.438088526420188</c:v>
                </c:pt>
                <c:pt idx="32296">
                  <c:v>58.433872217738212</c:v>
                </c:pt>
                <c:pt idx="32297">
                  <c:v>58.442907164913883</c:v>
                </c:pt>
                <c:pt idx="32298">
                  <c:v>58.445115707556823</c:v>
                </c:pt>
                <c:pt idx="32299">
                  <c:v>58.451339782277827</c:v>
                </c:pt>
                <c:pt idx="32300">
                  <c:v>58.46358715511596</c:v>
                </c:pt>
                <c:pt idx="32301">
                  <c:v>58.484467921921983</c:v>
                </c:pt>
                <c:pt idx="32302">
                  <c:v>58.501935486461598</c:v>
                </c:pt>
                <c:pt idx="32303">
                  <c:v>58.505951018539712</c:v>
                </c:pt>
                <c:pt idx="32304">
                  <c:v>58.511673151750948</c:v>
                </c:pt>
                <c:pt idx="32305">
                  <c:v>58.537573333654557</c:v>
                </c:pt>
                <c:pt idx="32306">
                  <c:v>58.531951588745251</c:v>
                </c:pt>
                <c:pt idx="32307">
                  <c:v>58.525727514024233</c:v>
                </c:pt>
                <c:pt idx="32308">
                  <c:v>58.526932173647651</c:v>
                </c:pt>
                <c:pt idx="32309">
                  <c:v>58.544500126489261</c:v>
                </c:pt>
                <c:pt idx="32310">
                  <c:v>58.545303232904878</c:v>
                </c:pt>
                <c:pt idx="32311">
                  <c:v>58.5439981849795</c:v>
                </c:pt>
                <c:pt idx="32312">
                  <c:v>58.516692566848548</c:v>
                </c:pt>
                <c:pt idx="32313">
                  <c:v>58.515588295527103</c:v>
                </c:pt>
                <c:pt idx="32314">
                  <c:v>58.51769644986809</c:v>
                </c:pt>
                <c:pt idx="32315">
                  <c:v>58.524121301193013</c:v>
                </c:pt>
                <c:pt idx="32316">
                  <c:v>58.526329843835953</c:v>
                </c:pt>
                <c:pt idx="32317">
                  <c:v>58.533658189878452</c:v>
                </c:pt>
                <c:pt idx="32318">
                  <c:v>58.526229455533993</c:v>
                </c:pt>
                <c:pt idx="32319">
                  <c:v>58.515086354017328</c:v>
                </c:pt>
                <c:pt idx="32320">
                  <c:v>58.509263832504132</c:v>
                </c:pt>
                <c:pt idx="32321">
                  <c:v>58.511472375147058</c:v>
                </c:pt>
                <c:pt idx="32322">
                  <c:v>58.510669268731441</c:v>
                </c:pt>
                <c:pt idx="32323">
                  <c:v>58.515387518923212</c:v>
                </c:pt>
                <c:pt idx="32324">
                  <c:v>58.508761890994357</c:v>
                </c:pt>
                <c:pt idx="32325">
                  <c:v>58.517395284962227</c:v>
                </c:pt>
                <c:pt idx="32326">
                  <c:v>58.535665955917473</c:v>
                </c:pt>
                <c:pt idx="32327">
                  <c:v>58.526430232137912</c:v>
                </c:pt>
                <c:pt idx="32328">
                  <c:v>58.498020342685521</c:v>
                </c:pt>
                <c:pt idx="32329">
                  <c:v>58.497819566081603</c:v>
                </c:pt>
                <c:pt idx="32330">
                  <c:v>58.497016459665971</c:v>
                </c:pt>
                <c:pt idx="32331">
                  <c:v>58.511472375147051</c:v>
                </c:pt>
                <c:pt idx="32332">
                  <c:v>58.518700332887612</c:v>
                </c:pt>
                <c:pt idx="32333">
                  <c:v>58.515387518923198</c:v>
                </c:pt>
                <c:pt idx="32334">
                  <c:v>58.5107696570334</c:v>
                </c:pt>
                <c:pt idx="32335">
                  <c:v>58.504344805708477</c:v>
                </c:pt>
                <c:pt idx="32336">
                  <c:v>58.498221119289411</c:v>
                </c:pt>
                <c:pt idx="32337">
                  <c:v>58.502437427971422</c:v>
                </c:pt>
                <c:pt idx="32338">
                  <c:v>58.505449077029972</c:v>
                </c:pt>
                <c:pt idx="32339">
                  <c:v>58.479147341918548</c:v>
                </c:pt>
                <c:pt idx="32340">
                  <c:v>58.475432974746312</c:v>
                </c:pt>
                <c:pt idx="32341">
                  <c:v>58.461177835869151</c:v>
                </c:pt>
                <c:pt idx="32342">
                  <c:v>58.464591038135509</c:v>
                </c:pt>
                <c:pt idx="32343">
                  <c:v>58.461579389076952</c:v>
                </c:pt>
                <c:pt idx="32344">
                  <c:v>58.461980942284768</c:v>
                </c:pt>
                <c:pt idx="32345">
                  <c:v>58.450335899258327</c:v>
                </c:pt>
                <c:pt idx="32346">
                  <c:v>58.459170069830101</c:v>
                </c:pt>
                <c:pt idx="32347">
                  <c:v>58.468305405307717</c:v>
                </c:pt>
                <c:pt idx="32348">
                  <c:v>58.489186172113733</c:v>
                </c:pt>
                <c:pt idx="32349">
                  <c:v>58.490190055133262</c:v>
                </c:pt>
                <c:pt idx="32350">
                  <c:v>58.503642087594812</c:v>
                </c:pt>
                <c:pt idx="32351">
                  <c:v>58.520105769114942</c:v>
                </c:pt>
                <c:pt idx="32352">
                  <c:v>58.522314311757867</c:v>
                </c:pt>
                <c:pt idx="32353">
                  <c:v>58.517696449868069</c:v>
                </c:pt>
                <c:pt idx="32354">
                  <c:v>58.522414700059841</c:v>
                </c:pt>
                <c:pt idx="32355">
                  <c:v>58.519202274397358</c:v>
                </c:pt>
                <c:pt idx="32356">
                  <c:v>58.514584412507567</c:v>
                </c:pt>
                <c:pt idx="32357">
                  <c:v>58.475232198142407</c:v>
                </c:pt>
                <c:pt idx="32358">
                  <c:v>58.496614906458177</c:v>
                </c:pt>
                <c:pt idx="32359">
                  <c:v>58.493402480795709</c:v>
                </c:pt>
                <c:pt idx="32360">
                  <c:v>58.50715567816313</c:v>
                </c:pt>
                <c:pt idx="32361">
                  <c:v>58.494506752117182</c:v>
                </c:pt>
                <c:pt idx="32362">
                  <c:v>58.492298209474242</c:v>
                </c:pt>
                <c:pt idx="32363">
                  <c:v>58.498321507591363</c:v>
                </c:pt>
                <c:pt idx="32364">
                  <c:v>58.458567740018403</c:v>
                </c:pt>
                <c:pt idx="32365">
                  <c:v>58.450034734352471</c:v>
                </c:pt>
                <c:pt idx="32366">
                  <c:v>58.462984825304282</c:v>
                </c:pt>
                <c:pt idx="32367">
                  <c:v>58.444714154349022</c:v>
                </c:pt>
                <c:pt idx="32368">
                  <c:v>58.434675324153829</c:v>
                </c:pt>
                <c:pt idx="32369">
                  <c:v>58.427748531319153</c:v>
                </c:pt>
                <c:pt idx="32370">
                  <c:v>58.409477860363893</c:v>
                </c:pt>
                <c:pt idx="32371">
                  <c:v>58.395222721486732</c:v>
                </c:pt>
                <c:pt idx="32372">
                  <c:v>58.401045242999928</c:v>
                </c:pt>
                <c:pt idx="32373">
                  <c:v>58.408273200740453</c:v>
                </c:pt>
                <c:pt idx="32374">
                  <c:v>58.308587616902173</c:v>
                </c:pt>
                <c:pt idx="32375">
                  <c:v>58.310695771243147</c:v>
                </c:pt>
                <c:pt idx="32376">
                  <c:v>58.339707990507279</c:v>
                </c:pt>
                <c:pt idx="32377">
                  <c:v>58.334487798805768</c:v>
                </c:pt>
                <c:pt idx="32378">
                  <c:v>58.329468383708161</c:v>
                </c:pt>
                <c:pt idx="32379">
                  <c:v>58.329869936915998</c:v>
                </c:pt>
                <c:pt idx="32380">
                  <c:v>58.336395176542879</c:v>
                </c:pt>
                <c:pt idx="32381">
                  <c:v>58.344526629000981</c:v>
                </c:pt>
                <c:pt idx="32382">
                  <c:v>58.343321969377527</c:v>
                </c:pt>
                <c:pt idx="32383">
                  <c:v>58.39060485959692</c:v>
                </c:pt>
                <c:pt idx="32384">
                  <c:v>58.41208795621462</c:v>
                </c:pt>
                <c:pt idx="32385">
                  <c:v>58.397230487525761</c:v>
                </c:pt>
                <c:pt idx="32386">
                  <c:v>58.39130757771057</c:v>
                </c:pt>
                <c:pt idx="32387">
                  <c:v>58.397431264129651</c:v>
                </c:pt>
                <c:pt idx="32388">
                  <c:v>58.390705247898858</c:v>
                </c:pt>
                <c:pt idx="32389">
                  <c:v>58.386388550914923</c:v>
                </c:pt>
                <c:pt idx="32390">
                  <c:v>58.397632040733548</c:v>
                </c:pt>
                <c:pt idx="32391">
                  <c:v>58.394821168278902</c:v>
                </c:pt>
                <c:pt idx="32392">
                  <c:v>58.385685832801279</c:v>
                </c:pt>
                <c:pt idx="32393">
                  <c:v>58.49500869362695</c:v>
                </c:pt>
                <c:pt idx="32394">
                  <c:v>58.506653736653362</c:v>
                </c:pt>
                <c:pt idx="32395">
                  <c:v>58.51699373175444</c:v>
                </c:pt>
                <c:pt idx="32396">
                  <c:v>58.53185120044332</c:v>
                </c:pt>
                <c:pt idx="32397">
                  <c:v>58.547411387245852</c:v>
                </c:pt>
                <c:pt idx="32398">
                  <c:v>58.550121871398552</c:v>
                </c:pt>
                <c:pt idx="32399">
                  <c:v>58.546507892528297</c:v>
                </c:pt>
                <c:pt idx="32400">
                  <c:v>58.552330414041492</c:v>
                </c:pt>
                <c:pt idx="32401">
                  <c:v>58.54450012648924</c:v>
                </c:pt>
                <c:pt idx="32402">
                  <c:v>58.531048094027682</c:v>
                </c:pt>
                <c:pt idx="32403">
                  <c:v>58.517596061566103</c:v>
                </c:pt>
                <c:pt idx="32404">
                  <c:v>58.517495673264143</c:v>
                </c:pt>
                <c:pt idx="32405">
                  <c:v>58.522816253267621</c:v>
                </c:pt>
                <c:pt idx="32406">
                  <c:v>58.524522854400807</c:v>
                </c:pt>
                <c:pt idx="32407">
                  <c:v>58.534662072897959</c:v>
                </c:pt>
                <c:pt idx="32408">
                  <c:v>58.529241104592543</c:v>
                </c:pt>
                <c:pt idx="32409">
                  <c:v>58.461780165680828</c:v>
                </c:pt>
                <c:pt idx="32410">
                  <c:v>58.469811229836999</c:v>
                </c:pt>
                <c:pt idx="32411">
                  <c:v>58.477942682295101</c:v>
                </c:pt>
                <c:pt idx="32412">
                  <c:v>58.49079238494496</c:v>
                </c:pt>
                <c:pt idx="32413">
                  <c:v>58.469208900025301</c:v>
                </c:pt>
                <c:pt idx="32414">
                  <c:v>58.442706388309972</c:v>
                </c:pt>
                <c:pt idx="32415">
                  <c:v>58.433470664530397</c:v>
                </c:pt>
                <c:pt idx="32416">
                  <c:v>58.422528339617642</c:v>
                </c:pt>
                <c:pt idx="32417">
                  <c:v>58.421323679994209</c:v>
                </c:pt>
                <c:pt idx="32418">
                  <c:v>58.418111254331748</c:v>
                </c:pt>
                <c:pt idx="32419">
                  <c:v>58.404659221870197</c:v>
                </c:pt>
                <c:pt idx="32420">
                  <c:v>58.403856115454573</c:v>
                </c:pt>
                <c:pt idx="32421">
                  <c:v>58.414597663763409</c:v>
                </c:pt>
                <c:pt idx="32422">
                  <c:v>58.411184461497051</c:v>
                </c:pt>
                <c:pt idx="32423">
                  <c:v>58.413593780743909</c:v>
                </c:pt>
                <c:pt idx="32424">
                  <c:v>58.414196110555643</c:v>
                </c:pt>
                <c:pt idx="32425">
                  <c:v>58.416103488292713</c:v>
                </c:pt>
                <c:pt idx="32426">
                  <c:v>58.416806206406378</c:v>
                </c:pt>
                <c:pt idx="32427">
                  <c:v>58.423331446033252</c:v>
                </c:pt>
                <c:pt idx="32428">
                  <c:v>58.487680347584437</c:v>
                </c:pt>
                <c:pt idx="32429">
                  <c:v>58.483464038902447</c:v>
                </c:pt>
                <c:pt idx="32430">
                  <c:v>58.471618219272131</c:v>
                </c:pt>
                <c:pt idx="32431">
                  <c:v>58.458668128320348</c:v>
                </c:pt>
                <c:pt idx="32432">
                  <c:v>58.470614336252623</c:v>
                </c:pt>
                <c:pt idx="32433">
                  <c:v>58.483865592110277</c:v>
                </c:pt>
                <c:pt idx="32434">
                  <c:v>58.481155107957598</c:v>
                </c:pt>
                <c:pt idx="32435">
                  <c:v>58.472822878895563</c:v>
                </c:pt>
                <c:pt idx="32436">
                  <c:v>58.467401910590148</c:v>
                </c:pt>
                <c:pt idx="32437">
                  <c:v>58.472923267197501</c:v>
                </c:pt>
                <c:pt idx="32438">
                  <c:v>58.490591608341049</c:v>
                </c:pt>
                <c:pt idx="32439">
                  <c:v>58.485371416639552</c:v>
                </c:pt>
                <c:pt idx="32440">
                  <c:v>58.485672581545387</c:v>
                </c:pt>
                <c:pt idx="32441">
                  <c:v>58.483263262298543</c:v>
                </c:pt>
                <c:pt idx="32442">
                  <c:v>58.480753554749761</c:v>
                </c:pt>
                <c:pt idx="32443">
                  <c:v>58.496916071364033</c:v>
                </c:pt>
                <c:pt idx="32444">
                  <c:v>58.498321507591371</c:v>
                </c:pt>
                <c:pt idx="32445">
                  <c:v>58.494205587211319</c:v>
                </c:pt>
                <c:pt idx="32446">
                  <c:v>58.534963237803822</c:v>
                </c:pt>
                <c:pt idx="32447">
                  <c:v>58.541890030638498</c:v>
                </c:pt>
                <c:pt idx="32448">
                  <c:v>58.533959354784301</c:v>
                </c:pt>
                <c:pt idx="32449">
                  <c:v>58.539681487995537</c:v>
                </c:pt>
                <c:pt idx="32450">
                  <c:v>58.539781876297504</c:v>
                </c:pt>
                <c:pt idx="32451">
                  <c:v>58.534059743086253</c:v>
                </c:pt>
                <c:pt idx="32452">
                  <c:v>58.542090807242388</c:v>
                </c:pt>
                <c:pt idx="32453">
                  <c:v>58.532252753651107</c:v>
                </c:pt>
                <c:pt idx="32454">
                  <c:v>58.52572751402424</c:v>
                </c:pt>
                <c:pt idx="32455">
                  <c:v>58.524422466098862</c:v>
                </c:pt>
                <c:pt idx="32456">
                  <c:v>58.518800721189557</c:v>
                </c:pt>
                <c:pt idx="32457">
                  <c:v>58.507456843068987</c:v>
                </c:pt>
                <c:pt idx="32458">
                  <c:v>58.504545582312367</c:v>
                </c:pt>
                <c:pt idx="32459">
                  <c:v>58.502537816273332</c:v>
                </c:pt>
                <c:pt idx="32460">
                  <c:v>58.506151795143602</c:v>
                </c:pt>
                <c:pt idx="32461">
                  <c:v>58.493904422305462</c:v>
                </c:pt>
                <c:pt idx="32462">
                  <c:v>58.476938799275601</c:v>
                </c:pt>
                <c:pt idx="32463">
                  <c:v>58.475232198142407</c:v>
                </c:pt>
                <c:pt idx="32464">
                  <c:v>58.491294326454721</c:v>
                </c:pt>
                <c:pt idx="32465">
                  <c:v>58.452845606807116</c:v>
                </c:pt>
                <c:pt idx="32466">
                  <c:v>58.451440170579787</c:v>
                </c:pt>
                <c:pt idx="32467">
                  <c:v>58.460675894359369</c:v>
                </c:pt>
                <c:pt idx="32468">
                  <c:v>58.459772399641807</c:v>
                </c:pt>
                <c:pt idx="32469">
                  <c:v>58.458567740018403</c:v>
                </c:pt>
                <c:pt idx="32470">
                  <c:v>58.470413559648698</c:v>
                </c:pt>
                <c:pt idx="32471">
                  <c:v>58.495711411740608</c:v>
                </c:pt>
                <c:pt idx="32472">
                  <c:v>58.491294326454728</c:v>
                </c:pt>
                <c:pt idx="32473">
                  <c:v>58.510669268731448</c:v>
                </c:pt>
                <c:pt idx="32474">
                  <c:v>58.522916641569601</c:v>
                </c:pt>
                <c:pt idx="32475">
                  <c:v>58.533457413274519</c:v>
                </c:pt>
                <c:pt idx="32476">
                  <c:v>58.525426349118398</c:v>
                </c:pt>
                <c:pt idx="32477">
                  <c:v>58.537774110258468</c:v>
                </c:pt>
                <c:pt idx="32478">
                  <c:v>58.535766344219439</c:v>
                </c:pt>
                <c:pt idx="32479">
                  <c:v>58.533457413274519</c:v>
                </c:pt>
                <c:pt idx="32480">
                  <c:v>58.551326531021992</c:v>
                </c:pt>
                <c:pt idx="32481">
                  <c:v>58.556044781213707</c:v>
                </c:pt>
                <c:pt idx="32482">
                  <c:v>58.558554488762518</c:v>
                </c:pt>
                <c:pt idx="32483">
                  <c:v>58.540384206109223</c:v>
                </c:pt>
                <c:pt idx="32484">
                  <c:v>58.543395855167788</c:v>
                </c:pt>
                <c:pt idx="32485">
                  <c:v>58.544600514791199</c:v>
                </c:pt>
                <c:pt idx="32486">
                  <c:v>58.545002067999</c:v>
                </c:pt>
                <c:pt idx="32487">
                  <c:v>58.551326531021992</c:v>
                </c:pt>
                <c:pt idx="32488">
                  <c:v>58.549820706492689</c:v>
                </c:pt>
                <c:pt idx="32489">
                  <c:v>58.550724201210237</c:v>
                </c:pt>
                <c:pt idx="32490">
                  <c:v>58.536067509125267</c:v>
                </c:pt>
                <c:pt idx="32491">
                  <c:v>58.574717005376797</c:v>
                </c:pt>
                <c:pt idx="32492">
                  <c:v>58.577427489529491</c:v>
                </c:pt>
                <c:pt idx="32493">
                  <c:v>58.587968261234437</c:v>
                </c:pt>
                <c:pt idx="32494">
                  <c:v>58.564577786879653</c:v>
                </c:pt>
                <c:pt idx="32495">
                  <c:v>58.571002638204547</c:v>
                </c:pt>
                <c:pt idx="32496">
                  <c:v>58.608447474832623</c:v>
                </c:pt>
                <c:pt idx="32497">
                  <c:v>58.618988246537597</c:v>
                </c:pt>
                <c:pt idx="32498">
                  <c:v>58.611559512193153</c:v>
                </c:pt>
                <c:pt idx="32499">
                  <c:v>58.608447474832623</c:v>
                </c:pt>
                <c:pt idx="32500">
                  <c:v>58.612663783514613</c:v>
                </c:pt>
                <c:pt idx="32501">
                  <c:v>58.515387518923177</c:v>
                </c:pt>
                <c:pt idx="32502">
                  <c:v>58.525125184212527</c:v>
                </c:pt>
                <c:pt idx="32503">
                  <c:v>58.514584412507553</c:v>
                </c:pt>
                <c:pt idx="32504">
                  <c:v>58.511572763449003</c:v>
                </c:pt>
                <c:pt idx="32505">
                  <c:v>58.509564997409967</c:v>
                </c:pt>
                <c:pt idx="32506">
                  <c:v>58.500028108724543</c:v>
                </c:pt>
                <c:pt idx="32507">
                  <c:v>58.501935486461633</c:v>
                </c:pt>
                <c:pt idx="32508">
                  <c:v>58.489186172113733</c:v>
                </c:pt>
                <c:pt idx="32509">
                  <c:v>58.488483454000047</c:v>
                </c:pt>
                <c:pt idx="32510">
                  <c:v>58.461378612473041</c:v>
                </c:pt>
                <c:pt idx="32511">
                  <c:v>58.456258809073468</c:v>
                </c:pt>
                <c:pt idx="32512">
                  <c:v>58.438389691326023</c:v>
                </c:pt>
                <c:pt idx="32513">
                  <c:v>58.475131809840462</c:v>
                </c:pt>
                <c:pt idx="32514">
                  <c:v>58.500931603442091</c:v>
                </c:pt>
                <c:pt idx="32515">
                  <c:v>58.457162303791051</c:v>
                </c:pt>
                <c:pt idx="32516">
                  <c:v>58.437887749816248</c:v>
                </c:pt>
                <c:pt idx="32517">
                  <c:v>58.44752502680366</c:v>
                </c:pt>
                <c:pt idx="32518">
                  <c:v>58.434273770946</c:v>
                </c:pt>
                <c:pt idx="32519">
                  <c:v>58.4309609569816</c:v>
                </c:pt>
                <c:pt idx="32520">
                  <c:v>58.523820136287164</c:v>
                </c:pt>
                <c:pt idx="32521">
                  <c:v>58.512175093260723</c:v>
                </c:pt>
                <c:pt idx="32522">
                  <c:v>58.523418583079341</c:v>
                </c:pt>
                <c:pt idx="32523">
                  <c:v>58.546507892528311</c:v>
                </c:pt>
                <c:pt idx="32524">
                  <c:v>58.56226885593474</c:v>
                </c:pt>
                <c:pt idx="32525">
                  <c:v>58.565380893295263</c:v>
                </c:pt>
                <c:pt idx="32526">
                  <c:v>58.564577786879653</c:v>
                </c:pt>
                <c:pt idx="32527">
                  <c:v>58.58636204840321</c:v>
                </c:pt>
                <c:pt idx="32528">
                  <c:v>58.569195648769423</c:v>
                </c:pt>
                <c:pt idx="32529">
                  <c:v>58.589072532555917</c:v>
                </c:pt>
                <c:pt idx="32530">
                  <c:v>58.587064766516868</c:v>
                </c:pt>
                <c:pt idx="32531">
                  <c:v>58.585257777081743</c:v>
                </c:pt>
                <c:pt idx="32532">
                  <c:v>58.572408074431898</c:v>
                </c:pt>
                <c:pt idx="32533">
                  <c:v>58.54781294045366</c:v>
                </c:pt>
                <c:pt idx="32534">
                  <c:v>58.549318764982949</c:v>
                </c:pt>
                <c:pt idx="32535">
                  <c:v>58.563975457067912</c:v>
                </c:pt>
                <c:pt idx="32536">
                  <c:v>58.566886717824516</c:v>
                </c:pt>
                <c:pt idx="32537">
                  <c:v>58.490993161548857</c:v>
                </c:pt>
                <c:pt idx="32538">
                  <c:v>58.489487337019568</c:v>
                </c:pt>
                <c:pt idx="32539">
                  <c:v>58.488182289094198</c:v>
                </c:pt>
                <c:pt idx="32540">
                  <c:v>58.504746358916258</c:v>
                </c:pt>
                <c:pt idx="32541">
                  <c:v>58.515387518923177</c:v>
                </c:pt>
                <c:pt idx="32542">
                  <c:v>58.492599374380099</c:v>
                </c:pt>
                <c:pt idx="32543">
                  <c:v>58.470112394742863</c:v>
                </c:pt>
                <c:pt idx="32544">
                  <c:v>58.4715178309702</c:v>
                </c:pt>
                <c:pt idx="32545">
                  <c:v>58.471718607574097</c:v>
                </c:pt>
                <c:pt idx="32546">
                  <c:v>58.453247160014897</c:v>
                </c:pt>
                <c:pt idx="32547">
                  <c:v>58.464892203041337</c:v>
                </c:pt>
                <c:pt idx="32548">
                  <c:v>58.445617649066577</c:v>
                </c:pt>
                <c:pt idx="32549">
                  <c:v>58.445015319254878</c:v>
                </c:pt>
                <c:pt idx="32550">
                  <c:v>58.449030851332942</c:v>
                </c:pt>
                <c:pt idx="32551">
                  <c:v>58.442706388309972</c:v>
                </c:pt>
                <c:pt idx="32552">
                  <c:v>58.446420755482187</c:v>
                </c:pt>
                <c:pt idx="32553">
                  <c:v>58.446822308690003</c:v>
                </c:pt>
                <c:pt idx="32554">
                  <c:v>58.439293186043606</c:v>
                </c:pt>
                <c:pt idx="32555">
                  <c:v>58.439795127553381</c:v>
                </c:pt>
                <c:pt idx="32556">
                  <c:v>58.490591608341063</c:v>
                </c:pt>
                <c:pt idx="32557">
                  <c:v>58.500228885328447</c:v>
                </c:pt>
                <c:pt idx="32558">
                  <c:v>58.499024225705028</c:v>
                </c:pt>
                <c:pt idx="32559">
                  <c:v>58.484769086827832</c:v>
                </c:pt>
                <c:pt idx="32560">
                  <c:v>58.463888320021837</c:v>
                </c:pt>
                <c:pt idx="32561">
                  <c:v>58.470212783044808</c:v>
                </c:pt>
                <c:pt idx="32562">
                  <c:v>58.468706958515533</c:v>
                </c:pt>
                <c:pt idx="32563">
                  <c:v>58.462683660398397</c:v>
                </c:pt>
                <c:pt idx="32564">
                  <c:v>58.466799580778449</c:v>
                </c:pt>
                <c:pt idx="32565">
                  <c:v>58.474027538519003</c:v>
                </c:pt>
                <c:pt idx="32566">
                  <c:v>58.473124043801427</c:v>
                </c:pt>
                <c:pt idx="32567">
                  <c:v>58.474830644934599</c:v>
                </c:pt>
                <c:pt idx="32568">
                  <c:v>58.473224432103358</c:v>
                </c:pt>
                <c:pt idx="32569">
                  <c:v>58.476537246067799</c:v>
                </c:pt>
                <c:pt idx="32570">
                  <c:v>58.479950448334151</c:v>
                </c:pt>
                <c:pt idx="32571">
                  <c:v>58.467100745684313</c:v>
                </c:pt>
                <c:pt idx="32572">
                  <c:v>58.469208900025301</c:v>
                </c:pt>
                <c:pt idx="32573">
                  <c:v>58.457162303791051</c:v>
                </c:pt>
                <c:pt idx="32574">
                  <c:v>58.482359767580981</c:v>
                </c:pt>
                <c:pt idx="32575">
                  <c:v>58.524824019306642</c:v>
                </c:pt>
                <c:pt idx="32576">
                  <c:v>58.515086354017313</c:v>
                </c:pt>
                <c:pt idx="32577">
                  <c:v>58.519101886095399</c:v>
                </c:pt>
                <c:pt idx="32578">
                  <c:v>58.515487907225143</c:v>
                </c:pt>
                <c:pt idx="32579">
                  <c:v>58.522615476663731</c:v>
                </c:pt>
                <c:pt idx="32580">
                  <c:v>58.524221689494937</c:v>
                </c:pt>
                <c:pt idx="32581">
                  <c:v>58.530445764215962</c:v>
                </c:pt>
                <c:pt idx="32582">
                  <c:v>58.532553918556971</c:v>
                </c:pt>
                <c:pt idx="32583">
                  <c:v>58.527132950251548</c:v>
                </c:pt>
                <c:pt idx="32584">
                  <c:v>58.535364791011602</c:v>
                </c:pt>
                <c:pt idx="32585">
                  <c:v>58.53646906233309</c:v>
                </c:pt>
                <c:pt idx="32586">
                  <c:v>58.542391972148259</c:v>
                </c:pt>
                <c:pt idx="32587">
                  <c:v>58.555442451401987</c:v>
                </c:pt>
                <c:pt idx="32588">
                  <c:v>58.577929431039237</c:v>
                </c:pt>
                <c:pt idx="32589">
                  <c:v>58.579033702360711</c:v>
                </c:pt>
                <c:pt idx="32590">
                  <c:v>58.579736420474397</c:v>
                </c:pt>
                <c:pt idx="32591">
                  <c:v>58.583952729156358</c:v>
                </c:pt>
                <c:pt idx="32592">
                  <c:v>58.606038155585779</c:v>
                </c:pt>
                <c:pt idx="32593">
                  <c:v>58.587566708026628</c:v>
                </c:pt>
                <c:pt idx="32594">
                  <c:v>58.577025936321682</c:v>
                </c:pt>
                <c:pt idx="32595">
                  <c:v>58.586060883497353</c:v>
                </c:pt>
                <c:pt idx="32596">
                  <c:v>58.581643798211452</c:v>
                </c:pt>
                <c:pt idx="32597">
                  <c:v>58.5932888412379</c:v>
                </c:pt>
                <c:pt idx="32598">
                  <c:v>58.594995442371079</c:v>
                </c:pt>
                <c:pt idx="32599">
                  <c:v>58.555040898194207</c:v>
                </c:pt>
                <c:pt idx="32600">
                  <c:v>58.563373127256213</c:v>
                </c:pt>
                <c:pt idx="32601">
                  <c:v>58.559558371782053</c:v>
                </c:pt>
                <c:pt idx="32602">
                  <c:v>58.560261089895697</c:v>
                </c:pt>
                <c:pt idx="32603">
                  <c:v>58.543596631771699</c:v>
                </c:pt>
                <c:pt idx="32604">
                  <c:v>58.545403621206802</c:v>
                </c:pt>
                <c:pt idx="32605">
                  <c:v>58.544299349885343</c:v>
                </c:pt>
                <c:pt idx="32606">
                  <c:v>58.43497648905965</c:v>
                </c:pt>
                <c:pt idx="32607">
                  <c:v>58.407369706022877</c:v>
                </c:pt>
                <c:pt idx="32608">
                  <c:v>58.414798440367328</c:v>
                </c:pt>
                <c:pt idx="32609">
                  <c:v>58.420420185276633</c:v>
                </c:pt>
                <c:pt idx="32610">
                  <c:v>58.424937658864494</c:v>
                </c:pt>
                <c:pt idx="32611">
                  <c:v>58.407670870928762</c:v>
                </c:pt>
                <c:pt idx="32612">
                  <c:v>58.387593210538363</c:v>
                </c:pt>
                <c:pt idx="32613">
                  <c:v>58.388496705255918</c:v>
                </c:pt>
                <c:pt idx="32614">
                  <c:v>58.384882726385648</c:v>
                </c:pt>
                <c:pt idx="32615">
                  <c:v>58.399439030168672</c:v>
                </c:pt>
                <c:pt idx="32616">
                  <c:v>58.414396887159533</c:v>
                </c:pt>
                <c:pt idx="32617">
                  <c:v>58.414296498857567</c:v>
                </c:pt>
                <c:pt idx="32618">
                  <c:v>58.443911047933398</c:v>
                </c:pt>
                <c:pt idx="32619">
                  <c:v>58.441802893592403</c:v>
                </c:pt>
                <c:pt idx="32620">
                  <c:v>58.453648713222748</c:v>
                </c:pt>
                <c:pt idx="32621">
                  <c:v>58.459672011339862</c:v>
                </c:pt>
                <c:pt idx="32622">
                  <c:v>58.469409676629198</c:v>
                </c:pt>
                <c:pt idx="32623">
                  <c:v>58.458567740018403</c:v>
                </c:pt>
                <c:pt idx="32624">
                  <c:v>58.458567740018403</c:v>
                </c:pt>
                <c:pt idx="32625">
                  <c:v>58.568693707259698</c:v>
                </c:pt>
                <c:pt idx="32626">
                  <c:v>58.567388659334298</c:v>
                </c:pt>
                <c:pt idx="32627">
                  <c:v>58.559558371782053</c:v>
                </c:pt>
                <c:pt idx="32628">
                  <c:v>58.555743616307872</c:v>
                </c:pt>
                <c:pt idx="32629">
                  <c:v>58.549619929888813</c:v>
                </c:pt>
                <c:pt idx="32630">
                  <c:v>58.55915681857423</c:v>
                </c:pt>
                <c:pt idx="32631">
                  <c:v>58.578130207643149</c:v>
                </c:pt>
                <c:pt idx="32632">
                  <c:v>58.596601655202292</c:v>
                </c:pt>
                <c:pt idx="32633">
                  <c:v>58.58435428236416</c:v>
                </c:pt>
                <c:pt idx="32634">
                  <c:v>58.570801861600643</c:v>
                </c:pt>
                <c:pt idx="32635">
                  <c:v>58.552932743853212</c:v>
                </c:pt>
                <c:pt idx="32636">
                  <c:v>58.549720318190751</c:v>
                </c:pt>
                <c:pt idx="32637">
                  <c:v>58.56417623367183</c:v>
                </c:pt>
                <c:pt idx="32638">
                  <c:v>58.549921094794627</c:v>
                </c:pt>
                <c:pt idx="32639">
                  <c:v>58.550121871398538</c:v>
                </c:pt>
                <c:pt idx="32640">
                  <c:v>58.547210610641947</c:v>
                </c:pt>
                <c:pt idx="32641">
                  <c:v>58.544098573281417</c:v>
                </c:pt>
                <c:pt idx="32642">
                  <c:v>58.556847887629303</c:v>
                </c:pt>
                <c:pt idx="32643">
                  <c:v>58.56076303140545</c:v>
                </c:pt>
                <c:pt idx="32644">
                  <c:v>58.556647111025413</c:v>
                </c:pt>
                <c:pt idx="32645">
                  <c:v>58.561465749519108</c:v>
                </c:pt>
                <c:pt idx="32646">
                  <c:v>58.564276621973761</c:v>
                </c:pt>
                <c:pt idx="32647">
                  <c:v>58.55042303630438</c:v>
                </c:pt>
                <c:pt idx="32648">
                  <c:v>58.543395855167759</c:v>
                </c:pt>
                <c:pt idx="32649">
                  <c:v>58.540283817807243</c:v>
                </c:pt>
                <c:pt idx="32650">
                  <c:v>58.535766344219418</c:v>
                </c:pt>
                <c:pt idx="32651">
                  <c:v>58.5235189713813</c:v>
                </c:pt>
                <c:pt idx="32652">
                  <c:v>58.527735280063268</c:v>
                </c:pt>
                <c:pt idx="32653">
                  <c:v>58.525125184212527</c:v>
                </c:pt>
                <c:pt idx="32654">
                  <c:v>58.524322077796903</c:v>
                </c:pt>
                <c:pt idx="32655">
                  <c:v>58.529943822706223</c:v>
                </c:pt>
                <c:pt idx="32656">
                  <c:v>58.51789722647198</c:v>
                </c:pt>
                <c:pt idx="32657">
                  <c:v>58.530445764215962</c:v>
                </c:pt>
                <c:pt idx="32658">
                  <c:v>58.526329843835953</c:v>
                </c:pt>
                <c:pt idx="32659">
                  <c:v>58.524924407608601</c:v>
                </c:pt>
                <c:pt idx="32660">
                  <c:v>58.53646906233309</c:v>
                </c:pt>
                <c:pt idx="32661">
                  <c:v>58.530445764215983</c:v>
                </c:pt>
                <c:pt idx="32662">
                  <c:v>58.51438363590367</c:v>
                </c:pt>
                <c:pt idx="32663">
                  <c:v>58.508059172880706</c:v>
                </c:pt>
                <c:pt idx="32664">
                  <c:v>58.509364220806077</c:v>
                </c:pt>
                <c:pt idx="32665">
                  <c:v>58.50695490155924</c:v>
                </c:pt>
                <c:pt idx="32666">
                  <c:v>58.529642657800359</c:v>
                </c:pt>
                <c:pt idx="32667">
                  <c:v>58.538777993278003</c:v>
                </c:pt>
                <c:pt idx="32668">
                  <c:v>58.528939939686722</c:v>
                </c:pt>
                <c:pt idx="32669">
                  <c:v>58.530445764215983</c:v>
                </c:pt>
                <c:pt idx="32670">
                  <c:v>58.526530620439871</c:v>
                </c:pt>
                <c:pt idx="32671">
                  <c:v>58.530847317423778</c:v>
                </c:pt>
                <c:pt idx="32672">
                  <c:v>58.540484594411168</c:v>
                </c:pt>
                <c:pt idx="32673">
                  <c:v>58.542693137054123</c:v>
                </c:pt>
                <c:pt idx="32674">
                  <c:v>58.543596631771678</c:v>
                </c:pt>
                <c:pt idx="32675">
                  <c:v>58.549921094794641</c:v>
                </c:pt>
                <c:pt idx="32676">
                  <c:v>58.57913409066267</c:v>
                </c:pt>
                <c:pt idx="32677">
                  <c:v>58.585659330289538</c:v>
                </c:pt>
                <c:pt idx="32678">
                  <c:v>58.588269426140293</c:v>
                </c:pt>
                <c:pt idx="32679">
                  <c:v>58.586060883497318</c:v>
                </c:pt>
                <c:pt idx="32680">
                  <c:v>58.592987676332029</c:v>
                </c:pt>
                <c:pt idx="32681">
                  <c:v>58.610154075965823</c:v>
                </c:pt>
                <c:pt idx="32682">
                  <c:v>58.611358735589249</c:v>
                </c:pt>
                <c:pt idx="32683">
                  <c:v>58.602725341621401</c:v>
                </c:pt>
                <c:pt idx="32684">
                  <c:v>58.600817963884303</c:v>
                </c:pt>
                <c:pt idx="32685">
                  <c:v>58.5983082563355</c:v>
                </c:pt>
                <c:pt idx="32686">
                  <c:v>58.597203985014012</c:v>
                </c:pt>
                <c:pt idx="32687">
                  <c:v>58.609150192946302</c:v>
                </c:pt>
                <c:pt idx="32688">
                  <c:v>58.609150192946302</c:v>
                </c:pt>
                <c:pt idx="32689">
                  <c:v>58.609150192946309</c:v>
                </c:pt>
                <c:pt idx="32690">
                  <c:v>58.615876209177081</c:v>
                </c:pt>
                <c:pt idx="32691">
                  <c:v>58.616076985780992</c:v>
                </c:pt>
                <c:pt idx="32692">
                  <c:v>58.596702043504273</c:v>
                </c:pt>
                <c:pt idx="32693">
                  <c:v>58.588169037838341</c:v>
                </c:pt>
                <c:pt idx="32694">
                  <c:v>58.572106909526042</c:v>
                </c:pt>
                <c:pt idx="32695">
                  <c:v>58.534963237803808</c:v>
                </c:pt>
                <c:pt idx="32696">
                  <c:v>58.538175663466284</c:v>
                </c:pt>
                <c:pt idx="32697">
                  <c:v>58.538075275164331</c:v>
                </c:pt>
                <c:pt idx="32698">
                  <c:v>58.518399167981741</c:v>
                </c:pt>
                <c:pt idx="32699">
                  <c:v>58.518298779679789</c:v>
                </c:pt>
                <c:pt idx="32700">
                  <c:v>58.511171210241187</c:v>
                </c:pt>
                <c:pt idx="32701">
                  <c:v>58.517194508358301</c:v>
                </c:pt>
                <c:pt idx="32702">
                  <c:v>58.530345375914031</c:v>
                </c:pt>
                <c:pt idx="32703">
                  <c:v>58.524221689494937</c:v>
                </c:pt>
                <c:pt idx="32704">
                  <c:v>58.468706958515533</c:v>
                </c:pt>
                <c:pt idx="32705">
                  <c:v>58.463085213606199</c:v>
                </c:pt>
                <c:pt idx="32706">
                  <c:v>58.460977059265218</c:v>
                </c:pt>
                <c:pt idx="32707">
                  <c:v>58.457463468696879</c:v>
                </c:pt>
                <c:pt idx="32708">
                  <c:v>58.454351431336377</c:v>
                </c:pt>
                <c:pt idx="32709">
                  <c:v>58.449934346050512</c:v>
                </c:pt>
                <c:pt idx="32710">
                  <c:v>58.457363080394941</c:v>
                </c:pt>
                <c:pt idx="32711">
                  <c:v>58.422026398107882</c:v>
                </c:pt>
                <c:pt idx="32712">
                  <c:v>58.392713013937907</c:v>
                </c:pt>
                <c:pt idx="32713">
                  <c:v>58.401547184509667</c:v>
                </c:pt>
                <c:pt idx="32714">
                  <c:v>58.410280966779503</c:v>
                </c:pt>
                <c:pt idx="32715">
                  <c:v>58.404358056964327</c:v>
                </c:pt>
                <c:pt idx="32716">
                  <c:v>58.402149514321401</c:v>
                </c:pt>
                <c:pt idx="32717">
                  <c:v>58.420620961880537</c:v>
                </c:pt>
                <c:pt idx="32718">
                  <c:v>58.406867764513109</c:v>
                </c:pt>
                <c:pt idx="32719">
                  <c:v>58.416003099990753</c:v>
                </c:pt>
                <c:pt idx="32720">
                  <c:v>58.409176695458022</c:v>
                </c:pt>
                <c:pt idx="32721">
                  <c:v>58.407369706022877</c:v>
                </c:pt>
                <c:pt idx="32722">
                  <c:v>58.414497275461457</c:v>
                </c:pt>
                <c:pt idx="32723">
                  <c:v>58.462282107190603</c:v>
                </c:pt>
                <c:pt idx="32724">
                  <c:v>58.467100745684299</c:v>
                </c:pt>
                <c:pt idx="32725">
                  <c:v>58.461579389076952</c:v>
                </c:pt>
                <c:pt idx="32726">
                  <c:v>58.456660362281291</c:v>
                </c:pt>
                <c:pt idx="32727">
                  <c:v>58.459872787943738</c:v>
                </c:pt>
                <c:pt idx="32728">
                  <c:v>58.447826191709517</c:v>
                </c:pt>
                <c:pt idx="32729">
                  <c:v>58.441100175478752</c:v>
                </c:pt>
                <c:pt idx="32730">
                  <c:v>58.502537816273339</c:v>
                </c:pt>
                <c:pt idx="32731">
                  <c:v>58.541187312524833</c:v>
                </c:pt>
                <c:pt idx="32732">
                  <c:v>58.544399738187302</c:v>
                </c:pt>
                <c:pt idx="32733">
                  <c:v>58.545504009508761</c:v>
                </c:pt>
                <c:pt idx="32734">
                  <c:v>58.545202844602919</c:v>
                </c:pt>
                <c:pt idx="32735">
                  <c:v>58.552531190645396</c:v>
                </c:pt>
                <c:pt idx="32736">
                  <c:v>58.549921094794641</c:v>
                </c:pt>
                <c:pt idx="32737">
                  <c:v>58.566685941220612</c:v>
                </c:pt>
                <c:pt idx="32738">
                  <c:v>58.550322648002449</c:v>
                </c:pt>
                <c:pt idx="32739">
                  <c:v>58.563272738954261</c:v>
                </c:pt>
                <c:pt idx="32740">
                  <c:v>58.560361478197628</c:v>
                </c:pt>
                <c:pt idx="32741">
                  <c:v>58.571404191412341</c:v>
                </c:pt>
                <c:pt idx="32742">
                  <c:v>58.58033875028606</c:v>
                </c:pt>
                <c:pt idx="32743">
                  <c:v>58.582246128023158</c:v>
                </c:pt>
                <c:pt idx="32744">
                  <c:v>58.593790782747647</c:v>
                </c:pt>
                <c:pt idx="32745">
                  <c:v>58.606138543887752</c:v>
                </c:pt>
                <c:pt idx="32746">
                  <c:v>58.614370384647813</c:v>
                </c:pt>
                <c:pt idx="32747">
                  <c:v>58.631235619375722</c:v>
                </c:pt>
                <c:pt idx="32748">
                  <c:v>58.636355422775281</c:v>
                </c:pt>
                <c:pt idx="32749">
                  <c:v>58.642479109194348</c:v>
                </c:pt>
                <c:pt idx="32750">
                  <c:v>58.642378720892403</c:v>
                </c:pt>
                <c:pt idx="32751">
                  <c:v>58.687453068468827</c:v>
                </c:pt>
                <c:pt idx="32752">
                  <c:v>58.6730975412897</c:v>
                </c:pt>
                <c:pt idx="32753">
                  <c:v>58.675004919026783</c:v>
                </c:pt>
                <c:pt idx="32754">
                  <c:v>58.666973854870633</c:v>
                </c:pt>
                <c:pt idx="32755">
                  <c:v>58.663159099396452</c:v>
                </c:pt>
                <c:pt idx="32756">
                  <c:v>58.657738131091058</c:v>
                </c:pt>
                <c:pt idx="32757">
                  <c:v>58.671190163552623</c:v>
                </c:pt>
                <c:pt idx="32758">
                  <c:v>58.654525705428597</c:v>
                </c:pt>
                <c:pt idx="32759">
                  <c:v>58.662456381282801</c:v>
                </c:pt>
                <c:pt idx="32760">
                  <c:v>58.666070360153071</c:v>
                </c:pt>
                <c:pt idx="32761">
                  <c:v>58.641475226174862</c:v>
                </c:pt>
                <c:pt idx="32762">
                  <c:v>58.642479109194348</c:v>
                </c:pt>
                <c:pt idx="32763">
                  <c:v>58.653321045805171</c:v>
                </c:pt>
                <c:pt idx="32764">
                  <c:v>58.556245557817611</c:v>
                </c:pt>
                <c:pt idx="32765">
                  <c:v>58.558353712158642</c:v>
                </c:pt>
                <c:pt idx="32766">
                  <c:v>58.549720318190772</c:v>
                </c:pt>
                <c:pt idx="32767">
                  <c:v>58.538978769881901</c:v>
                </c:pt>
                <c:pt idx="32768">
                  <c:v>58.518399167981762</c:v>
                </c:pt>
                <c:pt idx="32769">
                  <c:v>58.520406934020798</c:v>
                </c:pt>
                <c:pt idx="32770">
                  <c:v>58.477139575879498</c:v>
                </c:pt>
                <c:pt idx="32771">
                  <c:v>58.486676464564923</c:v>
                </c:pt>
                <c:pt idx="32772">
                  <c:v>58.477440740785347</c:v>
                </c:pt>
                <c:pt idx="32773">
                  <c:v>58.476236081161943</c:v>
                </c:pt>
                <c:pt idx="32774">
                  <c:v>58.477440740785347</c:v>
                </c:pt>
                <c:pt idx="32775">
                  <c:v>58.46790385209993</c:v>
                </c:pt>
                <c:pt idx="32776">
                  <c:v>58.461278224171103</c:v>
                </c:pt>
                <c:pt idx="32777">
                  <c:v>58.458969293226183</c:v>
                </c:pt>
                <c:pt idx="32778">
                  <c:v>58.439192797741647</c:v>
                </c:pt>
                <c:pt idx="32779">
                  <c:v>58.431161733585498</c:v>
                </c:pt>
                <c:pt idx="32780">
                  <c:v>58.445015319254878</c:v>
                </c:pt>
                <c:pt idx="32781">
                  <c:v>58.44320832981974</c:v>
                </c:pt>
                <c:pt idx="32782">
                  <c:v>58.437686973212372</c:v>
                </c:pt>
                <c:pt idx="32783">
                  <c:v>58.51719450835833</c:v>
                </c:pt>
                <c:pt idx="32784">
                  <c:v>58.514584412507588</c:v>
                </c:pt>
                <c:pt idx="32785">
                  <c:v>58.510970433637297</c:v>
                </c:pt>
                <c:pt idx="32786">
                  <c:v>58.51488557741343</c:v>
                </c:pt>
                <c:pt idx="32787">
                  <c:v>58.530947705725758</c:v>
                </c:pt>
                <c:pt idx="32788">
                  <c:v>58.520105769114942</c:v>
                </c:pt>
                <c:pt idx="32789">
                  <c:v>58.531248870631593</c:v>
                </c:pt>
                <c:pt idx="32790">
                  <c:v>58.526932173647673</c:v>
                </c:pt>
                <c:pt idx="32791">
                  <c:v>58.559056430272292</c:v>
                </c:pt>
                <c:pt idx="32792">
                  <c:v>58.571002638204561</c:v>
                </c:pt>
                <c:pt idx="32793">
                  <c:v>58.578431372549012</c:v>
                </c:pt>
                <c:pt idx="32794">
                  <c:v>58.559959924989862</c:v>
                </c:pt>
                <c:pt idx="32795">
                  <c:v>58.567489047636244</c:v>
                </c:pt>
                <c:pt idx="32796">
                  <c:v>58.569797978581143</c:v>
                </c:pt>
                <c:pt idx="32797">
                  <c:v>58.586060883497353</c:v>
                </c:pt>
                <c:pt idx="32798">
                  <c:v>58.565882834805024</c:v>
                </c:pt>
                <c:pt idx="32799">
                  <c:v>58.573411957451412</c:v>
                </c:pt>
                <c:pt idx="32800">
                  <c:v>58.573813510659228</c:v>
                </c:pt>
                <c:pt idx="32801">
                  <c:v>58.564577786879632</c:v>
                </c:pt>
                <c:pt idx="32802">
                  <c:v>58.569797978581128</c:v>
                </c:pt>
                <c:pt idx="32803">
                  <c:v>58.569998755185047</c:v>
                </c:pt>
                <c:pt idx="32804">
                  <c:v>58.550924977814148</c:v>
                </c:pt>
                <c:pt idx="32805">
                  <c:v>58.554137403476624</c:v>
                </c:pt>
                <c:pt idx="32806">
                  <c:v>58.546407504226323</c:v>
                </c:pt>
                <c:pt idx="32807">
                  <c:v>58.549218376680997</c:v>
                </c:pt>
                <c:pt idx="32808">
                  <c:v>58.533858966482342</c:v>
                </c:pt>
                <c:pt idx="32809">
                  <c:v>58.544198961583398</c:v>
                </c:pt>
                <c:pt idx="32810">
                  <c:v>58.526530620439857</c:v>
                </c:pt>
                <c:pt idx="32811">
                  <c:v>58.51649179024465</c:v>
                </c:pt>
                <c:pt idx="32812">
                  <c:v>58.511673151750948</c:v>
                </c:pt>
                <c:pt idx="32813">
                  <c:v>58.532453530255012</c:v>
                </c:pt>
                <c:pt idx="32814">
                  <c:v>58.52984343440427</c:v>
                </c:pt>
                <c:pt idx="32815">
                  <c:v>58.535164014407727</c:v>
                </c:pt>
                <c:pt idx="32816">
                  <c:v>58.531951588745237</c:v>
                </c:pt>
                <c:pt idx="32817">
                  <c:v>58.548816823473182</c:v>
                </c:pt>
                <c:pt idx="32818">
                  <c:v>58.548314881963421</c:v>
                </c:pt>
                <c:pt idx="32819">
                  <c:v>58.549117988379052</c:v>
                </c:pt>
                <c:pt idx="32820">
                  <c:v>58.549921094794641</c:v>
                </c:pt>
                <c:pt idx="32821">
                  <c:v>58.55524167479809</c:v>
                </c:pt>
                <c:pt idx="32822">
                  <c:v>58.55142691932393</c:v>
                </c:pt>
                <c:pt idx="32823">
                  <c:v>58.569396425373327</c:v>
                </c:pt>
                <c:pt idx="32824">
                  <c:v>58.568492930655772</c:v>
                </c:pt>
                <c:pt idx="32825">
                  <c:v>58.583952729156358</c:v>
                </c:pt>
                <c:pt idx="32826">
                  <c:v>58.578732537454883</c:v>
                </c:pt>
                <c:pt idx="32827">
                  <c:v>58.586362048403231</c:v>
                </c:pt>
                <c:pt idx="32828">
                  <c:v>58.600817963884282</c:v>
                </c:pt>
                <c:pt idx="32829">
                  <c:v>58.483464038902447</c:v>
                </c:pt>
                <c:pt idx="32830">
                  <c:v>58.487379182678573</c:v>
                </c:pt>
                <c:pt idx="32831">
                  <c:v>58.486877241168827</c:v>
                </c:pt>
                <c:pt idx="32832">
                  <c:v>58.493402480795709</c:v>
                </c:pt>
                <c:pt idx="32833">
                  <c:v>58.487579959282478</c:v>
                </c:pt>
                <c:pt idx="32834">
                  <c:v>58.50163432155577</c:v>
                </c:pt>
                <c:pt idx="32835">
                  <c:v>58.495309858532799</c:v>
                </c:pt>
                <c:pt idx="32836">
                  <c:v>58.492097432870317</c:v>
                </c:pt>
                <c:pt idx="32837">
                  <c:v>58.498622672497213</c:v>
                </c:pt>
                <c:pt idx="32838">
                  <c:v>58.487379182678573</c:v>
                </c:pt>
                <c:pt idx="32839">
                  <c:v>58.490190055133233</c:v>
                </c:pt>
                <c:pt idx="32840">
                  <c:v>58.499827332120638</c:v>
                </c:pt>
                <c:pt idx="32841">
                  <c:v>58.494105198909381</c:v>
                </c:pt>
                <c:pt idx="32842">
                  <c:v>58.502638204575298</c:v>
                </c:pt>
                <c:pt idx="32843">
                  <c:v>58.493201704191812</c:v>
                </c:pt>
                <c:pt idx="32844">
                  <c:v>58.483965980412208</c:v>
                </c:pt>
                <c:pt idx="32845">
                  <c:v>58.491695879662522</c:v>
                </c:pt>
                <c:pt idx="32846">
                  <c:v>58.486776852866861</c:v>
                </c:pt>
                <c:pt idx="32847">
                  <c:v>58.480853943051713</c:v>
                </c:pt>
                <c:pt idx="32848">
                  <c:v>58.587667096328573</c:v>
                </c:pt>
                <c:pt idx="32849">
                  <c:v>58.587165154818841</c:v>
                </c:pt>
                <c:pt idx="32850">
                  <c:v>58.589976027273487</c:v>
                </c:pt>
                <c:pt idx="32851">
                  <c:v>58.584354282364167</c:v>
                </c:pt>
                <c:pt idx="32852">
                  <c:v>58.591381463500817</c:v>
                </c:pt>
                <c:pt idx="32853">
                  <c:v>58.57341195745142</c:v>
                </c:pt>
                <c:pt idx="32854">
                  <c:v>58.582145739721241</c:v>
                </c:pt>
                <c:pt idx="32855">
                  <c:v>58.591281075198857</c:v>
                </c:pt>
                <c:pt idx="32856">
                  <c:v>58.587968261234437</c:v>
                </c:pt>
                <c:pt idx="32857">
                  <c:v>58.601420293696002</c:v>
                </c:pt>
                <c:pt idx="32858">
                  <c:v>58.60342805973503</c:v>
                </c:pt>
                <c:pt idx="32859">
                  <c:v>58.595597772182799</c:v>
                </c:pt>
                <c:pt idx="32860">
                  <c:v>58.610254464267783</c:v>
                </c:pt>
                <c:pt idx="32861">
                  <c:v>58.602223400111633</c:v>
                </c:pt>
                <c:pt idx="32862">
                  <c:v>58.621096400878578</c:v>
                </c:pt>
                <c:pt idx="32863">
                  <c:v>58.622301060502018</c:v>
                </c:pt>
                <c:pt idx="32864">
                  <c:v>58.62019290616103</c:v>
                </c:pt>
                <c:pt idx="32865">
                  <c:v>58.627019310693761</c:v>
                </c:pt>
                <c:pt idx="32866">
                  <c:v>58.654324928824678</c:v>
                </c:pt>
                <c:pt idx="32867">
                  <c:v>58.662958322792541</c:v>
                </c:pt>
                <c:pt idx="32868">
                  <c:v>58.674502977517008</c:v>
                </c:pt>
                <c:pt idx="32869">
                  <c:v>58.672796376383829</c:v>
                </c:pt>
                <c:pt idx="32870">
                  <c:v>58.675607248838489</c:v>
                </c:pt>
                <c:pt idx="32871">
                  <c:v>58.680225110728301</c:v>
                </c:pt>
                <c:pt idx="32872">
                  <c:v>58.688758116394212</c:v>
                </c:pt>
                <c:pt idx="32873">
                  <c:v>58.677916179783388</c:v>
                </c:pt>
                <c:pt idx="32874">
                  <c:v>58.679723169218519</c:v>
                </c:pt>
                <c:pt idx="32875">
                  <c:v>58.686148020543442</c:v>
                </c:pt>
                <c:pt idx="32876">
                  <c:v>58.677715403179477</c:v>
                </c:pt>
                <c:pt idx="32877">
                  <c:v>58.676510743556058</c:v>
                </c:pt>
                <c:pt idx="32878">
                  <c:v>58.666271136756961</c:v>
                </c:pt>
                <c:pt idx="32879">
                  <c:v>58.658842402412503</c:v>
                </c:pt>
                <c:pt idx="32880">
                  <c:v>58.668881232607703</c:v>
                </c:pt>
                <c:pt idx="32881">
                  <c:v>58.658842402412503</c:v>
                </c:pt>
                <c:pt idx="32882">
                  <c:v>58.647900077499749</c:v>
                </c:pt>
                <c:pt idx="32883">
                  <c:v>58.644788040139247</c:v>
                </c:pt>
                <c:pt idx="32884">
                  <c:v>58.541287700826793</c:v>
                </c:pt>
                <c:pt idx="32885">
                  <c:v>58.510568880429503</c:v>
                </c:pt>
                <c:pt idx="32886">
                  <c:v>58.504445194010422</c:v>
                </c:pt>
                <c:pt idx="32887">
                  <c:v>58.498221119289397</c:v>
                </c:pt>
                <c:pt idx="32888">
                  <c:v>58.486676464564923</c:v>
                </c:pt>
                <c:pt idx="32889">
                  <c:v>58.485672581545387</c:v>
                </c:pt>
                <c:pt idx="32890">
                  <c:v>58.480050836636103</c:v>
                </c:pt>
                <c:pt idx="32891">
                  <c:v>58.478545012106821</c:v>
                </c:pt>
                <c:pt idx="32892">
                  <c:v>58.490591608341049</c:v>
                </c:pt>
                <c:pt idx="32893">
                  <c:v>58.474429091726783</c:v>
                </c:pt>
                <c:pt idx="32894">
                  <c:v>58.467602687194052</c:v>
                </c:pt>
                <c:pt idx="32895">
                  <c:v>58.4715178309702</c:v>
                </c:pt>
                <c:pt idx="32896">
                  <c:v>58.471417442668219</c:v>
                </c:pt>
                <c:pt idx="32897">
                  <c:v>58.478143458899012</c:v>
                </c:pt>
                <c:pt idx="32898">
                  <c:v>58.497016459665971</c:v>
                </c:pt>
                <c:pt idx="32899">
                  <c:v>58.491495103058632</c:v>
                </c:pt>
                <c:pt idx="32900">
                  <c:v>58.495510635136711</c:v>
                </c:pt>
                <c:pt idx="32901">
                  <c:v>58.503441310990922</c:v>
                </c:pt>
                <c:pt idx="32902">
                  <c:v>58.517094120056363</c:v>
                </c:pt>
                <c:pt idx="32903">
                  <c:v>58.615073102761471</c:v>
                </c:pt>
                <c:pt idx="32904">
                  <c:v>58.611157958985352</c:v>
                </c:pt>
                <c:pt idx="32905">
                  <c:v>58.613065336722443</c:v>
                </c:pt>
                <c:pt idx="32906">
                  <c:v>58.610656017475577</c:v>
                </c:pt>
                <c:pt idx="32907">
                  <c:v>58.620494071066872</c:v>
                </c:pt>
                <c:pt idx="32908">
                  <c:v>58.621196789180551</c:v>
                </c:pt>
                <c:pt idx="32909">
                  <c:v>58.628424746921098</c:v>
                </c:pt>
                <c:pt idx="32910">
                  <c:v>58.637760859002597</c:v>
                </c:pt>
                <c:pt idx="32911">
                  <c:v>58.639467460135798</c:v>
                </c:pt>
                <c:pt idx="32912">
                  <c:v>58.650610561652442</c:v>
                </c:pt>
                <c:pt idx="32913">
                  <c:v>58.648201242405619</c:v>
                </c:pt>
                <c:pt idx="32914">
                  <c:v>58.649907843538799</c:v>
                </c:pt>
                <c:pt idx="32915">
                  <c:v>58.649405902029038</c:v>
                </c:pt>
                <c:pt idx="32916">
                  <c:v>58.653722599012973</c:v>
                </c:pt>
                <c:pt idx="32917">
                  <c:v>58.633845715226492</c:v>
                </c:pt>
                <c:pt idx="32918">
                  <c:v>58.630131348054299</c:v>
                </c:pt>
                <c:pt idx="32919">
                  <c:v>58.628424746921098</c:v>
                </c:pt>
                <c:pt idx="32920">
                  <c:v>58.626617757485938</c:v>
                </c:pt>
                <c:pt idx="32921">
                  <c:v>58.614872326157581</c:v>
                </c:pt>
                <c:pt idx="32922">
                  <c:v>58.620494071066872</c:v>
                </c:pt>
                <c:pt idx="32923">
                  <c:v>58.613366501628278</c:v>
                </c:pt>
                <c:pt idx="32924">
                  <c:v>58.615575044271232</c:v>
                </c:pt>
                <c:pt idx="32925">
                  <c:v>58.617281645404397</c:v>
                </c:pt>
                <c:pt idx="32926">
                  <c:v>58.652417551087588</c:v>
                </c:pt>
                <c:pt idx="32927">
                  <c:v>58.660348226941821</c:v>
                </c:pt>
                <c:pt idx="32928">
                  <c:v>58.647498524291947</c:v>
                </c:pt>
                <c:pt idx="32929">
                  <c:v>58.639166295229941</c:v>
                </c:pt>
                <c:pt idx="32930">
                  <c:v>58.633243385414779</c:v>
                </c:pt>
                <c:pt idx="32931">
                  <c:v>58.632239502395258</c:v>
                </c:pt>
                <c:pt idx="32932">
                  <c:v>58.637560082398707</c:v>
                </c:pt>
                <c:pt idx="32933">
                  <c:v>58.631737560885497</c:v>
                </c:pt>
                <c:pt idx="32934">
                  <c:v>58.638764742022133</c:v>
                </c:pt>
                <c:pt idx="32935">
                  <c:v>58.637158529190913</c:v>
                </c:pt>
                <c:pt idx="32936">
                  <c:v>58.636756975983097</c:v>
                </c:pt>
                <c:pt idx="32937">
                  <c:v>58.65211638618176</c:v>
                </c:pt>
                <c:pt idx="32938">
                  <c:v>58.653722599012951</c:v>
                </c:pt>
                <c:pt idx="32939">
                  <c:v>58.655228423542241</c:v>
                </c:pt>
                <c:pt idx="32940">
                  <c:v>58.661352109961307</c:v>
                </c:pt>
                <c:pt idx="32941">
                  <c:v>58.668278902795997</c:v>
                </c:pt>
                <c:pt idx="32942">
                  <c:v>58.67861889789706</c:v>
                </c:pt>
                <c:pt idx="32943">
                  <c:v>58.682433653371227</c:v>
                </c:pt>
                <c:pt idx="32944">
                  <c:v>58.679120839406821</c:v>
                </c:pt>
                <c:pt idx="32945">
                  <c:v>58.643683768817759</c:v>
                </c:pt>
                <c:pt idx="32946">
                  <c:v>58.64117406126897</c:v>
                </c:pt>
                <c:pt idx="32947">
                  <c:v>58.638363188814331</c:v>
                </c:pt>
                <c:pt idx="32948">
                  <c:v>58.622501837105922</c:v>
                </c:pt>
                <c:pt idx="32949">
                  <c:v>58.619690964651262</c:v>
                </c:pt>
                <c:pt idx="32950">
                  <c:v>58.616076985781</c:v>
                </c:pt>
                <c:pt idx="32951">
                  <c:v>58.615273879365382</c:v>
                </c:pt>
                <c:pt idx="32952">
                  <c:v>58.628123582015228</c:v>
                </c:pt>
                <c:pt idx="32953">
                  <c:v>58.608547863134582</c:v>
                </c:pt>
                <c:pt idx="32954">
                  <c:v>58.614671549553648</c:v>
                </c:pt>
                <c:pt idx="32955">
                  <c:v>58.614370384647813</c:v>
                </c:pt>
                <c:pt idx="32956">
                  <c:v>58.599512915958897</c:v>
                </c:pt>
                <c:pt idx="32957">
                  <c:v>58.59308806463396</c:v>
                </c:pt>
                <c:pt idx="32958">
                  <c:v>58.579836808776321</c:v>
                </c:pt>
                <c:pt idx="32959">
                  <c:v>58.57772865443534</c:v>
                </c:pt>
                <c:pt idx="32960">
                  <c:v>58.558353712158599</c:v>
                </c:pt>
                <c:pt idx="32961">
                  <c:v>58.552631578947327</c:v>
                </c:pt>
                <c:pt idx="32962">
                  <c:v>58.545102456300953</c:v>
                </c:pt>
                <c:pt idx="32963">
                  <c:v>58.563373127256213</c:v>
                </c:pt>
                <c:pt idx="32964">
                  <c:v>58.566585552918667</c:v>
                </c:pt>
                <c:pt idx="32965">
                  <c:v>58.563473515558179</c:v>
                </c:pt>
                <c:pt idx="32966">
                  <c:v>58.590879521991049</c:v>
                </c:pt>
                <c:pt idx="32967">
                  <c:v>58.60463271935847</c:v>
                </c:pt>
                <c:pt idx="32968">
                  <c:v>58.599613304260863</c:v>
                </c:pt>
                <c:pt idx="32969">
                  <c:v>58.597705926523801</c:v>
                </c:pt>
                <c:pt idx="32970">
                  <c:v>58.605335437472128</c:v>
                </c:pt>
                <c:pt idx="32971">
                  <c:v>58.603026506527208</c:v>
                </c:pt>
                <c:pt idx="32972">
                  <c:v>58.606439708793587</c:v>
                </c:pt>
                <c:pt idx="32973">
                  <c:v>58.604431942754573</c:v>
                </c:pt>
                <c:pt idx="32974">
                  <c:v>58.600215634072583</c:v>
                </c:pt>
                <c:pt idx="32975">
                  <c:v>58.608246698228747</c:v>
                </c:pt>
                <c:pt idx="32976">
                  <c:v>58.598709809543323</c:v>
                </c:pt>
                <c:pt idx="32977">
                  <c:v>58.608849028040453</c:v>
                </c:pt>
                <c:pt idx="32978">
                  <c:v>58.596099713692553</c:v>
                </c:pt>
                <c:pt idx="32979">
                  <c:v>58.607845145020939</c:v>
                </c:pt>
                <c:pt idx="32980">
                  <c:v>58.601119128790153</c:v>
                </c:pt>
                <c:pt idx="32981">
                  <c:v>58.605435825774101</c:v>
                </c:pt>
                <c:pt idx="32982">
                  <c:v>58.58134263330561</c:v>
                </c:pt>
                <c:pt idx="32983">
                  <c:v>58.593790782747647</c:v>
                </c:pt>
                <c:pt idx="32984">
                  <c:v>58.597906703127677</c:v>
                </c:pt>
                <c:pt idx="32985">
                  <c:v>58.574917781980687</c:v>
                </c:pt>
                <c:pt idx="32986">
                  <c:v>58.580439138588062</c:v>
                </c:pt>
                <c:pt idx="32987">
                  <c:v>58.598107479731603</c:v>
                </c:pt>
                <c:pt idx="32988">
                  <c:v>58.596802431806218</c:v>
                </c:pt>
                <c:pt idx="32989">
                  <c:v>58.585659330289552</c:v>
                </c:pt>
                <c:pt idx="32990">
                  <c:v>58.580137973682191</c:v>
                </c:pt>
                <c:pt idx="32991">
                  <c:v>58.580238361984151</c:v>
                </c:pt>
                <c:pt idx="32992">
                  <c:v>58.5795356438705</c:v>
                </c:pt>
                <c:pt idx="32993">
                  <c:v>58.583852340854442</c:v>
                </c:pt>
                <c:pt idx="32994">
                  <c:v>58.586562825007107</c:v>
                </c:pt>
                <c:pt idx="32995">
                  <c:v>58.612764171816551</c:v>
                </c:pt>
                <c:pt idx="32996">
                  <c:v>58.62400766163519</c:v>
                </c:pt>
                <c:pt idx="32997">
                  <c:v>58.633343773716717</c:v>
                </c:pt>
                <c:pt idx="32998">
                  <c:v>58.623606108427389</c:v>
                </c:pt>
                <c:pt idx="32999">
                  <c:v>58.607945533322876</c:v>
                </c:pt>
                <c:pt idx="33000">
                  <c:v>58.609150192946302</c:v>
                </c:pt>
                <c:pt idx="33001">
                  <c:v>58.61537426766732</c:v>
                </c:pt>
                <c:pt idx="33002">
                  <c:v>58.603729224640901</c:v>
                </c:pt>
                <c:pt idx="33003">
                  <c:v>58.597304373315993</c:v>
                </c:pt>
                <c:pt idx="33004">
                  <c:v>58.560763031405457</c:v>
                </c:pt>
                <c:pt idx="33005">
                  <c:v>58.561666526123027</c:v>
                </c:pt>
                <c:pt idx="33006">
                  <c:v>58.554840121590289</c:v>
                </c:pt>
                <c:pt idx="33007">
                  <c:v>58.55564322800592</c:v>
                </c:pt>
                <c:pt idx="33008">
                  <c:v>58.558353712158613</c:v>
                </c:pt>
                <c:pt idx="33009">
                  <c:v>58.562971574048397</c:v>
                </c:pt>
                <c:pt idx="33010">
                  <c:v>58.571303803110411</c:v>
                </c:pt>
                <c:pt idx="33011">
                  <c:v>58.569195648769423</c:v>
                </c:pt>
                <c:pt idx="33012">
                  <c:v>58.594091947653503</c:v>
                </c:pt>
                <c:pt idx="33013">
                  <c:v>58.589373697461781</c:v>
                </c:pt>
                <c:pt idx="33014">
                  <c:v>58.573713122357262</c:v>
                </c:pt>
                <c:pt idx="33015">
                  <c:v>58.573713122357262</c:v>
                </c:pt>
                <c:pt idx="33016">
                  <c:v>58.577327101227517</c:v>
                </c:pt>
                <c:pt idx="33017">
                  <c:v>58.586060883497339</c:v>
                </c:pt>
                <c:pt idx="33018">
                  <c:v>58.606238932189697</c:v>
                </c:pt>
                <c:pt idx="33019">
                  <c:v>58.602524565017447</c:v>
                </c:pt>
                <c:pt idx="33020">
                  <c:v>58.603829612942832</c:v>
                </c:pt>
                <c:pt idx="33021">
                  <c:v>58.600617187280378</c:v>
                </c:pt>
                <c:pt idx="33022">
                  <c:v>58.56357390386011</c:v>
                </c:pt>
                <c:pt idx="33023">
                  <c:v>58.600014857468658</c:v>
                </c:pt>
                <c:pt idx="33024">
                  <c:v>58.602123011809667</c:v>
                </c:pt>
                <c:pt idx="33025">
                  <c:v>58.604833495962353</c:v>
                </c:pt>
                <c:pt idx="33026">
                  <c:v>58.616578927290753</c:v>
                </c:pt>
                <c:pt idx="33027">
                  <c:v>58.619690964651248</c:v>
                </c:pt>
                <c:pt idx="33028">
                  <c:v>58.642177944288498</c:v>
                </c:pt>
                <c:pt idx="33029">
                  <c:v>58.633142997112813</c:v>
                </c:pt>
                <c:pt idx="33030">
                  <c:v>58.641676002778723</c:v>
                </c:pt>
                <c:pt idx="33031">
                  <c:v>58.619088634839521</c:v>
                </c:pt>
                <c:pt idx="33032">
                  <c:v>58.622702613709812</c:v>
                </c:pt>
                <c:pt idx="33033">
                  <c:v>58.612864560118489</c:v>
                </c:pt>
                <c:pt idx="33034">
                  <c:v>58.484267145318043</c:v>
                </c:pt>
                <c:pt idx="33035">
                  <c:v>58.485371416639538</c:v>
                </c:pt>
                <c:pt idx="33036">
                  <c:v>58.480753554749761</c:v>
                </c:pt>
                <c:pt idx="33037">
                  <c:v>58.485070251733703</c:v>
                </c:pt>
                <c:pt idx="33038">
                  <c:v>58.481958214373172</c:v>
                </c:pt>
                <c:pt idx="33039">
                  <c:v>58.477541129087278</c:v>
                </c:pt>
                <c:pt idx="33040">
                  <c:v>58.482058602675139</c:v>
                </c:pt>
                <c:pt idx="33041">
                  <c:v>58.522113535153977</c:v>
                </c:pt>
                <c:pt idx="33042">
                  <c:v>58.534160131388212</c:v>
                </c:pt>
                <c:pt idx="33043">
                  <c:v>58.536067509125282</c:v>
                </c:pt>
                <c:pt idx="33044">
                  <c:v>58.534360907992102</c:v>
                </c:pt>
                <c:pt idx="33045">
                  <c:v>58.530345375914031</c:v>
                </c:pt>
                <c:pt idx="33046">
                  <c:v>58.522013146852011</c:v>
                </c:pt>
                <c:pt idx="33047">
                  <c:v>58.495811800042553</c:v>
                </c:pt>
                <c:pt idx="33048">
                  <c:v>58.515287130621232</c:v>
                </c:pt>
                <c:pt idx="33049">
                  <c:v>58.507557231370932</c:v>
                </c:pt>
                <c:pt idx="33050">
                  <c:v>58.515287130621218</c:v>
                </c:pt>
                <c:pt idx="33051">
                  <c:v>58.531248870631572</c:v>
                </c:pt>
                <c:pt idx="33052">
                  <c:v>58.548314881963407</c:v>
                </c:pt>
                <c:pt idx="33053">
                  <c:v>58.676811908461922</c:v>
                </c:pt>
                <c:pt idx="33054">
                  <c:v>58.680626663936089</c:v>
                </c:pt>
                <c:pt idx="33055">
                  <c:v>58.685746467335633</c:v>
                </c:pt>
                <c:pt idx="33056">
                  <c:v>58.680526275634143</c:v>
                </c:pt>
                <c:pt idx="33057">
                  <c:v>58.694279473001558</c:v>
                </c:pt>
                <c:pt idx="33058">
                  <c:v>58.690765882433261</c:v>
                </c:pt>
                <c:pt idx="33059">
                  <c:v>58.665066477133543</c:v>
                </c:pt>
                <c:pt idx="33060">
                  <c:v>58.657135801279352</c:v>
                </c:pt>
                <c:pt idx="33061">
                  <c:v>58.652517939389561</c:v>
                </c:pt>
                <c:pt idx="33062">
                  <c:v>58.642479109194348</c:v>
                </c:pt>
                <c:pt idx="33063">
                  <c:v>58.632339890697217</c:v>
                </c:pt>
                <c:pt idx="33064">
                  <c:v>58.627722028807433</c:v>
                </c:pt>
                <c:pt idx="33065">
                  <c:v>58.636154646171398</c:v>
                </c:pt>
                <c:pt idx="33066">
                  <c:v>58.641073672967018</c:v>
                </c:pt>
                <c:pt idx="33067">
                  <c:v>58.640069789947503</c:v>
                </c:pt>
                <c:pt idx="33068">
                  <c:v>58.626416980882063</c:v>
                </c:pt>
                <c:pt idx="33069">
                  <c:v>58.618887858235652</c:v>
                </c:pt>
                <c:pt idx="33070">
                  <c:v>58.601621070299913</c:v>
                </c:pt>
                <c:pt idx="33071">
                  <c:v>58.600717575582351</c:v>
                </c:pt>
                <c:pt idx="33072">
                  <c:v>58.592084181614467</c:v>
                </c:pt>
                <c:pt idx="33073">
                  <c:v>58.579334867266589</c:v>
                </c:pt>
                <c:pt idx="33074">
                  <c:v>58.575821276698257</c:v>
                </c:pt>
                <c:pt idx="33075">
                  <c:v>58.587165154818841</c:v>
                </c:pt>
                <c:pt idx="33076">
                  <c:v>58.577025936321682</c:v>
                </c:pt>
                <c:pt idx="33077">
                  <c:v>58.57692554801973</c:v>
                </c:pt>
                <c:pt idx="33078">
                  <c:v>58.587667096328587</c:v>
                </c:pt>
                <c:pt idx="33079">
                  <c:v>58.5983082563355</c:v>
                </c:pt>
                <c:pt idx="33080">
                  <c:v>58.597705926523801</c:v>
                </c:pt>
                <c:pt idx="33081">
                  <c:v>58.605034272566257</c:v>
                </c:pt>
                <c:pt idx="33082">
                  <c:v>58.583651564250502</c:v>
                </c:pt>
                <c:pt idx="33083">
                  <c:v>58.579636032172438</c:v>
                </c:pt>
                <c:pt idx="33084">
                  <c:v>58.581543409909507</c:v>
                </c:pt>
                <c:pt idx="33085">
                  <c:v>58.58435428236416</c:v>
                </c:pt>
                <c:pt idx="33086">
                  <c:v>58.588771367650047</c:v>
                </c:pt>
                <c:pt idx="33087">
                  <c:v>58.595999325390601</c:v>
                </c:pt>
                <c:pt idx="33088">
                  <c:v>58.588972144253972</c:v>
                </c:pt>
                <c:pt idx="33089">
                  <c:v>58.586663213309073</c:v>
                </c:pt>
                <c:pt idx="33090">
                  <c:v>58.586362048403231</c:v>
                </c:pt>
                <c:pt idx="33091">
                  <c:v>58.590076415575439</c:v>
                </c:pt>
                <c:pt idx="33092">
                  <c:v>58.594995442371101</c:v>
                </c:pt>
                <c:pt idx="33093">
                  <c:v>58.590377580481288</c:v>
                </c:pt>
                <c:pt idx="33094">
                  <c:v>58.582547292929043</c:v>
                </c:pt>
                <c:pt idx="33095">
                  <c:v>58.583751952552447</c:v>
                </c:pt>
                <c:pt idx="33096">
                  <c:v>58.607845145020931</c:v>
                </c:pt>
                <c:pt idx="33097">
                  <c:v>58.6197913529532</c:v>
                </c:pt>
                <c:pt idx="33098">
                  <c:v>58.609953299361919</c:v>
                </c:pt>
                <c:pt idx="33099">
                  <c:v>58.6060381555858</c:v>
                </c:pt>
                <c:pt idx="33100">
                  <c:v>58.602624953319427</c:v>
                </c:pt>
                <c:pt idx="33101">
                  <c:v>58.629529018242543</c:v>
                </c:pt>
                <c:pt idx="33102">
                  <c:v>58.631938337489402</c:v>
                </c:pt>
                <c:pt idx="33103">
                  <c:v>58.628424746921077</c:v>
                </c:pt>
                <c:pt idx="33104">
                  <c:v>58.623606108427389</c:v>
                </c:pt>
                <c:pt idx="33105">
                  <c:v>58.605034272566279</c:v>
                </c:pt>
                <c:pt idx="33106">
                  <c:v>58.61065601747557</c:v>
                </c:pt>
                <c:pt idx="33107">
                  <c:v>58.616578927290753</c:v>
                </c:pt>
                <c:pt idx="33108">
                  <c:v>58.60904980464435</c:v>
                </c:pt>
                <c:pt idx="33109">
                  <c:v>58.604431942754573</c:v>
                </c:pt>
                <c:pt idx="33110">
                  <c:v>58.599814080864782</c:v>
                </c:pt>
                <c:pt idx="33111">
                  <c:v>58.557149052535173</c:v>
                </c:pt>
                <c:pt idx="33112">
                  <c:v>58.546407504226309</c:v>
                </c:pt>
                <c:pt idx="33113">
                  <c:v>58.534461296294047</c:v>
                </c:pt>
                <c:pt idx="33114">
                  <c:v>58.530445764215962</c:v>
                </c:pt>
                <c:pt idx="33115">
                  <c:v>58.506252183445547</c:v>
                </c:pt>
                <c:pt idx="33116">
                  <c:v>58.508059172880699</c:v>
                </c:pt>
                <c:pt idx="33117">
                  <c:v>58.516993731754411</c:v>
                </c:pt>
                <c:pt idx="33118">
                  <c:v>58.512877811374373</c:v>
                </c:pt>
                <c:pt idx="33119">
                  <c:v>58.404859998474073</c:v>
                </c:pt>
                <c:pt idx="33120">
                  <c:v>58.401045242999913</c:v>
                </c:pt>
                <c:pt idx="33121">
                  <c:v>58.401848349415502</c:v>
                </c:pt>
                <c:pt idx="33122">
                  <c:v>58.395222721486697</c:v>
                </c:pt>
                <c:pt idx="33123">
                  <c:v>58.390604859596891</c:v>
                </c:pt>
                <c:pt idx="33124">
                  <c:v>58.394921556580833</c:v>
                </c:pt>
                <c:pt idx="33125">
                  <c:v>58.392813402239852</c:v>
                </c:pt>
                <c:pt idx="33126">
                  <c:v>58.429153967546448</c:v>
                </c:pt>
                <c:pt idx="33127">
                  <c:v>58.432567169812813</c:v>
                </c:pt>
                <c:pt idx="33128">
                  <c:v>58.423732999241061</c:v>
                </c:pt>
                <c:pt idx="33129">
                  <c:v>58.394720779976943</c:v>
                </c:pt>
                <c:pt idx="33130">
                  <c:v>58.447123473595859</c:v>
                </c:pt>
                <c:pt idx="33131">
                  <c:v>58.48145627286344</c:v>
                </c:pt>
                <c:pt idx="33132">
                  <c:v>58.493904422305476</c:v>
                </c:pt>
                <c:pt idx="33133">
                  <c:v>58.492398597776209</c:v>
                </c:pt>
                <c:pt idx="33134">
                  <c:v>58.495209470230861</c:v>
                </c:pt>
                <c:pt idx="33135">
                  <c:v>58.489286560415678</c:v>
                </c:pt>
                <c:pt idx="33136">
                  <c:v>58.494004810607429</c:v>
                </c:pt>
                <c:pt idx="33137">
                  <c:v>58.504545582312367</c:v>
                </c:pt>
                <c:pt idx="33138">
                  <c:v>58.607443591813123</c:v>
                </c:pt>
                <c:pt idx="33139">
                  <c:v>58.616478538988801</c:v>
                </c:pt>
                <c:pt idx="33140">
                  <c:v>58.621799118992243</c:v>
                </c:pt>
                <c:pt idx="33141">
                  <c:v>58.631637172583531</c:v>
                </c:pt>
                <c:pt idx="33142">
                  <c:v>58.626617757485953</c:v>
                </c:pt>
                <c:pt idx="33143">
                  <c:v>58.61457116125171</c:v>
                </c:pt>
                <c:pt idx="33144">
                  <c:v>58.61798436351809</c:v>
                </c:pt>
                <c:pt idx="33145">
                  <c:v>58.585659330289552</c:v>
                </c:pt>
                <c:pt idx="33146">
                  <c:v>58.590477968783247</c:v>
                </c:pt>
                <c:pt idx="33147">
                  <c:v>58.60965213445607</c:v>
                </c:pt>
                <c:pt idx="33148">
                  <c:v>58.637058140888939</c:v>
                </c:pt>
                <c:pt idx="33149">
                  <c:v>58.530044211008153</c:v>
                </c:pt>
                <c:pt idx="33150">
                  <c:v>58.510267715523618</c:v>
                </c:pt>
                <c:pt idx="33151">
                  <c:v>58.514584412507553</c:v>
                </c:pt>
                <c:pt idx="33152">
                  <c:v>58.520105769114913</c:v>
                </c:pt>
                <c:pt idx="33153">
                  <c:v>58.5235189713813</c:v>
                </c:pt>
                <c:pt idx="33154">
                  <c:v>58.53506362610576</c:v>
                </c:pt>
                <c:pt idx="33155">
                  <c:v>58.536268285729172</c:v>
                </c:pt>
                <c:pt idx="33156">
                  <c:v>58.536368674031131</c:v>
                </c:pt>
                <c:pt idx="33157">
                  <c:v>58.539480711391633</c:v>
                </c:pt>
                <c:pt idx="33158">
                  <c:v>58.525024795910547</c:v>
                </c:pt>
                <c:pt idx="33159">
                  <c:v>58.522816253267607</c:v>
                </c:pt>
                <c:pt idx="33160">
                  <c:v>58.52592829062813</c:v>
                </c:pt>
                <c:pt idx="33161">
                  <c:v>58.534963237803801</c:v>
                </c:pt>
                <c:pt idx="33162">
                  <c:v>58.539781876297468</c:v>
                </c:pt>
                <c:pt idx="33163">
                  <c:v>58.542994301959972</c:v>
                </c:pt>
                <c:pt idx="33164">
                  <c:v>58.543295466865821</c:v>
                </c:pt>
                <c:pt idx="33165">
                  <c:v>58.544901679697027</c:v>
                </c:pt>
                <c:pt idx="33166">
                  <c:v>58.537071392144803</c:v>
                </c:pt>
                <c:pt idx="33167">
                  <c:v>58.542693137054123</c:v>
                </c:pt>
                <c:pt idx="33168">
                  <c:v>58.634548433340143</c:v>
                </c:pt>
                <c:pt idx="33169">
                  <c:v>58.638062023908482</c:v>
                </c:pt>
                <c:pt idx="33170">
                  <c:v>58.631336007677668</c:v>
                </c:pt>
                <c:pt idx="33171">
                  <c:v>58.632942220508923</c:v>
                </c:pt>
                <c:pt idx="33172">
                  <c:v>58.62962940654451</c:v>
                </c:pt>
                <c:pt idx="33173">
                  <c:v>58.615876209177088</c:v>
                </c:pt>
                <c:pt idx="33174">
                  <c:v>58.614370384647813</c:v>
                </c:pt>
                <c:pt idx="33175">
                  <c:v>58.609049804644343</c:v>
                </c:pt>
                <c:pt idx="33176">
                  <c:v>58.612563395212653</c:v>
                </c:pt>
                <c:pt idx="33177">
                  <c:v>58.62019290616103</c:v>
                </c:pt>
                <c:pt idx="33178">
                  <c:v>58.611559512193153</c:v>
                </c:pt>
                <c:pt idx="33179">
                  <c:v>58.608246698228747</c:v>
                </c:pt>
                <c:pt idx="33180">
                  <c:v>58.608246698228733</c:v>
                </c:pt>
                <c:pt idx="33181">
                  <c:v>58.617984363518048</c:v>
                </c:pt>
                <c:pt idx="33182">
                  <c:v>58.613065336722421</c:v>
                </c:pt>
                <c:pt idx="33183">
                  <c:v>58.606038155585779</c:v>
                </c:pt>
                <c:pt idx="33184">
                  <c:v>58.606941650303327</c:v>
                </c:pt>
                <c:pt idx="33185">
                  <c:v>58.616980480498547</c:v>
                </c:pt>
                <c:pt idx="33186">
                  <c:v>58.629227853336687</c:v>
                </c:pt>
                <c:pt idx="33187">
                  <c:v>58.63474920994404</c:v>
                </c:pt>
                <c:pt idx="33188">
                  <c:v>58.645591146554871</c:v>
                </c:pt>
                <c:pt idx="33189">
                  <c:v>58.648000465801701</c:v>
                </c:pt>
                <c:pt idx="33190">
                  <c:v>58.654425317126631</c:v>
                </c:pt>
                <c:pt idx="33191">
                  <c:v>58.65231716278565</c:v>
                </c:pt>
                <c:pt idx="33192">
                  <c:v>58.647498524291947</c:v>
                </c:pt>
                <c:pt idx="33193">
                  <c:v>58.636455811077248</c:v>
                </c:pt>
                <c:pt idx="33194">
                  <c:v>58.635351539755781</c:v>
                </c:pt>
                <c:pt idx="33195">
                  <c:v>58.631637172583552</c:v>
                </c:pt>
                <c:pt idx="33196">
                  <c:v>58.63203872579134</c:v>
                </c:pt>
                <c:pt idx="33197">
                  <c:v>58.637660470700652</c:v>
                </c:pt>
                <c:pt idx="33198">
                  <c:v>58.628926688430852</c:v>
                </c:pt>
                <c:pt idx="33199">
                  <c:v>58.6315367842816</c:v>
                </c:pt>
                <c:pt idx="33200">
                  <c:v>58.630231736356222</c:v>
                </c:pt>
                <c:pt idx="33201">
                  <c:v>58.629930571450359</c:v>
                </c:pt>
                <c:pt idx="33202">
                  <c:v>58.624609991446903</c:v>
                </c:pt>
                <c:pt idx="33203">
                  <c:v>58.613366501628292</c:v>
                </c:pt>
                <c:pt idx="33204">
                  <c:v>58.601018740488222</c:v>
                </c:pt>
                <c:pt idx="33205">
                  <c:v>58.589474085763719</c:v>
                </c:pt>
                <c:pt idx="33206">
                  <c:v>58.62711969899572</c:v>
                </c:pt>
                <c:pt idx="33207">
                  <c:v>58.612362618608799</c:v>
                </c:pt>
                <c:pt idx="33208">
                  <c:v>58.613968831440012</c:v>
                </c:pt>
                <c:pt idx="33209">
                  <c:v>58.582647681230988</c:v>
                </c:pt>
                <c:pt idx="33210">
                  <c:v>58.592284958218379</c:v>
                </c:pt>
                <c:pt idx="33211">
                  <c:v>58.602424176715523</c:v>
                </c:pt>
                <c:pt idx="33212">
                  <c:v>58.609049804644357</c:v>
                </c:pt>
                <c:pt idx="33213">
                  <c:v>58.604231166150662</c:v>
                </c:pt>
                <c:pt idx="33214">
                  <c:v>58.602123011809681</c:v>
                </c:pt>
                <c:pt idx="33215">
                  <c:v>58.59409194765351</c:v>
                </c:pt>
                <c:pt idx="33216">
                  <c:v>58.611659900495113</c:v>
                </c:pt>
                <c:pt idx="33217">
                  <c:v>58.6170808688005</c:v>
                </c:pt>
                <c:pt idx="33218">
                  <c:v>58.610254464267769</c:v>
                </c:pt>
                <c:pt idx="33219">
                  <c:v>58.608648251436527</c:v>
                </c:pt>
                <c:pt idx="33220">
                  <c:v>58.612663783514598</c:v>
                </c:pt>
                <c:pt idx="33221">
                  <c:v>58.617080868800493</c:v>
                </c:pt>
                <c:pt idx="33222">
                  <c:v>58.625814651070321</c:v>
                </c:pt>
                <c:pt idx="33223">
                  <c:v>58.620594459368803</c:v>
                </c:pt>
                <c:pt idx="33224">
                  <c:v>58.620594459368803</c:v>
                </c:pt>
                <c:pt idx="33225">
                  <c:v>58.589474085763698</c:v>
                </c:pt>
                <c:pt idx="33226">
                  <c:v>58.587265543120779</c:v>
                </c:pt>
                <c:pt idx="33227">
                  <c:v>58.593991559351537</c:v>
                </c:pt>
                <c:pt idx="33228">
                  <c:v>58.610154075965809</c:v>
                </c:pt>
                <c:pt idx="33229">
                  <c:v>58.607343203511157</c:v>
                </c:pt>
                <c:pt idx="33230">
                  <c:v>58.59961330426087</c:v>
                </c:pt>
                <c:pt idx="33231">
                  <c:v>58.602524565017468</c:v>
                </c:pt>
                <c:pt idx="33232">
                  <c:v>58.618185140122002</c:v>
                </c:pt>
                <c:pt idx="33233">
                  <c:v>58.614069219741957</c:v>
                </c:pt>
                <c:pt idx="33234">
                  <c:v>58.626115815976199</c:v>
                </c:pt>
                <c:pt idx="33235">
                  <c:v>58.611358735589249</c:v>
                </c:pt>
                <c:pt idx="33236">
                  <c:v>58.613065336722443</c:v>
                </c:pt>
                <c:pt idx="33237">
                  <c:v>58.613065336722443</c:v>
                </c:pt>
                <c:pt idx="33238">
                  <c:v>58.599111362751131</c:v>
                </c:pt>
                <c:pt idx="33239">
                  <c:v>58.595095830673039</c:v>
                </c:pt>
                <c:pt idx="33240">
                  <c:v>58.605335437472142</c:v>
                </c:pt>
                <c:pt idx="33241">
                  <c:v>58.607343203511178</c:v>
                </c:pt>
                <c:pt idx="33242">
                  <c:v>58.620594459368817</c:v>
                </c:pt>
                <c:pt idx="33243">
                  <c:v>58.635753092963569</c:v>
                </c:pt>
                <c:pt idx="33244">
                  <c:v>58.525426349118383</c:v>
                </c:pt>
                <c:pt idx="33245">
                  <c:v>58.535967120823351</c:v>
                </c:pt>
                <c:pt idx="33246">
                  <c:v>58.502738592877243</c:v>
                </c:pt>
                <c:pt idx="33247">
                  <c:v>58.517194508358322</c:v>
                </c:pt>
                <c:pt idx="33248">
                  <c:v>58.510267715523639</c:v>
                </c:pt>
                <c:pt idx="33249">
                  <c:v>58.519704215907133</c:v>
                </c:pt>
                <c:pt idx="33250">
                  <c:v>58.520005380812982</c:v>
                </c:pt>
                <c:pt idx="33251">
                  <c:v>58.513982082695847</c:v>
                </c:pt>
                <c:pt idx="33252">
                  <c:v>58.522013146852018</c:v>
                </c:pt>
                <c:pt idx="33253">
                  <c:v>58.511974316656811</c:v>
                </c:pt>
                <c:pt idx="33254">
                  <c:v>58.51880072118955</c:v>
                </c:pt>
                <c:pt idx="33255">
                  <c:v>58.514082470997813</c:v>
                </c:pt>
                <c:pt idx="33256">
                  <c:v>58.522615476663731</c:v>
                </c:pt>
                <c:pt idx="33257">
                  <c:v>58.541990418940443</c:v>
                </c:pt>
                <c:pt idx="33258">
                  <c:v>58.53707139214481</c:v>
                </c:pt>
                <c:pt idx="33259">
                  <c:v>58.536167897427241</c:v>
                </c:pt>
                <c:pt idx="33260">
                  <c:v>58.541689254034587</c:v>
                </c:pt>
                <c:pt idx="33261">
                  <c:v>58.528638774780838</c:v>
                </c:pt>
                <c:pt idx="33262">
                  <c:v>58.510368103825598</c:v>
                </c:pt>
                <c:pt idx="33263">
                  <c:v>58.61406921974195</c:v>
                </c:pt>
                <c:pt idx="33264">
                  <c:v>58.606941650303348</c:v>
                </c:pt>
                <c:pt idx="33265">
                  <c:v>58.631034842771847</c:v>
                </c:pt>
                <c:pt idx="33266">
                  <c:v>58.619791352953207</c:v>
                </c:pt>
                <c:pt idx="33267">
                  <c:v>58.618285528423932</c:v>
                </c:pt>
                <c:pt idx="33268">
                  <c:v>58.608949416342398</c:v>
                </c:pt>
                <c:pt idx="33269">
                  <c:v>58.604833495962367</c:v>
                </c:pt>
                <c:pt idx="33270">
                  <c:v>58.609551746154111</c:v>
                </c:pt>
                <c:pt idx="33271">
                  <c:v>58.626517369184</c:v>
                </c:pt>
                <c:pt idx="33272">
                  <c:v>58.638764742022133</c:v>
                </c:pt>
                <c:pt idx="33273">
                  <c:v>58.625513486164472</c:v>
                </c:pt>
                <c:pt idx="33274">
                  <c:v>58.630834066167928</c:v>
                </c:pt>
                <c:pt idx="33275">
                  <c:v>58.62952901824255</c:v>
                </c:pt>
                <c:pt idx="33276">
                  <c:v>58.618084751820028</c:v>
                </c:pt>
                <c:pt idx="33277">
                  <c:v>58.622903390313731</c:v>
                </c:pt>
                <c:pt idx="33278">
                  <c:v>58.616076985781007</c:v>
                </c:pt>
                <c:pt idx="33279">
                  <c:v>58.611961065400948</c:v>
                </c:pt>
                <c:pt idx="33280">
                  <c:v>58.625513486164472</c:v>
                </c:pt>
                <c:pt idx="33281">
                  <c:v>58.62179911899225</c:v>
                </c:pt>
                <c:pt idx="33282">
                  <c:v>58.633845715226478</c:v>
                </c:pt>
                <c:pt idx="33283">
                  <c:v>58.636255034473329</c:v>
                </c:pt>
                <c:pt idx="33284">
                  <c:v>58.519001497793433</c:v>
                </c:pt>
                <c:pt idx="33285">
                  <c:v>58.517094120056349</c:v>
                </c:pt>
                <c:pt idx="33286">
                  <c:v>58.544399738187288</c:v>
                </c:pt>
                <c:pt idx="33287">
                  <c:v>58.553836238570781</c:v>
                </c:pt>
                <c:pt idx="33288">
                  <c:v>58.5439981849795</c:v>
                </c:pt>
                <c:pt idx="33289">
                  <c:v>58.540785759317018</c:v>
                </c:pt>
                <c:pt idx="33290">
                  <c:v>58.525526737420343</c:v>
                </c:pt>
                <c:pt idx="33291">
                  <c:v>58.523619359683252</c:v>
                </c:pt>
                <c:pt idx="33292">
                  <c:v>58.529743046102318</c:v>
                </c:pt>
                <c:pt idx="33293">
                  <c:v>58.523719747985197</c:v>
                </c:pt>
                <c:pt idx="33294">
                  <c:v>58.521410817040298</c:v>
                </c:pt>
                <c:pt idx="33295">
                  <c:v>58.52572751402424</c:v>
                </c:pt>
                <c:pt idx="33296">
                  <c:v>58.521711981946147</c:v>
                </c:pt>
                <c:pt idx="33297">
                  <c:v>58.53446129629404</c:v>
                </c:pt>
                <c:pt idx="33298">
                  <c:v>58.548013717057557</c:v>
                </c:pt>
                <c:pt idx="33299">
                  <c:v>58.440497845667018</c:v>
                </c:pt>
                <c:pt idx="33300">
                  <c:v>58.441903281894348</c:v>
                </c:pt>
                <c:pt idx="33301">
                  <c:v>58.437887749816248</c:v>
                </c:pt>
                <c:pt idx="33302">
                  <c:v>58.434976489059657</c:v>
                </c:pt>
                <c:pt idx="33303">
                  <c:v>58.543897796677527</c:v>
                </c:pt>
                <c:pt idx="33304">
                  <c:v>58.554137403476624</c:v>
                </c:pt>
                <c:pt idx="33305">
                  <c:v>58.541990418940429</c:v>
                </c:pt>
                <c:pt idx="33306">
                  <c:v>58.538577216674099</c:v>
                </c:pt>
                <c:pt idx="33307">
                  <c:v>58.556345946119578</c:v>
                </c:pt>
                <c:pt idx="33308">
                  <c:v>58.549519541586861</c:v>
                </c:pt>
                <c:pt idx="33309">
                  <c:v>58.551125754418067</c:v>
                </c:pt>
                <c:pt idx="33310">
                  <c:v>58.550724201210258</c:v>
                </c:pt>
                <c:pt idx="33311">
                  <c:v>58.547110222340002</c:v>
                </c:pt>
                <c:pt idx="33312">
                  <c:v>58.549419153284887</c:v>
                </c:pt>
                <c:pt idx="33313">
                  <c:v>58.540183429505312</c:v>
                </c:pt>
                <c:pt idx="33314">
                  <c:v>58.540283817807271</c:v>
                </c:pt>
                <c:pt idx="33315">
                  <c:v>58.548314881963442</c:v>
                </c:pt>
                <c:pt idx="33316">
                  <c:v>58.54761216384977</c:v>
                </c:pt>
                <c:pt idx="33317">
                  <c:v>58.53767372195653</c:v>
                </c:pt>
                <c:pt idx="33318">
                  <c:v>58.62952901824255</c:v>
                </c:pt>
                <c:pt idx="33319">
                  <c:v>58.634548433340157</c:v>
                </c:pt>
                <c:pt idx="33320">
                  <c:v>58.634448045038198</c:v>
                </c:pt>
                <c:pt idx="33321">
                  <c:v>58.652517939389568</c:v>
                </c:pt>
                <c:pt idx="33322">
                  <c:v>58.67861889789706</c:v>
                </c:pt>
                <c:pt idx="33323">
                  <c:v>58.668479679399923</c:v>
                </c:pt>
                <c:pt idx="33324">
                  <c:v>58.659344343922299</c:v>
                </c:pt>
                <c:pt idx="33325">
                  <c:v>58.65562997675007</c:v>
                </c:pt>
                <c:pt idx="33326">
                  <c:v>58.649405902029038</c:v>
                </c:pt>
                <c:pt idx="33327">
                  <c:v>58.654324928824693</c:v>
                </c:pt>
                <c:pt idx="33328">
                  <c:v>58.642177944288512</c:v>
                </c:pt>
                <c:pt idx="33329">
                  <c:v>58.641073672967018</c:v>
                </c:pt>
                <c:pt idx="33330">
                  <c:v>58.643884545421678</c:v>
                </c:pt>
                <c:pt idx="33331">
                  <c:v>58.622200672200073</c:v>
                </c:pt>
                <c:pt idx="33332">
                  <c:v>58.630231736356222</c:v>
                </c:pt>
                <c:pt idx="33333">
                  <c:v>58.633042608810882</c:v>
                </c:pt>
                <c:pt idx="33334">
                  <c:v>58.638764742022147</c:v>
                </c:pt>
                <c:pt idx="33335">
                  <c:v>58.624308826541068</c:v>
                </c:pt>
                <c:pt idx="33336">
                  <c:v>58.621899507294202</c:v>
                </c:pt>
                <c:pt idx="33337">
                  <c:v>58.628926688430852</c:v>
                </c:pt>
                <c:pt idx="33338">
                  <c:v>58.616880092196588</c:v>
                </c:pt>
                <c:pt idx="33339">
                  <c:v>58.620895624274702</c:v>
                </c:pt>
                <c:pt idx="33340">
                  <c:v>58.605536214076039</c:v>
                </c:pt>
                <c:pt idx="33341">
                  <c:v>58.592084181614467</c:v>
                </c:pt>
                <c:pt idx="33342">
                  <c:v>58.604030389546757</c:v>
                </c:pt>
                <c:pt idx="33343">
                  <c:v>58.615675432573198</c:v>
                </c:pt>
                <c:pt idx="33344">
                  <c:v>58.611659900495113</c:v>
                </c:pt>
                <c:pt idx="33345">
                  <c:v>58.621999895596147</c:v>
                </c:pt>
                <c:pt idx="33346">
                  <c:v>58.618687081631741</c:v>
                </c:pt>
                <c:pt idx="33347">
                  <c:v>58.633644938622581</c:v>
                </c:pt>
                <c:pt idx="33348">
                  <c:v>58.623706496729341</c:v>
                </c:pt>
                <c:pt idx="33349">
                  <c:v>58.626718145787898</c:v>
                </c:pt>
                <c:pt idx="33350">
                  <c:v>58.650008231840751</c:v>
                </c:pt>
                <c:pt idx="33351">
                  <c:v>58.642278332590458</c:v>
                </c:pt>
                <c:pt idx="33352">
                  <c:v>58.643382603911931</c:v>
                </c:pt>
                <c:pt idx="33353">
                  <c:v>58.627119698995742</c:v>
                </c:pt>
                <c:pt idx="33354">
                  <c:v>58.637258917492858</c:v>
                </c:pt>
                <c:pt idx="33355">
                  <c:v>58.645189593347062</c:v>
                </c:pt>
                <c:pt idx="33356">
                  <c:v>58.652618327691521</c:v>
                </c:pt>
                <c:pt idx="33357">
                  <c:v>58.660649391847677</c:v>
                </c:pt>
                <c:pt idx="33358">
                  <c:v>58.653019880899329</c:v>
                </c:pt>
                <c:pt idx="33359">
                  <c:v>58.657938907694977</c:v>
                </c:pt>
                <c:pt idx="33360">
                  <c:v>58.659846285432039</c:v>
                </c:pt>
                <c:pt idx="33361">
                  <c:v>58.662556769584761</c:v>
                </c:pt>
                <c:pt idx="33362">
                  <c:v>58.646896194480249</c:v>
                </c:pt>
                <c:pt idx="33363">
                  <c:v>58.676611131858031</c:v>
                </c:pt>
                <c:pt idx="33364">
                  <c:v>58.675004919026797</c:v>
                </c:pt>
                <c:pt idx="33365">
                  <c:v>58.674703754120941</c:v>
                </c:pt>
                <c:pt idx="33366">
                  <c:v>58.702410925459681</c:v>
                </c:pt>
                <c:pt idx="33367">
                  <c:v>58.705522962820183</c:v>
                </c:pt>
                <c:pt idx="33368">
                  <c:v>58.695383744323038</c:v>
                </c:pt>
                <c:pt idx="33369">
                  <c:v>58.696789180550383</c:v>
                </c:pt>
                <c:pt idx="33370">
                  <c:v>58.71214859074901</c:v>
                </c:pt>
                <c:pt idx="33371">
                  <c:v>58.710943931125577</c:v>
                </c:pt>
                <c:pt idx="33372">
                  <c:v>58.727508000947658</c:v>
                </c:pt>
                <c:pt idx="33373">
                  <c:v>58.744272847373622</c:v>
                </c:pt>
                <c:pt idx="33374">
                  <c:v>58.621698730690298</c:v>
                </c:pt>
                <c:pt idx="33375">
                  <c:v>58.610656017475577</c:v>
                </c:pt>
                <c:pt idx="33376">
                  <c:v>58.63836318881431</c:v>
                </c:pt>
                <c:pt idx="33377">
                  <c:v>58.639166295229927</c:v>
                </c:pt>
                <c:pt idx="33378">
                  <c:v>58.631135231073799</c:v>
                </c:pt>
                <c:pt idx="33379">
                  <c:v>58.625111932956671</c:v>
                </c:pt>
                <c:pt idx="33380">
                  <c:v>58.611057570683379</c:v>
                </c:pt>
                <c:pt idx="33381">
                  <c:v>58.617080868800493</c:v>
                </c:pt>
                <c:pt idx="33382">
                  <c:v>58.594794665767168</c:v>
                </c:pt>
                <c:pt idx="33383">
                  <c:v>58.599111362751103</c:v>
                </c:pt>
                <c:pt idx="33384">
                  <c:v>58.598509032939397</c:v>
                </c:pt>
                <c:pt idx="33385">
                  <c:v>58.563071962350357</c:v>
                </c:pt>
                <c:pt idx="33386">
                  <c:v>58.475533363048243</c:v>
                </c:pt>
                <c:pt idx="33387">
                  <c:v>58.491796267964453</c:v>
                </c:pt>
                <c:pt idx="33388">
                  <c:v>58.507858396276781</c:v>
                </c:pt>
                <c:pt idx="33389">
                  <c:v>58.499827332120638</c:v>
                </c:pt>
                <c:pt idx="33390">
                  <c:v>58.503943252500648</c:v>
                </c:pt>
                <c:pt idx="33391">
                  <c:v>58.502537816273339</c:v>
                </c:pt>
                <c:pt idx="33392">
                  <c:v>58.509063055900199</c:v>
                </c:pt>
                <c:pt idx="33393">
                  <c:v>58.619992129557119</c:v>
                </c:pt>
                <c:pt idx="33394">
                  <c:v>58.623104166917621</c:v>
                </c:pt>
                <c:pt idx="33395">
                  <c:v>58.604231166150647</c:v>
                </c:pt>
                <c:pt idx="33396">
                  <c:v>58.599111362751103</c:v>
                </c:pt>
                <c:pt idx="33397">
                  <c:v>58.60071757558233</c:v>
                </c:pt>
                <c:pt idx="33398">
                  <c:v>58.597304373315971</c:v>
                </c:pt>
                <c:pt idx="33399">
                  <c:v>58.59770592652378</c:v>
                </c:pt>
                <c:pt idx="33400">
                  <c:v>58.602825729923332</c:v>
                </c:pt>
                <c:pt idx="33401">
                  <c:v>58.603528448037011</c:v>
                </c:pt>
                <c:pt idx="33402">
                  <c:v>58.590779133689097</c:v>
                </c:pt>
                <c:pt idx="33403">
                  <c:v>58.584354282364167</c:v>
                </c:pt>
                <c:pt idx="33404">
                  <c:v>58.581242245003658</c:v>
                </c:pt>
                <c:pt idx="33405">
                  <c:v>58.672695988081898</c:v>
                </c:pt>
                <c:pt idx="33406">
                  <c:v>58.67520569563068</c:v>
                </c:pt>
                <c:pt idx="33407">
                  <c:v>58.66727501977649</c:v>
                </c:pt>
                <c:pt idx="33408">
                  <c:v>58.655931141655913</c:v>
                </c:pt>
                <c:pt idx="33409">
                  <c:v>58.654023763918822</c:v>
                </c:pt>
                <c:pt idx="33410">
                  <c:v>58.651012114860258</c:v>
                </c:pt>
                <c:pt idx="33411">
                  <c:v>58.625011544654711</c:v>
                </c:pt>
                <c:pt idx="33412">
                  <c:v>58.626517369184</c:v>
                </c:pt>
                <c:pt idx="33413">
                  <c:v>58.619690964651262</c:v>
                </c:pt>
                <c:pt idx="33414">
                  <c:v>58.616880092196602</c:v>
                </c:pt>
                <c:pt idx="33415">
                  <c:v>58.631235619375751</c:v>
                </c:pt>
                <c:pt idx="33416">
                  <c:v>58.634849598245992</c:v>
                </c:pt>
                <c:pt idx="33417">
                  <c:v>58.64318182730802</c:v>
                </c:pt>
                <c:pt idx="33418">
                  <c:v>58.641977167684587</c:v>
                </c:pt>
                <c:pt idx="33419">
                  <c:v>58.635150763151863</c:v>
                </c:pt>
                <c:pt idx="33420">
                  <c:v>58.63123561937573</c:v>
                </c:pt>
                <c:pt idx="33421">
                  <c:v>58.632440278999148</c:v>
                </c:pt>
                <c:pt idx="33422">
                  <c:v>58.642981050704108</c:v>
                </c:pt>
                <c:pt idx="33423">
                  <c:v>58.666973854870633</c:v>
                </c:pt>
                <c:pt idx="33424">
                  <c:v>58.626918922391802</c:v>
                </c:pt>
                <c:pt idx="33425">
                  <c:v>58.6170808688005</c:v>
                </c:pt>
                <c:pt idx="33426">
                  <c:v>58.613968831439998</c:v>
                </c:pt>
                <c:pt idx="33427">
                  <c:v>58.632239502395258</c:v>
                </c:pt>
                <c:pt idx="33428">
                  <c:v>58.621397565784427</c:v>
                </c:pt>
                <c:pt idx="33429">
                  <c:v>58.619189023141487</c:v>
                </c:pt>
                <c:pt idx="33430">
                  <c:v>58.617984363518069</c:v>
                </c:pt>
                <c:pt idx="33431">
                  <c:v>58.618486305027851</c:v>
                </c:pt>
                <c:pt idx="33432">
                  <c:v>58.62400766163519</c:v>
                </c:pt>
                <c:pt idx="33433">
                  <c:v>58.614470772949772</c:v>
                </c:pt>
                <c:pt idx="33434">
                  <c:v>58.605636602377999</c:v>
                </c:pt>
                <c:pt idx="33435">
                  <c:v>58.597203985014033</c:v>
                </c:pt>
                <c:pt idx="33436">
                  <c:v>58.595597772182813</c:v>
                </c:pt>
                <c:pt idx="33437">
                  <c:v>58.63294222050893</c:v>
                </c:pt>
                <c:pt idx="33438">
                  <c:v>58.62952901824255</c:v>
                </c:pt>
                <c:pt idx="33439">
                  <c:v>58.514484024205601</c:v>
                </c:pt>
                <c:pt idx="33440">
                  <c:v>58.5184995562837</c:v>
                </c:pt>
                <c:pt idx="33441">
                  <c:v>58.511070821939263</c:v>
                </c:pt>
                <c:pt idx="33442">
                  <c:v>58.490993161548857</c:v>
                </c:pt>
                <c:pt idx="33443">
                  <c:v>58.53486284950187</c:v>
                </c:pt>
                <c:pt idx="33444">
                  <c:v>58.532955471764772</c:v>
                </c:pt>
                <c:pt idx="33445">
                  <c:v>58.535164014407712</c:v>
                </c:pt>
                <c:pt idx="33446">
                  <c:v>58.529140716290598</c:v>
                </c:pt>
                <c:pt idx="33447">
                  <c:v>58.535565567615528</c:v>
                </c:pt>
                <c:pt idx="33448">
                  <c:v>58.535465179313569</c:v>
                </c:pt>
                <c:pt idx="33449">
                  <c:v>58.538075275164331</c:v>
                </c:pt>
                <c:pt idx="33450">
                  <c:v>58.537573333654578</c:v>
                </c:pt>
                <c:pt idx="33451">
                  <c:v>58.549318764982949</c:v>
                </c:pt>
                <c:pt idx="33452">
                  <c:v>58.553635461966877</c:v>
                </c:pt>
                <c:pt idx="33453">
                  <c:v>58.567589435938203</c:v>
                </c:pt>
                <c:pt idx="33454">
                  <c:v>58.564477398577708</c:v>
                </c:pt>
                <c:pt idx="33455">
                  <c:v>58.56497934008744</c:v>
                </c:pt>
                <c:pt idx="33456">
                  <c:v>58.535164014407712</c:v>
                </c:pt>
                <c:pt idx="33457">
                  <c:v>58.547511775547797</c:v>
                </c:pt>
                <c:pt idx="33458">
                  <c:v>58.658039295996907</c:v>
                </c:pt>
                <c:pt idx="33459">
                  <c:v>58.659645508828127</c:v>
                </c:pt>
                <c:pt idx="33460">
                  <c:v>58.668278902796011</c:v>
                </c:pt>
                <c:pt idx="33461">
                  <c:v>58.670888998646753</c:v>
                </c:pt>
                <c:pt idx="33462">
                  <c:v>58.67520569563068</c:v>
                </c:pt>
                <c:pt idx="33463">
                  <c:v>58.659946673733977</c:v>
                </c:pt>
                <c:pt idx="33464">
                  <c:v>58.650309396746607</c:v>
                </c:pt>
                <c:pt idx="33465">
                  <c:v>58.64699658278218</c:v>
                </c:pt>
                <c:pt idx="33466">
                  <c:v>58.64167600277873</c:v>
                </c:pt>
                <c:pt idx="33467">
                  <c:v>58.645992699762679</c:v>
                </c:pt>
                <c:pt idx="33468">
                  <c:v>58.635251151453808</c:v>
                </c:pt>
                <c:pt idx="33469">
                  <c:v>58.631737560885497</c:v>
                </c:pt>
                <c:pt idx="33470">
                  <c:v>58.62521232125863</c:v>
                </c:pt>
                <c:pt idx="33471">
                  <c:v>58.623606108427403</c:v>
                </c:pt>
                <c:pt idx="33472">
                  <c:v>58.608547863134604</c:v>
                </c:pt>
                <c:pt idx="33473">
                  <c:v>58.610053687663893</c:v>
                </c:pt>
                <c:pt idx="33474">
                  <c:v>58.540183429505333</c:v>
                </c:pt>
                <c:pt idx="33475">
                  <c:v>58.541789642336553</c:v>
                </c:pt>
                <c:pt idx="33476">
                  <c:v>58.534260519690157</c:v>
                </c:pt>
                <c:pt idx="33477">
                  <c:v>58.543596631771699</c:v>
                </c:pt>
                <c:pt idx="33478">
                  <c:v>58.523820136287164</c:v>
                </c:pt>
                <c:pt idx="33479">
                  <c:v>58.515789072131007</c:v>
                </c:pt>
                <c:pt idx="33480">
                  <c:v>58.515287130621253</c:v>
                </c:pt>
                <c:pt idx="33481">
                  <c:v>58.506252183445582</c:v>
                </c:pt>
                <c:pt idx="33482">
                  <c:v>58.520708098926661</c:v>
                </c:pt>
                <c:pt idx="33483">
                  <c:v>58.534059743086253</c:v>
                </c:pt>
                <c:pt idx="33484">
                  <c:v>58.544299349885357</c:v>
                </c:pt>
                <c:pt idx="33485">
                  <c:v>58.542592748752178</c:v>
                </c:pt>
                <c:pt idx="33486">
                  <c:v>58.533357024972602</c:v>
                </c:pt>
                <c:pt idx="33487">
                  <c:v>58.548917211775148</c:v>
                </c:pt>
                <c:pt idx="33488">
                  <c:v>58.546206727622433</c:v>
                </c:pt>
                <c:pt idx="33489">
                  <c:v>58.54590556271657</c:v>
                </c:pt>
                <c:pt idx="33490">
                  <c:v>58.550523424606347</c:v>
                </c:pt>
                <c:pt idx="33491">
                  <c:v>58.566183999710859</c:v>
                </c:pt>
                <c:pt idx="33492">
                  <c:v>58.580238361984151</c:v>
                </c:pt>
                <c:pt idx="33493">
                  <c:v>58.642177944288498</c:v>
                </c:pt>
                <c:pt idx="33494">
                  <c:v>58.638162412210413</c:v>
                </c:pt>
                <c:pt idx="33495">
                  <c:v>58.634548433340129</c:v>
                </c:pt>
                <c:pt idx="33496">
                  <c:v>58.668981620909662</c:v>
                </c:pt>
                <c:pt idx="33497">
                  <c:v>58.690765882433233</c:v>
                </c:pt>
                <c:pt idx="33498">
                  <c:v>58.689260057903937</c:v>
                </c:pt>
                <c:pt idx="33499">
                  <c:v>58.684341031108303</c:v>
                </c:pt>
                <c:pt idx="33500">
                  <c:v>58.691870153754678</c:v>
                </c:pt>
                <c:pt idx="33501">
                  <c:v>58.693877919793728</c:v>
                </c:pt>
                <c:pt idx="33502">
                  <c:v>58.680827440539993</c:v>
                </c:pt>
                <c:pt idx="33503">
                  <c:v>58.661352109961321</c:v>
                </c:pt>
                <c:pt idx="33504">
                  <c:v>58.672294434874082</c:v>
                </c:pt>
                <c:pt idx="33505">
                  <c:v>58.675205695630673</c:v>
                </c:pt>
                <c:pt idx="33506">
                  <c:v>58.669784727325279</c:v>
                </c:pt>
                <c:pt idx="33507">
                  <c:v>58.676912296763881</c:v>
                </c:pt>
                <c:pt idx="33508">
                  <c:v>58.6935767548879</c:v>
                </c:pt>
                <c:pt idx="33509">
                  <c:v>58.698696558287423</c:v>
                </c:pt>
                <c:pt idx="33510">
                  <c:v>58.678518509595101</c:v>
                </c:pt>
                <c:pt idx="33511">
                  <c:v>58.675306083932632</c:v>
                </c:pt>
                <c:pt idx="33512">
                  <c:v>58.679723169218498</c:v>
                </c:pt>
                <c:pt idx="33513">
                  <c:v>58.672495211477973</c:v>
                </c:pt>
                <c:pt idx="33514">
                  <c:v>58.67239482317602</c:v>
                </c:pt>
                <c:pt idx="33515">
                  <c:v>58.636556199379179</c:v>
                </c:pt>
                <c:pt idx="33516">
                  <c:v>58.624509603144958</c:v>
                </c:pt>
                <c:pt idx="33517">
                  <c:v>58.632440278999162</c:v>
                </c:pt>
                <c:pt idx="33518">
                  <c:v>58.636455811077241</c:v>
                </c:pt>
                <c:pt idx="33519">
                  <c:v>58.637560082398707</c:v>
                </c:pt>
                <c:pt idx="33520">
                  <c:v>58.630633289564031</c:v>
                </c:pt>
                <c:pt idx="33521">
                  <c:v>58.629027076732797</c:v>
                </c:pt>
                <c:pt idx="33522">
                  <c:v>58.649205125425148</c:v>
                </c:pt>
                <c:pt idx="33523">
                  <c:v>58.638865130324099</c:v>
                </c:pt>
                <c:pt idx="33524">
                  <c:v>58.648602795613421</c:v>
                </c:pt>
                <c:pt idx="33525">
                  <c:v>58.646494641272433</c:v>
                </c:pt>
                <c:pt idx="33526">
                  <c:v>58.642177944288512</c:v>
                </c:pt>
                <c:pt idx="33527">
                  <c:v>58.617382033706363</c:v>
                </c:pt>
                <c:pt idx="33528">
                  <c:v>58.598007091429643</c:v>
                </c:pt>
                <c:pt idx="33529">
                  <c:v>58.606841262001417</c:v>
                </c:pt>
                <c:pt idx="33530">
                  <c:v>58.599211751053062</c:v>
                </c:pt>
                <c:pt idx="33531">
                  <c:v>58.604030389546757</c:v>
                </c:pt>
                <c:pt idx="33532">
                  <c:v>58.614169608043888</c:v>
                </c:pt>
                <c:pt idx="33533">
                  <c:v>58.614571161251689</c:v>
                </c:pt>
                <c:pt idx="33534">
                  <c:v>58.615173491063423</c:v>
                </c:pt>
                <c:pt idx="33535">
                  <c:v>58.618385916725877</c:v>
                </c:pt>
                <c:pt idx="33536">
                  <c:v>58.634548433340143</c:v>
                </c:pt>
                <c:pt idx="33537">
                  <c:v>58.625714262768383</c:v>
                </c:pt>
                <c:pt idx="33538">
                  <c:v>58.606038155585779</c:v>
                </c:pt>
                <c:pt idx="33539">
                  <c:v>58.60925058124824</c:v>
                </c:pt>
                <c:pt idx="33540">
                  <c:v>58.605235049170197</c:v>
                </c:pt>
                <c:pt idx="33541">
                  <c:v>58.59569816048473</c:v>
                </c:pt>
                <c:pt idx="33542">
                  <c:v>58.590779133689082</c:v>
                </c:pt>
                <c:pt idx="33543">
                  <c:v>58.578632149152916</c:v>
                </c:pt>
                <c:pt idx="33544">
                  <c:v>58.573713122357262</c:v>
                </c:pt>
                <c:pt idx="33545">
                  <c:v>58.569095260467471</c:v>
                </c:pt>
                <c:pt idx="33546">
                  <c:v>58.578531760850957</c:v>
                </c:pt>
                <c:pt idx="33547">
                  <c:v>58.588570591046143</c:v>
                </c:pt>
                <c:pt idx="33548">
                  <c:v>58.578531760850957</c:v>
                </c:pt>
                <c:pt idx="33549">
                  <c:v>58.583350399344653</c:v>
                </c:pt>
                <c:pt idx="33550">
                  <c:v>58.588670979348088</c:v>
                </c:pt>
                <c:pt idx="33551">
                  <c:v>58.595396995578902</c:v>
                </c:pt>
                <c:pt idx="33552">
                  <c:v>58.596702043504258</c:v>
                </c:pt>
                <c:pt idx="33553">
                  <c:v>58.597103596712053</c:v>
                </c:pt>
                <c:pt idx="33554">
                  <c:v>58.601922235205762</c:v>
                </c:pt>
                <c:pt idx="33555">
                  <c:v>58.587867872932478</c:v>
                </c:pt>
                <c:pt idx="33556">
                  <c:v>58.597906703127677</c:v>
                </c:pt>
                <c:pt idx="33557">
                  <c:v>58.615575044271232</c:v>
                </c:pt>
                <c:pt idx="33558">
                  <c:v>58.633845715226478</c:v>
                </c:pt>
                <c:pt idx="33559">
                  <c:v>58.649104737123167</c:v>
                </c:pt>
                <c:pt idx="33560">
                  <c:v>58.655328811844193</c:v>
                </c:pt>
                <c:pt idx="33561">
                  <c:v>58.591080298594939</c:v>
                </c:pt>
                <c:pt idx="33562">
                  <c:v>58.593891171049577</c:v>
                </c:pt>
                <c:pt idx="33563">
                  <c:v>58.591783016708597</c:v>
                </c:pt>
                <c:pt idx="33564">
                  <c:v>58.580639915191938</c:v>
                </c:pt>
                <c:pt idx="33565">
                  <c:v>58.586161271799277</c:v>
                </c:pt>
                <c:pt idx="33566">
                  <c:v>58.561264972915197</c:v>
                </c:pt>
                <c:pt idx="33567">
                  <c:v>58.56357390386011</c:v>
                </c:pt>
                <c:pt idx="33568">
                  <c:v>58.556044781213693</c:v>
                </c:pt>
                <c:pt idx="33569">
                  <c:v>58.551928860833669</c:v>
                </c:pt>
                <c:pt idx="33570">
                  <c:v>58.535565567615521</c:v>
                </c:pt>
                <c:pt idx="33571">
                  <c:v>58.530044211008153</c:v>
                </c:pt>
                <c:pt idx="33572">
                  <c:v>58.532754695160868</c:v>
                </c:pt>
                <c:pt idx="33573">
                  <c:v>58.522314311757867</c:v>
                </c:pt>
                <c:pt idx="33574">
                  <c:v>58.523619359683252</c:v>
                </c:pt>
                <c:pt idx="33575">
                  <c:v>58.527233338553529</c:v>
                </c:pt>
                <c:pt idx="33576">
                  <c:v>58.523217806475451</c:v>
                </c:pt>
                <c:pt idx="33577">
                  <c:v>58.511070821939242</c:v>
                </c:pt>
                <c:pt idx="33578">
                  <c:v>58.498522284195261</c:v>
                </c:pt>
                <c:pt idx="33579">
                  <c:v>58.493804034003503</c:v>
                </c:pt>
                <c:pt idx="33580">
                  <c:v>58.575720888396297</c:v>
                </c:pt>
                <c:pt idx="33581">
                  <c:v>58.578029819341182</c:v>
                </c:pt>
                <c:pt idx="33582">
                  <c:v>58.594593889163257</c:v>
                </c:pt>
                <c:pt idx="33583">
                  <c:v>58.625714262768383</c:v>
                </c:pt>
                <c:pt idx="33584">
                  <c:v>58.590779133689097</c:v>
                </c:pt>
                <c:pt idx="33585">
                  <c:v>58.61577582087515</c:v>
                </c:pt>
                <c:pt idx="33586">
                  <c:v>58.625312709560582</c:v>
                </c:pt>
                <c:pt idx="33587">
                  <c:v>58.634046491830382</c:v>
                </c:pt>
                <c:pt idx="33588">
                  <c:v>58.626617757485953</c:v>
                </c:pt>
                <c:pt idx="33589">
                  <c:v>58.546608280830242</c:v>
                </c:pt>
                <c:pt idx="33590">
                  <c:v>58.555542839703982</c:v>
                </c:pt>
                <c:pt idx="33591">
                  <c:v>58.551226142720033</c:v>
                </c:pt>
                <c:pt idx="33592">
                  <c:v>58.563373127256227</c:v>
                </c:pt>
                <c:pt idx="33593">
                  <c:v>58.552731967249301</c:v>
                </c:pt>
                <c:pt idx="33594">
                  <c:v>58.54349624346974</c:v>
                </c:pt>
                <c:pt idx="33595">
                  <c:v>58.554137403476638</c:v>
                </c:pt>
                <c:pt idx="33596">
                  <c:v>58.548013717057579</c:v>
                </c:pt>
                <c:pt idx="33597">
                  <c:v>58.549318764982949</c:v>
                </c:pt>
                <c:pt idx="33598">
                  <c:v>58.542391972148273</c:v>
                </c:pt>
                <c:pt idx="33599">
                  <c:v>58.542592748752178</c:v>
                </c:pt>
                <c:pt idx="33600">
                  <c:v>58.547411387245852</c:v>
                </c:pt>
                <c:pt idx="33601">
                  <c:v>58.537974886862372</c:v>
                </c:pt>
                <c:pt idx="33602">
                  <c:v>58.531048094027703</c:v>
                </c:pt>
                <c:pt idx="33603">
                  <c:v>58.544901679697041</c:v>
                </c:pt>
                <c:pt idx="33604">
                  <c:v>58.548013717057579</c:v>
                </c:pt>
                <c:pt idx="33605">
                  <c:v>58.536669838937023</c:v>
                </c:pt>
                <c:pt idx="33606">
                  <c:v>58.53446129629404</c:v>
                </c:pt>
                <c:pt idx="33607">
                  <c:v>58.537171780446762</c:v>
                </c:pt>
                <c:pt idx="33608">
                  <c:v>58.623907273333238</c:v>
                </c:pt>
                <c:pt idx="33609">
                  <c:v>58.618787469933679</c:v>
                </c:pt>
                <c:pt idx="33610">
                  <c:v>58.618988246537597</c:v>
                </c:pt>
                <c:pt idx="33611">
                  <c:v>58.615675432573198</c:v>
                </c:pt>
                <c:pt idx="33612">
                  <c:v>58.622200672200051</c:v>
                </c:pt>
                <c:pt idx="33613">
                  <c:v>58.614069219741943</c:v>
                </c:pt>
                <c:pt idx="33614">
                  <c:v>58.605235049170197</c:v>
                </c:pt>
                <c:pt idx="33615">
                  <c:v>58.610656017475563</c:v>
                </c:pt>
                <c:pt idx="33616">
                  <c:v>58.538276051768207</c:v>
                </c:pt>
                <c:pt idx="33617">
                  <c:v>58.539781876297504</c:v>
                </c:pt>
                <c:pt idx="33618">
                  <c:v>58.527936056667173</c:v>
                </c:pt>
                <c:pt idx="33619">
                  <c:v>58.543295466865843</c:v>
                </c:pt>
                <c:pt idx="33620">
                  <c:v>58.545604397810713</c:v>
                </c:pt>
                <c:pt idx="33621">
                  <c:v>58.542693137054108</c:v>
                </c:pt>
                <c:pt idx="33622">
                  <c:v>58.557048664233207</c:v>
                </c:pt>
                <c:pt idx="33623">
                  <c:v>58.561867302726917</c:v>
                </c:pt>
                <c:pt idx="33624">
                  <c:v>58.566685941220634</c:v>
                </c:pt>
                <c:pt idx="33625">
                  <c:v>58.57190613292213</c:v>
                </c:pt>
                <c:pt idx="33626">
                  <c:v>58.575921665000202</c:v>
                </c:pt>
                <c:pt idx="33627">
                  <c:v>58.534160131388198</c:v>
                </c:pt>
                <c:pt idx="33628">
                  <c:v>58.528939939686708</c:v>
                </c:pt>
                <c:pt idx="33629">
                  <c:v>58.534963237803808</c:v>
                </c:pt>
                <c:pt idx="33630">
                  <c:v>58.531449647235469</c:v>
                </c:pt>
                <c:pt idx="33631">
                  <c:v>58.424536105656657</c:v>
                </c:pt>
                <c:pt idx="33632">
                  <c:v>58.429455132452318</c:v>
                </c:pt>
                <c:pt idx="33633">
                  <c:v>58.420420185276633</c:v>
                </c:pt>
                <c:pt idx="33634">
                  <c:v>58.417207759614158</c:v>
                </c:pt>
                <c:pt idx="33635">
                  <c:v>58.492498986078139</c:v>
                </c:pt>
                <c:pt idx="33636">
                  <c:v>58.493904422305462</c:v>
                </c:pt>
                <c:pt idx="33637">
                  <c:v>58.50193548646164</c:v>
                </c:pt>
                <c:pt idx="33638">
                  <c:v>58.472120160781898</c:v>
                </c:pt>
                <c:pt idx="33639">
                  <c:v>58.470413559648698</c:v>
                </c:pt>
                <c:pt idx="33640">
                  <c:v>58.469409676629198</c:v>
                </c:pt>
                <c:pt idx="33641">
                  <c:v>58.46509297964527</c:v>
                </c:pt>
                <c:pt idx="33642">
                  <c:v>58.460274341151582</c:v>
                </c:pt>
                <c:pt idx="33643">
                  <c:v>58.452142888693459</c:v>
                </c:pt>
                <c:pt idx="33644">
                  <c:v>58.446621532086098</c:v>
                </c:pt>
                <c:pt idx="33645">
                  <c:v>58.457463468696908</c:v>
                </c:pt>
                <c:pt idx="33646">
                  <c:v>58.428551637734763</c:v>
                </c:pt>
                <c:pt idx="33647">
                  <c:v>58.425740765280104</c:v>
                </c:pt>
                <c:pt idx="33648">
                  <c:v>58.420319796974702</c:v>
                </c:pt>
                <c:pt idx="33649">
                  <c:v>58.425038047166453</c:v>
                </c:pt>
                <c:pt idx="33650">
                  <c:v>58.535967120823351</c:v>
                </c:pt>
                <c:pt idx="33651">
                  <c:v>58.564878951785509</c:v>
                </c:pt>
                <c:pt idx="33652">
                  <c:v>58.570500696694822</c:v>
                </c:pt>
                <c:pt idx="33653">
                  <c:v>58.556345946119599</c:v>
                </c:pt>
                <c:pt idx="33654">
                  <c:v>58.561867302726952</c:v>
                </c:pt>
                <c:pt idx="33655">
                  <c:v>58.559257206876197</c:v>
                </c:pt>
                <c:pt idx="33656">
                  <c:v>58.558052547252771</c:v>
                </c:pt>
                <c:pt idx="33657">
                  <c:v>58.563674292162062</c:v>
                </c:pt>
                <c:pt idx="33658">
                  <c:v>58.578933314058801</c:v>
                </c:pt>
                <c:pt idx="33659">
                  <c:v>58.581944963117309</c:v>
                </c:pt>
                <c:pt idx="33660">
                  <c:v>58.585759718591511</c:v>
                </c:pt>
                <c:pt idx="33661">
                  <c:v>58.560060313291807</c:v>
                </c:pt>
                <c:pt idx="33662">
                  <c:v>58.505449077029937</c:v>
                </c:pt>
                <c:pt idx="33663">
                  <c:v>58.505248300426047</c:v>
                </c:pt>
                <c:pt idx="33664">
                  <c:v>58.495912188344512</c:v>
                </c:pt>
                <c:pt idx="33665">
                  <c:v>58.557048664233243</c:v>
                </c:pt>
                <c:pt idx="33666">
                  <c:v>58.569998755185047</c:v>
                </c:pt>
                <c:pt idx="33667">
                  <c:v>58.564276621973789</c:v>
                </c:pt>
                <c:pt idx="33668">
                  <c:v>58.556546722723482</c:v>
                </c:pt>
                <c:pt idx="33669">
                  <c:v>58.558554488762503</c:v>
                </c:pt>
                <c:pt idx="33670">
                  <c:v>58.540886147618963</c:v>
                </c:pt>
                <c:pt idx="33671">
                  <c:v>58.551025366116122</c:v>
                </c:pt>
                <c:pt idx="33672">
                  <c:v>58.557550605742989</c:v>
                </c:pt>
                <c:pt idx="33673">
                  <c:v>58.542592748752163</c:v>
                </c:pt>
                <c:pt idx="33674">
                  <c:v>58.54781294045366</c:v>
                </c:pt>
                <c:pt idx="33675">
                  <c:v>58.560963808009383</c:v>
                </c:pt>
                <c:pt idx="33676">
                  <c:v>58.564678175181598</c:v>
                </c:pt>
                <c:pt idx="33677">
                  <c:v>58.548114105359517</c:v>
                </c:pt>
                <c:pt idx="33678">
                  <c:v>58.532855083462827</c:v>
                </c:pt>
                <c:pt idx="33679">
                  <c:v>58.54289391365802</c:v>
                </c:pt>
                <c:pt idx="33680">
                  <c:v>58.560160701593759</c:v>
                </c:pt>
                <c:pt idx="33681">
                  <c:v>58.616478538988808</c:v>
                </c:pt>
                <c:pt idx="33682">
                  <c:v>58.620092517859071</c:v>
                </c:pt>
                <c:pt idx="33683">
                  <c:v>58.6325406673011</c:v>
                </c:pt>
                <c:pt idx="33684">
                  <c:v>58.651815221275882</c:v>
                </c:pt>
                <c:pt idx="33685">
                  <c:v>58.647398135990002</c:v>
                </c:pt>
                <c:pt idx="33686">
                  <c:v>58.645691534856802</c:v>
                </c:pt>
                <c:pt idx="33687">
                  <c:v>58.64639425297046</c:v>
                </c:pt>
                <c:pt idx="33688">
                  <c:v>58.629428629940577</c:v>
                </c:pt>
                <c:pt idx="33689">
                  <c:v>58.656031529957858</c:v>
                </c:pt>
                <c:pt idx="33690">
                  <c:v>58.655529588448097</c:v>
                </c:pt>
                <c:pt idx="33691">
                  <c:v>58.665769195247179</c:v>
                </c:pt>
                <c:pt idx="33692">
                  <c:v>58.671491328458458</c:v>
                </c:pt>
                <c:pt idx="33693">
                  <c:v>58.655027646938343</c:v>
                </c:pt>
                <c:pt idx="33694">
                  <c:v>58.639467460135798</c:v>
                </c:pt>
                <c:pt idx="33695">
                  <c:v>58.642177944288498</c:v>
                </c:pt>
                <c:pt idx="33696">
                  <c:v>58.645892311460713</c:v>
                </c:pt>
                <c:pt idx="33697">
                  <c:v>58.656834636373461</c:v>
                </c:pt>
                <c:pt idx="33698">
                  <c:v>58.633142997112813</c:v>
                </c:pt>
                <c:pt idx="33699">
                  <c:v>58.647699300895852</c:v>
                </c:pt>
                <c:pt idx="33700">
                  <c:v>58.656433083165673</c:v>
                </c:pt>
                <c:pt idx="33701">
                  <c:v>58.650309396746607</c:v>
                </c:pt>
                <c:pt idx="33702">
                  <c:v>58.63374532692454</c:v>
                </c:pt>
                <c:pt idx="33703">
                  <c:v>58.63334377371671</c:v>
                </c:pt>
                <c:pt idx="33704">
                  <c:v>58.657035412977379</c:v>
                </c:pt>
                <c:pt idx="33705">
                  <c:v>58.666271136756961</c:v>
                </c:pt>
                <c:pt idx="33706">
                  <c:v>58.670888998646717</c:v>
                </c:pt>
                <c:pt idx="33707">
                  <c:v>58.683337148088782</c:v>
                </c:pt>
                <c:pt idx="33708">
                  <c:v>58.648803572217297</c:v>
                </c:pt>
                <c:pt idx="33709">
                  <c:v>58.644788040139233</c:v>
                </c:pt>
                <c:pt idx="33710">
                  <c:v>58.640772508061147</c:v>
                </c:pt>
                <c:pt idx="33711">
                  <c:v>58.642679885798238</c:v>
                </c:pt>
                <c:pt idx="33712">
                  <c:v>58.6580392959969</c:v>
                </c:pt>
                <c:pt idx="33713">
                  <c:v>58.655228423542219</c:v>
                </c:pt>
                <c:pt idx="33714">
                  <c:v>58.623907273333216</c:v>
                </c:pt>
                <c:pt idx="33715">
                  <c:v>58.613466889930223</c:v>
                </c:pt>
                <c:pt idx="33716">
                  <c:v>58.614470772949758</c:v>
                </c:pt>
                <c:pt idx="33717">
                  <c:v>58.610053687663857</c:v>
                </c:pt>
                <c:pt idx="33718">
                  <c:v>58.60071757558233</c:v>
                </c:pt>
                <c:pt idx="33719">
                  <c:v>58.594393112559359</c:v>
                </c:pt>
                <c:pt idx="33720">
                  <c:v>58.600918352186248</c:v>
                </c:pt>
                <c:pt idx="33721">
                  <c:v>58.602424176715509</c:v>
                </c:pt>
                <c:pt idx="33722">
                  <c:v>58.569095260467471</c:v>
                </c:pt>
                <c:pt idx="33723">
                  <c:v>58.543295466865821</c:v>
                </c:pt>
                <c:pt idx="33724">
                  <c:v>58.549117988379017</c:v>
                </c:pt>
                <c:pt idx="33725">
                  <c:v>58.552731967249301</c:v>
                </c:pt>
                <c:pt idx="33726">
                  <c:v>58.572809627639693</c:v>
                </c:pt>
                <c:pt idx="33727">
                  <c:v>58.526932173647651</c:v>
                </c:pt>
                <c:pt idx="33728">
                  <c:v>58.522013146852011</c:v>
                </c:pt>
                <c:pt idx="33729">
                  <c:v>58.530445764215983</c:v>
                </c:pt>
                <c:pt idx="33730">
                  <c:v>58.527735280063283</c:v>
                </c:pt>
                <c:pt idx="33731">
                  <c:v>58.548917211775141</c:v>
                </c:pt>
                <c:pt idx="33732">
                  <c:v>58.554137403476638</c:v>
                </c:pt>
                <c:pt idx="33733">
                  <c:v>58.576323218208017</c:v>
                </c:pt>
                <c:pt idx="33734">
                  <c:v>58.58937369746176</c:v>
                </c:pt>
                <c:pt idx="33735">
                  <c:v>58.593489617841797</c:v>
                </c:pt>
                <c:pt idx="33736">
                  <c:v>58.612663783514613</c:v>
                </c:pt>
                <c:pt idx="33737">
                  <c:v>58.618887858235638</c:v>
                </c:pt>
                <c:pt idx="33738">
                  <c:v>58.634247268434287</c:v>
                </c:pt>
                <c:pt idx="33739">
                  <c:v>58.543395855167773</c:v>
                </c:pt>
                <c:pt idx="33740">
                  <c:v>58.542994301959972</c:v>
                </c:pt>
                <c:pt idx="33741">
                  <c:v>58.571303803110411</c:v>
                </c:pt>
                <c:pt idx="33742">
                  <c:v>58.572508462733857</c:v>
                </c:pt>
                <c:pt idx="33743">
                  <c:v>58.556847887629338</c:v>
                </c:pt>
                <c:pt idx="33744">
                  <c:v>58.525125184212513</c:v>
                </c:pt>
                <c:pt idx="33745">
                  <c:v>58.506352571747492</c:v>
                </c:pt>
                <c:pt idx="33746">
                  <c:v>58.558454100460558</c:v>
                </c:pt>
                <c:pt idx="33747">
                  <c:v>58.563373127256213</c:v>
                </c:pt>
                <c:pt idx="33748">
                  <c:v>58.567489047636222</c:v>
                </c:pt>
                <c:pt idx="33749">
                  <c:v>58.573813510659207</c:v>
                </c:pt>
                <c:pt idx="33750">
                  <c:v>58.555342063100028</c:v>
                </c:pt>
                <c:pt idx="33751">
                  <c:v>58.555342063100028</c:v>
                </c:pt>
                <c:pt idx="33752">
                  <c:v>58.55965876008397</c:v>
                </c:pt>
                <c:pt idx="33753">
                  <c:v>58.549017600077057</c:v>
                </c:pt>
                <c:pt idx="33754">
                  <c:v>58.548013717057543</c:v>
                </c:pt>
                <c:pt idx="33755">
                  <c:v>58.547310998943871</c:v>
                </c:pt>
                <c:pt idx="33756">
                  <c:v>58.543998184979472</c:v>
                </c:pt>
                <c:pt idx="33757">
                  <c:v>58.519704215907097</c:v>
                </c:pt>
                <c:pt idx="33758">
                  <c:v>58.60071757558233</c:v>
                </c:pt>
                <c:pt idx="33759">
                  <c:v>58.600817963884282</c:v>
                </c:pt>
                <c:pt idx="33760">
                  <c:v>58.590076415575439</c:v>
                </c:pt>
                <c:pt idx="33761">
                  <c:v>58.588068649536403</c:v>
                </c:pt>
                <c:pt idx="33762">
                  <c:v>58.588670979348088</c:v>
                </c:pt>
                <c:pt idx="33763">
                  <c:v>58.600215634072597</c:v>
                </c:pt>
                <c:pt idx="33764">
                  <c:v>58.594995442371101</c:v>
                </c:pt>
                <c:pt idx="33765">
                  <c:v>58.587968261234437</c:v>
                </c:pt>
                <c:pt idx="33766">
                  <c:v>58.578732537454869</c:v>
                </c:pt>
                <c:pt idx="33767">
                  <c:v>58.568593318957738</c:v>
                </c:pt>
                <c:pt idx="33768">
                  <c:v>58.571002638204561</c:v>
                </c:pt>
                <c:pt idx="33769">
                  <c:v>58.564577786879632</c:v>
                </c:pt>
                <c:pt idx="33770">
                  <c:v>58.556546722723482</c:v>
                </c:pt>
                <c:pt idx="33771">
                  <c:v>58.55283235555126</c:v>
                </c:pt>
                <c:pt idx="33772">
                  <c:v>58.559859536687902</c:v>
                </c:pt>
                <c:pt idx="33773">
                  <c:v>58.551627695927827</c:v>
                </c:pt>
                <c:pt idx="33774">
                  <c:v>58.54761216384977</c:v>
                </c:pt>
                <c:pt idx="33775">
                  <c:v>58.536870615540899</c:v>
                </c:pt>
                <c:pt idx="33776">
                  <c:v>58.553233908759069</c:v>
                </c:pt>
                <c:pt idx="33777">
                  <c:v>58.564577786879632</c:v>
                </c:pt>
                <c:pt idx="33778">
                  <c:v>58.548314881963421</c:v>
                </c:pt>
                <c:pt idx="33779">
                  <c:v>58.554739733288343</c:v>
                </c:pt>
                <c:pt idx="33780">
                  <c:v>58.555643228005913</c:v>
                </c:pt>
                <c:pt idx="33781">
                  <c:v>58.560662643103512</c:v>
                </c:pt>
                <c:pt idx="33782">
                  <c:v>58.578832925756807</c:v>
                </c:pt>
                <c:pt idx="33783">
                  <c:v>58.600416410676473</c:v>
                </c:pt>
                <c:pt idx="33784">
                  <c:v>58.585860106893449</c:v>
                </c:pt>
                <c:pt idx="33785">
                  <c:v>58.604733107660401</c:v>
                </c:pt>
                <c:pt idx="33786">
                  <c:v>58.595296607276943</c:v>
                </c:pt>
                <c:pt idx="33787">
                  <c:v>58.592084181614453</c:v>
                </c:pt>
                <c:pt idx="33788">
                  <c:v>58.596702043504258</c:v>
                </c:pt>
                <c:pt idx="33789">
                  <c:v>58.605536214076032</c:v>
                </c:pt>
                <c:pt idx="33790">
                  <c:v>58.601319905394057</c:v>
                </c:pt>
                <c:pt idx="33791">
                  <c:v>58.597705926523801</c:v>
                </c:pt>
                <c:pt idx="33792">
                  <c:v>58.602323788413571</c:v>
                </c:pt>
                <c:pt idx="33793">
                  <c:v>58.621397565784449</c:v>
                </c:pt>
                <c:pt idx="33794">
                  <c:v>58.600316022374543</c:v>
                </c:pt>
                <c:pt idx="33795">
                  <c:v>58.593188452935962</c:v>
                </c:pt>
                <c:pt idx="33796">
                  <c:v>58.590678745387152</c:v>
                </c:pt>
                <c:pt idx="33797">
                  <c:v>58.602323788413571</c:v>
                </c:pt>
                <c:pt idx="33798">
                  <c:v>58.597103596712067</c:v>
                </c:pt>
                <c:pt idx="33799">
                  <c:v>58.601219517092098</c:v>
                </c:pt>
                <c:pt idx="33800">
                  <c:v>58.607142426907281</c:v>
                </c:pt>
                <c:pt idx="33801">
                  <c:v>58.607242815209197</c:v>
                </c:pt>
                <c:pt idx="33802">
                  <c:v>58.592385346520338</c:v>
                </c:pt>
                <c:pt idx="33803">
                  <c:v>58.621698730690298</c:v>
                </c:pt>
                <c:pt idx="33804">
                  <c:v>58.617783586914172</c:v>
                </c:pt>
                <c:pt idx="33805">
                  <c:v>58.632038725791347</c:v>
                </c:pt>
                <c:pt idx="33806">
                  <c:v>58.637760859002597</c:v>
                </c:pt>
                <c:pt idx="33807">
                  <c:v>58.632339890697217</c:v>
                </c:pt>
                <c:pt idx="33808">
                  <c:v>58.621297177482482</c:v>
                </c:pt>
                <c:pt idx="33809">
                  <c:v>58.613165725024388</c:v>
                </c:pt>
                <c:pt idx="33810">
                  <c:v>58.620795235972757</c:v>
                </c:pt>
                <c:pt idx="33811">
                  <c:v>58.619690964651248</c:v>
                </c:pt>
                <c:pt idx="33812">
                  <c:v>58.606339320491671</c:v>
                </c:pt>
                <c:pt idx="33813">
                  <c:v>58.627119698995699</c:v>
                </c:pt>
                <c:pt idx="33814">
                  <c:v>58.580941080097801</c:v>
                </c:pt>
                <c:pt idx="33815">
                  <c:v>58.577025936321682</c:v>
                </c:pt>
                <c:pt idx="33816">
                  <c:v>58.584053117458303</c:v>
                </c:pt>
                <c:pt idx="33817">
                  <c:v>58.59800709142965</c:v>
                </c:pt>
                <c:pt idx="33818">
                  <c:v>58.595095830673039</c:v>
                </c:pt>
                <c:pt idx="33819">
                  <c:v>58.592987676332037</c:v>
                </c:pt>
                <c:pt idx="33820">
                  <c:v>58.587867872932492</c:v>
                </c:pt>
                <c:pt idx="33821">
                  <c:v>58.581141856701713</c:v>
                </c:pt>
                <c:pt idx="33822">
                  <c:v>58.568693707259683</c:v>
                </c:pt>
                <c:pt idx="33823">
                  <c:v>58.559658760083998</c:v>
                </c:pt>
                <c:pt idx="33824">
                  <c:v>58.560562254801567</c:v>
                </c:pt>
                <c:pt idx="33825">
                  <c:v>58.558956041970333</c:v>
                </c:pt>
                <c:pt idx="33826">
                  <c:v>58.558554488762503</c:v>
                </c:pt>
                <c:pt idx="33827">
                  <c:v>58.56578244650305</c:v>
                </c:pt>
                <c:pt idx="33828">
                  <c:v>58.607142426907259</c:v>
                </c:pt>
                <c:pt idx="33829">
                  <c:v>58.601721458601837</c:v>
                </c:pt>
                <c:pt idx="33830">
                  <c:v>58.593790782747647</c:v>
                </c:pt>
                <c:pt idx="33831">
                  <c:v>58.593088064633982</c:v>
                </c:pt>
                <c:pt idx="33832">
                  <c:v>58.611157958985352</c:v>
                </c:pt>
                <c:pt idx="33833">
                  <c:v>58.660950556753512</c:v>
                </c:pt>
                <c:pt idx="33834">
                  <c:v>58.669282785815511</c:v>
                </c:pt>
                <c:pt idx="33835">
                  <c:v>58.673699871101412</c:v>
                </c:pt>
                <c:pt idx="33836">
                  <c:v>58.668178514494059</c:v>
                </c:pt>
                <c:pt idx="33837">
                  <c:v>58.67108977525065</c:v>
                </c:pt>
                <c:pt idx="33838">
                  <c:v>58.683236759786837</c:v>
                </c:pt>
                <c:pt idx="33839">
                  <c:v>58.706024904329929</c:v>
                </c:pt>
                <c:pt idx="33840">
                  <c:v>58.716063734525122</c:v>
                </c:pt>
                <c:pt idx="33841">
                  <c:v>58.71847305377198</c:v>
                </c:pt>
                <c:pt idx="33842">
                  <c:v>58.721886256038353</c:v>
                </c:pt>
                <c:pt idx="33843">
                  <c:v>58.721886256038353</c:v>
                </c:pt>
                <c:pt idx="33844">
                  <c:v>58.717368782450507</c:v>
                </c:pt>
                <c:pt idx="33845">
                  <c:v>58.72901382547694</c:v>
                </c:pt>
                <c:pt idx="33846">
                  <c:v>58.745678283600967</c:v>
                </c:pt>
                <c:pt idx="33847">
                  <c:v>58.719175771885652</c:v>
                </c:pt>
                <c:pt idx="33848">
                  <c:v>58.710843542823618</c:v>
                </c:pt>
                <c:pt idx="33849">
                  <c:v>58.721986644340298</c:v>
                </c:pt>
                <c:pt idx="33850">
                  <c:v>58.720179654905174</c:v>
                </c:pt>
                <c:pt idx="33851">
                  <c:v>58.711646649239242</c:v>
                </c:pt>
                <c:pt idx="33852">
                  <c:v>58.704920633008463</c:v>
                </c:pt>
                <c:pt idx="33853">
                  <c:v>58.697491898664033</c:v>
                </c:pt>
                <c:pt idx="33854">
                  <c:v>58.68805539828054</c:v>
                </c:pt>
                <c:pt idx="33855">
                  <c:v>58.694078696397654</c:v>
                </c:pt>
                <c:pt idx="33856">
                  <c:v>58.700503547722562</c:v>
                </c:pt>
                <c:pt idx="33857">
                  <c:v>58.693576754887907</c:v>
                </c:pt>
                <c:pt idx="33858">
                  <c:v>58.6758080254424</c:v>
                </c:pt>
                <c:pt idx="33859">
                  <c:v>58.676109190348257</c:v>
                </c:pt>
                <c:pt idx="33860">
                  <c:v>58.676510743556072</c:v>
                </c:pt>
                <c:pt idx="33861">
                  <c:v>58.674101424309221</c:v>
                </c:pt>
                <c:pt idx="33862">
                  <c:v>58.672093658270192</c:v>
                </c:pt>
                <c:pt idx="33863">
                  <c:v>58.698997723193301</c:v>
                </c:pt>
                <c:pt idx="33864">
                  <c:v>58.72800994245744</c:v>
                </c:pt>
                <c:pt idx="33865">
                  <c:v>58.711646649239242</c:v>
                </c:pt>
                <c:pt idx="33866">
                  <c:v>58.718573442073932</c:v>
                </c:pt>
                <c:pt idx="33867">
                  <c:v>58.732226251139402</c:v>
                </c:pt>
                <c:pt idx="33868">
                  <c:v>58.724998293398848</c:v>
                </c:pt>
                <c:pt idx="33869">
                  <c:v>58.716164122827088</c:v>
                </c:pt>
                <c:pt idx="33870">
                  <c:v>58.708434223576774</c:v>
                </c:pt>
                <c:pt idx="33871">
                  <c:v>58.717870723960253</c:v>
                </c:pt>
                <c:pt idx="33872">
                  <c:v>58.723492468869573</c:v>
                </c:pt>
                <c:pt idx="33873">
                  <c:v>58.716565676034882</c:v>
                </c:pt>
                <c:pt idx="33874">
                  <c:v>58.705623351122128</c:v>
                </c:pt>
                <c:pt idx="33875">
                  <c:v>58.702611702063592</c:v>
                </c:pt>
                <c:pt idx="33876">
                  <c:v>58.691468600546898</c:v>
                </c:pt>
                <c:pt idx="33877">
                  <c:v>58.691870153754721</c:v>
                </c:pt>
                <c:pt idx="33878">
                  <c:v>58.678317732991211</c:v>
                </c:pt>
                <c:pt idx="33879">
                  <c:v>58.679522392614643</c:v>
                </c:pt>
                <c:pt idx="33880">
                  <c:v>58.689059281300061</c:v>
                </c:pt>
                <c:pt idx="33881">
                  <c:v>58.688256174884451</c:v>
                </c:pt>
                <c:pt idx="33882">
                  <c:v>58.664664923925741</c:v>
                </c:pt>
                <c:pt idx="33883">
                  <c:v>58.626818534089871</c:v>
                </c:pt>
                <c:pt idx="33884">
                  <c:v>58.615073102761471</c:v>
                </c:pt>
                <c:pt idx="33885">
                  <c:v>58.600918352186227</c:v>
                </c:pt>
                <c:pt idx="33886">
                  <c:v>58.596802431806204</c:v>
                </c:pt>
                <c:pt idx="33887">
                  <c:v>58.598910586147213</c:v>
                </c:pt>
                <c:pt idx="33888">
                  <c:v>58.59971369256283</c:v>
                </c:pt>
                <c:pt idx="33889">
                  <c:v>58.641475226174848</c:v>
                </c:pt>
                <c:pt idx="33890">
                  <c:v>58.634749209944047</c:v>
                </c:pt>
                <c:pt idx="33891">
                  <c:v>58.633042608810882</c:v>
                </c:pt>
                <c:pt idx="33892">
                  <c:v>58.640571731457257</c:v>
                </c:pt>
                <c:pt idx="33893">
                  <c:v>58.659946673733977</c:v>
                </c:pt>
                <c:pt idx="33894">
                  <c:v>58.661251721659383</c:v>
                </c:pt>
                <c:pt idx="33895">
                  <c:v>58.66747579638038</c:v>
                </c:pt>
                <c:pt idx="33896">
                  <c:v>58.663761429208158</c:v>
                </c:pt>
                <c:pt idx="33897">
                  <c:v>58.665969971851112</c:v>
                </c:pt>
                <c:pt idx="33898">
                  <c:v>58.662857934490603</c:v>
                </c:pt>
                <c:pt idx="33899">
                  <c:v>58.539179546485798</c:v>
                </c:pt>
                <c:pt idx="33900">
                  <c:v>58.537071392144803</c:v>
                </c:pt>
                <c:pt idx="33901">
                  <c:v>58.531349258933552</c:v>
                </c:pt>
                <c:pt idx="33902">
                  <c:v>58.534561684596</c:v>
                </c:pt>
                <c:pt idx="33903">
                  <c:v>58.553635461966877</c:v>
                </c:pt>
                <c:pt idx="33904">
                  <c:v>58.560060313291807</c:v>
                </c:pt>
                <c:pt idx="33905">
                  <c:v>58.56136536121717</c:v>
                </c:pt>
                <c:pt idx="33906">
                  <c:v>58.557650994044948</c:v>
                </c:pt>
                <c:pt idx="33907">
                  <c:v>58.568894483863552</c:v>
                </c:pt>
                <c:pt idx="33908">
                  <c:v>58.528237221573029</c:v>
                </c:pt>
                <c:pt idx="33909">
                  <c:v>58.529642657800338</c:v>
                </c:pt>
                <c:pt idx="33910">
                  <c:v>58.525627125722281</c:v>
                </c:pt>
                <c:pt idx="33911">
                  <c:v>58.515186742319273</c:v>
                </c:pt>
                <c:pt idx="33912">
                  <c:v>58.494305975513271</c:v>
                </c:pt>
                <c:pt idx="33913">
                  <c:v>58.478645400408773</c:v>
                </c:pt>
                <c:pt idx="33914">
                  <c:v>58.477942682295087</c:v>
                </c:pt>
                <c:pt idx="33915">
                  <c:v>58.482962097392701</c:v>
                </c:pt>
                <c:pt idx="33916">
                  <c:v>58.488885007207848</c:v>
                </c:pt>
                <c:pt idx="33917">
                  <c:v>58.492298209474242</c:v>
                </c:pt>
                <c:pt idx="33918">
                  <c:v>58.612964948420483</c:v>
                </c:pt>
                <c:pt idx="33919">
                  <c:v>58.613366501628271</c:v>
                </c:pt>
                <c:pt idx="33920">
                  <c:v>58.624810768050807</c:v>
                </c:pt>
                <c:pt idx="33921">
                  <c:v>58.617582810310267</c:v>
                </c:pt>
                <c:pt idx="33922">
                  <c:v>58.611157958985352</c:v>
                </c:pt>
                <c:pt idx="33923">
                  <c:v>58.606740873699458</c:v>
                </c:pt>
                <c:pt idx="33924">
                  <c:v>58.607042038605321</c:v>
                </c:pt>
                <c:pt idx="33925">
                  <c:v>58.621096400878599</c:v>
                </c:pt>
                <c:pt idx="33926">
                  <c:v>58.616277762384897</c:v>
                </c:pt>
                <c:pt idx="33927">
                  <c:v>58.6228030020118</c:v>
                </c:pt>
                <c:pt idx="33928">
                  <c:v>58.615976597479062</c:v>
                </c:pt>
                <c:pt idx="33929">
                  <c:v>58.61768319861222</c:v>
                </c:pt>
                <c:pt idx="33930">
                  <c:v>58.639768625041661</c:v>
                </c:pt>
                <c:pt idx="33931">
                  <c:v>58.675205695630723</c:v>
                </c:pt>
                <c:pt idx="33932">
                  <c:v>58.685244525825901</c:v>
                </c:pt>
                <c:pt idx="33933">
                  <c:v>58.677715403179512</c:v>
                </c:pt>
                <c:pt idx="33934">
                  <c:v>58.671993269968233</c:v>
                </c:pt>
                <c:pt idx="33935">
                  <c:v>58.666572301662832</c:v>
                </c:pt>
                <c:pt idx="33936">
                  <c:v>58.669182397513588</c:v>
                </c:pt>
                <c:pt idx="33937">
                  <c:v>58.667074243172593</c:v>
                </c:pt>
                <c:pt idx="33938">
                  <c:v>58.658240072600798</c:v>
                </c:pt>
                <c:pt idx="33939">
                  <c:v>58.620293294462968</c:v>
                </c:pt>
                <c:pt idx="33940">
                  <c:v>58.632339890697203</c:v>
                </c:pt>
                <c:pt idx="33941">
                  <c:v>58.608447474832623</c:v>
                </c:pt>
                <c:pt idx="33942">
                  <c:v>58.615775820875122</c:v>
                </c:pt>
                <c:pt idx="33943">
                  <c:v>58.613768054836072</c:v>
                </c:pt>
                <c:pt idx="33944">
                  <c:v>58.612663783514598</c:v>
                </c:pt>
                <c:pt idx="33945">
                  <c:v>58.619088634839542</c:v>
                </c:pt>
                <c:pt idx="33946">
                  <c:v>58.621698730690277</c:v>
                </c:pt>
                <c:pt idx="33947">
                  <c:v>58.628023193713247</c:v>
                </c:pt>
                <c:pt idx="33948">
                  <c:v>58.621497954086372</c:v>
                </c:pt>
                <c:pt idx="33949">
                  <c:v>58.608547863134582</c:v>
                </c:pt>
                <c:pt idx="33950">
                  <c:v>58.583250011042658</c:v>
                </c:pt>
                <c:pt idx="33951">
                  <c:v>58.586663213309038</c:v>
                </c:pt>
                <c:pt idx="33952">
                  <c:v>58.595698160484723</c:v>
                </c:pt>
                <c:pt idx="33953">
                  <c:v>58.588972144253937</c:v>
                </c:pt>
                <c:pt idx="33954">
                  <c:v>58.599914469166713</c:v>
                </c:pt>
                <c:pt idx="33955">
                  <c:v>58.599211751053048</c:v>
                </c:pt>
                <c:pt idx="33956">
                  <c:v>58.588470202744197</c:v>
                </c:pt>
                <c:pt idx="33957">
                  <c:v>58.60121951709209</c:v>
                </c:pt>
                <c:pt idx="33958">
                  <c:v>58.61848630502783</c:v>
                </c:pt>
                <c:pt idx="33959">
                  <c:v>58.614169608043888</c:v>
                </c:pt>
                <c:pt idx="33960">
                  <c:v>58.639668236739702</c:v>
                </c:pt>
                <c:pt idx="33961">
                  <c:v>58.643583380515828</c:v>
                </c:pt>
                <c:pt idx="33962">
                  <c:v>58.639567848437743</c:v>
                </c:pt>
                <c:pt idx="33963">
                  <c:v>58.625312709560568</c:v>
                </c:pt>
                <c:pt idx="33964">
                  <c:v>58.621497954086387</c:v>
                </c:pt>
                <c:pt idx="33965">
                  <c:v>58.631837949187442</c:v>
                </c:pt>
                <c:pt idx="33966">
                  <c:v>58.647799689197797</c:v>
                </c:pt>
                <c:pt idx="33967">
                  <c:v>58.655027646938358</c:v>
                </c:pt>
                <c:pt idx="33968">
                  <c:v>58.655429200146138</c:v>
                </c:pt>
                <c:pt idx="33969">
                  <c:v>58.654124152220767</c:v>
                </c:pt>
                <c:pt idx="33970">
                  <c:v>58.655228423542241</c:v>
                </c:pt>
                <c:pt idx="33971">
                  <c:v>58.658641625808613</c:v>
                </c:pt>
                <c:pt idx="33972">
                  <c:v>58.675306083932632</c:v>
                </c:pt>
                <c:pt idx="33973">
                  <c:v>58.672896764685802</c:v>
                </c:pt>
                <c:pt idx="33974">
                  <c:v>58.671892881666267</c:v>
                </c:pt>
                <c:pt idx="33975">
                  <c:v>58.682935594881002</c:v>
                </c:pt>
                <c:pt idx="33976">
                  <c:v>58.68554569073175</c:v>
                </c:pt>
                <c:pt idx="33977">
                  <c:v>58.700704324326473</c:v>
                </c:pt>
                <c:pt idx="33978">
                  <c:v>58.700302771118658</c:v>
                </c:pt>
                <c:pt idx="33979">
                  <c:v>58.704117526592853</c:v>
                </c:pt>
                <c:pt idx="33980">
                  <c:v>58.709839659804111</c:v>
                </c:pt>
                <c:pt idx="33981">
                  <c:v>58.709438106596302</c:v>
                </c:pt>
                <c:pt idx="33982">
                  <c:v>58.724195186983238</c:v>
                </c:pt>
                <c:pt idx="33983">
                  <c:v>58.740658868503367</c:v>
                </c:pt>
                <c:pt idx="33984">
                  <c:v>58.633243385414779</c:v>
                </c:pt>
                <c:pt idx="33985">
                  <c:v>58.622401448803977</c:v>
                </c:pt>
                <c:pt idx="33986">
                  <c:v>58.520406934020812</c:v>
                </c:pt>
                <c:pt idx="33987">
                  <c:v>58.524221689494958</c:v>
                </c:pt>
                <c:pt idx="33988">
                  <c:v>58.516291013640753</c:v>
                </c:pt>
                <c:pt idx="33989">
                  <c:v>58.521410817040312</c:v>
                </c:pt>
                <c:pt idx="33990">
                  <c:v>58.509564997409981</c:v>
                </c:pt>
                <c:pt idx="33991">
                  <c:v>58.500429661932337</c:v>
                </c:pt>
                <c:pt idx="33992">
                  <c:v>58.50273859287725</c:v>
                </c:pt>
                <c:pt idx="33993">
                  <c:v>58.499927720422598</c:v>
                </c:pt>
                <c:pt idx="33994">
                  <c:v>58.374643119586537</c:v>
                </c:pt>
                <c:pt idx="33995">
                  <c:v>58.356171672027401</c:v>
                </c:pt>
                <c:pt idx="33996">
                  <c:v>58.35305963466687</c:v>
                </c:pt>
                <c:pt idx="33997">
                  <c:v>58.361090698823062</c:v>
                </c:pt>
                <c:pt idx="33998">
                  <c:v>58.350449538816143</c:v>
                </c:pt>
                <c:pt idx="33999">
                  <c:v>58.347237113153668</c:v>
                </c:pt>
                <c:pt idx="34000">
                  <c:v>58.346835559945873</c:v>
                </c:pt>
                <c:pt idx="34001">
                  <c:v>58.341213815036546</c:v>
                </c:pt>
                <c:pt idx="34002">
                  <c:v>58.32153770785397</c:v>
                </c:pt>
                <c:pt idx="34003">
                  <c:v>58.411586014704859</c:v>
                </c:pt>
                <c:pt idx="34004">
                  <c:v>58.41068251998729</c:v>
                </c:pt>
                <c:pt idx="34005">
                  <c:v>58.51789722647198</c:v>
                </c:pt>
                <c:pt idx="34006">
                  <c:v>58.533055860066732</c:v>
                </c:pt>
                <c:pt idx="34007">
                  <c:v>58.538577216674099</c:v>
                </c:pt>
                <c:pt idx="34008">
                  <c:v>58.529642657800359</c:v>
                </c:pt>
                <c:pt idx="34009">
                  <c:v>58.544098573281438</c:v>
                </c:pt>
                <c:pt idx="34010">
                  <c:v>58.547411387245837</c:v>
                </c:pt>
                <c:pt idx="34011">
                  <c:v>58.541890030638491</c:v>
                </c:pt>
                <c:pt idx="34012">
                  <c:v>58.547511775547797</c:v>
                </c:pt>
                <c:pt idx="34013">
                  <c:v>58.611760288797043</c:v>
                </c:pt>
                <c:pt idx="34014">
                  <c:v>58.616980480498547</c:v>
                </c:pt>
                <c:pt idx="34015">
                  <c:v>58.621497954086387</c:v>
                </c:pt>
                <c:pt idx="34016">
                  <c:v>58.635150763151849</c:v>
                </c:pt>
                <c:pt idx="34017">
                  <c:v>58.64137483787286</c:v>
                </c:pt>
                <c:pt idx="34018">
                  <c:v>58.632540667301093</c:v>
                </c:pt>
                <c:pt idx="34019">
                  <c:v>58.590779133689082</c:v>
                </c:pt>
                <c:pt idx="34020">
                  <c:v>58.58987563897152</c:v>
                </c:pt>
                <c:pt idx="34021">
                  <c:v>58.561566137821067</c:v>
                </c:pt>
                <c:pt idx="34022">
                  <c:v>58.567589435938167</c:v>
                </c:pt>
                <c:pt idx="34023">
                  <c:v>58.567790212542079</c:v>
                </c:pt>
                <c:pt idx="34024">
                  <c:v>58.557751382346893</c:v>
                </c:pt>
                <c:pt idx="34025">
                  <c:v>58.547210610641947</c:v>
                </c:pt>
                <c:pt idx="34026">
                  <c:v>58.542391972148252</c:v>
                </c:pt>
                <c:pt idx="34027">
                  <c:v>58.549218376680997</c:v>
                </c:pt>
                <c:pt idx="34028">
                  <c:v>58.559056430272257</c:v>
                </c:pt>
                <c:pt idx="34029">
                  <c:v>58.556546722723468</c:v>
                </c:pt>
                <c:pt idx="34030">
                  <c:v>58.553334297061006</c:v>
                </c:pt>
                <c:pt idx="34031">
                  <c:v>58.571805744620178</c:v>
                </c:pt>
                <c:pt idx="34032">
                  <c:v>58.6298301831484</c:v>
                </c:pt>
                <c:pt idx="34033">
                  <c:v>58.626517369184</c:v>
                </c:pt>
                <c:pt idx="34034">
                  <c:v>58.618084751820007</c:v>
                </c:pt>
                <c:pt idx="34035">
                  <c:v>58.583551175948543</c:v>
                </c:pt>
                <c:pt idx="34036">
                  <c:v>58.588369814442252</c:v>
                </c:pt>
                <c:pt idx="34037">
                  <c:v>58.586663213309059</c:v>
                </c:pt>
                <c:pt idx="34038">
                  <c:v>58.626115815976199</c:v>
                </c:pt>
                <c:pt idx="34039">
                  <c:v>58.62541309786252</c:v>
                </c:pt>
                <c:pt idx="34040">
                  <c:v>58.645892311460727</c:v>
                </c:pt>
                <c:pt idx="34041">
                  <c:v>58.646795806178282</c:v>
                </c:pt>
                <c:pt idx="34042">
                  <c:v>58.641876779382628</c:v>
                </c:pt>
                <c:pt idx="34043">
                  <c:v>58.669282785815511</c:v>
                </c:pt>
                <c:pt idx="34044">
                  <c:v>58.665769195247179</c:v>
                </c:pt>
                <c:pt idx="34045">
                  <c:v>58.662556769584732</c:v>
                </c:pt>
                <c:pt idx="34046">
                  <c:v>58.658842402412517</c:v>
                </c:pt>
                <c:pt idx="34047">
                  <c:v>58.644788040139247</c:v>
                </c:pt>
                <c:pt idx="34048">
                  <c:v>58.646394252970481</c:v>
                </c:pt>
                <c:pt idx="34049">
                  <c:v>58.647096971084117</c:v>
                </c:pt>
                <c:pt idx="34050">
                  <c:v>58.63113523107377</c:v>
                </c:pt>
                <c:pt idx="34051">
                  <c:v>58.663159099396431</c:v>
                </c:pt>
                <c:pt idx="34052">
                  <c:v>58.669182397513573</c:v>
                </c:pt>
                <c:pt idx="34053">
                  <c:v>58.662657157886677</c:v>
                </c:pt>
                <c:pt idx="34054">
                  <c:v>58.678618897897053</c:v>
                </c:pt>
                <c:pt idx="34055">
                  <c:v>58.677815791481422</c:v>
                </c:pt>
                <c:pt idx="34056">
                  <c:v>58.693877919793728</c:v>
                </c:pt>
                <c:pt idx="34057">
                  <c:v>58.701005489232323</c:v>
                </c:pt>
                <c:pt idx="34058">
                  <c:v>58.695584520926928</c:v>
                </c:pt>
                <c:pt idx="34059">
                  <c:v>58.714557909995861</c:v>
                </c:pt>
                <c:pt idx="34060">
                  <c:v>58.708333835274843</c:v>
                </c:pt>
                <c:pt idx="34061">
                  <c:v>58.716565676034897</c:v>
                </c:pt>
                <c:pt idx="34062">
                  <c:v>58.69217131866057</c:v>
                </c:pt>
                <c:pt idx="34063">
                  <c:v>58.684943360920037</c:v>
                </c:pt>
                <c:pt idx="34064">
                  <c:v>58.648100854103653</c:v>
                </c:pt>
                <c:pt idx="34065">
                  <c:v>58.652417551087566</c:v>
                </c:pt>
                <c:pt idx="34066">
                  <c:v>58.638664353720159</c:v>
                </c:pt>
                <c:pt idx="34067">
                  <c:v>58.641073672967018</c:v>
                </c:pt>
                <c:pt idx="34068">
                  <c:v>58.636255034473329</c:v>
                </c:pt>
                <c:pt idx="34069">
                  <c:v>58.62892668843083</c:v>
                </c:pt>
                <c:pt idx="34070">
                  <c:v>58.60212301180966</c:v>
                </c:pt>
                <c:pt idx="34071">
                  <c:v>58.605134660868231</c:v>
                </c:pt>
                <c:pt idx="34072">
                  <c:v>58.618787469933658</c:v>
                </c:pt>
                <c:pt idx="34073">
                  <c:v>58.607945533322862</c:v>
                </c:pt>
                <c:pt idx="34074">
                  <c:v>58.600014857468658</c:v>
                </c:pt>
                <c:pt idx="34075">
                  <c:v>58.585257777081729</c:v>
                </c:pt>
                <c:pt idx="34076">
                  <c:v>58.583952729156373</c:v>
                </c:pt>
                <c:pt idx="34077">
                  <c:v>58.593489617841797</c:v>
                </c:pt>
                <c:pt idx="34078">
                  <c:v>58.586161271799298</c:v>
                </c:pt>
                <c:pt idx="34079">
                  <c:v>58.590578357085199</c:v>
                </c:pt>
                <c:pt idx="34080">
                  <c:v>58.587566708026628</c:v>
                </c:pt>
                <c:pt idx="34081">
                  <c:v>58.588169037838362</c:v>
                </c:pt>
                <c:pt idx="34082">
                  <c:v>58.605134660868231</c:v>
                </c:pt>
                <c:pt idx="34083">
                  <c:v>58.651915609577841</c:v>
                </c:pt>
                <c:pt idx="34084">
                  <c:v>58.641977167684587</c:v>
                </c:pt>
                <c:pt idx="34085">
                  <c:v>58.660047062035957</c:v>
                </c:pt>
                <c:pt idx="34086">
                  <c:v>58.656031529957858</c:v>
                </c:pt>
                <c:pt idx="34087">
                  <c:v>58.671290551854547</c:v>
                </c:pt>
                <c:pt idx="34088">
                  <c:v>58.662456381282801</c:v>
                </c:pt>
                <c:pt idx="34089">
                  <c:v>58.656935024675427</c:v>
                </c:pt>
                <c:pt idx="34090">
                  <c:v>58.655128035240303</c:v>
                </c:pt>
                <c:pt idx="34091">
                  <c:v>58.649807455236832</c:v>
                </c:pt>
                <c:pt idx="34092">
                  <c:v>58.657838519393003</c:v>
                </c:pt>
                <c:pt idx="34093">
                  <c:v>58.662054828075</c:v>
                </c:pt>
                <c:pt idx="34094">
                  <c:v>58.673699871101412</c:v>
                </c:pt>
                <c:pt idx="34095">
                  <c:v>58.677815791481443</c:v>
                </c:pt>
                <c:pt idx="34096">
                  <c:v>58.673900647705317</c:v>
                </c:pt>
                <c:pt idx="34097">
                  <c:v>58.67139094015652</c:v>
                </c:pt>
                <c:pt idx="34098">
                  <c:v>58.660549003545711</c:v>
                </c:pt>
                <c:pt idx="34099">
                  <c:v>58.657537354487147</c:v>
                </c:pt>
                <c:pt idx="34100">
                  <c:v>58.656433083165659</c:v>
                </c:pt>
                <c:pt idx="34101">
                  <c:v>58.640571731457257</c:v>
                </c:pt>
                <c:pt idx="34102">
                  <c:v>58.635050374849911</c:v>
                </c:pt>
                <c:pt idx="34103">
                  <c:v>58.628123582015228</c:v>
                </c:pt>
                <c:pt idx="34104">
                  <c:v>58.610053687663857</c:v>
                </c:pt>
                <c:pt idx="34105">
                  <c:v>58.602123011809681</c:v>
                </c:pt>
                <c:pt idx="34106">
                  <c:v>58.590979910293022</c:v>
                </c:pt>
                <c:pt idx="34107">
                  <c:v>58.603126894829209</c:v>
                </c:pt>
                <c:pt idx="34108">
                  <c:v>58.602424176715523</c:v>
                </c:pt>
                <c:pt idx="34109">
                  <c:v>58.608146309926802</c:v>
                </c:pt>
                <c:pt idx="34110">
                  <c:v>58.611157958985359</c:v>
                </c:pt>
                <c:pt idx="34111">
                  <c:v>58.617181257102459</c:v>
                </c:pt>
                <c:pt idx="34112">
                  <c:v>58.618887858235638</c:v>
                </c:pt>
                <c:pt idx="34113">
                  <c:v>58.602725341621401</c:v>
                </c:pt>
                <c:pt idx="34114">
                  <c:v>58.599211751053048</c:v>
                </c:pt>
                <c:pt idx="34115">
                  <c:v>58.597605538221842</c:v>
                </c:pt>
                <c:pt idx="34116">
                  <c:v>58.603327671433092</c:v>
                </c:pt>
                <c:pt idx="34117">
                  <c:v>58.619891741255159</c:v>
                </c:pt>
                <c:pt idx="34118">
                  <c:v>58.637459694096748</c:v>
                </c:pt>
                <c:pt idx="34119">
                  <c:v>58.645791923158782</c:v>
                </c:pt>
                <c:pt idx="34120">
                  <c:v>58.667776961286243</c:v>
                </c:pt>
                <c:pt idx="34121">
                  <c:v>58.6748041424229</c:v>
                </c:pt>
                <c:pt idx="34122">
                  <c:v>58.683638312994653</c:v>
                </c:pt>
                <c:pt idx="34123">
                  <c:v>58.68534491412786</c:v>
                </c:pt>
                <c:pt idx="34124">
                  <c:v>58.695082579417168</c:v>
                </c:pt>
                <c:pt idx="34125">
                  <c:v>58.70210976055381</c:v>
                </c:pt>
                <c:pt idx="34126">
                  <c:v>58.702009372251858</c:v>
                </c:pt>
                <c:pt idx="34127">
                  <c:v>58.709237329992398</c:v>
                </c:pt>
                <c:pt idx="34128">
                  <c:v>58.714156356788038</c:v>
                </c:pt>
                <c:pt idx="34129">
                  <c:v>58.746280613412637</c:v>
                </c:pt>
                <c:pt idx="34130">
                  <c:v>58.745879060204857</c:v>
                </c:pt>
                <c:pt idx="34131">
                  <c:v>58.748187991149763</c:v>
                </c:pt>
                <c:pt idx="34132">
                  <c:v>58.766759827010873</c:v>
                </c:pt>
                <c:pt idx="34133">
                  <c:v>58.767462545124523</c:v>
                </c:pt>
                <c:pt idx="34134">
                  <c:v>58.753006629643437</c:v>
                </c:pt>
                <c:pt idx="34135">
                  <c:v>58.756219055305912</c:v>
                </c:pt>
                <c:pt idx="34136">
                  <c:v>58.761439247007431</c:v>
                </c:pt>
                <c:pt idx="34137">
                  <c:v>58.739654985483853</c:v>
                </c:pt>
                <c:pt idx="34138">
                  <c:v>58.728913437175002</c:v>
                </c:pt>
                <c:pt idx="34139">
                  <c:v>58.720079266603207</c:v>
                </c:pt>
                <c:pt idx="34140">
                  <c:v>58.724697128493013</c:v>
                </c:pt>
                <c:pt idx="34141">
                  <c:v>58.728612272269132</c:v>
                </c:pt>
                <c:pt idx="34142">
                  <c:v>58.740759256805319</c:v>
                </c:pt>
                <c:pt idx="34143">
                  <c:v>58.771779242108472</c:v>
                </c:pt>
                <c:pt idx="34144">
                  <c:v>58.716465287732937</c:v>
                </c:pt>
                <c:pt idx="34145">
                  <c:v>58.719476936791509</c:v>
                </c:pt>
                <c:pt idx="34146">
                  <c:v>58.717971112262227</c:v>
                </c:pt>
                <c:pt idx="34147">
                  <c:v>58.708032670368979</c:v>
                </c:pt>
                <c:pt idx="34148">
                  <c:v>58.579435255568526</c:v>
                </c:pt>
                <c:pt idx="34149">
                  <c:v>58.569396425373327</c:v>
                </c:pt>
                <c:pt idx="34150">
                  <c:v>58.560562254801553</c:v>
                </c:pt>
                <c:pt idx="34151">
                  <c:v>58.552932743853212</c:v>
                </c:pt>
                <c:pt idx="34152">
                  <c:v>58.556647111025427</c:v>
                </c:pt>
                <c:pt idx="34153">
                  <c:v>58.567288271032339</c:v>
                </c:pt>
                <c:pt idx="34154">
                  <c:v>58.564878951785481</c:v>
                </c:pt>
                <c:pt idx="34155">
                  <c:v>58.549117988379052</c:v>
                </c:pt>
                <c:pt idx="34156">
                  <c:v>58.552330414041499</c:v>
                </c:pt>
                <c:pt idx="34157">
                  <c:v>58.563071962350357</c:v>
                </c:pt>
                <c:pt idx="34158">
                  <c:v>58.54700983403805</c:v>
                </c:pt>
                <c:pt idx="34159">
                  <c:v>58.543897796677527</c:v>
                </c:pt>
                <c:pt idx="34160">
                  <c:v>58.557048664233228</c:v>
                </c:pt>
                <c:pt idx="34161">
                  <c:v>58.556948275931298</c:v>
                </c:pt>
                <c:pt idx="34162">
                  <c:v>58.526028678930082</c:v>
                </c:pt>
                <c:pt idx="34163">
                  <c:v>58.558253323856647</c:v>
                </c:pt>
                <c:pt idx="34164">
                  <c:v>58.531951588745237</c:v>
                </c:pt>
                <c:pt idx="34165">
                  <c:v>58.517796838170021</c:v>
                </c:pt>
                <c:pt idx="34166">
                  <c:v>58.513078587978271</c:v>
                </c:pt>
                <c:pt idx="34167">
                  <c:v>58.603628836338942</c:v>
                </c:pt>
                <c:pt idx="34168">
                  <c:v>58.594694277465209</c:v>
                </c:pt>
                <c:pt idx="34169">
                  <c:v>58.606540097095547</c:v>
                </c:pt>
                <c:pt idx="34170">
                  <c:v>58.604933884264312</c:v>
                </c:pt>
                <c:pt idx="34171">
                  <c:v>58.602022623507729</c:v>
                </c:pt>
                <c:pt idx="34172">
                  <c:v>58.605937767283848</c:v>
                </c:pt>
                <c:pt idx="34173">
                  <c:v>58.583551175948557</c:v>
                </c:pt>
                <c:pt idx="34174">
                  <c:v>58.589474085763719</c:v>
                </c:pt>
                <c:pt idx="34175">
                  <c:v>58.609150192946323</c:v>
                </c:pt>
                <c:pt idx="34176">
                  <c:v>58.636154646171398</c:v>
                </c:pt>
                <c:pt idx="34177">
                  <c:v>58.64237872089241</c:v>
                </c:pt>
                <c:pt idx="34178">
                  <c:v>58.625814651070343</c:v>
                </c:pt>
                <c:pt idx="34179">
                  <c:v>58.610656017475598</c:v>
                </c:pt>
                <c:pt idx="34180">
                  <c:v>58.6010187404882</c:v>
                </c:pt>
                <c:pt idx="34181">
                  <c:v>58.601922235205777</c:v>
                </c:pt>
                <c:pt idx="34182">
                  <c:v>58.619590576349317</c:v>
                </c:pt>
                <c:pt idx="34183">
                  <c:v>58.667074243172607</c:v>
                </c:pt>
                <c:pt idx="34184">
                  <c:v>58.672896764685817</c:v>
                </c:pt>
                <c:pt idx="34185">
                  <c:v>58.672997152987769</c:v>
                </c:pt>
                <c:pt idx="34186">
                  <c:v>58.684842972618092</c:v>
                </c:pt>
                <c:pt idx="34187">
                  <c:v>58.706627234141671</c:v>
                </c:pt>
                <c:pt idx="34188">
                  <c:v>58.695383744323053</c:v>
                </c:pt>
                <c:pt idx="34189">
                  <c:v>58.695484132624998</c:v>
                </c:pt>
                <c:pt idx="34190">
                  <c:v>58.707530728859219</c:v>
                </c:pt>
                <c:pt idx="34191">
                  <c:v>58.715662181317327</c:v>
                </c:pt>
                <c:pt idx="34192">
                  <c:v>58.735739841707719</c:v>
                </c:pt>
                <c:pt idx="34193">
                  <c:v>58.755114783984453</c:v>
                </c:pt>
                <c:pt idx="34194">
                  <c:v>58.744272847373637</c:v>
                </c:pt>
                <c:pt idx="34195">
                  <c:v>58.718171888866131</c:v>
                </c:pt>
                <c:pt idx="34196">
                  <c:v>58.727206836041802</c:v>
                </c:pt>
                <c:pt idx="34197">
                  <c:v>58.745377118695103</c:v>
                </c:pt>
                <c:pt idx="34198">
                  <c:v>58.744875177185349</c:v>
                </c:pt>
                <c:pt idx="34199">
                  <c:v>58.756018278702022</c:v>
                </c:pt>
                <c:pt idx="34200">
                  <c:v>58.7556167254942</c:v>
                </c:pt>
                <c:pt idx="34201">
                  <c:v>58.763547401348397</c:v>
                </c:pt>
                <c:pt idx="34202">
                  <c:v>58.738349937558461</c:v>
                </c:pt>
                <c:pt idx="34203">
                  <c:v>58.749794203980983</c:v>
                </c:pt>
                <c:pt idx="34204">
                  <c:v>58.759732645874237</c:v>
                </c:pt>
                <c:pt idx="34205">
                  <c:v>58.758527986250819</c:v>
                </c:pt>
                <c:pt idx="34206">
                  <c:v>58.754211289266863</c:v>
                </c:pt>
                <c:pt idx="34207">
                  <c:v>58.760636140591821</c:v>
                </c:pt>
                <c:pt idx="34208">
                  <c:v>58.763246236442548</c:v>
                </c:pt>
                <c:pt idx="34209">
                  <c:v>58.705522962820183</c:v>
                </c:pt>
                <c:pt idx="34210">
                  <c:v>58.689260057903972</c:v>
                </c:pt>
                <c:pt idx="34211">
                  <c:v>58.691267823942987</c:v>
                </c:pt>
                <c:pt idx="34212">
                  <c:v>58.683437536390763</c:v>
                </c:pt>
                <c:pt idx="34213">
                  <c:v>58.667576184682318</c:v>
                </c:pt>
                <c:pt idx="34214">
                  <c:v>58.655027646938343</c:v>
                </c:pt>
                <c:pt idx="34215">
                  <c:v>58.647799689197797</c:v>
                </c:pt>
                <c:pt idx="34216">
                  <c:v>58.634849598245992</c:v>
                </c:pt>
                <c:pt idx="34217">
                  <c:v>58.644888428441178</c:v>
                </c:pt>
                <c:pt idx="34218">
                  <c:v>58.635251151453801</c:v>
                </c:pt>
                <c:pt idx="34219">
                  <c:v>58.640170178249441</c:v>
                </c:pt>
                <c:pt idx="34220">
                  <c:v>58.620192906161023</c:v>
                </c:pt>
                <c:pt idx="34221">
                  <c:v>58.620494071066851</c:v>
                </c:pt>
                <c:pt idx="34222">
                  <c:v>58.612262230306811</c:v>
                </c:pt>
                <c:pt idx="34223">
                  <c:v>58.600617187280378</c:v>
                </c:pt>
                <c:pt idx="34224">
                  <c:v>58.593389229539838</c:v>
                </c:pt>
                <c:pt idx="34225">
                  <c:v>58.582246128023158</c:v>
                </c:pt>
                <c:pt idx="34226">
                  <c:v>58.556546722723461</c:v>
                </c:pt>
                <c:pt idx="34227">
                  <c:v>58.552330414041499</c:v>
                </c:pt>
                <c:pt idx="34228">
                  <c:v>58.592586123124221</c:v>
                </c:pt>
                <c:pt idx="34229">
                  <c:v>58.597103596712053</c:v>
                </c:pt>
                <c:pt idx="34230">
                  <c:v>58.587064766516853</c:v>
                </c:pt>
                <c:pt idx="34231">
                  <c:v>58.570601084996731</c:v>
                </c:pt>
                <c:pt idx="34232">
                  <c:v>58.583350399344617</c:v>
                </c:pt>
                <c:pt idx="34233">
                  <c:v>58.575821276698242</c:v>
                </c:pt>
                <c:pt idx="34234">
                  <c:v>58.572408074431898</c:v>
                </c:pt>
                <c:pt idx="34235">
                  <c:v>58.570902249902623</c:v>
                </c:pt>
                <c:pt idx="34236">
                  <c:v>58.564878951785481</c:v>
                </c:pt>
                <c:pt idx="34237">
                  <c:v>58.570601084996753</c:v>
                </c:pt>
                <c:pt idx="34238">
                  <c:v>58.554037015174671</c:v>
                </c:pt>
                <c:pt idx="34239">
                  <c:v>58.565380893295263</c:v>
                </c:pt>
                <c:pt idx="34240">
                  <c:v>58.560562254801567</c:v>
                </c:pt>
                <c:pt idx="34241">
                  <c:v>58.560261089895697</c:v>
                </c:pt>
                <c:pt idx="34242">
                  <c:v>58.569496813675279</c:v>
                </c:pt>
                <c:pt idx="34243">
                  <c:v>58.561666526123027</c:v>
                </c:pt>
                <c:pt idx="34244">
                  <c:v>58.538577216674099</c:v>
                </c:pt>
                <c:pt idx="34245">
                  <c:v>58.565079728389406</c:v>
                </c:pt>
                <c:pt idx="34246">
                  <c:v>58.568492930655779</c:v>
                </c:pt>
                <c:pt idx="34247">
                  <c:v>58.569597201977253</c:v>
                </c:pt>
                <c:pt idx="34248">
                  <c:v>58.566786329522593</c:v>
                </c:pt>
                <c:pt idx="34249">
                  <c:v>58.584354282364167</c:v>
                </c:pt>
                <c:pt idx="34250">
                  <c:v>58.580941080097801</c:v>
                </c:pt>
                <c:pt idx="34251">
                  <c:v>58.580037585380239</c:v>
                </c:pt>
                <c:pt idx="34252">
                  <c:v>58.594895054069127</c:v>
                </c:pt>
                <c:pt idx="34253">
                  <c:v>58.591080298594953</c:v>
                </c:pt>
                <c:pt idx="34254">
                  <c:v>58.603327671433078</c:v>
                </c:pt>
                <c:pt idx="34255">
                  <c:v>58.591783016708611</c:v>
                </c:pt>
                <c:pt idx="34256">
                  <c:v>58.590477968783247</c:v>
                </c:pt>
                <c:pt idx="34257">
                  <c:v>58.597103596712067</c:v>
                </c:pt>
                <c:pt idx="34258">
                  <c:v>58.597404761617923</c:v>
                </c:pt>
                <c:pt idx="34259">
                  <c:v>58.600717575582351</c:v>
                </c:pt>
                <c:pt idx="34260">
                  <c:v>58.609250581248268</c:v>
                </c:pt>
                <c:pt idx="34261">
                  <c:v>58.61457116125171</c:v>
                </c:pt>
                <c:pt idx="34262">
                  <c:v>58.624007661635197</c:v>
                </c:pt>
                <c:pt idx="34263">
                  <c:v>58.692773648472297</c:v>
                </c:pt>
                <c:pt idx="34264">
                  <c:v>58.695885685832799</c:v>
                </c:pt>
                <c:pt idx="34265">
                  <c:v>58.701507430742097</c:v>
                </c:pt>
                <c:pt idx="34266">
                  <c:v>58.602223400111633</c:v>
                </c:pt>
                <c:pt idx="34267">
                  <c:v>58.613466889930251</c:v>
                </c:pt>
                <c:pt idx="34268">
                  <c:v>58.611157958985373</c:v>
                </c:pt>
                <c:pt idx="34269">
                  <c:v>58.623405331823513</c:v>
                </c:pt>
                <c:pt idx="34270">
                  <c:v>58.61497271445954</c:v>
                </c:pt>
                <c:pt idx="34271">
                  <c:v>58.614169608043923</c:v>
                </c:pt>
                <c:pt idx="34272">
                  <c:v>58.62852513522305</c:v>
                </c:pt>
                <c:pt idx="34273">
                  <c:v>58.652618327691521</c:v>
                </c:pt>
                <c:pt idx="34274">
                  <c:v>58.663962205812084</c:v>
                </c:pt>
                <c:pt idx="34275">
                  <c:v>58.680024334124397</c:v>
                </c:pt>
                <c:pt idx="34276">
                  <c:v>58.703013255271379</c:v>
                </c:pt>
                <c:pt idx="34277">
                  <c:v>58.719978878301262</c:v>
                </c:pt>
                <c:pt idx="34278">
                  <c:v>58.719376548489542</c:v>
                </c:pt>
                <c:pt idx="34279">
                  <c:v>58.714256745089997</c:v>
                </c:pt>
                <c:pt idx="34280">
                  <c:v>58.711044319427543</c:v>
                </c:pt>
                <c:pt idx="34281">
                  <c:v>58.71566218131732</c:v>
                </c:pt>
                <c:pt idx="34282">
                  <c:v>58.685043749221983</c:v>
                </c:pt>
                <c:pt idx="34283">
                  <c:v>58.696789180550361</c:v>
                </c:pt>
                <c:pt idx="34284">
                  <c:v>58.692372095264481</c:v>
                </c:pt>
                <c:pt idx="34285">
                  <c:v>58.790351077969582</c:v>
                </c:pt>
                <c:pt idx="34286">
                  <c:v>58.792559620612508</c:v>
                </c:pt>
                <c:pt idx="34287">
                  <c:v>58.785231274570023</c:v>
                </c:pt>
                <c:pt idx="34288">
                  <c:v>58.784327779852447</c:v>
                </c:pt>
                <c:pt idx="34289">
                  <c:v>58.785632827777839</c:v>
                </c:pt>
                <c:pt idx="34290">
                  <c:v>58.786937875703202</c:v>
                </c:pt>
                <c:pt idx="34291">
                  <c:v>58.785331662871982</c:v>
                </c:pt>
                <c:pt idx="34292">
                  <c:v>58.758527986250797</c:v>
                </c:pt>
                <c:pt idx="34293">
                  <c:v>58.743570129259957</c:v>
                </c:pt>
                <c:pt idx="34294">
                  <c:v>58.733531299064772</c:v>
                </c:pt>
                <c:pt idx="34295">
                  <c:v>58.714557909995861</c:v>
                </c:pt>
                <c:pt idx="34296">
                  <c:v>58.698796946589397</c:v>
                </c:pt>
                <c:pt idx="34297">
                  <c:v>58.698897334891328</c:v>
                </c:pt>
                <c:pt idx="34298">
                  <c:v>58.728210719061323</c:v>
                </c:pt>
                <c:pt idx="34299">
                  <c:v>58.719978878301262</c:v>
                </c:pt>
                <c:pt idx="34300">
                  <c:v>58.723592857171539</c:v>
                </c:pt>
                <c:pt idx="34301">
                  <c:v>58.608347086530699</c:v>
                </c:pt>
                <c:pt idx="34302">
                  <c:v>58.589875638971549</c:v>
                </c:pt>
                <c:pt idx="34303">
                  <c:v>58.593489617841797</c:v>
                </c:pt>
                <c:pt idx="34304">
                  <c:v>58.546909445736091</c:v>
                </c:pt>
                <c:pt idx="34305">
                  <c:v>58.530746929121833</c:v>
                </c:pt>
                <c:pt idx="34306">
                  <c:v>58.5285383864789</c:v>
                </c:pt>
                <c:pt idx="34307">
                  <c:v>58.518399167981727</c:v>
                </c:pt>
                <c:pt idx="34308">
                  <c:v>58.523318194777403</c:v>
                </c:pt>
                <c:pt idx="34309">
                  <c:v>58.523318194777403</c:v>
                </c:pt>
                <c:pt idx="34310">
                  <c:v>58.519704215907133</c:v>
                </c:pt>
                <c:pt idx="34311">
                  <c:v>58.519503439303207</c:v>
                </c:pt>
                <c:pt idx="34312">
                  <c:v>58.53486284950187</c:v>
                </c:pt>
                <c:pt idx="34313">
                  <c:v>58.525325960816438</c:v>
                </c:pt>
                <c:pt idx="34314">
                  <c:v>58.520908875530552</c:v>
                </c:pt>
                <c:pt idx="34315">
                  <c:v>58.524322077796917</c:v>
                </c:pt>
                <c:pt idx="34316">
                  <c:v>58.553635461966898</c:v>
                </c:pt>
                <c:pt idx="34317">
                  <c:v>58.521611593644216</c:v>
                </c:pt>
                <c:pt idx="34318">
                  <c:v>58.531750812141368</c:v>
                </c:pt>
                <c:pt idx="34319">
                  <c:v>58.543697020073623</c:v>
                </c:pt>
                <c:pt idx="34320">
                  <c:v>58.653822987314918</c:v>
                </c:pt>
                <c:pt idx="34321">
                  <c:v>58.652919492597363</c:v>
                </c:pt>
                <c:pt idx="34322">
                  <c:v>58.64498881674313</c:v>
                </c:pt>
                <c:pt idx="34323">
                  <c:v>58.689159669601999</c:v>
                </c:pt>
                <c:pt idx="34324">
                  <c:v>58.703013255271379</c:v>
                </c:pt>
                <c:pt idx="34325">
                  <c:v>58.708735388482637</c:v>
                </c:pt>
                <c:pt idx="34326">
                  <c:v>58.71516023980756</c:v>
                </c:pt>
                <c:pt idx="34327">
                  <c:v>58.70913694169046</c:v>
                </c:pt>
                <c:pt idx="34328">
                  <c:v>58.710341601313871</c:v>
                </c:pt>
                <c:pt idx="34329">
                  <c:v>58.711847425843118</c:v>
                </c:pt>
                <c:pt idx="34330">
                  <c:v>58.707229563953369</c:v>
                </c:pt>
                <c:pt idx="34331">
                  <c:v>58.701306654138193</c:v>
                </c:pt>
                <c:pt idx="34332">
                  <c:v>58.710642766219728</c:v>
                </c:pt>
                <c:pt idx="34333">
                  <c:v>58.711044319427543</c:v>
                </c:pt>
                <c:pt idx="34334">
                  <c:v>58.710241213011898</c:v>
                </c:pt>
                <c:pt idx="34335">
                  <c:v>58.674001036007247</c:v>
                </c:pt>
                <c:pt idx="34336">
                  <c:v>58.680124722426328</c:v>
                </c:pt>
                <c:pt idx="34337">
                  <c:v>58.67861889789706</c:v>
                </c:pt>
                <c:pt idx="34338">
                  <c:v>58.658440849204723</c:v>
                </c:pt>
                <c:pt idx="34339">
                  <c:v>58.661552886565218</c:v>
                </c:pt>
                <c:pt idx="34340">
                  <c:v>58.672495211478001</c:v>
                </c:pt>
                <c:pt idx="34341">
                  <c:v>58.675607248838489</c:v>
                </c:pt>
                <c:pt idx="34342">
                  <c:v>58.684039866202447</c:v>
                </c:pt>
                <c:pt idx="34343">
                  <c:v>58.681228993747808</c:v>
                </c:pt>
                <c:pt idx="34344">
                  <c:v>58.599010974449172</c:v>
                </c:pt>
                <c:pt idx="34345">
                  <c:v>58.590176803877398</c:v>
                </c:pt>
                <c:pt idx="34346">
                  <c:v>58.596802431806204</c:v>
                </c:pt>
                <c:pt idx="34347">
                  <c:v>58.590176803877398</c:v>
                </c:pt>
                <c:pt idx="34348">
                  <c:v>58.589674862367637</c:v>
                </c:pt>
                <c:pt idx="34349">
                  <c:v>58.599412527656987</c:v>
                </c:pt>
                <c:pt idx="34350">
                  <c:v>58.60302650652725</c:v>
                </c:pt>
                <c:pt idx="34351">
                  <c:v>58.547009834038057</c:v>
                </c:pt>
                <c:pt idx="34352">
                  <c:v>58.55202924913565</c:v>
                </c:pt>
                <c:pt idx="34353">
                  <c:v>58.577327101227539</c:v>
                </c:pt>
                <c:pt idx="34354">
                  <c:v>58.546809057434153</c:v>
                </c:pt>
                <c:pt idx="34355">
                  <c:v>58.53767372195653</c:v>
                </c:pt>
                <c:pt idx="34356">
                  <c:v>58.46007356454767</c:v>
                </c:pt>
                <c:pt idx="34357">
                  <c:v>58.46087667096328</c:v>
                </c:pt>
                <c:pt idx="34358">
                  <c:v>58.458366963414491</c:v>
                </c:pt>
                <c:pt idx="34359">
                  <c:v>58.453749101524707</c:v>
                </c:pt>
                <c:pt idx="34360">
                  <c:v>58.450536675862239</c:v>
                </c:pt>
                <c:pt idx="34361">
                  <c:v>58.457463468696908</c:v>
                </c:pt>
                <c:pt idx="34362">
                  <c:v>58.46208133058672</c:v>
                </c:pt>
                <c:pt idx="34363">
                  <c:v>58.526329843835967</c:v>
                </c:pt>
                <c:pt idx="34364">
                  <c:v>58.533156248368698</c:v>
                </c:pt>
                <c:pt idx="34365">
                  <c:v>58.532353141953102</c:v>
                </c:pt>
                <c:pt idx="34366">
                  <c:v>58.538978769881908</c:v>
                </c:pt>
                <c:pt idx="34367">
                  <c:v>58.5412877008268</c:v>
                </c:pt>
                <c:pt idx="34368">
                  <c:v>58.545102456300981</c:v>
                </c:pt>
                <c:pt idx="34369">
                  <c:v>58.577025936321697</c:v>
                </c:pt>
                <c:pt idx="34370">
                  <c:v>58.623204555219587</c:v>
                </c:pt>
                <c:pt idx="34371">
                  <c:v>58.602323788413592</c:v>
                </c:pt>
                <c:pt idx="34372">
                  <c:v>58.573713122357297</c:v>
                </c:pt>
                <c:pt idx="34373">
                  <c:v>58.606439708793623</c:v>
                </c:pt>
                <c:pt idx="34374">
                  <c:v>58.609350969550242</c:v>
                </c:pt>
                <c:pt idx="34375">
                  <c:v>58.670487445438951</c:v>
                </c:pt>
                <c:pt idx="34376">
                  <c:v>58.67149132845848</c:v>
                </c:pt>
                <c:pt idx="34377">
                  <c:v>58.666873466568703</c:v>
                </c:pt>
                <c:pt idx="34378">
                  <c:v>58.669885115627253</c:v>
                </c:pt>
                <c:pt idx="34379">
                  <c:v>58.675205695630702</c:v>
                </c:pt>
                <c:pt idx="34380">
                  <c:v>58.676410355254127</c:v>
                </c:pt>
                <c:pt idx="34381">
                  <c:v>58.673699871101412</c:v>
                </c:pt>
                <c:pt idx="34382">
                  <c:v>58.683939477900488</c:v>
                </c:pt>
                <c:pt idx="34383">
                  <c:v>58.674502977517022</c:v>
                </c:pt>
                <c:pt idx="34384">
                  <c:v>58.675607248838489</c:v>
                </c:pt>
                <c:pt idx="34385">
                  <c:v>58.672997152987733</c:v>
                </c:pt>
                <c:pt idx="34386">
                  <c:v>58.667977737890148</c:v>
                </c:pt>
                <c:pt idx="34387">
                  <c:v>58.660950556753512</c:v>
                </c:pt>
                <c:pt idx="34388">
                  <c:v>58.652718715993451</c:v>
                </c:pt>
                <c:pt idx="34389">
                  <c:v>58.616177374082923</c:v>
                </c:pt>
                <c:pt idx="34390">
                  <c:v>58.636255034473329</c:v>
                </c:pt>
                <c:pt idx="34391">
                  <c:v>58.56056225480156</c:v>
                </c:pt>
                <c:pt idx="34392">
                  <c:v>58.560763031405457</c:v>
                </c:pt>
                <c:pt idx="34393">
                  <c:v>58.558855653668367</c:v>
                </c:pt>
                <c:pt idx="34394">
                  <c:v>58.573311569149432</c:v>
                </c:pt>
                <c:pt idx="34395">
                  <c:v>58.564678175181577</c:v>
                </c:pt>
                <c:pt idx="34396">
                  <c:v>58.568492930655772</c:v>
                </c:pt>
                <c:pt idx="34397">
                  <c:v>58.565481281597201</c:v>
                </c:pt>
                <c:pt idx="34398">
                  <c:v>58.56076303140545</c:v>
                </c:pt>
                <c:pt idx="34399">
                  <c:v>58.555442451401987</c:v>
                </c:pt>
                <c:pt idx="34400">
                  <c:v>58.571906132922123</c:v>
                </c:pt>
                <c:pt idx="34401">
                  <c:v>58.577728654435333</c:v>
                </c:pt>
                <c:pt idx="34402">
                  <c:v>58.595898937088648</c:v>
                </c:pt>
                <c:pt idx="34403">
                  <c:v>58.589674862367623</c:v>
                </c:pt>
                <c:pt idx="34404">
                  <c:v>58.594593889163278</c:v>
                </c:pt>
                <c:pt idx="34405">
                  <c:v>58.618687081631727</c:v>
                </c:pt>
                <c:pt idx="34406">
                  <c:v>58.647598912593899</c:v>
                </c:pt>
                <c:pt idx="34407">
                  <c:v>58.623706496729348</c:v>
                </c:pt>
                <c:pt idx="34408">
                  <c:v>58.683939477900502</c:v>
                </c:pt>
                <c:pt idx="34409">
                  <c:v>58.687955009978602</c:v>
                </c:pt>
                <c:pt idx="34410">
                  <c:v>58.756419831909817</c:v>
                </c:pt>
                <c:pt idx="34411">
                  <c:v>58.791856902498871</c:v>
                </c:pt>
                <c:pt idx="34412">
                  <c:v>58.791154184385199</c:v>
                </c:pt>
                <c:pt idx="34413">
                  <c:v>58.781516907397823</c:v>
                </c:pt>
                <c:pt idx="34414">
                  <c:v>58.789447583251992</c:v>
                </c:pt>
                <c:pt idx="34415">
                  <c:v>58.782119237209521</c:v>
                </c:pt>
                <c:pt idx="34416">
                  <c:v>58.784327779852447</c:v>
                </c:pt>
                <c:pt idx="34417">
                  <c:v>58.788142535326642</c:v>
                </c:pt>
                <c:pt idx="34418">
                  <c:v>58.774590114563132</c:v>
                </c:pt>
                <c:pt idx="34419">
                  <c:v>58.753809736059061</c:v>
                </c:pt>
                <c:pt idx="34420">
                  <c:v>58.740859645107271</c:v>
                </c:pt>
                <c:pt idx="34421">
                  <c:v>58.736542948123343</c:v>
                </c:pt>
                <c:pt idx="34422">
                  <c:v>58.740156926993613</c:v>
                </c:pt>
                <c:pt idx="34423">
                  <c:v>58.754211289266863</c:v>
                </c:pt>
                <c:pt idx="34424">
                  <c:v>58.620092517859099</c:v>
                </c:pt>
                <c:pt idx="34425">
                  <c:v>58.591180686896912</c:v>
                </c:pt>
                <c:pt idx="34426">
                  <c:v>58.578230595945122</c:v>
                </c:pt>
                <c:pt idx="34427">
                  <c:v>58.566183999710887</c:v>
                </c:pt>
                <c:pt idx="34428">
                  <c:v>58.555743616307893</c:v>
                </c:pt>
                <c:pt idx="34429">
                  <c:v>58.565882834805031</c:v>
                </c:pt>
                <c:pt idx="34430">
                  <c:v>58.536167897427262</c:v>
                </c:pt>
                <c:pt idx="34431">
                  <c:v>58.540283817807271</c:v>
                </c:pt>
                <c:pt idx="34432">
                  <c:v>58.555442451402023</c:v>
                </c:pt>
                <c:pt idx="34433">
                  <c:v>58.549921094794648</c:v>
                </c:pt>
                <c:pt idx="34434">
                  <c:v>58.560461866499608</c:v>
                </c:pt>
                <c:pt idx="34435">
                  <c:v>58.549619929888813</c:v>
                </c:pt>
                <c:pt idx="34436">
                  <c:v>58.546909445736091</c:v>
                </c:pt>
                <c:pt idx="34437">
                  <c:v>58.567187882730387</c:v>
                </c:pt>
                <c:pt idx="34438">
                  <c:v>58.564377010275741</c:v>
                </c:pt>
                <c:pt idx="34439">
                  <c:v>58.576523994811922</c:v>
                </c:pt>
                <c:pt idx="34440">
                  <c:v>58.572910015941659</c:v>
                </c:pt>
                <c:pt idx="34441">
                  <c:v>58.582848457834878</c:v>
                </c:pt>
                <c:pt idx="34442">
                  <c:v>58.570701473298683</c:v>
                </c:pt>
                <c:pt idx="34443">
                  <c:v>58.675205695630673</c:v>
                </c:pt>
                <c:pt idx="34444">
                  <c:v>58.675306083932632</c:v>
                </c:pt>
                <c:pt idx="34445">
                  <c:v>58.691368212244953</c:v>
                </c:pt>
                <c:pt idx="34446">
                  <c:v>58.694179084699599</c:v>
                </c:pt>
                <c:pt idx="34447">
                  <c:v>58.706326069235779</c:v>
                </c:pt>
                <c:pt idx="34448">
                  <c:v>58.727508000947658</c:v>
                </c:pt>
                <c:pt idx="34449">
                  <c:v>58.732527416045251</c:v>
                </c:pt>
                <c:pt idx="34450">
                  <c:v>58.724897905096903</c:v>
                </c:pt>
                <c:pt idx="34451">
                  <c:v>58.749894592282928</c:v>
                </c:pt>
                <c:pt idx="34452">
                  <c:v>58.754713230776623</c:v>
                </c:pt>
                <c:pt idx="34453">
                  <c:v>58.759531869270312</c:v>
                </c:pt>
                <c:pt idx="34454">
                  <c:v>58.746581778318522</c:v>
                </c:pt>
                <c:pt idx="34455">
                  <c:v>58.743670517561931</c:v>
                </c:pt>
                <c:pt idx="34456">
                  <c:v>58.763547401348397</c:v>
                </c:pt>
                <c:pt idx="34457">
                  <c:v>58.767964486634291</c:v>
                </c:pt>
                <c:pt idx="34458">
                  <c:v>58.761539635309369</c:v>
                </c:pt>
                <c:pt idx="34459">
                  <c:v>58.767562933426483</c:v>
                </c:pt>
                <c:pt idx="34460">
                  <c:v>58.762141965121103</c:v>
                </c:pt>
                <c:pt idx="34461">
                  <c:v>58.756720996815673</c:v>
                </c:pt>
                <c:pt idx="34462">
                  <c:v>58.759029927760572</c:v>
                </c:pt>
                <c:pt idx="34463">
                  <c:v>58.749191874169298</c:v>
                </c:pt>
                <c:pt idx="34464">
                  <c:v>58.752203523227848</c:v>
                </c:pt>
                <c:pt idx="34465">
                  <c:v>58.73764721944481</c:v>
                </c:pt>
                <c:pt idx="34466">
                  <c:v>58.736241783217473</c:v>
                </c:pt>
                <c:pt idx="34467">
                  <c:v>58.718372665470042</c:v>
                </c:pt>
                <c:pt idx="34468">
                  <c:v>58.712048202447058</c:v>
                </c:pt>
                <c:pt idx="34469">
                  <c:v>58.722488585850073</c:v>
                </c:pt>
                <c:pt idx="34470">
                  <c:v>58.694681026209359</c:v>
                </c:pt>
                <c:pt idx="34471">
                  <c:v>58.598709809543308</c:v>
                </c:pt>
                <c:pt idx="34472">
                  <c:v>58.590678745387152</c:v>
                </c:pt>
                <c:pt idx="34473">
                  <c:v>58.632038725791361</c:v>
                </c:pt>
                <c:pt idx="34474">
                  <c:v>58.638664353720173</c:v>
                </c:pt>
                <c:pt idx="34475">
                  <c:v>58.609752522758022</c:v>
                </c:pt>
                <c:pt idx="34476">
                  <c:v>58.600516798978447</c:v>
                </c:pt>
                <c:pt idx="34477">
                  <c:v>58.609350969550221</c:v>
                </c:pt>
                <c:pt idx="34478">
                  <c:v>58.606841262001403</c:v>
                </c:pt>
                <c:pt idx="34479">
                  <c:v>58.602624953319427</c:v>
                </c:pt>
                <c:pt idx="34480">
                  <c:v>58.598107479731603</c:v>
                </c:pt>
                <c:pt idx="34481">
                  <c:v>58.605134660868231</c:v>
                </c:pt>
                <c:pt idx="34482">
                  <c:v>58.613667666534141</c:v>
                </c:pt>
                <c:pt idx="34483">
                  <c:v>58.608347086530699</c:v>
                </c:pt>
                <c:pt idx="34484">
                  <c:v>58.61768319861222</c:v>
                </c:pt>
                <c:pt idx="34485">
                  <c:v>58.613065336722443</c:v>
                </c:pt>
                <c:pt idx="34486">
                  <c:v>58.605736990679951</c:v>
                </c:pt>
                <c:pt idx="34487">
                  <c:v>58.607042038605307</c:v>
                </c:pt>
                <c:pt idx="34488">
                  <c:v>58.595999325390594</c:v>
                </c:pt>
                <c:pt idx="34489">
                  <c:v>58.565882834805002</c:v>
                </c:pt>
                <c:pt idx="34490">
                  <c:v>58.657336577883228</c:v>
                </c:pt>
                <c:pt idx="34491">
                  <c:v>58.656734248071523</c:v>
                </c:pt>
                <c:pt idx="34492">
                  <c:v>58.6375600823987</c:v>
                </c:pt>
                <c:pt idx="34493">
                  <c:v>58.636455811077226</c:v>
                </c:pt>
                <c:pt idx="34494">
                  <c:v>58.627420863901563</c:v>
                </c:pt>
                <c:pt idx="34495">
                  <c:v>58.633142997112813</c:v>
                </c:pt>
                <c:pt idx="34496">
                  <c:v>58.626617757485938</c:v>
                </c:pt>
                <c:pt idx="34497">
                  <c:v>58.628324358619132</c:v>
                </c:pt>
                <c:pt idx="34498">
                  <c:v>58.624007661635169</c:v>
                </c:pt>
                <c:pt idx="34499">
                  <c:v>58.632440278999162</c:v>
                </c:pt>
                <c:pt idx="34500">
                  <c:v>58.61657892729076</c:v>
                </c:pt>
                <c:pt idx="34501">
                  <c:v>58.611258347287297</c:v>
                </c:pt>
                <c:pt idx="34502">
                  <c:v>58.612061453702893</c:v>
                </c:pt>
                <c:pt idx="34503">
                  <c:v>58.602825729923332</c:v>
                </c:pt>
                <c:pt idx="34504">
                  <c:v>58.602123011809667</c:v>
                </c:pt>
                <c:pt idx="34505">
                  <c:v>58.620494071066886</c:v>
                </c:pt>
                <c:pt idx="34506">
                  <c:v>58.574717005376797</c:v>
                </c:pt>
                <c:pt idx="34507">
                  <c:v>58.579334867266589</c:v>
                </c:pt>
                <c:pt idx="34508">
                  <c:v>58.600817963884303</c:v>
                </c:pt>
                <c:pt idx="34509">
                  <c:v>58.610354852569728</c:v>
                </c:pt>
                <c:pt idx="34510">
                  <c:v>58.605736990679958</c:v>
                </c:pt>
                <c:pt idx="34511">
                  <c:v>58.60443194275458</c:v>
                </c:pt>
                <c:pt idx="34512">
                  <c:v>58.608246698228733</c:v>
                </c:pt>
                <c:pt idx="34513">
                  <c:v>58.610455240871701</c:v>
                </c:pt>
                <c:pt idx="34514">
                  <c:v>58.61246300691073</c:v>
                </c:pt>
                <c:pt idx="34515">
                  <c:v>58.613065336722443</c:v>
                </c:pt>
                <c:pt idx="34516">
                  <c:v>58.611559512193153</c:v>
                </c:pt>
                <c:pt idx="34517">
                  <c:v>58.618385916725899</c:v>
                </c:pt>
                <c:pt idx="34518">
                  <c:v>58.619690964651276</c:v>
                </c:pt>
                <c:pt idx="34519">
                  <c:v>58.633444162018691</c:v>
                </c:pt>
                <c:pt idx="34520">
                  <c:v>58.643081439006068</c:v>
                </c:pt>
                <c:pt idx="34521">
                  <c:v>58.642378720892431</c:v>
                </c:pt>
                <c:pt idx="34522">
                  <c:v>58.645992699762672</c:v>
                </c:pt>
                <c:pt idx="34523">
                  <c:v>58.642981050704122</c:v>
                </c:pt>
                <c:pt idx="34524">
                  <c:v>58.630332124658203</c:v>
                </c:pt>
                <c:pt idx="34525">
                  <c:v>58.673298317893611</c:v>
                </c:pt>
                <c:pt idx="34526">
                  <c:v>58.679321616010732</c:v>
                </c:pt>
                <c:pt idx="34527">
                  <c:v>58.68303598318294</c:v>
                </c:pt>
                <c:pt idx="34528">
                  <c:v>58.672093658270171</c:v>
                </c:pt>
                <c:pt idx="34529">
                  <c:v>58.680626663936067</c:v>
                </c:pt>
                <c:pt idx="34530">
                  <c:v>58.685043749221997</c:v>
                </c:pt>
                <c:pt idx="34531">
                  <c:v>58.681831323559528</c:v>
                </c:pt>
                <c:pt idx="34532">
                  <c:v>58.692673260170352</c:v>
                </c:pt>
                <c:pt idx="34533">
                  <c:v>58.696186850738663</c:v>
                </c:pt>
                <c:pt idx="34534">
                  <c:v>58.700804712628447</c:v>
                </c:pt>
                <c:pt idx="34535">
                  <c:v>58.710441989615823</c:v>
                </c:pt>
                <c:pt idx="34536">
                  <c:v>58.712349367352907</c:v>
                </c:pt>
                <c:pt idx="34537">
                  <c:v>58.705322186216279</c:v>
                </c:pt>
                <c:pt idx="34538">
                  <c:v>58.70180859564794</c:v>
                </c:pt>
                <c:pt idx="34539">
                  <c:v>58.697893451871828</c:v>
                </c:pt>
                <c:pt idx="34540">
                  <c:v>58.702912866969442</c:v>
                </c:pt>
                <c:pt idx="34541">
                  <c:v>58.713855191882182</c:v>
                </c:pt>
                <c:pt idx="34542">
                  <c:v>58.722689362453963</c:v>
                </c:pt>
                <c:pt idx="34543">
                  <c:v>58.718372665470042</c:v>
                </c:pt>
                <c:pt idx="34544">
                  <c:v>58.724897905096903</c:v>
                </c:pt>
                <c:pt idx="34545">
                  <c:v>58.732326639441361</c:v>
                </c:pt>
                <c:pt idx="34546">
                  <c:v>58.765053225877701</c:v>
                </c:pt>
                <c:pt idx="34547">
                  <c:v>58.770373805881128</c:v>
                </c:pt>
                <c:pt idx="34548">
                  <c:v>58.75913031606251</c:v>
                </c:pt>
                <c:pt idx="34549">
                  <c:v>58.763447013046438</c:v>
                </c:pt>
                <c:pt idx="34550">
                  <c:v>58.755917890400063</c:v>
                </c:pt>
                <c:pt idx="34551">
                  <c:v>58.75119964020832</c:v>
                </c:pt>
                <c:pt idx="34552">
                  <c:v>58.754914007380521</c:v>
                </c:pt>
                <c:pt idx="34553">
                  <c:v>58.754914007380528</c:v>
                </c:pt>
                <c:pt idx="34554">
                  <c:v>58.747585661338043</c:v>
                </c:pt>
                <c:pt idx="34555">
                  <c:v>58.74367051756191</c:v>
                </c:pt>
                <c:pt idx="34556">
                  <c:v>58.74306818775019</c:v>
                </c:pt>
                <c:pt idx="34557">
                  <c:v>58.74085964510725</c:v>
                </c:pt>
                <c:pt idx="34558">
                  <c:v>58.738751490766262</c:v>
                </c:pt>
                <c:pt idx="34559">
                  <c:v>58.739253432276023</c:v>
                </c:pt>
                <c:pt idx="34560">
                  <c:v>58.729616155288632</c:v>
                </c:pt>
                <c:pt idx="34561">
                  <c:v>58.726002176418362</c:v>
                </c:pt>
                <c:pt idx="34562">
                  <c:v>58.721083149622721</c:v>
                </c:pt>
                <c:pt idx="34563">
                  <c:v>58.710040436408008</c:v>
                </c:pt>
                <c:pt idx="34564">
                  <c:v>58.703214031875298</c:v>
                </c:pt>
                <c:pt idx="34565">
                  <c:v>58.661954439773012</c:v>
                </c:pt>
                <c:pt idx="34566">
                  <c:v>58.671190163552609</c:v>
                </c:pt>
                <c:pt idx="34567">
                  <c:v>58.678518509595108</c:v>
                </c:pt>
                <c:pt idx="34568">
                  <c:v>58.668479679399923</c:v>
                </c:pt>
                <c:pt idx="34569">
                  <c:v>58.676410355254113</c:v>
                </c:pt>
                <c:pt idx="34570">
                  <c:v>58.678217344689251</c:v>
                </c:pt>
                <c:pt idx="34571">
                  <c:v>58.681028217143897</c:v>
                </c:pt>
                <c:pt idx="34572">
                  <c:v>58.678317732991196</c:v>
                </c:pt>
                <c:pt idx="34573">
                  <c:v>58.688155786582499</c:v>
                </c:pt>
                <c:pt idx="34574">
                  <c:v>58.685846855637593</c:v>
                </c:pt>
                <c:pt idx="34575">
                  <c:v>58.703414808479181</c:v>
                </c:pt>
                <c:pt idx="34576">
                  <c:v>58.7291142137789</c:v>
                </c:pt>
                <c:pt idx="34577">
                  <c:v>58.725500234908623</c:v>
                </c:pt>
                <c:pt idx="34578">
                  <c:v>58.721283926226612</c:v>
                </c:pt>
                <c:pt idx="34579">
                  <c:v>58.721585091132468</c:v>
                </c:pt>
                <c:pt idx="34580">
                  <c:v>58.716063734525122</c:v>
                </c:pt>
                <c:pt idx="34581">
                  <c:v>58.723693245473463</c:v>
                </c:pt>
                <c:pt idx="34582">
                  <c:v>58.735237900197959</c:v>
                </c:pt>
                <c:pt idx="34583">
                  <c:v>58.743570129259972</c:v>
                </c:pt>
                <c:pt idx="34584">
                  <c:v>58.643382603911931</c:v>
                </c:pt>
                <c:pt idx="34585">
                  <c:v>58.648000465801722</c:v>
                </c:pt>
                <c:pt idx="34586">
                  <c:v>58.64398493372363</c:v>
                </c:pt>
                <c:pt idx="34587">
                  <c:v>58.6365561993792</c:v>
                </c:pt>
                <c:pt idx="34588">
                  <c:v>58.633745326924561</c:v>
                </c:pt>
                <c:pt idx="34589">
                  <c:v>58.634749209944047</c:v>
                </c:pt>
                <c:pt idx="34590">
                  <c:v>58.625011544654718</c:v>
                </c:pt>
                <c:pt idx="34591">
                  <c:v>58.627822417109378</c:v>
                </c:pt>
                <c:pt idx="34592">
                  <c:v>58.608447474832637</c:v>
                </c:pt>
                <c:pt idx="34593">
                  <c:v>58.614169608043902</c:v>
                </c:pt>
                <c:pt idx="34594">
                  <c:v>58.606439708793609</c:v>
                </c:pt>
                <c:pt idx="34595">
                  <c:v>58.582446904627098</c:v>
                </c:pt>
                <c:pt idx="34596">
                  <c:v>58.588269426140293</c:v>
                </c:pt>
                <c:pt idx="34597">
                  <c:v>58.581944963117323</c:v>
                </c:pt>
                <c:pt idx="34598">
                  <c:v>58.587767484630511</c:v>
                </c:pt>
                <c:pt idx="34599">
                  <c:v>58.592586123124228</c:v>
                </c:pt>
                <c:pt idx="34600">
                  <c:v>58.608547863134604</c:v>
                </c:pt>
                <c:pt idx="34601">
                  <c:v>58.608246698228747</c:v>
                </c:pt>
                <c:pt idx="34602">
                  <c:v>58.603930001244812</c:v>
                </c:pt>
                <c:pt idx="34603">
                  <c:v>58.733631687366731</c:v>
                </c:pt>
                <c:pt idx="34604">
                  <c:v>58.627621640505481</c:v>
                </c:pt>
                <c:pt idx="34605">
                  <c:v>58.623706496729348</c:v>
                </c:pt>
                <c:pt idx="34606">
                  <c:v>58.63233989069721</c:v>
                </c:pt>
                <c:pt idx="34607">
                  <c:v>58.631436395979641</c:v>
                </c:pt>
                <c:pt idx="34608">
                  <c:v>58.62892668843083</c:v>
                </c:pt>
                <c:pt idx="34609">
                  <c:v>58.638664353720173</c:v>
                </c:pt>
                <c:pt idx="34610">
                  <c:v>58.642780274100197</c:v>
                </c:pt>
                <c:pt idx="34611">
                  <c:v>58.599312139355021</c:v>
                </c:pt>
                <c:pt idx="34612">
                  <c:v>58.600717575582337</c:v>
                </c:pt>
                <c:pt idx="34613">
                  <c:v>58.608547863134604</c:v>
                </c:pt>
                <c:pt idx="34614">
                  <c:v>58.616478538988808</c:v>
                </c:pt>
                <c:pt idx="34615">
                  <c:v>58.611659900495113</c:v>
                </c:pt>
                <c:pt idx="34616">
                  <c:v>58.616177374082952</c:v>
                </c:pt>
                <c:pt idx="34617">
                  <c:v>58.613968831439998</c:v>
                </c:pt>
                <c:pt idx="34618">
                  <c:v>58.610154075965823</c:v>
                </c:pt>
                <c:pt idx="34619">
                  <c:v>58.59710359671206</c:v>
                </c:pt>
                <c:pt idx="34620">
                  <c:v>58.584053117458303</c:v>
                </c:pt>
                <c:pt idx="34621">
                  <c:v>58.577829042737292</c:v>
                </c:pt>
                <c:pt idx="34622">
                  <c:v>58.567489047636222</c:v>
                </c:pt>
                <c:pt idx="34623">
                  <c:v>58.672796376383829</c:v>
                </c:pt>
                <c:pt idx="34624">
                  <c:v>58.682232876767323</c:v>
                </c:pt>
                <c:pt idx="34625">
                  <c:v>58.674904530724831</c:v>
                </c:pt>
                <c:pt idx="34626">
                  <c:v>58.565682058201112</c:v>
                </c:pt>
                <c:pt idx="34627">
                  <c:v>58.560361478197649</c:v>
                </c:pt>
                <c:pt idx="34628">
                  <c:v>58.543395855167773</c:v>
                </c:pt>
                <c:pt idx="34629">
                  <c:v>58.535866732521399</c:v>
                </c:pt>
                <c:pt idx="34630">
                  <c:v>58.582446904627098</c:v>
                </c:pt>
                <c:pt idx="34631">
                  <c:v>58.588771367650061</c:v>
                </c:pt>
                <c:pt idx="34632">
                  <c:v>58.580941080097801</c:v>
                </c:pt>
                <c:pt idx="34633">
                  <c:v>58.592284958218379</c:v>
                </c:pt>
                <c:pt idx="34634">
                  <c:v>58.597806314825732</c:v>
                </c:pt>
                <c:pt idx="34635">
                  <c:v>58.590879521991049</c:v>
                </c:pt>
                <c:pt idx="34636">
                  <c:v>58.492498986078132</c:v>
                </c:pt>
                <c:pt idx="34637">
                  <c:v>58.501433544951851</c:v>
                </c:pt>
                <c:pt idx="34638">
                  <c:v>58.488081900792217</c:v>
                </c:pt>
                <c:pt idx="34639">
                  <c:v>58.500831215140153</c:v>
                </c:pt>
                <c:pt idx="34640">
                  <c:v>58.491193938152762</c:v>
                </c:pt>
                <c:pt idx="34641">
                  <c:v>58.479850060032177</c:v>
                </c:pt>
                <c:pt idx="34642">
                  <c:v>58.464992591343297</c:v>
                </c:pt>
                <c:pt idx="34643">
                  <c:v>58.457865021904723</c:v>
                </c:pt>
                <c:pt idx="34644">
                  <c:v>58.347638666361483</c:v>
                </c:pt>
                <c:pt idx="34645">
                  <c:v>58.462984825304261</c:v>
                </c:pt>
                <c:pt idx="34646">
                  <c:v>58.470815112856528</c:v>
                </c:pt>
                <c:pt idx="34647">
                  <c:v>58.484668698525887</c:v>
                </c:pt>
                <c:pt idx="34648">
                  <c:v>58.514283247601703</c:v>
                </c:pt>
                <c:pt idx="34649">
                  <c:v>58.523217806475436</c:v>
                </c:pt>
                <c:pt idx="34650">
                  <c:v>58.524623242702773</c:v>
                </c:pt>
                <c:pt idx="34651">
                  <c:v>58.516391401942698</c:v>
                </c:pt>
                <c:pt idx="34652">
                  <c:v>58.502638204575298</c:v>
                </c:pt>
                <c:pt idx="34653">
                  <c:v>58.502537816273339</c:v>
                </c:pt>
                <c:pt idx="34654">
                  <c:v>58.516592178546603</c:v>
                </c:pt>
                <c:pt idx="34655">
                  <c:v>58.614771937855608</c:v>
                </c:pt>
                <c:pt idx="34656">
                  <c:v>58.605435825774101</c:v>
                </c:pt>
                <c:pt idx="34657">
                  <c:v>58.617984363518048</c:v>
                </c:pt>
                <c:pt idx="34658">
                  <c:v>58.609150192946302</c:v>
                </c:pt>
                <c:pt idx="34659">
                  <c:v>58.613968831439998</c:v>
                </c:pt>
                <c:pt idx="34660">
                  <c:v>58.604833495962353</c:v>
                </c:pt>
                <c:pt idx="34661">
                  <c:v>58.608146309926781</c:v>
                </c:pt>
                <c:pt idx="34662">
                  <c:v>58.612663783514591</c:v>
                </c:pt>
                <c:pt idx="34663">
                  <c:v>58.735037123594033</c:v>
                </c:pt>
                <c:pt idx="34664">
                  <c:v>58.729917320194502</c:v>
                </c:pt>
                <c:pt idx="34665">
                  <c:v>58.734735958688198</c:v>
                </c:pt>
                <c:pt idx="34666">
                  <c:v>58.732627804347182</c:v>
                </c:pt>
                <c:pt idx="34667">
                  <c:v>58.711044319427508</c:v>
                </c:pt>
                <c:pt idx="34668">
                  <c:v>58.714055968486072</c:v>
                </c:pt>
                <c:pt idx="34669">
                  <c:v>58.706828010745532</c:v>
                </c:pt>
                <c:pt idx="34670">
                  <c:v>58.715260628109512</c:v>
                </c:pt>
                <c:pt idx="34671">
                  <c:v>58.717770335658301</c:v>
                </c:pt>
                <c:pt idx="34672">
                  <c:v>58.724195186983231</c:v>
                </c:pt>
                <c:pt idx="34673">
                  <c:v>58.722187420944188</c:v>
                </c:pt>
                <c:pt idx="34674">
                  <c:v>58.726102564720328</c:v>
                </c:pt>
                <c:pt idx="34675">
                  <c:v>58.722588974152011</c:v>
                </c:pt>
                <c:pt idx="34676">
                  <c:v>58.718071500564157</c:v>
                </c:pt>
                <c:pt idx="34677">
                  <c:v>58.72871266057107</c:v>
                </c:pt>
                <c:pt idx="34678">
                  <c:v>58.734434793782327</c:v>
                </c:pt>
                <c:pt idx="34679">
                  <c:v>58.749191874169263</c:v>
                </c:pt>
                <c:pt idx="34680">
                  <c:v>58.748589544357557</c:v>
                </c:pt>
                <c:pt idx="34681">
                  <c:v>58.752203523227827</c:v>
                </c:pt>
                <c:pt idx="34682">
                  <c:v>58.75631944360785</c:v>
                </c:pt>
                <c:pt idx="34683">
                  <c:v>58.784327779852447</c:v>
                </c:pt>
                <c:pt idx="34684">
                  <c:v>58.746882943224378</c:v>
                </c:pt>
                <c:pt idx="34685">
                  <c:v>58.74085964510725</c:v>
                </c:pt>
                <c:pt idx="34686">
                  <c:v>58.74005653869164</c:v>
                </c:pt>
                <c:pt idx="34687">
                  <c:v>58.736743724727233</c:v>
                </c:pt>
                <c:pt idx="34688">
                  <c:v>58.745678283600967</c:v>
                </c:pt>
                <c:pt idx="34689">
                  <c:v>58.736743724727241</c:v>
                </c:pt>
                <c:pt idx="34690">
                  <c:v>58.733029357555012</c:v>
                </c:pt>
                <c:pt idx="34691">
                  <c:v>58.72429557528519</c:v>
                </c:pt>
                <c:pt idx="34692">
                  <c:v>58.730720426610112</c:v>
                </c:pt>
                <c:pt idx="34693">
                  <c:v>58.721986644340298</c:v>
                </c:pt>
                <c:pt idx="34694">
                  <c:v>58.641676002778752</c:v>
                </c:pt>
                <c:pt idx="34695">
                  <c:v>58.643282215609972</c:v>
                </c:pt>
                <c:pt idx="34696">
                  <c:v>58.640170178249463</c:v>
                </c:pt>
                <c:pt idx="34697">
                  <c:v>58.641776391080683</c:v>
                </c:pt>
                <c:pt idx="34698">
                  <c:v>58.635150763151863</c:v>
                </c:pt>
                <c:pt idx="34699">
                  <c:v>58.633845715226492</c:v>
                </c:pt>
                <c:pt idx="34700">
                  <c:v>58.633042608810861</c:v>
                </c:pt>
                <c:pt idx="34701">
                  <c:v>58.628123582015242</c:v>
                </c:pt>
                <c:pt idx="34702">
                  <c:v>58.602123011809681</c:v>
                </c:pt>
                <c:pt idx="34703">
                  <c:v>58.634146880132363</c:v>
                </c:pt>
                <c:pt idx="34704">
                  <c:v>58.640170178249477</c:v>
                </c:pt>
                <c:pt idx="34705">
                  <c:v>58.634046491830382</c:v>
                </c:pt>
                <c:pt idx="34706">
                  <c:v>58.634347656736239</c:v>
                </c:pt>
                <c:pt idx="34707">
                  <c:v>58.629227853336687</c:v>
                </c:pt>
                <c:pt idx="34708">
                  <c:v>58.629227853336687</c:v>
                </c:pt>
                <c:pt idx="34709">
                  <c:v>58.633142997112827</c:v>
                </c:pt>
                <c:pt idx="34710">
                  <c:v>58.622602225407881</c:v>
                </c:pt>
                <c:pt idx="34711">
                  <c:v>58.614571161251703</c:v>
                </c:pt>
                <c:pt idx="34712">
                  <c:v>58.626818534089871</c:v>
                </c:pt>
                <c:pt idx="34713">
                  <c:v>58.715561793015382</c:v>
                </c:pt>
                <c:pt idx="34714">
                  <c:v>58.718573442073932</c:v>
                </c:pt>
                <c:pt idx="34715">
                  <c:v>58.711445872635338</c:v>
                </c:pt>
                <c:pt idx="34716">
                  <c:v>58.716164122827088</c:v>
                </c:pt>
                <c:pt idx="34717">
                  <c:v>58.721685479434441</c:v>
                </c:pt>
                <c:pt idx="34718">
                  <c:v>58.728712660571098</c:v>
                </c:pt>
                <c:pt idx="34719">
                  <c:v>58.730318873402318</c:v>
                </c:pt>
                <c:pt idx="34720">
                  <c:v>58.732125862837449</c:v>
                </c:pt>
                <c:pt idx="34721">
                  <c:v>58.72991732019451</c:v>
                </c:pt>
                <c:pt idx="34722">
                  <c:v>58.725098681700821</c:v>
                </c:pt>
                <c:pt idx="34723">
                  <c:v>58.741562363220929</c:v>
                </c:pt>
                <c:pt idx="34724">
                  <c:v>58.733832463970643</c:v>
                </c:pt>
                <c:pt idx="34725">
                  <c:v>58.727708777551562</c:v>
                </c:pt>
                <c:pt idx="34726">
                  <c:v>58.714457521693888</c:v>
                </c:pt>
                <c:pt idx="34727">
                  <c:v>58.716364899430999</c:v>
                </c:pt>
                <c:pt idx="34728">
                  <c:v>58.727006059437898</c:v>
                </c:pt>
                <c:pt idx="34729">
                  <c:v>58.741160810013128</c:v>
                </c:pt>
                <c:pt idx="34730">
                  <c:v>58.733129745856971</c:v>
                </c:pt>
                <c:pt idx="34731">
                  <c:v>58.707831893765068</c:v>
                </c:pt>
                <c:pt idx="34732">
                  <c:v>58.711144707729503</c:v>
                </c:pt>
                <c:pt idx="34733">
                  <c:v>58.731523533025737</c:v>
                </c:pt>
                <c:pt idx="34734">
                  <c:v>58.651915609577841</c:v>
                </c:pt>
                <c:pt idx="34735">
                  <c:v>58.659946673733998</c:v>
                </c:pt>
                <c:pt idx="34736">
                  <c:v>58.653822987314918</c:v>
                </c:pt>
                <c:pt idx="34737">
                  <c:v>58.648100854103653</c:v>
                </c:pt>
                <c:pt idx="34738">
                  <c:v>58.635050374849911</c:v>
                </c:pt>
                <c:pt idx="34739">
                  <c:v>58.608045921624829</c:v>
                </c:pt>
                <c:pt idx="34740">
                  <c:v>58.602524565017447</c:v>
                </c:pt>
                <c:pt idx="34741">
                  <c:v>58.611157958985352</c:v>
                </c:pt>
                <c:pt idx="34742">
                  <c:v>58.597203985014012</c:v>
                </c:pt>
                <c:pt idx="34743">
                  <c:v>58.624509603144951</c:v>
                </c:pt>
                <c:pt idx="34744">
                  <c:v>58.598408644637438</c:v>
                </c:pt>
                <c:pt idx="34745">
                  <c:v>58.607744756718972</c:v>
                </c:pt>
                <c:pt idx="34746">
                  <c:v>58.607042038605307</c:v>
                </c:pt>
                <c:pt idx="34747">
                  <c:v>58.589775250669561</c:v>
                </c:pt>
                <c:pt idx="34748">
                  <c:v>58.585257777081729</c:v>
                </c:pt>
                <c:pt idx="34749">
                  <c:v>58.594995442371079</c:v>
                </c:pt>
                <c:pt idx="34750">
                  <c:v>58.607845145020917</c:v>
                </c:pt>
                <c:pt idx="34751">
                  <c:v>58.610555629173618</c:v>
                </c:pt>
                <c:pt idx="34752">
                  <c:v>58.591080298594953</c:v>
                </c:pt>
                <c:pt idx="34753">
                  <c:v>58.674703754120912</c:v>
                </c:pt>
                <c:pt idx="34754">
                  <c:v>58.662757546188651</c:v>
                </c:pt>
                <c:pt idx="34755">
                  <c:v>58.668780844305772</c:v>
                </c:pt>
                <c:pt idx="34756">
                  <c:v>58.666271136756961</c:v>
                </c:pt>
                <c:pt idx="34757">
                  <c:v>58.680727052238034</c:v>
                </c:pt>
                <c:pt idx="34758">
                  <c:v>58.702210148855762</c:v>
                </c:pt>
                <c:pt idx="34759">
                  <c:v>58.712550143956811</c:v>
                </c:pt>
                <c:pt idx="34760">
                  <c:v>58.71516023980756</c:v>
                </c:pt>
                <c:pt idx="34761">
                  <c:v>58.727508000947651</c:v>
                </c:pt>
                <c:pt idx="34762">
                  <c:v>58.71295169716462</c:v>
                </c:pt>
                <c:pt idx="34763">
                  <c:v>58.743369352656053</c:v>
                </c:pt>
                <c:pt idx="34764">
                  <c:v>58.753809736059061</c:v>
                </c:pt>
                <c:pt idx="34765">
                  <c:v>58.749392650773167</c:v>
                </c:pt>
                <c:pt idx="34766">
                  <c:v>58.753408182851253</c:v>
                </c:pt>
                <c:pt idx="34767">
                  <c:v>58.748288379451708</c:v>
                </c:pt>
                <c:pt idx="34768">
                  <c:v>58.787640593816853</c:v>
                </c:pt>
                <c:pt idx="34769">
                  <c:v>58.803702722129202</c:v>
                </c:pt>
                <c:pt idx="34770">
                  <c:v>58.822274557990298</c:v>
                </c:pt>
                <c:pt idx="34771">
                  <c:v>58.798281753823787</c:v>
                </c:pt>
                <c:pt idx="34772">
                  <c:v>58.804104275336996</c:v>
                </c:pt>
                <c:pt idx="34773">
                  <c:v>58.799185248541377</c:v>
                </c:pt>
                <c:pt idx="34774">
                  <c:v>58.804505828544812</c:v>
                </c:pt>
                <c:pt idx="34775">
                  <c:v>58.807818642509233</c:v>
                </c:pt>
                <c:pt idx="34776">
                  <c:v>58.807015536093601</c:v>
                </c:pt>
                <c:pt idx="34777">
                  <c:v>58.810428738359981</c:v>
                </c:pt>
                <c:pt idx="34778">
                  <c:v>58.807718254207273</c:v>
                </c:pt>
                <c:pt idx="34779">
                  <c:v>58.805409323262353</c:v>
                </c:pt>
                <c:pt idx="34780">
                  <c:v>58.779609529660711</c:v>
                </c:pt>
                <c:pt idx="34781">
                  <c:v>58.776798657206058</c:v>
                </c:pt>
                <c:pt idx="34782">
                  <c:v>58.770875747390903</c:v>
                </c:pt>
                <c:pt idx="34783">
                  <c:v>58.754211289266848</c:v>
                </c:pt>
                <c:pt idx="34784">
                  <c:v>58.750095368886853</c:v>
                </c:pt>
                <c:pt idx="34785">
                  <c:v>58.742767022844347</c:v>
                </c:pt>
                <c:pt idx="34786">
                  <c:v>58.741461974918977</c:v>
                </c:pt>
                <c:pt idx="34787">
                  <c:v>58.69217131866057</c:v>
                </c:pt>
                <c:pt idx="34788">
                  <c:v>58.70140704244016</c:v>
                </c:pt>
                <c:pt idx="34789">
                  <c:v>58.655529588448111</c:v>
                </c:pt>
                <c:pt idx="34790">
                  <c:v>58.700503547722597</c:v>
                </c:pt>
                <c:pt idx="34791">
                  <c:v>58.6985961699855</c:v>
                </c:pt>
                <c:pt idx="34792">
                  <c:v>58.693476366585962</c:v>
                </c:pt>
                <c:pt idx="34793">
                  <c:v>58.704217914894812</c:v>
                </c:pt>
                <c:pt idx="34794">
                  <c:v>58.701808595647947</c:v>
                </c:pt>
                <c:pt idx="34795">
                  <c:v>58.699399276401117</c:v>
                </c:pt>
                <c:pt idx="34796">
                  <c:v>58.691870153754707</c:v>
                </c:pt>
                <c:pt idx="34797">
                  <c:v>58.697491898664033</c:v>
                </c:pt>
                <c:pt idx="34798">
                  <c:v>58.695584520926943</c:v>
                </c:pt>
                <c:pt idx="34799">
                  <c:v>58.706426457537731</c:v>
                </c:pt>
                <c:pt idx="34800">
                  <c:v>58.711445872635338</c:v>
                </c:pt>
                <c:pt idx="34801">
                  <c:v>58.719175771885638</c:v>
                </c:pt>
                <c:pt idx="34802">
                  <c:v>58.735438676801863</c:v>
                </c:pt>
                <c:pt idx="34803">
                  <c:v>58.741060421711147</c:v>
                </c:pt>
                <c:pt idx="34804">
                  <c:v>58.699499664703062</c:v>
                </c:pt>
                <c:pt idx="34805">
                  <c:v>58.703515196781147</c:v>
                </c:pt>
                <c:pt idx="34806">
                  <c:v>58.713453638674402</c:v>
                </c:pt>
                <c:pt idx="34807">
                  <c:v>58.698194616777698</c:v>
                </c:pt>
                <c:pt idx="34808">
                  <c:v>58.736141394915521</c:v>
                </c:pt>
                <c:pt idx="34809">
                  <c:v>58.720179654905174</c:v>
                </c:pt>
                <c:pt idx="34810">
                  <c:v>58.723592857171539</c:v>
                </c:pt>
                <c:pt idx="34811">
                  <c:v>58.729515766986701</c:v>
                </c:pt>
                <c:pt idx="34812">
                  <c:v>58.707932282067027</c:v>
                </c:pt>
                <c:pt idx="34813">
                  <c:v>58.710843542823632</c:v>
                </c:pt>
                <c:pt idx="34814">
                  <c:v>58.71415635678806</c:v>
                </c:pt>
                <c:pt idx="34815">
                  <c:v>58.721183537924702</c:v>
                </c:pt>
                <c:pt idx="34816">
                  <c:v>58.714357133391957</c:v>
                </c:pt>
                <c:pt idx="34817">
                  <c:v>58.719677713395399</c:v>
                </c:pt>
                <c:pt idx="34818">
                  <c:v>58.722990527359812</c:v>
                </c:pt>
                <c:pt idx="34819">
                  <c:v>58.720982761320798</c:v>
                </c:pt>
                <c:pt idx="34820">
                  <c:v>58.711245096031448</c:v>
                </c:pt>
                <c:pt idx="34821">
                  <c:v>58.691870153754707</c:v>
                </c:pt>
                <c:pt idx="34822">
                  <c:v>58.6985961699855</c:v>
                </c:pt>
                <c:pt idx="34823">
                  <c:v>58.758427597948852</c:v>
                </c:pt>
                <c:pt idx="34824">
                  <c:v>58.763447013046438</c:v>
                </c:pt>
                <c:pt idx="34825">
                  <c:v>58.76414973116011</c:v>
                </c:pt>
                <c:pt idx="34826">
                  <c:v>58.761740411913273</c:v>
                </c:pt>
                <c:pt idx="34827">
                  <c:v>58.752805853039547</c:v>
                </c:pt>
                <c:pt idx="34828">
                  <c:v>58.737948384350659</c:v>
                </c:pt>
                <c:pt idx="34829">
                  <c:v>58.732627804347203</c:v>
                </c:pt>
                <c:pt idx="34830">
                  <c:v>58.724195186983231</c:v>
                </c:pt>
                <c:pt idx="34831">
                  <c:v>58.70160781904405</c:v>
                </c:pt>
                <c:pt idx="34832">
                  <c:v>58.708635000180699</c:v>
                </c:pt>
                <c:pt idx="34833">
                  <c:v>58.725600623210568</c:v>
                </c:pt>
                <c:pt idx="34834">
                  <c:v>58.7250986817008</c:v>
                </c:pt>
                <c:pt idx="34835">
                  <c:v>58.718573442073932</c:v>
                </c:pt>
                <c:pt idx="34836">
                  <c:v>58.709739271502173</c:v>
                </c:pt>
                <c:pt idx="34837">
                  <c:v>58.704117526592853</c:v>
                </c:pt>
                <c:pt idx="34838">
                  <c:v>58.700905100930399</c:v>
                </c:pt>
                <c:pt idx="34839">
                  <c:v>58.71014082470996</c:v>
                </c:pt>
                <c:pt idx="34840">
                  <c:v>58.743971682467773</c:v>
                </c:pt>
                <c:pt idx="34841">
                  <c:v>58.68102821714389</c:v>
                </c:pt>
                <c:pt idx="34842">
                  <c:v>58.666271136756961</c:v>
                </c:pt>
                <c:pt idx="34843">
                  <c:v>58.652919492597341</c:v>
                </c:pt>
                <c:pt idx="34844">
                  <c:v>58.655128035240267</c:v>
                </c:pt>
                <c:pt idx="34845">
                  <c:v>58.661753663169122</c:v>
                </c:pt>
                <c:pt idx="34846">
                  <c:v>58.658641625808599</c:v>
                </c:pt>
                <c:pt idx="34847">
                  <c:v>58.675808025442393</c:v>
                </c:pt>
                <c:pt idx="34848">
                  <c:v>58.677514626575572</c:v>
                </c:pt>
                <c:pt idx="34849">
                  <c:v>58.687352680166882</c:v>
                </c:pt>
                <c:pt idx="34850">
                  <c:v>58.709940048106063</c:v>
                </c:pt>
                <c:pt idx="34851">
                  <c:v>58.708032670368972</c:v>
                </c:pt>
                <c:pt idx="34852">
                  <c:v>58.689661611111767</c:v>
                </c:pt>
                <c:pt idx="34853">
                  <c:v>58.682734818277083</c:v>
                </c:pt>
                <c:pt idx="34854">
                  <c:v>58.697291122060108</c:v>
                </c:pt>
                <c:pt idx="34855">
                  <c:v>58.698194616777698</c:v>
                </c:pt>
                <c:pt idx="34856">
                  <c:v>58.707028787349451</c:v>
                </c:pt>
                <c:pt idx="34857">
                  <c:v>58.708534611878761</c:v>
                </c:pt>
                <c:pt idx="34858">
                  <c:v>58.704418691498702</c:v>
                </c:pt>
                <c:pt idx="34859">
                  <c:v>58.683537924692708</c:v>
                </c:pt>
                <c:pt idx="34860">
                  <c:v>58.7445740122795</c:v>
                </c:pt>
                <c:pt idx="34861">
                  <c:v>58.747184108130249</c:v>
                </c:pt>
                <c:pt idx="34862">
                  <c:v>58.759130316062532</c:v>
                </c:pt>
                <c:pt idx="34863">
                  <c:v>58.76033497568595</c:v>
                </c:pt>
                <c:pt idx="34864">
                  <c:v>58.750998863604408</c:v>
                </c:pt>
                <c:pt idx="34865">
                  <c:v>58.737446442840898</c:v>
                </c:pt>
                <c:pt idx="34866">
                  <c:v>58.731423144723799</c:v>
                </c:pt>
                <c:pt idx="34867">
                  <c:v>58.730820814912079</c:v>
                </c:pt>
                <c:pt idx="34868">
                  <c:v>58.727006059437898</c:v>
                </c:pt>
                <c:pt idx="34869">
                  <c:v>58.734936735292102</c:v>
                </c:pt>
                <c:pt idx="34870">
                  <c:v>58.725701011512541</c:v>
                </c:pt>
                <c:pt idx="34871">
                  <c:v>58.725399846606699</c:v>
                </c:pt>
                <c:pt idx="34872">
                  <c:v>58.731322756421861</c:v>
                </c:pt>
                <c:pt idx="34873">
                  <c:v>58.730318873402318</c:v>
                </c:pt>
                <c:pt idx="34874">
                  <c:v>58.729415378684763</c:v>
                </c:pt>
                <c:pt idx="34875">
                  <c:v>58.716063734525143</c:v>
                </c:pt>
                <c:pt idx="34876">
                  <c:v>58.71124509603144</c:v>
                </c:pt>
                <c:pt idx="34877">
                  <c:v>58.714658298297813</c:v>
                </c:pt>
                <c:pt idx="34878">
                  <c:v>58.70080471262844</c:v>
                </c:pt>
                <c:pt idx="34879">
                  <c:v>58.703214031875298</c:v>
                </c:pt>
                <c:pt idx="34880">
                  <c:v>58.692472483566434</c:v>
                </c:pt>
                <c:pt idx="34881">
                  <c:v>58.691067047339082</c:v>
                </c:pt>
                <c:pt idx="34882">
                  <c:v>58.682433653371227</c:v>
                </c:pt>
                <c:pt idx="34883">
                  <c:v>58.674302200913118</c:v>
                </c:pt>
                <c:pt idx="34884">
                  <c:v>58.68303598318294</c:v>
                </c:pt>
                <c:pt idx="34885">
                  <c:v>58.688657728092252</c:v>
                </c:pt>
                <c:pt idx="34886">
                  <c:v>58.691769765452747</c:v>
                </c:pt>
                <c:pt idx="34887">
                  <c:v>58.70010199451476</c:v>
                </c:pt>
                <c:pt idx="34888">
                  <c:v>58.684039866202447</c:v>
                </c:pt>
                <c:pt idx="34889">
                  <c:v>58.686047632241497</c:v>
                </c:pt>
                <c:pt idx="34890">
                  <c:v>58.680626663936067</c:v>
                </c:pt>
                <c:pt idx="34891">
                  <c:v>58.680225110728301</c:v>
                </c:pt>
                <c:pt idx="34892">
                  <c:v>58.673197929591637</c:v>
                </c:pt>
                <c:pt idx="34893">
                  <c:v>58.666572301662811</c:v>
                </c:pt>
                <c:pt idx="34894">
                  <c:v>58.67380025940335</c:v>
                </c:pt>
                <c:pt idx="34895">
                  <c:v>58.667977737890148</c:v>
                </c:pt>
                <c:pt idx="34896">
                  <c:v>58.671390940156513</c:v>
                </c:pt>
                <c:pt idx="34897">
                  <c:v>58.678920062802909</c:v>
                </c:pt>
                <c:pt idx="34898">
                  <c:v>58.668178514494059</c:v>
                </c:pt>
                <c:pt idx="34899">
                  <c:v>58.676410355254113</c:v>
                </c:pt>
                <c:pt idx="34900">
                  <c:v>58.677113073367778</c:v>
                </c:pt>
                <c:pt idx="34901">
                  <c:v>58.676711520159962</c:v>
                </c:pt>
                <c:pt idx="34902">
                  <c:v>58.682835206579043</c:v>
                </c:pt>
                <c:pt idx="34903">
                  <c:v>58.665769195247179</c:v>
                </c:pt>
                <c:pt idx="34904">
                  <c:v>58.661954439773012</c:v>
                </c:pt>
                <c:pt idx="34905">
                  <c:v>58.665367642039413</c:v>
                </c:pt>
                <c:pt idx="34906">
                  <c:v>58.677213461669723</c:v>
                </c:pt>
                <c:pt idx="34907">
                  <c:v>58.692271706962522</c:v>
                </c:pt>
                <c:pt idx="34908">
                  <c:v>58.703214031875298</c:v>
                </c:pt>
                <c:pt idx="34909">
                  <c:v>58.699098111495253</c:v>
                </c:pt>
                <c:pt idx="34910">
                  <c:v>58.700704324326487</c:v>
                </c:pt>
                <c:pt idx="34911">
                  <c:v>58.703515196781147</c:v>
                </c:pt>
                <c:pt idx="34912">
                  <c:v>58.716063734525143</c:v>
                </c:pt>
                <c:pt idx="34913">
                  <c:v>58.706426457537759</c:v>
                </c:pt>
                <c:pt idx="34914">
                  <c:v>58.717569559054397</c:v>
                </c:pt>
                <c:pt idx="34915">
                  <c:v>58.716164122827088</c:v>
                </c:pt>
                <c:pt idx="34916">
                  <c:v>58.715461404713402</c:v>
                </c:pt>
                <c:pt idx="34917">
                  <c:v>58.727206836041802</c:v>
                </c:pt>
                <c:pt idx="34918">
                  <c:v>58.649707066934909</c:v>
                </c:pt>
                <c:pt idx="34919">
                  <c:v>58.623505720125451</c:v>
                </c:pt>
                <c:pt idx="34920">
                  <c:v>58.622702613709841</c:v>
                </c:pt>
                <c:pt idx="34921">
                  <c:v>58.624208438239123</c:v>
                </c:pt>
                <c:pt idx="34922">
                  <c:v>58.641073672967018</c:v>
                </c:pt>
                <c:pt idx="34923">
                  <c:v>58.648602795613421</c:v>
                </c:pt>
                <c:pt idx="34924">
                  <c:v>58.646394252970481</c:v>
                </c:pt>
                <c:pt idx="34925">
                  <c:v>58.632641055603067</c:v>
                </c:pt>
                <c:pt idx="34926">
                  <c:v>58.632239502395258</c:v>
                </c:pt>
                <c:pt idx="34927">
                  <c:v>58.633845715226492</c:v>
                </c:pt>
                <c:pt idx="34928">
                  <c:v>58.64569153485683</c:v>
                </c:pt>
                <c:pt idx="34929">
                  <c:v>58.6425794974963</c:v>
                </c:pt>
                <c:pt idx="34930">
                  <c:v>58.6493055137271</c:v>
                </c:pt>
                <c:pt idx="34931">
                  <c:v>58.594895054069148</c:v>
                </c:pt>
                <c:pt idx="34932">
                  <c:v>58.604231166150662</c:v>
                </c:pt>
                <c:pt idx="34933">
                  <c:v>58.601721458601872</c:v>
                </c:pt>
                <c:pt idx="34934">
                  <c:v>58.60041641067648</c:v>
                </c:pt>
                <c:pt idx="34935">
                  <c:v>58.600516798978447</c:v>
                </c:pt>
                <c:pt idx="34936">
                  <c:v>58.602725341621401</c:v>
                </c:pt>
                <c:pt idx="34937">
                  <c:v>58.687854621676621</c:v>
                </c:pt>
                <c:pt idx="34938">
                  <c:v>58.726403729626178</c:v>
                </c:pt>
                <c:pt idx="34939">
                  <c:v>58.617181257102459</c:v>
                </c:pt>
                <c:pt idx="34940">
                  <c:v>58.62711969899572</c:v>
                </c:pt>
                <c:pt idx="34941">
                  <c:v>58.631336007677703</c:v>
                </c:pt>
                <c:pt idx="34942">
                  <c:v>58.622501837105929</c:v>
                </c:pt>
                <c:pt idx="34943">
                  <c:v>58.620895624274702</c:v>
                </c:pt>
                <c:pt idx="34944">
                  <c:v>58.620996012576661</c:v>
                </c:pt>
                <c:pt idx="34945">
                  <c:v>58.62732047559961</c:v>
                </c:pt>
                <c:pt idx="34946">
                  <c:v>58.617783586914179</c:v>
                </c:pt>
                <c:pt idx="34947">
                  <c:v>58.621497954086401</c:v>
                </c:pt>
                <c:pt idx="34948">
                  <c:v>58.652015997879801</c:v>
                </c:pt>
                <c:pt idx="34949">
                  <c:v>58.649606678632949</c:v>
                </c:pt>
                <c:pt idx="34950">
                  <c:v>58.691468600546898</c:v>
                </c:pt>
                <c:pt idx="34951">
                  <c:v>58.69136821224496</c:v>
                </c:pt>
                <c:pt idx="34952">
                  <c:v>58.695383744323038</c:v>
                </c:pt>
                <c:pt idx="34953">
                  <c:v>58.695885685832799</c:v>
                </c:pt>
                <c:pt idx="34954">
                  <c:v>58.68996277601763</c:v>
                </c:pt>
                <c:pt idx="34955">
                  <c:v>58.682433653371227</c:v>
                </c:pt>
                <c:pt idx="34956">
                  <c:v>58.674603365818967</c:v>
                </c:pt>
                <c:pt idx="34957">
                  <c:v>58.664564535623803</c:v>
                </c:pt>
                <c:pt idx="34958">
                  <c:v>58.770574582485047</c:v>
                </c:pt>
                <c:pt idx="34959">
                  <c:v>58.766759827010901</c:v>
                </c:pt>
                <c:pt idx="34960">
                  <c:v>58.758226821344962</c:v>
                </c:pt>
                <c:pt idx="34961">
                  <c:v>58.742064304730718</c:v>
                </c:pt>
                <c:pt idx="34962">
                  <c:v>58.744072070769732</c:v>
                </c:pt>
                <c:pt idx="34963">
                  <c:v>58.754512454172733</c:v>
                </c:pt>
                <c:pt idx="34964">
                  <c:v>58.750195757188798</c:v>
                </c:pt>
                <c:pt idx="34965">
                  <c:v>58.756520220211783</c:v>
                </c:pt>
                <c:pt idx="34966">
                  <c:v>58.746882943224392</c:v>
                </c:pt>
                <c:pt idx="34967">
                  <c:v>58.716666064336842</c:v>
                </c:pt>
                <c:pt idx="34968">
                  <c:v>58.696989957154273</c:v>
                </c:pt>
                <c:pt idx="34969">
                  <c:v>58.710542377917783</c:v>
                </c:pt>
                <c:pt idx="34970">
                  <c:v>58.698897334891349</c:v>
                </c:pt>
                <c:pt idx="34971">
                  <c:v>58.688758116394197</c:v>
                </c:pt>
                <c:pt idx="34972">
                  <c:v>58.68464219601416</c:v>
                </c:pt>
                <c:pt idx="34973">
                  <c:v>58.687754233374683</c:v>
                </c:pt>
                <c:pt idx="34974">
                  <c:v>58.689862387715692</c:v>
                </c:pt>
                <c:pt idx="34975">
                  <c:v>58.716967229242698</c:v>
                </c:pt>
                <c:pt idx="34976">
                  <c:v>58.715361016411478</c:v>
                </c:pt>
                <c:pt idx="34977">
                  <c:v>58.716465287732952</c:v>
                </c:pt>
                <c:pt idx="34978">
                  <c:v>58.710843542823632</c:v>
                </c:pt>
                <c:pt idx="34979">
                  <c:v>58.713353250372428</c:v>
                </c:pt>
                <c:pt idx="34980">
                  <c:v>58.72901382547694</c:v>
                </c:pt>
                <c:pt idx="34981">
                  <c:v>58.721886256038353</c:v>
                </c:pt>
                <c:pt idx="34982">
                  <c:v>58.713353250372407</c:v>
                </c:pt>
                <c:pt idx="34983">
                  <c:v>58.713554026976318</c:v>
                </c:pt>
                <c:pt idx="34984">
                  <c:v>58.734033240574547</c:v>
                </c:pt>
                <c:pt idx="34985">
                  <c:v>58.739353820578003</c:v>
                </c:pt>
                <c:pt idx="34986">
                  <c:v>58.740357703597503</c:v>
                </c:pt>
                <c:pt idx="34987">
                  <c:v>58.754412065870781</c:v>
                </c:pt>
                <c:pt idx="34988">
                  <c:v>58.752605076435643</c:v>
                </c:pt>
                <c:pt idx="34989">
                  <c:v>58.661854051471067</c:v>
                </c:pt>
                <c:pt idx="34990">
                  <c:v>58.667576184682318</c:v>
                </c:pt>
                <c:pt idx="34991">
                  <c:v>58.669282785815511</c:v>
                </c:pt>
                <c:pt idx="34992">
                  <c:v>58.676209578650187</c:v>
                </c:pt>
                <c:pt idx="34993">
                  <c:v>58.675306083932647</c:v>
                </c:pt>
                <c:pt idx="34994">
                  <c:v>58.648602795613421</c:v>
                </c:pt>
                <c:pt idx="34995">
                  <c:v>58.64318182730802</c:v>
                </c:pt>
                <c:pt idx="34996">
                  <c:v>58.649205125425141</c:v>
                </c:pt>
                <c:pt idx="34997">
                  <c:v>58.650811338256368</c:v>
                </c:pt>
                <c:pt idx="34998">
                  <c:v>58.651012114860279</c:v>
                </c:pt>
                <c:pt idx="34999">
                  <c:v>58.542191195544348</c:v>
                </c:pt>
                <c:pt idx="35000">
                  <c:v>58.543395855167788</c:v>
                </c:pt>
                <c:pt idx="35001">
                  <c:v>58.539279934787757</c:v>
                </c:pt>
                <c:pt idx="35002">
                  <c:v>58.533256636670643</c:v>
                </c:pt>
                <c:pt idx="35003">
                  <c:v>58.445617649066577</c:v>
                </c:pt>
                <c:pt idx="35004">
                  <c:v>58.447223861897797</c:v>
                </c:pt>
                <c:pt idx="35005">
                  <c:v>58.459170069830087</c:v>
                </c:pt>
                <c:pt idx="35006">
                  <c:v>58.372434576943597</c:v>
                </c:pt>
                <c:pt idx="35007">
                  <c:v>58.366310890524552</c:v>
                </c:pt>
                <c:pt idx="35008">
                  <c:v>58.459571623037903</c:v>
                </c:pt>
                <c:pt idx="35009">
                  <c:v>58.459471234735943</c:v>
                </c:pt>
                <c:pt idx="35010">
                  <c:v>58.454552207940282</c:v>
                </c:pt>
                <c:pt idx="35011">
                  <c:v>58.457162303791037</c:v>
                </c:pt>
                <c:pt idx="35012">
                  <c:v>58.451540558881732</c:v>
                </c:pt>
                <c:pt idx="35013">
                  <c:v>58.446219978878297</c:v>
                </c:pt>
                <c:pt idx="35014">
                  <c:v>58.451139005673937</c:v>
                </c:pt>
                <c:pt idx="35015">
                  <c:v>58.434574935851863</c:v>
                </c:pt>
                <c:pt idx="35016">
                  <c:v>58.441702505290444</c:v>
                </c:pt>
                <c:pt idx="35017">
                  <c:v>58.444914930952933</c:v>
                </c:pt>
                <c:pt idx="35018">
                  <c:v>58.5490176000771</c:v>
                </c:pt>
                <c:pt idx="35019">
                  <c:v>58.54781294045366</c:v>
                </c:pt>
                <c:pt idx="35020">
                  <c:v>58.541890030638491</c:v>
                </c:pt>
                <c:pt idx="35021">
                  <c:v>58.551728084229786</c:v>
                </c:pt>
                <c:pt idx="35022">
                  <c:v>58.618084751820007</c:v>
                </c:pt>
                <c:pt idx="35023">
                  <c:v>58.611559512193153</c:v>
                </c:pt>
                <c:pt idx="35024">
                  <c:v>58.590779133689097</c:v>
                </c:pt>
                <c:pt idx="35025">
                  <c:v>58.682032100163411</c:v>
                </c:pt>
                <c:pt idx="35026">
                  <c:v>58.681228993747787</c:v>
                </c:pt>
                <c:pt idx="35027">
                  <c:v>58.694078696397632</c:v>
                </c:pt>
                <c:pt idx="35028">
                  <c:v>58.691769765452747</c:v>
                </c:pt>
                <c:pt idx="35029">
                  <c:v>58.700001606212808</c:v>
                </c:pt>
                <c:pt idx="35030">
                  <c:v>58.699499664703048</c:v>
                </c:pt>
                <c:pt idx="35031">
                  <c:v>58.709136941690453</c:v>
                </c:pt>
                <c:pt idx="35032">
                  <c:v>58.714859074901717</c:v>
                </c:pt>
                <c:pt idx="35033">
                  <c:v>58.725098681700821</c:v>
                </c:pt>
                <c:pt idx="35034">
                  <c:v>58.734635570386232</c:v>
                </c:pt>
                <c:pt idx="35035">
                  <c:v>58.722488585850051</c:v>
                </c:pt>
                <c:pt idx="35036">
                  <c:v>58.728009942457412</c:v>
                </c:pt>
                <c:pt idx="35037">
                  <c:v>58.72991732019451</c:v>
                </c:pt>
                <c:pt idx="35038">
                  <c:v>58.736944501331131</c:v>
                </c:pt>
                <c:pt idx="35039">
                  <c:v>58.739454208879948</c:v>
                </c:pt>
                <c:pt idx="35040">
                  <c:v>58.7250986817008</c:v>
                </c:pt>
                <c:pt idx="35041">
                  <c:v>58.72459674019106</c:v>
                </c:pt>
                <c:pt idx="35042">
                  <c:v>58.735940618311623</c:v>
                </c:pt>
                <c:pt idx="35043">
                  <c:v>58.67108977525065</c:v>
                </c:pt>
                <c:pt idx="35044">
                  <c:v>58.674603365818982</c:v>
                </c:pt>
                <c:pt idx="35045">
                  <c:v>58.67088899864676</c:v>
                </c:pt>
                <c:pt idx="35046">
                  <c:v>58.672093658270192</c:v>
                </c:pt>
                <c:pt idx="35047">
                  <c:v>58.682935594881002</c:v>
                </c:pt>
                <c:pt idx="35048">
                  <c:v>58.677113073367778</c:v>
                </c:pt>
                <c:pt idx="35049">
                  <c:v>58.678819674500957</c:v>
                </c:pt>
                <c:pt idx="35050">
                  <c:v>58.666371525058921</c:v>
                </c:pt>
                <c:pt idx="35051">
                  <c:v>58.678317732991196</c:v>
                </c:pt>
                <c:pt idx="35052">
                  <c:v>58.665066477133529</c:v>
                </c:pt>
                <c:pt idx="35053">
                  <c:v>58.571805744620178</c:v>
                </c:pt>
                <c:pt idx="35054">
                  <c:v>58.579937197078301</c:v>
                </c:pt>
                <c:pt idx="35055">
                  <c:v>58.562369244236699</c:v>
                </c:pt>
                <c:pt idx="35056">
                  <c:v>58.562770797444507</c:v>
                </c:pt>
                <c:pt idx="35057">
                  <c:v>58.56257002084061</c:v>
                </c:pt>
                <c:pt idx="35058">
                  <c:v>58.552932743853212</c:v>
                </c:pt>
                <c:pt idx="35059">
                  <c:v>58.558052547252771</c:v>
                </c:pt>
                <c:pt idx="35060">
                  <c:v>58.547913328755627</c:v>
                </c:pt>
                <c:pt idx="35061">
                  <c:v>58.540183429505333</c:v>
                </c:pt>
                <c:pt idx="35062">
                  <c:v>58.61848630502783</c:v>
                </c:pt>
                <c:pt idx="35063">
                  <c:v>58.602825729923332</c:v>
                </c:pt>
                <c:pt idx="35064">
                  <c:v>58.610254464267769</c:v>
                </c:pt>
                <c:pt idx="35065">
                  <c:v>58.597806314825732</c:v>
                </c:pt>
                <c:pt idx="35066">
                  <c:v>58.587767484630533</c:v>
                </c:pt>
                <c:pt idx="35067">
                  <c:v>58.5932888412379</c:v>
                </c:pt>
                <c:pt idx="35068">
                  <c:v>58.590277192179343</c:v>
                </c:pt>
                <c:pt idx="35069">
                  <c:v>58.600215634072569</c:v>
                </c:pt>
                <c:pt idx="35070">
                  <c:v>58.585759718591518</c:v>
                </c:pt>
                <c:pt idx="35071">
                  <c:v>58.594393112559381</c:v>
                </c:pt>
                <c:pt idx="35072">
                  <c:v>58.690765882433247</c:v>
                </c:pt>
                <c:pt idx="35073">
                  <c:v>58.687352680166882</c:v>
                </c:pt>
                <c:pt idx="35074">
                  <c:v>58.599814080864782</c:v>
                </c:pt>
                <c:pt idx="35075">
                  <c:v>58.594794665767168</c:v>
                </c:pt>
                <c:pt idx="35076">
                  <c:v>58.592084181614467</c:v>
                </c:pt>
                <c:pt idx="35077">
                  <c:v>58.600817963884303</c:v>
                </c:pt>
                <c:pt idx="35078">
                  <c:v>58.595798548786703</c:v>
                </c:pt>
                <c:pt idx="35079">
                  <c:v>58.598810197845253</c:v>
                </c:pt>
                <c:pt idx="35080">
                  <c:v>58.590879521991049</c:v>
                </c:pt>
                <c:pt idx="35081">
                  <c:v>58.584053117458318</c:v>
                </c:pt>
                <c:pt idx="35082">
                  <c:v>58.590879521991063</c:v>
                </c:pt>
                <c:pt idx="35083">
                  <c:v>58.597003208410108</c:v>
                </c:pt>
                <c:pt idx="35084">
                  <c:v>58.602926118225298</c:v>
                </c:pt>
                <c:pt idx="35085">
                  <c:v>58.61657892729076</c:v>
                </c:pt>
                <c:pt idx="35086">
                  <c:v>58.603026506527243</c:v>
                </c:pt>
                <c:pt idx="35087">
                  <c:v>58.608146309926781</c:v>
                </c:pt>
                <c:pt idx="35088">
                  <c:v>58.624509603144958</c:v>
                </c:pt>
                <c:pt idx="35089">
                  <c:v>58.633444162018691</c:v>
                </c:pt>
                <c:pt idx="35090">
                  <c:v>58.625814651070328</c:v>
                </c:pt>
                <c:pt idx="35091">
                  <c:v>58.628625523525002</c:v>
                </c:pt>
                <c:pt idx="35092">
                  <c:v>58.635753092963583</c:v>
                </c:pt>
                <c:pt idx="35093">
                  <c:v>58.735338288499932</c:v>
                </c:pt>
                <c:pt idx="35094">
                  <c:v>58.737747607746748</c:v>
                </c:pt>
                <c:pt idx="35095">
                  <c:v>58.730820814912079</c:v>
                </c:pt>
                <c:pt idx="35096">
                  <c:v>58.737647219444803</c:v>
                </c:pt>
                <c:pt idx="35097">
                  <c:v>58.745276730393158</c:v>
                </c:pt>
                <c:pt idx="35098">
                  <c:v>58.74758566133805</c:v>
                </c:pt>
                <c:pt idx="35099">
                  <c:v>58.757122550023468</c:v>
                </c:pt>
                <c:pt idx="35100">
                  <c:v>58.768366039842107</c:v>
                </c:pt>
                <c:pt idx="35101">
                  <c:v>58.771578465504582</c:v>
                </c:pt>
                <c:pt idx="35102">
                  <c:v>58.766559050406983</c:v>
                </c:pt>
                <c:pt idx="35103">
                  <c:v>58.761439247007416</c:v>
                </c:pt>
                <c:pt idx="35104">
                  <c:v>58.751099251906354</c:v>
                </c:pt>
                <c:pt idx="35105">
                  <c:v>58.771377688900671</c:v>
                </c:pt>
                <c:pt idx="35106">
                  <c:v>58.75531556058835</c:v>
                </c:pt>
                <c:pt idx="35107">
                  <c:v>58.737546831142851</c:v>
                </c:pt>
                <c:pt idx="35108">
                  <c:v>58.744574012279507</c:v>
                </c:pt>
                <c:pt idx="35109">
                  <c:v>58.752404299831753</c:v>
                </c:pt>
                <c:pt idx="35110">
                  <c:v>58.755215172286412</c:v>
                </c:pt>
                <c:pt idx="35111">
                  <c:v>58.750496922094662</c:v>
                </c:pt>
                <c:pt idx="35112">
                  <c:v>58.75451245417274</c:v>
                </c:pt>
                <c:pt idx="35113">
                  <c:v>58.772883513429953</c:v>
                </c:pt>
                <c:pt idx="35114">
                  <c:v>58.773285066637747</c:v>
                </c:pt>
                <c:pt idx="35115">
                  <c:v>58.7760959390924</c:v>
                </c:pt>
                <c:pt idx="35116">
                  <c:v>58.77890681154706</c:v>
                </c:pt>
                <c:pt idx="35117">
                  <c:v>58.782922343625138</c:v>
                </c:pt>
                <c:pt idx="35118">
                  <c:v>58.788945641742252</c:v>
                </c:pt>
                <c:pt idx="35119">
                  <c:v>58.779308364754868</c:v>
                </c:pt>
                <c:pt idx="35120">
                  <c:v>58.76977147606943</c:v>
                </c:pt>
                <c:pt idx="35121">
                  <c:v>58.770775359088951</c:v>
                </c:pt>
                <c:pt idx="35122">
                  <c:v>58.780312247774397</c:v>
                </c:pt>
                <c:pt idx="35123">
                  <c:v>58.778304481735347</c:v>
                </c:pt>
                <c:pt idx="35124">
                  <c:v>58.775192444374838</c:v>
                </c:pt>
                <c:pt idx="35125">
                  <c:v>58.775593997582639</c:v>
                </c:pt>
                <c:pt idx="35126">
                  <c:v>58.777802540225579</c:v>
                </c:pt>
                <c:pt idx="35127">
                  <c:v>58.770373805881142</c:v>
                </c:pt>
                <c:pt idx="35128">
                  <c:v>58.755014395682487</c:v>
                </c:pt>
                <c:pt idx="35129">
                  <c:v>58.758427597948859</c:v>
                </c:pt>
                <c:pt idx="35130">
                  <c:v>58.753709347757123</c:v>
                </c:pt>
                <c:pt idx="35131">
                  <c:v>58.7368441130292</c:v>
                </c:pt>
                <c:pt idx="35132">
                  <c:v>58.722890139057867</c:v>
                </c:pt>
                <c:pt idx="35133">
                  <c:v>58.72459674019106</c:v>
                </c:pt>
                <c:pt idx="35134">
                  <c:v>58.69658840394645</c:v>
                </c:pt>
                <c:pt idx="35135">
                  <c:v>58.680526275634143</c:v>
                </c:pt>
                <c:pt idx="35136">
                  <c:v>58.681329382049768</c:v>
                </c:pt>
                <c:pt idx="35137">
                  <c:v>58.674201812611159</c:v>
                </c:pt>
                <c:pt idx="35138">
                  <c:v>58.667776961286243</c:v>
                </c:pt>
                <c:pt idx="35139">
                  <c:v>58.67259559977996</c:v>
                </c:pt>
                <c:pt idx="35140">
                  <c:v>58.655429200146173</c:v>
                </c:pt>
                <c:pt idx="35141">
                  <c:v>58.651112503162217</c:v>
                </c:pt>
                <c:pt idx="35142">
                  <c:v>58.645189593347062</c:v>
                </c:pt>
                <c:pt idx="35143">
                  <c:v>58.639467460135798</c:v>
                </c:pt>
                <c:pt idx="35144">
                  <c:v>58.654023763918843</c:v>
                </c:pt>
                <c:pt idx="35145">
                  <c:v>58.645289981649007</c:v>
                </c:pt>
                <c:pt idx="35146">
                  <c:v>58.647900077499763</c:v>
                </c:pt>
                <c:pt idx="35147">
                  <c:v>58.666672689964777</c:v>
                </c:pt>
                <c:pt idx="35148">
                  <c:v>58.664062594114021</c:v>
                </c:pt>
                <c:pt idx="35149">
                  <c:v>58.566987106126497</c:v>
                </c:pt>
                <c:pt idx="35150">
                  <c:v>58.571604968016288</c:v>
                </c:pt>
                <c:pt idx="35151">
                  <c:v>58.575018170282647</c:v>
                </c:pt>
                <c:pt idx="35152">
                  <c:v>58.571604968016267</c:v>
                </c:pt>
                <c:pt idx="35153">
                  <c:v>58.607644368417027</c:v>
                </c:pt>
                <c:pt idx="35154">
                  <c:v>58.627722028807419</c:v>
                </c:pt>
                <c:pt idx="35155">
                  <c:v>58.616880092196588</c:v>
                </c:pt>
                <c:pt idx="35156">
                  <c:v>58.61537426766732</c:v>
                </c:pt>
                <c:pt idx="35157">
                  <c:v>58.62541309786252</c:v>
                </c:pt>
                <c:pt idx="35158">
                  <c:v>58.628926688430852</c:v>
                </c:pt>
                <c:pt idx="35159">
                  <c:v>58.646695417876323</c:v>
                </c:pt>
                <c:pt idx="35160">
                  <c:v>58.638965518626037</c:v>
                </c:pt>
                <c:pt idx="35161">
                  <c:v>58.652015997879801</c:v>
                </c:pt>
                <c:pt idx="35162">
                  <c:v>58.64609308806461</c:v>
                </c:pt>
                <c:pt idx="35163">
                  <c:v>58.640772508061168</c:v>
                </c:pt>
                <c:pt idx="35164">
                  <c:v>58.641475226174848</c:v>
                </c:pt>
                <c:pt idx="35165">
                  <c:v>58.628525135223022</c:v>
                </c:pt>
                <c:pt idx="35166">
                  <c:v>58.625011544654697</c:v>
                </c:pt>
                <c:pt idx="35167">
                  <c:v>58.620996012576633</c:v>
                </c:pt>
                <c:pt idx="35168">
                  <c:v>58.711345484333371</c:v>
                </c:pt>
                <c:pt idx="35169">
                  <c:v>58.718473053771959</c:v>
                </c:pt>
                <c:pt idx="35170">
                  <c:v>58.703615585083071</c:v>
                </c:pt>
                <c:pt idx="35171">
                  <c:v>58.709337718294343</c:v>
                </c:pt>
                <c:pt idx="35172">
                  <c:v>58.698897334891342</c:v>
                </c:pt>
                <c:pt idx="35173">
                  <c:v>58.682132488465363</c:v>
                </c:pt>
                <c:pt idx="35174">
                  <c:v>58.692271706962508</c:v>
                </c:pt>
                <c:pt idx="35175">
                  <c:v>58.721484702830523</c:v>
                </c:pt>
                <c:pt idx="35176">
                  <c:v>58.635150763151863</c:v>
                </c:pt>
                <c:pt idx="35177">
                  <c:v>58.631436395979641</c:v>
                </c:pt>
                <c:pt idx="35178">
                  <c:v>58.626115815976199</c:v>
                </c:pt>
                <c:pt idx="35179">
                  <c:v>58.636255034473322</c:v>
                </c:pt>
                <c:pt idx="35180">
                  <c:v>58.628223970317173</c:v>
                </c:pt>
                <c:pt idx="35181">
                  <c:v>58.635050374849911</c:v>
                </c:pt>
                <c:pt idx="35182">
                  <c:v>58.636054257869418</c:v>
                </c:pt>
                <c:pt idx="35183">
                  <c:v>58.64167600277873</c:v>
                </c:pt>
                <c:pt idx="35184">
                  <c:v>58.656433083165673</c:v>
                </c:pt>
                <c:pt idx="35185">
                  <c:v>58.674904530724831</c:v>
                </c:pt>
                <c:pt idx="35186">
                  <c:v>58.68022511072828</c:v>
                </c:pt>
                <c:pt idx="35187">
                  <c:v>58.686348797147353</c:v>
                </c:pt>
                <c:pt idx="35188">
                  <c:v>58.681028217143897</c:v>
                </c:pt>
                <c:pt idx="35189">
                  <c:v>58.597103596712067</c:v>
                </c:pt>
                <c:pt idx="35190">
                  <c:v>58.602223400111612</c:v>
                </c:pt>
                <c:pt idx="35191">
                  <c:v>58.499425778912823</c:v>
                </c:pt>
                <c:pt idx="35192">
                  <c:v>58.515086354017328</c:v>
                </c:pt>
                <c:pt idx="35193">
                  <c:v>58.525426349118383</c:v>
                </c:pt>
                <c:pt idx="35194">
                  <c:v>58.499325390610899</c:v>
                </c:pt>
                <c:pt idx="35195">
                  <c:v>58.585860106893442</c:v>
                </c:pt>
                <c:pt idx="35196">
                  <c:v>58.485572193243449</c:v>
                </c:pt>
                <c:pt idx="35197">
                  <c:v>58.489286560415657</c:v>
                </c:pt>
                <c:pt idx="35198">
                  <c:v>58.504947135520197</c:v>
                </c:pt>
                <c:pt idx="35199">
                  <c:v>58.51016732722168</c:v>
                </c:pt>
                <c:pt idx="35200">
                  <c:v>58.510769657033372</c:v>
                </c:pt>
                <c:pt idx="35201">
                  <c:v>58.496916071364033</c:v>
                </c:pt>
                <c:pt idx="35202">
                  <c:v>58.504947135520183</c:v>
                </c:pt>
                <c:pt idx="35203">
                  <c:v>58.448629298125141</c:v>
                </c:pt>
                <c:pt idx="35204">
                  <c:v>58.427045813205467</c:v>
                </c:pt>
                <c:pt idx="35205">
                  <c:v>58.418914360747358</c:v>
                </c:pt>
                <c:pt idx="35206">
                  <c:v>58.423632610939109</c:v>
                </c:pt>
                <c:pt idx="35207">
                  <c:v>58.432868334718677</c:v>
                </c:pt>
                <c:pt idx="35208">
                  <c:v>58.529441881196448</c:v>
                </c:pt>
                <c:pt idx="35209">
                  <c:v>58.526229455534008</c:v>
                </c:pt>
                <c:pt idx="35210">
                  <c:v>58.630030959752332</c:v>
                </c:pt>
                <c:pt idx="35211">
                  <c:v>58.626517369184022</c:v>
                </c:pt>
                <c:pt idx="35212">
                  <c:v>58.619690964651276</c:v>
                </c:pt>
                <c:pt idx="35213">
                  <c:v>58.620192906161051</c:v>
                </c:pt>
                <c:pt idx="35214">
                  <c:v>58.61557504427126</c:v>
                </c:pt>
                <c:pt idx="35215">
                  <c:v>58.709638883200221</c:v>
                </c:pt>
                <c:pt idx="35216">
                  <c:v>58.711245096031448</c:v>
                </c:pt>
                <c:pt idx="35217">
                  <c:v>58.69839539338161</c:v>
                </c:pt>
                <c:pt idx="35218">
                  <c:v>58.69719073375817</c:v>
                </c:pt>
                <c:pt idx="35219">
                  <c:v>58.695484132625012</c:v>
                </c:pt>
                <c:pt idx="35220">
                  <c:v>58.718874606979803</c:v>
                </c:pt>
                <c:pt idx="35221">
                  <c:v>58.599211751053062</c:v>
                </c:pt>
                <c:pt idx="35222">
                  <c:v>58.648602795613407</c:v>
                </c:pt>
                <c:pt idx="35223">
                  <c:v>58.645289981648993</c:v>
                </c:pt>
                <c:pt idx="35224">
                  <c:v>58.656332694863721</c:v>
                </c:pt>
                <c:pt idx="35225">
                  <c:v>58.680425887332177</c:v>
                </c:pt>
                <c:pt idx="35226">
                  <c:v>58.65111250316221</c:v>
                </c:pt>
                <c:pt idx="35227">
                  <c:v>58.650710949954409</c:v>
                </c:pt>
                <c:pt idx="35228">
                  <c:v>58.657035412977379</c:v>
                </c:pt>
                <c:pt idx="35229">
                  <c:v>58.6580392959969</c:v>
                </c:pt>
                <c:pt idx="35230">
                  <c:v>58.652317162785643</c:v>
                </c:pt>
                <c:pt idx="35231">
                  <c:v>58.64498881674313</c:v>
                </c:pt>
                <c:pt idx="35232">
                  <c:v>58.648402019009517</c:v>
                </c:pt>
                <c:pt idx="35233">
                  <c:v>58.637861247304542</c:v>
                </c:pt>
                <c:pt idx="35234">
                  <c:v>58.652216774483662</c:v>
                </c:pt>
                <c:pt idx="35235">
                  <c:v>58.636857364285028</c:v>
                </c:pt>
                <c:pt idx="35236">
                  <c:v>58.641274449570922</c:v>
                </c:pt>
                <c:pt idx="35237">
                  <c:v>58.640571731457257</c:v>
                </c:pt>
                <c:pt idx="35238">
                  <c:v>58.661151333357409</c:v>
                </c:pt>
                <c:pt idx="35239">
                  <c:v>58.65392337561687</c:v>
                </c:pt>
                <c:pt idx="35240">
                  <c:v>58.766358273803071</c:v>
                </c:pt>
                <c:pt idx="35241">
                  <c:v>58.766659438708928</c:v>
                </c:pt>
                <c:pt idx="35242">
                  <c:v>58.763647789650342</c:v>
                </c:pt>
                <c:pt idx="35243">
                  <c:v>58.763748177952323</c:v>
                </c:pt>
                <c:pt idx="35244">
                  <c:v>58.745276730393151</c:v>
                </c:pt>
                <c:pt idx="35245">
                  <c:v>58.766257885501112</c:v>
                </c:pt>
                <c:pt idx="35246">
                  <c:v>58.766458662105023</c:v>
                </c:pt>
                <c:pt idx="35247">
                  <c:v>58.759531869270312</c:v>
                </c:pt>
                <c:pt idx="35248">
                  <c:v>58.751902358321978</c:v>
                </c:pt>
                <c:pt idx="35249">
                  <c:v>58.764651672669878</c:v>
                </c:pt>
                <c:pt idx="35250">
                  <c:v>58.76194118851717</c:v>
                </c:pt>
                <c:pt idx="35251">
                  <c:v>58.76033497568595</c:v>
                </c:pt>
                <c:pt idx="35252">
                  <c:v>58.77890681154706</c:v>
                </c:pt>
                <c:pt idx="35253">
                  <c:v>58.776497492300187</c:v>
                </c:pt>
                <c:pt idx="35254">
                  <c:v>58.791555737593001</c:v>
                </c:pt>
                <c:pt idx="35255">
                  <c:v>58.789447583251992</c:v>
                </c:pt>
                <c:pt idx="35256">
                  <c:v>58.793161950424221</c:v>
                </c:pt>
                <c:pt idx="35257">
                  <c:v>58.77970991796267</c:v>
                </c:pt>
                <c:pt idx="35258">
                  <c:v>58.783022731927083</c:v>
                </c:pt>
                <c:pt idx="35259">
                  <c:v>58.786335545891497</c:v>
                </c:pt>
                <c:pt idx="35260">
                  <c:v>58.782821955323158</c:v>
                </c:pt>
                <c:pt idx="35261">
                  <c:v>58.805208546658449</c:v>
                </c:pt>
                <c:pt idx="35262">
                  <c:v>58.805007770054551</c:v>
                </c:pt>
                <c:pt idx="35263">
                  <c:v>58.81755630779854</c:v>
                </c:pt>
                <c:pt idx="35264">
                  <c:v>58.821471451574659</c:v>
                </c:pt>
                <c:pt idx="35265">
                  <c:v>58.812637281002893</c:v>
                </c:pt>
                <c:pt idx="35266">
                  <c:v>58.816953977986849</c:v>
                </c:pt>
                <c:pt idx="35267">
                  <c:v>58.822676111198099</c:v>
                </c:pt>
                <c:pt idx="35268">
                  <c:v>58.816853589684882</c:v>
                </c:pt>
                <c:pt idx="35269">
                  <c:v>58.720480819811023</c:v>
                </c:pt>
                <c:pt idx="35270">
                  <c:v>58.720581208112982</c:v>
                </c:pt>
                <c:pt idx="35271">
                  <c:v>58.717469170752437</c:v>
                </c:pt>
                <c:pt idx="35272">
                  <c:v>58.715862957921232</c:v>
                </c:pt>
                <c:pt idx="35273">
                  <c:v>58.715059851505622</c:v>
                </c:pt>
                <c:pt idx="35274">
                  <c:v>58.719276160187597</c:v>
                </c:pt>
                <c:pt idx="35275">
                  <c:v>58.722287809246147</c:v>
                </c:pt>
                <c:pt idx="35276">
                  <c:v>58.71847305377198</c:v>
                </c:pt>
                <c:pt idx="35277">
                  <c:v>58.706024904329951</c:v>
                </c:pt>
                <c:pt idx="35278">
                  <c:v>58.702310537157729</c:v>
                </c:pt>
                <c:pt idx="35279">
                  <c:v>58.713955580184162</c:v>
                </c:pt>
                <c:pt idx="35280">
                  <c:v>58.693777531491797</c:v>
                </c:pt>
                <c:pt idx="35281">
                  <c:v>58.688356563186403</c:v>
                </c:pt>
                <c:pt idx="35282">
                  <c:v>58.670186280533102</c:v>
                </c:pt>
                <c:pt idx="35283">
                  <c:v>58.681530158653658</c:v>
                </c:pt>
                <c:pt idx="35284">
                  <c:v>58.69688956885232</c:v>
                </c:pt>
                <c:pt idx="35285">
                  <c:v>58.682935594881002</c:v>
                </c:pt>
                <c:pt idx="35286">
                  <c:v>58.681329382049768</c:v>
                </c:pt>
                <c:pt idx="35287">
                  <c:v>58.675105307328757</c:v>
                </c:pt>
                <c:pt idx="35288">
                  <c:v>58.782320013813433</c:v>
                </c:pt>
                <c:pt idx="35289">
                  <c:v>58.779810306264629</c:v>
                </c:pt>
                <c:pt idx="35290">
                  <c:v>58.768064874936258</c:v>
                </c:pt>
                <c:pt idx="35291">
                  <c:v>58.772983901731898</c:v>
                </c:pt>
                <c:pt idx="35292">
                  <c:v>58.766257885501112</c:v>
                </c:pt>
                <c:pt idx="35293">
                  <c:v>58.754110900964932</c:v>
                </c:pt>
                <c:pt idx="35294">
                  <c:v>58.741763139824847</c:v>
                </c:pt>
                <c:pt idx="35295">
                  <c:v>58.733732075668662</c:v>
                </c:pt>
                <c:pt idx="35296">
                  <c:v>58.74597944850683</c:v>
                </c:pt>
                <c:pt idx="35297">
                  <c:v>58.75692177341957</c:v>
                </c:pt>
                <c:pt idx="35298">
                  <c:v>58.752002746623951</c:v>
                </c:pt>
                <c:pt idx="35299">
                  <c:v>58.753709347757123</c:v>
                </c:pt>
                <c:pt idx="35300">
                  <c:v>58.746682166620467</c:v>
                </c:pt>
                <c:pt idx="35301">
                  <c:v>58.741060421711147</c:v>
                </c:pt>
                <c:pt idx="35302">
                  <c:v>58.734334405480382</c:v>
                </c:pt>
                <c:pt idx="35303">
                  <c:v>58.72790955415546</c:v>
                </c:pt>
                <c:pt idx="35304">
                  <c:v>58.748489156055612</c:v>
                </c:pt>
                <c:pt idx="35305">
                  <c:v>58.73985576208775</c:v>
                </c:pt>
                <c:pt idx="35306">
                  <c:v>58.746381001714617</c:v>
                </c:pt>
                <c:pt idx="35307">
                  <c:v>58.741963916428737</c:v>
                </c:pt>
                <c:pt idx="35308">
                  <c:v>58.736342171519432</c:v>
                </c:pt>
                <c:pt idx="35309">
                  <c:v>58.741562363220929</c:v>
                </c:pt>
                <c:pt idx="35310">
                  <c:v>58.726604506230103</c:v>
                </c:pt>
                <c:pt idx="35311">
                  <c:v>58.732627804347203</c:v>
                </c:pt>
                <c:pt idx="35312">
                  <c:v>58.750998863604387</c:v>
                </c:pt>
                <c:pt idx="35313">
                  <c:v>58.742465857938498</c:v>
                </c:pt>
                <c:pt idx="35314">
                  <c:v>58.680526275634143</c:v>
                </c:pt>
                <c:pt idx="35315">
                  <c:v>58.69337597828401</c:v>
                </c:pt>
                <c:pt idx="35316">
                  <c:v>58.711847425843153</c:v>
                </c:pt>
                <c:pt idx="35317">
                  <c:v>58.711345484333393</c:v>
                </c:pt>
                <c:pt idx="35318">
                  <c:v>58.620494071066872</c:v>
                </c:pt>
                <c:pt idx="35319">
                  <c:v>58.628926688430852</c:v>
                </c:pt>
                <c:pt idx="35320">
                  <c:v>58.631436395979648</c:v>
                </c:pt>
                <c:pt idx="35321">
                  <c:v>58.63013134805427</c:v>
                </c:pt>
                <c:pt idx="35322">
                  <c:v>58.63123561937573</c:v>
                </c:pt>
                <c:pt idx="35323">
                  <c:v>58.635150763151863</c:v>
                </c:pt>
                <c:pt idx="35324">
                  <c:v>58.647096971084153</c:v>
                </c:pt>
                <c:pt idx="35325">
                  <c:v>58.636756975983097</c:v>
                </c:pt>
                <c:pt idx="35326">
                  <c:v>58.632841832206957</c:v>
                </c:pt>
                <c:pt idx="35327">
                  <c:v>58.640471343155312</c:v>
                </c:pt>
                <c:pt idx="35328">
                  <c:v>58.646896194480227</c:v>
                </c:pt>
                <c:pt idx="35329">
                  <c:v>58.664263370717933</c:v>
                </c:pt>
                <c:pt idx="35330">
                  <c:v>58.6553288118442</c:v>
                </c:pt>
                <c:pt idx="35331">
                  <c:v>58.641776391080697</c:v>
                </c:pt>
                <c:pt idx="35332">
                  <c:v>58.660047062035943</c:v>
                </c:pt>
                <c:pt idx="35333">
                  <c:v>58.728311107363268</c:v>
                </c:pt>
                <c:pt idx="35334">
                  <c:v>58.706225680933841</c:v>
                </c:pt>
                <c:pt idx="35335">
                  <c:v>58.67380025940335</c:v>
                </c:pt>
                <c:pt idx="35336">
                  <c:v>58.668881232607717</c:v>
                </c:pt>
                <c:pt idx="35337">
                  <c:v>58.766860215312803</c:v>
                </c:pt>
                <c:pt idx="35338">
                  <c:v>58.76194118851717</c:v>
                </c:pt>
                <c:pt idx="35339">
                  <c:v>58.762945071536699</c:v>
                </c:pt>
                <c:pt idx="35340">
                  <c:v>58.766860215312818</c:v>
                </c:pt>
                <c:pt idx="35341">
                  <c:v>58.759230704364477</c:v>
                </c:pt>
                <c:pt idx="35342">
                  <c:v>58.758527986250819</c:v>
                </c:pt>
                <c:pt idx="35343">
                  <c:v>58.752504688133698</c:v>
                </c:pt>
                <c:pt idx="35344">
                  <c:v>58.760736528893752</c:v>
                </c:pt>
                <c:pt idx="35345">
                  <c:v>58.755917890400063</c:v>
                </c:pt>
                <c:pt idx="35346">
                  <c:v>58.746280613412658</c:v>
                </c:pt>
                <c:pt idx="35347">
                  <c:v>58.752404299831738</c:v>
                </c:pt>
                <c:pt idx="35348">
                  <c:v>58.764450896065981</c:v>
                </c:pt>
                <c:pt idx="35349">
                  <c:v>58.77308429003385</c:v>
                </c:pt>
                <c:pt idx="35350">
                  <c:v>58.775092056072879</c:v>
                </c:pt>
                <c:pt idx="35351">
                  <c:v>58.774288949657247</c:v>
                </c:pt>
                <c:pt idx="35352">
                  <c:v>58.776296715696297</c:v>
                </c:pt>
                <c:pt idx="35353">
                  <c:v>58.786235157589552</c:v>
                </c:pt>
                <c:pt idx="35354">
                  <c:v>58.794868551557407</c:v>
                </c:pt>
                <c:pt idx="35355">
                  <c:v>58.787540205514929</c:v>
                </c:pt>
                <c:pt idx="35356">
                  <c:v>58.780211859472423</c:v>
                </c:pt>
                <c:pt idx="35357">
                  <c:v>58.789547971553951</c:v>
                </c:pt>
                <c:pt idx="35358">
                  <c:v>58.793663891933981</c:v>
                </c:pt>
                <c:pt idx="35359">
                  <c:v>58.791254572687123</c:v>
                </c:pt>
                <c:pt idx="35360">
                  <c:v>58.797679424012053</c:v>
                </c:pt>
                <c:pt idx="35361">
                  <c:v>58.786837487401243</c:v>
                </c:pt>
                <c:pt idx="35362">
                  <c:v>58.793463115330063</c:v>
                </c:pt>
                <c:pt idx="35363">
                  <c:v>58.798281753823773</c:v>
                </c:pt>
                <c:pt idx="35364">
                  <c:v>58.808621748924821</c:v>
                </c:pt>
                <c:pt idx="35365">
                  <c:v>58.8066139828858</c:v>
                </c:pt>
                <c:pt idx="35366">
                  <c:v>58.800088743258897</c:v>
                </c:pt>
                <c:pt idx="35367">
                  <c:v>58.781516907397801</c:v>
                </c:pt>
                <c:pt idx="35368">
                  <c:v>58.789046030044197</c:v>
                </c:pt>
                <c:pt idx="35369">
                  <c:v>58.789447583251992</c:v>
                </c:pt>
                <c:pt idx="35370">
                  <c:v>58.778003316829498</c:v>
                </c:pt>
                <c:pt idx="35371">
                  <c:v>58.778103705131443</c:v>
                </c:pt>
                <c:pt idx="35372">
                  <c:v>58.774188561355309</c:v>
                </c:pt>
                <c:pt idx="35373">
                  <c:v>58.768064874936243</c:v>
                </c:pt>
                <c:pt idx="35374">
                  <c:v>58.785130886268071</c:v>
                </c:pt>
                <c:pt idx="35375">
                  <c:v>58.783625061738768</c:v>
                </c:pt>
                <c:pt idx="35376">
                  <c:v>58.784026614946583</c:v>
                </c:pt>
                <c:pt idx="35377">
                  <c:v>58.791656125894953</c:v>
                </c:pt>
                <c:pt idx="35378">
                  <c:v>58.794165833443763</c:v>
                </c:pt>
                <c:pt idx="35379">
                  <c:v>58.790150301365671</c:v>
                </c:pt>
                <c:pt idx="35380">
                  <c:v>58.787540205514922</c:v>
                </c:pt>
                <c:pt idx="35381">
                  <c:v>58.787239040609059</c:v>
                </c:pt>
                <c:pt idx="35382">
                  <c:v>58.783725450040741</c:v>
                </c:pt>
                <c:pt idx="35383">
                  <c:v>58.785030497966133</c:v>
                </c:pt>
                <c:pt idx="35384">
                  <c:v>58.797980588917923</c:v>
                </c:pt>
                <c:pt idx="35385">
                  <c:v>58.789648359855903</c:v>
                </c:pt>
                <c:pt idx="35386">
                  <c:v>58.792459232310563</c:v>
                </c:pt>
                <c:pt idx="35387">
                  <c:v>58.785130886268071</c:v>
                </c:pt>
                <c:pt idx="35388">
                  <c:v>58.776196327394331</c:v>
                </c:pt>
                <c:pt idx="35389">
                  <c:v>58.81203495119118</c:v>
                </c:pt>
                <c:pt idx="35390">
                  <c:v>58.798080977219868</c:v>
                </c:pt>
                <c:pt idx="35391">
                  <c:v>58.798984471937437</c:v>
                </c:pt>
                <c:pt idx="35392">
                  <c:v>58.810629514963857</c:v>
                </c:pt>
                <c:pt idx="35393">
                  <c:v>58.819463685535617</c:v>
                </c:pt>
                <c:pt idx="35394">
                  <c:v>58.828398244409371</c:v>
                </c:pt>
                <c:pt idx="35395">
                  <c:v>58.817857472704411</c:v>
                </c:pt>
                <c:pt idx="35396">
                  <c:v>58.807316700999458</c:v>
                </c:pt>
                <c:pt idx="35397">
                  <c:v>58.810830291567783</c:v>
                </c:pt>
                <c:pt idx="35398">
                  <c:v>58.814042717230237</c:v>
                </c:pt>
                <c:pt idx="35399">
                  <c:v>58.813841940626332</c:v>
                </c:pt>
                <c:pt idx="35400">
                  <c:v>58.802799227411633</c:v>
                </c:pt>
                <c:pt idx="35401">
                  <c:v>58.803401557223317</c:v>
                </c:pt>
                <c:pt idx="35402">
                  <c:v>58.800590684768657</c:v>
                </c:pt>
                <c:pt idx="35403">
                  <c:v>58.793463115330098</c:v>
                </c:pt>
                <c:pt idx="35404">
                  <c:v>58.737948384350659</c:v>
                </c:pt>
                <c:pt idx="35405">
                  <c:v>58.726403729626178</c:v>
                </c:pt>
                <c:pt idx="35406">
                  <c:v>58.728110330759399</c:v>
                </c:pt>
                <c:pt idx="35407">
                  <c:v>58.729214602080852</c:v>
                </c:pt>
                <c:pt idx="35408">
                  <c:v>58.699399276401117</c:v>
                </c:pt>
                <c:pt idx="35409">
                  <c:v>58.715461404713402</c:v>
                </c:pt>
                <c:pt idx="35410">
                  <c:v>58.709739271502151</c:v>
                </c:pt>
                <c:pt idx="35411">
                  <c:v>58.706225680933841</c:v>
                </c:pt>
                <c:pt idx="35412">
                  <c:v>58.691970542056673</c:v>
                </c:pt>
                <c:pt idx="35413">
                  <c:v>58.690765882433247</c:v>
                </c:pt>
                <c:pt idx="35414">
                  <c:v>58.692874036774242</c:v>
                </c:pt>
                <c:pt idx="35415">
                  <c:v>58.687151903562977</c:v>
                </c:pt>
                <c:pt idx="35416">
                  <c:v>58.681730935257562</c:v>
                </c:pt>
                <c:pt idx="35417">
                  <c:v>58.682534041673193</c:v>
                </c:pt>
                <c:pt idx="35418">
                  <c:v>58.684541807712208</c:v>
                </c:pt>
                <c:pt idx="35419">
                  <c:v>58.69518296771912</c:v>
                </c:pt>
                <c:pt idx="35420">
                  <c:v>58.684842972618078</c:v>
                </c:pt>
                <c:pt idx="35421">
                  <c:v>58.685545690731743</c:v>
                </c:pt>
                <c:pt idx="35422">
                  <c:v>58.68885850469615</c:v>
                </c:pt>
                <c:pt idx="35423">
                  <c:v>58.742566246240443</c:v>
                </c:pt>
                <c:pt idx="35424">
                  <c:v>58.741662751522867</c:v>
                </c:pt>
                <c:pt idx="35425">
                  <c:v>58.769169146257717</c:v>
                </c:pt>
                <c:pt idx="35426">
                  <c:v>58.775794774186551</c:v>
                </c:pt>
                <c:pt idx="35427">
                  <c:v>58.774188561355309</c:v>
                </c:pt>
                <c:pt idx="35428">
                  <c:v>58.767964486634291</c:v>
                </c:pt>
                <c:pt idx="35429">
                  <c:v>58.775292832676783</c:v>
                </c:pt>
                <c:pt idx="35430">
                  <c:v>58.76806487493625</c:v>
                </c:pt>
                <c:pt idx="35431">
                  <c:v>58.759230704364477</c:v>
                </c:pt>
                <c:pt idx="35432">
                  <c:v>58.762041576819144</c:v>
                </c:pt>
                <c:pt idx="35433">
                  <c:v>58.773586231543597</c:v>
                </c:pt>
                <c:pt idx="35434">
                  <c:v>58.786737099099312</c:v>
                </c:pt>
                <c:pt idx="35435">
                  <c:v>58.773686619845549</c:v>
                </c:pt>
                <c:pt idx="35436">
                  <c:v>58.776899045508031</c:v>
                </c:pt>
                <c:pt idx="35437">
                  <c:v>58.782018848907562</c:v>
                </c:pt>
                <c:pt idx="35438">
                  <c:v>58.779107588150971</c:v>
                </c:pt>
                <c:pt idx="35439">
                  <c:v>58.791154184385199</c:v>
                </c:pt>
                <c:pt idx="35440">
                  <c:v>58.788042147024683</c:v>
                </c:pt>
                <c:pt idx="35441">
                  <c:v>58.69297442507618</c:v>
                </c:pt>
                <c:pt idx="35442">
                  <c:v>58.703916749988963</c:v>
                </c:pt>
                <c:pt idx="35443">
                  <c:v>58.713554026976333</c:v>
                </c:pt>
                <c:pt idx="35444">
                  <c:v>58.687051515261018</c:v>
                </c:pt>
                <c:pt idx="35445">
                  <c:v>58.691067047339097</c:v>
                </c:pt>
                <c:pt idx="35446">
                  <c:v>58.697592286966</c:v>
                </c:pt>
                <c:pt idx="35447">
                  <c:v>58.697692675267923</c:v>
                </c:pt>
                <c:pt idx="35448">
                  <c:v>58.720681596414927</c:v>
                </c:pt>
                <c:pt idx="35449">
                  <c:v>58.608246698228747</c:v>
                </c:pt>
                <c:pt idx="35450">
                  <c:v>58.611157958985359</c:v>
                </c:pt>
                <c:pt idx="35451">
                  <c:v>58.607042038605329</c:v>
                </c:pt>
                <c:pt idx="35452">
                  <c:v>58.600316022374521</c:v>
                </c:pt>
                <c:pt idx="35453">
                  <c:v>58.593690394445709</c:v>
                </c:pt>
                <c:pt idx="35454">
                  <c:v>58.609451357852159</c:v>
                </c:pt>
                <c:pt idx="35455">
                  <c:v>58.611157958985352</c:v>
                </c:pt>
                <c:pt idx="35456">
                  <c:v>58.605034272566257</c:v>
                </c:pt>
                <c:pt idx="35457">
                  <c:v>58.609451357852137</c:v>
                </c:pt>
                <c:pt idx="35458">
                  <c:v>58.608246698228733</c:v>
                </c:pt>
                <c:pt idx="35459">
                  <c:v>58.611760288797043</c:v>
                </c:pt>
                <c:pt idx="35460">
                  <c:v>58.704920633008477</c:v>
                </c:pt>
                <c:pt idx="35461">
                  <c:v>58.708133058670931</c:v>
                </c:pt>
                <c:pt idx="35462">
                  <c:v>58.709036553388493</c:v>
                </c:pt>
                <c:pt idx="35463">
                  <c:v>58.708233446972898</c:v>
                </c:pt>
                <c:pt idx="35464">
                  <c:v>58.709237329992398</c:v>
                </c:pt>
                <c:pt idx="35465">
                  <c:v>58.702109760553817</c:v>
                </c:pt>
                <c:pt idx="35466">
                  <c:v>58.702109760553817</c:v>
                </c:pt>
                <c:pt idx="35467">
                  <c:v>58.682132488465363</c:v>
                </c:pt>
                <c:pt idx="35468">
                  <c:v>58.797478647408163</c:v>
                </c:pt>
                <c:pt idx="35469">
                  <c:v>58.808119807415082</c:v>
                </c:pt>
                <c:pt idx="35470">
                  <c:v>58.804606216846743</c:v>
                </c:pt>
                <c:pt idx="35471">
                  <c:v>58.807417089301389</c:v>
                </c:pt>
                <c:pt idx="35472">
                  <c:v>58.816452036477081</c:v>
                </c:pt>
                <c:pt idx="35473">
                  <c:v>58.816251259873169</c:v>
                </c:pt>
                <c:pt idx="35474">
                  <c:v>58.817757084402437</c:v>
                </c:pt>
                <c:pt idx="35475">
                  <c:v>58.816351648175129</c:v>
                </c:pt>
                <c:pt idx="35476">
                  <c:v>58.832514164789401</c:v>
                </c:pt>
                <c:pt idx="35477">
                  <c:v>58.837734356490898</c:v>
                </c:pt>
                <c:pt idx="35478">
                  <c:v>58.836529696867473</c:v>
                </c:pt>
                <c:pt idx="35479">
                  <c:v>58.839842510831907</c:v>
                </c:pt>
                <c:pt idx="35480">
                  <c:v>58.828599021013282</c:v>
                </c:pt>
                <c:pt idx="35481">
                  <c:v>58.828599021013282</c:v>
                </c:pt>
                <c:pt idx="35482">
                  <c:v>58.82578814855863</c:v>
                </c:pt>
                <c:pt idx="35483">
                  <c:v>58.858916288202771</c:v>
                </c:pt>
                <c:pt idx="35484">
                  <c:v>58.868754341794052</c:v>
                </c:pt>
                <c:pt idx="35485">
                  <c:v>58.889936273505917</c:v>
                </c:pt>
                <c:pt idx="35486">
                  <c:v>58.855503085936377</c:v>
                </c:pt>
                <c:pt idx="35487">
                  <c:v>58.853796484803198</c:v>
                </c:pt>
                <c:pt idx="35488">
                  <c:v>58.845865808949</c:v>
                </c:pt>
                <c:pt idx="35489">
                  <c:v>58.857209687069563</c:v>
                </c:pt>
                <c:pt idx="35490">
                  <c:v>58.840444840643578</c:v>
                </c:pt>
                <c:pt idx="35491">
                  <c:v>58.838336686302597</c:v>
                </c:pt>
                <c:pt idx="35492">
                  <c:v>58.830305622146447</c:v>
                </c:pt>
                <c:pt idx="35493">
                  <c:v>58.821672228178578</c:v>
                </c:pt>
                <c:pt idx="35494">
                  <c:v>58.823077664405901</c:v>
                </c:pt>
                <c:pt idx="35495">
                  <c:v>58.798884083635492</c:v>
                </c:pt>
                <c:pt idx="35496">
                  <c:v>58.798181365521828</c:v>
                </c:pt>
                <c:pt idx="35497">
                  <c:v>58.795872434576943</c:v>
                </c:pt>
                <c:pt idx="35498">
                  <c:v>58.796273987784737</c:v>
                </c:pt>
                <c:pt idx="35499">
                  <c:v>58.802297285901851</c:v>
                </c:pt>
                <c:pt idx="35500">
                  <c:v>58.818359414214157</c:v>
                </c:pt>
                <c:pt idx="35501">
                  <c:v>58.76967108776747</c:v>
                </c:pt>
                <c:pt idx="35502">
                  <c:v>58.734635570386232</c:v>
                </c:pt>
                <c:pt idx="35503">
                  <c:v>58.724998293398848</c:v>
                </c:pt>
                <c:pt idx="35504">
                  <c:v>58.702109760553817</c:v>
                </c:pt>
                <c:pt idx="35505">
                  <c:v>58.731021591515983</c:v>
                </c:pt>
                <c:pt idx="35506">
                  <c:v>58.7395545971819</c:v>
                </c:pt>
                <c:pt idx="35507">
                  <c:v>58.742365469636518</c:v>
                </c:pt>
                <c:pt idx="35508">
                  <c:v>58.734635570386232</c:v>
                </c:pt>
                <c:pt idx="35509">
                  <c:v>58.749392650773181</c:v>
                </c:pt>
                <c:pt idx="35510">
                  <c:v>58.744172459071677</c:v>
                </c:pt>
                <c:pt idx="35511">
                  <c:v>58.746481390016548</c:v>
                </c:pt>
                <c:pt idx="35512">
                  <c:v>58.74919187416927</c:v>
                </c:pt>
                <c:pt idx="35513">
                  <c:v>58.743971682467773</c:v>
                </c:pt>
                <c:pt idx="35514">
                  <c:v>58.746381001714603</c:v>
                </c:pt>
                <c:pt idx="35515">
                  <c:v>58.730720426610112</c:v>
                </c:pt>
                <c:pt idx="35516">
                  <c:v>58.732025474535497</c:v>
                </c:pt>
                <c:pt idx="35517">
                  <c:v>58.736342171519432</c:v>
                </c:pt>
                <c:pt idx="35518">
                  <c:v>58.741763139824847</c:v>
                </c:pt>
                <c:pt idx="35519">
                  <c:v>58.7240947986813</c:v>
                </c:pt>
                <c:pt idx="35520">
                  <c:v>58.777200210413881</c:v>
                </c:pt>
                <c:pt idx="35521">
                  <c:v>58.773987784751412</c:v>
                </c:pt>
                <c:pt idx="35522">
                  <c:v>58.78352467343683</c:v>
                </c:pt>
                <c:pt idx="35523">
                  <c:v>58.784528556456358</c:v>
                </c:pt>
                <c:pt idx="35524">
                  <c:v>58.784528556456358</c:v>
                </c:pt>
                <c:pt idx="35525">
                  <c:v>58.774790891167029</c:v>
                </c:pt>
                <c:pt idx="35526">
                  <c:v>58.753809736059083</c:v>
                </c:pt>
                <c:pt idx="35527">
                  <c:v>58.758829151156647</c:v>
                </c:pt>
                <c:pt idx="35528">
                  <c:v>58.663560652604261</c:v>
                </c:pt>
                <c:pt idx="35529">
                  <c:v>58.644286098629479</c:v>
                </c:pt>
                <c:pt idx="35530">
                  <c:v>58.653321045805157</c:v>
                </c:pt>
                <c:pt idx="35531">
                  <c:v>58.649707066934901</c:v>
                </c:pt>
                <c:pt idx="35532">
                  <c:v>58.665066477133543</c:v>
                </c:pt>
                <c:pt idx="35533">
                  <c:v>58.67279637638385</c:v>
                </c:pt>
                <c:pt idx="35534">
                  <c:v>58.685846855637593</c:v>
                </c:pt>
                <c:pt idx="35535">
                  <c:v>58.687553456770793</c:v>
                </c:pt>
                <c:pt idx="35536">
                  <c:v>58.686850738657121</c:v>
                </c:pt>
                <c:pt idx="35537">
                  <c:v>58.689460834507862</c:v>
                </c:pt>
                <c:pt idx="35538">
                  <c:v>58.699399276401117</c:v>
                </c:pt>
                <c:pt idx="35539">
                  <c:v>58.695684909228902</c:v>
                </c:pt>
                <c:pt idx="35540">
                  <c:v>58.692874036774242</c:v>
                </c:pt>
                <c:pt idx="35541">
                  <c:v>58.691167435641049</c:v>
                </c:pt>
                <c:pt idx="35542">
                  <c:v>58.697692675267923</c:v>
                </c:pt>
                <c:pt idx="35543">
                  <c:v>58.646293864668529</c:v>
                </c:pt>
                <c:pt idx="35544">
                  <c:v>58.656734248071551</c:v>
                </c:pt>
                <c:pt idx="35545">
                  <c:v>58.670387057136978</c:v>
                </c:pt>
                <c:pt idx="35546">
                  <c:v>58.669082009211628</c:v>
                </c:pt>
                <c:pt idx="35547">
                  <c:v>58.764651672669878</c:v>
                </c:pt>
                <c:pt idx="35548">
                  <c:v>58.808019419113123</c:v>
                </c:pt>
                <c:pt idx="35549">
                  <c:v>58.806413206281889</c:v>
                </c:pt>
                <c:pt idx="35550">
                  <c:v>58.801293402882337</c:v>
                </c:pt>
                <c:pt idx="35551">
                  <c:v>58.79838214212576</c:v>
                </c:pt>
                <c:pt idx="35552">
                  <c:v>58.796474764388641</c:v>
                </c:pt>
                <c:pt idx="35553">
                  <c:v>58.795772046274998</c:v>
                </c:pt>
                <c:pt idx="35554">
                  <c:v>58.800691073070617</c:v>
                </c:pt>
                <c:pt idx="35555">
                  <c:v>58.788644476836389</c:v>
                </c:pt>
                <c:pt idx="35556">
                  <c:v>58.808019419113101</c:v>
                </c:pt>
                <c:pt idx="35557">
                  <c:v>58.804305051940908</c:v>
                </c:pt>
                <c:pt idx="35558">
                  <c:v>58.799887966655007</c:v>
                </c:pt>
                <c:pt idx="35559">
                  <c:v>58.802799227411633</c:v>
                </c:pt>
                <c:pt idx="35560">
                  <c:v>58.791656125894967</c:v>
                </c:pt>
                <c:pt idx="35561">
                  <c:v>58.790853019479357</c:v>
                </c:pt>
                <c:pt idx="35562">
                  <c:v>58.845163090835342</c:v>
                </c:pt>
                <c:pt idx="35563">
                  <c:v>58.8371320266792</c:v>
                </c:pt>
                <c:pt idx="35564">
                  <c:v>58.844259596117773</c:v>
                </c:pt>
                <c:pt idx="35565">
                  <c:v>58.844962314231417</c:v>
                </c:pt>
                <c:pt idx="35566">
                  <c:v>58.841649500267003</c:v>
                </c:pt>
                <c:pt idx="35567">
                  <c:v>58.822475334594202</c:v>
                </c:pt>
                <c:pt idx="35568">
                  <c:v>58.830606787052297</c:v>
                </c:pt>
                <c:pt idx="35569">
                  <c:v>58.798683307031581</c:v>
                </c:pt>
                <c:pt idx="35570">
                  <c:v>58.782219625511473</c:v>
                </c:pt>
                <c:pt idx="35571">
                  <c:v>58.77278312512798</c:v>
                </c:pt>
                <c:pt idx="35572">
                  <c:v>58.768767593049922</c:v>
                </c:pt>
                <c:pt idx="35573">
                  <c:v>58.775995550790448</c:v>
                </c:pt>
                <c:pt idx="35574">
                  <c:v>58.785231274570023</c:v>
                </c:pt>
                <c:pt idx="35575">
                  <c:v>58.748187991149749</c:v>
                </c:pt>
                <c:pt idx="35576">
                  <c:v>58.745377118695103</c:v>
                </c:pt>
                <c:pt idx="35577">
                  <c:v>58.749593427377079</c:v>
                </c:pt>
                <c:pt idx="35578">
                  <c:v>58.746381001714603</c:v>
                </c:pt>
                <c:pt idx="35579">
                  <c:v>58.760636140591799</c:v>
                </c:pt>
                <c:pt idx="35580">
                  <c:v>58.748890709263392</c:v>
                </c:pt>
                <c:pt idx="35581">
                  <c:v>58.740357703597503</c:v>
                </c:pt>
                <c:pt idx="35582">
                  <c:v>58.739855762087721</c:v>
                </c:pt>
                <c:pt idx="35583">
                  <c:v>58.637158529190877</c:v>
                </c:pt>
                <c:pt idx="35584">
                  <c:v>58.537071392144789</c:v>
                </c:pt>
                <c:pt idx="35585">
                  <c:v>58.532252753651107</c:v>
                </c:pt>
                <c:pt idx="35586">
                  <c:v>58.521912758550073</c:v>
                </c:pt>
                <c:pt idx="35587">
                  <c:v>58.513379752884141</c:v>
                </c:pt>
                <c:pt idx="35588">
                  <c:v>58.551426919323909</c:v>
                </c:pt>
                <c:pt idx="35589">
                  <c:v>58.565180116691351</c:v>
                </c:pt>
                <c:pt idx="35590">
                  <c:v>58.571203414808458</c:v>
                </c:pt>
                <c:pt idx="35591">
                  <c:v>58.575018170282632</c:v>
                </c:pt>
                <c:pt idx="35592">
                  <c:v>58.563071962350357</c:v>
                </c:pt>
                <c:pt idx="35593">
                  <c:v>58.558855653668367</c:v>
                </c:pt>
                <c:pt idx="35594">
                  <c:v>58.570099143487013</c:v>
                </c:pt>
                <c:pt idx="35595">
                  <c:v>58.573010404243597</c:v>
                </c:pt>
                <c:pt idx="35596">
                  <c:v>58.523820136287164</c:v>
                </c:pt>
                <c:pt idx="35597">
                  <c:v>58.518800721189557</c:v>
                </c:pt>
                <c:pt idx="35598">
                  <c:v>58.511673151750948</c:v>
                </c:pt>
                <c:pt idx="35599">
                  <c:v>58.517495673264179</c:v>
                </c:pt>
                <c:pt idx="35600">
                  <c:v>58.523117418173513</c:v>
                </c:pt>
                <c:pt idx="35601">
                  <c:v>58.518098003075913</c:v>
                </c:pt>
                <c:pt idx="35602">
                  <c:v>58.622200672200073</c:v>
                </c:pt>
                <c:pt idx="35603">
                  <c:v>58.711044319427543</c:v>
                </c:pt>
                <c:pt idx="35604">
                  <c:v>58.713252862070497</c:v>
                </c:pt>
                <c:pt idx="35605">
                  <c:v>58.732125862837471</c:v>
                </c:pt>
                <c:pt idx="35606">
                  <c:v>58.72881304887305</c:v>
                </c:pt>
                <c:pt idx="35607">
                  <c:v>58.741461974918977</c:v>
                </c:pt>
                <c:pt idx="35608">
                  <c:v>58.734133628876499</c:v>
                </c:pt>
                <c:pt idx="35609">
                  <c:v>58.730218485100352</c:v>
                </c:pt>
                <c:pt idx="35610">
                  <c:v>58.731322756421832</c:v>
                </c:pt>
                <c:pt idx="35611">
                  <c:v>58.73041926170427</c:v>
                </c:pt>
                <c:pt idx="35612">
                  <c:v>58.737346054538953</c:v>
                </c:pt>
                <c:pt idx="35613">
                  <c:v>58.732025474535497</c:v>
                </c:pt>
                <c:pt idx="35614">
                  <c:v>58.730017708496447</c:v>
                </c:pt>
                <c:pt idx="35615">
                  <c:v>58.793563503632043</c:v>
                </c:pt>
                <c:pt idx="35616">
                  <c:v>58.685646079033667</c:v>
                </c:pt>
                <c:pt idx="35617">
                  <c:v>58.684039866202447</c:v>
                </c:pt>
                <c:pt idx="35618">
                  <c:v>58.685144137523928</c:v>
                </c:pt>
                <c:pt idx="35619">
                  <c:v>58.672294434874082</c:v>
                </c:pt>
                <c:pt idx="35620">
                  <c:v>58.670186280533088</c:v>
                </c:pt>
                <c:pt idx="35621">
                  <c:v>58.666271136756961</c:v>
                </c:pt>
                <c:pt idx="35622">
                  <c:v>58.668981620909662</c:v>
                </c:pt>
                <c:pt idx="35623">
                  <c:v>58.675908413744317</c:v>
                </c:pt>
                <c:pt idx="35624">
                  <c:v>58.665166865435502</c:v>
                </c:pt>
                <c:pt idx="35625">
                  <c:v>58.658842402412517</c:v>
                </c:pt>
                <c:pt idx="35626">
                  <c:v>58.647900077499763</c:v>
                </c:pt>
                <c:pt idx="35627">
                  <c:v>58.659143567318367</c:v>
                </c:pt>
                <c:pt idx="35628">
                  <c:v>58.665066477133529</c:v>
                </c:pt>
                <c:pt idx="35629">
                  <c:v>58.656935024675427</c:v>
                </c:pt>
                <c:pt idx="35630">
                  <c:v>58.650510173350497</c:v>
                </c:pt>
                <c:pt idx="35631">
                  <c:v>58.553334297061028</c:v>
                </c:pt>
                <c:pt idx="35632">
                  <c:v>58.55724944083714</c:v>
                </c:pt>
                <c:pt idx="35633">
                  <c:v>58.556044781213707</c:v>
                </c:pt>
                <c:pt idx="35634">
                  <c:v>58.552029249135629</c:v>
                </c:pt>
                <c:pt idx="35635">
                  <c:v>58.661251721659347</c:v>
                </c:pt>
                <c:pt idx="35636">
                  <c:v>58.66747579638038</c:v>
                </c:pt>
                <c:pt idx="35637">
                  <c:v>58.666070360153057</c:v>
                </c:pt>
                <c:pt idx="35638">
                  <c:v>58.677313849971682</c:v>
                </c:pt>
                <c:pt idx="35639">
                  <c:v>58.686148020543442</c:v>
                </c:pt>
                <c:pt idx="35640">
                  <c:v>58.68022511072828</c:v>
                </c:pt>
                <c:pt idx="35641">
                  <c:v>58.685846855637593</c:v>
                </c:pt>
                <c:pt idx="35642">
                  <c:v>58.672796376383829</c:v>
                </c:pt>
                <c:pt idx="35643">
                  <c:v>58.666371525058921</c:v>
                </c:pt>
                <c:pt idx="35644">
                  <c:v>58.674101424309207</c:v>
                </c:pt>
                <c:pt idx="35645">
                  <c:v>58.66727501977649</c:v>
                </c:pt>
                <c:pt idx="35646">
                  <c:v>58.662657157886692</c:v>
                </c:pt>
                <c:pt idx="35647">
                  <c:v>58.657637742789113</c:v>
                </c:pt>
                <c:pt idx="35648">
                  <c:v>58.667174631474538</c:v>
                </c:pt>
                <c:pt idx="35649">
                  <c:v>58.679422004312663</c:v>
                </c:pt>
                <c:pt idx="35650">
                  <c:v>58.769068757955758</c:v>
                </c:pt>
                <c:pt idx="35651">
                  <c:v>58.771377688900671</c:v>
                </c:pt>
                <c:pt idx="35652">
                  <c:v>58.771879630410403</c:v>
                </c:pt>
                <c:pt idx="35653">
                  <c:v>58.756319443607858</c:v>
                </c:pt>
                <c:pt idx="35654">
                  <c:v>58.764049342858158</c:v>
                </c:pt>
                <c:pt idx="35655">
                  <c:v>58.777702151923627</c:v>
                </c:pt>
                <c:pt idx="35656">
                  <c:v>58.671591716760403</c:v>
                </c:pt>
                <c:pt idx="35657">
                  <c:v>58.673900647705317</c:v>
                </c:pt>
                <c:pt idx="35658">
                  <c:v>58.675306083932632</c:v>
                </c:pt>
                <c:pt idx="35659">
                  <c:v>58.686248408845387</c:v>
                </c:pt>
                <c:pt idx="35660">
                  <c:v>58.679120839406821</c:v>
                </c:pt>
                <c:pt idx="35661">
                  <c:v>58.68805539828054</c:v>
                </c:pt>
                <c:pt idx="35662">
                  <c:v>58.689862387715657</c:v>
                </c:pt>
                <c:pt idx="35663">
                  <c:v>58.684140254504413</c:v>
                </c:pt>
                <c:pt idx="35664">
                  <c:v>58.689460834507862</c:v>
                </c:pt>
                <c:pt idx="35665">
                  <c:v>58.680024334124383</c:v>
                </c:pt>
                <c:pt idx="35666">
                  <c:v>58.681931711861452</c:v>
                </c:pt>
                <c:pt idx="35667">
                  <c:v>58.678418121293149</c:v>
                </c:pt>
                <c:pt idx="35668">
                  <c:v>58.679020451104847</c:v>
                </c:pt>
                <c:pt idx="35669">
                  <c:v>58.677313849971682</c:v>
                </c:pt>
                <c:pt idx="35670">
                  <c:v>58.694781414511297</c:v>
                </c:pt>
                <c:pt idx="35671">
                  <c:v>58.69156898884885</c:v>
                </c:pt>
                <c:pt idx="35672">
                  <c:v>58.705422574518231</c:v>
                </c:pt>
                <c:pt idx="35673">
                  <c:v>58.697692675267923</c:v>
                </c:pt>
                <c:pt idx="35674">
                  <c:v>58.690866270735206</c:v>
                </c:pt>
                <c:pt idx="35675">
                  <c:v>58.796073211180847</c:v>
                </c:pt>
                <c:pt idx="35676">
                  <c:v>58.793965056839852</c:v>
                </c:pt>
                <c:pt idx="35677">
                  <c:v>58.788142535326642</c:v>
                </c:pt>
                <c:pt idx="35678">
                  <c:v>58.775393220978764</c:v>
                </c:pt>
                <c:pt idx="35679">
                  <c:v>58.777802540225579</c:v>
                </c:pt>
                <c:pt idx="35680">
                  <c:v>58.769470311163573</c:v>
                </c:pt>
                <c:pt idx="35681">
                  <c:v>58.770273417579197</c:v>
                </c:pt>
                <c:pt idx="35682">
                  <c:v>58.780713800982198</c:v>
                </c:pt>
                <c:pt idx="35683">
                  <c:v>58.777501375319723</c:v>
                </c:pt>
                <c:pt idx="35684">
                  <c:v>58.783323896832947</c:v>
                </c:pt>
                <c:pt idx="35685">
                  <c:v>58.774891279468967</c:v>
                </c:pt>
                <c:pt idx="35686">
                  <c:v>58.767663321728428</c:v>
                </c:pt>
                <c:pt idx="35687">
                  <c:v>58.76033497568595</c:v>
                </c:pt>
                <c:pt idx="35688">
                  <c:v>58.662757546188651</c:v>
                </c:pt>
                <c:pt idx="35689">
                  <c:v>58.648602795613407</c:v>
                </c:pt>
                <c:pt idx="35690">
                  <c:v>58.64398493372363</c:v>
                </c:pt>
                <c:pt idx="35691">
                  <c:v>58.55724944083714</c:v>
                </c:pt>
                <c:pt idx="35692">
                  <c:v>58.564778563483529</c:v>
                </c:pt>
                <c:pt idx="35693">
                  <c:v>58.566886717824531</c:v>
                </c:pt>
                <c:pt idx="35694">
                  <c:v>58.564878951785502</c:v>
                </c:pt>
                <c:pt idx="35695">
                  <c:v>58.56257002084061</c:v>
                </c:pt>
                <c:pt idx="35696">
                  <c:v>58.568292154051868</c:v>
                </c:pt>
                <c:pt idx="35697">
                  <c:v>58.579435255568526</c:v>
                </c:pt>
                <c:pt idx="35698">
                  <c:v>58.576523994811907</c:v>
                </c:pt>
                <c:pt idx="35699">
                  <c:v>58.583149622740763</c:v>
                </c:pt>
                <c:pt idx="35700">
                  <c:v>58.573612734055331</c:v>
                </c:pt>
                <c:pt idx="35701">
                  <c:v>58.566987106126497</c:v>
                </c:pt>
                <c:pt idx="35702">
                  <c:v>58.566886717824538</c:v>
                </c:pt>
                <c:pt idx="35703">
                  <c:v>58.565380893295263</c:v>
                </c:pt>
                <c:pt idx="35704">
                  <c:v>58.578029819341218</c:v>
                </c:pt>
                <c:pt idx="35705">
                  <c:v>58.5795356438705</c:v>
                </c:pt>
                <c:pt idx="35706">
                  <c:v>58.576423606509998</c:v>
                </c:pt>
                <c:pt idx="35707">
                  <c:v>58.683839089598557</c:v>
                </c:pt>
                <c:pt idx="35708">
                  <c:v>58.678920062802931</c:v>
                </c:pt>
                <c:pt idx="35709">
                  <c:v>58.692472483566448</c:v>
                </c:pt>
                <c:pt idx="35710">
                  <c:v>58.764450896066009</c:v>
                </c:pt>
                <c:pt idx="35711">
                  <c:v>58.654124152220803</c:v>
                </c:pt>
                <c:pt idx="35712">
                  <c:v>58.642780274100232</c:v>
                </c:pt>
                <c:pt idx="35713">
                  <c:v>58.646394252970502</c:v>
                </c:pt>
                <c:pt idx="35714">
                  <c:v>58.644687651837287</c:v>
                </c:pt>
                <c:pt idx="35715">
                  <c:v>58.638262800512379</c:v>
                </c:pt>
                <c:pt idx="35716">
                  <c:v>58.636355422775281</c:v>
                </c:pt>
                <c:pt idx="35717">
                  <c:v>58.644386486931431</c:v>
                </c:pt>
                <c:pt idx="35718">
                  <c:v>58.6493055137271</c:v>
                </c:pt>
                <c:pt idx="35719">
                  <c:v>58.658641625808613</c:v>
                </c:pt>
                <c:pt idx="35720">
                  <c:v>58.653421434107109</c:v>
                </c:pt>
                <c:pt idx="35721">
                  <c:v>58.555844004609817</c:v>
                </c:pt>
                <c:pt idx="35722">
                  <c:v>58.560461866499622</c:v>
                </c:pt>
                <c:pt idx="35723">
                  <c:v>58.572809627639728</c:v>
                </c:pt>
                <c:pt idx="35724">
                  <c:v>58.576323218208039</c:v>
                </c:pt>
                <c:pt idx="35725">
                  <c:v>58.57511855858462</c:v>
                </c:pt>
                <c:pt idx="35726">
                  <c:v>58.569195648769451</c:v>
                </c:pt>
                <c:pt idx="35727">
                  <c:v>58.579334867266589</c:v>
                </c:pt>
                <c:pt idx="35728">
                  <c:v>58.562670409142562</c:v>
                </c:pt>
                <c:pt idx="35729">
                  <c:v>58.56397545706794</c:v>
                </c:pt>
                <c:pt idx="35730">
                  <c:v>58.661151333357431</c:v>
                </c:pt>
                <c:pt idx="35731">
                  <c:v>58.661753663169137</c:v>
                </c:pt>
                <c:pt idx="35732">
                  <c:v>58.66506647713355</c:v>
                </c:pt>
                <c:pt idx="35733">
                  <c:v>58.674603365818982</c:v>
                </c:pt>
                <c:pt idx="35734">
                  <c:v>58.675808025442407</c:v>
                </c:pt>
                <c:pt idx="35735">
                  <c:v>58.668981620909697</c:v>
                </c:pt>
                <c:pt idx="35736">
                  <c:v>58.665267253737447</c:v>
                </c:pt>
                <c:pt idx="35737">
                  <c:v>58.664162982416002</c:v>
                </c:pt>
                <c:pt idx="35738">
                  <c:v>58.667174631474538</c:v>
                </c:pt>
                <c:pt idx="35739">
                  <c:v>58.667174631474552</c:v>
                </c:pt>
                <c:pt idx="35740">
                  <c:v>58.759531869270333</c:v>
                </c:pt>
                <c:pt idx="35741">
                  <c:v>58.7505973103966</c:v>
                </c:pt>
                <c:pt idx="35742">
                  <c:v>58.726403729626199</c:v>
                </c:pt>
                <c:pt idx="35743">
                  <c:v>58.724496351889108</c:v>
                </c:pt>
                <c:pt idx="35744">
                  <c:v>58.731724309629648</c:v>
                </c:pt>
                <c:pt idx="35745">
                  <c:v>58.7291142137789</c:v>
                </c:pt>
                <c:pt idx="35746">
                  <c:v>58.725299458304718</c:v>
                </c:pt>
                <c:pt idx="35747">
                  <c:v>58.739755373785812</c:v>
                </c:pt>
                <c:pt idx="35748">
                  <c:v>58.738851879068243</c:v>
                </c:pt>
                <c:pt idx="35749">
                  <c:v>58.757222938325441</c:v>
                </c:pt>
                <c:pt idx="35750">
                  <c:v>58.748087602847797</c:v>
                </c:pt>
                <c:pt idx="35751">
                  <c:v>58.745879060204878</c:v>
                </c:pt>
                <c:pt idx="35752">
                  <c:v>58.748689932659531</c:v>
                </c:pt>
                <c:pt idx="35753">
                  <c:v>58.745778671902912</c:v>
                </c:pt>
                <c:pt idx="35754">
                  <c:v>58.748489156055641</c:v>
                </c:pt>
                <c:pt idx="35755">
                  <c:v>58.744172459071677</c:v>
                </c:pt>
                <c:pt idx="35756">
                  <c:v>58.746079836808782</c:v>
                </c:pt>
                <c:pt idx="35757">
                  <c:v>58.736844113029207</c:v>
                </c:pt>
                <c:pt idx="35758">
                  <c:v>58.729013825476962</c:v>
                </c:pt>
                <c:pt idx="35759">
                  <c:v>58.741963916428773</c:v>
                </c:pt>
                <c:pt idx="35760">
                  <c:v>58.749693815679059</c:v>
                </c:pt>
                <c:pt idx="35761">
                  <c:v>58.752906241341528</c:v>
                </c:pt>
                <c:pt idx="35762">
                  <c:v>58.751902358322013</c:v>
                </c:pt>
                <c:pt idx="35763">
                  <c:v>58.753006629643473</c:v>
                </c:pt>
                <c:pt idx="35764">
                  <c:v>58.760134199082081</c:v>
                </c:pt>
                <c:pt idx="35765">
                  <c:v>58.747686049640002</c:v>
                </c:pt>
                <c:pt idx="35766">
                  <c:v>58.74597944850683</c:v>
                </c:pt>
                <c:pt idx="35767">
                  <c:v>58.761539635309411</c:v>
                </c:pt>
                <c:pt idx="35768">
                  <c:v>58.750396533792717</c:v>
                </c:pt>
                <c:pt idx="35769">
                  <c:v>58.753910124361042</c:v>
                </c:pt>
                <c:pt idx="35770">
                  <c:v>58.741963916428752</c:v>
                </c:pt>
                <c:pt idx="35771">
                  <c:v>58.736241783217487</c:v>
                </c:pt>
                <c:pt idx="35772">
                  <c:v>58.740859645107292</c:v>
                </c:pt>
                <c:pt idx="35773">
                  <c:v>58.744072070769739</c:v>
                </c:pt>
                <c:pt idx="35774">
                  <c:v>58.751300028510293</c:v>
                </c:pt>
                <c:pt idx="35775">
                  <c:v>58.734735958688212</c:v>
                </c:pt>
                <c:pt idx="35776">
                  <c:v>58.738048772652633</c:v>
                </c:pt>
                <c:pt idx="35777">
                  <c:v>58.746481390016577</c:v>
                </c:pt>
                <c:pt idx="35778">
                  <c:v>58.738651102464338</c:v>
                </c:pt>
                <c:pt idx="35779">
                  <c:v>58.736643336425303</c:v>
                </c:pt>
                <c:pt idx="35780">
                  <c:v>58.73262780434721</c:v>
                </c:pt>
                <c:pt idx="35781">
                  <c:v>58.732226251139402</c:v>
                </c:pt>
                <c:pt idx="35782">
                  <c:v>58.719476936791487</c:v>
                </c:pt>
                <c:pt idx="35783">
                  <c:v>58.71566218131732</c:v>
                </c:pt>
                <c:pt idx="35784">
                  <c:v>58.716866840940753</c:v>
                </c:pt>
                <c:pt idx="35785">
                  <c:v>58.709940048106063</c:v>
                </c:pt>
                <c:pt idx="35786">
                  <c:v>58.708835776784582</c:v>
                </c:pt>
                <c:pt idx="35787">
                  <c:v>58.702410925459638</c:v>
                </c:pt>
                <c:pt idx="35788">
                  <c:v>58.710642766219713</c:v>
                </c:pt>
                <c:pt idx="35789">
                  <c:v>58.722789750755901</c:v>
                </c:pt>
                <c:pt idx="35790">
                  <c:v>58.709538494898247</c:v>
                </c:pt>
                <c:pt idx="35791">
                  <c:v>58.712248979050941</c:v>
                </c:pt>
                <c:pt idx="35792">
                  <c:v>58.717469170752437</c:v>
                </c:pt>
                <c:pt idx="35793">
                  <c:v>58.720280043207111</c:v>
                </c:pt>
                <c:pt idx="35794">
                  <c:v>58.729917320194502</c:v>
                </c:pt>
                <c:pt idx="35795">
                  <c:v>58.722187420944223</c:v>
                </c:pt>
                <c:pt idx="35796">
                  <c:v>58.729515766986722</c:v>
                </c:pt>
                <c:pt idx="35797">
                  <c:v>58.744473623977527</c:v>
                </c:pt>
                <c:pt idx="35798">
                  <c:v>58.75692177341957</c:v>
                </c:pt>
                <c:pt idx="35799">
                  <c:v>58.762443130026931</c:v>
                </c:pt>
                <c:pt idx="35800">
                  <c:v>58.773184678335788</c:v>
                </c:pt>
                <c:pt idx="35801">
                  <c:v>58.772682736826027</c:v>
                </c:pt>
                <c:pt idx="35802">
                  <c:v>58.770273417579197</c:v>
                </c:pt>
                <c:pt idx="35803">
                  <c:v>58.774790891167029</c:v>
                </c:pt>
                <c:pt idx="35804">
                  <c:v>58.774690502865099</c:v>
                </c:pt>
                <c:pt idx="35805">
                  <c:v>58.755616725494207</c:v>
                </c:pt>
                <c:pt idx="35806">
                  <c:v>58.770273417579183</c:v>
                </c:pt>
                <c:pt idx="35807">
                  <c:v>58.7710765239948</c:v>
                </c:pt>
                <c:pt idx="35808">
                  <c:v>58.768165263238203</c:v>
                </c:pt>
                <c:pt idx="35809">
                  <c:v>58.781316130793911</c:v>
                </c:pt>
                <c:pt idx="35810">
                  <c:v>58.804104275336989</c:v>
                </c:pt>
                <c:pt idx="35811">
                  <c:v>58.767964486634277</c:v>
                </c:pt>
                <c:pt idx="35812">
                  <c:v>58.769972252673341</c:v>
                </c:pt>
                <c:pt idx="35813">
                  <c:v>58.775794774186551</c:v>
                </c:pt>
                <c:pt idx="35814">
                  <c:v>58.789648359855903</c:v>
                </c:pt>
                <c:pt idx="35815">
                  <c:v>58.781516907397801</c:v>
                </c:pt>
                <c:pt idx="35816">
                  <c:v>58.775292832676769</c:v>
                </c:pt>
                <c:pt idx="35817">
                  <c:v>58.766559050406961</c:v>
                </c:pt>
                <c:pt idx="35818">
                  <c:v>58.772682736826027</c:v>
                </c:pt>
                <c:pt idx="35819">
                  <c:v>58.770273417579169</c:v>
                </c:pt>
                <c:pt idx="35820">
                  <c:v>58.795972822878902</c:v>
                </c:pt>
                <c:pt idx="35821">
                  <c:v>58.786134769287571</c:v>
                </c:pt>
                <c:pt idx="35822">
                  <c:v>58.792860785518357</c:v>
                </c:pt>
                <c:pt idx="35823">
                  <c:v>58.790351077969582</c:v>
                </c:pt>
                <c:pt idx="35824">
                  <c:v>58.795571269671058</c:v>
                </c:pt>
                <c:pt idx="35825">
                  <c:v>58.784930109664153</c:v>
                </c:pt>
                <c:pt idx="35826">
                  <c:v>58.780513024378273</c:v>
                </c:pt>
                <c:pt idx="35827">
                  <c:v>58.782219625511452</c:v>
                </c:pt>
                <c:pt idx="35828">
                  <c:v>58.786536322495401</c:v>
                </c:pt>
                <c:pt idx="35829">
                  <c:v>58.764450896065959</c:v>
                </c:pt>
                <c:pt idx="35830">
                  <c:v>58.786837487401243</c:v>
                </c:pt>
                <c:pt idx="35831">
                  <c:v>58.779007199848998</c:v>
                </c:pt>
                <c:pt idx="35832">
                  <c:v>58.789748748157862</c:v>
                </c:pt>
                <c:pt idx="35833">
                  <c:v>58.685043749221983</c:v>
                </c:pt>
                <c:pt idx="35834">
                  <c:v>58.689159669602013</c:v>
                </c:pt>
                <c:pt idx="35835">
                  <c:v>58.682132488465399</c:v>
                </c:pt>
                <c:pt idx="35836">
                  <c:v>58.679120839406828</c:v>
                </c:pt>
                <c:pt idx="35837">
                  <c:v>58.67088899864676</c:v>
                </c:pt>
                <c:pt idx="35838">
                  <c:v>58.674904530724859</c:v>
                </c:pt>
                <c:pt idx="35839">
                  <c:v>58.65452570542859</c:v>
                </c:pt>
                <c:pt idx="35840">
                  <c:v>58.656332694863728</c:v>
                </c:pt>
                <c:pt idx="35841">
                  <c:v>58.551125754418067</c:v>
                </c:pt>
                <c:pt idx="35842">
                  <c:v>58.548917211775141</c:v>
                </c:pt>
                <c:pt idx="35843">
                  <c:v>58.531349258933552</c:v>
                </c:pt>
                <c:pt idx="35844">
                  <c:v>58.536870615540913</c:v>
                </c:pt>
                <c:pt idx="35845">
                  <c:v>58.53426051969015</c:v>
                </c:pt>
                <c:pt idx="35846">
                  <c:v>58.517294896660268</c:v>
                </c:pt>
                <c:pt idx="35847">
                  <c:v>58.508460726088522</c:v>
                </c:pt>
                <c:pt idx="35848">
                  <c:v>58.500429661932351</c:v>
                </c:pt>
                <c:pt idx="35849">
                  <c:v>58.516692566848569</c:v>
                </c:pt>
                <c:pt idx="35850">
                  <c:v>58.510568880429503</c:v>
                </c:pt>
                <c:pt idx="35851">
                  <c:v>58.497719177779643</c:v>
                </c:pt>
                <c:pt idx="35852">
                  <c:v>58.5932888412379</c:v>
                </c:pt>
                <c:pt idx="35853">
                  <c:v>58.589976027273472</c:v>
                </c:pt>
                <c:pt idx="35854">
                  <c:v>58.589474085763698</c:v>
                </c:pt>
                <c:pt idx="35855">
                  <c:v>58.57692554801973</c:v>
                </c:pt>
                <c:pt idx="35856">
                  <c:v>58.587265543120779</c:v>
                </c:pt>
                <c:pt idx="35857">
                  <c:v>58.574516228772872</c:v>
                </c:pt>
                <c:pt idx="35858">
                  <c:v>58.572508462733843</c:v>
                </c:pt>
                <c:pt idx="35859">
                  <c:v>58.577126324623627</c:v>
                </c:pt>
                <c:pt idx="35860">
                  <c:v>58.669784727325279</c:v>
                </c:pt>
                <c:pt idx="35861">
                  <c:v>58.673298317893597</c:v>
                </c:pt>
                <c:pt idx="35862">
                  <c:v>58.691870153754707</c:v>
                </c:pt>
                <c:pt idx="35863">
                  <c:v>58.690063164319582</c:v>
                </c:pt>
                <c:pt idx="35864">
                  <c:v>58.691468600546898</c:v>
                </c:pt>
                <c:pt idx="35865">
                  <c:v>58.701206265836241</c:v>
                </c:pt>
                <c:pt idx="35866">
                  <c:v>58.702812478667482</c:v>
                </c:pt>
                <c:pt idx="35867">
                  <c:v>58.711345484333371</c:v>
                </c:pt>
                <c:pt idx="35868">
                  <c:v>58.704519079800647</c:v>
                </c:pt>
                <c:pt idx="35869">
                  <c:v>58.703816361686982</c:v>
                </c:pt>
                <c:pt idx="35870">
                  <c:v>58.69096665903713</c:v>
                </c:pt>
                <c:pt idx="35871">
                  <c:v>58.692874036774221</c:v>
                </c:pt>
                <c:pt idx="35872">
                  <c:v>58.688858504696142</c:v>
                </c:pt>
                <c:pt idx="35873">
                  <c:v>58.692472483566434</c:v>
                </c:pt>
                <c:pt idx="35874">
                  <c:v>58.609049804644343</c:v>
                </c:pt>
                <c:pt idx="35875">
                  <c:v>58.61045524087168</c:v>
                </c:pt>
                <c:pt idx="35876">
                  <c:v>58.608648251436541</c:v>
                </c:pt>
                <c:pt idx="35877">
                  <c:v>58.610756405777508</c:v>
                </c:pt>
                <c:pt idx="35878">
                  <c:v>58.613266113326318</c:v>
                </c:pt>
                <c:pt idx="35879">
                  <c:v>58.617783586914157</c:v>
                </c:pt>
                <c:pt idx="35880">
                  <c:v>58.623003778615661</c:v>
                </c:pt>
                <c:pt idx="35881">
                  <c:v>58.629830183148407</c:v>
                </c:pt>
                <c:pt idx="35882">
                  <c:v>58.633343773716717</c:v>
                </c:pt>
                <c:pt idx="35883">
                  <c:v>58.532152365349162</c:v>
                </c:pt>
                <c:pt idx="35884">
                  <c:v>58.543897796677527</c:v>
                </c:pt>
                <c:pt idx="35885">
                  <c:v>58.538777993278003</c:v>
                </c:pt>
                <c:pt idx="35886">
                  <c:v>58.536669838937023</c:v>
                </c:pt>
                <c:pt idx="35887">
                  <c:v>58.537774110258468</c:v>
                </c:pt>
                <c:pt idx="35888">
                  <c:v>58.544399738187309</c:v>
                </c:pt>
                <c:pt idx="35889">
                  <c:v>58.539480711391668</c:v>
                </c:pt>
                <c:pt idx="35890">
                  <c:v>58.534461296294047</c:v>
                </c:pt>
                <c:pt idx="35891">
                  <c:v>58.540484594411168</c:v>
                </c:pt>
                <c:pt idx="35892">
                  <c:v>58.541890030638498</c:v>
                </c:pt>
                <c:pt idx="35893">
                  <c:v>58.625413097862527</c:v>
                </c:pt>
                <c:pt idx="35894">
                  <c:v>58.618988246537612</c:v>
                </c:pt>
                <c:pt idx="35895">
                  <c:v>58.610354852569742</c:v>
                </c:pt>
                <c:pt idx="35896">
                  <c:v>58.499425778912837</c:v>
                </c:pt>
                <c:pt idx="35897">
                  <c:v>58.48998927852935</c:v>
                </c:pt>
                <c:pt idx="35898">
                  <c:v>58.496012576646457</c:v>
                </c:pt>
                <c:pt idx="35899">
                  <c:v>58.496614906458177</c:v>
                </c:pt>
                <c:pt idx="35900">
                  <c:v>58.487278794376643</c:v>
                </c:pt>
                <c:pt idx="35901">
                  <c:v>58.490390831737159</c:v>
                </c:pt>
                <c:pt idx="35902">
                  <c:v>58.583551175948543</c:v>
                </c:pt>
                <c:pt idx="35903">
                  <c:v>58.577327101227517</c:v>
                </c:pt>
                <c:pt idx="35904">
                  <c:v>58.578732537454869</c:v>
                </c:pt>
                <c:pt idx="35905">
                  <c:v>58.56638477631477</c:v>
                </c:pt>
                <c:pt idx="35906">
                  <c:v>58.553535073664918</c:v>
                </c:pt>
                <c:pt idx="35907">
                  <c:v>58.546708669132187</c:v>
                </c:pt>
                <c:pt idx="35908">
                  <c:v>58.561264972915232</c:v>
                </c:pt>
                <c:pt idx="35909">
                  <c:v>58.566485164616701</c:v>
                </c:pt>
                <c:pt idx="35910">
                  <c:v>58.564878951785467</c:v>
                </c:pt>
                <c:pt idx="35911">
                  <c:v>58.560562254801567</c:v>
                </c:pt>
                <c:pt idx="35912">
                  <c:v>58.566987106126483</c:v>
                </c:pt>
                <c:pt idx="35913">
                  <c:v>58.56738865933427</c:v>
                </c:pt>
                <c:pt idx="35914">
                  <c:v>58.580740303493897</c:v>
                </c:pt>
                <c:pt idx="35915">
                  <c:v>58.685545690731729</c:v>
                </c:pt>
                <c:pt idx="35916">
                  <c:v>58.70010199451476</c:v>
                </c:pt>
                <c:pt idx="35917">
                  <c:v>58.688055398280532</c:v>
                </c:pt>
                <c:pt idx="35918">
                  <c:v>58.683337148088803</c:v>
                </c:pt>
                <c:pt idx="35919">
                  <c:v>58.686549573751243</c:v>
                </c:pt>
                <c:pt idx="35920">
                  <c:v>58.674703754120927</c:v>
                </c:pt>
                <c:pt idx="35921">
                  <c:v>58.684039866202447</c:v>
                </c:pt>
                <c:pt idx="35922">
                  <c:v>58.691067047339082</c:v>
                </c:pt>
                <c:pt idx="35923">
                  <c:v>58.691067047339082</c:v>
                </c:pt>
                <c:pt idx="35924">
                  <c:v>58.708032670368958</c:v>
                </c:pt>
                <c:pt idx="35925">
                  <c:v>58.713453638674359</c:v>
                </c:pt>
                <c:pt idx="35926">
                  <c:v>58.71375480358023</c:v>
                </c:pt>
                <c:pt idx="35927">
                  <c:v>58.719276160187583</c:v>
                </c:pt>
                <c:pt idx="35928">
                  <c:v>58.725299458304711</c:v>
                </c:pt>
                <c:pt idx="35929">
                  <c:v>58.706426457537731</c:v>
                </c:pt>
                <c:pt idx="35930">
                  <c:v>58.706627234141649</c:v>
                </c:pt>
                <c:pt idx="35931">
                  <c:v>58.712248979050962</c:v>
                </c:pt>
                <c:pt idx="35932">
                  <c:v>58.712750920560723</c:v>
                </c:pt>
                <c:pt idx="35933">
                  <c:v>58.710542377917783</c:v>
                </c:pt>
                <c:pt idx="35934">
                  <c:v>58.721384314528599</c:v>
                </c:pt>
                <c:pt idx="35935">
                  <c:v>58.71626451112904</c:v>
                </c:pt>
                <c:pt idx="35936">
                  <c:v>58.727909554155481</c:v>
                </c:pt>
                <c:pt idx="35937">
                  <c:v>58.722689362453963</c:v>
                </c:pt>
                <c:pt idx="35938">
                  <c:v>58.729515766986701</c:v>
                </c:pt>
                <c:pt idx="35939">
                  <c:v>58.728612272269118</c:v>
                </c:pt>
                <c:pt idx="35940">
                  <c:v>58.742666634542402</c:v>
                </c:pt>
                <c:pt idx="35941">
                  <c:v>58.732427027743292</c:v>
                </c:pt>
                <c:pt idx="35942">
                  <c:v>58.731222368119873</c:v>
                </c:pt>
                <c:pt idx="35943">
                  <c:v>58.724395963587142</c:v>
                </c:pt>
                <c:pt idx="35944">
                  <c:v>58.735037123594083</c:v>
                </c:pt>
                <c:pt idx="35945">
                  <c:v>58.747686049640002</c:v>
                </c:pt>
                <c:pt idx="35946">
                  <c:v>58.735639453405788</c:v>
                </c:pt>
                <c:pt idx="35947">
                  <c:v>58.725098681700821</c:v>
                </c:pt>
                <c:pt idx="35948">
                  <c:v>58.744574012279507</c:v>
                </c:pt>
                <c:pt idx="35949">
                  <c:v>58.746581778318543</c:v>
                </c:pt>
                <c:pt idx="35950">
                  <c:v>58.734133628876499</c:v>
                </c:pt>
                <c:pt idx="35951">
                  <c:v>58.731523533025737</c:v>
                </c:pt>
                <c:pt idx="35952">
                  <c:v>58.735539065103829</c:v>
                </c:pt>
                <c:pt idx="35953">
                  <c:v>58.730921203214017</c:v>
                </c:pt>
                <c:pt idx="35954">
                  <c:v>58.730218485100352</c:v>
                </c:pt>
                <c:pt idx="35955">
                  <c:v>58.716364899430999</c:v>
                </c:pt>
                <c:pt idx="35956">
                  <c:v>58.717168005846602</c:v>
                </c:pt>
                <c:pt idx="35957">
                  <c:v>58.704619468102628</c:v>
                </c:pt>
                <c:pt idx="35958">
                  <c:v>58.705422574518238</c:v>
                </c:pt>
                <c:pt idx="35959">
                  <c:v>58.691769765452761</c:v>
                </c:pt>
                <c:pt idx="35960">
                  <c:v>58.695383744323053</c:v>
                </c:pt>
                <c:pt idx="35961">
                  <c:v>58.701908983949927</c:v>
                </c:pt>
                <c:pt idx="35962">
                  <c:v>58.699298888099158</c:v>
                </c:pt>
                <c:pt idx="35963">
                  <c:v>58.687754233374697</c:v>
                </c:pt>
                <c:pt idx="35964">
                  <c:v>58.680024334124397</c:v>
                </c:pt>
                <c:pt idx="35965">
                  <c:v>58.678518509595108</c:v>
                </c:pt>
                <c:pt idx="35966">
                  <c:v>58.686549573751257</c:v>
                </c:pt>
                <c:pt idx="35967">
                  <c:v>58.68715190356297</c:v>
                </c:pt>
                <c:pt idx="35968">
                  <c:v>58.682032100163433</c:v>
                </c:pt>
                <c:pt idx="35969">
                  <c:v>58.692773648472283</c:v>
                </c:pt>
                <c:pt idx="35970">
                  <c:v>58.677113073367778</c:v>
                </c:pt>
                <c:pt idx="35971">
                  <c:v>58.671491328458472</c:v>
                </c:pt>
                <c:pt idx="35972">
                  <c:v>58.666471913360873</c:v>
                </c:pt>
                <c:pt idx="35973">
                  <c:v>58.664664923925727</c:v>
                </c:pt>
                <c:pt idx="35974">
                  <c:v>58.672093658270192</c:v>
                </c:pt>
                <c:pt idx="35975">
                  <c:v>58.664664923925727</c:v>
                </c:pt>
                <c:pt idx="35976">
                  <c:v>58.671390940156513</c:v>
                </c:pt>
                <c:pt idx="35977">
                  <c:v>58.663560652604247</c:v>
                </c:pt>
                <c:pt idx="35978">
                  <c:v>58.660047062035943</c:v>
                </c:pt>
                <c:pt idx="35979">
                  <c:v>58.661954439773027</c:v>
                </c:pt>
                <c:pt idx="35980">
                  <c:v>58.649305513727072</c:v>
                </c:pt>
                <c:pt idx="35981">
                  <c:v>58.646695417876323</c:v>
                </c:pt>
                <c:pt idx="35982">
                  <c:v>58.646695417876323</c:v>
                </c:pt>
                <c:pt idx="35983">
                  <c:v>58.647900077499749</c:v>
                </c:pt>
                <c:pt idx="35984">
                  <c:v>58.653019880899308</c:v>
                </c:pt>
                <c:pt idx="35985">
                  <c:v>58.668680456003813</c:v>
                </c:pt>
                <c:pt idx="35986">
                  <c:v>58.648602795613407</c:v>
                </c:pt>
                <c:pt idx="35987">
                  <c:v>58.651714832973923</c:v>
                </c:pt>
                <c:pt idx="35988">
                  <c:v>58.647799689197797</c:v>
                </c:pt>
                <c:pt idx="35989">
                  <c:v>58.659745897130072</c:v>
                </c:pt>
                <c:pt idx="35990">
                  <c:v>58.667576184682318</c:v>
                </c:pt>
                <c:pt idx="35991">
                  <c:v>58.673599482799453</c:v>
                </c:pt>
                <c:pt idx="35992">
                  <c:v>58.668881232607703</c:v>
                </c:pt>
                <c:pt idx="35993">
                  <c:v>58.687252291864922</c:v>
                </c:pt>
                <c:pt idx="35994">
                  <c:v>58.698796946589397</c:v>
                </c:pt>
                <c:pt idx="35995">
                  <c:v>58.722689362453963</c:v>
                </c:pt>
                <c:pt idx="35996">
                  <c:v>58.726504117928123</c:v>
                </c:pt>
                <c:pt idx="35997">
                  <c:v>58.726303341324218</c:v>
                </c:pt>
                <c:pt idx="35998">
                  <c:v>58.729314990382782</c:v>
                </c:pt>
                <c:pt idx="35999">
                  <c:v>58.732326639441347</c:v>
                </c:pt>
                <c:pt idx="36000">
                  <c:v>58.720179654905174</c:v>
                </c:pt>
                <c:pt idx="36001">
                  <c:v>58.754311677568829</c:v>
                </c:pt>
                <c:pt idx="36002">
                  <c:v>58.759230704364477</c:v>
                </c:pt>
                <c:pt idx="36003">
                  <c:v>58.762844683234732</c:v>
                </c:pt>
                <c:pt idx="36004">
                  <c:v>58.749392650773189</c:v>
                </c:pt>
                <c:pt idx="36005">
                  <c:v>58.757925656439113</c:v>
                </c:pt>
                <c:pt idx="36006">
                  <c:v>58.764752060971851</c:v>
                </c:pt>
                <c:pt idx="36007">
                  <c:v>58.767964486634298</c:v>
                </c:pt>
                <c:pt idx="36008">
                  <c:v>58.79004991306374</c:v>
                </c:pt>
                <c:pt idx="36009">
                  <c:v>58.786636710797353</c:v>
                </c:pt>
                <c:pt idx="36010">
                  <c:v>58.777400987017778</c:v>
                </c:pt>
                <c:pt idx="36011">
                  <c:v>58.788242923628573</c:v>
                </c:pt>
                <c:pt idx="36012">
                  <c:v>58.768767593049901</c:v>
                </c:pt>
                <c:pt idx="36013">
                  <c:v>58.762643906630821</c:v>
                </c:pt>
                <c:pt idx="36014">
                  <c:v>58.746180225110713</c:v>
                </c:pt>
                <c:pt idx="36015">
                  <c:v>58.746782554922433</c:v>
                </c:pt>
                <c:pt idx="36016">
                  <c:v>58.744774788883383</c:v>
                </c:pt>
                <c:pt idx="36017">
                  <c:v>58.745477506997041</c:v>
                </c:pt>
                <c:pt idx="36018">
                  <c:v>58.750296145490722</c:v>
                </c:pt>
                <c:pt idx="36019">
                  <c:v>58.767562933426461</c:v>
                </c:pt>
                <c:pt idx="36020">
                  <c:v>58.727006059437883</c:v>
                </c:pt>
                <c:pt idx="36021">
                  <c:v>58.720480819811009</c:v>
                </c:pt>
                <c:pt idx="36022">
                  <c:v>58.72088237301881</c:v>
                </c:pt>
                <c:pt idx="36023">
                  <c:v>58.710642766219713</c:v>
                </c:pt>
                <c:pt idx="36024">
                  <c:v>58.714959463203627</c:v>
                </c:pt>
                <c:pt idx="36025">
                  <c:v>58.719878489999303</c:v>
                </c:pt>
                <c:pt idx="36026">
                  <c:v>58.748890709263407</c:v>
                </c:pt>
                <c:pt idx="36027">
                  <c:v>58.72901382547694</c:v>
                </c:pt>
                <c:pt idx="36028">
                  <c:v>58.752805853039547</c:v>
                </c:pt>
                <c:pt idx="36029">
                  <c:v>58.762443130026952</c:v>
                </c:pt>
                <c:pt idx="36030">
                  <c:v>58.749894592282921</c:v>
                </c:pt>
                <c:pt idx="36031">
                  <c:v>58.749794203980983</c:v>
                </c:pt>
                <c:pt idx="36032">
                  <c:v>58.765856332293282</c:v>
                </c:pt>
                <c:pt idx="36033">
                  <c:v>58.747184108130227</c:v>
                </c:pt>
                <c:pt idx="36034">
                  <c:v>58.750597310396579</c:v>
                </c:pt>
                <c:pt idx="36035">
                  <c:v>58.746381001714617</c:v>
                </c:pt>
                <c:pt idx="36036">
                  <c:v>58.743268964354108</c:v>
                </c:pt>
                <c:pt idx="36037">
                  <c:v>58.74116081001312</c:v>
                </c:pt>
                <c:pt idx="36038">
                  <c:v>58.732226251139402</c:v>
                </c:pt>
                <c:pt idx="36039">
                  <c:v>58.749292262471243</c:v>
                </c:pt>
                <c:pt idx="36040">
                  <c:v>58.744875177185349</c:v>
                </c:pt>
                <c:pt idx="36041">
                  <c:v>58.644085322025589</c:v>
                </c:pt>
                <c:pt idx="36042">
                  <c:v>58.655328811844207</c:v>
                </c:pt>
                <c:pt idx="36043">
                  <c:v>58.659846285432018</c:v>
                </c:pt>
                <c:pt idx="36044">
                  <c:v>58.65251793938954</c:v>
                </c:pt>
                <c:pt idx="36045">
                  <c:v>58.616679315592691</c:v>
                </c:pt>
                <c:pt idx="36046">
                  <c:v>58.614269996345847</c:v>
                </c:pt>
                <c:pt idx="36047">
                  <c:v>58.586362048403231</c:v>
                </c:pt>
                <c:pt idx="36048">
                  <c:v>58.576724771415833</c:v>
                </c:pt>
                <c:pt idx="36049">
                  <c:v>58.576724771415833</c:v>
                </c:pt>
                <c:pt idx="36050">
                  <c:v>58.566384776314777</c:v>
                </c:pt>
                <c:pt idx="36051">
                  <c:v>58.557952158950819</c:v>
                </c:pt>
                <c:pt idx="36052">
                  <c:v>58.571504579714308</c:v>
                </c:pt>
                <c:pt idx="36053">
                  <c:v>58.575921665000202</c:v>
                </c:pt>
                <c:pt idx="36054">
                  <c:v>58.577829042737292</c:v>
                </c:pt>
                <c:pt idx="36055">
                  <c:v>58.567890600844038</c:v>
                </c:pt>
                <c:pt idx="36056">
                  <c:v>58.600817963884303</c:v>
                </c:pt>
                <c:pt idx="36057">
                  <c:v>58.605435825774101</c:v>
                </c:pt>
                <c:pt idx="36058">
                  <c:v>58.596702043504273</c:v>
                </c:pt>
                <c:pt idx="36059">
                  <c:v>58.603930001244812</c:v>
                </c:pt>
                <c:pt idx="36060">
                  <c:v>58.694179084699613</c:v>
                </c:pt>
                <c:pt idx="36061">
                  <c:v>58.687854621676621</c:v>
                </c:pt>
                <c:pt idx="36062">
                  <c:v>58.681329382049761</c:v>
                </c:pt>
                <c:pt idx="36063">
                  <c:v>58.679321616010718</c:v>
                </c:pt>
                <c:pt idx="36064">
                  <c:v>58.687754233374683</c:v>
                </c:pt>
                <c:pt idx="36065">
                  <c:v>58.675908413744317</c:v>
                </c:pt>
                <c:pt idx="36066">
                  <c:v>58.676309966952161</c:v>
                </c:pt>
                <c:pt idx="36067">
                  <c:v>58.687553456770779</c:v>
                </c:pt>
                <c:pt idx="36068">
                  <c:v>58.69658840394645</c:v>
                </c:pt>
                <c:pt idx="36069">
                  <c:v>58.708133058670931</c:v>
                </c:pt>
                <c:pt idx="36070">
                  <c:v>58.699399276401117</c:v>
                </c:pt>
                <c:pt idx="36071">
                  <c:v>58.693476366585962</c:v>
                </c:pt>
                <c:pt idx="36072">
                  <c:v>58.699399276401103</c:v>
                </c:pt>
                <c:pt idx="36073">
                  <c:v>58.725600623210553</c:v>
                </c:pt>
                <c:pt idx="36074">
                  <c:v>58.723793633775429</c:v>
                </c:pt>
                <c:pt idx="36075">
                  <c:v>58.687653845072731</c:v>
                </c:pt>
                <c:pt idx="36076">
                  <c:v>58.689962776017623</c:v>
                </c:pt>
                <c:pt idx="36077">
                  <c:v>58.689761999413712</c:v>
                </c:pt>
                <c:pt idx="36078">
                  <c:v>58.691769765452747</c:v>
                </c:pt>
                <c:pt idx="36079">
                  <c:v>58.696287239040593</c:v>
                </c:pt>
                <c:pt idx="36080">
                  <c:v>58.686449185449298</c:v>
                </c:pt>
                <c:pt idx="36081">
                  <c:v>58.689862387715657</c:v>
                </c:pt>
                <c:pt idx="36082">
                  <c:v>58.696086462436668</c:v>
                </c:pt>
                <c:pt idx="36083">
                  <c:v>58.713554026976333</c:v>
                </c:pt>
                <c:pt idx="36084">
                  <c:v>58.731824697931557</c:v>
                </c:pt>
                <c:pt idx="36085">
                  <c:v>58.724697128492998</c:v>
                </c:pt>
                <c:pt idx="36086">
                  <c:v>58.718974995281719</c:v>
                </c:pt>
                <c:pt idx="36087">
                  <c:v>58.714758686599737</c:v>
                </c:pt>
                <c:pt idx="36088">
                  <c:v>58.718774218677829</c:v>
                </c:pt>
                <c:pt idx="36089">
                  <c:v>58.721283926226612</c:v>
                </c:pt>
                <c:pt idx="36090">
                  <c:v>58.726403729626171</c:v>
                </c:pt>
                <c:pt idx="36091">
                  <c:v>58.720179654905152</c:v>
                </c:pt>
                <c:pt idx="36092">
                  <c:v>58.698696558287423</c:v>
                </c:pt>
                <c:pt idx="36093">
                  <c:v>58.724496351889101</c:v>
                </c:pt>
                <c:pt idx="36094">
                  <c:v>58.721986644340276</c:v>
                </c:pt>
                <c:pt idx="36095">
                  <c:v>58.716364899430978</c:v>
                </c:pt>
                <c:pt idx="36096">
                  <c:v>58.717770335658322</c:v>
                </c:pt>
                <c:pt idx="36097">
                  <c:v>58.708233446972898</c:v>
                </c:pt>
                <c:pt idx="36098">
                  <c:v>58.715561793015382</c:v>
                </c:pt>
                <c:pt idx="36099">
                  <c:v>58.729415378684742</c:v>
                </c:pt>
                <c:pt idx="36100">
                  <c:v>58.72800994245744</c:v>
                </c:pt>
                <c:pt idx="36101">
                  <c:v>58.725600623210553</c:v>
                </c:pt>
                <c:pt idx="36102">
                  <c:v>58.69498219111523</c:v>
                </c:pt>
                <c:pt idx="36103">
                  <c:v>58.696387627342538</c:v>
                </c:pt>
                <c:pt idx="36104">
                  <c:v>58.708936165086541</c:v>
                </c:pt>
                <c:pt idx="36105">
                  <c:v>58.707430340557273</c:v>
                </c:pt>
                <c:pt idx="36106">
                  <c:v>58.723090915661771</c:v>
                </c:pt>
                <c:pt idx="36107">
                  <c:v>58.711847425843132</c:v>
                </c:pt>
                <c:pt idx="36108">
                  <c:v>58.718573442073932</c:v>
                </c:pt>
                <c:pt idx="36109">
                  <c:v>58.717268394148547</c:v>
                </c:pt>
                <c:pt idx="36110">
                  <c:v>58.726805282834</c:v>
                </c:pt>
                <c:pt idx="36111">
                  <c:v>58.717168005846602</c:v>
                </c:pt>
                <c:pt idx="36112">
                  <c:v>58.696989957154273</c:v>
                </c:pt>
                <c:pt idx="36113">
                  <c:v>58.705522962820183</c:v>
                </c:pt>
                <c:pt idx="36114">
                  <c:v>58.708333835274843</c:v>
                </c:pt>
                <c:pt idx="36115">
                  <c:v>58.709638883200213</c:v>
                </c:pt>
                <c:pt idx="36116">
                  <c:v>58.712349367352907</c:v>
                </c:pt>
                <c:pt idx="36117">
                  <c:v>58.704217914894798</c:v>
                </c:pt>
                <c:pt idx="36118">
                  <c:v>58.706125292631882</c:v>
                </c:pt>
                <c:pt idx="36119">
                  <c:v>58.709438106596302</c:v>
                </c:pt>
                <c:pt idx="36120">
                  <c:v>58.693677143189852</c:v>
                </c:pt>
                <c:pt idx="36121">
                  <c:v>58.701607819044042</c:v>
                </c:pt>
                <c:pt idx="36122">
                  <c:v>58.697090345456218</c:v>
                </c:pt>
                <c:pt idx="36123">
                  <c:v>58.722388197548113</c:v>
                </c:pt>
                <c:pt idx="36124">
                  <c:v>58.730720426610127</c:v>
                </c:pt>
                <c:pt idx="36125">
                  <c:v>58.70913694169046</c:v>
                </c:pt>
                <c:pt idx="36126">
                  <c:v>58.716565676034897</c:v>
                </c:pt>
                <c:pt idx="36127">
                  <c:v>58.711445872635338</c:v>
                </c:pt>
                <c:pt idx="36128">
                  <c:v>58.710040436408022</c:v>
                </c:pt>
                <c:pt idx="36129">
                  <c:v>58.701206265836227</c:v>
                </c:pt>
                <c:pt idx="36130">
                  <c:v>58.708133058670931</c:v>
                </c:pt>
                <c:pt idx="36131">
                  <c:v>58.710943931125577</c:v>
                </c:pt>
                <c:pt idx="36132">
                  <c:v>58.71014082470996</c:v>
                </c:pt>
                <c:pt idx="36133">
                  <c:v>58.71365441527827</c:v>
                </c:pt>
                <c:pt idx="36134">
                  <c:v>58.692673260170331</c:v>
                </c:pt>
                <c:pt idx="36135">
                  <c:v>58.68825617488443</c:v>
                </c:pt>
                <c:pt idx="36136">
                  <c:v>58.696488015644498</c:v>
                </c:pt>
                <c:pt idx="36137">
                  <c:v>58.689761999413733</c:v>
                </c:pt>
                <c:pt idx="36138">
                  <c:v>58.705021021310408</c:v>
                </c:pt>
                <c:pt idx="36139">
                  <c:v>58.71626451112904</c:v>
                </c:pt>
                <c:pt idx="36140">
                  <c:v>58.711144707729503</c:v>
                </c:pt>
                <c:pt idx="36141">
                  <c:v>58.70994004810607</c:v>
                </c:pt>
                <c:pt idx="36142">
                  <c:v>58.677012685065812</c:v>
                </c:pt>
                <c:pt idx="36143">
                  <c:v>58.669583950721382</c:v>
                </c:pt>
                <c:pt idx="36144">
                  <c:v>58.676008802046297</c:v>
                </c:pt>
                <c:pt idx="36145">
                  <c:v>58.667375408078442</c:v>
                </c:pt>
                <c:pt idx="36146">
                  <c:v>58.67641035525412</c:v>
                </c:pt>
                <c:pt idx="36147">
                  <c:v>58.672093658270192</c:v>
                </c:pt>
                <c:pt idx="36148">
                  <c:v>58.686148020543463</c:v>
                </c:pt>
                <c:pt idx="36149">
                  <c:v>58.687352680166882</c:v>
                </c:pt>
                <c:pt idx="36150">
                  <c:v>58.690464717527398</c:v>
                </c:pt>
                <c:pt idx="36151">
                  <c:v>58.68996277601763</c:v>
                </c:pt>
                <c:pt idx="36152">
                  <c:v>58.686549573751257</c:v>
                </c:pt>
                <c:pt idx="36153">
                  <c:v>58.706426457537731</c:v>
                </c:pt>
                <c:pt idx="36154">
                  <c:v>58.711044319427529</c:v>
                </c:pt>
                <c:pt idx="36155">
                  <c:v>58.705723739424101</c:v>
                </c:pt>
                <c:pt idx="36156">
                  <c:v>58.713654415278278</c:v>
                </c:pt>
                <c:pt idx="36157">
                  <c:v>58.693677143189852</c:v>
                </c:pt>
                <c:pt idx="36158">
                  <c:v>58.687854621676607</c:v>
                </c:pt>
                <c:pt idx="36159">
                  <c:v>58.699800829608911</c:v>
                </c:pt>
                <c:pt idx="36160">
                  <c:v>58.69658840394645</c:v>
                </c:pt>
                <c:pt idx="36161">
                  <c:v>58.704117526592853</c:v>
                </c:pt>
                <c:pt idx="36162">
                  <c:v>58.7073299522553</c:v>
                </c:pt>
                <c:pt idx="36163">
                  <c:v>58.702611702063571</c:v>
                </c:pt>
                <c:pt idx="36164">
                  <c:v>58.711044319427543</c:v>
                </c:pt>
                <c:pt idx="36165">
                  <c:v>58.69698995715428</c:v>
                </c:pt>
                <c:pt idx="36166">
                  <c:v>58.710943931125577</c:v>
                </c:pt>
                <c:pt idx="36167">
                  <c:v>58.700905100930399</c:v>
                </c:pt>
                <c:pt idx="36168">
                  <c:v>58.70080471262844</c:v>
                </c:pt>
                <c:pt idx="36169">
                  <c:v>58.694480249605448</c:v>
                </c:pt>
                <c:pt idx="36170">
                  <c:v>58.696789180550383</c:v>
                </c:pt>
                <c:pt idx="36171">
                  <c:v>58.699800829608932</c:v>
                </c:pt>
                <c:pt idx="36172">
                  <c:v>58.709739271502173</c:v>
                </c:pt>
                <c:pt idx="36173">
                  <c:v>58.714256745089997</c:v>
                </c:pt>
                <c:pt idx="36174">
                  <c:v>58.713152473768517</c:v>
                </c:pt>
                <c:pt idx="36175">
                  <c:v>58.697893451871828</c:v>
                </c:pt>
                <c:pt idx="36176">
                  <c:v>58.708133058670931</c:v>
                </c:pt>
                <c:pt idx="36177">
                  <c:v>58.715059851505622</c:v>
                </c:pt>
                <c:pt idx="36178">
                  <c:v>58.711646649239249</c:v>
                </c:pt>
                <c:pt idx="36179">
                  <c:v>58.708835776784589</c:v>
                </c:pt>
                <c:pt idx="36180">
                  <c:v>58.69156898884885</c:v>
                </c:pt>
                <c:pt idx="36181">
                  <c:v>58.691769765452747</c:v>
                </c:pt>
                <c:pt idx="36182">
                  <c:v>58.700905100930399</c:v>
                </c:pt>
                <c:pt idx="36183">
                  <c:v>58.704820244706518</c:v>
                </c:pt>
                <c:pt idx="36184">
                  <c:v>58.719778101697337</c:v>
                </c:pt>
                <c:pt idx="36185">
                  <c:v>58.700704324326487</c:v>
                </c:pt>
                <c:pt idx="36186">
                  <c:v>58.687854621676621</c:v>
                </c:pt>
                <c:pt idx="36187">
                  <c:v>58.689059281300061</c:v>
                </c:pt>
                <c:pt idx="36188">
                  <c:v>58.735338288499932</c:v>
                </c:pt>
                <c:pt idx="36189">
                  <c:v>58.735338288499932</c:v>
                </c:pt>
                <c:pt idx="36190">
                  <c:v>58.724897905096903</c:v>
                </c:pt>
                <c:pt idx="36191">
                  <c:v>58.723894022077403</c:v>
                </c:pt>
                <c:pt idx="36192">
                  <c:v>58.732025474535497</c:v>
                </c:pt>
                <c:pt idx="36193">
                  <c:v>58.735037123594061</c:v>
                </c:pt>
                <c:pt idx="36194">
                  <c:v>58.747886826243892</c:v>
                </c:pt>
                <c:pt idx="36195">
                  <c:v>58.743369352656067</c:v>
                </c:pt>
                <c:pt idx="36196">
                  <c:v>58.74597944850683</c:v>
                </c:pt>
                <c:pt idx="36197">
                  <c:v>58.747886826243906</c:v>
                </c:pt>
                <c:pt idx="36198">
                  <c:v>58.762844683234754</c:v>
                </c:pt>
                <c:pt idx="36199">
                  <c:v>58.779709917962677</c:v>
                </c:pt>
                <c:pt idx="36200">
                  <c:v>58.800791461372583</c:v>
                </c:pt>
                <c:pt idx="36201">
                  <c:v>58.803602333827243</c:v>
                </c:pt>
                <c:pt idx="36202">
                  <c:v>58.799285636843301</c:v>
                </c:pt>
                <c:pt idx="36203">
                  <c:v>58.801594567788179</c:v>
                </c:pt>
                <c:pt idx="36204">
                  <c:v>58.815648930061457</c:v>
                </c:pt>
                <c:pt idx="36205">
                  <c:v>58.812536892700962</c:v>
                </c:pt>
                <c:pt idx="36206">
                  <c:v>58.821069898366858</c:v>
                </c:pt>
                <c:pt idx="36207">
                  <c:v>58.783323896832933</c:v>
                </c:pt>
                <c:pt idx="36208">
                  <c:v>58.696688792248402</c:v>
                </c:pt>
                <c:pt idx="36209">
                  <c:v>58.716164122827088</c:v>
                </c:pt>
                <c:pt idx="36210">
                  <c:v>58.701105877534282</c:v>
                </c:pt>
                <c:pt idx="36211">
                  <c:v>58.720882373018817</c:v>
                </c:pt>
                <c:pt idx="36212">
                  <c:v>58.7240947986813</c:v>
                </c:pt>
                <c:pt idx="36213">
                  <c:v>58.724195186983238</c:v>
                </c:pt>
                <c:pt idx="36214">
                  <c:v>58.720480819811023</c:v>
                </c:pt>
                <c:pt idx="36215">
                  <c:v>58.713453638674373</c:v>
                </c:pt>
                <c:pt idx="36216">
                  <c:v>58.702812478667447</c:v>
                </c:pt>
                <c:pt idx="36217">
                  <c:v>58.700704324326473</c:v>
                </c:pt>
                <c:pt idx="36218">
                  <c:v>58.698495781683533</c:v>
                </c:pt>
                <c:pt idx="36219">
                  <c:v>58.685144137523928</c:v>
                </c:pt>
                <c:pt idx="36220">
                  <c:v>58.689561222809822</c:v>
                </c:pt>
                <c:pt idx="36221">
                  <c:v>58.66747579638038</c:v>
                </c:pt>
                <c:pt idx="36222">
                  <c:v>58.660549003545718</c:v>
                </c:pt>
                <c:pt idx="36223">
                  <c:v>58.661753663169122</c:v>
                </c:pt>
                <c:pt idx="36224">
                  <c:v>58.671290551854568</c:v>
                </c:pt>
                <c:pt idx="36225">
                  <c:v>58.653521822409097</c:v>
                </c:pt>
                <c:pt idx="36226">
                  <c:v>58.648100854103653</c:v>
                </c:pt>
                <c:pt idx="36227">
                  <c:v>58.734133628876499</c:v>
                </c:pt>
                <c:pt idx="36228">
                  <c:v>58.724697128493013</c:v>
                </c:pt>
                <c:pt idx="36229">
                  <c:v>58.732125862837471</c:v>
                </c:pt>
                <c:pt idx="36230">
                  <c:v>58.700101994514803</c:v>
                </c:pt>
                <c:pt idx="36231">
                  <c:v>58.70251131376164</c:v>
                </c:pt>
                <c:pt idx="36232">
                  <c:v>58.703214031875312</c:v>
                </c:pt>
                <c:pt idx="36233">
                  <c:v>58.705322186216293</c:v>
                </c:pt>
                <c:pt idx="36234">
                  <c:v>58.707028787349493</c:v>
                </c:pt>
                <c:pt idx="36235">
                  <c:v>58.708434223576802</c:v>
                </c:pt>
                <c:pt idx="36236">
                  <c:v>58.70140704244016</c:v>
                </c:pt>
                <c:pt idx="36237">
                  <c:v>58.700503547722597</c:v>
                </c:pt>
                <c:pt idx="36238">
                  <c:v>58.692974425076201</c:v>
                </c:pt>
                <c:pt idx="36239">
                  <c:v>58.678719286199041</c:v>
                </c:pt>
                <c:pt idx="36240">
                  <c:v>58.683537924692722</c:v>
                </c:pt>
                <c:pt idx="36241">
                  <c:v>58.681931711861488</c:v>
                </c:pt>
                <c:pt idx="36242">
                  <c:v>58.684541807712222</c:v>
                </c:pt>
                <c:pt idx="36243">
                  <c:v>58.705522962820183</c:v>
                </c:pt>
                <c:pt idx="36244">
                  <c:v>58.716063734525143</c:v>
                </c:pt>
                <c:pt idx="36245">
                  <c:v>58.713453638674402</c:v>
                </c:pt>
                <c:pt idx="36246">
                  <c:v>58.70773150546313</c:v>
                </c:pt>
                <c:pt idx="36247">
                  <c:v>58.702611702063592</c:v>
                </c:pt>
                <c:pt idx="36248">
                  <c:v>58.701908983949913</c:v>
                </c:pt>
                <c:pt idx="36249">
                  <c:v>58.703314420177243</c:v>
                </c:pt>
                <c:pt idx="36250">
                  <c:v>58.685746467335633</c:v>
                </c:pt>
                <c:pt idx="36251">
                  <c:v>58.679923945822431</c:v>
                </c:pt>
                <c:pt idx="36252">
                  <c:v>58.67922122770878</c:v>
                </c:pt>
                <c:pt idx="36253">
                  <c:v>58.676209578650223</c:v>
                </c:pt>
                <c:pt idx="36254">
                  <c:v>58.690263940923508</c:v>
                </c:pt>
                <c:pt idx="36255">
                  <c:v>58.679522392614643</c:v>
                </c:pt>
                <c:pt idx="36256">
                  <c:v>58.693978308095723</c:v>
                </c:pt>
                <c:pt idx="36257">
                  <c:v>58.682634429975138</c:v>
                </c:pt>
                <c:pt idx="36258">
                  <c:v>58.691669377150809</c:v>
                </c:pt>
                <c:pt idx="36259">
                  <c:v>58.709337718294357</c:v>
                </c:pt>
                <c:pt idx="36260">
                  <c:v>58.728411495665227</c:v>
                </c:pt>
                <c:pt idx="36261">
                  <c:v>58.718171888866131</c:v>
                </c:pt>
                <c:pt idx="36262">
                  <c:v>58.707028787349437</c:v>
                </c:pt>
                <c:pt idx="36263">
                  <c:v>58.702611702063557</c:v>
                </c:pt>
                <c:pt idx="36264">
                  <c:v>58.703916749988963</c:v>
                </c:pt>
                <c:pt idx="36265">
                  <c:v>58.70160781904405</c:v>
                </c:pt>
                <c:pt idx="36266">
                  <c:v>58.702511313761619</c:v>
                </c:pt>
                <c:pt idx="36267">
                  <c:v>58.702210148855769</c:v>
                </c:pt>
                <c:pt idx="36268">
                  <c:v>58.699800829608911</c:v>
                </c:pt>
                <c:pt idx="36269">
                  <c:v>58.706225680933848</c:v>
                </c:pt>
                <c:pt idx="36270">
                  <c:v>58.710642766219728</c:v>
                </c:pt>
                <c:pt idx="36271">
                  <c:v>58.710943931125577</c:v>
                </c:pt>
                <c:pt idx="36272">
                  <c:v>58.710241213011898</c:v>
                </c:pt>
                <c:pt idx="36273">
                  <c:v>58.713252862070462</c:v>
                </c:pt>
                <c:pt idx="36274">
                  <c:v>58.728511883967172</c:v>
                </c:pt>
                <c:pt idx="36275">
                  <c:v>58.707530728859233</c:v>
                </c:pt>
                <c:pt idx="36276">
                  <c:v>58.718171888866117</c:v>
                </c:pt>
                <c:pt idx="36277">
                  <c:v>58.721283926226633</c:v>
                </c:pt>
                <c:pt idx="36278">
                  <c:v>58.718673830375899</c:v>
                </c:pt>
                <c:pt idx="36279">
                  <c:v>58.704519079800647</c:v>
                </c:pt>
                <c:pt idx="36280">
                  <c:v>58.705021021310401</c:v>
                </c:pt>
                <c:pt idx="36281">
                  <c:v>58.702611702063571</c:v>
                </c:pt>
                <c:pt idx="36282">
                  <c:v>58.702109760553803</c:v>
                </c:pt>
                <c:pt idx="36283">
                  <c:v>58.705522962820169</c:v>
                </c:pt>
                <c:pt idx="36284">
                  <c:v>58.721384314528599</c:v>
                </c:pt>
                <c:pt idx="36285">
                  <c:v>58.719978878301262</c:v>
                </c:pt>
                <c:pt idx="36286">
                  <c:v>58.72148470283053</c:v>
                </c:pt>
                <c:pt idx="36287">
                  <c:v>58.722287809246147</c:v>
                </c:pt>
                <c:pt idx="36288">
                  <c:v>58.731021591515997</c:v>
                </c:pt>
                <c:pt idx="36289">
                  <c:v>58.72881304887305</c:v>
                </c:pt>
                <c:pt idx="36290">
                  <c:v>58.737346054538953</c:v>
                </c:pt>
                <c:pt idx="36291">
                  <c:v>58.743369352656053</c:v>
                </c:pt>
                <c:pt idx="36292">
                  <c:v>58.745276730393151</c:v>
                </c:pt>
                <c:pt idx="36293">
                  <c:v>58.758126433043003</c:v>
                </c:pt>
                <c:pt idx="36294">
                  <c:v>58.769369922861607</c:v>
                </c:pt>
                <c:pt idx="36295">
                  <c:v>58.758527986250797</c:v>
                </c:pt>
                <c:pt idx="36296">
                  <c:v>58.749292262471222</c:v>
                </c:pt>
                <c:pt idx="36297">
                  <c:v>58.758527986250797</c:v>
                </c:pt>
                <c:pt idx="36298">
                  <c:v>58.754110900964911</c:v>
                </c:pt>
                <c:pt idx="36299">
                  <c:v>58.75531556058835</c:v>
                </c:pt>
                <c:pt idx="36300">
                  <c:v>58.768867981351853</c:v>
                </c:pt>
                <c:pt idx="36301">
                  <c:v>58.690966659037137</c:v>
                </c:pt>
                <c:pt idx="36302">
                  <c:v>58.68383908959855</c:v>
                </c:pt>
                <c:pt idx="36303">
                  <c:v>58.677916179783367</c:v>
                </c:pt>
                <c:pt idx="36304">
                  <c:v>58.686549573751243</c:v>
                </c:pt>
                <c:pt idx="36305">
                  <c:v>58.680124722426342</c:v>
                </c:pt>
                <c:pt idx="36306">
                  <c:v>58.685746467335633</c:v>
                </c:pt>
                <c:pt idx="36307">
                  <c:v>58.677113073367778</c:v>
                </c:pt>
                <c:pt idx="36308">
                  <c:v>58.675908413744352</c:v>
                </c:pt>
                <c:pt idx="36309">
                  <c:v>58.674804142422857</c:v>
                </c:pt>
                <c:pt idx="36310">
                  <c:v>58.662355992980842</c:v>
                </c:pt>
                <c:pt idx="36311">
                  <c:v>58.65412415222076</c:v>
                </c:pt>
                <c:pt idx="36312">
                  <c:v>58.622803002011771</c:v>
                </c:pt>
                <c:pt idx="36313">
                  <c:v>58.615474655969273</c:v>
                </c:pt>
                <c:pt idx="36314">
                  <c:v>58.624710379748862</c:v>
                </c:pt>
                <c:pt idx="36315">
                  <c:v>58.620795235972722</c:v>
                </c:pt>
                <c:pt idx="36316">
                  <c:v>58.614370384647813</c:v>
                </c:pt>
                <c:pt idx="36317">
                  <c:v>58.601721458601851</c:v>
                </c:pt>
                <c:pt idx="36318">
                  <c:v>58.604231166150647</c:v>
                </c:pt>
                <c:pt idx="36319">
                  <c:v>58.575218946886537</c:v>
                </c:pt>
                <c:pt idx="36320">
                  <c:v>58.673398706195542</c:v>
                </c:pt>
                <c:pt idx="36321">
                  <c:v>58.682734818277083</c:v>
                </c:pt>
                <c:pt idx="36322">
                  <c:v>58.698997723193301</c:v>
                </c:pt>
                <c:pt idx="36323">
                  <c:v>58.693677143189831</c:v>
                </c:pt>
                <c:pt idx="36324">
                  <c:v>58.698997723193301</c:v>
                </c:pt>
                <c:pt idx="36325">
                  <c:v>58.688356563186368</c:v>
                </c:pt>
                <c:pt idx="36326">
                  <c:v>58.672093658270171</c:v>
                </c:pt>
                <c:pt idx="36327">
                  <c:v>58.666170748455023</c:v>
                </c:pt>
                <c:pt idx="36328">
                  <c:v>58.666070360153057</c:v>
                </c:pt>
                <c:pt idx="36329">
                  <c:v>58.675004919026783</c:v>
                </c:pt>
                <c:pt idx="36330">
                  <c:v>58.660549003545697</c:v>
                </c:pt>
                <c:pt idx="36331">
                  <c:v>58.59549738388084</c:v>
                </c:pt>
                <c:pt idx="36332">
                  <c:v>58.596200101994498</c:v>
                </c:pt>
                <c:pt idx="36333">
                  <c:v>58.600516798978447</c:v>
                </c:pt>
                <c:pt idx="36334">
                  <c:v>58.59971369256283</c:v>
                </c:pt>
                <c:pt idx="36335">
                  <c:v>58.588570591046171</c:v>
                </c:pt>
                <c:pt idx="36336">
                  <c:v>58.600617187280399</c:v>
                </c:pt>
                <c:pt idx="36337">
                  <c:v>58.604130777848717</c:v>
                </c:pt>
                <c:pt idx="36338">
                  <c:v>58.632641055603067</c:v>
                </c:pt>
                <c:pt idx="36339">
                  <c:v>58.609551746154118</c:v>
                </c:pt>
                <c:pt idx="36340">
                  <c:v>58.590578357085199</c:v>
                </c:pt>
                <c:pt idx="36341">
                  <c:v>58.571103026506528</c:v>
                </c:pt>
                <c:pt idx="36342">
                  <c:v>58.586663213309073</c:v>
                </c:pt>
                <c:pt idx="36343">
                  <c:v>58.588068649536403</c:v>
                </c:pt>
                <c:pt idx="36344">
                  <c:v>58.591481851802769</c:v>
                </c:pt>
                <c:pt idx="36345">
                  <c:v>58.633845715226478</c:v>
                </c:pt>
                <c:pt idx="36346">
                  <c:v>58.592385346520359</c:v>
                </c:pt>
                <c:pt idx="36347">
                  <c:v>58.590176803877398</c:v>
                </c:pt>
                <c:pt idx="36348">
                  <c:v>58.593790782747668</c:v>
                </c:pt>
                <c:pt idx="36349">
                  <c:v>58.605034272566307</c:v>
                </c:pt>
                <c:pt idx="36350">
                  <c:v>58.68534491412786</c:v>
                </c:pt>
                <c:pt idx="36351">
                  <c:v>58.685646079033702</c:v>
                </c:pt>
                <c:pt idx="36352">
                  <c:v>58.687151903562977</c:v>
                </c:pt>
                <c:pt idx="36353">
                  <c:v>58.695885685832813</c:v>
                </c:pt>
                <c:pt idx="36354">
                  <c:v>58.71275092056073</c:v>
                </c:pt>
                <c:pt idx="36355">
                  <c:v>58.705422574518231</c:v>
                </c:pt>
                <c:pt idx="36356">
                  <c:v>58.679622780916567</c:v>
                </c:pt>
                <c:pt idx="36357">
                  <c:v>58.668881232607717</c:v>
                </c:pt>
                <c:pt idx="36358">
                  <c:v>58.675306083932632</c:v>
                </c:pt>
                <c:pt idx="36359">
                  <c:v>58.693375978284003</c:v>
                </c:pt>
                <c:pt idx="36360">
                  <c:v>58.688155786582499</c:v>
                </c:pt>
                <c:pt idx="36361">
                  <c:v>58.674402589215049</c:v>
                </c:pt>
                <c:pt idx="36362">
                  <c:v>58.674101424309221</c:v>
                </c:pt>
                <c:pt idx="36363">
                  <c:v>58.679321616010732</c:v>
                </c:pt>
                <c:pt idx="36364">
                  <c:v>58.685244525825901</c:v>
                </c:pt>
                <c:pt idx="36365">
                  <c:v>58.735639453405781</c:v>
                </c:pt>
                <c:pt idx="36366">
                  <c:v>58.737546831142851</c:v>
                </c:pt>
                <c:pt idx="36367">
                  <c:v>58.725399846606663</c:v>
                </c:pt>
                <c:pt idx="36368">
                  <c:v>58.724496351889087</c:v>
                </c:pt>
                <c:pt idx="36369">
                  <c:v>58.724295575285183</c:v>
                </c:pt>
                <c:pt idx="36370">
                  <c:v>58.719276160187583</c:v>
                </c:pt>
                <c:pt idx="36371">
                  <c:v>58.717469170752423</c:v>
                </c:pt>
                <c:pt idx="36372">
                  <c:v>58.715662181317292</c:v>
                </c:pt>
                <c:pt idx="36373">
                  <c:v>58.708835776784582</c:v>
                </c:pt>
                <c:pt idx="36374">
                  <c:v>58.717168005846567</c:v>
                </c:pt>
                <c:pt idx="36375">
                  <c:v>58.73162392132766</c:v>
                </c:pt>
                <c:pt idx="36376">
                  <c:v>58.726905671135953</c:v>
                </c:pt>
                <c:pt idx="36377">
                  <c:v>58.719978878301248</c:v>
                </c:pt>
                <c:pt idx="36378">
                  <c:v>58.717067617544643</c:v>
                </c:pt>
                <c:pt idx="36379">
                  <c:v>58.72459674019106</c:v>
                </c:pt>
                <c:pt idx="36380">
                  <c:v>58.716465287732937</c:v>
                </c:pt>
                <c:pt idx="36381">
                  <c:v>58.723492468869573</c:v>
                </c:pt>
                <c:pt idx="36382">
                  <c:v>58.72148470283053</c:v>
                </c:pt>
                <c:pt idx="36383">
                  <c:v>58.698295005079643</c:v>
                </c:pt>
                <c:pt idx="36384">
                  <c:v>58.69136821224496</c:v>
                </c:pt>
                <c:pt idx="36385">
                  <c:v>58.680425887332177</c:v>
                </c:pt>
                <c:pt idx="36386">
                  <c:v>58.682534041673193</c:v>
                </c:pt>
                <c:pt idx="36387">
                  <c:v>58.675406472234577</c:v>
                </c:pt>
                <c:pt idx="36388">
                  <c:v>58.678819674500957</c:v>
                </c:pt>
                <c:pt idx="36389">
                  <c:v>58.683738701296598</c:v>
                </c:pt>
                <c:pt idx="36390">
                  <c:v>58.673197929591637</c:v>
                </c:pt>
                <c:pt idx="36391">
                  <c:v>58.677514626575601</c:v>
                </c:pt>
                <c:pt idx="36392">
                  <c:v>58.671190163552623</c:v>
                </c:pt>
                <c:pt idx="36393">
                  <c:v>58.665969971851112</c:v>
                </c:pt>
                <c:pt idx="36394">
                  <c:v>58.675506860536551</c:v>
                </c:pt>
                <c:pt idx="36395">
                  <c:v>58.680626663936067</c:v>
                </c:pt>
                <c:pt idx="36396">
                  <c:v>58.68193171186148</c:v>
                </c:pt>
                <c:pt idx="36397">
                  <c:v>58.676912296763881</c:v>
                </c:pt>
                <c:pt idx="36398">
                  <c:v>58.672194046572152</c:v>
                </c:pt>
                <c:pt idx="36399">
                  <c:v>58.67721346166973</c:v>
                </c:pt>
                <c:pt idx="36400">
                  <c:v>58.650911726558327</c:v>
                </c:pt>
                <c:pt idx="36401">
                  <c:v>58.654124152220803</c:v>
                </c:pt>
                <c:pt idx="36402">
                  <c:v>58.659143567318367</c:v>
                </c:pt>
                <c:pt idx="36403">
                  <c:v>58.651012114860258</c:v>
                </c:pt>
                <c:pt idx="36404">
                  <c:v>58.64539036995096</c:v>
                </c:pt>
                <c:pt idx="36405">
                  <c:v>58.57260885103581</c:v>
                </c:pt>
                <c:pt idx="36406">
                  <c:v>58.57913409066267</c:v>
                </c:pt>
                <c:pt idx="36407">
                  <c:v>58.578531760851</c:v>
                </c:pt>
                <c:pt idx="36408">
                  <c:v>58.59780631482576</c:v>
                </c:pt>
                <c:pt idx="36409">
                  <c:v>58.603428059735037</c:v>
                </c:pt>
                <c:pt idx="36410">
                  <c:v>58.590176803877412</c:v>
                </c:pt>
                <c:pt idx="36411">
                  <c:v>58.591582240104742</c:v>
                </c:pt>
                <c:pt idx="36412">
                  <c:v>58.587968261234437</c:v>
                </c:pt>
                <c:pt idx="36413">
                  <c:v>58.600516798978461</c:v>
                </c:pt>
                <c:pt idx="36414">
                  <c:v>58.596300490296478</c:v>
                </c:pt>
                <c:pt idx="36415">
                  <c:v>58.598308256335507</c:v>
                </c:pt>
                <c:pt idx="36416">
                  <c:v>58.602223400111612</c:v>
                </c:pt>
                <c:pt idx="36417">
                  <c:v>58.603026506527243</c:v>
                </c:pt>
                <c:pt idx="36418">
                  <c:v>58.610756405777543</c:v>
                </c:pt>
                <c:pt idx="36419">
                  <c:v>58.597906703127677</c:v>
                </c:pt>
                <c:pt idx="36420">
                  <c:v>58.591080298594953</c:v>
                </c:pt>
                <c:pt idx="36421">
                  <c:v>58.579937197078301</c:v>
                </c:pt>
                <c:pt idx="36422">
                  <c:v>58.604532331056518</c:v>
                </c:pt>
                <c:pt idx="36423">
                  <c:v>58.51859994458566</c:v>
                </c:pt>
                <c:pt idx="36424">
                  <c:v>58.593991559351558</c:v>
                </c:pt>
                <c:pt idx="36425">
                  <c:v>58.59800709142965</c:v>
                </c:pt>
                <c:pt idx="36426">
                  <c:v>58.593489617841797</c:v>
                </c:pt>
                <c:pt idx="36427">
                  <c:v>58.579033702360732</c:v>
                </c:pt>
                <c:pt idx="36428">
                  <c:v>58.592184569916427</c:v>
                </c:pt>
                <c:pt idx="36429">
                  <c:v>58.588670979348109</c:v>
                </c:pt>
                <c:pt idx="36430">
                  <c:v>58.592184569916427</c:v>
                </c:pt>
                <c:pt idx="36431">
                  <c:v>58.551627695927827</c:v>
                </c:pt>
                <c:pt idx="36432">
                  <c:v>58.532453530255019</c:v>
                </c:pt>
                <c:pt idx="36433">
                  <c:v>58.525727514024233</c:v>
                </c:pt>
                <c:pt idx="36434">
                  <c:v>58.530445764215948</c:v>
                </c:pt>
                <c:pt idx="36435">
                  <c:v>58.536368674031152</c:v>
                </c:pt>
                <c:pt idx="36436">
                  <c:v>58.535164014407712</c:v>
                </c:pt>
                <c:pt idx="36437">
                  <c:v>58.529140716290598</c:v>
                </c:pt>
                <c:pt idx="36438">
                  <c:v>58.569396425373341</c:v>
                </c:pt>
                <c:pt idx="36439">
                  <c:v>58.569095260467478</c:v>
                </c:pt>
                <c:pt idx="36440">
                  <c:v>58.566685941220634</c:v>
                </c:pt>
                <c:pt idx="36441">
                  <c:v>58.481054719655617</c:v>
                </c:pt>
                <c:pt idx="36442">
                  <c:v>58.5855589419876</c:v>
                </c:pt>
                <c:pt idx="36443">
                  <c:v>58.589072532555903</c:v>
                </c:pt>
                <c:pt idx="36444">
                  <c:v>58.589875638971542</c:v>
                </c:pt>
                <c:pt idx="36445">
                  <c:v>58.575720888396297</c:v>
                </c:pt>
                <c:pt idx="36446">
                  <c:v>58.561264972915232</c:v>
                </c:pt>
                <c:pt idx="36447">
                  <c:v>58.555241674798097</c:v>
                </c:pt>
                <c:pt idx="36448">
                  <c:v>58.565882834805002</c:v>
                </c:pt>
                <c:pt idx="36449">
                  <c:v>58.565481281597201</c:v>
                </c:pt>
                <c:pt idx="36450">
                  <c:v>58.614470772949758</c:v>
                </c:pt>
                <c:pt idx="36451">
                  <c:v>58.618586693329782</c:v>
                </c:pt>
                <c:pt idx="36452">
                  <c:v>58.619389799745377</c:v>
                </c:pt>
                <c:pt idx="36453">
                  <c:v>58.622200672200051</c:v>
                </c:pt>
                <c:pt idx="36454">
                  <c:v>58.614972714459512</c:v>
                </c:pt>
                <c:pt idx="36455">
                  <c:v>58.608547863134604</c:v>
                </c:pt>
                <c:pt idx="36456">
                  <c:v>58.611358735589249</c:v>
                </c:pt>
                <c:pt idx="36457">
                  <c:v>58.608146309926781</c:v>
                </c:pt>
                <c:pt idx="36458">
                  <c:v>58.614671549553648</c:v>
                </c:pt>
                <c:pt idx="36459">
                  <c:v>58.615575044271232</c:v>
                </c:pt>
                <c:pt idx="36460">
                  <c:v>58.687955009978587</c:v>
                </c:pt>
                <c:pt idx="36461">
                  <c:v>58.68695112695908</c:v>
                </c:pt>
                <c:pt idx="36462">
                  <c:v>58.682132488465363</c:v>
                </c:pt>
                <c:pt idx="36463">
                  <c:v>58.682132488465378</c:v>
                </c:pt>
                <c:pt idx="36464">
                  <c:v>58.694179084699613</c:v>
                </c:pt>
                <c:pt idx="36465">
                  <c:v>58.690364329225432</c:v>
                </c:pt>
                <c:pt idx="36466">
                  <c:v>58.686449185449298</c:v>
                </c:pt>
                <c:pt idx="36467">
                  <c:v>58.683437536390748</c:v>
                </c:pt>
                <c:pt idx="36468">
                  <c:v>58.683839089598557</c:v>
                </c:pt>
                <c:pt idx="36469">
                  <c:v>58.687955009978587</c:v>
                </c:pt>
                <c:pt idx="36470">
                  <c:v>58.682534041673172</c:v>
                </c:pt>
                <c:pt idx="36471">
                  <c:v>58.686248408845387</c:v>
                </c:pt>
                <c:pt idx="36472">
                  <c:v>58.681128605445849</c:v>
                </c:pt>
                <c:pt idx="36473">
                  <c:v>58.674703754120912</c:v>
                </c:pt>
                <c:pt idx="36474">
                  <c:v>58.664263370717933</c:v>
                </c:pt>
                <c:pt idx="36475">
                  <c:v>58.669182397513573</c:v>
                </c:pt>
                <c:pt idx="36476">
                  <c:v>58.66386181751011</c:v>
                </c:pt>
                <c:pt idx="36477">
                  <c:v>58.660549003545711</c:v>
                </c:pt>
                <c:pt idx="36478">
                  <c:v>58.664765312227694</c:v>
                </c:pt>
                <c:pt idx="36479">
                  <c:v>58.663761429208158</c:v>
                </c:pt>
                <c:pt idx="36480">
                  <c:v>58.655529588448097</c:v>
                </c:pt>
                <c:pt idx="36481">
                  <c:v>58.662556769584732</c:v>
                </c:pt>
                <c:pt idx="36482">
                  <c:v>58.656031529957858</c:v>
                </c:pt>
                <c:pt idx="36483">
                  <c:v>58.658139684298853</c:v>
                </c:pt>
                <c:pt idx="36484">
                  <c:v>58.677615014877532</c:v>
                </c:pt>
                <c:pt idx="36485">
                  <c:v>58.681028217143897</c:v>
                </c:pt>
                <c:pt idx="36486">
                  <c:v>58.683638312994653</c:v>
                </c:pt>
                <c:pt idx="36487">
                  <c:v>58.678217344689251</c:v>
                </c:pt>
                <c:pt idx="36488">
                  <c:v>58.673398706195563</c:v>
                </c:pt>
                <c:pt idx="36489">
                  <c:v>58.678217344689251</c:v>
                </c:pt>
                <c:pt idx="36490">
                  <c:v>58.666471913360873</c:v>
                </c:pt>
                <c:pt idx="36491">
                  <c:v>58.666070360153071</c:v>
                </c:pt>
                <c:pt idx="36492">
                  <c:v>58.663058711094507</c:v>
                </c:pt>
                <c:pt idx="36493">
                  <c:v>58.578732537454869</c:v>
                </c:pt>
                <c:pt idx="36494">
                  <c:v>58.572910015941659</c:v>
                </c:pt>
                <c:pt idx="36495">
                  <c:v>58.58535816538371</c:v>
                </c:pt>
                <c:pt idx="36496">
                  <c:v>58.560361478197649</c:v>
                </c:pt>
                <c:pt idx="36497">
                  <c:v>58.572809627639707</c:v>
                </c:pt>
                <c:pt idx="36498">
                  <c:v>58.543195078563869</c:v>
                </c:pt>
                <c:pt idx="36499">
                  <c:v>58.546809057434118</c:v>
                </c:pt>
                <c:pt idx="36500">
                  <c:v>58.563272738954282</c:v>
                </c:pt>
                <c:pt idx="36501">
                  <c:v>58.56146574951913</c:v>
                </c:pt>
                <c:pt idx="36502">
                  <c:v>58.557349829139099</c:v>
                </c:pt>
                <c:pt idx="36503">
                  <c:v>58.546507892528297</c:v>
                </c:pt>
                <c:pt idx="36504">
                  <c:v>58.551025366116122</c:v>
                </c:pt>
                <c:pt idx="36505">
                  <c:v>58.543596631771678</c:v>
                </c:pt>
                <c:pt idx="36506">
                  <c:v>58.549419153284887</c:v>
                </c:pt>
                <c:pt idx="36507">
                  <c:v>58.552129637437602</c:v>
                </c:pt>
                <c:pt idx="36508">
                  <c:v>58.553233908759069</c:v>
                </c:pt>
                <c:pt idx="36509">
                  <c:v>58.558956041970333</c:v>
                </c:pt>
                <c:pt idx="36510">
                  <c:v>58.551627695927827</c:v>
                </c:pt>
                <c:pt idx="36511">
                  <c:v>58.562068079330842</c:v>
                </c:pt>
                <c:pt idx="36512">
                  <c:v>58.672695988081898</c:v>
                </c:pt>
                <c:pt idx="36513">
                  <c:v>58.674001036007247</c:v>
                </c:pt>
                <c:pt idx="36514">
                  <c:v>58.657236189581283</c:v>
                </c:pt>
                <c:pt idx="36515">
                  <c:v>58.67329831789359</c:v>
                </c:pt>
                <c:pt idx="36516">
                  <c:v>58.66024783863984</c:v>
                </c:pt>
                <c:pt idx="36517">
                  <c:v>58.694078696397654</c:v>
                </c:pt>
                <c:pt idx="36518">
                  <c:v>58.699499664703048</c:v>
                </c:pt>
                <c:pt idx="36519">
                  <c:v>58.684943360920037</c:v>
                </c:pt>
                <c:pt idx="36520">
                  <c:v>58.678719286199019</c:v>
                </c:pt>
                <c:pt idx="36521">
                  <c:v>58.683738701296598</c:v>
                </c:pt>
                <c:pt idx="36522">
                  <c:v>58.679622780916581</c:v>
                </c:pt>
                <c:pt idx="36523">
                  <c:v>58.676008802046312</c:v>
                </c:pt>
                <c:pt idx="36524">
                  <c:v>58.686850738657142</c:v>
                </c:pt>
                <c:pt idx="36525">
                  <c:v>58.699298888099172</c:v>
                </c:pt>
                <c:pt idx="36526">
                  <c:v>58.593690394445723</c:v>
                </c:pt>
                <c:pt idx="36527">
                  <c:v>58.595095830673039</c:v>
                </c:pt>
                <c:pt idx="36528">
                  <c:v>58.598308256335507</c:v>
                </c:pt>
                <c:pt idx="36529">
                  <c:v>58.581944963117337</c:v>
                </c:pt>
                <c:pt idx="36530">
                  <c:v>58.58746631972469</c:v>
                </c:pt>
                <c:pt idx="36531">
                  <c:v>58.58535816538371</c:v>
                </c:pt>
                <c:pt idx="36532">
                  <c:v>58.581643798211459</c:v>
                </c:pt>
                <c:pt idx="36533">
                  <c:v>58.585558941987621</c:v>
                </c:pt>
                <c:pt idx="36534">
                  <c:v>58.602624953319427</c:v>
                </c:pt>
                <c:pt idx="36535">
                  <c:v>58.593188452935969</c:v>
                </c:pt>
                <c:pt idx="36536">
                  <c:v>58.593489617841797</c:v>
                </c:pt>
                <c:pt idx="36537">
                  <c:v>58.596902820108198</c:v>
                </c:pt>
                <c:pt idx="36538">
                  <c:v>58.594192335955469</c:v>
                </c:pt>
                <c:pt idx="36539">
                  <c:v>58.60182184690381</c:v>
                </c:pt>
                <c:pt idx="36540">
                  <c:v>58.62240144880397</c:v>
                </c:pt>
                <c:pt idx="36541">
                  <c:v>58.616880092196588</c:v>
                </c:pt>
                <c:pt idx="36542">
                  <c:v>58.608547863134604</c:v>
                </c:pt>
                <c:pt idx="36543">
                  <c:v>58.611559512193153</c:v>
                </c:pt>
                <c:pt idx="36544">
                  <c:v>58.602223400111612</c:v>
                </c:pt>
                <c:pt idx="36545">
                  <c:v>58.724797516794943</c:v>
                </c:pt>
                <c:pt idx="36546">
                  <c:v>58.701507430742097</c:v>
                </c:pt>
                <c:pt idx="36547">
                  <c:v>58.694179084699613</c:v>
                </c:pt>
                <c:pt idx="36548">
                  <c:v>58.671792493364308</c:v>
                </c:pt>
                <c:pt idx="36549">
                  <c:v>58.670989386948712</c:v>
                </c:pt>
                <c:pt idx="36550">
                  <c:v>58.656433083165659</c:v>
                </c:pt>
                <c:pt idx="36551">
                  <c:v>58.611860677098967</c:v>
                </c:pt>
                <c:pt idx="36552">
                  <c:v>58.60925058124824</c:v>
                </c:pt>
                <c:pt idx="36553">
                  <c:v>58.602725341621401</c:v>
                </c:pt>
                <c:pt idx="36554">
                  <c:v>58.605134660868231</c:v>
                </c:pt>
                <c:pt idx="36555">
                  <c:v>58.603729224640901</c:v>
                </c:pt>
                <c:pt idx="36556">
                  <c:v>58.595798548786703</c:v>
                </c:pt>
                <c:pt idx="36557">
                  <c:v>58.589775250669597</c:v>
                </c:pt>
                <c:pt idx="36558">
                  <c:v>58.587064766516853</c:v>
                </c:pt>
                <c:pt idx="36559">
                  <c:v>58.562469632538658</c:v>
                </c:pt>
                <c:pt idx="36560">
                  <c:v>58.567990989145997</c:v>
                </c:pt>
                <c:pt idx="36561">
                  <c:v>58.566886717824516</c:v>
                </c:pt>
                <c:pt idx="36562">
                  <c:v>58.576523994811907</c:v>
                </c:pt>
                <c:pt idx="36563">
                  <c:v>58.573612734055303</c:v>
                </c:pt>
                <c:pt idx="36564">
                  <c:v>58.546407504226309</c:v>
                </c:pt>
                <c:pt idx="36565">
                  <c:v>58.560461866499608</c:v>
                </c:pt>
                <c:pt idx="36566">
                  <c:v>58.569296037071389</c:v>
                </c:pt>
                <c:pt idx="36567">
                  <c:v>58.606941650303348</c:v>
                </c:pt>
                <c:pt idx="36568">
                  <c:v>58.599010974449172</c:v>
                </c:pt>
                <c:pt idx="36569">
                  <c:v>58.611157958985352</c:v>
                </c:pt>
                <c:pt idx="36570">
                  <c:v>58.673398706195563</c:v>
                </c:pt>
                <c:pt idx="36571">
                  <c:v>58.676811908461929</c:v>
                </c:pt>
                <c:pt idx="36572">
                  <c:v>58.685144137523942</c:v>
                </c:pt>
                <c:pt idx="36573">
                  <c:v>58.613266113326318</c:v>
                </c:pt>
                <c:pt idx="36574">
                  <c:v>58.603829612942853</c:v>
                </c:pt>
                <c:pt idx="36575">
                  <c:v>58.601219517092098</c:v>
                </c:pt>
                <c:pt idx="36576">
                  <c:v>58.606540097095547</c:v>
                </c:pt>
                <c:pt idx="36577">
                  <c:v>58.61045524087168</c:v>
                </c:pt>
                <c:pt idx="36578">
                  <c:v>58.611459123891187</c:v>
                </c:pt>
                <c:pt idx="36579">
                  <c:v>58.6147719378556</c:v>
                </c:pt>
                <c:pt idx="36580">
                  <c:v>58.615474655969273</c:v>
                </c:pt>
                <c:pt idx="36581">
                  <c:v>58.596802431806218</c:v>
                </c:pt>
                <c:pt idx="36582">
                  <c:v>58.588269426140293</c:v>
                </c:pt>
                <c:pt idx="36583">
                  <c:v>58.588871755951999</c:v>
                </c:pt>
                <c:pt idx="36584">
                  <c:v>58.599914469166727</c:v>
                </c:pt>
                <c:pt idx="36585">
                  <c:v>58.605034272566257</c:v>
                </c:pt>
                <c:pt idx="36586">
                  <c:v>58.611459123891187</c:v>
                </c:pt>
                <c:pt idx="36587">
                  <c:v>58.617683198612212</c:v>
                </c:pt>
                <c:pt idx="36588">
                  <c:v>58.601520681997961</c:v>
                </c:pt>
                <c:pt idx="36589">
                  <c:v>58.583551175948557</c:v>
                </c:pt>
                <c:pt idx="36590">
                  <c:v>58.578130207643149</c:v>
                </c:pt>
                <c:pt idx="36591">
                  <c:v>58.567890600844059</c:v>
                </c:pt>
                <c:pt idx="36592">
                  <c:v>58.647197359386091</c:v>
                </c:pt>
                <c:pt idx="36593">
                  <c:v>58.655027646938329</c:v>
                </c:pt>
                <c:pt idx="36594">
                  <c:v>58.661452498263259</c:v>
                </c:pt>
                <c:pt idx="36595">
                  <c:v>58.691167435641027</c:v>
                </c:pt>
                <c:pt idx="36596">
                  <c:v>58.687252291864922</c:v>
                </c:pt>
                <c:pt idx="36597">
                  <c:v>58.691267823943001</c:v>
                </c:pt>
                <c:pt idx="36598">
                  <c:v>58.692472483566434</c:v>
                </c:pt>
                <c:pt idx="36599">
                  <c:v>58.694179084699613</c:v>
                </c:pt>
                <c:pt idx="36600">
                  <c:v>58.688958892998102</c:v>
                </c:pt>
                <c:pt idx="36601">
                  <c:v>58.692773648472283</c:v>
                </c:pt>
                <c:pt idx="36602">
                  <c:v>58.698897334891349</c:v>
                </c:pt>
                <c:pt idx="36603">
                  <c:v>58.693175201680098</c:v>
                </c:pt>
                <c:pt idx="36604">
                  <c:v>58.676811908461922</c:v>
                </c:pt>
                <c:pt idx="36605">
                  <c:v>58.67169210506237</c:v>
                </c:pt>
                <c:pt idx="36606">
                  <c:v>58.675004919026783</c:v>
                </c:pt>
                <c:pt idx="36607">
                  <c:v>58.697993840173801</c:v>
                </c:pt>
                <c:pt idx="36608">
                  <c:v>58.699298888099158</c:v>
                </c:pt>
                <c:pt idx="36609">
                  <c:v>58.703214031875298</c:v>
                </c:pt>
                <c:pt idx="36610">
                  <c:v>58.703515196781147</c:v>
                </c:pt>
                <c:pt idx="36611">
                  <c:v>58.72710644773985</c:v>
                </c:pt>
                <c:pt idx="36612">
                  <c:v>58.735037123594061</c:v>
                </c:pt>
                <c:pt idx="36613">
                  <c:v>58.733531299064801</c:v>
                </c:pt>
                <c:pt idx="36614">
                  <c:v>58.703515196781147</c:v>
                </c:pt>
                <c:pt idx="36615">
                  <c:v>58.704820244706497</c:v>
                </c:pt>
                <c:pt idx="36616">
                  <c:v>58.717770335658322</c:v>
                </c:pt>
                <c:pt idx="36617">
                  <c:v>58.72148470283053</c:v>
                </c:pt>
                <c:pt idx="36618">
                  <c:v>58.7301180967984</c:v>
                </c:pt>
                <c:pt idx="36619">
                  <c:v>58.742465857938477</c:v>
                </c:pt>
                <c:pt idx="36620">
                  <c:v>58.767362156822578</c:v>
                </c:pt>
                <c:pt idx="36621">
                  <c:v>58.761640023611292</c:v>
                </c:pt>
                <c:pt idx="36622">
                  <c:v>58.774991667770927</c:v>
                </c:pt>
                <c:pt idx="36623">
                  <c:v>58.78824292362858</c:v>
                </c:pt>
                <c:pt idx="36624">
                  <c:v>58.791756514196898</c:v>
                </c:pt>
                <c:pt idx="36625">
                  <c:v>58.803501945525269</c:v>
                </c:pt>
                <c:pt idx="36626">
                  <c:v>58.684140254504399</c:v>
                </c:pt>
                <c:pt idx="36627">
                  <c:v>58.686850738657107</c:v>
                </c:pt>
                <c:pt idx="36628">
                  <c:v>58.689159669601999</c:v>
                </c:pt>
                <c:pt idx="36629">
                  <c:v>58.681831323559507</c:v>
                </c:pt>
                <c:pt idx="36630">
                  <c:v>58.683437536390727</c:v>
                </c:pt>
                <c:pt idx="36631">
                  <c:v>58.674001036007247</c:v>
                </c:pt>
                <c:pt idx="36632">
                  <c:v>58.681128605445842</c:v>
                </c:pt>
                <c:pt idx="36633">
                  <c:v>58.65964550882812</c:v>
                </c:pt>
                <c:pt idx="36634">
                  <c:v>58.658240072600798</c:v>
                </c:pt>
                <c:pt idx="36635">
                  <c:v>58.661352109961307</c:v>
                </c:pt>
                <c:pt idx="36636">
                  <c:v>58.666170748455023</c:v>
                </c:pt>
                <c:pt idx="36637">
                  <c:v>58.65964550882812</c:v>
                </c:pt>
                <c:pt idx="36638">
                  <c:v>58.66245638128278</c:v>
                </c:pt>
                <c:pt idx="36639">
                  <c:v>58.651313279766107</c:v>
                </c:pt>
                <c:pt idx="36640">
                  <c:v>58.648201242405612</c:v>
                </c:pt>
                <c:pt idx="36641">
                  <c:v>58.637058140888939</c:v>
                </c:pt>
                <c:pt idx="36642">
                  <c:v>58.633946103528423</c:v>
                </c:pt>
                <c:pt idx="36643">
                  <c:v>58.63233989069721</c:v>
                </c:pt>
                <c:pt idx="36644">
                  <c:v>58.619690964651262</c:v>
                </c:pt>
                <c:pt idx="36645">
                  <c:v>58.724897905096903</c:v>
                </c:pt>
                <c:pt idx="36646">
                  <c:v>58.676711520159962</c:v>
                </c:pt>
                <c:pt idx="36647">
                  <c:v>58.679221227708773</c:v>
                </c:pt>
                <c:pt idx="36648">
                  <c:v>58.679221227708773</c:v>
                </c:pt>
                <c:pt idx="36649">
                  <c:v>58.649506290330983</c:v>
                </c:pt>
                <c:pt idx="36650">
                  <c:v>58.669684339023327</c:v>
                </c:pt>
                <c:pt idx="36651">
                  <c:v>58.656734248071523</c:v>
                </c:pt>
                <c:pt idx="36652">
                  <c:v>58.669583950721382</c:v>
                </c:pt>
                <c:pt idx="36653">
                  <c:v>58.6741014243092</c:v>
                </c:pt>
                <c:pt idx="36654">
                  <c:v>58.656433083165638</c:v>
                </c:pt>
                <c:pt idx="36655">
                  <c:v>58.64057173145725</c:v>
                </c:pt>
                <c:pt idx="36656">
                  <c:v>58.639367071833831</c:v>
                </c:pt>
                <c:pt idx="36657">
                  <c:v>58.634448045038177</c:v>
                </c:pt>
                <c:pt idx="36658">
                  <c:v>58.623104166917599</c:v>
                </c:pt>
                <c:pt idx="36659">
                  <c:v>58.632440278999162</c:v>
                </c:pt>
                <c:pt idx="36660">
                  <c:v>58.62762164050546</c:v>
                </c:pt>
                <c:pt idx="36661">
                  <c:v>58.626718145787912</c:v>
                </c:pt>
                <c:pt idx="36662">
                  <c:v>58.621196789180523</c:v>
                </c:pt>
                <c:pt idx="36663">
                  <c:v>58.61065601747557</c:v>
                </c:pt>
                <c:pt idx="36664">
                  <c:v>58.614470772949751</c:v>
                </c:pt>
                <c:pt idx="36665">
                  <c:v>58.655027646938343</c:v>
                </c:pt>
                <c:pt idx="36666">
                  <c:v>58.653220657503191</c:v>
                </c:pt>
                <c:pt idx="36667">
                  <c:v>58.656433083165659</c:v>
                </c:pt>
                <c:pt idx="36668">
                  <c:v>58.6603482269418</c:v>
                </c:pt>
                <c:pt idx="36669">
                  <c:v>58.644085322025582</c:v>
                </c:pt>
                <c:pt idx="36670">
                  <c:v>58.656232306561797</c:v>
                </c:pt>
                <c:pt idx="36671">
                  <c:v>58.661452498263273</c:v>
                </c:pt>
                <c:pt idx="36672">
                  <c:v>58.669885115627253</c:v>
                </c:pt>
                <c:pt idx="36673">
                  <c:v>58.700503547722597</c:v>
                </c:pt>
                <c:pt idx="36674">
                  <c:v>58.705522962820197</c:v>
                </c:pt>
                <c:pt idx="36675">
                  <c:v>58.700001606212837</c:v>
                </c:pt>
                <c:pt idx="36676">
                  <c:v>58.64699658278218</c:v>
                </c:pt>
                <c:pt idx="36677">
                  <c:v>58.645490758252897</c:v>
                </c:pt>
                <c:pt idx="36678">
                  <c:v>58.642077555986518</c:v>
                </c:pt>
                <c:pt idx="36679">
                  <c:v>58.642880662402149</c:v>
                </c:pt>
                <c:pt idx="36680">
                  <c:v>58.6288263001289</c:v>
                </c:pt>
                <c:pt idx="36681">
                  <c:v>58.642177944288498</c:v>
                </c:pt>
                <c:pt idx="36682">
                  <c:v>58.645791923158761</c:v>
                </c:pt>
                <c:pt idx="36683">
                  <c:v>58.626718145787912</c:v>
                </c:pt>
                <c:pt idx="36684">
                  <c:v>58.636957752587008</c:v>
                </c:pt>
                <c:pt idx="36685">
                  <c:v>58.655529588448111</c:v>
                </c:pt>
                <c:pt idx="36686">
                  <c:v>58.639467460135798</c:v>
                </c:pt>
                <c:pt idx="36687">
                  <c:v>58.632038725791361</c:v>
                </c:pt>
                <c:pt idx="36688">
                  <c:v>58.631235619375751</c:v>
                </c:pt>
                <c:pt idx="36689">
                  <c:v>58.620594459368817</c:v>
                </c:pt>
                <c:pt idx="36690">
                  <c:v>58.62822397031718</c:v>
                </c:pt>
                <c:pt idx="36691">
                  <c:v>58.620594459368832</c:v>
                </c:pt>
                <c:pt idx="36692">
                  <c:v>58.585157388779777</c:v>
                </c:pt>
                <c:pt idx="36693">
                  <c:v>58.58716515481882</c:v>
                </c:pt>
                <c:pt idx="36694">
                  <c:v>58.587968261234423</c:v>
                </c:pt>
                <c:pt idx="36695">
                  <c:v>58.629830183148407</c:v>
                </c:pt>
                <c:pt idx="36696">
                  <c:v>58.6355523163597</c:v>
                </c:pt>
                <c:pt idx="36697">
                  <c:v>58.654425317126623</c:v>
                </c:pt>
                <c:pt idx="36698">
                  <c:v>58.662556769584761</c:v>
                </c:pt>
                <c:pt idx="36699">
                  <c:v>58.674201812611159</c:v>
                </c:pt>
                <c:pt idx="36700">
                  <c:v>58.666070360153057</c:v>
                </c:pt>
                <c:pt idx="36701">
                  <c:v>58.671491328458472</c:v>
                </c:pt>
                <c:pt idx="36702">
                  <c:v>58.688055398280561</c:v>
                </c:pt>
                <c:pt idx="36703">
                  <c:v>58.585759718591511</c:v>
                </c:pt>
                <c:pt idx="36704">
                  <c:v>58.567689824240141</c:v>
                </c:pt>
                <c:pt idx="36705">
                  <c:v>58.58465544727003</c:v>
                </c:pt>
                <c:pt idx="36706">
                  <c:v>58.594593889163278</c:v>
                </c:pt>
                <c:pt idx="36707">
                  <c:v>58.583350399344653</c:v>
                </c:pt>
                <c:pt idx="36708">
                  <c:v>58.582145739721241</c:v>
                </c:pt>
                <c:pt idx="36709">
                  <c:v>58.576523994811943</c:v>
                </c:pt>
                <c:pt idx="36710">
                  <c:v>58.57361273405531</c:v>
                </c:pt>
                <c:pt idx="36711">
                  <c:v>58.578632149152916</c:v>
                </c:pt>
                <c:pt idx="36712">
                  <c:v>58.57341195745142</c:v>
                </c:pt>
                <c:pt idx="36713">
                  <c:v>58.5795356438705</c:v>
                </c:pt>
                <c:pt idx="36714">
                  <c:v>58.590477968783247</c:v>
                </c:pt>
                <c:pt idx="36715">
                  <c:v>58.595095830673031</c:v>
                </c:pt>
                <c:pt idx="36716">
                  <c:v>58.571404191412377</c:v>
                </c:pt>
                <c:pt idx="36717">
                  <c:v>58.572809627639707</c:v>
                </c:pt>
                <c:pt idx="36718">
                  <c:v>58.573612734055331</c:v>
                </c:pt>
                <c:pt idx="36719">
                  <c:v>58.578933314058801</c:v>
                </c:pt>
                <c:pt idx="36720">
                  <c:v>58.568894483863588</c:v>
                </c:pt>
                <c:pt idx="36721">
                  <c:v>58.526731397043761</c:v>
                </c:pt>
                <c:pt idx="36722">
                  <c:v>58.612663783514627</c:v>
                </c:pt>
                <c:pt idx="36723">
                  <c:v>58.610254464267783</c:v>
                </c:pt>
                <c:pt idx="36724">
                  <c:v>58.610756405777543</c:v>
                </c:pt>
                <c:pt idx="36725">
                  <c:v>58.600316022374543</c:v>
                </c:pt>
                <c:pt idx="36726">
                  <c:v>58.612964948420469</c:v>
                </c:pt>
                <c:pt idx="36727">
                  <c:v>58.616779703894643</c:v>
                </c:pt>
                <c:pt idx="36728">
                  <c:v>58.500329273630392</c:v>
                </c:pt>
                <c:pt idx="36729">
                  <c:v>58.510769657033393</c:v>
                </c:pt>
                <c:pt idx="36730">
                  <c:v>58.507557231370953</c:v>
                </c:pt>
                <c:pt idx="36731">
                  <c:v>58.518901109491509</c:v>
                </c:pt>
                <c:pt idx="36732">
                  <c:v>58.519704215907133</c:v>
                </c:pt>
                <c:pt idx="36733">
                  <c:v>58.5225150883618</c:v>
                </c:pt>
                <c:pt idx="36734">
                  <c:v>58.514484024205608</c:v>
                </c:pt>
                <c:pt idx="36735">
                  <c:v>58.515688683829048</c:v>
                </c:pt>
                <c:pt idx="36736">
                  <c:v>58.516592178546617</c:v>
                </c:pt>
                <c:pt idx="36737">
                  <c:v>58.516792955150507</c:v>
                </c:pt>
                <c:pt idx="36738">
                  <c:v>58.516090237036849</c:v>
                </c:pt>
                <c:pt idx="36739">
                  <c:v>58.523318194777403</c:v>
                </c:pt>
                <c:pt idx="36740">
                  <c:v>58.586663213309059</c:v>
                </c:pt>
                <c:pt idx="36741">
                  <c:v>58.592385346520338</c:v>
                </c:pt>
                <c:pt idx="36742">
                  <c:v>58.586362048403203</c:v>
                </c:pt>
                <c:pt idx="36743">
                  <c:v>58.593389229539852</c:v>
                </c:pt>
                <c:pt idx="36744">
                  <c:v>58.591682628406652</c:v>
                </c:pt>
                <c:pt idx="36745">
                  <c:v>58.577226712925579</c:v>
                </c:pt>
                <c:pt idx="36746">
                  <c:v>58.577527877831407</c:v>
                </c:pt>
                <c:pt idx="36747">
                  <c:v>58.688858504696142</c:v>
                </c:pt>
                <c:pt idx="36748">
                  <c:v>58.681228993747787</c:v>
                </c:pt>
                <c:pt idx="36749">
                  <c:v>58.684742584316098</c:v>
                </c:pt>
                <c:pt idx="36750">
                  <c:v>58.681730935257548</c:v>
                </c:pt>
                <c:pt idx="36751">
                  <c:v>58.711445872635338</c:v>
                </c:pt>
                <c:pt idx="36752">
                  <c:v>58.696889568852299</c:v>
                </c:pt>
                <c:pt idx="36753">
                  <c:v>58.696889568852299</c:v>
                </c:pt>
                <c:pt idx="36754">
                  <c:v>58.704318303196771</c:v>
                </c:pt>
                <c:pt idx="36755">
                  <c:v>58.694379861303503</c:v>
                </c:pt>
                <c:pt idx="36756">
                  <c:v>58.696287239040601</c:v>
                </c:pt>
                <c:pt idx="36757">
                  <c:v>58.684240642806351</c:v>
                </c:pt>
                <c:pt idx="36758">
                  <c:v>58.686951126959059</c:v>
                </c:pt>
                <c:pt idx="36759">
                  <c:v>58.661954439773027</c:v>
                </c:pt>
                <c:pt idx="36760">
                  <c:v>58.658440849204723</c:v>
                </c:pt>
                <c:pt idx="36761">
                  <c:v>58.665769195247208</c:v>
                </c:pt>
                <c:pt idx="36762">
                  <c:v>58.649305513727107</c:v>
                </c:pt>
                <c:pt idx="36763">
                  <c:v>58.656935024675462</c:v>
                </c:pt>
                <c:pt idx="36764">
                  <c:v>58.668680456003827</c:v>
                </c:pt>
                <c:pt idx="36765">
                  <c:v>58.661954439773041</c:v>
                </c:pt>
                <c:pt idx="36766">
                  <c:v>58.669082009211628</c:v>
                </c:pt>
                <c:pt idx="36767">
                  <c:v>58.671591716760432</c:v>
                </c:pt>
                <c:pt idx="36768">
                  <c:v>58.68885850469615</c:v>
                </c:pt>
                <c:pt idx="36769">
                  <c:v>58.692171318660577</c:v>
                </c:pt>
                <c:pt idx="36770">
                  <c:v>58.65643308316568</c:v>
                </c:pt>
                <c:pt idx="36771">
                  <c:v>58.666070360153071</c:v>
                </c:pt>
                <c:pt idx="36772">
                  <c:v>58.668680456003827</c:v>
                </c:pt>
                <c:pt idx="36773">
                  <c:v>58.660649391847663</c:v>
                </c:pt>
                <c:pt idx="36774">
                  <c:v>58.668278902796011</c:v>
                </c:pt>
                <c:pt idx="36775">
                  <c:v>58.659243955620319</c:v>
                </c:pt>
                <c:pt idx="36776">
                  <c:v>58.650108620142717</c:v>
                </c:pt>
                <c:pt idx="36777">
                  <c:v>58.64699658278218</c:v>
                </c:pt>
                <c:pt idx="36778">
                  <c:v>58.657738131091058</c:v>
                </c:pt>
                <c:pt idx="36779">
                  <c:v>58.663159099396474</c:v>
                </c:pt>
                <c:pt idx="36780">
                  <c:v>58.651112503162253</c:v>
                </c:pt>
                <c:pt idx="36781">
                  <c:v>58.660348226941821</c:v>
                </c:pt>
                <c:pt idx="36782">
                  <c:v>58.660147450337902</c:v>
                </c:pt>
                <c:pt idx="36783">
                  <c:v>58.574114675565077</c:v>
                </c:pt>
                <c:pt idx="36784">
                  <c:v>58.570099143487013</c:v>
                </c:pt>
                <c:pt idx="36785">
                  <c:v>58.562369244236713</c:v>
                </c:pt>
                <c:pt idx="36786">
                  <c:v>58.557952158950833</c:v>
                </c:pt>
                <c:pt idx="36787">
                  <c:v>58.552230025739547</c:v>
                </c:pt>
                <c:pt idx="36788">
                  <c:v>58.552731967249301</c:v>
                </c:pt>
                <c:pt idx="36789">
                  <c:v>58.557048664233228</c:v>
                </c:pt>
                <c:pt idx="36790">
                  <c:v>58.549720318190758</c:v>
                </c:pt>
                <c:pt idx="36791">
                  <c:v>58.549921094794648</c:v>
                </c:pt>
                <c:pt idx="36792">
                  <c:v>58.557450217441058</c:v>
                </c:pt>
                <c:pt idx="36793">
                  <c:v>58.557048664233228</c:v>
                </c:pt>
                <c:pt idx="36794">
                  <c:v>58.567589435938203</c:v>
                </c:pt>
                <c:pt idx="36795">
                  <c:v>58.593389229539859</c:v>
                </c:pt>
                <c:pt idx="36796">
                  <c:v>58.592485734822297</c:v>
                </c:pt>
                <c:pt idx="36797">
                  <c:v>58.591682628406673</c:v>
                </c:pt>
                <c:pt idx="36798">
                  <c:v>58.596400878598402</c:v>
                </c:pt>
                <c:pt idx="36799">
                  <c:v>58.605536214076039</c:v>
                </c:pt>
                <c:pt idx="36800">
                  <c:v>58.599211751053062</c:v>
                </c:pt>
                <c:pt idx="36801">
                  <c:v>58.603227283131147</c:v>
                </c:pt>
                <c:pt idx="36802">
                  <c:v>58.688456951488348</c:v>
                </c:pt>
                <c:pt idx="36803">
                  <c:v>58.696086462436703</c:v>
                </c:pt>
                <c:pt idx="36804">
                  <c:v>58.695082579417182</c:v>
                </c:pt>
                <c:pt idx="36805">
                  <c:v>58.711847425843153</c:v>
                </c:pt>
                <c:pt idx="36806">
                  <c:v>58.700403159420631</c:v>
                </c:pt>
                <c:pt idx="36807">
                  <c:v>58.693074813378153</c:v>
                </c:pt>
                <c:pt idx="36808">
                  <c:v>58.697993840173801</c:v>
                </c:pt>
                <c:pt idx="36809">
                  <c:v>58.71104431942755</c:v>
                </c:pt>
                <c:pt idx="36810">
                  <c:v>58.700202382816741</c:v>
                </c:pt>
                <c:pt idx="36811">
                  <c:v>58.704418691498738</c:v>
                </c:pt>
                <c:pt idx="36812">
                  <c:v>58.692874036774249</c:v>
                </c:pt>
                <c:pt idx="36813">
                  <c:v>58.698997723193322</c:v>
                </c:pt>
                <c:pt idx="36814">
                  <c:v>58.693877919793763</c:v>
                </c:pt>
                <c:pt idx="36815">
                  <c:v>58.68343753639077</c:v>
                </c:pt>
                <c:pt idx="36816">
                  <c:v>58.68203210016344</c:v>
                </c:pt>
                <c:pt idx="36817">
                  <c:v>58.685947243939573</c:v>
                </c:pt>
                <c:pt idx="36818">
                  <c:v>58.689360446205932</c:v>
                </c:pt>
                <c:pt idx="36819">
                  <c:v>58.699298888099158</c:v>
                </c:pt>
                <c:pt idx="36820">
                  <c:v>58.599512915958961</c:v>
                </c:pt>
                <c:pt idx="36821">
                  <c:v>58.597705926523801</c:v>
                </c:pt>
                <c:pt idx="36822">
                  <c:v>58.598910586147227</c:v>
                </c:pt>
                <c:pt idx="36823">
                  <c:v>58.521310428738367</c:v>
                </c:pt>
                <c:pt idx="36824">
                  <c:v>58.50133315664992</c:v>
                </c:pt>
                <c:pt idx="36825">
                  <c:v>58.528839551384763</c:v>
                </c:pt>
                <c:pt idx="36826">
                  <c:v>58.416705818104433</c:v>
                </c:pt>
                <c:pt idx="36827">
                  <c:v>58.408875530552173</c:v>
                </c:pt>
                <c:pt idx="36828">
                  <c:v>58.403655338850669</c:v>
                </c:pt>
                <c:pt idx="36829">
                  <c:v>58.412489509422429</c:v>
                </c:pt>
                <c:pt idx="36830">
                  <c:v>58.401647572811612</c:v>
                </c:pt>
                <c:pt idx="36831">
                  <c:v>58.4054623282858</c:v>
                </c:pt>
                <c:pt idx="36832">
                  <c:v>58.387392433934423</c:v>
                </c:pt>
                <c:pt idx="36833">
                  <c:v>58.387593210538348</c:v>
                </c:pt>
                <c:pt idx="36834">
                  <c:v>58.396427381110122</c:v>
                </c:pt>
                <c:pt idx="36835">
                  <c:v>58.382473407138797</c:v>
                </c:pt>
                <c:pt idx="36836">
                  <c:v>58.385585444499313</c:v>
                </c:pt>
                <c:pt idx="36837">
                  <c:v>58.399037476960899</c:v>
                </c:pt>
                <c:pt idx="36838">
                  <c:v>58.370125645998719</c:v>
                </c:pt>
                <c:pt idx="36839">
                  <c:v>58.469610453233088</c:v>
                </c:pt>
                <c:pt idx="36840">
                  <c:v>58.492197821172297</c:v>
                </c:pt>
                <c:pt idx="36841">
                  <c:v>58.486676464564923</c:v>
                </c:pt>
                <c:pt idx="36842">
                  <c:v>58.572106909526021</c:v>
                </c:pt>
                <c:pt idx="36843">
                  <c:v>58.578632149152902</c:v>
                </c:pt>
                <c:pt idx="36844">
                  <c:v>58.555743616307858</c:v>
                </c:pt>
                <c:pt idx="36845">
                  <c:v>58.663460264302302</c:v>
                </c:pt>
                <c:pt idx="36846">
                  <c:v>58.661151333357409</c:v>
                </c:pt>
                <c:pt idx="36847">
                  <c:v>58.660549003545697</c:v>
                </c:pt>
                <c:pt idx="36848">
                  <c:v>58.661653274867163</c:v>
                </c:pt>
                <c:pt idx="36849">
                  <c:v>58.670989386948712</c:v>
                </c:pt>
                <c:pt idx="36850">
                  <c:v>58.664564535623803</c:v>
                </c:pt>
                <c:pt idx="36851">
                  <c:v>58.673800259403357</c:v>
                </c:pt>
                <c:pt idx="36852">
                  <c:v>58.665769195247208</c:v>
                </c:pt>
                <c:pt idx="36853">
                  <c:v>58.6687808443058</c:v>
                </c:pt>
                <c:pt idx="36854">
                  <c:v>58.676811908461929</c:v>
                </c:pt>
                <c:pt idx="36855">
                  <c:v>58.659846285432039</c:v>
                </c:pt>
                <c:pt idx="36856">
                  <c:v>58.642981050704122</c:v>
                </c:pt>
                <c:pt idx="36857">
                  <c:v>58.669885115627253</c:v>
                </c:pt>
                <c:pt idx="36858">
                  <c:v>58.667576184682353</c:v>
                </c:pt>
                <c:pt idx="36859">
                  <c:v>58.644085322025589</c:v>
                </c:pt>
                <c:pt idx="36860">
                  <c:v>58.651714832973937</c:v>
                </c:pt>
                <c:pt idx="36861">
                  <c:v>58.618185140122002</c:v>
                </c:pt>
                <c:pt idx="36862">
                  <c:v>58.615474655969273</c:v>
                </c:pt>
                <c:pt idx="36863">
                  <c:v>58.640872896363121</c:v>
                </c:pt>
                <c:pt idx="36864">
                  <c:v>58.648803572217318</c:v>
                </c:pt>
                <c:pt idx="36865">
                  <c:v>58.667676572984298</c:v>
                </c:pt>
                <c:pt idx="36866">
                  <c:v>58.672495211478001</c:v>
                </c:pt>
                <c:pt idx="36867">
                  <c:v>58.687453068468827</c:v>
                </c:pt>
                <c:pt idx="36868">
                  <c:v>58.690665494131302</c:v>
                </c:pt>
                <c:pt idx="36869">
                  <c:v>58.702812478667482</c:v>
                </c:pt>
                <c:pt idx="36870">
                  <c:v>58.699098111495253</c:v>
                </c:pt>
                <c:pt idx="36871">
                  <c:v>58.704820244706497</c:v>
                </c:pt>
                <c:pt idx="36872">
                  <c:v>58.703013255271401</c:v>
                </c:pt>
                <c:pt idx="36873">
                  <c:v>58.706024904329951</c:v>
                </c:pt>
                <c:pt idx="36874">
                  <c:v>58.718874606979803</c:v>
                </c:pt>
                <c:pt idx="36875">
                  <c:v>58.712048202447058</c:v>
                </c:pt>
                <c:pt idx="36876">
                  <c:v>58.71124509603144</c:v>
                </c:pt>
                <c:pt idx="36877">
                  <c:v>58.720179654905174</c:v>
                </c:pt>
                <c:pt idx="36878">
                  <c:v>58.723994410379348</c:v>
                </c:pt>
                <c:pt idx="36879">
                  <c:v>58.721685479434441</c:v>
                </c:pt>
                <c:pt idx="36880">
                  <c:v>58.738851879068243</c:v>
                </c:pt>
                <c:pt idx="36881">
                  <c:v>58.744373235675589</c:v>
                </c:pt>
                <c:pt idx="36882">
                  <c:v>58.701808595647947</c:v>
                </c:pt>
                <c:pt idx="36883">
                  <c:v>58.697592286966</c:v>
                </c:pt>
                <c:pt idx="36884">
                  <c:v>58.68805539828054</c:v>
                </c:pt>
                <c:pt idx="36885">
                  <c:v>58.708434223576802</c:v>
                </c:pt>
                <c:pt idx="36886">
                  <c:v>58.69809422847576</c:v>
                </c:pt>
                <c:pt idx="36887">
                  <c:v>58.685244525825901</c:v>
                </c:pt>
                <c:pt idx="36888">
                  <c:v>58.68434103110831</c:v>
                </c:pt>
                <c:pt idx="36889">
                  <c:v>58.686750350355169</c:v>
                </c:pt>
                <c:pt idx="36890">
                  <c:v>58.684240642806358</c:v>
                </c:pt>
                <c:pt idx="36891">
                  <c:v>58.68303598318294</c:v>
                </c:pt>
                <c:pt idx="36892">
                  <c:v>58.692372095264481</c:v>
                </c:pt>
                <c:pt idx="36893">
                  <c:v>58.706928399047513</c:v>
                </c:pt>
                <c:pt idx="36894">
                  <c:v>58.71516023980756</c:v>
                </c:pt>
                <c:pt idx="36895">
                  <c:v>58.708333835274843</c:v>
                </c:pt>
                <c:pt idx="36896">
                  <c:v>58.640772508061168</c:v>
                </c:pt>
                <c:pt idx="36897">
                  <c:v>58.627521252203501</c:v>
                </c:pt>
                <c:pt idx="36898">
                  <c:v>58.629529018242543</c:v>
                </c:pt>
                <c:pt idx="36899">
                  <c:v>58.64167600277873</c:v>
                </c:pt>
                <c:pt idx="36900">
                  <c:v>58.635251151453808</c:v>
                </c:pt>
                <c:pt idx="36901">
                  <c:v>58.649506290330997</c:v>
                </c:pt>
                <c:pt idx="36902">
                  <c:v>58.647398135990002</c:v>
                </c:pt>
                <c:pt idx="36903">
                  <c:v>58.64318182730802</c:v>
                </c:pt>
                <c:pt idx="36904">
                  <c:v>58.622301060502018</c:v>
                </c:pt>
                <c:pt idx="36905">
                  <c:v>58.613366501628271</c:v>
                </c:pt>
                <c:pt idx="36906">
                  <c:v>58.617783586914157</c:v>
                </c:pt>
                <c:pt idx="36907">
                  <c:v>58.612362618608763</c:v>
                </c:pt>
                <c:pt idx="36908">
                  <c:v>58.610756405777529</c:v>
                </c:pt>
                <c:pt idx="36909">
                  <c:v>58.623706496729341</c:v>
                </c:pt>
                <c:pt idx="36910">
                  <c:v>58.640973284665073</c:v>
                </c:pt>
                <c:pt idx="36911">
                  <c:v>58.634146880132327</c:v>
                </c:pt>
                <c:pt idx="36912">
                  <c:v>58.604331554452607</c:v>
                </c:pt>
                <c:pt idx="36913">
                  <c:v>58.600014857468693</c:v>
                </c:pt>
                <c:pt idx="36914">
                  <c:v>58.607242815209197</c:v>
                </c:pt>
                <c:pt idx="36915">
                  <c:v>58.677313849971668</c:v>
                </c:pt>
                <c:pt idx="36916">
                  <c:v>58.690163552621527</c:v>
                </c:pt>
                <c:pt idx="36917">
                  <c:v>58.681228993747787</c:v>
                </c:pt>
                <c:pt idx="36918">
                  <c:v>58.683939477900502</c:v>
                </c:pt>
                <c:pt idx="36919">
                  <c:v>58.685746467335619</c:v>
                </c:pt>
                <c:pt idx="36920">
                  <c:v>58.666471913360859</c:v>
                </c:pt>
                <c:pt idx="36921">
                  <c:v>58.67169210506237</c:v>
                </c:pt>
                <c:pt idx="36922">
                  <c:v>58.660549003545718</c:v>
                </c:pt>
                <c:pt idx="36923">
                  <c:v>58.659946673733998</c:v>
                </c:pt>
                <c:pt idx="36924">
                  <c:v>58.663560652604268</c:v>
                </c:pt>
                <c:pt idx="36925">
                  <c:v>58.662155216376952</c:v>
                </c:pt>
                <c:pt idx="36926">
                  <c:v>58.662757546188651</c:v>
                </c:pt>
                <c:pt idx="36927">
                  <c:v>58.656734248071523</c:v>
                </c:pt>
                <c:pt idx="36928">
                  <c:v>58.647598912593907</c:v>
                </c:pt>
                <c:pt idx="36929">
                  <c:v>58.634548433340143</c:v>
                </c:pt>
                <c:pt idx="36930">
                  <c:v>58.650710949954423</c:v>
                </c:pt>
                <c:pt idx="36931">
                  <c:v>58.659143567318367</c:v>
                </c:pt>
                <c:pt idx="36932">
                  <c:v>58.660749780149622</c:v>
                </c:pt>
                <c:pt idx="36933">
                  <c:v>58.660348226941821</c:v>
                </c:pt>
                <c:pt idx="36934">
                  <c:v>58.646595029574378</c:v>
                </c:pt>
                <c:pt idx="36935">
                  <c:v>58.639467460135798</c:v>
                </c:pt>
                <c:pt idx="36936">
                  <c:v>58.640772508061183</c:v>
                </c:pt>
                <c:pt idx="36937">
                  <c:v>58.6288263001289</c:v>
                </c:pt>
                <c:pt idx="36938">
                  <c:v>58.63374532692454</c:v>
                </c:pt>
                <c:pt idx="36939">
                  <c:v>58.651313279766107</c:v>
                </c:pt>
                <c:pt idx="36940">
                  <c:v>58.655730365052008</c:v>
                </c:pt>
                <c:pt idx="36941">
                  <c:v>58.668479679399908</c:v>
                </c:pt>
                <c:pt idx="36942">
                  <c:v>58.663159099396452</c:v>
                </c:pt>
                <c:pt idx="36943">
                  <c:v>58.661753663169122</c:v>
                </c:pt>
                <c:pt idx="36944">
                  <c:v>58.653120269201253</c:v>
                </c:pt>
                <c:pt idx="36945">
                  <c:v>58.650008231840751</c:v>
                </c:pt>
                <c:pt idx="36946">
                  <c:v>58.664966088831598</c:v>
                </c:pt>
                <c:pt idx="36947">
                  <c:v>58.671591716760418</c:v>
                </c:pt>
                <c:pt idx="36948">
                  <c:v>58.700403159420617</c:v>
                </c:pt>
                <c:pt idx="36949">
                  <c:v>58.678719286199012</c:v>
                </c:pt>
                <c:pt idx="36950">
                  <c:v>58.669483562419423</c:v>
                </c:pt>
                <c:pt idx="36951">
                  <c:v>58.667576184682353</c:v>
                </c:pt>
                <c:pt idx="36952">
                  <c:v>58.667676572984298</c:v>
                </c:pt>
                <c:pt idx="36953">
                  <c:v>58.670186280533102</c:v>
                </c:pt>
                <c:pt idx="36954">
                  <c:v>58.675004919026783</c:v>
                </c:pt>
                <c:pt idx="36955">
                  <c:v>58.676811908461929</c:v>
                </c:pt>
                <c:pt idx="36956">
                  <c:v>58.689360446205932</c:v>
                </c:pt>
                <c:pt idx="36957">
                  <c:v>58.689260057903972</c:v>
                </c:pt>
                <c:pt idx="36958">
                  <c:v>58.68554569073175</c:v>
                </c:pt>
                <c:pt idx="36959">
                  <c:v>58.686449185449298</c:v>
                </c:pt>
                <c:pt idx="36960">
                  <c:v>58.676510743556072</c:v>
                </c:pt>
                <c:pt idx="36961">
                  <c:v>58.680225110728301</c:v>
                </c:pt>
                <c:pt idx="36962">
                  <c:v>58.670186280533102</c:v>
                </c:pt>
                <c:pt idx="36963">
                  <c:v>58.678518509595108</c:v>
                </c:pt>
                <c:pt idx="36964">
                  <c:v>58.625413097862527</c:v>
                </c:pt>
                <c:pt idx="36965">
                  <c:v>58.629227853336687</c:v>
                </c:pt>
                <c:pt idx="36966">
                  <c:v>58.625814651070343</c:v>
                </c:pt>
                <c:pt idx="36967">
                  <c:v>58.588570591046171</c:v>
                </c:pt>
                <c:pt idx="36968">
                  <c:v>58.592485734822297</c:v>
                </c:pt>
                <c:pt idx="36969">
                  <c:v>58.604532331056532</c:v>
                </c:pt>
                <c:pt idx="36970">
                  <c:v>58.605435825774101</c:v>
                </c:pt>
                <c:pt idx="36971">
                  <c:v>58.610354852569728</c:v>
                </c:pt>
                <c:pt idx="36972">
                  <c:v>58.600316022374521</c:v>
                </c:pt>
                <c:pt idx="36973">
                  <c:v>58.605034272566257</c:v>
                </c:pt>
                <c:pt idx="36974">
                  <c:v>58.602825729923332</c:v>
                </c:pt>
                <c:pt idx="36975">
                  <c:v>58.589875638971542</c:v>
                </c:pt>
                <c:pt idx="36976">
                  <c:v>58.587466319724669</c:v>
                </c:pt>
                <c:pt idx="36977">
                  <c:v>58.576925548019751</c:v>
                </c:pt>
                <c:pt idx="36978">
                  <c:v>58.570099143487013</c:v>
                </c:pt>
                <c:pt idx="36979">
                  <c:v>58.576222829906079</c:v>
                </c:pt>
                <c:pt idx="36980">
                  <c:v>58.573311569149467</c:v>
                </c:pt>
                <c:pt idx="36981">
                  <c:v>58.58666321330908</c:v>
                </c:pt>
                <c:pt idx="36982">
                  <c:v>58.601319905394071</c:v>
                </c:pt>
                <c:pt idx="36983">
                  <c:v>58.630231736356222</c:v>
                </c:pt>
                <c:pt idx="36984">
                  <c:v>58.629027076732797</c:v>
                </c:pt>
                <c:pt idx="36985">
                  <c:v>58.62240144880397</c:v>
                </c:pt>
                <c:pt idx="36986">
                  <c:v>58.621598342388353</c:v>
                </c:pt>
                <c:pt idx="36987">
                  <c:v>58.61406921974195</c:v>
                </c:pt>
                <c:pt idx="36988">
                  <c:v>58.616076985781</c:v>
                </c:pt>
                <c:pt idx="36989">
                  <c:v>58.611057570683393</c:v>
                </c:pt>
                <c:pt idx="36990">
                  <c:v>58.601520681997947</c:v>
                </c:pt>
                <c:pt idx="36991">
                  <c:v>58.610154075965823</c:v>
                </c:pt>
                <c:pt idx="36992">
                  <c:v>58.620594459368832</c:v>
                </c:pt>
                <c:pt idx="36993">
                  <c:v>58.626015427674233</c:v>
                </c:pt>
                <c:pt idx="36994">
                  <c:v>58.631637172583531</c:v>
                </c:pt>
                <c:pt idx="36995">
                  <c:v>58.634046491830382</c:v>
                </c:pt>
                <c:pt idx="36996">
                  <c:v>58.650510173350511</c:v>
                </c:pt>
                <c:pt idx="36997">
                  <c:v>58.644185710327527</c:v>
                </c:pt>
                <c:pt idx="36998">
                  <c:v>58.64318182730802</c:v>
                </c:pt>
                <c:pt idx="36999">
                  <c:v>58.653521822409083</c:v>
                </c:pt>
                <c:pt idx="37000">
                  <c:v>58.650209008444648</c:v>
                </c:pt>
                <c:pt idx="37001">
                  <c:v>58.638463577116269</c:v>
                </c:pt>
                <c:pt idx="37002">
                  <c:v>58.666271136756983</c:v>
                </c:pt>
                <c:pt idx="37003">
                  <c:v>58.661954439773027</c:v>
                </c:pt>
                <c:pt idx="37004">
                  <c:v>58.67279637638385</c:v>
                </c:pt>
                <c:pt idx="37005">
                  <c:v>58.674502977517037</c:v>
                </c:pt>
                <c:pt idx="37006">
                  <c:v>58.688155786582499</c:v>
                </c:pt>
                <c:pt idx="37007">
                  <c:v>58.702611702063592</c:v>
                </c:pt>
                <c:pt idx="37008">
                  <c:v>58.710441989615823</c:v>
                </c:pt>
                <c:pt idx="37009">
                  <c:v>58.725801399814479</c:v>
                </c:pt>
                <c:pt idx="37010">
                  <c:v>58.740357703597503</c:v>
                </c:pt>
                <c:pt idx="37011">
                  <c:v>58.71385519188221</c:v>
                </c:pt>
                <c:pt idx="37012">
                  <c:v>58.72128392622664</c:v>
                </c:pt>
                <c:pt idx="37013">
                  <c:v>58.726805282834</c:v>
                </c:pt>
                <c:pt idx="37014">
                  <c:v>58.720781984716879</c:v>
                </c:pt>
                <c:pt idx="37015">
                  <c:v>58.706727622443601</c:v>
                </c:pt>
                <c:pt idx="37016">
                  <c:v>58.712449755654873</c:v>
                </c:pt>
                <c:pt idx="37017">
                  <c:v>58.718774218677851</c:v>
                </c:pt>
                <c:pt idx="37018">
                  <c:v>58.712248979050983</c:v>
                </c:pt>
                <c:pt idx="37019">
                  <c:v>58.715461404713423</c:v>
                </c:pt>
                <c:pt idx="37020">
                  <c:v>58.703214031875298</c:v>
                </c:pt>
                <c:pt idx="37021">
                  <c:v>58.705522962820197</c:v>
                </c:pt>
                <c:pt idx="37022">
                  <c:v>58.694078696397661</c:v>
                </c:pt>
                <c:pt idx="37023">
                  <c:v>58.69217131866057</c:v>
                </c:pt>
                <c:pt idx="37024">
                  <c:v>58.700905100930399</c:v>
                </c:pt>
                <c:pt idx="37025">
                  <c:v>58.695484132624983</c:v>
                </c:pt>
                <c:pt idx="37026">
                  <c:v>58.679923945822431</c:v>
                </c:pt>
                <c:pt idx="37027">
                  <c:v>58.671792493364308</c:v>
                </c:pt>
                <c:pt idx="37028">
                  <c:v>58.666572301662811</c:v>
                </c:pt>
                <c:pt idx="37029">
                  <c:v>58.648703183915373</c:v>
                </c:pt>
                <c:pt idx="37030">
                  <c:v>58.677012685065812</c:v>
                </c:pt>
                <c:pt idx="37031">
                  <c:v>58.667776961286243</c:v>
                </c:pt>
                <c:pt idx="37032">
                  <c:v>58.662657157886692</c:v>
                </c:pt>
                <c:pt idx="37033">
                  <c:v>58.667275019776483</c:v>
                </c:pt>
                <c:pt idx="37034">
                  <c:v>58.678418121293149</c:v>
                </c:pt>
                <c:pt idx="37035">
                  <c:v>58.67520569563068</c:v>
                </c:pt>
                <c:pt idx="37036">
                  <c:v>58.672294434874082</c:v>
                </c:pt>
                <c:pt idx="37037">
                  <c:v>58.662657157886692</c:v>
                </c:pt>
                <c:pt idx="37038">
                  <c:v>58.658541237506661</c:v>
                </c:pt>
                <c:pt idx="37039">
                  <c:v>58.670085892231143</c:v>
                </c:pt>
                <c:pt idx="37040">
                  <c:v>58.657236189581283</c:v>
                </c:pt>
                <c:pt idx="37041">
                  <c:v>58.660549003545697</c:v>
                </c:pt>
                <c:pt idx="37042">
                  <c:v>58.641977167684573</c:v>
                </c:pt>
                <c:pt idx="37043">
                  <c:v>58.636556199379179</c:v>
                </c:pt>
                <c:pt idx="37044">
                  <c:v>58.6415756144768</c:v>
                </c:pt>
                <c:pt idx="37045">
                  <c:v>58.661151333357409</c:v>
                </c:pt>
                <c:pt idx="37046">
                  <c:v>58.661151333357409</c:v>
                </c:pt>
                <c:pt idx="37047">
                  <c:v>58.6687808443058</c:v>
                </c:pt>
                <c:pt idx="37048">
                  <c:v>58.67289676468581</c:v>
                </c:pt>
                <c:pt idx="37049">
                  <c:v>58.663560652604261</c:v>
                </c:pt>
                <c:pt idx="37050">
                  <c:v>58.657336577883243</c:v>
                </c:pt>
                <c:pt idx="37051">
                  <c:v>58.656935024675441</c:v>
                </c:pt>
                <c:pt idx="37052">
                  <c:v>58.660147450337902</c:v>
                </c:pt>
                <c:pt idx="37053">
                  <c:v>58.661753663169137</c:v>
                </c:pt>
                <c:pt idx="37054">
                  <c:v>58.67339870619557</c:v>
                </c:pt>
                <c:pt idx="37055">
                  <c:v>58.672294434874082</c:v>
                </c:pt>
                <c:pt idx="37056">
                  <c:v>58.679823557520457</c:v>
                </c:pt>
                <c:pt idx="37057">
                  <c:v>58.69096665903713</c:v>
                </c:pt>
                <c:pt idx="37058">
                  <c:v>58.693275589982044</c:v>
                </c:pt>
                <c:pt idx="37059">
                  <c:v>58.706526845839683</c:v>
                </c:pt>
                <c:pt idx="37060">
                  <c:v>58.768566816445997</c:v>
                </c:pt>
                <c:pt idx="37061">
                  <c:v>58.737747607746741</c:v>
                </c:pt>
                <c:pt idx="37062">
                  <c:v>58.731322756421818</c:v>
                </c:pt>
                <c:pt idx="37063">
                  <c:v>58.74497556548728</c:v>
                </c:pt>
                <c:pt idx="37064">
                  <c:v>58.729515766986701</c:v>
                </c:pt>
                <c:pt idx="37065">
                  <c:v>58.735137511896014</c:v>
                </c:pt>
                <c:pt idx="37066">
                  <c:v>58.729616155288632</c:v>
                </c:pt>
                <c:pt idx="37067">
                  <c:v>58.733430910762813</c:v>
                </c:pt>
                <c:pt idx="37068">
                  <c:v>58.72841149566522</c:v>
                </c:pt>
                <c:pt idx="37069">
                  <c:v>58.739153043974099</c:v>
                </c:pt>
                <c:pt idx="37070">
                  <c:v>58.753207406247327</c:v>
                </c:pt>
                <c:pt idx="37071">
                  <c:v>58.664664923925741</c:v>
                </c:pt>
                <c:pt idx="37072">
                  <c:v>58.664765312227701</c:v>
                </c:pt>
                <c:pt idx="37073">
                  <c:v>58.663861817510117</c:v>
                </c:pt>
                <c:pt idx="37074">
                  <c:v>58.667275019776497</c:v>
                </c:pt>
                <c:pt idx="37075">
                  <c:v>58.676811908461943</c:v>
                </c:pt>
                <c:pt idx="37076">
                  <c:v>58.673800259403372</c:v>
                </c:pt>
                <c:pt idx="37077">
                  <c:v>58.666572301662832</c:v>
                </c:pt>
                <c:pt idx="37078">
                  <c:v>58.666973854870641</c:v>
                </c:pt>
                <c:pt idx="37079">
                  <c:v>58.619490188047372</c:v>
                </c:pt>
                <c:pt idx="37080">
                  <c:v>58.670186280533109</c:v>
                </c:pt>
                <c:pt idx="37081">
                  <c:v>58.674302200913139</c:v>
                </c:pt>
                <c:pt idx="37082">
                  <c:v>58.661954439773048</c:v>
                </c:pt>
                <c:pt idx="37083">
                  <c:v>58.66265715788672</c:v>
                </c:pt>
                <c:pt idx="37084">
                  <c:v>58.67259559977996</c:v>
                </c:pt>
                <c:pt idx="37085">
                  <c:v>58.694179084699627</c:v>
                </c:pt>
                <c:pt idx="37086">
                  <c:v>58.691568988848871</c:v>
                </c:pt>
                <c:pt idx="37087">
                  <c:v>58.69829500507965</c:v>
                </c:pt>
                <c:pt idx="37088">
                  <c:v>58.691669377150809</c:v>
                </c:pt>
                <c:pt idx="37089">
                  <c:v>58.684039866202447</c:v>
                </c:pt>
                <c:pt idx="37090">
                  <c:v>58.76696060361477</c:v>
                </c:pt>
                <c:pt idx="37091">
                  <c:v>58.723592857171532</c:v>
                </c:pt>
                <c:pt idx="37092">
                  <c:v>58.724496351889087</c:v>
                </c:pt>
                <c:pt idx="37093">
                  <c:v>58.729415378684742</c:v>
                </c:pt>
                <c:pt idx="37094">
                  <c:v>58.723090915661771</c:v>
                </c:pt>
                <c:pt idx="37095">
                  <c:v>58.713754803580237</c:v>
                </c:pt>
                <c:pt idx="37096">
                  <c:v>58.721886256038353</c:v>
                </c:pt>
                <c:pt idx="37097">
                  <c:v>58.720079266603207</c:v>
                </c:pt>
                <c:pt idx="37098">
                  <c:v>58.711747037541187</c:v>
                </c:pt>
                <c:pt idx="37099">
                  <c:v>58.709237329992398</c:v>
                </c:pt>
                <c:pt idx="37100">
                  <c:v>58.714557909995861</c:v>
                </c:pt>
                <c:pt idx="37101">
                  <c:v>58.704619468102599</c:v>
                </c:pt>
                <c:pt idx="37102">
                  <c:v>58.689761999413712</c:v>
                </c:pt>
                <c:pt idx="37103">
                  <c:v>58.68464219601416</c:v>
                </c:pt>
                <c:pt idx="37104">
                  <c:v>58.654927258636377</c:v>
                </c:pt>
                <c:pt idx="37105">
                  <c:v>58.648602795613407</c:v>
                </c:pt>
                <c:pt idx="37106">
                  <c:v>58.638965518626023</c:v>
                </c:pt>
                <c:pt idx="37107">
                  <c:v>58.637861247304549</c:v>
                </c:pt>
                <c:pt idx="37108">
                  <c:v>58.643482992213883</c:v>
                </c:pt>
                <c:pt idx="37109">
                  <c:v>58.645289981649</c:v>
                </c:pt>
                <c:pt idx="37110">
                  <c:v>58.691067047339082</c:v>
                </c:pt>
                <c:pt idx="37111">
                  <c:v>58.687754233374683</c:v>
                </c:pt>
                <c:pt idx="37112">
                  <c:v>58.672896764685781</c:v>
                </c:pt>
                <c:pt idx="37113">
                  <c:v>58.673699871101412</c:v>
                </c:pt>
                <c:pt idx="37114">
                  <c:v>58.677815791481443</c:v>
                </c:pt>
                <c:pt idx="37115">
                  <c:v>58.665769195247208</c:v>
                </c:pt>
                <c:pt idx="37116">
                  <c:v>58.669182397513588</c:v>
                </c:pt>
                <c:pt idx="37117">
                  <c:v>58.659846285432039</c:v>
                </c:pt>
                <c:pt idx="37118">
                  <c:v>58.655730365052008</c:v>
                </c:pt>
                <c:pt idx="37119">
                  <c:v>58.659043179016408</c:v>
                </c:pt>
                <c:pt idx="37120">
                  <c:v>58.651614444671999</c:v>
                </c:pt>
                <c:pt idx="37121">
                  <c:v>58.656834636373468</c:v>
                </c:pt>
                <c:pt idx="37122">
                  <c:v>58.647699300895859</c:v>
                </c:pt>
                <c:pt idx="37123">
                  <c:v>58.62039368276492</c:v>
                </c:pt>
                <c:pt idx="37124">
                  <c:v>58.635552316359671</c:v>
                </c:pt>
                <c:pt idx="37125">
                  <c:v>58.641776391080683</c:v>
                </c:pt>
                <c:pt idx="37126">
                  <c:v>58.646595029574378</c:v>
                </c:pt>
                <c:pt idx="37127">
                  <c:v>58.635652704661616</c:v>
                </c:pt>
                <c:pt idx="37128">
                  <c:v>58.632038725791347</c:v>
                </c:pt>
                <c:pt idx="37129">
                  <c:v>58.62561387446641</c:v>
                </c:pt>
                <c:pt idx="37130">
                  <c:v>58.630934454469873</c:v>
                </c:pt>
                <c:pt idx="37131">
                  <c:v>58.638262800512372</c:v>
                </c:pt>
                <c:pt idx="37132">
                  <c:v>58.64147522617484</c:v>
                </c:pt>
                <c:pt idx="37133">
                  <c:v>58.594794665767168</c:v>
                </c:pt>
                <c:pt idx="37134">
                  <c:v>58.600416410676473</c:v>
                </c:pt>
                <c:pt idx="37135">
                  <c:v>58.588068649536382</c:v>
                </c:pt>
                <c:pt idx="37136">
                  <c:v>58.574014287263097</c:v>
                </c:pt>
                <c:pt idx="37137">
                  <c:v>58.574917781980673</c:v>
                </c:pt>
                <c:pt idx="37138">
                  <c:v>58.562971574048397</c:v>
                </c:pt>
                <c:pt idx="37139">
                  <c:v>58.576523994811907</c:v>
                </c:pt>
                <c:pt idx="37140">
                  <c:v>58.566886717824516</c:v>
                </c:pt>
                <c:pt idx="37141">
                  <c:v>58.571203414808437</c:v>
                </c:pt>
                <c:pt idx="37142">
                  <c:v>58.596601655202292</c:v>
                </c:pt>
                <c:pt idx="37143">
                  <c:v>58.5865628250071</c:v>
                </c:pt>
                <c:pt idx="37144">
                  <c:v>58.590979910293001</c:v>
                </c:pt>
                <c:pt idx="37145">
                  <c:v>58.598408644637452</c:v>
                </c:pt>
                <c:pt idx="37146">
                  <c:v>58.610053687663857</c:v>
                </c:pt>
                <c:pt idx="37147">
                  <c:v>58.602323788413571</c:v>
                </c:pt>
                <c:pt idx="37148">
                  <c:v>58.602725341621372</c:v>
                </c:pt>
                <c:pt idx="37149">
                  <c:v>58.600416410676488</c:v>
                </c:pt>
                <c:pt idx="37150">
                  <c:v>58.621899507294202</c:v>
                </c:pt>
                <c:pt idx="37151">
                  <c:v>58.61657892729076</c:v>
                </c:pt>
                <c:pt idx="37152">
                  <c:v>58.680325499030253</c:v>
                </c:pt>
                <c:pt idx="37153">
                  <c:v>58.685545690731772</c:v>
                </c:pt>
                <c:pt idx="37154">
                  <c:v>58.700804712628447</c:v>
                </c:pt>
                <c:pt idx="37155">
                  <c:v>58.738952267370202</c:v>
                </c:pt>
                <c:pt idx="37156">
                  <c:v>58.748689932659531</c:v>
                </c:pt>
                <c:pt idx="37157">
                  <c:v>58.753207406247341</c:v>
                </c:pt>
                <c:pt idx="37158">
                  <c:v>58.749091485867318</c:v>
                </c:pt>
                <c:pt idx="37159">
                  <c:v>58.76113808210156</c:v>
                </c:pt>
                <c:pt idx="37160">
                  <c:v>58.766358273803071</c:v>
                </c:pt>
                <c:pt idx="37161">
                  <c:v>58.772080407014307</c:v>
                </c:pt>
                <c:pt idx="37162">
                  <c:v>58.782922343625138</c:v>
                </c:pt>
                <c:pt idx="37163">
                  <c:v>58.779007199848998</c:v>
                </c:pt>
                <c:pt idx="37164">
                  <c:v>58.779810306264629</c:v>
                </c:pt>
                <c:pt idx="37165">
                  <c:v>58.771478077202609</c:v>
                </c:pt>
                <c:pt idx="37166">
                  <c:v>58.788945641742252</c:v>
                </c:pt>
                <c:pt idx="37167">
                  <c:v>58.809525243642398</c:v>
                </c:pt>
                <c:pt idx="37168">
                  <c:v>58.836830861773329</c:v>
                </c:pt>
                <c:pt idx="37169">
                  <c:v>58.823579605915683</c:v>
                </c:pt>
                <c:pt idx="37170">
                  <c:v>58.838437074604542</c:v>
                </c:pt>
                <c:pt idx="37171">
                  <c:v>58.832413776487442</c:v>
                </c:pt>
                <c:pt idx="37172">
                  <c:v>58.829100962523022</c:v>
                </c:pt>
                <c:pt idx="37173">
                  <c:v>58.835023872338198</c:v>
                </c:pt>
                <c:pt idx="37174">
                  <c:v>58.827896302899603</c:v>
                </c:pt>
                <c:pt idx="37175">
                  <c:v>58.81454465873999</c:v>
                </c:pt>
                <c:pt idx="37176">
                  <c:v>58.818058249308322</c:v>
                </c:pt>
                <c:pt idx="37177">
                  <c:v>58.820668345159078</c:v>
                </c:pt>
                <c:pt idx="37178">
                  <c:v>58.82197339308447</c:v>
                </c:pt>
                <c:pt idx="37179">
                  <c:v>58.815648930061499</c:v>
                </c:pt>
                <c:pt idx="37180">
                  <c:v>58.81143262137951</c:v>
                </c:pt>
                <c:pt idx="37181">
                  <c:v>58.805108158356553</c:v>
                </c:pt>
                <c:pt idx="37182">
                  <c:v>58.814645047041942</c:v>
                </c:pt>
                <c:pt idx="37183">
                  <c:v>58.815950094967327</c:v>
                </c:pt>
                <c:pt idx="37184">
                  <c:v>58.825587371954711</c:v>
                </c:pt>
                <c:pt idx="37185">
                  <c:v>58.81735553119465</c:v>
                </c:pt>
                <c:pt idx="37186">
                  <c:v>58.801293402882322</c:v>
                </c:pt>
                <c:pt idx="37187">
                  <c:v>58.765555167387447</c:v>
                </c:pt>
                <c:pt idx="37188">
                  <c:v>58.767663321728428</c:v>
                </c:pt>
                <c:pt idx="37189">
                  <c:v>58.758929539458627</c:v>
                </c:pt>
                <c:pt idx="37190">
                  <c:v>58.673800259403372</c:v>
                </c:pt>
                <c:pt idx="37191">
                  <c:v>58.684140254504413</c:v>
                </c:pt>
                <c:pt idx="37192">
                  <c:v>58.676510743556072</c:v>
                </c:pt>
                <c:pt idx="37193">
                  <c:v>58.673197929591652</c:v>
                </c:pt>
                <c:pt idx="37194">
                  <c:v>58.685445302429798</c:v>
                </c:pt>
                <c:pt idx="37195">
                  <c:v>58.685947243939552</c:v>
                </c:pt>
                <c:pt idx="37196">
                  <c:v>58.568593318957717</c:v>
                </c:pt>
                <c:pt idx="37197">
                  <c:v>58.568091377447963</c:v>
                </c:pt>
                <c:pt idx="37198">
                  <c:v>58.573211180847508</c:v>
                </c:pt>
                <c:pt idx="37199">
                  <c:v>58.581643798211452</c:v>
                </c:pt>
                <c:pt idx="37200">
                  <c:v>58.572809627639707</c:v>
                </c:pt>
                <c:pt idx="37201">
                  <c:v>58.561264972915197</c:v>
                </c:pt>
                <c:pt idx="37202">
                  <c:v>58.556747499327358</c:v>
                </c:pt>
                <c:pt idx="37203">
                  <c:v>58.571604968016267</c:v>
                </c:pt>
                <c:pt idx="37204">
                  <c:v>58.57582127669825</c:v>
                </c:pt>
                <c:pt idx="37205">
                  <c:v>58.576423606509969</c:v>
                </c:pt>
                <c:pt idx="37206">
                  <c:v>58.593288841237893</c:v>
                </c:pt>
                <c:pt idx="37207">
                  <c:v>58.585358165383667</c:v>
                </c:pt>
                <c:pt idx="37208">
                  <c:v>58.582446904627062</c:v>
                </c:pt>
                <c:pt idx="37209">
                  <c:v>58.659444732224209</c:v>
                </c:pt>
                <c:pt idx="37210">
                  <c:v>58.648703183915359</c:v>
                </c:pt>
                <c:pt idx="37211">
                  <c:v>58.651714832973923</c:v>
                </c:pt>
                <c:pt idx="37212">
                  <c:v>58.64388454542167</c:v>
                </c:pt>
                <c:pt idx="37213">
                  <c:v>58.639266683531879</c:v>
                </c:pt>
                <c:pt idx="37214">
                  <c:v>58.644386486931452</c:v>
                </c:pt>
                <c:pt idx="37215">
                  <c:v>58.764250119462083</c:v>
                </c:pt>
                <c:pt idx="37216">
                  <c:v>58.766860215312818</c:v>
                </c:pt>
                <c:pt idx="37217">
                  <c:v>58.774991667770948</c:v>
                </c:pt>
                <c:pt idx="37218">
                  <c:v>58.773385454939707</c:v>
                </c:pt>
                <c:pt idx="37219">
                  <c:v>58.783725450040762</c:v>
                </c:pt>
                <c:pt idx="37220">
                  <c:v>58.78171768400172</c:v>
                </c:pt>
                <c:pt idx="37221">
                  <c:v>58.785632827777839</c:v>
                </c:pt>
                <c:pt idx="37222">
                  <c:v>58.762844683234754</c:v>
                </c:pt>
                <c:pt idx="37223">
                  <c:v>58.762041576819151</c:v>
                </c:pt>
                <c:pt idx="37224">
                  <c:v>58.762141965121103</c:v>
                </c:pt>
                <c:pt idx="37225">
                  <c:v>58.756821385117597</c:v>
                </c:pt>
                <c:pt idx="37226">
                  <c:v>58.757022161721522</c:v>
                </c:pt>
                <c:pt idx="37227">
                  <c:v>58.749894592282942</c:v>
                </c:pt>
                <c:pt idx="37228">
                  <c:v>58.746280613412672</c:v>
                </c:pt>
                <c:pt idx="37229">
                  <c:v>58.753709347757123</c:v>
                </c:pt>
                <c:pt idx="37230">
                  <c:v>58.745778671902919</c:v>
                </c:pt>
                <c:pt idx="37231">
                  <c:v>58.757122550023468</c:v>
                </c:pt>
                <c:pt idx="37232">
                  <c:v>58.749191874169298</c:v>
                </c:pt>
                <c:pt idx="37233">
                  <c:v>58.746079836808768</c:v>
                </c:pt>
                <c:pt idx="37234">
                  <c:v>58.743469740958012</c:v>
                </c:pt>
                <c:pt idx="37235">
                  <c:v>58.736041006613547</c:v>
                </c:pt>
                <c:pt idx="37236">
                  <c:v>58.734635570386232</c:v>
                </c:pt>
                <c:pt idx="37237">
                  <c:v>58.733832463970622</c:v>
                </c:pt>
                <c:pt idx="37238">
                  <c:v>58.736643336425303</c:v>
                </c:pt>
                <c:pt idx="37239">
                  <c:v>58.736944501331138</c:v>
                </c:pt>
                <c:pt idx="37240">
                  <c:v>58.723392080567642</c:v>
                </c:pt>
                <c:pt idx="37241">
                  <c:v>58.73122236811988</c:v>
                </c:pt>
                <c:pt idx="37242">
                  <c:v>58.726002176418383</c:v>
                </c:pt>
                <c:pt idx="37243">
                  <c:v>58.731623921327667</c:v>
                </c:pt>
                <c:pt idx="37244">
                  <c:v>58.733230134158923</c:v>
                </c:pt>
                <c:pt idx="37245">
                  <c:v>58.736442559821363</c:v>
                </c:pt>
                <c:pt idx="37246">
                  <c:v>58.748589544357543</c:v>
                </c:pt>
                <c:pt idx="37247">
                  <c:v>58.76414973116011</c:v>
                </c:pt>
                <c:pt idx="37248">
                  <c:v>58.769470311163573</c:v>
                </c:pt>
                <c:pt idx="37249">
                  <c:v>58.779910694566581</c:v>
                </c:pt>
                <c:pt idx="37250">
                  <c:v>58.794165833443763</c:v>
                </c:pt>
                <c:pt idx="37251">
                  <c:v>58.807015536093601</c:v>
                </c:pt>
                <c:pt idx="37252">
                  <c:v>58.819062132327844</c:v>
                </c:pt>
                <c:pt idx="37253">
                  <c:v>58.714658298297799</c:v>
                </c:pt>
                <c:pt idx="37254">
                  <c:v>58.728913437175002</c:v>
                </c:pt>
                <c:pt idx="37255">
                  <c:v>58.722287809246147</c:v>
                </c:pt>
                <c:pt idx="37256">
                  <c:v>58.725901788116431</c:v>
                </c:pt>
                <c:pt idx="37257">
                  <c:v>58.735338288499918</c:v>
                </c:pt>
                <c:pt idx="37258">
                  <c:v>58.741361586617018</c:v>
                </c:pt>
                <c:pt idx="37259">
                  <c:v>58.74517634209122</c:v>
                </c:pt>
                <c:pt idx="37260">
                  <c:v>58.748388767753653</c:v>
                </c:pt>
                <c:pt idx="37261">
                  <c:v>58.75772487983518</c:v>
                </c:pt>
                <c:pt idx="37262">
                  <c:v>58.75692177341957</c:v>
                </c:pt>
                <c:pt idx="37263">
                  <c:v>58.760033810780079</c:v>
                </c:pt>
                <c:pt idx="37264">
                  <c:v>58.769671087767449</c:v>
                </c:pt>
                <c:pt idx="37265">
                  <c:v>58.771076523994807</c:v>
                </c:pt>
                <c:pt idx="37266">
                  <c:v>58.766559050406961</c:v>
                </c:pt>
                <c:pt idx="37267">
                  <c:v>58.761439247007416</c:v>
                </c:pt>
                <c:pt idx="37268">
                  <c:v>58.76354740134839</c:v>
                </c:pt>
                <c:pt idx="37269">
                  <c:v>58.746079836808761</c:v>
                </c:pt>
                <c:pt idx="37270">
                  <c:v>58.74517634209122</c:v>
                </c:pt>
                <c:pt idx="37271">
                  <c:v>58.740156926993613</c:v>
                </c:pt>
                <c:pt idx="37272">
                  <c:v>58.868653953492093</c:v>
                </c:pt>
                <c:pt idx="37273">
                  <c:v>58.807718254207252</c:v>
                </c:pt>
                <c:pt idx="37274">
                  <c:v>58.808621748924821</c:v>
                </c:pt>
                <c:pt idx="37275">
                  <c:v>58.807115924395553</c:v>
                </c:pt>
                <c:pt idx="37276">
                  <c:v>58.792459232310563</c:v>
                </c:pt>
                <c:pt idx="37277">
                  <c:v>58.799285636843301</c:v>
                </c:pt>
                <c:pt idx="37278">
                  <c:v>58.806413206281881</c:v>
                </c:pt>
                <c:pt idx="37279">
                  <c:v>58.802598450807707</c:v>
                </c:pt>
                <c:pt idx="37280">
                  <c:v>58.800891849674521</c:v>
                </c:pt>
                <c:pt idx="37281">
                  <c:v>58.805911264772128</c:v>
                </c:pt>
                <c:pt idx="37282">
                  <c:v>58.801996120996002</c:v>
                </c:pt>
                <c:pt idx="37283">
                  <c:v>58.792760397216412</c:v>
                </c:pt>
                <c:pt idx="37284">
                  <c:v>58.78442816815442</c:v>
                </c:pt>
                <c:pt idx="37285">
                  <c:v>58.769972252673348</c:v>
                </c:pt>
                <c:pt idx="37286">
                  <c:v>58.770373805881157</c:v>
                </c:pt>
                <c:pt idx="37287">
                  <c:v>58.751902358321999</c:v>
                </c:pt>
                <c:pt idx="37288">
                  <c:v>58.752103134925903</c:v>
                </c:pt>
                <c:pt idx="37289">
                  <c:v>58.747184108130249</c:v>
                </c:pt>
                <c:pt idx="37290">
                  <c:v>58.733732075668662</c:v>
                </c:pt>
                <c:pt idx="37291">
                  <c:v>58.714457521693888</c:v>
                </c:pt>
                <c:pt idx="37292">
                  <c:v>58.7700726409753</c:v>
                </c:pt>
                <c:pt idx="37293">
                  <c:v>58.688758116394197</c:v>
                </c:pt>
                <c:pt idx="37294">
                  <c:v>58.685445302429798</c:v>
                </c:pt>
                <c:pt idx="37295">
                  <c:v>58.690364329225453</c:v>
                </c:pt>
                <c:pt idx="37296">
                  <c:v>58.680727052238048</c:v>
                </c:pt>
                <c:pt idx="37297">
                  <c:v>58.675406472234577</c:v>
                </c:pt>
                <c:pt idx="37298">
                  <c:v>58.674804142422879</c:v>
                </c:pt>
                <c:pt idx="37299">
                  <c:v>58.679522392614622</c:v>
                </c:pt>
                <c:pt idx="37300">
                  <c:v>58.672294434874097</c:v>
                </c:pt>
                <c:pt idx="37301">
                  <c:v>58.665267253737447</c:v>
                </c:pt>
                <c:pt idx="37302">
                  <c:v>58.673499094497522</c:v>
                </c:pt>
                <c:pt idx="37303">
                  <c:v>58.677815791481457</c:v>
                </c:pt>
                <c:pt idx="37304">
                  <c:v>58.689761999413733</c:v>
                </c:pt>
                <c:pt idx="37305">
                  <c:v>58.719978878301283</c:v>
                </c:pt>
                <c:pt idx="37306">
                  <c:v>58.632841832206978</c:v>
                </c:pt>
                <c:pt idx="37307">
                  <c:v>58.627621640505481</c:v>
                </c:pt>
                <c:pt idx="37308">
                  <c:v>58.632239502395258</c:v>
                </c:pt>
                <c:pt idx="37309">
                  <c:v>58.641073672967032</c:v>
                </c:pt>
                <c:pt idx="37310">
                  <c:v>58.634648821642102</c:v>
                </c:pt>
                <c:pt idx="37311">
                  <c:v>58.642278332590458</c:v>
                </c:pt>
                <c:pt idx="37312">
                  <c:v>58.721886256038353</c:v>
                </c:pt>
                <c:pt idx="37313">
                  <c:v>58.740759256805319</c:v>
                </c:pt>
                <c:pt idx="37314">
                  <c:v>58.74497556548728</c:v>
                </c:pt>
                <c:pt idx="37315">
                  <c:v>58.724496351889108</c:v>
                </c:pt>
                <c:pt idx="37316">
                  <c:v>58.72941537868477</c:v>
                </c:pt>
                <c:pt idx="37317">
                  <c:v>58.721785867736394</c:v>
                </c:pt>
                <c:pt idx="37318">
                  <c:v>58.631837949187457</c:v>
                </c:pt>
                <c:pt idx="37319">
                  <c:v>58.630934454469902</c:v>
                </c:pt>
                <c:pt idx="37320">
                  <c:v>58.633544550320643</c:v>
                </c:pt>
                <c:pt idx="37321">
                  <c:v>58.628926688430852</c:v>
                </c:pt>
                <c:pt idx="37322">
                  <c:v>58.619690964651276</c:v>
                </c:pt>
                <c:pt idx="37323">
                  <c:v>58.620393682764941</c:v>
                </c:pt>
                <c:pt idx="37324">
                  <c:v>58.598107479731603</c:v>
                </c:pt>
                <c:pt idx="37325">
                  <c:v>58.696889568852328</c:v>
                </c:pt>
                <c:pt idx="37326">
                  <c:v>58.698696558287473</c:v>
                </c:pt>
                <c:pt idx="37327">
                  <c:v>58.710943931125612</c:v>
                </c:pt>
                <c:pt idx="37328">
                  <c:v>58.717368782450507</c:v>
                </c:pt>
                <c:pt idx="37329">
                  <c:v>58.726102564720328</c:v>
                </c:pt>
                <c:pt idx="37330">
                  <c:v>58.71766994735637</c:v>
                </c:pt>
                <c:pt idx="37331">
                  <c:v>58.729214602080852</c:v>
                </c:pt>
                <c:pt idx="37332">
                  <c:v>58.714457521693888</c:v>
                </c:pt>
                <c:pt idx="37333">
                  <c:v>58.714959463203641</c:v>
                </c:pt>
                <c:pt idx="37334">
                  <c:v>58.741763139824819</c:v>
                </c:pt>
                <c:pt idx="37335">
                  <c:v>58.762242353423041</c:v>
                </c:pt>
                <c:pt idx="37336">
                  <c:v>58.660649391847649</c:v>
                </c:pt>
                <c:pt idx="37337">
                  <c:v>58.745778671902912</c:v>
                </c:pt>
                <c:pt idx="37338">
                  <c:v>58.753809736059061</c:v>
                </c:pt>
                <c:pt idx="37339">
                  <c:v>58.758327209646907</c:v>
                </c:pt>
                <c:pt idx="37340">
                  <c:v>58.760736528893752</c:v>
                </c:pt>
                <c:pt idx="37341">
                  <c:v>58.768566816446011</c:v>
                </c:pt>
                <c:pt idx="37342">
                  <c:v>58.774389337959207</c:v>
                </c:pt>
                <c:pt idx="37343">
                  <c:v>58.770474194183087</c:v>
                </c:pt>
                <c:pt idx="37344">
                  <c:v>58.781717684001713</c:v>
                </c:pt>
                <c:pt idx="37345">
                  <c:v>58.79105379608324</c:v>
                </c:pt>
                <c:pt idx="37346">
                  <c:v>58.777300598715819</c:v>
                </c:pt>
                <c:pt idx="37347">
                  <c:v>58.777702151923641</c:v>
                </c:pt>
                <c:pt idx="37348">
                  <c:v>58.776497492300187</c:v>
                </c:pt>
                <c:pt idx="37349">
                  <c:v>58.777902928527531</c:v>
                </c:pt>
                <c:pt idx="37350">
                  <c:v>58.777702151923641</c:v>
                </c:pt>
                <c:pt idx="37351">
                  <c:v>58.789648359855917</c:v>
                </c:pt>
                <c:pt idx="37352">
                  <c:v>58.792559620612508</c:v>
                </c:pt>
                <c:pt idx="37353">
                  <c:v>58.788343311930532</c:v>
                </c:pt>
                <c:pt idx="37354">
                  <c:v>58.767060991916743</c:v>
                </c:pt>
                <c:pt idx="37355">
                  <c:v>58.872468708966281</c:v>
                </c:pt>
                <c:pt idx="37356">
                  <c:v>58.880198608216567</c:v>
                </c:pt>
                <c:pt idx="37357">
                  <c:v>58.881704432745849</c:v>
                </c:pt>
                <c:pt idx="37358">
                  <c:v>58.880098219914622</c:v>
                </c:pt>
                <c:pt idx="37359">
                  <c:v>58.881704432745863</c:v>
                </c:pt>
                <c:pt idx="37360">
                  <c:v>58.875580746326797</c:v>
                </c:pt>
                <c:pt idx="37361">
                  <c:v>58.865140362923803</c:v>
                </c:pt>
                <c:pt idx="37362">
                  <c:v>58.862429878771081</c:v>
                </c:pt>
                <c:pt idx="37363">
                  <c:v>58.854599591218822</c:v>
                </c:pt>
                <c:pt idx="37364">
                  <c:v>58.855402697634439</c:v>
                </c:pt>
                <c:pt idx="37365">
                  <c:v>58.855503085936377</c:v>
                </c:pt>
                <c:pt idx="37366">
                  <c:v>58.849479787819277</c:v>
                </c:pt>
                <c:pt idx="37367">
                  <c:v>58.856205804050063</c:v>
                </c:pt>
                <c:pt idx="37368">
                  <c:v>58.828900185919132</c:v>
                </c:pt>
                <c:pt idx="37369">
                  <c:v>58.829602904032789</c:v>
                </c:pt>
                <c:pt idx="37370">
                  <c:v>58.821973393084448</c:v>
                </c:pt>
                <c:pt idx="37371">
                  <c:v>58.811031068171687</c:v>
                </c:pt>
                <c:pt idx="37372">
                  <c:v>58.809324467038493</c:v>
                </c:pt>
                <c:pt idx="37373">
                  <c:v>58.812034951191201</c:v>
                </c:pt>
                <c:pt idx="37374">
                  <c:v>58.825888536860553</c:v>
                </c:pt>
                <c:pt idx="37375">
                  <c:v>58.816552424779033</c:v>
                </c:pt>
                <c:pt idx="37376">
                  <c:v>58.787640593816867</c:v>
                </c:pt>
                <c:pt idx="37377">
                  <c:v>58.779509141358773</c:v>
                </c:pt>
                <c:pt idx="37378">
                  <c:v>58.771478077202588</c:v>
                </c:pt>
                <c:pt idx="37379">
                  <c:v>58.787439817212949</c:v>
                </c:pt>
                <c:pt idx="37380">
                  <c:v>58.791455349291049</c:v>
                </c:pt>
                <c:pt idx="37381">
                  <c:v>58.792660008914481</c:v>
                </c:pt>
                <c:pt idx="37382">
                  <c:v>58.793262338726201</c:v>
                </c:pt>
                <c:pt idx="37383">
                  <c:v>58.734635570386253</c:v>
                </c:pt>
                <c:pt idx="37384">
                  <c:v>58.73262780434721</c:v>
                </c:pt>
                <c:pt idx="37385">
                  <c:v>58.743068187750232</c:v>
                </c:pt>
                <c:pt idx="37386">
                  <c:v>58.683839089598557</c:v>
                </c:pt>
                <c:pt idx="37387">
                  <c:v>58.701507430742097</c:v>
                </c:pt>
                <c:pt idx="37388">
                  <c:v>58.695785297530861</c:v>
                </c:pt>
                <c:pt idx="37389">
                  <c:v>58.697491898664033</c:v>
                </c:pt>
                <c:pt idx="37390">
                  <c:v>58.693275589982044</c:v>
                </c:pt>
                <c:pt idx="37391">
                  <c:v>58.698796946589397</c:v>
                </c:pt>
                <c:pt idx="37392">
                  <c:v>58.696086462436668</c:v>
                </c:pt>
                <c:pt idx="37393">
                  <c:v>58.688256174884451</c:v>
                </c:pt>
                <c:pt idx="37394">
                  <c:v>58.687854621676607</c:v>
                </c:pt>
                <c:pt idx="37395">
                  <c:v>58.7023105371577</c:v>
                </c:pt>
                <c:pt idx="37396">
                  <c:v>58.71375480358023</c:v>
                </c:pt>
                <c:pt idx="37397">
                  <c:v>58.737747607746741</c:v>
                </c:pt>
                <c:pt idx="37398">
                  <c:v>58.737546831142843</c:v>
                </c:pt>
                <c:pt idx="37399">
                  <c:v>58.734234017178423</c:v>
                </c:pt>
                <c:pt idx="37400">
                  <c:v>58.769570699465511</c:v>
                </c:pt>
                <c:pt idx="37401">
                  <c:v>58.767060991916708</c:v>
                </c:pt>
                <c:pt idx="37402">
                  <c:v>58.828097079503493</c:v>
                </c:pt>
                <c:pt idx="37403">
                  <c:v>58.837633968188953</c:v>
                </c:pt>
                <c:pt idx="37404">
                  <c:v>58.825587371954711</c:v>
                </c:pt>
                <c:pt idx="37405">
                  <c:v>58.906299566724073</c:v>
                </c:pt>
                <c:pt idx="37406">
                  <c:v>58.814745435343873</c:v>
                </c:pt>
                <c:pt idx="37407">
                  <c:v>58.807417089301389</c:v>
                </c:pt>
                <c:pt idx="37408">
                  <c:v>58.807115924395553</c:v>
                </c:pt>
                <c:pt idx="37409">
                  <c:v>58.8233788293118</c:v>
                </c:pt>
                <c:pt idx="37410">
                  <c:v>58.818961744025898</c:v>
                </c:pt>
                <c:pt idx="37411">
                  <c:v>58.827695526295713</c:v>
                </c:pt>
                <c:pt idx="37412">
                  <c:v>58.827394361389842</c:v>
                </c:pt>
                <c:pt idx="37413">
                  <c:v>58.842653383286539</c:v>
                </c:pt>
                <c:pt idx="37414">
                  <c:v>58.856306192352008</c:v>
                </c:pt>
                <c:pt idx="37415">
                  <c:v>58.855302309332487</c:v>
                </c:pt>
                <c:pt idx="37416">
                  <c:v>58.836931250075303</c:v>
                </c:pt>
                <c:pt idx="37417">
                  <c:v>58.83873823951042</c:v>
                </c:pt>
                <c:pt idx="37418">
                  <c:v>58.862931820280842</c:v>
                </c:pt>
                <c:pt idx="37419">
                  <c:v>58.836931250075281</c:v>
                </c:pt>
                <c:pt idx="37420">
                  <c:v>58.842653383286518</c:v>
                </c:pt>
                <c:pt idx="37421">
                  <c:v>58.838738239510413</c:v>
                </c:pt>
                <c:pt idx="37422">
                  <c:v>58.837734356490898</c:v>
                </c:pt>
                <c:pt idx="37423">
                  <c:v>58.84747202178022</c:v>
                </c:pt>
                <c:pt idx="37424">
                  <c:v>58.824784265539087</c:v>
                </c:pt>
                <c:pt idx="37425">
                  <c:v>58.929991205984727</c:v>
                </c:pt>
                <c:pt idx="37426">
                  <c:v>58.944045568257998</c:v>
                </c:pt>
                <c:pt idx="37427">
                  <c:v>58.962717792421081</c:v>
                </c:pt>
                <c:pt idx="37428">
                  <c:v>58.99654865017888</c:v>
                </c:pt>
                <c:pt idx="37429">
                  <c:v>59.006286315468223</c:v>
                </c:pt>
                <c:pt idx="37430">
                  <c:v>58.997050591688627</c:v>
                </c:pt>
                <c:pt idx="37431">
                  <c:v>59.005683985656503</c:v>
                </c:pt>
                <c:pt idx="37432">
                  <c:v>59.016927475475107</c:v>
                </c:pt>
                <c:pt idx="37433">
                  <c:v>59.046742801154849</c:v>
                </c:pt>
                <c:pt idx="37434">
                  <c:v>59.053669593989518</c:v>
                </c:pt>
                <c:pt idx="37435">
                  <c:v>59.044534258511902</c:v>
                </c:pt>
                <c:pt idx="37436">
                  <c:v>59.040920279641632</c:v>
                </c:pt>
                <c:pt idx="37437">
                  <c:v>59.010502624150199</c:v>
                </c:pt>
                <c:pt idx="37438">
                  <c:v>59.002672336597939</c:v>
                </c:pt>
                <c:pt idx="37439">
                  <c:v>59.00929796452678</c:v>
                </c:pt>
                <c:pt idx="37440">
                  <c:v>59.01230961358533</c:v>
                </c:pt>
                <c:pt idx="37441">
                  <c:v>59.005784373958463</c:v>
                </c:pt>
                <c:pt idx="37442">
                  <c:v>58.994239719233967</c:v>
                </c:pt>
                <c:pt idx="37443">
                  <c:v>58.997753309802299</c:v>
                </c:pt>
                <c:pt idx="37444">
                  <c:v>58.997954086406203</c:v>
                </c:pt>
                <c:pt idx="37445">
                  <c:v>58.986409431681722</c:v>
                </c:pt>
                <c:pt idx="37446">
                  <c:v>58.855503085936377</c:v>
                </c:pt>
                <c:pt idx="37447">
                  <c:v>58.822475334594202</c:v>
                </c:pt>
                <c:pt idx="37448">
                  <c:v>58.824483100633209</c:v>
                </c:pt>
                <c:pt idx="37449">
                  <c:v>58.834923484036217</c:v>
                </c:pt>
                <c:pt idx="37450">
                  <c:v>58.854900756124671</c:v>
                </c:pt>
                <c:pt idx="37451">
                  <c:v>58.748489156055612</c:v>
                </c:pt>
                <c:pt idx="37452">
                  <c:v>58.719577325093447</c:v>
                </c:pt>
                <c:pt idx="37453">
                  <c:v>58.683738701296598</c:v>
                </c:pt>
                <c:pt idx="37454">
                  <c:v>58.699399276401117</c:v>
                </c:pt>
                <c:pt idx="37455">
                  <c:v>58.694179084699613</c:v>
                </c:pt>
                <c:pt idx="37456">
                  <c:v>58.706727622443601</c:v>
                </c:pt>
                <c:pt idx="37457">
                  <c:v>58.711747037541187</c:v>
                </c:pt>
                <c:pt idx="37458">
                  <c:v>58.710843542823618</c:v>
                </c:pt>
                <c:pt idx="37459">
                  <c:v>58.712650532258763</c:v>
                </c:pt>
                <c:pt idx="37460">
                  <c:v>58.726504117928151</c:v>
                </c:pt>
                <c:pt idx="37461">
                  <c:v>58.737647219444803</c:v>
                </c:pt>
                <c:pt idx="37462">
                  <c:v>58.728612272269118</c:v>
                </c:pt>
                <c:pt idx="37463">
                  <c:v>58.732125862837442</c:v>
                </c:pt>
                <c:pt idx="37464">
                  <c:v>58.7405584802014</c:v>
                </c:pt>
                <c:pt idx="37465">
                  <c:v>58.849379399517318</c:v>
                </c:pt>
                <c:pt idx="37466">
                  <c:v>58.840545228945551</c:v>
                </c:pt>
                <c:pt idx="37467">
                  <c:v>58.825185818746888</c:v>
                </c:pt>
                <c:pt idx="37468">
                  <c:v>58.81394232892827</c:v>
                </c:pt>
                <c:pt idx="37469">
                  <c:v>58.783926226644653</c:v>
                </c:pt>
                <c:pt idx="37470">
                  <c:v>58.864337256508158</c:v>
                </c:pt>
                <c:pt idx="37471">
                  <c:v>58.861827548959383</c:v>
                </c:pt>
                <c:pt idx="37472">
                  <c:v>58.885318411616097</c:v>
                </c:pt>
                <c:pt idx="37473">
                  <c:v>58.873271815381898</c:v>
                </c:pt>
                <c:pt idx="37474">
                  <c:v>58.876986182554113</c:v>
                </c:pt>
                <c:pt idx="37475">
                  <c:v>58.879897443310703</c:v>
                </c:pt>
                <c:pt idx="37476">
                  <c:v>58.882909092369268</c:v>
                </c:pt>
                <c:pt idx="37477">
                  <c:v>58.875580746326797</c:v>
                </c:pt>
                <c:pt idx="37478">
                  <c:v>58.868854730095997</c:v>
                </c:pt>
                <c:pt idx="37479">
                  <c:v>58.859016676504709</c:v>
                </c:pt>
                <c:pt idx="37480">
                  <c:v>58.850383282536853</c:v>
                </c:pt>
                <c:pt idx="37481">
                  <c:v>58.857310075371537</c:v>
                </c:pt>
                <c:pt idx="37482">
                  <c:v>58.853194154991499</c:v>
                </c:pt>
                <c:pt idx="37483">
                  <c:v>58.854499202916877</c:v>
                </c:pt>
                <c:pt idx="37484">
                  <c:v>58.854499202916877</c:v>
                </c:pt>
                <c:pt idx="37485">
                  <c:v>58.851387165556353</c:v>
                </c:pt>
                <c:pt idx="37486">
                  <c:v>58.867148128962832</c:v>
                </c:pt>
                <c:pt idx="37487">
                  <c:v>58.866345022547208</c:v>
                </c:pt>
                <c:pt idx="37488">
                  <c:v>58.873271815381898</c:v>
                </c:pt>
                <c:pt idx="37489">
                  <c:v>58.878090453875579</c:v>
                </c:pt>
                <c:pt idx="37490">
                  <c:v>58.869256283303812</c:v>
                </c:pt>
                <c:pt idx="37491">
                  <c:v>58.842552994984601</c:v>
                </c:pt>
                <c:pt idx="37492">
                  <c:v>58.840645617247482</c:v>
                </c:pt>
                <c:pt idx="37493">
                  <c:v>58.860321724430079</c:v>
                </c:pt>
                <c:pt idx="37494">
                  <c:v>58.861626772355443</c:v>
                </c:pt>
                <c:pt idx="37495">
                  <c:v>58.874476475005302</c:v>
                </c:pt>
                <c:pt idx="37496">
                  <c:v>58.870862496135032</c:v>
                </c:pt>
                <c:pt idx="37497">
                  <c:v>58.866746575754988</c:v>
                </c:pt>
                <c:pt idx="37498">
                  <c:v>58.876082687836522</c:v>
                </c:pt>
                <c:pt idx="37499">
                  <c:v>58.882607927463397</c:v>
                </c:pt>
                <c:pt idx="37500">
                  <c:v>58.877789288969709</c:v>
                </c:pt>
                <c:pt idx="37501">
                  <c:v>58.879495890102888</c:v>
                </c:pt>
                <c:pt idx="37502">
                  <c:v>58.883411033879007</c:v>
                </c:pt>
                <c:pt idx="37503">
                  <c:v>58.777802540225572</c:v>
                </c:pt>
                <c:pt idx="37504">
                  <c:v>58.790250689667602</c:v>
                </c:pt>
                <c:pt idx="37505">
                  <c:v>58.782621178719268</c:v>
                </c:pt>
                <c:pt idx="37506">
                  <c:v>58.78603438098564</c:v>
                </c:pt>
                <c:pt idx="37507">
                  <c:v>58.78472933306027</c:v>
                </c:pt>
                <c:pt idx="37508">
                  <c:v>58.782621178719268</c:v>
                </c:pt>
                <c:pt idx="37509">
                  <c:v>58.797077094200347</c:v>
                </c:pt>
                <c:pt idx="37510">
                  <c:v>58.829201350825002</c:v>
                </c:pt>
                <c:pt idx="37511">
                  <c:v>58.83753357988698</c:v>
                </c:pt>
                <c:pt idx="37512">
                  <c:v>58.821672228178578</c:v>
                </c:pt>
                <c:pt idx="37513">
                  <c:v>58.821571839876633</c:v>
                </c:pt>
                <c:pt idx="37514">
                  <c:v>58.810127573454103</c:v>
                </c:pt>
                <c:pt idx="37515">
                  <c:v>58.81153300968144</c:v>
                </c:pt>
                <c:pt idx="37516">
                  <c:v>58.819262908931741</c:v>
                </c:pt>
                <c:pt idx="37517">
                  <c:v>58.805308934960422</c:v>
                </c:pt>
                <c:pt idx="37518">
                  <c:v>58.803602333827243</c:v>
                </c:pt>
                <c:pt idx="37519">
                  <c:v>58.806915147791663</c:v>
                </c:pt>
                <c:pt idx="37520">
                  <c:v>58.804104275336968</c:v>
                </c:pt>
                <c:pt idx="37521">
                  <c:v>58.803000004015502</c:v>
                </c:pt>
                <c:pt idx="37522">
                  <c:v>58.917643444844643</c:v>
                </c:pt>
                <c:pt idx="37523">
                  <c:v>58.912925194652907</c:v>
                </c:pt>
                <c:pt idx="37524">
                  <c:v>58.905797625214319</c:v>
                </c:pt>
                <c:pt idx="37525">
                  <c:v>58.913427136162653</c:v>
                </c:pt>
                <c:pt idx="37526">
                  <c:v>58.884013363690741</c:v>
                </c:pt>
                <c:pt idx="37527">
                  <c:v>58.878692783687299</c:v>
                </c:pt>
                <c:pt idx="37528">
                  <c:v>58.876986182554127</c:v>
                </c:pt>
                <c:pt idx="37529">
                  <c:v>58.883411033879042</c:v>
                </c:pt>
                <c:pt idx="37530">
                  <c:v>58.87778928896973</c:v>
                </c:pt>
                <c:pt idx="37531">
                  <c:v>58.874275698401412</c:v>
                </c:pt>
                <c:pt idx="37532">
                  <c:v>58.855503085936398</c:v>
                </c:pt>
                <c:pt idx="37533">
                  <c:v>58.805911264772128</c:v>
                </c:pt>
                <c:pt idx="37534">
                  <c:v>58.801895732694057</c:v>
                </c:pt>
                <c:pt idx="37535">
                  <c:v>58.798181365521842</c:v>
                </c:pt>
                <c:pt idx="37536">
                  <c:v>58.798783695333547</c:v>
                </c:pt>
                <c:pt idx="37537">
                  <c:v>58.796474764388662</c:v>
                </c:pt>
                <c:pt idx="37538">
                  <c:v>58.795671657973053</c:v>
                </c:pt>
                <c:pt idx="37539">
                  <c:v>58.801193014580399</c:v>
                </c:pt>
                <c:pt idx="37540">
                  <c:v>58.790250689667637</c:v>
                </c:pt>
                <c:pt idx="37541">
                  <c:v>58.778505258339258</c:v>
                </c:pt>
                <c:pt idx="37542">
                  <c:v>58.777099822111929</c:v>
                </c:pt>
                <c:pt idx="37543">
                  <c:v>58.781516907397823</c:v>
                </c:pt>
                <c:pt idx="37544">
                  <c:v>58.782721567021227</c:v>
                </c:pt>
                <c:pt idx="37545">
                  <c:v>58.807919030811171</c:v>
                </c:pt>
                <c:pt idx="37546">
                  <c:v>58.813239610814627</c:v>
                </c:pt>
                <c:pt idx="37547">
                  <c:v>58.812637281002907</c:v>
                </c:pt>
                <c:pt idx="37548">
                  <c:v>58.805007770054551</c:v>
                </c:pt>
                <c:pt idx="37549">
                  <c:v>58.804907381752599</c:v>
                </c:pt>
                <c:pt idx="37550">
                  <c:v>58.799285636843301</c:v>
                </c:pt>
                <c:pt idx="37551">
                  <c:v>58.81323961081462</c:v>
                </c:pt>
                <c:pt idx="37552">
                  <c:v>58.847271245176337</c:v>
                </c:pt>
                <c:pt idx="37553">
                  <c:v>58.878492007083381</c:v>
                </c:pt>
                <c:pt idx="37554">
                  <c:v>58.874777639911159</c:v>
                </c:pt>
                <c:pt idx="37555">
                  <c:v>58.876484241044338</c:v>
                </c:pt>
                <c:pt idx="37556">
                  <c:v>58.876082687836522</c:v>
                </c:pt>
                <c:pt idx="37557">
                  <c:v>58.876885794252154</c:v>
                </c:pt>
                <c:pt idx="37558">
                  <c:v>58.878190842177538</c:v>
                </c:pt>
                <c:pt idx="37559">
                  <c:v>58.882808704067322</c:v>
                </c:pt>
                <c:pt idx="37560">
                  <c:v>58.891040544827383</c:v>
                </c:pt>
                <c:pt idx="37561">
                  <c:v>58.858916288202757</c:v>
                </c:pt>
                <c:pt idx="37562">
                  <c:v>58.863634538394493</c:v>
                </c:pt>
                <c:pt idx="37563">
                  <c:v>58.85741046367346</c:v>
                </c:pt>
                <c:pt idx="37564">
                  <c:v>58.864036091602287</c:v>
                </c:pt>
                <c:pt idx="37565">
                  <c:v>58.864036091602287</c:v>
                </c:pt>
                <c:pt idx="37566">
                  <c:v>58.862429878771081</c:v>
                </c:pt>
                <c:pt idx="37567">
                  <c:v>58.871163661040868</c:v>
                </c:pt>
                <c:pt idx="37568">
                  <c:v>58.90901005087678</c:v>
                </c:pt>
                <c:pt idx="37569">
                  <c:v>58.916037232013423</c:v>
                </c:pt>
                <c:pt idx="37570">
                  <c:v>58.930292370890598</c:v>
                </c:pt>
                <c:pt idx="37571">
                  <c:v>58.923566354659812</c:v>
                </c:pt>
                <c:pt idx="37572">
                  <c:v>58.893851417282022</c:v>
                </c:pt>
                <c:pt idx="37573">
                  <c:v>58.897164231246443</c:v>
                </c:pt>
                <c:pt idx="37574">
                  <c:v>58.901380539928432</c:v>
                </c:pt>
                <c:pt idx="37575">
                  <c:v>58.905496460308449</c:v>
                </c:pt>
                <c:pt idx="37576">
                  <c:v>58.904693353892817</c:v>
                </c:pt>
                <c:pt idx="37577">
                  <c:v>58.904191412383092</c:v>
                </c:pt>
                <c:pt idx="37578">
                  <c:v>58.910114322198247</c:v>
                </c:pt>
                <c:pt idx="37579">
                  <c:v>58.903589082571372</c:v>
                </c:pt>
                <c:pt idx="37580">
                  <c:v>58.925272955793012</c:v>
                </c:pt>
                <c:pt idx="37581">
                  <c:v>58.935010621082327</c:v>
                </c:pt>
                <c:pt idx="37582">
                  <c:v>58.931195865608153</c:v>
                </c:pt>
                <c:pt idx="37583">
                  <c:v>58.92958965277694</c:v>
                </c:pt>
                <c:pt idx="37584">
                  <c:v>58.927581886737897</c:v>
                </c:pt>
                <c:pt idx="37585">
                  <c:v>58.911620146727508</c:v>
                </c:pt>
                <c:pt idx="37586">
                  <c:v>58.913326747860722</c:v>
                </c:pt>
                <c:pt idx="37587">
                  <c:v>58.873974533495549</c:v>
                </c:pt>
                <c:pt idx="37588">
                  <c:v>58.872769873872123</c:v>
                </c:pt>
                <c:pt idx="37589">
                  <c:v>58.861425995751553</c:v>
                </c:pt>
                <c:pt idx="37590">
                  <c:v>58.882306762557562</c:v>
                </c:pt>
                <c:pt idx="37591">
                  <c:v>58.772983901731898</c:v>
                </c:pt>
                <c:pt idx="37592">
                  <c:v>58.76806487493625</c:v>
                </c:pt>
                <c:pt idx="37593">
                  <c:v>58.766157497199153</c:v>
                </c:pt>
                <c:pt idx="37594">
                  <c:v>58.756018278702008</c:v>
                </c:pt>
                <c:pt idx="37595">
                  <c:v>58.753608959455171</c:v>
                </c:pt>
                <c:pt idx="37596">
                  <c:v>58.756319443607858</c:v>
                </c:pt>
                <c:pt idx="37597">
                  <c:v>58.740257315295551</c:v>
                </c:pt>
                <c:pt idx="37598">
                  <c:v>58.750496922094648</c:v>
                </c:pt>
                <c:pt idx="37599">
                  <c:v>58.757323326627393</c:v>
                </c:pt>
                <c:pt idx="37600">
                  <c:v>58.742164693032649</c:v>
                </c:pt>
                <c:pt idx="37601">
                  <c:v>58.752203523227863</c:v>
                </c:pt>
                <c:pt idx="37602">
                  <c:v>58.746983331526337</c:v>
                </c:pt>
                <c:pt idx="37603">
                  <c:v>58.733330522460868</c:v>
                </c:pt>
                <c:pt idx="37604">
                  <c:v>58.753307794549301</c:v>
                </c:pt>
                <c:pt idx="37605">
                  <c:v>58.753307794549301</c:v>
                </c:pt>
                <c:pt idx="37606">
                  <c:v>58.765354390783543</c:v>
                </c:pt>
                <c:pt idx="37607">
                  <c:v>58.752705464737588</c:v>
                </c:pt>
                <c:pt idx="37608">
                  <c:v>58.753608959455171</c:v>
                </c:pt>
                <c:pt idx="37609">
                  <c:v>58.752103134925903</c:v>
                </c:pt>
                <c:pt idx="37610">
                  <c:v>58.871966767456492</c:v>
                </c:pt>
                <c:pt idx="37611">
                  <c:v>58.859619006316407</c:v>
                </c:pt>
                <c:pt idx="37612">
                  <c:v>58.855703862540281</c:v>
                </c:pt>
                <c:pt idx="37613">
                  <c:v>58.862128713865211</c:v>
                </c:pt>
                <c:pt idx="37614">
                  <c:v>58.871665602550642</c:v>
                </c:pt>
                <c:pt idx="37615">
                  <c:v>58.868453176888181</c:v>
                </c:pt>
                <c:pt idx="37616">
                  <c:v>58.88351142218098</c:v>
                </c:pt>
                <c:pt idx="37617">
                  <c:v>58.880298996518512</c:v>
                </c:pt>
                <c:pt idx="37618">
                  <c:v>58.884214140294638</c:v>
                </c:pt>
                <c:pt idx="37619">
                  <c:v>58.89355025237618</c:v>
                </c:pt>
                <c:pt idx="37620">
                  <c:v>58.890137050109807</c:v>
                </c:pt>
                <c:pt idx="37621">
                  <c:v>58.895056076905462</c:v>
                </c:pt>
                <c:pt idx="37622">
                  <c:v>58.91151975842557</c:v>
                </c:pt>
                <c:pt idx="37623">
                  <c:v>58.924369461075429</c:v>
                </c:pt>
                <c:pt idx="37624">
                  <c:v>58.916438785221217</c:v>
                </c:pt>
                <c:pt idx="37625">
                  <c:v>58.905094907100661</c:v>
                </c:pt>
                <c:pt idx="37626">
                  <c:v>58.917543056542677</c:v>
                </c:pt>
                <c:pt idx="37627">
                  <c:v>58.903689470873317</c:v>
                </c:pt>
                <c:pt idx="37628">
                  <c:v>58.900376656908939</c:v>
                </c:pt>
                <c:pt idx="37629">
                  <c:v>58.888129284070807</c:v>
                </c:pt>
                <c:pt idx="37630">
                  <c:v>58.900276268606959</c:v>
                </c:pt>
                <c:pt idx="37631">
                  <c:v>58.907504226347498</c:v>
                </c:pt>
                <c:pt idx="37632">
                  <c:v>58.900778210116727</c:v>
                </c:pt>
                <c:pt idx="37633">
                  <c:v>58.849379399517318</c:v>
                </c:pt>
                <c:pt idx="37634">
                  <c:v>58.841147558757257</c:v>
                </c:pt>
                <c:pt idx="37635">
                  <c:v>58.834019989318669</c:v>
                </c:pt>
                <c:pt idx="37636">
                  <c:v>58.830506398750373</c:v>
                </c:pt>
                <c:pt idx="37637">
                  <c:v>58.818058249308343</c:v>
                </c:pt>
                <c:pt idx="37638">
                  <c:v>58.81133223307755</c:v>
                </c:pt>
                <c:pt idx="37639">
                  <c:v>58.813339999116593</c:v>
                </c:pt>
                <c:pt idx="37640">
                  <c:v>58.803602333827243</c:v>
                </c:pt>
                <c:pt idx="37641">
                  <c:v>58.805911264772142</c:v>
                </c:pt>
                <c:pt idx="37642">
                  <c:v>58.780211859472438</c:v>
                </c:pt>
                <c:pt idx="37643">
                  <c:v>58.784930109664181</c:v>
                </c:pt>
                <c:pt idx="37644">
                  <c:v>58.786536322495401</c:v>
                </c:pt>
                <c:pt idx="37645">
                  <c:v>58.776999433809983</c:v>
                </c:pt>
                <c:pt idx="37646">
                  <c:v>58.782821955323158</c:v>
                </c:pt>
                <c:pt idx="37647">
                  <c:v>58.769570699465532</c:v>
                </c:pt>
                <c:pt idx="37648">
                  <c:v>58.774790891167022</c:v>
                </c:pt>
                <c:pt idx="37649">
                  <c:v>58.780914577586081</c:v>
                </c:pt>
                <c:pt idx="37650">
                  <c:v>58.780011082868533</c:v>
                </c:pt>
                <c:pt idx="37651">
                  <c:v>58.787640593816867</c:v>
                </c:pt>
                <c:pt idx="37652">
                  <c:v>58.826189701766417</c:v>
                </c:pt>
                <c:pt idx="37653">
                  <c:v>58.829000574221077</c:v>
                </c:pt>
                <c:pt idx="37654">
                  <c:v>58.831209116864009</c:v>
                </c:pt>
                <c:pt idx="37655">
                  <c:v>58.735940618311623</c:v>
                </c:pt>
                <c:pt idx="37656">
                  <c:v>58.744072070769739</c:v>
                </c:pt>
                <c:pt idx="37657">
                  <c:v>58.755014395682501</c:v>
                </c:pt>
                <c:pt idx="37658">
                  <c:v>58.750798087000497</c:v>
                </c:pt>
                <c:pt idx="37659">
                  <c:v>58.759230704364477</c:v>
                </c:pt>
                <c:pt idx="37660">
                  <c:v>58.76093730549767</c:v>
                </c:pt>
                <c:pt idx="37661">
                  <c:v>58.770875747390903</c:v>
                </c:pt>
                <c:pt idx="37662">
                  <c:v>58.785733216079798</c:v>
                </c:pt>
                <c:pt idx="37663">
                  <c:v>58.784628944758317</c:v>
                </c:pt>
                <c:pt idx="37664">
                  <c:v>58.792961173820323</c:v>
                </c:pt>
                <c:pt idx="37665">
                  <c:v>58.804505828544812</c:v>
                </c:pt>
                <c:pt idx="37666">
                  <c:v>58.822575722896147</c:v>
                </c:pt>
                <c:pt idx="37667">
                  <c:v>58.814845823645847</c:v>
                </c:pt>
                <c:pt idx="37668">
                  <c:v>58.799285636843301</c:v>
                </c:pt>
                <c:pt idx="37669">
                  <c:v>58.798080977219882</c:v>
                </c:pt>
                <c:pt idx="37670">
                  <c:v>58.799486413447198</c:v>
                </c:pt>
                <c:pt idx="37671">
                  <c:v>58.804706605148702</c:v>
                </c:pt>
                <c:pt idx="37672">
                  <c:v>58.801494179486227</c:v>
                </c:pt>
                <c:pt idx="37673">
                  <c:v>58.804104275336968</c:v>
                </c:pt>
                <c:pt idx="37674">
                  <c:v>58.895658406717153</c:v>
                </c:pt>
                <c:pt idx="37675">
                  <c:v>58.893249087470323</c:v>
                </c:pt>
                <c:pt idx="37676">
                  <c:v>58.882407150859507</c:v>
                </c:pt>
                <c:pt idx="37677">
                  <c:v>58.87497841651507</c:v>
                </c:pt>
                <c:pt idx="37678">
                  <c:v>58.875681134628728</c:v>
                </c:pt>
                <c:pt idx="37679">
                  <c:v>58.871364437644793</c:v>
                </c:pt>
                <c:pt idx="37680">
                  <c:v>58.861325607449587</c:v>
                </c:pt>
                <c:pt idx="37681">
                  <c:v>58.840344452341633</c:v>
                </c:pt>
                <c:pt idx="37682">
                  <c:v>58.83592736705576</c:v>
                </c:pt>
                <c:pt idx="37683">
                  <c:v>58.843657266306053</c:v>
                </c:pt>
                <c:pt idx="37684">
                  <c:v>58.841850276870922</c:v>
                </c:pt>
                <c:pt idx="37685">
                  <c:v>58.848275128195858</c:v>
                </c:pt>
                <c:pt idx="37686">
                  <c:v>58.851587942160272</c:v>
                </c:pt>
                <c:pt idx="37687">
                  <c:v>58.878492007083402</c:v>
                </c:pt>
                <c:pt idx="37688">
                  <c:v>58.878291230479498</c:v>
                </c:pt>
                <c:pt idx="37689">
                  <c:v>58.882005597651712</c:v>
                </c:pt>
                <c:pt idx="37690">
                  <c:v>58.881403267839993</c:v>
                </c:pt>
                <c:pt idx="37691">
                  <c:v>58.885820353125887</c:v>
                </c:pt>
                <c:pt idx="37692">
                  <c:v>58.881403267839993</c:v>
                </c:pt>
                <c:pt idx="37693">
                  <c:v>58.884816470106358</c:v>
                </c:pt>
                <c:pt idx="37694">
                  <c:v>58.894353358791797</c:v>
                </c:pt>
                <c:pt idx="37695">
                  <c:v>58.885418799918078</c:v>
                </c:pt>
                <c:pt idx="37696">
                  <c:v>58.897063842944497</c:v>
                </c:pt>
                <c:pt idx="37697">
                  <c:v>58.893148699168371</c:v>
                </c:pt>
                <c:pt idx="37698">
                  <c:v>58.895457630113278</c:v>
                </c:pt>
                <c:pt idx="37699">
                  <c:v>58.907604614649443</c:v>
                </c:pt>
                <c:pt idx="37700">
                  <c:v>58.931195865608153</c:v>
                </c:pt>
                <c:pt idx="37701">
                  <c:v>58.959304590154701</c:v>
                </c:pt>
                <c:pt idx="37702">
                  <c:v>58.948763818449748</c:v>
                </c:pt>
                <c:pt idx="37703">
                  <c:v>58.924771014283237</c:v>
                </c:pt>
                <c:pt idx="37704">
                  <c:v>58.907102673139683</c:v>
                </c:pt>
                <c:pt idx="37705">
                  <c:v>58.915234125597813</c:v>
                </c:pt>
                <c:pt idx="37706">
                  <c:v>58.790351077969582</c:v>
                </c:pt>
                <c:pt idx="37707">
                  <c:v>58.786937875703202</c:v>
                </c:pt>
                <c:pt idx="37708">
                  <c:v>58.80420466363892</c:v>
                </c:pt>
                <c:pt idx="37709">
                  <c:v>58.801494179486227</c:v>
                </c:pt>
                <c:pt idx="37710">
                  <c:v>58.802196897599913</c:v>
                </c:pt>
                <c:pt idx="37711">
                  <c:v>58.803501945525298</c:v>
                </c:pt>
                <c:pt idx="37712">
                  <c:v>58.79968719005111</c:v>
                </c:pt>
                <c:pt idx="37713">
                  <c:v>58.725901788116431</c:v>
                </c:pt>
                <c:pt idx="37714">
                  <c:v>58.732326639441361</c:v>
                </c:pt>
                <c:pt idx="37715">
                  <c:v>58.723492468869587</c:v>
                </c:pt>
                <c:pt idx="37716">
                  <c:v>58.631436395979648</c:v>
                </c:pt>
                <c:pt idx="37717">
                  <c:v>58.626416980882063</c:v>
                </c:pt>
                <c:pt idx="37718">
                  <c:v>58.615876209177081</c:v>
                </c:pt>
                <c:pt idx="37719">
                  <c:v>58.599312139355028</c:v>
                </c:pt>
                <c:pt idx="37720">
                  <c:v>58.536569450635042</c:v>
                </c:pt>
                <c:pt idx="37721">
                  <c:v>58.535565567615521</c:v>
                </c:pt>
                <c:pt idx="37722">
                  <c:v>58.55815293555473</c:v>
                </c:pt>
                <c:pt idx="37723">
                  <c:v>58.565079728389406</c:v>
                </c:pt>
                <c:pt idx="37724">
                  <c:v>58.56036147819767</c:v>
                </c:pt>
                <c:pt idx="37725">
                  <c:v>58.674402589215077</c:v>
                </c:pt>
                <c:pt idx="37726">
                  <c:v>58.674101424309221</c:v>
                </c:pt>
                <c:pt idx="37727">
                  <c:v>58.644185710327541</c:v>
                </c:pt>
                <c:pt idx="37728">
                  <c:v>58.64870318391538</c:v>
                </c:pt>
                <c:pt idx="37729">
                  <c:v>58.644687651837287</c:v>
                </c:pt>
                <c:pt idx="37730">
                  <c:v>58.645390369950981</c:v>
                </c:pt>
                <c:pt idx="37731">
                  <c:v>58.648000465801722</c:v>
                </c:pt>
                <c:pt idx="37732">
                  <c:v>58.712349367352907</c:v>
                </c:pt>
                <c:pt idx="37733">
                  <c:v>58.709036553388508</c:v>
                </c:pt>
                <c:pt idx="37734">
                  <c:v>58.715461404713423</c:v>
                </c:pt>
                <c:pt idx="37735">
                  <c:v>58.818861355723939</c:v>
                </c:pt>
                <c:pt idx="37736">
                  <c:v>58.82297727610397</c:v>
                </c:pt>
                <c:pt idx="37737">
                  <c:v>58.814946211947813</c:v>
                </c:pt>
                <c:pt idx="37738">
                  <c:v>58.806513594583841</c:v>
                </c:pt>
                <c:pt idx="37739">
                  <c:v>58.849780952725133</c:v>
                </c:pt>
                <c:pt idx="37740">
                  <c:v>58.835525813847973</c:v>
                </c:pt>
                <c:pt idx="37741">
                  <c:v>58.82458348893519</c:v>
                </c:pt>
                <c:pt idx="37742">
                  <c:v>58.811231844775598</c:v>
                </c:pt>
                <c:pt idx="37743">
                  <c:v>58.807617865905307</c:v>
                </c:pt>
                <c:pt idx="37744">
                  <c:v>58.807216312697498</c:v>
                </c:pt>
                <c:pt idx="37745">
                  <c:v>58.804706605148702</c:v>
                </c:pt>
                <c:pt idx="37746">
                  <c:v>58.816853589684882</c:v>
                </c:pt>
                <c:pt idx="37747">
                  <c:v>58.833016106299148</c:v>
                </c:pt>
                <c:pt idx="37748">
                  <c:v>58.842452606682627</c:v>
                </c:pt>
                <c:pt idx="37749">
                  <c:v>58.840143675737743</c:v>
                </c:pt>
                <c:pt idx="37750">
                  <c:v>58.838236298000652</c:v>
                </c:pt>
                <c:pt idx="37751">
                  <c:v>58.845363867439247</c:v>
                </c:pt>
                <c:pt idx="37752">
                  <c:v>58.838537462906508</c:v>
                </c:pt>
                <c:pt idx="37753">
                  <c:v>58.84255299498458</c:v>
                </c:pt>
                <c:pt idx="37754">
                  <c:v>58.833919601016717</c:v>
                </c:pt>
                <c:pt idx="37755">
                  <c:v>58.821170286668831</c:v>
                </c:pt>
                <c:pt idx="37756">
                  <c:v>58.831409893467907</c:v>
                </c:pt>
                <c:pt idx="37757">
                  <c:v>58.825687760256642</c:v>
                </c:pt>
                <c:pt idx="37758">
                  <c:v>58.825185818746903</c:v>
                </c:pt>
                <c:pt idx="37759">
                  <c:v>58.846267362156802</c:v>
                </c:pt>
                <c:pt idx="37760">
                  <c:v>58.847572410082194</c:v>
                </c:pt>
                <c:pt idx="37761">
                  <c:v>58.858012793485209</c:v>
                </c:pt>
                <c:pt idx="37762">
                  <c:v>58.864638421414028</c:v>
                </c:pt>
                <c:pt idx="37763">
                  <c:v>58.860020559524223</c:v>
                </c:pt>
                <c:pt idx="37764">
                  <c:v>58.861325607449608</c:v>
                </c:pt>
                <c:pt idx="37765">
                  <c:v>58.857109298767618</c:v>
                </c:pt>
                <c:pt idx="37766">
                  <c:v>58.836128143659657</c:v>
                </c:pt>
                <c:pt idx="37767">
                  <c:v>58.846769303666541</c:v>
                </c:pt>
                <c:pt idx="37768">
                  <c:v>58.830606787052297</c:v>
                </c:pt>
                <c:pt idx="37769">
                  <c:v>58.827193584785938</c:v>
                </c:pt>
                <c:pt idx="37770">
                  <c:v>58.824884653841032</c:v>
                </c:pt>
                <c:pt idx="37771">
                  <c:v>58.834521930828437</c:v>
                </c:pt>
                <c:pt idx="37772">
                  <c:v>58.816050483269272</c:v>
                </c:pt>
                <c:pt idx="37773">
                  <c:v>58.81454465873999</c:v>
                </c:pt>
                <c:pt idx="37774">
                  <c:v>58.817957861006363</c:v>
                </c:pt>
                <c:pt idx="37775">
                  <c:v>58.814645047041942</c:v>
                </c:pt>
                <c:pt idx="37776">
                  <c:v>58.817857472704397</c:v>
                </c:pt>
                <c:pt idx="37777">
                  <c:v>58.806814759489697</c:v>
                </c:pt>
                <c:pt idx="37778">
                  <c:v>58.798984471937437</c:v>
                </c:pt>
                <c:pt idx="37779">
                  <c:v>58.796474764388662</c:v>
                </c:pt>
                <c:pt idx="37780">
                  <c:v>58.786435934193463</c:v>
                </c:pt>
                <c:pt idx="37781">
                  <c:v>58.775995550790448</c:v>
                </c:pt>
                <c:pt idx="37782">
                  <c:v>58.782721567021241</c:v>
                </c:pt>
                <c:pt idx="37783">
                  <c:v>58.7955712696711</c:v>
                </c:pt>
                <c:pt idx="37784">
                  <c:v>58.785331662871982</c:v>
                </c:pt>
                <c:pt idx="37785">
                  <c:v>58.790250689667623</c:v>
                </c:pt>
                <c:pt idx="37786">
                  <c:v>58.770574582485047</c:v>
                </c:pt>
                <c:pt idx="37787">
                  <c:v>58.785030497966098</c:v>
                </c:pt>
                <c:pt idx="37788">
                  <c:v>58.783825838342679</c:v>
                </c:pt>
                <c:pt idx="37789">
                  <c:v>58.773686619845549</c:v>
                </c:pt>
                <c:pt idx="37790">
                  <c:v>58.761740411913259</c:v>
                </c:pt>
                <c:pt idx="37791">
                  <c:v>58.7633466247445</c:v>
                </c:pt>
                <c:pt idx="37792">
                  <c:v>58.757724879835173</c:v>
                </c:pt>
                <c:pt idx="37793">
                  <c:v>58.756720996815659</c:v>
                </c:pt>
                <c:pt idx="37794">
                  <c:v>58.757825268137132</c:v>
                </c:pt>
                <c:pt idx="37795">
                  <c:v>58.748589544357557</c:v>
                </c:pt>
                <c:pt idx="37796">
                  <c:v>58.754010512662951</c:v>
                </c:pt>
                <c:pt idx="37797">
                  <c:v>58.759632257572271</c:v>
                </c:pt>
                <c:pt idx="37798">
                  <c:v>58.759230704364477</c:v>
                </c:pt>
                <c:pt idx="37799">
                  <c:v>58.754110900964932</c:v>
                </c:pt>
                <c:pt idx="37800">
                  <c:v>58.752705464737588</c:v>
                </c:pt>
                <c:pt idx="37801">
                  <c:v>58.744272847373637</c:v>
                </c:pt>
                <c:pt idx="37802">
                  <c:v>58.729816931892557</c:v>
                </c:pt>
                <c:pt idx="37803">
                  <c:v>58.737044889633097</c:v>
                </c:pt>
                <c:pt idx="37804">
                  <c:v>58.723894022077403</c:v>
                </c:pt>
                <c:pt idx="37805">
                  <c:v>58.737145277935063</c:v>
                </c:pt>
                <c:pt idx="37806">
                  <c:v>58.711445872635338</c:v>
                </c:pt>
                <c:pt idx="37807">
                  <c:v>58.710241213011933</c:v>
                </c:pt>
                <c:pt idx="37808">
                  <c:v>58.717870723960267</c:v>
                </c:pt>
                <c:pt idx="37809">
                  <c:v>58.727608389249603</c:v>
                </c:pt>
                <c:pt idx="37810">
                  <c:v>58.735237900197959</c:v>
                </c:pt>
                <c:pt idx="37811">
                  <c:v>58.736643336425303</c:v>
                </c:pt>
                <c:pt idx="37812">
                  <c:v>58.75119964020832</c:v>
                </c:pt>
                <c:pt idx="37813">
                  <c:v>58.753910124361013</c:v>
                </c:pt>
                <c:pt idx="37814">
                  <c:v>58.774690502865063</c:v>
                </c:pt>
                <c:pt idx="37815">
                  <c:v>58.783323896832933</c:v>
                </c:pt>
                <c:pt idx="37816">
                  <c:v>58.782922343625138</c:v>
                </c:pt>
                <c:pt idx="37817">
                  <c:v>58.785733216079798</c:v>
                </c:pt>
                <c:pt idx="37818">
                  <c:v>58.794266221745708</c:v>
                </c:pt>
                <c:pt idx="37819">
                  <c:v>58.809424855340431</c:v>
                </c:pt>
                <c:pt idx="37820">
                  <c:v>58.826189701766403</c:v>
                </c:pt>
                <c:pt idx="37821">
                  <c:v>58.831811446675736</c:v>
                </c:pt>
                <c:pt idx="37822">
                  <c:v>58.819965627045391</c:v>
                </c:pt>
                <c:pt idx="37823">
                  <c:v>58.822374946292243</c:v>
                </c:pt>
                <c:pt idx="37824">
                  <c:v>58.805710488168231</c:v>
                </c:pt>
                <c:pt idx="37825">
                  <c:v>58.827093196483993</c:v>
                </c:pt>
                <c:pt idx="37826">
                  <c:v>58.826390478370321</c:v>
                </c:pt>
                <c:pt idx="37827">
                  <c:v>58.813741552324373</c:v>
                </c:pt>
                <c:pt idx="37828">
                  <c:v>58.820567956857133</c:v>
                </c:pt>
                <c:pt idx="37829">
                  <c:v>58.81735553119465</c:v>
                </c:pt>
                <c:pt idx="37830">
                  <c:v>58.814745435343887</c:v>
                </c:pt>
                <c:pt idx="37831">
                  <c:v>58.806814759489697</c:v>
                </c:pt>
                <c:pt idx="37832">
                  <c:v>58.804907381752599</c:v>
                </c:pt>
                <c:pt idx="37833">
                  <c:v>58.819965627045399</c:v>
                </c:pt>
                <c:pt idx="37834">
                  <c:v>58.80992679685022</c:v>
                </c:pt>
                <c:pt idx="37835">
                  <c:v>58.778605646641211</c:v>
                </c:pt>
                <c:pt idx="37836">
                  <c:v>58.778304481735347</c:v>
                </c:pt>
                <c:pt idx="37837">
                  <c:v>58.764049342858172</c:v>
                </c:pt>
                <c:pt idx="37838">
                  <c:v>58.755516337192262</c:v>
                </c:pt>
                <c:pt idx="37839">
                  <c:v>58.736141394915521</c:v>
                </c:pt>
                <c:pt idx="37840">
                  <c:v>58.734635570386232</c:v>
                </c:pt>
                <c:pt idx="37841">
                  <c:v>58.747886826243892</c:v>
                </c:pt>
                <c:pt idx="37842">
                  <c:v>58.739253432276023</c:v>
                </c:pt>
                <c:pt idx="37843">
                  <c:v>58.744072070769718</c:v>
                </c:pt>
                <c:pt idx="37844">
                  <c:v>58.745276730393151</c:v>
                </c:pt>
                <c:pt idx="37845">
                  <c:v>58.749994980584901</c:v>
                </c:pt>
                <c:pt idx="37846">
                  <c:v>58.758026044741058</c:v>
                </c:pt>
                <c:pt idx="37847">
                  <c:v>58.765655555689413</c:v>
                </c:pt>
                <c:pt idx="37848">
                  <c:v>58.743570129259979</c:v>
                </c:pt>
                <c:pt idx="37849">
                  <c:v>58.740658868503367</c:v>
                </c:pt>
                <c:pt idx="37850">
                  <c:v>58.730419261704277</c:v>
                </c:pt>
                <c:pt idx="37851">
                  <c:v>58.729314990382797</c:v>
                </c:pt>
                <c:pt idx="37852">
                  <c:v>58.696889568852299</c:v>
                </c:pt>
                <c:pt idx="37853">
                  <c:v>58.698194616777698</c:v>
                </c:pt>
                <c:pt idx="37854">
                  <c:v>58.723894022077381</c:v>
                </c:pt>
                <c:pt idx="37855">
                  <c:v>58.724195186983238</c:v>
                </c:pt>
                <c:pt idx="37856">
                  <c:v>58.633444162018677</c:v>
                </c:pt>
                <c:pt idx="37857">
                  <c:v>58.63956784843775</c:v>
                </c:pt>
                <c:pt idx="37858">
                  <c:v>58.648000465801722</c:v>
                </c:pt>
                <c:pt idx="37859">
                  <c:v>58.650610561652456</c:v>
                </c:pt>
                <c:pt idx="37860">
                  <c:v>58.645189593347062</c:v>
                </c:pt>
                <c:pt idx="37861">
                  <c:v>58.66125172165939</c:v>
                </c:pt>
                <c:pt idx="37862">
                  <c:v>58.649807455236839</c:v>
                </c:pt>
                <c:pt idx="37863">
                  <c:v>58.651714832973951</c:v>
                </c:pt>
                <c:pt idx="37864">
                  <c:v>58.656533471467618</c:v>
                </c:pt>
                <c:pt idx="37865">
                  <c:v>58.65392337561687</c:v>
                </c:pt>
                <c:pt idx="37866">
                  <c:v>58.614269996345847</c:v>
                </c:pt>
                <c:pt idx="37867">
                  <c:v>58.627922805411323</c:v>
                </c:pt>
                <c:pt idx="37868">
                  <c:v>58.638965518626023</c:v>
                </c:pt>
                <c:pt idx="37869">
                  <c:v>58.65312026920126</c:v>
                </c:pt>
                <c:pt idx="37870">
                  <c:v>58.651012114860258</c:v>
                </c:pt>
                <c:pt idx="37871">
                  <c:v>58.659143567318367</c:v>
                </c:pt>
                <c:pt idx="37872">
                  <c:v>58.655027646938343</c:v>
                </c:pt>
                <c:pt idx="37873">
                  <c:v>58.65251793938954</c:v>
                </c:pt>
                <c:pt idx="37874">
                  <c:v>58.652216774483684</c:v>
                </c:pt>
                <c:pt idx="37875">
                  <c:v>58.761439247007409</c:v>
                </c:pt>
                <c:pt idx="37876">
                  <c:v>58.754412065870781</c:v>
                </c:pt>
                <c:pt idx="37877">
                  <c:v>58.740156926993613</c:v>
                </c:pt>
                <c:pt idx="37878">
                  <c:v>58.734234017178423</c:v>
                </c:pt>
                <c:pt idx="37879">
                  <c:v>58.739153043974078</c:v>
                </c:pt>
                <c:pt idx="37880">
                  <c:v>58.737245666236973</c:v>
                </c:pt>
                <c:pt idx="37881">
                  <c:v>58.746782554922433</c:v>
                </c:pt>
                <c:pt idx="37882">
                  <c:v>58.756018278702022</c:v>
                </c:pt>
                <c:pt idx="37883">
                  <c:v>58.749493039075141</c:v>
                </c:pt>
                <c:pt idx="37884">
                  <c:v>58.747987214545873</c:v>
                </c:pt>
                <c:pt idx="37885">
                  <c:v>58.683537924692708</c:v>
                </c:pt>
                <c:pt idx="37886">
                  <c:v>58.694881802813278</c:v>
                </c:pt>
                <c:pt idx="37887">
                  <c:v>58.681831323559521</c:v>
                </c:pt>
                <c:pt idx="37888">
                  <c:v>58.677313849971704</c:v>
                </c:pt>
                <c:pt idx="37889">
                  <c:v>58.670888998646753</c:v>
                </c:pt>
                <c:pt idx="37890">
                  <c:v>58.6697847273253</c:v>
                </c:pt>
                <c:pt idx="37891">
                  <c:v>58.67008589223115</c:v>
                </c:pt>
                <c:pt idx="37892">
                  <c:v>58.679321616010732</c:v>
                </c:pt>
                <c:pt idx="37893">
                  <c:v>58.678819674500971</c:v>
                </c:pt>
                <c:pt idx="37894">
                  <c:v>58.671692105062377</c:v>
                </c:pt>
                <c:pt idx="37895">
                  <c:v>58.665568418643304</c:v>
                </c:pt>
                <c:pt idx="37896">
                  <c:v>58.673900647705317</c:v>
                </c:pt>
                <c:pt idx="37897">
                  <c:v>58.664162982415981</c:v>
                </c:pt>
                <c:pt idx="37898">
                  <c:v>58.664263370717933</c:v>
                </c:pt>
                <c:pt idx="37899">
                  <c:v>58.67169210506237</c:v>
                </c:pt>
                <c:pt idx="37900">
                  <c:v>58.671591716760418</c:v>
                </c:pt>
                <c:pt idx="37901">
                  <c:v>58.658440849204702</c:v>
                </c:pt>
                <c:pt idx="37902">
                  <c:v>58.672294434874068</c:v>
                </c:pt>
                <c:pt idx="37903">
                  <c:v>58.701206265836241</c:v>
                </c:pt>
                <c:pt idx="37904">
                  <c:v>58.78432777985244</c:v>
                </c:pt>
                <c:pt idx="37905">
                  <c:v>58.778706034943141</c:v>
                </c:pt>
                <c:pt idx="37906">
                  <c:v>58.785130886268071</c:v>
                </c:pt>
                <c:pt idx="37907">
                  <c:v>58.771076523994793</c:v>
                </c:pt>
                <c:pt idx="37908">
                  <c:v>58.771678853806492</c:v>
                </c:pt>
                <c:pt idx="37909">
                  <c:v>58.759732645874237</c:v>
                </c:pt>
                <c:pt idx="37910">
                  <c:v>58.757925656439099</c:v>
                </c:pt>
                <c:pt idx="37911">
                  <c:v>58.749493039075134</c:v>
                </c:pt>
                <c:pt idx="37912">
                  <c:v>58.757423714929331</c:v>
                </c:pt>
                <c:pt idx="37913">
                  <c:v>58.727206836041802</c:v>
                </c:pt>
                <c:pt idx="37914">
                  <c:v>58.729415378684742</c:v>
                </c:pt>
                <c:pt idx="37915">
                  <c:v>58.730218485100352</c:v>
                </c:pt>
                <c:pt idx="37916">
                  <c:v>58.721384314528599</c:v>
                </c:pt>
                <c:pt idx="37917">
                  <c:v>58.705121409612353</c:v>
                </c:pt>
                <c:pt idx="37918">
                  <c:v>58.686047632241497</c:v>
                </c:pt>
                <c:pt idx="37919">
                  <c:v>58.683236759786837</c:v>
                </c:pt>
                <c:pt idx="37920">
                  <c:v>58.68664996205321</c:v>
                </c:pt>
                <c:pt idx="37921">
                  <c:v>58.673197929591673</c:v>
                </c:pt>
                <c:pt idx="37922">
                  <c:v>58.638563965418228</c:v>
                </c:pt>
                <c:pt idx="37923">
                  <c:v>58.636255034473351</c:v>
                </c:pt>
                <c:pt idx="37924">
                  <c:v>58.639467460135798</c:v>
                </c:pt>
                <c:pt idx="37925">
                  <c:v>58.634448045038198</c:v>
                </c:pt>
                <c:pt idx="37926">
                  <c:v>58.640069789947503</c:v>
                </c:pt>
                <c:pt idx="37927">
                  <c:v>58.663259487698397</c:v>
                </c:pt>
                <c:pt idx="37928">
                  <c:v>58.674904530724852</c:v>
                </c:pt>
                <c:pt idx="37929">
                  <c:v>58.671591716760418</c:v>
                </c:pt>
                <c:pt idx="37930">
                  <c:v>58.662857934490589</c:v>
                </c:pt>
                <c:pt idx="37931">
                  <c:v>58.630030959752297</c:v>
                </c:pt>
                <c:pt idx="37932">
                  <c:v>58.652718715993458</c:v>
                </c:pt>
                <c:pt idx="37933">
                  <c:v>58.655529588448097</c:v>
                </c:pt>
                <c:pt idx="37934">
                  <c:v>58.653120269201253</c:v>
                </c:pt>
                <c:pt idx="37935">
                  <c:v>58.665066477133543</c:v>
                </c:pt>
                <c:pt idx="37936">
                  <c:v>58.674703754120912</c:v>
                </c:pt>
                <c:pt idx="37937">
                  <c:v>58.675004919026783</c:v>
                </c:pt>
                <c:pt idx="37938">
                  <c:v>58.563172350652309</c:v>
                </c:pt>
                <c:pt idx="37939">
                  <c:v>58.559658760084012</c:v>
                </c:pt>
                <c:pt idx="37940">
                  <c:v>58.558755265366429</c:v>
                </c:pt>
                <c:pt idx="37941">
                  <c:v>58.565380893295263</c:v>
                </c:pt>
                <c:pt idx="37942">
                  <c:v>58.573813510659228</c:v>
                </c:pt>
                <c:pt idx="37943">
                  <c:v>58.57692554801973</c:v>
                </c:pt>
                <c:pt idx="37944">
                  <c:v>58.588369814442252</c:v>
                </c:pt>
                <c:pt idx="37945">
                  <c:v>58.593690394445723</c:v>
                </c:pt>
                <c:pt idx="37946">
                  <c:v>58.575118558584599</c:v>
                </c:pt>
                <c:pt idx="37947">
                  <c:v>58.579033702360732</c:v>
                </c:pt>
                <c:pt idx="37948">
                  <c:v>58.583952729156373</c:v>
                </c:pt>
                <c:pt idx="37949">
                  <c:v>58.589574474065671</c:v>
                </c:pt>
                <c:pt idx="37950">
                  <c:v>58.614470772949772</c:v>
                </c:pt>
                <c:pt idx="37951">
                  <c:v>58.621899507294188</c:v>
                </c:pt>
                <c:pt idx="37952">
                  <c:v>58.62179911899225</c:v>
                </c:pt>
                <c:pt idx="37953">
                  <c:v>58.624609991446903</c:v>
                </c:pt>
                <c:pt idx="37954">
                  <c:v>58.636355422775303</c:v>
                </c:pt>
                <c:pt idx="37955">
                  <c:v>58.634548433340157</c:v>
                </c:pt>
                <c:pt idx="37956">
                  <c:v>58.646193476366577</c:v>
                </c:pt>
                <c:pt idx="37957">
                  <c:v>58.749392650773181</c:v>
                </c:pt>
                <c:pt idx="37958">
                  <c:v>58.746882943224392</c:v>
                </c:pt>
                <c:pt idx="37959">
                  <c:v>58.751400416812203</c:v>
                </c:pt>
                <c:pt idx="37960">
                  <c:v>58.666873466568667</c:v>
                </c:pt>
                <c:pt idx="37961">
                  <c:v>58.663761429208158</c:v>
                </c:pt>
                <c:pt idx="37962">
                  <c:v>58.651915609577841</c:v>
                </c:pt>
                <c:pt idx="37963">
                  <c:v>58.63956784843775</c:v>
                </c:pt>
                <c:pt idx="37964">
                  <c:v>58.639367071833853</c:v>
                </c:pt>
                <c:pt idx="37965">
                  <c:v>58.641977167684601</c:v>
                </c:pt>
                <c:pt idx="37966">
                  <c:v>58.632440278999169</c:v>
                </c:pt>
                <c:pt idx="37967">
                  <c:v>58.623606108427403</c:v>
                </c:pt>
                <c:pt idx="37968">
                  <c:v>58.619791352953207</c:v>
                </c:pt>
                <c:pt idx="37969">
                  <c:v>58.614269996345847</c:v>
                </c:pt>
                <c:pt idx="37970">
                  <c:v>58.61928941144344</c:v>
                </c:pt>
                <c:pt idx="37971">
                  <c:v>58.61627776238489</c:v>
                </c:pt>
                <c:pt idx="37972">
                  <c:v>58.603930001244812</c:v>
                </c:pt>
                <c:pt idx="37973">
                  <c:v>58.595296607276943</c:v>
                </c:pt>
                <c:pt idx="37974">
                  <c:v>58.599914469166741</c:v>
                </c:pt>
                <c:pt idx="37975">
                  <c:v>58.577427489529491</c:v>
                </c:pt>
                <c:pt idx="37976">
                  <c:v>58.58465544727003</c:v>
                </c:pt>
                <c:pt idx="37977">
                  <c:v>58.574817393678757</c:v>
                </c:pt>
                <c:pt idx="37978">
                  <c:v>58.570902249902652</c:v>
                </c:pt>
                <c:pt idx="37979">
                  <c:v>58.65071094995443</c:v>
                </c:pt>
                <c:pt idx="37980">
                  <c:v>58.649405902029038</c:v>
                </c:pt>
                <c:pt idx="37981">
                  <c:v>58.659645508828149</c:v>
                </c:pt>
                <c:pt idx="37982">
                  <c:v>58.653521822409083</c:v>
                </c:pt>
                <c:pt idx="37983">
                  <c:v>58.553635461966877</c:v>
                </c:pt>
                <c:pt idx="37984">
                  <c:v>58.548314881963421</c:v>
                </c:pt>
                <c:pt idx="37985">
                  <c:v>58.545905562716577</c:v>
                </c:pt>
                <c:pt idx="37986">
                  <c:v>58.540986535920943</c:v>
                </c:pt>
                <c:pt idx="37987">
                  <c:v>58.533557801576507</c:v>
                </c:pt>
                <c:pt idx="37988">
                  <c:v>58.449934346050533</c:v>
                </c:pt>
                <c:pt idx="37989">
                  <c:v>58.444914930952933</c:v>
                </c:pt>
                <c:pt idx="37990">
                  <c:v>58.446019202274407</c:v>
                </c:pt>
                <c:pt idx="37991">
                  <c:v>58.45154055888176</c:v>
                </c:pt>
                <c:pt idx="37992">
                  <c:v>58.445617649066598</c:v>
                </c:pt>
                <c:pt idx="37993">
                  <c:v>58.380164476193919</c:v>
                </c:pt>
                <c:pt idx="37994">
                  <c:v>58.393817285259402</c:v>
                </c:pt>
                <c:pt idx="37995">
                  <c:v>58.402551067529203</c:v>
                </c:pt>
                <c:pt idx="37996">
                  <c:v>58.417709701123947</c:v>
                </c:pt>
                <c:pt idx="37997">
                  <c:v>58.406666987909233</c:v>
                </c:pt>
                <c:pt idx="37998">
                  <c:v>58.411385238100998</c:v>
                </c:pt>
                <c:pt idx="37999">
                  <c:v>58.414196110555643</c:v>
                </c:pt>
                <c:pt idx="38000">
                  <c:v>58.407269317720953</c:v>
                </c:pt>
                <c:pt idx="38001">
                  <c:v>58.417308147916131</c:v>
                </c:pt>
                <c:pt idx="38002">
                  <c:v>58.509364220806077</c:v>
                </c:pt>
                <c:pt idx="38003">
                  <c:v>58.512476258166593</c:v>
                </c:pt>
                <c:pt idx="38004">
                  <c:v>58.523619359683273</c:v>
                </c:pt>
                <c:pt idx="38005">
                  <c:v>58.532453530255033</c:v>
                </c:pt>
                <c:pt idx="38006">
                  <c:v>58.542090807242417</c:v>
                </c:pt>
                <c:pt idx="38007">
                  <c:v>58.624810768050821</c:v>
                </c:pt>
                <c:pt idx="38008">
                  <c:v>58.630532901262072</c:v>
                </c:pt>
                <c:pt idx="38009">
                  <c:v>58.623104166917628</c:v>
                </c:pt>
                <c:pt idx="38010">
                  <c:v>58.628023193713283</c:v>
                </c:pt>
                <c:pt idx="38011">
                  <c:v>58.631336007677668</c:v>
                </c:pt>
                <c:pt idx="38012">
                  <c:v>58.685545690731743</c:v>
                </c:pt>
                <c:pt idx="38013">
                  <c:v>58.686850738657121</c:v>
                </c:pt>
                <c:pt idx="38014">
                  <c:v>58.673699871101427</c:v>
                </c:pt>
                <c:pt idx="38015">
                  <c:v>58.671892881666253</c:v>
                </c:pt>
                <c:pt idx="38016">
                  <c:v>58.682032100163411</c:v>
                </c:pt>
                <c:pt idx="38017">
                  <c:v>58.682835206579043</c:v>
                </c:pt>
                <c:pt idx="38018">
                  <c:v>58.685144137523913</c:v>
                </c:pt>
                <c:pt idx="38019">
                  <c:v>58.692874036774242</c:v>
                </c:pt>
                <c:pt idx="38020">
                  <c:v>58.692673260170316</c:v>
                </c:pt>
                <c:pt idx="38021">
                  <c:v>58.698596169985478</c:v>
                </c:pt>
                <c:pt idx="38022">
                  <c:v>58.690163552621527</c:v>
                </c:pt>
                <c:pt idx="38023">
                  <c:v>58.682232876767323</c:v>
                </c:pt>
                <c:pt idx="38024">
                  <c:v>58.682433653371227</c:v>
                </c:pt>
                <c:pt idx="38025">
                  <c:v>58.685947243939552</c:v>
                </c:pt>
                <c:pt idx="38026">
                  <c:v>58.691568988848871</c:v>
                </c:pt>
                <c:pt idx="38027">
                  <c:v>58.67139094015652</c:v>
                </c:pt>
                <c:pt idx="38028">
                  <c:v>58.6748041424229</c:v>
                </c:pt>
                <c:pt idx="38029">
                  <c:v>58.668078126192107</c:v>
                </c:pt>
                <c:pt idx="38030">
                  <c:v>58.666873466568681</c:v>
                </c:pt>
                <c:pt idx="38031">
                  <c:v>58.677113073367778</c:v>
                </c:pt>
                <c:pt idx="38032">
                  <c:v>58.674201812611173</c:v>
                </c:pt>
                <c:pt idx="38033">
                  <c:v>58.676611131858031</c:v>
                </c:pt>
                <c:pt idx="38034">
                  <c:v>58.678116956387299</c:v>
                </c:pt>
                <c:pt idx="38035">
                  <c:v>58.6758080254424</c:v>
                </c:pt>
                <c:pt idx="38036">
                  <c:v>58.679321616010718</c:v>
                </c:pt>
                <c:pt idx="38037">
                  <c:v>58.670888998646753</c:v>
                </c:pt>
                <c:pt idx="38038">
                  <c:v>58.667877349588203</c:v>
                </c:pt>
                <c:pt idx="38039">
                  <c:v>58.666773078266729</c:v>
                </c:pt>
                <c:pt idx="38040">
                  <c:v>58.665969971851119</c:v>
                </c:pt>
                <c:pt idx="38041">
                  <c:v>58.656834636373468</c:v>
                </c:pt>
                <c:pt idx="38042">
                  <c:v>58.649506290330997</c:v>
                </c:pt>
                <c:pt idx="38043">
                  <c:v>58.656533471467618</c:v>
                </c:pt>
                <c:pt idx="38044">
                  <c:v>58.650409785048538</c:v>
                </c:pt>
                <c:pt idx="38045">
                  <c:v>58.648201242405612</c:v>
                </c:pt>
                <c:pt idx="38046">
                  <c:v>58.666773078266708</c:v>
                </c:pt>
                <c:pt idx="38047">
                  <c:v>58.657637742789078</c:v>
                </c:pt>
                <c:pt idx="38048">
                  <c:v>58.647799689197797</c:v>
                </c:pt>
                <c:pt idx="38049">
                  <c:v>58.643081439006039</c:v>
                </c:pt>
                <c:pt idx="38050">
                  <c:v>58.64227833259045</c:v>
                </c:pt>
                <c:pt idx="38051">
                  <c:v>58.586863989912963</c:v>
                </c:pt>
                <c:pt idx="38052">
                  <c:v>58.583852340854413</c:v>
                </c:pt>
                <c:pt idx="38053">
                  <c:v>58.579736420474383</c:v>
                </c:pt>
                <c:pt idx="38054">
                  <c:v>58.582748069532933</c:v>
                </c:pt>
                <c:pt idx="38055">
                  <c:v>58.579636032172431</c:v>
                </c:pt>
                <c:pt idx="38056">
                  <c:v>58.585759718591497</c:v>
                </c:pt>
                <c:pt idx="38057">
                  <c:v>58.575821276698257</c:v>
                </c:pt>
                <c:pt idx="38058">
                  <c:v>58.57311079254557</c:v>
                </c:pt>
                <c:pt idx="38059">
                  <c:v>58.5677902125421</c:v>
                </c:pt>
                <c:pt idx="38060">
                  <c:v>58.57421506386703</c:v>
                </c:pt>
                <c:pt idx="38061">
                  <c:v>58.581443021607548</c:v>
                </c:pt>
                <c:pt idx="38062">
                  <c:v>58.572709239337762</c:v>
                </c:pt>
                <c:pt idx="38063">
                  <c:v>58.577427489529491</c:v>
                </c:pt>
                <c:pt idx="38064">
                  <c:v>58.576825159717771</c:v>
                </c:pt>
                <c:pt idx="38065">
                  <c:v>58.572709239337748</c:v>
                </c:pt>
                <c:pt idx="38066">
                  <c:v>58.585057000477853</c:v>
                </c:pt>
                <c:pt idx="38067">
                  <c:v>58.588771367650061</c:v>
                </c:pt>
                <c:pt idx="38068">
                  <c:v>58.60031602237455</c:v>
                </c:pt>
                <c:pt idx="38069">
                  <c:v>58.603026506527243</c:v>
                </c:pt>
                <c:pt idx="38070">
                  <c:v>58.662255604678897</c:v>
                </c:pt>
                <c:pt idx="38071">
                  <c:v>58.666271136756961</c:v>
                </c:pt>
                <c:pt idx="38072">
                  <c:v>58.670989386948712</c:v>
                </c:pt>
                <c:pt idx="38073">
                  <c:v>58.662155216376952</c:v>
                </c:pt>
                <c:pt idx="38074">
                  <c:v>58.664765312227701</c:v>
                </c:pt>
                <c:pt idx="38075">
                  <c:v>58.609250581248247</c:v>
                </c:pt>
                <c:pt idx="38076">
                  <c:v>58.605435825774101</c:v>
                </c:pt>
                <c:pt idx="38077">
                  <c:v>58.598408644637452</c:v>
                </c:pt>
                <c:pt idx="38078">
                  <c:v>58.603729224640908</c:v>
                </c:pt>
                <c:pt idx="38079">
                  <c:v>58.605937767283848</c:v>
                </c:pt>
                <c:pt idx="38080">
                  <c:v>58.605937767283841</c:v>
                </c:pt>
                <c:pt idx="38081">
                  <c:v>58.61577582087515</c:v>
                </c:pt>
                <c:pt idx="38082">
                  <c:v>58.613768054836093</c:v>
                </c:pt>
                <c:pt idx="38083">
                  <c:v>58.589273309159829</c:v>
                </c:pt>
                <c:pt idx="38084">
                  <c:v>58.590176803877412</c:v>
                </c:pt>
                <c:pt idx="38085">
                  <c:v>58.594192335955469</c:v>
                </c:pt>
                <c:pt idx="38086">
                  <c:v>58.602524565017447</c:v>
                </c:pt>
                <c:pt idx="38087">
                  <c:v>58.588169037838341</c:v>
                </c:pt>
                <c:pt idx="38088">
                  <c:v>58.581543409909507</c:v>
                </c:pt>
                <c:pt idx="38089">
                  <c:v>58.58465544727003</c:v>
                </c:pt>
                <c:pt idx="38090">
                  <c:v>58.571604968016267</c:v>
                </c:pt>
                <c:pt idx="38091">
                  <c:v>58.565280504993297</c:v>
                </c:pt>
                <c:pt idx="38092">
                  <c:v>58.563071962350357</c:v>
                </c:pt>
                <c:pt idx="38093">
                  <c:v>58.571203414808458</c:v>
                </c:pt>
                <c:pt idx="38094">
                  <c:v>58.621899507294188</c:v>
                </c:pt>
                <c:pt idx="38095">
                  <c:v>58.631034842771832</c:v>
                </c:pt>
                <c:pt idx="38096">
                  <c:v>58.64067211975923</c:v>
                </c:pt>
                <c:pt idx="38097">
                  <c:v>58.634648821642102</c:v>
                </c:pt>
                <c:pt idx="38098">
                  <c:v>58.636054257869432</c:v>
                </c:pt>
                <c:pt idx="38099">
                  <c:v>58.633644938622567</c:v>
                </c:pt>
                <c:pt idx="38100">
                  <c:v>58.632641055603052</c:v>
                </c:pt>
                <c:pt idx="38101">
                  <c:v>58.635753092963583</c:v>
                </c:pt>
                <c:pt idx="38102">
                  <c:v>58.645591146554871</c:v>
                </c:pt>
                <c:pt idx="38103">
                  <c:v>58.64749852429194</c:v>
                </c:pt>
                <c:pt idx="38104">
                  <c:v>58.644888428441199</c:v>
                </c:pt>
                <c:pt idx="38105">
                  <c:v>58.644788040139247</c:v>
                </c:pt>
                <c:pt idx="38106">
                  <c:v>58.657436966185202</c:v>
                </c:pt>
                <c:pt idx="38107">
                  <c:v>58.669282785815533</c:v>
                </c:pt>
                <c:pt idx="38108">
                  <c:v>58.671993269968233</c:v>
                </c:pt>
                <c:pt idx="38109">
                  <c:v>58.680024334124383</c:v>
                </c:pt>
                <c:pt idx="38110">
                  <c:v>58.674001036007262</c:v>
                </c:pt>
                <c:pt idx="38111">
                  <c:v>58.684742584316119</c:v>
                </c:pt>
                <c:pt idx="38112">
                  <c:v>58.700704324326502</c:v>
                </c:pt>
                <c:pt idx="38113">
                  <c:v>58.678920062802923</c:v>
                </c:pt>
                <c:pt idx="38114">
                  <c:v>58.679321616010718</c:v>
                </c:pt>
                <c:pt idx="38115">
                  <c:v>58.6730975412897</c:v>
                </c:pt>
                <c:pt idx="38116">
                  <c:v>58.687653845072731</c:v>
                </c:pt>
                <c:pt idx="38117">
                  <c:v>58.712048202447043</c:v>
                </c:pt>
                <c:pt idx="38118">
                  <c:v>58.745075953789232</c:v>
                </c:pt>
                <c:pt idx="38119">
                  <c:v>58.741361586617003</c:v>
                </c:pt>
                <c:pt idx="38120">
                  <c:v>58.758327209646893</c:v>
                </c:pt>
                <c:pt idx="38121">
                  <c:v>58.772281183618198</c:v>
                </c:pt>
                <c:pt idx="38122">
                  <c:v>58.759029927760551</c:v>
                </c:pt>
                <c:pt idx="38123">
                  <c:v>58.678518509595108</c:v>
                </c:pt>
                <c:pt idx="38124">
                  <c:v>58.677514626575601</c:v>
                </c:pt>
                <c:pt idx="38125">
                  <c:v>58.629027076732797</c:v>
                </c:pt>
                <c:pt idx="38126">
                  <c:v>58.625011544654718</c:v>
                </c:pt>
                <c:pt idx="38127">
                  <c:v>58.61246300691073</c:v>
                </c:pt>
                <c:pt idx="38128">
                  <c:v>58.621297177482496</c:v>
                </c:pt>
                <c:pt idx="38129">
                  <c:v>58.631034842771832</c:v>
                </c:pt>
                <c:pt idx="38130">
                  <c:v>58.629127465034749</c:v>
                </c:pt>
                <c:pt idx="38131">
                  <c:v>58.601821846903832</c:v>
                </c:pt>
                <c:pt idx="38132">
                  <c:v>58.615876209177088</c:v>
                </c:pt>
                <c:pt idx="38133">
                  <c:v>58.596601655202292</c:v>
                </c:pt>
                <c:pt idx="38134">
                  <c:v>58.604331554452607</c:v>
                </c:pt>
                <c:pt idx="38135">
                  <c:v>58.593790782747661</c:v>
                </c:pt>
                <c:pt idx="38136">
                  <c:v>58.566886717824538</c:v>
                </c:pt>
                <c:pt idx="38137">
                  <c:v>58.530345375914052</c:v>
                </c:pt>
                <c:pt idx="38138">
                  <c:v>58.535063626105782</c:v>
                </c:pt>
                <c:pt idx="38139">
                  <c:v>58.513680917789998</c:v>
                </c:pt>
                <c:pt idx="38140">
                  <c:v>58.509163444202173</c:v>
                </c:pt>
                <c:pt idx="38141">
                  <c:v>58.523318194777403</c:v>
                </c:pt>
                <c:pt idx="38142">
                  <c:v>58.593991559351558</c:v>
                </c:pt>
                <c:pt idx="38143">
                  <c:v>58.592786899728161</c:v>
                </c:pt>
                <c:pt idx="38144">
                  <c:v>58.644286098629493</c:v>
                </c:pt>
                <c:pt idx="38145">
                  <c:v>58.639166295229941</c:v>
                </c:pt>
                <c:pt idx="38146">
                  <c:v>58.647799689197818</c:v>
                </c:pt>
                <c:pt idx="38147">
                  <c:v>58.656533471467618</c:v>
                </c:pt>
                <c:pt idx="38148">
                  <c:v>58.610656017475598</c:v>
                </c:pt>
                <c:pt idx="38149">
                  <c:v>58.60342805973503</c:v>
                </c:pt>
                <c:pt idx="38150">
                  <c:v>58.616378150686842</c:v>
                </c:pt>
                <c:pt idx="38151">
                  <c:v>58.620092517859071</c:v>
                </c:pt>
                <c:pt idx="38152">
                  <c:v>58.635451928057712</c:v>
                </c:pt>
                <c:pt idx="38153">
                  <c:v>58.634648821642067</c:v>
                </c:pt>
                <c:pt idx="38154">
                  <c:v>58.634247268434287</c:v>
                </c:pt>
                <c:pt idx="38155">
                  <c:v>58.641776391080683</c:v>
                </c:pt>
                <c:pt idx="38156">
                  <c:v>58.645490758252897</c:v>
                </c:pt>
                <c:pt idx="38157">
                  <c:v>58.627722028807412</c:v>
                </c:pt>
                <c:pt idx="38158">
                  <c:v>58.632942220508902</c:v>
                </c:pt>
                <c:pt idx="38159">
                  <c:v>58.63143639597962</c:v>
                </c:pt>
                <c:pt idx="38160">
                  <c:v>58.638162412210413</c:v>
                </c:pt>
                <c:pt idx="38161">
                  <c:v>58.642177944288498</c:v>
                </c:pt>
                <c:pt idx="38162">
                  <c:v>58.638965518626037</c:v>
                </c:pt>
                <c:pt idx="38163">
                  <c:v>58.63474920994404</c:v>
                </c:pt>
                <c:pt idx="38164">
                  <c:v>58.628123582015213</c:v>
                </c:pt>
                <c:pt idx="38165">
                  <c:v>58.622602225407853</c:v>
                </c:pt>
                <c:pt idx="38166">
                  <c:v>58.613868443138017</c:v>
                </c:pt>
                <c:pt idx="38167">
                  <c:v>58.651112503162203</c:v>
                </c:pt>
                <c:pt idx="38168">
                  <c:v>58.649405902029031</c:v>
                </c:pt>
                <c:pt idx="38169">
                  <c:v>58.628424746921063</c:v>
                </c:pt>
                <c:pt idx="38170">
                  <c:v>58.625915039372259</c:v>
                </c:pt>
                <c:pt idx="38171">
                  <c:v>58.630432512960112</c:v>
                </c:pt>
                <c:pt idx="38172">
                  <c:v>58.623606108427389</c:v>
                </c:pt>
                <c:pt idx="38173">
                  <c:v>58.622602225407853</c:v>
                </c:pt>
                <c:pt idx="38174">
                  <c:v>58.624308826541032</c:v>
                </c:pt>
                <c:pt idx="38175">
                  <c:v>58.632440278999141</c:v>
                </c:pt>
                <c:pt idx="38176">
                  <c:v>58.649104737123167</c:v>
                </c:pt>
                <c:pt idx="38177">
                  <c:v>58.636255034473322</c:v>
                </c:pt>
                <c:pt idx="38178">
                  <c:v>58.643583380515807</c:v>
                </c:pt>
                <c:pt idx="38179">
                  <c:v>58.624409214842998</c:v>
                </c:pt>
                <c:pt idx="38180">
                  <c:v>58.621698730690298</c:v>
                </c:pt>
                <c:pt idx="38181">
                  <c:v>58.624007661635169</c:v>
                </c:pt>
                <c:pt idx="38182">
                  <c:v>58.608447474832623</c:v>
                </c:pt>
                <c:pt idx="38183">
                  <c:v>58.620192906161023</c:v>
                </c:pt>
                <c:pt idx="38184">
                  <c:v>58.621698730690277</c:v>
                </c:pt>
                <c:pt idx="38185">
                  <c:v>58.638363188814303</c:v>
                </c:pt>
                <c:pt idx="38186">
                  <c:v>58.621196789180523</c:v>
                </c:pt>
                <c:pt idx="38187">
                  <c:v>58.62340533182347</c:v>
                </c:pt>
                <c:pt idx="38188">
                  <c:v>58.563975457067912</c:v>
                </c:pt>
                <c:pt idx="38189">
                  <c:v>58.575218946886537</c:v>
                </c:pt>
                <c:pt idx="38190">
                  <c:v>58.591281075198857</c:v>
                </c:pt>
                <c:pt idx="38191">
                  <c:v>58.594393112559359</c:v>
                </c:pt>
                <c:pt idx="38192">
                  <c:v>58.600215634072597</c:v>
                </c:pt>
                <c:pt idx="38193">
                  <c:v>58.594292724257421</c:v>
                </c:pt>
                <c:pt idx="38194">
                  <c:v>58.590879521991049</c:v>
                </c:pt>
                <c:pt idx="38195">
                  <c:v>58.585358165383703</c:v>
                </c:pt>
                <c:pt idx="38196">
                  <c:v>58.590377580481309</c:v>
                </c:pt>
                <c:pt idx="38197">
                  <c:v>58.574917781980673</c:v>
                </c:pt>
                <c:pt idx="38198">
                  <c:v>58.587767484630533</c:v>
                </c:pt>
                <c:pt idx="38199">
                  <c:v>58.586462436705148</c:v>
                </c:pt>
                <c:pt idx="38200">
                  <c:v>58.592987676332029</c:v>
                </c:pt>
                <c:pt idx="38201">
                  <c:v>58.603829612942853</c:v>
                </c:pt>
                <c:pt idx="38202">
                  <c:v>58.586863989912963</c:v>
                </c:pt>
                <c:pt idx="38203">
                  <c:v>58.586060883497353</c:v>
                </c:pt>
                <c:pt idx="38204">
                  <c:v>58.568191765749923</c:v>
                </c:pt>
                <c:pt idx="38205">
                  <c:v>58.594794665767168</c:v>
                </c:pt>
                <c:pt idx="38206">
                  <c:v>58.600918352186248</c:v>
                </c:pt>
                <c:pt idx="38207">
                  <c:v>58.658742014110572</c:v>
                </c:pt>
                <c:pt idx="38208">
                  <c:v>58.660247838639883</c:v>
                </c:pt>
                <c:pt idx="38209">
                  <c:v>58.646896194480263</c:v>
                </c:pt>
                <c:pt idx="38210">
                  <c:v>58.64448687523339</c:v>
                </c:pt>
                <c:pt idx="38211">
                  <c:v>58.644587263535357</c:v>
                </c:pt>
                <c:pt idx="38212">
                  <c:v>58.6687808443058</c:v>
                </c:pt>
                <c:pt idx="38213">
                  <c:v>58.581141856701713</c:v>
                </c:pt>
                <c:pt idx="38214">
                  <c:v>58.587265543120779</c:v>
                </c:pt>
                <c:pt idx="38215">
                  <c:v>58.602323788413571</c:v>
                </c:pt>
                <c:pt idx="38216">
                  <c:v>58.610555629173632</c:v>
                </c:pt>
                <c:pt idx="38217">
                  <c:v>58.597605538221828</c:v>
                </c:pt>
                <c:pt idx="38218">
                  <c:v>58.606439708793587</c:v>
                </c:pt>
                <c:pt idx="38219">
                  <c:v>58.606540097095547</c:v>
                </c:pt>
                <c:pt idx="38220">
                  <c:v>58.611860677099003</c:v>
                </c:pt>
                <c:pt idx="38221">
                  <c:v>58.62762164050546</c:v>
                </c:pt>
                <c:pt idx="38222">
                  <c:v>58.623907273333238</c:v>
                </c:pt>
                <c:pt idx="38223">
                  <c:v>58.622301060502018</c:v>
                </c:pt>
                <c:pt idx="38224">
                  <c:v>58.614771937855629</c:v>
                </c:pt>
                <c:pt idx="38225">
                  <c:v>58.612864560118517</c:v>
                </c:pt>
                <c:pt idx="38226">
                  <c:v>58.618687081631727</c:v>
                </c:pt>
                <c:pt idx="38227">
                  <c:v>58.602524565017468</c:v>
                </c:pt>
                <c:pt idx="38228">
                  <c:v>58.603227283131133</c:v>
                </c:pt>
                <c:pt idx="38229">
                  <c:v>58.604933884264327</c:v>
                </c:pt>
                <c:pt idx="38230">
                  <c:v>58.518098003075899</c:v>
                </c:pt>
                <c:pt idx="38231">
                  <c:v>58.502437427971387</c:v>
                </c:pt>
                <c:pt idx="38232">
                  <c:v>58.605335437472142</c:v>
                </c:pt>
                <c:pt idx="38233">
                  <c:v>58.600014857468672</c:v>
                </c:pt>
                <c:pt idx="38234">
                  <c:v>58.591983793312501</c:v>
                </c:pt>
                <c:pt idx="38235">
                  <c:v>58.593389229539852</c:v>
                </c:pt>
                <c:pt idx="38236">
                  <c:v>58.599412527656952</c:v>
                </c:pt>
                <c:pt idx="38237">
                  <c:v>58.591481851802769</c:v>
                </c:pt>
                <c:pt idx="38238">
                  <c:v>58.592485734822297</c:v>
                </c:pt>
                <c:pt idx="38239">
                  <c:v>58.593389229539859</c:v>
                </c:pt>
                <c:pt idx="38240">
                  <c:v>58.586863989912978</c:v>
                </c:pt>
                <c:pt idx="38241">
                  <c:v>58.591381463500817</c:v>
                </c:pt>
                <c:pt idx="38242">
                  <c:v>58.589172920857877</c:v>
                </c:pt>
                <c:pt idx="38243">
                  <c:v>58.600215634072583</c:v>
                </c:pt>
                <c:pt idx="38244">
                  <c:v>58.602725341621401</c:v>
                </c:pt>
                <c:pt idx="38245">
                  <c:v>58.495711411740601</c:v>
                </c:pt>
                <c:pt idx="38246">
                  <c:v>58.505348688727999</c:v>
                </c:pt>
                <c:pt idx="38247">
                  <c:v>58.492599374380099</c:v>
                </c:pt>
                <c:pt idx="38248">
                  <c:v>58.500530050234303</c:v>
                </c:pt>
                <c:pt idx="38249">
                  <c:v>58.582145739721227</c:v>
                </c:pt>
                <c:pt idx="38250">
                  <c:v>58.577327101227517</c:v>
                </c:pt>
                <c:pt idx="38251">
                  <c:v>58.56226885593474</c:v>
                </c:pt>
                <c:pt idx="38252">
                  <c:v>58.556546722723461</c:v>
                </c:pt>
                <c:pt idx="38253">
                  <c:v>58.534059743086253</c:v>
                </c:pt>
                <c:pt idx="38254">
                  <c:v>58.542492360450211</c:v>
                </c:pt>
                <c:pt idx="38255">
                  <c:v>58.547110222340002</c:v>
                </c:pt>
                <c:pt idx="38256">
                  <c:v>58.55082458951221</c:v>
                </c:pt>
                <c:pt idx="38257">
                  <c:v>58.542391972148252</c:v>
                </c:pt>
                <c:pt idx="38258">
                  <c:v>58.546809057434118</c:v>
                </c:pt>
                <c:pt idx="38259">
                  <c:v>58.547110222339981</c:v>
                </c:pt>
                <c:pt idx="38260">
                  <c:v>58.547210610641933</c:v>
                </c:pt>
                <c:pt idx="38261">
                  <c:v>58.550724201210237</c:v>
                </c:pt>
                <c:pt idx="38262">
                  <c:v>58.547913328755612</c:v>
                </c:pt>
                <c:pt idx="38263">
                  <c:v>58.547009834038043</c:v>
                </c:pt>
                <c:pt idx="38264">
                  <c:v>58.658440849204702</c:v>
                </c:pt>
                <c:pt idx="38265">
                  <c:v>58.657838519392989</c:v>
                </c:pt>
                <c:pt idx="38266">
                  <c:v>58.667776961286243</c:v>
                </c:pt>
                <c:pt idx="38267">
                  <c:v>58.680927828841938</c:v>
                </c:pt>
                <c:pt idx="38268">
                  <c:v>58.642679885798252</c:v>
                </c:pt>
                <c:pt idx="38269">
                  <c:v>58.640973284665073</c:v>
                </c:pt>
                <c:pt idx="38270">
                  <c:v>58.639869013343592</c:v>
                </c:pt>
                <c:pt idx="38271">
                  <c:v>58.62822397031718</c:v>
                </c:pt>
                <c:pt idx="38272">
                  <c:v>58.644486875233383</c:v>
                </c:pt>
                <c:pt idx="38273">
                  <c:v>58.643282215609958</c:v>
                </c:pt>
                <c:pt idx="38274">
                  <c:v>58.636656587681117</c:v>
                </c:pt>
                <c:pt idx="38275">
                  <c:v>58.657035412977372</c:v>
                </c:pt>
                <c:pt idx="38276">
                  <c:v>58.62892668843083</c:v>
                </c:pt>
                <c:pt idx="38277">
                  <c:v>58.623907273333238</c:v>
                </c:pt>
                <c:pt idx="38278">
                  <c:v>58.62762164050546</c:v>
                </c:pt>
                <c:pt idx="38279">
                  <c:v>58.633644938622581</c:v>
                </c:pt>
                <c:pt idx="38280">
                  <c:v>58.635150763151863</c:v>
                </c:pt>
                <c:pt idx="38281">
                  <c:v>58.642278332590443</c:v>
                </c:pt>
                <c:pt idx="38282">
                  <c:v>58.631737560885483</c:v>
                </c:pt>
                <c:pt idx="38283">
                  <c:v>58.584555058968093</c:v>
                </c:pt>
                <c:pt idx="38284">
                  <c:v>58.603628836338963</c:v>
                </c:pt>
                <c:pt idx="38285">
                  <c:v>58.601621070299899</c:v>
                </c:pt>
                <c:pt idx="38286">
                  <c:v>58.587968261234437</c:v>
                </c:pt>
                <c:pt idx="38287">
                  <c:v>58.62762164050546</c:v>
                </c:pt>
                <c:pt idx="38288">
                  <c:v>58.636355422775303</c:v>
                </c:pt>
                <c:pt idx="38289">
                  <c:v>58.630834066167942</c:v>
                </c:pt>
                <c:pt idx="38290">
                  <c:v>58.653722599012973</c:v>
                </c:pt>
                <c:pt idx="38291">
                  <c:v>58.648803572217318</c:v>
                </c:pt>
                <c:pt idx="38292">
                  <c:v>58.664966088831598</c:v>
                </c:pt>
                <c:pt idx="38293">
                  <c:v>58.672194046572137</c:v>
                </c:pt>
                <c:pt idx="38294">
                  <c:v>58.656031529957858</c:v>
                </c:pt>
                <c:pt idx="38295">
                  <c:v>58.685746467335647</c:v>
                </c:pt>
                <c:pt idx="38296">
                  <c:v>58.686047632241497</c:v>
                </c:pt>
                <c:pt idx="38297">
                  <c:v>58.678418121293149</c:v>
                </c:pt>
                <c:pt idx="38298">
                  <c:v>58.673197929591637</c:v>
                </c:pt>
                <c:pt idx="38299">
                  <c:v>58.672294434874082</c:v>
                </c:pt>
                <c:pt idx="38300">
                  <c:v>58.669985503929183</c:v>
                </c:pt>
                <c:pt idx="38301">
                  <c:v>58.65964550882812</c:v>
                </c:pt>
                <c:pt idx="38302">
                  <c:v>58.711947814145113</c:v>
                </c:pt>
                <c:pt idx="38303">
                  <c:v>58.696488015644483</c:v>
                </c:pt>
                <c:pt idx="38304">
                  <c:v>58.699800829608911</c:v>
                </c:pt>
                <c:pt idx="38305">
                  <c:v>58.696488015644498</c:v>
                </c:pt>
                <c:pt idx="38306">
                  <c:v>58.702511313761633</c:v>
                </c:pt>
                <c:pt idx="38307">
                  <c:v>58.683236759786851</c:v>
                </c:pt>
                <c:pt idx="38308">
                  <c:v>58.689059281300068</c:v>
                </c:pt>
                <c:pt idx="38309">
                  <c:v>58.690063164319582</c:v>
                </c:pt>
                <c:pt idx="38310">
                  <c:v>58.699700441306973</c:v>
                </c:pt>
                <c:pt idx="38311">
                  <c:v>58.67641035525412</c:v>
                </c:pt>
                <c:pt idx="38312">
                  <c:v>58.663560652604261</c:v>
                </c:pt>
                <c:pt idx="38313">
                  <c:v>58.665066477133543</c:v>
                </c:pt>
                <c:pt idx="38314">
                  <c:v>58.677113073367778</c:v>
                </c:pt>
                <c:pt idx="38315">
                  <c:v>58.676008802046297</c:v>
                </c:pt>
                <c:pt idx="38316">
                  <c:v>58.680927828841959</c:v>
                </c:pt>
                <c:pt idx="38317">
                  <c:v>58.680727052238048</c:v>
                </c:pt>
                <c:pt idx="38318">
                  <c:v>58.684140254504428</c:v>
                </c:pt>
                <c:pt idx="38319">
                  <c:v>58.675306083932632</c:v>
                </c:pt>
                <c:pt idx="38320">
                  <c:v>58.697491898664033</c:v>
                </c:pt>
                <c:pt idx="38321">
                  <c:v>58.670888998646753</c:v>
                </c:pt>
                <c:pt idx="38322">
                  <c:v>58.658039295996907</c:v>
                </c:pt>
                <c:pt idx="38323">
                  <c:v>58.656433083165673</c:v>
                </c:pt>
                <c:pt idx="38324">
                  <c:v>58.66386181751011</c:v>
                </c:pt>
                <c:pt idx="38325">
                  <c:v>58.654726482032473</c:v>
                </c:pt>
                <c:pt idx="38326">
                  <c:v>58.664062594114021</c:v>
                </c:pt>
                <c:pt idx="38327">
                  <c:v>58.666271136756961</c:v>
                </c:pt>
                <c:pt idx="38328">
                  <c:v>58.539179546485812</c:v>
                </c:pt>
                <c:pt idx="38329">
                  <c:v>58.539079158183839</c:v>
                </c:pt>
                <c:pt idx="38330">
                  <c:v>58.540083041203353</c:v>
                </c:pt>
                <c:pt idx="38331">
                  <c:v>58.549720318190758</c:v>
                </c:pt>
                <c:pt idx="38332">
                  <c:v>58.543195078563883</c:v>
                </c:pt>
                <c:pt idx="38333">
                  <c:v>58.532152365349162</c:v>
                </c:pt>
                <c:pt idx="38334">
                  <c:v>58.532152365349162</c:v>
                </c:pt>
                <c:pt idx="38335">
                  <c:v>58.531349258933552</c:v>
                </c:pt>
                <c:pt idx="38336">
                  <c:v>58.531650423839388</c:v>
                </c:pt>
                <c:pt idx="38337">
                  <c:v>58.521912758550073</c:v>
                </c:pt>
                <c:pt idx="38338">
                  <c:v>58.521210040436401</c:v>
                </c:pt>
                <c:pt idx="38339">
                  <c:v>58.516792955150507</c:v>
                </c:pt>
                <c:pt idx="38340">
                  <c:v>58.535665955917473</c:v>
                </c:pt>
                <c:pt idx="38341">
                  <c:v>58.545805174414618</c:v>
                </c:pt>
                <c:pt idx="38342">
                  <c:v>58.543897796677527</c:v>
                </c:pt>
                <c:pt idx="38343">
                  <c:v>58.540685371015087</c:v>
                </c:pt>
                <c:pt idx="38344">
                  <c:v>58.542291583846307</c:v>
                </c:pt>
                <c:pt idx="38345">
                  <c:v>58.551025366116122</c:v>
                </c:pt>
                <c:pt idx="38346">
                  <c:v>58.542191195544348</c:v>
                </c:pt>
                <c:pt idx="38347">
                  <c:v>58.685445302429798</c:v>
                </c:pt>
                <c:pt idx="38348">
                  <c:v>58.677414238273627</c:v>
                </c:pt>
                <c:pt idx="38349">
                  <c:v>58.67962278091656</c:v>
                </c:pt>
                <c:pt idx="38350">
                  <c:v>58.671692105062348</c:v>
                </c:pt>
                <c:pt idx="38351">
                  <c:v>58.675105307328742</c:v>
                </c:pt>
                <c:pt idx="38352">
                  <c:v>58.668580067701861</c:v>
                </c:pt>
                <c:pt idx="38353">
                  <c:v>58.673398706195563</c:v>
                </c:pt>
                <c:pt idx="38354">
                  <c:v>58.673097541289678</c:v>
                </c:pt>
                <c:pt idx="38355">
                  <c:v>58.674904530724831</c:v>
                </c:pt>
                <c:pt idx="38356">
                  <c:v>58.684441419410241</c:v>
                </c:pt>
                <c:pt idx="38357">
                  <c:v>58.677213461669723</c:v>
                </c:pt>
                <c:pt idx="38358">
                  <c:v>58.683638312994638</c:v>
                </c:pt>
                <c:pt idx="38359">
                  <c:v>58.689360446205903</c:v>
                </c:pt>
                <c:pt idx="38360">
                  <c:v>58.686649962053203</c:v>
                </c:pt>
                <c:pt idx="38361">
                  <c:v>58.682935594880981</c:v>
                </c:pt>
                <c:pt idx="38362">
                  <c:v>58.67741423827362</c:v>
                </c:pt>
                <c:pt idx="38363">
                  <c:v>58.666572301662811</c:v>
                </c:pt>
                <c:pt idx="38364">
                  <c:v>58.663861817510103</c:v>
                </c:pt>
                <c:pt idx="38365">
                  <c:v>58.676410355254113</c:v>
                </c:pt>
                <c:pt idx="38366">
                  <c:v>58.659645508828127</c:v>
                </c:pt>
                <c:pt idx="38367">
                  <c:v>58.665267253737419</c:v>
                </c:pt>
                <c:pt idx="38368">
                  <c:v>58.67108977525065</c:v>
                </c:pt>
                <c:pt idx="38369">
                  <c:v>58.685344914127832</c:v>
                </c:pt>
                <c:pt idx="38370">
                  <c:v>58.686248408845387</c:v>
                </c:pt>
                <c:pt idx="38371">
                  <c:v>58.689460834507862</c:v>
                </c:pt>
                <c:pt idx="38372">
                  <c:v>58.673398706195563</c:v>
                </c:pt>
                <c:pt idx="38373">
                  <c:v>58.678217344689251</c:v>
                </c:pt>
                <c:pt idx="38374">
                  <c:v>58.679923945822431</c:v>
                </c:pt>
                <c:pt idx="38375">
                  <c:v>58.675707637140462</c:v>
                </c:pt>
                <c:pt idx="38376">
                  <c:v>58.690464717527398</c:v>
                </c:pt>
                <c:pt idx="38377">
                  <c:v>58.67279637638385</c:v>
                </c:pt>
                <c:pt idx="38378">
                  <c:v>58.669885115627217</c:v>
                </c:pt>
                <c:pt idx="38379">
                  <c:v>58.677313849971668</c:v>
                </c:pt>
                <c:pt idx="38380">
                  <c:v>58.69297442507618</c:v>
                </c:pt>
                <c:pt idx="38381">
                  <c:v>58.701708207346002</c:v>
                </c:pt>
                <c:pt idx="38382">
                  <c:v>58.710542377917761</c:v>
                </c:pt>
                <c:pt idx="38383">
                  <c:v>58.710642766219721</c:v>
                </c:pt>
                <c:pt idx="38384">
                  <c:v>58.705221797914312</c:v>
                </c:pt>
                <c:pt idx="38385">
                  <c:v>58.712048202447058</c:v>
                </c:pt>
                <c:pt idx="38386">
                  <c:v>58.6935767548879</c:v>
                </c:pt>
                <c:pt idx="38387">
                  <c:v>58.683638312994653</c:v>
                </c:pt>
                <c:pt idx="38388">
                  <c:v>58.682734818277083</c:v>
                </c:pt>
                <c:pt idx="38389">
                  <c:v>58.686549573751257</c:v>
                </c:pt>
                <c:pt idx="38390">
                  <c:v>58.705322186216293</c:v>
                </c:pt>
                <c:pt idx="38391">
                  <c:v>58.711345484333393</c:v>
                </c:pt>
                <c:pt idx="38392">
                  <c:v>58.70431830319675</c:v>
                </c:pt>
                <c:pt idx="38393">
                  <c:v>58.674804142422879</c:v>
                </c:pt>
                <c:pt idx="38394">
                  <c:v>58.675306083932632</c:v>
                </c:pt>
                <c:pt idx="38395">
                  <c:v>58.67169210506237</c:v>
                </c:pt>
                <c:pt idx="38396">
                  <c:v>58.686248408845401</c:v>
                </c:pt>
                <c:pt idx="38397">
                  <c:v>58.68303598318294</c:v>
                </c:pt>
                <c:pt idx="38398">
                  <c:v>58.680225110728301</c:v>
                </c:pt>
                <c:pt idx="38399">
                  <c:v>58.674101424309221</c:v>
                </c:pt>
                <c:pt idx="38400">
                  <c:v>58.667776961286243</c:v>
                </c:pt>
                <c:pt idx="38401">
                  <c:v>58.670989386948712</c:v>
                </c:pt>
                <c:pt idx="38402">
                  <c:v>58.657135801279331</c:v>
                </c:pt>
                <c:pt idx="38403">
                  <c:v>58.649506290331011</c:v>
                </c:pt>
                <c:pt idx="38404">
                  <c:v>58.64569153485683</c:v>
                </c:pt>
                <c:pt idx="38405">
                  <c:v>58.6697847273253</c:v>
                </c:pt>
                <c:pt idx="38406">
                  <c:v>58.668580067701882</c:v>
                </c:pt>
                <c:pt idx="38407">
                  <c:v>58.669985503929212</c:v>
                </c:pt>
                <c:pt idx="38408">
                  <c:v>58.670989386948719</c:v>
                </c:pt>
                <c:pt idx="38409">
                  <c:v>58.663761429208158</c:v>
                </c:pt>
                <c:pt idx="38410">
                  <c:v>58.6697847273253</c:v>
                </c:pt>
                <c:pt idx="38411">
                  <c:v>58.676410355254127</c:v>
                </c:pt>
                <c:pt idx="38412">
                  <c:v>58.692572871868379</c:v>
                </c:pt>
                <c:pt idx="38413">
                  <c:v>58.688155786582499</c:v>
                </c:pt>
                <c:pt idx="38414">
                  <c:v>58.682634429975131</c:v>
                </c:pt>
                <c:pt idx="38415">
                  <c:v>58.685043749221961</c:v>
                </c:pt>
                <c:pt idx="38416">
                  <c:v>58.694179084699613</c:v>
                </c:pt>
                <c:pt idx="38417">
                  <c:v>58.699901217910863</c:v>
                </c:pt>
                <c:pt idx="38418">
                  <c:v>58.701206265836227</c:v>
                </c:pt>
                <c:pt idx="38419">
                  <c:v>58.696688792248402</c:v>
                </c:pt>
                <c:pt idx="38420">
                  <c:v>58.65251793938954</c:v>
                </c:pt>
                <c:pt idx="38421">
                  <c:v>58.667877349588203</c:v>
                </c:pt>
                <c:pt idx="38422">
                  <c:v>58.675908413744352</c:v>
                </c:pt>
                <c:pt idx="38423">
                  <c:v>58.668479679399901</c:v>
                </c:pt>
                <c:pt idx="38424">
                  <c:v>58.665267253737433</c:v>
                </c:pt>
                <c:pt idx="38425">
                  <c:v>58.675506860536537</c:v>
                </c:pt>
                <c:pt idx="38426">
                  <c:v>58.665166865435488</c:v>
                </c:pt>
                <c:pt idx="38427">
                  <c:v>58.659846285432018</c:v>
                </c:pt>
                <c:pt idx="38428">
                  <c:v>58.657035412977379</c:v>
                </c:pt>
                <c:pt idx="38429">
                  <c:v>58.648402019009531</c:v>
                </c:pt>
                <c:pt idx="38430">
                  <c:v>58.645089205045103</c:v>
                </c:pt>
                <c:pt idx="38431">
                  <c:v>58.659444732224223</c:v>
                </c:pt>
                <c:pt idx="38432">
                  <c:v>58.662155216376952</c:v>
                </c:pt>
                <c:pt idx="38433">
                  <c:v>58.658440849204723</c:v>
                </c:pt>
                <c:pt idx="38434">
                  <c:v>58.647799689197797</c:v>
                </c:pt>
                <c:pt idx="38435">
                  <c:v>58.637760859002597</c:v>
                </c:pt>
                <c:pt idx="38436">
                  <c:v>58.635652704661616</c:v>
                </c:pt>
                <c:pt idx="38437">
                  <c:v>58.622301060502011</c:v>
                </c:pt>
                <c:pt idx="38438">
                  <c:v>58.624409214842998</c:v>
                </c:pt>
                <c:pt idx="38439">
                  <c:v>58.664162982416002</c:v>
                </c:pt>
                <c:pt idx="38440">
                  <c:v>58.6603482269418</c:v>
                </c:pt>
                <c:pt idx="38441">
                  <c:v>58.664062594114021</c:v>
                </c:pt>
                <c:pt idx="38442">
                  <c:v>58.658541237506661</c:v>
                </c:pt>
                <c:pt idx="38443">
                  <c:v>58.660147450337902</c:v>
                </c:pt>
                <c:pt idx="38444">
                  <c:v>58.660850168451582</c:v>
                </c:pt>
                <c:pt idx="38445">
                  <c:v>58.592084181614467</c:v>
                </c:pt>
                <c:pt idx="38446">
                  <c:v>58.597605538221821</c:v>
                </c:pt>
                <c:pt idx="38447">
                  <c:v>58.604030389546757</c:v>
                </c:pt>
                <c:pt idx="38448">
                  <c:v>58.614370384647813</c:v>
                </c:pt>
                <c:pt idx="38449">
                  <c:v>58.62400766163519</c:v>
                </c:pt>
                <c:pt idx="38450">
                  <c:v>58.574215063867022</c:v>
                </c:pt>
                <c:pt idx="38451">
                  <c:v>58.579836808776328</c:v>
                </c:pt>
                <c:pt idx="38452">
                  <c:v>58.572207297827987</c:v>
                </c:pt>
                <c:pt idx="38453">
                  <c:v>58.578330984247053</c:v>
                </c:pt>
                <c:pt idx="38454">
                  <c:v>58.586161271799298</c:v>
                </c:pt>
                <c:pt idx="38455">
                  <c:v>58.58335039934466</c:v>
                </c:pt>
                <c:pt idx="38456">
                  <c:v>58.594694277465237</c:v>
                </c:pt>
                <c:pt idx="38457">
                  <c:v>58.588369814442267</c:v>
                </c:pt>
                <c:pt idx="38458">
                  <c:v>58.594593889163299</c:v>
                </c:pt>
                <c:pt idx="38459">
                  <c:v>58.589574474065692</c:v>
                </c:pt>
                <c:pt idx="38460">
                  <c:v>58.573913898961202</c:v>
                </c:pt>
                <c:pt idx="38461">
                  <c:v>58.578130207643177</c:v>
                </c:pt>
                <c:pt idx="38462">
                  <c:v>58.561666526123048</c:v>
                </c:pt>
                <c:pt idx="38463">
                  <c:v>58.554438568382487</c:v>
                </c:pt>
                <c:pt idx="38464">
                  <c:v>58.626316592580103</c:v>
                </c:pt>
                <c:pt idx="38465">
                  <c:v>58.622401448803977</c:v>
                </c:pt>
                <c:pt idx="38466">
                  <c:v>58.609551746154132</c:v>
                </c:pt>
                <c:pt idx="38467">
                  <c:v>58.605435825774101</c:v>
                </c:pt>
                <c:pt idx="38468">
                  <c:v>58.621497954086401</c:v>
                </c:pt>
                <c:pt idx="38469">
                  <c:v>58.67139094015652</c:v>
                </c:pt>
                <c:pt idx="38470">
                  <c:v>58.660147450337902</c:v>
                </c:pt>
                <c:pt idx="38471">
                  <c:v>58.671491328458472</c:v>
                </c:pt>
                <c:pt idx="38472">
                  <c:v>58.662556769584761</c:v>
                </c:pt>
                <c:pt idx="38473">
                  <c:v>58.653120269201253</c:v>
                </c:pt>
                <c:pt idx="38474">
                  <c:v>58.653923375616849</c:v>
                </c:pt>
                <c:pt idx="38475">
                  <c:v>58.644687651837287</c:v>
                </c:pt>
                <c:pt idx="38476">
                  <c:v>58.648803572217318</c:v>
                </c:pt>
                <c:pt idx="38477">
                  <c:v>58.62711969899572</c:v>
                </c:pt>
                <c:pt idx="38478">
                  <c:v>58.631637172583531</c:v>
                </c:pt>
                <c:pt idx="38479">
                  <c:v>58.639768625041647</c:v>
                </c:pt>
                <c:pt idx="38480">
                  <c:v>58.642278332590458</c:v>
                </c:pt>
                <c:pt idx="38481">
                  <c:v>58.656131918259831</c:v>
                </c:pt>
                <c:pt idx="38482">
                  <c:v>58.643784157119732</c:v>
                </c:pt>
                <c:pt idx="38483">
                  <c:v>58.620092517859071</c:v>
                </c:pt>
                <c:pt idx="38484">
                  <c:v>58.612864560118517</c:v>
                </c:pt>
                <c:pt idx="38485">
                  <c:v>58.62260222540786</c:v>
                </c:pt>
                <c:pt idx="38486">
                  <c:v>58.62019290616103</c:v>
                </c:pt>
                <c:pt idx="38487">
                  <c:v>58.588771367650047</c:v>
                </c:pt>
                <c:pt idx="38488">
                  <c:v>58.583952729156373</c:v>
                </c:pt>
                <c:pt idx="38489">
                  <c:v>58.585157388779798</c:v>
                </c:pt>
                <c:pt idx="38490">
                  <c:v>58.591080298594953</c:v>
                </c:pt>
                <c:pt idx="38491">
                  <c:v>58.598709809543308</c:v>
                </c:pt>
                <c:pt idx="38492">
                  <c:v>58.587667096328587</c:v>
                </c:pt>
                <c:pt idx="38493">
                  <c:v>58.585659330289552</c:v>
                </c:pt>
                <c:pt idx="38494">
                  <c:v>58.593590006143771</c:v>
                </c:pt>
                <c:pt idx="38495">
                  <c:v>58.592284958218393</c:v>
                </c:pt>
                <c:pt idx="38496">
                  <c:v>58.615575044271232</c:v>
                </c:pt>
                <c:pt idx="38497">
                  <c:v>58.602624953319427</c:v>
                </c:pt>
                <c:pt idx="38498">
                  <c:v>58.608547863134604</c:v>
                </c:pt>
                <c:pt idx="38499">
                  <c:v>58.596702043504273</c:v>
                </c:pt>
                <c:pt idx="38500">
                  <c:v>58.594192335955498</c:v>
                </c:pt>
                <c:pt idx="38501">
                  <c:v>58.608849028040453</c:v>
                </c:pt>
                <c:pt idx="38502">
                  <c:v>58.616880092196602</c:v>
                </c:pt>
                <c:pt idx="38503">
                  <c:v>58.627420863901563</c:v>
                </c:pt>
                <c:pt idx="38504">
                  <c:v>58.617482422008322</c:v>
                </c:pt>
                <c:pt idx="38505">
                  <c:v>58.603227283131147</c:v>
                </c:pt>
                <c:pt idx="38506">
                  <c:v>58.608748639738508</c:v>
                </c:pt>
                <c:pt idx="38507">
                  <c:v>58.592586123124249</c:v>
                </c:pt>
                <c:pt idx="38508">
                  <c:v>58.594292724257421</c:v>
                </c:pt>
                <c:pt idx="38509">
                  <c:v>58.591481851802747</c:v>
                </c:pt>
                <c:pt idx="38510">
                  <c:v>58.588369814442252</c:v>
                </c:pt>
                <c:pt idx="38511">
                  <c:v>58.601219517092098</c:v>
                </c:pt>
                <c:pt idx="38512">
                  <c:v>58.588771367650047</c:v>
                </c:pt>
                <c:pt idx="38513">
                  <c:v>58.577427489529477</c:v>
                </c:pt>
                <c:pt idx="38514">
                  <c:v>58.580941080097801</c:v>
                </c:pt>
                <c:pt idx="38515">
                  <c:v>58.599211751053062</c:v>
                </c:pt>
                <c:pt idx="38516">
                  <c:v>58.603729224640908</c:v>
                </c:pt>
                <c:pt idx="38517">
                  <c:v>58.616478538988801</c:v>
                </c:pt>
                <c:pt idx="38518">
                  <c:v>58.626115815976199</c:v>
                </c:pt>
                <c:pt idx="38519">
                  <c:v>58.62039368276492</c:v>
                </c:pt>
                <c:pt idx="38520">
                  <c:v>58.616779703894657</c:v>
                </c:pt>
                <c:pt idx="38521">
                  <c:v>58.630432512960112</c:v>
                </c:pt>
                <c:pt idx="38522">
                  <c:v>58.614872326157553</c:v>
                </c:pt>
                <c:pt idx="38523">
                  <c:v>58.616076985780992</c:v>
                </c:pt>
                <c:pt idx="38524">
                  <c:v>58.628725911826919</c:v>
                </c:pt>
                <c:pt idx="38525">
                  <c:v>58.627220087297637</c:v>
                </c:pt>
                <c:pt idx="38526">
                  <c:v>58.642679885798223</c:v>
                </c:pt>
                <c:pt idx="38527">
                  <c:v>58.635251151453801</c:v>
                </c:pt>
                <c:pt idx="38528">
                  <c:v>58.632841832206942</c:v>
                </c:pt>
                <c:pt idx="38529">
                  <c:v>58.625915039372281</c:v>
                </c:pt>
                <c:pt idx="38530">
                  <c:v>58.61627776238489</c:v>
                </c:pt>
                <c:pt idx="38531">
                  <c:v>58.63043251296012</c:v>
                </c:pt>
                <c:pt idx="38532">
                  <c:v>58.632239502395251</c:v>
                </c:pt>
                <c:pt idx="38533">
                  <c:v>58.62972979484644</c:v>
                </c:pt>
                <c:pt idx="38534">
                  <c:v>58.608045921624829</c:v>
                </c:pt>
                <c:pt idx="38535">
                  <c:v>58.611157958985352</c:v>
                </c:pt>
                <c:pt idx="38536">
                  <c:v>58.590779133689097</c:v>
                </c:pt>
                <c:pt idx="38537">
                  <c:v>58.576624383113867</c:v>
                </c:pt>
                <c:pt idx="38538">
                  <c:v>58.573713122357283</c:v>
                </c:pt>
                <c:pt idx="38539">
                  <c:v>58.57331156914946</c:v>
                </c:pt>
                <c:pt idx="38540">
                  <c:v>58.561264972915232</c:v>
                </c:pt>
                <c:pt idx="38541">
                  <c:v>58.568091377447963</c:v>
                </c:pt>
                <c:pt idx="38542">
                  <c:v>58.581643798211459</c:v>
                </c:pt>
                <c:pt idx="38543">
                  <c:v>58.498120730987452</c:v>
                </c:pt>
                <c:pt idx="38544">
                  <c:v>58.490089666831302</c:v>
                </c:pt>
                <c:pt idx="38545">
                  <c:v>58.477842293993149</c:v>
                </c:pt>
                <c:pt idx="38546">
                  <c:v>58.481456272863419</c:v>
                </c:pt>
                <c:pt idx="38547">
                  <c:v>58.4725217139897</c:v>
                </c:pt>
                <c:pt idx="38548">
                  <c:v>58.368519433167478</c:v>
                </c:pt>
                <c:pt idx="38549">
                  <c:v>58.370426810904547</c:v>
                </c:pt>
                <c:pt idx="38550">
                  <c:v>58.366612055430387</c:v>
                </c:pt>
                <c:pt idx="38551">
                  <c:v>58.328364112386687</c:v>
                </c:pt>
                <c:pt idx="38552">
                  <c:v>58.336294788240899</c:v>
                </c:pt>
                <c:pt idx="38553">
                  <c:v>58.317823340681748</c:v>
                </c:pt>
                <c:pt idx="38554">
                  <c:v>58.316417904454411</c:v>
                </c:pt>
                <c:pt idx="38555">
                  <c:v>58.306379074259233</c:v>
                </c:pt>
                <c:pt idx="38556">
                  <c:v>58.315614798038808</c:v>
                </c:pt>
                <c:pt idx="38557">
                  <c:v>58.330572655029627</c:v>
                </c:pt>
                <c:pt idx="38558">
                  <c:v>58.334688575409658</c:v>
                </c:pt>
                <c:pt idx="38559">
                  <c:v>58.342518862961938</c:v>
                </c:pt>
                <c:pt idx="38560">
                  <c:v>58.337901001072119</c:v>
                </c:pt>
                <c:pt idx="38561">
                  <c:v>58.328163335782797</c:v>
                </c:pt>
                <c:pt idx="38562">
                  <c:v>58.410180578477529</c:v>
                </c:pt>
                <c:pt idx="38563">
                  <c:v>58.414597663763409</c:v>
                </c:pt>
                <c:pt idx="38564">
                  <c:v>58.425640376978137</c:v>
                </c:pt>
                <c:pt idx="38565">
                  <c:v>58.434574935851877</c:v>
                </c:pt>
                <c:pt idx="38566">
                  <c:v>58.444312601141213</c:v>
                </c:pt>
                <c:pt idx="38567">
                  <c:v>58.552330414041499</c:v>
                </c:pt>
                <c:pt idx="38568">
                  <c:v>58.561365361217149</c:v>
                </c:pt>
                <c:pt idx="38569">
                  <c:v>58.566284388012818</c:v>
                </c:pt>
                <c:pt idx="38570">
                  <c:v>58.611961065400948</c:v>
                </c:pt>
                <c:pt idx="38571">
                  <c:v>58.601621070299878</c:v>
                </c:pt>
                <c:pt idx="38572">
                  <c:v>58.612061453702879</c:v>
                </c:pt>
                <c:pt idx="38573">
                  <c:v>58.571705356318198</c:v>
                </c:pt>
                <c:pt idx="38574">
                  <c:v>58.570601084996753</c:v>
                </c:pt>
                <c:pt idx="38575">
                  <c:v>58.566886717824516</c:v>
                </c:pt>
                <c:pt idx="38576">
                  <c:v>58.517596061566117</c:v>
                </c:pt>
                <c:pt idx="38577">
                  <c:v>58.503943252500648</c:v>
                </c:pt>
                <c:pt idx="38578">
                  <c:v>58.509765774013871</c:v>
                </c:pt>
                <c:pt idx="38579">
                  <c:v>58.511773540052921</c:v>
                </c:pt>
                <c:pt idx="38580">
                  <c:v>58.509163444202152</c:v>
                </c:pt>
                <c:pt idx="38581">
                  <c:v>58.505549465331882</c:v>
                </c:pt>
                <c:pt idx="38582">
                  <c:v>58.498321507591363</c:v>
                </c:pt>
                <c:pt idx="38583">
                  <c:v>58.464791814739407</c:v>
                </c:pt>
                <c:pt idx="38584">
                  <c:v>58.456660362281291</c:v>
                </c:pt>
                <c:pt idx="38585">
                  <c:v>58.457865021904709</c:v>
                </c:pt>
                <c:pt idx="38586">
                  <c:v>58.463386378512062</c:v>
                </c:pt>
                <c:pt idx="38587">
                  <c:v>58.46449064983355</c:v>
                </c:pt>
                <c:pt idx="38588">
                  <c:v>58.461679777378883</c:v>
                </c:pt>
                <c:pt idx="38589">
                  <c:v>58.463085213606213</c:v>
                </c:pt>
                <c:pt idx="38590">
                  <c:v>58.46609686266477</c:v>
                </c:pt>
                <c:pt idx="38591">
                  <c:v>58.469309288327239</c:v>
                </c:pt>
                <c:pt idx="38592">
                  <c:v>58.499526167214761</c:v>
                </c:pt>
                <c:pt idx="38593">
                  <c:v>58.507657619672848</c:v>
                </c:pt>
                <c:pt idx="38594">
                  <c:v>58.50243742797138</c:v>
                </c:pt>
                <c:pt idx="38595">
                  <c:v>58.544198961583383</c:v>
                </c:pt>
                <c:pt idx="38596">
                  <c:v>58.553635461966849</c:v>
                </c:pt>
                <c:pt idx="38597">
                  <c:v>58.540785759316996</c:v>
                </c:pt>
                <c:pt idx="38598">
                  <c:v>58.542994301959972</c:v>
                </c:pt>
                <c:pt idx="38599">
                  <c:v>58.531851200443313</c:v>
                </c:pt>
                <c:pt idx="38600">
                  <c:v>58.537673721956509</c:v>
                </c:pt>
                <c:pt idx="38601">
                  <c:v>58.545704786112672</c:v>
                </c:pt>
                <c:pt idx="38602">
                  <c:v>58.572006521224083</c:v>
                </c:pt>
                <c:pt idx="38603">
                  <c:v>58.569998755185033</c:v>
                </c:pt>
                <c:pt idx="38604">
                  <c:v>58.561666526123027</c:v>
                </c:pt>
                <c:pt idx="38605">
                  <c:v>58.557751382346893</c:v>
                </c:pt>
                <c:pt idx="38606">
                  <c:v>58.554338180080528</c:v>
                </c:pt>
                <c:pt idx="38607">
                  <c:v>58.548013717057557</c:v>
                </c:pt>
                <c:pt idx="38608">
                  <c:v>58.540886147618977</c:v>
                </c:pt>
                <c:pt idx="38609">
                  <c:v>58.539480711391633</c:v>
                </c:pt>
                <c:pt idx="38610">
                  <c:v>58.543295466865821</c:v>
                </c:pt>
                <c:pt idx="38611">
                  <c:v>58.548314881963421</c:v>
                </c:pt>
                <c:pt idx="38612">
                  <c:v>58.533959354784287</c:v>
                </c:pt>
                <c:pt idx="38613">
                  <c:v>58.543797408375603</c:v>
                </c:pt>
                <c:pt idx="38614">
                  <c:v>58.545303232904878</c:v>
                </c:pt>
                <c:pt idx="38615">
                  <c:v>58.541388089128723</c:v>
                </c:pt>
                <c:pt idx="38616">
                  <c:v>58.545403621206823</c:v>
                </c:pt>
                <c:pt idx="38617">
                  <c:v>58.55644633442153</c:v>
                </c:pt>
                <c:pt idx="38618">
                  <c:v>58.549318764982942</c:v>
                </c:pt>
                <c:pt idx="38619">
                  <c:v>58.544700903093151</c:v>
                </c:pt>
                <c:pt idx="38620">
                  <c:v>58.555241674798097</c:v>
                </c:pt>
                <c:pt idx="38621">
                  <c:v>58.557952158950812</c:v>
                </c:pt>
                <c:pt idx="38622">
                  <c:v>58.556747499327372</c:v>
                </c:pt>
                <c:pt idx="38623">
                  <c:v>58.561465749519151</c:v>
                </c:pt>
                <c:pt idx="38624">
                  <c:v>58.572106909526042</c:v>
                </c:pt>
                <c:pt idx="38625">
                  <c:v>58.571805744620178</c:v>
                </c:pt>
                <c:pt idx="38626">
                  <c:v>58.57230768612996</c:v>
                </c:pt>
                <c:pt idx="38627">
                  <c:v>58.565983223106983</c:v>
                </c:pt>
                <c:pt idx="38628">
                  <c:v>58.54349624346974</c:v>
                </c:pt>
                <c:pt idx="38629">
                  <c:v>58.543295466865843</c:v>
                </c:pt>
                <c:pt idx="38630">
                  <c:v>58.547210610641947</c:v>
                </c:pt>
                <c:pt idx="38631">
                  <c:v>58.561766914425</c:v>
                </c:pt>
                <c:pt idx="38632">
                  <c:v>58.559959924989862</c:v>
                </c:pt>
                <c:pt idx="38633">
                  <c:v>58.558052547252771</c:v>
                </c:pt>
                <c:pt idx="38634">
                  <c:v>58.560763031405472</c:v>
                </c:pt>
                <c:pt idx="38635">
                  <c:v>58.570299920090903</c:v>
                </c:pt>
                <c:pt idx="38636">
                  <c:v>58.55724944083714</c:v>
                </c:pt>
                <c:pt idx="38637">
                  <c:v>58.56257002084061</c:v>
                </c:pt>
                <c:pt idx="38638">
                  <c:v>58.5718057446202</c:v>
                </c:pt>
                <c:pt idx="38639">
                  <c:v>58.565280504993297</c:v>
                </c:pt>
                <c:pt idx="38640">
                  <c:v>58.566083611408942</c:v>
                </c:pt>
                <c:pt idx="38641">
                  <c:v>58.5684929306558</c:v>
                </c:pt>
                <c:pt idx="38642">
                  <c:v>58.558454100460573</c:v>
                </c:pt>
                <c:pt idx="38643">
                  <c:v>58.556546722723482</c:v>
                </c:pt>
                <c:pt idx="38644">
                  <c:v>58.548917211775141</c:v>
                </c:pt>
                <c:pt idx="38645">
                  <c:v>58.554338180080549</c:v>
                </c:pt>
                <c:pt idx="38646">
                  <c:v>58.566786329522593</c:v>
                </c:pt>
                <c:pt idx="38647">
                  <c:v>58.604231166150662</c:v>
                </c:pt>
                <c:pt idx="38648">
                  <c:v>58.503441310990901</c:v>
                </c:pt>
                <c:pt idx="38649">
                  <c:v>58.500630438536241</c:v>
                </c:pt>
                <c:pt idx="38650">
                  <c:v>58.497819566081567</c:v>
                </c:pt>
                <c:pt idx="38651">
                  <c:v>58.501634321555763</c:v>
                </c:pt>
                <c:pt idx="38652">
                  <c:v>58.490089666831281</c:v>
                </c:pt>
                <c:pt idx="38653">
                  <c:v>58.491394714756673</c:v>
                </c:pt>
                <c:pt idx="38654">
                  <c:v>58.487579959282478</c:v>
                </c:pt>
                <c:pt idx="38655">
                  <c:v>58.486977629470793</c:v>
                </c:pt>
                <c:pt idx="38656">
                  <c:v>58.502537816273332</c:v>
                </c:pt>
                <c:pt idx="38657">
                  <c:v>58.487981512490293</c:v>
                </c:pt>
                <c:pt idx="38658">
                  <c:v>58.486074134753203</c:v>
                </c:pt>
                <c:pt idx="38659">
                  <c:v>58.48637529965908</c:v>
                </c:pt>
                <c:pt idx="38660">
                  <c:v>58.392411849032058</c:v>
                </c:pt>
                <c:pt idx="38661">
                  <c:v>58.398435147149172</c:v>
                </c:pt>
                <c:pt idx="38662">
                  <c:v>58.386087386009081</c:v>
                </c:pt>
                <c:pt idx="38663">
                  <c:v>58.390604859596898</c:v>
                </c:pt>
                <c:pt idx="38664">
                  <c:v>58.383878843366134</c:v>
                </c:pt>
                <c:pt idx="38665">
                  <c:v>58.37946175808024</c:v>
                </c:pt>
                <c:pt idx="38666">
                  <c:v>58.361693028634747</c:v>
                </c:pt>
                <c:pt idx="38667">
                  <c:v>58.478143458899012</c:v>
                </c:pt>
                <c:pt idx="38668">
                  <c:v>58.478645400408773</c:v>
                </c:pt>
                <c:pt idx="38669">
                  <c:v>58.477039187577553</c:v>
                </c:pt>
                <c:pt idx="38670">
                  <c:v>58.47513180984047</c:v>
                </c:pt>
                <c:pt idx="38671">
                  <c:v>58.490190055133247</c:v>
                </c:pt>
                <c:pt idx="38672">
                  <c:v>58.481958214373194</c:v>
                </c:pt>
                <c:pt idx="38673">
                  <c:v>58.475432974746312</c:v>
                </c:pt>
                <c:pt idx="38674">
                  <c:v>58.477039187577553</c:v>
                </c:pt>
                <c:pt idx="38675">
                  <c:v>58.417609312822002</c:v>
                </c:pt>
                <c:pt idx="38676">
                  <c:v>58.429254355848421</c:v>
                </c:pt>
                <c:pt idx="38677">
                  <c:v>58.444412989443151</c:v>
                </c:pt>
                <c:pt idx="38678">
                  <c:v>58.446119590576373</c:v>
                </c:pt>
                <c:pt idx="38679">
                  <c:v>58.543395855167802</c:v>
                </c:pt>
                <c:pt idx="38680">
                  <c:v>58.547712552151729</c:v>
                </c:pt>
                <c:pt idx="38681">
                  <c:v>58.551928860833698</c:v>
                </c:pt>
                <c:pt idx="38682">
                  <c:v>58.546608280830263</c:v>
                </c:pt>
                <c:pt idx="38683">
                  <c:v>58.559457983480087</c:v>
                </c:pt>
                <c:pt idx="38684">
                  <c:v>58.550121871398566</c:v>
                </c:pt>
                <c:pt idx="38685">
                  <c:v>58.547913328755627</c:v>
                </c:pt>
                <c:pt idx="38686">
                  <c:v>58.529040327988682</c:v>
                </c:pt>
                <c:pt idx="38687">
                  <c:v>58.528638774780852</c:v>
                </c:pt>
                <c:pt idx="38688">
                  <c:v>58.533858966482342</c:v>
                </c:pt>
                <c:pt idx="38689">
                  <c:v>58.536971003842851</c:v>
                </c:pt>
                <c:pt idx="38690">
                  <c:v>58.533758578180397</c:v>
                </c:pt>
                <c:pt idx="38691">
                  <c:v>58.546206727622419</c:v>
                </c:pt>
                <c:pt idx="38692">
                  <c:v>58.540584982713121</c:v>
                </c:pt>
                <c:pt idx="38693">
                  <c:v>58.541086924222881</c:v>
                </c:pt>
                <c:pt idx="38694">
                  <c:v>58.60543582577408</c:v>
                </c:pt>
                <c:pt idx="38695">
                  <c:v>58.600115245770631</c:v>
                </c:pt>
                <c:pt idx="38696">
                  <c:v>58.583952729156358</c:v>
                </c:pt>
                <c:pt idx="38697">
                  <c:v>58.571504579714308</c:v>
                </c:pt>
                <c:pt idx="38698">
                  <c:v>58.569697590279198</c:v>
                </c:pt>
                <c:pt idx="38699">
                  <c:v>58.56146574951913</c:v>
                </c:pt>
                <c:pt idx="38700">
                  <c:v>58.562268855934747</c:v>
                </c:pt>
                <c:pt idx="38701">
                  <c:v>58.568091377447971</c:v>
                </c:pt>
                <c:pt idx="38702">
                  <c:v>58.551928860833691</c:v>
                </c:pt>
                <c:pt idx="38703">
                  <c:v>58.560261089895697</c:v>
                </c:pt>
                <c:pt idx="38704">
                  <c:v>58.555040898194207</c:v>
                </c:pt>
                <c:pt idx="38705">
                  <c:v>58.557149052535202</c:v>
                </c:pt>
                <c:pt idx="38706">
                  <c:v>58.565180116691359</c:v>
                </c:pt>
                <c:pt idx="38707">
                  <c:v>58.552330414041521</c:v>
                </c:pt>
                <c:pt idx="38708">
                  <c:v>58.546106339320502</c:v>
                </c:pt>
                <c:pt idx="38709">
                  <c:v>58.559759148385957</c:v>
                </c:pt>
                <c:pt idx="38710">
                  <c:v>58.554338180080549</c:v>
                </c:pt>
                <c:pt idx="38711">
                  <c:v>58.567689824240169</c:v>
                </c:pt>
                <c:pt idx="38712">
                  <c:v>58.590578357085199</c:v>
                </c:pt>
                <c:pt idx="38713">
                  <c:v>58.563172350652323</c:v>
                </c:pt>
                <c:pt idx="38714">
                  <c:v>58.562068079330842</c:v>
                </c:pt>
                <c:pt idx="38715">
                  <c:v>58.564377010275741</c:v>
                </c:pt>
                <c:pt idx="38716">
                  <c:v>58.575018170282647</c:v>
                </c:pt>
                <c:pt idx="38717">
                  <c:v>58.564678175181612</c:v>
                </c:pt>
                <c:pt idx="38718">
                  <c:v>58.573512345753372</c:v>
                </c:pt>
                <c:pt idx="38719">
                  <c:v>58.576122441604127</c:v>
                </c:pt>
                <c:pt idx="38720">
                  <c:v>58.570299920090932</c:v>
                </c:pt>
                <c:pt idx="38721">
                  <c:v>58.576825159717771</c:v>
                </c:pt>
                <c:pt idx="38722">
                  <c:v>58.576423606509969</c:v>
                </c:pt>
                <c:pt idx="38723">
                  <c:v>58.58696437821493</c:v>
                </c:pt>
                <c:pt idx="38724">
                  <c:v>58.593288841237907</c:v>
                </c:pt>
                <c:pt idx="38725">
                  <c:v>58.5745162287729</c:v>
                </c:pt>
                <c:pt idx="38726">
                  <c:v>58.581242245003651</c:v>
                </c:pt>
                <c:pt idx="38727">
                  <c:v>58.576624383113852</c:v>
                </c:pt>
                <c:pt idx="38728">
                  <c:v>58.564276621973782</c:v>
                </c:pt>
                <c:pt idx="38729">
                  <c:v>58.572006521224083</c:v>
                </c:pt>
                <c:pt idx="38730">
                  <c:v>58.575319335188503</c:v>
                </c:pt>
                <c:pt idx="38731">
                  <c:v>58.536669838937001</c:v>
                </c:pt>
                <c:pt idx="38732">
                  <c:v>58.549619929888799</c:v>
                </c:pt>
                <c:pt idx="38733">
                  <c:v>58.551928860833691</c:v>
                </c:pt>
                <c:pt idx="38734">
                  <c:v>58.552430802343437</c:v>
                </c:pt>
                <c:pt idx="38735">
                  <c:v>58.553033132155157</c:v>
                </c:pt>
                <c:pt idx="38736">
                  <c:v>58.535364791011617</c:v>
                </c:pt>
                <c:pt idx="38737">
                  <c:v>58.5295422694984</c:v>
                </c:pt>
                <c:pt idx="38738">
                  <c:v>58.512275481562668</c:v>
                </c:pt>
                <c:pt idx="38739">
                  <c:v>58.511171210241201</c:v>
                </c:pt>
                <c:pt idx="38740">
                  <c:v>58.508460726088501</c:v>
                </c:pt>
                <c:pt idx="38741">
                  <c:v>58.511070821939263</c:v>
                </c:pt>
                <c:pt idx="38742">
                  <c:v>58.496916071364033</c:v>
                </c:pt>
                <c:pt idx="38743">
                  <c:v>58.397330875827699</c:v>
                </c:pt>
                <c:pt idx="38744">
                  <c:v>58.414999216971239</c:v>
                </c:pt>
                <c:pt idx="38745">
                  <c:v>58.420520573578607</c:v>
                </c:pt>
                <c:pt idx="38746">
                  <c:v>58.431563286793313</c:v>
                </c:pt>
                <c:pt idx="38747">
                  <c:v>58.417910477727837</c:v>
                </c:pt>
                <c:pt idx="38748">
                  <c:v>58.406867764513137</c:v>
                </c:pt>
                <c:pt idx="38749">
                  <c:v>58.401045242999942</c:v>
                </c:pt>
                <c:pt idx="38750">
                  <c:v>58.411284849799017</c:v>
                </c:pt>
                <c:pt idx="38751">
                  <c:v>58.416806206406378</c:v>
                </c:pt>
                <c:pt idx="38752">
                  <c:v>58.411284849799017</c:v>
                </c:pt>
                <c:pt idx="38753">
                  <c:v>58.406165046399479</c:v>
                </c:pt>
                <c:pt idx="38754">
                  <c:v>58.413894945649773</c:v>
                </c:pt>
                <c:pt idx="38755">
                  <c:v>58.433671441134287</c:v>
                </c:pt>
                <c:pt idx="38756">
                  <c:v>58.433470664530383</c:v>
                </c:pt>
                <c:pt idx="38757">
                  <c:v>58.446922696991948</c:v>
                </c:pt>
                <c:pt idx="38758">
                  <c:v>58.452444053599287</c:v>
                </c:pt>
                <c:pt idx="38759">
                  <c:v>58.458567740018367</c:v>
                </c:pt>
                <c:pt idx="38760">
                  <c:v>58.455054149450064</c:v>
                </c:pt>
                <c:pt idx="38761">
                  <c:v>58.469409676629198</c:v>
                </c:pt>
                <c:pt idx="38762">
                  <c:v>58.551326531021992</c:v>
                </c:pt>
                <c:pt idx="38763">
                  <c:v>58.549519541586839</c:v>
                </c:pt>
                <c:pt idx="38764">
                  <c:v>58.5439981849795</c:v>
                </c:pt>
                <c:pt idx="38765">
                  <c:v>58.544098573281417</c:v>
                </c:pt>
                <c:pt idx="38766">
                  <c:v>58.553334297061021</c:v>
                </c:pt>
                <c:pt idx="38767">
                  <c:v>58.554538956684432</c:v>
                </c:pt>
                <c:pt idx="38768">
                  <c:v>58.557952158950819</c:v>
                </c:pt>
                <c:pt idx="38769">
                  <c:v>58.556446334421537</c:v>
                </c:pt>
                <c:pt idx="38770">
                  <c:v>58.551828472531753</c:v>
                </c:pt>
                <c:pt idx="38771">
                  <c:v>58.559859536687902</c:v>
                </c:pt>
                <c:pt idx="38772">
                  <c:v>58.557952158950819</c:v>
                </c:pt>
                <c:pt idx="38773">
                  <c:v>58.552932743853212</c:v>
                </c:pt>
                <c:pt idx="38774">
                  <c:v>58.554940509892241</c:v>
                </c:pt>
                <c:pt idx="38775">
                  <c:v>58.553635461966877</c:v>
                </c:pt>
                <c:pt idx="38776">
                  <c:v>58.554237791778569</c:v>
                </c:pt>
                <c:pt idx="38777">
                  <c:v>58.549820706492689</c:v>
                </c:pt>
                <c:pt idx="38778">
                  <c:v>58.542090807242388</c:v>
                </c:pt>
                <c:pt idx="38779">
                  <c:v>58.546909445736077</c:v>
                </c:pt>
                <c:pt idx="38780">
                  <c:v>58.545504009508761</c:v>
                </c:pt>
                <c:pt idx="38781">
                  <c:v>58.561365361217149</c:v>
                </c:pt>
                <c:pt idx="38782">
                  <c:v>58.555844004609803</c:v>
                </c:pt>
                <c:pt idx="38783">
                  <c:v>58.560361478197642</c:v>
                </c:pt>
                <c:pt idx="38784">
                  <c:v>58.558755265366408</c:v>
                </c:pt>
                <c:pt idx="38785">
                  <c:v>58.552230025739547</c:v>
                </c:pt>
                <c:pt idx="38786">
                  <c:v>58.556345946119599</c:v>
                </c:pt>
                <c:pt idx="38787">
                  <c:v>58.572006521224097</c:v>
                </c:pt>
                <c:pt idx="38788">
                  <c:v>58.537573333654578</c:v>
                </c:pt>
                <c:pt idx="38789">
                  <c:v>58.534561684596007</c:v>
                </c:pt>
                <c:pt idx="38790">
                  <c:v>58.531550035537457</c:v>
                </c:pt>
                <c:pt idx="38791">
                  <c:v>58.53345741327454</c:v>
                </c:pt>
                <c:pt idx="38792">
                  <c:v>58.523117418173499</c:v>
                </c:pt>
                <c:pt idx="38793">
                  <c:v>58.53506362610576</c:v>
                </c:pt>
                <c:pt idx="38794">
                  <c:v>58.531048094027682</c:v>
                </c:pt>
                <c:pt idx="38795">
                  <c:v>58.554338180080549</c:v>
                </c:pt>
                <c:pt idx="38796">
                  <c:v>58.558353712158613</c:v>
                </c:pt>
                <c:pt idx="38797">
                  <c:v>58.560963808009362</c:v>
                </c:pt>
                <c:pt idx="38798">
                  <c:v>58.55815293555473</c:v>
                </c:pt>
                <c:pt idx="38799">
                  <c:v>58.553434685362951</c:v>
                </c:pt>
                <c:pt idx="38800">
                  <c:v>58.549017600077079</c:v>
                </c:pt>
                <c:pt idx="38801">
                  <c:v>58.55915681857423</c:v>
                </c:pt>
                <c:pt idx="38802">
                  <c:v>58.561164584613273</c:v>
                </c:pt>
                <c:pt idx="38803">
                  <c:v>58.558654877064477</c:v>
                </c:pt>
                <c:pt idx="38804">
                  <c:v>58.573813510659207</c:v>
                </c:pt>
                <c:pt idx="38805">
                  <c:v>58.577829042737271</c:v>
                </c:pt>
                <c:pt idx="38806">
                  <c:v>58.562871185746438</c:v>
                </c:pt>
                <c:pt idx="38807">
                  <c:v>58.598207868033548</c:v>
                </c:pt>
                <c:pt idx="38808">
                  <c:v>58.60904980464435</c:v>
                </c:pt>
                <c:pt idx="38809">
                  <c:v>58.618787469933679</c:v>
                </c:pt>
                <c:pt idx="38810">
                  <c:v>58.617382033706363</c:v>
                </c:pt>
                <c:pt idx="38811">
                  <c:v>58.625714262768383</c:v>
                </c:pt>
                <c:pt idx="38812">
                  <c:v>58.610856794079488</c:v>
                </c:pt>
                <c:pt idx="38813">
                  <c:v>58.645089205045103</c:v>
                </c:pt>
                <c:pt idx="38814">
                  <c:v>58.621698730690298</c:v>
                </c:pt>
                <c:pt idx="38815">
                  <c:v>58.627521252203501</c:v>
                </c:pt>
                <c:pt idx="38816">
                  <c:v>58.63374532692454</c:v>
                </c:pt>
                <c:pt idx="38817">
                  <c:v>58.622200672200051</c:v>
                </c:pt>
                <c:pt idx="38818">
                  <c:v>58.626216204278137</c:v>
                </c:pt>
                <c:pt idx="38819">
                  <c:v>58.62240144880397</c:v>
                </c:pt>
                <c:pt idx="38820">
                  <c:v>58.616880092196588</c:v>
                </c:pt>
                <c:pt idx="38821">
                  <c:v>58.612061453702907</c:v>
                </c:pt>
                <c:pt idx="38822">
                  <c:v>58.608949416342398</c:v>
                </c:pt>
                <c:pt idx="38823">
                  <c:v>58.600918352186248</c:v>
                </c:pt>
                <c:pt idx="38824">
                  <c:v>58.592987676332037</c:v>
                </c:pt>
                <c:pt idx="38825">
                  <c:v>58.599312139355028</c:v>
                </c:pt>
                <c:pt idx="38826">
                  <c:v>58.605937767283841</c:v>
                </c:pt>
                <c:pt idx="38827">
                  <c:v>58.592385346520338</c:v>
                </c:pt>
                <c:pt idx="38828">
                  <c:v>58.577929431039237</c:v>
                </c:pt>
                <c:pt idx="38829">
                  <c:v>58.591381463500802</c:v>
                </c:pt>
                <c:pt idx="38830">
                  <c:v>58.589674862367623</c:v>
                </c:pt>
                <c:pt idx="38831">
                  <c:v>58.59780631482576</c:v>
                </c:pt>
                <c:pt idx="38832">
                  <c:v>58.562770797444507</c:v>
                </c:pt>
                <c:pt idx="38833">
                  <c:v>58.563373127256227</c:v>
                </c:pt>
                <c:pt idx="38834">
                  <c:v>58.564878951785502</c:v>
                </c:pt>
                <c:pt idx="38835">
                  <c:v>58.562670409142541</c:v>
                </c:pt>
                <c:pt idx="38836">
                  <c:v>58.580037585380232</c:v>
                </c:pt>
                <c:pt idx="38837">
                  <c:v>58.573713122357283</c:v>
                </c:pt>
                <c:pt idx="38838">
                  <c:v>58.584555058968078</c:v>
                </c:pt>
                <c:pt idx="38839">
                  <c:v>58.58626166010125</c:v>
                </c:pt>
                <c:pt idx="38840">
                  <c:v>58.588972144253972</c:v>
                </c:pt>
                <c:pt idx="38841">
                  <c:v>58.592987676332029</c:v>
                </c:pt>
                <c:pt idx="38842">
                  <c:v>58.591883405010542</c:v>
                </c:pt>
                <c:pt idx="38843">
                  <c:v>58.593590006143742</c:v>
                </c:pt>
                <c:pt idx="38844">
                  <c:v>58.578732537454869</c:v>
                </c:pt>
                <c:pt idx="38845">
                  <c:v>58.580439138588062</c:v>
                </c:pt>
                <c:pt idx="38846">
                  <c:v>58.599312139355</c:v>
                </c:pt>
                <c:pt idx="38847">
                  <c:v>58.608748639738501</c:v>
                </c:pt>
                <c:pt idx="38848">
                  <c:v>58.591180686896912</c:v>
                </c:pt>
                <c:pt idx="38849">
                  <c:v>58.596902820108163</c:v>
                </c:pt>
                <c:pt idx="38850">
                  <c:v>58.60071757558233</c:v>
                </c:pt>
                <c:pt idx="38851">
                  <c:v>58.614370384647813</c:v>
                </c:pt>
                <c:pt idx="38852">
                  <c:v>58.612262230306811</c:v>
                </c:pt>
                <c:pt idx="38853">
                  <c:v>58.604933884264312</c:v>
                </c:pt>
                <c:pt idx="38854">
                  <c:v>58.607343203511178</c:v>
                </c:pt>
                <c:pt idx="38855">
                  <c:v>58.602524565017468</c:v>
                </c:pt>
                <c:pt idx="38856">
                  <c:v>58.608146309926802</c:v>
                </c:pt>
                <c:pt idx="38857">
                  <c:v>58.591481851802747</c:v>
                </c:pt>
                <c:pt idx="38858">
                  <c:v>58.594192335955469</c:v>
                </c:pt>
                <c:pt idx="38859">
                  <c:v>58.592686511426187</c:v>
                </c:pt>
                <c:pt idx="38860">
                  <c:v>58.592987676332029</c:v>
                </c:pt>
                <c:pt idx="38861">
                  <c:v>58.600617187280378</c:v>
                </c:pt>
                <c:pt idx="38862">
                  <c:v>58.597505149919897</c:v>
                </c:pt>
                <c:pt idx="38863">
                  <c:v>58.606540097095547</c:v>
                </c:pt>
                <c:pt idx="38864">
                  <c:v>58.607443591813087</c:v>
                </c:pt>
                <c:pt idx="38865">
                  <c:v>58.597404761617902</c:v>
                </c:pt>
                <c:pt idx="38866">
                  <c:v>58.602725341621372</c:v>
                </c:pt>
                <c:pt idx="38867">
                  <c:v>58.613165725024359</c:v>
                </c:pt>
                <c:pt idx="38868">
                  <c:v>58.613968831439983</c:v>
                </c:pt>
                <c:pt idx="38869">
                  <c:v>58.6385639654182</c:v>
                </c:pt>
                <c:pt idx="38870">
                  <c:v>58.625714262768362</c:v>
                </c:pt>
                <c:pt idx="38871">
                  <c:v>58.628123582015199</c:v>
                </c:pt>
                <c:pt idx="38872">
                  <c:v>58.633444162018662</c:v>
                </c:pt>
                <c:pt idx="38873">
                  <c:v>58.627521252203501</c:v>
                </c:pt>
                <c:pt idx="38874">
                  <c:v>58.6365561993792</c:v>
                </c:pt>
                <c:pt idx="38875">
                  <c:v>58.638563965418228</c:v>
                </c:pt>
                <c:pt idx="38876">
                  <c:v>58.653019880899308</c:v>
                </c:pt>
                <c:pt idx="38877">
                  <c:v>58.643583380515821</c:v>
                </c:pt>
                <c:pt idx="38878">
                  <c:v>58.647297747688043</c:v>
                </c:pt>
                <c:pt idx="38879">
                  <c:v>58.635953869567487</c:v>
                </c:pt>
                <c:pt idx="38880">
                  <c:v>58.63023173635623</c:v>
                </c:pt>
                <c:pt idx="38881">
                  <c:v>58.636255034473351</c:v>
                </c:pt>
                <c:pt idx="38882">
                  <c:v>58.624810768050821</c:v>
                </c:pt>
                <c:pt idx="38883">
                  <c:v>58.631737560885497</c:v>
                </c:pt>
                <c:pt idx="38884">
                  <c:v>58.640973284665073</c:v>
                </c:pt>
                <c:pt idx="38885">
                  <c:v>58.6170808688005</c:v>
                </c:pt>
                <c:pt idx="38886">
                  <c:v>58.612964948420483</c:v>
                </c:pt>
                <c:pt idx="38887">
                  <c:v>58.604231166150647</c:v>
                </c:pt>
                <c:pt idx="38888">
                  <c:v>58.57331156914946</c:v>
                </c:pt>
                <c:pt idx="38889">
                  <c:v>58.594393112559381</c:v>
                </c:pt>
                <c:pt idx="38890">
                  <c:v>58.613165725024402</c:v>
                </c:pt>
                <c:pt idx="38891">
                  <c:v>58.613466889930237</c:v>
                </c:pt>
                <c:pt idx="38892">
                  <c:v>58.60182184690381</c:v>
                </c:pt>
                <c:pt idx="38893">
                  <c:v>58.588972144253972</c:v>
                </c:pt>
                <c:pt idx="38894">
                  <c:v>58.593590006143756</c:v>
                </c:pt>
                <c:pt idx="38895">
                  <c:v>58.594995442371079</c:v>
                </c:pt>
                <c:pt idx="38896">
                  <c:v>58.59630049029645</c:v>
                </c:pt>
                <c:pt idx="38897">
                  <c:v>58.593690394445709</c:v>
                </c:pt>
                <c:pt idx="38898">
                  <c:v>58.607543980115068</c:v>
                </c:pt>
                <c:pt idx="38899">
                  <c:v>58.613266113326333</c:v>
                </c:pt>
                <c:pt idx="38900">
                  <c:v>58.60965213445607</c:v>
                </c:pt>
                <c:pt idx="38901">
                  <c:v>58.618586693329782</c:v>
                </c:pt>
                <c:pt idx="38902">
                  <c:v>58.608949416342377</c:v>
                </c:pt>
                <c:pt idx="38903">
                  <c:v>58.606038155585779</c:v>
                </c:pt>
                <c:pt idx="38904">
                  <c:v>58.621297177482468</c:v>
                </c:pt>
                <c:pt idx="38905">
                  <c:v>58.622903390313724</c:v>
                </c:pt>
                <c:pt idx="38906">
                  <c:v>58.62902707673279</c:v>
                </c:pt>
                <c:pt idx="38907">
                  <c:v>58.627822417109371</c:v>
                </c:pt>
                <c:pt idx="38908">
                  <c:v>58.61597659747904</c:v>
                </c:pt>
                <c:pt idx="38909">
                  <c:v>58.606238932189697</c:v>
                </c:pt>
                <c:pt idx="38910">
                  <c:v>58.602223400111633</c:v>
                </c:pt>
                <c:pt idx="38911">
                  <c:v>58.619490188047351</c:v>
                </c:pt>
                <c:pt idx="38912">
                  <c:v>58.613968831439998</c:v>
                </c:pt>
                <c:pt idx="38913">
                  <c:v>58.607142426907281</c:v>
                </c:pt>
                <c:pt idx="38914">
                  <c:v>58.60041641067648</c:v>
                </c:pt>
                <c:pt idx="38915">
                  <c:v>58.621698730690298</c:v>
                </c:pt>
                <c:pt idx="38916">
                  <c:v>58.605235049170197</c:v>
                </c:pt>
                <c:pt idx="38917">
                  <c:v>58.602323788413571</c:v>
                </c:pt>
                <c:pt idx="38918">
                  <c:v>58.594292724257407</c:v>
                </c:pt>
                <c:pt idx="38919">
                  <c:v>58.594192335955462</c:v>
                </c:pt>
                <c:pt idx="38920">
                  <c:v>58.592887288030099</c:v>
                </c:pt>
                <c:pt idx="38921">
                  <c:v>58.592686511426173</c:v>
                </c:pt>
                <c:pt idx="38922">
                  <c:v>58.596802431806204</c:v>
                </c:pt>
                <c:pt idx="38923">
                  <c:v>58.478745788710718</c:v>
                </c:pt>
                <c:pt idx="38924">
                  <c:v>58.474629868330688</c:v>
                </c:pt>
                <c:pt idx="38925">
                  <c:v>58.477340352483402</c:v>
                </c:pt>
                <c:pt idx="38926">
                  <c:v>58.486174523055148</c:v>
                </c:pt>
                <c:pt idx="38927">
                  <c:v>58.501132380046009</c:v>
                </c:pt>
                <c:pt idx="38928">
                  <c:v>58.472421325687741</c:v>
                </c:pt>
                <c:pt idx="38929">
                  <c:v>58.470815112856513</c:v>
                </c:pt>
                <c:pt idx="38930">
                  <c:v>58.462583272096452</c:v>
                </c:pt>
                <c:pt idx="38931">
                  <c:v>58.478645400408773</c:v>
                </c:pt>
                <c:pt idx="38932">
                  <c:v>58.473625985311152</c:v>
                </c:pt>
                <c:pt idx="38933">
                  <c:v>58.47312404380142</c:v>
                </c:pt>
                <c:pt idx="38934">
                  <c:v>58.456058032469578</c:v>
                </c:pt>
                <c:pt idx="38935">
                  <c:v>58.477340352483402</c:v>
                </c:pt>
                <c:pt idx="38936">
                  <c:v>58.482761320788818</c:v>
                </c:pt>
                <c:pt idx="38937">
                  <c:v>58.489186172113733</c:v>
                </c:pt>
                <c:pt idx="38938">
                  <c:v>58.491997044568393</c:v>
                </c:pt>
                <c:pt idx="38939">
                  <c:v>58.499325390610871</c:v>
                </c:pt>
                <c:pt idx="38940">
                  <c:v>58.500228885328433</c:v>
                </c:pt>
                <c:pt idx="38941">
                  <c:v>58.494205587211297</c:v>
                </c:pt>
                <c:pt idx="38942">
                  <c:v>58.634046491830382</c:v>
                </c:pt>
                <c:pt idx="38943">
                  <c:v>58.643784157119697</c:v>
                </c:pt>
                <c:pt idx="38944">
                  <c:v>58.649606678632907</c:v>
                </c:pt>
                <c:pt idx="38945">
                  <c:v>58.604733107660387</c:v>
                </c:pt>
                <c:pt idx="38946">
                  <c:v>58.590678745387123</c:v>
                </c:pt>
                <c:pt idx="38947">
                  <c:v>58.599512915958897</c:v>
                </c:pt>
                <c:pt idx="38948">
                  <c:v>58.608648251436527</c:v>
                </c:pt>
                <c:pt idx="38949">
                  <c:v>58.610555629173632</c:v>
                </c:pt>
                <c:pt idx="38950">
                  <c:v>58.6060381555858</c:v>
                </c:pt>
                <c:pt idx="38951">
                  <c:v>58.620895624274681</c:v>
                </c:pt>
                <c:pt idx="38952">
                  <c:v>58.617281645404397</c:v>
                </c:pt>
                <c:pt idx="38953">
                  <c:v>58.620996012576633</c:v>
                </c:pt>
                <c:pt idx="38954">
                  <c:v>58.619088634839549</c:v>
                </c:pt>
                <c:pt idx="38955">
                  <c:v>58.614972714459533</c:v>
                </c:pt>
                <c:pt idx="38956">
                  <c:v>58.610957182381441</c:v>
                </c:pt>
                <c:pt idx="38957">
                  <c:v>58.609551746154118</c:v>
                </c:pt>
                <c:pt idx="38958">
                  <c:v>58.604231166150647</c:v>
                </c:pt>
                <c:pt idx="38959">
                  <c:v>58.606339320491649</c:v>
                </c:pt>
                <c:pt idx="38960">
                  <c:v>58.605335437472142</c:v>
                </c:pt>
                <c:pt idx="38961">
                  <c:v>58.58254729292905</c:v>
                </c:pt>
                <c:pt idx="38962">
                  <c:v>58.568091377447971</c:v>
                </c:pt>
                <c:pt idx="38963">
                  <c:v>58.567890600844059</c:v>
                </c:pt>
                <c:pt idx="38964">
                  <c:v>58.619189023141502</c:v>
                </c:pt>
                <c:pt idx="38965">
                  <c:v>58.622702613709841</c:v>
                </c:pt>
                <c:pt idx="38966">
                  <c:v>58.645791923158782</c:v>
                </c:pt>
                <c:pt idx="38967">
                  <c:v>58.637560082398707</c:v>
                </c:pt>
                <c:pt idx="38968">
                  <c:v>58.646896194480227</c:v>
                </c:pt>
                <c:pt idx="38969">
                  <c:v>58.644185710327527</c:v>
                </c:pt>
                <c:pt idx="38970">
                  <c:v>58.632641055603052</c:v>
                </c:pt>
                <c:pt idx="38971">
                  <c:v>58.636255034473351</c:v>
                </c:pt>
                <c:pt idx="38972">
                  <c:v>58.627420863901563</c:v>
                </c:pt>
                <c:pt idx="38973">
                  <c:v>58.624609991446917</c:v>
                </c:pt>
                <c:pt idx="38974">
                  <c:v>58.632641055603067</c:v>
                </c:pt>
                <c:pt idx="38975">
                  <c:v>58.636756975983111</c:v>
                </c:pt>
                <c:pt idx="38976">
                  <c:v>58.643984933723637</c:v>
                </c:pt>
                <c:pt idx="38977">
                  <c:v>58.644386486931452</c:v>
                </c:pt>
                <c:pt idx="38978">
                  <c:v>58.646695417876337</c:v>
                </c:pt>
                <c:pt idx="38979">
                  <c:v>58.651313279766129</c:v>
                </c:pt>
                <c:pt idx="38980">
                  <c:v>58.654726482032487</c:v>
                </c:pt>
                <c:pt idx="38981">
                  <c:v>58.665267253737447</c:v>
                </c:pt>
                <c:pt idx="38982">
                  <c:v>58.653321045805171</c:v>
                </c:pt>
                <c:pt idx="38983">
                  <c:v>58.644888428441199</c:v>
                </c:pt>
                <c:pt idx="38984">
                  <c:v>58.637660470700673</c:v>
                </c:pt>
                <c:pt idx="38985">
                  <c:v>58.633745326924561</c:v>
                </c:pt>
                <c:pt idx="38986">
                  <c:v>58.629629406544517</c:v>
                </c:pt>
                <c:pt idx="38987">
                  <c:v>58.61165990049512</c:v>
                </c:pt>
                <c:pt idx="38988">
                  <c:v>58.616076985781007</c:v>
                </c:pt>
                <c:pt idx="38989">
                  <c:v>58.604231166150662</c:v>
                </c:pt>
                <c:pt idx="38990">
                  <c:v>58.608246698228747</c:v>
                </c:pt>
                <c:pt idx="38991">
                  <c:v>58.619992129557119</c:v>
                </c:pt>
                <c:pt idx="38992">
                  <c:v>58.614269996345847</c:v>
                </c:pt>
                <c:pt idx="38993">
                  <c:v>58.604532331056532</c:v>
                </c:pt>
                <c:pt idx="38994">
                  <c:v>58.600516798978433</c:v>
                </c:pt>
                <c:pt idx="38995">
                  <c:v>58.597404761617909</c:v>
                </c:pt>
                <c:pt idx="38996">
                  <c:v>58.587466319724669</c:v>
                </c:pt>
                <c:pt idx="38997">
                  <c:v>58.571404191412363</c:v>
                </c:pt>
                <c:pt idx="38998">
                  <c:v>58.557550605742989</c:v>
                </c:pt>
                <c:pt idx="38999">
                  <c:v>58.562369244236699</c:v>
                </c:pt>
                <c:pt idx="39000">
                  <c:v>58.5627707974445</c:v>
                </c:pt>
                <c:pt idx="39001">
                  <c:v>58.57220729782798</c:v>
                </c:pt>
                <c:pt idx="39002">
                  <c:v>58.563272738954261</c:v>
                </c:pt>
                <c:pt idx="39003">
                  <c:v>58.572508462733843</c:v>
                </c:pt>
                <c:pt idx="39004">
                  <c:v>58.556044781213707</c:v>
                </c:pt>
                <c:pt idx="39005">
                  <c:v>58.564678175181577</c:v>
                </c:pt>
                <c:pt idx="39006">
                  <c:v>58.5755201117924</c:v>
                </c:pt>
                <c:pt idx="39007">
                  <c:v>58.587968261234437</c:v>
                </c:pt>
                <c:pt idx="39008">
                  <c:v>58.613567278232168</c:v>
                </c:pt>
                <c:pt idx="39009">
                  <c:v>58.608447474832637</c:v>
                </c:pt>
                <c:pt idx="39010">
                  <c:v>58.606238932189719</c:v>
                </c:pt>
                <c:pt idx="39011">
                  <c:v>58.614169608043888</c:v>
                </c:pt>
                <c:pt idx="39012">
                  <c:v>58.613065336722443</c:v>
                </c:pt>
                <c:pt idx="39013">
                  <c:v>58.613065336722407</c:v>
                </c:pt>
                <c:pt idx="39014">
                  <c:v>58.611358735589242</c:v>
                </c:pt>
                <c:pt idx="39015">
                  <c:v>58.633745326924519</c:v>
                </c:pt>
                <c:pt idx="39016">
                  <c:v>58.646293864668507</c:v>
                </c:pt>
                <c:pt idx="39017">
                  <c:v>58.642378720892403</c:v>
                </c:pt>
                <c:pt idx="39018">
                  <c:v>58.637660470700638</c:v>
                </c:pt>
                <c:pt idx="39019">
                  <c:v>58.647598912593899</c:v>
                </c:pt>
                <c:pt idx="39020">
                  <c:v>58.647096971084153</c:v>
                </c:pt>
                <c:pt idx="39021">
                  <c:v>58.661251721659383</c:v>
                </c:pt>
                <c:pt idx="39022">
                  <c:v>58.656031529957858</c:v>
                </c:pt>
                <c:pt idx="39023">
                  <c:v>58.668580067701861</c:v>
                </c:pt>
                <c:pt idx="39024">
                  <c:v>58.656433083165673</c:v>
                </c:pt>
                <c:pt idx="39025">
                  <c:v>58.655931141655913</c:v>
                </c:pt>
                <c:pt idx="39026">
                  <c:v>58.645189593347048</c:v>
                </c:pt>
                <c:pt idx="39027">
                  <c:v>58.665468030341358</c:v>
                </c:pt>
                <c:pt idx="39028">
                  <c:v>58.548515658567318</c:v>
                </c:pt>
                <c:pt idx="39029">
                  <c:v>58.540283817807257</c:v>
                </c:pt>
                <c:pt idx="39030">
                  <c:v>58.550824589512189</c:v>
                </c:pt>
                <c:pt idx="39031">
                  <c:v>58.557048664233228</c:v>
                </c:pt>
                <c:pt idx="39032">
                  <c:v>58.556546722723482</c:v>
                </c:pt>
                <c:pt idx="39033">
                  <c:v>58.560562254801567</c:v>
                </c:pt>
                <c:pt idx="39034">
                  <c:v>58.535665955917459</c:v>
                </c:pt>
                <c:pt idx="39035">
                  <c:v>58.535565567615521</c:v>
                </c:pt>
                <c:pt idx="39036">
                  <c:v>58.55202924913565</c:v>
                </c:pt>
                <c:pt idx="39037">
                  <c:v>58.546307115924392</c:v>
                </c:pt>
                <c:pt idx="39038">
                  <c:v>58.527634891761323</c:v>
                </c:pt>
                <c:pt idx="39039">
                  <c:v>58.533758578180397</c:v>
                </c:pt>
                <c:pt idx="39040">
                  <c:v>58.530947705725737</c:v>
                </c:pt>
                <c:pt idx="39041">
                  <c:v>58.53345741327454</c:v>
                </c:pt>
                <c:pt idx="39042">
                  <c:v>58.550322648002471</c:v>
                </c:pt>
                <c:pt idx="39043">
                  <c:v>58.540183429505312</c:v>
                </c:pt>
                <c:pt idx="39044">
                  <c:v>58.532051977047217</c:v>
                </c:pt>
                <c:pt idx="39045">
                  <c:v>58.509866162315816</c:v>
                </c:pt>
                <c:pt idx="39046">
                  <c:v>58.479950448334151</c:v>
                </c:pt>
                <c:pt idx="39047">
                  <c:v>58.588369814442252</c:v>
                </c:pt>
                <c:pt idx="39048">
                  <c:v>58.589072532555917</c:v>
                </c:pt>
                <c:pt idx="39049">
                  <c:v>58.57110302650652</c:v>
                </c:pt>
                <c:pt idx="39050">
                  <c:v>58.562168467632787</c:v>
                </c:pt>
                <c:pt idx="39051">
                  <c:v>58.558554488762503</c:v>
                </c:pt>
                <c:pt idx="39052">
                  <c:v>58.549820706492689</c:v>
                </c:pt>
                <c:pt idx="39053">
                  <c:v>58.56226885593474</c:v>
                </c:pt>
                <c:pt idx="39054">
                  <c:v>58.55423779177859</c:v>
                </c:pt>
                <c:pt idx="39055">
                  <c:v>58.55082458951221</c:v>
                </c:pt>
                <c:pt idx="39056">
                  <c:v>58.561365361217177</c:v>
                </c:pt>
                <c:pt idx="39057">
                  <c:v>58.566786329522593</c:v>
                </c:pt>
                <c:pt idx="39058">
                  <c:v>58.561967691028897</c:v>
                </c:pt>
                <c:pt idx="39059">
                  <c:v>58.550021483096579</c:v>
                </c:pt>
                <c:pt idx="39060">
                  <c:v>58.455154537752009</c:v>
                </c:pt>
                <c:pt idx="39061">
                  <c:v>58.443509494725603</c:v>
                </c:pt>
                <c:pt idx="39062">
                  <c:v>58.472421325687762</c:v>
                </c:pt>
                <c:pt idx="39063">
                  <c:v>58.481456272863419</c:v>
                </c:pt>
                <c:pt idx="39064">
                  <c:v>58.488985395509843</c:v>
                </c:pt>
                <c:pt idx="39065">
                  <c:v>58.486877241168848</c:v>
                </c:pt>
                <c:pt idx="39066">
                  <c:v>58.501333156649928</c:v>
                </c:pt>
                <c:pt idx="39067">
                  <c:v>58.496112964948423</c:v>
                </c:pt>
                <c:pt idx="39068">
                  <c:v>58.50163432155577</c:v>
                </c:pt>
                <c:pt idx="39069">
                  <c:v>58.502638204575298</c:v>
                </c:pt>
                <c:pt idx="39070">
                  <c:v>58.508259949484597</c:v>
                </c:pt>
                <c:pt idx="39071">
                  <c:v>58.515789072131</c:v>
                </c:pt>
                <c:pt idx="39072">
                  <c:v>58.506754124955307</c:v>
                </c:pt>
                <c:pt idx="39073">
                  <c:v>58.52211353515397</c:v>
                </c:pt>
                <c:pt idx="39074">
                  <c:v>58.513881694393888</c:v>
                </c:pt>
                <c:pt idx="39075">
                  <c:v>58.502136263065523</c:v>
                </c:pt>
                <c:pt idx="39076">
                  <c:v>58.504545582312367</c:v>
                </c:pt>
                <c:pt idx="39077">
                  <c:v>58.499827332120638</c:v>
                </c:pt>
                <c:pt idx="39078">
                  <c:v>58.506452960049479</c:v>
                </c:pt>
                <c:pt idx="39079">
                  <c:v>58.600014857468693</c:v>
                </c:pt>
                <c:pt idx="39080">
                  <c:v>58.592786899728146</c:v>
                </c:pt>
                <c:pt idx="39081">
                  <c:v>58.581643798211459</c:v>
                </c:pt>
                <c:pt idx="39082">
                  <c:v>58.57361273405531</c:v>
                </c:pt>
                <c:pt idx="39083">
                  <c:v>58.583450787646591</c:v>
                </c:pt>
                <c:pt idx="39084">
                  <c:v>58.596099713692539</c:v>
                </c:pt>
                <c:pt idx="39085">
                  <c:v>58.486074134753217</c:v>
                </c:pt>
                <c:pt idx="39086">
                  <c:v>58.493703645701572</c:v>
                </c:pt>
                <c:pt idx="39087">
                  <c:v>58.492498986078161</c:v>
                </c:pt>
                <c:pt idx="39088">
                  <c:v>58.497418012873801</c:v>
                </c:pt>
                <c:pt idx="39089">
                  <c:v>58.502537816273339</c:v>
                </c:pt>
                <c:pt idx="39090">
                  <c:v>58.500530050234282</c:v>
                </c:pt>
                <c:pt idx="39091">
                  <c:v>58.511572763449003</c:v>
                </c:pt>
                <c:pt idx="39092">
                  <c:v>58.490993161548872</c:v>
                </c:pt>
                <c:pt idx="39093">
                  <c:v>58.497919954383548</c:v>
                </c:pt>
                <c:pt idx="39094">
                  <c:v>58.508460726088522</c:v>
                </c:pt>
                <c:pt idx="39095">
                  <c:v>58.407670870928747</c:v>
                </c:pt>
                <c:pt idx="39096">
                  <c:v>58.399137865262823</c:v>
                </c:pt>
                <c:pt idx="39097">
                  <c:v>58.399338641866741</c:v>
                </c:pt>
                <c:pt idx="39098">
                  <c:v>58.395021944882799</c:v>
                </c:pt>
                <c:pt idx="39099">
                  <c:v>58.394620391674977</c:v>
                </c:pt>
                <c:pt idx="39100">
                  <c:v>58.395222721486711</c:v>
                </c:pt>
                <c:pt idx="39101">
                  <c:v>58.402551067529181</c:v>
                </c:pt>
                <c:pt idx="39102">
                  <c:v>58.402450679227229</c:v>
                </c:pt>
                <c:pt idx="39103">
                  <c:v>58.388295928652013</c:v>
                </c:pt>
                <c:pt idx="39104">
                  <c:v>58.500429661932323</c:v>
                </c:pt>
                <c:pt idx="39105">
                  <c:v>58.498321507591349</c:v>
                </c:pt>
                <c:pt idx="39106">
                  <c:v>58.499726943818672</c:v>
                </c:pt>
                <c:pt idx="39107">
                  <c:v>58.499225002308918</c:v>
                </c:pt>
                <c:pt idx="39108">
                  <c:v>58.496614906458163</c:v>
                </c:pt>
                <c:pt idx="39109">
                  <c:v>58.494305975513271</c:v>
                </c:pt>
                <c:pt idx="39110">
                  <c:v>58.504746358916279</c:v>
                </c:pt>
                <c:pt idx="39111">
                  <c:v>58.515387518923198</c:v>
                </c:pt>
                <c:pt idx="39112">
                  <c:v>58.510368103825598</c:v>
                </c:pt>
                <c:pt idx="39113">
                  <c:v>58.502638204575298</c:v>
                </c:pt>
                <c:pt idx="39114">
                  <c:v>58.605435825774101</c:v>
                </c:pt>
                <c:pt idx="39115">
                  <c:v>58.617080868800507</c:v>
                </c:pt>
                <c:pt idx="39116">
                  <c:v>58.619389799745399</c:v>
                </c:pt>
                <c:pt idx="39117">
                  <c:v>58.617683198612212</c:v>
                </c:pt>
                <c:pt idx="39118">
                  <c:v>58.639467460135798</c:v>
                </c:pt>
                <c:pt idx="39119">
                  <c:v>58.636455811077241</c:v>
                </c:pt>
                <c:pt idx="39120">
                  <c:v>58.63474920994404</c:v>
                </c:pt>
                <c:pt idx="39121">
                  <c:v>58.63956784843775</c:v>
                </c:pt>
                <c:pt idx="39122">
                  <c:v>58.63123561937573</c:v>
                </c:pt>
                <c:pt idx="39123">
                  <c:v>58.622100283898099</c:v>
                </c:pt>
                <c:pt idx="39124">
                  <c:v>58.611760288797043</c:v>
                </c:pt>
                <c:pt idx="39125">
                  <c:v>58.619690964651262</c:v>
                </c:pt>
                <c:pt idx="39126">
                  <c:v>58.618586693329782</c:v>
                </c:pt>
                <c:pt idx="39127">
                  <c:v>58.638463577116248</c:v>
                </c:pt>
                <c:pt idx="39128">
                  <c:v>58.642278332590443</c:v>
                </c:pt>
                <c:pt idx="39129">
                  <c:v>58.617482422008301</c:v>
                </c:pt>
                <c:pt idx="39130">
                  <c:v>58.538175663466262</c:v>
                </c:pt>
                <c:pt idx="39131">
                  <c:v>58.538677604976023</c:v>
                </c:pt>
                <c:pt idx="39132">
                  <c:v>58.539079158183839</c:v>
                </c:pt>
                <c:pt idx="39133">
                  <c:v>58.436281536985028</c:v>
                </c:pt>
                <c:pt idx="39134">
                  <c:v>58.4242349407508</c:v>
                </c:pt>
                <c:pt idx="39135">
                  <c:v>58.419817855464899</c:v>
                </c:pt>
                <c:pt idx="39136">
                  <c:v>58.42062096188053</c:v>
                </c:pt>
                <c:pt idx="39137">
                  <c:v>58.392512237334003</c:v>
                </c:pt>
                <c:pt idx="39138">
                  <c:v>58.398234370545268</c:v>
                </c:pt>
                <c:pt idx="39139">
                  <c:v>58.391106801106673</c:v>
                </c:pt>
                <c:pt idx="39140">
                  <c:v>58.38418000827199</c:v>
                </c:pt>
                <c:pt idx="39141">
                  <c:v>58.389801753181288</c:v>
                </c:pt>
                <c:pt idx="39142">
                  <c:v>58.379160593174397</c:v>
                </c:pt>
                <c:pt idx="39143">
                  <c:v>58.396828934317952</c:v>
                </c:pt>
                <c:pt idx="39144">
                  <c:v>58.396527769412067</c:v>
                </c:pt>
                <c:pt idx="39145">
                  <c:v>58.397632040733548</c:v>
                </c:pt>
                <c:pt idx="39146">
                  <c:v>58.383678066762208</c:v>
                </c:pt>
                <c:pt idx="39147">
                  <c:v>58.372233800339721</c:v>
                </c:pt>
                <c:pt idx="39148">
                  <c:v>58.378558263362677</c:v>
                </c:pt>
                <c:pt idx="39149">
                  <c:v>58.468104628703813</c:v>
                </c:pt>
                <c:pt idx="39150">
                  <c:v>58.47382676191507</c:v>
                </c:pt>
                <c:pt idx="39151">
                  <c:v>58.480151224938048</c:v>
                </c:pt>
                <c:pt idx="39152">
                  <c:v>58.572508462733843</c:v>
                </c:pt>
                <c:pt idx="39153">
                  <c:v>58.581041468399739</c:v>
                </c:pt>
                <c:pt idx="39154">
                  <c:v>58.594995442371079</c:v>
                </c:pt>
                <c:pt idx="39155">
                  <c:v>58.602825729923332</c:v>
                </c:pt>
                <c:pt idx="39156">
                  <c:v>58.606740873699437</c:v>
                </c:pt>
                <c:pt idx="39157">
                  <c:v>58.506954901559219</c:v>
                </c:pt>
                <c:pt idx="39158">
                  <c:v>58.409678636967769</c:v>
                </c:pt>
                <c:pt idx="39159">
                  <c:v>58.417408536218048</c:v>
                </c:pt>
                <c:pt idx="39160">
                  <c:v>58.445416872462651</c:v>
                </c:pt>
                <c:pt idx="39161">
                  <c:v>58.462884437002288</c:v>
                </c:pt>
                <c:pt idx="39162">
                  <c:v>58.449231627936832</c:v>
                </c:pt>
                <c:pt idx="39163">
                  <c:v>58.442405223404108</c:v>
                </c:pt>
                <c:pt idx="39164">
                  <c:v>58.441200563780662</c:v>
                </c:pt>
                <c:pt idx="39165">
                  <c:v>58.437185031702597</c:v>
                </c:pt>
                <c:pt idx="39166">
                  <c:v>58.448830074729038</c:v>
                </c:pt>
                <c:pt idx="39167">
                  <c:v>58.448428521521222</c:v>
                </c:pt>
                <c:pt idx="39168">
                  <c:v>58.433571052832328</c:v>
                </c:pt>
                <c:pt idx="39169">
                  <c:v>58.431964840001108</c:v>
                </c:pt>
                <c:pt idx="39170">
                  <c:v>58.425841153582049</c:v>
                </c:pt>
                <c:pt idx="39171">
                  <c:v>58.438490079627982</c:v>
                </c:pt>
                <c:pt idx="39172">
                  <c:v>58.428350861130852</c:v>
                </c:pt>
                <c:pt idx="39173">
                  <c:v>58.417107371312213</c:v>
                </c:pt>
                <c:pt idx="39174">
                  <c:v>58.417207759614151</c:v>
                </c:pt>
                <c:pt idx="39175">
                  <c:v>58.420119020370798</c:v>
                </c:pt>
                <c:pt idx="39176">
                  <c:v>58.525325960816431</c:v>
                </c:pt>
                <c:pt idx="39177">
                  <c:v>58.631034842771847</c:v>
                </c:pt>
                <c:pt idx="39178">
                  <c:v>58.622702613709812</c:v>
                </c:pt>
                <c:pt idx="39179">
                  <c:v>58.598308256335507</c:v>
                </c:pt>
                <c:pt idx="39180">
                  <c:v>58.598609421241349</c:v>
                </c:pt>
                <c:pt idx="39181">
                  <c:v>58.610957182381441</c:v>
                </c:pt>
                <c:pt idx="39182">
                  <c:v>58.628023193713283</c:v>
                </c:pt>
                <c:pt idx="39183">
                  <c:v>58.636656587681131</c:v>
                </c:pt>
                <c:pt idx="39184">
                  <c:v>58.65231716278565</c:v>
                </c:pt>
                <c:pt idx="39185">
                  <c:v>58.657738131091051</c:v>
                </c:pt>
                <c:pt idx="39186">
                  <c:v>58.655830753353953</c:v>
                </c:pt>
                <c:pt idx="39187">
                  <c:v>58.650209008444648</c:v>
                </c:pt>
                <c:pt idx="39188">
                  <c:v>58.658641625808613</c:v>
                </c:pt>
                <c:pt idx="39189">
                  <c:v>58.654023763918822</c:v>
                </c:pt>
                <c:pt idx="39190">
                  <c:v>58.607644368417027</c:v>
                </c:pt>
                <c:pt idx="39191">
                  <c:v>58.611157958985352</c:v>
                </c:pt>
                <c:pt idx="39192">
                  <c:v>58.603829612942853</c:v>
                </c:pt>
                <c:pt idx="39193">
                  <c:v>58.601520681997961</c:v>
                </c:pt>
                <c:pt idx="39194">
                  <c:v>58.598207868033548</c:v>
                </c:pt>
                <c:pt idx="39195">
                  <c:v>58.590979910293001</c:v>
                </c:pt>
                <c:pt idx="39196">
                  <c:v>58.595396995578902</c:v>
                </c:pt>
                <c:pt idx="39197">
                  <c:v>58.590477968783233</c:v>
                </c:pt>
                <c:pt idx="39198">
                  <c:v>58.512978199676311</c:v>
                </c:pt>
                <c:pt idx="39199">
                  <c:v>58.498421895893287</c:v>
                </c:pt>
                <c:pt idx="39200">
                  <c:v>58.505047523822107</c:v>
                </c:pt>
                <c:pt idx="39201">
                  <c:v>58.490993161548843</c:v>
                </c:pt>
                <c:pt idx="39202">
                  <c:v>58.481556661165357</c:v>
                </c:pt>
                <c:pt idx="39203">
                  <c:v>58.458768516622257</c:v>
                </c:pt>
                <c:pt idx="39204">
                  <c:v>58.448227744917297</c:v>
                </c:pt>
                <c:pt idx="39205">
                  <c:v>58.452745218505157</c:v>
                </c:pt>
                <c:pt idx="39206">
                  <c:v>58.458768516622278</c:v>
                </c:pt>
                <c:pt idx="39207">
                  <c:v>58.434173382644047</c:v>
                </c:pt>
                <c:pt idx="39208">
                  <c:v>58.463185601908172</c:v>
                </c:pt>
                <c:pt idx="39209">
                  <c:v>58.501031991744057</c:v>
                </c:pt>
                <c:pt idx="39210">
                  <c:v>58.504043640802607</c:v>
                </c:pt>
                <c:pt idx="39211">
                  <c:v>58.510669268731441</c:v>
                </c:pt>
                <c:pt idx="39212">
                  <c:v>58.503541699292839</c:v>
                </c:pt>
                <c:pt idx="39213">
                  <c:v>58.528136833271098</c:v>
                </c:pt>
                <c:pt idx="39214">
                  <c:v>58.529542269498407</c:v>
                </c:pt>
                <c:pt idx="39215">
                  <c:v>58.525526737420343</c:v>
                </c:pt>
                <c:pt idx="39216">
                  <c:v>58.527032561949603</c:v>
                </c:pt>
                <c:pt idx="39217">
                  <c:v>58.600115245770631</c:v>
                </c:pt>
                <c:pt idx="39218">
                  <c:v>58.61457116125171</c:v>
                </c:pt>
                <c:pt idx="39219">
                  <c:v>58.602022623507722</c:v>
                </c:pt>
                <c:pt idx="39220">
                  <c:v>58.600817963884282</c:v>
                </c:pt>
                <c:pt idx="39221">
                  <c:v>58.610555629173632</c:v>
                </c:pt>
                <c:pt idx="39222">
                  <c:v>58.613768054836093</c:v>
                </c:pt>
                <c:pt idx="39223">
                  <c:v>58.613868443138053</c:v>
                </c:pt>
                <c:pt idx="39224">
                  <c:v>58.613266113326318</c:v>
                </c:pt>
                <c:pt idx="39225">
                  <c:v>58.61537426766732</c:v>
                </c:pt>
                <c:pt idx="39226">
                  <c:v>58.62179911899225</c:v>
                </c:pt>
                <c:pt idx="39227">
                  <c:v>58.596099713692539</c:v>
                </c:pt>
                <c:pt idx="39228">
                  <c:v>58.598107479731603</c:v>
                </c:pt>
                <c:pt idx="39229">
                  <c:v>58.594794665767168</c:v>
                </c:pt>
                <c:pt idx="39230">
                  <c:v>58.594895054069127</c:v>
                </c:pt>
                <c:pt idx="39231">
                  <c:v>58.596400878598423</c:v>
                </c:pt>
                <c:pt idx="39232">
                  <c:v>58.577025936321697</c:v>
                </c:pt>
                <c:pt idx="39233">
                  <c:v>58.582446904627098</c:v>
                </c:pt>
                <c:pt idx="39234">
                  <c:v>58.584053117458332</c:v>
                </c:pt>
                <c:pt idx="39235">
                  <c:v>58.585057000477839</c:v>
                </c:pt>
                <c:pt idx="39236">
                  <c:v>58.594192335955469</c:v>
                </c:pt>
                <c:pt idx="39237">
                  <c:v>58.575319335188503</c:v>
                </c:pt>
                <c:pt idx="39238">
                  <c:v>58.575218946886572</c:v>
                </c:pt>
                <c:pt idx="39239">
                  <c:v>58.565882834805031</c:v>
                </c:pt>
                <c:pt idx="39240">
                  <c:v>58.557048664233243</c:v>
                </c:pt>
                <c:pt idx="39241">
                  <c:v>58.557149052535202</c:v>
                </c:pt>
                <c:pt idx="39242">
                  <c:v>58.549619929888813</c:v>
                </c:pt>
                <c:pt idx="39243">
                  <c:v>58.535164014407712</c:v>
                </c:pt>
                <c:pt idx="39244">
                  <c:v>58.530244987612079</c:v>
                </c:pt>
                <c:pt idx="39245">
                  <c:v>58.538175663466284</c:v>
                </c:pt>
                <c:pt idx="39246">
                  <c:v>58.540886147618977</c:v>
                </c:pt>
                <c:pt idx="39247">
                  <c:v>58.530847317423778</c:v>
                </c:pt>
                <c:pt idx="39248">
                  <c:v>58.545202844602919</c:v>
                </c:pt>
                <c:pt idx="39249">
                  <c:v>58.543496243469733</c:v>
                </c:pt>
                <c:pt idx="39250">
                  <c:v>58.549921094794648</c:v>
                </c:pt>
                <c:pt idx="39251">
                  <c:v>58.551928860833691</c:v>
                </c:pt>
                <c:pt idx="39252">
                  <c:v>58.561967691028897</c:v>
                </c:pt>
                <c:pt idx="39253">
                  <c:v>58.518599944585681</c:v>
                </c:pt>
                <c:pt idx="39254">
                  <c:v>58.521310428738367</c:v>
                </c:pt>
                <c:pt idx="39255">
                  <c:v>58.419817855464927</c:v>
                </c:pt>
                <c:pt idx="39256">
                  <c:v>58.435177265663597</c:v>
                </c:pt>
                <c:pt idx="39257">
                  <c:v>58.432065228303088</c:v>
                </c:pt>
                <c:pt idx="39258">
                  <c:v>58.441300952082649</c:v>
                </c:pt>
                <c:pt idx="39259">
                  <c:v>58.43678347849481</c:v>
                </c:pt>
                <c:pt idx="39260">
                  <c:v>58.440096292459238</c:v>
                </c:pt>
                <c:pt idx="39261">
                  <c:v>58.454150654732487</c:v>
                </c:pt>
                <c:pt idx="39262">
                  <c:v>58.464390261531598</c:v>
                </c:pt>
                <c:pt idx="39263">
                  <c:v>58.379260981476342</c:v>
                </c:pt>
                <c:pt idx="39264">
                  <c:v>58.384380784875908</c:v>
                </c:pt>
                <c:pt idx="39265">
                  <c:v>58.394520003373053</c:v>
                </c:pt>
                <c:pt idx="39266">
                  <c:v>58.410883296591209</c:v>
                </c:pt>
                <c:pt idx="39267">
                  <c:v>58.416605429802459</c:v>
                </c:pt>
                <c:pt idx="39268">
                  <c:v>58.420821738484463</c:v>
                </c:pt>
                <c:pt idx="39269">
                  <c:v>58.421223291692272</c:v>
                </c:pt>
                <c:pt idx="39270">
                  <c:v>58.417408536218097</c:v>
                </c:pt>
                <c:pt idx="39271">
                  <c:v>58.405863881493609</c:v>
                </c:pt>
                <c:pt idx="39272">
                  <c:v>58.438690856231908</c:v>
                </c:pt>
                <c:pt idx="39273">
                  <c:v>58.442003670196307</c:v>
                </c:pt>
                <c:pt idx="39274">
                  <c:v>58.537171780446783</c:v>
                </c:pt>
                <c:pt idx="39275">
                  <c:v>58.539279934787757</c:v>
                </c:pt>
                <c:pt idx="39276">
                  <c:v>58.55463934498642</c:v>
                </c:pt>
                <c:pt idx="39277">
                  <c:v>58.550322648002471</c:v>
                </c:pt>
                <c:pt idx="39278">
                  <c:v>58.557149052535188</c:v>
                </c:pt>
                <c:pt idx="39279">
                  <c:v>58.556948275931298</c:v>
                </c:pt>
                <c:pt idx="39280">
                  <c:v>58.554338180080528</c:v>
                </c:pt>
                <c:pt idx="39281">
                  <c:v>58.561766914425</c:v>
                </c:pt>
                <c:pt idx="39282">
                  <c:v>58.683939477900488</c:v>
                </c:pt>
                <c:pt idx="39283">
                  <c:v>58.60904980464435</c:v>
                </c:pt>
                <c:pt idx="39284">
                  <c:v>58.602524565017447</c:v>
                </c:pt>
                <c:pt idx="39285">
                  <c:v>58.597505149919883</c:v>
                </c:pt>
                <c:pt idx="39286">
                  <c:v>58.584153505760248</c:v>
                </c:pt>
                <c:pt idx="39287">
                  <c:v>58.593590006143742</c:v>
                </c:pt>
                <c:pt idx="39288">
                  <c:v>58.598408644637452</c:v>
                </c:pt>
                <c:pt idx="39289">
                  <c:v>58.590678745387152</c:v>
                </c:pt>
                <c:pt idx="39290">
                  <c:v>58.586663213309073</c:v>
                </c:pt>
                <c:pt idx="39291">
                  <c:v>58.600617187280378</c:v>
                </c:pt>
                <c:pt idx="39292">
                  <c:v>58.595999325390608</c:v>
                </c:pt>
                <c:pt idx="39293">
                  <c:v>58.602624953319427</c:v>
                </c:pt>
                <c:pt idx="39294">
                  <c:v>58.597505149919883</c:v>
                </c:pt>
                <c:pt idx="39295">
                  <c:v>58.597906703127677</c:v>
                </c:pt>
                <c:pt idx="39296">
                  <c:v>58.60342805973503</c:v>
                </c:pt>
                <c:pt idx="39297">
                  <c:v>58.6010187404882</c:v>
                </c:pt>
                <c:pt idx="39298">
                  <c:v>58.601119128790153</c:v>
                </c:pt>
                <c:pt idx="39299">
                  <c:v>58.593188452935941</c:v>
                </c:pt>
                <c:pt idx="39300">
                  <c:v>58.602022623507729</c:v>
                </c:pt>
                <c:pt idx="39301">
                  <c:v>58.578632149152916</c:v>
                </c:pt>
                <c:pt idx="39302">
                  <c:v>58.64699658278218</c:v>
                </c:pt>
                <c:pt idx="39303">
                  <c:v>58.646193476366562</c:v>
                </c:pt>
                <c:pt idx="39304">
                  <c:v>58.649205125425119</c:v>
                </c:pt>
                <c:pt idx="39305">
                  <c:v>58.657738131091037</c:v>
                </c:pt>
                <c:pt idx="39306">
                  <c:v>58.648903960519277</c:v>
                </c:pt>
                <c:pt idx="39307">
                  <c:v>58.63123561937573</c:v>
                </c:pt>
                <c:pt idx="39308">
                  <c:v>58.643081439006053</c:v>
                </c:pt>
                <c:pt idx="39309">
                  <c:v>58.651012114860258</c:v>
                </c:pt>
                <c:pt idx="39310">
                  <c:v>58.650911726558299</c:v>
                </c:pt>
                <c:pt idx="39311">
                  <c:v>58.650209008444641</c:v>
                </c:pt>
                <c:pt idx="39312">
                  <c:v>58.644888428441192</c:v>
                </c:pt>
                <c:pt idx="39313">
                  <c:v>58.65412415222076</c:v>
                </c:pt>
                <c:pt idx="39314">
                  <c:v>58.652618327691499</c:v>
                </c:pt>
                <c:pt idx="39315">
                  <c:v>58.654224540522733</c:v>
                </c:pt>
                <c:pt idx="39316">
                  <c:v>58.666973854870619</c:v>
                </c:pt>
                <c:pt idx="39317">
                  <c:v>58.690263940923479</c:v>
                </c:pt>
                <c:pt idx="39318">
                  <c:v>58.704920633008463</c:v>
                </c:pt>
                <c:pt idx="39319">
                  <c:v>58.703916749988949</c:v>
                </c:pt>
                <c:pt idx="39320">
                  <c:v>58.717669947356342</c:v>
                </c:pt>
                <c:pt idx="39321">
                  <c:v>58.694279473001529</c:v>
                </c:pt>
                <c:pt idx="39322">
                  <c:v>58.69538374432301</c:v>
                </c:pt>
                <c:pt idx="39323">
                  <c:v>58.695383744323031</c:v>
                </c:pt>
                <c:pt idx="39324">
                  <c:v>58.689862387715657</c:v>
                </c:pt>
                <c:pt idx="39325">
                  <c:v>58.685646079033667</c:v>
                </c:pt>
                <c:pt idx="39326">
                  <c:v>58.706024904329929</c:v>
                </c:pt>
                <c:pt idx="39327">
                  <c:v>58.695383744323031</c:v>
                </c:pt>
                <c:pt idx="39328">
                  <c:v>58.696086462436668</c:v>
                </c:pt>
                <c:pt idx="39329">
                  <c:v>58.686750350355162</c:v>
                </c:pt>
                <c:pt idx="39330">
                  <c:v>58.695182967719141</c:v>
                </c:pt>
                <c:pt idx="39331">
                  <c:v>58.706225680933841</c:v>
                </c:pt>
                <c:pt idx="39332">
                  <c:v>58.713353250372428</c:v>
                </c:pt>
                <c:pt idx="39333">
                  <c:v>58.708835776784589</c:v>
                </c:pt>
                <c:pt idx="39334">
                  <c:v>58.706828010745546</c:v>
                </c:pt>
                <c:pt idx="39335">
                  <c:v>58.654023763918808</c:v>
                </c:pt>
                <c:pt idx="39336">
                  <c:v>58.639768625041647</c:v>
                </c:pt>
                <c:pt idx="39337">
                  <c:v>58.634046491830389</c:v>
                </c:pt>
                <c:pt idx="39338">
                  <c:v>58.623907273333238</c:v>
                </c:pt>
                <c:pt idx="39339">
                  <c:v>58.607744756718972</c:v>
                </c:pt>
                <c:pt idx="39340">
                  <c:v>58.639065906928003</c:v>
                </c:pt>
                <c:pt idx="39341">
                  <c:v>58.64037095485336</c:v>
                </c:pt>
                <c:pt idx="39342">
                  <c:v>58.633343773716717</c:v>
                </c:pt>
                <c:pt idx="39343">
                  <c:v>58.635753092963583</c:v>
                </c:pt>
                <c:pt idx="39344">
                  <c:v>58.657236189581297</c:v>
                </c:pt>
                <c:pt idx="39345">
                  <c:v>58.649506290330997</c:v>
                </c:pt>
                <c:pt idx="39346">
                  <c:v>58.659043179016408</c:v>
                </c:pt>
                <c:pt idx="39347">
                  <c:v>58.643583380515828</c:v>
                </c:pt>
                <c:pt idx="39348">
                  <c:v>58.52904032798866</c:v>
                </c:pt>
                <c:pt idx="39349">
                  <c:v>58.5225150883618</c:v>
                </c:pt>
                <c:pt idx="39350">
                  <c:v>58.513580529488053</c:v>
                </c:pt>
                <c:pt idx="39351">
                  <c:v>58.500128497026488</c:v>
                </c:pt>
                <c:pt idx="39352">
                  <c:v>58.495309858532799</c:v>
                </c:pt>
                <c:pt idx="39353">
                  <c:v>58.492498986078161</c:v>
                </c:pt>
                <c:pt idx="39354">
                  <c:v>58.540685371015073</c:v>
                </c:pt>
                <c:pt idx="39355">
                  <c:v>58.528638774780838</c:v>
                </c:pt>
                <c:pt idx="39356">
                  <c:v>58.52572751402424</c:v>
                </c:pt>
                <c:pt idx="39357">
                  <c:v>58.528839551384742</c:v>
                </c:pt>
                <c:pt idx="39358">
                  <c:v>58.524824019306649</c:v>
                </c:pt>
                <c:pt idx="39359">
                  <c:v>58.521711981946147</c:v>
                </c:pt>
                <c:pt idx="39360">
                  <c:v>58.521310428738353</c:v>
                </c:pt>
                <c:pt idx="39361">
                  <c:v>58.524221689494958</c:v>
                </c:pt>
                <c:pt idx="39362">
                  <c:v>58.512074704958771</c:v>
                </c:pt>
                <c:pt idx="39363">
                  <c:v>58.496514518156232</c:v>
                </c:pt>
                <c:pt idx="39364">
                  <c:v>58.487780735886403</c:v>
                </c:pt>
                <c:pt idx="39365">
                  <c:v>58.486174523055183</c:v>
                </c:pt>
                <c:pt idx="39366">
                  <c:v>58.493302092493771</c:v>
                </c:pt>
                <c:pt idx="39367">
                  <c:v>58.631034842771861</c:v>
                </c:pt>
                <c:pt idx="39368">
                  <c:v>58.548716435171258</c:v>
                </c:pt>
                <c:pt idx="39369">
                  <c:v>58.545002067999029</c:v>
                </c:pt>
                <c:pt idx="39370">
                  <c:v>58.54761216384977</c:v>
                </c:pt>
                <c:pt idx="39371">
                  <c:v>58.554338180080528</c:v>
                </c:pt>
                <c:pt idx="39372">
                  <c:v>58.552129637437602</c:v>
                </c:pt>
                <c:pt idx="39373">
                  <c:v>58.543496243469733</c:v>
                </c:pt>
                <c:pt idx="39374">
                  <c:v>58.547511775547797</c:v>
                </c:pt>
                <c:pt idx="39375">
                  <c:v>58.542391972148252</c:v>
                </c:pt>
                <c:pt idx="39376">
                  <c:v>58.538777993277982</c:v>
                </c:pt>
                <c:pt idx="39377">
                  <c:v>58.535565567615521</c:v>
                </c:pt>
                <c:pt idx="39378">
                  <c:v>58.534662072897937</c:v>
                </c:pt>
                <c:pt idx="39379">
                  <c:v>58.527936056667173</c:v>
                </c:pt>
                <c:pt idx="39380">
                  <c:v>58.529642657800338</c:v>
                </c:pt>
                <c:pt idx="39381">
                  <c:v>58.535766344219432</c:v>
                </c:pt>
                <c:pt idx="39382">
                  <c:v>58.530847317423778</c:v>
                </c:pt>
                <c:pt idx="39383">
                  <c:v>58.540083041203339</c:v>
                </c:pt>
                <c:pt idx="39384">
                  <c:v>58.535264402709657</c:v>
                </c:pt>
                <c:pt idx="39385">
                  <c:v>58.536770227238947</c:v>
                </c:pt>
                <c:pt idx="39386">
                  <c:v>58.517495673264158</c:v>
                </c:pt>
                <c:pt idx="39387">
                  <c:v>58.60131990539405</c:v>
                </c:pt>
                <c:pt idx="39388">
                  <c:v>58.617181257102438</c:v>
                </c:pt>
                <c:pt idx="39389">
                  <c:v>58.624208438239087</c:v>
                </c:pt>
                <c:pt idx="39390">
                  <c:v>58.620895624274681</c:v>
                </c:pt>
                <c:pt idx="39391">
                  <c:v>58.634247268434287</c:v>
                </c:pt>
                <c:pt idx="39392">
                  <c:v>58.635652704661616</c:v>
                </c:pt>
                <c:pt idx="39393">
                  <c:v>58.631034842771832</c:v>
                </c:pt>
                <c:pt idx="39394">
                  <c:v>58.643884545421692</c:v>
                </c:pt>
                <c:pt idx="39395">
                  <c:v>58.65452570542859</c:v>
                </c:pt>
                <c:pt idx="39396">
                  <c:v>58.667074243172593</c:v>
                </c:pt>
                <c:pt idx="39397">
                  <c:v>58.572307686129939</c:v>
                </c:pt>
                <c:pt idx="39398">
                  <c:v>58.562570020840603</c:v>
                </c:pt>
                <c:pt idx="39399">
                  <c:v>58.575921665000209</c:v>
                </c:pt>
                <c:pt idx="39400">
                  <c:v>58.577226712925587</c:v>
                </c:pt>
                <c:pt idx="39401">
                  <c:v>58.586462436705183</c:v>
                </c:pt>
                <c:pt idx="39402">
                  <c:v>58.583350399344653</c:v>
                </c:pt>
                <c:pt idx="39403">
                  <c:v>58.582246128023179</c:v>
                </c:pt>
                <c:pt idx="39404">
                  <c:v>58.575118558584599</c:v>
                </c:pt>
                <c:pt idx="39405">
                  <c:v>58.576724771415833</c:v>
                </c:pt>
                <c:pt idx="39406">
                  <c:v>58.579234478964622</c:v>
                </c:pt>
                <c:pt idx="39407">
                  <c:v>58.563674292162077</c:v>
                </c:pt>
                <c:pt idx="39408">
                  <c:v>58.550423036304423</c:v>
                </c:pt>
                <c:pt idx="39409">
                  <c:v>58.54781294045366</c:v>
                </c:pt>
                <c:pt idx="39410">
                  <c:v>58.539982652901401</c:v>
                </c:pt>
                <c:pt idx="39411">
                  <c:v>58.545604397810713</c:v>
                </c:pt>
                <c:pt idx="39412">
                  <c:v>58.555342063100063</c:v>
                </c:pt>
                <c:pt idx="39413">
                  <c:v>58.530445764215962</c:v>
                </c:pt>
                <c:pt idx="39414">
                  <c:v>58.529341492894503</c:v>
                </c:pt>
                <c:pt idx="39415">
                  <c:v>58.569095260467478</c:v>
                </c:pt>
                <c:pt idx="39416">
                  <c:v>58.664162982416002</c:v>
                </c:pt>
                <c:pt idx="39417">
                  <c:v>58.671491328458472</c:v>
                </c:pt>
                <c:pt idx="39418">
                  <c:v>58.661954439773027</c:v>
                </c:pt>
                <c:pt idx="39419">
                  <c:v>58.665869583549153</c:v>
                </c:pt>
                <c:pt idx="39420">
                  <c:v>58.665066477133543</c:v>
                </c:pt>
                <c:pt idx="39421">
                  <c:v>58.666371525058942</c:v>
                </c:pt>
                <c:pt idx="39422">
                  <c:v>58.663861817510117</c:v>
                </c:pt>
                <c:pt idx="39423">
                  <c:v>58.704920633008477</c:v>
                </c:pt>
                <c:pt idx="39424">
                  <c:v>58.705422574518238</c:v>
                </c:pt>
                <c:pt idx="39425">
                  <c:v>58.708434223576802</c:v>
                </c:pt>
                <c:pt idx="39426">
                  <c:v>58.717268394148583</c:v>
                </c:pt>
                <c:pt idx="39427">
                  <c:v>58.72048081981103</c:v>
                </c:pt>
                <c:pt idx="39428">
                  <c:v>58.722890139057881</c:v>
                </c:pt>
                <c:pt idx="39429">
                  <c:v>58.721283926226647</c:v>
                </c:pt>
                <c:pt idx="39430">
                  <c:v>58.721585091132503</c:v>
                </c:pt>
                <c:pt idx="39431">
                  <c:v>58.717669947356377</c:v>
                </c:pt>
                <c:pt idx="39432">
                  <c:v>58.747485273036098</c:v>
                </c:pt>
                <c:pt idx="39433">
                  <c:v>58.747184108130263</c:v>
                </c:pt>
                <c:pt idx="39434">
                  <c:v>58.710241213011933</c:v>
                </c:pt>
                <c:pt idx="39435">
                  <c:v>58.721183537924709</c:v>
                </c:pt>
                <c:pt idx="39436">
                  <c:v>58.733932852272609</c:v>
                </c:pt>
                <c:pt idx="39437">
                  <c:v>58.733531299064801</c:v>
                </c:pt>
                <c:pt idx="39438">
                  <c:v>58.729415378684777</c:v>
                </c:pt>
                <c:pt idx="39439">
                  <c:v>58.729013825476962</c:v>
                </c:pt>
                <c:pt idx="39440">
                  <c:v>58.738249549256523</c:v>
                </c:pt>
                <c:pt idx="39441">
                  <c:v>58.747485273036098</c:v>
                </c:pt>
                <c:pt idx="39442">
                  <c:v>58.704017138290908</c:v>
                </c:pt>
                <c:pt idx="39443">
                  <c:v>58.670186280533109</c:v>
                </c:pt>
                <c:pt idx="39444">
                  <c:v>58.663159099396452</c:v>
                </c:pt>
                <c:pt idx="39445">
                  <c:v>58.661251721659383</c:v>
                </c:pt>
                <c:pt idx="39446">
                  <c:v>58.664564535623768</c:v>
                </c:pt>
                <c:pt idx="39447">
                  <c:v>58.653622210711028</c:v>
                </c:pt>
                <c:pt idx="39448">
                  <c:v>58.658240072600798</c:v>
                </c:pt>
                <c:pt idx="39449">
                  <c:v>58.660247838639847</c:v>
                </c:pt>
                <c:pt idx="39450">
                  <c:v>58.661452498263273</c:v>
                </c:pt>
                <c:pt idx="39451">
                  <c:v>58.658139684298881</c:v>
                </c:pt>
                <c:pt idx="39452">
                  <c:v>58.656533471467633</c:v>
                </c:pt>
                <c:pt idx="39453">
                  <c:v>58.64448687523339</c:v>
                </c:pt>
                <c:pt idx="39454">
                  <c:v>58.639065906928003</c:v>
                </c:pt>
                <c:pt idx="39455">
                  <c:v>58.639065906928003</c:v>
                </c:pt>
                <c:pt idx="39456">
                  <c:v>58.640772508061183</c:v>
                </c:pt>
                <c:pt idx="39457">
                  <c:v>58.639266683531908</c:v>
                </c:pt>
                <c:pt idx="39458">
                  <c:v>58.636857364285063</c:v>
                </c:pt>
                <c:pt idx="39459">
                  <c:v>58.638363188814331</c:v>
                </c:pt>
                <c:pt idx="39460">
                  <c:v>58.573713122357283</c:v>
                </c:pt>
                <c:pt idx="39461">
                  <c:v>58.580137973682191</c:v>
                </c:pt>
                <c:pt idx="39462">
                  <c:v>58.610656017475577</c:v>
                </c:pt>
                <c:pt idx="39463">
                  <c:v>58.618285528423939</c:v>
                </c:pt>
                <c:pt idx="39464">
                  <c:v>58.613968831439998</c:v>
                </c:pt>
                <c:pt idx="39465">
                  <c:v>58.619891741255152</c:v>
                </c:pt>
                <c:pt idx="39466">
                  <c:v>58.635953869567473</c:v>
                </c:pt>
                <c:pt idx="39467">
                  <c:v>58.638664353720173</c:v>
                </c:pt>
                <c:pt idx="39468">
                  <c:v>58.639668236739702</c:v>
                </c:pt>
                <c:pt idx="39469">
                  <c:v>58.64539036995096</c:v>
                </c:pt>
                <c:pt idx="39470">
                  <c:v>58.640170178249463</c:v>
                </c:pt>
                <c:pt idx="39471">
                  <c:v>58.64338260391191</c:v>
                </c:pt>
                <c:pt idx="39472">
                  <c:v>58.651915609577848</c:v>
                </c:pt>
                <c:pt idx="39473">
                  <c:v>58.653622210711028</c:v>
                </c:pt>
                <c:pt idx="39474">
                  <c:v>58.656834636373482</c:v>
                </c:pt>
                <c:pt idx="39475">
                  <c:v>58.656332694863728</c:v>
                </c:pt>
                <c:pt idx="39476">
                  <c:v>58.657938907694962</c:v>
                </c:pt>
                <c:pt idx="39477">
                  <c:v>58.663560652604261</c:v>
                </c:pt>
                <c:pt idx="39478">
                  <c:v>58.65643308316568</c:v>
                </c:pt>
                <c:pt idx="39479">
                  <c:v>58.71847305377198</c:v>
                </c:pt>
                <c:pt idx="39480">
                  <c:v>58.720179654905181</c:v>
                </c:pt>
                <c:pt idx="39481">
                  <c:v>58.722689362453963</c:v>
                </c:pt>
                <c:pt idx="39482">
                  <c:v>58.713052085466579</c:v>
                </c:pt>
                <c:pt idx="39483">
                  <c:v>58.72289013905786</c:v>
                </c:pt>
                <c:pt idx="39484">
                  <c:v>58.71295169716462</c:v>
                </c:pt>
                <c:pt idx="39485">
                  <c:v>58.712349367352907</c:v>
                </c:pt>
                <c:pt idx="39486">
                  <c:v>58.717971112262212</c:v>
                </c:pt>
                <c:pt idx="39487">
                  <c:v>58.710642766219721</c:v>
                </c:pt>
                <c:pt idx="39488">
                  <c:v>58.709839659804111</c:v>
                </c:pt>
                <c:pt idx="39489">
                  <c:v>58.705021021310422</c:v>
                </c:pt>
                <c:pt idx="39490">
                  <c:v>58.705121409612367</c:v>
                </c:pt>
                <c:pt idx="39491">
                  <c:v>58.700905100930399</c:v>
                </c:pt>
                <c:pt idx="39492">
                  <c:v>58.693877919793763</c:v>
                </c:pt>
                <c:pt idx="39493">
                  <c:v>58.695584520926943</c:v>
                </c:pt>
                <c:pt idx="39494">
                  <c:v>58.694681026209359</c:v>
                </c:pt>
                <c:pt idx="39495">
                  <c:v>58.585358165383703</c:v>
                </c:pt>
                <c:pt idx="39496">
                  <c:v>58.586362048403231</c:v>
                </c:pt>
                <c:pt idx="39497">
                  <c:v>58.489085783811767</c:v>
                </c:pt>
                <c:pt idx="39498">
                  <c:v>58.517094120056377</c:v>
                </c:pt>
                <c:pt idx="39499">
                  <c:v>58.522615476663738</c:v>
                </c:pt>
                <c:pt idx="39500">
                  <c:v>58.460675894359383</c:v>
                </c:pt>
                <c:pt idx="39501">
                  <c:v>58.472421325687762</c:v>
                </c:pt>
                <c:pt idx="39502">
                  <c:v>58.458065798508628</c:v>
                </c:pt>
                <c:pt idx="39503">
                  <c:v>58.454752984544207</c:v>
                </c:pt>
                <c:pt idx="39504">
                  <c:v>58.453849489826631</c:v>
                </c:pt>
                <c:pt idx="39505">
                  <c:v>58.441802893592403</c:v>
                </c:pt>
                <c:pt idx="39506">
                  <c:v>58.440497845667018</c:v>
                </c:pt>
                <c:pt idx="39507">
                  <c:v>58.427346978111331</c:v>
                </c:pt>
                <c:pt idx="39508">
                  <c:v>58.432567169812828</c:v>
                </c:pt>
                <c:pt idx="39509">
                  <c:v>58.437385808306523</c:v>
                </c:pt>
                <c:pt idx="39510">
                  <c:v>58.434072994342117</c:v>
                </c:pt>
                <c:pt idx="39511">
                  <c:v>58.437385808306523</c:v>
                </c:pt>
                <c:pt idx="39512">
                  <c:v>58.42624270678985</c:v>
                </c:pt>
                <c:pt idx="39513">
                  <c:v>58.426945424903522</c:v>
                </c:pt>
                <c:pt idx="39514">
                  <c:v>58.543797408375568</c:v>
                </c:pt>
                <c:pt idx="39515">
                  <c:v>58.53486284950187</c:v>
                </c:pt>
                <c:pt idx="39516">
                  <c:v>58.630834066167921</c:v>
                </c:pt>
                <c:pt idx="39517">
                  <c:v>58.594995442371101</c:v>
                </c:pt>
                <c:pt idx="39518">
                  <c:v>58.589875638971542</c:v>
                </c:pt>
                <c:pt idx="39519">
                  <c:v>58.665969971851119</c:v>
                </c:pt>
                <c:pt idx="39520">
                  <c:v>58.622100283898121</c:v>
                </c:pt>
                <c:pt idx="39521">
                  <c:v>58.634046491830382</c:v>
                </c:pt>
                <c:pt idx="39522">
                  <c:v>58.642981050704108</c:v>
                </c:pt>
                <c:pt idx="39523">
                  <c:v>58.641073672967018</c:v>
                </c:pt>
                <c:pt idx="39524">
                  <c:v>58.638563965418243</c:v>
                </c:pt>
                <c:pt idx="39525">
                  <c:v>58.532955471764772</c:v>
                </c:pt>
                <c:pt idx="39526">
                  <c:v>58.562971574048412</c:v>
                </c:pt>
                <c:pt idx="39527">
                  <c:v>58.564979340087461</c:v>
                </c:pt>
                <c:pt idx="39528">
                  <c:v>58.556948275931298</c:v>
                </c:pt>
                <c:pt idx="39529">
                  <c:v>58.563071962350371</c:v>
                </c:pt>
                <c:pt idx="39530">
                  <c:v>58.562871185746452</c:v>
                </c:pt>
                <c:pt idx="39531">
                  <c:v>58.561867302726931</c:v>
                </c:pt>
                <c:pt idx="39532">
                  <c:v>58.558353712158628</c:v>
                </c:pt>
                <c:pt idx="39533">
                  <c:v>58.559558371782053</c:v>
                </c:pt>
                <c:pt idx="39534">
                  <c:v>58.570701473298698</c:v>
                </c:pt>
                <c:pt idx="39535">
                  <c:v>58.57582127669825</c:v>
                </c:pt>
                <c:pt idx="39536">
                  <c:v>58.590879521991063</c:v>
                </c:pt>
                <c:pt idx="39537">
                  <c:v>58.598609421241349</c:v>
                </c:pt>
                <c:pt idx="39538">
                  <c:v>58.58776748463054</c:v>
                </c:pt>
                <c:pt idx="39539">
                  <c:v>58.619289411443447</c:v>
                </c:pt>
                <c:pt idx="39540">
                  <c:v>58.618687081631741</c:v>
                </c:pt>
                <c:pt idx="39541">
                  <c:v>58.623405331823498</c:v>
                </c:pt>
                <c:pt idx="39542">
                  <c:v>58.62962940654451</c:v>
                </c:pt>
                <c:pt idx="39543">
                  <c:v>58.588670979348123</c:v>
                </c:pt>
                <c:pt idx="39544">
                  <c:v>58.694781414511333</c:v>
                </c:pt>
                <c:pt idx="39545">
                  <c:v>58.62240144880397</c:v>
                </c:pt>
                <c:pt idx="39546">
                  <c:v>58.61657892729076</c:v>
                </c:pt>
                <c:pt idx="39547">
                  <c:v>58.606439708793587</c:v>
                </c:pt>
                <c:pt idx="39548">
                  <c:v>58.608146309926802</c:v>
                </c:pt>
                <c:pt idx="39549">
                  <c:v>58.608949416342398</c:v>
                </c:pt>
                <c:pt idx="39550">
                  <c:v>58.618185140122002</c:v>
                </c:pt>
                <c:pt idx="39551">
                  <c:v>58.621297177482482</c:v>
                </c:pt>
                <c:pt idx="39552">
                  <c:v>58.617783586914179</c:v>
                </c:pt>
                <c:pt idx="39553">
                  <c:v>58.584053117458318</c:v>
                </c:pt>
                <c:pt idx="39554">
                  <c:v>58.588972144254001</c:v>
                </c:pt>
                <c:pt idx="39555">
                  <c:v>58.591281075198872</c:v>
                </c:pt>
                <c:pt idx="39556">
                  <c:v>58.595196218975019</c:v>
                </c:pt>
                <c:pt idx="39557">
                  <c:v>58.599010974449179</c:v>
                </c:pt>
                <c:pt idx="39558">
                  <c:v>58.609250581248268</c:v>
                </c:pt>
                <c:pt idx="39559">
                  <c:v>58.602323788413599</c:v>
                </c:pt>
                <c:pt idx="39560">
                  <c:v>58.598308256335507</c:v>
                </c:pt>
                <c:pt idx="39561">
                  <c:v>58.584655447270023</c:v>
                </c:pt>
                <c:pt idx="39562">
                  <c:v>58.636154646171398</c:v>
                </c:pt>
                <c:pt idx="39563">
                  <c:v>58.647699300895859</c:v>
                </c:pt>
                <c:pt idx="39564">
                  <c:v>58.703615585083099</c:v>
                </c:pt>
                <c:pt idx="39565">
                  <c:v>58.708333835274843</c:v>
                </c:pt>
                <c:pt idx="39566">
                  <c:v>58.72790955415546</c:v>
                </c:pt>
                <c:pt idx="39567">
                  <c:v>58.745678283600959</c:v>
                </c:pt>
                <c:pt idx="39568">
                  <c:v>58.711546260937297</c:v>
                </c:pt>
                <c:pt idx="39569">
                  <c:v>58.708032670368979</c:v>
                </c:pt>
                <c:pt idx="39570">
                  <c:v>58.714658298297813</c:v>
                </c:pt>
                <c:pt idx="39571">
                  <c:v>58.717168005846588</c:v>
                </c:pt>
                <c:pt idx="39572">
                  <c:v>58.742465857938498</c:v>
                </c:pt>
                <c:pt idx="39573">
                  <c:v>58.742465857938498</c:v>
                </c:pt>
                <c:pt idx="39574">
                  <c:v>58.733932852272602</c:v>
                </c:pt>
                <c:pt idx="39575">
                  <c:v>58.743268964354137</c:v>
                </c:pt>
                <c:pt idx="39576">
                  <c:v>58.746983331526351</c:v>
                </c:pt>
                <c:pt idx="39577">
                  <c:v>58.748087602847811</c:v>
                </c:pt>
                <c:pt idx="39578">
                  <c:v>58.763346624744507</c:v>
                </c:pt>
                <c:pt idx="39579">
                  <c:v>58.772783125128022</c:v>
                </c:pt>
                <c:pt idx="39580">
                  <c:v>58.784327779852468</c:v>
                </c:pt>
                <c:pt idx="39581">
                  <c:v>58.777099822111943</c:v>
                </c:pt>
                <c:pt idx="39582">
                  <c:v>58.758829151156682</c:v>
                </c:pt>
                <c:pt idx="39583">
                  <c:v>58.753910124361042</c:v>
                </c:pt>
                <c:pt idx="39584">
                  <c:v>58.747485273036098</c:v>
                </c:pt>
                <c:pt idx="39585">
                  <c:v>58.741160810013142</c:v>
                </c:pt>
                <c:pt idx="39586">
                  <c:v>58.716465287732952</c:v>
                </c:pt>
                <c:pt idx="39587">
                  <c:v>58.743469740958027</c:v>
                </c:pt>
                <c:pt idx="39588">
                  <c:v>58.742666634542402</c:v>
                </c:pt>
                <c:pt idx="39589">
                  <c:v>58.747384884734153</c:v>
                </c:pt>
                <c:pt idx="39590">
                  <c:v>58.743469740958027</c:v>
                </c:pt>
                <c:pt idx="39591">
                  <c:v>58.747585661338043</c:v>
                </c:pt>
                <c:pt idx="39592">
                  <c:v>58.740357703597503</c:v>
                </c:pt>
                <c:pt idx="39593">
                  <c:v>58.740759256805298</c:v>
                </c:pt>
                <c:pt idx="39594">
                  <c:v>58.717268394148547</c:v>
                </c:pt>
                <c:pt idx="39595">
                  <c:v>58.714859074901703</c:v>
                </c:pt>
                <c:pt idx="39596">
                  <c:v>58.714156356788052</c:v>
                </c:pt>
                <c:pt idx="39597">
                  <c:v>58.700905100930399</c:v>
                </c:pt>
                <c:pt idx="39598">
                  <c:v>58.691067047339097</c:v>
                </c:pt>
                <c:pt idx="39599">
                  <c:v>58.69156898884885</c:v>
                </c:pt>
                <c:pt idx="39600">
                  <c:v>58.692572871868379</c:v>
                </c:pt>
                <c:pt idx="39601">
                  <c:v>58.700101994514782</c:v>
                </c:pt>
                <c:pt idx="39602">
                  <c:v>58.692874036774242</c:v>
                </c:pt>
                <c:pt idx="39603">
                  <c:v>58.697592286965978</c:v>
                </c:pt>
                <c:pt idx="39604">
                  <c:v>58.696488015644498</c:v>
                </c:pt>
                <c:pt idx="39605">
                  <c:v>58.69849578168354</c:v>
                </c:pt>
                <c:pt idx="39606">
                  <c:v>58.705623351122128</c:v>
                </c:pt>
                <c:pt idx="39607">
                  <c:v>58.693777531491797</c:v>
                </c:pt>
                <c:pt idx="39608">
                  <c:v>58.681831323559521</c:v>
                </c:pt>
                <c:pt idx="39609">
                  <c:v>58.688456951488348</c:v>
                </c:pt>
                <c:pt idx="39610">
                  <c:v>58.679923945822431</c:v>
                </c:pt>
                <c:pt idx="39611">
                  <c:v>58.676309966952168</c:v>
                </c:pt>
                <c:pt idx="39612">
                  <c:v>58.677113073367778</c:v>
                </c:pt>
                <c:pt idx="39613">
                  <c:v>58.68283520657905</c:v>
                </c:pt>
                <c:pt idx="39614">
                  <c:v>58.683136371484899</c:v>
                </c:pt>
                <c:pt idx="39615">
                  <c:v>58.683136371484899</c:v>
                </c:pt>
                <c:pt idx="39616">
                  <c:v>58.693476366585962</c:v>
                </c:pt>
                <c:pt idx="39617">
                  <c:v>58.693677143189852</c:v>
                </c:pt>
                <c:pt idx="39618">
                  <c:v>58.692874036774221</c:v>
                </c:pt>
                <c:pt idx="39619">
                  <c:v>58.703816361686997</c:v>
                </c:pt>
                <c:pt idx="39620">
                  <c:v>58.713754803580237</c:v>
                </c:pt>
                <c:pt idx="39621">
                  <c:v>58.724596740191039</c:v>
                </c:pt>
                <c:pt idx="39622">
                  <c:v>58.722990527359819</c:v>
                </c:pt>
                <c:pt idx="39623">
                  <c:v>58.725701011512513</c:v>
                </c:pt>
                <c:pt idx="39624">
                  <c:v>58.721685479434427</c:v>
                </c:pt>
                <c:pt idx="39625">
                  <c:v>58.727708777551562</c:v>
                </c:pt>
                <c:pt idx="39626">
                  <c:v>58.741461974918998</c:v>
                </c:pt>
                <c:pt idx="39627">
                  <c:v>58.735739841707712</c:v>
                </c:pt>
                <c:pt idx="39628">
                  <c:v>58.73262780434721</c:v>
                </c:pt>
                <c:pt idx="39629">
                  <c:v>58.73262780434721</c:v>
                </c:pt>
                <c:pt idx="39630">
                  <c:v>58.738349937558461</c:v>
                </c:pt>
                <c:pt idx="39631">
                  <c:v>58.747184108130227</c:v>
                </c:pt>
                <c:pt idx="39632">
                  <c:v>58.746280613412658</c:v>
                </c:pt>
                <c:pt idx="39633">
                  <c:v>58.746882943224392</c:v>
                </c:pt>
                <c:pt idx="39634">
                  <c:v>58.747284496432172</c:v>
                </c:pt>
                <c:pt idx="39635">
                  <c:v>58.747886826243892</c:v>
                </c:pt>
                <c:pt idx="39636">
                  <c:v>58.753809736059061</c:v>
                </c:pt>
                <c:pt idx="39637">
                  <c:v>58.753006629643437</c:v>
                </c:pt>
                <c:pt idx="39638">
                  <c:v>58.747384884734153</c:v>
                </c:pt>
                <c:pt idx="39639">
                  <c:v>58.755014395682487</c:v>
                </c:pt>
                <c:pt idx="39640">
                  <c:v>58.644185710327527</c:v>
                </c:pt>
                <c:pt idx="39641">
                  <c:v>58.649506290330997</c:v>
                </c:pt>
                <c:pt idx="39642">
                  <c:v>58.639969401645551</c:v>
                </c:pt>
                <c:pt idx="39643">
                  <c:v>58.648502407311462</c:v>
                </c:pt>
                <c:pt idx="39644">
                  <c:v>58.635451928057712</c:v>
                </c:pt>
                <c:pt idx="39645">
                  <c:v>58.637560082398707</c:v>
                </c:pt>
                <c:pt idx="39646">
                  <c:v>58.642278332590458</c:v>
                </c:pt>
                <c:pt idx="39647">
                  <c:v>58.662255604678897</c:v>
                </c:pt>
                <c:pt idx="39648">
                  <c:v>58.620494071066872</c:v>
                </c:pt>
                <c:pt idx="39649">
                  <c:v>58.611961065400948</c:v>
                </c:pt>
                <c:pt idx="39650">
                  <c:v>58.608045921624843</c:v>
                </c:pt>
                <c:pt idx="39651">
                  <c:v>58.606841262001403</c:v>
                </c:pt>
                <c:pt idx="39652">
                  <c:v>58.63043251296012</c:v>
                </c:pt>
                <c:pt idx="39653">
                  <c:v>58.633745326924547</c:v>
                </c:pt>
                <c:pt idx="39654">
                  <c:v>58.648402019009531</c:v>
                </c:pt>
                <c:pt idx="39655">
                  <c:v>58.641977167684587</c:v>
                </c:pt>
                <c:pt idx="39656">
                  <c:v>58.638865130324099</c:v>
                </c:pt>
                <c:pt idx="39657">
                  <c:v>58.634548433340143</c:v>
                </c:pt>
                <c:pt idx="39658">
                  <c:v>58.620694847670798</c:v>
                </c:pt>
                <c:pt idx="39659">
                  <c:v>58.728712660571098</c:v>
                </c:pt>
                <c:pt idx="39660">
                  <c:v>58.728110330759399</c:v>
                </c:pt>
                <c:pt idx="39661">
                  <c:v>58.735237900197973</c:v>
                </c:pt>
                <c:pt idx="39662">
                  <c:v>58.727307224343768</c:v>
                </c:pt>
                <c:pt idx="39663">
                  <c:v>58.732326639441361</c:v>
                </c:pt>
                <c:pt idx="39664">
                  <c:v>58.719376548489556</c:v>
                </c:pt>
                <c:pt idx="39665">
                  <c:v>58.729716543590598</c:v>
                </c:pt>
                <c:pt idx="39666">
                  <c:v>58.705121409612353</c:v>
                </c:pt>
                <c:pt idx="39667">
                  <c:v>58.751099251906354</c:v>
                </c:pt>
                <c:pt idx="39668">
                  <c:v>58.761840800215218</c:v>
                </c:pt>
                <c:pt idx="39669">
                  <c:v>58.770273417579197</c:v>
                </c:pt>
                <c:pt idx="39670">
                  <c:v>58.778003316829498</c:v>
                </c:pt>
                <c:pt idx="39671">
                  <c:v>58.748790320961461</c:v>
                </c:pt>
                <c:pt idx="39672">
                  <c:v>58.733029357555012</c:v>
                </c:pt>
                <c:pt idx="39673">
                  <c:v>58.714859074901703</c:v>
                </c:pt>
                <c:pt idx="39674">
                  <c:v>58.717168005846588</c:v>
                </c:pt>
                <c:pt idx="39675">
                  <c:v>58.723090915661771</c:v>
                </c:pt>
                <c:pt idx="39676">
                  <c:v>58.730720426610112</c:v>
                </c:pt>
                <c:pt idx="39677">
                  <c:v>58.738048772652597</c:v>
                </c:pt>
                <c:pt idx="39678">
                  <c:v>58.735338288499932</c:v>
                </c:pt>
                <c:pt idx="39679">
                  <c:v>58.735438676801877</c:v>
                </c:pt>
                <c:pt idx="39680">
                  <c:v>58.730820814912079</c:v>
                </c:pt>
                <c:pt idx="39681">
                  <c:v>58.737948384350659</c:v>
                </c:pt>
                <c:pt idx="39682">
                  <c:v>58.769369922861628</c:v>
                </c:pt>
                <c:pt idx="39683">
                  <c:v>58.786435934193449</c:v>
                </c:pt>
                <c:pt idx="39684">
                  <c:v>58.771377688900657</c:v>
                </c:pt>
                <c:pt idx="39685">
                  <c:v>58.77489127946896</c:v>
                </c:pt>
                <c:pt idx="39686">
                  <c:v>58.777300598715819</c:v>
                </c:pt>
                <c:pt idx="39687">
                  <c:v>58.799486413447198</c:v>
                </c:pt>
                <c:pt idx="39688">
                  <c:v>58.788242923628573</c:v>
                </c:pt>
                <c:pt idx="39689">
                  <c:v>58.792158067404699</c:v>
                </c:pt>
                <c:pt idx="39690">
                  <c:v>58.808521360622862</c:v>
                </c:pt>
                <c:pt idx="39691">
                  <c:v>58.826390478370321</c:v>
                </c:pt>
                <c:pt idx="39692">
                  <c:v>58.825286207048848</c:v>
                </c:pt>
                <c:pt idx="39693">
                  <c:v>58.823077664405901</c:v>
                </c:pt>
                <c:pt idx="39694">
                  <c:v>58.811432621379467</c:v>
                </c:pt>
                <c:pt idx="39695">
                  <c:v>58.804606216846743</c:v>
                </c:pt>
                <c:pt idx="39696">
                  <c:v>58.80561009986625</c:v>
                </c:pt>
                <c:pt idx="39697">
                  <c:v>58.798884083635471</c:v>
                </c:pt>
                <c:pt idx="39698">
                  <c:v>58.798382142125753</c:v>
                </c:pt>
                <c:pt idx="39699">
                  <c:v>58.820668345159071</c:v>
                </c:pt>
                <c:pt idx="39700">
                  <c:v>58.845966197250959</c:v>
                </c:pt>
                <c:pt idx="39701">
                  <c:v>58.818660579120028</c:v>
                </c:pt>
                <c:pt idx="39702">
                  <c:v>58.809625631944343</c:v>
                </c:pt>
                <c:pt idx="39703">
                  <c:v>58.816150871571239</c:v>
                </c:pt>
                <c:pt idx="39704">
                  <c:v>58.816351648175129</c:v>
                </c:pt>
                <c:pt idx="39705">
                  <c:v>58.758327209646907</c:v>
                </c:pt>
                <c:pt idx="39706">
                  <c:v>58.734234017178451</c:v>
                </c:pt>
                <c:pt idx="39707">
                  <c:v>58.733832463970643</c:v>
                </c:pt>
                <c:pt idx="39708">
                  <c:v>58.732025474535497</c:v>
                </c:pt>
                <c:pt idx="39709">
                  <c:v>58.724697128493013</c:v>
                </c:pt>
                <c:pt idx="39710">
                  <c:v>58.724395963587163</c:v>
                </c:pt>
                <c:pt idx="39711">
                  <c:v>58.730620038308189</c:v>
                </c:pt>
                <c:pt idx="39712">
                  <c:v>58.698295005079657</c:v>
                </c:pt>
                <c:pt idx="39713">
                  <c:v>58.714256745089997</c:v>
                </c:pt>
                <c:pt idx="39714">
                  <c:v>58.72740761264572</c:v>
                </c:pt>
                <c:pt idx="39715">
                  <c:v>58.748589544357579</c:v>
                </c:pt>
                <c:pt idx="39716">
                  <c:v>58.759331092666422</c:v>
                </c:pt>
                <c:pt idx="39717">
                  <c:v>58.758226821344962</c:v>
                </c:pt>
                <c:pt idx="39718">
                  <c:v>58.740257315295551</c:v>
                </c:pt>
                <c:pt idx="39719">
                  <c:v>58.711044319427508</c:v>
                </c:pt>
                <c:pt idx="39720">
                  <c:v>58.725399846606663</c:v>
                </c:pt>
                <c:pt idx="39721">
                  <c:v>58.728813048873043</c:v>
                </c:pt>
                <c:pt idx="39722">
                  <c:v>58.728311107363261</c:v>
                </c:pt>
                <c:pt idx="39723">
                  <c:v>58.728009942457412</c:v>
                </c:pt>
                <c:pt idx="39724">
                  <c:v>58.78432777985244</c:v>
                </c:pt>
                <c:pt idx="39725">
                  <c:v>58.781014965888033</c:v>
                </c:pt>
                <c:pt idx="39726">
                  <c:v>58.786034380985633</c:v>
                </c:pt>
                <c:pt idx="39727">
                  <c:v>58.781014965888048</c:v>
                </c:pt>
                <c:pt idx="39728">
                  <c:v>58.738450325860413</c:v>
                </c:pt>
                <c:pt idx="39729">
                  <c:v>58.722990527359819</c:v>
                </c:pt>
                <c:pt idx="39730">
                  <c:v>58.715762569619272</c:v>
                </c:pt>
                <c:pt idx="39731">
                  <c:v>58.750798087000497</c:v>
                </c:pt>
                <c:pt idx="39732">
                  <c:v>58.741261198315073</c:v>
                </c:pt>
                <c:pt idx="39733">
                  <c:v>58.681028217143897</c:v>
                </c:pt>
                <c:pt idx="39734">
                  <c:v>58.648602795613407</c:v>
                </c:pt>
                <c:pt idx="39735">
                  <c:v>58.658240072600798</c:v>
                </c:pt>
                <c:pt idx="39736">
                  <c:v>58.635753092963562</c:v>
                </c:pt>
                <c:pt idx="39737">
                  <c:v>58.629027076732797</c:v>
                </c:pt>
                <c:pt idx="39738">
                  <c:v>58.624509603144951</c:v>
                </c:pt>
                <c:pt idx="39739">
                  <c:v>58.605235049170197</c:v>
                </c:pt>
                <c:pt idx="39740">
                  <c:v>58.600416410676473</c:v>
                </c:pt>
                <c:pt idx="39741">
                  <c:v>58.606238932189697</c:v>
                </c:pt>
                <c:pt idx="39742">
                  <c:v>58.609652134456063</c:v>
                </c:pt>
                <c:pt idx="39743">
                  <c:v>58.609551746154111</c:v>
                </c:pt>
                <c:pt idx="39744">
                  <c:v>58.613667666534141</c:v>
                </c:pt>
                <c:pt idx="39745">
                  <c:v>58.608547863134582</c:v>
                </c:pt>
                <c:pt idx="39746">
                  <c:v>58.613667666534127</c:v>
                </c:pt>
                <c:pt idx="39747">
                  <c:v>58.642579497496307</c:v>
                </c:pt>
                <c:pt idx="39748">
                  <c:v>58.652216774483698</c:v>
                </c:pt>
                <c:pt idx="39749">
                  <c:v>58.650108620142703</c:v>
                </c:pt>
                <c:pt idx="39750">
                  <c:v>58.618385916725899</c:v>
                </c:pt>
                <c:pt idx="39751">
                  <c:v>58.616177374082937</c:v>
                </c:pt>
                <c:pt idx="39752">
                  <c:v>58.687653845072731</c:v>
                </c:pt>
                <c:pt idx="39753">
                  <c:v>58.695283356021072</c:v>
                </c:pt>
                <c:pt idx="39754">
                  <c:v>58.691970542056652</c:v>
                </c:pt>
                <c:pt idx="39755">
                  <c:v>58.732728192649141</c:v>
                </c:pt>
                <c:pt idx="39756">
                  <c:v>58.743871294165821</c:v>
                </c:pt>
                <c:pt idx="39757">
                  <c:v>58.750296145490744</c:v>
                </c:pt>
                <c:pt idx="39758">
                  <c:v>58.75611866700396</c:v>
                </c:pt>
                <c:pt idx="39759">
                  <c:v>58.766458662105009</c:v>
                </c:pt>
                <c:pt idx="39760">
                  <c:v>58.764852449273782</c:v>
                </c:pt>
                <c:pt idx="39761">
                  <c:v>58.765956720595263</c:v>
                </c:pt>
                <c:pt idx="39762">
                  <c:v>58.756319443607858</c:v>
                </c:pt>
                <c:pt idx="39763">
                  <c:v>58.760636140591799</c:v>
                </c:pt>
                <c:pt idx="39764">
                  <c:v>58.775192444374838</c:v>
                </c:pt>
                <c:pt idx="39765">
                  <c:v>58.770474194183109</c:v>
                </c:pt>
                <c:pt idx="39766">
                  <c:v>58.783725450040762</c:v>
                </c:pt>
                <c:pt idx="39767">
                  <c:v>58.779810306264622</c:v>
                </c:pt>
                <c:pt idx="39768">
                  <c:v>58.787138652307128</c:v>
                </c:pt>
                <c:pt idx="39769">
                  <c:v>58.828799797617187</c:v>
                </c:pt>
                <c:pt idx="39770">
                  <c:v>58.740257315295572</c:v>
                </c:pt>
                <c:pt idx="39771">
                  <c:v>58.721183537924702</c:v>
                </c:pt>
                <c:pt idx="39772">
                  <c:v>58.733430910762841</c:v>
                </c:pt>
                <c:pt idx="39773">
                  <c:v>58.72389402207741</c:v>
                </c:pt>
                <c:pt idx="39774">
                  <c:v>58.708936165086563</c:v>
                </c:pt>
                <c:pt idx="39775">
                  <c:v>58.708835776784611</c:v>
                </c:pt>
                <c:pt idx="39776">
                  <c:v>58.708032670369001</c:v>
                </c:pt>
                <c:pt idx="39777">
                  <c:v>58.701407042440152</c:v>
                </c:pt>
                <c:pt idx="39778">
                  <c:v>58.694580637907407</c:v>
                </c:pt>
                <c:pt idx="39779">
                  <c:v>58.684943360920023</c:v>
                </c:pt>
                <c:pt idx="39780">
                  <c:v>58.678317732991196</c:v>
                </c:pt>
                <c:pt idx="39781">
                  <c:v>58.684742584316119</c:v>
                </c:pt>
                <c:pt idx="39782">
                  <c:v>58.671892881666288</c:v>
                </c:pt>
                <c:pt idx="39783">
                  <c:v>58.665367642039413</c:v>
                </c:pt>
                <c:pt idx="39784">
                  <c:v>58.652216774483698</c:v>
                </c:pt>
                <c:pt idx="39785">
                  <c:v>58.642981050704122</c:v>
                </c:pt>
                <c:pt idx="39786">
                  <c:v>58.641174061268977</c:v>
                </c:pt>
                <c:pt idx="39787">
                  <c:v>58.633745326924547</c:v>
                </c:pt>
                <c:pt idx="39788">
                  <c:v>58.622602225407881</c:v>
                </c:pt>
                <c:pt idx="39789">
                  <c:v>58.708936165086563</c:v>
                </c:pt>
                <c:pt idx="39790">
                  <c:v>58.712349367352907</c:v>
                </c:pt>
                <c:pt idx="39791">
                  <c:v>58.698194616777698</c:v>
                </c:pt>
                <c:pt idx="39792">
                  <c:v>58.716364899430999</c:v>
                </c:pt>
                <c:pt idx="39793">
                  <c:v>58.713052085466579</c:v>
                </c:pt>
                <c:pt idx="39794">
                  <c:v>58.726403729626178</c:v>
                </c:pt>
                <c:pt idx="39795">
                  <c:v>58.734836346990143</c:v>
                </c:pt>
                <c:pt idx="39796">
                  <c:v>58.744473623977527</c:v>
                </c:pt>
                <c:pt idx="39797">
                  <c:v>58.739956150389688</c:v>
                </c:pt>
                <c:pt idx="39798">
                  <c:v>58.737647219444803</c:v>
                </c:pt>
                <c:pt idx="39799">
                  <c:v>58.73162392132766</c:v>
                </c:pt>
                <c:pt idx="39800">
                  <c:v>58.736542948123343</c:v>
                </c:pt>
                <c:pt idx="39801">
                  <c:v>58.748689932659509</c:v>
                </c:pt>
                <c:pt idx="39802">
                  <c:v>58.742365469636518</c:v>
                </c:pt>
                <c:pt idx="39803">
                  <c:v>58.757925656439077</c:v>
                </c:pt>
                <c:pt idx="39804">
                  <c:v>58.764149731160103</c:v>
                </c:pt>
                <c:pt idx="39805">
                  <c:v>58.771478077202588</c:v>
                </c:pt>
                <c:pt idx="39806">
                  <c:v>58.779609529660704</c:v>
                </c:pt>
                <c:pt idx="39807">
                  <c:v>58.770875747390903</c:v>
                </c:pt>
                <c:pt idx="39808">
                  <c:v>58.72148470283053</c:v>
                </c:pt>
                <c:pt idx="39809">
                  <c:v>58.711044319427529</c:v>
                </c:pt>
                <c:pt idx="39810">
                  <c:v>58.713855191882182</c:v>
                </c:pt>
                <c:pt idx="39811">
                  <c:v>58.693677143189852</c:v>
                </c:pt>
                <c:pt idx="39812">
                  <c:v>58.686850738657121</c:v>
                </c:pt>
                <c:pt idx="39813">
                  <c:v>58.6670742431726</c:v>
                </c:pt>
                <c:pt idx="39814">
                  <c:v>58.667174631474552</c:v>
                </c:pt>
                <c:pt idx="39815">
                  <c:v>58.664765312227694</c:v>
                </c:pt>
                <c:pt idx="39816">
                  <c:v>58.670888998646753</c:v>
                </c:pt>
                <c:pt idx="39817">
                  <c:v>58.672495211478001</c:v>
                </c:pt>
                <c:pt idx="39818">
                  <c:v>58.68464219601416</c:v>
                </c:pt>
                <c:pt idx="39819">
                  <c:v>58.681329382049761</c:v>
                </c:pt>
                <c:pt idx="39820">
                  <c:v>58.680024334124383</c:v>
                </c:pt>
                <c:pt idx="39821">
                  <c:v>58.684039866202447</c:v>
                </c:pt>
                <c:pt idx="39822">
                  <c:v>58.69297442507618</c:v>
                </c:pt>
                <c:pt idx="39823">
                  <c:v>58.693877919793749</c:v>
                </c:pt>
                <c:pt idx="39824">
                  <c:v>58.694781414511311</c:v>
                </c:pt>
                <c:pt idx="39825">
                  <c:v>58.692874036774242</c:v>
                </c:pt>
                <c:pt idx="39826">
                  <c:v>58.700101994514768</c:v>
                </c:pt>
                <c:pt idx="39827">
                  <c:v>58.759130316062532</c:v>
                </c:pt>
                <c:pt idx="39828">
                  <c:v>58.764852449273782</c:v>
                </c:pt>
                <c:pt idx="39829">
                  <c:v>58.764350507764007</c:v>
                </c:pt>
                <c:pt idx="39830">
                  <c:v>58.764651672669878</c:v>
                </c:pt>
                <c:pt idx="39831">
                  <c:v>58.773887396449453</c:v>
                </c:pt>
                <c:pt idx="39832">
                  <c:v>58.78352467343683</c:v>
                </c:pt>
                <c:pt idx="39833">
                  <c:v>58.780513024378273</c:v>
                </c:pt>
                <c:pt idx="39834">
                  <c:v>58.778204093433388</c:v>
                </c:pt>
                <c:pt idx="39835">
                  <c:v>58.770674970786999</c:v>
                </c:pt>
                <c:pt idx="39836">
                  <c:v>58.778706034943163</c:v>
                </c:pt>
                <c:pt idx="39837">
                  <c:v>58.770875747390903</c:v>
                </c:pt>
                <c:pt idx="39838">
                  <c:v>58.764450896065973</c:v>
                </c:pt>
                <c:pt idx="39839">
                  <c:v>58.755717113796138</c:v>
                </c:pt>
                <c:pt idx="39840">
                  <c:v>58.746782554922433</c:v>
                </c:pt>
                <c:pt idx="39841">
                  <c:v>58.735237900197973</c:v>
                </c:pt>
                <c:pt idx="39842">
                  <c:v>58.723090915661771</c:v>
                </c:pt>
                <c:pt idx="39843">
                  <c:v>58.726002176418383</c:v>
                </c:pt>
                <c:pt idx="39844">
                  <c:v>58.718974995281748</c:v>
                </c:pt>
                <c:pt idx="39845">
                  <c:v>58.716866840940753</c:v>
                </c:pt>
                <c:pt idx="39846">
                  <c:v>58.714457521693902</c:v>
                </c:pt>
                <c:pt idx="39847">
                  <c:v>58.709136941690481</c:v>
                </c:pt>
                <c:pt idx="39848">
                  <c:v>58.710642766219728</c:v>
                </c:pt>
                <c:pt idx="39849">
                  <c:v>58.711044319427543</c:v>
                </c:pt>
                <c:pt idx="39850">
                  <c:v>58.718272277168097</c:v>
                </c:pt>
                <c:pt idx="39851">
                  <c:v>58.711445872635338</c:v>
                </c:pt>
                <c:pt idx="39852">
                  <c:v>58.703214031875298</c:v>
                </c:pt>
                <c:pt idx="39853">
                  <c:v>58.706024904329951</c:v>
                </c:pt>
                <c:pt idx="39854">
                  <c:v>58.714758686599772</c:v>
                </c:pt>
                <c:pt idx="39855">
                  <c:v>58.722388197548113</c:v>
                </c:pt>
                <c:pt idx="39856">
                  <c:v>58.722388197548113</c:v>
                </c:pt>
                <c:pt idx="39857">
                  <c:v>58.729816931892572</c:v>
                </c:pt>
                <c:pt idx="39858">
                  <c:v>58.740257315295572</c:v>
                </c:pt>
                <c:pt idx="39859">
                  <c:v>58.757122550023468</c:v>
                </c:pt>
                <c:pt idx="39860">
                  <c:v>58.765755943991373</c:v>
                </c:pt>
                <c:pt idx="39861">
                  <c:v>58.773987784751412</c:v>
                </c:pt>
                <c:pt idx="39862">
                  <c:v>58.770875747390903</c:v>
                </c:pt>
                <c:pt idx="39863">
                  <c:v>58.785432051173949</c:v>
                </c:pt>
                <c:pt idx="39864">
                  <c:v>58.799486413447198</c:v>
                </c:pt>
                <c:pt idx="39865">
                  <c:v>58.802096509297947</c:v>
                </c:pt>
                <c:pt idx="39866">
                  <c:v>58.804907381752599</c:v>
                </c:pt>
                <c:pt idx="39867">
                  <c:v>58.80018913156087</c:v>
                </c:pt>
                <c:pt idx="39868">
                  <c:v>58.804806993450647</c:v>
                </c:pt>
                <c:pt idx="39869">
                  <c:v>58.795169716463271</c:v>
                </c:pt>
                <c:pt idx="39870">
                  <c:v>58.793663891933981</c:v>
                </c:pt>
                <c:pt idx="39871">
                  <c:v>58.805208546658463</c:v>
                </c:pt>
                <c:pt idx="39872">
                  <c:v>58.803501945525298</c:v>
                </c:pt>
                <c:pt idx="39873">
                  <c:v>58.80289961571355</c:v>
                </c:pt>
                <c:pt idx="39874">
                  <c:v>58.792559620612508</c:v>
                </c:pt>
                <c:pt idx="39875">
                  <c:v>58.799084860239397</c:v>
                </c:pt>
                <c:pt idx="39876">
                  <c:v>58.80520854665847</c:v>
                </c:pt>
                <c:pt idx="39877">
                  <c:v>58.806312817979943</c:v>
                </c:pt>
                <c:pt idx="39878">
                  <c:v>58.7965751526906</c:v>
                </c:pt>
                <c:pt idx="39879">
                  <c:v>58.773787008147501</c:v>
                </c:pt>
                <c:pt idx="39880">
                  <c:v>58.776296715696297</c:v>
                </c:pt>
                <c:pt idx="39881">
                  <c:v>58.780412636076342</c:v>
                </c:pt>
                <c:pt idx="39882">
                  <c:v>58.791957290800823</c:v>
                </c:pt>
                <c:pt idx="39883">
                  <c:v>58.784729333060277</c:v>
                </c:pt>
                <c:pt idx="39884">
                  <c:v>58.79004991306374</c:v>
                </c:pt>
                <c:pt idx="39885">
                  <c:v>58.731824697931593</c:v>
                </c:pt>
                <c:pt idx="39886">
                  <c:v>58.731724309629648</c:v>
                </c:pt>
                <c:pt idx="39887">
                  <c:v>58.720982761320798</c:v>
                </c:pt>
                <c:pt idx="39888">
                  <c:v>58.726202953022288</c:v>
                </c:pt>
                <c:pt idx="39889">
                  <c:v>58.727809165853508</c:v>
                </c:pt>
                <c:pt idx="39890">
                  <c:v>58.72128392622664</c:v>
                </c:pt>
                <c:pt idx="39891">
                  <c:v>58.7240947986813</c:v>
                </c:pt>
                <c:pt idx="39892">
                  <c:v>58.723090915661771</c:v>
                </c:pt>
                <c:pt idx="39893">
                  <c:v>58.730017708496447</c:v>
                </c:pt>
                <c:pt idx="39894">
                  <c:v>58.747384884734153</c:v>
                </c:pt>
                <c:pt idx="39895">
                  <c:v>58.750798087000533</c:v>
                </c:pt>
                <c:pt idx="39896">
                  <c:v>58.751601193416128</c:v>
                </c:pt>
                <c:pt idx="39897">
                  <c:v>58.786235157589559</c:v>
                </c:pt>
                <c:pt idx="39898">
                  <c:v>58.687754233374697</c:v>
                </c:pt>
                <c:pt idx="39899">
                  <c:v>58.692974425076201</c:v>
                </c:pt>
                <c:pt idx="39900">
                  <c:v>58.676811908461929</c:v>
                </c:pt>
                <c:pt idx="39901">
                  <c:v>58.656332694863728</c:v>
                </c:pt>
                <c:pt idx="39902">
                  <c:v>58.680425887332177</c:v>
                </c:pt>
                <c:pt idx="39903">
                  <c:v>58.671892881666267</c:v>
                </c:pt>
                <c:pt idx="39904">
                  <c:v>58.733732075668676</c:v>
                </c:pt>
                <c:pt idx="39905">
                  <c:v>58.743268964354108</c:v>
                </c:pt>
                <c:pt idx="39906">
                  <c:v>58.754713230776638</c:v>
                </c:pt>
                <c:pt idx="39907">
                  <c:v>58.757624491533242</c:v>
                </c:pt>
                <c:pt idx="39908">
                  <c:v>58.766860215312818</c:v>
                </c:pt>
                <c:pt idx="39909">
                  <c:v>58.769269534559683</c:v>
                </c:pt>
                <c:pt idx="39910">
                  <c:v>58.767663321728449</c:v>
                </c:pt>
                <c:pt idx="39911">
                  <c:v>58.773285066637747</c:v>
                </c:pt>
                <c:pt idx="39912">
                  <c:v>58.772381571920192</c:v>
                </c:pt>
                <c:pt idx="39913">
                  <c:v>58.753910124361028</c:v>
                </c:pt>
                <c:pt idx="39914">
                  <c:v>58.743570129259972</c:v>
                </c:pt>
                <c:pt idx="39915">
                  <c:v>58.737346054538961</c:v>
                </c:pt>
                <c:pt idx="39916">
                  <c:v>58.706426457537738</c:v>
                </c:pt>
                <c:pt idx="39917">
                  <c:v>58.834019989318648</c:v>
                </c:pt>
                <c:pt idx="39918">
                  <c:v>58.831209116864002</c:v>
                </c:pt>
                <c:pt idx="39919">
                  <c:v>58.844159207815821</c:v>
                </c:pt>
                <c:pt idx="39920">
                  <c:v>58.845363867439232</c:v>
                </c:pt>
                <c:pt idx="39921">
                  <c:v>58.825888536860553</c:v>
                </c:pt>
                <c:pt idx="39922">
                  <c:v>58.8321126115816</c:v>
                </c:pt>
                <c:pt idx="39923">
                  <c:v>58.828097079503507</c:v>
                </c:pt>
                <c:pt idx="39924">
                  <c:v>58.814745435343873</c:v>
                </c:pt>
                <c:pt idx="39925">
                  <c:v>58.814745435343873</c:v>
                </c:pt>
                <c:pt idx="39926">
                  <c:v>58.821270674970769</c:v>
                </c:pt>
                <c:pt idx="39927">
                  <c:v>58.822776499500058</c:v>
                </c:pt>
                <c:pt idx="39928">
                  <c:v>58.825587371954711</c:v>
                </c:pt>
                <c:pt idx="39929">
                  <c:v>58.840143675737721</c:v>
                </c:pt>
                <c:pt idx="39930">
                  <c:v>58.835826978753801</c:v>
                </c:pt>
                <c:pt idx="39931">
                  <c:v>58.838939016114331</c:v>
                </c:pt>
                <c:pt idx="39932">
                  <c:v>58.838336686302597</c:v>
                </c:pt>
                <c:pt idx="39933">
                  <c:v>58.848475904799763</c:v>
                </c:pt>
                <c:pt idx="39934">
                  <c:v>58.853696096501253</c:v>
                </c:pt>
                <c:pt idx="39935">
                  <c:v>58.856908522163728</c:v>
                </c:pt>
                <c:pt idx="39936">
                  <c:v>58.845564644043151</c:v>
                </c:pt>
                <c:pt idx="39937">
                  <c:v>58.843054936494347</c:v>
                </c:pt>
                <c:pt idx="39938">
                  <c:v>58.784327779852468</c:v>
                </c:pt>
                <c:pt idx="39939">
                  <c:v>58.793965056839852</c:v>
                </c:pt>
                <c:pt idx="39940">
                  <c:v>58.794868551557428</c:v>
                </c:pt>
                <c:pt idx="39941">
                  <c:v>58.785733216079819</c:v>
                </c:pt>
                <c:pt idx="39942">
                  <c:v>58.806613982885807</c:v>
                </c:pt>
                <c:pt idx="39943">
                  <c:v>58.710843542823632</c:v>
                </c:pt>
                <c:pt idx="39944">
                  <c:v>58.718774218677851</c:v>
                </c:pt>
                <c:pt idx="39945">
                  <c:v>58.712148590749031</c:v>
                </c:pt>
                <c:pt idx="39946">
                  <c:v>58.70612529263191</c:v>
                </c:pt>
                <c:pt idx="39947">
                  <c:v>58.610957182381448</c:v>
                </c:pt>
                <c:pt idx="39948">
                  <c:v>58.598910586147227</c:v>
                </c:pt>
                <c:pt idx="39949">
                  <c:v>58.596200101994533</c:v>
                </c:pt>
                <c:pt idx="39950">
                  <c:v>58.593389229539881</c:v>
                </c:pt>
                <c:pt idx="39951">
                  <c:v>58.602223400111633</c:v>
                </c:pt>
                <c:pt idx="39952">
                  <c:v>58.613466889930251</c:v>
                </c:pt>
                <c:pt idx="39953">
                  <c:v>58.62079523597275</c:v>
                </c:pt>
                <c:pt idx="39954">
                  <c:v>58.607543980115068</c:v>
                </c:pt>
                <c:pt idx="39955">
                  <c:v>58.610154075965831</c:v>
                </c:pt>
                <c:pt idx="39956">
                  <c:v>58.621397565784427</c:v>
                </c:pt>
                <c:pt idx="39957">
                  <c:v>58.678418121293163</c:v>
                </c:pt>
                <c:pt idx="39958">
                  <c:v>58.674101424309207</c:v>
                </c:pt>
                <c:pt idx="39959">
                  <c:v>58.670085892231121</c:v>
                </c:pt>
                <c:pt idx="39960">
                  <c:v>58.666773078266701</c:v>
                </c:pt>
                <c:pt idx="39961">
                  <c:v>58.658340460902757</c:v>
                </c:pt>
                <c:pt idx="39962">
                  <c:v>58.756720996815659</c:v>
                </c:pt>
                <c:pt idx="39963">
                  <c:v>58.752906241341499</c:v>
                </c:pt>
                <c:pt idx="39964">
                  <c:v>58.738851879068243</c:v>
                </c:pt>
                <c:pt idx="39965">
                  <c:v>58.740056538691647</c:v>
                </c:pt>
                <c:pt idx="39966">
                  <c:v>58.837633968188953</c:v>
                </c:pt>
                <c:pt idx="39967">
                  <c:v>58.830406010448392</c:v>
                </c:pt>
                <c:pt idx="39968">
                  <c:v>58.831409893467907</c:v>
                </c:pt>
                <c:pt idx="39969">
                  <c:v>58.826189701766403</c:v>
                </c:pt>
                <c:pt idx="39970">
                  <c:v>58.822977276103963</c:v>
                </c:pt>
                <c:pt idx="39971">
                  <c:v>58.809826408548247</c:v>
                </c:pt>
                <c:pt idx="39972">
                  <c:v>58.796173599482799</c:v>
                </c:pt>
                <c:pt idx="39973">
                  <c:v>58.808119807415082</c:v>
                </c:pt>
                <c:pt idx="39974">
                  <c:v>58.804706605148702</c:v>
                </c:pt>
                <c:pt idx="39975">
                  <c:v>58.797177482502313</c:v>
                </c:pt>
                <c:pt idx="39976">
                  <c:v>58.802698839109681</c:v>
                </c:pt>
                <c:pt idx="39977">
                  <c:v>58.792158067404742</c:v>
                </c:pt>
                <c:pt idx="39978">
                  <c:v>58.798582918729672</c:v>
                </c:pt>
                <c:pt idx="39979">
                  <c:v>58.808922913830713</c:v>
                </c:pt>
                <c:pt idx="39980">
                  <c:v>58.803200780619413</c:v>
                </c:pt>
                <c:pt idx="39981">
                  <c:v>58.799988354956973</c:v>
                </c:pt>
                <c:pt idx="39982">
                  <c:v>58.808722137226802</c:v>
                </c:pt>
                <c:pt idx="39983">
                  <c:v>58.708735388482651</c:v>
                </c:pt>
                <c:pt idx="39984">
                  <c:v>58.692673260170352</c:v>
                </c:pt>
                <c:pt idx="39985">
                  <c:v>58.689962776017623</c:v>
                </c:pt>
                <c:pt idx="39986">
                  <c:v>58.690765882433247</c:v>
                </c:pt>
                <c:pt idx="39987">
                  <c:v>58.696688792248409</c:v>
                </c:pt>
                <c:pt idx="39988">
                  <c:v>58.706627234141671</c:v>
                </c:pt>
                <c:pt idx="39989">
                  <c:v>58.704820244706518</c:v>
                </c:pt>
                <c:pt idx="39990">
                  <c:v>58.708936165086541</c:v>
                </c:pt>
                <c:pt idx="39991">
                  <c:v>58.717368782450507</c:v>
                </c:pt>
                <c:pt idx="39992">
                  <c:v>58.713152473768531</c:v>
                </c:pt>
                <c:pt idx="39993">
                  <c:v>58.715059851505622</c:v>
                </c:pt>
                <c:pt idx="39994">
                  <c:v>58.71465829829782</c:v>
                </c:pt>
                <c:pt idx="39995">
                  <c:v>58.713955580184169</c:v>
                </c:pt>
                <c:pt idx="39996">
                  <c:v>58.717569559054418</c:v>
                </c:pt>
                <c:pt idx="39997">
                  <c:v>58.71606373452515</c:v>
                </c:pt>
                <c:pt idx="39998">
                  <c:v>58.726202953022288</c:v>
                </c:pt>
                <c:pt idx="39999">
                  <c:v>58.730720426610141</c:v>
                </c:pt>
                <c:pt idx="40000">
                  <c:v>58.736944501331152</c:v>
                </c:pt>
                <c:pt idx="40001">
                  <c:v>58.729616155288653</c:v>
                </c:pt>
                <c:pt idx="40002">
                  <c:v>58.840444840643592</c:v>
                </c:pt>
                <c:pt idx="40003">
                  <c:v>58.854198038011027</c:v>
                </c:pt>
                <c:pt idx="40004">
                  <c:v>58.847672798384153</c:v>
                </c:pt>
                <c:pt idx="40005">
                  <c:v>58.845163090835342</c:v>
                </c:pt>
                <c:pt idx="40006">
                  <c:v>58.844661149325589</c:v>
                </c:pt>
                <c:pt idx="40007">
                  <c:v>58.836328920263583</c:v>
                </c:pt>
                <c:pt idx="40008">
                  <c:v>58.834923484036253</c:v>
                </c:pt>
                <c:pt idx="40009">
                  <c:v>58.827795914597672</c:v>
                </c:pt>
                <c:pt idx="40010">
                  <c:v>58.820869121762989</c:v>
                </c:pt>
                <c:pt idx="40011">
                  <c:v>58.823178052707881</c:v>
                </c:pt>
                <c:pt idx="40012">
                  <c:v>58.822073781386393</c:v>
                </c:pt>
                <c:pt idx="40013">
                  <c:v>58.823278441009819</c:v>
                </c:pt>
                <c:pt idx="40014">
                  <c:v>58.824985042143012</c:v>
                </c:pt>
                <c:pt idx="40015">
                  <c:v>58.832212999883552</c:v>
                </c:pt>
                <c:pt idx="40016">
                  <c:v>58.831108728562079</c:v>
                </c:pt>
                <c:pt idx="40017">
                  <c:v>58.823278441009819</c:v>
                </c:pt>
                <c:pt idx="40018">
                  <c:v>58.818459802516116</c:v>
                </c:pt>
                <c:pt idx="40019">
                  <c:v>58.822475334594202</c:v>
                </c:pt>
                <c:pt idx="40020">
                  <c:v>58.823479217613723</c:v>
                </c:pt>
                <c:pt idx="40021">
                  <c:v>58.823278441009798</c:v>
                </c:pt>
                <c:pt idx="40022">
                  <c:v>58.829000574221048</c:v>
                </c:pt>
                <c:pt idx="40023">
                  <c:v>58.838035521396733</c:v>
                </c:pt>
                <c:pt idx="40024">
                  <c:v>58.853796484803183</c:v>
                </c:pt>
                <c:pt idx="40025">
                  <c:v>58.856306192351987</c:v>
                </c:pt>
                <c:pt idx="40026">
                  <c:v>58.8663450225472</c:v>
                </c:pt>
                <c:pt idx="40027">
                  <c:v>58.856406580653939</c:v>
                </c:pt>
                <c:pt idx="40028">
                  <c:v>58.860422112732017</c:v>
                </c:pt>
                <c:pt idx="40029">
                  <c:v>58.860321724430101</c:v>
                </c:pt>
                <c:pt idx="40030">
                  <c:v>58.865843081037433</c:v>
                </c:pt>
                <c:pt idx="40031">
                  <c:v>58.870561331229197</c:v>
                </c:pt>
                <c:pt idx="40032">
                  <c:v>58.864337256508158</c:v>
                </c:pt>
                <c:pt idx="40033">
                  <c:v>58.863333373488629</c:v>
                </c:pt>
                <c:pt idx="40034">
                  <c:v>58.852892990085643</c:v>
                </c:pt>
                <c:pt idx="40035">
                  <c:v>58.796474764388641</c:v>
                </c:pt>
                <c:pt idx="40036">
                  <c:v>58.797980588917923</c:v>
                </c:pt>
                <c:pt idx="40037">
                  <c:v>58.796374376086689</c:v>
                </c:pt>
                <c:pt idx="40038">
                  <c:v>58.795972822878902</c:v>
                </c:pt>
                <c:pt idx="40039">
                  <c:v>58.800992237976502</c:v>
                </c:pt>
                <c:pt idx="40040">
                  <c:v>58.815648930061478</c:v>
                </c:pt>
                <c:pt idx="40041">
                  <c:v>58.813038834210737</c:v>
                </c:pt>
                <c:pt idx="40042">
                  <c:v>58.80279922741164</c:v>
                </c:pt>
                <c:pt idx="40043">
                  <c:v>58.798582918729672</c:v>
                </c:pt>
                <c:pt idx="40044">
                  <c:v>58.795270104765251</c:v>
                </c:pt>
                <c:pt idx="40045">
                  <c:v>58.793563503632043</c:v>
                </c:pt>
                <c:pt idx="40046">
                  <c:v>58.795571269671079</c:v>
                </c:pt>
                <c:pt idx="40047">
                  <c:v>58.799084860239397</c:v>
                </c:pt>
                <c:pt idx="40048">
                  <c:v>58.805911264772128</c:v>
                </c:pt>
                <c:pt idx="40049">
                  <c:v>58.811633397983393</c:v>
                </c:pt>
                <c:pt idx="40050">
                  <c:v>58.810930679869728</c:v>
                </c:pt>
                <c:pt idx="40051">
                  <c:v>58.819062132327844</c:v>
                </c:pt>
                <c:pt idx="40052">
                  <c:v>58.817656696100507</c:v>
                </c:pt>
                <c:pt idx="40053">
                  <c:v>58.827494749691802</c:v>
                </c:pt>
                <c:pt idx="40054">
                  <c:v>58.893751028980098</c:v>
                </c:pt>
                <c:pt idx="40055">
                  <c:v>58.896662289736703</c:v>
                </c:pt>
                <c:pt idx="40056">
                  <c:v>58.89967393879526</c:v>
                </c:pt>
                <c:pt idx="40057">
                  <c:v>58.897565784454272</c:v>
                </c:pt>
                <c:pt idx="40058">
                  <c:v>58.885318411616097</c:v>
                </c:pt>
                <c:pt idx="40059">
                  <c:v>58.875279581420934</c:v>
                </c:pt>
                <c:pt idx="40060">
                  <c:v>58.849580176121229</c:v>
                </c:pt>
                <c:pt idx="40061">
                  <c:v>58.861325607449587</c:v>
                </c:pt>
                <c:pt idx="40062">
                  <c:v>58.862229102167163</c:v>
                </c:pt>
                <c:pt idx="40063">
                  <c:v>58.861124830845682</c:v>
                </c:pt>
                <c:pt idx="40064">
                  <c:v>58.866244634245248</c:v>
                </c:pt>
                <c:pt idx="40065">
                  <c:v>58.86694735235892</c:v>
                </c:pt>
                <c:pt idx="40066">
                  <c:v>58.866043857641337</c:v>
                </c:pt>
                <c:pt idx="40067">
                  <c:v>58.853394931595403</c:v>
                </c:pt>
                <c:pt idx="40068">
                  <c:v>58.816853589684897</c:v>
                </c:pt>
                <c:pt idx="40069">
                  <c:v>58.825687760256663</c:v>
                </c:pt>
                <c:pt idx="40070">
                  <c:v>58.827293973087897</c:v>
                </c:pt>
                <c:pt idx="40071">
                  <c:v>58.834823095734272</c:v>
                </c:pt>
                <c:pt idx="40072">
                  <c:v>58.830305622146447</c:v>
                </c:pt>
                <c:pt idx="40073">
                  <c:v>58.808621748924843</c:v>
                </c:pt>
                <c:pt idx="40074">
                  <c:v>58.8076178659053</c:v>
                </c:pt>
                <c:pt idx="40075">
                  <c:v>58.806312817979951</c:v>
                </c:pt>
                <c:pt idx="40076">
                  <c:v>58.809023302132637</c:v>
                </c:pt>
                <c:pt idx="40077">
                  <c:v>58.810629514963857</c:v>
                </c:pt>
                <c:pt idx="40078">
                  <c:v>58.803903498733092</c:v>
                </c:pt>
                <c:pt idx="40079">
                  <c:v>58.818058249308308</c:v>
                </c:pt>
                <c:pt idx="40080">
                  <c:v>58.815347765155607</c:v>
                </c:pt>
                <c:pt idx="40081">
                  <c:v>58.807718254207252</c:v>
                </c:pt>
                <c:pt idx="40082">
                  <c:v>58.722588974152011</c:v>
                </c:pt>
                <c:pt idx="40083">
                  <c:v>58.693074813378139</c:v>
                </c:pt>
                <c:pt idx="40084">
                  <c:v>58.701808595647947</c:v>
                </c:pt>
                <c:pt idx="40085">
                  <c:v>58.698796946589418</c:v>
                </c:pt>
                <c:pt idx="40086">
                  <c:v>58.716666064336842</c:v>
                </c:pt>
                <c:pt idx="40087">
                  <c:v>58.746381001714617</c:v>
                </c:pt>
                <c:pt idx="40088">
                  <c:v>58.733932852272588</c:v>
                </c:pt>
                <c:pt idx="40089">
                  <c:v>58.720882373018831</c:v>
                </c:pt>
                <c:pt idx="40090">
                  <c:v>58.713353250372428</c:v>
                </c:pt>
                <c:pt idx="40091">
                  <c:v>58.7190753835837</c:v>
                </c:pt>
                <c:pt idx="40092">
                  <c:v>58.728712660571098</c:v>
                </c:pt>
                <c:pt idx="40093">
                  <c:v>58.718372665470028</c:v>
                </c:pt>
                <c:pt idx="40094">
                  <c:v>58.71275092056073</c:v>
                </c:pt>
                <c:pt idx="40095">
                  <c:v>58.716063734525143</c:v>
                </c:pt>
                <c:pt idx="40096">
                  <c:v>58.71104431942755</c:v>
                </c:pt>
                <c:pt idx="40097">
                  <c:v>58.737546831142879</c:v>
                </c:pt>
                <c:pt idx="40098">
                  <c:v>58.747485273036098</c:v>
                </c:pt>
                <c:pt idx="40099">
                  <c:v>58.742164693032649</c:v>
                </c:pt>
                <c:pt idx="40100">
                  <c:v>58.747083719828296</c:v>
                </c:pt>
                <c:pt idx="40101">
                  <c:v>58.832212999883552</c:v>
                </c:pt>
                <c:pt idx="40102">
                  <c:v>58.878793171989258</c:v>
                </c:pt>
                <c:pt idx="40103">
                  <c:v>58.880499773122423</c:v>
                </c:pt>
                <c:pt idx="40104">
                  <c:v>58.882708315765399</c:v>
                </c:pt>
                <c:pt idx="40105">
                  <c:v>58.877086570856093</c:v>
                </c:pt>
                <c:pt idx="40106">
                  <c:v>58.874376086703379</c:v>
                </c:pt>
                <c:pt idx="40107">
                  <c:v>58.878190842177553</c:v>
                </c:pt>
                <c:pt idx="40108">
                  <c:v>58.887928507466889</c:v>
                </c:pt>
                <c:pt idx="40109">
                  <c:v>58.890739379921548</c:v>
                </c:pt>
                <c:pt idx="40110">
                  <c:v>58.910716652009988</c:v>
                </c:pt>
                <c:pt idx="40111">
                  <c:v>58.912322864841222</c:v>
                </c:pt>
                <c:pt idx="40112">
                  <c:v>58.936416057309678</c:v>
                </c:pt>
                <c:pt idx="40113">
                  <c:v>58.941937413917039</c:v>
                </c:pt>
                <c:pt idx="40114">
                  <c:v>58.938825376556551</c:v>
                </c:pt>
                <c:pt idx="40115">
                  <c:v>58.942539743728773</c:v>
                </c:pt>
                <c:pt idx="40116">
                  <c:v>58.923164801452018</c:v>
                </c:pt>
                <c:pt idx="40117">
                  <c:v>58.913627912766593</c:v>
                </c:pt>
                <c:pt idx="40118">
                  <c:v>58.920554705601283</c:v>
                </c:pt>
                <c:pt idx="40119">
                  <c:v>58.91844655126026</c:v>
                </c:pt>
                <c:pt idx="40120">
                  <c:v>58.916840338429061</c:v>
                </c:pt>
                <c:pt idx="40121">
                  <c:v>58.897164231246471</c:v>
                </c:pt>
                <c:pt idx="40122">
                  <c:v>58.888530837278601</c:v>
                </c:pt>
                <c:pt idx="40123">
                  <c:v>58.886322294635647</c:v>
                </c:pt>
                <c:pt idx="40124">
                  <c:v>58.875078804817043</c:v>
                </c:pt>
                <c:pt idx="40125">
                  <c:v>58.87618307613851</c:v>
                </c:pt>
                <c:pt idx="40126">
                  <c:v>58.876283464440441</c:v>
                </c:pt>
                <c:pt idx="40127">
                  <c:v>58.869959001417463</c:v>
                </c:pt>
                <c:pt idx="40128">
                  <c:v>58.800389908164767</c:v>
                </c:pt>
                <c:pt idx="40129">
                  <c:v>58.784227391550488</c:v>
                </c:pt>
                <c:pt idx="40130">
                  <c:v>58.781316130793883</c:v>
                </c:pt>
                <c:pt idx="40131">
                  <c:v>58.76997225267332</c:v>
                </c:pt>
                <c:pt idx="40132">
                  <c:v>58.765354390783529</c:v>
                </c:pt>
                <c:pt idx="40133">
                  <c:v>58.763246236442541</c:v>
                </c:pt>
                <c:pt idx="40134">
                  <c:v>58.76113808210156</c:v>
                </c:pt>
                <c:pt idx="40135">
                  <c:v>58.748288379451708</c:v>
                </c:pt>
                <c:pt idx="40136">
                  <c:v>58.757925656439113</c:v>
                </c:pt>
                <c:pt idx="40137">
                  <c:v>58.778304481735347</c:v>
                </c:pt>
                <c:pt idx="40138">
                  <c:v>58.786335545891511</c:v>
                </c:pt>
                <c:pt idx="40139">
                  <c:v>58.788845253440293</c:v>
                </c:pt>
                <c:pt idx="40140">
                  <c:v>58.787138652307107</c:v>
                </c:pt>
                <c:pt idx="40141">
                  <c:v>58.79185690249885</c:v>
                </c:pt>
                <c:pt idx="40142">
                  <c:v>58.788945641742231</c:v>
                </c:pt>
                <c:pt idx="40143">
                  <c:v>58.794868551557407</c:v>
                </c:pt>
                <c:pt idx="40144">
                  <c:v>58.787540205514922</c:v>
                </c:pt>
                <c:pt idx="40145">
                  <c:v>58.7328285809511</c:v>
                </c:pt>
                <c:pt idx="40146">
                  <c:v>58.738450325860413</c:v>
                </c:pt>
                <c:pt idx="40147">
                  <c:v>58.801293402882322</c:v>
                </c:pt>
                <c:pt idx="40148">
                  <c:v>58.794567386651558</c:v>
                </c:pt>
                <c:pt idx="40149">
                  <c:v>58.78583360438175</c:v>
                </c:pt>
                <c:pt idx="40150">
                  <c:v>58.776597880602147</c:v>
                </c:pt>
                <c:pt idx="40151">
                  <c:v>58.778003316829498</c:v>
                </c:pt>
                <c:pt idx="40152">
                  <c:v>58.776698268904113</c:v>
                </c:pt>
                <c:pt idx="40153">
                  <c:v>58.726905671135953</c:v>
                </c:pt>
                <c:pt idx="40154">
                  <c:v>58.72379363377545</c:v>
                </c:pt>
                <c:pt idx="40155">
                  <c:v>58.719476936791509</c:v>
                </c:pt>
                <c:pt idx="40156">
                  <c:v>58.70351519678114</c:v>
                </c:pt>
                <c:pt idx="40157">
                  <c:v>58.686348797147353</c:v>
                </c:pt>
                <c:pt idx="40158">
                  <c:v>58.682232876767323</c:v>
                </c:pt>
                <c:pt idx="40159">
                  <c:v>58.6730975412897</c:v>
                </c:pt>
                <c:pt idx="40160">
                  <c:v>58.672495211478001</c:v>
                </c:pt>
                <c:pt idx="40161">
                  <c:v>58.675406472234577</c:v>
                </c:pt>
                <c:pt idx="40162">
                  <c:v>58.67028666883504</c:v>
                </c:pt>
                <c:pt idx="40163">
                  <c:v>58.671692105062348</c:v>
                </c:pt>
                <c:pt idx="40164">
                  <c:v>58.726403729626178</c:v>
                </c:pt>
                <c:pt idx="40165">
                  <c:v>58.724395963587142</c:v>
                </c:pt>
                <c:pt idx="40166">
                  <c:v>58.722689362453963</c:v>
                </c:pt>
                <c:pt idx="40167">
                  <c:v>58.714256745089997</c:v>
                </c:pt>
                <c:pt idx="40168">
                  <c:v>58.722287809246097</c:v>
                </c:pt>
                <c:pt idx="40169">
                  <c:v>58.711044319427508</c:v>
                </c:pt>
                <c:pt idx="40170">
                  <c:v>58.722187420944181</c:v>
                </c:pt>
                <c:pt idx="40171">
                  <c:v>58.720982761320762</c:v>
                </c:pt>
                <c:pt idx="40172">
                  <c:v>58.765856332293282</c:v>
                </c:pt>
                <c:pt idx="40173">
                  <c:v>58.777400987017757</c:v>
                </c:pt>
                <c:pt idx="40174">
                  <c:v>58.776798657206037</c:v>
                </c:pt>
                <c:pt idx="40175">
                  <c:v>58.767462545124509</c:v>
                </c:pt>
                <c:pt idx="40176">
                  <c:v>58.771578465504547</c:v>
                </c:pt>
                <c:pt idx="40177">
                  <c:v>58.767663321728428</c:v>
                </c:pt>
                <c:pt idx="40178">
                  <c:v>58.769269534559662</c:v>
                </c:pt>
                <c:pt idx="40179">
                  <c:v>58.763748177952301</c:v>
                </c:pt>
                <c:pt idx="40180">
                  <c:v>58.766559050406983</c:v>
                </c:pt>
                <c:pt idx="40181">
                  <c:v>58.769871864371368</c:v>
                </c:pt>
                <c:pt idx="40182">
                  <c:v>58.776597880602147</c:v>
                </c:pt>
                <c:pt idx="40183">
                  <c:v>58.720280043207111</c:v>
                </c:pt>
                <c:pt idx="40184">
                  <c:v>58.711144707729481</c:v>
                </c:pt>
                <c:pt idx="40185">
                  <c:v>58.611459123891187</c:v>
                </c:pt>
                <c:pt idx="40186">
                  <c:v>58.623104166917628</c:v>
                </c:pt>
                <c:pt idx="40187">
                  <c:v>58.622100283898121</c:v>
                </c:pt>
                <c:pt idx="40188">
                  <c:v>58.635050374849932</c:v>
                </c:pt>
                <c:pt idx="40189">
                  <c:v>58.615976597479062</c:v>
                </c:pt>
                <c:pt idx="40190">
                  <c:v>58.616277762384897</c:v>
                </c:pt>
                <c:pt idx="40191">
                  <c:v>58.631637172583559</c:v>
                </c:pt>
                <c:pt idx="40192">
                  <c:v>58.634448045038212</c:v>
                </c:pt>
                <c:pt idx="40193">
                  <c:v>58.646093088064653</c:v>
                </c:pt>
                <c:pt idx="40194">
                  <c:v>58.637258917492879</c:v>
                </c:pt>
                <c:pt idx="40195">
                  <c:v>58.643984933723658</c:v>
                </c:pt>
                <c:pt idx="40196">
                  <c:v>58.645591146554899</c:v>
                </c:pt>
                <c:pt idx="40197">
                  <c:v>58.67289676468581</c:v>
                </c:pt>
                <c:pt idx="40198">
                  <c:v>58.676611131858031</c:v>
                </c:pt>
                <c:pt idx="40199">
                  <c:v>58.6687808443058</c:v>
                </c:pt>
                <c:pt idx="40200">
                  <c:v>58.671089775250657</c:v>
                </c:pt>
                <c:pt idx="40201">
                  <c:v>58.673699871101412</c:v>
                </c:pt>
                <c:pt idx="40202">
                  <c:v>58.718272277168083</c:v>
                </c:pt>
                <c:pt idx="40203">
                  <c:v>58.721083149622743</c:v>
                </c:pt>
                <c:pt idx="40204">
                  <c:v>58.819463685535638</c:v>
                </c:pt>
                <c:pt idx="40205">
                  <c:v>58.794065445141811</c:v>
                </c:pt>
                <c:pt idx="40206">
                  <c:v>58.795470881369127</c:v>
                </c:pt>
                <c:pt idx="40207">
                  <c:v>58.784930109664181</c:v>
                </c:pt>
                <c:pt idx="40208">
                  <c:v>58.792961173820338</c:v>
                </c:pt>
                <c:pt idx="40209">
                  <c:v>58.78312312022905</c:v>
                </c:pt>
                <c:pt idx="40210">
                  <c:v>58.772883513429953</c:v>
                </c:pt>
                <c:pt idx="40211">
                  <c:v>58.767261768520648</c:v>
                </c:pt>
                <c:pt idx="40212">
                  <c:v>58.74818799114977</c:v>
                </c:pt>
                <c:pt idx="40213">
                  <c:v>58.753408182851267</c:v>
                </c:pt>
                <c:pt idx="40214">
                  <c:v>58.744875177185349</c:v>
                </c:pt>
                <c:pt idx="40215">
                  <c:v>58.75180197002004</c:v>
                </c:pt>
                <c:pt idx="40216">
                  <c:v>58.732125862837442</c:v>
                </c:pt>
                <c:pt idx="40217">
                  <c:v>58.729716543590598</c:v>
                </c:pt>
                <c:pt idx="40218">
                  <c:v>58.74015692699362</c:v>
                </c:pt>
                <c:pt idx="40219">
                  <c:v>58.742566246240457</c:v>
                </c:pt>
                <c:pt idx="40220">
                  <c:v>58.733230134158937</c:v>
                </c:pt>
                <c:pt idx="40221">
                  <c:v>58.740458091899463</c:v>
                </c:pt>
                <c:pt idx="40222">
                  <c:v>58.739454208879962</c:v>
                </c:pt>
                <c:pt idx="40223">
                  <c:v>58.75039653379271</c:v>
                </c:pt>
                <c:pt idx="40224">
                  <c:v>58.761740411913273</c:v>
                </c:pt>
                <c:pt idx="40225">
                  <c:v>58.762945071536713</c:v>
                </c:pt>
                <c:pt idx="40226">
                  <c:v>58.772983901731898</c:v>
                </c:pt>
                <c:pt idx="40227">
                  <c:v>58.767362156822578</c:v>
                </c:pt>
                <c:pt idx="40228">
                  <c:v>58.779107588150971</c:v>
                </c:pt>
                <c:pt idx="40229">
                  <c:v>58.784528556456337</c:v>
                </c:pt>
                <c:pt idx="40230">
                  <c:v>58.787941758722717</c:v>
                </c:pt>
                <c:pt idx="40231">
                  <c:v>58.803000004015523</c:v>
                </c:pt>
                <c:pt idx="40232">
                  <c:v>58.806212429677998</c:v>
                </c:pt>
                <c:pt idx="40233">
                  <c:v>58.814946211947799</c:v>
                </c:pt>
                <c:pt idx="40234">
                  <c:v>58.812034951191187</c:v>
                </c:pt>
                <c:pt idx="40235">
                  <c:v>58.802899615713557</c:v>
                </c:pt>
                <c:pt idx="40236">
                  <c:v>58.806915147791663</c:v>
                </c:pt>
                <c:pt idx="40237">
                  <c:v>58.802096509297947</c:v>
                </c:pt>
                <c:pt idx="40238">
                  <c:v>58.802297285901851</c:v>
                </c:pt>
                <c:pt idx="40239">
                  <c:v>58.819564073837583</c:v>
                </c:pt>
                <c:pt idx="40240">
                  <c:v>58.793563503632043</c:v>
                </c:pt>
                <c:pt idx="40241">
                  <c:v>58.799084860239397</c:v>
                </c:pt>
                <c:pt idx="40242">
                  <c:v>58.792158067404728</c:v>
                </c:pt>
                <c:pt idx="40243">
                  <c:v>58.803200780619427</c:v>
                </c:pt>
                <c:pt idx="40244">
                  <c:v>58.791455349291041</c:v>
                </c:pt>
                <c:pt idx="40245">
                  <c:v>58.789046030044197</c:v>
                </c:pt>
                <c:pt idx="40246">
                  <c:v>58.793362727028132</c:v>
                </c:pt>
                <c:pt idx="40247">
                  <c:v>58.787339428911032</c:v>
                </c:pt>
                <c:pt idx="40248">
                  <c:v>58.78824292362858</c:v>
                </c:pt>
                <c:pt idx="40249">
                  <c:v>58.774389337959207</c:v>
                </c:pt>
                <c:pt idx="40250">
                  <c:v>58.766860215312811</c:v>
                </c:pt>
                <c:pt idx="40251">
                  <c:v>58.767462545124523</c:v>
                </c:pt>
                <c:pt idx="40252">
                  <c:v>58.757624491533221</c:v>
                </c:pt>
                <c:pt idx="40253">
                  <c:v>58.762242353423026</c:v>
                </c:pt>
                <c:pt idx="40254">
                  <c:v>58.75481361907859</c:v>
                </c:pt>
                <c:pt idx="40255">
                  <c:v>58.753107017945403</c:v>
                </c:pt>
                <c:pt idx="40256">
                  <c:v>58.748388767753653</c:v>
                </c:pt>
                <c:pt idx="40257">
                  <c:v>58.744373235675589</c:v>
                </c:pt>
                <c:pt idx="40258">
                  <c:v>58.730318873402318</c:v>
                </c:pt>
                <c:pt idx="40259">
                  <c:v>58.748790320961461</c:v>
                </c:pt>
                <c:pt idx="40260">
                  <c:v>58.747987214545851</c:v>
                </c:pt>
                <c:pt idx="40261">
                  <c:v>58.74397168246778</c:v>
                </c:pt>
                <c:pt idx="40262">
                  <c:v>58.734434793782341</c:v>
                </c:pt>
                <c:pt idx="40263">
                  <c:v>58.747083719828282</c:v>
                </c:pt>
                <c:pt idx="40264">
                  <c:v>58.744373235675589</c:v>
                </c:pt>
                <c:pt idx="40265">
                  <c:v>58.742967799448259</c:v>
                </c:pt>
                <c:pt idx="40266">
                  <c:v>58.744373235675589</c:v>
                </c:pt>
                <c:pt idx="40267">
                  <c:v>58.736342171519453</c:v>
                </c:pt>
                <c:pt idx="40268">
                  <c:v>58.766960603614798</c:v>
                </c:pt>
                <c:pt idx="40269">
                  <c:v>58.746381001714617</c:v>
                </c:pt>
                <c:pt idx="40270">
                  <c:v>58.746581778318543</c:v>
                </c:pt>
                <c:pt idx="40271">
                  <c:v>58.750697698698538</c:v>
                </c:pt>
                <c:pt idx="40272">
                  <c:v>58.754010512662973</c:v>
                </c:pt>
                <c:pt idx="40273">
                  <c:v>58.762141965121103</c:v>
                </c:pt>
                <c:pt idx="40274">
                  <c:v>58.753809736059061</c:v>
                </c:pt>
                <c:pt idx="40275">
                  <c:v>58.753608959455157</c:v>
                </c:pt>
                <c:pt idx="40276">
                  <c:v>58.759933422478127</c:v>
                </c:pt>
                <c:pt idx="40277">
                  <c:v>58.75551633719224</c:v>
                </c:pt>
                <c:pt idx="40278">
                  <c:v>58.762744294932801</c:v>
                </c:pt>
                <c:pt idx="40279">
                  <c:v>58.764752060971823</c:v>
                </c:pt>
                <c:pt idx="40280">
                  <c:v>58.769570699465511</c:v>
                </c:pt>
                <c:pt idx="40281">
                  <c:v>58.777601763621647</c:v>
                </c:pt>
                <c:pt idx="40282">
                  <c:v>58.772281183618219</c:v>
                </c:pt>
                <c:pt idx="40283">
                  <c:v>58.739654985483853</c:v>
                </c:pt>
                <c:pt idx="40284">
                  <c:v>58.744172459071699</c:v>
                </c:pt>
                <c:pt idx="40285">
                  <c:v>58.762744294932801</c:v>
                </c:pt>
                <c:pt idx="40286">
                  <c:v>58.769068757955772</c:v>
                </c:pt>
                <c:pt idx="40287">
                  <c:v>58.749794203980997</c:v>
                </c:pt>
                <c:pt idx="40288">
                  <c:v>58.76645866210503</c:v>
                </c:pt>
                <c:pt idx="40289">
                  <c:v>58.762744294932801</c:v>
                </c:pt>
                <c:pt idx="40290">
                  <c:v>58.764350507764043</c:v>
                </c:pt>
                <c:pt idx="40291">
                  <c:v>58.752103134925903</c:v>
                </c:pt>
                <c:pt idx="40292">
                  <c:v>58.752906241341499</c:v>
                </c:pt>
                <c:pt idx="40293">
                  <c:v>58.759833034176189</c:v>
                </c:pt>
                <c:pt idx="40294">
                  <c:v>58.748087602847797</c:v>
                </c:pt>
                <c:pt idx="40295">
                  <c:v>58.740859645107271</c:v>
                </c:pt>
                <c:pt idx="40296">
                  <c:v>58.741461974918998</c:v>
                </c:pt>
                <c:pt idx="40297">
                  <c:v>58.72941537868477</c:v>
                </c:pt>
                <c:pt idx="40298">
                  <c:v>58.729515766986701</c:v>
                </c:pt>
                <c:pt idx="40299">
                  <c:v>58.719878489999317</c:v>
                </c:pt>
                <c:pt idx="40300">
                  <c:v>58.715059851505643</c:v>
                </c:pt>
                <c:pt idx="40301">
                  <c:v>58.724496351889108</c:v>
                </c:pt>
                <c:pt idx="40302">
                  <c:v>58.757825268137147</c:v>
                </c:pt>
                <c:pt idx="40303">
                  <c:v>58.756018278702022</c:v>
                </c:pt>
                <c:pt idx="40304">
                  <c:v>58.758327209646907</c:v>
                </c:pt>
                <c:pt idx="40305">
                  <c:v>58.710140824709981</c:v>
                </c:pt>
                <c:pt idx="40306">
                  <c:v>58.713052085466579</c:v>
                </c:pt>
                <c:pt idx="40307">
                  <c:v>58.626918922391802</c:v>
                </c:pt>
                <c:pt idx="40308">
                  <c:v>58.626517369184</c:v>
                </c:pt>
                <c:pt idx="40309">
                  <c:v>58.622301060502011</c:v>
                </c:pt>
                <c:pt idx="40310">
                  <c:v>58.622100283898099</c:v>
                </c:pt>
                <c:pt idx="40311">
                  <c:v>58.629529018242543</c:v>
                </c:pt>
                <c:pt idx="40312">
                  <c:v>58.630934454469887</c:v>
                </c:pt>
                <c:pt idx="40313">
                  <c:v>58.641977167684573</c:v>
                </c:pt>
                <c:pt idx="40314">
                  <c:v>58.658641625808613</c:v>
                </c:pt>
                <c:pt idx="40315">
                  <c:v>58.652819104295403</c:v>
                </c:pt>
                <c:pt idx="40316">
                  <c:v>58.663962205812084</c:v>
                </c:pt>
                <c:pt idx="40317">
                  <c:v>58.658039295996922</c:v>
                </c:pt>
                <c:pt idx="40318">
                  <c:v>58.665267253737447</c:v>
                </c:pt>
                <c:pt idx="40319">
                  <c:v>58.667676572984313</c:v>
                </c:pt>
                <c:pt idx="40320">
                  <c:v>58.657838519393003</c:v>
                </c:pt>
                <c:pt idx="40321">
                  <c:v>58.651815221275903</c:v>
                </c:pt>
                <c:pt idx="40322">
                  <c:v>58.651614444671978</c:v>
                </c:pt>
                <c:pt idx="40323">
                  <c:v>58.639367071833853</c:v>
                </c:pt>
                <c:pt idx="40324">
                  <c:v>58.699700441306973</c:v>
                </c:pt>
                <c:pt idx="40325">
                  <c:v>58.693978308095701</c:v>
                </c:pt>
                <c:pt idx="40326">
                  <c:v>58.779107588150971</c:v>
                </c:pt>
                <c:pt idx="40327">
                  <c:v>58.775895162488482</c:v>
                </c:pt>
                <c:pt idx="40328">
                  <c:v>58.774690502865063</c:v>
                </c:pt>
                <c:pt idx="40329">
                  <c:v>58.772682736826027</c:v>
                </c:pt>
                <c:pt idx="40330">
                  <c:v>58.761338858705471</c:v>
                </c:pt>
                <c:pt idx="40331">
                  <c:v>58.754110900964911</c:v>
                </c:pt>
                <c:pt idx="40332">
                  <c:v>58.767864098332318</c:v>
                </c:pt>
                <c:pt idx="40333">
                  <c:v>58.745979448506802</c:v>
                </c:pt>
                <c:pt idx="40334">
                  <c:v>58.739855762087721</c:v>
                </c:pt>
                <c:pt idx="40335">
                  <c:v>58.634648821642067</c:v>
                </c:pt>
                <c:pt idx="40336">
                  <c:v>58.639065906927982</c:v>
                </c:pt>
                <c:pt idx="40337">
                  <c:v>58.637158529190899</c:v>
                </c:pt>
                <c:pt idx="40338">
                  <c:v>58.634146880132342</c:v>
                </c:pt>
                <c:pt idx="40339">
                  <c:v>58.622200672200051</c:v>
                </c:pt>
                <c:pt idx="40340">
                  <c:v>58.627119698995699</c:v>
                </c:pt>
                <c:pt idx="40341">
                  <c:v>58.616177374082937</c:v>
                </c:pt>
                <c:pt idx="40342">
                  <c:v>58.603528448037011</c:v>
                </c:pt>
                <c:pt idx="40343">
                  <c:v>58.582145739721227</c:v>
                </c:pt>
                <c:pt idx="40344">
                  <c:v>58.571203414808458</c:v>
                </c:pt>
                <c:pt idx="40345">
                  <c:v>58.568894483863552</c:v>
                </c:pt>
                <c:pt idx="40346">
                  <c:v>58.580338750286103</c:v>
                </c:pt>
                <c:pt idx="40347">
                  <c:v>58.573913898961173</c:v>
                </c:pt>
                <c:pt idx="40348">
                  <c:v>58.577628266133381</c:v>
                </c:pt>
                <c:pt idx="40349">
                  <c:v>58.569597201977238</c:v>
                </c:pt>
                <c:pt idx="40350">
                  <c:v>58.571404191412363</c:v>
                </c:pt>
                <c:pt idx="40351">
                  <c:v>58.548816823473182</c:v>
                </c:pt>
                <c:pt idx="40352">
                  <c:v>58.546307115924392</c:v>
                </c:pt>
                <c:pt idx="40353">
                  <c:v>58.553936626872741</c:v>
                </c:pt>
                <c:pt idx="40354">
                  <c:v>58.647096971084117</c:v>
                </c:pt>
                <c:pt idx="40355">
                  <c:v>58.643282215609958</c:v>
                </c:pt>
                <c:pt idx="40356">
                  <c:v>58.647197359386077</c:v>
                </c:pt>
                <c:pt idx="40357">
                  <c:v>58.646193476366548</c:v>
                </c:pt>
                <c:pt idx="40358">
                  <c:v>58.657738131091037</c:v>
                </c:pt>
                <c:pt idx="40359">
                  <c:v>58.654425317126623</c:v>
                </c:pt>
                <c:pt idx="40360">
                  <c:v>58.663259487698397</c:v>
                </c:pt>
                <c:pt idx="40361">
                  <c:v>58.671390940156513</c:v>
                </c:pt>
                <c:pt idx="40362">
                  <c:v>58.691267823943008</c:v>
                </c:pt>
                <c:pt idx="40363">
                  <c:v>58.700302771118672</c:v>
                </c:pt>
                <c:pt idx="40364">
                  <c:v>58.720681596414913</c:v>
                </c:pt>
                <c:pt idx="40365">
                  <c:v>58.687553456770793</c:v>
                </c:pt>
                <c:pt idx="40366">
                  <c:v>58.696086462436703</c:v>
                </c:pt>
                <c:pt idx="40367">
                  <c:v>58.680727052238034</c:v>
                </c:pt>
                <c:pt idx="40368">
                  <c:v>58.695986074134737</c:v>
                </c:pt>
                <c:pt idx="40369">
                  <c:v>58.696688792248402</c:v>
                </c:pt>
                <c:pt idx="40370">
                  <c:v>58.702310537157729</c:v>
                </c:pt>
                <c:pt idx="40371">
                  <c:v>58.708735388482651</c:v>
                </c:pt>
                <c:pt idx="40372">
                  <c:v>58.715762569619272</c:v>
                </c:pt>
                <c:pt idx="40373">
                  <c:v>58.732226251139402</c:v>
                </c:pt>
                <c:pt idx="40374">
                  <c:v>58.727307224343747</c:v>
                </c:pt>
                <c:pt idx="40375">
                  <c:v>58.720882373018831</c:v>
                </c:pt>
                <c:pt idx="40376">
                  <c:v>58.731724309629627</c:v>
                </c:pt>
                <c:pt idx="40377">
                  <c:v>58.730017708496447</c:v>
                </c:pt>
                <c:pt idx="40378">
                  <c:v>58.742666634542402</c:v>
                </c:pt>
                <c:pt idx="40379">
                  <c:v>58.731021591515983</c:v>
                </c:pt>
                <c:pt idx="40380">
                  <c:v>58.7291142137789</c:v>
                </c:pt>
                <c:pt idx="40381">
                  <c:v>58.710441989615809</c:v>
                </c:pt>
                <c:pt idx="40382">
                  <c:v>58.709237329992398</c:v>
                </c:pt>
                <c:pt idx="40383">
                  <c:v>58.700603936024528</c:v>
                </c:pt>
                <c:pt idx="40384">
                  <c:v>58.735539065103801</c:v>
                </c:pt>
                <c:pt idx="40385">
                  <c:v>58.742967799448238</c:v>
                </c:pt>
                <c:pt idx="40386">
                  <c:v>58.762443130026931</c:v>
                </c:pt>
                <c:pt idx="40387">
                  <c:v>58.753107017945403</c:v>
                </c:pt>
                <c:pt idx="40388">
                  <c:v>58.751400416812203</c:v>
                </c:pt>
                <c:pt idx="40389">
                  <c:v>58.743871294165821</c:v>
                </c:pt>
                <c:pt idx="40390">
                  <c:v>58.741562363220929</c:v>
                </c:pt>
                <c:pt idx="40391">
                  <c:v>58.73985576208775</c:v>
                </c:pt>
                <c:pt idx="40392">
                  <c:v>58.732427027743299</c:v>
                </c:pt>
                <c:pt idx="40393">
                  <c:v>58.664062594114021</c:v>
                </c:pt>
                <c:pt idx="40394">
                  <c:v>58.667877349588203</c:v>
                </c:pt>
                <c:pt idx="40395">
                  <c:v>58.661954439773041</c:v>
                </c:pt>
                <c:pt idx="40396">
                  <c:v>58.665468030341358</c:v>
                </c:pt>
                <c:pt idx="40397">
                  <c:v>58.655931141655913</c:v>
                </c:pt>
                <c:pt idx="40398">
                  <c:v>58.67169210506237</c:v>
                </c:pt>
                <c:pt idx="40399">
                  <c:v>58.657436966185202</c:v>
                </c:pt>
                <c:pt idx="40400">
                  <c:v>58.658742014110572</c:v>
                </c:pt>
                <c:pt idx="40401">
                  <c:v>58.658440849204723</c:v>
                </c:pt>
                <c:pt idx="40402">
                  <c:v>58.646695417876323</c:v>
                </c:pt>
                <c:pt idx="40403">
                  <c:v>58.634749209944047</c:v>
                </c:pt>
                <c:pt idx="40404">
                  <c:v>58.622903390313724</c:v>
                </c:pt>
                <c:pt idx="40405">
                  <c:v>58.521912758550059</c:v>
                </c:pt>
                <c:pt idx="40406">
                  <c:v>58.527936056667173</c:v>
                </c:pt>
                <c:pt idx="40407">
                  <c:v>58.529642657800338</c:v>
                </c:pt>
                <c:pt idx="40408">
                  <c:v>58.539380323089702</c:v>
                </c:pt>
                <c:pt idx="40409">
                  <c:v>58.535665955917459</c:v>
                </c:pt>
                <c:pt idx="40410">
                  <c:v>58.525024795910547</c:v>
                </c:pt>
                <c:pt idx="40411">
                  <c:v>58.521310428738339</c:v>
                </c:pt>
                <c:pt idx="40412">
                  <c:v>58.591180686896898</c:v>
                </c:pt>
                <c:pt idx="40413">
                  <c:v>58.526329843835953</c:v>
                </c:pt>
                <c:pt idx="40414">
                  <c:v>58.511974316656833</c:v>
                </c:pt>
                <c:pt idx="40415">
                  <c:v>58.512677034770483</c:v>
                </c:pt>
                <c:pt idx="40416">
                  <c:v>58.512777423072428</c:v>
                </c:pt>
                <c:pt idx="40417">
                  <c:v>58.494908305324998</c:v>
                </c:pt>
                <c:pt idx="40418">
                  <c:v>58.50293936948114</c:v>
                </c:pt>
                <c:pt idx="40419">
                  <c:v>58.493703645701558</c:v>
                </c:pt>
                <c:pt idx="40420">
                  <c:v>58.448528909823182</c:v>
                </c:pt>
                <c:pt idx="40421">
                  <c:v>58.452042500391499</c:v>
                </c:pt>
                <c:pt idx="40422">
                  <c:v>58.44752502680366</c:v>
                </c:pt>
                <c:pt idx="40423">
                  <c:v>58.454652596242241</c:v>
                </c:pt>
                <c:pt idx="40424">
                  <c:v>58.540986535920943</c:v>
                </c:pt>
                <c:pt idx="40425">
                  <c:v>58.533858966482342</c:v>
                </c:pt>
                <c:pt idx="40426">
                  <c:v>58.537071392144831</c:v>
                </c:pt>
                <c:pt idx="40427">
                  <c:v>58.529743046102318</c:v>
                </c:pt>
                <c:pt idx="40428">
                  <c:v>58.513078587978299</c:v>
                </c:pt>
                <c:pt idx="40429">
                  <c:v>58.516792955150507</c:v>
                </c:pt>
                <c:pt idx="40430">
                  <c:v>58.514584412507553</c:v>
                </c:pt>
                <c:pt idx="40431">
                  <c:v>58.519704215907133</c:v>
                </c:pt>
                <c:pt idx="40432">
                  <c:v>58.5795356438705</c:v>
                </c:pt>
                <c:pt idx="40433">
                  <c:v>58.582647681230974</c:v>
                </c:pt>
                <c:pt idx="40434">
                  <c:v>58.576423606509998</c:v>
                </c:pt>
                <c:pt idx="40435">
                  <c:v>58.569597201977253</c:v>
                </c:pt>
                <c:pt idx="40436">
                  <c:v>58.581643798211459</c:v>
                </c:pt>
                <c:pt idx="40437">
                  <c:v>58.585057000477839</c:v>
                </c:pt>
                <c:pt idx="40438">
                  <c:v>58.594393112559402</c:v>
                </c:pt>
                <c:pt idx="40439">
                  <c:v>58.642579497496321</c:v>
                </c:pt>
                <c:pt idx="40440">
                  <c:v>58.637861247304564</c:v>
                </c:pt>
                <c:pt idx="40441">
                  <c:v>58.645289981649007</c:v>
                </c:pt>
                <c:pt idx="40442">
                  <c:v>58.658842402412517</c:v>
                </c:pt>
                <c:pt idx="40443">
                  <c:v>58.668479679399908</c:v>
                </c:pt>
                <c:pt idx="40444">
                  <c:v>58.678719286199019</c:v>
                </c:pt>
                <c:pt idx="40445">
                  <c:v>58.70080471262844</c:v>
                </c:pt>
                <c:pt idx="40446">
                  <c:v>58.708333835274843</c:v>
                </c:pt>
                <c:pt idx="40447">
                  <c:v>58.732226251139402</c:v>
                </c:pt>
                <c:pt idx="40448">
                  <c:v>58.73343091076282</c:v>
                </c:pt>
                <c:pt idx="40449">
                  <c:v>58.72941537868477</c:v>
                </c:pt>
                <c:pt idx="40450">
                  <c:v>58.728712660571098</c:v>
                </c:pt>
                <c:pt idx="40451">
                  <c:v>58.725701011512527</c:v>
                </c:pt>
                <c:pt idx="40452">
                  <c:v>58.736342171519453</c:v>
                </c:pt>
                <c:pt idx="40453">
                  <c:v>58.740257315295572</c:v>
                </c:pt>
                <c:pt idx="40454">
                  <c:v>58.768867981351868</c:v>
                </c:pt>
                <c:pt idx="40455">
                  <c:v>58.764952837575763</c:v>
                </c:pt>
                <c:pt idx="40456">
                  <c:v>58.76876759304993</c:v>
                </c:pt>
                <c:pt idx="40457">
                  <c:v>58.761539635309383</c:v>
                </c:pt>
                <c:pt idx="40458">
                  <c:v>58.766358273803071</c:v>
                </c:pt>
                <c:pt idx="40459">
                  <c:v>58.763848566254268</c:v>
                </c:pt>
                <c:pt idx="40460">
                  <c:v>58.761439247007452</c:v>
                </c:pt>
                <c:pt idx="40461">
                  <c:v>58.74718410813027</c:v>
                </c:pt>
                <c:pt idx="40462">
                  <c:v>58.748489156055641</c:v>
                </c:pt>
                <c:pt idx="40463">
                  <c:v>58.74357012926</c:v>
                </c:pt>
                <c:pt idx="40464">
                  <c:v>58.713453638674402</c:v>
                </c:pt>
                <c:pt idx="40465">
                  <c:v>58.70943810659633</c:v>
                </c:pt>
                <c:pt idx="40466">
                  <c:v>58.701507430742119</c:v>
                </c:pt>
                <c:pt idx="40467">
                  <c:v>58.694279473001579</c:v>
                </c:pt>
                <c:pt idx="40468">
                  <c:v>58.704519079800662</c:v>
                </c:pt>
                <c:pt idx="40469">
                  <c:v>58.703113643573353</c:v>
                </c:pt>
                <c:pt idx="40470">
                  <c:v>58.752404299831738</c:v>
                </c:pt>
                <c:pt idx="40471">
                  <c:v>58.753006629643437</c:v>
                </c:pt>
                <c:pt idx="40472">
                  <c:v>58.750396533792703</c:v>
                </c:pt>
                <c:pt idx="40473">
                  <c:v>58.731021591515983</c:v>
                </c:pt>
                <c:pt idx="40474">
                  <c:v>58.724395963587142</c:v>
                </c:pt>
                <c:pt idx="40475">
                  <c:v>58.718673830375899</c:v>
                </c:pt>
                <c:pt idx="40476">
                  <c:v>58.718473053771973</c:v>
                </c:pt>
                <c:pt idx="40477">
                  <c:v>58.706326069235793</c:v>
                </c:pt>
                <c:pt idx="40478">
                  <c:v>58.708333835274843</c:v>
                </c:pt>
                <c:pt idx="40479">
                  <c:v>58.700905100930378</c:v>
                </c:pt>
                <c:pt idx="40480">
                  <c:v>58.701607819044042</c:v>
                </c:pt>
                <c:pt idx="40481">
                  <c:v>58.690866270735171</c:v>
                </c:pt>
                <c:pt idx="40482">
                  <c:v>58.683437536390727</c:v>
                </c:pt>
                <c:pt idx="40483">
                  <c:v>58.689260057903951</c:v>
                </c:pt>
                <c:pt idx="40484">
                  <c:v>58.701105877534303</c:v>
                </c:pt>
                <c:pt idx="40485">
                  <c:v>58.614269996345847</c:v>
                </c:pt>
                <c:pt idx="40486">
                  <c:v>58.622702613709812</c:v>
                </c:pt>
                <c:pt idx="40487">
                  <c:v>58.619088634839549</c:v>
                </c:pt>
                <c:pt idx="40488">
                  <c:v>58.613768054836108</c:v>
                </c:pt>
                <c:pt idx="40489">
                  <c:v>58.562369244236699</c:v>
                </c:pt>
                <c:pt idx="40490">
                  <c:v>58.556647111025441</c:v>
                </c:pt>
                <c:pt idx="40491">
                  <c:v>58.548616046869277</c:v>
                </c:pt>
                <c:pt idx="40492">
                  <c:v>58.551828472531753</c:v>
                </c:pt>
                <c:pt idx="40493">
                  <c:v>58.561566137821082</c:v>
                </c:pt>
                <c:pt idx="40494">
                  <c:v>58.554639344986398</c:v>
                </c:pt>
                <c:pt idx="40495">
                  <c:v>58.5627707974445</c:v>
                </c:pt>
                <c:pt idx="40496">
                  <c:v>58.572709239337762</c:v>
                </c:pt>
                <c:pt idx="40497">
                  <c:v>58.594493500861333</c:v>
                </c:pt>
                <c:pt idx="40498">
                  <c:v>58.600316022374543</c:v>
                </c:pt>
                <c:pt idx="40499">
                  <c:v>58.588068649536403</c:v>
                </c:pt>
                <c:pt idx="40500">
                  <c:v>58.601219517092098</c:v>
                </c:pt>
                <c:pt idx="40501">
                  <c:v>58.605235049170197</c:v>
                </c:pt>
                <c:pt idx="40502">
                  <c:v>58.601721458601851</c:v>
                </c:pt>
                <c:pt idx="40503">
                  <c:v>58.593690394445709</c:v>
                </c:pt>
                <c:pt idx="40504">
                  <c:v>58.681429770351713</c:v>
                </c:pt>
                <c:pt idx="40505">
                  <c:v>58.701908983949899</c:v>
                </c:pt>
                <c:pt idx="40506">
                  <c:v>58.703113643573317</c:v>
                </c:pt>
                <c:pt idx="40507">
                  <c:v>58.709136941690439</c:v>
                </c:pt>
                <c:pt idx="40508">
                  <c:v>58.716666064336827</c:v>
                </c:pt>
                <c:pt idx="40509">
                  <c:v>58.704217914894798</c:v>
                </c:pt>
                <c:pt idx="40510">
                  <c:v>58.712851308862653</c:v>
                </c:pt>
                <c:pt idx="40511">
                  <c:v>58.704117526592853</c:v>
                </c:pt>
                <c:pt idx="40512">
                  <c:v>58.696789180550347</c:v>
                </c:pt>
                <c:pt idx="40513">
                  <c:v>58.710241213011898</c:v>
                </c:pt>
                <c:pt idx="40514">
                  <c:v>58.69849578168354</c:v>
                </c:pt>
                <c:pt idx="40515">
                  <c:v>58.695383744323031</c:v>
                </c:pt>
                <c:pt idx="40516">
                  <c:v>58.678418121293149</c:v>
                </c:pt>
                <c:pt idx="40517">
                  <c:v>58.703214031875298</c:v>
                </c:pt>
                <c:pt idx="40518">
                  <c:v>58.713052085466558</c:v>
                </c:pt>
                <c:pt idx="40519">
                  <c:v>58.700905100930399</c:v>
                </c:pt>
                <c:pt idx="40520">
                  <c:v>58.682032100163411</c:v>
                </c:pt>
                <c:pt idx="40521">
                  <c:v>58.677213461669723</c:v>
                </c:pt>
                <c:pt idx="40522">
                  <c:v>58.668981620909669</c:v>
                </c:pt>
                <c:pt idx="40523">
                  <c:v>58.66687346656866</c:v>
                </c:pt>
                <c:pt idx="40524">
                  <c:v>58.638463577116269</c:v>
                </c:pt>
                <c:pt idx="40525">
                  <c:v>58.640471343155312</c:v>
                </c:pt>
                <c:pt idx="40526">
                  <c:v>58.635953869567473</c:v>
                </c:pt>
                <c:pt idx="40527">
                  <c:v>58.628324358619132</c:v>
                </c:pt>
                <c:pt idx="40528">
                  <c:v>58.642479109194348</c:v>
                </c:pt>
                <c:pt idx="40529">
                  <c:v>58.633845715226478</c:v>
                </c:pt>
                <c:pt idx="40530">
                  <c:v>58.639166295229927</c:v>
                </c:pt>
                <c:pt idx="40531">
                  <c:v>58.648803572217318</c:v>
                </c:pt>
                <c:pt idx="40532">
                  <c:v>58.643382603911931</c:v>
                </c:pt>
                <c:pt idx="40533">
                  <c:v>58.655931141655913</c:v>
                </c:pt>
                <c:pt idx="40534">
                  <c:v>58.641274449570908</c:v>
                </c:pt>
                <c:pt idx="40535">
                  <c:v>58.62039368276492</c:v>
                </c:pt>
                <c:pt idx="40536">
                  <c:v>58.598709809543301</c:v>
                </c:pt>
                <c:pt idx="40537">
                  <c:v>58.615575044271232</c:v>
                </c:pt>
                <c:pt idx="40538">
                  <c:v>58.62621620427813</c:v>
                </c:pt>
                <c:pt idx="40539">
                  <c:v>58.643081439006039</c:v>
                </c:pt>
                <c:pt idx="40540">
                  <c:v>58.645591146554871</c:v>
                </c:pt>
                <c:pt idx="40541">
                  <c:v>58.650008231840729</c:v>
                </c:pt>
                <c:pt idx="40542">
                  <c:v>58.665568418643304</c:v>
                </c:pt>
                <c:pt idx="40543">
                  <c:v>58.645791923158761</c:v>
                </c:pt>
                <c:pt idx="40544">
                  <c:v>58.643683768817759</c:v>
                </c:pt>
                <c:pt idx="40545">
                  <c:v>58.644085322025582</c:v>
                </c:pt>
                <c:pt idx="40546">
                  <c:v>58.652116386181739</c:v>
                </c:pt>
                <c:pt idx="40547">
                  <c:v>58.655529588448097</c:v>
                </c:pt>
                <c:pt idx="40548">
                  <c:v>58.669985503929183</c:v>
                </c:pt>
                <c:pt idx="40549">
                  <c:v>58.659846285432018</c:v>
                </c:pt>
                <c:pt idx="40550">
                  <c:v>58.659243955620319</c:v>
                </c:pt>
                <c:pt idx="40551">
                  <c:v>58.66727501977649</c:v>
                </c:pt>
                <c:pt idx="40552">
                  <c:v>58.662857934490603</c:v>
                </c:pt>
                <c:pt idx="40553">
                  <c:v>58.678618897897053</c:v>
                </c:pt>
                <c:pt idx="40554">
                  <c:v>58.695584520926943</c:v>
                </c:pt>
                <c:pt idx="40555">
                  <c:v>58.691067047339097</c:v>
                </c:pt>
                <c:pt idx="40556">
                  <c:v>58.674603365818967</c:v>
                </c:pt>
                <c:pt idx="40557">
                  <c:v>58.668680456003798</c:v>
                </c:pt>
                <c:pt idx="40558">
                  <c:v>58.672896764685781</c:v>
                </c:pt>
                <c:pt idx="40559">
                  <c:v>58.680927828841959</c:v>
                </c:pt>
                <c:pt idx="40560">
                  <c:v>58.678116956387321</c:v>
                </c:pt>
                <c:pt idx="40561">
                  <c:v>58.674502977517037</c:v>
                </c:pt>
                <c:pt idx="40562">
                  <c:v>58.70140704244016</c:v>
                </c:pt>
                <c:pt idx="40563">
                  <c:v>58.709638883200221</c:v>
                </c:pt>
                <c:pt idx="40564">
                  <c:v>58.731724309629641</c:v>
                </c:pt>
                <c:pt idx="40565">
                  <c:v>58.730921203214017</c:v>
                </c:pt>
                <c:pt idx="40566">
                  <c:v>58.731423144723799</c:v>
                </c:pt>
                <c:pt idx="40567">
                  <c:v>58.72991732019451</c:v>
                </c:pt>
                <c:pt idx="40568">
                  <c:v>58.737044889633097</c:v>
                </c:pt>
                <c:pt idx="40569">
                  <c:v>58.721685479434441</c:v>
                </c:pt>
                <c:pt idx="40570">
                  <c:v>58.713252862070483</c:v>
                </c:pt>
                <c:pt idx="40571">
                  <c:v>58.717168005846588</c:v>
                </c:pt>
                <c:pt idx="40572">
                  <c:v>58.711747037541187</c:v>
                </c:pt>
                <c:pt idx="40573">
                  <c:v>58.711445872635338</c:v>
                </c:pt>
                <c:pt idx="40574">
                  <c:v>58.709237329992398</c:v>
                </c:pt>
                <c:pt idx="40575">
                  <c:v>58.704719856404559</c:v>
                </c:pt>
                <c:pt idx="40576">
                  <c:v>58.696387627342538</c:v>
                </c:pt>
                <c:pt idx="40577">
                  <c:v>58.689862387715657</c:v>
                </c:pt>
                <c:pt idx="40578">
                  <c:v>58.689761999413733</c:v>
                </c:pt>
                <c:pt idx="40579">
                  <c:v>58.683738701296598</c:v>
                </c:pt>
                <c:pt idx="40580">
                  <c:v>58.679020451104883</c:v>
                </c:pt>
                <c:pt idx="40581">
                  <c:v>58.680927828841959</c:v>
                </c:pt>
                <c:pt idx="40582">
                  <c:v>58.675707637140462</c:v>
                </c:pt>
                <c:pt idx="40583">
                  <c:v>58.629127465034742</c:v>
                </c:pt>
                <c:pt idx="40584">
                  <c:v>58.622401448803963</c:v>
                </c:pt>
                <c:pt idx="40585">
                  <c:v>58.618586693329782</c:v>
                </c:pt>
                <c:pt idx="40586">
                  <c:v>58.613768054836079</c:v>
                </c:pt>
                <c:pt idx="40587">
                  <c:v>58.614771937855608</c:v>
                </c:pt>
                <c:pt idx="40588">
                  <c:v>58.630834066167921</c:v>
                </c:pt>
                <c:pt idx="40589">
                  <c:v>58.629930571450359</c:v>
                </c:pt>
                <c:pt idx="40590">
                  <c:v>58.634749209944047</c:v>
                </c:pt>
                <c:pt idx="40591">
                  <c:v>58.641475226174848</c:v>
                </c:pt>
                <c:pt idx="40592">
                  <c:v>58.64458726353535</c:v>
                </c:pt>
                <c:pt idx="40593">
                  <c:v>58.6553288118442</c:v>
                </c:pt>
                <c:pt idx="40594">
                  <c:v>58.66426337071794</c:v>
                </c:pt>
                <c:pt idx="40595">
                  <c:v>58.6697847273253</c:v>
                </c:pt>
                <c:pt idx="40596">
                  <c:v>58.680526275634143</c:v>
                </c:pt>
                <c:pt idx="40597">
                  <c:v>58.637158529190913</c:v>
                </c:pt>
                <c:pt idx="40598">
                  <c:v>58.60182184690381</c:v>
                </c:pt>
                <c:pt idx="40599">
                  <c:v>58.586161271799298</c:v>
                </c:pt>
                <c:pt idx="40600">
                  <c:v>58.613667666534141</c:v>
                </c:pt>
                <c:pt idx="40601">
                  <c:v>58.61406921974195</c:v>
                </c:pt>
                <c:pt idx="40602">
                  <c:v>58.536971003842851</c:v>
                </c:pt>
                <c:pt idx="40603">
                  <c:v>58.542994301959972</c:v>
                </c:pt>
                <c:pt idx="40604">
                  <c:v>58.540886147618977</c:v>
                </c:pt>
                <c:pt idx="40605">
                  <c:v>58.540986535920922</c:v>
                </c:pt>
                <c:pt idx="40606">
                  <c:v>58.542492360450211</c:v>
                </c:pt>
                <c:pt idx="40607">
                  <c:v>58.54028381780725</c:v>
                </c:pt>
                <c:pt idx="40608">
                  <c:v>58.541890030638491</c:v>
                </c:pt>
                <c:pt idx="40609">
                  <c:v>58.552330414041492</c:v>
                </c:pt>
                <c:pt idx="40610">
                  <c:v>58.572408074431912</c:v>
                </c:pt>
                <c:pt idx="40611">
                  <c:v>58.577929431039252</c:v>
                </c:pt>
                <c:pt idx="40612">
                  <c:v>58.59549738388084</c:v>
                </c:pt>
                <c:pt idx="40613">
                  <c:v>58.594393112559381</c:v>
                </c:pt>
                <c:pt idx="40614">
                  <c:v>58.597906703127677</c:v>
                </c:pt>
                <c:pt idx="40615">
                  <c:v>58.596501266900361</c:v>
                </c:pt>
                <c:pt idx="40616">
                  <c:v>58.633042608810882</c:v>
                </c:pt>
                <c:pt idx="40617">
                  <c:v>58.696688792248402</c:v>
                </c:pt>
                <c:pt idx="40618">
                  <c:v>58.714658298297813</c:v>
                </c:pt>
                <c:pt idx="40619">
                  <c:v>58.676008802046297</c:v>
                </c:pt>
                <c:pt idx="40620">
                  <c:v>58.670688222042862</c:v>
                </c:pt>
                <c:pt idx="40621">
                  <c:v>58.782420402115363</c:v>
                </c:pt>
                <c:pt idx="40622">
                  <c:v>58.782320013813411</c:v>
                </c:pt>
                <c:pt idx="40623">
                  <c:v>58.785632827777832</c:v>
                </c:pt>
                <c:pt idx="40624">
                  <c:v>58.805911264772128</c:v>
                </c:pt>
                <c:pt idx="40625">
                  <c:v>58.699800829608911</c:v>
                </c:pt>
                <c:pt idx="40626">
                  <c:v>58.695484132624983</c:v>
                </c:pt>
                <c:pt idx="40627">
                  <c:v>58.69598607413473</c:v>
                </c:pt>
                <c:pt idx="40628">
                  <c:v>58.681128605445842</c:v>
                </c:pt>
                <c:pt idx="40629">
                  <c:v>58.649606678632921</c:v>
                </c:pt>
                <c:pt idx="40630">
                  <c:v>58.645189593347041</c:v>
                </c:pt>
                <c:pt idx="40631">
                  <c:v>58.627119698995699</c:v>
                </c:pt>
                <c:pt idx="40632">
                  <c:v>58.63334377371671</c:v>
                </c:pt>
                <c:pt idx="40633">
                  <c:v>58.612663783514613</c:v>
                </c:pt>
                <c:pt idx="40634">
                  <c:v>58.600115245770631</c:v>
                </c:pt>
                <c:pt idx="40635">
                  <c:v>58.607644368417027</c:v>
                </c:pt>
                <c:pt idx="40636">
                  <c:v>58.591180686896912</c:v>
                </c:pt>
                <c:pt idx="40637">
                  <c:v>58.576323218208017</c:v>
                </c:pt>
                <c:pt idx="40638">
                  <c:v>58.586060883497339</c:v>
                </c:pt>
                <c:pt idx="40639">
                  <c:v>58.578832925756807</c:v>
                </c:pt>
                <c:pt idx="40640">
                  <c:v>58.572910015941652</c:v>
                </c:pt>
                <c:pt idx="40641">
                  <c:v>58.572508462733843</c:v>
                </c:pt>
                <c:pt idx="40642">
                  <c:v>58.569898366883102</c:v>
                </c:pt>
                <c:pt idx="40643">
                  <c:v>58.544600514791178</c:v>
                </c:pt>
                <c:pt idx="40644">
                  <c:v>58.63535153975576</c:v>
                </c:pt>
                <c:pt idx="40645">
                  <c:v>58.641073672967018</c:v>
                </c:pt>
                <c:pt idx="40646">
                  <c:v>58.642479109194348</c:v>
                </c:pt>
                <c:pt idx="40647">
                  <c:v>58.631637172583531</c:v>
                </c:pt>
                <c:pt idx="40648">
                  <c:v>58.649305513727072</c:v>
                </c:pt>
                <c:pt idx="40649">
                  <c:v>58.64247910919434</c:v>
                </c:pt>
                <c:pt idx="40650">
                  <c:v>58.641676002778723</c:v>
                </c:pt>
                <c:pt idx="40651">
                  <c:v>58.631637172583517</c:v>
                </c:pt>
                <c:pt idx="40652">
                  <c:v>58.651012114860258</c:v>
                </c:pt>
                <c:pt idx="40653">
                  <c:v>58.663259487698397</c:v>
                </c:pt>
                <c:pt idx="40654">
                  <c:v>58.649707066934901</c:v>
                </c:pt>
                <c:pt idx="40655">
                  <c:v>58.649907843538799</c:v>
                </c:pt>
                <c:pt idx="40656">
                  <c:v>58.665166865435502</c:v>
                </c:pt>
                <c:pt idx="40657">
                  <c:v>58.664765312227694</c:v>
                </c:pt>
                <c:pt idx="40658">
                  <c:v>58.678418121293163</c:v>
                </c:pt>
                <c:pt idx="40659">
                  <c:v>58.675004919026797</c:v>
                </c:pt>
                <c:pt idx="40660">
                  <c:v>58.683035983182947</c:v>
                </c:pt>
                <c:pt idx="40661">
                  <c:v>58.690565105829343</c:v>
                </c:pt>
                <c:pt idx="40662">
                  <c:v>58.689761999413733</c:v>
                </c:pt>
                <c:pt idx="40663">
                  <c:v>58.709237329992398</c:v>
                </c:pt>
                <c:pt idx="40664">
                  <c:v>58.701105877534303</c:v>
                </c:pt>
                <c:pt idx="40665">
                  <c:v>58.703515196781147</c:v>
                </c:pt>
                <c:pt idx="40666">
                  <c:v>58.712851308862668</c:v>
                </c:pt>
                <c:pt idx="40667">
                  <c:v>58.703013255271379</c:v>
                </c:pt>
                <c:pt idx="40668">
                  <c:v>58.710642766219721</c:v>
                </c:pt>
                <c:pt idx="40669">
                  <c:v>58.715059851505622</c:v>
                </c:pt>
                <c:pt idx="40670">
                  <c:v>58.712048202447058</c:v>
                </c:pt>
                <c:pt idx="40671">
                  <c:v>58.718372665470028</c:v>
                </c:pt>
                <c:pt idx="40672">
                  <c:v>58.711245096031448</c:v>
                </c:pt>
                <c:pt idx="40673">
                  <c:v>58.722087032642243</c:v>
                </c:pt>
                <c:pt idx="40674">
                  <c:v>58.736241783217459</c:v>
                </c:pt>
                <c:pt idx="40675">
                  <c:v>58.737044889633083</c:v>
                </c:pt>
                <c:pt idx="40676">
                  <c:v>58.741361586617039</c:v>
                </c:pt>
                <c:pt idx="40677">
                  <c:v>58.737847996048707</c:v>
                </c:pt>
                <c:pt idx="40678">
                  <c:v>58.74497556548728</c:v>
                </c:pt>
                <c:pt idx="40679">
                  <c:v>58.738952267370202</c:v>
                </c:pt>
                <c:pt idx="40680">
                  <c:v>58.730620038308167</c:v>
                </c:pt>
                <c:pt idx="40681">
                  <c:v>58.7395545971819</c:v>
                </c:pt>
                <c:pt idx="40682">
                  <c:v>58.738550714162379</c:v>
                </c:pt>
                <c:pt idx="40683">
                  <c:v>58.740759256805319</c:v>
                </c:pt>
                <c:pt idx="40684">
                  <c:v>58.754412065870781</c:v>
                </c:pt>
                <c:pt idx="40685">
                  <c:v>58.778404870037299</c:v>
                </c:pt>
                <c:pt idx="40686">
                  <c:v>58.778505258339251</c:v>
                </c:pt>
                <c:pt idx="40687">
                  <c:v>58.7801114711705</c:v>
                </c:pt>
                <c:pt idx="40688">
                  <c:v>58.728712660571098</c:v>
                </c:pt>
                <c:pt idx="40689">
                  <c:v>58.72379363377545</c:v>
                </c:pt>
                <c:pt idx="40690">
                  <c:v>58.714156356788052</c:v>
                </c:pt>
                <c:pt idx="40691">
                  <c:v>58.721785867736394</c:v>
                </c:pt>
                <c:pt idx="40692">
                  <c:v>58.717368782450507</c:v>
                </c:pt>
                <c:pt idx="40693">
                  <c:v>58.705623351122128</c:v>
                </c:pt>
                <c:pt idx="40694">
                  <c:v>58.696086462436668</c:v>
                </c:pt>
                <c:pt idx="40695">
                  <c:v>58.694681026209359</c:v>
                </c:pt>
                <c:pt idx="40696">
                  <c:v>58.699499664703062</c:v>
                </c:pt>
                <c:pt idx="40697">
                  <c:v>58.710843542823618</c:v>
                </c:pt>
                <c:pt idx="40698">
                  <c:v>58.710441989615823</c:v>
                </c:pt>
                <c:pt idx="40699">
                  <c:v>58.699700441306973</c:v>
                </c:pt>
                <c:pt idx="40700">
                  <c:v>58.696688792248402</c:v>
                </c:pt>
                <c:pt idx="40701">
                  <c:v>58.687955009978587</c:v>
                </c:pt>
                <c:pt idx="40702">
                  <c:v>58.693777531491811</c:v>
                </c:pt>
                <c:pt idx="40703">
                  <c:v>58.676008802046297</c:v>
                </c:pt>
                <c:pt idx="40704">
                  <c:v>58.638664353720173</c:v>
                </c:pt>
                <c:pt idx="40705">
                  <c:v>58.639969401645551</c:v>
                </c:pt>
                <c:pt idx="40706">
                  <c:v>58.636054257869432</c:v>
                </c:pt>
                <c:pt idx="40707">
                  <c:v>58.671491328458458</c:v>
                </c:pt>
                <c:pt idx="40708">
                  <c:v>58.675506860536537</c:v>
                </c:pt>
                <c:pt idx="40709">
                  <c:v>58.672294434874082</c:v>
                </c:pt>
                <c:pt idx="40710">
                  <c:v>58.671290551854547</c:v>
                </c:pt>
                <c:pt idx="40711">
                  <c:v>58.676811908461922</c:v>
                </c:pt>
                <c:pt idx="40712">
                  <c:v>58.673197929591652</c:v>
                </c:pt>
                <c:pt idx="40713">
                  <c:v>58.678217344689251</c:v>
                </c:pt>
                <c:pt idx="40714">
                  <c:v>58.67028666883504</c:v>
                </c:pt>
                <c:pt idx="40715">
                  <c:v>58.6697847273253</c:v>
                </c:pt>
                <c:pt idx="40716">
                  <c:v>58.650309396746607</c:v>
                </c:pt>
                <c:pt idx="40717">
                  <c:v>58.642479109194348</c:v>
                </c:pt>
                <c:pt idx="40718">
                  <c:v>58.65562997675007</c:v>
                </c:pt>
                <c:pt idx="40719">
                  <c:v>58.647297747688057</c:v>
                </c:pt>
                <c:pt idx="40720">
                  <c:v>58.647799689197818</c:v>
                </c:pt>
                <c:pt idx="40721">
                  <c:v>58.647900077499777</c:v>
                </c:pt>
                <c:pt idx="40722">
                  <c:v>58.643282215609993</c:v>
                </c:pt>
                <c:pt idx="40723">
                  <c:v>58.652216774483698</c:v>
                </c:pt>
                <c:pt idx="40724">
                  <c:v>58.65211638618176</c:v>
                </c:pt>
                <c:pt idx="40725">
                  <c:v>58.652819104295403</c:v>
                </c:pt>
                <c:pt idx="40726">
                  <c:v>58.658240072600798</c:v>
                </c:pt>
                <c:pt idx="40727">
                  <c:v>58.661352109961321</c:v>
                </c:pt>
                <c:pt idx="40728">
                  <c:v>58.683236759786851</c:v>
                </c:pt>
                <c:pt idx="40729">
                  <c:v>58.689561222809822</c:v>
                </c:pt>
                <c:pt idx="40730">
                  <c:v>58.691067047339097</c:v>
                </c:pt>
                <c:pt idx="40731">
                  <c:v>58.689862387715657</c:v>
                </c:pt>
                <c:pt idx="40732">
                  <c:v>58.689561222809822</c:v>
                </c:pt>
                <c:pt idx="40733">
                  <c:v>58.707430340557273</c:v>
                </c:pt>
                <c:pt idx="40734">
                  <c:v>58.701808595647947</c:v>
                </c:pt>
                <c:pt idx="40735">
                  <c:v>58.712449755654852</c:v>
                </c:pt>
                <c:pt idx="40736">
                  <c:v>58.735739841707719</c:v>
                </c:pt>
                <c:pt idx="40737">
                  <c:v>58.649405902029031</c:v>
                </c:pt>
                <c:pt idx="40738">
                  <c:v>58.661251721659347</c:v>
                </c:pt>
                <c:pt idx="40739">
                  <c:v>58.680024334124383</c:v>
                </c:pt>
                <c:pt idx="40740">
                  <c:v>58.678819674500943</c:v>
                </c:pt>
                <c:pt idx="40741">
                  <c:v>58.685947243939523</c:v>
                </c:pt>
                <c:pt idx="40742">
                  <c:v>58.705121409612353</c:v>
                </c:pt>
                <c:pt idx="40743">
                  <c:v>58.707831893765061</c:v>
                </c:pt>
                <c:pt idx="40744">
                  <c:v>58.701005489232323</c:v>
                </c:pt>
                <c:pt idx="40745">
                  <c:v>58.707430340557252</c:v>
                </c:pt>
                <c:pt idx="40746">
                  <c:v>58.711646649239228</c:v>
                </c:pt>
                <c:pt idx="40747">
                  <c:v>58.70180859564794</c:v>
                </c:pt>
                <c:pt idx="40748">
                  <c:v>58.692472483566434</c:v>
                </c:pt>
                <c:pt idx="40749">
                  <c:v>58.687854621676621</c:v>
                </c:pt>
                <c:pt idx="40750">
                  <c:v>58.683839089598543</c:v>
                </c:pt>
                <c:pt idx="40751">
                  <c:v>58.69016355262152</c:v>
                </c:pt>
                <c:pt idx="40752">
                  <c:v>58.708233446972862</c:v>
                </c:pt>
                <c:pt idx="40753">
                  <c:v>58.707831893765061</c:v>
                </c:pt>
                <c:pt idx="40754">
                  <c:v>58.690263940923479</c:v>
                </c:pt>
                <c:pt idx="40755">
                  <c:v>58.673800259403357</c:v>
                </c:pt>
                <c:pt idx="40756">
                  <c:v>58.765454779085502</c:v>
                </c:pt>
                <c:pt idx="40757">
                  <c:v>58.758126433043003</c:v>
                </c:pt>
                <c:pt idx="40758">
                  <c:v>58.742767022844347</c:v>
                </c:pt>
                <c:pt idx="40759">
                  <c:v>58.733029357555033</c:v>
                </c:pt>
                <c:pt idx="40760">
                  <c:v>58.632641055603052</c:v>
                </c:pt>
                <c:pt idx="40761">
                  <c:v>58.611760288797058</c:v>
                </c:pt>
                <c:pt idx="40762">
                  <c:v>58.607543980115082</c:v>
                </c:pt>
                <c:pt idx="40763">
                  <c:v>58.616980480498547</c:v>
                </c:pt>
                <c:pt idx="40764">
                  <c:v>58.606238932189733</c:v>
                </c:pt>
                <c:pt idx="40765">
                  <c:v>58.605335437472149</c:v>
                </c:pt>
                <c:pt idx="40766">
                  <c:v>58.603729224640908</c:v>
                </c:pt>
                <c:pt idx="40767">
                  <c:v>58.602524565017482</c:v>
                </c:pt>
                <c:pt idx="40768">
                  <c:v>58.605536214076039</c:v>
                </c:pt>
                <c:pt idx="40769">
                  <c:v>58.633745326924561</c:v>
                </c:pt>
                <c:pt idx="40770">
                  <c:v>58.6355523163597</c:v>
                </c:pt>
                <c:pt idx="40771">
                  <c:v>58.608347086530713</c:v>
                </c:pt>
                <c:pt idx="40772">
                  <c:v>58.617382033706377</c:v>
                </c:pt>
                <c:pt idx="40773">
                  <c:v>58.632139114093313</c:v>
                </c:pt>
                <c:pt idx="40774">
                  <c:v>58.622100283898121</c:v>
                </c:pt>
                <c:pt idx="40775">
                  <c:v>58.614571161251718</c:v>
                </c:pt>
                <c:pt idx="40776">
                  <c:v>58.62611581597622</c:v>
                </c:pt>
                <c:pt idx="40777">
                  <c:v>58.626517369184</c:v>
                </c:pt>
                <c:pt idx="40778">
                  <c:v>58.635753092963583</c:v>
                </c:pt>
                <c:pt idx="40779">
                  <c:v>58.733330522460882</c:v>
                </c:pt>
                <c:pt idx="40780">
                  <c:v>58.739755373785812</c:v>
                </c:pt>
                <c:pt idx="40781">
                  <c:v>58.743670517561952</c:v>
                </c:pt>
                <c:pt idx="40782">
                  <c:v>58.743068187750232</c:v>
                </c:pt>
                <c:pt idx="40783">
                  <c:v>58.749292262471251</c:v>
                </c:pt>
                <c:pt idx="40784">
                  <c:v>58.763647789650364</c:v>
                </c:pt>
                <c:pt idx="40785">
                  <c:v>58.742064304730711</c:v>
                </c:pt>
                <c:pt idx="40786">
                  <c:v>58.745678283600967</c:v>
                </c:pt>
                <c:pt idx="40787">
                  <c:v>58.744574012279507</c:v>
                </c:pt>
                <c:pt idx="40788">
                  <c:v>58.725098681700821</c:v>
                </c:pt>
                <c:pt idx="40789">
                  <c:v>58.720179654905174</c:v>
                </c:pt>
                <c:pt idx="40790">
                  <c:v>58.717268394148547</c:v>
                </c:pt>
                <c:pt idx="40791">
                  <c:v>58.716666064336827</c:v>
                </c:pt>
                <c:pt idx="40792">
                  <c:v>58.7140559684861</c:v>
                </c:pt>
                <c:pt idx="40793">
                  <c:v>58.679020451104883</c:v>
                </c:pt>
                <c:pt idx="40794">
                  <c:v>58.680124722426342</c:v>
                </c:pt>
                <c:pt idx="40795">
                  <c:v>58.655228423542241</c:v>
                </c:pt>
                <c:pt idx="40796">
                  <c:v>58.658842402412517</c:v>
                </c:pt>
                <c:pt idx="40797">
                  <c:v>58.664062594114043</c:v>
                </c:pt>
                <c:pt idx="40798">
                  <c:v>58.670487445438937</c:v>
                </c:pt>
                <c:pt idx="40799">
                  <c:v>58.657637742789113</c:v>
                </c:pt>
                <c:pt idx="40800">
                  <c:v>58.633042608810889</c:v>
                </c:pt>
                <c:pt idx="40801">
                  <c:v>58.632641055603067</c:v>
                </c:pt>
                <c:pt idx="40802">
                  <c:v>58.628625523525002</c:v>
                </c:pt>
                <c:pt idx="40803">
                  <c:v>58.624308826541068</c:v>
                </c:pt>
                <c:pt idx="40804">
                  <c:v>58.644286098629493</c:v>
                </c:pt>
                <c:pt idx="40805">
                  <c:v>58.659444732224223</c:v>
                </c:pt>
                <c:pt idx="40806">
                  <c:v>58.676510743556058</c:v>
                </c:pt>
                <c:pt idx="40807">
                  <c:v>58.702812478667482</c:v>
                </c:pt>
                <c:pt idx="40808">
                  <c:v>58.733732075668662</c:v>
                </c:pt>
                <c:pt idx="40809">
                  <c:v>58.771176912296752</c:v>
                </c:pt>
                <c:pt idx="40810">
                  <c:v>58.825587371954711</c:v>
                </c:pt>
                <c:pt idx="40811">
                  <c:v>58.907805391253348</c:v>
                </c:pt>
                <c:pt idx="40812">
                  <c:v>59.061901434749579</c:v>
                </c:pt>
                <c:pt idx="40813">
                  <c:v>59.175842157465063</c:v>
                </c:pt>
                <c:pt idx="40814">
                  <c:v>59.320501700577829</c:v>
                </c:pt>
                <c:pt idx="40815">
                  <c:v>59.476203956905302</c:v>
                </c:pt>
                <c:pt idx="40816">
                  <c:v>59.655698240795381</c:v>
                </c:pt>
                <c:pt idx="40817">
                  <c:v>59.866614063196423</c:v>
                </c:pt>
                <c:pt idx="40818">
                  <c:v>60.142280340356493</c:v>
                </c:pt>
                <c:pt idx="40819">
                  <c:v>60.452279416784087</c:v>
                </c:pt>
                <c:pt idx="40820">
                  <c:v>60.79731401059297</c:v>
                </c:pt>
                <c:pt idx="40821">
                  <c:v>61.196357510851982</c:v>
                </c:pt>
                <c:pt idx="40822">
                  <c:v>61.617486437540393</c:v>
                </c:pt>
                <c:pt idx="40823">
                  <c:v>62.108184457481528</c:v>
                </c:pt>
                <c:pt idx="40824">
                  <c:v>62.626388872157513</c:v>
                </c:pt>
                <c:pt idx="40825">
                  <c:v>63.199003746491428</c:v>
                </c:pt>
                <c:pt idx="40826">
                  <c:v>63.805650255187061</c:v>
                </c:pt>
                <c:pt idx="40827">
                  <c:v>64.457973441270866</c:v>
                </c:pt>
                <c:pt idx="40828">
                  <c:v>65.130073122839093</c:v>
                </c:pt>
                <c:pt idx="40829">
                  <c:v>65.801670862897652</c:v>
                </c:pt>
                <c:pt idx="40830">
                  <c:v>66.478589182959638</c:v>
                </c:pt>
                <c:pt idx="40831">
                  <c:v>67.126696060361468</c:v>
                </c:pt>
                <c:pt idx="40832">
                  <c:v>67.67280842298004</c:v>
                </c:pt>
                <c:pt idx="40833">
                  <c:v>68.269918042990284</c:v>
                </c:pt>
                <c:pt idx="40834">
                  <c:v>68.810609437303498</c:v>
                </c:pt>
                <c:pt idx="40835">
                  <c:v>69.319578128199865</c:v>
                </c:pt>
                <c:pt idx="40836">
                  <c:v>69.774236747740275</c:v>
                </c:pt>
                <c:pt idx="40837">
                  <c:v>70.157820449498672</c:v>
                </c:pt>
                <c:pt idx="40838">
                  <c:v>70.492715824810404</c:v>
                </c:pt>
                <c:pt idx="40839">
                  <c:v>70.750011042713211</c:v>
                </c:pt>
                <c:pt idx="40840">
                  <c:v>70.925790959431055</c:v>
                </c:pt>
                <c:pt idx="40841">
                  <c:v>71.054789927439316</c:v>
                </c:pt>
                <c:pt idx="40842">
                  <c:v>71.106289126340698</c:v>
                </c:pt>
                <c:pt idx="40843">
                  <c:v>71.096350684447444</c:v>
                </c:pt>
                <c:pt idx="40844">
                  <c:v>71.000680632687249</c:v>
                </c:pt>
                <c:pt idx="40845">
                  <c:v>70.841866338999253</c:v>
                </c:pt>
                <c:pt idx="40846">
                  <c:v>70.604749169788747</c:v>
                </c:pt>
                <c:pt idx="40847">
                  <c:v>70.320349110358862</c:v>
                </c:pt>
                <c:pt idx="40848">
                  <c:v>69.974210245228576</c:v>
                </c:pt>
                <c:pt idx="40849">
                  <c:v>69.551173940803054</c:v>
                </c:pt>
                <c:pt idx="40850">
                  <c:v>69.103442114097334</c:v>
                </c:pt>
                <c:pt idx="40851">
                  <c:v>68.706205603273503</c:v>
                </c:pt>
                <c:pt idx="40852">
                  <c:v>68.206171471250812</c:v>
                </c:pt>
                <c:pt idx="40853">
                  <c:v>67.683349194685036</c:v>
                </c:pt>
                <c:pt idx="40854">
                  <c:v>67.118966161111175</c:v>
                </c:pt>
                <c:pt idx="40855">
                  <c:v>66.540930318471808</c:v>
                </c:pt>
                <c:pt idx="40856">
                  <c:v>65.95074749129634</c:v>
                </c:pt>
                <c:pt idx="40857">
                  <c:v>65.341290110146062</c:v>
                </c:pt>
                <c:pt idx="40858">
                  <c:v>64.721291957290802</c:v>
                </c:pt>
                <c:pt idx="40859">
                  <c:v>64.098884485188734</c:v>
                </c:pt>
                <c:pt idx="40860">
                  <c:v>63.460113719868453</c:v>
                </c:pt>
                <c:pt idx="40861">
                  <c:v>62.827366252665307</c:v>
                </c:pt>
                <c:pt idx="40862">
                  <c:v>62.153760746567741</c:v>
                </c:pt>
                <c:pt idx="40863">
                  <c:v>61.528642790312951</c:v>
                </c:pt>
                <c:pt idx="40864">
                  <c:v>60.908443860853787</c:v>
                </c:pt>
                <c:pt idx="40865">
                  <c:v>60.303403564989381</c:v>
                </c:pt>
                <c:pt idx="40866">
                  <c:v>59.697961715917167</c:v>
                </c:pt>
                <c:pt idx="40867">
                  <c:v>59.130767809888653</c:v>
                </c:pt>
                <c:pt idx="40868">
                  <c:v>58.590277192179357</c:v>
                </c:pt>
                <c:pt idx="40869">
                  <c:v>58.060126569571111</c:v>
                </c:pt>
                <c:pt idx="40870">
                  <c:v>57.568625443214358</c:v>
                </c:pt>
                <c:pt idx="40871">
                  <c:v>57.102823722157332</c:v>
                </c:pt>
                <c:pt idx="40872">
                  <c:v>56.677578875088841</c:v>
                </c:pt>
                <c:pt idx="40873">
                  <c:v>56.291987407291387</c:v>
                </c:pt>
                <c:pt idx="40874">
                  <c:v>55.945848542161073</c:v>
                </c:pt>
                <c:pt idx="40875">
                  <c:v>55.610250448735712</c:v>
                </c:pt>
                <c:pt idx="40876">
                  <c:v>55.323441070058983</c:v>
                </c:pt>
                <c:pt idx="40877">
                  <c:v>55.064238474419042</c:v>
                </c:pt>
                <c:pt idx="40878">
                  <c:v>54.849005955034059</c:v>
                </c:pt>
                <c:pt idx="40879">
                  <c:v>54.651441776792609</c:v>
                </c:pt>
                <c:pt idx="40880">
                  <c:v>54.490017387253893</c:v>
                </c:pt>
                <c:pt idx="40881">
                  <c:v>54.404687330594747</c:v>
                </c:pt>
                <c:pt idx="40882">
                  <c:v>54.321063875068774</c:v>
                </c:pt>
                <c:pt idx="40883">
                  <c:v>54.268259628242028</c:v>
                </c:pt>
                <c:pt idx="40884">
                  <c:v>54.251795946721927</c:v>
                </c:pt>
                <c:pt idx="40885">
                  <c:v>54.288036123726563</c:v>
                </c:pt>
                <c:pt idx="40886">
                  <c:v>54.358609099998773</c:v>
                </c:pt>
                <c:pt idx="40887">
                  <c:v>54.469036232145932</c:v>
                </c:pt>
                <c:pt idx="40888">
                  <c:v>54.640097898672053</c:v>
                </c:pt>
                <c:pt idx="40889">
                  <c:v>54.831739167098299</c:v>
                </c:pt>
                <c:pt idx="40890">
                  <c:v>55.075582352539612</c:v>
                </c:pt>
                <c:pt idx="40891">
                  <c:v>55.3530556191348</c:v>
                </c:pt>
                <c:pt idx="40892">
                  <c:v>55.662853918958511</c:v>
                </c:pt>
                <c:pt idx="40893">
                  <c:v>55.992127549360923</c:v>
                </c:pt>
                <c:pt idx="40894">
                  <c:v>56.36928639979439</c:v>
                </c:pt>
                <c:pt idx="40895">
                  <c:v>56.775658246095901</c:v>
                </c:pt>
                <c:pt idx="40896">
                  <c:v>57.214957455437613</c:v>
                </c:pt>
                <c:pt idx="40897">
                  <c:v>57.686079756498117</c:v>
                </c:pt>
                <c:pt idx="40898">
                  <c:v>58.1756735051178</c:v>
                </c:pt>
                <c:pt idx="40899">
                  <c:v>58.666973854870633</c:v>
                </c:pt>
                <c:pt idx="40900">
                  <c:v>59.182467785393897</c:v>
                </c:pt>
                <c:pt idx="40901">
                  <c:v>59.715630057060721</c:v>
                </c:pt>
                <c:pt idx="40902">
                  <c:v>60.267564941192532</c:v>
                </c:pt>
                <c:pt idx="40903">
                  <c:v>60.827731666084397</c:v>
                </c:pt>
                <c:pt idx="40904">
                  <c:v>61.390508486827052</c:v>
                </c:pt>
                <c:pt idx="40905">
                  <c:v>61.948868222283807</c:v>
                </c:pt>
                <c:pt idx="40906">
                  <c:v>62.541359980404224</c:v>
                </c:pt>
                <c:pt idx="40907">
                  <c:v>63.1494119253272</c:v>
                </c:pt>
                <c:pt idx="40908">
                  <c:v>63.740096694012443</c:v>
                </c:pt>
                <c:pt idx="40909">
                  <c:v>64.312109238534646</c:v>
                </c:pt>
                <c:pt idx="40910">
                  <c:v>64.887133432115434</c:v>
                </c:pt>
                <c:pt idx="40911">
                  <c:v>65.461655684186454</c:v>
                </c:pt>
                <c:pt idx="40912">
                  <c:v>66.029753084932523</c:v>
                </c:pt>
                <c:pt idx="40913">
                  <c:v>66.572050692076942</c:v>
                </c:pt>
                <c:pt idx="40914">
                  <c:v>67.101398208269572</c:v>
                </c:pt>
                <c:pt idx="40915">
                  <c:v>67.599725739159069</c:v>
                </c:pt>
                <c:pt idx="40916">
                  <c:v>68.050569603225284</c:v>
                </c:pt>
                <c:pt idx="40917">
                  <c:v>68.485351338979129</c:v>
                </c:pt>
                <c:pt idx="40918">
                  <c:v>68.912603952086656</c:v>
                </c:pt>
                <c:pt idx="40919">
                  <c:v>69.304017941397305</c:v>
                </c:pt>
                <c:pt idx="40920">
                  <c:v>69.635801279348499</c:v>
                </c:pt>
                <c:pt idx="40921">
                  <c:v>69.914479205567105</c:v>
                </c:pt>
                <c:pt idx="40922">
                  <c:v>70.152901422702968</c:v>
                </c:pt>
                <c:pt idx="40923">
                  <c:v>70.36502190472747</c:v>
                </c:pt>
                <c:pt idx="40924">
                  <c:v>70.556964338059586</c:v>
                </c:pt>
                <c:pt idx="40925">
                  <c:v>70.628039255841585</c:v>
                </c:pt>
                <c:pt idx="40926">
                  <c:v>70.662271666807214</c:v>
                </c:pt>
                <c:pt idx="40927">
                  <c:v>70.683453598519051</c:v>
                </c:pt>
                <c:pt idx="40928">
                  <c:v>70.672310497002385</c:v>
                </c:pt>
                <c:pt idx="40929">
                  <c:v>70.593706456573997</c:v>
                </c:pt>
                <c:pt idx="40930">
                  <c:v>70.510283777651949</c:v>
                </c:pt>
                <c:pt idx="40931">
                  <c:v>70.355585404343998</c:v>
                </c:pt>
                <c:pt idx="40932">
                  <c:v>70.174284131018752</c:v>
                </c:pt>
                <c:pt idx="40933">
                  <c:v>69.937267350110247</c:v>
                </c:pt>
                <c:pt idx="40934">
                  <c:v>69.666419711443851</c:v>
                </c:pt>
                <c:pt idx="40935">
                  <c:v>69.382923146731542</c:v>
                </c:pt>
                <c:pt idx="40936">
                  <c:v>69.069611256339513</c:v>
                </c:pt>
                <c:pt idx="40937">
                  <c:v>68.709819582143723</c:v>
                </c:pt>
                <c:pt idx="40938">
                  <c:v>68.317702874719416</c:v>
                </c:pt>
                <c:pt idx="40939">
                  <c:v>67.915446948797964</c:v>
                </c:pt>
                <c:pt idx="40940">
                  <c:v>67.413906992246027</c:v>
                </c:pt>
                <c:pt idx="40941">
                  <c:v>66.991171852726339</c:v>
                </c:pt>
                <c:pt idx="40942">
                  <c:v>66.549061770929981</c:v>
                </c:pt>
                <c:pt idx="40943">
                  <c:v>66.076132480434325</c:v>
                </c:pt>
                <c:pt idx="40944">
                  <c:v>65.661026851863014</c:v>
                </c:pt>
                <c:pt idx="40945">
                  <c:v>65.204962796095302</c:v>
                </c:pt>
                <c:pt idx="40946">
                  <c:v>64.749902623347126</c:v>
                </c:pt>
                <c:pt idx="40947">
                  <c:v>64.285707115121269</c:v>
                </c:pt>
                <c:pt idx="40948">
                  <c:v>63.841488878983903</c:v>
                </c:pt>
                <c:pt idx="40949">
                  <c:v>63.359625029614527</c:v>
                </c:pt>
                <c:pt idx="40950">
                  <c:v>62.927754554617238</c:v>
                </c:pt>
                <c:pt idx="40951">
                  <c:v>62.511544654724467</c:v>
                </c:pt>
                <c:pt idx="40952">
                  <c:v>62.141412985427642</c:v>
                </c:pt>
                <c:pt idx="40953">
                  <c:v>61.720986776852882</c:v>
                </c:pt>
                <c:pt idx="40954">
                  <c:v>61.346739187175999</c:v>
                </c:pt>
                <c:pt idx="40955">
                  <c:v>61.007025173370593</c:v>
                </c:pt>
                <c:pt idx="40956">
                  <c:v>60.692207458449268</c:v>
                </c:pt>
                <c:pt idx="40957">
                  <c:v>60.401884489204221</c:v>
                </c:pt>
                <c:pt idx="40958">
                  <c:v>60.139971409411608</c:v>
                </c:pt>
                <c:pt idx="40959">
                  <c:v>59.984269153084128</c:v>
                </c:pt>
                <c:pt idx="40960">
                  <c:v>59.764519160111313</c:v>
                </c:pt>
                <c:pt idx="40961">
                  <c:v>59.565750322246458</c:v>
                </c:pt>
                <c:pt idx="40962">
                  <c:v>59.397800693080832</c:v>
                </c:pt>
                <c:pt idx="40963">
                  <c:v>59.25033027751342</c:v>
                </c:pt>
                <c:pt idx="40964">
                  <c:v>59.136188778194061</c:v>
                </c:pt>
                <c:pt idx="40965">
                  <c:v>59.049051732099763</c:v>
                </c:pt>
                <c:pt idx="40966">
                  <c:v>58.986509819983667</c:v>
                </c:pt>
                <c:pt idx="40967">
                  <c:v>58.960308473174202</c:v>
                </c:pt>
                <c:pt idx="40968">
                  <c:v>58.973860893937733</c:v>
                </c:pt>
                <c:pt idx="40969">
                  <c:v>59.000764958860863</c:v>
                </c:pt>
                <c:pt idx="40970">
                  <c:v>59.057383961161747</c:v>
                </c:pt>
                <c:pt idx="40971">
                  <c:v>59.116713447615354</c:v>
                </c:pt>
                <c:pt idx="40972">
                  <c:v>59.278037448852139</c:v>
                </c:pt>
                <c:pt idx="40973">
                  <c:v>59.437855625559664</c:v>
                </c:pt>
                <c:pt idx="40974">
                  <c:v>59.597372637361318</c:v>
                </c:pt>
                <c:pt idx="40975">
                  <c:v>59.790218565411017</c:v>
                </c:pt>
                <c:pt idx="40976">
                  <c:v>60.000732834604271</c:v>
                </c:pt>
                <c:pt idx="40977">
                  <c:v>60.239255440042093</c:v>
                </c:pt>
                <c:pt idx="40978">
                  <c:v>60.501770849646427</c:v>
                </c:pt>
                <c:pt idx="40979">
                  <c:v>60.771614605293273</c:v>
                </c:pt>
                <c:pt idx="40980">
                  <c:v>61.06745893114568</c:v>
                </c:pt>
                <c:pt idx="40981">
                  <c:v>61.368724225303467</c:v>
                </c:pt>
                <c:pt idx="40982">
                  <c:v>61.582752085065017</c:v>
                </c:pt>
                <c:pt idx="40983">
                  <c:v>61.900681837346838</c:v>
                </c:pt>
                <c:pt idx="40984">
                  <c:v>62.229553914541462</c:v>
                </c:pt>
                <c:pt idx="40985">
                  <c:v>62.544271241160821</c:v>
                </c:pt>
                <c:pt idx="40986">
                  <c:v>62.906873787811257</c:v>
                </c:pt>
                <c:pt idx="40987">
                  <c:v>63.259839057474309</c:v>
                </c:pt>
                <c:pt idx="40988">
                  <c:v>63.523257961796219</c:v>
                </c:pt>
                <c:pt idx="40989">
                  <c:v>63.891482253355967</c:v>
                </c:pt>
                <c:pt idx="40990">
                  <c:v>64.223968309420826</c:v>
                </c:pt>
                <c:pt idx="40991">
                  <c:v>64.590084446639608</c:v>
                </c:pt>
                <c:pt idx="40992">
                  <c:v>64.974370866511634</c:v>
                </c:pt>
                <c:pt idx="40993">
                  <c:v>65.351630105247125</c:v>
                </c:pt>
                <c:pt idx="40994">
                  <c:v>65.697668582075465</c:v>
                </c:pt>
                <c:pt idx="40995">
                  <c:v>66.042402010978449</c:v>
                </c:pt>
                <c:pt idx="40996">
                  <c:v>66.369366710435941</c:v>
                </c:pt>
                <c:pt idx="40997">
                  <c:v>66.684284813659204</c:v>
                </c:pt>
                <c:pt idx="40998">
                  <c:v>66.991171852726296</c:v>
                </c:pt>
                <c:pt idx="40999">
                  <c:v>67.267641236301998</c:v>
                </c:pt>
                <c:pt idx="41000">
                  <c:v>67.534172177984402</c:v>
                </c:pt>
                <c:pt idx="41001">
                  <c:v>67.887639389157243</c:v>
                </c:pt>
                <c:pt idx="41002">
                  <c:v>68.112910738737412</c:v>
                </c:pt>
                <c:pt idx="41003">
                  <c:v>68.315092778868618</c:v>
                </c:pt>
                <c:pt idx="41004">
                  <c:v>68.527112872591118</c:v>
                </c:pt>
                <c:pt idx="41005">
                  <c:v>68.672575522119516</c:v>
                </c:pt>
                <c:pt idx="41006">
                  <c:v>68.802277208241449</c:v>
                </c:pt>
                <c:pt idx="41007">
                  <c:v>69.001648375918023</c:v>
                </c:pt>
                <c:pt idx="41008">
                  <c:v>69.066900772186798</c:v>
                </c:pt>
                <c:pt idx="41009">
                  <c:v>69.135767147325836</c:v>
                </c:pt>
                <c:pt idx="41010">
                  <c:v>69.141188115631238</c:v>
                </c:pt>
                <c:pt idx="41011">
                  <c:v>69.094708331827491</c:v>
                </c:pt>
                <c:pt idx="41012">
                  <c:v>69.029857488766552</c:v>
                </c:pt>
                <c:pt idx="41013">
                  <c:v>68.961794220043132</c:v>
                </c:pt>
                <c:pt idx="41014">
                  <c:v>68.853174077331118</c:v>
                </c:pt>
                <c:pt idx="41015">
                  <c:v>68.725781322154035</c:v>
                </c:pt>
                <c:pt idx="41016">
                  <c:v>68.585538864327219</c:v>
                </c:pt>
                <c:pt idx="41017">
                  <c:v>68.440979709516398</c:v>
                </c:pt>
                <c:pt idx="41018">
                  <c:v>68.240705047122262</c:v>
                </c:pt>
                <c:pt idx="41019">
                  <c:v>68.035912911140272</c:v>
                </c:pt>
                <c:pt idx="41020">
                  <c:v>67.798193412118053</c:v>
                </c:pt>
                <c:pt idx="41021">
                  <c:v>67.538790039874215</c:v>
                </c:pt>
                <c:pt idx="41022">
                  <c:v>67.260814831769252</c:v>
                </c:pt>
                <c:pt idx="41023">
                  <c:v>66.976213995735506</c:v>
                </c:pt>
                <c:pt idx="41024">
                  <c:v>66.662400163833695</c:v>
                </c:pt>
                <c:pt idx="41025">
                  <c:v>66.348987885139707</c:v>
                </c:pt>
                <c:pt idx="41026">
                  <c:v>66.033567840406675</c:v>
                </c:pt>
                <c:pt idx="41027">
                  <c:v>65.709715178309708</c:v>
                </c:pt>
                <c:pt idx="41028">
                  <c:v>65.392688920745442</c:v>
                </c:pt>
                <c:pt idx="41029">
                  <c:v>65.064619949966485</c:v>
                </c:pt>
                <c:pt idx="41030">
                  <c:v>64.738257580320706</c:v>
                </c:pt>
                <c:pt idx="41031">
                  <c:v>64.422636758983742</c:v>
                </c:pt>
                <c:pt idx="41032">
                  <c:v>64.106012054627286</c:v>
                </c:pt>
                <c:pt idx="41033">
                  <c:v>63.801835499712887</c:v>
                </c:pt>
                <c:pt idx="41034">
                  <c:v>63.48581312516815</c:v>
                </c:pt>
                <c:pt idx="41035">
                  <c:v>63.202115783851951</c:v>
                </c:pt>
                <c:pt idx="41036">
                  <c:v>62.884788361381823</c:v>
                </c:pt>
                <c:pt idx="41037">
                  <c:v>62.61685198347206</c:v>
                </c:pt>
                <c:pt idx="41038">
                  <c:v>62.344598908578362</c:v>
                </c:pt>
                <c:pt idx="41039">
                  <c:v>62.08198311067207</c:v>
                </c:pt>
                <c:pt idx="41040">
                  <c:v>61.865043990153922</c:v>
                </c:pt>
                <c:pt idx="41041">
                  <c:v>61.65954913605826</c:v>
                </c:pt>
                <c:pt idx="41042">
                  <c:v>61.455961659699703</c:v>
                </c:pt>
                <c:pt idx="41043">
                  <c:v>61.284197275059931</c:v>
                </c:pt>
                <c:pt idx="41044">
                  <c:v>61.119761236462637</c:v>
                </c:pt>
                <c:pt idx="41045">
                  <c:v>60.976005188067447</c:v>
                </c:pt>
                <c:pt idx="41046">
                  <c:v>60.86276718346565</c:v>
                </c:pt>
                <c:pt idx="41047">
                  <c:v>60.749127625656037</c:v>
                </c:pt>
                <c:pt idx="41048">
                  <c:v>60.679357755799437</c:v>
                </c:pt>
                <c:pt idx="41049">
                  <c:v>60.613101476511147</c:v>
                </c:pt>
                <c:pt idx="41050">
                  <c:v>60.574150815353811</c:v>
                </c:pt>
                <c:pt idx="41051">
                  <c:v>60.549856846281429</c:v>
                </c:pt>
                <c:pt idx="41052">
                  <c:v>60.552667718736068</c:v>
                </c:pt>
                <c:pt idx="41053">
                  <c:v>60.582282267811898</c:v>
                </c:pt>
                <c:pt idx="41054">
                  <c:v>60.613302253115073</c:v>
                </c:pt>
                <c:pt idx="41055">
                  <c:v>60.675944553533071</c:v>
                </c:pt>
                <c:pt idx="41056">
                  <c:v>60.763784317741028</c:v>
                </c:pt>
                <c:pt idx="41057">
                  <c:v>60.854535342705589</c:v>
                </c:pt>
                <c:pt idx="41058">
                  <c:v>60.983032369204068</c:v>
                </c:pt>
                <c:pt idx="41059">
                  <c:v>61.099181634562498</c:v>
                </c:pt>
                <c:pt idx="41060">
                  <c:v>61.236412443330813</c:v>
                </c:pt>
                <c:pt idx="41061">
                  <c:v>61.403057024571041</c:v>
                </c:pt>
                <c:pt idx="41062">
                  <c:v>61.55604879674582</c:v>
                </c:pt>
                <c:pt idx="41063">
                  <c:v>61.72389803760948</c:v>
                </c:pt>
                <c:pt idx="41064">
                  <c:v>61.914635811318171</c:v>
                </c:pt>
                <c:pt idx="41065">
                  <c:v>62.105674749932739</c:v>
                </c:pt>
                <c:pt idx="41066">
                  <c:v>62.327131344038762</c:v>
                </c:pt>
                <c:pt idx="41067">
                  <c:v>62.53905104945931</c:v>
                </c:pt>
                <c:pt idx="41068">
                  <c:v>62.766530941682433</c:v>
                </c:pt>
                <c:pt idx="41069">
                  <c:v>63.008165584480771</c:v>
                </c:pt>
                <c:pt idx="41070">
                  <c:v>63.238857902366348</c:v>
                </c:pt>
                <c:pt idx="41071">
                  <c:v>63.478083225917828</c:v>
                </c:pt>
                <c:pt idx="41072">
                  <c:v>63.727146603060618</c:v>
                </c:pt>
                <c:pt idx="41073">
                  <c:v>63.944487276786568</c:v>
                </c:pt>
                <c:pt idx="41074">
                  <c:v>64.166847365610153</c:v>
                </c:pt>
                <c:pt idx="41075">
                  <c:v>64.380774837069723</c:v>
                </c:pt>
                <c:pt idx="41076">
                  <c:v>64.609258612312402</c:v>
                </c:pt>
                <c:pt idx="41077">
                  <c:v>64.79869133809575</c:v>
                </c:pt>
                <c:pt idx="41078">
                  <c:v>65.008402500873373</c:v>
                </c:pt>
                <c:pt idx="41079">
                  <c:v>65.203557359867972</c:v>
                </c:pt>
                <c:pt idx="41080">
                  <c:v>65.38044154790731</c:v>
                </c:pt>
                <c:pt idx="41081">
                  <c:v>65.565557576706695</c:v>
                </c:pt>
                <c:pt idx="41082">
                  <c:v>65.74183943493432</c:v>
                </c:pt>
                <c:pt idx="41083">
                  <c:v>65.889410238803677</c:v>
                </c:pt>
                <c:pt idx="41084">
                  <c:v>66.036981042673048</c:v>
                </c:pt>
                <c:pt idx="41085">
                  <c:v>66.196698831078592</c:v>
                </c:pt>
                <c:pt idx="41086">
                  <c:v>66.310739942096006</c:v>
                </c:pt>
                <c:pt idx="41087">
                  <c:v>66.395668445547386</c:v>
                </c:pt>
                <c:pt idx="41088">
                  <c:v>66.448874245581919</c:v>
                </c:pt>
                <c:pt idx="41089">
                  <c:v>66.494952476177886</c:v>
                </c:pt>
                <c:pt idx="41090">
                  <c:v>66.516636349399477</c:v>
                </c:pt>
                <c:pt idx="41091">
                  <c:v>66.508806061847253</c:v>
                </c:pt>
                <c:pt idx="41092">
                  <c:v>66.507802178827689</c:v>
                </c:pt>
                <c:pt idx="41093">
                  <c:v>66.490334614288074</c:v>
                </c:pt>
                <c:pt idx="41094">
                  <c:v>66.446665702938986</c:v>
                </c:pt>
                <c:pt idx="41095">
                  <c:v>66.369969040247696</c:v>
                </c:pt>
                <c:pt idx="41096">
                  <c:v>66.308330622849169</c:v>
                </c:pt>
                <c:pt idx="41097">
                  <c:v>66.215170278637771</c:v>
                </c:pt>
                <c:pt idx="41098">
                  <c:v>66.103739263471084</c:v>
                </c:pt>
                <c:pt idx="41099">
                  <c:v>65.991103588681014</c:v>
                </c:pt>
                <c:pt idx="41100">
                  <c:v>65.860899961049327</c:v>
                </c:pt>
                <c:pt idx="41101">
                  <c:v>65.700278677926192</c:v>
                </c:pt>
                <c:pt idx="41102">
                  <c:v>65.529518176305928</c:v>
                </c:pt>
                <c:pt idx="41103">
                  <c:v>65.339081567503086</c:v>
                </c:pt>
                <c:pt idx="41104">
                  <c:v>65.094435275646205</c:v>
                </c:pt>
                <c:pt idx="41105">
                  <c:v>64.888739644946668</c:v>
                </c:pt>
                <c:pt idx="41106">
                  <c:v>64.681237024811978</c:v>
                </c:pt>
                <c:pt idx="41107">
                  <c:v>64.460985090329402</c:v>
                </c:pt>
                <c:pt idx="41108">
                  <c:v>64.245451406038569</c:v>
                </c:pt>
                <c:pt idx="41109">
                  <c:v>64.011546662490517</c:v>
                </c:pt>
                <c:pt idx="41110">
                  <c:v>63.795711813293813</c:v>
                </c:pt>
                <c:pt idx="41111">
                  <c:v>63.579073857681507</c:v>
                </c:pt>
                <c:pt idx="41112">
                  <c:v>63.348582316399842</c:v>
                </c:pt>
                <c:pt idx="41113">
                  <c:v>63.117990386816203</c:v>
                </c:pt>
                <c:pt idx="41114">
                  <c:v>62.893120590443843</c:v>
                </c:pt>
                <c:pt idx="41115">
                  <c:v>62.675779916717879</c:v>
                </c:pt>
                <c:pt idx="41116">
                  <c:v>62.449203519212311</c:v>
                </c:pt>
                <c:pt idx="41117">
                  <c:v>62.236681483980043</c:v>
                </c:pt>
                <c:pt idx="41118">
                  <c:v>62.019039645348208</c:v>
                </c:pt>
                <c:pt idx="41119">
                  <c:v>61.808324599551078</c:v>
                </c:pt>
                <c:pt idx="41120">
                  <c:v>61.617988379050168</c:v>
                </c:pt>
                <c:pt idx="41121">
                  <c:v>61.432169632137111</c:v>
                </c:pt>
                <c:pt idx="41122">
                  <c:v>61.268837864861297</c:v>
                </c:pt>
                <c:pt idx="41123">
                  <c:v>61.095768432296111</c:v>
                </c:pt>
                <c:pt idx="41124">
                  <c:v>60.924104435958299</c:v>
                </c:pt>
                <c:pt idx="41125">
                  <c:v>60.783058871715809</c:v>
                </c:pt>
                <c:pt idx="41126">
                  <c:v>60.649743206723613</c:v>
                </c:pt>
                <c:pt idx="41127">
                  <c:v>60.52556287720904</c:v>
                </c:pt>
                <c:pt idx="41128">
                  <c:v>60.419050888838022</c:v>
                </c:pt>
                <c:pt idx="41129">
                  <c:v>60.311033075937729</c:v>
                </c:pt>
                <c:pt idx="41130">
                  <c:v>60.217772343424379</c:v>
                </c:pt>
                <c:pt idx="41131">
                  <c:v>60.147902085265827</c:v>
                </c:pt>
                <c:pt idx="41132">
                  <c:v>60.096101721458624</c:v>
                </c:pt>
                <c:pt idx="41133">
                  <c:v>60.06447940634375</c:v>
                </c:pt>
                <c:pt idx="41134">
                  <c:v>60.0205093300888</c:v>
                </c:pt>
                <c:pt idx="41135">
                  <c:v>60.010169334987751</c:v>
                </c:pt>
                <c:pt idx="41136">
                  <c:v>60.010068946685799</c:v>
                </c:pt>
                <c:pt idx="41137">
                  <c:v>60.015690691595097</c:v>
                </c:pt>
                <c:pt idx="41138">
                  <c:v>60.029745053868361</c:v>
                </c:pt>
                <c:pt idx="41139">
                  <c:v>60.04952154935291</c:v>
                </c:pt>
                <c:pt idx="41140">
                  <c:v>60.099314147121078</c:v>
                </c:pt>
                <c:pt idx="41141">
                  <c:v>60.127021318459811</c:v>
                </c:pt>
                <c:pt idx="41142">
                  <c:v>60.207331960021371</c:v>
                </c:pt>
                <c:pt idx="41143">
                  <c:v>60.285333670638032</c:v>
                </c:pt>
                <c:pt idx="41144">
                  <c:v>60.381907217115803</c:v>
                </c:pt>
                <c:pt idx="41145">
                  <c:v>60.484002120200941</c:v>
                </c:pt>
                <c:pt idx="41146">
                  <c:v>60.587301682909498</c:v>
                </c:pt>
                <c:pt idx="41147">
                  <c:v>60.741498114707667</c:v>
                </c:pt>
                <c:pt idx="41148">
                  <c:v>60.856844273650459</c:v>
                </c:pt>
                <c:pt idx="41149">
                  <c:v>60.966970240891762</c:v>
                </c:pt>
                <c:pt idx="41150">
                  <c:v>61.002206534876912</c:v>
                </c:pt>
                <c:pt idx="41151">
                  <c:v>61.126487252693387</c:v>
                </c:pt>
                <c:pt idx="41152">
                  <c:v>61.265725827500773</c:v>
                </c:pt>
                <c:pt idx="41153">
                  <c:v>61.40275585966517</c:v>
                </c:pt>
                <c:pt idx="41154">
                  <c:v>61.527538518991463</c:v>
                </c:pt>
                <c:pt idx="41155">
                  <c:v>61.546511908060381</c:v>
                </c:pt>
                <c:pt idx="41156">
                  <c:v>61.67290078021788</c:v>
                </c:pt>
                <c:pt idx="41157">
                  <c:v>61.812440519931087</c:v>
                </c:pt>
                <c:pt idx="41158">
                  <c:v>61.9565981215341</c:v>
                </c:pt>
                <c:pt idx="41159">
                  <c:v>62.064113992924632</c:v>
                </c:pt>
                <c:pt idx="41160">
                  <c:v>62.113404649183018</c:v>
                </c:pt>
                <c:pt idx="41161">
                  <c:v>62.230658185862907</c:v>
                </c:pt>
                <c:pt idx="41162">
                  <c:v>62.346004344805721</c:v>
                </c:pt>
                <c:pt idx="41163">
                  <c:v>62.444886822228362</c:v>
                </c:pt>
                <c:pt idx="41164">
                  <c:v>62.530718820397297</c:v>
                </c:pt>
                <c:pt idx="41165">
                  <c:v>62.619763244228658</c:v>
                </c:pt>
                <c:pt idx="41166">
                  <c:v>62.658814293687968</c:v>
                </c:pt>
                <c:pt idx="41167">
                  <c:v>62.741634642798331</c:v>
                </c:pt>
                <c:pt idx="41168">
                  <c:v>62.816925869262292</c:v>
                </c:pt>
                <c:pt idx="41169">
                  <c:v>62.970118418040983</c:v>
                </c:pt>
                <c:pt idx="41170">
                  <c:v>62.963492790112163</c:v>
                </c:pt>
                <c:pt idx="41171">
                  <c:v>62.979554918424483</c:v>
                </c:pt>
                <c:pt idx="41172">
                  <c:v>63.009671409010039</c:v>
                </c:pt>
                <c:pt idx="41173">
                  <c:v>62.985979769749378</c:v>
                </c:pt>
                <c:pt idx="41174">
                  <c:v>63.091487875100867</c:v>
                </c:pt>
                <c:pt idx="41175">
                  <c:v>63.060166724891872</c:v>
                </c:pt>
                <c:pt idx="41176">
                  <c:v>63.034668096196093</c:v>
                </c:pt>
                <c:pt idx="41177">
                  <c:v>62.994111222207508</c:v>
                </c:pt>
                <c:pt idx="41178">
                  <c:v>62.963091236904347</c:v>
                </c:pt>
                <c:pt idx="41179">
                  <c:v>62.982867732388883</c:v>
                </c:pt>
                <c:pt idx="41180">
                  <c:v>62.919823878763047</c:v>
                </c:pt>
                <c:pt idx="41181">
                  <c:v>62.846841583243958</c:v>
                </c:pt>
                <c:pt idx="41182">
                  <c:v>62.750268036766222</c:v>
                </c:pt>
                <c:pt idx="41183">
                  <c:v>62.659717788405551</c:v>
                </c:pt>
                <c:pt idx="41184">
                  <c:v>62.550997257391558</c:v>
                </c:pt>
                <c:pt idx="41185">
                  <c:v>62.445187987134211</c:v>
                </c:pt>
                <c:pt idx="41186">
                  <c:v>62.319501833090371</c:v>
                </c:pt>
                <c:pt idx="41187">
                  <c:v>62.188093545835272</c:v>
                </c:pt>
                <c:pt idx="41188">
                  <c:v>62.0478510880084</c:v>
                </c:pt>
                <c:pt idx="41189">
                  <c:v>61.955995791722373</c:v>
                </c:pt>
                <c:pt idx="41190">
                  <c:v>61.829104978055113</c:v>
                </c:pt>
                <c:pt idx="41191">
                  <c:v>61.682136503997462</c:v>
                </c:pt>
                <c:pt idx="41192">
                  <c:v>61.5782346114772</c:v>
                </c:pt>
                <c:pt idx="41193">
                  <c:v>61.439196813273753</c:v>
                </c:pt>
                <c:pt idx="41194">
                  <c:v>61.330576670561733</c:v>
                </c:pt>
                <c:pt idx="41195">
                  <c:v>61.183206643296238</c:v>
                </c:pt>
                <c:pt idx="41196">
                  <c:v>61.033728461689797</c:v>
                </c:pt>
                <c:pt idx="41197">
                  <c:v>60.862666795163669</c:v>
                </c:pt>
                <c:pt idx="41198">
                  <c:v>60.724030550168038</c:v>
                </c:pt>
                <c:pt idx="41199">
                  <c:v>60.563208490441028</c:v>
                </c:pt>
                <c:pt idx="41200">
                  <c:v>60.415838463175547</c:v>
                </c:pt>
                <c:pt idx="41201">
                  <c:v>60.280515032144343</c:v>
                </c:pt>
                <c:pt idx="41202">
                  <c:v>60.137461701862797</c:v>
                </c:pt>
                <c:pt idx="41203">
                  <c:v>60.008061180646727</c:v>
                </c:pt>
                <c:pt idx="41204">
                  <c:v>59.8659113450828</c:v>
                </c:pt>
                <c:pt idx="41205">
                  <c:v>59.743738781607263</c:v>
                </c:pt>
                <c:pt idx="41206">
                  <c:v>59.634616697385468</c:v>
                </c:pt>
                <c:pt idx="41207">
                  <c:v>59.551093630161454</c:v>
                </c:pt>
                <c:pt idx="41208">
                  <c:v>59.440566109712343</c:v>
                </c:pt>
                <c:pt idx="41209">
                  <c:v>59.330540530773028</c:v>
                </c:pt>
                <c:pt idx="41210">
                  <c:v>59.234368537503073</c:v>
                </c:pt>
                <c:pt idx="41211">
                  <c:v>59.155262555564917</c:v>
                </c:pt>
                <c:pt idx="41212">
                  <c:v>59.075855408720919</c:v>
                </c:pt>
                <c:pt idx="41213">
                  <c:v>58.993838166026173</c:v>
                </c:pt>
                <c:pt idx="41214">
                  <c:v>58.925975673906663</c:v>
                </c:pt>
                <c:pt idx="41215">
                  <c:v>58.869959001417449</c:v>
                </c:pt>
                <c:pt idx="41216">
                  <c:v>58.849078234611447</c:v>
                </c:pt>
                <c:pt idx="41217">
                  <c:v>58.811533009681419</c:v>
                </c:pt>
                <c:pt idx="41218">
                  <c:v>58.797579035710108</c:v>
                </c:pt>
                <c:pt idx="41219">
                  <c:v>58.789748748157869</c:v>
                </c:pt>
                <c:pt idx="41220">
                  <c:v>58.770976135692848</c:v>
                </c:pt>
                <c:pt idx="41221">
                  <c:v>58.764049342858158</c:v>
                </c:pt>
                <c:pt idx="41222">
                  <c:v>58.772582348524097</c:v>
                </c:pt>
                <c:pt idx="41223">
                  <c:v>58.780613412680232</c:v>
                </c:pt>
                <c:pt idx="41224">
                  <c:v>58.802899615713557</c:v>
                </c:pt>
                <c:pt idx="41225">
                  <c:v>58.813540775720448</c:v>
                </c:pt>
                <c:pt idx="41226">
                  <c:v>58.827093196483993</c:v>
                </c:pt>
                <c:pt idx="41227">
                  <c:v>58.902585199551858</c:v>
                </c:pt>
                <c:pt idx="41228">
                  <c:v>58.954887504868807</c:v>
                </c:pt>
                <c:pt idx="41229">
                  <c:v>59.009799906036527</c:v>
                </c:pt>
                <c:pt idx="41230">
                  <c:v>59.057885902671522</c:v>
                </c:pt>
                <c:pt idx="41231">
                  <c:v>59.130265868378871</c:v>
                </c:pt>
                <c:pt idx="41232">
                  <c:v>59.213387382395098</c:v>
                </c:pt>
                <c:pt idx="41233">
                  <c:v>59.261975320539861</c:v>
                </c:pt>
                <c:pt idx="41234">
                  <c:v>59.341382467383823</c:v>
                </c:pt>
                <c:pt idx="41235">
                  <c:v>59.424202816494201</c:v>
                </c:pt>
                <c:pt idx="41236">
                  <c:v>59.506220059188941</c:v>
                </c:pt>
                <c:pt idx="41237">
                  <c:v>59.592252833961773</c:v>
                </c:pt>
                <c:pt idx="41238">
                  <c:v>59.67005376797453</c:v>
                </c:pt>
                <c:pt idx="41239">
                  <c:v>59.755885766143443</c:v>
                </c:pt>
                <c:pt idx="41240">
                  <c:v>59.775561873326033</c:v>
                </c:pt>
                <c:pt idx="41241">
                  <c:v>59.865509791874999</c:v>
                </c:pt>
                <c:pt idx="41242">
                  <c:v>59.965797705524977</c:v>
                </c:pt>
                <c:pt idx="41243">
                  <c:v>60.055946400677833</c:v>
                </c:pt>
                <c:pt idx="41244">
                  <c:v>60.144589271301399</c:v>
                </c:pt>
                <c:pt idx="41245">
                  <c:v>60.219278167953647</c:v>
                </c:pt>
                <c:pt idx="41246">
                  <c:v>60.26505523364375</c:v>
                </c:pt>
                <c:pt idx="41247">
                  <c:v>60.300291527628858</c:v>
                </c:pt>
                <c:pt idx="41248">
                  <c:v>60.382509546927523</c:v>
                </c:pt>
                <c:pt idx="41249">
                  <c:v>60.452480193388027</c:v>
                </c:pt>
                <c:pt idx="41250">
                  <c:v>60.505886770026457</c:v>
                </c:pt>
                <c:pt idx="41251">
                  <c:v>60.55628169760633</c:v>
                </c:pt>
                <c:pt idx="41252">
                  <c:v>60.672029409756931</c:v>
                </c:pt>
                <c:pt idx="41253">
                  <c:v>60.725034433187567</c:v>
                </c:pt>
                <c:pt idx="41254">
                  <c:v>60.757158689812186</c:v>
                </c:pt>
                <c:pt idx="41255">
                  <c:v>60.790286829456349</c:v>
                </c:pt>
                <c:pt idx="41256">
                  <c:v>60.811970702677968</c:v>
                </c:pt>
                <c:pt idx="41257">
                  <c:v>60.83315263438984</c:v>
                </c:pt>
                <c:pt idx="41258">
                  <c:v>60.842488746471361</c:v>
                </c:pt>
                <c:pt idx="41259">
                  <c:v>60.924004047656332</c:v>
                </c:pt>
                <c:pt idx="41260">
                  <c:v>60.805144298145237</c:v>
                </c:pt>
                <c:pt idx="41261">
                  <c:v>60.794904691346119</c:v>
                </c:pt>
                <c:pt idx="41262">
                  <c:v>60.769305674348381</c:v>
                </c:pt>
                <c:pt idx="41263">
                  <c:v>60.750533061883367</c:v>
                </c:pt>
                <c:pt idx="41264">
                  <c:v>60.720015018090002</c:v>
                </c:pt>
                <c:pt idx="41265">
                  <c:v>60.695018330903949</c:v>
                </c:pt>
                <c:pt idx="41266">
                  <c:v>60.686585713539969</c:v>
                </c:pt>
                <c:pt idx="41267">
                  <c:v>60.623541859914162</c:v>
                </c:pt>
                <c:pt idx="41268">
                  <c:v>60.598645561030047</c:v>
                </c:pt>
                <c:pt idx="41269">
                  <c:v>60.533995494573013</c:v>
                </c:pt>
                <c:pt idx="41270">
                  <c:v>60.425676516766863</c:v>
                </c:pt>
                <c:pt idx="41271">
                  <c:v>60.327998698967598</c:v>
                </c:pt>
                <c:pt idx="41272">
                  <c:v>60.254815626844632</c:v>
                </c:pt>
                <c:pt idx="41273">
                  <c:v>60.184945368686073</c:v>
                </c:pt>
                <c:pt idx="41274">
                  <c:v>60.101020748254243</c:v>
                </c:pt>
                <c:pt idx="41275">
                  <c:v>60.021212048202443</c:v>
                </c:pt>
                <c:pt idx="41276">
                  <c:v>59.924939666630507</c:v>
                </c:pt>
                <c:pt idx="41277">
                  <c:v>59.846335626202148</c:v>
                </c:pt>
                <c:pt idx="41278">
                  <c:v>59.767229644264013</c:v>
                </c:pt>
                <c:pt idx="41279">
                  <c:v>59.781685559745071</c:v>
                </c:pt>
                <c:pt idx="41280">
                  <c:v>59.686919002702453</c:v>
                </c:pt>
                <c:pt idx="41281">
                  <c:v>59.600083121513997</c:v>
                </c:pt>
                <c:pt idx="41282">
                  <c:v>59.521880634293417</c:v>
                </c:pt>
                <c:pt idx="41283">
                  <c:v>59.435446306312834</c:v>
                </c:pt>
                <c:pt idx="41284">
                  <c:v>59.337768488513568</c:v>
                </c:pt>
                <c:pt idx="41285">
                  <c:v>59.256353575630527</c:v>
                </c:pt>
                <c:pt idx="41286">
                  <c:v>59.170421189159647</c:v>
                </c:pt>
                <c:pt idx="41287">
                  <c:v>59.064411142298383</c:v>
                </c:pt>
                <c:pt idx="41288">
                  <c:v>58.982695064509507</c:v>
                </c:pt>
                <c:pt idx="41289">
                  <c:v>58.928886934663247</c:v>
                </c:pt>
                <c:pt idx="41290">
                  <c:v>58.827293973087883</c:v>
                </c:pt>
                <c:pt idx="41291">
                  <c:v>58.747485273036077</c:v>
                </c:pt>
                <c:pt idx="41292">
                  <c:v>58.673599482799453</c:v>
                </c:pt>
                <c:pt idx="41293">
                  <c:v>58.624007661635197</c:v>
                </c:pt>
                <c:pt idx="41294">
                  <c:v>58.558454100460558</c:v>
                </c:pt>
                <c:pt idx="41295">
                  <c:v>58.510970433637283</c:v>
                </c:pt>
                <c:pt idx="41296">
                  <c:v>58.462181718888637</c:v>
                </c:pt>
                <c:pt idx="41297">
                  <c:v>58.410381355081427</c:v>
                </c:pt>
                <c:pt idx="41298">
                  <c:v>58.383176125252447</c:v>
                </c:pt>
                <c:pt idx="41299">
                  <c:v>58.350148373910258</c:v>
                </c:pt>
                <c:pt idx="41300">
                  <c:v>58.319630330116887</c:v>
                </c:pt>
                <c:pt idx="41301">
                  <c:v>58.277467243297039</c:v>
                </c:pt>
                <c:pt idx="41302">
                  <c:v>58.258493854228128</c:v>
                </c:pt>
                <c:pt idx="41303">
                  <c:v>58.257489971208599</c:v>
                </c:pt>
                <c:pt idx="41304">
                  <c:v>58.279073456128287</c:v>
                </c:pt>
                <c:pt idx="41305">
                  <c:v>58.285699084057107</c:v>
                </c:pt>
                <c:pt idx="41306">
                  <c:v>58.285799472359074</c:v>
                </c:pt>
                <c:pt idx="41307">
                  <c:v>58.290818887456673</c:v>
                </c:pt>
                <c:pt idx="41308">
                  <c:v>58.318626447097337</c:v>
                </c:pt>
                <c:pt idx="41309">
                  <c:v>58.360387980709348</c:v>
                </c:pt>
                <c:pt idx="41310">
                  <c:v>58.396025827902307</c:v>
                </c:pt>
                <c:pt idx="41311">
                  <c:v>58.426443483393747</c:v>
                </c:pt>
                <c:pt idx="41312">
                  <c:v>58.472220549083843</c:v>
                </c:pt>
                <c:pt idx="41313">
                  <c:v>58.522414700059819</c:v>
                </c:pt>
                <c:pt idx="41314">
                  <c:v>58.563071962350357</c:v>
                </c:pt>
                <c:pt idx="41315">
                  <c:v>58.610154075965823</c:v>
                </c:pt>
                <c:pt idx="41316">
                  <c:v>58.658641625808592</c:v>
                </c:pt>
                <c:pt idx="41317">
                  <c:v>58.708233446972898</c:v>
                </c:pt>
                <c:pt idx="41318">
                  <c:v>58.773787008147501</c:v>
                </c:pt>
                <c:pt idx="41319">
                  <c:v>58.82508543044495</c:v>
                </c:pt>
                <c:pt idx="41320">
                  <c:v>58.889032778788348</c:v>
                </c:pt>
                <c:pt idx="41321">
                  <c:v>58.953984010151252</c:v>
                </c:pt>
                <c:pt idx="41322">
                  <c:v>59.027066693972259</c:v>
                </c:pt>
                <c:pt idx="41323">
                  <c:v>59.095431127601557</c:v>
                </c:pt>
                <c:pt idx="41324">
                  <c:v>59.15164857669464</c:v>
                </c:pt>
                <c:pt idx="41325">
                  <c:v>59.217704079379047</c:v>
                </c:pt>
                <c:pt idx="41326">
                  <c:v>59.30102636999915</c:v>
                </c:pt>
                <c:pt idx="41327">
                  <c:v>59.36637915456987</c:v>
                </c:pt>
                <c:pt idx="41328">
                  <c:v>59.435847859520621</c:v>
                </c:pt>
                <c:pt idx="41329">
                  <c:v>59.492466861821534</c:v>
                </c:pt>
                <c:pt idx="41330">
                  <c:v>59.542359847891653</c:v>
                </c:pt>
                <c:pt idx="41331">
                  <c:v>59.586731477354419</c:v>
                </c:pt>
                <c:pt idx="41332">
                  <c:v>59.640639995502603</c:v>
                </c:pt>
                <c:pt idx="41333">
                  <c:v>59.708000546112373</c:v>
                </c:pt>
                <c:pt idx="41334">
                  <c:v>59.755785377841498</c:v>
                </c:pt>
                <c:pt idx="41335">
                  <c:v>59.815717194106831</c:v>
                </c:pt>
                <c:pt idx="41336">
                  <c:v>59.86892299414135</c:v>
                </c:pt>
                <c:pt idx="41337">
                  <c:v>59.915603554549001</c:v>
                </c:pt>
                <c:pt idx="41338">
                  <c:v>59.970917508924543</c:v>
                </c:pt>
                <c:pt idx="41339">
                  <c:v>60.025428356884461</c:v>
                </c:pt>
                <c:pt idx="41340">
                  <c:v>60.069298044837467</c:v>
                </c:pt>
                <c:pt idx="41341">
                  <c:v>60.099414535423037</c:v>
                </c:pt>
                <c:pt idx="41342">
                  <c:v>60.104233173916732</c:v>
                </c:pt>
                <c:pt idx="41343">
                  <c:v>60.142983058470179</c:v>
                </c:pt>
                <c:pt idx="41344">
                  <c:v>60.164365766785942</c:v>
                </c:pt>
                <c:pt idx="41345">
                  <c:v>60.187957017744637</c:v>
                </c:pt>
                <c:pt idx="41346">
                  <c:v>60.203416816245252</c:v>
                </c:pt>
                <c:pt idx="41347">
                  <c:v>60.219980886067312</c:v>
                </c:pt>
                <c:pt idx="41348">
                  <c:v>60.237247674003058</c:v>
                </c:pt>
                <c:pt idx="41349">
                  <c:v>60.288646484602438</c:v>
                </c:pt>
                <c:pt idx="41350">
                  <c:v>60.247989222311929</c:v>
                </c:pt>
                <c:pt idx="41351">
                  <c:v>60.236143402681599</c:v>
                </c:pt>
                <c:pt idx="41352">
                  <c:v>60.202814486433553</c:v>
                </c:pt>
                <c:pt idx="41353">
                  <c:v>60.195988081900822</c:v>
                </c:pt>
                <c:pt idx="41354">
                  <c:v>60.182736826043161</c:v>
                </c:pt>
                <c:pt idx="41355">
                  <c:v>60.162157224143009</c:v>
                </c:pt>
                <c:pt idx="41356">
                  <c:v>60.127924813177401</c:v>
                </c:pt>
                <c:pt idx="41357">
                  <c:v>60.105437833540172</c:v>
                </c:pt>
                <c:pt idx="41358">
                  <c:v>60.068394550119898</c:v>
                </c:pt>
                <c:pt idx="41359">
                  <c:v>60.022115542920041</c:v>
                </c:pt>
                <c:pt idx="41360">
                  <c:v>59.987180413840719</c:v>
                </c:pt>
                <c:pt idx="41361">
                  <c:v>59.943712279095543</c:v>
                </c:pt>
                <c:pt idx="41362">
                  <c:v>59.900344532652291</c:v>
                </c:pt>
                <c:pt idx="41363">
                  <c:v>59.870228042066707</c:v>
                </c:pt>
                <c:pt idx="41364">
                  <c:v>59.816319523918523</c:v>
                </c:pt>
                <c:pt idx="41365">
                  <c:v>59.772048282757709</c:v>
                </c:pt>
                <c:pt idx="41366">
                  <c:v>59.706896274790893</c:v>
                </c:pt>
                <c:pt idx="41367">
                  <c:v>59.657204065324663</c:v>
                </c:pt>
                <c:pt idx="41368">
                  <c:v>59.580105849425571</c:v>
                </c:pt>
                <c:pt idx="41369">
                  <c:v>59.590546232828572</c:v>
                </c:pt>
                <c:pt idx="41370">
                  <c:v>59.553703726012209</c:v>
                </c:pt>
                <c:pt idx="41371">
                  <c:v>59.517965490517298</c:v>
                </c:pt>
                <c:pt idx="41372">
                  <c:v>59.471184541807688</c:v>
                </c:pt>
                <c:pt idx="41373">
                  <c:v>59.420990390831719</c:v>
                </c:pt>
                <c:pt idx="41374">
                  <c:v>59.371197793063537</c:v>
                </c:pt>
                <c:pt idx="41375">
                  <c:v>59.337366935305752</c:v>
                </c:pt>
                <c:pt idx="41376">
                  <c:v>59.299219380564011</c:v>
                </c:pt>
                <c:pt idx="41377">
                  <c:v>59.262678038653512</c:v>
                </c:pt>
                <c:pt idx="41378">
                  <c:v>59.23647669184404</c:v>
                </c:pt>
                <c:pt idx="41379">
                  <c:v>59.204452823521358</c:v>
                </c:pt>
                <c:pt idx="41380">
                  <c:v>59.178050700108003</c:v>
                </c:pt>
                <c:pt idx="41381">
                  <c:v>59.161285853682038</c:v>
                </c:pt>
                <c:pt idx="41382">
                  <c:v>59.139100038950659</c:v>
                </c:pt>
                <c:pt idx="41383">
                  <c:v>59.104566463079173</c:v>
                </c:pt>
                <c:pt idx="41384">
                  <c:v>59.105369569494798</c:v>
                </c:pt>
                <c:pt idx="41385">
                  <c:v>59.09412607967618</c:v>
                </c:pt>
                <c:pt idx="41386">
                  <c:v>59.083986861179042</c:v>
                </c:pt>
                <c:pt idx="41387">
                  <c:v>59.106473840816292</c:v>
                </c:pt>
                <c:pt idx="41388">
                  <c:v>59.090813265711773</c:v>
                </c:pt>
                <c:pt idx="41389">
                  <c:v>59.082079483441937</c:v>
                </c:pt>
                <c:pt idx="41390">
                  <c:v>59.092921420052761</c:v>
                </c:pt>
                <c:pt idx="41391">
                  <c:v>59.104466074777228</c:v>
                </c:pt>
                <c:pt idx="41392">
                  <c:v>59.117315777427073</c:v>
                </c:pt>
                <c:pt idx="41393">
                  <c:v>59.14391867744434</c:v>
                </c:pt>
                <c:pt idx="41394">
                  <c:v>59.160783912172271</c:v>
                </c:pt>
                <c:pt idx="41395">
                  <c:v>59.179054583127531</c:v>
                </c:pt>
                <c:pt idx="41396">
                  <c:v>59.193108945400802</c:v>
                </c:pt>
                <c:pt idx="41397">
                  <c:v>59.224028542402003</c:v>
                </c:pt>
                <c:pt idx="41398">
                  <c:v>59.25856211827346</c:v>
                </c:pt>
                <c:pt idx="41399">
                  <c:v>59.289983656784422</c:v>
                </c:pt>
                <c:pt idx="41400">
                  <c:v>59.32532033907151</c:v>
                </c:pt>
                <c:pt idx="41401">
                  <c:v>59.356239936072718</c:v>
                </c:pt>
                <c:pt idx="41402">
                  <c:v>59.426913300646881</c:v>
                </c:pt>
                <c:pt idx="41403">
                  <c:v>59.457130179534417</c:v>
                </c:pt>
                <c:pt idx="41404">
                  <c:v>59.525394224861763</c:v>
                </c:pt>
                <c:pt idx="41405">
                  <c:v>59.588538466789522</c:v>
                </c:pt>
                <c:pt idx="41406">
                  <c:v>59.616346026430222</c:v>
                </c:pt>
                <c:pt idx="41407">
                  <c:v>59.675976677789698</c:v>
                </c:pt>
                <c:pt idx="41408">
                  <c:v>59.744341111418947</c:v>
                </c:pt>
                <c:pt idx="41409">
                  <c:v>59.811099332216997</c:v>
                </c:pt>
                <c:pt idx="41410">
                  <c:v>59.784897985407547</c:v>
                </c:pt>
                <c:pt idx="41411">
                  <c:v>59.844629025068947</c:v>
                </c:pt>
                <c:pt idx="41412">
                  <c:v>59.908475985110407</c:v>
                </c:pt>
                <c:pt idx="41413">
                  <c:v>59.983666823272401</c:v>
                </c:pt>
                <c:pt idx="41414">
                  <c:v>60.045706793878729</c:v>
                </c:pt>
                <c:pt idx="41415">
                  <c:v>60.122202679966122</c:v>
                </c:pt>
                <c:pt idx="41416">
                  <c:v>60.179725176984569</c:v>
                </c:pt>
                <c:pt idx="41417">
                  <c:v>60.237950392116701</c:v>
                </c:pt>
                <c:pt idx="41418">
                  <c:v>60.307218320463548</c:v>
                </c:pt>
                <c:pt idx="41419">
                  <c:v>60.362632663141028</c:v>
                </c:pt>
                <c:pt idx="41420">
                  <c:v>60.424471857143423</c:v>
                </c:pt>
                <c:pt idx="41421">
                  <c:v>60.470148534531582</c:v>
                </c:pt>
                <c:pt idx="41422">
                  <c:v>60.52536210060515</c:v>
                </c:pt>
                <c:pt idx="41423">
                  <c:v>60.5783671240358</c:v>
                </c:pt>
                <c:pt idx="41424">
                  <c:v>60.615611184059951</c:v>
                </c:pt>
                <c:pt idx="41425">
                  <c:v>60.668114265980819</c:v>
                </c:pt>
                <c:pt idx="41426">
                  <c:v>60.712485895443557</c:v>
                </c:pt>
                <c:pt idx="41427">
                  <c:v>60.755552476980959</c:v>
                </c:pt>
                <c:pt idx="41428">
                  <c:v>60.778039456618203</c:v>
                </c:pt>
                <c:pt idx="41429">
                  <c:v>60.895292993298078</c:v>
                </c:pt>
                <c:pt idx="41430">
                  <c:v>60.936452197098383</c:v>
                </c:pt>
                <c:pt idx="41431">
                  <c:v>60.966869852589809</c:v>
                </c:pt>
                <c:pt idx="41432">
                  <c:v>60.983835475619678</c:v>
                </c:pt>
                <c:pt idx="41433">
                  <c:v>61.01083992884476</c:v>
                </c:pt>
                <c:pt idx="41434">
                  <c:v>61.022284195267282</c:v>
                </c:pt>
                <c:pt idx="41435">
                  <c:v>61.039751759806933</c:v>
                </c:pt>
                <c:pt idx="41436">
                  <c:v>61.039049041693268</c:v>
                </c:pt>
                <c:pt idx="41437">
                  <c:v>61.044369621696717</c:v>
                </c:pt>
                <c:pt idx="41438">
                  <c:v>61.054709616797773</c:v>
                </c:pt>
                <c:pt idx="41439">
                  <c:v>61.051597579437278</c:v>
                </c:pt>
                <c:pt idx="41440">
                  <c:v>61.062138351142231</c:v>
                </c:pt>
                <c:pt idx="41441">
                  <c:v>61.064949223596898</c:v>
                </c:pt>
                <c:pt idx="41442">
                  <c:v>61.060732914914929</c:v>
                </c:pt>
                <c:pt idx="41443">
                  <c:v>61.060331361707107</c:v>
                </c:pt>
                <c:pt idx="41444">
                  <c:v>61.038547100183543</c:v>
                </c:pt>
                <c:pt idx="41445">
                  <c:v>61.021681865455591</c:v>
                </c:pt>
                <c:pt idx="41446">
                  <c:v>60.997387896383223</c:v>
                </c:pt>
                <c:pt idx="41447">
                  <c:v>60.997689061289073</c:v>
                </c:pt>
                <c:pt idx="41448">
                  <c:v>60.985943629960722</c:v>
                </c:pt>
                <c:pt idx="41449">
                  <c:v>60.972190432593301</c:v>
                </c:pt>
                <c:pt idx="41450">
                  <c:v>60.971487714479622</c:v>
                </c:pt>
                <c:pt idx="41451">
                  <c:v>60.94287704842332</c:v>
                </c:pt>
                <c:pt idx="41452">
                  <c:v>60.920992398597782</c:v>
                </c:pt>
                <c:pt idx="41453">
                  <c:v>60.908142695947937</c:v>
                </c:pt>
                <c:pt idx="41454">
                  <c:v>60.880636301213087</c:v>
                </c:pt>
                <c:pt idx="41455">
                  <c:v>60.871300189131567</c:v>
                </c:pt>
                <c:pt idx="41456">
                  <c:v>60.860056699312949</c:v>
                </c:pt>
                <c:pt idx="41457">
                  <c:v>60.835260788730828</c:v>
                </c:pt>
                <c:pt idx="41458">
                  <c:v>60.823716134006361</c:v>
                </c:pt>
                <c:pt idx="41459">
                  <c:v>60.789282946436828</c:v>
                </c:pt>
                <c:pt idx="41460">
                  <c:v>60.765089365666398</c:v>
                </c:pt>
                <c:pt idx="41461">
                  <c:v>60.745212481879932</c:v>
                </c:pt>
                <c:pt idx="41462">
                  <c:v>60.721420454317318</c:v>
                </c:pt>
                <c:pt idx="41463">
                  <c:v>60.710980070914303</c:v>
                </c:pt>
                <c:pt idx="41464">
                  <c:v>60.698130368264458</c:v>
                </c:pt>
                <c:pt idx="41465">
                  <c:v>60.700138134303501</c:v>
                </c:pt>
                <c:pt idx="41466">
                  <c:v>60.690099304108308</c:v>
                </c:pt>
                <c:pt idx="41467">
                  <c:v>60.713188613557257</c:v>
                </c:pt>
                <c:pt idx="41468">
                  <c:v>60.699435416189843</c:v>
                </c:pt>
                <c:pt idx="41469">
                  <c:v>60.69521910750786</c:v>
                </c:pt>
                <c:pt idx="41470">
                  <c:v>60.709273469781117</c:v>
                </c:pt>
                <c:pt idx="41471">
                  <c:v>60.714292884878716</c:v>
                </c:pt>
                <c:pt idx="41472">
                  <c:v>60.719613464882173</c:v>
                </c:pt>
                <c:pt idx="41473">
                  <c:v>60.730455401492982</c:v>
                </c:pt>
                <c:pt idx="41474">
                  <c:v>60.735976758100342</c:v>
                </c:pt>
                <c:pt idx="41475">
                  <c:v>60.745312870181898</c:v>
                </c:pt>
                <c:pt idx="41476">
                  <c:v>60.764185870948829</c:v>
                </c:pt>
                <c:pt idx="41477">
                  <c:v>60.776132078881119</c:v>
                </c:pt>
                <c:pt idx="41478">
                  <c:v>60.808155947203801</c:v>
                </c:pt>
                <c:pt idx="41479">
                  <c:v>60.82130681475951</c:v>
                </c:pt>
                <c:pt idx="41480">
                  <c:v>60.846002337039693</c:v>
                </c:pt>
                <c:pt idx="41481">
                  <c:v>60.887763870651668</c:v>
                </c:pt>
                <c:pt idx="41482">
                  <c:v>60.913563664253338</c:v>
                </c:pt>
                <c:pt idx="41483">
                  <c:v>60.94086928238427</c:v>
                </c:pt>
                <c:pt idx="41484">
                  <c:v>60.958437235225858</c:v>
                </c:pt>
                <c:pt idx="41485">
                  <c:v>60.878126593664291</c:v>
                </c:pt>
                <c:pt idx="41486">
                  <c:v>60.89268289744733</c:v>
                </c:pt>
                <c:pt idx="41487">
                  <c:v>60.94588869748187</c:v>
                </c:pt>
                <c:pt idx="41488">
                  <c:v>60.975804411463542</c:v>
                </c:pt>
                <c:pt idx="41489">
                  <c:v>61.00983604582526</c:v>
                </c:pt>
                <c:pt idx="41490">
                  <c:v>61.056416217930952</c:v>
                </c:pt>
                <c:pt idx="41491">
                  <c:v>61.105305320981572</c:v>
                </c:pt>
                <c:pt idx="41492">
                  <c:v>61.161823934980497</c:v>
                </c:pt>
                <c:pt idx="41493">
                  <c:v>61.213423522183788</c:v>
                </c:pt>
                <c:pt idx="41494">
                  <c:v>61.257895539948493</c:v>
                </c:pt>
                <c:pt idx="41495">
                  <c:v>61.311201728284992</c:v>
                </c:pt>
                <c:pt idx="41496">
                  <c:v>61.377257230969377</c:v>
                </c:pt>
                <c:pt idx="41497">
                  <c:v>61.431065360815623</c:v>
                </c:pt>
                <c:pt idx="41498">
                  <c:v>61.493908437837547</c:v>
                </c:pt>
                <c:pt idx="41499">
                  <c:v>61.53908317371593</c:v>
                </c:pt>
                <c:pt idx="41500">
                  <c:v>61.586165287331397</c:v>
                </c:pt>
                <c:pt idx="41501">
                  <c:v>61.638266816044457</c:v>
                </c:pt>
                <c:pt idx="41502">
                  <c:v>61.706530861371803</c:v>
                </c:pt>
                <c:pt idx="41503">
                  <c:v>61.780416651608419</c:v>
                </c:pt>
                <c:pt idx="41504">
                  <c:v>61.940034051711997</c:v>
                </c:pt>
                <c:pt idx="41505">
                  <c:v>61.979285877775233</c:v>
                </c:pt>
                <c:pt idx="41506">
                  <c:v>62.007294214019829</c:v>
                </c:pt>
                <c:pt idx="41507">
                  <c:v>62.046144486875242</c:v>
                </c:pt>
                <c:pt idx="41508">
                  <c:v>62.096840579360958</c:v>
                </c:pt>
                <c:pt idx="41509">
                  <c:v>62.12906522428753</c:v>
                </c:pt>
                <c:pt idx="41510">
                  <c:v>62.132679203157821</c:v>
                </c:pt>
                <c:pt idx="41511">
                  <c:v>62.166108507707818</c:v>
                </c:pt>
                <c:pt idx="41512">
                  <c:v>62.202147908108572</c:v>
                </c:pt>
                <c:pt idx="41513">
                  <c:v>62.229353137937551</c:v>
                </c:pt>
                <c:pt idx="41514">
                  <c:v>62.244009830022527</c:v>
                </c:pt>
                <c:pt idx="41515">
                  <c:v>62.263585548903151</c:v>
                </c:pt>
                <c:pt idx="41516">
                  <c:v>62.277840687780333</c:v>
                </c:pt>
                <c:pt idx="41517">
                  <c:v>62.29430436930047</c:v>
                </c:pt>
                <c:pt idx="41518">
                  <c:v>62.31578746591817</c:v>
                </c:pt>
                <c:pt idx="41519">
                  <c:v>62.315084747804498</c:v>
                </c:pt>
                <c:pt idx="41520">
                  <c:v>62.331949982532443</c:v>
                </c:pt>
                <c:pt idx="41521">
                  <c:v>62.347209004429132</c:v>
                </c:pt>
                <c:pt idx="41522">
                  <c:v>62.337772504045667</c:v>
                </c:pt>
                <c:pt idx="41523">
                  <c:v>62.344900073484247</c:v>
                </c:pt>
                <c:pt idx="41524">
                  <c:v>62.341587259519841</c:v>
                </c:pt>
                <c:pt idx="41525">
                  <c:v>62.339177940272997</c:v>
                </c:pt>
                <c:pt idx="41526">
                  <c:v>62.33194998253245</c:v>
                </c:pt>
                <c:pt idx="41527">
                  <c:v>62.307756401762013</c:v>
                </c:pt>
                <c:pt idx="41528">
                  <c:v>62.305748635722999</c:v>
                </c:pt>
                <c:pt idx="41529">
                  <c:v>62.313779699879149</c:v>
                </c:pt>
                <c:pt idx="41530">
                  <c:v>62.274327097212023</c:v>
                </c:pt>
                <c:pt idx="41531">
                  <c:v>62.259068075315326</c:v>
                </c:pt>
                <c:pt idx="41532">
                  <c:v>62.246720314175249</c:v>
                </c:pt>
                <c:pt idx="41533">
                  <c:v>62.23798653190542</c:v>
                </c:pt>
                <c:pt idx="41534">
                  <c:v>62.210881690378393</c:v>
                </c:pt>
                <c:pt idx="41535">
                  <c:v>62.198333152634397</c:v>
                </c:pt>
                <c:pt idx="41536">
                  <c:v>62.185282673380641</c:v>
                </c:pt>
                <c:pt idx="41537">
                  <c:v>62.173637630354222</c:v>
                </c:pt>
                <c:pt idx="41538">
                  <c:v>62.170023651483937</c:v>
                </c:pt>
                <c:pt idx="41539">
                  <c:v>62.141212208823738</c:v>
                </c:pt>
                <c:pt idx="41540">
                  <c:v>62.107080186160083</c:v>
                </c:pt>
                <c:pt idx="41541">
                  <c:v>62.095736308039513</c:v>
                </c:pt>
                <c:pt idx="41542">
                  <c:v>62.081180004256467</c:v>
                </c:pt>
                <c:pt idx="41543">
                  <c:v>62.078871073311568</c:v>
                </c:pt>
                <c:pt idx="41544">
                  <c:v>62.064113992924639</c:v>
                </c:pt>
                <c:pt idx="41545">
                  <c:v>62.0458433219694</c:v>
                </c:pt>
                <c:pt idx="41546">
                  <c:v>62.04624487517718</c:v>
                </c:pt>
                <c:pt idx="41547">
                  <c:v>62.028877698939503</c:v>
                </c:pt>
                <c:pt idx="41548">
                  <c:v>62.033495560829301</c:v>
                </c:pt>
                <c:pt idx="41549">
                  <c:v>62.054878269145057</c:v>
                </c:pt>
                <c:pt idx="41550">
                  <c:v>62.055179434050913</c:v>
                </c:pt>
                <c:pt idx="41551">
                  <c:v>62.041024683475683</c:v>
                </c:pt>
                <c:pt idx="41552">
                  <c:v>62.035101773660521</c:v>
                </c:pt>
                <c:pt idx="41553">
                  <c:v>62.03751109290738</c:v>
                </c:pt>
                <c:pt idx="41554">
                  <c:v>62.004483341565198</c:v>
                </c:pt>
                <c:pt idx="41555">
                  <c:v>62.008699650247159</c:v>
                </c:pt>
                <c:pt idx="41556">
                  <c:v>62.015325278176</c:v>
                </c:pt>
                <c:pt idx="41557">
                  <c:v>62.005186059678842</c:v>
                </c:pt>
                <c:pt idx="41558">
                  <c:v>62.030885464978532</c:v>
                </c:pt>
                <c:pt idx="41559">
                  <c:v>62.041727401589348</c:v>
                </c:pt>
                <c:pt idx="41560">
                  <c:v>62.052669726502117</c:v>
                </c:pt>
                <c:pt idx="41561">
                  <c:v>62.058693024619217</c:v>
                </c:pt>
                <c:pt idx="41562">
                  <c:v>62.080979227652549</c:v>
                </c:pt>
                <c:pt idx="41563">
                  <c:v>62.095836696341451</c:v>
                </c:pt>
                <c:pt idx="41564">
                  <c:v>62.123242702774348</c:v>
                </c:pt>
                <c:pt idx="41565">
                  <c:v>62.144926575995953</c:v>
                </c:pt>
                <c:pt idx="41566">
                  <c:v>62.17062598129565</c:v>
                </c:pt>
                <c:pt idx="41567">
                  <c:v>62.187691992627478</c:v>
                </c:pt>
                <c:pt idx="41568">
                  <c:v>62.209175089245207</c:v>
                </c:pt>
                <c:pt idx="41569">
                  <c:v>62.245515654551816</c:v>
                </c:pt>
                <c:pt idx="41570">
                  <c:v>62.28466709231305</c:v>
                </c:pt>
                <c:pt idx="41571">
                  <c:v>62.324822413093827</c:v>
                </c:pt>
                <c:pt idx="41572">
                  <c:v>62.35423618556576</c:v>
                </c:pt>
                <c:pt idx="41573">
                  <c:v>62.419488581834528</c:v>
                </c:pt>
                <c:pt idx="41574">
                  <c:v>62.435952263354672</c:v>
                </c:pt>
                <c:pt idx="41575">
                  <c:v>62.458840796199709</c:v>
                </c:pt>
                <c:pt idx="41576">
                  <c:v>62.495281749808271</c:v>
                </c:pt>
                <c:pt idx="41577">
                  <c:v>62.514857468688867</c:v>
                </c:pt>
                <c:pt idx="41578">
                  <c:v>62.545375512482273</c:v>
                </c:pt>
                <c:pt idx="41579">
                  <c:v>62.582519184204507</c:v>
                </c:pt>
                <c:pt idx="41580">
                  <c:v>62.623377223098942</c:v>
                </c:pt>
                <c:pt idx="41581">
                  <c:v>62.642250223865922</c:v>
                </c:pt>
                <c:pt idx="41582">
                  <c:v>62.674374480490521</c:v>
                </c:pt>
                <c:pt idx="41583">
                  <c:v>62.701780486923397</c:v>
                </c:pt>
                <c:pt idx="41584">
                  <c:v>62.720653487690377</c:v>
                </c:pt>
                <c:pt idx="41585">
                  <c:v>62.752075026201361</c:v>
                </c:pt>
                <c:pt idx="41586">
                  <c:v>62.779179867728381</c:v>
                </c:pt>
                <c:pt idx="41587">
                  <c:v>62.807087815670997</c:v>
                </c:pt>
                <c:pt idx="41588">
                  <c:v>62.817628587375943</c:v>
                </c:pt>
                <c:pt idx="41589">
                  <c:v>62.833289162480447</c:v>
                </c:pt>
                <c:pt idx="41590">
                  <c:v>62.843729545883463</c:v>
                </c:pt>
                <c:pt idx="41591">
                  <c:v>62.860494392309462</c:v>
                </c:pt>
                <c:pt idx="41592">
                  <c:v>62.874448366280767</c:v>
                </c:pt>
                <c:pt idx="41593">
                  <c:v>62.903560973846837</c:v>
                </c:pt>
                <c:pt idx="41594">
                  <c:v>62.912696309324467</c:v>
                </c:pt>
                <c:pt idx="41595">
                  <c:v>62.904765633470276</c:v>
                </c:pt>
                <c:pt idx="41596">
                  <c:v>62.913700192343981</c:v>
                </c:pt>
                <c:pt idx="41597">
                  <c:v>62.918920384045499</c:v>
                </c:pt>
                <c:pt idx="41598">
                  <c:v>62.92183164480209</c:v>
                </c:pt>
                <c:pt idx="41599">
                  <c:v>62.916109511590832</c:v>
                </c:pt>
                <c:pt idx="41600">
                  <c:v>62.922333586311858</c:v>
                </c:pt>
                <c:pt idx="41601">
                  <c:v>62.927051836503601</c:v>
                </c:pt>
                <c:pt idx="41602">
                  <c:v>62.963292013508251</c:v>
                </c:pt>
                <c:pt idx="41603">
                  <c:v>62.970620359550743</c:v>
                </c:pt>
                <c:pt idx="41604">
                  <c:v>62.96951608822927</c:v>
                </c:pt>
                <c:pt idx="41605">
                  <c:v>63.009169467500293</c:v>
                </c:pt>
                <c:pt idx="41606">
                  <c:v>62.994914328623111</c:v>
                </c:pt>
                <c:pt idx="41607">
                  <c:v>63.009470632406142</c:v>
                </c:pt>
                <c:pt idx="41608">
                  <c:v>62.989192195411853</c:v>
                </c:pt>
                <c:pt idx="41609">
                  <c:v>62.976543269365933</c:v>
                </c:pt>
                <c:pt idx="41610">
                  <c:v>62.97584055125224</c:v>
                </c:pt>
                <c:pt idx="41611">
                  <c:v>62.971423465966353</c:v>
                </c:pt>
                <c:pt idx="41612">
                  <c:v>62.9531527950111</c:v>
                </c:pt>
                <c:pt idx="41613">
                  <c:v>62.953654736520861</c:v>
                </c:pt>
                <c:pt idx="41614">
                  <c:v>62.963693566716039</c:v>
                </c:pt>
                <c:pt idx="41615">
                  <c:v>62.958774539920398</c:v>
                </c:pt>
                <c:pt idx="41616">
                  <c:v>62.940102315757343</c:v>
                </c:pt>
                <c:pt idx="41617">
                  <c:v>62.926449506691867</c:v>
                </c:pt>
                <c:pt idx="41618">
                  <c:v>62.921329703292344</c:v>
                </c:pt>
                <c:pt idx="41619">
                  <c:v>62.901252042901952</c:v>
                </c:pt>
                <c:pt idx="41620">
                  <c:v>62.891213212706759</c:v>
                </c:pt>
                <c:pt idx="41621">
                  <c:v>62.830779454931672</c:v>
                </c:pt>
                <c:pt idx="41622">
                  <c:v>62.823250332285298</c:v>
                </c:pt>
                <c:pt idx="41623">
                  <c:v>62.807890922086628</c:v>
                </c:pt>
                <c:pt idx="41624">
                  <c:v>62.749464930350598</c:v>
                </c:pt>
                <c:pt idx="41625">
                  <c:v>62.738321828833932</c:v>
                </c:pt>
                <c:pt idx="41626">
                  <c:v>62.707101066926867</c:v>
                </c:pt>
                <c:pt idx="41627">
                  <c:v>62.714228636365448</c:v>
                </c:pt>
                <c:pt idx="41628">
                  <c:v>62.711819317118596</c:v>
                </c:pt>
                <c:pt idx="41629">
                  <c:v>62.692444374841898</c:v>
                </c:pt>
                <c:pt idx="41630">
                  <c:v>62.678289624266647</c:v>
                </c:pt>
                <c:pt idx="41631">
                  <c:v>62.667146522749988</c:v>
                </c:pt>
                <c:pt idx="41632">
                  <c:v>62.644759931414711</c:v>
                </c:pt>
                <c:pt idx="41633">
                  <c:v>62.631307898953139</c:v>
                </c:pt>
                <c:pt idx="41634">
                  <c:v>62.610025578939343</c:v>
                </c:pt>
                <c:pt idx="41635">
                  <c:v>62.613137616299852</c:v>
                </c:pt>
                <c:pt idx="41636">
                  <c:v>62.601392184971459</c:v>
                </c:pt>
                <c:pt idx="41637">
                  <c:v>62.599986748744143</c:v>
                </c:pt>
                <c:pt idx="41638">
                  <c:v>62.593260732513357</c:v>
                </c:pt>
                <c:pt idx="41639">
                  <c:v>62.580310641561553</c:v>
                </c:pt>
                <c:pt idx="41640">
                  <c:v>62.581615689486931</c:v>
                </c:pt>
                <c:pt idx="41641">
                  <c:v>62.587438211000148</c:v>
                </c:pt>
                <c:pt idx="41642">
                  <c:v>62.57810209891862</c:v>
                </c:pt>
                <c:pt idx="41643">
                  <c:v>62.57669666269129</c:v>
                </c:pt>
                <c:pt idx="41644">
                  <c:v>62.571476470989801</c:v>
                </c:pt>
                <c:pt idx="41645">
                  <c:v>62.574086566840521</c:v>
                </c:pt>
                <c:pt idx="41646">
                  <c:v>62.565453172872672</c:v>
                </c:pt>
                <c:pt idx="41647">
                  <c:v>62.563947348343397</c:v>
                </c:pt>
                <c:pt idx="41648">
                  <c:v>62.573584625330767</c:v>
                </c:pt>
                <c:pt idx="41649">
                  <c:v>62.594465392136797</c:v>
                </c:pt>
                <c:pt idx="41650">
                  <c:v>62.606411600069073</c:v>
                </c:pt>
                <c:pt idx="41651">
                  <c:v>62.625886930647781</c:v>
                </c:pt>
                <c:pt idx="41652">
                  <c:v>62.642651777073752</c:v>
                </c:pt>
                <c:pt idx="41653">
                  <c:v>62.659316235197771</c:v>
                </c:pt>
                <c:pt idx="41654">
                  <c:v>62.647370027265467</c:v>
                </c:pt>
                <c:pt idx="41655">
                  <c:v>62.658412740480202</c:v>
                </c:pt>
                <c:pt idx="41656">
                  <c:v>62.655099926515767</c:v>
                </c:pt>
                <c:pt idx="41657">
                  <c:v>62.669857006902681</c:v>
                </c:pt>
                <c:pt idx="41658">
                  <c:v>62.685417193705227</c:v>
                </c:pt>
                <c:pt idx="41659">
                  <c:v>62.698668449562931</c:v>
                </c:pt>
                <c:pt idx="41660">
                  <c:v>62.694652917484831</c:v>
                </c:pt>
                <c:pt idx="41661">
                  <c:v>62.701780486923411</c:v>
                </c:pt>
                <c:pt idx="41662">
                  <c:v>62.714128248063531</c:v>
                </c:pt>
                <c:pt idx="41663">
                  <c:v>62.725472126184101</c:v>
                </c:pt>
                <c:pt idx="41664">
                  <c:v>62.722761642031401</c:v>
                </c:pt>
                <c:pt idx="41665">
                  <c:v>62.74434512695106</c:v>
                </c:pt>
                <c:pt idx="41666">
                  <c:v>62.759503760545812</c:v>
                </c:pt>
                <c:pt idx="41667">
                  <c:v>62.771951909987862</c:v>
                </c:pt>
                <c:pt idx="41668">
                  <c:v>62.758700654130202</c:v>
                </c:pt>
                <c:pt idx="41669">
                  <c:v>62.757596382808707</c:v>
                </c:pt>
                <c:pt idx="41670">
                  <c:v>62.760306866961422</c:v>
                </c:pt>
                <c:pt idx="41671">
                  <c:v>62.771249191874183</c:v>
                </c:pt>
                <c:pt idx="41672">
                  <c:v>62.770446085458552</c:v>
                </c:pt>
                <c:pt idx="41673">
                  <c:v>62.791025687358712</c:v>
                </c:pt>
                <c:pt idx="41674">
                  <c:v>62.786508213770873</c:v>
                </c:pt>
                <c:pt idx="41675">
                  <c:v>62.747557552613493</c:v>
                </c:pt>
                <c:pt idx="41676">
                  <c:v>62.750870366577942</c:v>
                </c:pt>
                <c:pt idx="41677">
                  <c:v>62.752075026201368</c:v>
                </c:pt>
                <c:pt idx="41678">
                  <c:v>62.753580850730643</c:v>
                </c:pt>
                <c:pt idx="41679">
                  <c:v>62.757596382808721</c:v>
                </c:pt>
                <c:pt idx="41680">
                  <c:v>62.763920845831677</c:v>
                </c:pt>
                <c:pt idx="41681">
                  <c:v>62.768739484325373</c:v>
                </c:pt>
                <c:pt idx="41682">
                  <c:v>62.771851521685882</c:v>
                </c:pt>
                <c:pt idx="41683">
                  <c:v>62.776770548481529</c:v>
                </c:pt>
                <c:pt idx="41684">
                  <c:v>62.782793846598651</c:v>
                </c:pt>
                <c:pt idx="41685">
                  <c:v>62.752476579409148</c:v>
                </c:pt>
                <c:pt idx="41686">
                  <c:v>62.736615227700753</c:v>
                </c:pt>
                <c:pt idx="41687">
                  <c:v>62.74103231298664</c:v>
                </c:pt>
                <c:pt idx="41688">
                  <c:v>62.736414451096827</c:v>
                </c:pt>
                <c:pt idx="41689">
                  <c:v>62.712722811836173</c:v>
                </c:pt>
                <c:pt idx="41690">
                  <c:v>62.693247481257487</c:v>
                </c:pt>
                <c:pt idx="41691">
                  <c:v>62.689533114085272</c:v>
                </c:pt>
                <c:pt idx="41692">
                  <c:v>62.680899720117409</c:v>
                </c:pt>
                <c:pt idx="41693">
                  <c:v>62.67919311898423</c:v>
                </c:pt>
                <c:pt idx="41694">
                  <c:v>62.711718928816673</c:v>
                </c:pt>
                <c:pt idx="41695">
                  <c:v>62.695456023900462</c:v>
                </c:pt>
                <c:pt idx="41696">
                  <c:v>62.665941863126562</c:v>
                </c:pt>
                <c:pt idx="41697">
                  <c:v>62.64867507519083</c:v>
                </c:pt>
                <c:pt idx="41698">
                  <c:v>62.629500909518008</c:v>
                </c:pt>
                <c:pt idx="41699">
                  <c:v>62.598280147610957</c:v>
                </c:pt>
                <c:pt idx="41700">
                  <c:v>62.58000947665569</c:v>
                </c:pt>
                <c:pt idx="41701">
                  <c:v>62.554912401167712</c:v>
                </c:pt>
                <c:pt idx="41702">
                  <c:v>62.535135905683163</c:v>
                </c:pt>
                <c:pt idx="41703">
                  <c:v>62.50120465962339</c:v>
                </c:pt>
                <c:pt idx="41704">
                  <c:v>62.487150297350141</c:v>
                </c:pt>
                <c:pt idx="41705">
                  <c:v>62.471790887151499</c:v>
                </c:pt>
                <c:pt idx="41706">
                  <c:v>62.448902354306448</c:v>
                </c:pt>
                <c:pt idx="41707">
                  <c:v>62.432237896182428</c:v>
                </c:pt>
                <c:pt idx="41708">
                  <c:v>62.420793629759899</c:v>
                </c:pt>
                <c:pt idx="41709">
                  <c:v>62.393889564836769</c:v>
                </c:pt>
                <c:pt idx="41710">
                  <c:v>62.36979637236832</c:v>
                </c:pt>
                <c:pt idx="41711">
                  <c:v>62.346907839523283</c:v>
                </c:pt>
                <c:pt idx="41712">
                  <c:v>62.348212887448653</c:v>
                </c:pt>
                <c:pt idx="41713">
                  <c:v>62.327030955736767</c:v>
                </c:pt>
                <c:pt idx="41714">
                  <c:v>62.298219513076589</c:v>
                </c:pt>
                <c:pt idx="41715">
                  <c:v>62.292196214959503</c:v>
                </c:pt>
                <c:pt idx="41716">
                  <c:v>62.276736416458881</c:v>
                </c:pt>
                <c:pt idx="41717">
                  <c:v>62.258967687013367</c:v>
                </c:pt>
                <c:pt idx="41718">
                  <c:v>62.248828468516223</c:v>
                </c:pt>
                <c:pt idx="41719">
                  <c:v>62.212487903209627</c:v>
                </c:pt>
                <c:pt idx="41720">
                  <c:v>62.150849485811108</c:v>
                </c:pt>
                <c:pt idx="41721">
                  <c:v>62.125150080511418</c:v>
                </c:pt>
                <c:pt idx="41722">
                  <c:v>62.13599201712222</c:v>
                </c:pt>
                <c:pt idx="41723">
                  <c:v>62.13016949560901</c:v>
                </c:pt>
                <c:pt idx="41724">
                  <c:v>62.1283625061739</c:v>
                </c:pt>
                <c:pt idx="41725">
                  <c:v>62.109087952199097</c:v>
                </c:pt>
                <c:pt idx="41726">
                  <c:v>62.085295924636497</c:v>
                </c:pt>
                <c:pt idx="41727">
                  <c:v>62.075658647649099</c:v>
                </c:pt>
                <c:pt idx="41728">
                  <c:v>62.070438455947588</c:v>
                </c:pt>
                <c:pt idx="41729">
                  <c:v>62.051866620086479</c:v>
                </c:pt>
                <c:pt idx="41730">
                  <c:v>62.039016917436641</c:v>
                </c:pt>
                <c:pt idx="41731">
                  <c:v>61.997656937032431</c:v>
                </c:pt>
                <c:pt idx="41732">
                  <c:v>61.9958499475973</c:v>
                </c:pt>
                <c:pt idx="41733">
                  <c:v>61.991031309103597</c:v>
                </c:pt>
                <c:pt idx="41734">
                  <c:v>61.978181606453759</c:v>
                </c:pt>
                <c:pt idx="41735">
                  <c:v>61.969247047580041</c:v>
                </c:pt>
                <c:pt idx="41736">
                  <c:v>61.954791132098947</c:v>
                </c:pt>
                <c:pt idx="41737">
                  <c:v>61.955192685306777</c:v>
                </c:pt>
                <c:pt idx="41738">
                  <c:v>61.958605887573142</c:v>
                </c:pt>
                <c:pt idx="41739">
                  <c:v>61.997255383824637</c:v>
                </c:pt>
                <c:pt idx="41740">
                  <c:v>61.983201021551352</c:v>
                </c:pt>
                <c:pt idx="41741">
                  <c:v>61.943949195488138</c:v>
                </c:pt>
                <c:pt idx="41742">
                  <c:v>61.898372906401981</c:v>
                </c:pt>
                <c:pt idx="41743">
                  <c:v>61.882310778089654</c:v>
                </c:pt>
                <c:pt idx="41744">
                  <c:v>61.866650202985149</c:v>
                </c:pt>
                <c:pt idx="41745">
                  <c:v>61.875484373556922</c:v>
                </c:pt>
                <c:pt idx="41746">
                  <c:v>61.87518320865108</c:v>
                </c:pt>
                <c:pt idx="41747">
                  <c:v>61.866750591287122</c:v>
                </c:pt>
                <c:pt idx="41748">
                  <c:v>61.899778342629311</c:v>
                </c:pt>
                <c:pt idx="41749">
                  <c:v>61.886426698469677</c:v>
                </c:pt>
                <c:pt idx="41750">
                  <c:v>61.876689033180327</c:v>
                </c:pt>
                <c:pt idx="41751">
                  <c:v>61.860526516566082</c:v>
                </c:pt>
                <c:pt idx="41752">
                  <c:v>61.862835447510982</c:v>
                </c:pt>
                <c:pt idx="41753">
                  <c:v>61.878194857709609</c:v>
                </c:pt>
                <c:pt idx="41754">
                  <c:v>61.873376219215928</c:v>
                </c:pt>
                <c:pt idx="41755">
                  <c:v>61.884017379222833</c:v>
                </c:pt>
                <c:pt idx="41756">
                  <c:v>61.880202623748637</c:v>
                </c:pt>
                <c:pt idx="41757">
                  <c:v>61.885623592054067</c:v>
                </c:pt>
                <c:pt idx="41758">
                  <c:v>61.889538735830207</c:v>
                </c:pt>
                <c:pt idx="41759">
                  <c:v>61.890040677339982</c:v>
                </c:pt>
                <c:pt idx="41760">
                  <c:v>61.893955821116101</c:v>
                </c:pt>
                <c:pt idx="41761">
                  <c:v>61.940435604919863</c:v>
                </c:pt>
                <c:pt idx="41762">
                  <c:v>61.848178755426012</c:v>
                </c:pt>
                <c:pt idx="41763">
                  <c:v>61.855908654676313</c:v>
                </c:pt>
                <c:pt idx="41764">
                  <c:v>61.841051185987403</c:v>
                </c:pt>
                <c:pt idx="41765">
                  <c:v>61.825892552392638</c:v>
                </c:pt>
                <c:pt idx="41766">
                  <c:v>61.817058381820893</c:v>
                </c:pt>
                <c:pt idx="41767">
                  <c:v>61.788347327462631</c:v>
                </c:pt>
                <c:pt idx="41768">
                  <c:v>61.791158199917298</c:v>
                </c:pt>
                <c:pt idx="41769">
                  <c:v>61.799289652375407</c:v>
                </c:pt>
                <c:pt idx="41770">
                  <c:v>61.789853151991927</c:v>
                </c:pt>
                <c:pt idx="41771">
                  <c:v>61.775798789718657</c:v>
                </c:pt>
                <c:pt idx="41772">
                  <c:v>61.753612974987263</c:v>
                </c:pt>
                <c:pt idx="41773">
                  <c:v>61.740964048941308</c:v>
                </c:pt>
                <c:pt idx="41774">
                  <c:v>61.736747740259332</c:v>
                </c:pt>
                <c:pt idx="41775">
                  <c:v>61.60503828809837</c:v>
                </c:pt>
                <c:pt idx="41776">
                  <c:v>61.593393245071958</c:v>
                </c:pt>
                <c:pt idx="41777">
                  <c:v>61.573315584681552</c:v>
                </c:pt>
                <c:pt idx="41778">
                  <c:v>61.57482140921082</c:v>
                </c:pt>
                <c:pt idx="41779">
                  <c:v>61.554141419008729</c:v>
                </c:pt>
                <c:pt idx="41780">
                  <c:v>61.529345508426601</c:v>
                </c:pt>
                <c:pt idx="41781">
                  <c:v>61.596906835640247</c:v>
                </c:pt>
                <c:pt idx="41782">
                  <c:v>61.576026068834253</c:v>
                </c:pt>
                <c:pt idx="41783">
                  <c:v>61.560867435239487</c:v>
                </c:pt>
                <c:pt idx="41784">
                  <c:v>61.56598723863906</c:v>
                </c:pt>
                <c:pt idx="41785">
                  <c:v>61.524627258234858</c:v>
                </c:pt>
                <c:pt idx="41786">
                  <c:v>61.500032124256641</c:v>
                </c:pt>
                <c:pt idx="41787">
                  <c:v>61.493306108025877</c:v>
                </c:pt>
                <c:pt idx="41788">
                  <c:v>61.466502431404699</c:v>
                </c:pt>
                <c:pt idx="41789">
                  <c:v>61.451042632904098</c:v>
                </c:pt>
                <c:pt idx="41790">
                  <c:v>61.434378174780058</c:v>
                </c:pt>
                <c:pt idx="41791">
                  <c:v>61.418617211373601</c:v>
                </c:pt>
                <c:pt idx="41792">
                  <c:v>61.39874032758712</c:v>
                </c:pt>
                <c:pt idx="41793">
                  <c:v>61.357882288692657</c:v>
                </c:pt>
                <c:pt idx="41794">
                  <c:v>61.441003802708899</c:v>
                </c:pt>
                <c:pt idx="41795">
                  <c:v>61.420022647600931</c:v>
                </c:pt>
                <c:pt idx="41796">
                  <c:v>61.410284982311587</c:v>
                </c:pt>
                <c:pt idx="41797">
                  <c:v>61.388601109089947</c:v>
                </c:pt>
                <c:pt idx="41798">
                  <c:v>61.376654901157679</c:v>
                </c:pt>
                <c:pt idx="41799">
                  <c:v>61.355071416237998</c:v>
                </c:pt>
                <c:pt idx="41800">
                  <c:v>61.342623266795982</c:v>
                </c:pt>
                <c:pt idx="41801">
                  <c:v>61.329773564146109</c:v>
                </c:pt>
                <c:pt idx="41802">
                  <c:v>61.312807941116233</c:v>
                </c:pt>
                <c:pt idx="41803">
                  <c:v>61.280884461095503</c:v>
                </c:pt>
                <c:pt idx="41804">
                  <c:v>61.304576100356158</c:v>
                </c:pt>
                <c:pt idx="41805">
                  <c:v>61.292027562612169</c:v>
                </c:pt>
                <c:pt idx="41806">
                  <c:v>61.273857279958868</c:v>
                </c:pt>
                <c:pt idx="41807">
                  <c:v>61.291826786008279</c:v>
                </c:pt>
                <c:pt idx="41808">
                  <c:v>61.279177859962331</c:v>
                </c:pt>
                <c:pt idx="41809">
                  <c:v>61.256690880325102</c:v>
                </c:pt>
                <c:pt idx="41810">
                  <c:v>61.240126810503028</c:v>
                </c:pt>
                <c:pt idx="41811">
                  <c:v>61.218342548979471</c:v>
                </c:pt>
                <c:pt idx="41812">
                  <c:v>61.212620415768193</c:v>
                </c:pt>
                <c:pt idx="41813">
                  <c:v>61.216334782940429</c:v>
                </c:pt>
                <c:pt idx="41814">
                  <c:v>61.188527223299722</c:v>
                </c:pt>
                <c:pt idx="41815">
                  <c:v>61.171360823665943</c:v>
                </c:pt>
                <c:pt idx="41816">
                  <c:v>61.16132199347075</c:v>
                </c:pt>
                <c:pt idx="41817">
                  <c:v>61.146765689687712</c:v>
                </c:pt>
                <c:pt idx="41818">
                  <c:v>61.138634237229603</c:v>
                </c:pt>
                <c:pt idx="41819">
                  <c:v>61.145360253460368</c:v>
                </c:pt>
                <c:pt idx="41820">
                  <c:v>61.134317540245661</c:v>
                </c:pt>
                <c:pt idx="41821">
                  <c:v>61.129097348544171</c:v>
                </c:pt>
                <c:pt idx="41822">
                  <c:v>61.115946480988462</c:v>
                </c:pt>
                <c:pt idx="41823">
                  <c:v>61.09948279946834</c:v>
                </c:pt>
                <c:pt idx="41824">
                  <c:v>61.078702420964298</c:v>
                </c:pt>
                <c:pt idx="41825">
                  <c:v>61.064748446992994</c:v>
                </c:pt>
                <c:pt idx="41826">
                  <c:v>61.026902057157088</c:v>
                </c:pt>
                <c:pt idx="41827">
                  <c:v>60.932938606530058</c:v>
                </c:pt>
                <c:pt idx="41828">
                  <c:v>60.931934723510537</c:v>
                </c:pt>
                <c:pt idx="41829">
                  <c:v>60.93253705332225</c:v>
                </c:pt>
                <c:pt idx="41830">
                  <c:v>60.941873165403798</c:v>
                </c:pt>
                <c:pt idx="41831">
                  <c:v>60.936251420494479</c:v>
                </c:pt>
                <c:pt idx="41832">
                  <c:v>60.932938606530072</c:v>
                </c:pt>
                <c:pt idx="41833">
                  <c:v>60.928521521244193</c:v>
                </c:pt>
                <c:pt idx="41834">
                  <c:v>60.931733946906661</c:v>
                </c:pt>
                <c:pt idx="41835">
                  <c:v>60.923301329542682</c:v>
                </c:pt>
                <c:pt idx="41836">
                  <c:v>60.930629675585152</c:v>
                </c:pt>
                <c:pt idx="41837">
                  <c:v>60.923000164636811</c:v>
                </c:pt>
                <c:pt idx="41838">
                  <c:v>60.897300759337107</c:v>
                </c:pt>
                <c:pt idx="41839">
                  <c:v>60.892682897447322</c:v>
                </c:pt>
                <c:pt idx="41840">
                  <c:v>60.904428328775708</c:v>
                </c:pt>
                <c:pt idx="41841">
                  <c:v>60.903223669152268</c:v>
                </c:pt>
                <c:pt idx="41842">
                  <c:v>60.898906972168369</c:v>
                </c:pt>
                <c:pt idx="41843">
                  <c:v>60.913262499347461</c:v>
                </c:pt>
                <c:pt idx="41844">
                  <c:v>60.91035123859087</c:v>
                </c:pt>
                <c:pt idx="41845">
                  <c:v>60.917177643123601</c:v>
                </c:pt>
                <c:pt idx="41846">
                  <c:v>60.998191002798819</c:v>
                </c:pt>
                <c:pt idx="41847">
                  <c:v>60.999997992233951</c:v>
                </c:pt>
                <c:pt idx="41848">
                  <c:v>60.984839358639199</c:v>
                </c:pt>
                <c:pt idx="41849">
                  <c:v>60.964761698248807</c:v>
                </c:pt>
                <c:pt idx="41850">
                  <c:v>60.959139953339509</c:v>
                </c:pt>
                <c:pt idx="41851">
                  <c:v>60.943178213329162</c:v>
                </c:pt>
                <c:pt idx="41852">
                  <c:v>60.94709335710526</c:v>
                </c:pt>
                <c:pt idx="41853">
                  <c:v>60.940367340874502</c:v>
                </c:pt>
                <c:pt idx="41854">
                  <c:v>60.92912385105587</c:v>
                </c:pt>
                <c:pt idx="41855">
                  <c:v>60.91537065368847</c:v>
                </c:pt>
                <c:pt idx="41856">
                  <c:v>60.91396521746114</c:v>
                </c:pt>
                <c:pt idx="41857">
                  <c:v>60.903625222360098</c:v>
                </c:pt>
                <c:pt idx="41858">
                  <c:v>60.893586392164899</c:v>
                </c:pt>
                <c:pt idx="41859">
                  <c:v>60.866983492147632</c:v>
                </c:pt>
                <c:pt idx="41860">
                  <c:v>60.856543108744638</c:v>
                </c:pt>
                <c:pt idx="41861">
                  <c:v>60.849616315909962</c:v>
                </c:pt>
                <c:pt idx="41862">
                  <c:v>60.829538655519563</c:v>
                </c:pt>
                <c:pt idx="41863">
                  <c:v>60.812472644187721</c:v>
                </c:pt>
                <c:pt idx="41864">
                  <c:v>60.78235615360213</c:v>
                </c:pt>
                <c:pt idx="41865">
                  <c:v>60.771413828689383</c:v>
                </c:pt>
                <c:pt idx="41866">
                  <c:v>60.749127625656037</c:v>
                </c:pt>
                <c:pt idx="41867">
                  <c:v>60.740695008292079</c:v>
                </c:pt>
                <c:pt idx="41868">
                  <c:v>60.740293455084242</c:v>
                </c:pt>
                <c:pt idx="41869">
                  <c:v>60.718609581862637</c:v>
                </c:pt>
                <c:pt idx="41870">
                  <c:v>60.712887448651379</c:v>
                </c:pt>
                <c:pt idx="41871">
                  <c:v>60.712084342235762</c:v>
                </c:pt>
                <c:pt idx="41872">
                  <c:v>60.694917942601982</c:v>
                </c:pt>
                <c:pt idx="41873">
                  <c:v>60.692107070147337</c:v>
                </c:pt>
                <c:pt idx="41874">
                  <c:v>60.674639505607679</c:v>
                </c:pt>
                <c:pt idx="41875">
                  <c:v>60.665704946733968</c:v>
                </c:pt>
                <c:pt idx="41876">
                  <c:v>60.643519132002602</c:v>
                </c:pt>
                <c:pt idx="41877">
                  <c:v>60.608082061413548</c:v>
                </c:pt>
                <c:pt idx="41878">
                  <c:v>60.604066529335469</c:v>
                </c:pt>
                <c:pt idx="41879">
                  <c:v>60.581278384792391</c:v>
                </c:pt>
                <c:pt idx="41880">
                  <c:v>60.563108102139083</c:v>
                </c:pt>
                <c:pt idx="41881">
                  <c:v>60.5411230640116</c:v>
                </c:pt>
                <c:pt idx="41882">
                  <c:v>60.529779185891051</c:v>
                </c:pt>
                <c:pt idx="41883">
                  <c:v>60.52546248890711</c:v>
                </c:pt>
                <c:pt idx="41884">
                  <c:v>60.51130773833188</c:v>
                </c:pt>
                <c:pt idx="41885">
                  <c:v>60.50709142964989</c:v>
                </c:pt>
                <c:pt idx="41886">
                  <c:v>60.500365413419132</c:v>
                </c:pt>
                <c:pt idx="41887">
                  <c:v>60.500365413419111</c:v>
                </c:pt>
                <c:pt idx="41888">
                  <c:v>60.501770849646427</c:v>
                </c:pt>
                <c:pt idx="41889">
                  <c:v>60.479585034915068</c:v>
                </c:pt>
                <c:pt idx="41890">
                  <c:v>60.466233390755441</c:v>
                </c:pt>
                <c:pt idx="41891">
                  <c:v>60.460310480940279</c:v>
                </c:pt>
                <c:pt idx="41892">
                  <c:v>60.445954953761159</c:v>
                </c:pt>
                <c:pt idx="41893">
                  <c:v>60.438124666208907</c:v>
                </c:pt>
                <c:pt idx="41894">
                  <c:v>60.423367585821971</c:v>
                </c:pt>
                <c:pt idx="41895">
                  <c:v>60.433406416017156</c:v>
                </c:pt>
                <c:pt idx="41896">
                  <c:v>60.451275533764587</c:v>
                </c:pt>
                <c:pt idx="41897">
                  <c:v>60.444549517533801</c:v>
                </c:pt>
                <c:pt idx="41898">
                  <c:v>60.453785241313383</c:v>
                </c:pt>
                <c:pt idx="41899">
                  <c:v>60.442642139796753</c:v>
                </c:pt>
                <c:pt idx="41900">
                  <c:v>60.452982134897809</c:v>
                </c:pt>
                <c:pt idx="41901">
                  <c:v>60.450572815650958</c:v>
                </c:pt>
                <c:pt idx="41902">
                  <c:v>60.452379805086068</c:v>
                </c:pt>
                <c:pt idx="41903">
                  <c:v>60.455692619050467</c:v>
                </c:pt>
                <c:pt idx="41904">
                  <c:v>60.454789124332898</c:v>
                </c:pt>
                <c:pt idx="41905">
                  <c:v>60.455793007352419</c:v>
                </c:pt>
                <c:pt idx="41906">
                  <c:v>60.444951070741617</c:v>
                </c:pt>
                <c:pt idx="41907">
                  <c:v>60.444348740929911</c:v>
                </c:pt>
                <c:pt idx="41908">
                  <c:v>60.459908927732457</c:v>
                </c:pt>
                <c:pt idx="41909">
                  <c:v>60.472357077174507</c:v>
                </c:pt>
                <c:pt idx="41910">
                  <c:v>60.497052599454683</c:v>
                </c:pt>
                <c:pt idx="41911">
                  <c:v>60.511006573425988</c:v>
                </c:pt>
                <c:pt idx="41912">
                  <c:v>60.513516280974812</c:v>
                </c:pt>
                <c:pt idx="41913">
                  <c:v>60.522551228150498</c:v>
                </c:pt>
                <c:pt idx="41914">
                  <c:v>60.521848510036811</c:v>
                </c:pt>
                <c:pt idx="41915">
                  <c:v>60.423668750727813</c:v>
                </c:pt>
                <c:pt idx="41916">
                  <c:v>60.416641569591157</c:v>
                </c:pt>
                <c:pt idx="41917">
                  <c:v>60.326191709532459</c:v>
                </c:pt>
                <c:pt idx="41918">
                  <c:v>60.345165098601377</c:v>
                </c:pt>
                <c:pt idx="41919">
                  <c:v>60.335929374821809</c:v>
                </c:pt>
                <c:pt idx="41920">
                  <c:v>60.342655391052567</c:v>
                </c:pt>
                <c:pt idx="41921">
                  <c:v>60.332516172555422</c:v>
                </c:pt>
                <c:pt idx="41922">
                  <c:v>60.337535587653022</c:v>
                </c:pt>
                <c:pt idx="41923">
                  <c:v>60.345968205016987</c:v>
                </c:pt>
                <c:pt idx="41924">
                  <c:v>60.367350913332757</c:v>
                </c:pt>
                <c:pt idx="41925">
                  <c:v>60.347273252942358</c:v>
                </c:pt>
                <c:pt idx="41926">
                  <c:v>60.344562768789672</c:v>
                </c:pt>
                <c:pt idx="41927">
                  <c:v>60.341149566523313</c:v>
                </c:pt>
                <c:pt idx="41928">
                  <c:v>60.324685885003198</c:v>
                </c:pt>
                <c:pt idx="41929">
                  <c:v>60.287642601582917</c:v>
                </c:pt>
                <c:pt idx="41930">
                  <c:v>60.292160075170777</c:v>
                </c:pt>
                <c:pt idx="41931">
                  <c:v>60.292762404982483</c:v>
                </c:pt>
                <c:pt idx="41932">
                  <c:v>60.29236085177466</c:v>
                </c:pt>
                <c:pt idx="41933">
                  <c:v>60.298785703099583</c:v>
                </c:pt>
                <c:pt idx="41934">
                  <c:v>60.402286042412037</c:v>
                </c:pt>
                <c:pt idx="41935">
                  <c:v>60.414533415250169</c:v>
                </c:pt>
                <c:pt idx="41936">
                  <c:v>60.507794147763548</c:v>
                </c:pt>
                <c:pt idx="41937">
                  <c:v>60.508898419085028</c:v>
                </c:pt>
                <c:pt idx="41938">
                  <c:v>60.526466371926631</c:v>
                </c:pt>
                <c:pt idx="41939">
                  <c:v>60.552065388924383</c:v>
                </c:pt>
                <c:pt idx="41940">
                  <c:v>60.575255086675298</c:v>
                </c:pt>
                <c:pt idx="41941">
                  <c:v>60.567023245915223</c:v>
                </c:pt>
                <c:pt idx="41942">
                  <c:v>60.556884027418057</c:v>
                </c:pt>
                <c:pt idx="41943">
                  <c:v>60.531887340232039</c:v>
                </c:pt>
                <c:pt idx="41944">
                  <c:v>60.548551798356073</c:v>
                </c:pt>
                <c:pt idx="41945">
                  <c:v>60.547648303638468</c:v>
                </c:pt>
                <c:pt idx="41946">
                  <c:v>60.548150245148243</c:v>
                </c:pt>
                <c:pt idx="41947">
                  <c:v>60.548150245148243</c:v>
                </c:pt>
                <c:pt idx="41948">
                  <c:v>60.555077037982933</c:v>
                </c:pt>
                <c:pt idx="41949">
                  <c:v>60.530883457212482</c:v>
                </c:pt>
                <c:pt idx="41950">
                  <c:v>60.527169090040303</c:v>
                </c:pt>
                <c:pt idx="41951">
                  <c:v>60.534497436082781</c:v>
                </c:pt>
                <c:pt idx="41952">
                  <c:v>60.526566760228597</c:v>
                </c:pt>
                <c:pt idx="41953">
                  <c:v>60.517632201354857</c:v>
                </c:pt>
                <c:pt idx="41954">
                  <c:v>60.499863471909357</c:v>
                </c:pt>
                <c:pt idx="41955">
                  <c:v>60.493438620584449</c:v>
                </c:pt>
                <c:pt idx="41956">
                  <c:v>60.497052599454712</c:v>
                </c:pt>
                <c:pt idx="41957">
                  <c:v>60.387027020515347</c:v>
                </c:pt>
                <c:pt idx="41958">
                  <c:v>60.309627639710392</c:v>
                </c:pt>
                <c:pt idx="41959">
                  <c:v>60.309627639710392</c:v>
                </c:pt>
                <c:pt idx="41960">
                  <c:v>60.202212156621819</c:v>
                </c:pt>
                <c:pt idx="41961">
                  <c:v>60.202412933225737</c:v>
                </c:pt>
                <c:pt idx="41962">
                  <c:v>60.204521087566697</c:v>
                </c:pt>
                <c:pt idx="41963">
                  <c:v>60.206227688699897</c:v>
                </c:pt>
                <c:pt idx="41964">
                  <c:v>60.205524970586232</c:v>
                </c:pt>
                <c:pt idx="41965">
                  <c:v>60.153222665269269</c:v>
                </c:pt>
                <c:pt idx="41966">
                  <c:v>60.142782281866253</c:v>
                </c:pt>
                <c:pt idx="41967">
                  <c:v>60.143886553187741</c:v>
                </c:pt>
                <c:pt idx="41968">
                  <c:v>60.158041303762957</c:v>
                </c:pt>
                <c:pt idx="41969">
                  <c:v>60.160751787915657</c:v>
                </c:pt>
                <c:pt idx="41970">
                  <c:v>60.151817229041932</c:v>
                </c:pt>
                <c:pt idx="41971">
                  <c:v>60.153824995080953</c:v>
                </c:pt>
                <c:pt idx="41972">
                  <c:v>60.163462272068351</c:v>
                </c:pt>
                <c:pt idx="41973">
                  <c:v>60.167377415844463</c:v>
                </c:pt>
                <c:pt idx="41974">
                  <c:v>60.158744021876593</c:v>
                </c:pt>
                <c:pt idx="41975">
                  <c:v>60.152218782249733</c:v>
                </c:pt>
                <c:pt idx="41976">
                  <c:v>60.259734653640251</c:v>
                </c:pt>
                <c:pt idx="41977">
                  <c:v>60.312137347259181</c:v>
                </c:pt>
                <c:pt idx="41978">
                  <c:v>60.296075218946882</c:v>
                </c:pt>
                <c:pt idx="41979">
                  <c:v>60.402286042412037</c:v>
                </c:pt>
                <c:pt idx="41980">
                  <c:v>60.409714776756488</c:v>
                </c:pt>
                <c:pt idx="41981">
                  <c:v>60.400378664674953</c:v>
                </c:pt>
                <c:pt idx="41982">
                  <c:v>60.407707010717438</c:v>
                </c:pt>
                <c:pt idx="41983">
                  <c:v>60.41423225034432</c:v>
                </c:pt>
                <c:pt idx="41984">
                  <c:v>60.461414752261753</c:v>
                </c:pt>
                <c:pt idx="41985">
                  <c:v>60.475067561327201</c:v>
                </c:pt>
                <c:pt idx="41986">
                  <c:v>60.477476880574073</c:v>
                </c:pt>
                <c:pt idx="41987">
                  <c:v>60.487013769259477</c:v>
                </c:pt>
                <c:pt idx="41988">
                  <c:v>60.493438620584428</c:v>
                </c:pt>
                <c:pt idx="41989">
                  <c:v>60.488820758694622</c:v>
                </c:pt>
                <c:pt idx="41990">
                  <c:v>60.478581151895533</c:v>
                </c:pt>
                <c:pt idx="41991">
                  <c:v>60.47717571566821</c:v>
                </c:pt>
                <c:pt idx="41992">
                  <c:v>60.49273590247077</c:v>
                </c:pt>
                <c:pt idx="41993">
                  <c:v>60.513315504370908</c:v>
                </c:pt>
                <c:pt idx="41994">
                  <c:v>60.533493553063238</c:v>
                </c:pt>
                <c:pt idx="41995">
                  <c:v>60.503176285873771</c:v>
                </c:pt>
                <c:pt idx="41996">
                  <c:v>60.498257259078123</c:v>
                </c:pt>
                <c:pt idx="41997">
                  <c:v>60.515022105504102</c:v>
                </c:pt>
                <c:pt idx="41998">
                  <c:v>60.53670597872572</c:v>
                </c:pt>
                <c:pt idx="41999">
                  <c:v>60.536705978725699</c:v>
                </c:pt>
                <c:pt idx="42000">
                  <c:v>60.555177426284857</c:v>
                </c:pt>
                <c:pt idx="42001">
                  <c:v>60.552868495339972</c:v>
                </c:pt>
                <c:pt idx="42002">
                  <c:v>60.566822469311298</c:v>
                </c:pt>
                <c:pt idx="42003">
                  <c:v>60.581077608188473</c:v>
                </c:pt>
                <c:pt idx="42004">
                  <c:v>60.585394305172407</c:v>
                </c:pt>
                <c:pt idx="42005">
                  <c:v>60.600352162163269</c:v>
                </c:pt>
                <c:pt idx="42006">
                  <c:v>60.59553352366958</c:v>
                </c:pt>
                <c:pt idx="42007">
                  <c:v>60.605873518770629</c:v>
                </c:pt>
                <c:pt idx="42008">
                  <c:v>60.629765934635181</c:v>
                </c:pt>
                <c:pt idx="42009">
                  <c:v>60.648036605590427</c:v>
                </c:pt>
                <c:pt idx="42010">
                  <c:v>60.663295627487123</c:v>
                </c:pt>
                <c:pt idx="42011">
                  <c:v>60.657673882577818</c:v>
                </c:pt>
                <c:pt idx="42012">
                  <c:v>60.666909606357393</c:v>
                </c:pt>
                <c:pt idx="42013">
                  <c:v>60.661890191259801</c:v>
                </c:pt>
                <c:pt idx="42014">
                  <c:v>60.690802022221973</c:v>
                </c:pt>
                <c:pt idx="42015">
                  <c:v>60.711381624122112</c:v>
                </c:pt>
                <c:pt idx="42016">
                  <c:v>60.711482012424057</c:v>
                </c:pt>
                <c:pt idx="42017">
                  <c:v>60.722926278846593</c:v>
                </c:pt>
                <c:pt idx="42018">
                  <c:v>60.741196949801861</c:v>
                </c:pt>
                <c:pt idx="42019">
                  <c:v>60.76388470604298</c:v>
                </c:pt>
                <c:pt idx="42020">
                  <c:v>60.797615175498841</c:v>
                </c:pt>
                <c:pt idx="42021">
                  <c:v>60.79209381889148</c:v>
                </c:pt>
                <c:pt idx="42022">
                  <c:v>60.80614818116473</c:v>
                </c:pt>
                <c:pt idx="42023">
                  <c:v>60.825623511743409</c:v>
                </c:pt>
                <c:pt idx="42024">
                  <c:v>60.824820405327799</c:v>
                </c:pt>
                <c:pt idx="42025">
                  <c:v>60.807553617392067</c:v>
                </c:pt>
                <c:pt idx="42026">
                  <c:v>60.823314580798517</c:v>
                </c:pt>
                <c:pt idx="42027">
                  <c:v>60.828835937405898</c:v>
                </c:pt>
                <c:pt idx="42028">
                  <c:v>60.840681757036201</c:v>
                </c:pt>
                <c:pt idx="42029">
                  <c:v>60.844396124208451</c:v>
                </c:pt>
                <c:pt idx="42030">
                  <c:v>60.879632418193573</c:v>
                </c:pt>
                <c:pt idx="42031">
                  <c:v>60.885956881216543</c:v>
                </c:pt>
                <c:pt idx="42032">
                  <c:v>60.88957086008682</c:v>
                </c:pt>
                <c:pt idx="42033">
                  <c:v>60.909246967269397</c:v>
                </c:pt>
                <c:pt idx="42034">
                  <c:v>60.91195745142209</c:v>
                </c:pt>
                <c:pt idx="42035">
                  <c:v>60.927517638224657</c:v>
                </c:pt>
                <c:pt idx="42036">
                  <c:v>60.93173394690664</c:v>
                </c:pt>
                <c:pt idx="42037">
                  <c:v>60.935649090682752</c:v>
                </c:pt>
                <c:pt idx="42038">
                  <c:v>60.921594728409502</c:v>
                </c:pt>
                <c:pt idx="42039">
                  <c:v>60.904729493681543</c:v>
                </c:pt>
                <c:pt idx="42040">
                  <c:v>60.92510831897782</c:v>
                </c:pt>
                <c:pt idx="42041">
                  <c:v>60.934745595965197</c:v>
                </c:pt>
                <c:pt idx="42042">
                  <c:v>60.931633558604688</c:v>
                </c:pt>
                <c:pt idx="42043">
                  <c:v>60.948900346540441</c:v>
                </c:pt>
                <c:pt idx="42044">
                  <c:v>60.985943629960708</c:v>
                </c:pt>
                <c:pt idx="42045">
                  <c:v>60.985140523545098</c:v>
                </c:pt>
                <c:pt idx="42046">
                  <c:v>60.992067316379782</c:v>
                </c:pt>
                <c:pt idx="42047">
                  <c:v>61.010137210731124</c:v>
                </c:pt>
                <c:pt idx="42048">
                  <c:v>61.021280312247782</c:v>
                </c:pt>
                <c:pt idx="42049">
                  <c:v>61.008330221295999</c:v>
                </c:pt>
                <c:pt idx="42050">
                  <c:v>61.016461673754073</c:v>
                </c:pt>
                <c:pt idx="42051">
                  <c:v>61.027905940176623</c:v>
                </c:pt>
                <c:pt idx="42052">
                  <c:v>61.037342440560089</c:v>
                </c:pt>
                <c:pt idx="42053">
                  <c:v>61.046879329245513</c:v>
                </c:pt>
                <c:pt idx="42054">
                  <c:v>61.037342440560082</c:v>
                </c:pt>
                <c:pt idx="42055">
                  <c:v>60.95803568201805</c:v>
                </c:pt>
                <c:pt idx="42056">
                  <c:v>60.96305509711565</c:v>
                </c:pt>
                <c:pt idx="42057">
                  <c:v>61.006724008464758</c:v>
                </c:pt>
                <c:pt idx="42058">
                  <c:v>60.980121108447463</c:v>
                </c:pt>
                <c:pt idx="42059">
                  <c:v>60.983433922411898</c:v>
                </c:pt>
                <c:pt idx="42060">
                  <c:v>60.990260326944629</c:v>
                </c:pt>
                <c:pt idx="42061">
                  <c:v>60.993472752607097</c:v>
                </c:pt>
                <c:pt idx="42062">
                  <c:v>60.998592556006628</c:v>
                </c:pt>
                <c:pt idx="42063">
                  <c:v>61.012747306581872</c:v>
                </c:pt>
                <c:pt idx="42064">
                  <c:v>61.015257014130661</c:v>
                </c:pt>
                <c:pt idx="42065">
                  <c:v>61.021280312247782</c:v>
                </c:pt>
                <c:pt idx="42066">
                  <c:v>61.009233716013547</c:v>
                </c:pt>
                <c:pt idx="42067">
                  <c:v>61.019774487718493</c:v>
                </c:pt>
                <c:pt idx="42068">
                  <c:v>61.043867680186963</c:v>
                </c:pt>
                <c:pt idx="42069">
                  <c:v>61.050392919813852</c:v>
                </c:pt>
                <c:pt idx="42070">
                  <c:v>61.029712929611762</c:v>
                </c:pt>
                <c:pt idx="42071">
                  <c:v>61.034230403199579</c:v>
                </c:pt>
                <c:pt idx="42072">
                  <c:v>61.040655254524523</c:v>
                </c:pt>
                <c:pt idx="42073">
                  <c:v>61.059427866989509</c:v>
                </c:pt>
                <c:pt idx="42074">
                  <c:v>61.151885493087264</c:v>
                </c:pt>
                <c:pt idx="42075">
                  <c:v>61.161623158376599</c:v>
                </c:pt>
                <c:pt idx="42076">
                  <c:v>61.138533848927672</c:v>
                </c:pt>
                <c:pt idx="42077">
                  <c:v>61.193145085189528</c:v>
                </c:pt>
                <c:pt idx="42078">
                  <c:v>61.210211096521363</c:v>
                </c:pt>
                <c:pt idx="42079">
                  <c:v>61.217840607469697</c:v>
                </c:pt>
                <c:pt idx="42080">
                  <c:v>61.234605453895668</c:v>
                </c:pt>
                <c:pt idx="42081">
                  <c:v>61.249964864094309</c:v>
                </c:pt>
                <c:pt idx="42082">
                  <c:v>61.255887773909471</c:v>
                </c:pt>
                <c:pt idx="42083">
                  <c:v>61.273857279958882</c:v>
                </c:pt>
                <c:pt idx="42084">
                  <c:v>61.281185626001381</c:v>
                </c:pt>
                <c:pt idx="42085">
                  <c:v>61.306081924885447</c:v>
                </c:pt>
                <c:pt idx="42086">
                  <c:v>61.310398621869382</c:v>
                </c:pt>
                <c:pt idx="42087">
                  <c:v>61.331279388675412</c:v>
                </c:pt>
                <c:pt idx="42088">
                  <c:v>61.337704240000328</c:v>
                </c:pt>
                <c:pt idx="42089">
                  <c:v>61.364608304923443</c:v>
                </c:pt>
                <c:pt idx="42090">
                  <c:v>61.382377034368943</c:v>
                </c:pt>
                <c:pt idx="42091">
                  <c:v>61.410284982311559</c:v>
                </c:pt>
                <c:pt idx="42092">
                  <c:v>61.421327695526287</c:v>
                </c:pt>
                <c:pt idx="42093">
                  <c:v>61.434077009874187</c:v>
                </c:pt>
                <c:pt idx="42094">
                  <c:v>61.43809254195228</c:v>
                </c:pt>
                <c:pt idx="42095">
                  <c:v>61.455459718189971</c:v>
                </c:pt>
                <c:pt idx="42096">
                  <c:v>61.475838543486212</c:v>
                </c:pt>
                <c:pt idx="42097">
                  <c:v>61.463791947251963</c:v>
                </c:pt>
                <c:pt idx="42098">
                  <c:v>61.474131942353033</c:v>
                </c:pt>
                <c:pt idx="42099">
                  <c:v>61.499329406142976</c:v>
                </c:pt>
                <c:pt idx="42100">
                  <c:v>61.506356587279598</c:v>
                </c:pt>
                <c:pt idx="42101">
                  <c:v>61.52352298691337</c:v>
                </c:pt>
                <c:pt idx="42102">
                  <c:v>61.504951151052254</c:v>
                </c:pt>
                <c:pt idx="42103">
                  <c:v>61.525731529556317</c:v>
                </c:pt>
                <c:pt idx="42104">
                  <c:v>61.537778125790553</c:v>
                </c:pt>
                <c:pt idx="42105">
                  <c:v>61.520812502760677</c:v>
                </c:pt>
                <c:pt idx="42106">
                  <c:v>61.497622805009783</c:v>
                </c:pt>
                <c:pt idx="42107">
                  <c:v>61.515491922757228</c:v>
                </c:pt>
                <c:pt idx="42108">
                  <c:v>61.532557934089063</c:v>
                </c:pt>
                <c:pt idx="42109">
                  <c:v>61.471421458200297</c:v>
                </c:pt>
                <c:pt idx="42110">
                  <c:v>61.457768649134863</c:v>
                </c:pt>
                <c:pt idx="42111">
                  <c:v>61.465799713291013</c:v>
                </c:pt>
                <c:pt idx="42112">
                  <c:v>61.471421458200297</c:v>
                </c:pt>
                <c:pt idx="42113">
                  <c:v>61.489089799343837</c:v>
                </c:pt>
                <c:pt idx="42114">
                  <c:v>61.491499118590731</c:v>
                </c:pt>
                <c:pt idx="42115">
                  <c:v>61.487282809908727</c:v>
                </c:pt>
                <c:pt idx="42116">
                  <c:v>61.511576778981109</c:v>
                </c:pt>
                <c:pt idx="42117">
                  <c:v>61.522418715591918</c:v>
                </c:pt>
                <c:pt idx="42118">
                  <c:v>61.518102018607983</c:v>
                </c:pt>
                <c:pt idx="42119">
                  <c:v>61.524225705027042</c:v>
                </c:pt>
                <c:pt idx="42120">
                  <c:v>61.5239245401212</c:v>
                </c:pt>
                <c:pt idx="42121">
                  <c:v>61.557755397878999</c:v>
                </c:pt>
                <c:pt idx="42122">
                  <c:v>61.55424180731066</c:v>
                </c:pt>
                <c:pt idx="42123">
                  <c:v>61.557052679765327</c:v>
                </c:pt>
                <c:pt idx="42124">
                  <c:v>61.597408777150001</c:v>
                </c:pt>
                <c:pt idx="42125">
                  <c:v>61.616582942822831</c:v>
                </c:pt>
                <c:pt idx="42126">
                  <c:v>61.622305076034081</c:v>
                </c:pt>
                <c:pt idx="42127">
                  <c:v>61.634853613778077</c:v>
                </c:pt>
                <c:pt idx="42128">
                  <c:v>61.718577457606017</c:v>
                </c:pt>
                <c:pt idx="42129">
                  <c:v>61.736546963655407</c:v>
                </c:pt>
                <c:pt idx="42130">
                  <c:v>61.744176474603762</c:v>
                </c:pt>
                <c:pt idx="42131">
                  <c:v>61.751404432344302</c:v>
                </c:pt>
                <c:pt idx="42132">
                  <c:v>61.754315693100921</c:v>
                </c:pt>
                <c:pt idx="42133">
                  <c:v>61.771381704432763</c:v>
                </c:pt>
                <c:pt idx="42134">
                  <c:v>61.780517039910379</c:v>
                </c:pt>
                <c:pt idx="42135">
                  <c:v>61.740160942525698</c:v>
                </c:pt>
                <c:pt idx="42136">
                  <c:v>61.737249681769079</c:v>
                </c:pt>
                <c:pt idx="42137">
                  <c:v>61.73714929346712</c:v>
                </c:pt>
                <c:pt idx="42138">
                  <c:v>61.748593559889663</c:v>
                </c:pt>
                <c:pt idx="42139">
                  <c:v>61.754416081402852</c:v>
                </c:pt>
                <c:pt idx="42140">
                  <c:v>61.766362289335142</c:v>
                </c:pt>
                <c:pt idx="42141">
                  <c:v>61.779613545192802</c:v>
                </c:pt>
                <c:pt idx="42142">
                  <c:v>61.79105781161531</c:v>
                </c:pt>
                <c:pt idx="42143">
                  <c:v>61.797382274638302</c:v>
                </c:pt>
                <c:pt idx="42144">
                  <c:v>61.805614115398349</c:v>
                </c:pt>
                <c:pt idx="42145">
                  <c:v>61.812842073138903</c:v>
                </c:pt>
                <c:pt idx="42146">
                  <c:v>61.815151004083802</c:v>
                </c:pt>
                <c:pt idx="42147">
                  <c:v>61.817560323330639</c:v>
                </c:pt>
                <c:pt idx="42148">
                  <c:v>61.830108861074663</c:v>
                </c:pt>
                <c:pt idx="42149">
                  <c:v>61.844765553159633</c:v>
                </c:pt>
                <c:pt idx="42150">
                  <c:v>61.854001276939201</c:v>
                </c:pt>
                <c:pt idx="42151">
                  <c:v>61.864441660342187</c:v>
                </c:pt>
                <c:pt idx="42152">
                  <c:v>61.869661852043699</c:v>
                </c:pt>
                <c:pt idx="42153">
                  <c:v>61.883013496203333</c:v>
                </c:pt>
                <c:pt idx="42154">
                  <c:v>61.930296386422711</c:v>
                </c:pt>
                <c:pt idx="42155">
                  <c:v>61.943848807186193</c:v>
                </c:pt>
                <c:pt idx="42156">
                  <c:v>61.960312488706329</c:v>
                </c:pt>
                <c:pt idx="42157">
                  <c:v>61.966636951729299</c:v>
                </c:pt>
                <c:pt idx="42158">
                  <c:v>61.979386266077199</c:v>
                </c:pt>
                <c:pt idx="42159">
                  <c:v>61.977077335132293</c:v>
                </c:pt>
                <c:pt idx="42160">
                  <c:v>61.987216553629437</c:v>
                </c:pt>
                <c:pt idx="42161">
                  <c:v>61.991232085707523</c:v>
                </c:pt>
                <c:pt idx="42162">
                  <c:v>61.995147229483663</c:v>
                </c:pt>
                <c:pt idx="42163">
                  <c:v>62.007896543831549</c:v>
                </c:pt>
                <c:pt idx="42164">
                  <c:v>62.018437315536517</c:v>
                </c:pt>
                <c:pt idx="42165">
                  <c:v>62.03470022045272</c:v>
                </c:pt>
                <c:pt idx="42166">
                  <c:v>62.043434002722528</c:v>
                </c:pt>
                <c:pt idx="42167">
                  <c:v>62.049055747631847</c:v>
                </c:pt>
                <c:pt idx="42168">
                  <c:v>62.065318652548058</c:v>
                </c:pt>
                <c:pt idx="42169">
                  <c:v>62.07505631783738</c:v>
                </c:pt>
                <c:pt idx="42170">
                  <c:v>62.089612621620432</c:v>
                </c:pt>
                <c:pt idx="42171">
                  <c:v>62.083087381993529</c:v>
                </c:pt>
                <c:pt idx="42172">
                  <c:v>62.088207185393088</c:v>
                </c:pt>
                <c:pt idx="42173">
                  <c:v>62.104269313705409</c:v>
                </c:pt>
                <c:pt idx="42174">
                  <c:v>62.125150080511432</c:v>
                </c:pt>
                <c:pt idx="42175">
                  <c:v>62.132478426553931</c:v>
                </c:pt>
                <c:pt idx="42176">
                  <c:v>62.136092405424193</c:v>
                </c:pt>
                <c:pt idx="42177">
                  <c:v>62.143521139768623</c:v>
                </c:pt>
                <c:pt idx="42178">
                  <c:v>62.161691422421931</c:v>
                </c:pt>
                <c:pt idx="42179">
                  <c:v>62.159583268080937</c:v>
                </c:pt>
                <c:pt idx="42180">
                  <c:v>62.168317050350758</c:v>
                </c:pt>
                <c:pt idx="42181">
                  <c:v>62.18698927451382</c:v>
                </c:pt>
                <c:pt idx="42182">
                  <c:v>62.182070247718173</c:v>
                </c:pt>
                <c:pt idx="42183">
                  <c:v>62.184981508474777</c:v>
                </c:pt>
                <c:pt idx="42184">
                  <c:v>62.101659217854653</c:v>
                </c:pt>
                <c:pt idx="42185">
                  <c:v>62.106779021254212</c:v>
                </c:pt>
                <c:pt idx="42186">
                  <c:v>62.114207755598628</c:v>
                </c:pt>
                <c:pt idx="42187">
                  <c:v>62.110995329936188</c:v>
                </c:pt>
                <c:pt idx="42188">
                  <c:v>62.120933771829442</c:v>
                </c:pt>
                <c:pt idx="42189">
                  <c:v>62.114508920504512</c:v>
                </c:pt>
                <c:pt idx="42190">
                  <c:v>62.12876405938168</c:v>
                </c:pt>
                <c:pt idx="42191">
                  <c:v>62.125250468813363</c:v>
                </c:pt>
                <c:pt idx="42192">
                  <c:v>62.13077182542073</c:v>
                </c:pt>
                <c:pt idx="42193">
                  <c:v>62.127459011456303</c:v>
                </c:pt>
                <c:pt idx="42194">
                  <c:v>62.153459581661849</c:v>
                </c:pt>
                <c:pt idx="42195">
                  <c:v>62.141714150333478</c:v>
                </c:pt>
                <c:pt idx="42196">
                  <c:v>62.160687539402389</c:v>
                </c:pt>
                <c:pt idx="42197">
                  <c:v>62.158579385061401</c:v>
                </c:pt>
                <c:pt idx="42198">
                  <c:v>62.167413555633168</c:v>
                </c:pt>
                <c:pt idx="42199">
                  <c:v>62.179861705075233</c:v>
                </c:pt>
                <c:pt idx="42200">
                  <c:v>62.170425204691739</c:v>
                </c:pt>
                <c:pt idx="42201">
                  <c:v>62.174641513373707</c:v>
                </c:pt>
                <c:pt idx="42202">
                  <c:v>62.178456268847889</c:v>
                </c:pt>
                <c:pt idx="42203">
                  <c:v>62.262782442487548</c:v>
                </c:pt>
                <c:pt idx="42204">
                  <c:v>62.255052543237248</c:v>
                </c:pt>
                <c:pt idx="42205">
                  <c:v>62.252442447386478</c:v>
                </c:pt>
                <c:pt idx="42206">
                  <c:v>62.251739729272828</c:v>
                </c:pt>
                <c:pt idx="42207">
                  <c:v>62.253446330406007</c:v>
                </c:pt>
                <c:pt idx="42208">
                  <c:v>62.275330980231551</c:v>
                </c:pt>
                <c:pt idx="42209">
                  <c:v>62.277539522874498</c:v>
                </c:pt>
                <c:pt idx="42210">
                  <c:v>62.288783012693081</c:v>
                </c:pt>
                <c:pt idx="42211">
                  <c:v>62.297115241755101</c:v>
                </c:pt>
                <c:pt idx="42212">
                  <c:v>62.300929997229282</c:v>
                </c:pt>
                <c:pt idx="42213">
                  <c:v>62.28446631570916</c:v>
                </c:pt>
                <c:pt idx="42214">
                  <c:v>62.303439704778093</c:v>
                </c:pt>
                <c:pt idx="42215">
                  <c:v>62.284064762501337</c:v>
                </c:pt>
                <c:pt idx="42216">
                  <c:v>62.295207864018018</c:v>
                </c:pt>
                <c:pt idx="42217">
                  <c:v>62.302736986664421</c:v>
                </c:pt>
                <c:pt idx="42218">
                  <c:v>62.291794661751638</c:v>
                </c:pt>
                <c:pt idx="42219">
                  <c:v>62.289887284014547</c:v>
                </c:pt>
                <c:pt idx="42220">
                  <c:v>62.280852336838898</c:v>
                </c:pt>
                <c:pt idx="42221">
                  <c:v>62.274527873815913</c:v>
                </c:pt>
                <c:pt idx="42222">
                  <c:v>62.276334863251037</c:v>
                </c:pt>
                <c:pt idx="42223">
                  <c:v>62.284867868916947</c:v>
                </c:pt>
                <c:pt idx="42224">
                  <c:v>62.283462432689653</c:v>
                </c:pt>
                <c:pt idx="42225">
                  <c:v>62.284365927407222</c:v>
                </c:pt>
                <c:pt idx="42226">
                  <c:v>62.288883400995047</c:v>
                </c:pt>
                <c:pt idx="42227">
                  <c:v>62.277840687780333</c:v>
                </c:pt>
                <c:pt idx="42228">
                  <c:v>62.277137969666647</c:v>
                </c:pt>
                <c:pt idx="42229">
                  <c:v>62.287779129673581</c:v>
                </c:pt>
                <c:pt idx="42230">
                  <c:v>62.258566133805573</c:v>
                </c:pt>
                <c:pt idx="42231">
                  <c:v>62.251338176065019</c:v>
                </c:pt>
                <c:pt idx="42232">
                  <c:v>62.247021479081091</c:v>
                </c:pt>
                <c:pt idx="42233">
                  <c:v>62.255353708143119</c:v>
                </c:pt>
                <c:pt idx="42234">
                  <c:v>62.277439134572539</c:v>
                </c:pt>
                <c:pt idx="42235">
                  <c:v>62.278342629290101</c:v>
                </c:pt>
                <c:pt idx="42236">
                  <c:v>62.270211176831999</c:v>
                </c:pt>
                <c:pt idx="42237">
                  <c:v>62.274427485513947</c:v>
                </c:pt>
                <c:pt idx="42238">
                  <c:v>62.277238357968628</c:v>
                </c:pt>
                <c:pt idx="42239">
                  <c:v>62.28928495420287</c:v>
                </c:pt>
                <c:pt idx="42240">
                  <c:v>62.303540093080052</c:v>
                </c:pt>
                <c:pt idx="42241">
                  <c:v>62.298319901378548</c:v>
                </c:pt>
                <c:pt idx="42242">
                  <c:v>62.302435821758557</c:v>
                </c:pt>
                <c:pt idx="42243">
                  <c:v>62.307656013460068</c:v>
                </c:pt>
                <c:pt idx="42244">
                  <c:v>62.303540093080038</c:v>
                </c:pt>
                <c:pt idx="42245">
                  <c:v>62.296713688547321</c:v>
                </c:pt>
                <c:pt idx="42246">
                  <c:v>62.288281071183341</c:v>
                </c:pt>
                <c:pt idx="42247">
                  <c:v>62.292898933073133</c:v>
                </c:pt>
                <c:pt idx="42248">
                  <c:v>62.284566704011098</c:v>
                </c:pt>
                <c:pt idx="42249">
                  <c:v>62.310968827424453</c:v>
                </c:pt>
                <c:pt idx="42250">
                  <c:v>62.318799114976713</c:v>
                </c:pt>
                <c:pt idx="42251">
                  <c:v>62.310065332706898</c:v>
                </c:pt>
                <c:pt idx="42252">
                  <c:v>62.304644364401483</c:v>
                </c:pt>
                <c:pt idx="42253">
                  <c:v>62.296211747037532</c:v>
                </c:pt>
                <c:pt idx="42254">
                  <c:v>62.284466315709153</c:v>
                </c:pt>
                <c:pt idx="42255">
                  <c:v>62.28808029457943</c:v>
                </c:pt>
                <c:pt idx="42256">
                  <c:v>62.281956608160357</c:v>
                </c:pt>
                <c:pt idx="42257">
                  <c:v>62.292999321375078</c:v>
                </c:pt>
                <c:pt idx="42258">
                  <c:v>62.301733103644892</c:v>
                </c:pt>
                <c:pt idx="42259">
                  <c:v>62.286976023257978</c:v>
                </c:pt>
                <c:pt idx="42260">
                  <c:v>62.294003204394599</c:v>
                </c:pt>
                <c:pt idx="42261">
                  <c:v>62.28306087948183</c:v>
                </c:pt>
                <c:pt idx="42262">
                  <c:v>62.280250007027163</c:v>
                </c:pt>
                <c:pt idx="42263">
                  <c:v>62.285169033822797</c:v>
                </c:pt>
                <c:pt idx="42264">
                  <c:v>62.284064762501337</c:v>
                </c:pt>
                <c:pt idx="42265">
                  <c:v>62.295509028923902</c:v>
                </c:pt>
                <c:pt idx="42266">
                  <c:v>62.298721454586342</c:v>
                </c:pt>
                <c:pt idx="42267">
                  <c:v>62.317694843655246</c:v>
                </c:pt>
                <c:pt idx="42268">
                  <c:v>62.316992125541603</c:v>
                </c:pt>
                <c:pt idx="42269">
                  <c:v>62.308157954969822</c:v>
                </c:pt>
                <c:pt idx="42270">
                  <c:v>62.287879517975533</c:v>
                </c:pt>
                <c:pt idx="42271">
                  <c:v>62.285670975332579</c:v>
                </c:pt>
                <c:pt idx="42272">
                  <c:v>62.278041464384224</c:v>
                </c:pt>
                <c:pt idx="42273">
                  <c:v>62.293501262884831</c:v>
                </c:pt>
                <c:pt idx="42274">
                  <c:v>62.291995438355571</c:v>
                </c:pt>
                <c:pt idx="42275">
                  <c:v>62.294103592696551</c:v>
                </c:pt>
                <c:pt idx="42276">
                  <c:v>62.275130203627661</c:v>
                </c:pt>
                <c:pt idx="42277">
                  <c:v>62.269207293812478</c:v>
                </c:pt>
                <c:pt idx="42278">
                  <c:v>62.269307682114423</c:v>
                </c:pt>
                <c:pt idx="42279">
                  <c:v>62.27011078853004</c:v>
                </c:pt>
                <c:pt idx="42280">
                  <c:v>62.275933310043243</c:v>
                </c:pt>
                <c:pt idx="42281">
                  <c:v>62.275933310043243</c:v>
                </c:pt>
                <c:pt idx="42282">
                  <c:v>62.275330980231537</c:v>
                </c:pt>
                <c:pt idx="42283">
                  <c:v>62.274628262117879</c:v>
                </c:pt>
                <c:pt idx="42284">
                  <c:v>62.264187878714871</c:v>
                </c:pt>
                <c:pt idx="42285">
                  <c:v>62.253847883613787</c:v>
                </c:pt>
                <c:pt idx="42286">
                  <c:v>62.225337605859472</c:v>
                </c:pt>
                <c:pt idx="42287">
                  <c:v>62.240797404360073</c:v>
                </c:pt>
                <c:pt idx="42288">
                  <c:v>62.241500122473731</c:v>
                </c:pt>
                <c:pt idx="42289">
                  <c:v>62.272018166267131</c:v>
                </c:pt>
                <c:pt idx="42290">
                  <c:v>62.273122437588611</c:v>
                </c:pt>
                <c:pt idx="42291">
                  <c:v>62.271516224757363</c:v>
                </c:pt>
                <c:pt idx="42292">
                  <c:v>62.255554484747009</c:v>
                </c:pt>
                <c:pt idx="42293">
                  <c:v>62.25756225078603</c:v>
                </c:pt>
                <c:pt idx="42294">
                  <c:v>62.2601723466368</c:v>
                </c:pt>
                <c:pt idx="42295">
                  <c:v>62.267701469283168</c:v>
                </c:pt>
                <c:pt idx="42296">
                  <c:v>62.256859532672379</c:v>
                </c:pt>
                <c:pt idx="42297">
                  <c:v>62.259268851919217</c:v>
                </c:pt>
                <c:pt idx="42298">
                  <c:v>62.255755261350913</c:v>
                </c:pt>
                <c:pt idx="42299">
                  <c:v>62.275732533439339</c:v>
                </c:pt>
                <c:pt idx="42300">
                  <c:v>62.268103022490997</c:v>
                </c:pt>
                <c:pt idx="42301">
                  <c:v>62.250535069649388</c:v>
                </c:pt>
                <c:pt idx="42302">
                  <c:v>62.243106335304958</c:v>
                </c:pt>
                <c:pt idx="42303">
                  <c:v>62.247924973798654</c:v>
                </c:pt>
                <c:pt idx="42304">
                  <c:v>62.24782458549668</c:v>
                </c:pt>
                <c:pt idx="42305">
                  <c:v>62.24350788851276</c:v>
                </c:pt>
                <c:pt idx="42306">
                  <c:v>62.215499552268149</c:v>
                </c:pt>
                <c:pt idx="42307">
                  <c:v>62.220017025856023</c:v>
                </c:pt>
                <c:pt idx="42308">
                  <c:v>62.217607706609158</c:v>
                </c:pt>
                <c:pt idx="42309">
                  <c:v>62.230557797560962</c:v>
                </c:pt>
                <c:pt idx="42310">
                  <c:v>62.226140712275068</c:v>
                </c:pt>
                <c:pt idx="42311">
                  <c:v>62.21379295113497</c:v>
                </c:pt>
                <c:pt idx="42312">
                  <c:v>62.208974312641288</c:v>
                </c:pt>
                <c:pt idx="42313">
                  <c:v>62.207468488111999</c:v>
                </c:pt>
                <c:pt idx="42314">
                  <c:v>62.199537812257809</c:v>
                </c:pt>
                <c:pt idx="42315">
                  <c:v>62.214796834154512</c:v>
                </c:pt>
                <c:pt idx="42316">
                  <c:v>62.202248296410517</c:v>
                </c:pt>
                <c:pt idx="42317">
                  <c:v>62.207368099810047</c:v>
                </c:pt>
                <c:pt idx="42318">
                  <c:v>62.172934912240542</c:v>
                </c:pt>
                <c:pt idx="42319">
                  <c:v>62.168015885444902</c:v>
                </c:pt>
                <c:pt idx="42320">
                  <c:v>62.178255492243999</c:v>
                </c:pt>
                <c:pt idx="42321">
                  <c:v>62.19532150357584</c:v>
                </c:pt>
                <c:pt idx="42322">
                  <c:v>62.218711977930631</c:v>
                </c:pt>
                <c:pt idx="42323">
                  <c:v>62.217908871515021</c:v>
                </c:pt>
                <c:pt idx="42324">
                  <c:v>62.208673147735439</c:v>
                </c:pt>
                <c:pt idx="42325">
                  <c:v>62.211885573397893</c:v>
                </c:pt>
                <c:pt idx="42326">
                  <c:v>62.206765769998363</c:v>
                </c:pt>
                <c:pt idx="42327">
                  <c:v>62.191506748101659</c:v>
                </c:pt>
                <c:pt idx="42328">
                  <c:v>62.162594917139501</c:v>
                </c:pt>
                <c:pt idx="42329">
                  <c:v>62.151752980528698</c:v>
                </c:pt>
                <c:pt idx="42330">
                  <c:v>62.155668124304803</c:v>
                </c:pt>
                <c:pt idx="42331">
                  <c:v>62.139605995992497</c:v>
                </c:pt>
                <c:pt idx="42332">
                  <c:v>62.12886444768364</c:v>
                </c:pt>
                <c:pt idx="42333">
                  <c:v>62.132177261648053</c:v>
                </c:pt>
                <c:pt idx="42334">
                  <c:v>62.107481739367863</c:v>
                </c:pt>
                <c:pt idx="42335">
                  <c:v>62.117821734468947</c:v>
                </c:pt>
                <c:pt idx="42336">
                  <c:v>62.114006978994752</c:v>
                </c:pt>
                <c:pt idx="42337">
                  <c:v>62.117018628053323</c:v>
                </c:pt>
                <c:pt idx="42338">
                  <c:v>62.115914356731849</c:v>
                </c:pt>
                <c:pt idx="42339">
                  <c:v>62.107080186160083</c:v>
                </c:pt>
                <c:pt idx="42340">
                  <c:v>62.088809515204822</c:v>
                </c:pt>
                <c:pt idx="42341">
                  <c:v>62.049356912537718</c:v>
                </c:pt>
                <c:pt idx="42342">
                  <c:v>62.0381134227191</c:v>
                </c:pt>
                <c:pt idx="42343">
                  <c:v>62.049356912537711</c:v>
                </c:pt>
                <c:pt idx="42344">
                  <c:v>62.078268743499869</c:v>
                </c:pt>
                <c:pt idx="42345">
                  <c:v>62.103968148799581</c:v>
                </c:pt>
                <c:pt idx="42346">
                  <c:v>62.103968148799559</c:v>
                </c:pt>
                <c:pt idx="42347">
                  <c:v>61.999564314769543</c:v>
                </c:pt>
                <c:pt idx="42348">
                  <c:v>62.002375187224203</c:v>
                </c:pt>
                <c:pt idx="42349">
                  <c:v>61.993741793256319</c:v>
                </c:pt>
                <c:pt idx="42350">
                  <c:v>62.004483341565177</c:v>
                </c:pt>
                <c:pt idx="42351">
                  <c:v>61.991834415519243</c:v>
                </c:pt>
                <c:pt idx="42352">
                  <c:v>61.985811117402108</c:v>
                </c:pt>
                <c:pt idx="42353">
                  <c:v>61.987216553629437</c:v>
                </c:pt>
                <c:pt idx="42354">
                  <c:v>61.968443941164423</c:v>
                </c:pt>
                <c:pt idx="42355">
                  <c:v>61.95378724907944</c:v>
                </c:pt>
                <c:pt idx="42356">
                  <c:v>61.939030168692497</c:v>
                </c:pt>
                <c:pt idx="42357">
                  <c:v>61.935014636614433</c:v>
                </c:pt>
                <c:pt idx="42358">
                  <c:v>61.932002987555869</c:v>
                </c:pt>
                <c:pt idx="42359">
                  <c:v>61.907508241879583</c:v>
                </c:pt>
                <c:pt idx="42360">
                  <c:v>61.902890379989813</c:v>
                </c:pt>
                <c:pt idx="42361">
                  <c:v>61.892449996586812</c:v>
                </c:pt>
                <c:pt idx="42362">
                  <c:v>61.874982432047169</c:v>
                </c:pt>
                <c:pt idx="42363">
                  <c:v>61.833220898435158</c:v>
                </c:pt>
                <c:pt idx="42364">
                  <c:v>61.787343444443117</c:v>
                </c:pt>
                <c:pt idx="42365">
                  <c:v>61.781721699533797</c:v>
                </c:pt>
                <c:pt idx="42366">
                  <c:v>61.872874277706167</c:v>
                </c:pt>
                <c:pt idx="42367">
                  <c:v>61.860928069773877</c:v>
                </c:pt>
                <c:pt idx="42368">
                  <c:v>61.856410596186052</c:v>
                </c:pt>
                <c:pt idx="42369">
                  <c:v>61.83412439315272</c:v>
                </c:pt>
                <c:pt idx="42370">
                  <c:v>61.831112744094163</c:v>
                </c:pt>
                <c:pt idx="42371">
                  <c:v>61.83914380825032</c:v>
                </c:pt>
                <c:pt idx="42372">
                  <c:v>61.834927499568323</c:v>
                </c:pt>
                <c:pt idx="42373">
                  <c:v>61.833020121831247</c:v>
                </c:pt>
                <c:pt idx="42374">
                  <c:v>61.840248079571793</c:v>
                </c:pt>
                <c:pt idx="42375">
                  <c:v>61.863136612416831</c:v>
                </c:pt>
                <c:pt idx="42376">
                  <c:v>61.837437207117119</c:v>
                </c:pt>
                <c:pt idx="42377">
                  <c:v>61.750400549324787</c:v>
                </c:pt>
                <c:pt idx="42378">
                  <c:v>61.748995113097457</c:v>
                </c:pt>
                <c:pt idx="42379">
                  <c:v>61.745581910831099</c:v>
                </c:pt>
                <c:pt idx="42380">
                  <c:v>61.740763272337396</c:v>
                </c:pt>
                <c:pt idx="42381">
                  <c:v>61.739960165921801</c:v>
                </c:pt>
                <c:pt idx="42382">
                  <c:v>61.735041139126153</c:v>
                </c:pt>
                <c:pt idx="42383">
                  <c:v>61.728214734593422</c:v>
                </c:pt>
                <c:pt idx="42384">
                  <c:v>61.714561925527939</c:v>
                </c:pt>
                <c:pt idx="42385">
                  <c:v>61.708137074203023</c:v>
                </c:pt>
                <c:pt idx="42386">
                  <c:v>61.696391642874651</c:v>
                </c:pt>
                <c:pt idx="42387">
                  <c:v>61.689565238341913</c:v>
                </c:pt>
                <c:pt idx="42388">
                  <c:v>61.685549706263842</c:v>
                </c:pt>
                <c:pt idx="42389">
                  <c:v>61.697395525894173</c:v>
                </c:pt>
                <c:pt idx="42390">
                  <c:v>61.678924078335008</c:v>
                </c:pt>
                <c:pt idx="42391">
                  <c:v>61.676113205880348</c:v>
                </c:pt>
                <c:pt idx="42392">
                  <c:v>61.672499227010071</c:v>
                </c:pt>
                <c:pt idx="42393">
                  <c:v>61.65292350812944</c:v>
                </c:pt>
                <c:pt idx="42394">
                  <c:v>61.622807017543863</c:v>
                </c:pt>
                <c:pt idx="42395">
                  <c:v>61.632544682833199</c:v>
                </c:pt>
                <c:pt idx="42396">
                  <c:v>61.706530861371803</c:v>
                </c:pt>
                <c:pt idx="42397">
                  <c:v>61.707133191183509</c:v>
                </c:pt>
                <c:pt idx="42398">
                  <c:v>61.701812611180053</c:v>
                </c:pt>
                <c:pt idx="42399">
                  <c:v>61.695186983251219</c:v>
                </c:pt>
                <c:pt idx="42400">
                  <c:v>61.677920195315487</c:v>
                </c:pt>
                <c:pt idx="42401">
                  <c:v>61.663564668136367</c:v>
                </c:pt>
                <c:pt idx="42402">
                  <c:v>61.65131729529822</c:v>
                </c:pt>
                <c:pt idx="42403">
                  <c:v>61.65553360398021</c:v>
                </c:pt>
                <c:pt idx="42404">
                  <c:v>61.667279035308567</c:v>
                </c:pt>
                <c:pt idx="42405">
                  <c:v>61.667680588516383</c:v>
                </c:pt>
                <c:pt idx="42406">
                  <c:v>61.654429332658751</c:v>
                </c:pt>
                <c:pt idx="42407">
                  <c:v>61.653425449639222</c:v>
                </c:pt>
                <c:pt idx="42408">
                  <c:v>61.625718278300468</c:v>
                </c:pt>
                <c:pt idx="42409">
                  <c:v>61.609154208478408</c:v>
                </c:pt>
                <c:pt idx="42410">
                  <c:v>61.59429673978952</c:v>
                </c:pt>
                <c:pt idx="42411">
                  <c:v>61.579840824308441</c:v>
                </c:pt>
                <c:pt idx="42412">
                  <c:v>61.570906265434729</c:v>
                </c:pt>
                <c:pt idx="42413">
                  <c:v>61.556048796745827</c:v>
                </c:pt>
                <c:pt idx="42414">
                  <c:v>61.551531323158002</c:v>
                </c:pt>
                <c:pt idx="42415">
                  <c:v>61.540187445037418</c:v>
                </c:pt>
                <c:pt idx="42416">
                  <c:v>61.528743178614903</c:v>
                </c:pt>
                <c:pt idx="42417">
                  <c:v>61.520009396345081</c:v>
                </c:pt>
                <c:pt idx="42418">
                  <c:v>61.517700465400168</c:v>
                </c:pt>
                <c:pt idx="42419">
                  <c:v>61.501939501993718</c:v>
                </c:pt>
                <c:pt idx="42420">
                  <c:v>61.500433677464429</c:v>
                </c:pt>
                <c:pt idx="42421">
                  <c:v>61.497020475198077</c:v>
                </c:pt>
                <c:pt idx="42422">
                  <c:v>61.483969995944328</c:v>
                </c:pt>
                <c:pt idx="42423">
                  <c:v>61.454154670264579</c:v>
                </c:pt>
                <c:pt idx="42424">
                  <c:v>61.439297201575712</c:v>
                </c:pt>
                <c:pt idx="42425">
                  <c:v>61.434779727987873</c:v>
                </c:pt>
                <c:pt idx="42426">
                  <c:v>61.421829637036048</c:v>
                </c:pt>
                <c:pt idx="42427">
                  <c:v>61.418215658165799</c:v>
                </c:pt>
                <c:pt idx="42428">
                  <c:v>61.430362642701979</c:v>
                </c:pt>
                <c:pt idx="42429">
                  <c:v>61.421026530620438</c:v>
                </c:pt>
                <c:pt idx="42430">
                  <c:v>61.421729248734103</c:v>
                </c:pt>
                <c:pt idx="42431">
                  <c:v>61.430463031003917</c:v>
                </c:pt>
                <c:pt idx="42432">
                  <c:v>61.411288865331088</c:v>
                </c:pt>
                <c:pt idx="42433">
                  <c:v>61.392516252866081</c:v>
                </c:pt>
                <c:pt idx="42434">
                  <c:v>61.329873952448047</c:v>
                </c:pt>
                <c:pt idx="42435">
                  <c:v>61.321340946782151</c:v>
                </c:pt>
                <c:pt idx="42436">
                  <c:v>61.314514542249427</c:v>
                </c:pt>
                <c:pt idx="42437">
                  <c:v>61.309997068661573</c:v>
                </c:pt>
                <c:pt idx="42438">
                  <c:v>61.311804058096691</c:v>
                </c:pt>
                <c:pt idx="42439">
                  <c:v>61.293934940349281</c:v>
                </c:pt>
                <c:pt idx="42440">
                  <c:v>61.284297663361883</c:v>
                </c:pt>
                <c:pt idx="42441">
                  <c:v>61.26381844976369</c:v>
                </c:pt>
                <c:pt idx="42442">
                  <c:v>61.261208353912949</c:v>
                </c:pt>
                <c:pt idx="42443">
                  <c:v>61.25719282183487</c:v>
                </c:pt>
                <c:pt idx="42444">
                  <c:v>61.254582725984108</c:v>
                </c:pt>
                <c:pt idx="42445">
                  <c:v>61.25287612485095</c:v>
                </c:pt>
                <c:pt idx="42446">
                  <c:v>61.250868358811907</c:v>
                </c:pt>
                <c:pt idx="42447">
                  <c:v>61.226172836531752</c:v>
                </c:pt>
                <c:pt idx="42448">
                  <c:v>61.232698076158599</c:v>
                </c:pt>
                <c:pt idx="42449">
                  <c:v>61.228381379174671</c:v>
                </c:pt>
                <c:pt idx="42450">
                  <c:v>61.207701388972559</c:v>
                </c:pt>
                <c:pt idx="42451">
                  <c:v>61.226373613135621</c:v>
                </c:pt>
                <c:pt idx="42452">
                  <c:v>61.228481767476588</c:v>
                </c:pt>
                <c:pt idx="42453">
                  <c:v>61.276266599205726</c:v>
                </c:pt>
                <c:pt idx="42454">
                  <c:v>61.278977083358427</c:v>
                </c:pt>
                <c:pt idx="42455">
                  <c:v>61.274961551280342</c:v>
                </c:pt>
                <c:pt idx="42456">
                  <c:v>61.263818449763697</c:v>
                </c:pt>
                <c:pt idx="42457">
                  <c:v>61.262312625234401</c:v>
                </c:pt>
                <c:pt idx="42458">
                  <c:v>61.263216119951977</c:v>
                </c:pt>
                <c:pt idx="42459">
                  <c:v>61.278374753546728</c:v>
                </c:pt>
                <c:pt idx="42460">
                  <c:v>61.286907759212632</c:v>
                </c:pt>
                <c:pt idx="42461">
                  <c:v>61.277872812036961</c:v>
                </c:pt>
                <c:pt idx="42462">
                  <c:v>61.275262716186212</c:v>
                </c:pt>
                <c:pt idx="42463">
                  <c:v>61.27596543429987</c:v>
                </c:pt>
                <c:pt idx="42464">
                  <c:v>61.267432428633967</c:v>
                </c:pt>
                <c:pt idx="42465">
                  <c:v>61.262714178442231</c:v>
                </c:pt>
                <c:pt idx="42466">
                  <c:v>61.251872241831407</c:v>
                </c:pt>
                <c:pt idx="42467">
                  <c:v>61.24193379993816</c:v>
                </c:pt>
                <c:pt idx="42468">
                  <c:v>61.236412443330813</c:v>
                </c:pt>
                <c:pt idx="42469">
                  <c:v>61.22677516634343</c:v>
                </c:pt>
                <c:pt idx="42470">
                  <c:v>61.221253809736062</c:v>
                </c:pt>
                <c:pt idx="42471">
                  <c:v>61.23390273578201</c:v>
                </c:pt>
                <c:pt idx="42472">
                  <c:v>61.263316508253922</c:v>
                </c:pt>
                <c:pt idx="42473">
                  <c:v>61.255385832399732</c:v>
                </c:pt>
                <c:pt idx="42474">
                  <c:v>61.247053603337697</c:v>
                </c:pt>
                <c:pt idx="42475">
                  <c:v>61.24163263503231</c:v>
                </c:pt>
                <c:pt idx="42476">
                  <c:v>61.241030305220598</c:v>
                </c:pt>
                <c:pt idx="42477">
                  <c:v>61.236111278424971</c:v>
                </c:pt>
                <c:pt idx="42478">
                  <c:v>61.217740219167752</c:v>
                </c:pt>
                <c:pt idx="42479">
                  <c:v>61.209809543313519</c:v>
                </c:pt>
                <c:pt idx="42480">
                  <c:v>61.215531676524812</c:v>
                </c:pt>
                <c:pt idx="42481">
                  <c:v>61.216937112752142</c:v>
                </c:pt>
                <c:pt idx="42482">
                  <c:v>61.202581585573007</c:v>
                </c:pt>
                <c:pt idx="42483">
                  <c:v>61.200573819533979</c:v>
                </c:pt>
                <c:pt idx="42484">
                  <c:v>61.193647026699281</c:v>
                </c:pt>
                <c:pt idx="42485">
                  <c:v>61.194650909718817</c:v>
                </c:pt>
                <c:pt idx="42486">
                  <c:v>61.181299265559197</c:v>
                </c:pt>
                <c:pt idx="42487">
                  <c:v>61.174573249328418</c:v>
                </c:pt>
                <c:pt idx="42488">
                  <c:v>61.166843350078111</c:v>
                </c:pt>
                <c:pt idx="42489">
                  <c:v>61.175275967442047</c:v>
                </c:pt>
                <c:pt idx="42490">
                  <c:v>61.152086269691146</c:v>
                </c:pt>
                <c:pt idx="42491">
                  <c:v>61.106610368906942</c:v>
                </c:pt>
                <c:pt idx="42492">
                  <c:v>61.101289788903493</c:v>
                </c:pt>
                <c:pt idx="42493">
                  <c:v>61.089644745877052</c:v>
                </c:pt>
                <c:pt idx="42494">
                  <c:v>61.107614251926449</c:v>
                </c:pt>
                <c:pt idx="42495">
                  <c:v>61.120564342878268</c:v>
                </c:pt>
                <c:pt idx="42496">
                  <c:v>61.111830560608439</c:v>
                </c:pt>
                <c:pt idx="42497">
                  <c:v>61.102996390036672</c:v>
                </c:pt>
                <c:pt idx="42498">
                  <c:v>61.108818911549882</c:v>
                </c:pt>
                <c:pt idx="42499">
                  <c:v>61.105305320981572</c:v>
                </c:pt>
                <c:pt idx="42500">
                  <c:v>61.091351347010253</c:v>
                </c:pt>
                <c:pt idx="42501">
                  <c:v>61.074887665490117</c:v>
                </c:pt>
                <c:pt idx="42502">
                  <c:v>61.047180494151398</c:v>
                </c:pt>
                <c:pt idx="42503">
                  <c:v>61.038747876787411</c:v>
                </c:pt>
                <c:pt idx="42504">
                  <c:v>61.031017977537111</c:v>
                </c:pt>
                <c:pt idx="42505">
                  <c:v>61.034933121313252</c:v>
                </c:pt>
                <c:pt idx="42506">
                  <c:v>61.019372934510699</c:v>
                </c:pt>
                <c:pt idx="42507">
                  <c:v>61.0170640035658</c:v>
                </c:pt>
                <c:pt idx="42508">
                  <c:v>60.987248677886058</c:v>
                </c:pt>
                <c:pt idx="42509">
                  <c:v>60.972792762405</c:v>
                </c:pt>
                <c:pt idx="42510">
                  <c:v>60.992569257889521</c:v>
                </c:pt>
                <c:pt idx="42511">
                  <c:v>60.978916448824052</c:v>
                </c:pt>
                <c:pt idx="42512">
                  <c:v>60.978816060522107</c:v>
                </c:pt>
                <c:pt idx="42513">
                  <c:v>60.950707335975572</c:v>
                </c:pt>
                <c:pt idx="42514">
                  <c:v>60.912057839724064</c:v>
                </c:pt>
                <c:pt idx="42515">
                  <c:v>60.908745025759643</c:v>
                </c:pt>
                <c:pt idx="42516">
                  <c:v>60.906536483116703</c:v>
                </c:pt>
                <c:pt idx="42517">
                  <c:v>60.80092798946324</c:v>
                </c:pt>
                <c:pt idx="42518">
                  <c:v>60.787074403793874</c:v>
                </c:pt>
                <c:pt idx="42519">
                  <c:v>60.77864178642993</c:v>
                </c:pt>
                <c:pt idx="42520">
                  <c:v>60.791089935871959</c:v>
                </c:pt>
                <c:pt idx="42521">
                  <c:v>60.809762160035021</c:v>
                </c:pt>
                <c:pt idx="42522">
                  <c:v>60.811067207960377</c:v>
                </c:pt>
                <c:pt idx="42523">
                  <c:v>60.808155947203801</c:v>
                </c:pt>
                <c:pt idx="42524">
                  <c:v>60.792997313609057</c:v>
                </c:pt>
                <c:pt idx="42525">
                  <c:v>60.796310127573499</c:v>
                </c:pt>
                <c:pt idx="42526">
                  <c:v>60.794402749836401</c:v>
                </c:pt>
                <c:pt idx="42527">
                  <c:v>60.712485895443578</c:v>
                </c:pt>
                <c:pt idx="42528">
                  <c:v>60.71680259242752</c:v>
                </c:pt>
                <c:pt idx="42529">
                  <c:v>60.693412118072722</c:v>
                </c:pt>
                <c:pt idx="42530">
                  <c:v>60.684778724104852</c:v>
                </c:pt>
                <c:pt idx="42531">
                  <c:v>60.674840282211598</c:v>
                </c:pt>
                <c:pt idx="42532">
                  <c:v>60.672430962964761</c:v>
                </c:pt>
                <c:pt idx="42533">
                  <c:v>60.684477559198989</c:v>
                </c:pt>
                <c:pt idx="42534">
                  <c:v>60.684577947500941</c:v>
                </c:pt>
                <c:pt idx="42535">
                  <c:v>60.684979500708742</c:v>
                </c:pt>
                <c:pt idx="42536">
                  <c:v>60.785468190962632</c:v>
                </c:pt>
                <c:pt idx="42537">
                  <c:v>60.786974015491928</c:v>
                </c:pt>
                <c:pt idx="42538">
                  <c:v>60.798518670216403</c:v>
                </c:pt>
                <c:pt idx="42539">
                  <c:v>60.794402749836372</c:v>
                </c:pt>
                <c:pt idx="42540">
                  <c:v>60.792595760401227</c:v>
                </c:pt>
                <c:pt idx="42541">
                  <c:v>60.785066637754831</c:v>
                </c:pt>
                <c:pt idx="42542">
                  <c:v>60.787777121907517</c:v>
                </c:pt>
                <c:pt idx="42543">
                  <c:v>60.804441580031543</c:v>
                </c:pt>
                <c:pt idx="42544">
                  <c:v>60.79952255323591</c:v>
                </c:pt>
                <c:pt idx="42545">
                  <c:v>60.796912457385169</c:v>
                </c:pt>
                <c:pt idx="42546">
                  <c:v>60.880535912911142</c:v>
                </c:pt>
                <c:pt idx="42547">
                  <c:v>60.884952998197008</c:v>
                </c:pt>
                <c:pt idx="42548">
                  <c:v>60.894289110278557</c:v>
                </c:pt>
                <c:pt idx="42549">
                  <c:v>60.907640754438162</c:v>
                </c:pt>
                <c:pt idx="42550">
                  <c:v>60.918181526143123</c:v>
                </c:pt>
                <c:pt idx="42551">
                  <c:v>60.914266382366989</c:v>
                </c:pt>
                <c:pt idx="42552">
                  <c:v>60.912158228026009</c:v>
                </c:pt>
                <c:pt idx="42553">
                  <c:v>60.914567547272839</c:v>
                </c:pt>
                <c:pt idx="42554">
                  <c:v>60.905632988399113</c:v>
                </c:pt>
                <c:pt idx="42555">
                  <c:v>60.872605237056931</c:v>
                </c:pt>
                <c:pt idx="42556">
                  <c:v>60.859855922709038</c:v>
                </c:pt>
                <c:pt idx="42557">
                  <c:v>60.851824858552867</c:v>
                </c:pt>
                <c:pt idx="42558">
                  <c:v>60.854836507611431</c:v>
                </c:pt>
                <c:pt idx="42559">
                  <c:v>60.89187979103172</c:v>
                </c:pt>
                <c:pt idx="42560">
                  <c:v>60.834256905711278</c:v>
                </c:pt>
                <c:pt idx="42561">
                  <c:v>60.822511474382907</c:v>
                </c:pt>
                <c:pt idx="42562">
                  <c:v>60.797615175498841</c:v>
                </c:pt>
                <c:pt idx="42563">
                  <c:v>60.801630707576898</c:v>
                </c:pt>
                <c:pt idx="42564">
                  <c:v>60.711682789027961</c:v>
                </c:pt>
                <c:pt idx="42565">
                  <c:v>60.712184730537729</c:v>
                </c:pt>
                <c:pt idx="42566">
                  <c:v>60.700037746001549</c:v>
                </c:pt>
                <c:pt idx="42567">
                  <c:v>60.69351250637466</c:v>
                </c:pt>
                <c:pt idx="42568">
                  <c:v>60.69401444788442</c:v>
                </c:pt>
                <c:pt idx="42569">
                  <c:v>60.692609011657098</c:v>
                </c:pt>
                <c:pt idx="42570">
                  <c:v>60.700338910907412</c:v>
                </c:pt>
                <c:pt idx="42571">
                  <c:v>60.688091538069258</c:v>
                </c:pt>
                <c:pt idx="42572">
                  <c:v>60.640607871245969</c:v>
                </c:pt>
                <c:pt idx="42573">
                  <c:v>60.64502495653187</c:v>
                </c:pt>
                <c:pt idx="42574">
                  <c:v>60.666708829753503</c:v>
                </c:pt>
                <c:pt idx="42575">
                  <c:v>60.673133681078419</c:v>
                </c:pt>
                <c:pt idx="42576">
                  <c:v>60.672129798058897</c:v>
                </c:pt>
                <c:pt idx="42577">
                  <c:v>60.669519702208142</c:v>
                </c:pt>
                <c:pt idx="42578">
                  <c:v>60.63087020595664</c:v>
                </c:pt>
                <c:pt idx="42579">
                  <c:v>60.691103187127808</c:v>
                </c:pt>
                <c:pt idx="42580">
                  <c:v>60.70264784185229</c:v>
                </c:pt>
                <c:pt idx="42581">
                  <c:v>60.727644529038322</c:v>
                </c:pt>
                <c:pt idx="42582">
                  <c:v>60.726841422622677</c:v>
                </c:pt>
                <c:pt idx="42583">
                  <c:v>60.811669537772097</c:v>
                </c:pt>
                <c:pt idx="42584">
                  <c:v>60.804541968333517</c:v>
                </c:pt>
                <c:pt idx="42585">
                  <c:v>60.825221958535607</c:v>
                </c:pt>
                <c:pt idx="42586">
                  <c:v>60.820804873249728</c:v>
                </c:pt>
                <c:pt idx="42587">
                  <c:v>60.71057851770648</c:v>
                </c:pt>
                <c:pt idx="42588">
                  <c:v>60.708068810157698</c:v>
                </c:pt>
                <c:pt idx="42589">
                  <c:v>60.720316182995852</c:v>
                </c:pt>
                <c:pt idx="42590">
                  <c:v>60.730756566398831</c:v>
                </c:pt>
                <c:pt idx="42591">
                  <c:v>60.768101014724962</c:v>
                </c:pt>
                <c:pt idx="42592">
                  <c:v>60.771012275481567</c:v>
                </c:pt>
                <c:pt idx="42593">
                  <c:v>60.774224701144028</c:v>
                </c:pt>
                <c:pt idx="42594">
                  <c:v>60.800426047953479</c:v>
                </c:pt>
                <c:pt idx="42595">
                  <c:v>60.794703914742229</c:v>
                </c:pt>
                <c:pt idx="42596">
                  <c:v>60.821607979665337</c:v>
                </c:pt>
                <c:pt idx="42597">
                  <c:v>60.832349527974223</c:v>
                </c:pt>
                <c:pt idx="42598">
                  <c:v>60.833754964201518</c:v>
                </c:pt>
                <c:pt idx="42599">
                  <c:v>60.831345644954673</c:v>
                </c:pt>
                <c:pt idx="42600">
                  <c:v>60.820503708343857</c:v>
                </c:pt>
                <c:pt idx="42601">
                  <c:v>60.846303501945521</c:v>
                </c:pt>
                <c:pt idx="42602">
                  <c:v>60.857446603462172</c:v>
                </c:pt>
                <c:pt idx="42603">
                  <c:v>60.864072231391013</c:v>
                </c:pt>
                <c:pt idx="42604">
                  <c:v>60.848110491380652</c:v>
                </c:pt>
                <c:pt idx="42605">
                  <c:v>60.856543108744617</c:v>
                </c:pt>
                <c:pt idx="42606">
                  <c:v>60.964159368437123</c:v>
                </c:pt>
                <c:pt idx="42607">
                  <c:v>60.969981889950311</c:v>
                </c:pt>
                <c:pt idx="42608">
                  <c:v>60.954120538241909</c:v>
                </c:pt>
                <c:pt idx="42609">
                  <c:v>60.991063433360218</c:v>
                </c:pt>
                <c:pt idx="42610">
                  <c:v>61.003611971104213</c:v>
                </c:pt>
                <c:pt idx="42611">
                  <c:v>60.996685178269537</c:v>
                </c:pt>
                <c:pt idx="42612">
                  <c:v>60.996283625061729</c:v>
                </c:pt>
                <c:pt idx="42613">
                  <c:v>60.97600518806744</c:v>
                </c:pt>
                <c:pt idx="42614">
                  <c:v>60.977611400898667</c:v>
                </c:pt>
                <c:pt idx="42615">
                  <c:v>60.955927527677048</c:v>
                </c:pt>
                <c:pt idx="42616">
                  <c:v>60.975804411463542</c:v>
                </c:pt>
                <c:pt idx="42617">
                  <c:v>60.981727321278733</c:v>
                </c:pt>
                <c:pt idx="42618">
                  <c:v>60.987047901282139</c:v>
                </c:pt>
                <c:pt idx="42619">
                  <c:v>60.991364598266067</c:v>
                </c:pt>
                <c:pt idx="42620">
                  <c:v>60.960043448057078</c:v>
                </c:pt>
                <c:pt idx="42621">
                  <c:v>60.956429469186787</c:v>
                </c:pt>
                <c:pt idx="42622">
                  <c:v>60.961348495982463</c:v>
                </c:pt>
                <c:pt idx="42623">
                  <c:v>60.96436014504102</c:v>
                </c:pt>
                <c:pt idx="42624">
                  <c:v>60.958939176735633</c:v>
                </c:pt>
                <c:pt idx="42625">
                  <c:v>60.963858203531281</c:v>
                </c:pt>
                <c:pt idx="42626">
                  <c:v>60.957734517112193</c:v>
                </c:pt>
                <c:pt idx="42627">
                  <c:v>60.9600434480571</c:v>
                </c:pt>
                <c:pt idx="42628">
                  <c:v>60.919888127276302</c:v>
                </c:pt>
                <c:pt idx="42629">
                  <c:v>60.913463275951372</c:v>
                </c:pt>
                <c:pt idx="42630">
                  <c:v>60.920691233691912</c:v>
                </c:pt>
                <c:pt idx="42631">
                  <c:v>60.921996281617297</c:v>
                </c:pt>
                <c:pt idx="42632">
                  <c:v>60.929726180867597</c:v>
                </c:pt>
                <c:pt idx="42633">
                  <c:v>60.938459963137412</c:v>
                </c:pt>
                <c:pt idx="42634">
                  <c:v>60.934444431059319</c:v>
                </c:pt>
                <c:pt idx="42635">
                  <c:v>60.916474925009943</c:v>
                </c:pt>
                <c:pt idx="42636">
                  <c:v>60.907540366136217</c:v>
                </c:pt>
                <c:pt idx="42637">
                  <c:v>60.908644637457712</c:v>
                </c:pt>
                <c:pt idx="42638">
                  <c:v>60.912660169535783</c:v>
                </c:pt>
                <c:pt idx="42639">
                  <c:v>60.925409483883669</c:v>
                </c:pt>
                <c:pt idx="42640">
                  <c:v>60.932637441624223</c:v>
                </c:pt>
                <c:pt idx="42641">
                  <c:v>60.923200941240751</c:v>
                </c:pt>
                <c:pt idx="42642">
                  <c:v>60.930629675585173</c:v>
                </c:pt>
                <c:pt idx="42643">
                  <c:v>60.936452197098397</c:v>
                </c:pt>
                <c:pt idx="42644">
                  <c:v>60.938058409929631</c:v>
                </c:pt>
                <c:pt idx="42645">
                  <c:v>60.945687920877987</c:v>
                </c:pt>
                <c:pt idx="42646">
                  <c:v>60.951510442391204</c:v>
                </c:pt>
                <c:pt idx="42647">
                  <c:v>60.961047331076621</c:v>
                </c:pt>
                <c:pt idx="42648">
                  <c:v>60.970985772969868</c:v>
                </c:pt>
                <c:pt idx="42649">
                  <c:v>60.975804411463557</c:v>
                </c:pt>
                <c:pt idx="42650">
                  <c:v>60.924305212562231</c:v>
                </c:pt>
                <c:pt idx="42651">
                  <c:v>60.93293860653008</c:v>
                </c:pt>
                <c:pt idx="42652">
                  <c:v>60.973997422028411</c:v>
                </c:pt>
                <c:pt idx="42653">
                  <c:v>60.976908682785023</c:v>
                </c:pt>
                <c:pt idx="42654">
                  <c:v>60.973897033726452</c:v>
                </c:pt>
                <c:pt idx="42655">
                  <c:v>61.005318572237421</c:v>
                </c:pt>
                <c:pt idx="42656">
                  <c:v>61.008430609597937</c:v>
                </c:pt>
                <c:pt idx="42657">
                  <c:v>61.041458360940133</c:v>
                </c:pt>
                <c:pt idx="42658">
                  <c:v>61.047983600567001</c:v>
                </c:pt>
                <c:pt idx="42659">
                  <c:v>61.061536021330511</c:v>
                </c:pt>
                <c:pt idx="42660">
                  <c:v>61.082115623230663</c:v>
                </c:pt>
                <c:pt idx="42661">
                  <c:v>61.082818341344328</c:v>
                </c:pt>
                <c:pt idx="42662">
                  <c:v>61.092756783237583</c:v>
                </c:pt>
                <c:pt idx="42663">
                  <c:v>61.109822794569411</c:v>
                </c:pt>
                <c:pt idx="42664">
                  <c:v>61.121869390803617</c:v>
                </c:pt>
                <c:pt idx="42665">
                  <c:v>61.124077933446578</c:v>
                </c:pt>
                <c:pt idx="42666">
                  <c:v>61.1277923006188</c:v>
                </c:pt>
                <c:pt idx="42667">
                  <c:v>61.137028024398383</c:v>
                </c:pt>
                <c:pt idx="42668">
                  <c:v>61.148974232330659</c:v>
                </c:pt>
                <c:pt idx="42669">
                  <c:v>61.126487252693423</c:v>
                </c:pt>
                <c:pt idx="42670">
                  <c:v>61.08653270851655</c:v>
                </c:pt>
                <c:pt idx="42671">
                  <c:v>61.045975834527972</c:v>
                </c:pt>
                <c:pt idx="42672">
                  <c:v>61.057721265856323</c:v>
                </c:pt>
                <c:pt idx="42673">
                  <c:v>61.066956989635933</c:v>
                </c:pt>
                <c:pt idx="42674">
                  <c:v>61.053605345476313</c:v>
                </c:pt>
                <c:pt idx="42675">
                  <c:v>61.00381274770816</c:v>
                </c:pt>
                <c:pt idx="42676">
                  <c:v>60.97289315070693</c:v>
                </c:pt>
                <c:pt idx="42677">
                  <c:v>60.981928097882601</c:v>
                </c:pt>
                <c:pt idx="42678">
                  <c:v>60.981727321278697</c:v>
                </c:pt>
                <c:pt idx="42679">
                  <c:v>60.985040135243118</c:v>
                </c:pt>
                <c:pt idx="42680">
                  <c:v>60.995982460155901</c:v>
                </c:pt>
                <c:pt idx="42681">
                  <c:v>60.99156537487</c:v>
                </c:pt>
                <c:pt idx="42682">
                  <c:v>60.989457220529012</c:v>
                </c:pt>
                <c:pt idx="42683">
                  <c:v>60.993171587701227</c:v>
                </c:pt>
                <c:pt idx="42684">
                  <c:v>61.026902057157081</c:v>
                </c:pt>
                <c:pt idx="42685">
                  <c:v>61.008731774503772</c:v>
                </c:pt>
                <c:pt idx="42686">
                  <c:v>61.009233716013547</c:v>
                </c:pt>
                <c:pt idx="42687">
                  <c:v>60.995580906948078</c:v>
                </c:pt>
                <c:pt idx="42688">
                  <c:v>61.094463384370748</c:v>
                </c:pt>
                <c:pt idx="42689">
                  <c:v>61.139336955343261</c:v>
                </c:pt>
                <c:pt idx="42690">
                  <c:v>61.051296414531407</c:v>
                </c:pt>
                <c:pt idx="42691">
                  <c:v>61.056014664723158</c:v>
                </c:pt>
                <c:pt idx="42692">
                  <c:v>60.979418390333826</c:v>
                </c:pt>
                <c:pt idx="42693">
                  <c:v>60.986244794866543</c:v>
                </c:pt>
                <c:pt idx="42694">
                  <c:v>61.048083988868981</c:v>
                </c:pt>
                <c:pt idx="42695">
                  <c:v>61.059729031895401</c:v>
                </c:pt>
                <c:pt idx="42696">
                  <c:v>61.057118936044652</c:v>
                </c:pt>
                <c:pt idx="42697">
                  <c:v>61.055713499817308</c:v>
                </c:pt>
                <c:pt idx="42698">
                  <c:v>61.065250388502761</c:v>
                </c:pt>
                <c:pt idx="42699">
                  <c:v>61.09436299606881</c:v>
                </c:pt>
                <c:pt idx="42700">
                  <c:v>61.113838326647482</c:v>
                </c:pt>
                <c:pt idx="42701">
                  <c:v>61.119660848160677</c:v>
                </c:pt>
                <c:pt idx="42702">
                  <c:v>61.121568225897768</c:v>
                </c:pt>
                <c:pt idx="42703">
                  <c:v>61.107614251926449</c:v>
                </c:pt>
                <c:pt idx="42704">
                  <c:v>61.128093465524657</c:v>
                </c:pt>
                <c:pt idx="42705">
                  <c:v>61.129599290053932</c:v>
                </c:pt>
                <c:pt idx="42706">
                  <c:v>61.14525986515843</c:v>
                </c:pt>
                <c:pt idx="42707">
                  <c:v>61.142950934213538</c:v>
                </c:pt>
                <c:pt idx="42708">
                  <c:v>61.149074620632582</c:v>
                </c:pt>
                <c:pt idx="42709">
                  <c:v>61.255084667493847</c:v>
                </c:pt>
                <c:pt idx="42710">
                  <c:v>61.262413013536353</c:v>
                </c:pt>
                <c:pt idx="42711">
                  <c:v>61.335495697357374</c:v>
                </c:pt>
                <c:pt idx="42712">
                  <c:v>61.341418607172528</c:v>
                </c:pt>
                <c:pt idx="42713">
                  <c:v>61.343225596607653</c:v>
                </c:pt>
                <c:pt idx="42714">
                  <c:v>61.345735304156499</c:v>
                </c:pt>
                <c:pt idx="42715">
                  <c:v>61.352561708689223</c:v>
                </c:pt>
                <c:pt idx="42716">
                  <c:v>61.360693161147317</c:v>
                </c:pt>
                <c:pt idx="42717">
                  <c:v>61.366214517754671</c:v>
                </c:pt>
                <c:pt idx="42718">
                  <c:v>61.346939963779903</c:v>
                </c:pt>
                <c:pt idx="42719">
                  <c:v>61.347642681893561</c:v>
                </c:pt>
                <c:pt idx="42720">
                  <c:v>61.357179570579021</c:v>
                </c:pt>
                <c:pt idx="42721">
                  <c:v>61.365311023037137</c:v>
                </c:pt>
                <c:pt idx="42722">
                  <c:v>61.363303256998101</c:v>
                </c:pt>
                <c:pt idx="42723">
                  <c:v>61.379465773612353</c:v>
                </c:pt>
                <c:pt idx="42724">
                  <c:v>61.383983247200192</c:v>
                </c:pt>
                <c:pt idx="42725">
                  <c:v>61.396431396642228</c:v>
                </c:pt>
                <c:pt idx="42726">
                  <c:v>61.393821300791473</c:v>
                </c:pt>
                <c:pt idx="42727">
                  <c:v>61.399141880794929</c:v>
                </c:pt>
                <c:pt idx="42728">
                  <c:v>61.404362072496433</c:v>
                </c:pt>
                <c:pt idx="42729">
                  <c:v>61.3971341147559</c:v>
                </c:pt>
                <c:pt idx="42730">
                  <c:v>61.415906727220907</c:v>
                </c:pt>
                <c:pt idx="42731">
                  <c:v>61.410385370613547</c:v>
                </c:pt>
                <c:pt idx="42732">
                  <c:v>61.429961089494178</c:v>
                </c:pt>
                <c:pt idx="42733">
                  <c:v>61.43819293025426</c:v>
                </c:pt>
                <c:pt idx="42734">
                  <c:v>61.442509627238181</c:v>
                </c:pt>
                <c:pt idx="42735">
                  <c:v>61.445722052900642</c:v>
                </c:pt>
                <c:pt idx="42736">
                  <c:v>61.452950010641182</c:v>
                </c:pt>
                <c:pt idx="42737">
                  <c:v>61.340515112455002</c:v>
                </c:pt>
                <c:pt idx="42738">
                  <c:v>61.338708123019842</c:v>
                </c:pt>
                <c:pt idx="42739">
                  <c:v>61.352260543783338</c:v>
                </c:pt>
                <c:pt idx="42740">
                  <c:v>61.350654330952111</c:v>
                </c:pt>
                <c:pt idx="42741">
                  <c:v>61.356577240767287</c:v>
                </c:pt>
                <c:pt idx="42742">
                  <c:v>61.359287724919987</c:v>
                </c:pt>
                <c:pt idx="42743">
                  <c:v>61.372237815871799</c:v>
                </c:pt>
                <c:pt idx="42744">
                  <c:v>61.377658784177207</c:v>
                </c:pt>
                <c:pt idx="42745">
                  <c:v>61.389404215505579</c:v>
                </c:pt>
                <c:pt idx="42746">
                  <c:v>61.387898390976297</c:v>
                </c:pt>
                <c:pt idx="42747">
                  <c:v>61.402253918155452</c:v>
                </c:pt>
                <c:pt idx="42748">
                  <c:v>61.413397019672097</c:v>
                </c:pt>
                <c:pt idx="42749">
                  <c:v>61.409883429103779</c:v>
                </c:pt>
                <c:pt idx="42750">
                  <c:v>61.406369838535483</c:v>
                </c:pt>
                <c:pt idx="42751">
                  <c:v>61.401049258532019</c:v>
                </c:pt>
                <c:pt idx="42752">
                  <c:v>61.412794689860398</c:v>
                </c:pt>
                <c:pt idx="42753">
                  <c:v>61.421628860432158</c:v>
                </c:pt>
                <c:pt idx="42754">
                  <c:v>61.418416434769703</c:v>
                </c:pt>
                <c:pt idx="42755">
                  <c:v>61.41952070609117</c:v>
                </c:pt>
                <c:pt idx="42756">
                  <c:v>61.554041030706763</c:v>
                </c:pt>
                <c:pt idx="42757">
                  <c:v>61.510874060867437</c:v>
                </c:pt>
                <c:pt idx="42758">
                  <c:v>61.499028241237113</c:v>
                </c:pt>
                <c:pt idx="42759">
                  <c:v>61.517399300494333</c:v>
                </c:pt>
                <c:pt idx="42760">
                  <c:v>61.525731529556339</c:v>
                </c:pt>
                <c:pt idx="42761">
                  <c:v>61.533059875598838</c:v>
                </c:pt>
                <c:pt idx="42762">
                  <c:v>61.53968550352765</c:v>
                </c:pt>
                <c:pt idx="42763">
                  <c:v>61.541793657868652</c:v>
                </c:pt>
                <c:pt idx="42764">
                  <c:v>61.540588998245248</c:v>
                </c:pt>
                <c:pt idx="42765">
                  <c:v>61.529144731822711</c:v>
                </c:pt>
                <c:pt idx="42766">
                  <c:v>61.520912891062657</c:v>
                </c:pt>
                <c:pt idx="42767">
                  <c:v>61.531955604277357</c:v>
                </c:pt>
                <c:pt idx="42768">
                  <c:v>61.551230158252118</c:v>
                </c:pt>
                <c:pt idx="42769">
                  <c:v>61.559562387314138</c:v>
                </c:pt>
                <c:pt idx="42770">
                  <c:v>61.564782579015642</c:v>
                </c:pt>
                <c:pt idx="42771">
                  <c:v>61.580744319026003</c:v>
                </c:pt>
                <c:pt idx="42772">
                  <c:v>61.47071874008666</c:v>
                </c:pt>
                <c:pt idx="42773">
                  <c:v>61.483668831038443</c:v>
                </c:pt>
                <c:pt idx="42774">
                  <c:v>61.479251745752563</c:v>
                </c:pt>
                <c:pt idx="42775">
                  <c:v>61.473228447635442</c:v>
                </c:pt>
                <c:pt idx="42776">
                  <c:v>61.527438130689497</c:v>
                </c:pt>
                <c:pt idx="42777">
                  <c:v>61.531453662767568</c:v>
                </c:pt>
                <c:pt idx="42778">
                  <c:v>61.518704348419682</c:v>
                </c:pt>
                <c:pt idx="42779">
                  <c:v>61.513885709925979</c:v>
                </c:pt>
                <c:pt idx="42780">
                  <c:v>61.515893475965044</c:v>
                </c:pt>
                <c:pt idx="42781">
                  <c:v>61.507962800110853</c:v>
                </c:pt>
                <c:pt idx="42782">
                  <c:v>61.511376002377197</c:v>
                </c:pt>
                <c:pt idx="42783">
                  <c:v>61.525430364650468</c:v>
                </c:pt>
                <c:pt idx="42784">
                  <c:v>61.541492492962782</c:v>
                </c:pt>
                <c:pt idx="42785">
                  <c:v>61.5554464669341</c:v>
                </c:pt>
                <c:pt idx="42786">
                  <c:v>61.561168600145351</c:v>
                </c:pt>
                <c:pt idx="42787">
                  <c:v>61.561068211843391</c:v>
                </c:pt>
                <c:pt idx="42788">
                  <c:v>61.568898499395651</c:v>
                </c:pt>
                <c:pt idx="42789">
                  <c:v>61.576728786947903</c:v>
                </c:pt>
                <c:pt idx="42790">
                  <c:v>61.562774812976599</c:v>
                </c:pt>
                <c:pt idx="42791">
                  <c:v>61.672499227010071</c:v>
                </c:pt>
                <c:pt idx="42792">
                  <c:v>61.674406604747148</c:v>
                </c:pt>
                <c:pt idx="42793">
                  <c:v>61.680931844374051</c:v>
                </c:pt>
                <c:pt idx="42794">
                  <c:v>61.680128737958427</c:v>
                </c:pt>
                <c:pt idx="42795">
                  <c:v>61.694183100231712</c:v>
                </c:pt>
                <c:pt idx="42796">
                  <c:v>61.707936297599119</c:v>
                </c:pt>
                <c:pt idx="42797">
                  <c:v>61.717673962888448</c:v>
                </c:pt>
                <c:pt idx="42798">
                  <c:v>61.733535314596871</c:v>
                </c:pt>
                <c:pt idx="42799">
                  <c:v>61.736245798749572</c:v>
                </c:pt>
                <c:pt idx="42800">
                  <c:v>61.746485405548647</c:v>
                </c:pt>
                <c:pt idx="42801">
                  <c:v>61.768470443676151</c:v>
                </c:pt>
                <c:pt idx="42802">
                  <c:v>61.701310669670278</c:v>
                </c:pt>
                <c:pt idx="42803">
                  <c:v>61.711048334959621</c:v>
                </c:pt>
                <c:pt idx="42804">
                  <c:v>61.708237462504982</c:v>
                </c:pt>
                <c:pt idx="42805">
                  <c:v>61.707936297599112</c:v>
                </c:pt>
                <c:pt idx="42806">
                  <c:v>61.695186983251219</c:v>
                </c:pt>
                <c:pt idx="42807">
                  <c:v>61.7067316379757</c:v>
                </c:pt>
                <c:pt idx="42808">
                  <c:v>61.713859207414266</c:v>
                </c:pt>
                <c:pt idx="42809">
                  <c:v>61.728315122895381</c:v>
                </c:pt>
                <c:pt idx="42810">
                  <c:v>61.745481522529161</c:v>
                </c:pt>
                <c:pt idx="42811">
                  <c:v>61.745883075736941</c:v>
                </c:pt>
                <c:pt idx="42812">
                  <c:v>61.751705597250172</c:v>
                </c:pt>
                <c:pt idx="42813">
                  <c:v>61.755721129328258</c:v>
                </c:pt>
                <c:pt idx="42814">
                  <c:v>61.752609091967727</c:v>
                </c:pt>
                <c:pt idx="42815">
                  <c:v>61.749396666305273</c:v>
                </c:pt>
                <c:pt idx="42816">
                  <c:v>61.769373938393713</c:v>
                </c:pt>
                <c:pt idx="42817">
                  <c:v>61.756725012347758</c:v>
                </c:pt>
                <c:pt idx="42818">
                  <c:v>61.757226953857518</c:v>
                </c:pt>
                <c:pt idx="42819">
                  <c:v>61.760941321029762</c:v>
                </c:pt>
                <c:pt idx="42820">
                  <c:v>61.754114916497031</c:v>
                </c:pt>
                <c:pt idx="42821">
                  <c:v>61.835630217682002</c:v>
                </c:pt>
                <c:pt idx="42822">
                  <c:v>61.819467701067722</c:v>
                </c:pt>
                <c:pt idx="42823">
                  <c:v>61.826193717298523</c:v>
                </c:pt>
                <c:pt idx="42824">
                  <c:v>61.822680126730212</c:v>
                </c:pt>
                <c:pt idx="42825">
                  <c:v>61.834224781454658</c:v>
                </c:pt>
                <c:pt idx="42826">
                  <c:v>61.827900318431702</c:v>
                </c:pt>
                <c:pt idx="42827">
                  <c:v>61.822680126730198</c:v>
                </c:pt>
                <c:pt idx="42828">
                  <c:v>61.810934695401812</c:v>
                </c:pt>
                <c:pt idx="42829">
                  <c:v>61.806417221813973</c:v>
                </c:pt>
                <c:pt idx="42830">
                  <c:v>61.816054498801357</c:v>
                </c:pt>
                <c:pt idx="42831">
                  <c:v>61.819568089369668</c:v>
                </c:pt>
                <c:pt idx="42832">
                  <c:v>61.823985174655583</c:v>
                </c:pt>
                <c:pt idx="42833">
                  <c:v>61.828803813149271</c:v>
                </c:pt>
                <c:pt idx="42834">
                  <c:v>61.816656828613077</c:v>
                </c:pt>
                <c:pt idx="42835">
                  <c:v>61.798888099167598</c:v>
                </c:pt>
                <c:pt idx="42836">
                  <c:v>61.802602466339813</c:v>
                </c:pt>
                <c:pt idx="42837">
                  <c:v>61.725002308930947</c:v>
                </c:pt>
                <c:pt idx="42838">
                  <c:v>61.728616287801202</c:v>
                </c:pt>
                <c:pt idx="42839">
                  <c:v>61.718778234209921</c:v>
                </c:pt>
                <c:pt idx="42840">
                  <c:v>61.708237462504961</c:v>
                </c:pt>
                <c:pt idx="42841">
                  <c:v>61.719480952323558</c:v>
                </c:pt>
                <c:pt idx="42842">
                  <c:v>61.718477069304051</c:v>
                </c:pt>
                <c:pt idx="42843">
                  <c:v>61.725203085534851</c:v>
                </c:pt>
                <c:pt idx="42844">
                  <c:v>61.71837668100212</c:v>
                </c:pt>
                <c:pt idx="42845">
                  <c:v>61.727512016479771</c:v>
                </c:pt>
                <c:pt idx="42846">
                  <c:v>61.723596872703631</c:v>
                </c:pt>
                <c:pt idx="42847">
                  <c:v>61.723094931193849</c:v>
                </c:pt>
                <c:pt idx="42848">
                  <c:v>61.7245003674212</c:v>
                </c:pt>
                <c:pt idx="42849">
                  <c:v>61.721287941758732</c:v>
                </c:pt>
                <c:pt idx="42850">
                  <c:v>61.750601325928699</c:v>
                </c:pt>
                <c:pt idx="42851">
                  <c:v>61.740060554223753</c:v>
                </c:pt>
                <c:pt idx="42852">
                  <c:v>61.744979581019393</c:v>
                </c:pt>
                <c:pt idx="42853">
                  <c:v>61.763350640276613</c:v>
                </c:pt>
                <c:pt idx="42854">
                  <c:v>61.758632390084863</c:v>
                </c:pt>
                <c:pt idx="42855">
                  <c:v>61.767566948958581</c:v>
                </c:pt>
                <c:pt idx="42856">
                  <c:v>61.866650202985149</c:v>
                </c:pt>
                <c:pt idx="42857">
                  <c:v>61.761844815747288</c:v>
                </c:pt>
                <c:pt idx="42858">
                  <c:v>61.76816927877028</c:v>
                </c:pt>
                <c:pt idx="42859">
                  <c:v>61.791961306332901</c:v>
                </c:pt>
                <c:pt idx="42860">
                  <c:v>61.80390751426517</c:v>
                </c:pt>
                <c:pt idx="42861">
                  <c:v>61.799390040677338</c:v>
                </c:pt>
                <c:pt idx="42862">
                  <c:v>61.76515762971173</c:v>
                </c:pt>
                <c:pt idx="42863">
                  <c:v>61.779111603683063</c:v>
                </c:pt>
                <c:pt idx="42864">
                  <c:v>61.791860918030949</c:v>
                </c:pt>
                <c:pt idx="42865">
                  <c:v>61.801698971622237</c:v>
                </c:pt>
                <c:pt idx="42866">
                  <c:v>61.80370673766128</c:v>
                </c:pt>
                <c:pt idx="42867">
                  <c:v>61.808525376154968</c:v>
                </c:pt>
                <c:pt idx="42868">
                  <c:v>61.811838190119403</c:v>
                </c:pt>
                <c:pt idx="42869">
                  <c:v>61.774895295001073</c:v>
                </c:pt>
                <c:pt idx="42870">
                  <c:v>61.788648492368473</c:v>
                </c:pt>
                <c:pt idx="42871">
                  <c:v>61.77599956632254</c:v>
                </c:pt>
                <c:pt idx="42872">
                  <c:v>61.772485975754222</c:v>
                </c:pt>
                <c:pt idx="42873">
                  <c:v>61.779613545192817</c:v>
                </c:pt>
                <c:pt idx="42874">
                  <c:v>61.769373938393727</c:v>
                </c:pt>
                <c:pt idx="42875">
                  <c:v>61.74748928856819</c:v>
                </c:pt>
                <c:pt idx="42876">
                  <c:v>61.838240313532751</c:v>
                </c:pt>
                <c:pt idx="42877">
                  <c:v>61.833321286737103</c:v>
                </c:pt>
                <c:pt idx="42878">
                  <c:v>61.806116056908131</c:v>
                </c:pt>
                <c:pt idx="42879">
                  <c:v>61.816556440311103</c:v>
                </c:pt>
                <c:pt idx="42880">
                  <c:v>61.829506531262922</c:v>
                </c:pt>
                <c:pt idx="42881">
                  <c:v>61.867252532796861</c:v>
                </c:pt>
                <c:pt idx="42882">
                  <c:v>61.865445543361737</c:v>
                </c:pt>
                <c:pt idx="42883">
                  <c:v>61.847977978822072</c:v>
                </c:pt>
                <c:pt idx="42884">
                  <c:v>61.852395064107981</c:v>
                </c:pt>
                <c:pt idx="42885">
                  <c:v>61.857314090903621</c:v>
                </c:pt>
                <c:pt idx="42886">
                  <c:v>61.850788851276747</c:v>
                </c:pt>
                <c:pt idx="42887">
                  <c:v>61.851893122598213</c:v>
                </c:pt>
                <c:pt idx="42888">
                  <c:v>61.864341272040249</c:v>
                </c:pt>
                <c:pt idx="42889">
                  <c:v>61.901786108668333</c:v>
                </c:pt>
                <c:pt idx="42890">
                  <c:v>61.939230945296423</c:v>
                </c:pt>
                <c:pt idx="42891">
                  <c:v>61.945354631715468</c:v>
                </c:pt>
                <c:pt idx="42892">
                  <c:v>61.841753904101061</c:v>
                </c:pt>
                <c:pt idx="42893">
                  <c:v>61.849082250143553</c:v>
                </c:pt>
                <c:pt idx="42894">
                  <c:v>61.853398947127502</c:v>
                </c:pt>
                <c:pt idx="42895">
                  <c:v>61.864843213550017</c:v>
                </c:pt>
                <c:pt idx="42896">
                  <c:v>61.865746708267586</c:v>
                </c:pt>
                <c:pt idx="42897">
                  <c:v>61.874380102235463</c:v>
                </c:pt>
                <c:pt idx="42898">
                  <c:v>61.864742825248094</c:v>
                </c:pt>
                <c:pt idx="42899">
                  <c:v>61.895662422249274</c:v>
                </c:pt>
                <c:pt idx="42900">
                  <c:v>61.895662422249274</c:v>
                </c:pt>
                <c:pt idx="42901">
                  <c:v>61.884218155826737</c:v>
                </c:pt>
                <c:pt idx="42902">
                  <c:v>61.892249219982901</c:v>
                </c:pt>
                <c:pt idx="42903">
                  <c:v>61.876789421482293</c:v>
                </c:pt>
                <c:pt idx="42904">
                  <c:v>61.877994081105733</c:v>
                </c:pt>
                <c:pt idx="42905">
                  <c:v>61.884017379222819</c:v>
                </c:pt>
                <c:pt idx="42906">
                  <c:v>61.902187661876141</c:v>
                </c:pt>
                <c:pt idx="42907">
                  <c:v>61.900481060742941</c:v>
                </c:pt>
                <c:pt idx="42908">
                  <c:v>61.858418362225081</c:v>
                </c:pt>
                <c:pt idx="42909">
                  <c:v>61.818564206350167</c:v>
                </c:pt>
                <c:pt idx="42910">
                  <c:v>61.8120389667233</c:v>
                </c:pt>
                <c:pt idx="42911">
                  <c:v>61.914234258110383</c:v>
                </c:pt>
                <c:pt idx="42912">
                  <c:v>61.917145518867002</c:v>
                </c:pt>
                <c:pt idx="42913">
                  <c:v>61.919956391321662</c:v>
                </c:pt>
                <c:pt idx="42914">
                  <c:v>61.923369593588021</c:v>
                </c:pt>
                <c:pt idx="42915">
                  <c:v>61.916543189055282</c:v>
                </c:pt>
                <c:pt idx="42916">
                  <c:v>61.916543189055282</c:v>
                </c:pt>
                <c:pt idx="42917">
                  <c:v>61.912929210185013</c:v>
                </c:pt>
                <c:pt idx="42918">
                  <c:v>61.875082820349107</c:v>
                </c:pt>
                <c:pt idx="42919">
                  <c:v>61.868657969024198</c:v>
                </c:pt>
                <c:pt idx="42920">
                  <c:v>61.881306895070118</c:v>
                </c:pt>
                <c:pt idx="42921">
                  <c:v>61.866750591287108</c:v>
                </c:pt>
                <c:pt idx="42922">
                  <c:v>61.868959133930069</c:v>
                </c:pt>
                <c:pt idx="42923">
                  <c:v>61.857715644111437</c:v>
                </c:pt>
                <c:pt idx="42924">
                  <c:v>61.837738372022997</c:v>
                </c:pt>
                <c:pt idx="42925">
                  <c:v>61.814347897668178</c:v>
                </c:pt>
                <c:pt idx="42926">
                  <c:v>61.800193147092983</c:v>
                </c:pt>
                <c:pt idx="42927">
                  <c:v>61.794069460673903</c:v>
                </c:pt>
                <c:pt idx="42928">
                  <c:v>61.800092758791003</c:v>
                </c:pt>
                <c:pt idx="42929">
                  <c:v>61.788046162556782</c:v>
                </c:pt>
                <c:pt idx="42930">
                  <c:v>61.781420534627948</c:v>
                </c:pt>
                <c:pt idx="42931">
                  <c:v>61.763952970088312</c:v>
                </c:pt>
                <c:pt idx="42932">
                  <c:v>61.763451028578537</c:v>
                </c:pt>
                <c:pt idx="42933">
                  <c:v>61.758331225178999</c:v>
                </c:pt>
                <c:pt idx="42934">
                  <c:v>61.748995113097457</c:v>
                </c:pt>
                <c:pt idx="42935">
                  <c:v>61.743473756490097</c:v>
                </c:pt>
                <c:pt idx="42936">
                  <c:v>61.731527548557828</c:v>
                </c:pt>
                <c:pt idx="42937">
                  <c:v>61.730925218746108</c:v>
                </c:pt>
                <c:pt idx="42938">
                  <c:v>61.73253143157735</c:v>
                </c:pt>
                <c:pt idx="42939">
                  <c:v>61.716067750057228</c:v>
                </c:pt>
                <c:pt idx="42940">
                  <c:v>61.725604638742659</c:v>
                </c:pt>
                <c:pt idx="42941">
                  <c:v>61.718979010813833</c:v>
                </c:pt>
                <c:pt idx="42942">
                  <c:v>61.679225243240857</c:v>
                </c:pt>
                <c:pt idx="42943">
                  <c:v>61.690569121361442</c:v>
                </c:pt>
                <c:pt idx="42944">
                  <c:v>61.689766014945832</c:v>
                </c:pt>
                <c:pt idx="42945">
                  <c:v>61.691472616079011</c:v>
                </c:pt>
                <c:pt idx="42946">
                  <c:v>61.686955142491172</c:v>
                </c:pt>
                <c:pt idx="42947">
                  <c:v>61.679626796448659</c:v>
                </c:pt>
                <c:pt idx="42948">
                  <c:v>61.690267956455592</c:v>
                </c:pt>
                <c:pt idx="42949">
                  <c:v>61.689264073436057</c:v>
                </c:pt>
                <c:pt idx="42950">
                  <c:v>61.697395525894173</c:v>
                </c:pt>
                <c:pt idx="42951">
                  <c:v>61.68745708400094</c:v>
                </c:pt>
                <c:pt idx="42952">
                  <c:v>61.685449317961897</c:v>
                </c:pt>
                <c:pt idx="42953">
                  <c:v>61.695990089666843</c:v>
                </c:pt>
                <c:pt idx="42954">
                  <c:v>61.685148153056012</c:v>
                </c:pt>
                <c:pt idx="42955">
                  <c:v>61.69759630249807</c:v>
                </c:pt>
                <c:pt idx="42956">
                  <c:v>61.679426019844747</c:v>
                </c:pt>
                <c:pt idx="42957">
                  <c:v>61.677719418711582</c:v>
                </c:pt>
                <c:pt idx="42958">
                  <c:v>61.686152036075541</c:v>
                </c:pt>
                <c:pt idx="42959">
                  <c:v>61.683441551922819</c:v>
                </c:pt>
                <c:pt idx="42960">
                  <c:v>61.690067179851653</c:v>
                </c:pt>
                <c:pt idx="42961">
                  <c:v>61.730222500632443</c:v>
                </c:pt>
                <c:pt idx="42962">
                  <c:v>61.719982893833333</c:v>
                </c:pt>
                <c:pt idx="42963">
                  <c:v>61.717272409680618</c:v>
                </c:pt>
                <c:pt idx="42964">
                  <c:v>61.702816494199553</c:v>
                </c:pt>
                <c:pt idx="42965">
                  <c:v>61.733033373087089</c:v>
                </c:pt>
                <c:pt idx="42966">
                  <c:v>61.731527548557821</c:v>
                </c:pt>
                <c:pt idx="42967">
                  <c:v>61.689665626643851</c:v>
                </c:pt>
                <c:pt idx="42968">
                  <c:v>61.686754365887253</c:v>
                </c:pt>
                <c:pt idx="42969">
                  <c:v>61.680028349656453</c:v>
                </c:pt>
                <c:pt idx="42970">
                  <c:v>61.681032232675982</c:v>
                </c:pt>
                <c:pt idx="42971">
                  <c:v>61.669086024743692</c:v>
                </c:pt>
                <c:pt idx="42972">
                  <c:v>61.665371657571498</c:v>
                </c:pt>
                <c:pt idx="42973">
                  <c:v>61.668985636441768</c:v>
                </c:pt>
                <c:pt idx="42974">
                  <c:v>61.652321178317749</c:v>
                </c:pt>
                <c:pt idx="42975">
                  <c:v>61.55464336051849</c:v>
                </c:pt>
                <c:pt idx="42976">
                  <c:v>61.541191328056932</c:v>
                </c:pt>
                <c:pt idx="42977">
                  <c:v>61.535469194845668</c:v>
                </c:pt>
                <c:pt idx="42978">
                  <c:v>61.52693618917975</c:v>
                </c:pt>
                <c:pt idx="42979">
                  <c:v>61.517298912192352</c:v>
                </c:pt>
                <c:pt idx="42980">
                  <c:v>61.505352704260083</c:v>
                </c:pt>
                <c:pt idx="42981">
                  <c:v>61.506256198977653</c:v>
                </c:pt>
                <c:pt idx="42982">
                  <c:v>61.500935618974196</c:v>
                </c:pt>
                <c:pt idx="42983">
                  <c:v>61.507360470299119</c:v>
                </c:pt>
                <c:pt idx="42984">
                  <c:v>61.469112527255433</c:v>
                </c:pt>
                <c:pt idx="42985">
                  <c:v>61.461984957816838</c:v>
                </c:pt>
                <c:pt idx="42986">
                  <c:v>61.482664948018943</c:v>
                </c:pt>
                <c:pt idx="42987">
                  <c:v>61.48748358651261</c:v>
                </c:pt>
                <c:pt idx="42988">
                  <c:v>61.490093682363373</c:v>
                </c:pt>
                <c:pt idx="42989">
                  <c:v>61.483869607642333</c:v>
                </c:pt>
                <c:pt idx="42990">
                  <c:v>61.493707661233621</c:v>
                </c:pt>
                <c:pt idx="42991">
                  <c:v>61.48607815028528</c:v>
                </c:pt>
                <c:pt idx="42992">
                  <c:v>61.4829661129248</c:v>
                </c:pt>
                <c:pt idx="42993">
                  <c:v>61.493808049535588</c:v>
                </c:pt>
                <c:pt idx="42994">
                  <c:v>61.587068782048952</c:v>
                </c:pt>
                <c:pt idx="42995">
                  <c:v>61.59259013865632</c:v>
                </c:pt>
                <c:pt idx="42996">
                  <c:v>61.582952861668922</c:v>
                </c:pt>
                <c:pt idx="42997">
                  <c:v>61.575624515626423</c:v>
                </c:pt>
                <c:pt idx="42998">
                  <c:v>61.573114808077648</c:v>
                </c:pt>
                <c:pt idx="42999">
                  <c:v>61.578435388081118</c:v>
                </c:pt>
                <c:pt idx="43000">
                  <c:v>61.513283380114302</c:v>
                </c:pt>
                <c:pt idx="43001">
                  <c:v>61.511275614075259</c:v>
                </c:pt>
                <c:pt idx="43002">
                  <c:v>61.514086486529912</c:v>
                </c:pt>
                <c:pt idx="43003">
                  <c:v>61.51870434841971</c:v>
                </c:pt>
                <c:pt idx="43004">
                  <c:v>61.515190757851371</c:v>
                </c:pt>
                <c:pt idx="43005">
                  <c:v>61.521013279364567</c:v>
                </c:pt>
                <c:pt idx="43006">
                  <c:v>61.506557363883502</c:v>
                </c:pt>
                <c:pt idx="43007">
                  <c:v>61.50063445406834</c:v>
                </c:pt>
                <c:pt idx="43008">
                  <c:v>61.496317757084412</c:v>
                </c:pt>
                <c:pt idx="43009">
                  <c:v>61.501939501993711</c:v>
                </c:pt>
                <c:pt idx="43010">
                  <c:v>61.510874060867437</c:v>
                </c:pt>
                <c:pt idx="43011">
                  <c:v>61.494711544253192</c:v>
                </c:pt>
                <c:pt idx="43012">
                  <c:v>61.490093682363387</c:v>
                </c:pt>
                <c:pt idx="43013">
                  <c:v>61.503144161617143</c:v>
                </c:pt>
                <c:pt idx="43014">
                  <c:v>61.526534635971963</c:v>
                </c:pt>
                <c:pt idx="43015">
                  <c:v>61.411288865331088</c:v>
                </c:pt>
                <c:pt idx="43016">
                  <c:v>61.412292748350623</c:v>
                </c:pt>
                <c:pt idx="43017">
                  <c:v>61.416408668730647</c:v>
                </c:pt>
                <c:pt idx="43018">
                  <c:v>61.411188477029143</c:v>
                </c:pt>
                <c:pt idx="43019">
                  <c:v>61.471722623106167</c:v>
                </c:pt>
                <c:pt idx="43020">
                  <c:v>61.463490782346099</c:v>
                </c:pt>
                <c:pt idx="43021">
                  <c:v>61.452548457433338</c:v>
                </c:pt>
                <c:pt idx="43022">
                  <c:v>61.453150787245058</c:v>
                </c:pt>
                <c:pt idx="43023">
                  <c:v>61.445420887994771</c:v>
                </c:pt>
                <c:pt idx="43024">
                  <c:v>61.438895648367897</c:v>
                </c:pt>
                <c:pt idx="43025">
                  <c:v>61.448432537053328</c:v>
                </c:pt>
                <c:pt idx="43026">
                  <c:v>61.438494095160102</c:v>
                </c:pt>
                <c:pt idx="43027">
                  <c:v>61.436586717422998</c:v>
                </c:pt>
                <c:pt idx="43028">
                  <c:v>61.412493524954542</c:v>
                </c:pt>
                <c:pt idx="43029">
                  <c:v>61.39954343400273</c:v>
                </c:pt>
                <c:pt idx="43030">
                  <c:v>61.348947729818931</c:v>
                </c:pt>
                <c:pt idx="43031">
                  <c:v>61.33158055358124</c:v>
                </c:pt>
                <c:pt idx="43032">
                  <c:v>61.323047547915337</c:v>
                </c:pt>
                <c:pt idx="43033">
                  <c:v>61.2941357169532</c:v>
                </c:pt>
                <c:pt idx="43034">
                  <c:v>61.405767508723748</c:v>
                </c:pt>
                <c:pt idx="43035">
                  <c:v>61.409783040801813</c:v>
                </c:pt>
                <c:pt idx="43036">
                  <c:v>61.402655471363218</c:v>
                </c:pt>
                <c:pt idx="43037">
                  <c:v>61.396632173246097</c:v>
                </c:pt>
                <c:pt idx="43038">
                  <c:v>61.392215087960231</c:v>
                </c:pt>
                <c:pt idx="43039">
                  <c:v>61.397636056265632</c:v>
                </c:pt>
                <c:pt idx="43040">
                  <c:v>61.404964402308117</c:v>
                </c:pt>
                <c:pt idx="43041">
                  <c:v>61.399744210606642</c:v>
                </c:pt>
                <c:pt idx="43042">
                  <c:v>61.383581693992362</c:v>
                </c:pt>
                <c:pt idx="43043">
                  <c:v>61.378763055498652</c:v>
                </c:pt>
                <c:pt idx="43044">
                  <c:v>61.3836820822943</c:v>
                </c:pt>
                <c:pt idx="43045">
                  <c:v>61.368222283793727</c:v>
                </c:pt>
                <c:pt idx="43046">
                  <c:v>61.355774134351677</c:v>
                </c:pt>
                <c:pt idx="43047">
                  <c:v>61.357079182277047</c:v>
                </c:pt>
                <c:pt idx="43048">
                  <c:v>61.357982676994617</c:v>
                </c:pt>
                <c:pt idx="43049">
                  <c:v>61.406470226837428</c:v>
                </c:pt>
                <c:pt idx="43050">
                  <c:v>61.406671003441318</c:v>
                </c:pt>
                <c:pt idx="43051">
                  <c:v>61.398840715889072</c:v>
                </c:pt>
                <c:pt idx="43052">
                  <c:v>61.390307710223148</c:v>
                </c:pt>
                <c:pt idx="43053">
                  <c:v>61.387898390976297</c:v>
                </c:pt>
                <c:pt idx="43054">
                  <c:v>61.381373151349408</c:v>
                </c:pt>
                <c:pt idx="43055">
                  <c:v>61.382075869463087</c:v>
                </c:pt>
                <c:pt idx="43056">
                  <c:v>61.374345970212786</c:v>
                </c:pt>
                <c:pt idx="43057">
                  <c:v>61.374546746816677</c:v>
                </c:pt>
                <c:pt idx="43058">
                  <c:v>61.36631490605663</c:v>
                </c:pt>
                <c:pt idx="43059">
                  <c:v>61.381674316255271</c:v>
                </c:pt>
                <c:pt idx="43060">
                  <c:v>61.376052571345951</c:v>
                </c:pt>
                <c:pt idx="43061">
                  <c:v>61.384284412106012</c:v>
                </c:pt>
                <c:pt idx="43062">
                  <c:v>61.382276646066998</c:v>
                </c:pt>
                <c:pt idx="43063">
                  <c:v>61.361998209072702</c:v>
                </c:pt>
                <c:pt idx="43064">
                  <c:v>61.36972810832301</c:v>
                </c:pt>
                <c:pt idx="43065">
                  <c:v>61.37956616191429</c:v>
                </c:pt>
                <c:pt idx="43066">
                  <c:v>61.360592772845379</c:v>
                </c:pt>
                <c:pt idx="43067">
                  <c:v>61.353665980010689</c:v>
                </c:pt>
                <c:pt idx="43068">
                  <c:v>61.363002092092223</c:v>
                </c:pt>
                <c:pt idx="43069">
                  <c:v>61.36651568266052</c:v>
                </c:pt>
                <c:pt idx="43070">
                  <c:v>61.360191219637549</c:v>
                </c:pt>
                <c:pt idx="43071">
                  <c:v>61.373542863797162</c:v>
                </c:pt>
                <c:pt idx="43072">
                  <c:v>61.392917806073903</c:v>
                </c:pt>
                <c:pt idx="43073">
                  <c:v>61.382778587576752</c:v>
                </c:pt>
                <c:pt idx="43074">
                  <c:v>61.37153509775812</c:v>
                </c:pt>
                <c:pt idx="43075">
                  <c:v>61.375651018138157</c:v>
                </c:pt>
                <c:pt idx="43076">
                  <c:v>61.358384230202418</c:v>
                </c:pt>
                <c:pt idx="43077">
                  <c:v>61.357380347182897</c:v>
                </c:pt>
                <c:pt idx="43078">
                  <c:v>61.333789096224187</c:v>
                </c:pt>
                <c:pt idx="43079">
                  <c:v>61.324553372444598</c:v>
                </c:pt>
                <c:pt idx="43080">
                  <c:v>61.330677058863657</c:v>
                </c:pt>
                <c:pt idx="43081">
                  <c:v>61.33047628225976</c:v>
                </c:pt>
                <c:pt idx="43082">
                  <c:v>61.33097822376952</c:v>
                </c:pt>
                <c:pt idx="43083">
                  <c:v>61.341318218870569</c:v>
                </c:pt>
                <c:pt idx="43084">
                  <c:v>61.328870069428547</c:v>
                </c:pt>
                <c:pt idx="43085">
                  <c:v>61.335294920753462</c:v>
                </c:pt>
                <c:pt idx="43086">
                  <c:v>61.321842888291897</c:v>
                </c:pt>
                <c:pt idx="43087">
                  <c:v>61.219045267093101</c:v>
                </c:pt>
                <c:pt idx="43088">
                  <c:v>61.213624298787721</c:v>
                </c:pt>
                <c:pt idx="43089">
                  <c:v>61.206697505953017</c:v>
                </c:pt>
                <c:pt idx="43090">
                  <c:v>61.188226058393859</c:v>
                </c:pt>
                <c:pt idx="43091">
                  <c:v>61.181700818766998</c:v>
                </c:pt>
                <c:pt idx="43092">
                  <c:v>61.205593234631557</c:v>
                </c:pt>
                <c:pt idx="43093">
                  <c:v>61.203987021800323</c:v>
                </c:pt>
                <c:pt idx="43094">
                  <c:v>61.197762947079312</c:v>
                </c:pt>
                <c:pt idx="43095">
                  <c:v>61.209809543313519</c:v>
                </c:pt>
                <c:pt idx="43096">
                  <c:v>61.200975372741773</c:v>
                </c:pt>
                <c:pt idx="43097">
                  <c:v>61.190033047828997</c:v>
                </c:pt>
                <c:pt idx="43098">
                  <c:v>61.185214409335288</c:v>
                </c:pt>
                <c:pt idx="43099">
                  <c:v>61.182905478390403</c:v>
                </c:pt>
                <c:pt idx="43100">
                  <c:v>61.187021398770433</c:v>
                </c:pt>
                <c:pt idx="43101">
                  <c:v>61.176380238763528</c:v>
                </c:pt>
                <c:pt idx="43102">
                  <c:v>61.165437913850766</c:v>
                </c:pt>
                <c:pt idx="43103">
                  <c:v>61.173468978006923</c:v>
                </c:pt>
                <c:pt idx="43104">
                  <c:v>61.187824505186029</c:v>
                </c:pt>
                <c:pt idx="43105">
                  <c:v>61.181600430465018</c:v>
                </c:pt>
                <c:pt idx="43106">
                  <c:v>61.265123497689054</c:v>
                </c:pt>
                <c:pt idx="43107">
                  <c:v>61.266930487124199</c:v>
                </c:pt>
                <c:pt idx="43108">
                  <c:v>61.276166210903781</c:v>
                </c:pt>
                <c:pt idx="43109">
                  <c:v>61.260505635799277</c:v>
                </c:pt>
                <c:pt idx="43110">
                  <c:v>61.240026422201083</c:v>
                </c:pt>
                <c:pt idx="43111">
                  <c:v>61.204187798404227</c:v>
                </c:pt>
                <c:pt idx="43112">
                  <c:v>61.198264888589073</c:v>
                </c:pt>
                <c:pt idx="43113">
                  <c:v>61.201678090855431</c:v>
                </c:pt>
                <c:pt idx="43114">
                  <c:v>61.194751298020748</c:v>
                </c:pt>
                <c:pt idx="43115">
                  <c:v>61.194952074624659</c:v>
                </c:pt>
                <c:pt idx="43116">
                  <c:v>61.198967606702723</c:v>
                </c:pt>
                <c:pt idx="43117">
                  <c:v>61.205492846329612</c:v>
                </c:pt>
                <c:pt idx="43118">
                  <c:v>61.208504495388148</c:v>
                </c:pt>
                <c:pt idx="43119">
                  <c:v>61.199168383306642</c:v>
                </c:pt>
                <c:pt idx="43120">
                  <c:v>61.199469548212477</c:v>
                </c:pt>
                <c:pt idx="43121">
                  <c:v>61.19404857990709</c:v>
                </c:pt>
                <c:pt idx="43122">
                  <c:v>61.189832271225121</c:v>
                </c:pt>
                <c:pt idx="43123">
                  <c:v>61.183608196504103</c:v>
                </c:pt>
                <c:pt idx="43124">
                  <c:v>61.188226058393873</c:v>
                </c:pt>
                <c:pt idx="43125">
                  <c:v>61.189531106319258</c:v>
                </c:pt>
                <c:pt idx="43126">
                  <c:v>61.173870531214753</c:v>
                </c:pt>
                <c:pt idx="43127">
                  <c:v>61.176681403669392</c:v>
                </c:pt>
                <c:pt idx="43128">
                  <c:v>61.186720233864612</c:v>
                </c:pt>
                <c:pt idx="43129">
                  <c:v>61.176581015367447</c:v>
                </c:pt>
                <c:pt idx="43130">
                  <c:v>61.177183345179159</c:v>
                </c:pt>
                <c:pt idx="43131">
                  <c:v>61.169553834230811</c:v>
                </c:pt>
                <c:pt idx="43132">
                  <c:v>61.105506097585483</c:v>
                </c:pt>
                <c:pt idx="43133">
                  <c:v>61.099884352676149</c:v>
                </c:pt>
                <c:pt idx="43134">
                  <c:v>61.092254841727822</c:v>
                </c:pt>
                <c:pt idx="43135">
                  <c:v>61.089745134179012</c:v>
                </c:pt>
                <c:pt idx="43136">
                  <c:v>61.087135038328249</c:v>
                </c:pt>
                <c:pt idx="43137">
                  <c:v>61.081513293418951</c:v>
                </c:pt>
                <c:pt idx="43138">
                  <c:v>61.085227660591173</c:v>
                </c:pt>
                <c:pt idx="43139">
                  <c:v>61.095065714182461</c:v>
                </c:pt>
                <c:pt idx="43140">
                  <c:v>61.094764549276597</c:v>
                </c:pt>
                <c:pt idx="43141">
                  <c:v>61.106811145510832</c:v>
                </c:pt>
                <c:pt idx="43142">
                  <c:v>61.116950364007998</c:v>
                </c:pt>
                <c:pt idx="43143">
                  <c:v>61.118757353443101</c:v>
                </c:pt>
                <c:pt idx="43144">
                  <c:v>61.114039103251372</c:v>
                </c:pt>
                <c:pt idx="43145">
                  <c:v>61.100787847393697</c:v>
                </c:pt>
                <c:pt idx="43146">
                  <c:v>61.080308633795511</c:v>
                </c:pt>
                <c:pt idx="43147">
                  <c:v>60.987047901282139</c:v>
                </c:pt>
                <c:pt idx="43148">
                  <c:v>60.986445571470448</c:v>
                </c:pt>
                <c:pt idx="43149">
                  <c:v>60.99487818883442</c:v>
                </c:pt>
                <c:pt idx="43150">
                  <c:v>61.005318572237421</c:v>
                </c:pt>
                <c:pt idx="43151">
                  <c:v>61.05109563792751</c:v>
                </c:pt>
                <c:pt idx="43152">
                  <c:v>61.056115053025117</c:v>
                </c:pt>
                <c:pt idx="43153">
                  <c:v>61.054408451891923</c:v>
                </c:pt>
                <c:pt idx="43154">
                  <c:v>61.052902627362649</c:v>
                </c:pt>
                <c:pt idx="43155">
                  <c:v>61.055512723213397</c:v>
                </c:pt>
                <c:pt idx="43156">
                  <c:v>61.051697967739237</c:v>
                </c:pt>
                <c:pt idx="43157">
                  <c:v>60.933340159737881</c:v>
                </c:pt>
                <c:pt idx="43158">
                  <c:v>60.934243654455443</c:v>
                </c:pt>
                <c:pt idx="43159">
                  <c:v>60.9345448193613</c:v>
                </c:pt>
                <c:pt idx="43160">
                  <c:v>60.922799388032921</c:v>
                </c:pt>
                <c:pt idx="43161">
                  <c:v>60.889269695180957</c:v>
                </c:pt>
                <c:pt idx="43162">
                  <c:v>60.894088333674652</c:v>
                </c:pt>
                <c:pt idx="43163">
                  <c:v>60.897601924242949</c:v>
                </c:pt>
                <c:pt idx="43164">
                  <c:v>60.934143266153477</c:v>
                </c:pt>
                <c:pt idx="43165">
                  <c:v>60.944684037858423</c:v>
                </c:pt>
                <c:pt idx="43166">
                  <c:v>61.023790019796557</c:v>
                </c:pt>
                <c:pt idx="43167">
                  <c:v>61.022083418663392</c:v>
                </c:pt>
                <c:pt idx="43168">
                  <c:v>61.014353519413092</c:v>
                </c:pt>
                <c:pt idx="43169">
                  <c:v>61.005318572237421</c:v>
                </c:pt>
                <c:pt idx="43170">
                  <c:v>61.006121678653017</c:v>
                </c:pt>
                <c:pt idx="43171">
                  <c:v>60.997889837892963</c:v>
                </c:pt>
                <c:pt idx="43172">
                  <c:v>61.008129444692059</c:v>
                </c:pt>
                <c:pt idx="43173">
                  <c:v>60.998793332610553</c:v>
                </c:pt>
                <c:pt idx="43174">
                  <c:v>60.983835475619699</c:v>
                </c:pt>
                <c:pt idx="43175">
                  <c:v>60.98955760883095</c:v>
                </c:pt>
                <c:pt idx="43176">
                  <c:v>61.092455618331698</c:v>
                </c:pt>
                <c:pt idx="43177">
                  <c:v>61.084123389269678</c:v>
                </c:pt>
                <c:pt idx="43178">
                  <c:v>61.087235426630187</c:v>
                </c:pt>
                <c:pt idx="43179">
                  <c:v>61.074787277188157</c:v>
                </c:pt>
                <c:pt idx="43180">
                  <c:v>61.083621447759931</c:v>
                </c:pt>
                <c:pt idx="43181">
                  <c:v>61.070370191902278</c:v>
                </c:pt>
                <c:pt idx="43182">
                  <c:v>61.072779511149122</c:v>
                </c:pt>
                <c:pt idx="43183">
                  <c:v>61.076092325113542</c:v>
                </c:pt>
                <c:pt idx="43184">
                  <c:v>61.077698537944777</c:v>
                </c:pt>
                <c:pt idx="43185">
                  <c:v>61.084524942477508</c:v>
                </c:pt>
                <c:pt idx="43186">
                  <c:v>61.122371332313399</c:v>
                </c:pt>
                <c:pt idx="43187">
                  <c:v>61.156904908184863</c:v>
                </c:pt>
                <c:pt idx="43188">
                  <c:v>61.163430147811731</c:v>
                </c:pt>
                <c:pt idx="43189">
                  <c:v>61.174071307818643</c:v>
                </c:pt>
                <c:pt idx="43190">
                  <c:v>61.181299265559183</c:v>
                </c:pt>
                <c:pt idx="43191">
                  <c:v>61.187121787072378</c:v>
                </c:pt>
                <c:pt idx="43192">
                  <c:v>61.197461782173448</c:v>
                </c:pt>
                <c:pt idx="43193">
                  <c:v>61.211817309352583</c:v>
                </c:pt>
                <c:pt idx="43194">
                  <c:v>61.206898282556942</c:v>
                </c:pt>
                <c:pt idx="43195">
                  <c:v>61.174673637630342</c:v>
                </c:pt>
                <c:pt idx="43196">
                  <c:v>61.16132199347075</c:v>
                </c:pt>
                <c:pt idx="43197">
                  <c:v>61.158109567808282</c:v>
                </c:pt>
                <c:pt idx="43198">
                  <c:v>61.168449562909338</c:v>
                </c:pt>
                <c:pt idx="43199">
                  <c:v>61.174171696120602</c:v>
                </c:pt>
                <c:pt idx="43200">
                  <c:v>61.184812856127508</c:v>
                </c:pt>
                <c:pt idx="43201">
                  <c:v>61.179191111218188</c:v>
                </c:pt>
                <c:pt idx="43202">
                  <c:v>61.159515004035619</c:v>
                </c:pt>
                <c:pt idx="43203">
                  <c:v>61.165839467058582</c:v>
                </c:pt>
                <c:pt idx="43204">
                  <c:v>61.173067424799143</c:v>
                </c:pt>
                <c:pt idx="43205">
                  <c:v>61.146765689687712</c:v>
                </c:pt>
                <c:pt idx="43206">
                  <c:v>61.107313087020607</c:v>
                </c:pt>
                <c:pt idx="43207">
                  <c:v>61.110625900985021</c:v>
                </c:pt>
                <c:pt idx="43208">
                  <c:v>61.106409592303017</c:v>
                </c:pt>
                <c:pt idx="43209">
                  <c:v>61.104903767773749</c:v>
                </c:pt>
                <c:pt idx="43210">
                  <c:v>61.091351347010253</c:v>
                </c:pt>
                <c:pt idx="43211">
                  <c:v>61.08593037870483</c:v>
                </c:pt>
                <c:pt idx="43212">
                  <c:v>61.080308633795511</c:v>
                </c:pt>
                <c:pt idx="43213">
                  <c:v>61.077798926246707</c:v>
                </c:pt>
                <c:pt idx="43214">
                  <c:v>61.110023571173294</c:v>
                </c:pt>
                <c:pt idx="43215">
                  <c:v>61.117653082121649</c:v>
                </c:pt>
                <c:pt idx="43216">
                  <c:v>61.108216581738162</c:v>
                </c:pt>
                <c:pt idx="43217">
                  <c:v>61.102996390036672</c:v>
                </c:pt>
                <c:pt idx="43218">
                  <c:v>61.104401826264002</c:v>
                </c:pt>
                <c:pt idx="43219">
                  <c:v>61.109722406267451</c:v>
                </c:pt>
                <c:pt idx="43220">
                  <c:v>61.114440656459209</c:v>
                </c:pt>
                <c:pt idx="43221">
                  <c:v>61.108015805134279</c:v>
                </c:pt>
                <c:pt idx="43222">
                  <c:v>61.097976974939073</c:v>
                </c:pt>
                <c:pt idx="43223">
                  <c:v>61.096471150409783</c:v>
                </c:pt>
                <c:pt idx="43224">
                  <c:v>61.090648628896581</c:v>
                </c:pt>
                <c:pt idx="43225">
                  <c:v>61.097876586637113</c:v>
                </c:pt>
                <c:pt idx="43226">
                  <c:v>61.086532708516557</c:v>
                </c:pt>
                <c:pt idx="43227">
                  <c:v>61.095668043994188</c:v>
                </c:pt>
                <c:pt idx="43228">
                  <c:v>61.100386294185931</c:v>
                </c:pt>
                <c:pt idx="43229">
                  <c:v>61.098679693052752</c:v>
                </c:pt>
                <c:pt idx="43230">
                  <c:v>61.054006898684129</c:v>
                </c:pt>
                <c:pt idx="43231">
                  <c:v>61.056315829629042</c:v>
                </c:pt>
                <c:pt idx="43232">
                  <c:v>61.065150000200802</c:v>
                </c:pt>
                <c:pt idx="43233">
                  <c:v>61.076393490019413</c:v>
                </c:pt>
                <c:pt idx="43234">
                  <c:v>61.078401256058463</c:v>
                </c:pt>
                <c:pt idx="43235">
                  <c:v>61.088741251159497</c:v>
                </c:pt>
                <c:pt idx="43236">
                  <c:v>61.09275678323759</c:v>
                </c:pt>
                <c:pt idx="43237">
                  <c:v>61.100888235695692</c:v>
                </c:pt>
                <c:pt idx="43238">
                  <c:v>61.102394060224981</c:v>
                </c:pt>
                <c:pt idx="43239">
                  <c:v>61.109521629663547</c:v>
                </c:pt>
                <c:pt idx="43240">
                  <c:v>61.124077933446578</c:v>
                </c:pt>
                <c:pt idx="43241">
                  <c:v>61.124680263258277</c:v>
                </c:pt>
                <c:pt idx="43242">
                  <c:v>61.132309774206647</c:v>
                </c:pt>
                <c:pt idx="43243">
                  <c:v>61.132209385904687</c:v>
                </c:pt>
                <c:pt idx="43244">
                  <c:v>61.14084277987255</c:v>
                </c:pt>
                <c:pt idx="43245">
                  <c:v>61.150078503652132</c:v>
                </c:pt>
                <c:pt idx="43246">
                  <c:v>61.139236567041308</c:v>
                </c:pt>
                <c:pt idx="43247">
                  <c:v>61.139738508551098</c:v>
                </c:pt>
                <c:pt idx="43248">
                  <c:v>61.146866077989657</c:v>
                </c:pt>
                <c:pt idx="43249">
                  <c:v>61.195454016134413</c:v>
                </c:pt>
                <c:pt idx="43250">
                  <c:v>61.198465665192963</c:v>
                </c:pt>
                <c:pt idx="43251">
                  <c:v>61.191840037264129</c:v>
                </c:pt>
                <c:pt idx="43252">
                  <c:v>61.219145655395067</c:v>
                </c:pt>
                <c:pt idx="43253">
                  <c:v>61.218342548979457</c:v>
                </c:pt>
                <c:pt idx="43254">
                  <c:v>61.226474001437559</c:v>
                </c:pt>
                <c:pt idx="43255">
                  <c:v>61.229586038798082</c:v>
                </c:pt>
                <c:pt idx="43256">
                  <c:v>61.208705271992073</c:v>
                </c:pt>
                <c:pt idx="43257">
                  <c:v>61.201276537647622</c:v>
                </c:pt>
                <c:pt idx="43258">
                  <c:v>61.201376925949582</c:v>
                </c:pt>
                <c:pt idx="43259">
                  <c:v>61.197863335381257</c:v>
                </c:pt>
                <c:pt idx="43260">
                  <c:v>61.202782362176912</c:v>
                </c:pt>
                <c:pt idx="43261">
                  <c:v>61.191036930848533</c:v>
                </c:pt>
                <c:pt idx="43262">
                  <c:v>61.218744102187259</c:v>
                </c:pt>
                <c:pt idx="43263">
                  <c:v>61.213925463693563</c:v>
                </c:pt>
                <c:pt idx="43264">
                  <c:v>61.220049150112651</c:v>
                </c:pt>
                <c:pt idx="43265">
                  <c:v>61.228582155778582</c:v>
                </c:pt>
                <c:pt idx="43266">
                  <c:v>61.219848373508761</c:v>
                </c:pt>
                <c:pt idx="43267">
                  <c:v>61.222056916151701</c:v>
                </c:pt>
                <c:pt idx="43268">
                  <c:v>61.220249926716548</c:v>
                </c:pt>
                <c:pt idx="43269">
                  <c:v>61.225871671625853</c:v>
                </c:pt>
                <c:pt idx="43270">
                  <c:v>61.234605453895668</c:v>
                </c:pt>
                <c:pt idx="43271">
                  <c:v>61.209407990105738</c:v>
                </c:pt>
                <c:pt idx="43272">
                  <c:v>61.2153308999209</c:v>
                </c:pt>
                <c:pt idx="43273">
                  <c:v>61.21071303803113</c:v>
                </c:pt>
                <c:pt idx="43274">
                  <c:v>61.125684146277813</c:v>
                </c:pt>
                <c:pt idx="43275">
                  <c:v>61.116147257592367</c:v>
                </c:pt>
                <c:pt idx="43276">
                  <c:v>61.117552693819711</c:v>
                </c:pt>
                <c:pt idx="43277">
                  <c:v>61.121769002501701</c:v>
                </c:pt>
                <c:pt idx="43278">
                  <c:v>61.131406279489077</c:v>
                </c:pt>
                <c:pt idx="43279">
                  <c:v>61.132410162508613</c:v>
                </c:pt>
                <c:pt idx="43280">
                  <c:v>61.145259865158451</c:v>
                </c:pt>
                <c:pt idx="43281">
                  <c:v>61.125583757975861</c:v>
                </c:pt>
                <c:pt idx="43282">
                  <c:v>61.132811715716393</c:v>
                </c:pt>
                <c:pt idx="43283">
                  <c:v>61.141947051194009</c:v>
                </c:pt>
                <c:pt idx="43284">
                  <c:v>61.161623158376599</c:v>
                </c:pt>
                <c:pt idx="43285">
                  <c:v>61.17788606329281</c:v>
                </c:pt>
                <c:pt idx="43286">
                  <c:v>61.170858882156182</c:v>
                </c:pt>
                <c:pt idx="43287">
                  <c:v>61.185816739147029</c:v>
                </c:pt>
                <c:pt idx="43288">
                  <c:v>61.178086839896743</c:v>
                </c:pt>
                <c:pt idx="43289">
                  <c:v>61.173669754610842</c:v>
                </c:pt>
                <c:pt idx="43290">
                  <c:v>61.17909072291625</c:v>
                </c:pt>
                <c:pt idx="43291">
                  <c:v>61.183206643296259</c:v>
                </c:pt>
                <c:pt idx="43292">
                  <c:v>61.167546068191768</c:v>
                </c:pt>
                <c:pt idx="43293">
                  <c:v>61.263115731650018</c:v>
                </c:pt>
                <c:pt idx="43294">
                  <c:v>61.291124067894607</c:v>
                </c:pt>
                <c:pt idx="43295">
                  <c:v>61.306583866395208</c:v>
                </c:pt>
                <c:pt idx="43296">
                  <c:v>61.304776876960076</c:v>
                </c:pt>
                <c:pt idx="43297">
                  <c:v>61.306985419603002</c:v>
                </c:pt>
                <c:pt idx="43298">
                  <c:v>61.312105223002547</c:v>
                </c:pt>
                <c:pt idx="43299">
                  <c:v>61.315116872061132</c:v>
                </c:pt>
                <c:pt idx="43300">
                  <c:v>61.327364244899258</c:v>
                </c:pt>
                <c:pt idx="43301">
                  <c:v>61.326761915087538</c:v>
                </c:pt>
                <c:pt idx="43302">
                  <c:v>61.34011355924715</c:v>
                </c:pt>
                <c:pt idx="43303">
                  <c:v>61.32997434075002</c:v>
                </c:pt>
                <c:pt idx="43304">
                  <c:v>61.319634345648979</c:v>
                </c:pt>
                <c:pt idx="43305">
                  <c:v>61.332584436600783</c:v>
                </c:pt>
                <c:pt idx="43306">
                  <c:v>61.323649877727028</c:v>
                </c:pt>
                <c:pt idx="43307">
                  <c:v>61.300962121485902</c:v>
                </c:pt>
                <c:pt idx="43308">
                  <c:v>61.318228909421627</c:v>
                </c:pt>
                <c:pt idx="43309">
                  <c:v>61.320738616970452</c:v>
                </c:pt>
                <c:pt idx="43310">
                  <c:v>61.330275505655877</c:v>
                </c:pt>
                <c:pt idx="43311">
                  <c:v>61.360090831335597</c:v>
                </c:pt>
                <c:pt idx="43312">
                  <c:v>61.360793549449262</c:v>
                </c:pt>
                <c:pt idx="43313">
                  <c:v>61.374446358514717</c:v>
                </c:pt>
                <c:pt idx="43314">
                  <c:v>61.372137427569847</c:v>
                </c:pt>
                <c:pt idx="43315">
                  <c:v>61.381875092859183</c:v>
                </c:pt>
                <c:pt idx="43316">
                  <c:v>61.366515682660527</c:v>
                </c:pt>
                <c:pt idx="43317">
                  <c:v>61.372237815871799</c:v>
                </c:pt>
                <c:pt idx="43318">
                  <c:v>61.367318789076151</c:v>
                </c:pt>
                <c:pt idx="43319">
                  <c:v>61.370932767946407</c:v>
                </c:pt>
                <c:pt idx="43320">
                  <c:v>61.376554512855733</c:v>
                </c:pt>
                <c:pt idx="43321">
                  <c:v>61.363604421903929</c:v>
                </c:pt>
                <c:pt idx="43322">
                  <c:v>61.380670433235771</c:v>
                </c:pt>
                <c:pt idx="43323">
                  <c:v>61.394323242301262</c:v>
                </c:pt>
                <c:pt idx="43324">
                  <c:v>61.404261684194488</c:v>
                </c:pt>
                <c:pt idx="43325">
                  <c:v>61.418918376279478</c:v>
                </c:pt>
                <c:pt idx="43326">
                  <c:v>61.449336031770919</c:v>
                </c:pt>
                <c:pt idx="43327">
                  <c:v>61.4481313721475</c:v>
                </c:pt>
                <c:pt idx="43328">
                  <c:v>61.449235643468967</c:v>
                </c:pt>
                <c:pt idx="43329">
                  <c:v>61.451946127621667</c:v>
                </c:pt>
                <c:pt idx="43330">
                  <c:v>61.457567872530987</c:v>
                </c:pt>
                <c:pt idx="43331">
                  <c:v>61.458872920456344</c:v>
                </c:pt>
                <c:pt idx="43332">
                  <c:v>61.46700437291446</c:v>
                </c:pt>
                <c:pt idx="43333">
                  <c:v>61.462587287628573</c:v>
                </c:pt>
                <c:pt idx="43334">
                  <c:v>61.460880686495379</c:v>
                </c:pt>
                <c:pt idx="43335">
                  <c:v>61.485676597077507</c:v>
                </c:pt>
                <c:pt idx="43336">
                  <c:v>61.475135825372561</c:v>
                </c:pt>
                <c:pt idx="43337">
                  <c:v>61.489892905759497</c:v>
                </c:pt>
                <c:pt idx="43338">
                  <c:v>61.484773102359952</c:v>
                </c:pt>
                <c:pt idx="43339">
                  <c:v>61.488587857834098</c:v>
                </c:pt>
                <c:pt idx="43340">
                  <c:v>61.487784751418488</c:v>
                </c:pt>
                <c:pt idx="43341">
                  <c:v>61.46961446876518</c:v>
                </c:pt>
                <c:pt idx="43342">
                  <c:v>61.472826894427648</c:v>
                </c:pt>
                <c:pt idx="43343">
                  <c:v>61.464494665365628</c:v>
                </c:pt>
                <c:pt idx="43344">
                  <c:v>61.461382628005119</c:v>
                </c:pt>
                <c:pt idx="43345">
                  <c:v>61.463490782346113</c:v>
                </c:pt>
                <c:pt idx="43346">
                  <c:v>61.461181851401207</c:v>
                </c:pt>
                <c:pt idx="43347">
                  <c:v>61.463189617440257</c:v>
                </c:pt>
                <c:pt idx="43348">
                  <c:v>61.453150787245072</c:v>
                </c:pt>
                <c:pt idx="43349">
                  <c:v>61.452648845735297</c:v>
                </c:pt>
                <c:pt idx="43350">
                  <c:v>61.463791947251977</c:v>
                </c:pt>
                <c:pt idx="43351">
                  <c:v>61.454154670264579</c:v>
                </c:pt>
                <c:pt idx="43352">
                  <c:v>61.460880686495379</c:v>
                </c:pt>
                <c:pt idx="43353">
                  <c:v>61.468409809141782</c:v>
                </c:pt>
                <c:pt idx="43354">
                  <c:v>61.465900101592958</c:v>
                </c:pt>
                <c:pt idx="43355">
                  <c:v>61.484973878963842</c:v>
                </c:pt>
                <c:pt idx="43356">
                  <c:v>61.497321640103941</c:v>
                </c:pt>
                <c:pt idx="43357">
                  <c:v>61.483367666132608</c:v>
                </c:pt>
                <c:pt idx="43358">
                  <c:v>61.487583974814598</c:v>
                </c:pt>
                <c:pt idx="43359">
                  <c:v>61.519306678231409</c:v>
                </c:pt>
                <c:pt idx="43360">
                  <c:v>61.530951721257843</c:v>
                </c:pt>
                <c:pt idx="43361">
                  <c:v>61.529947838238307</c:v>
                </c:pt>
                <c:pt idx="43362">
                  <c:v>61.543299482397927</c:v>
                </c:pt>
                <c:pt idx="43363">
                  <c:v>61.564079860902012</c:v>
                </c:pt>
                <c:pt idx="43364">
                  <c:v>61.582049366951402</c:v>
                </c:pt>
                <c:pt idx="43365">
                  <c:v>61.590281207711449</c:v>
                </c:pt>
                <c:pt idx="43366">
                  <c:v>61.604335569984713</c:v>
                </c:pt>
                <c:pt idx="43367">
                  <c:v>61.540689386547172</c:v>
                </c:pt>
                <c:pt idx="43368">
                  <c:v>61.558759280898528</c:v>
                </c:pt>
                <c:pt idx="43369">
                  <c:v>61.554342195612627</c:v>
                </c:pt>
                <c:pt idx="43370">
                  <c:v>61.529345508426609</c:v>
                </c:pt>
                <c:pt idx="43371">
                  <c:v>61.529345508426623</c:v>
                </c:pt>
                <c:pt idx="43372">
                  <c:v>61.527237354085628</c:v>
                </c:pt>
                <c:pt idx="43373">
                  <c:v>61.530449779748089</c:v>
                </c:pt>
                <c:pt idx="43374">
                  <c:v>61.532457545787118</c:v>
                </c:pt>
                <c:pt idx="43375">
                  <c:v>61.530851332955898</c:v>
                </c:pt>
                <c:pt idx="43376">
                  <c:v>61.548017732589663</c:v>
                </c:pt>
                <c:pt idx="43377">
                  <c:v>61.5621724831649</c:v>
                </c:pt>
                <c:pt idx="43378">
                  <c:v>61.538380455602287</c:v>
                </c:pt>
                <c:pt idx="43379">
                  <c:v>61.540187445037418</c:v>
                </c:pt>
                <c:pt idx="43380">
                  <c:v>61.552434817875557</c:v>
                </c:pt>
                <c:pt idx="43381">
                  <c:v>61.549021615609178</c:v>
                </c:pt>
                <c:pt idx="43382">
                  <c:v>61.540488609943267</c:v>
                </c:pt>
                <c:pt idx="43383">
                  <c:v>61.528040460501238</c:v>
                </c:pt>
                <c:pt idx="43384">
                  <c:v>61.524727646536817</c:v>
                </c:pt>
                <c:pt idx="43385">
                  <c:v>61.519507454835328</c:v>
                </c:pt>
                <c:pt idx="43386">
                  <c:v>61.594698292997343</c:v>
                </c:pt>
                <c:pt idx="43387">
                  <c:v>61.560767046937578</c:v>
                </c:pt>
                <c:pt idx="43388">
                  <c:v>61.566489180148842</c:v>
                </c:pt>
                <c:pt idx="43389">
                  <c:v>61.596204117526597</c:v>
                </c:pt>
                <c:pt idx="43390">
                  <c:v>61.610459256403779</c:v>
                </c:pt>
                <c:pt idx="43391">
                  <c:v>61.641178076801069</c:v>
                </c:pt>
                <c:pt idx="43392">
                  <c:v>61.581948978649393</c:v>
                </c:pt>
                <c:pt idx="43393">
                  <c:v>61.587771500162603</c:v>
                </c:pt>
                <c:pt idx="43394">
                  <c:v>61.590281207711399</c:v>
                </c:pt>
                <c:pt idx="43395">
                  <c:v>61.473529612541299</c:v>
                </c:pt>
                <c:pt idx="43396">
                  <c:v>61.46569932498906</c:v>
                </c:pt>
                <c:pt idx="43397">
                  <c:v>61.47152184650227</c:v>
                </c:pt>
                <c:pt idx="43398">
                  <c:v>61.476340484995958</c:v>
                </c:pt>
                <c:pt idx="43399">
                  <c:v>61.489390964249722</c:v>
                </c:pt>
                <c:pt idx="43400">
                  <c:v>61.498526299727331</c:v>
                </c:pt>
                <c:pt idx="43401">
                  <c:v>61.493808049535602</c:v>
                </c:pt>
                <c:pt idx="43402">
                  <c:v>61.508765906526428</c:v>
                </c:pt>
                <c:pt idx="43403">
                  <c:v>61.519507454835278</c:v>
                </c:pt>
                <c:pt idx="43404">
                  <c:v>61.51980861974112</c:v>
                </c:pt>
                <c:pt idx="43405">
                  <c:v>61.532959487296829</c:v>
                </c:pt>
                <c:pt idx="43406">
                  <c:v>61.553237924291132</c:v>
                </c:pt>
                <c:pt idx="43407">
                  <c:v>61.50585464576983</c:v>
                </c:pt>
                <c:pt idx="43408">
                  <c:v>61.514688816341589</c:v>
                </c:pt>
                <c:pt idx="43409">
                  <c:v>61.533461428806604</c:v>
                </c:pt>
                <c:pt idx="43410">
                  <c:v>61.5094686246401</c:v>
                </c:pt>
                <c:pt idx="43411">
                  <c:v>61.566689956752697</c:v>
                </c:pt>
                <c:pt idx="43412">
                  <c:v>61.568798111093713</c:v>
                </c:pt>
                <c:pt idx="43413">
                  <c:v>61.567894616376122</c:v>
                </c:pt>
                <c:pt idx="43414">
                  <c:v>61.687557472302849</c:v>
                </c:pt>
                <c:pt idx="43415">
                  <c:v>61.692476499098511</c:v>
                </c:pt>
                <c:pt idx="43416">
                  <c:v>61.679927961354522</c:v>
                </c:pt>
                <c:pt idx="43417">
                  <c:v>61.684345046640388</c:v>
                </c:pt>
                <c:pt idx="43418">
                  <c:v>61.667881365120273</c:v>
                </c:pt>
                <c:pt idx="43419">
                  <c:v>61.676113205880341</c:v>
                </c:pt>
                <c:pt idx="43420">
                  <c:v>61.68705553079311</c:v>
                </c:pt>
                <c:pt idx="43421">
                  <c:v>61.698198632309797</c:v>
                </c:pt>
                <c:pt idx="43422">
                  <c:v>61.697696690800043</c:v>
                </c:pt>
                <c:pt idx="43423">
                  <c:v>61.706631249673748</c:v>
                </c:pt>
                <c:pt idx="43424">
                  <c:v>61.704221930426897</c:v>
                </c:pt>
                <c:pt idx="43425">
                  <c:v>61.715063867037713</c:v>
                </c:pt>
                <c:pt idx="43426">
                  <c:v>61.760037826312207</c:v>
                </c:pt>
                <c:pt idx="43427">
                  <c:v>61.758130448575102</c:v>
                </c:pt>
                <c:pt idx="43428">
                  <c:v>61.736346187051531</c:v>
                </c:pt>
                <c:pt idx="43429">
                  <c:v>61.740763272337396</c:v>
                </c:pt>
                <c:pt idx="43430">
                  <c:v>61.751404432344287</c:v>
                </c:pt>
                <c:pt idx="43431">
                  <c:v>61.766763842542957</c:v>
                </c:pt>
                <c:pt idx="43432">
                  <c:v>61.763250251974661</c:v>
                </c:pt>
                <c:pt idx="43433">
                  <c:v>61.781721699533797</c:v>
                </c:pt>
                <c:pt idx="43434">
                  <c:v>61.76244714555903</c:v>
                </c:pt>
                <c:pt idx="43435">
                  <c:v>61.784632960290388</c:v>
                </c:pt>
                <c:pt idx="43436">
                  <c:v>61.775096071604978</c:v>
                </c:pt>
                <c:pt idx="43437">
                  <c:v>61.789050045576289</c:v>
                </c:pt>
                <c:pt idx="43438">
                  <c:v>61.788949657274337</c:v>
                </c:pt>
                <c:pt idx="43439">
                  <c:v>61.782424417647462</c:v>
                </c:pt>
                <c:pt idx="43440">
                  <c:v>61.770980151224933</c:v>
                </c:pt>
                <c:pt idx="43441">
                  <c:v>61.776601896134238</c:v>
                </c:pt>
                <c:pt idx="43442">
                  <c:v>61.749195889701362</c:v>
                </c:pt>
                <c:pt idx="43443">
                  <c:v>61.74849317158769</c:v>
                </c:pt>
                <c:pt idx="43444">
                  <c:v>61.7482923949838</c:v>
                </c:pt>
                <c:pt idx="43445">
                  <c:v>61.751404432344287</c:v>
                </c:pt>
                <c:pt idx="43446">
                  <c:v>61.740060554223717</c:v>
                </c:pt>
                <c:pt idx="43447">
                  <c:v>61.753713363289208</c:v>
                </c:pt>
                <c:pt idx="43448">
                  <c:v>61.757226953857518</c:v>
                </c:pt>
                <c:pt idx="43449">
                  <c:v>61.758431613480958</c:v>
                </c:pt>
                <c:pt idx="43450">
                  <c:v>61.746686182152573</c:v>
                </c:pt>
                <c:pt idx="43451">
                  <c:v>61.774092188585463</c:v>
                </c:pt>
                <c:pt idx="43452">
                  <c:v>61.776099954624499</c:v>
                </c:pt>
                <c:pt idx="43453">
                  <c:v>61.796980721430508</c:v>
                </c:pt>
                <c:pt idx="43454">
                  <c:v>61.790857035011413</c:v>
                </c:pt>
                <c:pt idx="43455">
                  <c:v>61.805011785586643</c:v>
                </c:pt>
                <c:pt idx="43456">
                  <c:v>61.7952741202973</c:v>
                </c:pt>
                <c:pt idx="43457">
                  <c:v>61.790254705199722</c:v>
                </c:pt>
                <c:pt idx="43458">
                  <c:v>61.801498195018318</c:v>
                </c:pt>
                <c:pt idx="43459">
                  <c:v>61.809730035778401</c:v>
                </c:pt>
                <c:pt idx="43460">
                  <c:v>61.810131588986202</c:v>
                </c:pt>
                <c:pt idx="43461">
                  <c:v>61.835128276172242</c:v>
                </c:pt>
                <c:pt idx="43462">
                  <c:v>61.840448856175698</c:v>
                </c:pt>
                <c:pt idx="43463">
                  <c:v>61.854503218448983</c:v>
                </c:pt>
                <c:pt idx="43464">
                  <c:v>61.827297988620003</c:v>
                </c:pt>
                <c:pt idx="43465">
                  <c:v>61.828502648243422</c:v>
                </c:pt>
                <c:pt idx="43466">
                  <c:v>61.830209249376587</c:v>
                </c:pt>
                <c:pt idx="43467">
                  <c:v>61.851090016182589</c:v>
                </c:pt>
                <c:pt idx="43468">
                  <c:v>61.860827681471932</c:v>
                </c:pt>
                <c:pt idx="43469">
                  <c:v>61.867152144494924</c:v>
                </c:pt>
                <c:pt idx="43470">
                  <c:v>61.813243626346697</c:v>
                </c:pt>
                <c:pt idx="43471">
                  <c:v>61.831715073905869</c:v>
                </c:pt>
                <c:pt idx="43472">
                  <c:v>61.865545931663682</c:v>
                </c:pt>
                <c:pt idx="43473">
                  <c:v>61.873978549027647</c:v>
                </c:pt>
                <c:pt idx="43474">
                  <c:v>61.87759252789791</c:v>
                </c:pt>
                <c:pt idx="43475">
                  <c:v>61.884720097336483</c:v>
                </c:pt>
                <c:pt idx="43476">
                  <c:v>61.885322427148203</c:v>
                </c:pt>
                <c:pt idx="43477">
                  <c:v>61.901585332064442</c:v>
                </c:pt>
                <c:pt idx="43478">
                  <c:v>61.896063975457061</c:v>
                </c:pt>
                <c:pt idx="43479">
                  <c:v>61.893453879606312</c:v>
                </c:pt>
                <c:pt idx="43480">
                  <c:v>61.90218766187612</c:v>
                </c:pt>
                <c:pt idx="43481">
                  <c:v>61.893955821116101</c:v>
                </c:pt>
                <c:pt idx="43482">
                  <c:v>61.887129416583349</c:v>
                </c:pt>
                <c:pt idx="43483">
                  <c:v>61.926180466042638</c:v>
                </c:pt>
                <c:pt idx="43484">
                  <c:v>61.944651913601803</c:v>
                </c:pt>
                <c:pt idx="43485">
                  <c:v>61.936620849445653</c:v>
                </c:pt>
                <c:pt idx="43486">
                  <c:v>61.902187661876141</c:v>
                </c:pt>
                <c:pt idx="43487">
                  <c:v>61.897168246778548</c:v>
                </c:pt>
                <c:pt idx="43488">
                  <c:v>61.902388438480052</c:v>
                </c:pt>
                <c:pt idx="43489">
                  <c:v>61.929894833214881</c:v>
                </c:pt>
                <c:pt idx="43490">
                  <c:v>61.90389426300932</c:v>
                </c:pt>
                <c:pt idx="43491">
                  <c:v>61.885723980356033</c:v>
                </c:pt>
                <c:pt idx="43492">
                  <c:v>61.877793304501843</c:v>
                </c:pt>
                <c:pt idx="43493">
                  <c:v>61.870966899969098</c:v>
                </c:pt>
                <c:pt idx="43494">
                  <c:v>61.855808266374353</c:v>
                </c:pt>
                <c:pt idx="43495">
                  <c:v>61.855507101468497</c:v>
                </c:pt>
                <c:pt idx="43496">
                  <c:v>61.831715073905897</c:v>
                </c:pt>
                <c:pt idx="43497">
                  <c:v>61.838943031646423</c:v>
                </c:pt>
                <c:pt idx="43498">
                  <c:v>61.844564776555721</c:v>
                </c:pt>
                <c:pt idx="43499">
                  <c:v>61.852495452409933</c:v>
                </c:pt>
                <c:pt idx="43500">
                  <c:v>61.853700112033337</c:v>
                </c:pt>
                <c:pt idx="43501">
                  <c:v>61.840248079571793</c:v>
                </c:pt>
                <c:pt idx="43502">
                  <c:v>61.836935265607359</c:v>
                </c:pt>
                <c:pt idx="43503">
                  <c:v>61.838943031646387</c:v>
                </c:pt>
                <c:pt idx="43504">
                  <c:v>61.842557010516671</c:v>
                </c:pt>
                <c:pt idx="43505">
                  <c:v>61.849584191653307</c:v>
                </c:pt>
                <c:pt idx="43506">
                  <c:v>61.843360116932303</c:v>
                </c:pt>
                <c:pt idx="43507">
                  <c:v>61.837537595419072</c:v>
                </c:pt>
                <c:pt idx="43508">
                  <c:v>61.839746138062033</c:v>
                </c:pt>
                <c:pt idx="43509">
                  <c:v>61.846371765990853</c:v>
                </c:pt>
                <c:pt idx="43510">
                  <c:v>61.833120510133199</c:v>
                </c:pt>
                <c:pt idx="43511">
                  <c:v>61.841854292402999</c:v>
                </c:pt>
                <c:pt idx="43512">
                  <c:v>61.736647351957373</c:v>
                </c:pt>
                <c:pt idx="43513">
                  <c:v>61.760840932727803</c:v>
                </c:pt>
                <c:pt idx="43514">
                  <c:v>61.763451028578551</c:v>
                </c:pt>
                <c:pt idx="43515">
                  <c:v>61.770678986319098</c:v>
                </c:pt>
                <c:pt idx="43516">
                  <c:v>61.764254134994168</c:v>
                </c:pt>
                <c:pt idx="43517">
                  <c:v>61.765659571221498</c:v>
                </c:pt>
                <c:pt idx="43518">
                  <c:v>61.747087735360388</c:v>
                </c:pt>
                <c:pt idx="43519">
                  <c:v>61.753512586685318</c:v>
                </c:pt>
                <c:pt idx="43520">
                  <c:v>61.765157629711737</c:v>
                </c:pt>
                <c:pt idx="43521">
                  <c:v>61.788046162556782</c:v>
                </c:pt>
                <c:pt idx="43522">
                  <c:v>61.791459364823162</c:v>
                </c:pt>
                <c:pt idx="43523">
                  <c:v>61.793969072371951</c:v>
                </c:pt>
                <c:pt idx="43524">
                  <c:v>61.806919163323762</c:v>
                </c:pt>
                <c:pt idx="43525">
                  <c:v>61.809629647476442</c:v>
                </c:pt>
                <c:pt idx="43526">
                  <c:v>61.805011785586657</c:v>
                </c:pt>
                <c:pt idx="43527">
                  <c:v>61.803004019547608</c:v>
                </c:pt>
                <c:pt idx="43528">
                  <c:v>61.806718386719851</c:v>
                </c:pt>
                <c:pt idx="43529">
                  <c:v>61.795274120297321</c:v>
                </c:pt>
                <c:pt idx="43530">
                  <c:v>61.789853151991913</c:v>
                </c:pt>
                <c:pt idx="43531">
                  <c:v>61.912828821883053</c:v>
                </c:pt>
                <c:pt idx="43532">
                  <c:v>61.920759497737251</c:v>
                </c:pt>
                <c:pt idx="43533">
                  <c:v>61.92858978528951</c:v>
                </c:pt>
                <c:pt idx="43534">
                  <c:v>61.929593668309039</c:v>
                </c:pt>
                <c:pt idx="43535">
                  <c:v>61.934613083406617</c:v>
                </c:pt>
                <c:pt idx="43536">
                  <c:v>61.919956391321648</c:v>
                </c:pt>
                <c:pt idx="43537">
                  <c:v>61.923771146795822</c:v>
                </c:pt>
                <c:pt idx="43538">
                  <c:v>61.923269205286047</c:v>
                </c:pt>
                <c:pt idx="43539">
                  <c:v>61.916442800753323</c:v>
                </c:pt>
                <c:pt idx="43540">
                  <c:v>61.890743395453633</c:v>
                </c:pt>
                <c:pt idx="43541">
                  <c:v>61.8740789373296</c:v>
                </c:pt>
                <c:pt idx="43542">
                  <c:v>61.864040107134393</c:v>
                </c:pt>
                <c:pt idx="43543">
                  <c:v>61.859321856942643</c:v>
                </c:pt>
                <c:pt idx="43544">
                  <c:v>61.756925788951669</c:v>
                </c:pt>
                <c:pt idx="43545">
                  <c:v>61.757427730461409</c:v>
                </c:pt>
                <c:pt idx="43546">
                  <c:v>61.749898607815027</c:v>
                </c:pt>
                <c:pt idx="43547">
                  <c:v>61.743272979886207</c:v>
                </c:pt>
                <c:pt idx="43548">
                  <c:v>61.754717246308743</c:v>
                </c:pt>
                <c:pt idx="43549">
                  <c:v>61.752307927061878</c:v>
                </c:pt>
                <c:pt idx="43550">
                  <c:v>61.72972055912269</c:v>
                </c:pt>
                <c:pt idx="43551">
                  <c:v>61.695789313062939</c:v>
                </c:pt>
                <c:pt idx="43552">
                  <c:v>61.687256307397</c:v>
                </c:pt>
                <c:pt idx="43553">
                  <c:v>61.676514759088157</c:v>
                </c:pt>
                <c:pt idx="43554">
                  <c:v>61.690769897965332</c:v>
                </c:pt>
                <c:pt idx="43555">
                  <c:v>61.591385479032901</c:v>
                </c:pt>
                <c:pt idx="43556">
                  <c:v>61.586868005445048</c:v>
                </c:pt>
                <c:pt idx="43557">
                  <c:v>61.58817305337044</c:v>
                </c:pt>
                <c:pt idx="43558">
                  <c:v>61.593292856769999</c:v>
                </c:pt>
                <c:pt idx="43559">
                  <c:v>61.590582372617298</c:v>
                </c:pt>
                <c:pt idx="43560">
                  <c:v>61.594899069601219</c:v>
                </c:pt>
                <c:pt idx="43561">
                  <c:v>61.596304505828549</c:v>
                </c:pt>
                <c:pt idx="43562">
                  <c:v>61.590582372617298</c:v>
                </c:pt>
                <c:pt idx="43563">
                  <c:v>61.695688924761001</c:v>
                </c:pt>
                <c:pt idx="43564">
                  <c:v>61.6912718394751</c:v>
                </c:pt>
                <c:pt idx="43565">
                  <c:v>61.684746599848197</c:v>
                </c:pt>
                <c:pt idx="43566">
                  <c:v>61.676113205880348</c:v>
                </c:pt>
                <c:pt idx="43567">
                  <c:v>61.578937329590858</c:v>
                </c:pt>
                <c:pt idx="43568">
                  <c:v>61.579740436006468</c:v>
                </c:pt>
                <c:pt idx="43569">
                  <c:v>61.579840824308441</c:v>
                </c:pt>
                <c:pt idx="43570">
                  <c:v>61.599617319792962</c:v>
                </c:pt>
                <c:pt idx="43571">
                  <c:v>61.609555761686202</c:v>
                </c:pt>
                <c:pt idx="43572">
                  <c:v>61.616683331124797</c:v>
                </c:pt>
                <c:pt idx="43573">
                  <c:v>61.598412660169537</c:v>
                </c:pt>
                <c:pt idx="43574">
                  <c:v>61.662661173418783</c:v>
                </c:pt>
                <c:pt idx="43575">
                  <c:v>61.670190296065179</c:v>
                </c:pt>
                <c:pt idx="43576">
                  <c:v>61.659749912662171</c:v>
                </c:pt>
                <c:pt idx="43577">
                  <c:v>61.651116518694323</c:v>
                </c:pt>
                <c:pt idx="43578">
                  <c:v>61.641378853404973</c:v>
                </c:pt>
                <c:pt idx="43579">
                  <c:v>61.641680018310822</c:v>
                </c:pt>
                <c:pt idx="43580">
                  <c:v>61.644290114161578</c:v>
                </c:pt>
                <c:pt idx="43581">
                  <c:v>61.652421566619687</c:v>
                </c:pt>
                <c:pt idx="43582">
                  <c:v>61.651016130392357</c:v>
                </c:pt>
                <c:pt idx="43583">
                  <c:v>61.642483124726432</c:v>
                </c:pt>
                <c:pt idx="43584">
                  <c:v>61.656135933791901</c:v>
                </c:pt>
                <c:pt idx="43585">
                  <c:v>61.663062726626578</c:v>
                </c:pt>
                <c:pt idx="43586">
                  <c:v>61.741064437243232</c:v>
                </c:pt>
                <c:pt idx="43587">
                  <c:v>61.732330654973453</c:v>
                </c:pt>
                <c:pt idx="43588">
                  <c:v>61.725604638742666</c:v>
                </c:pt>
                <c:pt idx="43589">
                  <c:v>61.717573574586503</c:v>
                </c:pt>
                <c:pt idx="43590">
                  <c:v>61.708337850806927</c:v>
                </c:pt>
                <c:pt idx="43591">
                  <c:v>61.6912718394751</c:v>
                </c:pt>
                <c:pt idx="43592">
                  <c:v>61.687858637208727</c:v>
                </c:pt>
                <c:pt idx="43593">
                  <c:v>61.7295197825188</c:v>
                </c:pt>
                <c:pt idx="43594">
                  <c:v>61.726708910064147</c:v>
                </c:pt>
                <c:pt idx="43595">
                  <c:v>61.737550846674949</c:v>
                </c:pt>
                <c:pt idx="43596">
                  <c:v>61.7305236655383</c:v>
                </c:pt>
                <c:pt idx="43597">
                  <c:v>61.737350070071031</c:v>
                </c:pt>
                <c:pt idx="43598">
                  <c:v>61.740562495733492</c:v>
                </c:pt>
                <c:pt idx="43599">
                  <c:v>61.727512016479771</c:v>
                </c:pt>
                <c:pt idx="43600">
                  <c:v>61.709542510430332</c:v>
                </c:pt>
                <c:pt idx="43601">
                  <c:v>61.705426590050308</c:v>
                </c:pt>
                <c:pt idx="43602">
                  <c:v>61.714863090433788</c:v>
                </c:pt>
                <c:pt idx="43603">
                  <c:v>61.716569691566967</c:v>
                </c:pt>
                <c:pt idx="43604">
                  <c:v>61.703218047407383</c:v>
                </c:pt>
                <c:pt idx="43605">
                  <c:v>61.714461537225993</c:v>
                </c:pt>
                <c:pt idx="43606">
                  <c:v>61.705928531560083</c:v>
                </c:pt>
                <c:pt idx="43607">
                  <c:v>61.715666196849398</c:v>
                </c:pt>
                <c:pt idx="43608">
                  <c:v>61.70643047306983</c:v>
                </c:pt>
                <c:pt idx="43609">
                  <c:v>61.697696690800022</c:v>
                </c:pt>
                <c:pt idx="43610">
                  <c:v>61.714059984018178</c:v>
                </c:pt>
                <c:pt idx="43611">
                  <c:v>61.710747170053779</c:v>
                </c:pt>
                <c:pt idx="43612">
                  <c:v>61.708137074203023</c:v>
                </c:pt>
                <c:pt idx="43613">
                  <c:v>61.708438239108901</c:v>
                </c:pt>
                <c:pt idx="43614">
                  <c:v>61.694685041741451</c:v>
                </c:pt>
                <c:pt idx="43615">
                  <c:v>61.697997855705879</c:v>
                </c:pt>
                <c:pt idx="43616">
                  <c:v>61.686754365887261</c:v>
                </c:pt>
                <c:pt idx="43617">
                  <c:v>61.681233009279907</c:v>
                </c:pt>
                <c:pt idx="43618">
                  <c:v>61.688962908530222</c:v>
                </c:pt>
                <c:pt idx="43619">
                  <c:v>61.697596302498098</c:v>
                </c:pt>
                <c:pt idx="43620">
                  <c:v>61.69348038211804</c:v>
                </c:pt>
                <c:pt idx="43621">
                  <c:v>61.676213594182308</c:v>
                </c:pt>
                <c:pt idx="43622">
                  <c:v>61.670893014178858</c:v>
                </c:pt>
                <c:pt idx="43623">
                  <c:v>61.679124854938912</c:v>
                </c:pt>
                <c:pt idx="43624">
                  <c:v>61.676012817578403</c:v>
                </c:pt>
                <c:pt idx="43625">
                  <c:v>61.640876911895212</c:v>
                </c:pt>
                <c:pt idx="43626">
                  <c:v>61.627023326225839</c:v>
                </c:pt>
                <c:pt idx="43627">
                  <c:v>61.529847449936348</c:v>
                </c:pt>
                <c:pt idx="43628">
                  <c:v>61.528642790312929</c:v>
                </c:pt>
                <c:pt idx="43629">
                  <c:v>61.521916774082158</c:v>
                </c:pt>
                <c:pt idx="43630">
                  <c:v>61.503445326523</c:v>
                </c:pt>
                <c:pt idx="43631">
                  <c:v>61.49290455481804</c:v>
                </c:pt>
                <c:pt idx="43632">
                  <c:v>61.486881256700897</c:v>
                </c:pt>
                <c:pt idx="43633">
                  <c:v>61.481560676697462</c:v>
                </c:pt>
                <c:pt idx="43634">
                  <c:v>61.482765336320902</c:v>
                </c:pt>
                <c:pt idx="43635">
                  <c:v>61.49561503897074</c:v>
                </c:pt>
                <c:pt idx="43636">
                  <c:v>61.492101448402423</c:v>
                </c:pt>
                <c:pt idx="43637">
                  <c:v>61.392817417771951</c:v>
                </c:pt>
                <c:pt idx="43638">
                  <c:v>61.380871209839668</c:v>
                </c:pt>
                <c:pt idx="43639">
                  <c:v>61.402354306457397</c:v>
                </c:pt>
                <c:pt idx="43640">
                  <c:v>61.413798572879912</c:v>
                </c:pt>
                <c:pt idx="43641">
                  <c:v>61.4226327434517</c:v>
                </c:pt>
                <c:pt idx="43642">
                  <c:v>61.413597796276001</c:v>
                </c:pt>
                <c:pt idx="43643">
                  <c:v>61.41309585476624</c:v>
                </c:pt>
                <c:pt idx="43644">
                  <c:v>61.485475820473603</c:v>
                </c:pt>
                <c:pt idx="43645">
                  <c:v>61.491298341986813</c:v>
                </c:pt>
                <c:pt idx="43646">
                  <c:v>61.578435388081111</c:v>
                </c:pt>
                <c:pt idx="43647">
                  <c:v>61.57401830279521</c:v>
                </c:pt>
                <c:pt idx="43648">
                  <c:v>61.568296169583952</c:v>
                </c:pt>
                <c:pt idx="43649">
                  <c:v>61.595601787714912</c:v>
                </c:pt>
                <c:pt idx="43650">
                  <c:v>61.591987808844628</c:v>
                </c:pt>
                <c:pt idx="43651">
                  <c:v>61.580844707327941</c:v>
                </c:pt>
                <c:pt idx="43652">
                  <c:v>61.583354414876759</c:v>
                </c:pt>
                <c:pt idx="43653">
                  <c:v>61.573817526191327</c:v>
                </c:pt>
                <c:pt idx="43654">
                  <c:v>61.559461999012179</c:v>
                </c:pt>
                <c:pt idx="43655">
                  <c:v>61.555145302028258</c:v>
                </c:pt>
                <c:pt idx="43656">
                  <c:v>61.645193608879161</c:v>
                </c:pt>
                <c:pt idx="43657">
                  <c:v>61.647301763220142</c:v>
                </c:pt>
                <c:pt idx="43658">
                  <c:v>61.617586825842359</c:v>
                </c:pt>
                <c:pt idx="43659">
                  <c:v>61.615077118293577</c:v>
                </c:pt>
                <c:pt idx="43660">
                  <c:v>61.597810330357852</c:v>
                </c:pt>
                <c:pt idx="43661">
                  <c:v>61.59630450582857</c:v>
                </c:pt>
                <c:pt idx="43662">
                  <c:v>61.596003340922699</c:v>
                </c:pt>
                <c:pt idx="43663">
                  <c:v>61.568597334489823</c:v>
                </c:pt>
                <c:pt idx="43664">
                  <c:v>61.565384908827362</c:v>
                </c:pt>
                <c:pt idx="43665">
                  <c:v>61.576728786947918</c:v>
                </c:pt>
                <c:pt idx="43666">
                  <c:v>61.596404894130487</c:v>
                </c:pt>
                <c:pt idx="43667">
                  <c:v>61.57953965940257</c:v>
                </c:pt>
                <c:pt idx="43668">
                  <c:v>61.568798111093727</c:v>
                </c:pt>
                <c:pt idx="43669">
                  <c:v>61.576829175249877</c:v>
                </c:pt>
                <c:pt idx="43670">
                  <c:v>61.578334999779173</c:v>
                </c:pt>
                <c:pt idx="43671">
                  <c:v>61.578535776383063</c:v>
                </c:pt>
                <c:pt idx="43672">
                  <c:v>61.588072665068466</c:v>
                </c:pt>
                <c:pt idx="43673">
                  <c:v>61.598613436773419</c:v>
                </c:pt>
                <c:pt idx="43674">
                  <c:v>61.590481984315318</c:v>
                </c:pt>
                <c:pt idx="43675">
                  <c:v>61.555044913726277</c:v>
                </c:pt>
                <c:pt idx="43676">
                  <c:v>61.567292286564417</c:v>
                </c:pt>
                <c:pt idx="43677">
                  <c:v>61.567593451470287</c:v>
                </c:pt>
                <c:pt idx="43678">
                  <c:v>61.557253456369239</c:v>
                </c:pt>
                <c:pt idx="43679">
                  <c:v>61.559562387314138</c:v>
                </c:pt>
                <c:pt idx="43680">
                  <c:v>61.557052679765349</c:v>
                </c:pt>
                <c:pt idx="43681">
                  <c:v>61.542395987680358</c:v>
                </c:pt>
                <c:pt idx="43682">
                  <c:v>61.537075407676888</c:v>
                </c:pt>
                <c:pt idx="43683">
                  <c:v>61.533160263900783</c:v>
                </c:pt>
                <c:pt idx="43684">
                  <c:v>61.537175795978861</c:v>
                </c:pt>
                <c:pt idx="43685">
                  <c:v>61.51067328426354</c:v>
                </c:pt>
                <c:pt idx="43686">
                  <c:v>61.513082603510391</c:v>
                </c:pt>
                <c:pt idx="43687">
                  <c:v>61.498626688029312</c:v>
                </c:pt>
                <c:pt idx="43688">
                  <c:v>61.493908437837547</c:v>
                </c:pt>
                <c:pt idx="43689">
                  <c:v>61.454154670264572</c:v>
                </c:pt>
                <c:pt idx="43690">
                  <c:v>61.453251175547003</c:v>
                </c:pt>
                <c:pt idx="43691">
                  <c:v>61.445320499692812</c:v>
                </c:pt>
                <c:pt idx="43692">
                  <c:v>61.437490212140567</c:v>
                </c:pt>
                <c:pt idx="43693">
                  <c:v>61.43799215365032</c:v>
                </c:pt>
                <c:pt idx="43694">
                  <c:v>61.485375432171651</c:v>
                </c:pt>
                <c:pt idx="43695">
                  <c:v>61.466903984612493</c:v>
                </c:pt>
                <c:pt idx="43696">
                  <c:v>61.460880686495379</c:v>
                </c:pt>
                <c:pt idx="43697">
                  <c:v>61.473429224239368</c:v>
                </c:pt>
                <c:pt idx="43698">
                  <c:v>61.471220681596421</c:v>
                </c:pt>
                <c:pt idx="43699">
                  <c:v>61.473630000843258</c:v>
                </c:pt>
                <c:pt idx="43700">
                  <c:v>61.474633883862793</c:v>
                </c:pt>
                <c:pt idx="43701">
                  <c:v>61.466100878196869</c:v>
                </c:pt>
                <c:pt idx="43702">
                  <c:v>61.46851019744372</c:v>
                </c:pt>
                <c:pt idx="43703">
                  <c:v>61.45385350535873</c:v>
                </c:pt>
                <c:pt idx="43704">
                  <c:v>61.459475250268042</c:v>
                </c:pt>
                <c:pt idx="43705">
                  <c:v>61.467807479330041</c:v>
                </c:pt>
                <c:pt idx="43706">
                  <c:v>61.465297771781259</c:v>
                </c:pt>
                <c:pt idx="43707">
                  <c:v>61.463691558950018</c:v>
                </c:pt>
                <c:pt idx="43708">
                  <c:v>61.503545714824952</c:v>
                </c:pt>
                <c:pt idx="43709">
                  <c:v>61.500433677464429</c:v>
                </c:pt>
                <c:pt idx="43710">
                  <c:v>61.369426943417153</c:v>
                </c:pt>
                <c:pt idx="43711">
                  <c:v>61.363403645300018</c:v>
                </c:pt>
                <c:pt idx="43712">
                  <c:v>61.360191219637557</c:v>
                </c:pt>
                <c:pt idx="43713">
                  <c:v>61.35185899057555</c:v>
                </c:pt>
                <c:pt idx="43714">
                  <c:v>61.345434139250628</c:v>
                </c:pt>
                <c:pt idx="43715">
                  <c:v>61.349449671328699</c:v>
                </c:pt>
                <c:pt idx="43716">
                  <c:v>61.329372010938322</c:v>
                </c:pt>
                <c:pt idx="43717">
                  <c:v>61.328568904522712</c:v>
                </c:pt>
                <c:pt idx="43718">
                  <c:v>61.325456867162202</c:v>
                </c:pt>
                <c:pt idx="43719">
                  <c:v>61.329974340750042</c:v>
                </c:pt>
                <c:pt idx="43720">
                  <c:v>61.337603851698361</c:v>
                </c:pt>
                <c:pt idx="43721">
                  <c:v>61.33037589395785</c:v>
                </c:pt>
                <c:pt idx="43722">
                  <c:v>61.335294920753483</c:v>
                </c:pt>
                <c:pt idx="43723">
                  <c:v>61.32726385659732</c:v>
                </c:pt>
                <c:pt idx="43724">
                  <c:v>61.323750266029002</c:v>
                </c:pt>
                <c:pt idx="43725">
                  <c:v>61.333588319620297</c:v>
                </c:pt>
                <c:pt idx="43726">
                  <c:v>61.326761915087559</c:v>
                </c:pt>
                <c:pt idx="43727">
                  <c:v>61.319634345648979</c:v>
                </c:pt>
                <c:pt idx="43728">
                  <c:v>61.316221143382613</c:v>
                </c:pt>
                <c:pt idx="43729">
                  <c:v>61.399744210606642</c:v>
                </c:pt>
                <c:pt idx="43730">
                  <c:v>61.397836832869551</c:v>
                </c:pt>
                <c:pt idx="43731">
                  <c:v>61.390106933619251</c:v>
                </c:pt>
                <c:pt idx="43732">
                  <c:v>61.375851794742047</c:v>
                </c:pt>
                <c:pt idx="43733">
                  <c:v>61.376654901157679</c:v>
                </c:pt>
                <c:pt idx="43734">
                  <c:v>61.371535097758148</c:v>
                </c:pt>
                <c:pt idx="43735">
                  <c:v>61.371434709456189</c:v>
                </c:pt>
                <c:pt idx="43736">
                  <c:v>61.363002092092209</c:v>
                </c:pt>
                <c:pt idx="43737">
                  <c:v>61.362901703790257</c:v>
                </c:pt>
                <c:pt idx="43738">
                  <c:v>61.368925001907378</c:v>
                </c:pt>
                <c:pt idx="43739">
                  <c:v>61.361295490959023</c:v>
                </c:pt>
                <c:pt idx="43740">
                  <c:v>61.366013741150773</c:v>
                </c:pt>
                <c:pt idx="43741">
                  <c:v>61.376956066063528</c:v>
                </c:pt>
                <c:pt idx="43742">
                  <c:v>61.367318789076172</c:v>
                </c:pt>
                <c:pt idx="43743">
                  <c:v>61.367519565680048</c:v>
                </c:pt>
                <c:pt idx="43744">
                  <c:v>61.371535097758127</c:v>
                </c:pt>
                <c:pt idx="43745">
                  <c:v>61.375851794742047</c:v>
                </c:pt>
                <c:pt idx="43746">
                  <c:v>61.375349853232301</c:v>
                </c:pt>
                <c:pt idx="43747">
                  <c:v>61.371434709456189</c:v>
                </c:pt>
                <c:pt idx="43748">
                  <c:v>61.408377604574511</c:v>
                </c:pt>
                <c:pt idx="43749">
                  <c:v>61.408678769480353</c:v>
                </c:pt>
                <c:pt idx="43750">
                  <c:v>61.412995466464302</c:v>
                </c:pt>
                <c:pt idx="43751">
                  <c:v>61.411790806840877</c:v>
                </c:pt>
                <c:pt idx="43752">
                  <c:v>61.416810221938483</c:v>
                </c:pt>
                <c:pt idx="43753">
                  <c:v>61.410786923821348</c:v>
                </c:pt>
                <c:pt idx="43754">
                  <c:v>61.436586717422998</c:v>
                </c:pt>
                <c:pt idx="43755">
                  <c:v>61.438192930254239</c:v>
                </c:pt>
                <c:pt idx="43756">
                  <c:v>61.455861271397751</c:v>
                </c:pt>
                <c:pt idx="43757">
                  <c:v>61.418617211373594</c:v>
                </c:pt>
                <c:pt idx="43758">
                  <c:v>61.419721482695053</c:v>
                </c:pt>
                <c:pt idx="43759">
                  <c:v>61.417814104957998</c:v>
                </c:pt>
                <c:pt idx="43760">
                  <c:v>61.288413583741921</c:v>
                </c:pt>
                <c:pt idx="43761">
                  <c:v>61.283193392040431</c:v>
                </c:pt>
                <c:pt idx="43762">
                  <c:v>61.282791838832622</c:v>
                </c:pt>
                <c:pt idx="43763">
                  <c:v>61.273756891656937</c:v>
                </c:pt>
                <c:pt idx="43764">
                  <c:v>61.269038641465201</c:v>
                </c:pt>
                <c:pt idx="43765">
                  <c:v>61.270042524484708</c:v>
                </c:pt>
                <c:pt idx="43766">
                  <c:v>61.258799034666097</c:v>
                </c:pt>
                <c:pt idx="43767">
                  <c:v>61.267934370143728</c:v>
                </c:pt>
                <c:pt idx="43768">
                  <c:v>61.265525050896898</c:v>
                </c:pt>
                <c:pt idx="43769">
                  <c:v>61.266026992406651</c:v>
                </c:pt>
                <c:pt idx="43770">
                  <c:v>61.268536699955419</c:v>
                </c:pt>
                <c:pt idx="43771">
                  <c:v>61.261208353912949</c:v>
                </c:pt>
                <c:pt idx="43772">
                  <c:v>61.266528933916398</c:v>
                </c:pt>
                <c:pt idx="43773">
                  <c:v>61.23390273578201</c:v>
                </c:pt>
                <c:pt idx="43774">
                  <c:v>61.248057486357233</c:v>
                </c:pt>
                <c:pt idx="43775">
                  <c:v>61.225771283323901</c:v>
                </c:pt>
                <c:pt idx="43776">
                  <c:v>61.243439624467449</c:v>
                </c:pt>
                <c:pt idx="43777">
                  <c:v>61.234605453895668</c:v>
                </c:pt>
                <c:pt idx="43778">
                  <c:v>61.22747788445708</c:v>
                </c:pt>
                <c:pt idx="43779">
                  <c:v>61.333688707922242</c:v>
                </c:pt>
                <c:pt idx="43780">
                  <c:v>61.344831809438922</c:v>
                </c:pt>
                <c:pt idx="43781">
                  <c:v>61.333789096224187</c:v>
                </c:pt>
                <c:pt idx="43782">
                  <c:v>61.331680941883192</c:v>
                </c:pt>
                <c:pt idx="43783">
                  <c:v>61.344430256231092</c:v>
                </c:pt>
                <c:pt idx="43784">
                  <c:v>61.346939963779903</c:v>
                </c:pt>
                <c:pt idx="43785">
                  <c:v>61.359488501523877</c:v>
                </c:pt>
                <c:pt idx="43786">
                  <c:v>61.3471407403838</c:v>
                </c:pt>
                <c:pt idx="43787">
                  <c:v>61.36651568266052</c:v>
                </c:pt>
                <c:pt idx="43788">
                  <c:v>61.364106363413647</c:v>
                </c:pt>
                <c:pt idx="43789">
                  <c:v>61.357882288692643</c:v>
                </c:pt>
                <c:pt idx="43790">
                  <c:v>61.36149626756292</c:v>
                </c:pt>
                <c:pt idx="43791">
                  <c:v>61.349248894724802</c:v>
                </c:pt>
                <c:pt idx="43792">
                  <c:v>61.361295490959037</c:v>
                </c:pt>
                <c:pt idx="43793">
                  <c:v>61.345835692458451</c:v>
                </c:pt>
                <c:pt idx="43794">
                  <c:v>61.342522878494023</c:v>
                </c:pt>
                <c:pt idx="43795">
                  <c:v>61.357380347182897</c:v>
                </c:pt>
                <c:pt idx="43796">
                  <c:v>61.360994326053167</c:v>
                </c:pt>
                <c:pt idx="43797">
                  <c:v>61.361697044166817</c:v>
                </c:pt>
                <c:pt idx="43798">
                  <c:v>61.372137427569839</c:v>
                </c:pt>
                <c:pt idx="43799">
                  <c:v>61.397636056265618</c:v>
                </c:pt>
                <c:pt idx="43800">
                  <c:v>61.413397019672068</c:v>
                </c:pt>
                <c:pt idx="43801">
                  <c:v>61.408779157782277</c:v>
                </c:pt>
                <c:pt idx="43802">
                  <c:v>61.393520135885588</c:v>
                </c:pt>
                <c:pt idx="43803">
                  <c:v>61.395327125320733</c:v>
                </c:pt>
                <c:pt idx="43804">
                  <c:v>61.401149646833943</c:v>
                </c:pt>
                <c:pt idx="43805">
                  <c:v>61.403558966080801</c:v>
                </c:pt>
                <c:pt idx="43806">
                  <c:v>61.401751976645649</c:v>
                </c:pt>
                <c:pt idx="43807">
                  <c:v>61.413397019672068</c:v>
                </c:pt>
                <c:pt idx="43808">
                  <c:v>61.42313468496144</c:v>
                </c:pt>
                <c:pt idx="43809">
                  <c:v>61.421126918922397</c:v>
                </c:pt>
                <c:pt idx="43810">
                  <c:v>61.431768078929302</c:v>
                </c:pt>
                <c:pt idx="43811">
                  <c:v>61.423034296659488</c:v>
                </c:pt>
                <c:pt idx="43812">
                  <c:v>61.427652158549257</c:v>
                </c:pt>
                <c:pt idx="43813">
                  <c:v>61.430563419305862</c:v>
                </c:pt>
                <c:pt idx="43814">
                  <c:v>61.445119723088908</c:v>
                </c:pt>
                <c:pt idx="43815">
                  <c:v>61.438996036669842</c:v>
                </c:pt>
                <c:pt idx="43816">
                  <c:v>61.4346793396859</c:v>
                </c:pt>
                <c:pt idx="43817">
                  <c:v>61.431065360815623</c:v>
                </c:pt>
                <c:pt idx="43818">
                  <c:v>61.398941104190989</c:v>
                </c:pt>
                <c:pt idx="43819">
                  <c:v>61.396431396642193</c:v>
                </c:pt>
                <c:pt idx="43820">
                  <c:v>61.396732561548063</c:v>
                </c:pt>
                <c:pt idx="43821">
                  <c:v>61.413698184577939</c:v>
                </c:pt>
                <c:pt idx="43822">
                  <c:v>61.41219236004865</c:v>
                </c:pt>
                <c:pt idx="43823">
                  <c:v>61.410284982311559</c:v>
                </c:pt>
                <c:pt idx="43824">
                  <c:v>61.332383659996857</c:v>
                </c:pt>
                <c:pt idx="43825">
                  <c:v>61.311703669794767</c:v>
                </c:pt>
                <c:pt idx="43826">
                  <c:v>61.324151819236803</c:v>
                </c:pt>
                <c:pt idx="43827">
                  <c:v>61.326661526785607</c:v>
                </c:pt>
                <c:pt idx="43828">
                  <c:v>61.332684824902728</c:v>
                </c:pt>
                <c:pt idx="43829">
                  <c:v>61.354569474728237</c:v>
                </c:pt>
                <c:pt idx="43830">
                  <c:v>61.372338204173758</c:v>
                </c:pt>
                <c:pt idx="43831">
                  <c:v>61.363604421903901</c:v>
                </c:pt>
                <c:pt idx="43832">
                  <c:v>61.367720342283953</c:v>
                </c:pt>
                <c:pt idx="43833">
                  <c:v>61.349550059630651</c:v>
                </c:pt>
                <c:pt idx="43834">
                  <c:v>61.371836262663983</c:v>
                </c:pt>
                <c:pt idx="43835">
                  <c:v>61.379365385310393</c:v>
                </c:pt>
                <c:pt idx="43836">
                  <c:v>61.374446358514753</c:v>
                </c:pt>
                <c:pt idx="43837">
                  <c:v>61.381774704557237</c:v>
                </c:pt>
                <c:pt idx="43838">
                  <c:v>61.376755289459638</c:v>
                </c:pt>
                <c:pt idx="43839">
                  <c:v>61.381975481161142</c:v>
                </c:pt>
                <c:pt idx="43840">
                  <c:v>61.378662667196721</c:v>
                </c:pt>
                <c:pt idx="43841">
                  <c:v>61.372037039267902</c:v>
                </c:pt>
                <c:pt idx="43842">
                  <c:v>61.377257230969413</c:v>
                </c:pt>
                <c:pt idx="43843">
                  <c:v>61.457567872530959</c:v>
                </c:pt>
                <c:pt idx="43844">
                  <c:v>61.464996606875403</c:v>
                </c:pt>
                <c:pt idx="43845">
                  <c:v>61.452146904225557</c:v>
                </c:pt>
                <c:pt idx="43846">
                  <c:v>61.443513510257667</c:v>
                </c:pt>
                <c:pt idx="43847">
                  <c:v>61.449235643468931</c:v>
                </c:pt>
                <c:pt idx="43848">
                  <c:v>61.441606132520597</c:v>
                </c:pt>
                <c:pt idx="43849">
                  <c:v>61.429760312890267</c:v>
                </c:pt>
                <c:pt idx="43850">
                  <c:v>61.428354876662951</c:v>
                </c:pt>
                <c:pt idx="43851">
                  <c:v>61.417613328354093</c:v>
                </c:pt>
                <c:pt idx="43852">
                  <c:v>61.421026530620452</c:v>
                </c:pt>
                <c:pt idx="43853">
                  <c:v>61.400346540418347</c:v>
                </c:pt>
                <c:pt idx="43854">
                  <c:v>61.399342657398833</c:v>
                </c:pt>
                <c:pt idx="43855">
                  <c:v>61.403759742684741</c:v>
                </c:pt>
                <c:pt idx="43856">
                  <c:v>61.40155120004178</c:v>
                </c:pt>
                <c:pt idx="43857">
                  <c:v>61.403358189476897</c:v>
                </c:pt>
                <c:pt idx="43858">
                  <c:v>61.402555083061301</c:v>
                </c:pt>
                <c:pt idx="43859">
                  <c:v>61.396130231736358</c:v>
                </c:pt>
                <c:pt idx="43860">
                  <c:v>61.328167351314903</c:v>
                </c:pt>
                <c:pt idx="43861">
                  <c:v>61.336198415471038</c:v>
                </c:pt>
                <c:pt idx="43862">
                  <c:v>61.345032586042812</c:v>
                </c:pt>
                <c:pt idx="43863">
                  <c:v>61.341619383776433</c:v>
                </c:pt>
                <c:pt idx="43864">
                  <c:v>61.345233362646709</c:v>
                </c:pt>
                <c:pt idx="43865">
                  <c:v>61.351357049065797</c:v>
                </c:pt>
                <c:pt idx="43866">
                  <c:v>61.346438022270149</c:v>
                </c:pt>
                <c:pt idx="43867">
                  <c:v>61.33971200603937</c:v>
                </c:pt>
                <c:pt idx="43868">
                  <c:v>61.343526761513523</c:v>
                </c:pt>
                <c:pt idx="43869">
                  <c:v>61.357681512088767</c:v>
                </c:pt>
                <c:pt idx="43870">
                  <c:v>61.369326555115187</c:v>
                </c:pt>
                <c:pt idx="43871">
                  <c:v>61.357882288692657</c:v>
                </c:pt>
                <c:pt idx="43872">
                  <c:v>61.369627720021057</c:v>
                </c:pt>
                <c:pt idx="43873">
                  <c:v>61.378261113988927</c:v>
                </c:pt>
                <c:pt idx="43874">
                  <c:v>61.381373151349429</c:v>
                </c:pt>
                <c:pt idx="43875">
                  <c:v>61.385790236635323</c:v>
                </c:pt>
                <c:pt idx="43876">
                  <c:v>61.381774704557237</c:v>
                </c:pt>
                <c:pt idx="43877">
                  <c:v>61.387798002674359</c:v>
                </c:pt>
                <c:pt idx="43878">
                  <c:v>61.400246152116388</c:v>
                </c:pt>
                <c:pt idx="43879">
                  <c:v>61.48627892688922</c:v>
                </c:pt>
                <c:pt idx="43880">
                  <c:v>61.480857958583798</c:v>
                </c:pt>
                <c:pt idx="43881">
                  <c:v>61.478448639336953</c:v>
                </c:pt>
                <c:pt idx="43882">
                  <c:v>61.460679909891468</c:v>
                </c:pt>
                <c:pt idx="43883">
                  <c:v>61.460378744985611</c:v>
                </c:pt>
                <c:pt idx="43884">
                  <c:v>61.466100878196883</c:v>
                </c:pt>
                <c:pt idx="43885">
                  <c:v>61.472525729521799</c:v>
                </c:pt>
                <c:pt idx="43886">
                  <c:v>61.496116980480508</c:v>
                </c:pt>
                <c:pt idx="43887">
                  <c:v>61.395527901924652</c:v>
                </c:pt>
                <c:pt idx="43888">
                  <c:v>61.393018194375863</c:v>
                </c:pt>
                <c:pt idx="43889">
                  <c:v>61.402655471363254</c:v>
                </c:pt>
                <c:pt idx="43890">
                  <c:v>61.422833520055597</c:v>
                </c:pt>
                <c:pt idx="43891">
                  <c:v>61.416007115522852</c:v>
                </c:pt>
                <c:pt idx="43892">
                  <c:v>61.419721482695053</c:v>
                </c:pt>
                <c:pt idx="43893">
                  <c:v>61.42745138194536</c:v>
                </c:pt>
                <c:pt idx="43894">
                  <c:v>61.433073126854687</c:v>
                </c:pt>
                <c:pt idx="43895">
                  <c:v>61.449436420072843</c:v>
                </c:pt>
                <c:pt idx="43896">
                  <c:v>61.444316616673298</c:v>
                </c:pt>
                <c:pt idx="43897">
                  <c:v>61.4363859408191</c:v>
                </c:pt>
                <c:pt idx="43898">
                  <c:v>61.433876233270283</c:v>
                </c:pt>
                <c:pt idx="43899">
                  <c:v>61.433775844968331</c:v>
                </c:pt>
                <c:pt idx="43900">
                  <c:v>61.442308850634248</c:v>
                </c:pt>
                <c:pt idx="43901">
                  <c:v>61.492101448402423</c:v>
                </c:pt>
                <c:pt idx="43902">
                  <c:v>61.456664377813361</c:v>
                </c:pt>
                <c:pt idx="43903">
                  <c:v>61.466402043102732</c:v>
                </c:pt>
                <c:pt idx="43904">
                  <c:v>61.447930595543568</c:v>
                </c:pt>
                <c:pt idx="43905">
                  <c:v>61.345132974344772</c:v>
                </c:pt>
                <c:pt idx="43906">
                  <c:v>61.444818558183051</c:v>
                </c:pt>
                <c:pt idx="43907">
                  <c:v>61.453451952150928</c:v>
                </c:pt>
                <c:pt idx="43908">
                  <c:v>61.445420887994771</c:v>
                </c:pt>
                <c:pt idx="43909">
                  <c:v>61.44361389855964</c:v>
                </c:pt>
                <c:pt idx="43910">
                  <c:v>61.45817020234265</c:v>
                </c:pt>
                <c:pt idx="43911">
                  <c:v>61.446123606108422</c:v>
                </c:pt>
                <c:pt idx="43912">
                  <c:v>61.445922829504532</c:v>
                </c:pt>
                <c:pt idx="43913">
                  <c:v>61.44441700497525</c:v>
                </c:pt>
                <c:pt idx="43914">
                  <c:v>61.445320499692798</c:v>
                </c:pt>
                <c:pt idx="43915">
                  <c:v>61.454255058566517</c:v>
                </c:pt>
                <c:pt idx="43916">
                  <c:v>61.458672143852432</c:v>
                </c:pt>
                <c:pt idx="43917">
                  <c:v>61.459977191777803</c:v>
                </c:pt>
                <c:pt idx="43918">
                  <c:v>61.467305537820287</c:v>
                </c:pt>
                <c:pt idx="43919">
                  <c:v>61.4651973834793</c:v>
                </c:pt>
                <c:pt idx="43920">
                  <c:v>61.449235643468931</c:v>
                </c:pt>
                <c:pt idx="43921">
                  <c:v>61.475035437070588</c:v>
                </c:pt>
                <c:pt idx="43922">
                  <c:v>61.476742038203753</c:v>
                </c:pt>
                <c:pt idx="43923">
                  <c:v>61.509669401243983</c:v>
                </c:pt>
                <c:pt idx="43924">
                  <c:v>61.594095963185602</c:v>
                </c:pt>
                <c:pt idx="43925">
                  <c:v>61.608049937156913</c:v>
                </c:pt>
                <c:pt idx="43926">
                  <c:v>61.601323920926141</c:v>
                </c:pt>
                <c:pt idx="43927">
                  <c:v>61.625517501696542</c:v>
                </c:pt>
                <c:pt idx="43928">
                  <c:v>61.631239634907828</c:v>
                </c:pt>
                <c:pt idx="43929">
                  <c:v>61.628027209245367</c:v>
                </c:pt>
                <c:pt idx="43930">
                  <c:v>61.642784289632303</c:v>
                </c:pt>
                <c:pt idx="43931">
                  <c:v>61.639772640573739</c:v>
                </c:pt>
                <c:pt idx="43932">
                  <c:v>61.657039428509471</c:v>
                </c:pt>
                <c:pt idx="43933">
                  <c:v>61.663163114928537</c:v>
                </c:pt>
                <c:pt idx="43934">
                  <c:v>61.671796508896399</c:v>
                </c:pt>
                <c:pt idx="43935">
                  <c:v>61.674607381351073</c:v>
                </c:pt>
                <c:pt idx="43936">
                  <c:v>61.671093790782749</c:v>
                </c:pt>
                <c:pt idx="43937">
                  <c:v>61.668985636441761</c:v>
                </c:pt>
                <c:pt idx="43938">
                  <c:v>61.66135612549342</c:v>
                </c:pt>
                <c:pt idx="43939">
                  <c:v>61.661757678701228</c:v>
                </c:pt>
                <c:pt idx="43940">
                  <c:v>61.684244658338443</c:v>
                </c:pt>
                <c:pt idx="43941">
                  <c:v>61.672298450406167</c:v>
                </c:pt>
                <c:pt idx="43942">
                  <c:v>61.669788742857371</c:v>
                </c:pt>
                <c:pt idx="43943">
                  <c:v>61.679626796448659</c:v>
                </c:pt>
                <c:pt idx="43944">
                  <c:v>61.67842213682524</c:v>
                </c:pt>
                <c:pt idx="43945">
                  <c:v>61.686854754189199</c:v>
                </c:pt>
                <c:pt idx="43946">
                  <c:v>61.668383306630062</c:v>
                </c:pt>
                <c:pt idx="43947">
                  <c:v>61.663564668136353</c:v>
                </c:pt>
                <c:pt idx="43948">
                  <c:v>61.667479811912479</c:v>
                </c:pt>
                <c:pt idx="43949">
                  <c:v>61.672700003613983</c:v>
                </c:pt>
                <c:pt idx="43950">
                  <c:v>61.686453200981397</c:v>
                </c:pt>
                <c:pt idx="43951">
                  <c:v>61.676213594182308</c:v>
                </c:pt>
                <c:pt idx="43952">
                  <c:v>61.673402721727648</c:v>
                </c:pt>
                <c:pt idx="43953">
                  <c:v>61.690669509663373</c:v>
                </c:pt>
                <c:pt idx="43954">
                  <c:v>61.63876875755421</c:v>
                </c:pt>
                <c:pt idx="43955">
                  <c:v>61.657641758321169</c:v>
                </c:pt>
                <c:pt idx="43956">
                  <c:v>61.692476499098497</c:v>
                </c:pt>
                <c:pt idx="43957">
                  <c:v>61.590883537523133</c:v>
                </c:pt>
                <c:pt idx="43958">
                  <c:v>61.604636734890548</c:v>
                </c:pt>
                <c:pt idx="43959">
                  <c:v>61.604937899796397</c:v>
                </c:pt>
                <c:pt idx="43960">
                  <c:v>61.625316725092652</c:v>
                </c:pt>
                <c:pt idx="43961">
                  <c:v>61.620598474900902</c:v>
                </c:pt>
                <c:pt idx="43962">
                  <c:v>61.623108182449712</c:v>
                </c:pt>
                <c:pt idx="43963">
                  <c:v>61.642483124726454</c:v>
                </c:pt>
                <c:pt idx="43964">
                  <c:v>61.679927961354501</c:v>
                </c:pt>
                <c:pt idx="43965">
                  <c:v>61.69639164287463</c:v>
                </c:pt>
                <c:pt idx="43966">
                  <c:v>61.701712222878101</c:v>
                </c:pt>
                <c:pt idx="43967">
                  <c:v>61.7127549360928</c:v>
                </c:pt>
                <c:pt idx="43968">
                  <c:v>61.714361148924041</c:v>
                </c:pt>
                <c:pt idx="43969">
                  <c:v>61.717774351190393</c:v>
                </c:pt>
                <c:pt idx="43970">
                  <c:v>61.731627936859773</c:v>
                </c:pt>
                <c:pt idx="43971">
                  <c:v>61.732330654973453</c:v>
                </c:pt>
                <c:pt idx="43972">
                  <c:v>61.723094931193863</c:v>
                </c:pt>
                <c:pt idx="43973">
                  <c:v>61.786741114631397</c:v>
                </c:pt>
                <c:pt idx="43974">
                  <c:v>61.785235290102108</c:v>
                </c:pt>
                <c:pt idx="43975">
                  <c:v>61.76043937951998</c:v>
                </c:pt>
                <c:pt idx="43976">
                  <c:v>61.880403400352563</c:v>
                </c:pt>
                <c:pt idx="43977">
                  <c:v>61.88863524111261</c:v>
                </c:pt>
                <c:pt idx="43978">
                  <c:v>61.887430581489198</c:v>
                </c:pt>
                <c:pt idx="43979">
                  <c:v>61.885021262242347</c:v>
                </c:pt>
                <c:pt idx="43980">
                  <c:v>61.898372906402003</c:v>
                </c:pt>
                <c:pt idx="43981">
                  <c:v>61.888434464508727</c:v>
                </c:pt>
                <c:pt idx="43982">
                  <c:v>61.883013496203318</c:v>
                </c:pt>
                <c:pt idx="43983">
                  <c:v>61.848479920331862</c:v>
                </c:pt>
                <c:pt idx="43984">
                  <c:v>61.848881473539642</c:v>
                </c:pt>
                <c:pt idx="43985">
                  <c:v>61.86122923467974</c:v>
                </c:pt>
                <c:pt idx="43986">
                  <c:v>61.859623021848492</c:v>
                </c:pt>
                <c:pt idx="43987">
                  <c:v>61.90028028413905</c:v>
                </c:pt>
                <c:pt idx="43988">
                  <c:v>61.893855432814128</c:v>
                </c:pt>
                <c:pt idx="43989">
                  <c:v>61.90138455546051</c:v>
                </c:pt>
                <c:pt idx="43990">
                  <c:v>61.916643577357213</c:v>
                </c:pt>
                <c:pt idx="43991">
                  <c:v>61.918651343396249</c:v>
                </c:pt>
                <c:pt idx="43992">
                  <c:v>61.926280854344597</c:v>
                </c:pt>
                <c:pt idx="43993">
                  <c:v>61.930497163026573</c:v>
                </c:pt>
                <c:pt idx="43994">
                  <c:v>61.941138323033513</c:v>
                </c:pt>
                <c:pt idx="43995">
                  <c:v>61.936821626049529</c:v>
                </c:pt>
                <c:pt idx="43996">
                  <c:v>61.925578136230939</c:v>
                </c:pt>
                <c:pt idx="43997">
                  <c:v>61.936018519633947</c:v>
                </c:pt>
                <c:pt idx="43998">
                  <c:v>61.937825509069079</c:v>
                </c:pt>
                <c:pt idx="43999">
                  <c:v>61.93079832793245</c:v>
                </c:pt>
                <c:pt idx="44000">
                  <c:v>61.956798898138018</c:v>
                </c:pt>
                <c:pt idx="44001">
                  <c:v>61.953285307569693</c:v>
                </c:pt>
                <c:pt idx="44002">
                  <c:v>61.968042387956643</c:v>
                </c:pt>
                <c:pt idx="44003">
                  <c:v>61.972760638148372</c:v>
                </c:pt>
                <c:pt idx="44004">
                  <c:v>61.971254813619083</c:v>
                </c:pt>
                <c:pt idx="44005">
                  <c:v>61.982699080041598</c:v>
                </c:pt>
                <c:pt idx="44006">
                  <c:v>61.968142776258581</c:v>
                </c:pt>
                <c:pt idx="44007">
                  <c:v>61.981795585324043</c:v>
                </c:pt>
                <c:pt idx="44008">
                  <c:v>61.993039075142647</c:v>
                </c:pt>
                <c:pt idx="44009">
                  <c:v>61.987818883441143</c:v>
                </c:pt>
                <c:pt idx="44010">
                  <c:v>61.994946452879752</c:v>
                </c:pt>
                <c:pt idx="44011">
                  <c:v>62.011309746097908</c:v>
                </c:pt>
                <c:pt idx="44012">
                  <c:v>62.011209357795948</c:v>
                </c:pt>
                <c:pt idx="44013">
                  <c:v>62.001973634016373</c:v>
                </c:pt>
                <c:pt idx="44014">
                  <c:v>62.022051294406779</c:v>
                </c:pt>
                <c:pt idx="44015">
                  <c:v>62.027773427618037</c:v>
                </c:pt>
                <c:pt idx="44016">
                  <c:v>62.017734597422837</c:v>
                </c:pt>
                <c:pt idx="44017">
                  <c:v>62.027171097806352</c:v>
                </c:pt>
                <c:pt idx="44018">
                  <c:v>62.031588183092197</c:v>
                </c:pt>
                <c:pt idx="44019">
                  <c:v>62.027271486108248</c:v>
                </c:pt>
                <c:pt idx="44020">
                  <c:v>62.038615364228832</c:v>
                </c:pt>
                <c:pt idx="44021">
                  <c:v>62.047549923102537</c:v>
                </c:pt>
                <c:pt idx="44022">
                  <c:v>62.049758465745477</c:v>
                </c:pt>
                <c:pt idx="44023">
                  <c:v>62.058994189525087</c:v>
                </c:pt>
                <c:pt idx="44024">
                  <c:v>62.076963695574499</c:v>
                </c:pt>
                <c:pt idx="44025">
                  <c:v>62.057287588391887</c:v>
                </c:pt>
                <c:pt idx="44026">
                  <c:v>62.051665843482589</c:v>
                </c:pt>
                <c:pt idx="44027">
                  <c:v>62.039217694040573</c:v>
                </c:pt>
                <c:pt idx="44028">
                  <c:v>62.046044098573297</c:v>
                </c:pt>
                <c:pt idx="44029">
                  <c:v>62.045642545365482</c:v>
                </c:pt>
                <c:pt idx="44030">
                  <c:v>62.033294784225383</c:v>
                </c:pt>
                <c:pt idx="44031">
                  <c:v>62.033294784225383</c:v>
                </c:pt>
                <c:pt idx="44032">
                  <c:v>62.042530508004951</c:v>
                </c:pt>
                <c:pt idx="44033">
                  <c:v>62.04624487517718</c:v>
                </c:pt>
                <c:pt idx="44034">
                  <c:v>62.049356912537689</c:v>
                </c:pt>
                <c:pt idx="44035">
                  <c:v>62.062206615187563</c:v>
                </c:pt>
                <c:pt idx="44036">
                  <c:v>62.055580987258708</c:v>
                </c:pt>
                <c:pt idx="44037">
                  <c:v>61.941941429449088</c:v>
                </c:pt>
                <c:pt idx="44038">
                  <c:v>61.936319684539797</c:v>
                </c:pt>
                <c:pt idx="44039">
                  <c:v>61.937825509069079</c:v>
                </c:pt>
                <c:pt idx="44040">
                  <c:v>61.938126673974942</c:v>
                </c:pt>
                <c:pt idx="44041">
                  <c:v>61.938026285672983</c:v>
                </c:pt>
                <c:pt idx="44042">
                  <c:v>61.936319684539811</c:v>
                </c:pt>
                <c:pt idx="44043">
                  <c:v>61.925879301136803</c:v>
                </c:pt>
                <c:pt idx="44044">
                  <c:v>61.942744535864733</c:v>
                </c:pt>
                <c:pt idx="44045">
                  <c:v>61.951578706436493</c:v>
                </c:pt>
                <c:pt idx="44046">
                  <c:v>61.962420643047302</c:v>
                </c:pt>
                <c:pt idx="44047">
                  <c:v>61.963324137764872</c:v>
                </c:pt>
                <c:pt idx="44048">
                  <c:v>61.965432292105866</c:v>
                </c:pt>
                <c:pt idx="44049">
                  <c:v>61.963625302670728</c:v>
                </c:pt>
                <c:pt idx="44050">
                  <c:v>61.973864909469803</c:v>
                </c:pt>
                <c:pt idx="44051">
                  <c:v>61.967138893239039</c:v>
                </c:pt>
                <c:pt idx="44052">
                  <c:v>61.963324137764872</c:v>
                </c:pt>
                <c:pt idx="44053">
                  <c:v>61.954891520400899</c:v>
                </c:pt>
                <c:pt idx="44054">
                  <c:v>61.975370733999121</c:v>
                </c:pt>
                <c:pt idx="44055">
                  <c:v>61.991131697405557</c:v>
                </c:pt>
                <c:pt idx="44056">
                  <c:v>62.104168925403449</c:v>
                </c:pt>
                <c:pt idx="44057">
                  <c:v>62.111296494842037</c:v>
                </c:pt>
                <c:pt idx="44058">
                  <c:v>62.101759606156612</c:v>
                </c:pt>
                <c:pt idx="44059">
                  <c:v>62.096137861247307</c:v>
                </c:pt>
                <c:pt idx="44060">
                  <c:v>62.091319222753611</c:v>
                </c:pt>
                <c:pt idx="44061">
                  <c:v>62.08449281822088</c:v>
                </c:pt>
                <c:pt idx="44062">
                  <c:v>62.085295924636497</c:v>
                </c:pt>
                <c:pt idx="44063">
                  <c:v>62.078469520103752</c:v>
                </c:pt>
                <c:pt idx="44064">
                  <c:v>62.076160589158867</c:v>
                </c:pt>
                <c:pt idx="44065">
                  <c:v>62.073148940100317</c:v>
                </c:pt>
                <c:pt idx="44066">
                  <c:v>62.065017487642201</c:v>
                </c:pt>
                <c:pt idx="44067">
                  <c:v>62.067527195190998</c:v>
                </c:pt>
                <c:pt idx="44068">
                  <c:v>62.072747386892487</c:v>
                </c:pt>
                <c:pt idx="44069">
                  <c:v>62.074654764629592</c:v>
                </c:pt>
                <c:pt idx="44070">
                  <c:v>62.079874956331082</c:v>
                </c:pt>
                <c:pt idx="44071">
                  <c:v>62.070840009155397</c:v>
                </c:pt>
                <c:pt idx="44072">
                  <c:v>62.091118446149721</c:v>
                </c:pt>
                <c:pt idx="44073">
                  <c:v>62.081581557464247</c:v>
                </c:pt>
                <c:pt idx="44074">
                  <c:v>62.077465637084231</c:v>
                </c:pt>
                <c:pt idx="44075">
                  <c:v>62.08760485558139</c:v>
                </c:pt>
                <c:pt idx="44076">
                  <c:v>62.08037689784085</c:v>
                </c:pt>
                <c:pt idx="44077">
                  <c:v>62.088307573695033</c:v>
                </c:pt>
                <c:pt idx="44078">
                  <c:v>62.084292041616969</c:v>
                </c:pt>
                <c:pt idx="44079">
                  <c:v>62.095635919737553</c:v>
                </c:pt>
                <c:pt idx="44080">
                  <c:v>62.09924989860783</c:v>
                </c:pt>
                <c:pt idx="44081">
                  <c:v>62.089211068412617</c:v>
                </c:pt>
                <c:pt idx="44082">
                  <c:v>62.081180004256467</c:v>
                </c:pt>
                <c:pt idx="44083">
                  <c:v>62.088106797091143</c:v>
                </c:pt>
                <c:pt idx="44084">
                  <c:v>62.091519999357523</c:v>
                </c:pt>
                <c:pt idx="44085">
                  <c:v>62.105975914838609</c:v>
                </c:pt>
                <c:pt idx="44086">
                  <c:v>62.101157276344928</c:v>
                </c:pt>
                <c:pt idx="44087">
                  <c:v>62.100755723137112</c:v>
                </c:pt>
                <c:pt idx="44088">
                  <c:v>62.101056888042947</c:v>
                </c:pt>
                <c:pt idx="44089">
                  <c:v>62.119227170696242</c:v>
                </c:pt>
                <c:pt idx="44090">
                  <c:v>62.130671437118792</c:v>
                </c:pt>
                <c:pt idx="44091">
                  <c:v>62.114609308806457</c:v>
                </c:pt>
                <c:pt idx="44092">
                  <c:v>61.998058490240247</c:v>
                </c:pt>
                <c:pt idx="44093">
                  <c:v>61.990428979291913</c:v>
                </c:pt>
                <c:pt idx="44094">
                  <c:v>61.970050153995643</c:v>
                </c:pt>
                <c:pt idx="44095">
                  <c:v>61.984405681174778</c:v>
                </c:pt>
                <c:pt idx="44096">
                  <c:v>61.97245947324248</c:v>
                </c:pt>
                <c:pt idx="44097">
                  <c:v>61.986112282307957</c:v>
                </c:pt>
                <c:pt idx="44098">
                  <c:v>61.98952548457433</c:v>
                </c:pt>
                <c:pt idx="44099">
                  <c:v>61.998460043448063</c:v>
                </c:pt>
                <c:pt idx="44100">
                  <c:v>62.008498873643241</c:v>
                </c:pt>
                <c:pt idx="44101">
                  <c:v>62.006491107604191</c:v>
                </c:pt>
                <c:pt idx="44102">
                  <c:v>61.995448394389499</c:v>
                </c:pt>
                <c:pt idx="44103">
                  <c:v>61.9891239313665</c:v>
                </c:pt>
                <c:pt idx="44104">
                  <c:v>61.964328020784393</c:v>
                </c:pt>
                <c:pt idx="44105">
                  <c:v>61.967138893239031</c:v>
                </c:pt>
                <c:pt idx="44106">
                  <c:v>61.965934233615613</c:v>
                </c:pt>
                <c:pt idx="44107">
                  <c:v>61.965331903803907</c:v>
                </c:pt>
                <c:pt idx="44108">
                  <c:v>61.962019089839501</c:v>
                </c:pt>
                <c:pt idx="44109">
                  <c:v>61.959107829082882</c:v>
                </c:pt>
                <c:pt idx="44110">
                  <c:v>61.962320254745343</c:v>
                </c:pt>
                <c:pt idx="44111">
                  <c:v>62.072044668778837</c:v>
                </c:pt>
                <c:pt idx="44112">
                  <c:v>62.075759035951059</c:v>
                </c:pt>
                <c:pt idx="44113">
                  <c:v>62.096238249549273</c:v>
                </c:pt>
                <c:pt idx="44114">
                  <c:v>62.083488935201359</c:v>
                </c:pt>
                <c:pt idx="44115">
                  <c:v>62.102663100874189</c:v>
                </c:pt>
                <c:pt idx="44116">
                  <c:v>62.088407961997007</c:v>
                </c:pt>
                <c:pt idx="44117">
                  <c:v>62.081882722370132</c:v>
                </c:pt>
                <c:pt idx="44118">
                  <c:v>62.079172238217431</c:v>
                </c:pt>
                <c:pt idx="44119">
                  <c:v>62.074955929535449</c:v>
                </c:pt>
                <c:pt idx="44120">
                  <c:v>62.084191653315017</c:v>
                </c:pt>
                <c:pt idx="44121">
                  <c:v>62.090716892941899</c:v>
                </c:pt>
                <c:pt idx="44122">
                  <c:v>62.089612621620432</c:v>
                </c:pt>
                <c:pt idx="44123">
                  <c:v>62.113003095975237</c:v>
                </c:pt>
                <c:pt idx="44124">
                  <c:v>62.116215521637677</c:v>
                </c:pt>
                <c:pt idx="44125">
                  <c:v>62.116014745033802</c:v>
                </c:pt>
                <c:pt idx="44126">
                  <c:v>62.110192223520578</c:v>
                </c:pt>
                <c:pt idx="44127">
                  <c:v>62.100956499741002</c:v>
                </c:pt>
                <c:pt idx="44128">
                  <c:v>62.112701931069388</c:v>
                </c:pt>
                <c:pt idx="44129">
                  <c:v>62.135791240518337</c:v>
                </c:pt>
                <c:pt idx="44130">
                  <c:v>62.131775708440259</c:v>
                </c:pt>
                <c:pt idx="44131">
                  <c:v>62.136493958632002</c:v>
                </c:pt>
                <c:pt idx="44132">
                  <c:v>62.077465637084252</c:v>
                </c:pt>
                <c:pt idx="44133">
                  <c:v>62.086299807655998</c:v>
                </c:pt>
                <c:pt idx="44134">
                  <c:v>62.081681945766192</c:v>
                </c:pt>
                <c:pt idx="44135">
                  <c:v>62.090516116338001</c:v>
                </c:pt>
                <c:pt idx="44136">
                  <c:v>62.0951339782278</c:v>
                </c:pt>
                <c:pt idx="44137">
                  <c:v>62.089512233318501</c:v>
                </c:pt>
                <c:pt idx="44138">
                  <c:v>62.087404078977492</c:v>
                </c:pt>
                <c:pt idx="44139">
                  <c:v>62.006290331000343</c:v>
                </c:pt>
                <c:pt idx="44140">
                  <c:v>62.008800038549133</c:v>
                </c:pt>
                <c:pt idx="44141">
                  <c:v>62.005487224584712</c:v>
                </c:pt>
                <c:pt idx="44142">
                  <c:v>62.006189942698377</c:v>
                </c:pt>
                <c:pt idx="44143">
                  <c:v>62.001170527600777</c:v>
                </c:pt>
                <c:pt idx="44144">
                  <c:v>62.002274798922237</c:v>
                </c:pt>
                <c:pt idx="44145">
                  <c:v>62.005487224584712</c:v>
                </c:pt>
                <c:pt idx="44146">
                  <c:v>62.004382953263217</c:v>
                </c:pt>
                <c:pt idx="44147">
                  <c:v>61.995849947597328</c:v>
                </c:pt>
                <c:pt idx="44148">
                  <c:v>61.977780053245958</c:v>
                </c:pt>
                <c:pt idx="44149">
                  <c:v>61.983000244947448</c:v>
                </c:pt>
                <c:pt idx="44150">
                  <c:v>61.985409564194292</c:v>
                </c:pt>
                <c:pt idx="44151">
                  <c:v>62.033796725735151</c:v>
                </c:pt>
                <c:pt idx="44152">
                  <c:v>62.033595949131232</c:v>
                </c:pt>
                <c:pt idx="44153">
                  <c:v>62.037812257813208</c:v>
                </c:pt>
                <c:pt idx="44154">
                  <c:v>62.032792842715622</c:v>
                </c:pt>
                <c:pt idx="44155">
                  <c:v>62.028476145731688</c:v>
                </c:pt>
                <c:pt idx="44156">
                  <c:v>62.022452847614566</c:v>
                </c:pt>
                <c:pt idx="44157">
                  <c:v>62.022754012520423</c:v>
                </c:pt>
                <c:pt idx="44158">
                  <c:v>62.090716892941899</c:v>
                </c:pt>
                <c:pt idx="44159">
                  <c:v>62.088709126902863</c:v>
                </c:pt>
                <c:pt idx="44160">
                  <c:v>62.093527765396537</c:v>
                </c:pt>
                <c:pt idx="44161">
                  <c:v>62.076260977460812</c:v>
                </c:pt>
                <c:pt idx="44162">
                  <c:v>62.073148940100303</c:v>
                </c:pt>
                <c:pt idx="44163">
                  <c:v>62.073148940100303</c:v>
                </c:pt>
                <c:pt idx="44164">
                  <c:v>62.102562712572222</c:v>
                </c:pt>
                <c:pt idx="44165">
                  <c:v>62.091821164263337</c:v>
                </c:pt>
                <c:pt idx="44166">
                  <c:v>62.106277079744437</c:v>
                </c:pt>
                <c:pt idx="44167">
                  <c:v>62.111196106540099</c:v>
                </c:pt>
                <c:pt idx="44168">
                  <c:v>62.103867760497579</c:v>
                </c:pt>
                <c:pt idx="44169">
                  <c:v>62.083790100107223</c:v>
                </c:pt>
                <c:pt idx="44170">
                  <c:v>62.091519999357523</c:v>
                </c:pt>
                <c:pt idx="44171">
                  <c:v>62.081380780860371</c:v>
                </c:pt>
                <c:pt idx="44172">
                  <c:v>62.073349716704222</c:v>
                </c:pt>
                <c:pt idx="44173">
                  <c:v>62.077365248782293</c:v>
                </c:pt>
                <c:pt idx="44174">
                  <c:v>62.070538844249562</c:v>
                </c:pt>
                <c:pt idx="44175">
                  <c:v>62.076662530668607</c:v>
                </c:pt>
                <c:pt idx="44176">
                  <c:v>62.071542727269097</c:v>
                </c:pt>
                <c:pt idx="44177">
                  <c:v>62.078268743499869</c:v>
                </c:pt>
                <c:pt idx="44178">
                  <c:v>62.076863307272532</c:v>
                </c:pt>
                <c:pt idx="44179">
                  <c:v>62.075457871045202</c:v>
                </c:pt>
                <c:pt idx="44180">
                  <c:v>62.082685828785749</c:v>
                </c:pt>
                <c:pt idx="44181">
                  <c:v>62.072747386892487</c:v>
                </c:pt>
                <c:pt idx="44182">
                  <c:v>62.036507209887851</c:v>
                </c:pt>
                <c:pt idx="44183">
                  <c:v>61.997355772126582</c:v>
                </c:pt>
                <c:pt idx="44184">
                  <c:v>62.002877128733942</c:v>
                </c:pt>
                <c:pt idx="44185">
                  <c:v>61.976776170226437</c:v>
                </c:pt>
                <c:pt idx="44186">
                  <c:v>61.958204334365341</c:v>
                </c:pt>
                <c:pt idx="44187">
                  <c:v>61.962019089839508</c:v>
                </c:pt>
                <c:pt idx="44188">
                  <c:v>61.955293073608708</c:v>
                </c:pt>
                <c:pt idx="44189">
                  <c:v>61.954489967193091</c:v>
                </c:pt>
                <c:pt idx="44190">
                  <c:v>61.955995791722387</c:v>
                </c:pt>
                <c:pt idx="44191">
                  <c:v>61.945655796621352</c:v>
                </c:pt>
                <c:pt idx="44192">
                  <c:v>61.941238711335451</c:v>
                </c:pt>
                <c:pt idx="44193">
                  <c:v>61.932605317367567</c:v>
                </c:pt>
                <c:pt idx="44194">
                  <c:v>61.925176583023131</c:v>
                </c:pt>
                <c:pt idx="44195">
                  <c:v>61.913832704902553</c:v>
                </c:pt>
                <c:pt idx="44196">
                  <c:v>61.903392321499567</c:v>
                </c:pt>
                <c:pt idx="44197">
                  <c:v>61.894959704135601</c:v>
                </c:pt>
                <c:pt idx="44198">
                  <c:v>61.8818088365799</c:v>
                </c:pt>
                <c:pt idx="44199">
                  <c:v>61.877291362992047</c:v>
                </c:pt>
                <c:pt idx="44200">
                  <c:v>61.884920873940402</c:v>
                </c:pt>
                <c:pt idx="44201">
                  <c:v>61.901384555460503</c:v>
                </c:pt>
                <c:pt idx="44202">
                  <c:v>61.90188649697027</c:v>
                </c:pt>
                <c:pt idx="44203">
                  <c:v>61.899778342629297</c:v>
                </c:pt>
                <c:pt idx="44204">
                  <c:v>61.903191544895662</c:v>
                </c:pt>
                <c:pt idx="44205">
                  <c:v>61.912929210185013</c:v>
                </c:pt>
                <c:pt idx="44206">
                  <c:v>61.897770576590247</c:v>
                </c:pt>
                <c:pt idx="44207">
                  <c:v>61.918149401886467</c:v>
                </c:pt>
                <c:pt idx="44208">
                  <c:v>61.909315231314729</c:v>
                </c:pt>
                <c:pt idx="44209">
                  <c:v>61.913933093204513</c:v>
                </c:pt>
                <c:pt idx="44210">
                  <c:v>61.919856003019667</c:v>
                </c:pt>
                <c:pt idx="44211">
                  <c:v>61.903492709801498</c:v>
                </c:pt>
                <c:pt idx="44212">
                  <c:v>61.90630358225615</c:v>
                </c:pt>
                <c:pt idx="44213">
                  <c:v>61.908813289804968</c:v>
                </c:pt>
                <c:pt idx="44214">
                  <c:v>61.922365710568499</c:v>
                </c:pt>
                <c:pt idx="44215">
                  <c:v>61.929091726799257</c:v>
                </c:pt>
                <c:pt idx="44216">
                  <c:v>61.925879301136803</c:v>
                </c:pt>
                <c:pt idx="44217">
                  <c:v>61.929493280007073</c:v>
                </c:pt>
                <c:pt idx="44218">
                  <c:v>61.932002987555869</c:v>
                </c:pt>
                <c:pt idx="44219">
                  <c:v>61.926782795854358</c:v>
                </c:pt>
                <c:pt idx="44220">
                  <c:v>61.925778912834851</c:v>
                </c:pt>
                <c:pt idx="44221">
                  <c:v>61.912929210184998</c:v>
                </c:pt>
                <c:pt idx="44222">
                  <c:v>61.906303582256157</c:v>
                </c:pt>
                <c:pt idx="44223">
                  <c:v>61.901484943762462</c:v>
                </c:pt>
                <c:pt idx="44224">
                  <c:v>61.886225921865773</c:v>
                </c:pt>
                <c:pt idx="44225">
                  <c:v>61.886426698469648</c:v>
                </c:pt>
                <c:pt idx="44226">
                  <c:v>61.888635241112603</c:v>
                </c:pt>
                <c:pt idx="44227">
                  <c:v>61.912929210184998</c:v>
                </c:pt>
                <c:pt idx="44228">
                  <c:v>61.90630358225615</c:v>
                </c:pt>
                <c:pt idx="44229">
                  <c:v>61.887029028281368</c:v>
                </c:pt>
                <c:pt idx="44230">
                  <c:v>61.887029028281383</c:v>
                </c:pt>
                <c:pt idx="44231">
                  <c:v>61.909516007918633</c:v>
                </c:pt>
                <c:pt idx="44232">
                  <c:v>61.897971353194151</c:v>
                </c:pt>
                <c:pt idx="44233">
                  <c:v>61.887330193187253</c:v>
                </c:pt>
                <c:pt idx="44234">
                  <c:v>61.882611942995517</c:v>
                </c:pt>
                <c:pt idx="44235">
                  <c:v>61.881306895070153</c:v>
                </c:pt>
                <c:pt idx="44236">
                  <c:v>61.8700634052515</c:v>
                </c:pt>
                <c:pt idx="44237">
                  <c:v>61.863839330530482</c:v>
                </c:pt>
                <c:pt idx="44238">
                  <c:v>61.861430011283609</c:v>
                </c:pt>
                <c:pt idx="44239">
                  <c:v>61.861630787887528</c:v>
                </c:pt>
                <c:pt idx="44240">
                  <c:v>61.872874277706138</c:v>
                </c:pt>
                <c:pt idx="44241">
                  <c:v>61.871368453176864</c:v>
                </c:pt>
                <c:pt idx="44242">
                  <c:v>61.868256415816347</c:v>
                </c:pt>
                <c:pt idx="44243">
                  <c:v>61.872171559592488</c:v>
                </c:pt>
                <c:pt idx="44244">
                  <c:v>61.766864230844909</c:v>
                </c:pt>
                <c:pt idx="44245">
                  <c:v>61.721287941758732</c:v>
                </c:pt>
                <c:pt idx="44246">
                  <c:v>61.687457084000933</c:v>
                </c:pt>
                <c:pt idx="44247">
                  <c:v>61.588273441672378</c:v>
                </c:pt>
                <c:pt idx="44248">
                  <c:v>61.599516931491003</c:v>
                </c:pt>
                <c:pt idx="44249">
                  <c:v>61.600821979416367</c:v>
                </c:pt>
                <c:pt idx="44250">
                  <c:v>61.571608983548359</c:v>
                </c:pt>
                <c:pt idx="44251">
                  <c:v>61.570504712226899</c:v>
                </c:pt>
                <c:pt idx="44252">
                  <c:v>61.543901812209633</c:v>
                </c:pt>
                <c:pt idx="44253">
                  <c:v>61.545206860135004</c:v>
                </c:pt>
                <c:pt idx="44254">
                  <c:v>61.544303365417427</c:v>
                </c:pt>
                <c:pt idx="44255">
                  <c:v>61.547616179381848</c:v>
                </c:pt>
                <c:pt idx="44256">
                  <c:v>61.529646673332451</c:v>
                </c:pt>
                <c:pt idx="44257">
                  <c:v>61.524024928423152</c:v>
                </c:pt>
                <c:pt idx="44258">
                  <c:v>61.533260652202728</c:v>
                </c:pt>
                <c:pt idx="44259">
                  <c:v>61.526233471066092</c:v>
                </c:pt>
                <c:pt idx="44260">
                  <c:v>61.515793087663077</c:v>
                </c:pt>
                <c:pt idx="44261">
                  <c:v>61.5044492095425</c:v>
                </c:pt>
                <c:pt idx="44262">
                  <c:v>61.502140278597629</c:v>
                </c:pt>
                <c:pt idx="44263">
                  <c:v>61.60985692659208</c:v>
                </c:pt>
                <c:pt idx="44264">
                  <c:v>61.581346648837723</c:v>
                </c:pt>
                <c:pt idx="44265">
                  <c:v>61.58576373412361</c:v>
                </c:pt>
                <c:pt idx="44266">
                  <c:v>61.663665056438333</c:v>
                </c:pt>
                <c:pt idx="44267">
                  <c:v>61.662962338324661</c:v>
                </c:pt>
                <c:pt idx="44268">
                  <c:v>61.656939040207533</c:v>
                </c:pt>
                <c:pt idx="44269">
                  <c:v>61.653224673035297</c:v>
                </c:pt>
                <c:pt idx="44270">
                  <c:v>61.652321178317749</c:v>
                </c:pt>
                <c:pt idx="44271">
                  <c:v>61.669587966253481</c:v>
                </c:pt>
                <c:pt idx="44272">
                  <c:v>61.665873599081259</c:v>
                </c:pt>
                <c:pt idx="44273">
                  <c:v>61.654830885866538</c:v>
                </c:pt>
                <c:pt idx="44274">
                  <c:v>61.657942923227047</c:v>
                </c:pt>
                <c:pt idx="44275">
                  <c:v>61.662861950022688</c:v>
                </c:pt>
                <c:pt idx="44276">
                  <c:v>61.65854525303876</c:v>
                </c:pt>
                <c:pt idx="44277">
                  <c:v>61.652120401713823</c:v>
                </c:pt>
                <c:pt idx="44278">
                  <c:v>61.64358739604792</c:v>
                </c:pt>
                <c:pt idx="44279">
                  <c:v>61.655332827376299</c:v>
                </c:pt>
                <c:pt idx="44280">
                  <c:v>61.654429332658729</c:v>
                </c:pt>
                <c:pt idx="44281">
                  <c:v>61.643386619444009</c:v>
                </c:pt>
                <c:pt idx="44282">
                  <c:v>61.641479241706918</c:v>
                </c:pt>
                <c:pt idx="44283">
                  <c:v>61.702013387783957</c:v>
                </c:pt>
                <c:pt idx="44284">
                  <c:v>61.699302903631249</c:v>
                </c:pt>
                <c:pt idx="44285">
                  <c:v>61.703017270803471</c:v>
                </c:pt>
                <c:pt idx="44286">
                  <c:v>61.690067179851667</c:v>
                </c:pt>
                <c:pt idx="44287">
                  <c:v>61.696592419478542</c:v>
                </c:pt>
                <c:pt idx="44288">
                  <c:v>61.692275722494607</c:v>
                </c:pt>
                <c:pt idx="44289">
                  <c:v>61.696993972686343</c:v>
                </c:pt>
                <c:pt idx="44290">
                  <c:v>61.696692807780487</c:v>
                </c:pt>
                <c:pt idx="44291">
                  <c:v>61.684244658338443</c:v>
                </c:pt>
                <c:pt idx="44292">
                  <c:v>61.687959025510672</c:v>
                </c:pt>
                <c:pt idx="44293">
                  <c:v>61.679827573052563</c:v>
                </c:pt>
                <c:pt idx="44294">
                  <c:v>61.678823690033049</c:v>
                </c:pt>
                <c:pt idx="44295">
                  <c:v>61.673804274935463</c:v>
                </c:pt>
                <c:pt idx="44296">
                  <c:v>61.668182530026151</c:v>
                </c:pt>
                <c:pt idx="44297">
                  <c:v>61.672599615312024</c:v>
                </c:pt>
                <c:pt idx="44298">
                  <c:v>61.664568551155888</c:v>
                </c:pt>
                <c:pt idx="44299">
                  <c:v>61.672800391915942</c:v>
                </c:pt>
                <c:pt idx="44300">
                  <c:v>61.689966791549729</c:v>
                </c:pt>
                <c:pt idx="44301">
                  <c:v>61.695789313062939</c:v>
                </c:pt>
                <c:pt idx="44302">
                  <c:v>61.681433785883797</c:v>
                </c:pt>
                <c:pt idx="44303">
                  <c:v>61.671796508896399</c:v>
                </c:pt>
                <c:pt idx="44304">
                  <c:v>61.677016700597932</c:v>
                </c:pt>
                <c:pt idx="44305">
                  <c:v>61.685248541357993</c:v>
                </c:pt>
                <c:pt idx="44306">
                  <c:v>61.684947376452108</c:v>
                </c:pt>
                <c:pt idx="44307">
                  <c:v>61.675310099464731</c:v>
                </c:pt>
                <c:pt idx="44308">
                  <c:v>61.673402721727648</c:v>
                </c:pt>
                <c:pt idx="44309">
                  <c:v>61.672097673802277</c:v>
                </c:pt>
                <c:pt idx="44310">
                  <c:v>61.67571165267254</c:v>
                </c:pt>
                <c:pt idx="44311">
                  <c:v>61.665672822477362</c:v>
                </c:pt>
                <c:pt idx="44312">
                  <c:v>61.663966221344161</c:v>
                </c:pt>
                <c:pt idx="44313">
                  <c:v>61.668483694932</c:v>
                </c:pt>
                <c:pt idx="44314">
                  <c:v>61.677217477201822</c:v>
                </c:pt>
                <c:pt idx="44315">
                  <c:v>61.670792625876899</c:v>
                </c:pt>
                <c:pt idx="44316">
                  <c:v>61.655332827376299</c:v>
                </c:pt>
                <c:pt idx="44317">
                  <c:v>61.653726614545057</c:v>
                </c:pt>
                <c:pt idx="44318">
                  <c:v>61.643988949255728</c:v>
                </c:pt>
                <c:pt idx="44319">
                  <c:v>61.630938470001972</c:v>
                </c:pt>
                <c:pt idx="44320">
                  <c:v>61.609455373384257</c:v>
                </c:pt>
                <c:pt idx="44321">
                  <c:v>61.603130910361301</c:v>
                </c:pt>
                <c:pt idx="44322">
                  <c:v>61.612768187348671</c:v>
                </c:pt>
                <c:pt idx="44323">
                  <c:v>61.606343336023762</c:v>
                </c:pt>
                <c:pt idx="44324">
                  <c:v>61.598011106961771</c:v>
                </c:pt>
                <c:pt idx="44325">
                  <c:v>61.588775383182181</c:v>
                </c:pt>
                <c:pt idx="44326">
                  <c:v>61.596706059036357</c:v>
                </c:pt>
                <c:pt idx="44327">
                  <c:v>61.592891303562197</c:v>
                </c:pt>
                <c:pt idx="44328">
                  <c:v>61.600621202812491</c:v>
                </c:pt>
                <c:pt idx="44329">
                  <c:v>61.580945095629907</c:v>
                </c:pt>
                <c:pt idx="44330">
                  <c:v>61.558458115992657</c:v>
                </c:pt>
                <c:pt idx="44331">
                  <c:v>61.557253456369217</c:v>
                </c:pt>
                <c:pt idx="44332">
                  <c:v>61.496618921990262</c:v>
                </c:pt>
                <c:pt idx="44333">
                  <c:v>61.486580091795069</c:v>
                </c:pt>
                <c:pt idx="44334">
                  <c:v>61.48206261820723</c:v>
                </c:pt>
                <c:pt idx="44335">
                  <c:v>61.484672714057979</c:v>
                </c:pt>
                <c:pt idx="44336">
                  <c:v>61.473830777447162</c:v>
                </c:pt>
                <c:pt idx="44337">
                  <c:v>61.448934478563068</c:v>
                </c:pt>
                <c:pt idx="44338">
                  <c:v>61.43809254195228</c:v>
                </c:pt>
                <c:pt idx="44339">
                  <c:v>61.443111957049879</c:v>
                </c:pt>
                <c:pt idx="44340">
                  <c:v>61.453953893660703</c:v>
                </c:pt>
                <c:pt idx="44341">
                  <c:v>61.439196813273753</c:v>
                </c:pt>
                <c:pt idx="44342">
                  <c:v>61.44200768572842</c:v>
                </c:pt>
                <c:pt idx="44343">
                  <c:v>61.445521276296731</c:v>
                </c:pt>
                <c:pt idx="44344">
                  <c:v>61.443814675163537</c:v>
                </c:pt>
                <c:pt idx="44345">
                  <c:v>61.439598366481583</c:v>
                </c:pt>
                <c:pt idx="44346">
                  <c:v>61.431366525721501</c:v>
                </c:pt>
                <c:pt idx="44347">
                  <c:v>61.420825754016548</c:v>
                </c:pt>
                <c:pt idx="44348">
                  <c:v>61.437791377046423</c:v>
                </c:pt>
                <c:pt idx="44349">
                  <c:v>61.459977191777803</c:v>
                </c:pt>
                <c:pt idx="44350">
                  <c:v>61.434880116289797</c:v>
                </c:pt>
                <c:pt idx="44351">
                  <c:v>61.482865724622847</c:v>
                </c:pt>
                <c:pt idx="44352">
                  <c:v>61.455258941586081</c:v>
                </c:pt>
                <c:pt idx="44353">
                  <c:v>61.456563989511437</c:v>
                </c:pt>
                <c:pt idx="44354">
                  <c:v>61.46138262800514</c:v>
                </c:pt>
                <c:pt idx="44355">
                  <c:v>61.453552340452902</c:v>
                </c:pt>
                <c:pt idx="44356">
                  <c:v>61.468911750651543</c:v>
                </c:pt>
                <c:pt idx="44357">
                  <c:v>61.468911750651543</c:v>
                </c:pt>
                <c:pt idx="44358">
                  <c:v>61.476842426505762</c:v>
                </c:pt>
                <c:pt idx="44359">
                  <c:v>61.477243979713542</c:v>
                </c:pt>
                <c:pt idx="44360">
                  <c:v>61.477946697827207</c:v>
                </c:pt>
                <c:pt idx="44361">
                  <c:v>61.466803596310527</c:v>
                </c:pt>
                <c:pt idx="44362">
                  <c:v>61.461583404609023</c:v>
                </c:pt>
                <c:pt idx="44363">
                  <c:v>61.457266707625102</c:v>
                </c:pt>
                <c:pt idx="44364">
                  <c:v>61.454355446868497</c:v>
                </c:pt>
                <c:pt idx="44365">
                  <c:v>61.45355234045288</c:v>
                </c:pt>
                <c:pt idx="44366">
                  <c:v>61.44602321780647</c:v>
                </c:pt>
                <c:pt idx="44367">
                  <c:v>61.445119723088908</c:v>
                </c:pt>
                <c:pt idx="44368">
                  <c:v>61.442108074030372</c:v>
                </c:pt>
                <c:pt idx="44369">
                  <c:v>61.47413194235304</c:v>
                </c:pt>
                <c:pt idx="44370">
                  <c:v>61.478047086129159</c:v>
                </c:pt>
                <c:pt idx="44371">
                  <c:v>61.496518533688317</c:v>
                </c:pt>
                <c:pt idx="44372">
                  <c:v>61.494410379347308</c:v>
                </c:pt>
                <c:pt idx="44373">
                  <c:v>61.481058735187723</c:v>
                </c:pt>
                <c:pt idx="44374">
                  <c:v>61.489290575947777</c:v>
                </c:pt>
                <c:pt idx="44375">
                  <c:v>61.49280416651608</c:v>
                </c:pt>
                <c:pt idx="44376">
                  <c:v>61.487383198210672</c:v>
                </c:pt>
                <c:pt idx="44377">
                  <c:v>61.47413194235304</c:v>
                </c:pt>
                <c:pt idx="44378">
                  <c:v>61.468209032537871</c:v>
                </c:pt>
                <c:pt idx="44379">
                  <c:v>61.46720514951835</c:v>
                </c:pt>
                <c:pt idx="44380">
                  <c:v>61.464293888761752</c:v>
                </c:pt>
                <c:pt idx="44381">
                  <c:v>61.463189617440278</c:v>
                </c:pt>
                <c:pt idx="44382">
                  <c:v>61.441505744218652</c:v>
                </c:pt>
                <c:pt idx="44383">
                  <c:v>61.441505744218652</c:v>
                </c:pt>
                <c:pt idx="44384">
                  <c:v>61.438494095160067</c:v>
                </c:pt>
                <c:pt idx="44385">
                  <c:v>61.443613898559633</c:v>
                </c:pt>
                <c:pt idx="44386">
                  <c:v>61.437289435536663</c:v>
                </c:pt>
                <c:pt idx="44387">
                  <c:v>61.441003802708877</c:v>
                </c:pt>
                <c:pt idx="44388">
                  <c:v>61.452448069131407</c:v>
                </c:pt>
                <c:pt idx="44389">
                  <c:v>61.454355446868497</c:v>
                </c:pt>
                <c:pt idx="44390">
                  <c:v>61.364407528319539</c:v>
                </c:pt>
                <c:pt idx="44391">
                  <c:v>61.356978793975117</c:v>
                </c:pt>
                <c:pt idx="44392">
                  <c:v>61.288313195439983</c:v>
                </c:pt>
                <c:pt idx="44393">
                  <c:v>61.278876695056482</c:v>
                </c:pt>
                <c:pt idx="44394">
                  <c:v>61.273756891656937</c:v>
                </c:pt>
                <c:pt idx="44395">
                  <c:v>61.27435922146865</c:v>
                </c:pt>
                <c:pt idx="44396">
                  <c:v>61.271247184108141</c:v>
                </c:pt>
                <c:pt idx="44397">
                  <c:v>61.262714178442231</c:v>
                </c:pt>
                <c:pt idx="44398">
                  <c:v>61.264822332783211</c:v>
                </c:pt>
                <c:pt idx="44399">
                  <c:v>61.269841747880832</c:v>
                </c:pt>
                <c:pt idx="44400">
                  <c:v>61.273556115053047</c:v>
                </c:pt>
                <c:pt idx="44401">
                  <c:v>61.303271052430823</c:v>
                </c:pt>
                <c:pt idx="44402">
                  <c:v>61.306483478093277</c:v>
                </c:pt>
                <c:pt idx="44403">
                  <c:v>61.316622696590443</c:v>
                </c:pt>
                <c:pt idx="44404">
                  <c:v>61.307386972810832</c:v>
                </c:pt>
                <c:pt idx="44405">
                  <c:v>61.30768813771666</c:v>
                </c:pt>
                <c:pt idx="44406">
                  <c:v>61.305078041865933</c:v>
                </c:pt>
                <c:pt idx="44407">
                  <c:v>61.284197275059917</c:v>
                </c:pt>
                <c:pt idx="44408">
                  <c:v>61.274258833166698</c:v>
                </c:pt>
                <c:pt idx="44409">
                  <c:v>61.372338204173758</c:v>
                </c:pt>
                <c:pt idx="44410">
                  <c:v>61.38508751852163</c:v>
                </c:pt>
                <c:pt idx="44411">
                  <c:v>61.454255058566517</c:v>
                </c:pt>
                <c:pt idx="44412">
                  <c:v>61.468209032537871</c:v>
                </c:pt>
                <c:pt idx="44413">
                  <c:v>61.489390964249722</c:v>
                </c:pt>
                <c:pt idx="44414">
                  <c:v>61.497723193311742</c:v>
                </c:pt>
                <c:pt idx="44415">
                  <c:v>61.504951151052268</c:v>
                </c:pt>
                <c:pt idx="44416">
                  <c:v>61.511275614075252</c:v>
                </c:pt>
                <c:pt idx="44417">
                  <c:v>61.506456975581528</c:v>
                </c:pt>
                <c:pt idx="44418">
                  <c:v>61.504549597844438</c:v>
                </c:pt>
                <c:pt idx="44419">
                  <c:v>61.497723193311707</c:v>
                </c:pt>
                <c:pt idx="44420">
                  <c:v>61.4957154272727</c:v>
                </c:pt>
                <c:pt idx="44421">
                  <c:v>61.492503001610217</c:v>
                </c:pt>
                <c:pt idx="44422">
                  <c:v>61.487985528022378</c:v>
                </c:pt>
                <c:pt idx="44423">
                  <c:v>61.519708231439211</c:v>
                </c:pt>
                <c:pt idx="44424">
                  <c:v>61.535469194845653</c:v>
                </c:pt>
                <c:pt idx="44425">
                  <c:v>61.531152497861733</c:v>
                </c:pt>
                <c:pt idx="44426">
                  <c:v>61.512279497094767</c:v>
                </c:pt>
                <c:pt idx="44427">
                  <c:v>61.494209602743403</c:v>
                </c:pt>
                <c:pt idx="44428">
                  <c:v>61.4957154272727</c:v>
                </c:pt>
                <c:pt idx="44429">
                  <c:v>61.492603389912183</c:v>
                </c:pt>
                <c:pt idx="44430">
                  <c:v>61.510472507659642</c:v>
                </c:pt>
                <c:pt idx="44431">
                  <c:v>61.515993864267003</c:v>
                </c:pt>
                <c:pt idx="44432">
                  <c:v>61.391110816638772</c:v>
                </c:pt>
                <c:pt idx="44433">
                  <c:v>61.393921689093418</c:v>
                </c:pt>
                <c:pt idx="44434">
                  <c:v>61.392014311356327</c:v>
                </c:pt>
                <c:pt idx="44435">
                  <c:v>61.385288295125541</c:v>
                </c:pt>
                <c:pt idx="44436">
                  <c:v>61.380469656631853</c:v>
                </c:pt>
                <c:pt idx="44437">
                  <c:v>61.388299944184112</c:v>
                </c:pt>
                <c:pt idx="44438">
                  <c:v>61.40004537551247</c:v>
                </c:pt>
                <c:pt idx="44439">
                  <c:v>61.394624407207061</c:v>
                </c:pt>
                <c:pt idx="44440">
                  <c:v>61.402354306457383</c:v>
                </c:pt>
                <c:pt idx="44441">
                  <c:v>61.401049258531998</c:v>
                </c:pt>
                <c:pt idx="44442">
                  <c:v>61.377257230969398</c:v>
                </c:pt>
                <c:pt idx="44443">
                  <c:v>61.350754719254077</c:v>
                </c:pt>
                <c:pt idx="44444">
                  <c:v>61.35637646416339</c:v>
                </c:pt>
                <c:pt idx="44445">
                  <c:v>61.373040922287423</c:v>
                </c:pt>
                <c:pt idx="44446">
                  <c:v>61.387396449466529</c:v>
                </c:pt>
                <c:pt idx="44447">
                  <c:v>61.387396449466522</c:v>
                </c:pt>
                <c:pt idx="44448">
                  <c:v>61.389002662297749</c:v>
                </c:pt>
                <c:pt idx="44449">
                  <c:v>61.378361502290858</c:v>
                </c:pt>
                <c:pt idx="44450">
                  <c:v>61.375349853232287</c:v>
                </c:pt>
                <c:pt idx="44451">
                  <c:v>61.50203989029567</c:v>
                </c:pt>
                <c:pt idx="44452">
                  <c:v>61.510271731055731</c:v>
                </c:pt>
                <c:pt idx="44453">
                  <c:v>61.502943385013211</c:v>
                </c:pt>
                <c:pt idx="44454">
                  <c:v>61.507460858601057</c:v>
                </c:pt>
                <c:pt idx="44455">
                  <c:v>61.513885709926001</c:v>
                </c:pt>
                <c:pt idx="44456">
                  <c:v>61.496920086896097</c:v>
                </c:pt>
                <c:pt idx="44457">
                  <c:v>61.486580091795048</c:v>
                </c:pt>
                <c:pt idx="44458">
                  <c:v>61.489892905759483</c:v>
                </c:pt>
                <c:pt idx="44459">
                  <c:v>61.486881256700897</c:v>
                </c:pt>
                <c:pt idx="44460">
                  <c:v>61.438293318556198</c:v>
                </c:pt>
                <c:pt idx="44461">
                  <c:v>61.439999919689363</c:v>
                </c:pt>
                <c:pt idx="44462">
                  <c:v>61.466502431404699</c:v>
                </c:pt>
                <c:pt idx="44463">
                  <c:v>61.459676026871954</c:v>
                </c:pt>
                <c:pt idx="44464">
                  <c:v>61.464093112157848</c:v>
                </c:pt>
                <c:pt idx="44465">
                  <c:v>61.475637766882308</c:v>
                </c:pt>
                <c:pt idx="44466">
                  <c:v>61.46600048989491</c:v>
                </c:pt>
                <c:pt idx="44467">
                  <c:v>61.461984957816838</c:v>
                </c:pt>
                <c:pt idx="44468">
                  <c:v>61.458772532154377</c:v>
                </c:pt>
                <c:pt idx="44469">
                  <c:v>61.457567872530952</c:v>
                </c:pt>
                <c:pt idx="44470">
                  <c:v>61.438895648367897</c:v>
                </c:pt>
                <c:pt idx="44471">
                  <c:v>61.430764195909781</c:v>
                </c:pt>
                <c:pt idx="44472">
                  <c:v>61.433273903458577</c:v>
                </c:pt>
                <c:pt idx="44473">
                  <c:v>61.431165749117582</c:v>
                </c:pt>
                <c:pt idx="44474">
                  <c:v>61.438694871763971</c:v>
                </c:pt>
                <c:pt idx="44475">
                  <c:v>61.456865154417272</c:v>
                </c:pt>
                <c:pt idx="44476">
                  <c:v>61.451042632904077</c:v>
                </c:pt>
                <c:pt idx="44477">
                  <c:v>61.454355446868497</c:v>
                </c:pt>
                <c:pt idx="44478">
                  <c:v>61.448532925355273</c:v>
                </c:pt>
                <c:pt idx="44479">
                  <c:v>61.502541831805416</c:v>
                </c:pt>
                <c:pt idx="44480">
                  <c:v>61.502140278597608</c:v>
                </c:pt>
                <c:pt idx="44481">
                  <c:v>61.481359900093551</c:v>
                </c:pt>
                <c:pt idx="44482">
                  <c:v>61.493808049535609</c:v>
                </c:pt>
                <c:pt idx="44483">
                  <c:v>61.506055422373741</c:v>
                </c:pt>
                <c:pt idx="44484">
                  <c:v>61.49210144840243</c:v>
                </c:pt>
                <c:pt idx="44485">
                  <c:v>61.49782358161368</c:v>
                </c:pt>
                <c:pt idx="44486">
                  <c:v>61.49702047519807</c:v>
                </c:pt>
                <c:pt idx="44487">
                  <c:v>61.511376002377197</c:v>
                </c:pt>
                <c:pt idx="44488">
                  <c:v>61.500433677464429</c:v>
                </c:pt>
                <c:pt idx="44489">
                  <c:v>61.504649986146418</c:v>
                </c:pt>
                <c:pt idx="44490">
                  <c:v>61.509769789545977</c:v>
                </c:pt>
                <c:pt idx="44491">
                  <c:v>61.520210172948978</c:v>
                </c:pt>
                <c:pt idx="44492">
                  <c:v>61.532457545787103</c:v>
                </c:pt>
                <c:pt idx="44493">
                  <c:v>61.528642790312936</c:v>
                </c:pt>
                <c:pt idx="44494">
                  <c:v>61.521615609176301</c:v>
                </c:pt>
                <c:pt idx="44495">
                  <c:v>61.526434247669982</c:v>
                </c:pt>
                <c:pt idx="44496">
                  <c:v>61.513885709926001</c:v>
                </c:pt>
                <c:pt idx="44497">
                  <c:v>61.525129199744633</c:v>
                </c:pt>
                <c:pt idx="44498">
                  <c:v>61.527438130689518</c:v>
                </c:pt>
                <c:pt idx="44499">
                  <c:v>61.530148614842197</c:v>
                </c:pt>
                <c:pt idx="44500">
                  <c:v>61.544002200511599</c:v>
                </c:pt>
                <c:pt idx="44501">
                  <c:v>61.539283950319849</c:v>
                </c:pt>
                <c:pt idx="44502">
                  <c:v>61.525631141254372</c:v>
                </c:pt>
                <c:pt idx="44503">
                  <c:v>61.535770359751552</c:v>
                </c:pt>
                <c:pt idx="44504">
                  <c:v>61.542395987680358</c:v>
                </c:pt>
                <c:pt idx="44505">
                  <c:v>61.546311131456498</c:v>
                </c:pt>
                <c:pt idx="44506">
                  <c:v>61.538882397112047</c:v>
                </c:pt>
                <c:pt idx="44507">
                  <c:v>61.522719880497782</c:v>
                </c:pt>
                <c:pt idx="44508">
                  <c:v>61.527839683897312</c:v>
                </c:pt>
                <c:pt idx="44509">
                  <c:v>61.525129199744633</c:v>
                </c:pt>
                <c:pt idx="44510">
                  <c:v>61.504549597844452</c:v>
                </c:pt>
                <c:pt idx="44511">
                  <c:v>61.49481193255513</c:v>
                </c:pt>
                <c:pt idx="44512">
                  <c:v>61.50756124690303</c:v>
                </c:pt>
                <c:pt idx="44513">
                  <c:v>61.5084647416206</c:v>
                </c:pt>
                <c:pt idx="44514">
                  <c:v>61.517700465400168</c:v>
                </c:pt>
                <c:pt idx="44515">
                  <c:v>61.528642790312936</c:v>
                </c:pt>
                <c:pt idx="44516">
                  <c:v>61.532859098994912</c:v>
                </c:pt>
                <c:pt idx="44517">
                  <c:v>61.527940072199272</c:v>
                </c:pt>
                <c:pt idx="44518">
                  <c:v>61.534164146920297</c:v>
                </c:pt>
                <c:pt idx="44519">
                  <c:v>61.535368806543723</c:v>
                </c:pt>
                <c:pt idx="44520">
                  <c:v>61.541793657868617</c:v>
                </c:pt>
                <c:pt idx="44521">
                  <c:v>61.543701035605707</c:v>
                </c:pt>
                <c:pt idx="44522">
                  <c:v>61.550828605044288</c:v>
                </c:pt>
                <c:pt idx="44523">
                  <c:v>61.553037147687249</c:v>
                </c:pt>
                <c:pt idx="44524">
                  <c:v>61.587671111860651</c:v>
                </c:pt>
                <c:pt idx="44525">
                  <c:v>61.540488609943253</c:v>
                </c:pt>
                <c:pt idx="44526">
                  <c:v>61.570805877132763</c:v>
                </c:pt>
                <c:pt idx="44527">
                  <c:v>61.570002770717153</c:v>
                </c:pt>
                <c:pt idx="44528">
                  <c:v>61.569199664301529</c:v>
                </c:pt>
                <c:pt idx="44529">
                  <c:v>61.588775383182167</c:v>
                </c:pt>
                <c:pt idx="44530">
                  <c:v>61.59128509073097</c:v>
                </c:pt>
                <c:pt idx="44531">
                  <c:v>61.58295286166895</c:v>
                </c:pt>
                <c:pt idx="44532">
                  <c:v>61.594497516393403</c:v>
                </c:pt>
                <c:pt idx="44533">
                  <c:v>61.586366063935287</c:v>
                </c:pt>
                <c:pt idx="44534">
                  <c:v>61.592790915260231</c:v>
                </c:pt>
                <c:pt idx="44535">
                  <c:v>61.583655579782587</c:v>
                </c:pt>
                <c:pt idx="44536">
                  <c:v>61.607849160553023</c:v>
                </c:pt>
                <c:pt idx="44537">
                  <c:v>61.604034405078863</c:v>
                </c:pt>
                <c:pt idx="44538">
                  <c:v>61.601323920926149</c:v>
                </c:pt>
                <c:pt idx="44539">
                  <c:v>61.604837511494459</c:v>
                </c:pt>
                <c:pt idx="44540">
                  <c:v>61.614173623576001</c:v>
                </c:pt>
                <c:pt idx="44541">
                  <c:v>61.612165857536958</c:v>
                </c:pt>
                <c:pt idx="44542">
                  <c:v>61.609656149988162</c:v>
                </c:pt>
                <c:pt idx="44543">
                  <c:v>61.581447037139647</c:v>
                </c:pt>
                <c:pt idx="44544">
                  <c:v>61.664267386250003</c:v>
                </c:pt>
                <c:pt idx="44545">
                  <c:v>61.6694875779515</c:v>
                </c:pt>
                <c:pt idx="44546">
                  <c:v>61.670993402480782</c:v>
                </c:pt>
                <c:pt idx="44547">
                  <c:v>61.673402721727633</c:v>
                </c:pt>
                <c:pt idx="44548">
                  <c:v>61.68283922211112</c:v>
                </c:pt>
                <c:pt idx="44549">
                  <c:v>61.687356695698973</c:v>
                </c:pt>
                <c:pt idx="44550">
                  <c:v>61.682437668903333</c:v>
                </c:pt>
                <c:pt idx="44551">
                  <c:v>61.678924078335008</c:v>
                </c:pt>
                <c:pt idx="44552">
                  <c:v>61.682738833809182</c:v>
                </c:pt>
                <c:pt idx="44553">
                  <c:v>61.684445434942347</c:v>
                </c:pt>
                <c:pt idx="44554">
                  <c:v>61.693781547023889</c:v>
                </c:pt>
                <c:pt idx="44555">
                  <c:v>61.670391072669098</c:v>
                </c:pt>
                <c:pt idx="44556">
                  <c:v>61.666977870402732</c:v>
                </c:pt>
                <c:pt idx="44557">
                  <c:v>61.681835339091613</c:v>
                </c:pt>
                <c:pt idx="44558">
                  <c:v>61.677518642107678</c:v>
                </c:pt>
                <c:pt idx="44559">
                  <c:v>61.671194179084701</c:v>
                </c:pt>
                <c:pt idx="44560">
                  <c:v>61.681132620977962</c:v>
                </c:pt>
                <c:pt idx="44561">
                  <c:v>61.684746599848197</c:v>
                </c:pt>
                <c:pt idx="44562">
                  <c:v>61.680731067770147</c:v>
                </c:pt>
                <c:pt idx="44563">
                  <c:v>61.658344476434863</c:v>
                </c:pt>
                <c:pt idx="44564">
                  <c:v>61.651116518694323</c:v>
                </c:pt>
                <c:pt idx="44565">
                  <c:v>61.651417683600172</c:v>
                </c:pt>
                <c:pt idx="44566">
                  <c:v>61.654429332658751</c:v>
                </c:pt>
                <c:pt idx="44567">
                  <c:v>61.651216906996282</c:v>
                </c:pt>
                <c:pt idx="44568">
                  <c:v>61.66647592889295</c:v>
                </c:pt>
                <c:pt idx="44569">
                  <c:v>61.680931844374037</c:v>
                </c:pt>
                <c:pt idx="44570">
                  <c:v>61.686854754189177</c:v>
                </c:pt>
                <c:pt idx="44571">
                  <c:v>61.593594021675841</c:v>
                </c:pt>
                <c:pt idx="44572">
                  <c:v>61.580643930724051</c:v>
                </c:pt>
                <c:pt idx="44573">
                  <c:v>61.570203547321029</c:v>
                </c:pt>
                <c:pt idx="44574">
                  <c:v>61.577431505061568</c:v>
                </c:pt>
                <c:pt idx="44575">
                  <c:v>61.590481984315318</c:v>
                </c:pt>
                <c:pt idx="44576">
                  <c:v>61.580844707327941</c:v>
                </c:pt>
                <c:pt idx="44577">
                  <c:v>61.589779266201667</c:v>
                </c:pt>
                <c:pt idx="44578">
                  <c:v>61.584157521292347</c:v>
                </c:pt>
                <c:pt idx="44579">
                  <c:v>61.585562957519699</c:v>
                </c:pt>
                <c:pt idx="44580">
                  <c:v>61.590381596013373</c:v>
                </c:pt>
                <c:pt idx="44581">
                  <c:v>61.590281207711413</c:v>
                </c:pt>
                <c:pt idx="44582">
                  <c:v>61.59259013865632</c:v>
                </c:pt>
                <c:pt idx="44583">
                  <c:v>61.610459256403772</c:v>
                </c:pt>
                <c:pt idx="44584">
                  <c:v>61.612366634140862</c:v>
                </c:pt>
                <c:pt idx="44585">
                  <c:v>61.616683331124797</c:v>
                </c:pt>
                <c:pt idx="44586">
                  <c:v>61.602930133757383</c:v>
                </c:pt>
                <c:pt idx="44587">
                  <c:v>61.593594021675862</c:v>
                </c:pt>
                <c:pt idx="44588">
                  <c:v>61.611362751121348</c:v>
                </c:pt>
                <c:pt idx="44589">
                  <c:v>61.551129769950151</c:v>
                </c:pt>
                <c:pt idx="44590">
                  <c:v>61.656939040207511</c:v>
                </c:pt>
                <c:pt idx="44591">
                  <c:v>61.657842534925088</c:v>
                </c:pt>
                <c:pt idx="44592">
                  <c:v>61.675008934558903</c:v>
                </c:pt>
                <c:pt idx="44593">
                  <c:v>61.684746599848197</c:v>
                </c:pt>
                <c:pt idx="44594">
                  <c:v>61.680530291166242</c:v>
                </c:pt>
                <c:pt idx="44595">
                  <c:v>61.68263844550723</c:v>
                </c:pt>
                <c:pt idx="44596">
                  <c:v>61.670893014178858</c:v>
                </c:pt>
                <c:pt idx="44597">
                  <c:v>61.6862524243775</c:v>
                </c:pt>
                <c:pt idx="44598">
                  <c:v>61.686152036075541</c:v>
                </c:pt>
                <c:pt idx="44599">
                  <c:v>61.707233579485447</c:v>
                </c:pt>
                <c:pt idx="44600">
                  <c:v>61.713758819112329</c:v>
                </c:pt>
                <c:pt idx="44601">
                  <c:v>61.704924648540548</c:v>
                </c:pt>
                <c:pt idx="44602">
                  <c:v>61.694584653439499</c:v>
                </c:pt>
                <c:pt idx="44603">
                  <c:v>61.693179217212162</c:v>
                </c:pt>
                <c:pt idx="44604">
                  <c:v>61.689866403247727</c:v>
                </c:pt>
                <c:pt idx="44605">
                  <c:v>61.708137074203009</c:v>
                </c:pt>
                <c:pt idx="44606">
                  <c:v>61.724901920629001</c:v>
                </c:pt>
                <c:pt idx="44607">
                  <c:v>61.63485361377807</c:v>
                </c:pt>
                <c:pt idx="44608">
                  <c:v>61.687557472302849</c:v>
                </c:pt>
                <c:pt idx="44609">
                  <c:v>61.613872458670109</c:v>
                </c:pt>
                <c:pt idx="44610">
                  <c:v>61.629934586982422</c:v>
                </c:pt>
                <c:pt idx="44611">
                  <c:v>61.625115948488748</c:v>
                </c:pt>
                <c:pt idx="44612">
                  <c:v>61.549523557118903</c:v>
                </c:pt>
                <c:pt idx="44613">
                  <c:v>61.547816955985738</c:v>
                </c:pt>
                <c:pt idx="44614">
                  <c:v>61.556048796745777</c:v>
                </c:pt>
                <c:pt idx="44615">
                  <c:v>61.570303935622967</c:v>
                </c:pt>
                <c:pt idx="44616">
                  <c:v>61.577029951853753</c:v>
                </c:pt>
                <c:pt idx="44617">
                  <c:v>61.588173053370411</c:v>
                </c:pt>
                <c:pt idx="44618">
                  <c:v>61.565987238639053</c:v>
                </c:pt>
                <c:pt idx="44619">
                  <c:v>61.584458686198197</c:v>
                </c:pt>
                <c:pt idx="44620">
                  <c:v>61.590582372617277</c:v>
                </c:pt>
                <c:pt idx="44621">
                  <c:v>61.590080431107509</c:v>
                </c:pt>
                <c:pt idx="44622">
                  <c:v>61.603833628474938</c:v>
                </c:pt>
                <c:pt idx="44623">
                  <c:v>61.603030522059321</c:v>
                </c:pt>
                <c:pt idx="44624">
                  <c:v>61.604134793380808</c:v>
                </c:pt>
                <c:pt idx="44625">
                  <c:v>61.590783149221203</c:v>
                </c:pt>
                <c:pt idx="44626">
                  <c:v>61.675510876068643</c:v>
                </c:pt>
                <c:pt idx="44627">
                  <c:v>61.687155919095069</c:v>
                </c:pt>
                <c:pt idx="44628">
                  <c:v>61.773991800283497</c:v>
                </c:pt>
                <c:pt idx="44629">
                  <c:v>61.779211991985008</c:v>
                </c:pt>
                <c:pt idx="44630">
                  <c:v>61.793768295768047</c:v>
                </c:pt>
                <c:pt idx="44631">
                  <c:v>61.871067288271043</c:v>
                </c:pt>
                <c:pt idx="44632">
                  <c:v>61.891345725265353</c:v>
                </c:pt>
                <c:pt idx="44633">
                  <c:v>61.897670188288323</c:v>
                </c:pt>
                <c:pt idx="44634">
                  <c:v>61.901886496970278</c:v>
                </c:pt>
                <c:pt idx="44635">
                  <c:v>61.897670188288288</c:v>
                </c:pt>
                <c:pt idx="44636">
                  <c:v>61.893755044512183</c:v>
                </c:pt>
                <c:pt idx="44637">
                  <c:v>61.902087273574168</c:v>
                </c:pt>
                <c:pt idx="44638">
                  <c:v>61.895260869041437</c:v>
                </c:pt>
                <c:pt idx="44639">
                  <c:v>61.892249219982901</c:v>
                </c:pt>
                <c:pt idx="44640">
                  <c:v>61.898674071307823</c:v>
                </c:pt>
                <c:pt idx="44641">
                  <c:v>61.891646890171181</c:v>
                </c:pt>
                <c:pt idx="44642">
                  <c:v>61.896465528664883</c:v>
                </c:pt>
                <c:pt idx="44643">
                  <c:v>61.901986885272208</c:v>
                </c:pt>
                <c:pt idx="44644">
                  <c:v>61.907709018483473</c:v>
                </c:pt>
                <c:pt idx="44645">
                  <c:v>61.790857035011427</c:v>
                </c:pt>
                <c:pt idx="44646">
                  <c:v>61.793567519164121</c:v>
                </c:pt>
                <c:pt idx="44647">
                  <c:v>61.784231407082594</c:v>
                </c:pt>
                <c:pt idx="44648">
                  <c:v>61.778710050475247</c:v>
                </c:pt>
                <c:pt idx="44649">
                  <c:v>61.769273550091761</c:v>
                </c:pt>
                <c:pt idx="44650">
                  <c:v>61.767466560656644</c:v>
                </c:pt>
                <c:pt idx="44651">
                  <c:v>61.759234719896583</c:v>
                </c:pt>
                <c:pt idx="44652">
                  <c:v>61.745682299133058</c:v>
                </c:pt>
                <c:pt idx="44653">
                  <c:v>61.743674533094023</c:v>
                </c:pt>
                <c:pt idx="44654">
                  <c:v>61.749195889701383</c:v>
                </c:pt>
                <c:pt idx="44655">
                  <c:v>61.752408315363851</c:v>
                </c:pt>
                <c:pt idx="44656">
                  <c:v>61.755821517630189</c:v>
                </c:pt>
                <c:pt idx="44657">
                  <c:v>61.751404432344323</c:v>
                </c:pt>
                <c:pt idx="44658">
                  <c:v>61.75381375159116</c:v>
                </c:pt>
                <c:pt idx="44659">
                  <c:v>61.757528118763403</c:v>
                </c:pt>
                <c:pt idx="44660">
                  <c:v>61.769273550091768</c:v>
                </c:pt>
                <c:pt idx="44661">
                  <c:v>61.769072773487849</c:v>
                </c:pt>
                <c:pt idx="44662">
                  <c:v>61.768370055374199</c:v>
                </c:pt>
                <c:pt idx="44663">
                  <c:v>61.763451028578551</c:v>
                </c:pt>
                <c:pt idx="44664">
                  <c:v>61.879499905635008</c:v>
                </c:pt>
                <c:pt idx="44665">
                  <c:v>61.884820485638443</c:v>
                </c:pt>
                <c:pt idx="44666">
                  <c:v>61.882812719599421</c:v>
                </c:pt>
                <c:pt idx="44667">
                  <c:v>61.885723980356012</c:v>
                </c:pt>
                <c:pt idx="44668">
                  <c:v>61.879700682238912</c:v>
                </c:pt>
                <c:pt idx="44669">
                  <c:v>61.880503788654522</c:v>
                </c:pt>
                <c:pt idx="44670">
                  <c:v>61.889639124132152</c:v>
                </c:pt>
                <c:pt idx="44671">
                  <c:v>61.925076194721179</c:v>
                </c:pt>
                <c:pt idx="44672">
                  <c:v>61.912929210184998</c:v>
                </c:pt>
                <c:pt idx="44673">
                  <c:v>61.916643577357213</c:v>
                </c:pt>
                <c:pt idx="44674">
                  <c:v>61.918651343396249</c:v>
                </c:pt>
                <c:pt idx="44675">
                  <c:v>61.920357944529442</c:v>
                </c:pt>
                <c:pt idx="44676">
                  <c:v>61.92126143924699</c:v>
                </c:pt>
                <c:pt idx="44677">
                  <c:v>61.933508812085151</c:v>
                </c:pt>
                <c:pt idx="44678">
                  <c:v>61.939130556994449</c:v>
                </c:pt>
                <c:pt idx="44679">
                  <c:v>61.940134440013971</c:v>
                </c:pt>
                <c:pt idx="44680">
                  <c:v>61.947462786056462</c:v>
                </c:pt>
                <c:pt idx="44681">
                  <c:v>61.94515385511157</c:v>
                </c:pt>
                <c:pt idx="44682">
                  <c:v>61.931400657744128</c:v>
                </c:pt>
                <c:pt idx="44683">
                  <c:v>61.924574253211397</c:v>
                </c:pt>
                <c:pt idx="44684">
                  <c:v>61.922867652078217</c:v>
                </c:pt>
                <c:pt idx="44685">
                  <c:v>61.925879301136803</c:v>
                </c:pt>
                <c:pt idx="44686">
                  <c:v>61.925176583023131</c:v>
                </c:pt>
                <c:pt idx="44687">
                  <c:v>61.937022402653447</c:v>
                </c:pt>
                <c:pt idx="44688">
                  <c:v>61.956798898137997</c:v>
                </c:pt>
                <c:pt idx="44689">
                  <c:v>61.879399517333027</c:v>
                </c:pt>
                <c:pt idx="44690">
                  <c:v>61.856812149393832</c:v>
                </c:pt>
                <c:pt idx="44691">
                  <c:v>61.899477177723419</c:v>
                </c:pt>
                <c:pt idx="44692">
                  <c:v>61.895160480739513</c:v>
                </c:pt>
                <c:pt idx="44693">
                  <c:v>61.907909795087413</c:v>
                </c:pt>
                <c:pt idx="44694">
                  <c:v>61.804409455774937</c:v>
                </c:pt>
                <c:pt idx="44695">
                  <c:v>61.815552557291603</c:v>
                </c:pt>
                <c:pt idx="44696">
                  <c:v>61.820170419181402</c:v>
                </c:pt>
                <c:pt idx="44697">
                  <c:v>61.815853722197453</c:v>
                </c:pt>
                <c:pt idx="44698">
                  <c:v>61.808826541060817</c:v>
                </c:pt>
                <c:pt idx="44699">
                  <c:v>61.811838190119367</c:v>
                </c:pt>
                <c:pt idx="44700">
                  <c:v>61.812139355025231</c:v>
                </c:pt>
                <c:pt idx="44701">
                  <c:v>61.822680126730177</c:v>
                </c:pt>
                <c:pt idx="44702">
                  <c:v>61.826796047110221</c:v>
                </c:pt>
                <c:pt idx="44703">
                  <c:v>61.845669047877173</c:v>
                </c:pt>
                <c:pt idx="44704">
                  <c:v>61.837838760324928</c:v>
                </c:pt>
                <c:pt idx="44705">
                  <c:v>61.837236430513222</c:v>
                </c:pt>
                <c:pt idx="44706">
                  <c:v>61.820973525596997</c:v>
                </c:pt>
                <c:pt idx="44707">
                  <c:v>61.829406142960977</c:v>
                </c:pt>
                <c:pt idx="44708">
                  <c:v>61.911423385655702</c:v>
                </c:pt>
                <c:pt idx="44709">
                  <c:v>61.909014066408872</c:v>
                </c:pt>
                <c:pt idx="44710">
                  <c:v>61.885824368657957</c:v>
                </c:pt>
                <c:pt idx="44711">
                  <c:v>61.89415659771997</c:v>
                </c:pt>
                <c:pt idx="44712">
                  <c:v>61.878997964125233</c:v>
                </c:pt>
                <c:pt idx="44713">
                  <c:v>61.986212670609909</c:v>
                </c:pt>
                <c:pt idx="44714">
                  <c:v>61.976976946830327</c:v>
                </c:pt>
                <c:pt idx="44715">
                  <c:v>61.970250930599548</c:v>
                </c:pt>
                <c:pt idx="44716">
                  <c:v>61.969849377391718</c:v>
                </c:pt>
                <c:pt idx="44717">
                  <c:v>61.960714041914123</c:v>
                </c:pt>
                <c:pt idx="44718">
                  <c:v>61.967440058144881</c:v>
                </c:pt>
                <c:pt idx="44719">
                  <c:v>61.97175675512883</c:v>
                </c:pt>
                <c:pt idx="44720">
                  <c:v>61.978482771359609</c:v>
                </c:pt>
                <c:pt idx="44721">
                  <c:v>61.96874510607028</c:v>
                </c:pt>
                <c:pt idx="44722">
                  <c:v>61.949169387189649</c:v>
                </c:pt>
                <c:pt idx="44723">
                  <c:v>61.98028976079474</c:v>
                </c:pt>
                <c:pt idx="44724">
                  <c:v>61.987316941931397</c:v>
                </c:pt>
                <c:pt idx="44725">
                  <c:v>62.004985283074951</c:v>
                </c:pt>
                <c:pt idx="44726">
                  <c:v>61.971154425317117</c:v>
                </c:pt>
                <c:pt idx="44727">
                  <c:v>61.95991093549852</c:v>
                </c:pt>
                <c:pt idx="44728">
                  <c:v>61.965532680407833</c:v>
                </c:pt>
                <c:pt idx="44729">
                  <c:v>61.956798898138018</c:v>
                </c:pt>
                <c:pt idx="44730">
                  <c:v>61.94515385511157</c:v>
                </c:pt>
                <c:pt idx="44731">
                  <c:v>61.978382383057657</c:v>
                </c:pt>
                <c:pt idx="44732">
                  <c:v>61.986915388723567</c:v>
                </c:pt>
                <c:pt idx="44733">
                  <c:v>61.992336357028982</c:v>
                </c:pt>
                <c:pt idx="44734">
                  <c:v>62.006691884208102</c:v>
                </c:pt>
                <c:pt idx="44735">
                  <c:v>62.000467809487077</c:v>
                </c:pt>
                <c:pt idx="44736">
                  <c:v>62.011309746097901</c:v>
                </c:pt>
                <c:pt idx="44737">
                  <c:v>62.000568197789043</c:v>
                </c:pt>
                <c:pt idx="44738">
                  <c:v>61.992336357028982</c:v>
                </c:pt>
                <c:pt idx="44739">
                  <c:v>61.994444511369963</c:v>
                </c:pt>
                <c:pt idx="44740">
                  <c:v>62.000166644581242</c:v>
                </c:pt>
                <c:pt idx="44741">
                  <c:v>61.986915388723588</c:v>
                </c:pt>
                <c:pt idx="44742">
                  <c:v>61.965432292105902</c:v>
                </c:pt>
                <c:pt idx="44743">
                  <c:v>61.956598121534093</c:v>
                </c:pt>
                <c:pt idx="44744">
                  <c:v>61.972760638148351</c:v>
                </c:pt>
                <c:pt idx="44745">
                  <c:v>61.983201021551352</c:v>
                </c:pt>
                <c:pt idx="44746">
                  <c:v>61.971355201921043</c:v>
                </c:pt>
                <c:pt idx="44747">
                  <c:v>61.970451707203438</c:v>
                </c:pt>
                <c:pt idx="44748">
                  <c:v>61.97065248380737</c:v>
                </c:pt>
                <c:pt idx="44749">
                  <c:v>61.974969180791319</c:v>
                </c:pt>
                <c:pt idx="44750">
                  <c:v>61.944149972092063</c:v>
                </c:pt>
                <c:pt idx="44751">
                  <c:v>61.932304152461732</c:v>
                </c:pt>
                <c:pt idx="44752">
                  <c:v>61.925778912834872</c:v>
                </c:pt>
                <c:pt idx="44753">
                  <c:v>61.900681837346838</c:v>
                </c:pt>
                <c:pt idx="44754">
                  <c:v>61.900681837346838</c:v>
                </c:pt>
                <c:pt idx="44755">
                  <c:v>61.893052326398511</c:v>
                </c:pt>
                <c:pt idx="44756">
                  <c:v>61.891044560359468</c:v>
                </c:pt>
                <c:pt idx="44757">
                  <c:v>61.900079507535153</c:v>
                </c:pt>
                <c:pt idx="44758">
                  <c:v>61.90369348640543</c:v>
                </c:pt>
                <c:pt idx="44759">
                  <c:v>61.904095039613239</c:v>
                </c:pt>
                <c:pt idx="44760">
                  <c:v>61.916743965659172</c:v>
                </c:pt>
                <c:pt idx="44761">
                  <c:v>61.947262009452551</c:v>
                </c:pt>
                <c:pt idx="44762">
                  <c:v>61.930798327932457</c:v>
                </c:pt>
                <c:pt idx="44763">
                  <c:v>61.913029598486951</c:v>
                </c:pt>
                <c:pt idx="44764">
                  <c:v>61.85922146864069</c:v>
                </c:pt>
                <c:pt idx="44765">
                  <c:v>61.870163793553473</c:v>
                </c:pt>
                <c:pt idx="44766">
                  <c:v>61.893554267908279</c:v>
                </c:pt>
                <c:pt idx="44767">
                  <c:v>61.868959133930062</c:v>
                </c:pt>
                <c:pt idx="44768">
                  <c:v>61.863437777322702</c:v>
                </c:pt>
                <c:pt idx="44769">
                  <c:v>61.861128846377802</c:v>
                </c:pt>
                <c:pt idx="44770">
                  <c:v>61.859221468640712</c:v>
                </c:pt>
                <c:pt idx="44771">
                  <c:v>61.860526516566097</c:v>
                </c:pt>
                <c:pt idx="44772">
                  <c:v>61.871569229780803</c:v>
                </c:pt>
                <c:pt idx="44773">
                  <c:v>61.874882043745217</c:v>
                </c:pt>
                <c:pt idx="44774">
                  <c:v>61.897369023382439</c:v>
                </c:pt>
                <c:pt idx="44775">
                  <c:v>61.896063975457068</c:v>
                </c:pt>
                <c:pt idx="44776">
                  <c:v>61.889839900736057</c:v>
                </c:pt>
                <c:pt idx="44777">
                  <c:v>61.881909224881859</c:v>
                </c:pt>
                <c:pt idx="44778">
                  <c:v>61.893453879606319</c:v>
                </c:pt>
                <c:pt idx="44779">
                  <c:v>61.896365140362938</c:v>
                </c:pt>
                <c:pt idx="44780">
                  <c:v>61.866750591287122</c:v>
                </c:pt>
                <c:pt idx="44781">
                  <c:v>61.876789421482307</c:v>
                </c:pt>
                <c:pt idx="44782">
                  <c:v>61.879198740729159</c:v>
                </c:pt>
                <c:pt idx="44783">
                  <c:v>61.919956391321648</c:v>
                </c:pt>
                <c:pt idx="44784">
                  <c:v>61.915338529431857</c:v>
                </c:pt>
                <c:pt idx="44785">
                  <c:v>61.863939718832462</c:v>
                </c:pt>
                <c:pt idx="44786">
                  <c:v>61.896867081872678</c:v>
                </c:pt>
                <c:pt idx="44787">
                  <c:v>61.893654656210238</c:v>
                </c:pt>
                <c:pt idx="44788">
                  <c:v>61.894859315833671</c:v>
                </c:pt>
                <c:pt idx="44789">
                  <c:v>61.844263611649872</c:v>
                </c:pt>
                <c:pt idx="44790">
                  <c:v>61.844464388253783</c:v>
                </c:pt>
                <c:pt idx="44791">
                  <c:v>61.741666767054973</c:v>
                </c:pt>
                <c:pt idx="44792">
                  <c:v>61.74086366063937</c:v>
                </c:pt>
                <c:pt idx="44793">
                  <c:v>61.721589106664602</c:v>
                </c:pt>
                <c:pt idx="44794">
                  <c:v>61.62481478358292</c:v>
                </c:pt>
                <c:pt idx="44795">
                  <c:v>61.621200804712629</c:v>
                </c:pt>
                <c:pt idx="44796">
                  <c:v>61.625517501696557</c:v>
                </c:pt>
                <c:pt idx="44797">
                  <c:v>61.504248432938603</c:v>
                </c:pt>
                <c:pt idx="44798">
                  <c:v>61.484170772548232</c:v>
                </c:pt>
                <c:pt idx="44799">
                  <c:v>61.499128629539072</c:v>
                </c:pt>
                <c:pt idx="44800">
                  <c:v>61.508364353318633</c:v>
                </c:pt>
                <c:pt idx="44801">
                  <c:v>61.490595623873162</c:v>
                </c:pt>
                <c:pt idx="44802">
                  <c:v>61.487483586512617</c:v>
                </c:pt>
                <c:pt idx="44803">
                  <c:v>61.486479703493117</c:v>
                </c:pt>
                <c:pt idx="44804">
                  <c:v>61.514889592945501</c:v>
                </c:pt>
                <c:pt idx="44805">
                  <c:v>61.501437560483957</c:v>
                </c:pt>
                <c:pt idx="44806">
                  <c:v>61.498024358217577</c:v>
                </c:pt>
                <c:pt idx="44807">
                  <c:v>61.472224564615921</c:v>
                </c:pt>
                <c:pt idx="44808">
                  <c:v>61.504348821240541</c:v>
                </c:pt>
                <c:pt idx="44809">
                  <c:v>61.504951151052254</c:v>
                </c:pt>
                <c:pt idx="44810">
                  <c:v>61.606945665835447</c:v>
                </c:pt>
                <c:pt idx="44811">
                  <c:v>61.605741006212028</c:v>
                </c:pt>
                <c:pt idx="44812">
                  <c:v>61.604034405078842</c:v>
                </c:pt>
                <c:pt idx="44813">
                  <c:v>61.704121542124938</c:v>
                </c:pt>
                <c:pt idx="44814">
                  <c:v>61.709341733826427</c:v>
                </c:pt>
                <c:pt idx="44815">
                  <c:v>61.702816494199553</c:v>
                </c:pt>
                <c:pt idx="44816">
                  <c:v>61.841854292402992</c:v>
                </c:pt>
                <c:pt idx="44817">
                  <c:v>61.854302441845043</c:v>
                </c:pt>
                <c:pt idx="44818">
                  <c:v>61.849082250143553</c:v>
                </c:pt>
                <c:pt idx="44819">
                  <c:v>61.842557010516671</c:v>
                </c:pt>
                <c:pt idx="44820">
                  <c:v>61.848279143727943</c:v>
                </c:pt>
                <c:pt idx="44821">
                  <c:v>61.841854292403021</c:v>
                </c:pt>
                <c:pt idx="44822">
                  <c:v>61.809730035778401</c:v>
                </c:pt>
                <c:pt idx="44823">
                  <c:v>61.789351210482138</c:v>
                </c:pt>
                <c:pt idx="44824">
                  <c:v>61.705627366654213</c:v>
                </c:pt>
                <c:pt idx="44825">
                  <c:v>61.70462348363467</c:v>
                </c:pt>
                <c:pt idx="44826">
                  <c:v>61.71355804250841</c:v>
                </c:pt>
                <c:pt idx="44827">
                  <c:v>61.725905803648509</c:v>
                </c:pt>
                <c:pt idx="44828">
                  <c:v>61.712855324394752</c:v>
                </c:pt>
                <c:pt idx="44829">
                  <c:v>61.705426590050308</c:v>
                </c:pt>
                <c:pt idx="44830">
                  <c:v>61.699804845141003</c:v>
                </c:pt>
                <c:pt idx="44831">
                  <c:v>61.694584653439499</c:v>
                </c:pt>
                <c:pt idx="44832">
                  <c:v>61.68344155192284</c:v>
                </c:pt>
                <c:pt idx="44833">
                  <c:v>61.672398838708119</c:v>
                </c:pt>
                <c:pt idx="44834">
                  <c:v>61.670391072669062</c:v>
                </c:pt>
                <c:pt idx="44835">
                  <c:v>61.633448177550761</c:v>
                </c:pt>
                <c:pt idx="44836">
                  <c:v>61.616783719426742</c:v>
                </c:pt>
                <c:pt idx="44837">
                  <c:v>61.605339453004227</c:v>
                </c:pt>
                <c:pt idx="44838">
                  <c:v>61.61106158621547</c:v>
                </c:pt>
                <c:pt idx="44839">
                  <c:v>61.604034405078842</c:v>
                </c:pt>
                <c:pt idx="44840">
                  <c:v>61.616683331124797</c:v>
                </c:pt>
                <c:pt idx="44841">
                  <c:v>61.630436528492197</c:v>
                </c:pt>
                <c:pt idx="44842">
                  <c:v>61.634452060570297</c:v>
                </c:pt>
                <c:pt idx="44843">
                  <c:v>61.7067316379757</c:v>
                </c:pt>
                <c:pt idx="44844">
                  <c:v>61.70783590929716</c:v>
                </c:pt>
                <c:pt idx="44845">
                  <c:v>61.71667007986894</c:v>
                </c:pt>
                <c:pt idx="44846">
                  <c:v>61.705928531560069</c:v>
                </c:pt>
                <c:pt idx="44847">
                  <c:v>61.705025036842507</c:v>
                </c:pt>
                <c:pt idx="44848">
                  <c:v>61.718577457606017</c:v>
                </c:pt>
                <c:pt idx="44849">
                  <c:v>61.721689494966533</c:v>
                </c:pt>
                <c:pt idx="44850">
                  <c:v>61.721589106664602</c:v>
                </c:pt>
                <c:pt idx="44851">
                  <c:v>61.716168138359201</c:v>
                </c:pt>
                <c:pt idx="44852">
                  <c:v>61.657139816811437</c:v>
                </c:pt>
                <c:pt idx="44853">
                  <c:v>61.661657290399283</c:v>
                </c:pt>
                <c:pt idx="44854">
                  <c:v>61.655935157188011</c:v>
                </c:pt>
                <c:pt idx="44855">
                  <c:v>61.662560785116831</c:v>
                </c:pt>
                <c:pt idx="44856">
                  <c:v>61.643286231142064</c:v>
                </c:pt>
                <c:pt idx="44857">
                  <c:v>61.638668369252258</c:v>
                </c:pt>
                <c:pt idx="44858">
                  <c:v>61.641780406612767</c:v>
                </c:pt>
                <c:pt idx="44859">
                  <c:v>61.639772640573767</c:v>
                </c:pt>
                <c:pt idx="44860">
                  <c:v>61.642884677934269</c:v>
                </c:pt>
                <c:pt idx="44861">
                  <c:v>61.634753225476167</c:v>
                </c:pt>
                <c:pt idx="44862">
                  <c:v>61.628328374151238</c:v>
                </c:pt>
                <c:pt idx="44863">
                  <c:v>61.630034975284403</c:v>
                </c:pt>
                <c:pt idx="44864">
                  <c:v>61.625115948488776</c:v>
                </c:pt>
                <c:pt idx="44865">
                  <c:v>61.627324491131709</c:v>
                </c:pt>
                <c:pt idx="44866">
                  <c:v>61.618289543956017</c:v>
                </c:pt>
                <c:pt idx="44867">
                  <c:v>61.595802564318788</c:v>
                </c:pt>
                <c:pt idx="44868">
                  <c:v>61.586566840539213</c:v>
                </c:pt>
                <c:pt idx="44869">
                  <c:v>61.586265675633342</c:v>
                </c:pt>
                <c:pt idx="44870">
                  <c:v>61.595501399412939</c:v>
                </c:pt>
                <c:pt idx="44871">
                  <c:v>61.648506422843568</c:v>
                </c:pt>
                <c:pt idx="44872">
                  <c:v>61.631540799813678</c:v>
                </c:pt>
                <c:pt idx="44873">
                  <c:v>61.644490890765482</c:v>
                </c:pt>
                <c:pt idx="44874">
                  <c:v>61.63997341717765</c:v>
                </c:pt>
                <c:pt idx="44875">
                  <c:v>61.653525837941167</c:v>
                </c:pt>
                <c:pt idx="44876">
                  <c:v>61.65131729529822</c:v>
                </c:pt>
                <c:pt idx="44877">
                  <c:v>61.632745459437103</c:v>
                </c:pt>
                <c:pt idx="44878">
                  <c:v>61.629432645472683</c:v>
                </c:pt>
                <c:pt idx="44879">
                  <c:v>61.632544682833199</c:v>
                </c:pt>
                <c:pt idx="44880">
                  <c:v>61.635255166985921</c:v>
                </c:pt>
                <c:pt idx="44881">
                  <c:v>61.651317295298199</c:v>
                </c:pt>
                <c:pt idx="44882">
                  <c:v>61.638969534158129</c:v>
                </c:pt>
                <c:pt idx="44883">
                  <c:v>61.62862953905708</c:v>
                </c:pt>
                <c:pt idx="44884">
                  <c:v>61.625216336790722</c:v>
                </c:pt>
                <c:pt idx="44885">
                  <c:v>61.629633422076587</c:v>
                </c:pt>
                <c:pt idx="44886">
                  <c:v>61.619293426975538</c:v>
                </c:pt>
                <c:pt idx="44887">
                  <c:v>61.612366634140862</c:v>
                </c:pt>
                <c:pt idx="44888">
                  <c:v>61.613169740556472</c:v>
                </c:pt>
                <c:pt idx="44889">
                  <c:v>61.599215766585168</c:v>
                </c:pt>
                <c:pt idx="44890">
                  <c:v>61.597308388848099</c:v>
                </c:pt>
                <c:pt idx="44891">
                  <c:v>61.586064899029452</c:v>
                </c:pt>
                <c:pt idx="44892">
                  <c:v>61.572311701662017</c:v>
                </c:pt>
                <c:pt idx="44893">
                  <c:v>61.559963940521961</c:v>
                </c:pt>
                <c:pt idx="44894">
                  <c:v>61.554041030706777</c:v>
                </c:pt>
                <c:pt idx="44895">
                  <c:v>61.548720450703307</c:v>
                </c:pt>
                <c:pt idx="44896">
                  <c:v>61.553940642404832</c:v>
                </c:pt>
                <c:pt idx="44897">
                  <c:v>61.551531323157967</c:v>
                </c:pt>
                <c:pt idx="44898">
                  <c:v>61.566489180148821</c:v>
                </c:pt>
                <c:pt idx="44899">
                  <c:v>61.569099275999577</c:v>
                </c:pt>
                <c:pt idx="44900">
                  <c:v>61.562373259768798</c:v>
                </c:pt>
                <c:pt idx="44901">
                  <c:v>61.551531323157981</c:v>
                </c:pt>
                <c:pt idx="44902">
                  <c:v>61.554944525424332</c:v>
                </c:pt>
                <c:pt idx="44903">
                  <c:v>61.574721020908882</c:v>
                </c:pt>
                <c:pt idx="44904">
                  <c:v>61.578334999779152</c:v>
                </c:pt>
                <c:pt idx="44905">
                  <c:v>61.584157521292347</c:v>
                </c:pt>
                <c:pt idx="44906">
                  <c:v>61.579439271100597</c:v>
                </c:pt>
                <c:pt idx="44907">
                  <c:v>61.570605100528859</c:v>
                </c:pt>
                <c:pt idx="44908">
                  <c:v>61.584358297896273</c:v>
                </c:pt>
                <c:pt idx="44909">
                  <c:v>61.584659462802122</c:v>
                </c:pt>
                <c:pt idx="44910">
                  <c:v>61.596404894130522</c:v>
                </c:pt>
                <c:pt idx="44911">
                  <c:v>61.61005770319597</c:v>
                </c:pt>
                <c:pt idx="44912">
                  <c:v>61.530550168050027</c:v>
                </c:pt>
                <c:pt idx="44913">
                  <c:v>61.521314444270452</c:v>
                </c:pt>
                <c:pt idx="44914">
                  <c:v>61.523221822007542</c:v>
                </c:pt>
                <c:pt idx="44915">
                  <c:v>61.52111366766654</c:v>
                </c:pt>
                <c:pt idx="44916">
                  <c:v>61.529947838238321</c:v>
                </c:pt>
                <c:pt idx="44917">
                  <c:v>61.509970566149882</c:v>
                </c:pt>
                <c:pt idx="44918">
                  <c:v>61.505955034071832</c:v>
                </c:pt>
                <c:pt idx="44919">
                  <c:v>61.398639939285182</c:v>
                </c:pt>
                <c:pt idx="44920">
                  <c:v>61.406671003441339</c:v>
                </c:pt>
                <c:pt idx="44921">
                  <c:v>61.391512369846588</c:v>
                </c:pt>
                <c:pt idx="44922">
                  <c:v>61.326460750181731</c:v>
                </c:pt>
                <c:pt idx="44923">
                  <c:v>61.314313765645537</c:v>
                </c:pt>
                <c:pt idx="44924">
                  <c:v>61.320035898856808</c:v>
                </c:pt>
                <c:pt idx="44925">
                  <c:v>61.328267739616848</c:v>
                </c:pt>
                <c:pt idx="44926">
                  <c:v>61.347341516987733</c:v>
                </c:pt>
                <c:pt idx="44927">
                  <c:v>61.334391426035921</c:v>
                </c:pt>
                <c:pt idx="44928">
                  <c:v>61.32917123433441</c:v>
                </c:pt>
                <c:pt idx="44929">
                  <c:v>61.249964864094331</c:v>
                </c:pt>
                <c:pt idx="44930">
                  <c:v>61.233200017668359</c:v>
                </c:pt>
                <c:pt idx="44931">
                  <c:v>61.321642111688007</c:v>
                </c:pt>
                <c:pt idx="44932">
                  <c:v>61.224466235398523</c:v>
                </c:pt>
                <c:pt idx="44933">
                  <c:v>61.212218862560398</c:v>
                </c:pt>
                <c:pt idx="44934">
                  <c:v>61.21231925086235</c:v>
                </c:pt>
                <c:pt idx="44935">
                  <c:v>61.165739078756637</c:v>
                </c:pt>
                <c:pt idx="44936">
                  <c:v>61.163229371207812</c:v>
                </c:pt>
                <c:pt idx="44937">
                  <c:v>61.155901025165328</c:v>
                </c:pt>
                <c:pt idx="44938">
                  <c:v>61.251571076925551</c:v>
                </c:pt>
                <c:pt idx="44939">
                  <c:v>61.246150108620157</c:v>
                </c:pt>
                <c:pt idx="44940">
                  <c:v>61.253478454662627</c:v>
                </c:pt>
                <c:pt idx="44941">
                  <c:v>61.320939393574342</c:v>
                </c:pt>
                <c:pt idx="44942">
                  <c:v>61.315919978476757</c:v>
                </c:pt>
                <c:pt idx="44943">
                  <c:v>61.306282701489351</c:v>
                </c:pt>
                <c:pt idx="44944">
                  <c:v>61.297046977709783</c:v>
                </c:pt>
                <c:pt idx="44945">
                  <c:v>61.264320391273451</c:v>
                </c:pt>
                <c:pt idx="44946">
                  <c:v>61.247856709753329</c:v>
                </c:pt>
                <c:pt idx="44947">
                  <c:v>61.237014773142519</c:v>
                </c:pt>
                <c:pt idx="44948">
                  <c:v>61.31682347319429</c:v>
                </c:pt>
                <c:pt idx="44949">
                  <c:v>61.307788526018619</c:v>
                </c:pt>
                <c:pt idx="44950">
                  <c:v>61.296545036200023</c:v>
                </c:pt>
                <c:pt idx="44951">
                  <c:v>61.390709263430963</c:v>
                </c:pt>
                <c:pt idx="44952">
                  <c:v>61.394724795509021</c:v>
                </c:pt>
                <c:pt idx="44953">
                  <c:v>61.392817417771923</c:v>
                </c:pt>
                <c:pt idx="44954">
                  <c:v>61.419119152883347</c:v>
                </c:pt>
                <c:pt idx="44955">
                  <c:v>61.416308280428701</c:v>
                </c:pt>
                <c:pt idx="44956">
                  <c:v>61.420223424204828</c:v>
                </c:pt>
                <c:pt idx="44957">
                  <c:v>61.38920343890166</c:v>
                </c:pt>
                <c:pt idx="44958">
                  <c:v>61.386091401541151</c:v>
                </c:pt>
                <c:pt idx="44959">
                  <c:v>61.3904080985251</c:v>
                </c:pt>
                <c:pt idx="44960">
                  <c:v>61.361496267562927</c:v>
                </c:pt>
                <c:pt idx="44961">
                  <c:v>61.365812964546883</c:v>
                </c:pt>
                <c:pt idx="44962">
                  <c:v>61.369527331719098</c:v>
                </c:pt>
                <c:pt idx="44963">
                  <c:v>61.36270092718636</c:v>
                </c:pt>
                <c:pt idx="44964">
                  <c:v>61.369928884926907</c:v>
                </c:pt>
                <c:pt idx="44965">
                  <c:v>61.383983247200163</c:v>
                </c:pt>
                <c:pt idx="44966">
                  <c:v>61.381674316255257</c:v>
                </c:pt>
                <c:pt idx="44967">
                  <c:v>61.378461890592817</c:v>
                </c:pt>
                <c:pt idx="44968">
                  <c:v>61.369928884926907</c:v>
                </c:pt>
                <c:pt idx="44969">
                  <c:v>61.377458007573303</c:v>
                </c:pt>
                <c:pt idx="44970">
                  <c:v>61.375651018138157</c:v>
                </c:pt>
                <c:pt idx="44971">
                  <c:v>61.370832379644469</c:v>
                </c:pt>
                <c:pt idx="44972">
                  <c:v>61.369527331719098</c:v>
                </c:pt>
                <c:pt idx="44973">
                  <c:v>61.367318789076151</c:v>
                </c:pt>
                <c:pt idx="44974">
                  <c:v>61.362098597374647</c:v>
                </c:pt>
                <c:pt idx="44975">
                  <c:v>61.348847341516972</c:v>
                </c:pt>
                <c:pt idx="44976">
                  <c:v>61.39422285399926</c:v>
                </c:pt>
                <c:pt idx="44977">
                  <c:v>61.396431396642207</c:v>
                </c:pt>
                <c:pt idx="44978">
                  <c:v>61.386091401541158</c:v>
                </c:pt>
                <c:pt idx="44979">
                  <c:v>61.384184023804067</c:v>
                </c:pt>
                <c:pt idx="44980">
                  <c:v>61.376855677761569</c:v>
                </c:pt>
                <c:pt idx="44981">
                  <c:v>61.358585006806322</c:v>
                </c:pt>
                <c:pt idx="44982">
                  <c:v>61.359588889825858</c:v>
                </c:pt>
                <c:pt idx="44983">
                  <c:v>61.352059767179448</c:v>
                </c:pt>
                <c:pt idx="44984">
                  <c:v>61.32786618640904</c:v>
                </c:pt>
                <c:pt idx="44985">
                  <c:v>61.339009287925698</c:v>
                </c:pt>
                <c:pt idx="44986">
                  <c:v>61.323549489425098</c:v>
                </c:pt>
                <c:pt idx="44987">
                  <c:v>61.332985989808577</c:v>
                </c:pt>
                <c:pt idx="44988">
                  <c:v>61.324252207538763</c:v>
                </c:pt>
                <c:pt idx="44989">
                  <c:v>61.322947159613378</c:v>
                </c:pt>
                <c:pt idx="44990">
                  <c:v>61.316120755080647</c:v>
                </c:pt>
                <c:pt idx="44991">
                  <c:v>61.309695903755731</c:v>
                </c:pt>
                <c:pt idx="44992">
                  <c:v>61.312707552814267</c:v>
                </c:pt>
                <c:pt idx="44993">
                  <c:v>61.304877265262007</c:v>
                </c:pt>
                <c:pt idx="44994">
                  <c:v>61.310298233567437</c:v>
                </c:pt>
                <c:pt idx="44995">
                  <c:v>61.298552802239101</c:v>
                </c:pt>
                <c:pt idx="44996">
                  <c:v>61.296143482992228</c:v>
                </c:pt>
                <c:pt idx="44997">
                  <c:v>61.304174547148378</c:v>
                </c:pt>
                <c:pt idx="44998">
                  <c:v>61.286706982608742</c:v>
                </c:pt>
                <c:pt idx="44999">
                  <c:v>61.291324844498533</c:v>
                </c:pt>
                <c:pt idx="45000">
                  <c:v>61.297448530917599</c:v>
                </c:pt>
                <c:pt idx="45001">
                  <c:v>61.292730280725898</c:v>
                </c:pt>
                <c:pt idx="45002">
                  <c:v>61.298251637333209</c:v>
                </c:pt>
                <c:pt idx="45003">
                  <c:v>61.322445218103617</c:v>
                </c:pt>
                <c:pt idx="45004">
                  <c:v>61.317024249798223</c:v>
                </c:pt>
                <c:pt idx="45005">
                  <c:v>61.325356478860229</c:v>
                </c:pt>
                <c:pt idx="45006">
                  <c:v>61.320939393574363</c:v>
                </c:pt>
                <c:pt idx="45007">
                  <c:v>61.32003589885678</c:v>
                </c:pt>
                <c:pt idx="45008">
                  <c:v>61.326159585275853</c:v>
                </c:pt>
                <c:pt idx="45009">
                  <c:v>61.339310452831548</c:v>
                </c:pt>
                <c:pt idx="45010">
                  <c:v>61.345735304156499</c:v>
                </c:pt>
                <c:pt idx="45011">
                  <c:v>61.333989872828113</c:v>
                </c:pt>
                <c:pt idx="45012">
                  <c:v>61.341418607172542</c:v>
                </c:pt>
                <c:pt idx="45013">
                  <c:v>61.359990443033638</c:v>
                </c:pt>
                <c:pt idx="45014">
                  <c:v>61.280984849397463</c:v>
                </c:pt>
                <c:pt idx="45015">
                  <c:v>61.280482907887723</c:v>
                </c:pt>
                <c:pt idx="45016">
                  <c:v>61.301363674693718</c:v>
                </c:pt>
                <c:pt idx="45017">
                  <c:v>61.312406387908418</c:v>
                </c:pt>
                <c:pt idx="45018">
                  <c:v>61.331179000373453</c:v>
                </c:pt>
                <c:pt idx="45019">
                  <c:v>61.350855107556029</c:v>
                </c:pt>
                <c:pt idx="45020">
                  <c:v>61.356778017371212</c:v>
                </c:pt>
                <c:pt idx="45021">
                  <c:v>61.386994896258727</c:v>
                </c:pt>
                <c:pt idx="45022">
                  <c:v>61.399844598908579</c:v>
                </c:pt>
                <c:pt idx="45023">
                  <c:v>61.398037609473462</c:v>
                </c:pt>
                <c:pt idx="45024">
                  <c:v>61.393419747583657</c:v>
                </c:pt>
                <c:pt idx="45025">
                  <c:v>61.401149646833957</c:v>
                </c:pt>
                <c:pt idx="45026">
                  <c:v>61.395226737018803</c:v>
                </c:pt>
                <c:pt idx="45027">
                  <c:v>61.391211204940717</c:v>
                </c:pt>
                <c:pt idx="45028">
                  <c:v>61.404161295892507</c:v>
                </c:pt>
                <c:pt idx="45029">
                  <c:v>61.400547317022237</c:v>
                </c:pt>
                <c:pt idx="45030">
                  <c:v>61.408076439668633</c:v>
                </c:pt>
                <c:pt idx="45031">
                  <c:v>61.406470226837413</c:v>
                </c:pt>
                <c:pt idx="45032">
                  <c:v>61.385187906823603</c:v>
                </c:pt>
                <c:pt idx="45033">
                  <c:v>61.467104761216362</c:v>
                </c:pt>
                <c:pt idx="45034">
                  <c:v>61.460981074797303</c:v>
                </c:pt>
                <c:pt idx="45035">
                  <c:v>61.42554400420827</c:v>
                </c:pt>
                <c:pt idx="45036">
                  <c:v>61.430362642701979</c:v>
                </c:pt>
                <c:pt idx="45037">
                  <c:v>61.409783040801827</c:v>
                </c:pt>
                <c:pt idx="45038">
                  <c:v>61.397435279661728</c:v>
                </c:pt>
                <c:pt idx="45039">
                  <c:v>61.396029843434412</c:v>
                </c:pt>
                <c:pt idx="45040">
                  <c:v>61.309193962245978</c:v>
                </c:pt>
                <c:pt idx="45041">
                  <c:v>61.287208924118488</c:v>
                </c:pt>
                <c:pt idx="45042">
                  <c:v>61.284498439965787</c:v>
                </c:pt>
                <c:pt idx="45043">
                  <c:v>61.2851007697775</c:v>
                </c:pt>
                <c:pt idx="45044">
                  <c:v>61.27897708335842</c:v>
                </c:pt>
                <c:pt idx="45045">
                  <c:v>61.290220573177052</c:v>
                </c:pt>
                <c:pt idx="45046">
                  <c:v>61.287309312420462</c:v>
                </c:pt>
                <c:pt idx="45047">
                  <c:v>61.266227769010527</c:v>
                </c:pt>
                <c:pt idx="45048">
                  <c:v>61.260204470893413</c:v>
                </c:pt>
                <c:pt idx="45049">
                  <c:v>61.256690880325117</c:v>
                </c:pt>
                <c:pt idx="45050">
                  <c:v>61.260204470893441</c:v>
                </c:pt>
                <c:pt idx="45051">
                  <c:v>61.263718061461738</c:v>
                </c:pt>
                <c:pt idx="45052">
                  <c:v>61.207500612368641</c:v>
                </c:pt>
                <c:pt idx="45053">
                  <c:v>61.199871101420293</c:v>
                </c:pt>
                <c:pt idx="45054">
                  <c:v>61.177584898386947</c:v>
                </c:pt>
                <c:pt idx="45055">
                  <c:v>61.173770142912801</c:v>
                </c:pt>
                <c:pt idx="45056">
                  <c:v>61.166642573474213</c:v>
                </c:pt>
                <c:pt idx="45057">
                  <c:v>61.156402966675103</c:v>
                </c:pt>
                <c:pt idx="45058">
                  <c:v>61.148673067424802</c:v>
                </c:pt>
                <c:pt idx="45059">
                  <c:v>61.205693622933502</c:v>
                </c:pt>
                <c:pt idx="45060">
                  <c:v>61.214327016901372</c:v>
                </c:pt>
                <c:pt idx="45061">
                  <c:v>61.221354198038021</c:v>
                </c:pt>
                <c:pt idx="45062">
                  <c:v>61.221554974641919</c:v>
                </c:pt>
                <c:pt idx="45063">
                  <c:v>61.238821762577643</c:v>
                </c:pt>
                <c:pt idx="45064">
                  <c:v>61.242435741447913</c:v>
                </c:pt>
                <c:pt idx="45065">
                  <c:v>61.238319821067883</c:v>
                </c:pt>
                <c:pt idx="45066">
                  <c:v>61.225369730116078</c:v>
                </c:pt>
                <c:pt idx="45067">
                  <c:v>61.226975942947327</c:v>
                </c:pt>
                <c:pt idx="45068">
                  <c:v>61.226273224833662</c:v>
                </c:pt>
                <c:pt idx="45069">
                  <c:v>61.231091863327329</c:v>
                </c:pt>
                <c:pt idx="45070">
                  <c:v>61.228381379174657</c:v>
                </c:pt>
                <c:pt idx="45071">
                  <c:v>61.275363104488171</c:v>
                </c:pt>
                <c:pt idx="45072">
                  <c:v>61.289417466761428</c:v>
                </c:pt>
                <c:pt idx="45073">
                  <c:v>61.314012600739659</c:v>
                </c:pt>
                <c:pt idx="45074">
                  <c:v>61.314815707155283</c:v>
                </c:pt>
                <c:pt idx="45075">
                  <c:v>61.32636036187975</c:v>
                </c:pt>
                <c:pt idx="45076">
                  <c:v>61.35376636831262</c:v>
                </c:pt>
                <c:pt idx="45077">
                  <c:v>61.368623837001522</c:v>
                </c:pt>
                <c:pt idx="45078">
                  <c:v>61.351457437367714</c:v>
                </c:pt>
                <c:pt idx="45079">
                  <c:v>61.344631032834997</c:v>
                </c:pt>
                <c:pt idx="45080">
                  <c:v>61.341920548682303</c:v>
                </c:pt>
                <c:pt idx="45081">
                  <c:v>61.329271622636348</c:v>
                </c:pt>
                <c:pt idx="45082">
                  <c:v>61.314916095457221</c:v>
                </c:pt>
                <c:pt idx="45083">
                  <c:v>61.319032015837273</c:v>
                </c:pt>
                <c:pt idx="45084">
                  <c:v>61.330978223769549</c:v>
                </c:pt>
                <c:pt idx="45085">
                  <c:v>61.346036469062327</c:v>
                </c:pt>
                <c:pt idx="45086">
                  <c:v>61.353264426802873</c:v>
                </c:pt>
                <c:pt idx="45087">
                  <c:v>61.366114129452718</c:v>
                </c:pt>
                <c:pt idx="45088">
                  <c:v>61.367921118887857</c:v>
                </c:pt>
                <c:pt idx="45089">
                  <c:v>61.371836262663969</c:v>
                </c:pt>
                <c:pt idx="45090">
                  <c:v>61.380168491725968</c:v>
                </c:pt>
                <c:pt idx="45091">
                  <c:v>61.381071986443551</c:v>
                </c:pt>
                <c:pt idx="45092">
                  <c:v>61.394423630603157</c:v>
                </c:pt>
                <c:pt idx="45093">
                  <c:v>61.394423630603157</c:v>
                </c:pt>
                <c:pt idx="45094">
                  <c:v>61.392917806073903</c:v>
                </c:pt>
                <c:pt idx="45095">
                  <c:v>61.380068103424051</c:v>
                </c:pt>
                <c:pt idx="45096">
                  <c:v>61.379064220404523</c:v>
                </c:pt>
                <c:pt idx="45097">
                  <c:v>61.39512634871685</c:v>
                </c:pt>
                <c:pt idx="45098">
                  <c:v>61.402354306457383</c:v>
                </c:pt>
                <c:pt idx="45099">
                  <c:v>61.409783040801813</c:v>
                </c:pt>
                <c:pt idx="45100">
                  <c:v>61.431366525721486</c:v>
                </c:pt>
                <c:pt idx="45101">
                  <c:v>61.440200696293239</c:v>
                </c:pt>
                <c:pt idx="45102">
                  <c:v>61.440602249501069</c:v>
                </c:pt>
                <c:pt idx="45103">
                  <c:v>61.434277786478113</c:v>
                </c:pt>
                <c:pt idx="45104">
                  <c:v>61.438393706858122</c:v>
                </c:pt>
                <c:pt idx="45105">
                  <c:v>61.445722052900621</c:v>
                </c:pt>
                <c:pt idx="45106">
                  <c:v>61.432771961948824</c:v>
                </c:pt>
                <c:pt idx="45107">
                  <c:v>61.431165749117582</c:v>
                </c:pt>
                <c:pt idx="45108">
                  <c:v>61.430362642701979</c:v>
                </c:pt>
                <c:pt idx="45109">
                  <c:v>61.433575068364448</c:v>
                </c:pt>
                <c:pt idx="45110">
                  <c:v>61.439397589877643</c:v>
                </c:pt>
                <c:pt idx="45111">
                  <c:v>61.435281669497591</c:v>
                </c:pt>
                <c:pt idx="45112">
                  <c:v>61.441304967614727</c:v>
                </c:pt>
                <c:pt idx="45113">
                  <c:v>61.432169632137118</c:v>
                </c:pt>
                <c:pt idx="45114">
                  <c:v>61.423837403075098</c:v>
                </c:pt>
                <c:pt idx="45115">
                  <c:v>61.423034296659488</c:v>
                </c:pt>
                <c:pt idx="45116">
                  <c:v>61.422532355149727</c:v>
                </c:pt>
                <c:pt idx="45117">
                  <c:v>61.382377034368957</c:v>
                </c:pt>
                <c:pt idx="45118">
                  <c:v>61.373844028702997</c:v>
                </c:pt>
                <c:pt idx="45119">
                  <c:v>61.366716459264417</c:v>
                </c:pt>
                <c:pt idx="45120">
                  <c:v>61.360693161147303</c:v>
                </c:pt>
                <c:pt idx="45121">
                  <c:v>61.362098597374647</c:v>
                </c:pt>
                <c:pt idx="45122">
                  <c:v>61.374546746816677</c:v>
                </c:pt>
                <c:pt idx="45123">
                  <c:v>61.375349853232287</c:v>
                </c:pt>
                <c:pt idx="45124">
                  <c:v>61.346337633968197</c:v>
                </c:pt>
                <c:pt idx="45125">
                  <c:v>61.350152389442371</c:v>
                </c:pt>
                <c:pt idx="45126">
                  <c:v>61.347341516987733</c:v>
                </c:pt>
                <c:pt idx="45127">
                  <c:v>61.350152389442357</c:v>
                </c:pt>
                <c:pt idx="45128">
                  <c:v>61.341820160380337</c:v>
                </c:pt>
                <c:pt idx="45129">
                  <c:v>61.339912782643268</c:v>
                </c:pt>
                <c:pt idx="45130">
                  <c:v>61.343426373211571</c:v>
                </c:pt>
                <c:pt idx="45131">
                  <c:v>61.33419064943201</c:v>
                </c:pt>
                <c:pt idx="45132">
                  <c:v>61.361797432468798</c:v>
                </c:pt>
                <c:pt idx="45133">
                  <c:v>61.356978793975102</c:v>
                </c:pt>
                <c:pt idx="45134">
                  <c:v>61.34061550075694</c:v>
                </c:pt>
                <c:pt idx="45135">
                  <c:v>61.346538410572087</c:v>
                </c:pt>
                <c:pt idx="45136">
                  <c:v>61.376855677761569</c:v>
                </c:pt>
                <c:pt idx="45137">
                  <c:v>61.383180140784532</c:v>
                </c:pt>
                <c:pt idx="45138">
                  <c:v>61.402555083061273</c:v>
                </c:pt>
                <c:pt idx="45139">
                  <c:v>61.397033726453913</c:v>
                </c:pt>
                <c:pt idx="45140">
                  <c:v>61.392717029469999</c:v>
                </c:pt>
                <c:pt idx="45141">
                  <c:v>61.327063079993387</c:v>
                </c:pt>
                <c:pt idx="45142">
                  <c:v>61.299355908654661</c:v>
                </c:pt>
                <c:pt idx="45143">
                  <c:v>61.311804058096691</c:v>
                </c:pt>
                <c:pt idx="45144">
                  <c:v>61.318128521119682</c:v>
                </c:pt>
                <c:pt idx="45145">
                  <c:v>61.324452984142653</c:v>
                </c:pt>
                <c:pt idx="45146">
                  <c:v>61.344932197740853</c:v>
                </c:pt>
                <c:pt idx="45147">
                  <c:v>61.3639055868098</c:v>
                </c:pt>
                <c:pt idx="45148">
                  <c:v>61.357781900390677</c:v>
                </c:pt>
                <c:pt idx="45149">
                  <c:v>61.356175687559457</c:v>
                </c:pt>
                <c:pt idx="45150">
                  <c:v>61.360994326053152</c:v>
                </c:pt>
                <c:pt idx="45151">
                  <c:v>61.337704240000313</c:v>
                </c:pt>
                <c:pt idx="45152">
                  <c:v>61.254381949380203</c:v>
                </c:pt>
                <c:pt idx="45153">
                  <c:v>61.28018174298186</c:v>
                </c:pt>
                <c:pt idx="45154">
                  <c:v>61.280784072793573</c:v>
                </c:pt>
                <c:pt idx="45155">
                  <c:v>61.290421349780956</c:v>
                </c:pt>
                <c:pt idx="45156">
                  <c:v>61.313912212437721</c:v>
                </c:pt>
                <c:pt idx="45157">
                  <c:v>61.302869499222993</c:v>
                </c:pt>
                <c:pt idx="45158">
                  <c:v>61.312305999606487</c:v>
                </c:pt>
                <c:pt idx="45159">
                  <c:v>61.315217260363092</c:v>
                </c:pt>
                <c:pt idx="45160">
                  <c:v>61.379666550216228</c:v>
                </c:pt>
                <c:pt idx="45161">
                  <c:v>61.406972168347167</c:v>
                </c:pt>
                <c:pt idx="45162">
                  <c:v>61.423536238169262</c:v>
                </c:pt>
                <c:pt idx="45163">
                  <c:v>61.418918376279457</c:v>
                </c:pt>
                <c:pt idx="45164">
                  <c:v>61.417312163448209</c:v>
                </c:pt>
                <c:pt idx="45165">
                  <c:v>61.397334891359783</c:v>
                </c:pt>
                <c:pt idx="45166">
                  <c:v>61.376353736251829</c:v>
                </c:pt>
                <c:pt idx="45167">
                  <c:v>61.388902273995832</c:v>
                </c:pt>
                <c:pt idx="45168">
                  <c:v>61.383079752482608</c:v>
                </c:pt>
                <c:pt idx="45169">
                  <c:v>61.389504603807538</c:v>
                </c:pt>
                <c:pt idx="45170">
                  <c:v>61.403057024571069</c:v>
                </c:pt>
                <c:pt idx="45171">
                  <c:v>61.49621736878246</c:v>
                </c:pt>
                <c:pt idx="45172">
                  <c:v>61.494811932555137</c:v>
                </c:pt>
                <c:pt idx="45173">
                  <c:v>61.499530182746888</c:v>
                </c:pt>
                <c:pt idx="45174">
                  <c:v>61.509067071432312</c:v>
                </c:pt>
                <c:pt idx="45175">
                  <c:v>61.503646103126897</c:v>
                </c:pt>
                <c:pt idx="45176">
                  <c:v>61.502140278597643</c:v>
                </c:pt>
                <c:pt idx="45177">
                  <c:v>61.509669401244011</c:v>
                </c:pt>
                <c:pt idx="45178">
                  <c:v>61.520009396345102</c:v>
                </c:pt>
                <c:pt idx="45179">
                  <c:v>61.516997747286538</c:v>
                </c:pt>
                <c:pt idx="45180">
                  <c:v>61.523121433705597</c:v>
                </c:pt>
                <c:pt idx="45181">
                  <c:v>61.531855215975419</c:v>
                </c:pt>
                <c:pt idx="45182">
                  <c:v>61.54109093975498</c:v>
                </c:pt>
                <c:pt idx="45183">
                  <c:v>61.534666088430043</c:v>
                </c:pt>
                <c:pt idx="45184">
                  <c:v>61.539384338621808</c:v>
                </c:pt>
                <c:pt idx="45185">
                  <c:v>61.561068211843427</c:v>
                </c:pt>
                <c:pt idx="45186">
                  <c:v>61.558658892596583</c:v>
                </c:pt>
                <c:pt idx="45187">
                  <c:v>61.573415972983518</c:v>
                </c:pt>
                <c:pt idx="45188">
                  <c:v>61.568798111093727</c:v>
                </c:pt>
                <c:pt idx="45189">
                  <c:v>61.570605100528859</c:v>
                </c:pt>
                <c:pt idx="45190">
                  <c:v>61.57733111675963</c:v>
                </c:pt>
                <c:pt idx="45191">
                  <c:v>61.574419856003033</c:v>
                </c:pt>
                <c:pt idx="45192">
                  <c:v>61.573014419775703</c:v>
                </c:pt>
                <c:pt idx="45193">
                  <c:v>61.554844137122373</c:v>
                </c:pt>
                <c:pt idx="45194">
                  <c:v>61.550427051836493</c:v>
                </c:pt>
                <c:pt idx="45195">
                  <c:v>61.551631711459947</c:v>
                </c:pt>
                <c:pt idx="45196">
                  <c:v>61.549423168816993</c:v>
                </c:pt>
                <c:pt idx="45197">
                  <c:v>61.53727618428082</c:v>
                </c:pt>
                <c:pt idx="45198">
                  <c:v>61.531353274465651</c:v>
                </c:pt>
                <c:pt idx="45199">
                  <c:v>61.507159693695208</c:v>
                </c:pt>
                <c:pt idx="45200">
                  <c:v>61.506456975581557</c:v>
                </c:pt>
                <c:pt idx="45201">
                  <c:v>61.493306108025862</c:v>
                </c:pt>
                <c:pt idx="45202">
                  <c:v>61.511978332188932</c:v>
                </c:pt>
                <c:pt idx="45203">
                  <c:v>61.508364353318647</c:v>
                </c:pt>
                <c:pt idx="45204">
                  <c:v>61.504750374448371</c:v>
                </c:pt>
                <c:pt idx="45205">
                  <c:v>61.503144161617122</c:v>
                </c:pt>
                <c:pt idx="45206">
                  <c:v>61.497723193311742</c:v>
                </c:pt>
                <c:pt idx="45207">
                  <c:v>61.449336031770898</c:v>
                </c:pt>
                <c:pt idx="45208">
                  <c:v>61.439899531387397</c:v>
                </c:pt>
                <c:pt idx="45209">
                  <c:v>61.438594483462047</c:v>
                </c:pt>
                <c:pt idx="45210">
                  <c:v>61.441606132520597</c:v>
                </c:pt>
                <c:pt idx="45211">
                  <c:v>61.439899531387418</c:v>
                </c:pt>
                <c:pt idx="45212">
                  <c:v>61.45837097894659</c:v>
                </c:pt>
                <c:pt idx="45213">
                  <c:v>61.446023217806477</c:v>
                </c:pt>
                <c:pt idx="45214">
                  <c:v>61.451042632904077</c:v>
                </c:pt>
                <c:pt idx="45215">
                  <c:v>61.447328265731848</c:v>
                </c:pt>
                <c:pt idx="45216">
                  <c:v>61.450339914790433</c:v>
                </c:pt>
                <c:pt idx="45217">
                  <c:v>61.457065931021198</c:v>
                </c:pt>
                <c:pt idx="45218">
                  <c:v>61.482464171415018</c:v>
                </c:pt>
                <c:pt idx="45219">
                  <c:v>61.483367666132608</c:v>
                </c:pt>
                <c:pt idx="45220">
                  <c:v>61.501537948785902</c:v>
                </c:pt>
                <c:pt idx="45221">
                  <c:v>61.485676597077493</c:v>
                </c:pt>
                <c:pt idx="45222">
                  <c:v>61.501036007276127</c:v>
                </c:pt>
                <c:pt idx="45223">
                  <c:v>61.495815815574637</c:v>
                </c:pt>
                <c:pt idx="45224">
                  <c:v>61.505352704260083</c:v>
                </c:pt>
                <c:pt idx="45225">
                  <c:v>61.513383768416219</c:v>
                </c:pt>
                <c:pt idx="45226">
                  <c:v>61.563678307694147</c:v>
                </c:pt>
                <c:pt idx="45227">
                  <c:v>61.579138106194762</c:v>
                </c:pt>
                <c:pt idx="45228">
                  <c:v>61.612366634140841</c:v>
                </c:pt>
                <c:pt idx="45229">
                  <c:v>61.647402151522073</c:v>
                </c:pt>
                <c:pt idx="45230">
                  <c:v>61.651016130392343</c:v>
                </c:pt>
                <c:pt idx="45231">
                  <c:v>61.641378853404952</c:v>
                </c:pt>
                <c:pt idx="45232">
                  <c:v>61.651819236807967</c:v>
                </c:pt>
                <c:pt idx="45233">
                  <c:v>61.649209140957232</c:v>
                </c:pt>
                <c:pt idx="45234">
                  <c:v>61.658545253038767</c:v>
                </c:pt>
                <c:pt idx="45235">
                  <c:v>61.671294567386632</c:v>
                </c:pt>
                <c:pt idx="45236">
                  <c:v>61.697495914196118</c:v>
                </c:pt>
                <c:pt idx="45237">
                  <c:v>61.683742716828682</c:v>
                </c:pt>
                <c:pt idx="45238">
                  <c:v>61.688360578718473</c:v>
                </c:pt>
                <c:pt idx="45239">
                  <c:v>61.664468162853922</c:v>
                </c:pt>
                <c:pt idx="45240">
                  <c:v>61.675510876068621</c:v>
                </c:pt>
                <c:pt idx="45241">
                  <c:v>61.628428762453183</c:v>
                </c:pt>
                <c:pt idx="45242">
                  <c:v>61.645394385483037</c:v>
                </c:pt>
                <c:pt idx="45243">
                  <c:v>61.640676135291301</c:v>
                </c:pt>
                <c:pt idx="45244">
                  <c:v>61.646398268502551</c:v>
                </c:pt>
                <c:pt idx="45245">
                  <c:v>61.663163114928537</c:v>
                </c:pt>
                <c:pt idx="45246">
                  <c:v>61.673001168519839</c:v>
                </c:pt>
                <c:pt idx="45247">
                  <c:v>61.649008364353307</c:v>
                </c:pt>
                <c:pt idx="45248">
                  <c:v>61.619996145089203</c:v>
                </c:pt>
                <c:pt idx="45249">
                  <c:v>61.631641188115623</c:v>
                </c:pt>
                <c:pt idx="45250">
                  <c:v>61.645494773785003</c:v>
                </c:pt>
                <c:pt idx="45251">
                  <c:v>61.647904093031848</c:v>
                </c:pt>
                <c:pt idx="45252">
                  <c:v>61.648907976051362</c:v>
                </c:pt>
                <c:pt idx="45253">
                  <c:v>61.641479241706918</c:v>
                </c:pt>
                <c:pt idx="45254">
                  <c:v>61.636961768119093</c:v>
                </c:pt>
                <c:pt idx="45255">
                  <c:v>61.616382166218948</c:v>
                </c:pt>
                <c:pt idx="45256">
                  <c:v>61.632042741323453</c:v>
                </c:pt>
                <c:pt idx="45257">
                  <c:v>61.633749342456632</c:v>
                </c:pt>
                <c:pt idx="45258">
                  <c:v>61.655232439074346</c:v>
                </c:pt>
                <c:pt idx="45259">
                  <c:v>61.686051647773581</c:v>
                </c:pt>
                <c:pt idx="45260">
                  <c:v>61.73162793685978</c:v>
                </c:pt>
                <c:pt idx="45261">
                  <c:v>61.728415511197312</c:v>
                </c:pt>
                <c:pt idx="45262">
                  <c:v>61.74046210743154</c:v>
                </c:pt>
                <c:pt idx="45263">
                  <c:v>61.732230266671479</c:v>
                </c:pt>
                <c:pt idx="45264">
                  <c:v>61.730222500632451</c:v>
                </c:pt>
                <c:pt idx="45265">
                  <c:v>61.723496484401672</c:v>
                </c:pt>
                <c:pt idx="45266">
                  <c:v>61.715365031943563</c:v>
                </c:pt>
                <c:pt idx="45267">
                  <c:v>61.721890271570452</c:v>
                </c:pt>
                <c:pt idx="45268">
                  <c:v>61.715967361755261</c:v>
                </c:pt>
                <c:pt idx="45269">
                  <c:v>61.718979010813833</c:v>
                </c:pt>
                <c:pt idx="45270">
                  <c:v>61.720585223645053</c:v>
                </c:pt>
                <c:pt idx="45271">
                  <c:v>61.722091048174349</c:v>
                </c:pt>
                <c:pt idx="45272">
                  <c:v>61.736948516863229</c:v>
                </c:pt>
                <c:pt idx="45273">
                  <c:v>61.732230266671479</c:v>
                </c:pt>
                <c:pt idx="45274">
                  <c:v>61.737952399882751</c:v>
                </c:pt>
                <c:pt idx="45275">
                  <c:v>61.74959744290917</c:v>
                </c:pt>
                <c:pt idx="45276">
                  <c:v>61.77037782141322</c:v>
                </c:pt>
                <c:pt idx="45277">
                  <c:v>61.773791023679593</c:v>
                </c:pt>
                <c:pt idx="45278">
                  <c:v>61.743172591584248</c:v>
                </c:pt>
                <c:pt idx="45279">
                  <c:v>61.750601325928699</c:v>
                </c:pt>
                <c:pt idx="45280">
                  <c:v>61.754516469704811</c:v>
                </c:pt>
                <c:pt idx="45281">
                  <c:v>61.750500937626732</c:v>
                </c:pt>
                <c:pt idx="45282">
                  <c:v>61.760338991218028</c:v>
                </c:pt>
                <c:pt idx="45283">
                  <c:v>61.79166014142703</c:v>
                </c:pt>
                <c:pt idx="45284">
                  <c:v>61.687557472302849</c:v>
                </c:pt>
                <c:pt idx="45285">
                  <c:v>61.70442270703078</c:v>
                </c:pt>
                <c:pt idx="45286">
                  <c:v>61.712855324394774</c:v>
                </c:pt>
                <c:pt idx="45287">
                  <c:v>61.713959595716219</c:v>
                </c:pt>
                <c:pt idx="45288">
                  <c:v>61.720685611946998</c:v>
                </c:pt>
                <c:pt idx="45289">
                  <c:v>61.729820947424649</c:v>
                </c:pt>
                <c:pt idx="45290">
                  <c:v>61.741867543658877</c:v>
                </c:pt>
                <c:pt idx="45291">
                  <c:v>61.73363570289883</c:v>
                </c:pt>
                <c:pt idx="45292">
                  <c:v>61.740562495733499</c:v>
                </c:pt>
                <c:pt idx="45293">
                  <c:v>61.748995113097457</c:v>
                </c:pt>
                <c:pt idx="45294">
                  <c:v>61.742269096866679</c:v>
                </c:pt>
                <c:pt idx="45295">
                  <c:v>61.725403862138762</c:v>
                </c:pt>
                <c:pt idx="45296">
                  <c:v>61.731025607048053</c:v>
                </c:pt>
                <c:pt idx="45297">
                  <c:v>61.73945822441204</c:v>
                </c:pt>
                <c:pt idx="45298">
                  <c:v>61.739759389317904</c:v>
                </c:pt>
                <c:pt idx="45299">
                  <c:v>61.733635702898823</c:v>
                </c:pt>
                <c:pt idx="45300">
                  <c:v>61.739759389317882</c:v>
                </c:pt>
                <c:pt idx="45301">
                  <c:v>61.738153176486641</c:v>
                </c:pt>
                <c:pt idx="45302">
                  <c:v>61.711449888167422</c:v>
                </c:pt>
                <c:pt idx="45303">
                  <c:v>61.811336248609642</c:v>
                </c:pt>
                <c:pt idx="45304">
                  <c:v>61.807923046343262</c:v>
                </c:pt>
                <c:pt idx="45305">
                  <c:v>61.8020001365281</c:v>
                </c:pt>
                <c:pt idx="45306">
                  <c:v>61.810733918797908</c:v>
                </c:pt>
                <c:pt idx="45307">
                  <c:v>61.799189264073448</c:v>
                </c:pt>
                <c:pt idx="45308">
                  <c:v>61.789752763689961</c:v>
                </c:pt>
                <c:pt idx="45309">
                  <c:v>61.787845385952863</c:v>
                </c:pt>
                <c:pt idx="45310">
                  <c:v>61.799088875771481</c:v>
                </c:pt>
                <c:pt idx="45311">
                  <c:v>61.807320716531542</c:v>
                </c:pt>
                <c:pt idx="45312">
                  <c:v>61.795274120297307</c:v>
                </c:pt>
                <c:pt idx="45313">
                  <c:v>61.803204796151533</c:v>
                </c:pt>
                <c:pt idx="45314">
                  <c:v>61.803606349359328</c:v>
                </c:pt>
                <c:pt idx="45315">
                  <c:v>61.804309067472992</c:v>
                </c:pt>
                <c:pt idx="45316">
                  <c:v>61.805915280304227</c:v>
                </c:pt>
                <c:pt idx="45317">
                  <c:v>61.803907514265177</c:v>
                </c:pt>
                <c:pt idx="45318">
                  <c:v>61.810533142194011</c:v>
                </c:pt>
                <c:pt idx="45319">
                  <c:v>61.806718386719837</c:v>
                </c:pt>
                <c:pt idx="45320">
                  <c:v>61.817761099934529</c:v>
                </c:pt>
                <c:pt idx="45321">
                  <c:v>61.825189834279001</c:v>
                </c:pt>
                <c:pt idx="45322">
                  <c:v>61.833622451642952</c:v>
                </c:pt>
                <c:pt idx="45323">
                  <c:v>61.834124393152727</c:v>
                </c:pt>
                <c:pt idx="45324">
                  <c:v>61.840348467873753</c:v>
                </c:pt>
                <c:pt idx="45325">
                  <c:v>61.835931382587852</c:v>
                </c:pt>
                <c:pt idx="45326">
                  <c:v>61.843661281838138</c:v>
                </c:pt>
                <c:pt idx="45327">
                  <c:v>61.847777202218182</c:v>
                </c:pt>
                <c:pt idx="45328">
                  <c:v>61.847977978822072</c:v>
                </c:pt>
                <c:pt idx="45329">
                  <c:v>61.863638553926577</c:v>
                </c:pt>
                <c:pt idx="45330">
                  <c:v>61.869260298835911</c:v>
                </c:pt>
                <c:pt idx="45331">
                  <c:v>61.873777772423743</c:v>
                </c:pt>
                <c:pt idx="45332">
                  <c:v>61.867754474306601</c:v>
                </c:pt>
                <c:pt idx="45333">
                  <c:v>61.86213272939731</c:v>
                </c:pt>
                <c:pt idx="45334">
                  <c:v>61.863939718832448</c:v>
                </c:pt>
                <c:pt idx="45335">
                  <c:v>61.860827681471918</c:v>
                </c:pt>
                <c:pt idx="45336">
                  <c:v>61.860727293169973</c:v>
                </c:pt>
                <c:pt idx="45337">
                  <c:v>61.755821517630167</c:v>
                </c:pt>
                <c:pt idx="45338">
                  <c:v>61.748693948191601</c:v>
                </c:pt>
                <c:pt idx="45339">
                  <c:v>61.743975697999872</c:v>
                </c:pt>
                <c:pt idx="45340">
                  <c:v>61.739157059506198</c:v>
                </c:pt>
                <c:pt idx="45341">
                  <c:v>61.743875309697927</c:v>
                </c:pt>
                <c:pt idx="45342">
                  <c:v>61.73945822441204</c:v>
                </c:pt>
                <c:pt idx="45343">
                  <c:v>61.721789883268492</c:v>
                </c:pt>
                <c:pt idx="45344">
                  <c:v>61.723295707797767</c:v>
                </c:pt>
                <c:pt idx="45345">
                  <c:v>61.727813181385613</c:v>
                </c:pt>
                <c:pt idx="45346">
                  <c:v>61.7285158994993</c:v>
                </c:pt>
                <c:pt idx="45347">
                  <c:v>61.732631819879302</c:v>
                </c:pt>
                <c:pt idx="45348">
                  <c:v>61.708438239108872</c:v>
                </c:pt>
                <c:pt idx="45349">
                  <c:v>61.698098244007817</c:v>
                </c:pt>
                <c:pt idx="45350">
                  <c:v>61.700708339858551</c:v>
                </c:pt>
                <c:pt idx="45351">
                  <c:v>61.699102127027309</c:v>
                </c:pt>
                <c:pt idx="45352">
                  <c:v>61.701912999481998</c:v>
                </c:pt>
                <c:pt idx="45353">
                  <c:v>61.721087165154813</c:v>
                </c:pt>
                <c:pt idx="45354">
                  <c:v>61.723396096099712</c:v>
                </c:pt>
                <c:pt idx="45355">
                  <c:v>61.720384447041162</c:v>
                </c:pt>
                <c:pt idx="45356">
                  <c:v>61.823684009749712</c:v>
                </c:pt>
                <c:pt idx="45357">
                  <c:v>61.836533712399579</c:v>
                </c:pt>
                <c:pt idx="45358">
                  <c:v>61.830410025980498</c:v>
                </c:pt>
                <c:pt idx="45359">
                  <c:v>61.830209249376587</c:v>
                </c:pt>
                <c:pt idx="45360">
                  <c:v>61.817158770122852</c:v>
                </c:pt>
                <c:pt idx="45361">
                  <c:v>61.820471584087237</c:v>
                </c:pt>
                <c:pt idx="45362">
                  <c:v>61.834224781454658</c:v>
                </c:pt>
                <c:pt idx="45363">
                  <c:v>61.832317403717568</c:v>
                </c:pt>
                <c:pt idx="45364">
                  <c:v>61.793567519164128</c:v>
                </c:pt>
                <c:pt idx="45365">
                  <c:v>61.796980721430501</c:v>
                </c:pt>
                <c:pt idx="45366">
                  <c:v>61.792864801050463</c:v>
                </c:pt>
                <c:pt idx="45367">
                  <c:v>61.794772178787561</c:v>
                </c:pt>
                <c:pt idx="45368">
                  <c:v>61.814749450875993</c:v>
                </c:pt>
                <c:pt idx="45369">
                  <c:v>61.801899748226148</c:v>
                </c:pt>
                <c:pt idx="45370">
                  <c:v>61.799390040677352</c:v>
                </c:pt>
                <c:pt idx="45371">
                  <c:v>61.801096641810538</c:v>
                </c:pt>
                <c:pt idx="45372">
                  <c:v>61.781822087835771</c:v>
                </c:pt>
                <c:pt idx="45373">
                  <c:v>61.78513490180017</c:v>
                </c:pt>
                <c:pt idx="45374">
                  <c:v>61.688762131926303</c:v>
                </c:pt>
                <c:pt idx="45375">
                  <c:v>61.696291254572699</c:v>
                </c:pt>
                <c:pt idx="45376">
                  <c:v>61.7067316379757</c:v>
                </c:pt>
                <c:pt idx="45377">
                  <c:v>61.672599615312024</c:v>
                </c:pt>
                <c:pt idx="45378">
                  <c:v>61.667780976818328</c:v>
                </c:pt>
                <c:pt idx="45379">
                  <c:v>61.679626796448659</c:v>
                </c:pt>
                <c:pt idx="45380">
                  <c:v>61.677117088899863</c:v>
                </c:pt>
                <c:pt idx="45381">
                  <c:v>61.672599615312009</c:v>
                </c:pt>
                <c:pt idx="45382">
                  <c:v>61.675008934558868</c:v>
                </c:pt>
                <c:pt idx="45383">
                  <c:v>61.711650664771327</c:v>
                </c:pt>
                <c:pt idx="45384">
                  <c:v>61.589578489597763</c:v>
                </c:pt>
                <c:pt idx="45385">
                  <c:v>61.596103729224652</c:v>
                </c:pt>
                <c:pt idx="45386">
                  <c:v>61.607046054137399</c:v>
                </c:pt>
                <c:pt idx="45387">
                  <c:v>61.550025498628713</c:v>
                </c:pt>
                <c:pt idx="45388">
                  <c:v>61.555245690330217</c:v>
                </c:pt>
                <c:pt idx="45389">
                  <c:v>61.563879084298087</c:v>
                </c:pt>
                <c:pt idx="45390">
                  <c:v>61.564180249203943</c:v>
                </c:pt>
                <c:pt idx="45391">
                  <c:v>61.562674424674647</c:v>
                </c:pt>
                <c:pt idx="45392">
                  <c:v>61.564983355619539</c:v>
                </c:pt>
                <c:pt idx="45393">
                  <c:v>61.667881365120301</c:v>
                </c:pt>
                <c:pt idx="45394">
                  <c:v>61.661054960587563</c:v>
                </c:pt>
                <c:pt idx="45395">
                  <c:v>61.649811470768931</c:v>
                </c:pt>
                <c:pt idx="45396">
                  <c:v>61.68263844550723</c:v>
                </c:pt>
                <c:pt idx="45397">
                  <c:v>61.685850871169677</c:v>
                </c:pt>
                <c:pt idx="45398">
                  <c:v>61.678823690033063</c:v>
                </c:pt>
                <c:pt idx="45399">
                  <c:v>61.677418253805719</c:v>
                </c:pt>
                <c:pt idx="45400">
                  <c:v>61.686252424377507</c:v>
                </c:pt>
                <c:pt idx="45401">
                  <c:v>61.731326771953931</c:v>
                </c:pt>
                <c:pt idx="45402">
                  <c:v>61.722091048174363</c:v>
                </c:pt>
                <c:pt idx="45403">
                  <c:v>61.836332935795681</c:v>
                </c:pt>
                <c:pt idx="45404">
                  <c:v>61.832016238811747</c:v>
                </c:pt>
                <c:pt idx="45405">
                  <c:v>61.829305754659032</c:v>
                </c:pt>
                <c:pt idx="45406">
                  <c:v>61.868959133930048</c:v>
                </c:pt>
                <c:pt idx="45407">
                  <c:v>61.870264181855418</c:v>
                </c:pt>
                <c:pt idx="45408">
                  <c:v>61.864943601851962</c:v>
                </c:pt>
                <c:pt idx="45409">
                  <c:v>61.863738942228551</c:v>
                </c:pt>
                <c:pt idx="45410">
                  <c:v>61.8740789373296</c:v>
                </c:pt>
                <c:pt idx="45411">
                  <c:v>61.86765408600467</c:v>
                </c:pt>
                <c:pt idx="45412">
                  <c:v>61.867553697702718</c:v>
                </c:pt>
                <c:pt idx="45413">
                  <c:v>61.869561463741753</c:v>
                </c:pt>
                <c:pt idx="45414">
                  <c:v>61.778810438777199</c:v>
                </c:pt>
                <c:pt idx="45415">
                  <c:v>61.786138784819698</c:v>
                </c:pt>
                <c:pt idx="45416">
                  <c:v>61.776702284436219</c:v>
                </c:pt>
                <c:pt idx="45417">
                  <c:v>61.783026747459189</c:v>
                </c:pt>
                <c:pt idx="45418">
                  <c:v>61.776802672738157</c:v>
                </c:pt>
                <c:pt idx="45419">
                  <c:v>61.773188693867901</c:v>
                </c:pt>
                <c:pt idx="45420">
                  <c:v>61.734539197616392</c:v>
                </c:pt>
                <c:pt idx="45421">
                  <c:v>61.735241915730043</c:v>
                </c:pt>
                <c:pt idx="45422">
                  <c:v>61.739859777619827</c:v>
                </c:pt>
                <c:pt idx="45423">
                  <c:v>61.730423277236348</c:v>
                </c:pt>
                <c:pt idx="45424">
                  <c:v>61.723094931193863</c:v>
                </c:pt>
                <c:pt idx="45425">
                  <c:v>61.724801532327042</c:v>
                </c:pt>
                <c:pt idx="45426">
                  <c:v>61.72972055912269</c:v>
                </c:pt>
                <c:pt idx="45427">
                  <c:v>61.728616287801223</c:v>
                </c:pt>
                <c:pt idx="45428">
                  <c:v>61.720986776852882</c:v>
                </c:pt>
                <c:pt idx="45429">
                  <c:v>61.706330084767878</c:v>
                </c:pt>
                <c:pt idx="45430">
                  <c:v>61.701511446274203</c:v>
                </c:pt>
                <c:pt idx="45431">
                  <c:v>61.697897467403898</c:v>
                </c:pt>
                <c:pt idx="45432">
                  <c:v>61.6889629085302</c:v>
                </c:pt>
                <c:pt idx="45433">
                  <c:v>61.76535840631562</c:v>
                </c:pt>
                <c:pt idx="45434">
                  <c:v>61.756524235743854</c:v>
                </c:pt>
                <c:pt idx="45435">
                  <c:v>61.762949087068783</c:v>
                </c:pt>
                <c:pt idx="45436">
                  <c:v>61.757427730461423</c:v>
                </c:pt>
                <c:pt idx="45437">
                  <c:v>61.768169278770301</c:v>
                </c:pt>
                <c:pt idx="45438">
                  <c:v>61.751404432344287</c:v>
                </c:pt>
                <c:pt idx="45439">
                  <c:v>61.736647351957359</c:v>
                </c:pt>
                <c:pt idx="45440">
                  <c:v>61.734940750824187</c:v>
                </c:pt>
                <c:pt idx="45441">
                  <c:v>61.759636273104363</c:v>
                </c:pt>
                <c:pt idx="45442">
                  <c:v>61.765258018013668</c:v>
                </c:pt>
                <c:pt idx="45443">
                  <c:v>61.780617428212302</c:v>
                </c:pt>
                <c:pt idx="45444">
                  <c:v>61.775196459906923</c:v>
                </c:pt>
                <c:pt idx="45445">
                  <c:v>61.776601896134238</c:v>
                </c:pt>
                <c:pt idx="45446">
                  <c:v>61.79115819991727</c:v>
                </c:pt>
                <c:pt idx="45447">
                  <c:v>61.802000136528079</c:v>
                </c:pt>
                <c:pt idx="45448">
                  <c:v>61.823483233145822</c:v>
                </c:pt>
                <c:pt idx="45449">
                  <c:v>61.850889239578677</c:v>
                </c:pt>
                <c:pt idx="45450">
                  <c:v>61.846271377688879</c:v>
                </c:pt>
                <c:pt idx="45451">
                  <c:v>61.843259728630308</c:v>
                </c:pt>
                <c:pt idx="45452">
                  <c:v>61.798988487469522</c:v>
                </c:pt>
                <c:pt idx="45453">
                  <c:v>61.7902547051997</c:v>
                </c:pt>
                <c:pt idx="45454">
                  <c:v>61.786841502933342</c:v>
                </c:pt>
                <c:pt idx="45455">
                  <c:v>61.790455481803598</c:v>
                </c:pt>
                <c:pt idx="45456">
                  <c:v>61.780115486702563</c:v>
                </c:pt>
                <c:pt idx="45457">
                  <c:v>61.791660141427052</c:v>
                </c:pt>
                <c:pt idx="45458">
                  <c:v>61.796077226712917</c:v>
                </c:pt>
                <c:pt idx="45459">
                  <c:v>61.797181498034398</c:v>
                </c:pt>
                <c:pt idx="45460">
                  <c:v>61.771582481036639</c:v>
                </c:pt>
                <c:pt idx="45461">
                  <c:v>61.76515762971173</c:v>
                </c:pt>
                <c:pt idx="45462">
                  <c:v>61.747288511964271</c:v>
                </c:pt>
                <c:pt idx="45463">
                  <c:v>61.77118092782883</c:v>
                </c:pt>
                <c:pt idx="45464">
                  <c:v>61.790555870105571</c:v>
                </c:pt>
                <c:pt idx="45465">
                  <c:v>61.776401119530327</c:v>
                </c:pt>
                <c:pt idx="45466">
                  <c:v>61.781219758024029</c:v>
                </c:pt>
                <c:pt idx="45467">
                  <c:v>61.757929671971183</c:v>
                </c:pt>
                <c:pt idx="45468">
                  <c:v>61.723496484401657</c:v>
                </c:pt>
                <c:pt idx="45469">
                  <c:v>61.721287941758732</c:v>
                </c:pt>
                <c:pt idx="45470">
                  <c:v>61.718778234209942</c:v>
                </c:pt>
                <c:pt idx="45471">
                  <c:v>61.758933554990698</c:v>
                </c:pt>
                <c:pt idx="45472">
                  <c:v>61.770879762922981</c:v>
                </c:pt>
                <c:pt idx="45473">
                  <c:v>61.76234675725707</c:v>
                </c:pt>
                <c:pt idx="45474">
                  <c:v>61.800996253508558</c:v>
                </c:pt>
                <c:pt idx="45475">
                  <c:v>61.80661799841787</c:v>
                </c:pt>
                <c:pt idx="45476">
                  <c:v>61.791660141427052</c:v>
                </c:pt>
                <c:pt idx="45477">
                  <c:v>61.786339561423603</c:v>
                </c:pt>
                <c:pt idx="45478">
                  <c:v>61.773289082169832</c:v>
                </c:pt>
                <c:pt idx="45479">
                  <c:v>61.772485975754201</c:v>
                </c:pt>
                <c:pt idx="45480">
                  <c:v>61.768871996883931</c:v>
                </c:pt>
                <c:pt idx="45481">
                  <c:v>61.762647922162927</c:v>
                </c:pt>
                <c:pt idx="45482">
                  <c:v>61.736145410447612</c:v>
                </c:pt>
                <c:pt idx="45483">
                  <c:v>61.713558042508431</c:v>
                </c:pt>
                <c:pt idx="45484">
                  <c:v>61.596204117526597</c:v>
                </c:pt>
                <c:pt idx="45485">
                  <c:v>61.582149755253319</c:v>
                </c:pt>
                <c:pt idx="45486">
                  <c:v>61.531554051069541</c:v>
                </c:pt>
                <c:pt idx="45487">
                  <c:v>61.424540121188762</c:v>
                </c:pt>
                <c:pt idx="45488">
                  <c:v>61.417312163448223</c:v>
                </c:pt>
                <c:pt idx="45489">
                  <c:v>61.419821870996998</c:v>
                </c:pt>
                <c:pt idx="45490">
                  <c:v>61.435582834403483</c:v>
                </c:pt>
                <c:pt idx="45491">
                  <c:v>61.450841856300151</c:v>
                </c:pt>
                <c:pt idx="45492">
                  <c:v>61.459676026871932</c:v>
                </c:pt>
                <c:pt idx="45493">
                  <c:v>61.409883429103758</c:v>
                </c:pt>
                <c:pt idx="45494">
                  <c:v>61.407474109856899</c:v>
                </c:pt>
                <c:pt idx="45495">
                  <c:v>61.411991583444738</c:v>
                </c:pt>
                <c:pt idx="45496">
                  <c:v>61.440602249501069</c:v>
                </c:pt>
                <c:pt idx="45497">
                  <c:v>61.456062048001662</c:v>
                </c:pt>
                <c:pt idx="45498">
                  <c:v>61.46660281970663</c:v>
                </c:pt>
                <c:pt idx="45499">
                  <c:v>61.490294458967291</c:v>
                </c:pt>
                <c:pt idx="45500">
                  <c:v>61.497321640103941</c:v>
                </c:pt>
                <c:pt idx="45501">
                  <c:v>61.493808049535609</c:v>
                </c:pt>
                <c:pt idx="45502">
                  <c:v>61.486379315191172</c:v>
                </c:pt>
                <c:pt idx="45503">
                  <c:v>61.621000028108732</c:v>
                </c:pt>
                <c:pt idx="45504">
                  <c:v>61.617386049238448</c:v>
                </c:pt>
                <c:pt idx="45505">
                  <c:v>61.668985636441761</c:v>
                </c:pt>
                <c:pt idx="45506">
                  <c:v>61.779814321796707</c:v>
                </c:pt>
                <c:pt idx="45507">
                  <c:v>61.790555870105578</c:v>
                </c:pt>
                <c:pt idx="45508">
                  <c:v>61.784030630478703</c:v>
                </c:pt>
                <c:pt idx="45509">
                  <c:v>61.776702284436233</c:v>
                </c:pt>
                <c:pt idx="45510">
                  <c:v>61.760439379520001</c:v>
                </c:pt>
                <c:pt idx="45511">
                  <c:v>61.753111033477509</c:v>
                </c:pt>
                <c:pt idx="45512">
                  <c:v>61.754315693100928</c:v>
                </c:pt>
                <c:pt idx="45513">
                  <c:v>61.750300161022849</c:v>
                </c:pt>
                <c:pt idx="45514">
                  <c:v>61.716971244774811</c:v>
                </c:pt>
                <c:pt idx="45515">
                  <c:v>61.694484265137547</c:v>
                </c:pt>
                <c:pt idx="45516">
                  <c:v>61.6775186421077</c:v>
                </c:pt>
                <c:pt idx="45517">
                  <c:v>61.665572434175402</c:v>
                </c:pt>
                <c:pt idx="45518">
                  <c:v>61.634652837174201</c:v>
                </c:pt>
                <c:pt idx="45519">
                  <c:v>61.599617319792962</c:v>
                </c:pt>
                <c:pt idx="45520">
                  <c:v>61.609656149988162</c:v>
                </c:pt>
                <c:pt idx="45521">
                  <c:v>61.602729357153471</c:v>
                </c:pt>
                <c:pt idx="45522">
                  <c:v>61.582149755253319</c:v>
                </c:pt>
                <c:pt idx="45523">
                  <c:v>61.574118691097148</c:v>
                </c:pt>
                <c:pt idx="45524">
                  <c:v>61.568095392980062</c:v>
                </c:pt>
                <c:pt idx="45525">
                  <c:v>61.572914031473751</c:v>
                </c:pt>
                <c:pt idx="45526">
                  <c:v>61.565384908827362</c:v>
                </c:pt>
                <c:pt idx="45527">
                  <c:v>61.573415972983511</c:v>
                </c:pt>
                <c:pt idx="45528">
                  <c:v>61.569701605811282</c:v>
                </c:pt>
                <c:pt idx="45529">
                  <c:v>61.452648845735297</c:v>
                </c:pt>
                <c:pt idx="45530">
                  <c:v>61.451845739319673</c:v>
                </c:pt>
                <c:pt idx="45531">
                  <c:v>61.445722052900628</c:v>
                </c:pt>
                <c:pt idx="45532">
                  <c:v>61.442007685728399</c:v>
                </c:pt>
                <c:pt idx="45533">
                  <c:v>61.469413692161282</c:v>
                </c:pt>
                <c:pt idx="45534">
                  <c:v>61.459876803475851</c:v>
                </c:pt>
                <c:pt idx="45535">
                  <c:v>61.469413692161282</c:v>
                </c:pt>
                <c:pt idx="45536">
                  <c:v>61.459475250268042</c:v>
                </c:pt>
                <c:pt idx="45537">
                  <c:v>61.47352961254132</c:v>
                </c:pt>
                <c:pt idx="45538">
                  <c:v>61.490696012175107</c:v>
                </c:pt>
                <c:pt idx="45539">
                  <c:v>61.48176145330136</c:v>
                </c:pt>
                <c:pt idx="45540">
                  <c:v>61.494611155951212</c:v>
                </c:pt>
                <c:pt idx="45541">
                  <c:v>61.479653298960393</c:v>
                </c:pt>
                <c:pt idx="45542">
                  <c:v>61.490194070665353</c:v>
                </c:pt>
                <c:pt idx="45543">
                  <c:v>61.481962229905292</c:v>
                </c:pt>
                <c:pt idx="45544">
                  <c:v>61.470919516690557</c:v>
                </c:pt>
                <c:pt idx="45545">
                  <c:v>61.469313303859337</c:v>
                </c:pt>
                <c:pt idx="45546">
                  <c:v>61.462085346118798</c:v>
                </c:pt>
                <c:pt idx="45547">
                  <c:v>61.462988840836353</c:v>
                </c:pt>
                <c:pt idx="45548">
                  <c:v>61.574721020908882</c:v>
                </c:pt>
                <c:pt idx="45549">
                  <c:v>61.577130340155719</c:v>
                </c:pt>
                <c:pt idx="45550">
                  <c:v>61.581246260535742</c:v>
                </c:pt>
                <c:pt idx="45551">
                  <c:v>61.582551308461113</c:v>
                </c:pt>
                <c:pt idx="45552">
                  <c:v>61.595401011110951</c:v>
                </c:pt>
                <c:pt idx="45553">
                  <c:v>61.598914601679283</c:v>
                </c:pt>
                <c:pt idx="45554">
                  <c:v>61.597308388848049</c:v>
                </c:pt>
                <c:pt idx="45555">
                  <c:v>61.603130910361259</c:v>
                </c:pt>
                <c:pt idx="45556">
                  <c:v>61.59439712809143</c:v>
                </c:pt>
                <c:pt idx="45557">
                  <c:v>61.608351102062763</c:v>
                </c:pt>
                <c:pt idx="45558">
                  <c:v>61.596706059036329</c:v>
                </c:pt>
                <c:pt idx="45559">
                  <c:v>61.589277324691899</c:v>
                </c:pt>
                <c:pt idx="45560">
                  <c:v>61.603934016776883</c:v>
                </c:pt>
                <c:pt idx="45561">
                  <c:v>61.599918484698811</c:v>
                </c:pt>
                <c:pt idx="45562">
                  <c:v>61.608451490364722</c:v>
                </c:pt>
                <c:pt idx="45563">
                  <c:v>61.606242947721803</c:v>
                </c:pt>
                <c:pt idx="45564">
                  <c:v>61.612768187348642</c:v>
                </c:pt>
                <c:pt idx="45565">
                  <c:v>61.60885304357253</c:v>
                </c:pt>
                <c:pt idx="45566">
                  <c:v>61.606744889231543</c:v>
                </c:pt>
                <c:pt idx="45567">
                  <c:v>61.592590138656313</c:v>
                </c:pt>
                <c:pt idx="45568">
                  <c:v>61.606242947721782</c:v>
                </c:pt>
                <c:pt idx="45569">
                  <c:v>61.607748772251057</c:v>
                </c:pt>
                <c:pt idx="45570">
                  <c:v>61.597910718659797</c:v>
                </c:pt>
                <c:pt idx="45571">
                  <c:v>61.583856356386498</c:v>
                </c:pt>
                <c:pt idx="45572">
                  <c:v>61.582049366951367</c:v>
                </c:pt>
                <c:pt idx="45573">
                  <c:v>61.571709371850311</c:v>
                </c:pt>
                <c:pt idx="45574">
                  <c:v>61.569801994113227</c:v>
                </c:pt>
                <c:pt idx="45575">
                  <c:v>61.56327675448636</c:v>
                </c:pt>
                <c:pt idx="45576">
                  <c:v>61.574520244304999</c:v>
                </c:pt>
                <c:pt idx="45577">
                  <c:v>61.580242377516242</c:v>
                </c:pt>
                <c:pt idx="45578">
                  <c:v>61.572010536756181</c:v>
                </c:pt>
                <c:pt idx="45579">
                  <c:v>61.566589568450787</c:v>
                </c:pt>
                <c:pt idx="45580">
                  <c:v>61.554844137122387</c:v>
                </c:pt>
                <c:pt idx="45581">
                  <c:v>61.54711423787208</c:v>
                </c:pt>
                <c:pt idx="45582">
                  <c:v>61.543098705794009</c:v>
                </c:pt>
                <c:pt idx="45583">
                  <c:v>61.550226275232589</c:v>
                </c:pt>
                <c:pt idx="45584">
                  <c:v>61.547716567683807</c:v>
                </c:pt>
                <c:pt idx="45585">
                  <c:v>61.554844137122387</c:v>
                </c:pt>
                <c:pt idx="45586">
                  <c:v>61.564882967317587</c:v>
                </c:pt>
                <c:pt idx="45587">
                  <c:v>61.538982785413999</c:v>
                </c:pt>
                <c:pt idx="45588">
                  <c:v>61.531453662767589</c:v>
                </c:pt>
                <c:pt idx="45589">
                  <c:v>61.534967253335907</c:v>
                </c:pt>
                <c:pt idx="45590">
                  <c:v>61.534164146920297</c:v>
                </c:pt>
                <c:pt idx="45591">
                  <c:v>61.519407066533347</c:v>
                </c:pt>
                <c:pt idx="45592">
                  <c:v>61.526534635971963</c:v>
                </c:pt>
                <c:pt idx="45593">
                  <c:v>61.530550168050027</c:v>
                </c:pt>
                <c:pt idx="45594">
                  <c:v>61.538179678998368</c:v>
                </c:pt>
                <c:pt idx="45595">
                  <c:v>61.515291146153331</c:v>
                </c:pt>
                <c:pt idx="45596">
                  <c:v>61.516596194078701</c:v>
                </c:pt>
                <c:pt idx="45597">
                  <c:v>61.52251910389387</c:v>
                </c:pt>
                <c:pt idx="45598">
                  <c:v>61.514588428039652</c:v>
                </c:pt>
                <c:pt idx="45599">
                  <c:v>61.525028811442667</c:v>
                </c:pt>
                <c:pt idx="45600">
                  <c:v>61.535770359751531</c:v>
                </c:pt>
                <c:pt idx="45601">
                  <c:v>61.515291146153338</c:v>
                </c:pt>
                <c:pt idx="45602">
                  <c:v>61.495012709159049</c:v>
                </c:pt>
                <c:pt idx="45603">
                  <c:v>61.490796400477073</c:v>
                </c:pt>
                <c:pt idx="45604">
                  <c:v>61.47834825103503</c:v>
                </c:pt>
                <c:pt idx="45605">
                  <c:v>61.471521846502277</c:v>
                </c:pt>
                <c:pt idx="45606">
                  <c:v>61.47413194235304</c:v>
                </c:pt>
                <c:pt idx="45607">
                  <c:v>61.468008255933981</c:v>
                </c:pt>
                <c:pt idx="45608">
                  <c:v>61.459174085362193</c:v>
                </c:pt>
                <c:pt idx="45609">
                  <c:v>61.460981074797317</c:v>
                </c:pt>
                <c:pt idx="45610">
                  <c:v>61.467506314424213</c:v>
                </c:pt>
                <c:pt idx="45611">
                  <c:v>61.465900101593</c:v>
                </c:pt>
                <c:pt idx="45612">
                  <c:v>61.456865154417301</c:v>
                </c:pt>
                <c:pt idx="45613">
                  <c:v>61.465297771781259</c:v>
                </c:pt>
                <c:pt idx="45614">
                  <c:v>61.448231760449417</c:v>
                </c:pt>
                <c:pt idx="45615">
                  <c:v>61.442208462332289</c:v>
                </c:pt>
                <c:pt idx="45616">
                  <c:v>61.476039320090109</c:v>
                </c:pt>
                <c:pt idx="45617">
                  <c:v>61.47935213405453</c:v>
                </c:pt>
                <c:pt idx="45618">
                  <c:v>61.478147474431097</c:v>
                </c:pt>
                <c:pt idx="45619">
                  <c:v>61.479452522356503</c:v>
                </c:pt>
                <c:pt idx="45620">
                  <c:v>61.501437560483957</c:v>
                </c:pt>
                <c:pt idx="45621">
                  <c:v>61.500232900860532</c:v>
                </c:pt>
                <c:pt idx="45622">
                  <c:v>61.503445326522979</c:v>
                </c:pt>
                <c:pt idx="45623">
                  <c:v>61.500433677464443</c:v>
                </c:pt>
                <c:pt idx="45624">
                  <c:v>61.508263965016702</c:v>
                </c:pt>
                <c:pt idx="45625">
                  <c:v>61.510271731055731</c:v>
                </c:pt>
                <c:pt idx="45626">
                  <c:v>61.530951721257843</c:v>
                </c:pt>
                <c:pt idx="45627">
                  <c:v>61.54530724843697</c:v>
                </c:pt>
                <c:pt idx="45628">
                  <c:v>61.555948408443882</c:v>
                </c:pt>
                <c:pt idx="45629">
                  <c:v>61.557855786180951</c:v>
                </c:pt>
                <c:pt idx="45630">
                  <c:v>61.562272871466831</c:v>
                </c:pt>
                <c:pt idx="45631">
                  <c:v>61.562072094862941</c:v>
                </c:pt>
                <c:pt idx="45632">
                  <c:v>61.554342195612627</c:v>
                </c:pt>
                <c:pt idx="45633">
                  <c:v>61.569500829207392</c:v>
                </c:pt>
                <c:pt idx="45634">
                  <c:v>61.575323350720581</c:v>
                </c:pt>
                <c:pt idx="45635">
                  <c:v>61.542094822774501</c:v>
                </c:pt>
                <c:pt idx="45636">
                  <c:v>61.548419285797472</c:v>
                </c:pt>
                <c:pt idx="45637">
                  <c:v>61.544002200511599</c:v>
                </c:pt>
                <c:pt idx="45638">
                  <c:v>61.526233471066092</c:v>
                </c:pt>
                <c:pt idx="45639">
                  <c:v>61.535469194845668</c:v>
                </c:pt>
                <c:pt idx="45640">
                  <c:v>61.540890163151083</c:v>
                </c:pt>
                <c:pt idx="45641">
                  <c:v>61.538380455602272</c:v>
                </c:pt>
                <c:pt idx="45642">
                  <c:v>61.542094822774501</c:v>
                </c:pt>
                <c:pt idx="45643">
                  <c:v>61.551029381648213</c:v>
                </c:pt>
                <c:pt idx="45644">
                  <c:v>61.556952291463382</c:v>
                </c:pt>
                <c:pt idx="45645">
                  <c:v>61.543500259001839</c:v>
                </c:pt>
                <c:pt idx="45646">
                  <c:v>61.539785891829609</c:v>
                </c:pt>
                <c:pt idx="45647">
                  <c:v>61.474633883862793</c:v>
                </c:pt>
                <c:pt idx="45648">
                  <c:v>61.46830942083983</c:v>
                </c:pt>
                <c:pt idx="45649">
                  <c:v>61.467104761216383</c:v>
                </c:pt>
                <c:pt idx="45650">
                  <c:v>61.472626117823758</c:v>
                </c:pt>
                <c:pt idx="45651">
                  <c:v>61.469614468765187</c:v>
                </c:pt>
                <c:pt idx="45652">
                  <c:v>61.475135825372547</c:v>
                </c:pt>
                <c:pt idx="45653">
                  <c:v>61.467104761216362</c:v>
                </c:pt>
                <c:pt idx="45654">
                  <c:v>61.465398160083218</c:v>
                </c:pt>
                <c:pt idx="45655">
                  <c:v>61.463089229138312</c:v>
                </c:pt>
                <c:pt idx="45656">
                  <c:v>61.464695441969553</c:v>
                </c:pt>
                <c:pt idx="45657">
                  <c:v>61.47413194235304</c:v>
                </c:pt>
                <c:pt idx="45658">
                  <c:v>61.466402043102732</c:v>
                </c:pt>
                <c:pt idx="45659">
                  <c:v>61.471220681596407</c:v>
                </c:pt>
                <c:pt idx="45660">
                  <c:v>61.478749804242817</c:v>
                </c:pt>
                <c:pt idx="45661">
                  <c:v>61.48206261820723</c:v>
                </c:pt>
                <c:pt idx="45662">
                  <c:v>61.47352961254132</c:v>
                </c:pt>
                <c:pt idx="45663">
                  <c:v>61.462085346118798</c:v>
                </c:pt>
                <c:pt idx="45664">
                  <c:v>61.455961659699717</c:v>
                </c:pt>
                <c:pt idx="45665">
                  <c:v>61.457567872530959</c:v>
                </c:pt>
                <c:pt idx="45666">
                  <c:v>61.51920628992945</c:v>
                </c:pt>
                <c:pt idx="45667">
                  <c:v>61.524426481630947</c:v>
                </c:pt>
                <c:pt idx="45668">
                  <c:v>61.507360470299133</c:v>
                </c:pt>
                <c:pt idx="45669">
                  <c:v>61.49782358161368</c:v>
                </c:pt>
                <c:pt idx="45670">
                  <c:v>61.503043773315177</c:v>
                </c:pt>
                <c:pt idx="45671">
                  <c:v>61.517499688796271</c:v>
                </c:pt>
                <c:pt idx="45672">
                  <c:v>61.519005513325553</c:v>
                </c:pt>
                <c:pt idx="45673">
                  <c:v>61.528743178614889</c:v>
                </c:pt>
                <c:pt idx="45674">
                  <c:v>61.527839683897326</c:v>
                </c:pt>
                <c:pt idx="45675">
                  <c:v>61.526936189179771</c:v>
                </c:pt>
                <c:pt idx="45676">
                  <c:v>61.516796970682599</c:v>
                </c:pt>
                <c:pt idx="45677">
                  <c:v>61.524627258234837</c:v>
                </c:pt>
                <c:pt idx="45678">
                  <c:v>61.5101713427538</c:v>
                </c:pt>
                <c:pt idx="45679">
                  <c:v>61.512580662000623</c:v>
                </c:pt>
                <c:pt idx="45680">
                  <c:v>61.506858528789373</c:v>
                </c:pt>
                <c:pt idx="45681">
                  <c:v>61.504348821240569</c:v>
                </c:pt>
                <c:pt idx="45682">
                  <c:v>61.512480273698657</c:v>
                </c:pt>
                <c:pt idx="45683">
                  <c:v>61.513383768416219</c:v>
                </c:pt>
                <c:pt idx="45684">
                  <c:v>61.52282026879972</c:v>
                </c:pt>
                <c:pt idx="45685">
                  <c:v>61.516796970682577</c:v>
                </c:pt>
                <c:pt idx="45686">
                  <c:v>61.496618921990269</c:v>
                </c:pt>
                <c:pt idx="45687">
                  <c:v>61.514588428039637</c:v>
                </c:pt>
                <c:pt idx="45688">
                  <c:v>61.515291146153302</c:v>
                </c:pt>
                <c:pt idx="45689">
                  <c:v>61.513182991812329</c:v>
                </c:pt>
                <c:pt idx="45690">
                  <c:v>61.506758140487413</c:v>
                </c:pt>
                <c:pt idx="45691">
                  <c:v>61.514086486529912</c:v>
                </c:pt>
                <c:pt idx="45692">
                  <c:v>61.508063188412777</c:v>
                </c:pt>
                <c:pt idx="45693">
                  <c:v>61.508866294828401</c:v>
                </c:pt>
                <c:pt idx="45694">
                  <c:v>61.521916774082158</c:v>
                </c:pt>
                <c:pt idx="45695">
                  <c:v>61.529546285030513</c:v>
                </c:pt>
                <c:pt idx="45696">
                  <c:v>61.517198523890407</c:v>
                </c:pt>
                <c:pt idx="45697">
                  <c:v>61.530650556351979</c:v>
                </c:pt>
                <c:pt idx="45698">
                  <c:v>61.528241237105128</c:v>
                </c:pt>
                <c:pt idx="45699">
                  <c:v>61.538982785413978</c:v>
                </c:pt>
                <c:pt idx="45700">
                  <c:v>61.5366738544691</c:v>
                </c:pt>
                <c:pt idx="45701">
                  <c:v>61.535971136355421</c:v>
                </c:pt>
                <c:pt idx="45702">
                  <c:v>61.544504142021339</c:v>
                </c:pt>
                <c:pt idx="45703">
                  <c:v>61.538079290696409</c:v>
                </c:pt>
                <c:pt idx="45704">
                  <c:v>61.53526841824177</c:v>
                </c:pt>
                <c:pt idx="45705">
                  <c:v>61.566790345054699</c:v>
                </c:pt>
                <c:pt idx="45706">
                  <c:v>61.569199664301529</c:v>
                </c:pt>
                <c:pt idx="45707">
                  <c:v>61.580141989214283</c:v>
                </c:pt>
                <c:pt idx="45708">
                  <c:v>61.596404894130501</c:v>
                </c:pt>
                <c:pt idx="45709">
                  <c:v>61.598111495263673</c:v>
                </c:pt>
                <c:pt idx="45710">
                  <c:v>61.592891303562197</c:v>
                </c:pt>
                <c:pt idx="45711">
                  <c:v>61.589879654503619</c:v>
                </c:pt>
                <c:pt idx="45712">
                  <c:v>61.596404894130501</c:v>
                </c:pt>
                <c:pt idx="45713">
                  <c:v>61.579037717892803</c:v>
                </c:pt>
                <c:pt idx="45714">
                  <c:v>61.583555191480642</c:v>
                </c:pt>
                <c:pt idx="45715">
                  <c:v>61.585964510727493</c:v>
                </c:pt>
                <c:pt idx="45716">
                  <c:v>61.597709942055879</c:v>
                </c:pt>
                <c:pt idx="45717">
                  <c:v>61.604235181682732</c:v>
                </c:pt>
                <c:pt idx="45718">
                  <c:v>61.586868005445041</c:v>
                </c:pt>
                <c:pt idx="45719">
                  <c:v>61.586366063935287</c:v>
                </c:pt>
                <c:pt idx="45720">
                  <c:v>61.59670605903635</c:v>
                </c:pt>
                <c:pt idx="45721">
                  <c:v>61.594597904695377</c:v>
                </c:pt>
                <c:pt idx="45722">
                  <c:v>61.595200234507082</c:v>
                </c:pt>
                <c:pt idx="45723">
                  <c:v>61.607146442439387</c:v>
                </c:pt>
                <c:pt idx="45724">
                  <c:v>61.582049366951381</c:v>
                </c:pt>
                <c:pt idx="45725">
                  <c:v>61.577130340155762</c:v>
                </c:pt>
                <c:pt idx="45726">
                  <c:v>61.562975589580503</c:v>
                </c:pt>
                <c:pt idx="45727">
                  <c:v>61.555044913726277</c:v>
                </c:pt>
                <c:pt idx="45728">
                  <c:v>61.535669971449558</c:v>
                </c:pt>
                <c:pt idx="45729">
                  <c:v>61.535469194845653</c:v>
                </c:pt>
                <c:pt idx="45730">
                  <c:v>61.534364923524187</c:v>
                </c:pt>
                <c:pt idx="45731">
                  <c:v>61.528743178614867</c:v>
                </c:pt>
                <c:pt idx="45732">
                  <c:v>61.536573466167127</c:v>
                </c:pt>
                <c:pt idx="45733">
                  <c:v>61.553338312593112</c:v>
                </c:pt>
                <c:pt idx="45734">
                  <c:v>61.555446466934107</c:v>
                </c:pt>
                <c:pt idx="45735">
                  <c:v>61.552434817875543</c:v>
                </c:pt>
                <c:pt idx="45736">
                  <c:v>61.540287833339349</c:v>
                </c:pt>
                <c:pt idx="45737">
                  <c:v>61.551932876365797</c:v>
                </c:pt>
                <c:pt idx="45738">
                  <c:v>61.551531323157981</c:v>
                </c:pt>
                <c:pt idx="45739">
                  <c:v>61.533260652202721</c:v>
                </c:pt>
                <c:pt idx="45740">
                  <c:v>61.529245120124642</c:v>
                </c:pt>
                <c:pt idx="45741">
                  <c:v>61.528542402010999</c:v>
                </c:pt>
                <c:pt idx="45742">
                  <c:v>61.489190187645811</c:v>
                </c:pt>
                <c:pt idx="45743">
                  <c:v>61.500433677464443</c:v>
                </c:pt>
                <c:pt idx="45744">
                  <c:v>61.503646103126897</c:v>
                </c:pt>
                <c:pt idx="45745">
                  <c:v>61.510070954451841</c:v>
                </c:pt>
                <c:pt idx="45746">
                  <c:v>61.496618921990262</c:v>
                </c:pt>
                <c:pt idx="45747">
                  <c:v>61.510673284263518</c:v>
                </c:pt>
                <c:pt idx="45748">
                  <c:v>61.513182991812329</c:v>
                </c:pt>
                <c:pt idx="45749">
                  <c:v>61.516997747286503</c:v>
                </c:pt>
                <c:pt idx="45750">
                  <c:v>61.518503571815799</c:v>
                </c:pt>
                <c:pt idx="45751">
                  <c:v>61.522619492195822</c:v>
                </c:pt>
                <c:pt idx="45752">
                  <c:v>61.416609445334522</c:v>
                </c:pt>
                <c:pt idx="45753">
                  <c:v>61.426246722321928</c:v>
                </c:pt>
                <c:pt idx="45754">
                  <c:v>61.41530439740918</c:v>
                </c:pt>
                <c:pt idx="45755">
                  <c:v>61.433273903458577</c:v>
                </c:pt>
                <c:pt idx="45756">
                  <c:v>61.436586717422998</c:v>
                </c:pt>
                <c:pt idx="45757">
                  <c:v>61.44271040384205</c:v>
                </c:pt>
                <c:pt idx="45758">
                  <c:v>61.449135255167</c:v>
                </c:pt>
                <c:pt idx="45759">
                  <c:v>61.449938361582603</c:v>
                </c:pt>
                <c:pt idx="45760">
                  <c:v>61.442308850634262</c:v>
                </c:pt>
                <c:pt idx="45761">
                  <c:v>61.47714359141159</c:v>
                </c:pt>
                <c:pt idx="45762">
                  <c:v>61.483267277830663</c:v>
                </c:pt>
                <c:pt idx="45763">
                  <c:v>61.479653298960393</c:v>
                </c:pt>
                <c:pt idx="45764">
                  <c:v>61.48547582047361</c:v>
                </c:pt>
                <c:pt idx="45765">
                  <c:v>61.495012709159049</c:v>
                </c:pt>
                <c:pt idx="45766">
                  <c:v>61.498024358217577</c:v>
                </c:pt>
                <c:pt idx="45767">
                  <c:v>61.498024358217577</c:v>
                </c:pt>
                <c:pt idx="45768">
                  <c:v>61.491499118590717</c:v>
                </c:pt>
                <c:pt idx="45769">
                  <c:v>61.490194070665318</c:v>
                </c:pt>
                <c:pt idx="45770">
                  <c:v>61.489190187645811</c:v>
                </c:pt>
                <c:pt idx="45771">
                  <c:v>61.581948978649407</c:v>
                </c:pt>
                <c:pt idx="45772">
                  <c:v>61.579238494496728</c:v>
                </c:pt>
                <c:pt idx="45773">
                  <c:v>61.57180976015227</c:v>
                </c:pt>
                <c:pt idx="45774">
                  <c:v>61.564180249203922</c:v>
                </c:pt>
                <c:pt idx="45775">
                  <c:v>61.56859733448983</c:v>
                </c:pt>
                <c:pt idx="45776">
                  <c:v>61.600621202812484</c:v>
                </c:pt>
                <c:pt idx="45777">
                  <c:v>61.614274011877953</c:v>
                </c:pt>
                <c:pt idx="45778">
                  <c:v>61.621903522826301</c:v>
                </c:pt>
                <c:pt idx="45779">
                  <c:v>61.630737693398061</c:v>
                </c:pt>
                <c:pt idx="45780">
                  <c:v>61.629131480566862</c:v>
                </c:pt>
                <c:pt idx="45781">
                  <c:v>61.622405464336062</c:v>
                </c:pt>
                <c:pt idx="45782">
                  <c:v>61.637463709628847</c:v>
                </c:pt>
                <c:pt idx="45783">
                  <c:v>61.626822549621963</c:v>
                </c:pt>
                <c:pt idx="45784">
                  <c:v>61.633347789248823</c:v>
                </c:pt>
                <c:pt idx="45785">
                  <c:v>61.632444294531282</c:v>
                </c:pt>
                <c:pt idx="45786">
                  <c:v>61.632243517927371</c:v>
                </c:pt>
                <c:pt idx="45787">
                  <c:v>61.64529399718112</c:v>
                </c:pt>
                <c:pt idx="45788">
                  <c:v>61.640776523593267</c:v>
                </c:pt>
                <c:pt idx="45789">
                  <c:v>61.641479241706953</c:v>
                </c:pt>
                <c:pt idx="45790">
                  <c:v>61.645093220577223</c:v>
                </c:pt>
                <c:pt idx="45791">
                  <c:v>61.64439050246353</c:v>
                </c:pt>
                <c:pt idx="45792">
                  <c:v>61.659348359454377</c:v>
                </c:pt>
                <c:pt idx="45793">
                  <c:v>61.658645641340698</c:v>
                </c:pt>
                <c:pt idx="45794">
                  <c:v>61.659047194548513</c:v>
                </c:pt>
                <c:pt idx="45795">
                  <c:v>61.632343906229309</c:v>
                </c:pt>
                <c:pt idx="45796">
                  <c:v>61.641479241706911</c:v>
                </c:pt>
                <c:pt idx="45797">
                  <c:v>61.646398268502573</c:v>
                </c:pt>
                <c:pt idx="45798">
                  <c:v>61.643687784349851</c:v>
                </c:pt>
                <c:pt idx="45799">
                  <c:v>61.655031662470428</c:v>
                </c:pt>
                <c:pt idx="45800">
                  <c:v>61.66376544474025</c:v>
                </c:pt>
                <c:pt idx="45801">
                  <c:v>61.649108752655273</c:v>
                </c:pt>
                <c:pt idx="45802">
                  <c:v>61.661858067003173</c:v>
                </c:pt>
                <c:pt idx="45803">
                  <c:v>61.647803704729903</c:v>
                </c:pt>
                <c:pt idx="45804">
                  <c:v>61.651317295298199</c:v>
                </c:pt>
                <c:pt idx="45805">
                  <c:v>61.66456855115586</c:v>
                </c:pt>
                <c:pt idx="45806">
                  <c:v>61.657842534925088</c:v>
                </c:pt>
                <c:pt idx="45807">
                  <c:v>61.661255737191453</c:v>
                </c:pt>
                <c:pt idx="45808">
                  <c:v>61.654830885866517</c:v>
                </c:pt>
                <c:pt idx="45809">
                  <c:v>61.640374970385459</c:v>
                </c:pt>
                <c:pt idx="45810">
                  <c:v>61.65292350812944</c:v>
                </c:pt>
                <c:pt idx="45811">
                  <c:v>61.615679448105261</c:v>
                </c:pt>
                <c:pt idx="45812">
                  <c:v>61.6242124537712</c:v>
                </c:pt>
                <c:pt idx="45813">
                  <c:v>61.619694980183347</c:v>
                </c:pt>
                <c:pt idx="45814">
                  <c:v>61.625015560186803</c:v>
                </c:pt>
                <c:pt idx="45815">
                  <c:v>61.619293426975538</c:v>
                </c:pt>
                <c:pt idx="45816">
                  <c:v>61.620799251504813</c:v>
                </c:pt>
                <c:pt idx="45817">
                  <c:v>61.627224102829743</c:v>
                </c:pt>
                <c:pt idx="45818">
                  <c:v>61.62059847490093</c:v>
                </c:pt>
                <c:pt idx="45819">
                  <c:v>61.62089963980678</c:v>
                </c:pt>
                <c:pt idx="45820">
                  <c:v>61.630536916794149</c:v>
                </c:pt>
                <c:pt idx="45821">
                  <c:v>61.635355555287859</c:v>
                </c:pt>
                <c:pt idx="45822">
                  <c:v>61.645293997181099</c:v>
                </c:pt>
                <c:pt idx="45823">
                  <c:v>61.661757678701207</c:v>
                </c:pt>
                <c:pt idx="45824">
                  <c:v>61.660051077568028</c:v>
                </c:pt>
                <c:pt idx="45825">
                  <c:v>61.668082141724177</c:v>
                </c:pt>
                <c:pt idx="45826">
                  <c:v>61.688360578718452</c:v>
                </c:pt>
                <c:pt idx="45827">
                  <c:v>61.703519212313218</c:v>
                </c:pt>
                <c:pt idx="45828">
                  <c:v>61.707534744391303</c:v>
                </c:pt>
                <c:pt idx="45829">
                  <c:v>61.7050250368425</c:v>
                </c:pt>
                <c:pt idx="45830">
                  <c:v>61.736848128561263</c:v>
                </c:pt>
                <c:pt idx="45831">
                  <c:v>61.733434926294912</c:v>
                </c:pt>
                <c:pt idx="45832">
                  <c:v>61.737350070071031</c:v>
                </c:pt>
                <c:pt idx="45833">
                  <c:v>61.724901920629001</c:v>
                </c:pt>
                <c:pt idx="45834">
                  <c:v>61.721287941758717</c:v>
                </c:pt>
                <c:pt idx="45835">
                  <c:v>61.718577457606017</c:v>
                </c:pt>
                <c:pt idx="45836">
                  <c:v>61.717673962888448</c:v>
                </c:pt>
                <c:pt idx="45837">
                  <c:v>61.730824830444163</c:v>
                </c:pt>
                <c:pt idx="45838">
                  <c:v>61.727712793083661</c:v>
                </c:pt>
                <c:pt idx="45839">
                  <c:v>61.73082483044417</c:v>
                </c:pt>
                <c:pt idx="45840">
                  <c:v>61.731326771953931</c:v>
                </c:pt>
                <c:pt idx="45841">
                  <c:v>61.732230266671479</c:v>
                </c:pt>
                <c:pt idx="45842">
                  <c:v>61.717272409680618</c:v>
                </c:pt>
                <c:pt idx="45843">
                  <c:v>61.710245228544011</c:v>
                </c:pt>
                <c:pt idx="45844">
                  <c:v>61.714160372320123</c:v>
                </c:pt>
                <c:pt idx="45845">
                  <c:v>61.694383876835602</c:v>
                </c:pt>
                <c:pt idx="45846">
                  <c:v>61.686051647773581</c:v>
                </c:pt>
                <c:pt idx="45847">
                  <c:v>61.638668369252251</c:v>
                </c:pt>
                <c:pt idx="45848">
                  <c:v>61.620698863202861</c:v>
                </c:pt>
                <c:pt idx="45849">
                  <c:v>61.62742487943364</c:v>
                </c:pt>
                <c:pt idx="45850">
                  <c:v>61.629031092264889</c:v>
                </c:pt>
                <c:pt idx="45851">
                  <c:v>61.628930703962943</c:v>
                </c:pt>
                <c:pt idx="45852">
                  <c:v>61.643386619444009</c:v>
                </c:pt>
                <c:pt idx="45853">
                  <c:v>61.635556331891799</c:v>
                </c:pt>
                <c:pt idx="45854">
                  <c:v>61.637664486232751</c:v>
                </c:pt>
                <c:pt idx="45855">
                  <c:v>61.649309529259178</c:v>
                </c:pt>
                <c:pt idx="45856">
                  <c:v>61.642483124726454</c:v>
                </c:pt>
                <c:pt idx="45857">
                  <c:v>61.657039428509478</c:v>
                </c:pt>
                <c:pt idx="45858">
                  <c:v>61.650413800580672</c:v>
                </c:pt>
                <c:pt idx="45859">
                  <c:v>61.64850642284356</c:v>
                </c:pt>
                <c:pt idx="45860">
                  <c:v>61.658645641340698</c:v>
                </c:pt>
                <c:pt idx="45861">
                  <c:v>61.659950689266083</c:v>
                </c:pt>
                <c:pt idx="45862">
                  <c:v>61.674105439841327</c:v>
                </c:pt>
                <c:pt idx="45863">
                  <c:v>61.660151465870001</c:v>
                </c:pt>
                <c:pt idx="45864">
                  <c:v>61.621100416410677</c:v>
                </c:pt>
                <c:pt idx="45865">
                  <c:v>61.632243517927343</c:v>
                </c:pt>
                <c:pt idx="45866">
                  <c:v>61.695990089666829</c:v>
                </c:pt>
                <c:pt idx="45867">
                  <c:v>61.750601325928677</c:v>
                </c:pt>
                <c:pt idx="45868">
                  <c:v>61.742570261772542</c:v>
                </c:pt>
                <c:pt idx="45869">
                  <c:v>61.746083852340853</c:v>
                </c:pt>
                <c:pt idx="45870">
                  <c:v>61.756423847441908</c:v>
                </c:pt>
                <c:pt idx="45871">
                  <c:v>61.752307927061878</c:v>
                </c:pt>
                <c:pt idx="45872">
                  <c:v>61.763952970088312</c:v>
                </c:pt>
                <c:pt idx="45873">
                  <c:v>61.757126565555552</c:v>
                </c:pt>
                <c:pt idx="45874">
                  <c:v>61.753111033477488</c:v>
                </c:pt>
                <c:pt idx="45875">
                  <c:v>61.757528118763361</c:v>
                </c:pt>
                <c:pt idx="45876">
                  <c:v>61.758230836877033</c:v>
                </c:pt>
                <c:pt idx="45877">
                  <c:v>61.767868113864402</c:v>
                </c:pt>
                <c:pt idx="45878">
                  <c:v>61.763551416880482</c:v>
                </c:pt>
                <c:pt idx="45879">
                  <c:v>61.76114209763363</c:v>
                </c:pt>
                <c:pt idx="45880">
                  <c:v>61.756323459139963</c:v>
                </c:pt>
                <c:pt idx="45881">
                  <c:v>61.754215304798961</c:v>
                </c:pt>
                <c:pt idx="45882">
                  <c:v>61.762246368955118</c:v>
                </c:pt>
                <c:pt idx="45883">
                  <c:v>61.833923616548823</c:v>
                </c:pt>
                <c:pt idx="45884">
                  <c:v>61.814749450875993</c:v>
                </c:pt>
                <c:pt idx="45885">
                  <c:v>61.818463818048222</c:v>
                </c:pt>
                <c:pt idx="45886">
                  <c:v>61.779814321796707</c:v>
                </c:pt>
                <c:pt idx="45887">
                  <c:v>61.786339561423581</c:v>
                </c:pt>
                <c:pt idx="45888">
                  <c:v>61.786941891235287</c:v>
                </c:pt>
                <c:pt idx="45889">
                  <c:v>61.779011215381111</c:v>
                </c:pt>
                <c:pt idx="45890">
                  <c:v>61.789652375388002</c:v>
                </c:pt>
                <c:pt idx="45891">
                  <c:v>61.815351780687713</c:v>
                </c:pt>
                <c:pt idx="45892">
                  <c:v>61.822579738428232</c:v>
                </c:pt>
                <c:pt idx="45893">
                  <c:v>61.824587504467267</c:v>
                </c:pt>
                <c:pt idx="45894">
                  <c:v>61.830911967490238</c:v>
                </c:pt>
                <c:pt idx="45895">
                  <c:v>61.826394493902392</c:v>
                </c:pt>
                <c:pt idx="45896">
                  <c:v>61.82047158408723</c:v>
                </c:pt>
                <c:pt idx="45897">
                  <c:v>61.829506531262908</c:v>
                </c:pt>
                <c:pt idx="45898">
                  <c:v>61.81685760521696</c:v>
                </c:pt>
                <c:pt idx="45899">
                  <c:v>61.822479350126287</c:v>
                </c:pt>
                <c:pt idx="45900">
                  <c:v>61.816757216915008</c:v>
                </c:pt>
                <c:pt idx="45901">
                  <c:v>61.816757216915008</c:v>
                </c:pt>
                <c:pt idx="45902">
                  <c:v>61.799691205583201</c:v>
                </c:pt>
                <c:pt idx="45903">
                  <c:v>61.804309067472992</c:v>
                </c:pt>
                <c:pt idx="45904">
                  <c:v>61.799490428979297</c:v>
                </c:pt>
                <c:pt idx="45905">
                  <c:v>61.7942702372778</c:v>
                </c:pt>
                <c:pt idx="45906">
                  <c:v>61.791258588219243</c:v>
                </c:pt>
                <c:pt idx="45907">
                  <c:v>61.786841502933342</c:v>
                </c:pt>
                <c:pt idx="45908">
                  <c:v>61.786339561423581</c:v>
                </c:pt>
                <c:pt idx="45909">
                  <c:v>61.779914710098659</c:v>
                </c:pt>
                <c:pt idx="45910">
                  <c:v>61.753010645175529</c:v>
                </c:pt>
                <c:pt idx="45911">
                  <c:v>61.753311810081399</c:v>
                </c:pt>
                <c:pt idx="45912">
                  <c:v>61.749697831211122</c:v>
                </c:pt>
                <c:pt idx="45913">
                  <c:v>61.734338421012467</c:v>
                </c:pt>
                <c:pt idx="45914">
                  <c:v>61.649209140957211</c:v>
                </c:pt>
                <c:pt idx="45915">
                  <c:v>61.652321178317742</c:v>
                </c:pt>
                <c:pt idx="45916">
                  <c:v>61.653124284733352</c:v>
                </c:pt>
                <c:pt idx="45917">
                  <c:v>61.651618460204077</c:v>
                </c:pt>
                <c:pt idx="45918">
                  <c:v>61.645293997181113</c:v>
                </c:pt>
                <c:pt idx="45919">
                  <c:v>61.645093220577202</c:v>
                </c:pt>
                <c:pt idx="45920">
                  <c:v>61.656035545489956</c:v>
                </c:pt>
                <c:pt idx="45921">
                  <c:v>61.65452972096066</c:v>
                </c:pt>
                <c:pt idx="45922">
                  <c:v>61.668383306630062</c:v>
                </c:pt>
                <c:pt idx="45923">
                  <c:v>61.668383306630062</c:v>
                </c:pt>
                <c:pt idx="45924">
                  <c:v>61.673703886633497</c:v>
                </c:pt>
                <c:pt idx="45925">
                  <c:v>61.686352812679452</c:v>
                </c:pt>
                <c:pt idx="45926">
                  <c:v>61.673503110029607</c:v>
                </c:pt>
                <c:pt idx="45927">
                  <c:v>61.676916312295958</c:v>
                </c:pt>
                <c:pt idx="45928">
                  <c:v>61.684846988150177</c:v>
                </c:pt>
                <c:pt idx="45929">
                  <c:v>61.695086594949281</c:v>
                </c:pt>
                <c:pt idx="45930">
                  <c:v>61.699403291933201</c:v>
                </c:pt>
                <c:pt idx="45931">
                  <c:v>61.703218047407383</c:v>
                </c:pt>
                <c:pt idx="45932">
                  <c:v>61.714059984018178</c:v>
                </c:pt>
                <c:pt idx="45933">
                  <c:v>61.799289652375393</c:v>
                </c:pt>
                <c:pt idx="45934">
                  <c:v>61.801698971622223</c:v>
                </c:pt>
                <c:pt idx="45935">
                  <c:v>61.803405572755423</c:v>
                </c:pt>
                <c:pt idx="45936">
                  <c:v>61.836232547493722</c:v>
                </c:pt>
                <c:pt idx="45937">
                  <c:v>61.846472154292798</c:v>
                </c:pt>
                <c:pt idx="45938">
                  <c:v>61.842155457308898</c:v>
                </c:pt>
                <c:pt idx="45939">
                  <c:v>61.813444402950623</c:v>
                </c:pt>
                <c:pt idx="45940">
                  <c:v>61.812239743327197</c:v>
                </c:pt>
                <c:pt idx="45941">
                  <c:v>61.816154887103323</c:v>
                </c:pt>
                <c:pt idx="45942">
                  <c:v>61.825792164090721</c:v>
                </c:pt>
                <c:pt idx="45943">
                  <c:v>61.827197600318037</c:v>
                </c:pt>
                <c:pt idx="45944">
                  <c:v>61.823884786353617</c:v>
                </c:pt>
                <c:pt idx="45945">
                  <c:v>61.847877590520127</c:v>
                </c:pt>
                <c:pt idx="45946">
                  <c:v>61.838039536928861</c:v>
                </c:pt>
                <c:pt idx="45947">
                  <c:v>61.828502648243408</c:v>
                </c:pt>
                <c:pt idx="45948">
                  <c:v>61.818664594652091</c:v>
                </c:pt>
                <c:pt idx="45949">
                  <c:v>61.821776632012643</c:v>
                </c:pt>
                <c:pt idx="45950">
                  <c:v>61.823583621447767</c:v>
                </c:pt>
                <c:pt idx="45951">
                  <c:v>61.725203085534872</c:v>
                </c:pt>
                <c:pt idx="45952">
                  <c:v>61.729921335726601</c:v>
                </c:pt>
                <c:pt idx="45953">
                  <c:v>61.721689494966533</c:v>
                </c:pt>
                <c:pt idx="45954">
                  <c:v>61.724098814213399</c:v>
                </c:pt>
                <c:pt idx="45955">
                  <c:v>61.708036685901099</c:v>
                </c:pt>
                <c:pt idx="45956">
                  <c:v>61.710646781751826</c:v>
                </c:pt>
                <c:pt idx="45957">
                  <c:v>61.722793766288007</c:v>
                </c:pt>
                <c:pt idx="45958">
                  <c:v>61.761945204049283</c:v>
                </c:pt>
                <c:pt idx="45959">
                  <c:v>61.75662462404582</c:v>
                </c:pt>
                <c:pt idx="45960">
                  <c:v>61.743975697999879</c:v>
                </c:pt>
                <c:pt idx="45961">
                  <c:v>61.740964048941308</c:v>
                </c:pt>
                <c:pt idx="45962">
                  <c:v>61.757728895367293</c:v>
                </c:pt>
                <c:pt idx="45963">
                  <c:v>61.75240831536383</c:v>
                </c:pt>
                <c:pt idx="45964">
                  <c:v>61.750099384418931</c:v>
                </c:pt>
                <c:pt idx="45965">
                  <c:v>61.76736617235467</c:v>
                </c:pt>
                <c:pt idx="45966">
                  <c:v>61.765659571221498</c:v>
                </c:pt>
                <c:pt idx="45967">
                  <c:v>61.768570831978103</c:v>
                </c:pt>
                <c:pt idx="45968">
                  <c:v>61.758933554990719</c:v>
                </c:pt>
                <c:pt idx="45969">
                  <c:v>61.755319576120449</c:v>
                </c:pt>
                <c:pt idx="45970">
                  <c:v>61.852796617315803</c:v>
                </c:pt>
                <c:pt idx="45971">
                  <c:v>61.854001276939208</c:v>
                </c:pt>
                <c:pt idx="45972">
                  <c:v>61.862132729397331</c:v>
                </c:pt>
                <c:pt idx="45973">
                  <c:v>61.859623021848513</c:v>
                </c:pt>
                <c:pt idx="45974">
                  <c:v>61.858217585621183</c:v>
                </c:pt>
                <c:pt idx="45975">
                  <c:v>61.862534282605111</c:v>
                </c:pt>
                <c:pt idx="45976">
                  <c:v>61.857414479205538</c:v>
                </c:pt>
                <c:pt idx="45977">
                  <c:v>61.84486594146157</c:v>
                </c:pt>
                <c:pt idx="45978">
                  <c:v>61.846873707500599</c:v>
                </c:pt>
                <c:pt idx="45979">
                  <c:v>61.853398947127502</c:v>
                </c:pt>
                <c:pt idx="45980">
                  <c:v>61.848379532029917</c:v>
                </c:pt>
                <c:pt idx="45981">
                  <c:v>61.838641866740552</c:v>
                </c:pt>
                <c:pt idx="45982">
                  <c:v>61.845367882971338</c:v>
                </c:pt>
                <c:pt idx="45983">
                  <c:v>61.836533712399579</c:v>
                </c:pt>
                <c:pt idx="45984">
                  <c:v>61.818865371256017</c:v>
                </c:pt>
                <c:pt idx="45985">
                  <c:v>61.81685760521696</c:v>
                </c:pt>
                <c:pt idx="45986">
                  <c:v>61.830610802584403</c:v>
                </c:pt>
                <c:pt idx="45987">
                  <c:v>61.715465420245501</c:v>
                </c:pt>
                <c:pt idx="45988">
                  <c:v>61.70994406363814</c:v>
                </c:pt>
                <c:pt idx="45989">
                  <c:v>61.710446005147922</c:v>
                </c:pt>
                <c:pt idx="45990">
                  <c:v>61.706932414579612</c:v>
                </c:pt>
                <c:pt idx="45991">
                  <c:v>61.700909116462483</c:v>
                </c:pt>
                <c:pt idx="45992">
                  <c:v>61.688661743624351</c:v>
                </c:pt>
                <c:pt idx="45993">
                  <c:v>61.682036115695517</c:v>
                </c:pt>
                <c:pt idx="45994">
                  <c:v>61.677719418711582</c:v>
                </c:pt>
                <c:pt idx="45995">
                  <c:v>61.67982757305257</c:v>
                </c:pt>
                <c:pt idx="45996">
                  <c:v>61.6785225251272</c:v>
                </c:pt>
                <c:pt idx="45997">
                  <c:v>61.670089907763227</c:v>
                </c:pt>
                <c:pt idx="45998">
                  <c:v>61.666275152289082</c:v>
                </c:pt>
                <c:pt idx="45999">
                  <c:v>61.622104299430227</c:v>
                </c:pt>
                <c:pt idx="46000">
                  <c:v>61.624814783582913</c:v>
                </c:pt>
                <c:pt idx="46001">
                  <c:v>61.60734721904327</c:v>
                </c:pt>
                <c:pt idx="46002">
                  <c:v>61.617084884332591</c:v>
                </c:pt>
                <c:pt idx="46003">
                  <c:v>61.647301763220142</c:v>
                </c:pt>
                <c:pt idx="46004">
                  <c:v>61.65131729529822</c:v>
                </c:pt>
                <c:pt idx="46005">
                  <c:v>61.646398268502587</c:v>
                </c:pt>
                <c:pt idx="46006">
                  <c:v>61.764454911598079</c:v>
                </c:pt>
                <c:pt idx="46007">
                  <c:v>61.774694518397169</c:v>
                </c:pt>
                <c:pt idx="46008">
                  <c:v>61.768570831978103</c:v>
                </c:pt>
                <c:pt idx="46009">
                  <c:v>61.777304614247903</c:v>
                </c:pt>
                <c:pt idx="46010">
                  <c:v>61.787443832745083</c:v>
                </c:pt>
                <c:pt idx="46011">
                  <c:v>61.80370673766128</c:v>
                </c:pt>
                <c:pt idx="46012">
                  <c:v>61.8070195516257</c:v>
                </c:pt>
                <c:pt idx="46013">
                  <c:v>61.793366742560252</c:v>
                </c:pt>
                <c:pt idx="46014">
                  <c:v>61.795173731995398</c:v>
                </c:pt>
                <c:pt idx="46015">
                  <c:v>61.793165965956348</c:v>
                </c:pt>
                <c:pt idx="46016">
                  <c:v>61.79959081728127</c:v>
                </c:pt>
                <c:pt idx="46017">
                  <c:v>61.80481100898276</c:v>
                </c:pt>
                <c:pt idx="46018">
                  <c:v>61.840147691269827</c:v>
                </c:pt>
                <c:pt idx="46019">
                  <c:v>61.837035653909332</c:v>
                </c:pt>
                <c:pt idx="46020">
                  <c:v>61.858016809017279</c:v>
                </c:pt>
                <c:pt idx="46021">
                  <c:v>61.857113314299731</c:v>
                </c:pt>
                <c:pt idx="46022">
                  <c:v>61.835730605983962</c:v>
                </c:pt>
                <c:pt idx="46023">
                  <c:v>61.848178755426012</c:v>
                </c:pt>
                <c:pt idx="46024">
                  <c:v>61.838039536928861</c:v>
                </c:pt>
                <c:pt idx="46025">
                  <c:v>61.845267494669393</c:v>
                </c:pt>
                <c:pt idx="46026">
                  <c:v>61.838641866740552</c:v>
                </c:pt>
                <c:pt idx="46027">
                  <c:v>61.841954680704958</c:v>
                </c:pt>
                <c:pt idx="46028">
                  <c:v>61.835027887870282</c:v>
                </c:pt>
                <c:pt idx="46029">
                  <c:v>61.831715073905869</c:v>
                </c:pt>
                <c:pt idx="46030">
                  <c:v>61.822378961824342</c:v>
                </c:pt>
                <c:pt idx="46031">
                  <c:v>61.813444402950587</c:v>
                </c:pt>
                <c:pt idx="46032">
                  <c:v>61.828301871639511</c:v>
                </c:pt>
                <c:pt idx="46033">
                  <c:v>61.820973525597033</c:v>
                </c:pt>
                <c:pt idx="46034">
                  <c:v>61.821877020314567</c:v>
                </c:pt>
                <c:pt idx="46035">
                  <c:v>61.824185951259459</c:v>
                </c:pt>
                <c:pt idx="46036">
                  <c:v>61.81936731276577</c:v>
                </c:pt>
                <c:pt idx="46037">
                  <c:v>61.821375078804842</c:v>
                </c:pt>
                <c:pt idx="46038">
                  <c:v>61.809629647476442</c:v>
                </c:pt>
                <c:pt idx="46039">
                  <c:v>61.804911397284677</c:v>
                </c:pt>
                <c:pt idx="46040">
                  <c:v>61.79166014142703</c:v>
                </c:pt>
                <c:pt idx="46041">
                  <c:v>61.802803242943703</c:v>
                </c:pt>
                <c:pt idx="46042">
                  <c:v>61.785034513498211</c:v>
                </c:pt>
                <c:pt idx="46043">
                  <c:v>61.774995683302997</c:v>
                </c:pt>
                <c:pt idx="46044">
                  <c:v>61.76736617235467</c:v>
                </c:pt>
                <c:pt idx="46045">
                  <c:v>61.766161512731237</c:v>
                </c:pt>
                <c:pt idx="46046">
                  <c:v>61.762949087068783</c:v>
                </c:pt>
                <c:pt idx="46047">
                  <c:v>61.759335108198513</c:v>
                </c:pt>
                <c:pt idx="46048">
                  <c:v>61.764254134994168</c:v>
                </c:pt>
                <c:pt idx="46049">
                  <c:v>61.78814655085872</c:v>
                </c:pt>
                <c:pt idx="46050">
                  <c:v>61.80390751426517</c:v>
                </c:pt>
                <c:pt idx="46051">
                  <c:v>61.798185381053912</c:v>
                </c:pt>
                <c:pt idx="46052">
                  <c:v>61.675310099464717</c:v>
                </c:pt>
                <c:pt idx="46053">
                  <c:v>61.663564668136353</c:v>
                </c:pt>
                <c:pt idx="46054">
                  <c:v>61.667680588516383</c:v>
                </c:pt>
                <c:pt idx="46055">
                  <c:v>61.665371657571498</c:v>
                </c:pt>
                <c:pt idx="46056">
                  <c:v>61.665873599081252</c:v>
                </c:pt>
                <c:pt idx="46057">
                  <c:v>61.666877482100759</c:v>
                </c:pt>
                <c:pt idx="46058">
                  <c:v>61.652321178317727</c:v>
                </c:pt>
                <c:pt idx="46059">
                  <c:v>61.582852473366962</c:v>
                </c:pt>
                <c:pt idx="46060">
                  <c:v>61.569099275999562</c:v>
                </c:pt>
                <c:pt idx="46061">
                  <c:v>61.568496946187857</c:v>
                </c:pt>
                <c:pt idx="46062">
                  <c:v>61.58315363827284</c:v>
                </c:pt>
                <c:pt idx="46063">
                  <c:v>61.581145872233797</c:v>
                </c:pt>
                <c:pt idx="46064">
                  <c:v>61.58536218091578</c:v>
                </c:pt>
                <c:pt idx="46065">
                  <c:v>61.594698292997307</c:v>
                </c:pt>
                <c:pt idx="46066">
                  <c:v>61.593794798279738</c:v>
                </c:pt>
                <c:pt idx="46067">
                  <c:v>61.582250143555257</c:v>
                </c:pt>
                <c:pt idx="46068">
                  <c:v>61.551029381648192</c:v>
                </c:pt>
                <c:pt idx="46069">
                  <c:v>61.54018744503739</c:v>
                </c:pt>
                <c:pt idx="46070">
                  <c:v>61.538179678998347</c:v>
                </c:pt>
                <c:pt idx="46071">
                  <c:v>61.66587359908123</c:v>
                </c:pt>
                <c:pt idx="46072">
                  <c:v>61.672800391915921</c:v>
                </c:pt>
                <c:pt idx="46073">
                  <c:v>61.660452630775843</c:v>
                </c:pt>
                <c:pt idx="46074">
                  <c:v>61.670993402480782</c:v>
                </c:pt>
                <c:pt idx="46075">
                  <c:v>61.667379423610512</c:v>
                </c:pt>
                <c:pt idx="46076">
                  <c:v>61.68283922211112</c:v>
                </c:pt>
                <c:pt idx="46077">
                  <c:v>61.692175334192662</c:v>
                </c:pt>
                <c:pt idx="46078">
                  <c:v>61.761342874237528</c:v>
                </c:pt>
                <c:pt idx="46079">
                  <c:v>61.77037782141322</c:v>
                </c:pt>
                <c:pt idx="46080">
                  <c:v>61.774292965189353</c:v>
                </c:pt>
                <c:pt idx="46081">
                  <c:v>61.762848698766852</c:v>
                </c:pt>
                <c:pt idx="46082">
                  <c:v>61.76515762971173</c:v>
                </c:pt>
                <c:pt idx="46083">
                  <c:v>61.749998996116979</c:v>
                </c:pt>
                <c:pt idx="46084">
                  <c:v>61.740863660639342</c:v>
                </c:pt>
                <c:pt idx="46085">
                  <c:v>61.74748928856819</c:v>
                </c:pt>
                <c:pt idx="46086">
                  <c:v>61.742068320262781</c:v>
                </c:pt>
                <c:pt idx="46087">
                  <c:v>61.747489288568183</c:v>
                </c:pt>
                <c:pt idx="46088">
                  <c:v>61.737751623278832</c:v>
                </c:pt>
                <c:pt idx="46089">
                  <c:v>61.73634618705151</c:v>
                </c:pt>
                <c:pt idx="46090">
                  <c:v>61.730222500632443</c:v>
                </c:pt>
                <c:pt idx="46091">
                  <c:v>61.73333453799296</c:v>
                </c:pt>
                <c:pt idx="46092">
                  <c:v>61.741265213847143</c:v>
                </c:pt>
                <c:pt idx="46093">
                  <c:v>61.720183670437251</c:v>
                </c:pt>
                <c:pt idx="46094">
                  <c:v>61.726106580252413</c:v>
                </c:pt>
                <c:pt idx="46095">
                  <c:v>61.718477069304051</c:v>
                </c:pt>
                <c:pt idx="46096">
                  <c:v>61.726708910064133</c:v>
                </c:pt>
                <c:pt idx="46097">
                  <c:v>61.731226383651972</c:v>
                </c:pt>
                <c:pt idx="46098">
                  <c:v>61.7432729798862</c:v>
                </c:pt>
                <c:pt idx="46099">
                  <c:v>61.740160942525698</c:v>
                </c:pt>
                <c:pt idx="46100">
                  <c:v>61.743975697999851</c:v>
                </c:pt>
                <c:pt idx="46101">
                  <c:v>61.732230266671479</c:v>
                </c:pt>
                <c:pt idx="46102">
                  <c:v>61.727813181385578</c:v>
                </c:pt>
                <c:pt idx="46103">
                  <c:v>61.720886388550902</c:v>
                </c:pt>
                <c:pt idx="46104">
                  <c:v>61.695186983251197</c:v>
                </c:pt>
                <c:pt idx="46105">
                  <c:v>61.702716105897608</c:v>
                </c:pt>
                <c:pt idx="46106">
                  <c:v>61.697997855705857</c:v>
                </c:pt>
                <c:pt idx="46107">
                  <c:v>61.709341733826427</c:v>
                </c:pt>
                <c:pt idx="46108">
                  <c:v>61.702013387783943</c:v>
                </c:pt>
                <c:pt idx="46109">
                  <c:v>61.711550276469382</c:v>
                </c:pt>
                <c:pt idx="46110">
                  <c:v>61.701210281368333</c:v>
                </c:pt>
                <c:pt idx="46111">
                  <c:v>61.702214164387861</c:v>
                </c:pt>
                <c:pt idx="46112">
                  <c:v>61.708739404014729</c:v>
                </c:pt>
                <c:pt idx="46113">
                  <c:v>61.69839940891368</c:v>
                </c:pt>
                <c:pt idx="46114">
                  <c:v>61.696993972686343</c:v>
                </c:pt>
                <c:pt idx="46115">
                  <c:v>61.688661743624301</c:v>
                </c:pt>
                <c:pt idx="46116">
                  <c:v>61.686352812679431</c:v>
                </c:pt>
                <c:pt idx="46117">
                  <c:v>61.659950689266047</c:v>
                </c:pt>
                <c:pt idx="46118">
                  <c:v>61.655132050772373</c:v>
                </c:pt>
                <c:pt idx="46119">
                  <c:v>61.651216906996247</c:v>
                </c:pt>
                <c:pt idx="46120">
                  <c:v>61.657340593415299</c:v>
                </c:pt>
                <c:pt idx="46121">
                  <c:v>61.660553019077781</c:v>
                </c:pt>
                <c:pt idx="46122">
                  <c:v>61.667680588516369</c:v>
                </c:pt>
                <c:pt idx="46123">
                  <c:v>61.696291254572678</c:v>
                </c:pt>
                <c:pt idx="46124">
                  <c:v>61.681534174185742</c:v>
                </c:pt>
                <c:pt idx="46125">
                  <c:v>61.682437668903297</c:v>
                </c:pt>
                <c:pt idx="46126">
                  <c:v>61.671093790782727</c:v>
                </c:pt>
                <c:pt idx="46127">
                  <c:v>61.672198062104222</c:v>
                </c:pt>
                <c:pt idx="46128">
                  <c:v>61.661054960587549</c:v>
                </c:pt>
                <c:pt idx="46129">
                  <c:v>61.660954572285583</c:v>
                </c:pt>
                <c:pt idx="46130">
                  <c:v>61.665572434175402</c:v>
                </c:pt>
                <c:pt idx="46131">
                  <c:v>61.673201945123729</c:v>
                </c:pt>
                <c:pt idx="46132">
                  <c:v>61.684947376452087</c:v>
                </c:pt>
                <c:pt idx="46133">
                  <c:v>61.695488148157068</c:v>
                </c:pt>
                <c:pt idx="46134">
                  <c:v>61.694183100231697</c:v>
                </c:pt>
                <c:pt idx="46135">
                  <c:v>61.710044451940092</c:v>
                </c:pt>
                <c:pt idx="46136">
                  <c:v>61.733635702898823</c:v>
                </c:pt>
                <c:pt idx="46137">
                  <c:v>61.738353953090552</c:v>
                </c:pt>
                <c:pt idx="46138">
                  <c:v>61.74487919271742</c:v>
                </c:pt>
                <c:pt idx="46139">
                  <c:v>61.750300161022842</c:v>
                </c:pt>
                <c:pt idx="46140">
                  <c:v>61.76314986367268</c:v>
                </c:pt>
                <c:pt idx="46141">
                  <c:v>61.752307927061878</c:v>
                </c:pt>
                <c:pt idx="46142">
                  <c:v>61.739759389317882</c:v>
                </c:pt>
                <c:pt idx="46143">
                  <c:v>61.749798219513082</c:v>
                </c:pt>
                <c:pt idx="46144">
                  <c:v>61.749998996116979</c:v>
                </c:pt>
                <c:pt idx="46145">
                  <c:v>61.754014528195057</c:v>
                </c:pt>
                <c:pt idx="46146">
                  <c:v>61.754416081402859</c:v>
                </c:pt>
                <c:pt idx="46147">
                  <c:v>61.758130448575102</c:v>
                </c:pt>
                <c:pt idx="46148">
                  <c:v>61.752910256873577</c:v>
                </c:pt>
                <c:pt idx="46149">
                  <c:v>61.745581910831099</c:v>
                </c:pt>
                <c:pt idx="46150">
                  <c:v>61.748392783285738</c:v>
                </c:pt>
                <c:pt idx="46151">
                  <c:v>61.742570261772528</c:v>
                </c:pt>
                <c:pt idx="46152">
                  <c:v>61.725905803648502</c:v>
                </c:pt>
                <c:pt idx="46153">
                  <c:v>61.708237462504982</c:v>
                </c:pt>
                <c:pt idx="46154">
                  <c:v>61.703318435709313</c:v>
                </c:pt>
                <c:pt idx="46155">
                  <c:v>61.679225243240857</c:v>
                </c:pt>
                <c:pt idx="46156">
                  <c:v>61.677719418711582</c:v>
                </c:pt>
                <c:pt idx="46157">
                  <c:v>61.668885248139823</c:v>
                </c:pt>
                <c:pt idx="46158">
                  <c:v>61.658043311528999</c:v>
                </c:pt>
                <c:pt idx="46159">
                  <c:v>61.656336710395813</c:v>
                </c:pt>
                <c:pt idx="46160">
                  <c:v>61.673603498331531</c:v>
                </c:pt>
                <c:pt idx="46161">
                  <c:v>61.676815923993999</c:v>
                </c:pt>
                <c:pt idx="46162">
                  <c:v>61.675109322860813</c:v>
                </c:pt>
                <c:pt idx="46163">
                  <c:v>61.678723301731083</c:v>
                </c:pt>
                <c:pt idx="46164">
                  <c:v>61.681333397581852</c:v>
                </c:pt>
                <c:pt idx="46165">
                  <c:v>61.684646211546251</c:v>
                </c:pt>
                <c:pt idx="46166">
                  <c:v>61.675008934558903</c:v>
                </c:pt>
                <c:pt idx="46167">
                  <c:v>61.684345046640402</c:v>
                </c:pt>
                <c:pt idx="46168">
                  <c:v>61.691372227777052</c:v>
                </c:pt>
                <c:pt idx="46169">
                  <c:v>61.664769327759778</c:v>
                </c:pt>
                <c:pt idx="46170">
                  <c:v>61.666777093798807</c:v>
                </c:pt>
                <c:pt idx="46171">
                  <c:v>61.672800391915921</c:v>
                </c:pt>
                <c:pt idx="46172">
                  <c:v>61.689565238341913</c:v>
                </c:pt>
                <c:pt idx="46173">
                  <c:v>61.67792019531548</c:v>
                </c:pt>
                <c:pt idx="46174">
                  <c:v>61.681734950789647</c:v>
                </c:pt>
                <c:pt idx="46175">
                  <c:v>61.676916312295958</c:v>
                </c:pt>
                <c:pt idx="46176">
                  <c:v>61.678924078335001</c:v>
                </c:pt>
                <c:pt idx="46177">
                  <c:v>61.63304662434296</c:v>
                </c:pt>
                <c:pt idx="46178">
                  <c:v>61.618691097163833</c:v>
                </c:pt>
                <c:pt idx="46179">
                  <c:v>61.606644500929598</c:v>
                </c:pt>
                <c:pt idx="46180">
                  <c:v>61.603432075267143</c:v>
                </c:pt>
                <c:pt idx="46181">
                  <c:v>61.607146442439372</c:v>
                </c:pt>
                <c:pt idx="46182">
                  <c:v>61.604435958286658</c:v>
                </c:pt>
                <c:pt idx="46183">
                  <c:v>61.599416543189072</c:v>
                </c:pt>
                <c:pt idx="46184">
                  <c:v>61.594597904695362</c:v>
                </c:pt>
                <c:pt idx="46185">
                  <c:v>61.598312271867577</c:v>
                </c:pt>
                <c:pt idx="46186">
                  <c:v>61.601022756020278</c:v>
                </c:pt>
                <c:pt idx="46187">
                  <c:v>61.589980042805557</c:v>
                </c:pt>
                <c:pt idx="46188">
                  <c:v>61.606343336023748</c:v>
                </c:pt>
                <c:pt idx="46189">
                  <c:v>61.529245120124642</c:v>
                </c:pt>
                <c:pt idx="46190">
                  <c:v>61.516696582380654</c:v>
                </c:pt>
                <c:pt idx="46191">
                  <c:v>61.514688816341618</c:v>
                </c:pt>
                <c:pt idx="46192">
                  <c:v>61.506356587279598</c:v>
                </c:pt>
                <c:pt idx="46193">
                  <c:v>61.493406496327822</c:v>
                </c:pt>
                <c:pt idx="46194">
                  <c:v>61.491398730288772</c:v>
                </c:pt>
                <c:pt idx="46195">
                  <c:v>61.492703778214143</c:v>
                </c:pt>
                <c:pt idx="46196">
                  <c:v>61.564280637505881</c:v>
                </c:pt>
                <c:pt idx="46197">
                  <c:v>61.566790345054677</c:v>
                </c:pt>
                <c:pt idx="46198">
                  <c:v>61.552334429573598</c:v>
                </c:pt>
                <c:pt idx="46199">
                  <c:v>61.554743748820442</c:v>
                </c:pt>
                <c:pt idx="46200">
                  <c:v>61.55353908919701</c:v>
                </c:pt>
                <c:pt idx="46201">
                  <c:v>61.488788634438009</c:v>
                </c:pt>
                <c:pt idx="46202">
                  <c:v>61.487182421606782</c:v>
                </c:pt>
                <c:pt idx="46203">
                  <c:v>61.477143591411583</c:v>
                </c:pt>
                <c:pt idx="46204">
                  <c:v>61.475035437070602</c:v>
                </c:pt>
                <c:pt idx="46205">
                  <c:v>61.468108644235912</c:v>
                </c:pt>
                <c:pt idx="46206">
                  <c:v>61.464595053667587</c:v>
                </c:pt>
                <c:pt idx="46207">
                  <c:v>61.472324952917901</c:v>
                </c:pt>
                <c:pt idx="46208">
                  <c:v>61.56709150996052</c:v>
                </c:pt>
                <c:pt idx="46209">
                  <c:v>61.575925680532301</c:v>
                </c:pt>
                <c:pt idx="46210">
                  <c:v>61.579238494496707</c:v>
                </c:pt>
                <c:pt idx="46211">
                  <c:v>61.582952861668943</c:v>
                </c:pt>
                <c:pt idx="46212">
                  <c:v>61.575624515626423</c:v>
                </c:pt>
                <c:pt idx="46213">
                  <c:v>61.567894616376137</c:v>
                </c:pt>
                <c:pt idx="46214">
                  <c:v>61.569601217509337</c:v>
                </c:pt>
                <c:pt idx="46215">
                  <c:v>61.549523557118931</c:v>
                </c:pt>
                <c:pt idx="46216">
                  <c:v>61.559863552219973</c:v>
                </c:pt>
                <c:pt idx="46217">
                  <c:v>61.574721020908889</c:v>
                </c:pt>
                <c:pt idx="46218">
                  <c:v>61.559160834106343</c:v>
                </c:pt>
                <c:pt idx="46219">
                  <c:v>61.560666658635597</c:v>
                </c:pt>
                <c:pt idx="46220">
                  <c:v>61.631340023209802</c:v>
                </c:pt>
                <c:pt idx="46221">
                  <c:v>61.635957885099572</c:v>
                </c:pt>
                <c:pt idx="46222">
                  <c:v>61.642282348122542</c:v>
                </c:pt>
                <c:pt idx="46223">
                  <c:v>61.638266816044457</c:v>
                </c:pt>
                <c:pt idx="46224">
                  <c:v>61.638367204346402</c:v>
                </c:pt>
                <c:pt idx="46225">
                  <c:v>61.635957885099558</c:v>
                </c:pt>
                <c:pt idx="46226">
                  <c:v>61.635355555287859</c:v>
                </c:pt>
                <c:pt idx="46227">
                  <c:v>61.616582942822852</c:v>
                </c:pt>
                <c:pt idx="46228">
                  <c:v>61.598513048471503</c:v>
                </c:pt>
                <c:pt idx="46229">
                  <c:v>61.591485867334853</c:v>
                </c:pt>
                <c:pt idx="46230">
                  <c:v>61.594497516393403</c:v>
                </c:pt>
                <c:pt idx="46231">
                  <c:v>61.604134793380808</c:v>
                </c:pt>
                <c:pt idx="46232">
                  <c:v>61.614173623576008</c:v>
                </c:pt>
                <c:pt idx="46233">
                  <c:v>61.607547995647167</c:v>
                </c:pt>
                <c:pt idx="46234">
                  <c:v>61.606644500929612</c:v>
                </c:pt>
                <c:pt idx="46235">
                  <c:v>61.604435958286658</c:v>
                </c:pt>
                <c:pt idx="46236">
                  <c:v>61.603331686965198</c:v>
                </c:pt>
                <c:pt idx="46237">
                  <c:v>61.614876341689659</c:v>
                </c:pt>
                <c:pt idx="46238">
                  <c:v>61.602829745455423</c:v>
                </c:pt>
                <c:pt idx="46239">
                  <c:v>61.600219649604668</c:v>
                </c:pt>
                <c:pt idx="46240">
                  <c:v>61.616582942822838</c:v>
                </c:pt>
                <c:pt idx="46241">
                  <c:v>61.620397698296998</c:v>
                </c:pt>
                <c:pt idx="46242">
                  <c:v>61.624513618677042</c:v>
                </c:pt>
                <c:pt idx="46243">
                  <c:v>61.6242124537712</c:v>
                </c:pt>
                <c:pt idx="46244">
                  <c:v>61.659649524360219</c:v>
                </c:pt>
                <c:pt idx="46245">
                  <c:v>61.648506422843553</c:v>
                </c:pt>
                <c:pt idx="46246">
                  <c:v>61.606242947721782</c:v>
                </c:pt>
                <c:pt idx="46247">
                  <c:v>61.618189155654058</c:v>
                </c:pt>
                <c:pt idx="46248">
                  <c:v>61.604737123192493</c:v>
                </c:pt>
                <c:pt idx="46249">
                  <c:v>61.608853043572552</c:v>
                </c:pt>
                <c:pt idx="46250">
                  <c:v>61.623710512261418</c:v>
                </c:pt>
                <c:pt idx="46251">
                  <c:v>61.622405464336047</c:v>
                </c:pt>
                <c:pt idx="46252">
                  <c:v>61.624312842073138</c:v>
                </c:pt>
                <c:pt idx="46253">
                  <c:v>61.611463139423272</c:v>
                </c:pt>
                <c:pt idx="46254">
                  <c:v>61.622606240939959</c:v>
                </c:pt>
                <c:pt idx="46255">
                  <c:v>61.611262362819367</c:v>
                </c:pt>
                <c:pt idx="46256">
                  <c:v>61.607246830741303</c:v>
                </c:pt>
                <c:pt idx="46257">
                  <c:v>61.615378283199419</c:v>
                </c:pt>
                <c:pt idx="46258">
                  <c:v>61.600320037906627</c:v>
                </c:pt>
                <c:pt idx="46259">
                  <c:v>61.580141989214283</c:v>
                </c:pt>
                <c:pt idx="46260">
                  <c:v>61.582551308461142</c:v>
                </c:pt>
                <c:pt idx="46261">
                  <c:v>61.583655579782601</c:v>
                </c:pt>
                <c:pt idx="46262">
                  <c:v>61.578736552986967</c:v>
                </c:pt>
                <c:pt idx="46263">
                  <c:v>61.542897929190133</c:v>
                </c:pt>
                <c:pt idx="46264">
                  <c:v>61.548419285797472</c:v>
                </c:pt>
                <c:pt idx="46265">
                  <c:v>61.592991691864142</c:v>
                </c:pt>
                <c:pt idx="46266">
                  <c:v>61.589779266201667</c:v>
                </c:pt>
                <c:pt idx="46267">
                  <c:v>61.608451490364757</c:v>
                </c:pt>
                <c:pt idx="46268">
                  <c:v>61.596404894130522</c:v>
                </c:pt>
                <c:pt idx="46269">
                  <c:v>61.593694409977807</c:v>
                </c:pt>
                <c:pt idx="46270">
                  <c:v>61.593895186581712</c:v>
                </c:pt>
                <c:pt idx="46271">
                  <c:v>61.590682760919243</c:v>
                </c:pt>
                <c:pt idx="46272">
                  <c:v>61.603632851871048</c:v>
                </c:pt>
                <c:pt idx="46273">
                  <c:v>61.583956744688457</c:v>
                </c:pt>
                <c:pt idx="46274">
                  <c:v>61.587369946954837</c:v>
                </c:pt>
                <c:pt idx="46275">
                  <c:v>61.58576373412361</c:v>
                </c:pt>
                <c:pt idx="46276">
                  <c:v>61.587972276766543</c:v>
                </c:pt>
                <c:pt idx="46277">
                  <c:v>61.595300622809027</c:v>
                </c:pt>
                <c:pt idx="46278">
                  <c:v>61.589277324691899</c:v>
                </c:pt>
                <c:pt idx="46279">
                  <c:v>61.581848590347448</c:v>
                </c:pt>
                <c:pt idx="46280">
                  <c:v>61.576026068834253</c:v>
                </c:pt>
                <c:pt idx="46281">
                  <c:v>61.570805877132763</c:v>
                </c:pt>
                <c:pt idx="46282">
                  <c:v>61.579238494496728</c:v>
                </c:pt>
                <c:pt idx="46283">
                  <c:v>61.567493063168328</c:v>
                </c:pt>
                <c:pt idx="46284">
                  <c:v>61.566388791846862</c:v>
                </c:pt>
                <c:pt idx="46285">
                  <c:v>61.572813643171813</c:v>
                </c:pt>
                <c:pt idx="46286">
                  <c:v>61.565786462035163</c:v>
                </c:pt>
                <c:pt idx="46287">
                  <c:v>61.569500829207392</c:v>
                </c:pt>
                <c:pt idx="46288">
                  <c:v>61.553639477498947</c:v>
                </c:pt>
                <c:pt idx="46289">
                  <c:v>61.551129769950151</c:v>
                </c:pt>
                <c:pt idx="46290">
                  <c:v>61.547013849570128</c:v>
                </c:pt>
                <c:pt idx="46291">
                  <c:v>61.533361040504673</c:v>
                </c:pt>
                <c:pt idx="46292">
                  <c:v>61.537276184280799</c:v>
                </c:pt>
                <c:pt idx="46293">
                  <c:v>61.549122003911123</c:v>
                </c:pt>
                <c:pt idx="46294">
                  <c:v>61.556048796745799</c:v>
                </c:pt>
                <c:pt idx="46295">
                  <c:v>61.553539089197002</c:v>
                </c:pt>
                <c:pt idx="46296">
                  <c:v>61.570504712226871</c:v>
                </c:pt>
                <c:pt idx="46297">
                  <c:v>61.57893732959085</c:v>
                </c:pt>
                <c:pt idx="46298">
                  <c:v>61.584960627707957</c:v>
                </c:pt>
                <c:pt idx="46299">
                  <c:v>61.506055422373741</c:v>
                </c:pt>
                <c:pt idx="46300">
                  <c:v>61.51579308766307</c:v>
                </c:pt>
                <c:pt idx="46301">
                  <c:v>61.504549597844452</c:v>
                </c:pt>
                <c:pt idx="46302">
                  <c:v>61.520812502760677</c:v>
                </c:pt>
                <c:pt idx="46303">
                  <c:v>61.506758140487413</c:v>
                </c:pt>
                <c:pt idx="46304">
                  <c:v>61.484070384246259</c:v>
                </c:pt>
                <c:pt idx="46305">
                  <c:v>61.4829661129248</c:v>
                </c:pt>
                <c:pt idx="46306">
                  <c:v>61.48316688952869</c:v>
                </c:pt>
                <c:pt idx="46307">
                  <c:v>61.496317757084398</c:v>
                </c:pt>
                <c:pt idx="46308">
                  <c:v>61.490696012175079</c:v>
                </c:pt>
                <c:pt idx="46309">
                  <c:v>61.495715427272692</c:v>
                </c:pt>
                <c:pt idx="46310">
                  <c:v>61.513283380114267</c:v>
                </c:pt>
                <c:pt idx="46311">
                  <c:v>61.517499688796242</c:v>
                </c:pt>
                <c:pt idx="46312">
                  <c:v>61.459676026871932</c:v>
                </c:pt>
                <c:pt idx="46313">
                  <c:v>61.44180690912448</c:v>
                </c:pt>
                <c:pt idx="46314">
                  <c:v>61.439598366481562</c:v>
                </c:pt>
                <c:pt idx="46315">
                  <c:v>61.429057594776587</c:v>
                </c:pt>
                <c:pt idx="46316">
                  <c:v>61.432671573646857</c:v>
                </c:pt>
                <c:pt idx="46317">
                  <c:v>61.428354876662929</c:v>
                </c:pt>
                <c:pt idx="46318">
                  <c:v>61.508464741620593</c:v>
                </c:pt>
                <c:pt idx="46319">
                  <c:v>61.505854645769851</c:v>
                </c:pt>
                <c:pt idx="46320">
                  <c:v>61.513484156718192</c:v>
                </c:pt>
                <c:pt idx="46321">
                  <c:v>61.508765906526463</c:v>
                </c:pt>
                <c:pt idx="46322">
                  <c:v>61.516696582380654</c:v>
                </c:pt>
                <c:pt idx="46323">
                  <c:v>61.552334429573598</c:v>
                </c:pt>
                <c:pt idx="46324">
                  <c:v>61.497622805009797</c:v>
                </c:pt>
                <c:pt idx="46325">
                  <c:v>61.494510767649267</c:v>
                </c:pt>
                <c:pt idx="46326">
                  <c:v>61.493908437837547</c:v>
                </c:pt>
                <c:pt idx="46327">
                  <c:v>61.505553480863981</c:v>
                </c:pt>
                <c:pt idx="46328">
                  <c:v>61.502140278597622</c:v>
                </c:pt>
                <c:pt idx="46329">
                  <c:v>61.499028241237127</c:v>
                </c:pt>
                <c:pt idx="46330">
                  <c:v>61.499229017841017</c:v>
                </c:pt>
                <c:pt idx="46331">
                  <c:v>61.555546855236052</c:v>
                </c:pt>
                <c:pt idx="46332">
                  <c:v>61.565585685431259</c:v>
                </c:pt>
                <c:pt idx="46333">
                  <c:v>61.551631711459933</c:v>
                </c:pt>
                <c:pt idx="46334">
                  <c:v>61.546009966550628</c:v>
                </c:pt>
                <c:pt idx="46335">
                  <c:v>61.541492492962782</c:v>
                </c:pt>
                <c:pt idx="46336">
                  <c:v>61.543299482397913</c:v>
                </c:pt>
                <c:pt idx="46337">
                  <c:v>61.546712684664293</c:v>
                </c:pt>
                <c:pt idx="46338">
                  <c:v>61.54711423787208</c:v>
                </c:pt>
                <c:pt idx="46339">
                  <c:v>61.548620062401362</c:v>
                </c:pt>
                <c:pt idx="46340">
                  <c:v>61.542195211076447</c:v>
                </c:pt>
                <c:pt idx="46341">
                  <c:v>61.527337742387559</c:v>
                </c:pt>
                <c:pt idx="46342">
                  <c:v>61.506657752185447</c:v>
                </c:pt>
                <c:pt idx="46343">
                  <c:v>61.56508374392147</c:v>
                </c:pt>
                <c:pt idx="46344">
                  <c:v>61.579037717892803</c:v>
                </c:pt>
                <c:pt idx="46345">
                  <c:v>61.577531893363521</c:v>
                </c:pt>
                <c:pt idx="46346">
                  <c:v>61.573014419775681</c:v>
                </c:pt>
                <c:pt idx="46347">
                  <c:v>61.58164781374353</c:v>
                </c:pt>
                <c:pt idx="46348">
                  <c:v>61.568597334489823</c:v>
                </c:pt>
                <c:pt idx="46349">
                  <c:v>61.567593451470287</c:v>
                </c:pt>
                <c:pt idx="46350">
                  <c:v>61.573114808077641</c:v>
                </c:pt>
                <c:pt idx="46351">
                  <c:v>61.578836941288912</c:v>
                </c:pt>
                <c:pt idx="46352">
                  <c:v>61.595300622809027</c:v>
                </c:pt>
                <c:pt idx="46353">
                  <c:v>61.591987808844607</c:v>
                </c:pt>
                <c:pt idx="46354">
                  <c:v>61.594798681299281</c:v>
                </c:pt>
                <c:pt idx="46355">
                  <c:v>61.601022756020299</c:v>
                </c:pt>
                <c:pt idx="46356">
                  <c:v>61.607347219043248</c:v>
                </c:pt>
                <c:pt idx="46357">
                  <c:v>61.595802564318802</c:v>
                </c:pt>
                <c:pt idx="46358">
                  <c:v>61.586667228841158</c:v>
                </c:pt>
                <c:pt idx="46359">
                  <c:v>61.590481984315332</c:v>
                </c:pt>
                <c:pt idx="46360">
                  <c:v>61.604235181682753</c:v>
                </c:pt>
                <c:pt idx="46361">
                  <c:v>61.608652266968633</c:v>
                </c:pt>
                <c:pt idx="46362">
                  <c:v>61.617687214144297</c:v>
                </c:pt>
                <c:pt idx="46363">
                  <c:v>61.603632851871062</c:v>
                </c:pt>
                <c:pt idx="46364">
                  <c:v>61.603632851871048</c:v>
                </c:pt>
                <c:pt idx="46365">
                  <c:v>61.612667799046719</c:v>
                </c:pt>
                <c:pt idx="46366">
                  <c:v>61.607146442439372</c:v>
                </c:pt>
                <c:pt idx="46367">
                  <c:v>61.618490320559943</c:v>
                </c:pt>
                <c:pt idx="46368">
                  <c:v>61.612366634140862</c:v>
                </c:pt>
                <c:pt idx="46369">
                  <c:v>61.502341055201498</c:v>
                </c:pt>
                <c:pt idx="46370">
                  <c:v>61.500032124256627</c:v>
                </c:pt>
                <c:pt idx="46371">
                  <c:v>61.509267848036203</c:v>
                </c:pt>
                <c:pt idx="46372">
                  <c:v>61.513283380114281</c:v>
                </c:pt>
                <c:pt idx="46373">
                  <c:v>61.54109093975498</c:v>
                </c:pt>
                <c:pt idx="46374">
                  <c:v>61.566790345054677</c:v>
                </c:pt>
                <c:pt idx="46375">
                  <c:v>61.571809760152263</c:v>
                </c:pt>
                <c:pt idx="46376">
                  <c:v>61.590180819409468</c:v>
                </c:pt>
                <c:pt idx="46377">
                  <c:v>61.605439841306158</c:v>
                </c:pt>
                <c:pt idx="46378">
                  <c:v>61.597509165451953</c:v>
                </c:pt>
                <c:pt idx="46379">
                  <c:v>61.599918484698797</c:v>
                </c:pt>
                <c:pt idx="46380">
                  <c:v>61.604536346588581</c:v>
                </c:pt>
                <c:pt idx="46381">
                  <c:v>61.588474218276282</c:v>
                </c:pt>
                <c:pt idx="46382">
                  <c:v>61.588373829974337</c:v>
                </c:pt>
                <c:pt idx="46383">
                  <c:v>61.588775383182153</c:v>
                </c:pt>
                <c:pt idx="46384">
                  <c:v>61.585562957519677</c:v>
                </c:pt>
                <c:pt idx="46385">
                  <c:v>61.58295286166895</c:v>
                </c:pt>
                <c:pt idx="46386">
                  <c:v>61.586868005445062</c:v>
                </c:pt>
                <c:pt idx="46387">
                  <c:v>61.597509165451989</c:v>
                </c:pt>
                <c:pt idx="46388">
                  <c:v>61.697997855705879</c:v>
                </c:pt>
                <c:pt idx="46389">
                  <c:v>61.708337850806927</c:v>
                </c:pt>
                <c:pt idx="46390">
                  <c:v>61.699302903631249</c:v>
                </c:pt>
                <c:pt idx="46391">
                  <c:v>61.70392076552104</c:v>
                </c:pt>
                <c:pt idx="46392">
                  <c:v>61.688762131926303</c:v>
                </c:pt>
                <c:pt idx="46393">
                  <c:v>61.652923508129462</c:v>
                </c:pt>
                <c:pt idx="46394">
                  <c:v>61.638969534158143</c:v>
                </c:pt>
                <c:pt idx="46395">
                  <c:v>61.641680018310844</c:v>
                </c:pt>
                <c:pt idx="46396">
                  <c:v>61.652220790015797</c:v>
                </c:pt>
                <c:pt idx="46397">
                  <c:v>61.663163114928551</c:v>
                </c:pt>
                <c:pt idx="46398">
                  <c:v>61.661456513795358</c:v>
                </c:pt>
                <c:pt idx="46399">
                  <c:v>61.560265105427803</c:v>
                </c:pt>
                <c:pt idx="46400">
                  <c:v>61.564280637505902</c:v>
                </c:pt>
                <c:pt idx="46401">
                  <c:v>61.57140820694449</c:v>
                </c:pt>
                <c:pt idx="46402">
                  <c:v>61.57552412732452</c:v>
                </c:pt>
                <c:pt idx="46403">
                  <c:v>61.595601787714912</c:v>
                </c:pt>
                <c:pt idx="46404">
                  <c:v>61.598111495263687</c:v>
                </c:pt>
                <c:pt idx="46405">
                  <c:v>61.589879654503619</c:v>
                </c:pt>
                <c:pt idx="46406">
                  <c:v>61.589779266201667</c:v>
                </c:pt>
                <c:pt idx="46407">
                  <c:v>61.591887420542662</c:v>
                </c:pt>
                <c:pt idx="46408">
                  <c:v>61.581145872233797</c:v>
                </c:pt>
                <c:pt idx="46409">
                  <c:v>61.563678307694182</c:v>
                </c:pt>
                <c:pt idx="46410">
                  <c:v>61.563879084298073</c:v>
                </c:pt>
                <c:pt idx="46411">
                  <c:v>61.554542972216538</c:v>
                </c:pt>
                <c:pt idx="46412">
                  <c:v>61.559763163918028</c:v>
                </c:pt>
                <c:pt idx="46413">
                  <c:v>61.565987238639067</c:v>
                </c:pt>
                <c:pt idx="46414">
                  <c:v>61.559763163918042</c:v>
                </c:pt>
                <c:pt idx="46415">
                  <c:v>61.539384338621808</c:v>
                </c:pt>
                <c:pt idx="46416">
                  <c:v>61.569601217509337</c:v>
                </c:pt>
                <c:pt idx="46417">
                  <c:v>61.575825292230341</c:v>
                </c:pt>
                <c:pt idx="46418">
                  <c:v>61.668182530026151</c:v>
                </c:pt>
                <c:pt idx="46419">
                  <c:v>61.67229845040616</c:v>
                </c:pt>
                <c:pt idx="46420">
                  <c:v>61.675812040974499</c:v>
                </c:pt>
                <c:pt idx="46421">
                  <c:v>61.673603498331538</c:v>
                </c:pt>
                <c:pt idx="46422">
                  <c:v>61.653425449639187</c:v>
                </c:pt>
                <c:pt idx="46423">
                  <c:v>61.655433215678251</c:v>
                </c:pt>
                <c:pt idx="46424">
                  <c:v>61.660151465869987</c:v>
                </c:pt>
                <c:pt idx="46425">
                  <c:v>61.65734059341532</c:v>
                </c:pt>
                <c:pt idx="46426">
                  <c:v>61.661556902097331</c:v>
                </c:pt>
                <c:pt idx="46427">
                  <c:v>61.668282918328103</c:v>
                </c:pt>
                <c:pt idx="46428">
                  <c:v>61.711349499865477</c:v>
                </c:pt>
                <c:pt idx="46429">
                  <c:v>61.708137074203023</c:v>
                </c:pt>
                <c:pt idx="46430">
                  <c:v>61.713859207414266</c:v>
                </c:pt>
                <c:pt idx="46431">
                  <c:v>61.705828143258117</c:v>
                </c:pt>
                <c:pt idx="46432">
                  <c:v>61.706631249673748</c:v>
                </c:pt>
                <c:pt idx="46433">
                  <c:v>61.703218047407383</c:v>
                </c:pt>
                <c:pt idx="46434">
                  <c:v>61.71476270213185</c:v>
                </c:pt>
                <c:pt idx="46435">
                  <c:v>61.688159802114598</c:v>
                </c:pt>
                <c:pt idx="46436">
                  <c:v>61.684947376452129</c:v>
                </c:pt>
                <c:pt idx="46437">
                  <c:v>61.631139246605898</c:v>
                </c:pt>
                <c:pt idx="46438">
                  <c:v>61.673703886633497</c:v>
                </c:pt>
                <c:pt idx="46439">
                  <c:v>61.669587966253467</c:v>
                </c:pt>
                <c:pt idx="46440">
                  <c:v>61.679024466636953</c:v>
                </c:pt>
                <c:pt idx="46441">
                  <c:v>61.679325631542817</c:v>
                </c:pt>
                <c:pt idx="46442">
                  <c:v>61.677418253805712</c:v>
                </c:pt>
                <c:pt idx="46443">
                  <c:v>61.675410487766648</c:v>
                </c:pt>
                <c:pt idx="46444">
                  <c:v>61.675310099464731</c:v>
                </c:pt>
                <c:pt idx="46445">
                  <c:v>61.67761903040963</c:v>
                </c:pt>
                <c:pt idx="46446">
                  <c:v>61.710446005147922</c:v>
                </c:pt>
                <c:pt idx="46447">
                  <c:v>61.6862524243775</c:v>
                </c:pt>
                <c:pt idx="46448">
                  <c:v>61.683943493432587</c:v>
                </c:pt>
                <c:pt idx="46449">
                  <c:v>61.680429902864283</c:v>
                </c:pt>
                <c:pt idx="46450">
                  <c:v>61.698198632309797</c:v>
                </c:pt>
                <c:pt idx="46451">
                  <c:v>61.704623483634677</c:v>
                </c:pt>
                <c:pt idx="46452">
                  <c:v>61.711650664771327</c:v>
                </c:pt>
                <c:pt idx="46453">
                  <c:v>61.702515329293703</c:v>
                </c:pt>
                <c:pt idx="46454">
                  <c:v>61.70492464854054</c:v>
                </c:pt>
                <c:pt idx="46455">
                  <c:v>61.714461537225958</c:v>
                </c:pt>
                <c:pt idx="46456">
                  <c:v>61.777906944059609</c:v>
                </c:pt>
                <c:pt idx="46457">
                  <c:v>61.736848128561299</c:v>
                </c:pt>
                <c:pt idx="46458">
                  <c:v>61.738253564788621</c:v>
                </c:pt>
                <c:pt idx="46459">
                  <c:v>61.736446575353447</c:v>
                </c:pt>
                <c:pt idx="46460">
                  <c:v>61.732129878369527</c:v>
                </c:pt>
                <c:pt idx="46461">
                  <c:v>61.744578027811578</c:v>
                </c:pt>
                <c:pt idx="46462">
                  <c:v>61.751103267438452</c:v>
                </c:pt>
                <c:pt idx="46463">
                  <c:v>61.749195889701362</c:v>
                </c:pt>
                <c:pt idx="46464">
                  <c:v>61.748593559889663</c:v>
                </c:pt>
                <c:pt idx="46465">
                  <c:v>61.712353382884999</c:v>
                </c:pt>
                <c:pt idx="46466">
                  <c:v>61.717272409680618</c:v>
                </c:pt>
                <c:pt idx="46467">
                  <c:v>61.734037256106618</c:v>
                </c:pt>
                <c:pt idx="46468">
                  <c:v>61.727110463271941</c:v>
                </c:pt>
                <c:pt idx="46469">
                  <c:v>61.726608521762159</c:v>
                </c:pt>
                <c:pt idx="46470">
                  <c:v>61.727813181385599</c:v>
                </c:pt>
                <c:pt idx="46471">
                  <c:v>61.7295197825188</c:v>
                </c:pt>
                <c:pt idx="46472">
                  <c:v>61.726508133460221</c:v>
                </c:pt>
                <c:pt idx="46473">
                  <c:v>61.718075516096249</c:v>
                </c:pt>
                <c:pt idx="46474">
                  <c:v>61.716168138359173</c:v>
                </c:pt>
                <c:pt idx="46475">
                  <c:v>61.724600755723131</c:v>
                </c:pt>
                <c:pt idx="46476">
                  <c:v>61.729419394216833</c:v>
                </c:pt>
                <c:pt idx="46477">
                  <c:v>61.746485405548647</c:v>
                </c:pt>
                <c:pt idx="46478">
                  <c:v>61.73965900101593</c:v>
                </c:pt>
                <c:pt idx="46479">
                  <c:v>61.748593559889663</c:v>
                </c:pt>
                <c:pt idx="46480">
                  <c:v>61.743875309697913</c:v>
                </c:pt>
                <c:pt idx="46481">
                  <c:v>61.745180357623283</c:v>
                </c:pt>
                <c:pt idx="46482">
                  <c:v>61.742971814980351</c:v>
                </c:pt>
                <c:pt idx="46483">
                  <c:v>61.741566378753028</c:v>
                </c:pt>
                <c:pt idx="46484">
                  <c:v>61.749798219513089</c:v>
                </c:pt>
                <c:pt idx="46485">
                  <c:v>61.737751623278861</c:v>
                </c:pt>
                <c:pt idx="46486">
                  <c:v>61.73253143157735</c:v>
                </c:pt>
                <c:pt idx="46487">
                  <c:v>61.740361719129609</c:v>
                </c:pt>
                <c:pt idx="46488">
                  <c:v>61.756825400649717</c:v>
                </c:pt>
                <c:pt idx="46489">
                  <c:v>61.754918022912634</c:v>
                </c:pt>
                <c:pt idx="46490">
                  <c:v>61.761644039143391</c:v>
                </c:pt>
                <c:pt idx="46491">
                  <c:v>61.666877482100773</c:v>
                </c:pt>
                <c:pt idx="46492">
                  <c:v>61.676916312295972</c:v>
                </c:pt>
                <c:pt idx="46493">
                  <c:v>61.679124854938912</c:v>
                </c:pt>
                <c:pt idx="46494">
                  <c:v>61.658645641340691</c:v>
                </c:pt>
                <c:pt idx="46495">
                  <c:v>61.661054960587549</c:v>
                </c:pt>
                <c:pt idx="46496">
                  <c:v>61.673603498331531</c:v>
                </c:pt>
                <c:pt idx="46497">
                  <c:v>61.679827573052563</c:v>
                </c:pt>
                <c:pt idx="46498">
                  <c:v>61.696492031176611</c:v>
                </c:pt>
                <c:pt idx="46499">
                  <c:v>61.660954572285597</c:v>
                </c:pt>
                <c:pt idx="46500">
                  <c:v>61.665371657571498</c:v>
                </c:pt>
                <c:pt idx="46501">
                  <c:v>61.568597334489823</c:v>
                </c:pt>
                <c:pt idx="46502">
                  <c:v>61.56568607373319</c:v>
                </c:pt>
                <c:pt idx="46503">
                  <c:v>61.557755397878999</c:v>
                </c:pt>
                <c:pt idx="46504">
                  <c:v>61.567693839772232</c:v>
                </c:pt>
                <c:pt idx="46505">
                  <c:v>61.574921797512758</c:v>
                </c:pt>
                <c:pt idx="46506">
                  <c:v>61.478247862733028</c:v>
                </c:pt>
                <c:pt idx="46507">
                  <c:v>61.399543434002723</c:v>
                </c:pt>
                <c:pt idx="46508">
                  <c:v>61.393118582677801</c:v>
                </c:pt>
                <c:pt idx="46509">
                  <c:v>61.387195672862617</c:v>
                </c:pt>
                <c:pt idx="46510">
                  <c:v>61.481962229905292</c:v>
                </c:pt>
                <c:pt idx="46511">
                  <c:v>61.476742038203767</c:v>
                </c:pt>
                <c:pt idx="46512">
                  <c:v>61.476742038203767</c:v>
                </c:pt>
                <c:pt idx="46513">
                  <c:v>61.488688246136057</c:v>
                </c:pt>
                <c:pt idx="46514">
                  <c:v>61.489390964249722</c:v>
                </c:pt>
                <c:pt idx="46515">
                  <c:v>61.460880686495372</c:v>
                </c:pt>
                <c:pt idx="46516">
                  <c:v>61.462788064232448</c:v>
                </c:pt>
                <c:pt idx="46517">
                  <c:v>61.459274473664131</c:v>
                </c:pt>
                <c:pt idx="46518">
                  <c:v>61.511476390679171</c:v>
                </c:pt>
                <c:pt idx="46519">
                  <c:v>61.505754257467878</c:v>
                </c:pt>
                <c:pt idx="46520">
                  <c:v>61.602227415643704</c:v>
                </c:pt>
                <c:pt idx="46521">
                  <c:v>61.608049937156942</c:v>
                </c:pt>
                <c:pt idx="46522">
                  <c:v>61.609555761686202</c:v>
                </c:pt>
                <c:pt idx="46523">
                  <c:v>61.613571293764281</c:v>
                </c:pt>
                <c:pt idx="46524">
                  <c:v>61.602127027341758</c:v>
                </c:pt>
                <c:pt idx="46525">
                  <c:v>61.706129308164002</c:v>
                </c:pt>
                <c:pt idx="46526">
                  <c:v>61.763952970088312</c:v>
                </c:pt>
                <c:pt idx="46527">
                  <c:v>61.766663454240998</c:v>
                </c:pt>
                <c:pt idx="46528">
                  <c:v>61.760238602916097</c:v>
                </c:pt>
                <c:pt idx="46529">
                  <c:v>61.777906944059637</c:v>
                </c:pt>
                <c:pt idx="46530">
                  <c:v>61.778710050475262</c:v>
                </c:pt>
                <c:pt idx="46531">
                  <c:v>61.77790694405963</c:v>
                </c:pt>
                <c:pt idx="46532">
                  <c:v>61.784632960290409</c:v>
                </c:pt>
                <c:pt idx="46533">
                  <c:v>61.813745567856458</c:v>
                </c:pt>
                <c:pt idx="46534">
                  <c:v>61.778710050475247</c:v>
                </c:pt>
                <c:pt idx="46535">
                  <c:v>61.784632960290388</c:v>
                </c:pt>
                <c:pt idx="46536">
                  <c:v>61.769474326695651</c:v>
                </c:pt>
                <c:pt idx="46537">
                  <c:v>61.757929671971183</c:v>
                </c:pt>
                <c:pt idx="46538">
                  <c:v>61.762447145559022</c:v>
                </c:pt>
                <c:pt idx="46539">
                  <c:v>61.775698401416669</c:v>
                </c:pt>
                <c:pt idx="46540">
                  <c:v>61.771783257640543</c:v>
                </c:pt>
                <c:pt idx="46541">
                  <c:v>61.777605779153767</c:v>
                </c:pt>
                <c:pt idx="46542">
                  <c:v>61.777204225945958</c:v>
                </c:pt>
                <c:pt idx="46543">
                  <c:v>61.778509273871329</c:v>
                </c:pt>
                <c:pt idx="46544">
                  <c:v>61.77599956632254</c:v>
                </c:pt>
                <c:pt idx="46545">
                  <c:v>61.792162082936812</c:v>
                </c:pt>
                <c:pt idx="46546">
                  <c:v>61.8308115791883</c:v>
                </c:pt>
                <c:pt idx="46547">
                  <c:v>61.849182638445512</c:v>
                </c:pt>
                <c:pt idx="46548">
                  <c:v>61.838340701834703</c:v>
                </c:pt>
                <c:pt idx="46549">
                  <c:v>61.74959744290917</c:v>
                </c:pt>
                <c:pt idx="46550">
                  <c:v>61.738554729694457</c:v>
                </c:pt>
                <c:pt idx="46551">
                  <c:v>61.738554729694457</c:v>
                </c:pt>
                <c:pt idx="46552">
                  <c:v>61.714461537225993</c:v>
                </c:pt>
                <c:pt idx="46553">
                  <c:v>61.755821517630189</c:v>
                </c:pt>
                <c:pt idx="46554">
                  <c:v>61.751404432344287</c:v>
                </c:pt>
                <c:pt idx="46555">
                  <c:v>61.754014528195057</c:v>
                </c:pt>
                <c:pt idx="46556">
                  <c:v>61.753512586685297</c:v>
                </c:pt>
                <c:pt idx="46557">
                  <c:v>61.751404432344287</c:v>
                </c:pt>
                <c:pt idx="46558">
                  <c:v>61.74769006517208</c:v>
                </c:pt>
                <c:pt idx="46559">
                  <c:v>61.751605208948213</c:v>
                </c:pt>
                <c:pt idx="46560">
                  <c:v>61.74186754365887</c:v>
                </c:pt>
                <c:pt idx="46561">
                  <c:v>61.654730497564579</c:v>
                </c:pt>
                <c:pt idx="46562">
                  <c:v>61.658444864736801</c:v>
                </c:pt>
                <c:pt idx="46563">
                  <c:v>61.659850300964131</c:v>
                </c:pt>
                <c:pt idx="46564">
                  <c:v>61.647000598314293</c:v>
                </c:pt>
                <c:pt idx="46565">
                  <c:v>61.60784916055303</c:v>
                </c:pt>
                <c:pt idx="46566">
                  <c:v>61.595401011111001</c:v>
                </c:pt>
                <c:pt idx="46567">
                  <c:v>61.604235181682768</c:v>
                </c:pt>
                <c:pt idx="46568">
                  <c:v>61.695488148157096</c:v>
                </c:pt>
                <c:pt idx="46569">
                  <c:v>61.706832026277638</c:v>
                </c:pt>
                <c:pt idx="46570">
                  <c:v>61.700206398348811</c:v>
                </c:pt>
                <c:pt idx="46571">
                  <c:v>61.690569121361428</c:v>
                </c:pt>
                <c:pt idx="46572">
                  <c:v>61.691974557588757</c:v>
                </c:pt>
                <c:pt idx="46573">
                  <c:v>61.684746599848197</c:v>
                </c:pt>
                <c:pt idx="46574">
                  <c:v>61.692074945890703</c:v>
                </c:pt>
                <c:pt idx="46575">
                  <c:v>61.707434356089351</c:v>
                </c:pt>
                <c:pt idx="46576">
                  <c:v>61.708940180618612</c:v>
                </c:pt>
                <c:pt idx="46577">
                  <c:v>61.708538627410832</c:v>
                </c:pt>
                <c:pt idx="46578">
                  <c:v>61.701511446274203</c:v>
                </c:pt>
                <c:pt idx="46579">
                  <c:v>61.712855324394774</c:v>
                </c:pt>
                <c:pt idx="46580">
                  <c:v>61.803204796151533</c:v>
                </c:pt>
                <c:pt idx="46581">
                  <c:v>61.801397806716373</c:v>
                </c:pt>
                <c:pt idx="46582">
                  <c:v>61.796077226712917</c:v>
                </c:pt>
                <c:pt idx="46583">
                  <c:v>61.791860918030949</c:v>
                </c:pt>
                <c:pt idx="46584">
                  <c:v>61.797984604450008</c:v>
                </c:pt>
                <c:pt idx="46585">
                  <c:v>61.804509844076897</c:v>
                </c:pt>
                <c:pt idx="46586">
                  <c:v>61.804108290869081</c:v>
                </c:pt>
                <c:pt idx="46587">
                  <c:v>61.700005621744907</c:v>
                </c:pt>
                <c:pt idx="46588">
                  <c:v>61.704523095332753</c:v>
                </c:pt>
                <c:pt idx="46589">
                  <c:v>61.708739404014743</c:v>
                </c:pt>
                <c:pt idx="46590">
                  <c:v>61.712554159488931</c:v>
                </c:pt>
                <c:pt idx="46591">
                  <c:v>61.712754936092821</c:v>
                </c:pt>
                <c:pt idx="46592">
                  <c:v>61.711650664771327</c:v>
                </c:pt>
                <c:pt idx="46593">
                  <c:v>61.697295137592207</c:v>
                </c:pt>
                <c:pt idx="46594">
                  <c:v>61.598814213377359</c:v>
                </c:pt>
                <c:pt idx="46595">
                  <c:v>61.608451490364743</c:v>
                </c:pt>
                <c:pt idx="46596">
                  <c:v>61.612165857536958</c:v>
                </c:pt>
                <c:pt idx="46597">
                  <c:v>61.618490320559971</c:v>
                </c:pt>
                <c:pt idx="46598">
                  <c:v>61.604737123192528</c:v>
                </c:pt>
                <c:pt idx="46599">
                  <c:v>61.60604217111792</c:v>
                </c:pt>
                <c:pt idx="46600">
                  <c:v>61.609957314894039</c:v>
                </c:pt>
                <c:pt idx="46601">
                  <c:v>61.610158091497951</c:v>
                </c:pt>
                <c:pt idx="46602">
                  <c:v>61.619996145089232</c:v>
                </c:pt>
                <c:pt idx="46603">
                  <c:v>61.612667799046719</c:v>
                </c:pt>
                <c:pt idx="46604">
                  <c:v>61.605841394514002</c:v>
                </c:pt>
                <c:pt idx="46605">
                  <c:v>61.600320037906627</c:v>
                </c:pt>
                <c:pt idx="46606">
                  <c:v>61.741767155356918</c:v>
                </c:pt>
                <c:pt idx="46607">
                  <c:v>61.739157059506176</c:v>
                </c:pt>
                <c:pt idx="46608">
                  <c:v>61.740662884035473</c:v>
                </c:pt>
                <c:pt idx="46609">
                  <c:v>61.736747740259332</c:v>
                </c:pt>
                <c:pt idx="46610">
                  <c:v>61.729319005914881</c:v>
                </c:pt>
                <c:pt idx="46611">
                  <c:v>61.739357836110081</c:v>
                </c:pt>
                <c:pt idx="46612">
                  <c:v>61.747690065172087</c:v>
                </c:pt>
                <c:pt idx="46613">
                  <c:v>61.840348467873731</c:v>
                </c:pt>
                <c:pt idx="46614">
                  <c:v>61.834024004850747</c:v>
                </c:pt>
                <c:pt idx="46615">
                  <c:v>61.838039536928832</c:v>
                </c:pt>
                <c:pt idx="46616">
                  <c:v>61.841653515799109</c:v>
                </c:pt>
                <c:pt idx="46617">
                  <c:v>61.85922146864069</c:v>
                </c:pt>
                <c:pt idx="46618">
                  <c:v>61.845869824481099</c:v>
                </c:pt>
                <c:pt idx="46619">
                  <c:v>61.843862058442028</c:v>
                </c:pt>
                <c:pt idx="46620">
                  <c:v>61.836834877305407</c:v>
                </c:pt>
                <c:pt idx="46621">
                  <c:v>61.840850409383471</c:v>
                </c:pt>
                <c:pt idx="46622">
                  <c:v>61.848981861841587</c:v>
                </c:pt>
                <c:pt idx="46623">
                  <c:v>61.874681267141291</c:v>
                </c:pt>
                <c:pt idx="46624">
                  <c:v>61.872974666008098</c:v>
                </c:pt>
                <c:pt idx="46625">
                  <c:v>61.846472154292798</c:v>
                </c:pt>
                <c:pt idx="46626">
                  <c:v>61.838742255042497</c:v>
                </c:pt>
                <c:pt idx="46627">
                  <c:v>61.839043419948347</c:v>
                </c:pt>
                <c:pt idx="46628">
                  <c:v>61.839545361458129</c:v>
                </c:pt>
                <c:pt idx="46629">
                  <c:v>61.850989627880637</c:v>
                </c:pt>
                <c:pt idx="46630">
                  <c:v>61.861128846377802</c:v>
                </c:pt>
                <c:pt idx="46631">
                  <c:v>61.861128846377802</c:v>
                </c:pt>
                <c:pt idx="46632">
                  <c:v>61.850487686370869</c:v>
                </c:pt>
                <c:pt idx="46633">
                  <c:v>61.86644942638123</c:v>
                </c:pt>
                <c:pt idx="46634">
                  <c:v>61.861028458075843</c:v>
                </c:pt>
                <c:pt idx="46635">
                  <c:v>61.856912537695813</c:v>
                </c:pt>
                <c:pt idx="46636">
                  <c:v>61.84737564901036</c:v>
                </c:pt>
                <c:pt idx="46637">
                  <c:v>61.823684009749698</c:v>
                </c:pt>
                <c:pt idx="46638">
                  <c:v>61.827197600318023</c:v>
                </c:pt>
                <c:pt idx="46639">
                  <c:v>61.836132159191763</c:v>
                </c:pt>
                <c:pt idx="46640">
                  <c:v>61.836132159191742</c:v>
                </c:pt>
                <c:pt idx="46641">
                  <c:v>61.838139925230799</c:v>
                </c:pt>
                <c:pt idx="46642">
                  <c:v>61.821174302200902</c:v>
                </c:pt>
                <c:pt idx="46643">
                  <c:v>61.819568089369668</c:v>
                </c:pt>
                <c:pt idx="46644">
                  <c:v>61.81665682861307</c:v>
                </c:pt>
                <c:pt idx="46645">
                  <c:v>61.830309637678518</c:v>
                </c:pt>
                <c:pt idx="46646">
                  <c:v>61.829004589753147</c:v>
                </c:pt>
                <c:pt idx="46647">
                  <c:v>61.837236430513222</c:v>
                </c:pt>
                <c:pt idx="46648">
                  <c:v>61.837136042211263</c:v>
                </c:pt>
                <c:pt idx="46649">
                  <c:v>61.824487116165322</c:v>
                </c:pt>
                <c:pt idx="46650">
                  <c:v>61.829807696168793</c:v>
                </c:pt>
                <c:pt idx="46651">
                  <c:v>61.832718956925397</c:v>
                </c:pt>
                <c:pt idx="46652">
                  <c:v>61.81766071163257</c:v>
                </c:pt>
                <c:pt idx="46653">
                  <c:v>61.841452739195198</c:v>
                </c:pt>
                <c:pt idx="46654">
                  <c:v>61.84406283504596</c:v>
                </c:pt>
                <c:pt idx="46655">
                  <c:v>61.863638553926577</c:v>
                </c:pt>
                <c:pt idx="46656">
                  <c:v>61.905199310934698</c:v>
                </c:pt>
                <c:pt idx="46657">
                  <c:v>61.903191544895648</c:v>
                </c:pt>
                <c:pt idx="46658">
                  <c:v>61.919454449811873</c:v>
                </c:pt>
                <c:pt idx="46659">
                  <c:v>61.921361827548957</c:v>
                </c:pt>
                <c:pt idx="46660">
                  <c:v>61.920157167925538</c:v>
                </c:pt>
                <c:pt idx="46661">
                  <c:v>61.921462215850902</c:v>
                </c:pt>
                <c:pt idx="46662">
                  <c:v>61.929392891705113</c:v>
                </c:pt>
                <c:pt idx="46663">
                  <c:v>61.920157167925531</c:v>
                </c:pt>
                <c:pt idx="46664">
                  <c:v>61.910419502636188</c:v>
                </c:pt>
                <c:pt idx="46665">
                  <c:v>61.913029598486943</c:v>
                </c:pt>
                <c:pt idx="46666">
                  <c:v>61.910319114334243</c:v>
                </c:pt>
                <c:pt idx="46667">
                  <c:v>61.903593098103471</c:v>
                </c:pt>
                <c:pt idx="46668">
                  <c:v>61.896365140362938</c:v>
                </c:pt>
                <c:pt idx="46669">
                  <c:v>61.89315271470047</c:v>
                </c:pt>
                <c:pt idx="46670">
                  <c:v>61.897369023382439</c:v>
                </c:pt>
                <c:pt idx="46671">
                  <c:v>61.895662422249274</c:v>
                </c:pt>
                <c:pt idx="46672">
                  <c:v>61.864341272040249</c:v>
                </c:pt>
                <c:pt idx="46673">
                  <c:v>61.855808266374353</c:v>
                </c:pt>
                <c:pt idx="46674">
                  <c:v>61.841151574289363</c:v>
                </c:pt>
                <c:pt idx="46675">
                  <c:v>61.833421675039069</c:v>
                </c:pt>
                <c:pt idx="46676">
                  <c:v>61.831112744094177</c:v>
                </c:pt>
                <c:pt idx="46677">
                  <c:v>61.813845956158453</c:v>
                </c:pt>
                <c:pt idx="46678">
                  <c:v>61.787744997650933</c:v>
                </c:pt>
                <c:pt idx="46679">
                  <c:v>61.784231407082594</c:v>
                </c:pt>
                <c:pt idx="46680">
                  <c:v>61.785536455007957</c:v>
                </c:pt>
                <c:pt idx="46681">
                  <c:v>61.781320146325982</c:v>
                </c:pt>
                <c:pt idx="46682">
                  <c:v>61.783026747459168</c:v>
                </c:pt>
                <c:pt idx="46683">
                  <c:v>61.778208108965472</c:v>
                </c:pt>
                <c:pt idx="46684">
                  <c:v>61.779111603683042</c:v>
                </c:pt>
                <c:pt idx="46685">
                  <c:v>61.778810438777199</c:v>
                </c:pt>
                <c:pt idx="46686">
                  <c:v>61.781119369722077</c:v>
                </c:pt>
                <c:pt idx="46687">
                  <c:v>61.679927961354522</c:v>
                </c:pt>
                <c:pt idx="46688">
                  <c:v>61.666174763987122</c:v>
                </c:pt>
                <c:pt idx="46689">
                  <c:v>61.65191962510994</c:v>
                </c:pt>
                <c:pt idx="46690">
                  <c:v>61.653425449639208</c:v>
                </c:pt>
                <c:pt idx="46691">
                  <c:v>61.655433215678258</c:v>
                </c:pt>
                <c:pt idx="46692">
                  <c:v>61.662360008512962</c:v>
                </c:pt>
                <c:pt idx="46693">
                  <c:v>61.655031662470442</c:v>
                </c:pt>
                <c:pt idx="46694">
                  <c:v>61.675912429276451</c:v>
                </c:pt>
                <c:pt idx="46695">
                  <c:v>61.668182530026151</c:v>
                </c:pt>
                <c:pt idx="46696">
                  <c:v>61.664970104363697</c:v>
                </c:pt>
                <c:pt idx="46697">
                  <c:v>61.640876911895234</c:v>
                </c:pt>
                <c:pt idx="46698">
                  <c:v>61.637162544722997</c:v>
                </c:pt>
                <c:pt idx="46699">
                  <c:v>61.638567980950313</c:v>
                </c:pt>
                <c:pt idx="46700">
                  <c:v>61.634753225476153</c:v>
                </c:pt>
                <c:pt idx="46701">
                  <c:v>61.641579630008877</c:v>
                </c:pt>
                <c:pt idx="46702">
                  <c:v>61.641981183216672</c:v>
                </c:pt>
                <c:pt idx="46703">
                  <c:v>61.630436528492233</c:v>
                </c:pt>
                <c:pt idx="46704">
                  <c:v>61.627123714527812</c:v>
                </c:pt>
                <c:pt idx="46705">
                  <c:v>61.61999614508921</c:v>
                </c:pt>
                <c:pt idx="46706">
                  <c:v>61.733133761389077</c:v>
                </c:pt>
                <c:pt idx="46707">
                  <c:v>61.742168708564741</c:v>
                </c:pt>
                <c:pt idx="46708">
                  <c:v>61.738153176486641</c:v>
                </c:pt>
                <c:pt idx="46709">
                  <c:v>61.741365602149109</c:v>
                </c:pt>
                <c:pt idx="46710">
                  <c:v>61.741767155356918</c:v>
                </c:pt>
                <c:pt idx="46711">
                  <c:v>61.742971814980351</c:v>
                </c:pt>
                <c:pt idx="46712">
                  <c:v>61.74859355988967</c:v>
                </c:pt>
                <c:pt idx="46713">
                  <c:v>61.727612404781702</c:v>
                </c:pt>
                <c:pt idx="46714">
                  <c:v>61.733334537992981</c:v>
                </c:pt>
                <c:pt idx="46715">
                  <c:v>61.743072203282303</c:v>
                </c:pt>
                <c:pt idx="46716">
                  <c:v>61.784231407082608</c:v>
                </c:pt>
                <c:pt idx="46717">
                  <c:v>61.779412768588912</c:v>
                </c:pt>
                <c:pt idx="46718">
                  <c:v>61.783428300666998</c:v>
                </c:pt>
                <c:pt idx="46719">
                  <c:v>61.675912429276451</c:v>
                </c:pt>
                <c:pt idx="46720">
                  <c:v>61.670190296065201</c:v>
                </c:pt>
                <c:pt idx="46721">
                  <c:v>61.672198062104229</c:v>
                </c:pt>
                <c:pt idx="46722">
                  <c:v>61.682036115695517</c:v>
                </c:pt>
                <c:pt idx="46723">
                  <c:v>61.667981753422247</c:v>
                </c:pt>
                <c:pt idx="46724">
                  <c:v>61.674406604747148</c:v>
                </c:pt>
                <c:pt idx="46725">
                  <c:v>61.66567282247734</c:v>
                </c:pt>
                <c:pt idx="46726">
                  <c:v>61.586767617143089</c:v>
                </c:pt>
                <c:pt idx="46727">
                  <c:v>61.590682760919222</c:v>
                </c:pt>
                <c:pt idx="46728">
                  <c:v>61.579539659402549</c:v>
                </c:pt>
                <c:pt idx="46729">
                  <c:v>61.587972276766521</c:v>
                </c:pt>
                <c:pt idx="46730">
                  <c:v>61.5909839258251</c:v>
                </c:pt>
                <c:pt idx="46731">
                  <c:v>61.59570217601685</c:v>
                </c:pt>
                <c:pt idx="46732">
                  <c:v>61.600520814510539</c:v>
                </c:pt>
                <c:pt idx="46733">
                  <c:v>61.518503571815799</c:v>
                </c:pt>
                <c:pt idx="46734">
                  <c:v>61.390809651732887</c:v>
                </c:pt>
                <c:pt idx="46735">
                  <c:v>61.388299944184112</c:v>
                </c:pt>
                <c:pt idx="46736">
                  <c:v>61.349750836234549</c:v>
                </c:pt>
                <c:pt idx="46737">
                  <c:v>61.333688707922228</c:v>
                </c:pt>
                <c:pt idx="46738">
                  <c:v>61.444517393277181</c:v>
                </c:pt>
                <c:pt idx="46739">
                  <c:v>61.448934478563068</c:v>
                </c:pt>
                <c:pt idx="46740">
                  <c:v>61.456062048001677</c:v>
                </c:pt>
                <c:pt idx="46741">
                  <c:v>61.451946127621618</c:v>
                </c:pt>
                <c:pt idx="46742">
                  <c:v>61.469012138953481</c:v>
                </c:pt>
                <c:pt idx="46743">
                  <c:v>61.474232330654978</c:v>
                </c:pt>
                <c:pt idx="46744">
                  <c:v>61.475537378580363</c:v>
                </c:pt>
                <c:pt idx="46745">
                  <c:v>61.555145302028251</c:v>
                </c:pt>
                <c:pt idx="46746">
                  <c:v>61.562674424674647</c:v>
                </c:pt>
                <c:pt idx="46747">
                  <c:v>61.556149185047772</c:v>
                </c:pt>
                <c:pt idx="46748">
                  <c:v>61.544102588813523</c:v>
                </c:pt>
                <c:pt idx="46749">
                  <c:v>61.541592881264727</c:v>
                </c:pt>
                <c:pt idx="46750">
                  <c:v>61.540588998245212</c:v>
                </c:pt>
                <c:pt idx="46751">
                  <c:v>61.527739295595367</c:v>
                </c:pt>
                <c:pt idx="46752">
                  <c:v>61.60885304357253</c:v>
                </c:pt>
                <c:pt idx="46753">
                  <c:v>61.714260760622068</c:v>
                </c:pt>
                <c:pt idx="46754">
                  <c:v>61.70914095722253</c:v>
                </c:pt>
                <c:pt idx="46755">
                  <c:v>61.758230836877047</c:v>
                </c:pt>
                <c:pt idx="46756">
                  <c:v>61.760840932727803</c:v>
                </c:pt>
                <c:pt idx="46757">
                  <c:v>61.762647922162927</c:v>
                </c:pt>
                <c:pt idx="46758">
                  <c:v>61.768269667072232</c:v>
                </c:pt>
                <c:pt idx="46759">
                  <c:v>61.764856464805867</c:v>
                </c:pt>
                <c:pt idx="46760">
                  <c:v>61.766462677637101</c:v>
                </c:pt>
                <c:pt idx="46761">
                  <c:v>61.758230836877061</c:v>
                </c:pt>
                <c:pt idx="46762">
                  <c:v>61.758833166688767</c:v>
                </c:pt>
                <c:pt idx="46763">
                  <c:v>61.7560222942341</c:v>
                </c:pt>
                <c:pt idx="46764">
                  <c:v>61.757528118763361</c:v>
                </c:pt>
                <c:pt idx="46765">
                  <c:v>61.753914139893098</c:v>
                </c:pt>
                <c:pt idx="46766">
                  <c:v>61.763049475370721</c:v>
                </c:pt>
                <c:pt idx="46767">
                  <c:v>61.77318869386788</c:v>
                </c:pt>
                <c:pt idx="46768">
                  <c:v>61.756022294234107</c:v>
                </c:pt>
                <c:pt idx="46769">
                  <c:v>61.753612974987263</c:v>
                </c:pt>
                <c:pt idx="46770">
                  <c:v>61.757628507065327</c:v>
                </c:pt>
                <c:pt idx="46771">
                  <c:v>61.740763272337396</c:v>
                </c:pt>
                <c:pt idx="46772">
                  <c:v>61.752910256873598</c:v>
                </c:pt>
                <c:pt idx="46773">
                  <c:v>61.748292394983821</c:v>
                </c:pt>
                <c:pt idx="46774">
                  <c:v>61.748192006681862</c:v>
                </c:pt>
                <c:pt idx="46775">
                  <c:v>61.736948516863251</c:v>
                </c:pt>
                <c:pt idx="46776">
                  <c:v>61.730925218746123</c:v>
                </c:pt>
                <c:pt idx="46777">
                  <c:v>61.720986776852882</c:v>
                </c:pt>
                <c:pt idx="46778">
                  <c:v>61.715264643641618</c:v>
                </c:pt>
                <c:pt idx="46779">
                  <c:v>61.715465420245508</c:v>
                </c:pt>
                <c:pt idx="46780">
                  <c:v>61.722191436476301</c:v>
                </c:pt>
                <c:pt idx="46781">
                  <c:v>61.718175904398223</c:v>
                </c:pt>
                <c:pt idx="46782">
                  <c:v>61.721287941758717</c:v>
                </c:pt>
                <c:pt idx="46783">
                  <c:v>61.737651234976902</c:v>
                </c:pt>
                <c:pt idx="46784">
                  <c:v>61.717573574586503</c:v>
                </c:pt>
                <c:pt idx="46785">
                  <c:v>61.714863090433788</c:v>
                </c:pt>
                <c:pt idx="46786">
                  <c:v>61.637664486232723</c:v>
                </c:pt>
                <c:pt idx="46787">
                  <c:v>61.650012247372842</c:v>
                </c:pt>
                <c:pt idx="46788">
                  <c:v>61.646097103596709</c:v>
                </c:pt>
                <c:pt idx="46789">
                  <c:v>61.65101613039235</c:v>
                </c:pt>
                <c:pt idx="46790">
                  <c:v>61.657541370019217</c:v>
                </c:pt>
                <c:pt idx="46791">
                  <c:v>61.659047194548513</c:v>
                </c:pt>
                <c:pt idx="46792">
                  <c:v>61.667379423610512</c:v>
                </c:pt>
                <c:pt idx="46793">
                  <c:v>61.657742146623143</c:v>
                </c:pt>
                <c:pt idx="46794">
                  <c:v>61.666174763987101</c:v>
                </c:pt>
                <c:pt idx="46795">
                  <c:v>61.662761561720743</c:v>
                </c:pt>
                <c:pt idx="46796">
                  <c:v>61.666877482100773</c:v>
                </c:pt>
                <c:pt idx="46797">
                  <c:v>61.673001168519853</c:v>
                </c:pt>
                <c:pt idx="46798">
                  <c:v>61.66125573719146</c:v>
                </c:pt>
                <c:pt idx="46799">
                  <c:v>61.656035545489956</c:v>
                </c:pt>
                <c:pt idx="46800">
                  <c:v>61.649008364353307</c:v>
                </c:pt>
                <c:pt idx="46801">
                  <c:v>61.646699433408429</c:v>
                </c:pt>
                <c:pt idx="46802">
                  <c:v>61.623208570751679</c:v>
                </c:pt>
                <c:pt idx="46803">
                  <c:v>61.638266816044471</c:v>
                </c:pt>
                <c:pt idx="46804">
                  <c:v>61.641880794914726</c:v>
                </c:pt>
                <c:pt idx="46805">
                  <c:v>61.718477069304051</c:v>
                </c:pt>
                <c:pt idx="46806">
                  <c:v>61.720384447041148</c:v>
                </c:pt>
                <c:pt idx="46807">
                  <c:v>61.718778234209942</c:v>
                </c:pt>
                <c:pt idx="46808">
                  <c:v>61.712955712696719</c:v>
                </c:pt>
                <c:pt idx="46809">
                  <c:v>61.71887862251188</c:v>
                </c:pt>
                <c:pt idx="46810">
                  <c:v>61.719882505531388</c:v>
                </c:pt>
                <c:pt idx="46811">
                  <c:v>61.731828713463678</c:v>
                </c:pt>
                <c:pt idx="46812">
                  <c:v>61.728917452707073</c:v>
                </c:pt>
                <c:pt idx="46813">
                  <c:v>61.718778234209921</c:v>
                </c:pt>
                <c:pt idx="46814">
                  <c:v>61.622003911128239</c:v>
                </c:pt>
                <c:pt idx="46815">
                  <c:v>61.601223532624168</c:v>
                </c:pt>
                <c:pt idx="46816">
                  <c:v>61.553739865800921</c:v>
                </c:pt>
                <c:pt idx="46817">
                  <c:v>61.562875201278551</c:v>
                </c:pt>
                <c:pt idx="46818">
                  <c:v>61.553739865800907</c:v>
                </c:pt>
                <c:pt idx="46819">
                  <c:v>61.551430934856008</c:v>
                </c:pt>
                <c:pt idx="46820">
                  <c:v>61.543098705794009</c:v>
                </c:pt>
                <c:pt idx="46821">
                  <c:v>61.552234041271632</c:v>
                </c:pt>
                <c:pt idx="46822">
                  <c:v>61.556149185047751</c:v>
                </c:pt>
                <c:pt idx="46823">
                  <c:v>61.547415402777951</c:v>
                </c:pt>
                <c:pt idx="46824">
                  <c:v>61.539785891829609</c:v>
                </c:pt>
                <c:pt idx="46825">
                  <c:v>61.529245120124664</c:v>
                </c:pt>
                <c:pt idx="46826">
                  <c:v>61.527036577481702</c:v>
                </c:pt>
                <c:pt idx="46827">
                  <c:v>61.527538518991463</c:v>
                </c:pt>
                <c:pt idx="46828">
                  <c:v>61.516696582380654</c:v>
                </c:pt>
              </c:numCache>
            </c:numRef>
          </c:yVal>
          <c:smooth val="1"/>
        </c:ser>
        <c:dLbls>
          <c:showLegendKey val="0"/>
          <c:showVal val="0"/>
          <c:showCatName val="0"/>
          <c:showSerName val="0"/>
          <c:showPercent val="0"/>
          <c:showBubbleSize val="0"/>
        </c:dLbls>
        <c:axId val="127445248"/>
        <c:axId val="127008768"/>
      </c:scatterChart>
      <c:valAx>
        <c:axId val="127445248"/>
        <c:scaling>
          <c:orientation val="minMax"/>
          <c:max val="46000"/>
          <c:min val="0"/>
        </c:scaling>
        <c:delete val="0"/>
        <c:axPos val="b"/>
        <c:numFmt formatCode="0" sourceLinked="1"/>
        <c:majorTickMark val="out"/>
        <c:minorTickMark val="none"/>
        <c:tickLblPos val="nextTo"/>
        <c:crossAx val="127008768"/>
        <c:crosses val="autoZero"/>
        <c:crossBetween val="midCat"/>
      </c:valAx>
      <c:valAx>
        <c:axId val="127008768"/>
        <c:scaling>
          <c:orientation val="minMax"/>
          <c:max val="72"/>
          <c:min val="52"/>
        </c:scaling>
        <c:delete val="0"/>
        <c:axPos val="l"/>
        <c:majorGridlines>
          <c:spPr>
            <a:ln>
              <a:solidFill>
                <a:schemeClr val="tx1">
                  <a:lumMod val="75000"/>
                  <a:lumOff val="25000"/>
                </a:schemeClr>
              </a:solidFill>
            </a:ln>
          </c:spPr>
        </c:majorGridlines>
        <c:numFmt formatCode="General" sourceLinked="1"/>
        <c:majorTickMark val="out"/>
        <c:minorTickMark val="none"/>
        <c:tickLblPos val="nextTo"/>
        <c:txPr>
          <a:bodyPr/>
          <a:lstStyle/>
          <a:p>
            <a:pPr>
              <a:defRPr sz="1800">
                <a:solidFill>
                  <a:schemeClr val="bg1">
                    <a:lumMod val="75000"/>
                  </a:schemeClr>
                </a:solidFill>
                <a:latin typeface="Segoe Condensed" pitchFamily="34" charset="0"/>
              </a:defRPr>
            </a:pPr>
            <a:endParaRPr lang="en-US"/>
          </a:p>
        </c:txPr>
        <c:crossAx val="127445248"/>
        <c:crosses val="autoZero"/>
        <c:crossBetween val="midCat"/>
        <c:majorUnit val="10"/>
      </c:valAx>
    </c:plotArea>
    <c:plotVisOnly val="1"/>
    <c:dispBlanksAs val="gap"/>
    <c:showDLblsOverMax val="0"/>
  </c:chart>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2.6753499562554701E-2"/>
          <c:y val="3.0115777194517399E-2"/>
          <c:w val="0.95796872265966804"/>
          <c:h val="0.87483785360163302"/>
        </c:manualLayout>
      </c:layout>
      <c:barChart>
        <c:barDir val="col"/>
        <c:grouping val="clustered"/>
        <c:varyColors val="0"/>
        <c:ser>
          <c:idx val="0"/>
          <c:order val="0"/>
          <c:spPr>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6200000" scaled="1"/>
              <a:tileRect/>
            </a:gradFill>
          </c:spPr>
          <c:invertIfNegative val="0"/>
          <c:dLbls>
            <c:delete val="1"/>
          </c:dLbls>
          <c:errBars>
            <c:errBarType val="both"/>
            <c:errValType val="cust"/>
            <c:noEndCap val="0"/>
            <c:plus>
              <c:numRef>
                <c:f>Sheet1!$D$37:$F$37</c:f>
                <c:numCache>
                  <c:formatCode>General</c:formatCode>
                  <c:ptCount val="3"/>
                  <c:pt idx="0">
                    <c:v>9.5936600000000034</c:v>
                  </c:pt>
                  <c:pt idx="1">
                    <c:v>10.44825</c:v>
                  </c:pt>
                  <c:pt idx="2">
                    <c:v>8.5488100000000014</c:v>
                  </c:pt>
                </c:numCache>
              </c:numRef>
            </c:plus>
            <c:minus>
              <c:numRef>
                <c:f>Sheet1!$D$31:$F$31</c:f>
                <c:numCache>
                  <c:formatCode>General</c:formatCode>
                  <c:ptCount val="3"/>
                  <c:pt idx="0">
                    <c:v>8.95749</c:v>
                  </c:pt>
                  <c:pt idx="1">
                    <c:v>10.51885</c:v>
                  </c:pt>
                  <c:pt idx="2">
                    <c:v>9.4611899999999896</c:v>
                  </c:pt>
                </c:numCache>
              </c:numRef>
            </c:minus>
            <c:spPr>
              <a:ln w="31750">
                <a:solidFill>
                  <a:schemeClr val="bg1">
                    <a:alpha val="50000"/>
                  </a:schemeClr>
                </a:solidFill>
              </a:ln>
              <a:effectLst>
                <a:glow>
                  <a:schemeClr val="accent1"/>
                </a:glow>
              </a:effectLst>
            </c:spPr>
          </c:errBars>
          <c:cat>
            <c:strRef>
              <c:f>Sheet1!$D$25:$F$25</c:f>
              <c:strCache>
                <c:ptCount val="3"/>
                <c:pt idx="0">
                  <c:v>pipes</c:v>
                </c:pt>
                <c:pt idx="1">
                  <c:v>pipes+LM</c:v>
                </c:pt>
                <c:pt idx="2">
                  <c:v>pipes+behavior</c:v>
                </c:pt>
              </c:strCache>
            </c:strRef>
          </c:cat>
          <c:val>
            <c:numRef>
              <c:f>Sheet1!$D$26:$F$26</c:f>
              <c:numCache>
                <c:formatCode>General</c:formatCode>
                <c:ptCount val="3"/>
                <c:pt idx="0">
                  <c:v>70.201740000000001</c:v>
                </c:pt>
                <c:pt idx="1">
                  <c:v>72.483800000000002</c:v>
                </c:pt>
                <c:pt idx="2">
                  <c:v>75.491439999999997</c:v>
                </c:pt>
              </c:numCache>
            </c:numRef>
          </c:val>
        </c:ser>
        <c:ser>
          <c:idx val="1"/>
          <c:order val="1"/>
          <c:spP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6200000" scaled="1"/>
              <a:tileRect/>
            </a:gradFill>
          </c:spPr>
          <c:invertIfNegative val="0"/>
          <c:dLbls>
            <c:delete val="1"/>
          </c:dLbls>
          <c:errBars>
            <c:errBarType val="both"/>
            <c:errValType val="cust"/>
            <c:noEndCap val="0"/>
            <c:plus>
              <c:numRef>
                <c:f>Sheet1!$D$38:$F$38</c:f>
                <c:numCache>
                  <c:formatCode>General</c:formatCode>
                  <c:ptCount val="3"/>
                  <c:pt idx="0">
                    <c:v>4.3495799999999889</c:v>
                  </c:pt>
                  <c:pt idx="1">
                    <c:v>4.4202200000000014</c:v>
                  </c:pt>
                  <c:pt idx="2">
                    <c:v>4.7940500000000119</c:v>
                  </c:pt>
                </c:numCache>
              </c:numRef>
            </c:plus>
            <c:minus>
              <c:numRef>
                <c:f>Sheet1!$D$32:$F$32</c:f>
                <c:numCache>
                  <c:formatCode>General</c:formatCode>
                  <c:ptCount val="3"/>
                  <c:pt idx="0">
                    <c:v>5.1405200000000084</c:v>
                  </c:pt>
                  <c:pt idx="1">
                    <c:v>6.0608799999999956</c:v>
                  </c:pt>
                  <c:pt idx="2">
                    <c:v>4.9203999999999866</c:v>
                  </c:pt>
                </c:numCache>
              </c:numRef>
            </c:minus>
            <c:spPr>
              <a:ln w="31750">
                <a:solidFill>
                  <a:schemeClr val="bg1">
                    <a:alpha val="50000"/>
                  </a:schemeClr>
                </a:solidFill>
              </a:ln>
            </c:spPr>
          </c:errBars>
          <c:cat>
            <c:strRef>
              <c:f>Sheet1!$D$25:$F$25</c:f>
              <c:strCache>
                <c:ptCount val="3"/>
                <c:pt idx="0">
                  <c:v>pipes</c:v>
                </c:pt>
                <c:pt idx="1">
                  <c:v>pipes+LM</c:v>
                </c:pt>
                <c:pt idx="2">
                  <c:v>pipes+behavior</c:v>
                </c:pt>
              </c:strCache>
            </c:strRef>
          </c:cat>
          <c:val>
            <c:numRef>
              <c:f>Sheet1!$D$27:$F$27</c:f>
              <c:numCache>
                <c:formatCode>General</c:formatCode>
                <c:ptCount val="3"/>
                <c:pt idx="0">
                  <c:v>83.426419999999993</c:v>
                </c:pt>
                <c:pt idx="1">
                  <c:v>87.994079999999997</c:v>
                </c:pt>
                <c:pt idx="2">
                  <c:v>89.485600000000005</c:v>
                </c:pt>
              </c:numCache>
            </c:numRef>
          </c:val>
        </c:ser>
        <c:ser>
          <c:idx val="2"/>
          <c:order val="2"/>
          <c:spPr>
            <a:gradFill flip="none" rotWithShape="1">
              <a:gsLst>
                <a:gs pos="0">
                  <a:schemeClr val="accent3">
                    <a:shade val="30000"/>
                    <a:satMod val="115000"/>
                  </a:schemeClr>
                </a:gs>
                <a:gs pos="50000">
                  <a:schemeClr val="accent3">
                    <a:shade val="67500"/>
                    <a:satMod val="115000"/>
                  </a:schemeClr>
                </a:gs>
                <a:gs pos="100000">
                  <a:schemeClr val="accent3">
                    <a:shade val="100000"/>
                    <a:satMod val="115000"/>
                  </a:schemeClr>
                </a:gs>
              </a:gsLst>
              <a:lin ang="16200000" scaled="1"/>
              <a:tileRect/>
            </a:gradFill>
          </c:spPr>
          <c:invertIfNegative val="0"/>
          <c:dLbls>
            <c:delete val="1"/>
          </c:dLbls>
          <c:errBars>
            <c:errBarType val="both"/>
            <c:errValType val="cust"/>
            <c:noEndCap val="0"/>
            <c:plus>
              <c:numRef>
                <c:f>Sheet1!$D$39:$F$39</c:f>
                <c:numCache>
                  <c:formatCode>General</c:formatCode>
                  <c:ptCount val="3"/>
                  <c:pt idx="0">
                    <c:v>2.0373399999999999</c:v>
                  </c:pt>
                  <c:pt idx="1">
                    <c:v>2.5012899999999969</c:v>
                  </c:pt>
                  <c:pt idx="2">
                    <c:v>2.3461500000000082</c:v>
                  </c:pt>
                </c:numCache>
              </c:numRef>
            </c:plus>
            <c:minus>
              <c:numRef>
                <c:f>Sheet1!$D$33:$F$33</c:f>
                <c:numCache>
                  <c:formatCode>General</c:formatCode>
                  <c:ptCount val="3"/>
                  <c:pt idx="0">
                    <c:v>2.1080599999999952</c:v>
                  </c:pt>
                  <c:pt idx="1">
                    <c:v>2.721009999999993</c:v>
                  </c:pt>
                  <c:pt idx="2">
                    <c:v>2.8358999999999939</c:v>
                  </c:pt>
                </c:numCache>
              </c:numRef>
            </c:minus>
            <c:spPr>
              <a:ln w="31750">
                <a:solidFill>
                  <a:schemeClr val="bg1">
                    <a:alpha val="50000"/>
                  </a:schemeClr>
                </a:solidFill>
              </a:ln>
            </c:spPr>
          </c:errBars>
          <c:cat>
            <c:strRef>
              <c:f>Sheet1!$D$25:$F$25</c:f>
              <c:strCache>
                <c:ptCount val="3"/>
                <c:pt idx="0">
                  <c:v>pipes</c:v>
                </c:pt>
                <c:pt idx="1">
                  <c:v>pipes+LM</c:v>
                </c:pt>
                <c:pt idx="2">
                  <c:v>pipes+behavior</c:v>
                </c:pt>
              </c:strCache>
            </c:strRef>
          </c:cat>
          <c:val>
            <c:numRef>
              <c:f>Sheet1!$D$28:$F$28</c:f>
              <c:numCache>
                <c:formatCode>General</c:formatCode>
                <c:ptCount val="3"/>
                <c:pt idx="0">
                  <c:v>93.61336</c:v>
                </c:pt>
                <c:pt idx="1">
                  <c:v>95.364459999999994</c:v>
                </c:pt>
                <c:pt idx="2">
                  <c:v>95.917299999999997</c:v>
                </c:pt>
              </c:numCache>
            </c:numRef>
          </c:val>
        </c:ser>
        <c:dLbls>
          <c:dLblPos val="inEnd"/>
          <c:showLegendKey val="0"/>
          <c:showVal val="1"/>
          <c:showCatName val="0"/>
          <c:showSerName val="0"/>
          <c:showPercent val="0"/>
          <c:showBubbleSize val="0"/>
        </c:dLbls>
        <c:gapWidth val="150"/>
        <c:axId val="127050496"/>
        <c:axId val="127052032"/>
      </c:barChart>
      <c:catAx>
        <c:axId val="127050496"/>
        <c:scaling>
          <c:orientation val="minMax"/>
        </c:scaling>
        <c:delete val="0"/>
        <c:axPos val="b"/>
        <c:majorTickMark val="out"/>
        <c:minorTickMark val="none"/>
        <c:tickLblPos val="nextTo"/>
        <c:txPr>
          <a:bodyPr/>
          <a:lstStyle/>
          <a:p>
            <a:pPr>
              <a:defRPr sz="2800">
                <a:solidFill>
                  <a:schemeClr val="tx1"/>
                </a:solidFill>
              </a:defRPr>
            </a:pPr>
            <a:endParaRPr lang="en-US"/>
          </a:p>
        </c:txPr>
        <c:crossAx val="127052032"/>
        <c:crosses val="autoZero"/>
        <c:auto val="1"/>
        <c:lblAlgn val="ctr"/>
        <c:lblOffset val="100"/>
        <c:noMultiLvlLbl val="0"/>
      </c:catAx>
      <c:valAx>
        <c:axId val="127052032"/>
        <c:scaling>
          <c:orientation val="minMax"/>
          <c:max val="100"/>
          <c:min val="50"/>
        </c:scaling>
        <c:delete val="1"/>
        <c:axPos val="l"/>
        <c:majorGridlines>
          <c:spPr>
            <a:ln>
              <a:solidFill>
                <a:schemeClr val="tx1">
                  <a:lumMod val="75000"/>
                  <a:lumOff val="25000"/>
                </a:schemeClr>
              </a:solidFill>
            </a:ln>
          </c:spPr>
        </c:majorGridlines>
        <c:numFmt formatCode="General" sourceLinked="1"/>
        <c:majorTickMark val="out"/>
        <c:minorTickMark val="none"/>
        <c:tickLblPos val="nextTo"/>
        <c:crossAx val="127050496"/>
        <c:crosses val="autoZero"/>
        <c:crossBetween val="between"/>
        <c:majorUnit val="10"/>
        <c:minorUnit val="4"/>
      </c:valAx>
    </c:plotArea>
    <c:plotVisOnly val="1"/>
    <c:dispBlanksAs val="gap"/>
    <c:showDLblsOverMax val="0"/>
  </c:chart>
  <c:txPr>
    <a:bodyPr/>
    <a:lstStyle/>
    <a:p>
      <a:pPr>
        <a:defRPr sz="2000">
          <a:solidFill>
            <a:schemeClr val="bg1"/>
          </a:solidFill>
          <a:latin typeface="Segoe Condensed" pitchFamily="34" charset="0"/>
        </a:defRPr>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38100">
              <a:solidFill>
                <a:schemeClr val="bg1"/>
              </a:solidFill>
            </a:ln>
          </c:spPr>
          <c:marker>
            <c:symbol val="none"/>
          </c:marker>
          <c:dPt>
            <c:idx val="37"/>
            <c:bubble3D val="0"/>
            <c:spPr>
              <a:ln w="38100">
                <a:solidFill>
                  <a:schemeClr val="bg1"/>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faucetStreamToFile.csv!$C$1:$C$448</c:f>
              <c:numCache>
                <c:formatCode>General</c:formatCode>
                <c:ptCount val="448"/>
                <c:pt idx="0">
                  <c:v>46.578000000000003</c:v>
                </c:pt>
                <c:pt idx="1">
                  <c:v>46.585000000000001</c:v>
                </c:pt>
                <c:pt idx="2">
                  <c:v>46.591000000000001</c:v>
                </c:pt>
                <c:pt idx="3">
                  <c:v>46.595000000000013</c:v>
                </c:pt>
                <c:pt idx="4">
                  <c:v>46.6</c:v>
                </c:pt>
                <c:pt idx="5">
                  <c:v>46.604000000000013</c:v>
                </c:pt>
                <c:pt idx="6">
                  <c:v>46.601000000000013</c:v>
                </c:pt>
                <c:pt idx="7">
                  <c:v>46.597000000000001</c:v>
                </c:pt>
                <c:pt idx="8">
                  <c:v>46.592000000000013</c:v>
                </c:pt>
                <c:pt idx="9">
                  <c:v>46.586000000000013</c:v>
                </c:pt>
                <c:pt idx="10">
                  <c:v>46.581000000000003</c:v>
                </c:pt>
                <c:pt idx="11">
                  <c:v>46.575000000000003</c:v>
                </c:pt>
                <c:pt idx="12">
                  <c:v>46.574000000000012</c:v>
                </c:pt>
                <c:pt idx="13">
                  <c:v>46.575000000000003</c:v>
                </c:pt>
                <c:pt idx="14">
                  <c:v>46.579000000000001</c:v>
                </c:pt>
                <c:pt idx="15">
                  <c:v>46.585000000000001</c:v>
                </c:pt>
                <c:pt idx="16">
                  <c:v>46.593000000000011</c:v>
                </c:pt>
                <c:pt idx="17">
                  <c:v>46.603000000000002</c:v>
                </c:pt>
                <c:pt idx="18">
                  <c:v>46.613999999999997</c:v>
                </c:pt>
                <c:pt idx="19">
                  <c:v>46.627000000000002</c:v>
                </c:pt>
                <c:pt idx="20">
                  <c:v>46.641000000000012</c:v>
                </c:pt>
                <c:pt idx="21">
                  <c:v>46.658000000000001</c:v>
                </c:pt>
                <c:pt idx="22">
                  <c:v>46.675000000000011</c:v>
                </c:pt>
                <c:pt idx="23">
                  <c:v>46.6920000000001</c:v>
                </c:pt>
                <c:pt idx="24">
                  <c:v>46.711000000000013</c:v>
                </c:pt>
                <c:pt idx="25">
                  <c:v>46.730000000000011</c:v>
                </c:pt>
                <c:pt idx="26">
                  <c:v>46.731000000000002</c:v>
                </c:pt>
                <c:pt idx="27">
                  <c:v>46.563000000000002</c:v>
                </c:pt>
                <c:pt idx="28">
                  <c:v>46.442</c:v>
                </c:pt>
                <c:pt idx="29">
                  <c:v>46.39</c:v>
                </c:pt>
                <c:pt idx="30">
                  <c:v>46.224000000000011</c:v>
                </c:pt>
                <c:pt idx="31">
                  <c:v>46.096000000000011</c:v>
                </c:pt>
                <c:pt idx="32">
                  <c:v>46.055</c:v>
                </c:pt>
                <c:pt idx="33">
                  <c:v>45.97</c:v>
                </c:pt>
                <c:pt idx="34">
                  <c:v>45.898000000000003</c:v>
                </c:pt>
                <c:pt idx="35">
                  <c:v>45.898000000000003</c:v>
                </c:pt>
                <c:pt idx="36">
                  <c:v>45.878</c:v>
                </c:pt>
                <c:pt idx="37">
                  <c:v>45.896000000000001</c:v>
                </c:pt>
                <c:pt idx="38">
                  <c:v>45.817</c:v>
                </c:pt>
                <c:pt idx="39">
                  <c:v>45.664000000000001</c:v>
                </c:pt>
                <c:pt idx="40">
                  <c:v>45.616999999999997</c:v>
                </c:pt>
                <c:pt idx="41">
                  <c:v>45.529000000000003</c:v>
                </c:pt>
                <c:pt idx="42">
                  <c:v>45.392000000000003</c:v>
                </c:pt>
                <c:pt idx="43">
                  <c:v>45.325000000000003</c:v>
                </c:pt>
                <c:pt idx="44">
                  <c:v>45.259</c:v>
                </c:pt>
                <c:pt idx="45">
                  <c:v>45.151000000000003</c:v>
                </c:pt>
                <c:pt idx="46">
                  <c:v>45.083000000000013</c:v>
                </c:pt>
                <c:pt idx="47">
                  <c:v>45.038000000000011</c:v>
                </c:pt>
                <c:pt idx="48">
                  <c:v>44.965000000000003</c:v>
                </c:pt>
                <c:pt idx="49">
                  <c:v>44.911000000000001</c:v>
                </c:pt>
                <c:pt idx="50">
                  <c:v>44.88</c:v>
                </c:pt>
                <c:pt idx="51">
                  <c:v>44.839000000000013</c:v>
                </c:pt>
                <c:pt idx="52">
                  <c:v>44.804000000000002</c:v>
                </c:pt>
                <c:pt idx="53">
                  <c:v>44.786000000000001</c:v>
                </c:pt>
                <c:pt idx="54">
                  <c:v>44.7650000000001</c:v>
                </c:pt>
                <c:pt idx="55">
                  <c:v>44.746000000000002</c:v>
                </c:pt>
                <c:pt idx="56">
                  <c:v>44.742000000000012</c:v>
                </c:pt>
                <c:pt idx="57">
                  <c:v>44.739000000000011</c:v>
                </c:pt>
                <c:pt idx="58">
                  <c:v>44.735000000000063</c:v>
                </c:pt>
                <c:pt idx="59">
                  <c:v>44.739000000000011</c:v>
                </c:pt>
                <c:pt idx="60">
                  <c:v>44.749000000000002</c:v>
                </c:pt>
                <c:pt idx="61">
                  <c:v>44.760000000000012</c:v>
                </c:pt>
                <c:pt idx="62">
                  <c:v>44.778000000000013</c:v>
                </c:pt>
                <c:pt idx="63">
                  <c:v>44.8</c:v>
                </c:pt>
                <c:pt idx="64">
                  <c:v>44.823</c:v>
                </c:pt>
                <c:pt idx="65">
                  <c:v>44.850999999999999</c:v>
                </c:pt>
                <c:pt idx="66">
                  <c:v>44.884999999999998</c:v>
                </c:pt>
                <c:pt idx="67">
                  <c:v>44.918999999999997</c:v>
                </c:pt>
                <c:pt idx="68">
                  <c:v>44.956000000000003</c:v>
                </c:pt>
                <c:pt idx="69">
                  <c:v>44.996000000000002</c:v>
                </c:pt>
                <c:pt idx="70">
                  <c:v>45.04</c:v>
                </c:pt>
                <c:pt idx="71">
                  <c:v>45.086000000000013</c:v>
                </c:pt>
                <c:pt idx="72">
                  <c:v>45.133000000000003</c:v>
                </c:pt>
                <c:pt idx="73">
                  <c:v>45.182000000000002</c:v>
                </c:pt>
                <c:pt idx="74">
                  <c:v>45.233000000000011</c:v>
                </c:pt>
                <c:pt idx="75">
                  <c:v>45.286000000000001</c:v>
                </c:pt>
                <c:pt idx="76">
                  <c:v>45.338000000000001</c:v>
                </c:pt>
                <c:pt idx="77">
                  <c:v>45.39</c:v>
                </c:pt>
                <c:pt idx="78">
                  <c:v>45.442</c:v>
                </c:pt>
                <c:pt idx="79">
                  <c:v>45.493000000000002</c:v>
                </c:pt>
                <c:pt idx="80">
                  <c:v>45.543000000000013</c:v>
                </c:pt>
                <c:pt idx="81">
                  <c:v>45.593000000000011</c:v>
                </c:pt>
                <c:pt idx="82">
                  <c:v>45.64</c:v>
                </c:pt>
                <c:pt idx="83">
                  <c:v>45.686999999999998</c:v>
                </c:pt>
                <c:pt idx="84">
                  <c:v>45.733000000000011</c:v>
                </c:pt>
                <c:pt idx="85">
                  <c:v>45.778000000000013</c:v>
                </c:pt>
                <c:pt idx="86">
                  <c:v>45.821000000000012</c:v>
                </c:pt>
                <c:pt idx="87">
                  <c:v>45.860999999999997</c:v>
                </c:pt>
                <c:pt idx="88">
                  <c:v>45.901000000000003</c:v>
                </c:pt>
                <c:pt idx="89">
                  <c:v>45.939</c:v>
                </c:pt>
                <c:pt idx="90">
                  <c:v>45.973000000000013</c:v>
                </c:pt>
                <c:pt idx="91">
                  <c:v>46.007000000000012</c:v>
                </c:pt>
                <c:pt idx="92">
                  <c:v>46.040999999999997</c:v>
                </c:pt>
                <c:pt idx="93">
                  <c:v>46.071000000000012</c:v>
                </c:pt>
                <c:pt idx="94">
                  <c:v>46.101000000000013</c:v>
                </c:pt>
                <c:pt idx="95">
                  <c:v>46.127000000000002</c:v>
                </c:pt>
                <c:pt idx="96">
                  <c:v>46.153000000000013</c:v>
                </c:pt>
                <c:pt idx="97">
                  <c:v>46.177</c:v>
                </c:pt>
                <c:pt idx="98">
                  <c:v>46.1950000000001</c:v>
                </c:pt>
                <c:pt idx="99">
                  <c:v>46.213000000000001</c:v>
                </c:pt>
                <c:pt idx="100">
                  <c:v>46.229000000000013</c:v>
                </c:pt>
                <c:pt idx="101">
                  <c:v>46.242000000000012</c:v>
                </c:pt>
                <c:pt idx="102">
                  <c:v>46.253999999999998</c:v>
                </c:pt>
                <c:pt idx="103">
                  <c:v>46.263000000000012</c:v>
                </c:pt>
                <c:pt idx="104">
                  <c:v>46.2680000000001</c:v>
                </c:pt>
                <c:pt idx="105">
                  <c:v>46.27</c:v>
                </c:pt>
                <c:pt idx="106">
                  <c:v>46.27</c:v>
                </c:pt>
                <c:pt idx="107">
                  <c:v>46.2650000000001</c:v>
                </c:pt>
                <c:pt idx="108">
                  <c:v>46.260000000000012</c:v>
                </c:pt>
                <c:pt idx="109">
                  <c:v>46.252000000000002</c:v>
                </c:pt>
                <c:pt idx="110">
                  <c:v>46.244</c:v>
                </c:pt>
                <c:pt idx="111">
                  <c:v>46.235000000000063</c:v>
                </c:pt>
                <c:pt idx="112">
                  <c:v>46.223000000000013</c:v>
                </c:pt>
                <c:pt idx="113">
                  <c:v>46.21</c:v>
                </c:pt>
                <c:pt idx="114">
                  <c:v>46.194000000000003</c:v>
                </c:pt>
                <c:pt idx="115">
                  <c:v>46.177</c:v>
                </c:pt>
                <c:pt idx="116">
                  <c:v>46.158000000000001</c:v>
                </c:pt>
                <c:pt idx="117">
                  <c:v>46.135000000000012</c:v>
                </c:pt>
                <c:pt idx="118">
                  <c:v>46.110999999999997</c:v>
                </c:pt>
                <c:pt idx="119">
                  <c:v>46.087000000000003</c:v>
                </c:pt>
                <c:pt idx="120">
                  <c:v>46.061</c:v>
                </c:pt>
                <c:pt idx="121">
                  <c:v>46.035000000000011</c:v>
                </c:pt>
                <c:pt idx="122">
                  <c:v>46.01</c:v>
                </c:pt>
                <c:pt idx="123">
                  <c:v>45.984999999999999</c:v>
                </c:pt>
                <c:pt idx="124">
                  <c:v>45.959000000000003</c:v>
                </c:pt>
                <c:pt idx="125">
                  <c:v>45.933999999999997</c:v>
                </c:pt>
                <c:pt idx="126">
                  <c:v>45.906999999999996</c:v>
                </c:pt>
                <c:pt idx="127">
                  <c:v>45.881999999999998</c:v>
                </c:pt>
                <c:pt idx="128">
                  <c:v>45.856999999999999</c:v>
                </c:pt>
                <c:pt idx="129">
                  <c:v>45.833000000000013</c:v>
                </c:pt>
                <c:pt idx="130">
                  <c:v>45.805</c:v>
                </c:pt>
                <c:pt idx="131">
                  <c:v>45.781000000000013</c:v>
                </c:pt>
                <c:pt idx="132">
                  <c:v>45.756</c:v>
                </c:pt>
                <c:pt idx="133">
                  <c:v>45.732000000000063</c:v>
                </c:pt>
                <c:pt idx="134">
                  <c:v>45.71</c:v>
                </c:pt>
                <c:pt idx="135">
                  <c:v>45.686999999999998</c:v>
                </c:pt>
                <c:pt idx="136">
                  <c:v>45.666000000000011</c:v>
                </c:pt>
                <c:pt idx="137">
                  <c:v>45.648000000000003</c:v>
                </c:pt>
                <c:pt idx="138">
                  <c:v>45.6280000000001</c:v>
                </c:pt>
                <c:pt idx="139">
                  <c:v>45.61</c:v>
                </c:pt>
                <c:pt idx="140">
                  <c:v>45.598000000000013</c:v>
                </c:pt>
                <c:pt idx="141">
                  <c:v>45.583000000000013</c:v>
                </c:pt>
                <c:pt idx="142">
                  <c:v>45.567</c:v>
                </c:pt>
                <c:pt idx="143">
                  <c:v>45.555</c:v>
                </c:pt>
                <c:pt idx="144">
                  <c:v>45.545000000000002</c:v>
                </c:pt>
                <c:pt idx="145">
                  <c:v>45.535000000000011</c:v>
                </c:pt>
                <c:pt idx="146">
                  <c:v>45.526000000000003</c:v>
                </c:pt>
                <c:pt idx="147">
                  <c:v>45.518000000000001</c:v>
                </c:pt>
                <c:pt idx="148">
                  <c:v>45.511000000000003</c:v>
                </c:pt>
                <c:pt idx="149">
                  <c:v>45.508000000000003</c:v>
                </c:pt>
                <c:pt idx="150">
                  <c:v>45.503999999999998</c:v>
                </c:pt>
                <c:pt idx="151">
                  <c:v>45.500999999999998</c:v>
                </c:pt>
                <c:pt idx="152">
                  <c:v>45.502000000000002</c:v>
                </c:pt>
                <c:pt idx="153">
                  <c:v>45.499000000000002</c:v>
                </c:pt>
                <c:pt idx="154">
                  <c:v>45.497</c:v>
                </c:pt>
                <c:pt idx="155">
                  <c:v>45.499000000000002</c:v>
                </c:pt>
                <c:pt idx="156">
                  <c:v>45.499000000000002</c:v>
                </c:pt>
                <c:pt idx="157">
                  <c:v>45.498000000000012</c:v>
                </c:pt>
                <c:pt idx="158">
                  <c:v>45.503</c:v>
                </c:pt>
                <c:pt idx="159">
                  <c:v>45.508000000000003</c:v>
                </c:pt>
                <c:pt idx="160">
                  <c:v>45.512</c:v>
                </c:pt>
                <c:pt idx="161">
                  <c:v>45.519000000000013</c:v>
                </c:pt>
                <c:pt idx="162">
                  <c:v>45.527000000000001</c:v>
                </c:pt>
                <c:pt idx="163">
                  <c:v>45.534000000000013</c:v>
                </c:pt>
                <c:pt idx="164">
                  <c:v>45.540999999999997</c:v>
                </c:pt>
                <c:pt idx="165">
                  <c:v>45.55</c:v>
                </c:pt>
                <c:pt idx="166">
                  <c:v>45.558</c:v>
                </c:pt>
                <c:pt idx="167">
                  <c:v>45.565000000000012</c:v>
                </c:pt>
                <c:pt idx="168">
                  <c:v>45.573</c:v>
                </c:pt>
                <c:pt idx="169">
                  <c:v>45.579000000000001</c:v>
                </c:pt>
                <c:pt idx="170">
                  <c:v>45.589000000000013</c:v>
                </c:pt>
                <c:pt idx="171">
                  <c:v>45.599000000000011</c:v>
                </c:pt>
                <c:pt idx="172">
                  <c:v>45.609000000000002</c:v>
                </c:pt>
                <c:pt idx="173">
                  <c:v>45.619</c:v>
                </c:pt>
                <c:pt idx="174">
                  <c:v>45.6280000000001</c:v>
                </c:pt>
                <c:pt idx="175">
                  <c:v>45.635000000000012</c:v>
                </c:pt>
                <c:pt idx="176">
                  <c:v>45.64</c:v>
                </c:pt>
                <c:pt idx="177">
                  <c:v>45.645000000000003</c:v>
                </c:pt>
                <c:pt idx="178">
                  <c:v>45.648000000000003</c:v>
                </c:pt>
                <c:pt idx="179">
                  <c:v>45.651000000000003</c:v>
                </c:pt>
                <c:pt idx="180">
                  <c:v>45.652000000000001</c:v>
                </c:pt>
                <c:pt idx="181">
                  <c:v>45.654000000000003</c:v>
                </c:pt>
                <c:pt idx="182">
                  <c:v>45.655000000000001</c:v>
                </c:pt>
                <c:pt idx="183">
                  <c:v>45.658000000000001</c:v>
                </c:pt>
                <c:pt idx="184">
                  <c:v>45.661000000000001</c:v>
                </c:pt>
                <c:pt idx="185">
                  <c:v>45.661000000000001</c:v>
                </c:pt>
                <c:pt idx="186">
                  <c:v>45.659000000000013</c:v>
                </c:pt>
                <c:pt idx="187">
                  <c:v>45.655000000000001</c:v>
                </c:pt>
                <c:pt idx="188">
                  <c:v>45.65</c:v>
                </c:pt>
                <c:pt idx="189">
                  <c:v>45.644000000000013</c:v>
                </c:pt>
                <c:pt idx="190">
                  <c:v>45.637</c:v>
                </c:pt>
                <c:pt idx="191">
                  <c:v>45.627000000000002</c:v>
                </c:pt>
                <c:pt idx="192">
                  <c:v>45.619</c:v>
                </c:pt>
                <c:pt idx="193">
                  <c:v>45.606000000000002</c:v>
                </c:pt>
                <c:pt idx="194">
                  <c:v>45.594000000000001</c:v>
                </c:pt>
                <c:pt idx="195">
                  <c:v>45.582000000000001</c:v>
                </c:pt>
                <c:pt idx="196">
                  <c:v>45.571000000000012</c:v>
                </c:pt>
                <c:pt idx="197">
                  <c:v>45.56</c:v>
                </c:pt>
                <c:pt idx="198">
                  <c:v>45.558</c:v>
                </c:pt>
                <c:pt idx="199">
                  <c:v>45.619</c:v>
                </c:pt>
                <c:pt idx="200">
                  <c:v>45.868000000000002</c:v>
                </c:pt>
                <c:pt idx="201">
                  <c:v>45.96</c:v>
                </c:pt>
                <c:pt idx="202">
                  <c:v>46.043999999999997</c:v>
                </c:pt>
                <c:pt idx="203">
                  <c:v>46.269000000000013</c:v>
                </c:pt>
                <c:pt idx="204">
                  <c:v>46.393000000000001</c:v>
                </c:pt>
                <c:pt idx="205">
                  <c:v>46.436999999999998</c:v>
                </c:pt>
                <c:pt idx="206">
                  <c:v>46.555</c:v>
                </c:pt>
                <c:pt idx="207">
                  <c:v>46.627000000000002</c:v>
                </c:pt>
                <c:pt idx="208">
                  <c:v>46.606000000000002</c:v>
                </c:pt>
                <c:pt idx="209">
                  <c:v>46.624000000000002</c:v>
                </c:pt>
                <c:pt idx="210">
                  <c:v>46.612000000000002</c:v>
                </c:pt>
                <c:pt idx="211">
                  <c:v>46.753999999999998</c:v>
                </c:pt>
                <c:pt idx="212">
                  <c:v>46.857999999999997</c:v>
                </c:pt>
                <c:pt idx="213">
                  <c:v>46.87</c:v>
                </c:pt>
                <c:pt idx="214">
                  <c:v>46.965000000000003</c:v>
                </c:pt>
                <c:pt idx="215">
                  <c:v>47.083000000000013</c:v>
                </c:pt>
                <c:pt idx="216">
                  <c:v>47.123000000000012</c:v>
                </c:pt>
                <c:pt idx="217">
                  <c:v>47.186999999999998</c:v>
                </c:pt>
                <c:pt idx="218">
                  <c:v>47.296000000000063</c:v>
                </c:pt>
                <c:pt idx="219">
                  <c:v>47.347999999999999</c:v>
                </c:pt>
                <c:pt idx="220">
                  <c:v>47.381</c:v>
                </c:pt>
                <c:pt idx="221">
                  <c:v>47.466000000000001</c:v>
                </c:pt>
                <c:pt idx="222">
                  <c:v>47.527000000000001</c:v>
                </c:pt>
                <c:pt idx="223">
                  <c:v>47.55</c:v>
                </c:pt>
                <c:pt idx="224">
                  <c:v>47.601000000000013</c:v>
                </c:pt>
                <c:pt idx="225">
                  <c:v>47.651000000000003</c:v>
                </c:pt>
                <c:pt idx="226">
                  <c:v>47.672000000000011</c:v>
                </c:pt>
                <c:pt idx="227">
                  <c:v>47.704000000000001</c:v>
                </c:pt>
                <c:pt idx="228">
                  <c:v>47.738000000000063</c:v>
                </c:pt>
                <c:pt idx="229">
                  <c:v>47.744</c:v>
                </c:pt>
                <c:pt idx="230">
                  <c:v>47.753</c:v>
                </c:pt>
                <c:pt idx="231">
                  <c:v>47.766000000000012</c:v>
                </c:pt>
                <c:pt idx="232">
                  <c:v>47.761000000000003</c:v>
                </c:pt>
                <c:pt idx="233">
                  <c:v>47.75</c:v>
                </c:pt>
                <c:pt idx="234">
                  <c:v>47.742000000000012</c:v>
                </c:pt>
                <c:pt idx="235">
                  <c:v>47.722000000000122</c:v>
                </c:pt>
                <c:pt idx="236">
                  <c:v>47.697000000000003</c:v>
                </c:pt>
                <c:pt idx="237">
                  <c:v>47.674000000000007</c:v>
                </c:pt>
                <c:pt idx="238">
                  <c:v>47.641000000000012</c:v>
                </c:pt>
                <c:pt idx="239">
                  <c:v>47.602000000000011</c:v>
                </c:pt>
                <c:pt idx="240">
                  <c:v>47.562000000000012</c:v>
                </c:pt>
                <c:pt idx="241">
                  <c:v>47.519000000000013</c:v>
                </c:pt>
                <c:pt idx="242">
                  <c:v>47.468000000000011</c:v>
                </c:pt>
                <c:pt idx="243">
                  <c:v>47.417999999999999</c:v>
                </c:pt>
                <c:pt idx="244">
                  <c:v>47.365000000000002</c:v>
                </c:pt>
                <c:pt idx="245">
                  <c:v>47.308</c:v>
                </c:pt>
                <c:pt idx="246">
                  <c:v>47.253</c:v>
                </c:pt>
                <c:pt idx="247">
                  <c:v>47.1950000000001</c:v>
                </c:pt>
                <c:pt idx="248">
                  <c:v>47.136000000000003</c:v>
                </c:pt>
                <c:pt idx="249">
                  <c:v>47.076000000000001</c:v>
                </c:pt>
                <c:pt idx="250">
                  <c:v>47.019000000000013</c:v>
                </c:pt>
                <c:pt idx="251">
                  <c:v>46.959000000000003</c:v>
                </c:pt>
                <c:pt idx="252">
                  <c:v>46.9</c:v>
                </c:pt>
                <c:pt idx="253">
                  <c:v>46.841999999999999</c:v>
                </c:pt>
                <c:pt idx="254">
                  <c:v>46.785000000000011</c:v>
                </c:pt>
                <c:pt idx="255">
                  <c:v>46.732000000000063</c:v>
                </c:pt>
                <c:pt idx="256">
                  <c:v>46.679000000000002</c:v>
                </c:pt>
                <c:pt idx="257">
                  <c:v>46.626000000000012</c:v>
                </c:pt>
                <c:pt idx="258">
                  <c:v>46.575000000000003</c:v>
                </c:pt>
                <c:pt idx="259">
                  <c:v>46.526000000000003</c:v>
                </c:pt>
                <c:pt idx="260">
                  <c:v>46.48</c:v>
                </c:pt>
                <c:pt idx="261">
                  <c:v>46.436</c:v>
                </c:pt>
                <c:pt idx="262">
                  <c:v>46.394000000000013</c:v>
                </c:pt>
                <c:pt idx="263">
                  <c:v>46.354999999999997</c:v>
                </c:pt>
                <c:pt idx="264">
                  <c:v>46.317</c:v>
                </c:pt>
                <c:pt idx="265">
                  <c:v>46.282000000000011</c:v>
                </c:pt>
                <c:pt idx="266">
                  <c:v>46.249000000000002</c:v>
                </c:pt>
                <c:pt idx="267">
                  <c:v>46.220000000000013</c:v>
                </c:pt>
                <c:pt idx="268">
                  <c:v>46.1920000000001</c:v>
                </c:pt>
                <c:pt idx="269">
                  <c:v>46.168000000000013</c:v>
                </c:pt>
                <c:pt idx="270">
                  <c:v>46.145000000000003</c:v>
                </c:pt>
                <c:pt idx="271">
                  <c:v>46.125000000000099</c:v>
                </c:pt>
                <c:pt idx="272">
                  <c:v>46.109000000000002</c:v>
                </c:pt>
                <c:pt idx="273">
                  <c:v>46.097000000000001</c:v>
                </c:pt>
                <c:pt idx="274">
                  <c:v>46.088000000000001</c:v>
                </c:pt>
                <c:pt idx="275">
                  <c:v>46.081000000000003</c:v>
                </c:pt>
                <c:pt idx="276">
                  <c:v>46.076000000000001</c:v>
                </c:pt>
                <c:pt idx="277">
                  <c:v>46.072000000000003</c:v>
                </c:pt>
                <c:pt idx="278">
                  <c:v>46.071000000000012</c:v>
                </c:pt>
                <c:pt idx="279">
                  <c:v>46.072000000000003</c:v>
                </c:pt>
                <c:pt idx="280">
                  <c:v>46.077000000000012</c:v>
                </c:pt>
                <c:pt idx="281">
                  <c:v>46.084000000000003</c:v>
                </c:pt>
                <c:pt idx="282">
                  <c:v>46.094000000000001</c:v>
                </c:pt>
                <c:pt idx="283">
                  <c:v>46.108000000000011</c:v>
                </c:pt>
                <c:pt idx="284">
                  <c:v>46.124000000000002</c:v>
                </c:pt>
                <c:pt idx="285">
                  <c:v>46.142000000000003</c:v>
                </c:pt>
                <c:pt idx="286">
                  <c:v>46.163000000000011</c:v>
                </c:pt>
                <c:pt idx="287">
                  <c:v>46.183999999999997</c:v>
                </c:pt>
                <c:pt idx="288">
                  <c:v>46.206000000000003</c:v>
                </c:pt>
                <c:pt idx="289">
                  <c:v>46.229000000000013</c:v>
                </c:pt>
                <c:pt idx="290">
                  <c:v>46.255000000000003</c:v>
                </c:pt>
                <c:pt idx="291">
                  <c:v>46.281000000000013</c:v>
                </c:pt>
                <c:pt idx="292">
                  <c:v>46.308</c:v>
                </c:pt>
                <c:pt idx="293">
                  <c:v>46.34</c:v>
                </c:pt>
                <c:pt idx="294">
                  <c:v>46.372999999999998</c:v>
                </c:pt>
                <c:pt idx="295">
                  <c:v>46.406000000000013</c:v>
                </c:pt>
                <c:pt idx="296">
                  <c:v>46.438000000000002</c:v>
                </c:pt>
                <c:pt idx="297">
                  <c:v>46.47</c:v>
                </c:pt>
                <c:pt idx="298">
                  <c:v>46.503</c:v>
                </c:pt>
                <c:pt idx="299">
                  <c:v>46.534000000000013</c:v>
                </c:pt>
                <c:pt idx="300">
                  <c:v>46.564</c:v>
                </c:pt>
                <c:pt idx="301">
                  <c:v>46.594000000000001</c:v>
                </c:pt>
                <c:pt idx="302">
                  <c:v>46.623000000000012</c:v>
                </c:pt>
                <c:pt idx="303">
                  <c:v>46.654000000000003</c:v>
                </c:pt>
                <c:pt idx="304">
                  <c:v>46.683999999999997</c:v>
                </c:pt>
                <c:pt idx="305">
                  <c:v>46.714000000000013</c:v>
                </c:pt>
                <c:pt idx="306">
                  <c:v>46.744</c:v>
                </c:pt>
                <c:pt idx="307">
                  <c:v>46.77</c:v>
                </c:pt>
                <c:pt idx="308">
                  <c:v>46.795000000000122</c:v>
                </c:pt>
                <c:pt idx="309">
                  <c:v>46.819000000000003</c:v>
                </c:pt>
                <c:pt idx="310">
                  <c:v>46.841000000000001</c:v>
                </c:pt>
                <c:pt idx="311">
                  <c:v>46.862000000000002</c:v>
                </c:pt>
                <c:pt idx="312">
                  <c:v>46.88</c:v>
                </c:pt>
                <c:pt idx="313">
                  <c:v>46.894000000000013</c:v>
                </c:pt>
                <c:pt idx="314">
                  <c:v>46.911000000000001</c:v>
                </c:pt>
                <c:pt idx="315">
                  <c:v>46.925000000000011</c:v>
                </c:pt>
                <c:pt idx="316">
                  <c:v>46.94</c:v>
                </c:pt>
                <c:pt idx="317">
                  <c:v>46.953000000000003</c:v>
                </c:pt>
                <c:pt idx="318">
                  <c:v>46.966000000000001</c:v>
                </c:pt>
                <c:pt idx="319">
                  <c:v>46.975000000000001</c:v>
                </c:pt>
                <c:pt idx="320">
                  <c:v>46.982999999999997</c:v>
                </c:pt>
                <c:pt idx="321">
                  <c:v>46.99</c:v>
                </c:pt>
                <c:pt idx="322">
                  <c:v>46.995000000000012</c:v>
                </c:pt>
                <c:pt idx="323">
                  <c:v>46.997</c:v>
                </c:pt>
                <c:pt idx="324">
                  <c:v>46.997</c:v>
                </c:pt>
                <c:pt idx="325">
                  <c:v>46.996000000000002</c:v>
                </c:pt>
                <c:pt idx="326">
                  <c:v>46.993000000000002</c:v>
                </c:pt>
                <c:pt idx="327">
                  <c:v>46.99</c:v>
                </c:pt>
                <c:pt idx="328">
                  <c:v>46.987000000000002</c:v>
                </c:pt>
                <c:pt idx="329">
                  <c:v>46.982999999999997</c:v>
                </c:pt>
                <c:pt idx="330">
                  <c:v>46.976999999999997</c:v>
                </c:pt>
                <c:pt idx="331">
                  <c:v>46.97</c:v>
                </c:pt>
                <c:pt idx="332">
                  <c:v>46.964000000000013</c:v>
                </c:pt>
                <c:pt idx="333">
                  <c:v>46.956000000000003</c:v>
                </c:pt>
                <c:pt idx="334">
                  <c:v>46.945</c:v>
                </c:pt>
                <c:pt idx="335">
                  <c:v>46.933999999999997</c:v>
                </c:pt>
                <c:pt idx="336">
                  <c:v>46.923000000000002</c:v>
                </c:pt>
                <c:pt idx="337">
                  <c:v>46.909000000000013</c:v>
                </c:pt>
                <c:pt idx="338">
                  <c:v>46.895000000000003</c:v>
                </c:pt>
                <c:pt idx="339">
                  <c:v>46.881999999999998</c:v>
                </c:pt>
                <c:pt idx="340">
                  <c:v>46.868000000000002</c:v>
                </c:pt>
                <c:pt idx="341">
                  <c:v>46.851999999999997</c:v>
                </c:pt>
                <c:pt idx="342">
                  <c:v>46.837000000000003</c:v>
                </c:pt>
                <c:pt idx="343">
                  <c:v>46.82</c:v>
                </c:pt>
                <c:pt idx="344">
                  <c:v>46.804000000000002</c:v>
                </c:pt>
                <c:pt idx="345">
                  <c:v>46.787000000000013</c:v>
                </c:pt>
                <c:pt idx="346">
                  <c:v>46.769000000000013</c:v>
                </c:pt>
                <c:pt idx="347">
                  <c:v>46.753</c:v>
                </c:pt>
                <c:pt idx="348">
                  <c:v>46.735000000000063</c:v>
                </c:pt>
                <c:pt idx="349">
                  <c:v>46.717000000000013</c:v>
                </c:pt>
                <c:pt idx="350">
                  <c:v>46.699000000000012</c:v>
                </c:pt>
                <c:pt idx="351">
                  <c:v>46.682000000000002</c:v>
                </c:pt>
                <c:pt idx="352">
                  <c:v>46.666000000000011</c:v>
                </c:pt>
                <c:pt idx="353">
                  <c:v>46.651000000000003</c:v>
                </c:pt>
                <c:pt idx="354">
                  <c:v>46.636000000000003</c:v>
                </c:pt>
                <c:pt idx="355">
                  <c:v>46.621000000000002</c:v>
                </c:pt>
                <c:pt idx="356">
                  <c:v>46.608000000000011</c:v>
                </c:pt>
                <c:pt idx="357">
                  <c:v>46.593000000000011</c:v>
                </c:pt>
                <c:pt idx="358">
                  <c:v>46.581000000000003</c:v>
                </c:pt>
                <c:pt idx="359">
                  <c:v>46.568000000000012</c:v>
                </c:pt>
                <c:pt idx="360">
                  <c:v>46.557000000000002</c:v>
                </c:pt>
                <c:pt idx="361">
                  <c:v>46.546000000000006</c:v>
                </c:pt>
                <c:pt idx="362">
                  <c:v>46.537000000000013</c:v>
                </c:pt>
                <c:pt idx="363">
                  <c:v>46.531000000000013</c:v>
                </c:pt>
                <c:pt idx="364">
                  <c:v>46.526000000000003</c:v>
                </c:pt>
                <c:pt idx="365">
                  <c:v>46.52</c:v>
                </c:pt>
                <c:pt idx="366">
                  <c:v>46.515000000000001</c:v>
                </c:pt>
                <c:pt idx="367">
                  <c:v>46.51</c:v>
                </c:pt>
                <c:pt idx="368">
                  <c:v>46.505000000000003</c:v>
                </c:pt>
                <c:pt idx="369">
                  <c:v>46.5</c:v>
                </c:pt>
                <c:pt idx="370">
                  <c:v>46.497</c:v>
                </c:pt>
                <c:pt idx="371">
                  <c:v>46.495000000000012</c:v>
                </c:pt>
                <c:pt idx="372">
                  <c:v>46.494</c:v>
                </c:pt>
                <c:pt idx="373">
                  <c:v>46.494</c:v>
                </c:pt>
                <c:pt idx="374">
                  <c:v>46.497</c:v>
                </c:pt>
                <c:pt idx="375">
                  <c:v>46.5</c:v>
                </c:pt>
                <c:pt idx="376">
                  <c:v>46.503</c:v>
                </c:pt>
                <c:pt idx="377">
                  <c:v>46.505000000000003</c:v>
                </c:pt>
                <c:pt idx="378">
                  <c:v>46.508000000000003</c:v>
                </c:pt>
                <c:pt idx="379">
                  <c:v>46.513000000000012</c:v>
                </c:pt>
                <c:pt idx="380">
                  <c:v>46.517000000000003</c:v>
                </c:pt>
                <c:pt idx="381">
                  <c:v>46.522000000000013</c:v>
                </c:pt>
                <c:pt idx="382">
                  <c:v>46.526000000000003</c:v>
                </c:pt>
                <c:pt idx="383">
                  <c:v>46.532000000000011</c:v>
                </c:pt>
                <c:pt idx="384">
                  <c:v>46.537000000000013</c:v>
                </c:pt>
                <c:pt idx="385">
                  <c:v>46.542000000000002</c:v>
                </c:pt>
                <c:pt idx="386">
                  <c:v>46.546000000000006</c:v>
                </c:pt>
                <c:pt idx="387">
                  <c:v>46.551000000000002</c:v>
                </c:pt>
                <c:pt idx="388">
                  <c:v>46.555</c:v>
                </c:pt>
                <c:pt idx="389">
                  <c:v>46.558</c:v>
                </c:pt>
                <c:pt idx="390">
                  <c:v>46.563000000000002</c:v>
                </c:pt>
                <c:pt idx="391">
                  <c:v>46.568000000000012</c:v>
                </c:pt>
                <c:pt idx="392">
                  <c:v>46.572000000000003</c:v>
                </c:pt>
                <c:pt idx="393">
                  <c:v>46.576000000000001</c:v>
                </c:pt>
                <c:pt idx="394">
                  <c:v>46.579000000000001</c:v>
                </c:pt>
                <c:pt idx="395">
                  <c:v>46.582000000000001</c:v>
                </c:pt>
                <c:pt idx="396">
                  <c:v>46.586000000000013</c:v>
                </c:pt>
                <c:pt idx="397">
                  <c:v>46.589000000000013</c:v>
                </c:pt>
                <c:pt idx="398">
                  <c:v>46.591000000000001</c:v>
                </c:pt>
                <c:pt idx="399">
                  <c:v>46.591000000000001</c:v>
                </c:pt>
                <c:pt idx="400">
                  <c:v>46.59</c:v>
                </c:pt>
                <c:pt idx="401">
                  <c:v>46.589000000000013</c:v>
                </c:pt>
                <c:pt idx="402">
                  <c:v>46.587000000000003</c:v>
                </c:pt>
                <c:pt idx="403">
                  <c:v>46.583000000000013</c:v>
                </c:pt>
                <c:pt idx="404">
                  <c:v>46.578000000000003</c:v>
                </c:pt>
                <c:pt idx="405">
                  <c:v>46.575000000000003</c:v>
                </c:pt>
                <c:pt idx="406">
                  <c:v>46.57</c:v>
                </c:pt>
                <c:pt idx="407">
                  <c:v>46.566000000000003</c:v>
                </c:pt>
                <c:pt idx="408">
                  <c:v>46.563000000000002</c:v>
                </c:pt>
                <c:pt idx="409">
                  <c:v>46.56</c:v>
                </c:pt>
                <c:pt idx="410">
                  <c:v>46.557000000000002</c:v>
                </c:pt>
                <c:pt idx="411">
                  <c:v>46.552</c:v>
                </c:pt>
                <c:pt idx="412">
                  <c:v>46.546999999999997</c:v>
                </c:pt>
                <c:pt idx="413">
                  <c:v>46.542000000000002</c:v>
                </c:pt>
                <c:pt idx="414">
                  <c:v>46.535000000000011</c:v>
                </c:pt>
                <c:pt idx="415">
                  <c:v>46.526000000000003</c:v>
                </c:pt>
                <c:pt idx="416">
                  <c:v>46.518000000000001</c:v>
                </c:pt>
                <c:pt idx="417">
                  <c:v>46.508000000000003</c:v>
                </c:pt>
                <c:pt idx="418">
                  <c:v>46.499000000000002</c:v>
                </c:pt>
                <c:pt idx="419">
                  <c:v>46.488999999999997</c:v>
                </c:pt>
                <c:pt idx="420">
                  <c:v>46.48</c:v>
                </c:pt>
                <c:pt idx="421">
                  <c:v>46.469000000000001</c:v>
                </c:pt>
                <c:pt idx="422">
                  <c:v>46.46</c:v>
                </c:pt>
                <c:pt idx="423">
                  <c:v>46.451000000000001</c:v>
                </c:pt>
                <c:pt idx="424">
                  <c:v>46.442999999999998</c:v>
                </c:pt>
                <c:pt idx="425">
                  <c:v>46.435000000000002</c:v>
                </c:pt>
                <c:pt idx="426">
                  <c:v>46.429000000000002</c:v>
                </c:pt>
                <c:pt idx="427">
                  <c:v>46.424000000000007</c:v>
                </c:pt>
                <c:pt idx="428">
                  <c:v>46.417000000000002</c:v>
                </c:pt>
                <c:pt idx="429">
                  <c:v>46.411999999999999</c:v>
                </c:pt>
                <c:pt idx="430">
                  <c:v>46.408000000000001</c:v>
                </c:pt>
                <c:pt idx="431">
                  <c:v>46.404000000000003</c:v>
                </c:pt>
                <c:pt idx="432">
                  <c:v>46.399000000000001</c:v>
                </c:pt>
                <c:pt idx="433">
                  <c:v>46.396000000000001</c:v>
                </c:pt>
                <c:pt idx="434">
                  <c:v>46.393000000000001</c:v>
                </c:pt>
                <c:pt idx="435">
                  <c:v>46.393000000000001</c:v>
                </c:pt>
                <c:pt idx="436">
                  <c:v>46.394000000000013</c:v>
                </c:pt>
                <c:pt idx="437">
                  <c:v>46.396000000000001</c:v>
                </c:pt>
                <c:pt idx="438">
                  <c:v>46.403000000000013</c:v>
                </c:pt>
                <c:pt idx="439">
                  <c:v>46.409000000000013</c:v>
                </c:pt>
                <c:pt idx="440">
                  <c:v>46.414999999999999</c:v>
                </c:pt>
                <c:pt idx="441">
                  <c:v>46.422000000000011</c:v>
                </c:pt>
                <c:pt idx="442">
                  <c:v>46.430999999999997</c:v>
                </c:pt>
                <c:pt idx="443">
                  <c:v>46.44</c:v>
                </c:pt>
                <c:pt idx="444">
                  <c:v>46.451000000000001</c:v>
                </c:pt>
                <c:pt idx="445">
                  <c:v>46.461000000000013</c:v>
                </c:pt>
                <c:pt idx="446">
                  <c:v>46.473999999999997</c:v>
                </c:pt>
                <c:pt idx="447">
                  <c:v>46.488</c:v>
                </c:pt>
              </c:numCache>
            </c:numRef>
          </c:yVal>
          <c:smooth val="1"/>
        </c:ser>
        <c:dLbls>
          <c:showLegendKey val="0"/>
          <c:showVal val="0"/>
          <c:showCatName val="0"/>
          <c:showSerName val="0"/>
          <c:showPercent val="0"/>
          <c:showBubbleSize val="0"/>
        </c:dLbls>
        <c:axId val="45998464"/>
        <c:axId val="46000000"/>
      </c:scatterChart>
      <c:valAx>
        <c:axId val="45998464"/>
        <c:scaling>
          <c:orientation val="minMax"/>
          <c:max val="45"/>
          <c:min val="0"/>
        </c:scaling>
        <c:delete val="1"/>
        <c:axPos val="b"/>
        <c:numFmt formatCode="General" sourceLinked="1"/>
        <c:majorTickMark val="in"/>
        <c:minorTickMark val="none"/>
        <c:tickLblPos val="none"/>
        <c:crossAx val="46000000"/>
        <c:crosses val="autoZero"/>
        <c:crossBetween val="midCat"/>
        <c:majorUnit val="5"/>
        <c:minorUnit val="4"/>
      </c:valAx>
      <c:valAx>
        <c:axId val="46000000"/>
        <c:scaling>
          <c:orientation val="minMax"/>
          <c:max val="50"/>
          <c:min val="42"/>
        </c:scaling>
        <c:delete val="1"/>
        <c:axPos val="l"/>
        <c:numFmt formatCode="General" sourceLinked="1"/>
        <c:majorTickMark val="out"/>
        <c:minorTickMark val="none"/>
        <c:tickLblPos val="none"/>
        <c:crossAx val="45998464"/>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19050"/>
          </c:spPr>
          <c:marker>
            <c:symbol val="none"/>
          </c:marker>
          <c:dPt>
            <c:idx val="37"/>
            <c:bubble3D val="0"/>
            <c:spPr>
              <a:ln w="19050">
                <a:solidFill>
                  <a:schemeClr val="accent1"/>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faucetStreamToFile.csv!$B$1:$B$448</c:f>
              <c:numCache>
                <c:formatCode>General</c:formatCode>
                <c:ptCount val="448"/>
                <c:pt idx="0">
                  <c:v>46.564</c:v>
                </c:pt>
                <c:pt idx="1">
                  <c:v>46.572000000000003</c:v>
                </c:pt>
                <c:pt idx="2">
                  <c:v>46.699000000000012</c:v>
                </c:pt>
                <c:pt idx="3">
                  <c:v>46.585000000000001</c:v>
                </c:pt>
                <c:pt idx="4">
                  <c:v>46.715000000000003</c:v>
                </c:pt>
                <c:pt idx="5">
                  <c:v>46.563000000000002</c:v>
                </c:pt>
                <c:pt idx="6">
                  <c:v>46.476999999999997</c:v>
                </c:pt>
                <c:pt idx="7">
                  <c:v>46.609000000000002</c:v>
                </c:pt>
                <c:pt idx="8">
                  <c:v>46.651000000000003</c:v>
                </c:pt>
                <c:pt idx="9">
                  <c:v>46.472000000000001</c:v>
                </c:pt>
                <c:pt idx="10">
                  <c:v>46.615000000000002</c:v>
                </c:pt>
                <c:pt idx="11">
                  <c:v>46.583000000000013</c:v>
                </c:pt>
                <c:pt idx="12">
                  <c:v>46.58</c:v>
                </c:pt>
                <c:pt idx="13">
                  <c:v>46.54</c:v>
                </c:pt>
                <c:pt idx="14">
                  <c:v>46.691000000000003</c:v>
                </c:pt>
                <c:pt idx="15">
                  <c:v>46.509</c:v>
                </c:pt>
                <c:pt idx="16">
                  <c:v>46.518000000000001</c:v>
                </c:pt>
                <c:pt idx="17">
                  <c:v>46.623000000000012</c:v>
                </c:pt>
                <c:pt idx="18">
                  <c:v>46.624000000000002</c:v>
                </c:pt>
                <c:pt idx="19">
                  <c:v>46.651000000000003</c:v>
                </c:pt>
                <c:pt idx="20">
                  <c:v>46.555</c:v>
                </c:pt>
                <c:pt idx="21">
                  <c:v>46.645000000000003</c:v>
                </c:pt>
                <c:pt idx="22">
                  <c:v>46.613999999999997</c:v>
                </c:pt>
                <c:pt idx="23">
                  <c:v>46.643000000000001</c:v>
                </c:pt>
                <c:pt idx="24">
                  <c:v>46.671000000000006</c:v>
                </c:pt>
                <c:pt idx="25">
                  <c:v>46.785000000000011</c:v>
                </c:pt>
                <c:pt idx="26">
                  <c:v>46.743000000000002</c:v>
                </c:pt>
                <c:pt idx="27">
                  <c:v>46.752000000000002</c:v>
                </c:pt>
                <c:pt idx="28">
                  <c:v>46.908000000000001</c:v>
                </c:pt>
                <c:pt idx="29">
                  <c:v>46.688000000000002</c:v>
                </c:pt>
                <c:pt idx="30">
                  <c:v>46.878999999999998</c:v>
                </c:pt>
                <c:pt idx="31">
                  <c:v>45.426000000000002</c:v>
                </c:pt>
                <c:pt idx="32">
                  <c:v>42.592000000000013</c:v>
                </c:pt>
                <c:pt idx="33">
                  <c:v>49.049000000000007</c:v>
                </c:pt>
                <c:pt idx="34">
                  <c:v>46.291000000000011</c:v>
                </c:pt>
                <c:pt idx="35">
                  <c:v>44.079000000000001</c:v>
                </c:pt>
                <c:pt idx="36">
                  <c:v>47.402000000000001</c:v>
                </c:pt>
                <c:pt idx="37">
                  <c:v>46.333000000000013</c:v>
                </c:pt>
                <c:pt idx="38">
                  <c:v>44.221000000000011</c:v>
                </c:pt>
                <c:pt idx="39">
                  <c:v>46.183999999999997</c:v>
                </c:pt>
                <c:pt idx="40">
                  <c:v>46.264000000000003</c:v>
                </c:pt>
                <c:pt idx="41">
                  <c:v>44.712000000000003</c:v>
                </c:pt>
                <c:pt idx="42">
                  <c:v>45.231000000000002</c:v>
                </c:pt>
                <c:pt idx="43">
                  <c:v>45.979000000000013</c:v>
                </c:pt>
                <c:pt idx="44">
                  <c:v>44.899000000000001</c:v>
                </c:pt>
                <c:pt idx="45">
                  <c:v>44.908000000000001</c:v>
                </c:pt>
                <c:pt idx="46">
                  <c:v>45.274000000000001</c:v>
                </c:pt>
                <c:pt idx="47">
                  <c:v>44.826000000000001</c:v>
                </c:pt>
                <c:pt idx="48">
                  <c:v>44.604000000000013</c:v>
                </c:pt>
                <c:pt idx="49">
                  <c:v>45.134</c:v>
                </c:pt>
                <c:pt idx="50">
                  <c:v>44.769000000000013</c:v>
                </c:pt>
                <c:pt idx="51">
                  <c:v>44.592000000000013</c:v>
                </c:pt>
                <c:pt idx="52">
                  <c:v>44.889000000000003</c:v>
                </c:pt>
                <c:pt idx="53">
                  <c:v>44.91</c:v>
                </c:pt>
                <c:pt idx="54">
                  <c:v>44.68</c:v>
                </c:pt>
                <c:pt idx="55">
                  <c:v>44.784000000000013</c:v>
                </c:pt>
                <c:pt idx="56">
                  <c:v>44.737000000000002</c:v>
                </c:pt>
                <c:pt idx="57">
                  <c:v>44.659000000000013</c:v>
                </c:pt>
                <c:pt idx="58">
                  <c:v>44.725000000000122</c:v>
                </c:pt>
                <c:pt idx="59">
                  <c:v>44.897000000000013</c:v>
                </c:pt>
                <c:pt idx="60">
                  <c:v>44.759</c:v>
                </c:pt>
                <c:pt idx="61">
                  <c:v>44.7650000000001</c:v>
                </c:pt>
                <c:pt idx="62">
                  <c:v>44.620000000000012</c:v>
                </c:pt>
                <c:pt idx="63">
                  <c:v>44.774000000000001</c:v>
                </c:pt>
                <c:pt idx="64">
                  <c:v>44.798000000000123</c:v>
                </c:pt>
                <c:pt idx="65">
                  <c:v>44.829000000000001</c:v>
                </c:pt>
                <c:pt idx="66">
                  <c:v>44.936</c:v>
                </c:pt>
                <c:pt idx="67">
                  <c:v>44.895000000000003</c:v>
                </c:pt>
                <c:pt idx="68">
                  <c:v>44.909000000000013</c:v>
                </c:pt>
                <c:pt idx="69">
                  <c:v>44.973999999999997</c:v>
                </c:pt>
                <c:pt idx="70">
                  <c:v>44.787000000000013</c:v>
                </c:pt>
                <c:pt idx="71">
                  <c:v>44.962000000000003</c:v>
                </c:pt>
                <c:pt idx="72">
                  <c:v>45.159000000000013</c:v>
                </c:pt>
                <c:pt idx="73">
                  <c:v>45.132000000000012</c:v>
                </c:pt>
                <c:pt idx="74">
                  <c:v>45.2680000000001</c:v>
                </c:pt>
                <c:pt idx="75">
                  <c:v>45.332000000000001</c:v>
                </c:pt>
                <c:pt idx="76">
                  <c:v>45.332000000000001</c:v>
                </c:pt>
                <c:pt idx="77">
                  <c:v>45.35</c:v>
                </c:pt>
                <c:pt idx="78">
                  <c:v>45.274000000000001</c:v>
                </c:pt>
                <c:pt idx="79">
                  <c:v>45.513000000000012</c:v>
                </c:pt>
                <c:pt idx="80">
                  <c:v>45.469000000000001</c:v>
                </c:pt>
                <c:pt idx="81">
                  <c:v>45.456000000000003</c:v>
                </c:pt>
                <c:pt idx="82">
                  <c:v>45.612000000000002</c:v>
                </c:pt>
                <c:pt idx="83">
                  <c:v>45.67</c:v>
                </c:pt>
                <c:pt idx="84">
                  <c:v>45.903000000000013</c:v>
                </c:pt>
                <c:pt idx="85">
                  <c:v>45.685000000000002</c:v>
                </c:pt>
                <c:pt idx="86">
                  <c:v>45.808999999999997</c:v>
                </c:pt>
                <c:pt idx="87">
                  <c:v>45.911000000000001</c:v>
                </c:pt>
                <c:pt idx="88">
                  <c:v>45.912999999999997</c:v>
                </c:pt>
                <c:pt idx="89">
                  <c:v>46.052999999999997</c:v>
                </c:pt>
                <c:pt idx="90">
                  <c:v>46.036000000000001</c:v>
                </c:pt>
                <c:pt idx="91">
                  <c:v>45.978000000000002</c:v>
                </c:pt>
                <c:pt idx="92">
                  <c:v>46.063000000000002</c:v>
                </c:pt>
                <c:pt idx="93">
                  <c:v>46.2620000000001</c:v>
                </c:pt>
                <c:pt idx="94">
                  <c:v>45.988</c:v>
                </c:pt>
                <c:pt idx="95">
                  <c:v>46.124000000000002</c:v>
                </c:pt>
                <c:pt idx="96">
                  <c:v>46.217000000000013</c:v>
                </c:pt>
                <c:pt idx="97">
                  <c:v>46.137</c:v>
                </c:pt>
                <c:pt idx="98">
                  <c:v>46.169000000000011</c:v>
                </c:pt>
                <c:pt idx="99">
                  <c:v>46.311</c:v>
                </c:pt>
                <c:pt idx="100">
                  <c:v>46.190000000000012</c:v>
                </c:pt>
                <c:pt idx="101">
                  <c:v>46.381</c:v>
                </c:pt>
                <c:pt idx="102">
                  <c:v>46.224000000000011</c:v>
                </c:pt>
                <c:pt idx="103">
                  <c:v>46.236000000000011</c:v>
                </c:pt>
                <c:pt idx="104">
                  <c:v>46.199000000000012</c:v>
                </c:pt>
                <c:pt idx="105">
                  <c:v>46.212000000000003</c:v>
                </c:pt>
                <c:pt idx="106">
                  <c:v>46.31</c:v>
                </c:pt>
                <c:pt idx="107">
                  <c:v>46.264000000000003</c:v>
                </c:pt>
                <c:pt idx="108">
                  <c:v>46.138000000000012</c:v>
                </c:pt>
                <c:pt idx="109">
                  <c:v>46.247</c:v>
                </c:pt>
                <c:pt idx="110">
                  <c:v>46.274000000000001</c:v>
                </c:pt>
                <c:pt idx="111">
                  <c:v>46.230000000000011</c:v>
                </c:pt>
                <c:pt idx="112">
                  <c:v>46.273000000000003</c:v>
                </c:pt>
                <c:pt idx="113">
                  <c:v>46.229000000000013</c:v>
                </c:pt>
                <c:pt idx="114">
                  <c:v>46.225000000000122</c:v>
                </c:pt>
                <c:pt idx="115">
                  <c:v>46.245000000000012</c:v>
                </c:pt>
                <c:pt idx="116">
                  <c:v>46.099000000000011</c:v>
                </c:pt>
                <c:pt idx="117">
                  <c:v>46.156000000000013</c:v>
                </c:pt>
                <c:pt idx="118">
                  <c:v>45.936</c:v>
                </c:pt>
                <c:pt idx="119">
                  <c:v>46.171000000000006</c:v>
                </c:pt>
                <c:pt idx="120">
                  <c:v>46.037000000000013</c:v>
                </c:pt>
                <c:pt idx="121">
                  <c:v>45.927</c:v>
                </c:pt>
                <c:pt idx="122">
                  <c:v>46.011000000000003</c:v>
                </c:pt>
                <c:pt idx="123">
                  <c:v>45.895000000000003</c:v>
                </c:pt>
                <c:pt idx="124">
                  <c:v>45.976999999999997</c:v>
                </c:pt>
                <c:pt idx="125">
                  <c:v>45.991</c:v>
                </c:pt>
                <c:pt idx="126">
                  <c:v>45.841999999999999</c:v>
                </c:pt>
                <c:pt idx="127">
                  <c:v>45.839000000000013</c:v>
                </c:pt>
                <c:pt idx="128">
                  <c:v>45.88</c:v>
                </c:pt>
                <c:pt idx="129">
                  <c:v>45.837000000000003</c:v>
                </c:pt>
                <c:pt idx="130">
                  <c:v>45.854999999999997</c:v>
                </c:pt>
                <c:pt idx="131">
                  <c:v>45.982999999999997</c:v>
                </c:pt>
                <c:pt idx="132">
                  <c:v>45.723000000000013</c:v>
                </c:pt>
                <c:pt idx="133">
                  <c:v>45.677</c:v>
                </c:pt>
                <c:pt idx="134">
                  <c:v>45.651000000000003</c:v>
                </c:pt>
                <c:pt idx="135">
                  <c:v>45.701000000000001</c:v>
                </c:pt>
                <c:pt idx="136">
                  <c:v>45.771000000000001</c:v>
                </c:pt>
                <c:pt idx="137">
                  <c:v>45.642000000000003</c:v>
                </c:pt>
                <c:pt idx="138">
                  <c:v>45.67</c:v>
                </c:pt>
                <c:pt idx="139">
                  <c:v>45.57</c:v>
                </c:pt>
                <c:pt idx="140">
                  <c:v>45.505000000000003</c:v>
                </c:pt>
                <c:pt idx="141">
                  <c:v>45.526000000000003</c:v>
                </c:pt>
                <c:pt idx="142">
                  <c:v>45.662000000000013</c:v>
                </c:pt>
                <c:pt idx="143">
                  <c:v>45.436</c:v>
                </c:pt>
                <c:pt idx="144">
                  <c:v>45.595000000000013</c:v>
                </c:pt>
                <c:pt idx="145">
                  <c:v>45.500999999999998</c:v>
                </c:pt>
                <c:pt idx="146">
                  <c:v>44.886000000000003</c:v>
                </c:pt>
                <c:pt idx="147">
                  <c:v>45.51</c:v>
                </c:pt>
                <c:pt idx="148">
                  <c:v>45.484000000000002</c:v>
                </c:pt>
                <c:pt idx="149">
                  <c:v>45.626000000000012</c:v>
                </c:pt>
                <c:pt idx="150">
                  <c:v>45.468000000000011</c:v>
                </c:pt>
                <c:pt idx="151">
                  <c:v>45.476999999999997</c:v>
                </c:pt>
                <c:pt idx="152">
                  <c:v>45.397000000000013</c:v>
                </c:pt>
                <c:pt idx="153">
                  <c:v>45.365000000000002</c:v>
                </c:pt>
                <c:pt idx="154">
                  <c:v>45.562000000000012</c:v>
                </c:pt>
                <c:pt idx="155">
                  <c:v>45.499000000000002</c:v>
                </c:pt>
                <c:pt idx="156">
                  <c:v>45.436</c:v>
                </c:pt>
                <c:pt idx="157">
                  <c:v>45.465000000000003</c:v>
                </c:pt>
                <c:pt idx="158">
                  <c:v>45.381999999999998</c:v>
                </c:pt>
                <c:pt idx="159">
                  <c:v>45.45</c:v>
                </c:pt>
                <c:pt idx="160">
                  <c:v>45.506</c:v>
                </c:pt>
                <c:pt idx="161">
                  <c:v>45.44</c:v>
                </c:pt>
                <c:pt idx="162">
                  <c:v>45.505000000000003</c:v>
                </c:pt>
                <c:pt idx="163">
                  <c:v>45.616999999999997</c:v>
                </c:pt>
                <c:pt idx="164">
                  <c:v>45.555</c:v>
                </c:pt>
                <c:pt idx="165">
                  <c:v>45.589000000000013</c:v>
                </c:pt>
                <c:pt idx="166">
                  <c:v>45.532000000000011</c:v>
                </c:pt>
                <c:pt idx="167">
                  <c:v>45.495000000000012</c:v>
                </c:pt>
                <c:pt idx="168">
                  <c:v>45.126000000000012</c:v>
                </c:pt>
                <c:pt idx="169">
                  <c:v>45.563000000000002</c:v>
                </c:pt>
                <c:pt idx="170">
                  <c:v>45.641000000000012</c:v>
                </c:pt>
                <c:pt idx="171">
                  <c:v>45.548000000000002</c:v>
                </c:pt>
                <c:pt idx="172">
                  <c:v>45.615000000000002</c:v>
                </c:pt>
                <c:pt idx="173">
                  <c:v>45.696000000000012</c:v>
                </c:pt>
                <c:pt idx="174">
                  <c:v>45.46</c:v>
                </c:pt>
                <c:pt idx="175">
                  <c:v>45.769000000000013</c:v>
                </c:pt>
                <c:pt idx="176">
                  <c:v>45.665000000000013</c:v>
                </c:pt>
                <c:pt idx="177">
                  <c:v>45.557000000000002</c:v>
                </c:pt>
                <c:pt idx="178">
                  <c:v>45.596000000000011</c:v>
                </c:pt>
                <c:pt idx="179">
                  <c:v>45.588000000000001</c:v>
                </c:pt>
                <c:pt idx="180">
                  <c:v>45.593000000000011</c:v>
                </c:pt>
                <c:pt idx="181">
                  <c:v>45.647000000000013</c:v>
                </c:pt>
                <c:pt idx="182">
                  <c:v>45.638000000000012</c:v>
                </c:pt>
                <c:pt idx="183">
                  <c:v>45.714000000000013</c:v>
                </c:pt>
                <c:pt idx="184">
                  <c:v>45.503</c:v>
                </c:pt>
                <c:pt idx="185">
                  <c:v>45.655000000000001</c:v>
                </c:pt>
                <c:pt idx="186">
                  <c:v>45.637</c:v>
                </c:pt>
                <c:pt idx="187">
                  <c:v>45.534000000000013</c:v>
                </c:pt>
                <c:pt idx="188">
                  <c:v>45.64</c:v>
                </c:pt>
                <c:pt idx="189">
                  <c:v>45.629000000000012</c:v>
                </c:pt>
                <c:pt idx="190">
                  <c:v>45.647000000000013</c:v>
                </c:pt>
                <c:pt idx="191">
                  <c:v>45.613999999999997</c:v>
                </c:pt>
                <c:pt idx="192">
                  <c:v>45.648000000000003</c:v>
                </c:pt>
                <c:pt idx="193">
                  <c:v>45.571000000000012</c:v>
                </c:pt>
                <c:pt idx="194">
                  <c:v>45.646000000000001</c:v>
                </c:pt>
                <c:pt idx="195">
                  <c:v>45.363</c:v>
                </c:pt>
                <c:pt idx="196">
                  <c:v>45.583000000000013</c:v>
                </c:pt>
                <c:pt idx="197">
                  <c:v>45.524000000000001</c:v>
                </c:pt>
                <c:pt idx="198">
                  <c:v>45.473999999999997</c:v>
                </c:pt>
                <c:pt idx="199">
                  <c:v>45.521000000000001</c:v>
                </c:pt>
                <c:pt idx="200">
                  <c:v>45.48</c:v>
                </c:pt>
                <c:pt idx="201">
                  <c:v>45.072000000000003</c:v>
                </c:pt>
                <c:pt idx="202">
                  <c:v>45.552</c:v>
                </c:pt>
                <c:pt idx="203">
                  <c:v>45.841000000000001</c:v>
                </c:pt>
                <c:pt idx="204">
                  <c:v>48.586000000000013</c:v>
                </c:pt>
                <c:pt idx="205">
                  <c:v>47.975000000000001</c:v>
                </c:pt>
                <c:pt idx="206">
                  <c:v>43.266000000000012</c:v>
                </c:pt>
                <c:pt idx="207">
                  <c:v>46.742000000000012</c:v>
                </c:pt>
                <c:pt idx="208">
                  <c:v>48.833000000000013</c:v>
                </c:pt>
                <c:pt idx="209">
                  <c:v>44.442999999999998</c:v>
                </c:pt>
                <c:pt idx="210">
                  <c:v>46.260000000000012</c:v>
                </c:pt>
                <c:pt idx="211">
                  <c:v>49.073</c:v>
                </c:pt>
                <c:pt idx="212">
                  <c:v>45.632000000000012</c:v>
                </c:pt>
                <c:pt idx="213">
                  <c:v>45.86</c:v>
                </c:pt>
                <c:pt idx="214">
                  <c:v>48.717000000000013</c:v>
                </c:pt>
                <c:pt idx="215">
                  <c:v>46.91</c:v>
                </c:pt>
                <c:pt idx="216">
                  <c:v>45.957999999999998</c:v>
                </c:pt>
                <c:pt idx="217">
                  <c:v>47.961000000000013</c:v>
                </c:pt>
                <c:pt idx="218">
                  <c:v>47.470999999999997</c:v>
                </c:pt>
                <c:pt idx="219">
                  <c:v>46.750999999999998</c:v>
                </c:pt>
                <c:pt idx="220">
                  <c:v>47.674000000000007</c:v>
                </c:pt>
                <c:pt idx="221">
                  <c:v>47.715000000000003</c:v>
                </c:pt>
                <c:pt idx="222">
                  <c:v>46.988999999999997</c:v>
                </c:pt>
                <c:pt idx="223">
                  <c:v>47.199000000000012</c:v>
                </c:pt>
                <c:pt idx="224">
                  <c:v>48.054000000000002</c:v>
                </c:pt>
                <c:pt idx="225">
                  <c:v>47.2680000000001</c:v>
                </c:pt>
                <c:pt idx="226">
                  <c:v>47.429000000000002</c:v>
                </c:pt>
                <c:pt idx="227">
                  <c:v>47.844999999999999</c:v>
                </c:pt>
                <c:pt idx="228">
                  <c:v>47.721000000000011</c:v>
                </c:pt>
                <c:pt idx="229">
                  <c:v>47.717000000000013</c:v>
                </c:pt>
                <c:pt idx="230">
                  <c:v>47.790000000000013</c:v>
                </c:pt>
                <c:pt idx="231">
                  <c:v>47.704000000000001</c:v>
                </c:pt>
                <c:pt idx="232">
                  <c:v>47.619</c:v>
                </c:pt>
                <c:pt idx="233">
                  <c:v>48.017000000000003</c:v>
                </c:pt>
                <c:pt idx="234">
                  <c:v>47.702000000000012</c:v>
                </c:pt>
                <c:pt idx="235">
                  <c:v>47.552999999999997</c:v>
                </c:pt>
                <c:pt idx="236">
                  <c:v>47.6920000000001</c:v>
                </c:pt>
                <c:pt idx="237">
                  <c:v>47.572000000000003</c:v>
                </c:pt>
                <c:pt idx="238">
                  <c:v>47.6280000000001</c:v>
                </c:pt>
                <c:pt idx="239">
                  <c:v>47.742000000000012</c:v>
                </c:pt>
                <c:pt idx="240">
                  <c:v>47.517000000000003</c:v>
                </c:pt>
                <c:pt idx="241">
                  <c:v>47.375</c:v>
                </c:pt>
                <c:pt idx="242">
                  <c:v>47.438000000000002</c:v>
                </c:pt>
                <c:pt idx="243">
                  <c:v>47.52</c:v>
                </c:pt>
                <c:pt idx="244">
                  <c:v>47.365000000000002</c:v>
                </c:pt>
                <c:pt idx="245">
                  <c:v>47.2620000000001</c:v>
                </c:pt>
                <c:pt idx="246">
                  <c:v>47.273000000000003</c:v>
                </c:pt>
                <c:pt idx="247">
                  <c:v>47.222000000000122</c:v>
                </c:pt>
                <c:pt idx="248">
                  <c:v>47.046999999999997</c:v>
                </c:pt>
                <c:pt idx="249">
                  <c:v>47.073</c:v>
                </c:pt>
                <c:pt idx="250">
                  <c:v>46.908000000000001</c:v>
                </c:pt>
                <c:pt idx="251">
                  <c:v>46.832000000000001</c:v>
                </c:pt>
                <c:pt idx="252">
                  <c:v>46.817999999999998</c:v>
                </c:pt>
                <c:pt idx="253">
                  <c:v>46.833000000000013</c:v>
                </c:pt>
                <c:pt idx="254">
                  <c:v>46.728000000000122</c:v>
                </c:pt>
                <c:pt idx="255">
                  <c:v>46.713000000000001</c:v>
                </c:pt>
                <c:pt idx="256">
                  <c:v>46.814</c:v>
                </c:pt>
                <c:pt idx="257">
                  <c:v>46.655000000000001</c:v>
                </c:pt>
                <c:pt idx="258">
                  <c:v>46.686999999999998</c:v>
                </c:pt>
                <c:pt idx="259">
                  <c:v>46.518000000000001</c:v>
                </c:pt>
                <c:pt idx="260">
                  <c:v>46.353000000000002</c:v>
                </c:pt>
                <c:pt idx="261">
                  <c:v>46.552</c:v>
                </c:pt>
                <c:pt idx="262">
                  <c:v>46.137</c:v>
                </c:pt>
                <c:pt idx="263">
                  <c:v>46.186</c:v>
                </c:pt>
                <c:pt idx="264">
                  <c:v>46.278000000000013</c:v>
                </c:pt>
                <c:pt idx="265">
                  <c:v>46.243000000000002</c:v>
                </c:pt>
                <c:pt idx="266">
                  <c:v>46.281000000000013</c:v>
                </c:pt>
                <c:pt idx="267">
                  <c:v>46.217000000000013</c:v>
                </c:pt>
                <c:pt idx="268">
                  <c:v>46.134</c:v>
                </c:pt>
                <c:pt idx="269">
                  <c:v>46.166000000000011</c:v>
                </c:pt>
                <c:pt idx="270">
                  <c:v>46.125000000000099</c:v>
                </c:pt>
                <c:pt idx="271">
                  <c:v>46.04</c:v>
                </c:pt>
                <c:pt idx="272">
                  <c:v>46.02</c:v>
                </c:pt>
                <c:pt idx="273">
                  <c:v>46.071000000000012</c:v>
                </c:pt>
                <c:pt idx="274">
                  <c:v>46.01</c:v>
                </c:pt>
                <c:pt idx="275">
                  <c:v>46.038000000000011</c:v>
                </c:pt>
                <c:pt idx="276">
                  <c:v>46.063000000000002</c:v>
                </c:pt>
                <c:pt idx="277">
                  <c:v>46.136000000000003</c:v>
                </c:pt>
                <c:pt idx="278">
                  <c:v>46.141000000000012</c:v>
                </c:pt>
                <c:pt idx="279">
                  <c:v>46.042000000000002</c:v>
                </c:pt>
                <c:pt idx="280">
                  <c:v>46.065000000000012</c:v>
                </c:pt>
                <c:pt idx="281">
                  <c:v>46.259</c:v>
                </c:pt>
                <c:pt idx="282">
                  <c:v>46.176000000000002</c:v>
                </c:pt>
                <c:pt idx="283">
                  <c:v>46.055999999999997</c:v>
                </c:pt>
                <c:pt idx="284">
                  <c:v>45.714000000000013</c:v>
                </c:pt>
                <c:pt idx="285">
                  <c:v>46.121000000000002</c:v>
                </c:pt>
                <c:pt idx="286">
                  <c:v>46.15</c:v>
                </c:pt>
                <c:pt idx="287">
                  <c:v>46.072000000000003</c:v>
                </c:pt>
                <c:pt idx="288">
                  <c:v>46.204000000000001</c:v>
                </c:pt>
                <c:pt idx="289">
                  <c:v>46.149000000000001</c:v>
                </c:pt>
                <c:pt idx="290">
                  <c:v>46.24</c:v>
                </c:pt>
                <c:pt idx="291">
                  <c:v>46.372</c:v>
                </c:pt>
                <c:pt idx="292">
                  <c:v>46.341999999999999</c:v>
                </c:pt>
                <c:pt idx="293">
                  <c:v>46.295000000000122</c:v>
                </c:pt>
                <c:pt idx="294">
                  <c:v>46.369</c:v>
                </c:pt>
                <c:pt idx="295">
                  <c:v>46.509</c:v>
                </c:pt>
                <c:pt idx="296">
                  <c:v>46.378</c:v>
                </c:pt>
                <c:pt idx="297">
                  <c:v>46.537000000000013</c:v>
                </c:pt>
                <c:pt idx="298">
                  <c:v>46.478000000000002</c:v>
                </c:pt>
                <c:pt idx="299">
                  <c:v>46.348999999999997</c:v>
                </c:pt>
                <c:pt idx="300">
                  <c:v>46.511000000000003</c:v>
                </c:pt>
                <c:pt idx="301">
                  <c:v>46.591000000000001</c:v>
                </c:pt>
                <c:pt idx="302">
                  <c:v>46.55</c:v>
                </c:pt>
                <c:pt idx="303">
                  <c:v>46.676000000000002</c:v>
                </c:pt>
                <c:pt idx="304">
                  <c:v>46.690000000000012</c:v>
                </c:pt>
                <c:pt idx="305">
                  <c:v>46.561</c:v>
                </c:pt>
                <c:pt idx="306">
                  <c:v>46.851999999999997</c:v>
                </c:pt>
                <c:pt idx="307">
                  <c:v>46.796000000000063</c:v>
                </c:pt>
                <c:pt idx="308">
                  <c:v>46.779000000000003</c:v>
                </c:pt>
                <c:pt idx="309">
                  <c:v>46.819000000000003</c:v>
                </c:pt>
                <c:pt idx="310">
                  <c:v>46.924000000000007</c:v>
                </c:pt>
                <c:pt idx="311">
                  <c:v>46.756999999999998</c:v>
                </c:pt>
                <c:pt idx="312">
                  <c:v>46.775000000000013</c:v>
                </c:pt>
                <c:pt idx="313">
                  <c:v>46.89</c:v>
                </c:pt>
                <c:pt idx="314">
                  <c:v>46.85</c:v>
                </c:pt>
                <c:pt idx="315">
                  <c:v>46.918999999999997</c:v>
                </c:pt>
                <c:pt idx="316">
                  <c:v>46.945</c:v>
                </c:pt>
                <c:pt idx="317">
                  <c:v>46.918999999999997</c:v>
                </c:pt>
                <c:pt idx="318">
                  <c:v>46.945</c:v>
                </c:pt>
                <c:pt idx="319">
                  <c:v>46.96</c:v>
                </c:pt>
                <c:pt idx="320">
                  <c:v>46.91</c:v>
                </c:pt>
                <c:pt idx="321">
                  <c:v>46.909000000000013</c:v>
                </c:pt>
                <c:pt idx="322">
                  <c:v>47.134</c:v>
                </c:pt>
                <c:pt idx="323">
                  <c:v>46.98</c:v>
                </c:pt>
                <c:pt idx="324">
                  <c:v>46.956000000000003</c:v>
                </c:pt>
                <c:pt idx="325">
                  <c:v>46.981000000000002</c:v>
                </c:pt>
                <c:pt idx="326">
                  <c:v>47.014000000000003</c:v>
                </c:pt>
                <c:pt idx="327">
                  <c:v>46.957999999999998</c:v>
                </c:pt>
                <c:pt idx="328">
                  <c:v>46.988999999999997</c:v>
                </c:pt>
                <c:pt idx="329">
                  <c:v>46.903000000000013</c:v>
                </c:pt>
                <c:pt idx="330">
                  <c:v>46.831000000000003</c:v>
                </c:pt>
                <c:pt idx="331">
                  <c:v>46.851999999999997</c:v>
                </c:pt>
                <c:pt idx="332">
                  <c:v>46.993000000000002</c:v>
                </c:pt>
                <c:pt idx="333">
                  <c:v>47.113</c:v>
                </c:pt>
                <c:pt idx="334">
                  <c:v>46.927</c:v>
                </c:pt>
                <c:pt idx="335">
                  <c:v>46.65</c:v>
                </c:pt>
                <c:pt idx="336">
                  <c:v>46.819000000000003</c:v>
                </c:pt>
                <c:pt idx="337">
                  <c:v>46.884999999999998</c:v>
                </c:pt>
                <c:pt idx="338">
                  <c:v>46.473000000000013</c:v>
                </c:pt>
                <c:pt idx="339">
                  <c:v>46.957000000000001</c:v>
                </c:pt>
                <c:pt idx="340">
                  <c:v>46.914000000000001</c:v>
                </c:pt>
                <c:pt idx="341">
                  <c:v>46.792000000000122</c:v>
                </c:pt>
                <c:pt idx="342">
                  <c:v>46.853000000000002</c:v>
                </c:pt>
                <c:pt idx="343">
                  <c:v>46.78</c:v>
                </c:pt>
                <c:pt idx="344">
                  <c:v>46.637</c:v>
                </c:pt>
                <c:pt idx="345">
                  <c:v>46.878999999999998</c:v>
                </c:pt>
                <c:pt idx="346">
                  <c:v>46.82</c:v>
                </c:pt>
                <c:pt idx="347">
                  <c:v>46.636000000000003</c:v>
                </c:pt>
                <c:pt idx="348">
                  <c:v>46.705000000000013</c:v>
                </c:pt>
                <c:pt idx="349">
                  <c:v>46.831000000000003</c:v>
                </c:pt>
                <c:pt idx="350">
                  <c:v>46.663000000000011</c:v>
                </c:pt>
                <c:pt idx="351">
                  <c:v>46.585000000000001</c:v>
                </c:pt>
                <c:pt idx="352">
                  <c:v>46.528000000000013</c:v>
                </c:pt>
                <c:pt idx="353">
                  <c:v>46.699000000000012</c:v>
                </c:pt>
                <c:pt idx="354">
                  <c:v>46.552999999999997</c:v>
                </c:pt>
                <c:pt idx="355">
                  <c:v>46.606000000000002</c:v>
                </c:pt>
                <c:pt idx="356">
                  <c:v>46.627000000000002</c:v>
                </c:pt>
                <c:pt idx="357">
                  <c:v>46.563000000000002</c:v>
                </c:pt>
                <c:pt idx="358">
                  <c:v>46.621000000000002</c:v>
                </c:pt>
                <c:pt idx="359">
                  <c:v>46.571000000000012</c:v>
                </c:pt>
                <c:pt idx="360">
                  <c:v>46.506</c:v>
                </c:pt>
                <c:pt idx="361">
                  <c:v>46.497</c:v>
                </c:pt>
                <c:pt idx="362">
                  <c:v>45.93</c:v>
                </c:pt>
                <c:pt idx="363">
                  <c:v>46.608000000000011</c:v>
                </c:pt>
                <c:pt idx="364">
                  <c:v>46.917000000000002</c:v>
                </c:pt>
                <c:pt idx="365">
                  <c:v>46.56</c:v>
                </c:pt>
                <c:pt idx="366">
                  <c:v>46.462000000000003</c:v>
                </c:pt>
                <c:pt idx="367">
                  <c:v>46.641000000000012</c:v>
                </c:pt>
                <c:pt idx="368">
                  <c:v>46.591000000000001</c:v>
                </c:pt>
                <c:pt idx="369">
                  <c:v>46.532000000000011</c:v>
                </c:pt>
                <c:pt idx="370">
                  <c:v>46.451000000000001</c:v>
                </c:pt>
                <c:pt idx="371">
                  <c:v>46.42</c:v>
                </c:pt>
                <c:pt idx="372">
                  <c:v>46.555</c:v>
                </c:pt>
                <c:pt idx="373">
                  <c:v>46.417999999999999</c:v>
                </c:pt>
                <c:pt idx="374">
                  <c:v>46.396000000000001</c:v>
                </c:pt>
                <c:pt idx="375">
                  <c:v>46.465000000000003</c:v>
                </c:pt>
                <c:pt idx="376">
                  <c:v>46.378999999999998</c:v>
                </c:pt>
                <c:pt idx="377">
                  <c:v>46.387999999999998</c:v>
                </c:pt>
                <c:pt idx="378">
                  <c:v>46.507000000000012</c:v>
                </c:pt>
                <c:pt idx="379">
                  <c:v>46.565000000000012</c:v>
                </c:pt>
                <c:pt idx="380">
                  <c:v>46.496000000000002</c:v>
                </c:pt>
                <c:pt idx="381">
                  <c:v>46.567</c:v>
                </c:pt>
                <c:pt idx="382">
                  <c:v>46.423000000000002</c:v>
                </c:pt>
                <c:pt idx="383">
                  <c:v>46.468000000000011</c:v>
                </c:pt>
                <c:pt idx="384">
                  <c:v>46.568000000000012</c:v>
                </c:pt>
                <c:pt idx="385">
                  <c:v>46.438000000000002</c:v>
                </c:pt>
                <c:pt idx="386">
                  <c:v>46.481000000000002</c:v>
                </c:pt>
                <c:pt idx="387">
                  <c:v>46.502000000000002</c:v>
                </c:pt>
                <c:pt idx="388">
                  <c:v>46.557000000000002</c:v>
                </c:pt>
                <c:pt idx="389">
                  <c:v>46.626000000000012</c:v>
                </c:pt>
                <c:pt idx="390">
                  <c:v>46.433999999999997</c:v>
                </c:pt>
                <c:pt idx="391">
                  <c:v>46.615000000000002</c:v>
                </c:pt>
                <c:pt idx="392">
                  <c:v>46.567</c:v>
                </c:pt>
                <c:pt idx="393">
                  <c:v>46.528000000000013</c:v>
                </c:pt>
                <c:pt idx="394">
                  <c:v>46.516000000000012</c:v>
                </c:pt>
                <c:pt idx="395">
                  <c:v>46.476999999999997</c:v>
                </c:pt>
                <c:pt idx="396">
                  <c:v>46.552</c:v>
                </c:pt>
                <c:pt idx="397">
                  <c:v>46.633000000000003</c:v>
                </c:pt>
                <c:pt idx="398">
                  <c:v>46.602000000000011</c:v>
                </c:pt>
                <c:pt idx="399">
                  <c:v>46.609000000000002</c:v>
                </c:pt>
                <c:pt idx="400">
                  <c:v>46.599000000000011</c:v>
                </c:pt>
                <c:pt idx="401">
                  <c:v>46.503999999999998</c:v>
                </c:pt>
                <c:pt idx="402">
                  <c:v>46.65</c:v>
                </c:pt>
                <c:pt idx="403">
                  <c:v>46.645000000000003</c:v>
                </c:pt>
                <c:pt idx="404">
                  <c:v>46.627000000000002</c:v>
                </c:pt>
                <c:pt idx="405">
                  <c:v>46.484999999999999</c:v>
                </c:pt>
                <c:pt idx="406">
                  <c:v>46.546999999999997</c:v>
                </c:pt>
                <c:pt idx="407">
                  <c:v>46.55</c:v>
                </c:pt>
                <c:pt idx="408">
                  <c:v>46.555999999999997</c:v>
                </c:pt>
                <c:pt idx="409">
                  <c:v>46.395000000000003</c:v>
                </c:pt>
                <c:pt idx="410">
                  <c:v>46.418999999999997</c:v>
                </c:pt>
                <c:pt idx="411">
                  <c:v>46.399000000000001</c:v>
                </c:pt>
                <c:pt idx="412">
                  <c:v>46.492000000000012</c:v>
                </c:pt>
                <c:pt idx="413">
                  <c:v>46.425000000000011</c:v>
                </c:pt>
                <c:pt idx="414">
                  <c:v>46.44</c:v>
                </c:pt>
                <c:pt idx="415">
                  <c:v>46.555999999999997</c:v>
                </c:pt>
                <c:pt idx="416">
                  <c:v>46.449000000000012</c:v>
                </c:pt>
                <c:pt idx="417">
                  <c:v>46.392000000000003</c:v>
                </c:pt>
                <c:pt idx="418">
                  <c:v>46.558</c:v>
                </c:pt>
                <c:pt idx="419">
                  <c:v>46.519000000000013</c:v>
                </c:pt>
                <c:pt idx="420">
                  <c:v>46.529000000000003</c:v>
                </c:pt>
                <c:pt idx="421">
                  <c:v>46.448</c:v>
                </c:pt>
                <c:pt idx="422">
                  <c:v>46.311999999999998</c:v>
                </c:pt>
                <c:pt idx="423">
                  <c:v>46.421000000000006</c:v>
                </c:pt>
                <c:pt idx="424">
                  <c:v>46.484999999999999</c:v>
                </c:pt>
                <c:pt idx="425">
                  <c:v>46.551000000000002</c:v>
                </c:pt>
                <c:pt idx="426">
                  <c:v>46.272000000000013</c:v>
                </c:pt>
                <c:pt idx="427">
                  <c:v>46.564</c:v>
                </c:pt>
                <c:pt idx="428">
                  <c:v>46.444000000000003</c:v>
                </c:pt>
                <c:pt idx="429">
                  <c:v>46.369</c:v>
                </c:pt>
                <c:pt idx="430">
                  <c:v>46.350999999999999</c:v>
                </c:pt>
                <c:pt idx="431">
                  <c:v>46.515000000000001</c:v>
                </c:pt>
                <c:pt idx="432">
                  <c:v>46.31</c:v>
                </c:pt>
                <c:pt idx="433">
                  <c:v>46.378999999999998</c:v>
                </c:pt>
                <c:pt idx="434">
                  <c:v>46.558999999999997</c:v>
                </c:pt>
                <c:pt idx="435">
                  <c:v>46.417000000000002</c:v>
                </c:pt>
                <c:pt idx="436">
                  <c:v>46.470999999999997</c:v>
                </c:pt>
                <c:pt idx="437">
                  <c:v>46.444000000000003</c:v>
                </c:pt>
                <c:pt idx="438">
                  <c:v>46.17</c:v>
                </c:pt>
                <c:pt idx="439">
                  <c:v>46.387</c:v>
                </c:pt>
                <c:pt idx="440">
                  <c:v>46.522000000000013</c:v>
                </c:pt>
                <c:pt idx="441">
                  <c:v>46.35</c:v>
                </c:pt>
                <c:pt idx="442">
                  <c:v>46.494</c:v>
                </c:pt>
                <c:pt idx="443">
                  <c:v>46.464000000000013</c:v>
                </c:pt>
                <c:pt idx="444">
                  <c:v>46.301000000000002</c:v>
                </c:pt>
                <c:pt idx="445">
                  <c:v>46.456000000000003</c:v>
                </c:pt>
                <c:pt idx="446">
                  <c:v>46.4</c:v>
                </c:pt>
                <c:pt idx="447">
                  <c:v>46.509</c:v>
                </c:pt>
              </c:numCache>
            </c:numRef>
          </c:yVal>
          <c:smooth val="1"/>
        </c:ser>
        <c:dLbls>
          <c:showLegendKey val="0"/>
          <c:showVal val="0"/>
          <c:showCatName val="0"/>
          <c:showSerName val="0"/>
          <c:showPercent val="0"/>
          <c:showBubbleSize val="0"/>
        </c:dLbls>
        <c:axId val="46024192"/>
        <c:axId val="46025728"/>
      </c:scatterChart>
      <c:valAx>
        <c:axId val="46024192"/>
        <c:scaling>
          <c:orientation val="minMax"/>
          <c:max val="45"/>
          <c:min val="0"/>
        </c:scaling>
        <c:delete val="0"/>
        <c:axPos val="b"/>
        <c:numFmt formatCode="General" sourceLinked="1"/>
        <c:majorTickMark val="in"/>
        <c:minorTickMark val="none"/>
        <c:tickLblPos val="low"/>
        <c:txPr>
          <a:bodyPr rot="0" vert="horz"/>
          <a:lstStyle/>
          <a:p>
            <a:pPr>
              <a:defRPr sz="1800" b="0" i="0" u="none" strike="noStrike" baseline="0">
                <a:solidFill>
                  <a:schemeClr val="bg1"/>
                </a:solidFill>
                <a:latin typeface="Calibri"/>
                <a:ea typeface="Calibri"/>
                <a:cs typeface="Calibri"/>
              </a:defRPr>
            </a:pPr>
            <a:endParaRPr lang="en-US"/>
          </a:p>
        </c:txPr>
        <c:crossAx val="46025728"/>
        <c:crosses val="autoZero"/>
        <c:crossBetween val="midCat"/>
        <c:majorUnit val="5"/>
        <c:minorUnit val="4"/>
      </c:valAx>
      <c:valAx>
        <c:axId val="46025728"/>
        <c:scaling>
          <c:orientation val="minMax"/>
          <c:max val="50"/>
          <c:min val="42"/>
        </c:scaling>
        <c:delete val="0"/>
        <c:axPos val="l"/>
        <c:numFmt formatCode="General" sourceLinked="1"/>
        <c:majorTickMark val="out"/>
        <c:minorTickMark val="none"/>
        <c:tickLblPos val="nextTo"/>
        <c:txPr>
          <a:bodyPr/>
          <a:lstStyle/>
          <a:p>
            <a:pPr>
              <a:defRPr sz="1800">
                <a:solidFill>
                  <a:schemeClr val="bg1"/>
                </a:solidFill>
              </a:defRPr>
            </a:pPr>
            <a:endParaRPr lang="en-US"/>
          </a:p>
        </c:txPr>
        <c:crossAx val="46024192"/>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manualLayout>
          <c:layoutTarget val="inner"/>
          <c:xMode val="edge"/>
          <c:yMode val="edge"/>
          <c:x val="0.13065956090615499"/>
          <c:y val="7.4016112569262202E-2"/>
          <c:w val="0.83516206628054701"/>
          <c:h val="0.70537802566345897"/>
        </c:manualLayout>
      </c:layout>
      <c:scatterChart>
        <c:scatterStyle val="smoothMarker"/>
        <c:varyColors val="0"/>
        <c:ser>
          <c:idx val="0"/>
          <c:order val="0"/>
          <c:spPr>
            <a:ln w="19050">
              <a:solidFill>
                <a:srgbClr val="4F81BD"/>
              </a:solidFill>
            </a:ln>
          </c:spPr>
          <c:marker>
            <c:symbol val="none"/>
          </c:marker>
          <c:dPt>
            <c:idx val="37"/>
            <c:bubble3D val="0"/>
            <c:spPr>
              <a:ln w="19050">
                <a:solidFill>
                  <a:srgbClr val="4F81BD"/>
                </a:solid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1.3009999999999959</c:v>
                </c:pt>
                <c:pt idx="14">
                  <c:v>1.4009999999999949</c:v>
                </c:pt>
                <c:pt idx="15">
                  <c:v>1.5009999999999959</c:v>
                </c:pt>
                <c:pt idx="16">
                  <c:v>1.601</c:v>
                </c:pt>
                <c:pt idx="17">
                  <c:v>1.7009999999999961</c:v>
                </c:pt>
                <c:pt idx="18">
                  <c:v>1.8009999999999959</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8.2010000000000005</c:v>
                </c:pt>
                <c:pt idx="83">
                  <c:v>8.3010000000000002</c:v>
                </c:pt>
                <c:pt idx="84">
                  <c:v>8.4010000000000016</c:v>
                </c:pt>
                <c:pt idx="85">
                  <c:v>8.5010000000000012</c:v>
                </c:pt>
                <c:pt idx="86">
                  <c:v>8.6010000000000009</c:v>
                </c:pt>
                <c:pt idx="87">
                  <c:v>8.7010000000000005</c:v>
                </c:pt>
                <c:pt idx="88">
                  <c:v>8.8010000000000002</c:v>
                </c:pt>
                <c:pt idx="89">
                  <c:v>8.9010000000000016</c:v>
                </c:pt>
                <c:pt idx="90">
                  <c:v>9.0010000000000012</c:v>
                </c:pt>
                <c:pt idx="91">
                  <c:v>9.1010000000000009</c:v>
                </c:pt>
                <c:pt idx="92">
                  <c:v>9.2010000000000005</c:v>
                </c:pt>
                <c:pt idx="93">
                  <c:v>9.3010000000000002</c:v>
                </c:pt>
                <c:pt idx="94">
                  <c:v>9.4010000000000016</c:v>
                </c:pt>
                <c:pt idx="95">
                  <c:v>9.5010000000000012</c:v>
                </c:pt>
                <c:pt idx="96">
                  <c:v>9.6010000000000009</c:v>
                </c:pt>
                <c:pt idx="97">
                  <c:v>9.7010000000000005</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faucetStreamToFile.csv!$B$1:$B$448</c:f>
              <c:numCache>
                <c:formatCode>General</c:formatCode>
                <c:ptCount val="448"/>
                <c:pt idx="0">
                  <c:v>46.564</c:v>
                </c:pt>
                <c:pt idx="1">
                  <c:v>46.572000000000003</c:v>
                </c:pt>
                <c:pt idx="2">
                  <c:v>46.699000000000012</c:v>
                </c:pt>
                <c:pt idx="3">
                  <c:v>46.585000000000001</c:v>
                </c:pt>
                <c:pt idx="4">
                  <c:v>46.715000000000003</c:v>
                </c:pt>
                <c:pt idx="5">
                  <c:v>46.563000000000002</c:v>
                </c:pt>
                <c:pt idx="6">
                  <c:v>46.476999999999997</c:v>
                </c:pt>
                <c:pt idx="7">
                  <c:v>46.609000000000002</c:v>
                </c:pt>
                <c:pt idx="8">
                  <c:v>46.651000000000003</c:v>
                </c:pt>
                <c:pt idx="9">
                  <c:v>46.472000000000001</c:v>
                </c:pt>
                <c:pt idx="10">
                  <c:v>46.615000000000002</c:v>
                </c:pt>
                <c:pt idx="11">
                  <c:v>46.583000000000013</c:v>
                </c:pt>
                <c:pt idx="12">
                  <c:v>46.58</c:v>
                </c:pt>
                <c:pt idx="13">
                  <c:v>46.54</c:v>
                </c:pt>
                <c:pt idx="14">
                  <c:v>46.691000000000003</c:v>
                </c:pt>
                <c:pt idx="15">
                  <c:v>46.509</c:v>
                </c:pt>
                <c:pt idx="16">
                  <c:v>46.518000000000001</c:v>
                </c:pt>
                <c:pt idx="17">
                  <c:v>46.623000000000012</c:v>
                </c:pt>
                <c:pt idx="18">
                  <c:v>46.624000000000002</c:v>
                </c:pt>
                <c:pt idx="19">
                  <c:v>46.651000000000003</c:v>
                </c:pt>
                <c:pt idx="20">
                  <c:v>46.555</c:v>
                </c:pt>
                <c:pt idx="21">
                  <c:v>46.645000000000003</c:v>
                </c:pt>
                <c:pt idx="22">
                  <c:v>46.613999999999997</c:v>
                </c:pt>
                <c:pt idx="23">
                  <c:v>46.643000000000001</c:v>
                </c:pt>
                <c:pt idx="24">
                  <c:v>46.671000000000006</c:v>
                </c:pt>
                <c:pt idx="25">
                  <c:v>46.785000000000011</c:v>
                </c:pt>
                <c:pt idx="26">
                  <c:v>46.743000000000002</c:v>
                </c:pt>
                <c:pt idx="27">
                  <c:v>46.752000000000002</c:v>
                </c:pt>
                <c:pt idx="28">
                  <c:v>46.908000000000001</c:v>
                </c:pt>
                <c:pt idx="29">
                  <c:v>46.688000000000002</c:v>
                </c:pt>
                <c:pt idx="30">
                  <c:v>46.878999999999998</c:v>
                </c:pt>
                <c:pt idx="31">
                  <c:v>45.426000000000002</c:v>
                </c:pt>
                <c:pt idx="32">
                  <c:v>42.592000000000013</c:v>
                </c:pt>
                <c:pt idx="33">
                  <c:v>49.049000000000007</c:v>
                </c:pt>
                <c:pt idx="34">
                  <c:v>46.291000000000011</c:v>
                </c:pt>
                <c:pt idx="35">
                  <c:v>44.079000000000001</c:v>
                </c:pt>
                <c:pt idx="36">
                  <c:v>47.402000000000001</c:v>
                </c:pt>
                <c:pt idx="37">
                  <c:v>46.333000000000013</c:v>
                </c:pt>
                <c:pt idx="38">
                  <c:v>44.221000000000011</c:v>
                </c:pt>
                <c:pt idx="39">
                  <c:v>46.183999999999997</c:v>
                </c:pt>
                <c:pt idx="40">
                  <c:v>46.264000000000003</c:v>
                </c:pt>
                <c:pt idx="41">
                  <c:v>44.712000000000003</c:v>
                </c:pt>
                <c:pt idx="42">
                  <c:v>45.231000000000002</c:v>
                </c:pt>
                <c:pt idx="43">
                  <c:v>45.979000000000013</c:v>
                </c:pt>
                <c:pt idx="44">
                  <c:v>44.899000000000001</c:v>
                </c:pt>
                <c:pt idx="45">
                  <c:v>44.908000000000001</c:v>
                </c:pt>
                <c:pt idx="46">
                  <c:v>45.274000000000001</c:v>
                </c:pt>
                <c:pt idx="47">
                  <c:v>44.826000000000001</c:v>
                </c:pt>
                <c:pt idx="48">
                  <c:v>44.604000000000013</c:v>
                </c:pt>
                <c:pt idx="49">
                  <c:v>45.134</c:v>
                </c:pt>
                <c:pt idx="50">
                  <c:v>44.769000000000013</c:v>
                </c:pt>
                <c:pt idx="51">
                  <c:v>44.592000000000013</c:v>
                </c:pt>
                <c:pt idx="52">
                  <c:v>44.889000000000003</c:v>
                </c:pt>
                <c:pt idx="53">
                  <c:v>44.91</c:v>
                </c:pt>
                <c:pt idx="54">
                  <c:v>44.68</c:v>
                </c:pt>
                <c:pt idx="55">
                  <c:v>44.784000000000013</c:v>
                </c:pt>
                <c:pt idx="56">
                  <c:v>44.737000000000002</c:v>
                </c:pt>
                <c:pt idx="57">
                  <c:v>44.659000000000013</c:v>
                </c:pt>
                <c:pt idx="58">
                  <c:v>44.725000000000122</c:v>
                </c:pt>
                <c:pt idx="59">
                  <c:v>44.897000000000013</c:v>
                </c:pt>
                <c:pt idx="60">
                  <c:v>44.759</c:v>
                </c:pt>
                <c:pt idx="61">
                  <c:v>44.765000000000107</c:v>
                </c:pt>
                <c:pt idx="62">
                  <c:v>44.620000000000012</c:v>
                </c:pt>
                <c:pt idx="63">
                  <c:v>44.774000000000001</c:v>
                </c:pt>
                <c:pt idx="64">
                  <c:v>44.798000000000123</c:v>
                </c:pt>
                <c:pt idx="65">
                  <c:v>44.829000000000001</c:v>
                </c:pt>
                <c:pt idx="66">
                  <c:v>44.936</c:v>
                </c:pt>
                <c:pt idx="67">
                  <c:v>44.895000000000003</c:v>
                </c:pt>
                <c:pt idx="68">
                  <c:v>44.909000000000013</c:v>
                </c:pt>
                <c:pt idx="69">
                  <c:v>44.973999999999997</c:v>
                </c:pt>
                <c:pt idx="70">
                  <c:v>44.787000000000013</c:v>
                </c:pt>
                <c:pt idx="71">
                  <c:v>44.962000000000003</c:v>
                </c:pt>
                <c:pt idx="72">
                  <c:v>45.159000000000013</c:v>
                </c:pt>
                <c:pt idx="73">
                  <c:v>45.132000000000012</c:v>
                </c:pt>
                <c:pt idx="74">
                  <c:v>45.268000000000107</c:v>
                </c:pt>
                <c:pt idx="75">
                  <c:v>45.332000000000001</c:v>
                </c:pt>
                <c:pt idx="76">
                  <c:v>45.332000000000001</c:v>
                </c:pt>
                <c:pt idx="77">
                  <c:v>45.35</c:v>
                </c:pt>
                <c:pt idx="78">
                  <c:v>45.274000000000001</c:v>
                </c:pt>
                <c:pt idx="79">
                  <c:v>45.513000000000012</c:v>
                </c:pt>
                <c:pt idx="80">
                  <c:v>45.469000000000001</c:v>
                </c:pt>
                <c:pt idx="81">
                  <c:v>45.456000000000003</c:v>
                </c:pt>
                <c:pt idx="82">
                  <c:v>45.612000000000002</c:v>
                </c:pt>
                <c:pt idx="83">
                  <c:v>45.67</c:v>
                </c:pt>
                <c:pt idx="84">
                  <c:v>45.903000000000013</c:v>
                </c:pt>
                <c:pt idx="85">
                  <c:v>45.685000000000002</c:v>
                </c:pt>
                <c:pt idx="86">
                  <c:v>45.808999999999997</c:v>
                </c:pt>
                <c:pt idx="87">
                  <c:v>45.911000000000001</c:v>
                </c:pt>
                <c:pt idx="88">
                  <c:v>45.912999999999997</c:v>
                </c:pt>
                <c:pt idx="89">
                  <c:v>46.052999999999997</c:v>
                </c:pt>
                <c:pt idx="90">
                  <c:v>46.036000000000001</c:v>
                </c:pt>
                <c:pt idx="91">
                  <c:v>45.978000000000002</c:v>
                </c:pt>
                <c:pt idx="92">
                  <c:v>46.063000000000002</c:v>
                </c:pt>
                <c:pt idx="93">
                  <c:v>46.262000000000107</c:v>
                </c:pt>
                <c:pt idx="94">
                  <c:v>45.988</c:v>
                </c:pt>
                <c:pt idx="95">
                  <c:v>46.124000000000002</c:v>
                </c:pt>
                <c:pt idx="96">
                  <c:v>46.217000000000013</c:v>
                </c:pt>
                <c:pt idx="97">
                  <c:v>46.137</c:v>
                </c:pt>
                <c:pt idx="98">
                  <c:v>46.169000000000011</c:v>
                </c:pt>
                <c:pt idx="99">
                  <c:v>46.311</c:v>
                </c:pt>
                <c:pt idx="100">
                  <c:v>46.190000000000012</c:v>
                </c:pt>
                <c:pt idx="101">
                  <c:v>46.381</c:v>
                </c:pt>
                <c:pt idx="102">
                  <c:v>46.224000000000011</c:v>
                </c:pt>
                <c:pt idx="103">
                  <c:v>46.236000000000011</c:v>
                </c:pt>
                <c:pt idx="104">
                  <c:v>46.199000000000012</c:v>
                </c:pt>
                <c:pt idx="105">
                  <c:v>46.212000000000003</c:v>
                </c:pt>
                <c:pt idx="106">
                  <c:v>46.31</c:v>
                </c:pt>
                <c:pt idx="107">
                  <c:v>46.264000000000003</c:v>
                </c:pt>
                <c:pt idx="108">
                  <c:v>46.138000000000012</c:v>
                </c:pt>
                <c:pt idx="109">
                  <c:v>46.247</c:v>
                </c:pt>
                <c:pt idx="110">
                  <c:v>46.274000000000001</c:v>
                </c:pt>
                <c:pt idx="111">
                  <c:v>46.230000000000011</c:v>
                </c:pt>
                <c:pt idx="112">
                  <c:v>46.273000000000003</c:v>
                </c:pt>
                <c:pt idx="113">
                  <c:v>46.229000000000013</c:v>
                </c:pt>
                <c:pt idx="114">
                  <c:v>46.225000000000122</c:v>
                </c:pt>
                <c:pt idx="115">
                  <c:v>46.245000000000012</c:v>
                </c:pt>
                <c:pt idx="116">
                  <c:v>46.099000000000011</c:v>
                </c:pt>
                <c:pt idx="117">
                  <c:v>46.156000000000013</c:v>
                </c:pt>
                <c:pt idx="118">
                  <c:v>45.936</c:v>
                </c:pt>
                <c:pt idx="119">
                  <c:v>46.171000000000006</c:v>
                </c:pt>
                <c:pt idx="120">
                  <c:v>46.037000000000013</c:v>
                </c:pt>
                <c:pt idx="121">
                  <c:v>45.927</c:v>
                </c:pt>
                <c:pt idx="122">
                  <c:v>46.011000000000003</c:v>
                </c:pt>
                <c:pt idx="123">
                  <c:v>45.895000000000003</c:v>
                </c:pt>
                <c:pt idx="124">
                  <c:v>45.976999999999997</c:v>
                </c:pt>
                <c:pt idx="125">
                  <c:v>45.991</c:v>
                </c:pt>
                <c:pt idx="126">
                  <c:v>45.841999999999999</c:v>
                </c:pt>
                <c:pt idx="127">
                  <c:v>45.839000000000013</c:v>
                </c:pt>
                <c:pt idx="128">
                  <c:v>45.88</c:v>
                </c:pt>
                <c:pt idx="129">
                  <c:v>45.837000000000003</c:v>
                </c:pt>
                <c:pt idx="130">
                  <c:v>45.854999999999997</c:v>
                </c:pt>
                <c:pt idx="131">
                  <c:v>45.982999999999997</c:v>
                </c:pt>
                <c:pt idx="132">
                  <c:v>45.723000000000013</c:v>
                </c:pt>
                <c:pt idx="133">
                  <c:v>45.677</c:v>
                </c:pt>
                <c:pt idx="134">
                  <c:v>45.651000000000003</c:v>
                </c:pt>
                <c:pt idx="135">
                  <c:v>45.701000000000001</c:v>
                </c:pt>
                <c:pt idx="136">
                  <c:v>45.771000000000001</c:v>
                </c:pt>
                <c:pt idx="137">
                  <c:v>45.642000000000003</c:v>
                </c:pt>
                <c:pt idx="138">
                  <c:v>45.67</c:v>
                </c:pt>
                <c:pt idx="139">
                  <c:v>45.57</c:v>
                </c:pt>
                <c:pt idx="140">
                  <c:v>45.505000000000003</c:v>
                </c:pt>
                <c:pt idx="141">
                  <c:v>45.526000000000003</c:v>
                </c:pt>
                <c:pt idx="142">
                  <c:v>45.662000000000013</c:v>
                </c:pt>
                <c:pt idx="143">
                  <c:v>45.436</c:v>
                </c:pt>
                <c:pt idx="144">
                  <c:v>45.595000000000013</c:v>
                </c:pt>
                <c:pt idx="145">
                  <c:v>45.500999999999998</c:v>
                </c:pt>
                <c:pt idx="146">
                  <c:v>44.886000000000003</c:v>
                </c:pt>
                <c:pt idx="147">
                  <c:v>45.51</c:v>
                </c:pt>
                <c:pt idx="148">
                  <c:v>45.484000000000002</c:v>
                </c:pt>
                <c:pt idx="149">
                  <c:v>45.626000000000012</c:v>
                </c:pt>
                <c:pt idx="150">
                  <c:v>45.468000000000011</c:v>
                </c:pt>
                <c:pt idx="151">
                  <c:v>45.476999999999997</c:v>
                </c:pt>
                <c:pt idx="152">
                  <c:v>45.397000000000013</c:v>
                </c:pt>
                <c:pt idx="153">
                  <c:v>45.365000000000002</c:v>
                </c:pt>
                <c:pt idx="154">
                  <c:v>45.562000000000012</c:v>
                </c:pt>
                <c:pt idx="155">
                  <c:v>45.499000000000002</c:v>
                </c:pt>
                <c:pt idx="156">
                  <c:v>45.436</c:v>
                </c:pt>
                <c:pt idx="157">
                  <c:v>45.465000000000003</c:v>
                </c:pt>
                <c:pt idx="158">
                  <c:v>45.381999999999998</c:v>
                </c:pt>
                <c:pt idx="159">
                  <c:v>45.45</c:v>
                </c:pt>
                <c:pt idx="160">
                  <c:v>45.506</c:v>
                </c:pt>
                <c:pt idx="161">
                  <c:v>45.44</c:v>
                </c:pt>
                <c:pt idx="162">
                  <c:v>45.505000000000003</c:v>
                </c:pt>
                <c:pt idx="163">
                  <c:v>45.616999999999997</c:v>
                </c:pt>
                <c:pt idx="164">
                  <c:v>45.555</c:v>
                </c:pt>
                <c:pt idx="165">
                  <c:v>45.589000000000013</c:v>
                </c:pt>
                <c:pt idx="166">
                  <c:v>45.532000000000011</c:v>
                </c:pt>
                <c:pt idx="167">
                  <c:v>45.495000000000012</c:v>
                </c:pt>
                <c:pt idx="168">
                  <c:v>45.126000000000012</c:v>
                </c:pt>
                <c:pt idx="169">
                  <c:v>45.563000000000002</c:v>
                </c:pt>
                <c:pt idx="170">
                  <c:v>45.641000000000012</c:v>
                </c:pt>
                <c:pt idx="171">
                  <c:v>45.548000000000002</c:v>
                </c:pt>
                <c:pt idx="172">
                  <c:v>45.615000000000002</c:v>
                </c:pt>
                <c:pt idx="173">
                  <c:v>45.696000000000012</c:v>
                </c:pt>
                <c:pt idx="174">
                  <c:v>45.46</c:v>
                </c:pt>
                <c:pt idx="175">
                  <c:v>45.769000000000013</c:v>
                </c:pt>
                <c:pt idx="176">
                  <c:v>45.665000000000013</c:v>
                </c:pt>
                <c:pt idx="177">
                  <c:v>45.557000000000002</c:v>
                </c:pt>
                <c:pt idx="178">
                  <c:v>45.596000000000011</c:v>
                </c:pt>
                <c:pt idx="179">
                  <c:v>45.588000000000001</c:v>
                </c:pt>
                <c:pt idx="180">
                  <c:v>45.593000000000011</c:v>
                </c:pt>
                <c:pt idx="181">
                  <c:v>45.647000000000013</c:v>
                </c:pt>
                <c:pt idx="182">
                  <c:v>45.638000000000012</c:v>
                </c:pt>
                <c:pt idx="183">
                  <c:v>45.714000000000013</c:v>
                </c:pt>
                <c:pt idx="184">
                  <c:v>45.503</c:v>
                </c:pt>
                <c:pt idx="185">
                  <c:v>45.655000000000001</c:v>
                </c:pt>
                <c:pt idx="186">
                  <c:v>45.637</c:v>
                </c:pt>
                <c:pt idx="187">
                  <c:v>45.534000000000013</c:v>
                </c:pt>
                <c:pt idx="188">
                  <c:v>45.64</c:v>
                </c:pt>
                <c:pt idx="189">
                  <c:v>45.629000000000012</c:v>
                </c:pt>
                <c:pt idx="190">
                  <c:v>45.647000000000013</c:v>
                </c:pt>
                <c:pt idx="191">
                  <c:v>45.613999999999997</c:v>
                </c:pt>
                <c:pt idx="192">
                  <c:v>45.648000000000003</c:v>
                </c:pt>
                <c:pt idx="193">
                  <c:v>45.571000000000012</c:v>
                </c:pt>
                <c:pt idx="194">
                  <c:v>45.646000000000001</c:v>
                </c:pt>
                <c:pt idx="195">
                  <c:v>45.363</c:v>
                </c:pt>
                <c:pt idx="196">
                  <c:v>45.583000000000013</c:v>
                </c:pt>
                <c:pt idx="197">
                  <c:v>45.524000000000001</c:v>
                </c:pt>
                <c:pt idx="198">
                  <c:v>45.473999999999997</c:v>
                </c:pt>
                <c:pt idx="199">
                  <c:v>45.521000000000001</c:v>
                </c:pt>
                <c:pt idx="200">
                  <c:v>45.48</c:v>
                </c:pt>
                <c:pt idx="201">
                  <c:v>45.072000000000003</c:v>
                </c:pt>
                <c:pt idx="202">
                  <c:v>45.552</c:v>
                </c:pt>
                <c:pt idx="203">
                  <c:v>45.841000000000001</c:v>
                </c:pt>
                <c:pt idx="204">
                  <c:v>48.586000000000013</c:v>
                </c:pt>
                <c:pt idx="205">
                  <c:v>47.975000000000001</c:v>
                </c:pt>
                <c:pt idx="206">
                  <c:v>43.266000000000012</c:v>
                </c:pt>
                <c:pt idx="207">
                  <c:v>46.742000000000012</c:v>
                </c:pt>
                <c:pt idx="208">
                  <c:v>48.833000000000013</c:v>
                </c:pt>
                <c:pt idx="209">
                  <c:v>44.442999999999998</c:v>
                </c:pt>
                <c:pt idx="210">
                  <c:v>46.260000000000012</c:v>
                </c:pt>
                <c:pt idx="211">
                  <c:v>49.073</c:v>
                </c:pt>
                <c:pt idx="212">
                  <c:v>45.632000000000012</c:v>
                </c:pt>
                <c:pt idx="213">
                  <c:v>45.86</c:v>
                </c:pt>
                <c:pt idx="214">
                  <c:v>48.717000000000013</c:v>
                </c:pt>
                <c:pt idx="215">
                  <c:v>46.91</c:v>
                </c:pt>
                <c:pt idx="216">
                  <c:v>45.957999999999998</c:v>
                </c:pt>
                <c:pt idx="217">
                  <c:v>47.961000000000013</c:v>
                </c:pt>
                <c:pt idx="218">
                  <c:v>47.470999999999997</c:v>
                </c:pt>
                <c:pt idx="219">
                  <c:v>46.750999999999998</c:v>
                </c:pt>
                <c:pt idx="220">
                  <c:v>47.674000000000007</c:v>
                </c:pt>
                <c:pt idx="221">
                  <c:v>47.715000000000003</c:v>
                </c:pt>
                <c:pt idx="222">
                  <c:v>46.988999999999997</c:v>
                </c:pt>
                <c:pt idx="223">
                  <c:v>47.199000000000012</c:v>
                </c:pt>
                <c:pt idx="224">
                  <c:v>48.054000000000002</c:v>
                </c:pt>
                <c:pt idx="225">
                  <c:v>47.268000000000107</c:v>
                </c:pt>
                <c:pt idx="226">
                  <c:v>47.429000000000002</c:v>
                </c:pt>
                <c:pt idx="227">
                  <c:v>47.844999999999999</c:v>
                </c:pt>
                <c:pt idx="228">
                  <c:v>47.721000000000011</c:v>
                </c:pt>
                <c:pt idx="229">
                  <c:v>47.717000000000013</c:v>
                </c:pt>
                <c:pt idx="230">
                  <c:v>47.790000000000013</c:v>
                </c:pt>
                <c:pt idx="231">
                  <c:v>47.704000000000001</c:v>
                </c:pt>
                <c:pt idx="232">
                  <c:v>47.619</c:v>
                </c:pt>
                <c:pt idx="233">
                  <c:v>48.017000000000003</c:v>
                </c:pt>
                <c:pt idx="234">
                  <c:v>47.702000000000012</c:v>
                </c:pt>
                <c:pt idx="235">
                  <c:v>47.552999999999997</c:v>
                </c:pt>
                <c:pt idx="236">
                  <c:v>47.692000000000107</c:v>
                </c:pt>
                <c:pt idx="237">
                  <c:v>47.572000000000003</c:v>
                </c:pt>
                <c:pt idx="238">
                  <c:v>47.628000000000107</c:v>
                </c:pt>
                <c:pt idx="239">
                  <c:v>47.742000000000012</c:v>
                </c:pt>
                <c:pt idx="240">
                  <c:v>47.517000000000003</c:v>
                </c:pt>
                <c:pt idx="241">
                  <c:v>47.375</c:v>
                </c:pt>
                <c:pt idx="242">
                  <c:v>47.438000000000002</c:v>
                </c:pt>
                <c:pt idx="243">
                  <c:v>47.52</c:v>
                </c:pt>
                <c:pt idx="244">
                  <c:v>47.365000000000002</c:v>
                </c:pt>
                <c:pt idx="245">
                  <c:v>47.262000000000107</c:v>
                </c:pt>
                <c:pt idx="246">
                  <c:v>47.273000000000003</c:v>
                </c:pt>
                <c:pt idx="247">
                  <c:v>47.222000000000122</c:v>
                </c:pt>
                <c:pt idx="248">
                  <c:v>47.046999999999997</c:v>
                </c:pt>
                <c:pt idx="249">
                  <c:v>47.073</c:v>
                </c:pt>
                <c:pt idx="250">
                  <c:v>46.908000000000001</c:v>
                </c:pt>
                <c:pt idx="251">
                  <c:v>46.832000000000001</c:v>
                </c:pt>
                <c:pt idx="252">
                  <c:v>46.817999999999998</c:v>
                </c:pt>
                <c:pt idx="253">
                  <c:v>46.833000000000013</c:v>
                </c:pt>
                <c:pt idx="254">
                  <c:v>46.728000000000122</c:v>
                </c:pt>
                <c:pt idx="255">
                  <c:v>46.713000000000001</c:v>
                </c:pt>
                <c:pt idx="256">
                  <c:v>46.814</c:v>
                </c:pt>
                <c:pt idx="257">
                  <c:v>46.655000000000001</c:v>
                </c:pt>
                <c:pt idx="258">
                  <c:v>46.686999999999998</c:v>
                </c:pt>
                <c:pt idx="259">
                  <c:v>46.518000000000001</c:v>
                </c:pt>
                <c:pt idx="260">
                  <c:v>46.353000000000002</c:v>
                </c:pt>
                <c:pt idx="261">
                  <c:v>46.552</c:v>
                </c:pt>
                <c:pt idx="262">
                  <c:v>46.137</c:v>
                </c:pt>
                <c:pt idx="263">
                  <c:v>46.186</c:v>
                </c:pt>
                <c:pt idx="264">
                  <c:v>46.278000000000013</c:v>
                </c:pt>
                <c:pt idx="265">
                  <c:v>46.243000000000002</c:v>
                </c:pt>
                <c:pt idx="266">
                  <c:v>46.281000000000013</c:v>
                </c:pt>
                <c:pt idx="267">
                  <c:v>46.217000000000013</c:v>
                </c:pt>
                <c:pt idx="268">
                  <c:v>46.134</c:v>
                </c:pt>
                <c:pt idx="269">
                  <c:v>46.166000000000011</c:v>
                </c:pt>
                <c:pt idx="270">
                  <c:v>46.125000000000107</c:v>
                </c:pt>
                <c:pt idx="271">
                  <c:v>46.04</c:v>
                </c:pt>
                <c:pt idx="272">
                  <c:v>46.02</c:v>
                </c:pt>
                <c:pt idx="273">
                  <c:v>46.071000000000012</c:v>
                </c:pt>
                <c:pt idx="274">
                  <c:v>46.01</c:v>
                </c:pt>
                <c:pt idx="275">
                  <c:v>46.038000000000011</c:v>
                </c:pt>
                <c:pt idx="276">
                  <c:v>46.063000000000002</c:v>
                </c:pt>
                <c:pt idx="277">
                  <c:v>46.136000000000003</c:v>
                </c:pt>
                <c:pt idx="278">
                  <c:v>46.141000000000012</c:v>
                </c:pt>
                <c:pt idx="279">
                  <c:v>46.042000000000002</c:v>
                </c:pt>
                <c:pt idx="280">
                  <c:v>46.065000000000012</c:v>
                </c:pt>
                <c:pt idx="281">
                  <c:v>46.259</c:v>
                </c:pt>
                <c:pt idx="282">
                  <c:v>46.176000000000002</c:v>
                </c:pt>
                <c:pt idx="283">
                  <c:v>46.055999999999997</c:v>
                </c:pt>
                <c:pt idx="284">
                  <c:v>45.714000000000013</c:v>
                </c:pt>
                <c:pt idx="285">
                  <c:v>46.121000000000002</c:v>
                </c:pt>
                <c:pt idx="286">
                  <c:v>46.15</c:v>
                </c:pt>
                <c:pt idx="287">
                  <c:v>46.072000000000003</c:v>
                </c:pt>
                <c:pt idx="288">
                  <c:v>46.204000000000001</c:v>
                </c:pt>
                <c:pt idx="289">
                  <c:v>46.149000000000001</c:v>
                </c:pt>
                <c:pt idx="290">
                  <c:v>46.24</c:v>
                </c:pt>
                <c:pt idx="291">
                  <c:v>46.372</c:v>
                </c:pt>
                <c:pt idx="292">
                  <c:v>46.341999999999999</c:v>
                </c:pt>
                <c:pt idx="293">
                  <c:v>46.295000000000122</c:v>
                </c:pt>
                <c:pt idx="294">
                  <c:v>46.369</c:v>
                </c:pt>
                <c:pt idx="295">
                  <c:v>46.509</c:v>
                </c:pt>
                <c:pt idx="296">
                  <c:v>46.378</c:v>
                </c:pt>
                <c:pt idx="297">
                  <c:v>46.537000000000013</c:v>
                </c:pt>
                <c:pt idx="298">
                  <c:v>46.478000000000002</c:v>
                </c:pt>
                <c:pt idx="299">
                  <c:v>46.348999999999997</c:v>
                </c:pt>
                <c:pt idx="300">
                  <c:v>46.511000000000003</c:v>
                </c:pt>
                <c:pt idx="301">
                  <c:v>46.591000000000001</c:v>
                </c:pt>
                <c:pt idx="302">
                  <c:v>46.55</c:v>
                </c:pt>
                <c:pt idx="303">
                  <c:v>46.676000000000002</c:v>
                </c:pt>
                <c:pt idx="304">
                  <c:v>46.690000000000012</c:v>
                </c:pt>
                <c:pt idx="305">
                  <c:v>46.561</c:v>
                </c:pt>
                <c:pt idx="306">
                  <c:v>46.851999999999997</c:v>
                </c:pt>
                <c:pt idx="307">
                  <c:v>46.796000000000063</c:v>
                </c:pt>
                <c:pt idx="308">
                  <c:v>46.779000000000003</c:v>
                </c:pt>
                <c:pt idx="309">
                  <c:v>46.819000000000003</c:v>
                </c:pt>
                <c:pt idx="310">
                  <c:v>46.924000000000007</c:v>
                </c:pt>
                <c:pt idx="311">
                  <c:v>46.756999999999998</c:v>
                </c:pt>
                <c:pt idx="312">
                  <c:v>46.775000000000013</c:v>
                </c:pt>
                <c:pt idx="313">
                  <c:v>46.89</c:v>
                </c:pt>
                <c:pt idx="314">
                  <c:v>46.85</c:v>
                </c:pt>
                <c:pt idx="315">
                  <c:v>46.918999999999997</c:v>
                </c:pt>
                <c:pt idx="316">
                  <c:v>46.945</c:v>
                </c:pt>
                <c:pt idx="317">
                  <c:v>46.918999999999997</c:v>
                </c:pt>
                <c:pt idx="318">
                  <c:v>46.945</c:v>
                </c:pt>
                <c:pt idx="319">
                  <c:v>46.96</c:v>
                </c:pt>
                <c:pt idx="320">
                  <c:v>46.91</c:v>
                </c:pt>
                <c:pt idx="321">
                  <c:v>46.909000000000013</c:v>
                </c:pt>
                <c:pt idx="322">
                  <c:v>47.134</c:v>
                </c:pt>
                <c:pt idx="323">
                  <c:v>46.98</c:v>
                </c:pt>
                <c:pt idx="324">
                  <c:v>46.956000000000003</c:v>
                </c:pt>
                <c:pt idx="325">
                  <c:v>46.981000000000002</c:v>
                </c:pt>
                <c:pt idx="326">
                  <c:v>47.014000000000003</c:v>
                </c:pt>
                <c:pt idx="327">
                  <c:v>46.957999999999998</c:v>
                </c:pt>
                <c:pt idx="328">
                  <c:v>46.988999999999997</c:v>
                </c:pt>
                <c:pt idx="329">
                  <c:v>46.903000000000013</c:v>
                </c:pt>
                <c:pt idx="330">
                  <c:v>46.831000000000003</c:v>
                </c:pt>
                <c:pt idx="331">
                  <c:v>46.851999999999997</c:v>
                </c:pt>
                <c:pt idx="332">
                  <c:v>46.993000000000002</c:v>
                </c:pt>
                <c:pt idx="333">
                  <c:v>47.113</c:v>
                </c:pt>
                <c:pt idx="334">
                  <c:v>46.927</c:v>
                </c:pt>
                <c:pt idx="335">
                  <c:v>46.65</c:v>
                </c:pt>
                <c:pt idx="336">
                  <c:v>46.819000000000003</c:v>
                </c:pt>
                <c:pt idx="337">
                  <c:v>46.884999999999998</c:v>
                </c:pt>
                <c:pt idx="338">
                  <c:v>46.473000000000013</c:v>
                </c:pt>
                <c:pt idx="339">
                  <c:v>46.957000000000001</c:v>
                </c:pt>
                <c:pt idx="340">
                  <c:v>46.914000000000001</c:v>
                </c:pt>
                <c:pt idx="341">
                  <c:v>46.792000000000122</c:v>
                </c:pt>
                <c:pt idx="342">
                  <c:v>46.853000000000002</c:v>
                </c:pt>
                <c:pt idx="343">
                  <c:v>46.78</c:v>
                </c:pt>
                <c:pt idx="344">
                  <c:v>46.637</c:v>
                </c:pt>
                <c:pt idx="345">
                  <c:v>46.878999999999998</c:v>
                </c:pt>
                <c:pt idx="346">
                  <c:v>46.82</c:v>
                </c:pt>
                <c:pt idx="347">
                  <c:v>46.636000000000003</c:v>
                </c:pt>
                <c:pt idx="348">
                  <c:v>46.705000000000013</c:v>
                </c:pt>
                <c:pt idx="349">
                  <c:v>46.831000000000003</c:v>
                </c:pt>
                <c:pt idx="350">
                  <c:v>46.663000000000011</c:v>
                </c:pt>
                <c:pt idx="351">
                  <c:v>46.585000000000001</c:v>
                </c:pt>
                <c:pt idx="352">
                  <c:v>46.528000000000013</c:v>
                </c:pt>
                <c:pt idx="353">
                  <c:v>46.699000000000012</c:v>
                </c:pt>
                <c:pt idx="354">
                  <c:v>46.552999999999997</c:v>
                </c:pt>
                <c:pt idx="355">
                  <c:v>46.606000000000002</c:v>
                </c:pt>
                <c:pt idx="356">
                  <c:v>46.627000000000002</c:v>
                </c:pt>
                <c:pt idx="357">
                  <c:v>46.563000000000002</c:v>
                </c:pt>
                <c:pt idx="358">
                  <c:v>46.621000000000002</c:v>
                </c:pt>
                <c:pt idx="359">
                  <c:v>46.571000000000012</c:v>
                </c:pt>
                <c:pt idx="360">
                  <c:v>46.506</c:v>
                </c:pt>
                <c:pt idx="361">
                  <c:v>46.497</c:v>
                </c:pt>
                <c:pt idx="362">
                  <c:v>45.93</c:v>
                </c:pt>
                <c:pt idx="363">
                  <c:v>46.608000000000011</c:v>
                </c:pt>
                <c:pt idx="364">
                  <c:v>46.917000000000002</c:v>
                </c:pt>
                <c:pt idx="365">
                  <c:v>46.56</c:v>
                </c:pt>
                <c:pt idx="366">
                  <c:v>46.462000000000003</c:v>
                </c:pt>
                <c:pt idx="367">
                  <c:v>46.641000000000012</c:v>
                </c:pt>
                <c:pt idx="368">
                  <c:v>46.591000000000001</c:v>
                </c:pt>
                <c:pt idx="369">
                  <c:v>46.532000000000011</c:v>
                </c:pt>
                <c:pt idx="370">
                  <c:v>46.451000000000001</c:v>
                </c:pt>
                <c:pt idx="371">
                  <c:v>46.42</c:v>
                </c:pt>
                <c:pt idx="372">
                  <c:v>46.555</c:v>
                </c:pt>
                <c:pt idx="373">
                  <c:v>46.417999999999999</c:v>
                </c:pt>
                <c:pt idx="374">
                  <c:v>46.396000000000001</c:v>
                </c:pt>
                <c:pt idx="375">
                  <c:v>46.465000000000003</c:v>
                </c:pt>
                <c:pt idx="376">
                  <c:v>46.378999999999998</c:v>
                </c:pt>
                <c:pt idx="377">
                  <c:v>46.387999999999998</c:v>
                </c:pt>
                <c:pt idx="378">
                  <c:v>46.507000000000012</c:v>
                </c:pt>
                <c:pt idx="379">
                  <c:v>46.565000000000012</c:v>
                </c:pt>
                <c:pt idx="380">
                  <c:v>46.496000000000002</c:v>
                </c:pt>
                <c:pt idx="381">
                  <c:v>46.567</c:v>
                </c:pt>
                <c:pt idx="382">
                  <c:v>46.423000000000002</c:v>
                </c:pt>
                <c:pt idx="383">
                  <c:v>46.468000000000011</c:v>
                </c:pt>
                <c:pt idx="384">
                  <c:v>46.568000000000012</c:v>
                </c:pt>
                <c:pt idx="385">
                  <c:v>46.438000000000002</c:v>
                </c:pt>
                <c:pt idx="386">
                  <c:v>46.481000000000002</c:v>
                </c:pt>
                <c:pt idx="387">
                  <c:v>46.502000000000002</c:v>
                </c:pt>
                <c:pt idx="388">
                  <c:v>46.557000000000002</c:v>
                </c:pt>
                <c:pt idx="389">
                  <c:v>46.626000000000012</c:v>
                </c:pt>
                <c:pt idx="390">
                  <c:v>46.433999999999997</c:v>
                </c:pt>
                <c:pt idx="391">
                  <c:v>46.615000000000002</c:v>
                </c:pt>
                <c:pt idx="392">
                  <c:v>46.567</c:v>
                </c:pt>
                <c:pt idx="393">
                  <c:v>46.528000000000013</c:v>
                </c:pt>
                <c:pt idx="394">
                  <c:v>46.516000000000012</c:v>
                </c:pt>
                <c:pt idx="395">
                  <c:v>46.476999999999997</c:v>
                </c:pt>
                <c:pt idx="396">
                  <c:v>46.552</c:v>
                </c:pt>
                <c:pt idx="397">
                  <c:v>46.633000000000003</c:v>
                </c:pt>
                <c:pt idx="398">
                  <c:v>46.602000000000011</c:v>
                </c:pt>
                <c:pt idx="399">
                  <c:v>46.609000000000002</c:v>
                </c:pt>
                <c:pt idx="400">
                  <c:v>46.599000000000011</c:v>
                </c:pt>
                <c:pt idx="401">
                  <c:v>46.503999999999998</c:v>
                </c:pt>
                <c:pt idx="402">
                  <c:v>46.65</c:v>
                </c:pt>
                <c:pt idx="403">
                  <c:v>46.645000000000003</c:v>
                </c:pt>
                <c:pt idx="404">
                  <c:v>46.627000000000002</c:v>
                </c:pt>
                <c:pt idx="405">
                  <c:v>46.484999999999999</c:v>
                </c:pt>
                <c:pt idx="406">
                  <c:v>46.546999999999997</c:v>
                </c:pt>
                <c:pt idx="407">
                  <c:v>46.55</c:v>
                </c:pt>
                <c:pt idx="408">
                  <c:v>46.555999999999997</c:v>
                </c:pt>
                <c:pt idx="409">
                  <c:v>46.395000000000003</c:v>
                </c:pt>
                <c:pt idx="410">
                  <c:v>46.418999999999997</c:v>
                </c:pt>
                <c:pt idx="411">
                  <c:v>46.399000000000001</c:v>
                </c:pt>
                <c:pt idx="412">
                  <c:v>46.492000000000012</c:v>
                </c:pt>
                <c:pt idx="413">
                  <c:v>46.425000000000011</c:v>
                </c:pt>
                <c:pt idx="414">
                  <c:v>46.44</c:v>
                </c:pt>
                <c:pt idx="415">
                  <c:v>46.555999999999997</c:v>
                </c:pt>
                <c:pt idx="416">
                  <c:v>46.449000000000012</c:v>
                </c:pt>
                <c:pt idx="417">
                  <c:v>46.392000000000003</c:v>
                </c:pt>
                <c:pt idx="418">
                  <c:v>46.558</c:v>
                </c:pt>
                <c:pt idx="419">
                  <c:v>46.519000000000013</c:v>
                </c:pt>
                <c:pt idx="420">
                  <c:v>46.529000000000003</c:v>
                </c:pt>
                <c:pt idx="421">
                  <c:v>46.448</c:v>
                </c:pt>
                <c:pt idx="422">
                  <c:v>46.311999999999998</c:v>
                </c:pt>
                <c:pt idx="423">
                  <c:v>46.421000000000006</c:v>
                </c:pt>
                <c:pt idx="424">
                  <c:v>46.484999999999999</c:v>
                </c:pt>
                <c:pt idx="425">
                  <c:v>46.551000000000002</c:v>
                </c:pt>
                <c:pt idx="426">
                  <c:v>46.272000000000013</c:v>
                </c:pt>
                <c:pt idx="427">
                  <c:v>46.564</c:v>
                </c:pt>
                <c:pt idx="428">
                  <c:v>46.444000000000003</c:v>
                </c:pt>
                <c:pt idx="429">
                  <c:v>46.369</c:v>
                </c:pt>
                <c:pt idx="430">
                  <c:v>46.350999999999999</c:v>
                </c:pt>
                <c:pt idx="431">
                  <c:v>46.515000000000001</c:v>
                </c:pt>
                <c:pt idx="432">
                  <c:v>46.31</c:v>
                </c:pt>
                <c:pt idx="433">
                  <c:v>46.378999999999998</c:v>
                </c:pt>
                <c:pt idx="434">
                  <c:v>46.558999999999997</c:v>
                </c:pt>
                <c:pt idx="435">
                  <c:v>46.417000000000002</c:v>
                </c:pt>
                <c:pt idx="436">
                  <c:v>46.470999999999997</c:v>
                </c:pt>
                <c:pt idx="437">
                  <c:v>46.444000000000003</c:v>
                </c:pt>
                <c:pt idx="438">
                  <c:v>46.17</c:v>
                </c:pt>
                <c:pt idx="439">
                  <c:v>46.387</c:v>
                </c:pt>
                <c:pt idx="440">
                  <c:v>46.522000000000013</c:v>
                </c:pt>
                <c:pt idx="441">
                  <c:v>46.35</c:v>
                </c:pt>
                <c:pt idx="442">
                  <c:v>46.494</c:v>
                </c:pt>
                <c:pt idx="443">
                  <c:v>46.464000000000013</c:v>
                </c:pt>
                <c:pt idx="444">
                  <c:v>46.301000000000002</c:v>
                </c:pt>
                <c:pt idx="445">
                  <c:v>46.456000000000003</c:v>
                </c:pt>
                <c:pt idx="446">
                  <c:v>46.4</c:v>
                </c:pt>
                <c:pt idx="447">
                  <c:v>46.509</c:v>
                </c:pt>
              </c:numCache>
            </c:numRef>
          </c:yVal>
          <c:smooth val="1"/>
        </c:ser>
        <c:dLbls>
          <c:showLegendKey val="0"/>
          <c:showVal val="0"/>
          <c:showCatName val="0"/>
          <c:showSerName val="0"/>
          <c:showPercent val="0"/>
          <c:showBubbleSize val="0"/>
        </c:dLbls>
        <c:axId val="46049920"/>
        <c:axId val="46051712"/>
      </c:scatterChart>
      <c:valAx>
        <c:axId val="46049920"/>
        <c:scaling>
          <c:orientation val="minMax"/>
          <c:max val="45"/>
          <c:min val="0"/>
        </c:scaling>
        <c:delete val="1"/>
        <c:axPos val="b"/>
        <c:numFmt formatCode="General" sourceLinked="1"/>
        <c:majorTickMark val="in"/>
        <c:minorTickMark val="none"/>
        <c:tickLblPos val="none"/>
        <c:crossAx val="46051712"/>
        <c:crosses val="autoZero"/>
        <c:crossBetween val="midCat"/>
        <c:majorUnit val="5"/>
        <c:minorUnit val="4"/>
      </c:valAx>
      <c:valAx>
        <c:axId val="46051712"/>
        <c:scaling>
          <c:orientation val="minMax"/>
          <c:max val="50"/>
          <c:min val="42"/>
        </c:scaling>
        <c:delete val="1"/>
        <c:axPos val="l"/>
        <c:numFmt formatCode="General" sourceLinked="1"/>
        <c:majorTickMark val="out"/>
        <c:minorTickMark val="none"/>
        <c:tickLblPos val="none"/>
        <c:crossAx val="46049920"/>
        <c:crossesAt val="0"/>
        <c:crossBetween val="midCat"/>
        <c:majorUnit val="2"/>
        <c:minorUnit val="0.4"/>
      </c:valAx>
      <c:spPr>
        <a:noFill/>
        <a:ln w="25400">
          <a:noFill/>
        </a:ln>
      </c:spPr>
    </c:plotArea>
    <c:plotVisOnly val="1"/>
    <c:dispBlanksAs val="gap"/>
    <c:showDLblsOverMax val="0"/>
  </c:chart>
  <c:spPr>
    <a:noFill/>
    <a:ln>
      <a:noFill/>
    </a:ln>
  </c:spPr>
  <c:externalData r:id="rId2">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3065956090615499"/>
          <c:y val="0.27771981627296599"/>
          <c:w val="0.83516206628054701"/>
          <c:h val="0.50167432195975503"/>
        </c:manualLayout>
      </c:layout>
      <c:scatterChart>
        <c:scatterStyle val="smoothMarker"/>
        <c:varyColors val="0"/>
        <c:ser>
          <c:idx val="0"/>
          <c:order val="0"/>
          <c:spPr>
            <a:ln w="12700">
              <a:noFill/>
            </a:ln>
          </c:spPr>
          <c:marker>
            <c:symbol val="none"/>
          </c:marker>
          <c:dPt>
            <c:idx val="37"/>
            <c:bubble3D val="0"/>
            <c:spPr>
              <a:ln w="12700">
                <a:noFill/>
                <a:prstDash val="sysDash"/>
              </a:ln>
            </c:spPr>
          </c:dPt>
          <c:xVal>
            <c:numRef>
              <c:f>faucetStreamToFile.csv!$A$1:$A$448</c:f>
              <c:numCache>
                <c:formatCode>General</c:formatCode>
                <c:ptCount val="448"/>
                <c:pt idx="0">
                  <c:v>1E-3</c:v>
                </c:pt>
                <c:pt idx="1">
                  <c:v>0.10100000000000001</c:v>
                </c:pt>
                <c:pt idx="2">
                  <c:v>0.20100000000000001</c:v>
                </c:pt>
                <c:pt idx="3">
                  <c:v>0.30099999999999999</c:v>
                </c:pt>
                <c:pt idx="4">
                  <c:v>0.40100000000000002</c:v>
                </c:pt>
                <c:pt idx="5">
                  <c:v>0.501</c:v>
                </c:pt>
                <c:pt idx="6">
                  <c:v>0.60100000000000098</c:v>
                </c:pt>
                <c:pt idx="7">
                  <c:v>0.70100000000000096</c:v>
                </c:pt>
                <c:pt idx="8">
                  <c:v>0.80100000000000005</c:v>
                </c:pt>
                <c:pt idx="9">
                  <c:v>0.90100000000000002</c:v>
                </c:pt>
                <c:pt idx="10">
                  <c:v>1.0009999999999959</c:v>
                </c:pt>
                <c:pt idx="11">
                  <c:v>1.101</c:v>
                </c:pt>
                <c:pt idx="12">
                  <c:v>1.2009999999999961</c:v>
                </c:pt>
                <c:pt idx="13">
                  <c:v>1.300999999999997</c:v>
                </c:pt>
                <c:pt idx="14">
                  <c:v>1.4009999999999949</c:v>
                </c:pt>
                <c:pt idx="15">
                  <c:v>1.5009999999999959</c:v>
                </c:pt>
                <c:pt idx="16">
                  <c:v>1.601</c:v>
                </c:pt>
                <c:pt idx="17">
                  <c:v>1.7009999999999961</c:v>
                </c:pt>
                <c:pt idx="18">
                  <c:v>1.800999999999997</c:v>
                </c:pt>
                <c:pt idx="19">
                  <c:v>1.901</c:v>
                </c:pt>
                <c:pt idx="20">
                  <c:v>2.0009999999999999</c:v>
                </c:pt>
                <c:pt idx="21">
                  <c:v>2.101</c:v>
                </c:pt>
                <c:pt idx="22">
                  <c:v>2.2010000000000001</c:v>
                </c:pt>
                <c:pt idx="23">
                  <c:v>2.3010000000000002</c:v>
                </c:pt>
                <c:pt idx="24">
                  <c:v>2.4009999999999998</c:v>
                </c:pt>
                <c:pt idx="25">
                  <c:v>2.5009999999999999</c:v>
                </c:pt>
                <c:pt idx="26">
                  <c:v>2.601</c:v>
                </c:pt>
                <c:pt idx="27">
                  <c:v>2.7010000000000001</c:v>
                </c:pt>
                <c:pt idx="28">
                  <c:v>2.8010000000000002</c:v>
                </c:pt>
                <c:pt idx="29">
                  <c:v>2.9009999999999998</c:v>
                </c:pt>
                <c:pt idx="30">
                  <c:v>3.0009999999999999</c:v>
                </c:pt>
                <c:pt idx="31">
                  <c:v>3.101</c:v>
                </c:pt>
                <c:pt idx="32">
                  <c:v>3.2010000000000001</c:v>
                </c:pt>
                <c:pt idx="33">
                  <c:v>3.3010000000000002</c:v>
                </c:pt>
                <c:pt idx="34">
                  <c:v>3.4009999999999998</c:v>
                </c:pt>
                <c:pt idx="35">
                  <c:v>3.5009999999999999</c:v>
                </c:pt>
                <c:pt idx="36">
                  <c:v>3.601</c:v>
                </c:pt>
                <c:pt idx="37">
                  <c:v>3.7010000000000001</c:v>
                </c:pt>
                <c:pt idx="38">
                  <c:v>3.8010000000000002</c:v>
                </c:pt>
                <c:pt idx="39">
                  <c:v>3.9009999999999998</c:v>
                </c:pt>
                <c:pt idx="40">
                  <c:v>4.0010000000000003</c:v>
                </c:pt>
                <c:pt idx="41">
                  <c:v>4.101</c:v>
                </c:pt>
                <c:pt idx="42">
                  <c:v>4.2009999999999996</c:v>
                </c:pt>
                <c:pt idx="43">
                  <c:v>4.3010000000000002</c:v>
                </c:pt>
                <c:pt idx="44">
                  <c:v>4.4009999999999998</c:v>
                </c:pt>
                <c:pt idx="45">
                  <c:v>4.5010000000000003</c:v>
                </c:pt>
                <c:pt idx="46">
                  <c:v>4.601</c:v>
                </c:pt>
                <c:pt idx="47">
                  <c:v>4.7009999999999996</c:v>
                </c:pt>
                <c:pt idx="48">
                  <c:v>4.8010000000000002</c:v>
                </c:pt>
                <c:pt idx="49">
                  <c:v>4.9009999999999998</c:v>
                </c:pt>
                <c:pt idx="50">
                  <c:v>5.0010000000000003</c:v>
                </c:pt>
                <c:pt idx="51">
                  <c:v>5.101</c:v>
                </c:pt>
                <c:pt idx="52">
                  <c:v>5.2009999999999996</c:v>
                </c:pt>
                <c:pt idx="53">
                  <c:v>5.3010000000000002</c:v>
                </c:pt>
                <c:pt idx="54">
                  <c:v>5.4009999999999998</c:v>
                </c:pt>
                <c:pt idx="55">
                  <c:v>5.5010000000000003</c:v>
                </c:pt>
                <c:pt idx="56">
                  <c:v>5.601</c:v>
                </c:pt>
                <c:pt idx="57">
                  <c:v>5.7009999999999996</c:v>
                </c:pt>
                <c:pt idx="58">
                  <c:v>5.8010000000000002</c:v>
                </c:pt>
                <c:pt idx="59">
                  <c:v>5.9009999999999998</c:v>
                </c:pt>
                <c:pt idx="60">
                  <c:v>6.0010000000000003</c:v>
                </c:pt>
                <c:pt idx="61">
                  <c:v>6.101</c:v>
                </c:pt>
                <c:pt idx="62">
                  <c:v>6.2009999999999996</c:v>
                </c:pt>
                <c:pt idx="63">
                  <c:v>6.3010000000000002</c:v>
                </c:pt>
                <c:pt idx="64">
                  <c:v>6.4009999999999998</c:v>
                </c:pt>
                <c:pt idx="65">
                  <c:v>6.5010000000000003</c:v>
                </c:pt>
                <c:pt idx="66">
                  <c:v>6.601</c:v>
                </c:pt>
                <c:pt idx="67">
                  <c:v>6.7009999999999996</c:v>
                </c:pt>
                <c:pt idx="68">
                  <c:v>6.8010000000000002</c:v>
                </c:pt>
                <c:pt idx="69">
                  <c:v>6.9009999999999998</c:v>
                </c:pt>
                <c:pt idx="70">
                  <c:v>7.0010000000000003</c:v>
                </c:pt>
                <c:pt idx="71">
                  <c:v>7.101</c:v>
                </c:pt>
                <c:pt idx="72">
                  <c:v>7.2009999999999996</c:v>
                </c:pt>
                <c:pt idx="73">
                  <c:v>7.3010000000000002</c:v>
                </c:pt>
                <c:pt idx="74">
                  <c:v>7.4009999999999998</c:v>
                </c:pt>
                <c:pt idx="75">
                  <c:v>7.5010000000000003</c:v>
                </c:pt>
                <c:pt idx="76">
                  <c:v>7.601</c:v>
                </c:pt>
                <c:pt idx="77">
                  <c:v>7.7009999999999996</c:v>
                </c:pt>
                <c:pt idx="78">
                  <c:v>7.8010000000000002</c:v>
                </c:pt>
                <c:pt idx="79">
                  <c:v>7.9009999999999998</c:v>
                </c:pt>
                <c:pt idx="80">
                  <c:v>8.0010000000000012</c:v>
                </c:pt>
                <c:pt idx="81">
                  <c:v>8.1010000000000009</c:v>
                </c:pt>
                <c:pt idx="82">
                  <c:v>8.2009999999999987</c:v>
                </c:pt>
                <c:pt idx="83">
                  <c:v>8.3010000000000002</c:v>
                </c:pt>
                <c:pt idx="84">
                  <c:v>8.4010000000000016</c:v>
                </c:pt>
                <c:pt idx="85">
                  <c:v>8.5010000000000012</c:v>
                </c:pt>
                <c:pt idx="86">
                  <c:v>8.6010000000000009</c:v>
                </c:pt>
                <c:pt idx="87">
                  <c:v>8.7009999999999987</c:v>
                </c:pt>
                <c:pt idx="88">
                  <c:v>8.8010000000000002</c:v>
                </c:pt>
                <c:pt idx="89">
                  <c:v>8.9010000000000016</c:v>
                </c:pt>
                <c:pt idx="90">
                  <c:v>9.0010000000000012</c:v>
                </c:pt>
                <c:pt idx="91">
                  <c:v>9.1010000000000009</c:v>
                </c:pt>
                <c:pt idx="92">
                  <c:v>9.2009999999999987</c:v>
                </c:pt>
                <c:pt idx="93">
                  <c:v>9.3010000000000002</c:v>
                </c:pt>
                <c:pt idx="94">
                  <c:v>9.4010000000000016</c:v>
                </c:pt>
                <c:pt idx="95">
                  <c:v>9.5010000000000012</c:v>
                </c:pt>
                <c:pt idx="96">
                  <c:v>9.6010000000000009</c:v>
                </c:pt>
                <c:pt idx="97">
                  <c:v>9.7009999999999987</c:v>
                </c:pt>
                <c:pt idx="98">
                  <c:v>9.8010000000000002</c:v>
                </c:pt>
                <c:pt idx="99">
                  <c:v>9.9010000000000016</c:v>
                </c:pt>
                <c:pt idx="100">
                  <c:v>10.000999999999999</c:v>
                </c:pt>
                <c:pt idx="101">
                  <c:v>10.101000000000001</c:v>
                </c:pt>
                <c:pt idx="102">
                  <c:v>10.201000000000001</c:v>
                </c:pt>
                <c:pt idx="103">
                  <c:v>10.301</c:v>
                </c:pt>
                <c:pt idx="104">
                  <c:v>10.401</c:v>
                </c:pt>
                <c:pt idx="105">
                  <c:v>10.500999999999999</c:v>
                </c:pt>
                <c:pt idx="106">
                  <c:v>10.601000000000001</c:v>
                </c:pt>
                <c:pt idx="107">
                  <c:v>10.701000000000001</c:v>
                </c:pt>
                <c:pt idx="108">
                  <c:v>10.801</c:v>
                </c:pt>
                <c:pt idx="109">
                  <c:v>10.901</c:v>
                </c:pt>
                <c:pt idx="110">
                  <c:v>11.000999999999999</c:v>
                </c:pt>
                <c:pt idx="111">
                  <c:v>11.101000000000001</c:v>
                </c:pt>
                <c:pt idx="112">
                  <c:v>11.201000000000001</c:v>
                </c:pt>
                <c:pt idx="113">
                  <c:v>11.301</c:v>
                </c:pt>
                <c:pt idx="114">
                  <c:v>11.401</c:v>
                </c:pt>
                <c:pt idx="115">
                  <c:v>11.500999999999999</c:v>
                </c:pt>
                <c:pt idx="116">
                  <c:v>11.601000000000001</c:v>
                </c:pt>
                <c:pt idx="117">
                  <c:v>11.701000000000001</c:v>
                </c:pt>
                <c:pt idx="118">
                  <c:v>11.801</c:v>
                </c:pt>
                <c:pt idx="119">
                  <c:v>11.901</c:v>
                </c:pt>
                <c:pt idx="120">
                  <c:v>12.000999999999999</c:v>
                </c:pt>
                <c:pt idx="121">
                  <c:v>12.101000000000001</c:v>
                </c:pt>
                <c:pt idx="122">
                  <c:v>12.201000000000001</c:v>
                </c:pt>
                <c:pt idx="123">
                  <c:v>12.301</c:v>
                </c:pt>
                <c:pt idx="124">
                  <c:v>12.401</c:v>
                </c:pt>
                <c:pt idx="125">
                  <c:v>12.500999999999999</c:v>
                </c:pt>
                <c:pt idx="126">
                  <c:v>12.601000000000001</c:v>
                </c:pt>
                <c:pt idx="127">
                  <c:v>12.701000000000001</c:v>
                </c:pt>
                <c:pt idx="128">
                  <c:v>12.801</c:v>
                </c:pt>
                <c:pt idx="129">
                  <c:v>12.901</c:v>
                </c:pt>
                <c:pt idx="130">
                  <c:v>13.000999999999999</c:v>
                </c:pt>
                <c:pt idx="131">
                  <c:v>13.101000000000001</c:v>
                </c:pt>
                <c:pt idx="132">
                  <c:v>13.201000000000001</c:v>
                </c:pt>
                <c:pt idx="133">
                  <c:v>13.301</c:v>
                </c:pt>
                <c:pt idx="134">
                  <c:v>13.401</c:v>
                </c:pt>
                <c:pt idx="135">
                  <c:v>13.500999999999999</c:v>
                </c:pt>
                <c:pt idx="136">
                  <c:v>13.601000000000001</c:v>
                </c:pt>
                <c:pt idx="137">
                  <c:v>13.701000000000001</c:v>
                </c:pt>
                <c:pt idx="138">
                  <c:v>13.801</c:v>
                </c:pt>
                <c:pt idx="139">
                  <c:v>13.901</c:v>
                </c:pt>
                <c:pt idx="140">
                  <c:v>14.000999999999999</c:v>
                </c:pt>
                <c:pt idx="141">
                  <c:v>14.101000000000001</c:v>
                </c:pt>
                <c:pt idx="142">
                  <c:v>14.201000000000001</c:v>
                </c:pt>
                <c:pt idx="143">
                  <c:v>14.301</c:v>
                </c:pt>
                <c:pt idx="144">
                  <c:v>14.401</c:v>
                </c:pt>
                <c:pt idx="145">
                  <c:v>14.500999999999999</c:v>
                </c:pt>
                <c:pt idx="146">
                  <c:v>14.601000000000001</c:v>
                </c:pt>
                <c:pt idx="147">
                  <c:v>14.701000000000001</c:v>
                </c:pt>
                <c:pt idx="148">
                  <c:v>14.801</c:v>
                </c:pt>
                <c:pt idx="149">
                  <c:v>14.901</c:v>
                </c:pt>
                <c:pt idx="150">
                  <c:v>15.000999999999999</c:v>
                </c:pt>
                <c:pt idx="151">
                  <c:v>15.101000000000001</c:v>
                </c:pt>
                <c:pt idx="152">
                  <c:v>15.201000000000001</c:v>
                </c:pt>
                <c:pt idx="153">
                  <c:v>15.301</c:v>
                </c:pt>
                <c:pt idx="154">
                  <c:v>15.401</c:v>
                </c:pt>
                <c:pt idx="155">
                  <c:v>15.500999999999999</c:v>
                </c:pt>
                <c:pt idx="156">
                  <c:v>15.601000000000001</c:v>
                </c:pt>
                <c:pt idx="157">
                  <c:v>15.701000000000001</c:v>
                </c:pt>
                <c:pt idx="158">
                  <c:v>15.801</c:v>
                </c:pt>
                <c:pt idx="159">
                  <c:v>15.901</c:v>
                </c:pt>
                <c:pt idx="160">
                  <c:v>16.001000000000001</c:v>
                </c:pt>
                <c:pt idx="161">
                  <c:v>16.100999999999999</c:v>
                </c:pt>
                <c:pt idx="162">
                  <c:v>16.201000000000001</c:v>
                </c:pt>
                <c:pt idx="163">
                  <c:v>16.300999999999991</c:v>
                </c:pt>
                <c:pt idx="164">
                  <c:v>16.401</c:v>
                </c:pt>
                <c:pt idx="165">
                  <c:v>16.501000000000001</c:v>
                </c:pt>
                <c:pt idx="166">
                  <c:v>16.600999999999999</c:v>
                </c:pt>
                <c:pt idx="167">
                  <c:v>16.701000000000001</c:v>
                </c:pt>
                <c:pt idx="168">
                  <c:v>16.800999999999991</c:v>
                </c:pt>
                <c:pt idx="169">
                  <c:v>16.901</c:v>
                </c:pt>
                <c:pt idx="170">
                  <c:v>17.001000000000001</c:v>
                </c:pt>
                <c:pt idx="171">
                  <c:v>17.100999999999999</c:v>
                </c:pt>
                <c:pt idx="172">
                  <c:v>17.201000000000001</c:v>
                </c:pt>
                <c:pt idx="173">
                  <c:v>17.300999999999991</c:v>
                </c:pt>
                <c:pt idx="174">
                  <c:v>17.401</c:v>
                </c:pt>
                <c:pt idx="175">
                  <c:v>17.501000000000001</c:v>
                </c:pt>
                <c:pt idx="176">
                  <c:v>17.600999999999999</c:v>
                </c:pt>
                <c:pt idx="177">
                  <c:v>17.701000000000001</c:v>
                </c:pt>
                <c:pt idx="178">
                  <c:v>17.800999999999991</c:v>
                </c:pt>
                <c:pt idx="179">
                  <c:v>17.901</c:v>
                </c:pt>
                <c:pt idx="180">
                  <c:v>18.001000000000001</c:v>
                </c:pt>
                <c:pt idx="181">
                  <c:v>18.100999999999999</c:v>
                </c:pt>
                <c:pt idx="182">
                  <c:v>18.201000000000001</c:v>
                </c:pt>
                <c:pt idx="183">
                  <c:v>18.300999999999991</c:v>
                </c:pt>
                <c:pt idx="184">
                  <c:v>18.401</c:v>
                </c:pt>
                <c:pt idx="185">
                  <c:v>18.501000000000001</c:v>
                </c:pt>
                <c:pt idx="186">
                  <c:v>18.600999999999999</c:v>
                </c:pt>
                <c:pt idx="187">
                  <c:v>18.701000000000001</c:v>
                </c:pt>
                <c:pt idx="188">
                  <c:v>18.800999999999991</c:v>
                </c:pt>
                <c:pt idx="189">
                  <c:v>18.901</c:v>
                </c:pt>
                <c:pt idx="190">
                  <c:v>19.001000000000001</c:v>
                </c:pt>
                <c:pt idx="191">
                  <c:v>19.100999999999999</c:v>
                </c:pt>
                <c:pt idx="192">
                  <c:v>19.201000000000001</c:v>
                </c:pt>
                <c:pt idx="193">
                  <c:v>19.300999999999991</c:v>
                </c:pt>
                <c:pt idx="194">
                  <c:v>19.401</c:v>
                </c:pt>
                <c:pt idx="195">
                  <c:v>19.501000000000001</c:v>
                </c:pt>
                <c:pt idx="196">
                  <c:v>19.600999999999999</c:v>
                </c:pt>
                <c:pt idx="197">
                  <c:v>19.701000000000001</c:v>
                </c:pt>
                <c:pt idx="198">
                  <c:v>19.800999999999991</c:v>
                </c:pt>
                <c:pt idx="199">
                  <c:v>19.901</c:v>
                </c:pt>
                <c:pt idx="200">
                  <c:v>20.001000000000001</c:v>
                </c:pt>
                <c:pt idx="201">
                  <c:v>20.100999999999999</c:v>
                </c:pt>
                <c:pt idx="202">
                  <c:v>20.201000000000001</c:v>
                </c:pt>
                <c:pt idx="203">
                  <c:v>20.300999999999991</c:v>
                </c:pt>
                <c:pt idx="204">
                  <c:v>20.401</c:v>
                </c:pt>
                <c:pt idx="205">
                  <c:v>20.501000000000001</c:v>
                </c:pt>
                <c:pt idx="206">
                  <c:v>20.600999999999999</c:v>
                </c:pt>
                <c:pt idx="207">
                  <c:v>20.701000000000001</c:v>
                </c:pt>
                <c:pt idx="208">
                  <c:v>20.800999999999991</c:v>
                </c:pt>
                <c:pt idx="209">
                  <c:v>20.901</c:v>
                </c:pt>
                <c:pt idx="210">
                  <c:v>21.001000000000001</c:v>
                </c:pt>
                <c:pt idx="211">
                  <c:v>21.100999999999999</c:v>
                </c:pt>
                <c:pt idx="212">
                  <c:v>21.201000000000001</c:v>
                </c:pt>
                <c:pt idx="213">
                  <c:v>21.300999999999991</c:v>
                </c:pt>
                <c:pt idx="214">
                  <c:v>21.401</c:v>
                </c:pt>
                <c:pt idx="215">
                  <c:v>21.501000000000001</c:v>
                </c:pt>
                <c:pt idx="216">
                  <c:v>21.600999999999999</c:v>
                </c:pt>
                <c:pt idx="217">
                  <c:v>21.701000000000001</c:v>
                </c:pt>
                <c:pt idx="218">
                  <c:v>21.800999999999991</c:v>
                </c:pt>
                <c:pt idx="219">
                  <c:v>21.901</c:v>
                </c:pt>
                <c:pt idx="220">
                  <c:v>22.001000000000001</c:v>
                </c:pt>
                <c:pt idx="221">
                  <c:v>22.100999999999999</c:v>
                </c:pt>
                <c:pt idx="222">
                  <c:v>22.201000000000001</c:v>
                </c:pt>
                <c:pt idx="223">
                  <c:v>22.300999999999991</c:v>
                </c:pt>
                <c:pt idx="224">
                  <c:v>22.401</c:v>
                </c:pt>
                <c:pt idx="225">
                  <c:v>22.501000000000001</c:v>
                </c:pt>
                <c:pt idx="226">
                  <c:v>22.600999999999999</c:v>
                </c:pt>
                <c:pt idx="227">
                  <c:v>22.701000000000001</c:v>
                </c:pt>
                <c:pt idx="228">
                  <c:v>22.800999999999991</c:v>
                </c:pt>
                <c:pt idx="229">
                  <c:v>22.901</c:v>
                </c:pt>
                <c:pt idx="230">
                  <c:v>23.001000000000001</c:v>
                </c:pt>
                <c:pt idx="231">
                  <c:v>23.100999999999999</c:v>
                </c:pt>
                <c:pt idx="232">
                  <c:v>23.201000000000001</c:v>
                </c:pt>
                <c:pt idx="233">
                  <c:v>23.300999999999991</c:v>
                </c:pt>
                <c:pt idx="234">
                  <c:v>23.401</c:v>
                </c:pt>
                <c:pt idx="235">
                  <c:v>23.501000000000001</c:v>
                </c:pt>
                <c:pt idx="236">
                  <c:v>23.600999999999999</c:v>
                </c:pt>
                <c:pt idx="237">
                  <c:v>23.701000000000001</c:v>
                </c:pt>
                <c:pt idx="238">
                  <c:v>23.800999999999991</c:v>
                </c:pt>
                <c:pt idx="239">
                  <c:v>23.901</c:v>
                </c:pt>
                <c:pt idx="240">
                  <c:v>24.001000000000001</c:v>
                </c:pt>
                <c:pt idx="241">
                  <c:v>24.100999999999999</c:v>
                </c:pt>
                <c:pt idx="242">
                  <c:v>24.201000000000001</c:v>
                </c:pt>
                <c:pt idx="243">
                  <c:v>24.300999999999991</c:v>
                </c:pt>
                <c:pt idx="244">
                  <c:v>24.401</c:v>
                </c:pt>
                <c:pt idx="245">
                  <c:v>24.501000000000001</c:v>
                </c:pt>
                <c:pt idx="246">
                  <c:v>24.600999999999999</c:v>
                </c:pt>
                <c:pt idx="247">
                  <c:v>24.701000000000001</c:v>
                </c:pt>
                <c:pt idx="248">
                  <c:v>24.800999999999991</c:v>
                </c:pt>
                <c:pt idx="249">
                  <c:v>24.901</c:v>
                </c:pt>
                <c:pt idx="250">
                  <c:v>25.001000000000001</c:v>
                </c:pt>
                <c:pt idx="251">
                  <c:v>25.100999999999999</c:v>
                </c:pt>
                <c:pt idx="252">
                  <c:v>25.201000000000001</c:v>
                </c:pt>
                <c:pt idx="253">
                  <c:v>25.300999999999991</c:v>
                </c:pt>
                <c:pt idx="254">
                  <c:v>25.401</c:v>
                </c:pt>
                <c:pt idx="255">
                  <c:v>25.501000000000001</c:v>
                </c:pt>
                <c:pt idx="256">
                  <c:v>25.600999999999999</c:v>
                </c:pt>
                <c:pt idx="257">
                  <c:v>25.701000000000001</c:v>
                </c:pt>
                <c:pt idx="258">
                  <c:v>25.800999999999991</c:v>
                </c:pt>
                <c:pt idx="259">
                  <c:v>25.901</c:v>
                </c:pt>
                <c:pt idx="260">
                  <c:v>26.001000000000001</c:v>
                </c:pt>
                <c:pt idx="261">
                  <c:v>26.100999999999999</c:v>
                </c:pt>
                <c:pt idx="262">
                  <c:v>26.201000000000001</c:v>
                </c:pt>
                <c:pt idx="263">
                  <c:v>26.300999999999991</c:v>
                </c:pt>
                <c:pt idx="264">
                  <c:v>26.401</c:v>
                </c:pt>
                <c:pt idx="265">
                  <c:v>26.501000000000001</c:v>
                </c:pt>
                <c:pt idx="266">
                  <c:v>26.600999999999999</c:v>
                </c:pt>
                <c:pt idx="267">
                  <c:v>26.701000000000001</c:v>
                </c:pt>
                <c:pt idx="268">
                  <c:v>26.800999999999991</c:v>
                </c:pt>
                <c:pt idx="269">
                  <c:v>26.901</c:v>
                </c:pt>
                <c:pt idx="270">
                  <c:v>27.001000000000001</c:v>
                </c:pt>
                <c:pt idx="271">
                  <c:v>27.100999999999999</c:v>
                </c:pt>
                <c:pt idx="272">
                  <c:v>27.201000000000001</c:v>
                </c:pt>
                <c:pt idx="273">
                  <c:v>27.300999999999991</c:v>
                </c:pt>
                <c:pt idx="274">
                  <c:v>27.401</c:v>
                </c:pt>
                <c:pt idx="275">
                  <c:v>27.501000000000001</c:v>
                </c:pt>
                <c:pt idx="276">
                  <c:v>27.600999999999999</c:v>
                </c:pt>
                <c:pt idx="277">
                  <c:v>27.701000000000001</c:v>
                </c:pt>
                <c:pt idx="278">
                  <c:v>27.800999999999991</c:v>
                </c:pt>
                <c:pt idx="279">
                  <c:v>27.901</c:v>
                </c:pt>
                <c:pt idx="280">
                  <c:v>28.001000000000001</c:v>
                </c:pt>
                <c:pt idx="281">
                  <c:v>28.100999999999999</c:v>
                </c:pt>
                <c:pt idx="282">
                  <c:v>28.201000000000001</c:v>
                </c:pt>
                <c:pt idx="283">
                  <c:v>28.300999999999991</c:v>
                </c:pt>
                <c:pt idx="284">
                  <c:v>28.401</c:v>
                </c:pt>
                <c:pt idx="285">
                  <c:v>28.501000000000001</c:v>
                </c:pt>
                <c:pt idx="286">
                  <c:v>28.600999999999999</c:v>
                </c:pt>
                <c:pt idx="287">
                  <c:v>28.701000000000001</c:v>
                </c:pt>
                <c:pt idx="288">
                  <c:v>28.800999999999991</c:v>
                </c:pt>
                <c:pt idx="289">
                  <c:v>28.901</c:v>
                </c:pt>
                <c:pt idx="290">
                  <c:v>29.001000000000001</c:v>
                </c:pt>
                <c:pt idx="291">
                  <c:v>29.100999999999999</c:v>
                </c:pt>
                <c:pt idx="292">
                  <c:v>29.201000000000001</c:v>
                </c:pt>
                <c:pt idx="293">
                  <c:v>29.300999999999991</c:v>
                </c:pt>
                <c:pt idx="294">
                  <c:v>29.401</c:v>
                </c:pt>
                <c:pt idx="295">
                  <c:v>29.501000000000001</c:v>
                </c:pt>
                <c:pt idx="296">
                  <c:v>29.600999999999999</c:v>
                </c:pt>
                <c:pt idx="297">
                  <c:v>29.701000000000001</c:v>
                </c:pt>
                <c:pt idx="298">
                  <c:v>29.800999999999991</c:v>
                </c:pt>
                <c:pt idx="299">
                  <c:v>29.901</c:v>
                </c:pt>
                <c:pt idx="300">
                  <c:v>30.001000000000001</c:v>
                </c:pt>
                <c:pt idx="301">
                  <c:v>30.100999999999999</c:v>
                </c:pt>
                <c:pt idx="302">
                  <c:v>30.201000000000001</c:v>
                </c:pt>
                <c:pt idx="303">
                  <c:v>30.300999999999991</c:v>
                </c:pt>
                <c:pt idx="304">
                  <c:v>30.401</c:v>
                </c:pt>
                <c:pt idx="305">
                  <c:v>30.501000000000001</c:v>
                </c:pt>
                <c:pt idx="306">
                  <c:v>30.600999999999999</c:v>
                </c:pt>
                <c:pt idx="307">
                  <c:v>30.701000000000001</c:v>
                </c:pt>
                <c:pt idx="308">
                  <c:v>30.800999999999991</c:v>
                </c:pt>
                <c:pt idx="309">
                  <c:v>30.901</c:v>
                </c:pt>
                <c:pt idx="310">
                  <c:v>31.001000000000001</c:v>
                </c:pt>
                <c:pt idx="311">
                  <c:v>31.100999999999999</c:v>
                </c:pt>
                <c:pt idx="312">
                  <c:v>31.201000000000001</c:v>
                </c:pt>
                <c:pt idx="313">
                  <c:v>31.300999999999991</c:v>
                </c:pt>
                <c:pt idx="314">
                  <c:v>31.401</c:v>
                </c:pt>
                <c:pt idx="315">
                  <c:v>31.501000000000001</c:v>
                </c:pt>
                <c:pt idx="316">
                  <c:v>31.600999999999999</c:v>
                </c:pt>
                <c:pt idx="317">
                  <c:v>31.701000000000001</c:v>
                </c:pt>
                <c:pt idx="318">
                  <c:v>31.800999999999991</c:v>
                </c:pt>
                <c:pt idx="319">
                  <c:v>31.901</c:v>
                </c:pt>
                <c:pt idx="320">
                  <c:v>32.000999999999998</c:v>
                </c:pt>
                <c:pt idx="321">
                  <c:v>32.101000000000013</c:v>
                </c:pt>
                <c:pt idx="322">
                  <c:v>32.201000000000001</c:v>
                </c:pt>
                <c:pt idx="323">
                  <c:v>32.301000000000002</c:v>
                </c:pt>
                <c:pt idx="324">
                  <c:v>32.401000000000003</c:v>
                </c:pt>
                <c:pt idx="325">
                  <c:v>32.500999999999998</c:v>
                </c:pt>
                <c:pt idx="326">
                  <c:v>32.601000000000013</c:v>
                </c:pt>
                <c:pt idx="327">
                  <c:v>32.701000000000001</c:v>
                </c:pt>
                <c:pt idx="328">
                  <c:v>32.801000000000002</c:v>
                </c:pt>
                <c:pt idx="329">
                  <c:v>32.901000000000003</c:v>
                </c:pt>
                <c:pt idx="330">
                  <c:v>33.000999999999998</c:v>
                </c:pt>
                <c:pt idx="331">
                  <c:v>33.101000000000013</c:v>
                </c:pt>
                <c:pt idx="332">
                  <c:v>33.201000000000001</c:v>
                </c:pt>
                <c:pt idx="333">
                  <c:v>33.301000000000002</c:v>
                </c:pt>
                <c:pt idx="334">
                  <c:v>33.401000000000003</c:v>
                </c:pt>
                <c:pt idx="335">
                  <c:v>33.500999999999998</c:v>
                </c:pt>
                <c:pt idx="336">
                  <c:v>33.601000000000013</c:v>
                </c:pt>
                <c:pt idx="337">
                  <c:v>33.701000000000001</c:v>
                </c:pt>
                <c:pt idx="338">
                  <c:v>33.801000000000002</c:v>
                </c:pt>
                <c:pt idx="339">
                  <c:v>33.901000000000003</c:v>
                </c:pt>
                <c:pt idx="340">
                  <c:v>34.000999999999998</c:v>
                </c:pt>
                <c:pt idx="341">
                  <c:v>34.101000000000013</c:v>
                </c:pt>
                <c:pt idx="342">
                  <c:v>34.201000000000001</c:v>
                </c:pt>
                <c:pt idx="343">
                  <c:v>34.301000000000002</c:v>
                </c:pt>
                <c:pt idx="344">
                  <c:v>34.401000000000003</c:v>
                </c:pt>
                <c:pt idx="345">
                  <c:v>34.500999999999998</c:v>
                </c:pt>
                <c:pt idx="346">
                  <c:v>34.601000000000013</c:v>
                </c:pt>
                <c:pt idx="347">
                  <c:v>34.701000000000001</c:v>
                </c:pt>
                <c:pt idx="348">
                  <c:v>34.801000000000002</c:v>
                </c:pt>
                <c:pt idx="349">
                  <c:v>34.901000000000003</c:v>
                </c:pt>
                <c:pt idx="350">
                  <c:v>35.000999999999998</c:v>
                </c:pt>
                <c:pt idx="351">
                  <c:v>35.101000000000013</c:v>
                </c:pt>
                <c:pt idx="352">
                  <c:v>35.201000000000001</c:v>
                </c:pt>
                <c:pt idx="353">
                  <c:v>35.301000000000002</c:v>
                </c:pt>
                <c:pt idx="354">
                  <c:v>35.401000000000003</c:v>
                </c:pt>
                <c:pt idx="355">
                  <c:v>35.500999999999998</c:v>
                </c:pt>
                <c:pt idx="356">
                  <c:v>35.601000000000013</c:v>
                </c:pt>
                <c:pt idx="357">
                  <c:v>35.701000000000001</c:v>
                </c:pt>
                <c:pt idx="358">
                  <c:v>35.801000000000002</c:v>
                </c:pt>
                <c:pt idx="359">
                  <c:v>35.901000000000003</c:v>
                </c:pt>
                <c:pt idx="360">
                  <c:v>36.000999999999998</c:v>
                </c:pt>
                <c:pt idx="361">
                  <c:v>36.101000000000013</c:v>
                </c:pt>
                <c:pt idx="362">
                  <c:v>36.201000000000001</c:v>
                </c:pt>
                <c:pt idx="363">
                  <c:v>36.301000000000002</c:v>
                </c:pt>
                <c:pt idx="364">
                  <c:v>36.401000000000003</c:v>
                </c:pt>
                <c:pt idx="365">
                  <c:v>36.500999999999998</c:v>
                </c:pt>
                <c:pt idx="366">
                  <c:v>36.601000000000013</c:v>
                </c:pt>
                <c:pt idx="367">
                  <c:v>36.701000000000001</c:v>
                </c:pt>
                <c:pt idx="368">
                  <c:v>36.801000000000002</c:v>
                </c:pt>
                <c:pt idx="369">
                  <c:v>36.901000000000003</c:v>
                </c:pt>
                <c:pt idx="370">
                  <c:v>37.000999999999998</c:v>
                </c:pt>
                <c:pt idx="371">
                  <c:v>37.101000000000013</c:v>
                </c:pt>
                <c:pt idx="372">
                  <c:v>37.201000000000001</c:v>
                </c:pt>
                <c:pt idx="373">
                  <c:v>37.301000000000002</c:v>
                </c:pt>
                <c:pt idx="374">
                  <c:v>37.401000000000003</c:v>
                </c:pt>
                <c:pt idx="375">
                  <c:v>37.500999999999998</c:v>
                </c:pt>
                <c:pt idx="376">
                  <c:v>37.601000000000013</c:v>
                </c:pt>
                <c:pt idx="377">
                  <c:v>37.701000000000001</c:v>
                </c:pt>
                <c:pt idx="378">
                  <c:v>37.801000000000002</c:v>
                </c:pt>
                <c:pt idx="379">
                  <c:v>37.901000000000003</c:v>
                </c:pt>
                <c:pt idx="380">
                  <c:v>38.000999999999998</c:v>
                </c:pt>
                <c:pt idx="381">
                  <c:v>38.101000000000013</c:v>
                </c:pt>
                <c:pt idx="382">
                  <c:v>38.201000000000001</c:v>
                </c:pt>
                <c:pt idx="383">
                  <c:v>38.301000000000002</c:v>
                </c:pt>
                <c:pt idx="384">
                  <c:v>38.401000000000003</c:v>
                </c:pt>
                <c:pt idx="385">
                  <c:v>38.500999999999998</c:v>
                </c:pt>
                <c:pt idx="386">
                  <c:v>38.601000000000013</c:v>
                </c:pt>
                <c:pt idx="387">
                  <c:v>38.701000000000001</c:v>
                </c:pt>
                <c:pt idx="388">
                  <c:v>38.801000000000002</c:v>
                </c:pt>
                <c:pt idx="389">
                  <c:v>38.901000000000003</c:v>
                </c:pt>
                <c:pt idx="390">
                  <c:v>39.000999999999998</c:v>
                </c:pt>
                <c:pt idx="391">
                  <c:v>39.101000000000013</c:v>
                </c:pt>
                <c:pt idx="392">
                  <c:v>39.201000000000001</c:v>
                </c:pt>
                <c:pt idx="393">
                  <c:v>39.301000000000002</c:v>
                </c:pt>
                <c:pt idx="394">
                  <c:v>39.401000000000003</c:v>
                </c:pt>
                <c:pt idx="395">
                  <c:v>39.500999999999998</c:v>
                </c:pt>
                <c:pt idx="396">
                  <c:v>39.601000000000013</c:v>
                </c:pt>
                <c:pt idx="397">
                  <c:v>39.701000000000001</c:v>
                </c:pt>
                <c:pt idx="398">
                  <c:v>39.801000000000002</c:v>
                </c:pt>
                <c:pt idx="399">
                  <c:v>39.901000000000003</c:v>
                </c:pt>
                <c:pt idx="400">
                  <c:v>40.000999999999998</c:v>
                </c:pt>
                <c:pt idx="401">
                  <c:v>40.101000000000013</c:v>
                </c:pt>
                <c:pt idx="402">
                  <c:v>40.201000000000001</c:v>
                </c:pt>
                <c:pt idx="403">
                  <c:v>40.301000000000002</c:v>
                </c:pt>
                <c:pt idx="404">
                  <c:v>40.401000000000003</c:v>
                </c:pt>
                <c:pt idx="405">
                  <c:v>40.500999999999998</c:v>
                </c:pt>
                <c:pt idx="406">
                  <c:v>40.601000000000013</c:v>
                </c:pt>
                <c:pt idx="407">
                  <c:v>40.701000000000001</c:v>
                </c:pt>
                <c:pt idx="408">
                  <c:v>40.801000000000002</c:v>
                </c:pt>
                <c:pt idx="409">
                  <c:v>40.901000000000003</c:v>
                </c:pt>
                <c:pt idx="410">
                  <c:v>41.000999999999998</c:v>
                </c:pt>
                <c:pt idx="411">
                  <c:v>41.101000000000013</c:v>
                </c:pt>
                <c:pt idx="412">
                  <c:v>41.201000000000001</c:v>
                </c:pt>
                <c:pt idx="413">
                  <c:v>41.301000000000002</c:v>
                </c:pt>
                <c:pt idx="414">
                  <c:v>41.401000000000003</c:v>
                </c:pt>
                <c:pt idx="415">
                  <c:v>41.500999999999998</c:v>
                </c:pt>
                <c:pt idx="416">
                  <c:v>41.601000000000013</c:v>
                </c:pt>
                <c:pt idx="417">
                  <c:v>41.701000000000001</c:v>
                </c:pt>
                <c:pt idx="418">
                  <c:v>41.801000000000002</c:v>
                </c:pt>
                <c:pt idx="419">
                  <c:v>41.901000000000003</c:v>
                </c:pt>
                <c:pt idx="420">
                  <c:v>42.000999999999998</c:v>
                </c:pt>
                <c:pt idx="421">
                  <c:v>42.101000000000013</c:v>
                </c:pt>
                <c:pt idx="422">
                  <c:v>42.201000000000001</c:v>
                </c:pt>
                <c:pt idx="423">
                  <c:v>42.301000000000002</c:v>
                </c:pt>
                <c:pt idx="424">
                  <c:v>42.401000000000003</c:v>
                </c:pt>
                <c:pt idx="425">
                  <c:v>42.500999999999998</c:v>
                </c:pt>
                <c:pt idx="426">
                  <c:v>42.601000000000013</c:v>
                </c:pt>
                <c:pt idx="427">
                  <c:v>42.701000000000001</c:v>
                </c:pt>
                <c:pt idx="428">
                  <c:v>42.801000000000002</c:v>
                </c:pt>
                <c:pt idx="429">
                  <c:v>42.901000000000003</c:v>
                </c:pt>
                <c:pt idx="430">
                  <c:v>43.000999999999998</c:v>
                </c:pt>
                <c:pt idx="431">
                  <c:v>43.101000000000013</c:v>
                </c:pt>
                <c:pt idx="432">
                  <c:v>43.201000000000001</c:v>
                </c:pt>
                <c:pt idx="433">
                  <c:v>43.301000000000002</c:v>
                </c:pt>
                <c:pt idx="434">
                  <c:v>43.401000000000003</c:v>
                </c:pt>
                <c:pt idx="435">
                  <c:v>43.500999999999998</c:v>
                </c:pt>
                <c:pt idx="436">
                  <c:v>43.601000000000013</c:v>
                </c:pt>
                <c:pt idx="437">
                  <c:v>43.701000000000001</c:v>
                </c:pt>
                <c:pt idx="438">
                  <c:v>43.801000000000002</c:v>
                </c:pt>
                <c:pt idx="439">
                  <c:v>43.901000000000003</c:v>
                </c:pt>
                <c:pt idx="440">
                  <c:v>44.000999999999998</c:v>
                </c:pt>
                <c:pt idx="441">
                  <c:v>44.101000000000013</c:v>
                </c:pt>
                <c:pt idx="442">
                  <c:v>44.201000000000001</c:v>
                </c:pt>
                <c:pt idx="443">
                  <c:v>44.301000000000002</c:v>
                </c:pt>
                <c:pt idx="444">
                  <c:v>44.401000000000003</c:v>
                </c:pt>
                <c:pt idx="445">
                  <c:v>44.500999999999998</c:v>
                </c:pt>
                <c:pt idx="446">
                  <c:v>44.601000000000013</c:v>
                </c:pt>
                <c:pt idx="447">
                  <c:v>44.701000000000001</c:v>
                </c:pt>
              </c:numCache>
            </c:numRef>
          </c:xVal>
          <c:yVal>
            <c:numRef>
              <c:f>faucetStreamToFile.csv!$B$1:$B$448</c:f>
              <c:numCache>
                <c:formatCode>General</c:formatCode>
                <c:ptCount val="448"/>
                <c:pt idx="0">
                  <c:v>46.564</c:v>
                </c:pt>
                <c:pt idx="1">
                  <c:v>46.572000000000003</c:v>
                </c:pt>
                <c:pt idx="2">
                  <c:v>46.699000000000012</c:v>
                </c:pt>
                <c:pt idx="3">
                  <c:v>46.585000000000001</c:v>
                </c:pt>
                <c:pt idx="4">
                  <c:v>46.715000000000003</c:v>
                </c:pt>
                <c:pt idx="5">
                  <c:v>46.563000000000002</c:v>
                </c:pt>
                <c:pt idx="6">
                  <c:v>46.476999999999997</c:v>
                </c:pt>
                <c:pt idx="7">
                  <c:v>46.609000000000002</c:v>
                </c:pt>
                <c:pt idx="8">
                  <c:v>46.651000000000003</c:v>
                </c:pt>
                <c:pt idx="9">
                  <c:v>46.472000000000001</c:v>
                </c:pt>
                <c:pt idx="10">
                  <c:v>46.615000000000002</c:v>
                </c:pt>
                <c:pt idx="11">
                  <c:v>46.583000000000013</c:v>
                </c:pt>
                <c:pt idx="12">
                  <c:v>46.58</c:v>
                </c:pt>
                <c:pt idx="13">
                  <c:v>46.54</c:v>
                </c:pt>
                <c:pt idx="14">
                  <c:v>46.691000000000003</c:v>
                </c:pt>
                <c:pt idx="15">
                  <c:v>46.509</c:v>
                </c:pt>
                <c:pt idx="16">
                  <c:v>46.518000000000001</c:v>
                </c:pt>
                <c:pt idx="17">
                  <c:v>46.623000000000012</c:v>
                </c:pt>
                <c:pt idx="18">
                  <c:v>46.624000000000002</c:v>
                </c:pt>
                <c:pt idx="19">
                  <c:v>46.651000000000003</c:v>
                </c:pt>
                <c:pt idx="20">
                  <c:v>46.555</c:v>
                </c:pt>
                <c:pt idx="21">
                  <c:v>46.645000000000003</c:v>
                </c:pt>
                <c:pt idx="22">
                  <c:v>46.613999999999997</c:v>
                </c:pt>
                <c:pt idx="23">
                  <c:v>46.643000000000001</c:v>
                </c:pt>
                <c:pt idx="24">
                  <c:v>46.671000000000006</c:v>
                </c:pt>
                <c:pt idx="25">
                  <c:v>46.785000000000011</c:v>
                </c:pt>
                <c:pt idx="26">
                  <c:v>46.743000000000002</c:v>
                </c:pt>
                <c:pt idx="27">
                  <c:v>46.752000000000002</c:v>
                </c:pt>
                <c:pt idx="28">
                  <c:v>46.908000000000001</c:v>
                </c:pt>
                <c:pt idx="29">
                  <c:v>46.688000000000002</c:v>
                </c:pt>
                <c:pt idx="30">
                  <c:v>46.878999999999998</c:v>
                </c:pt>
                <c:pt idx="31">
                  <c:v>45.426000000000002</c:v>
                </c:pt>
                <c:pt idx="32">
                  <c:v>42.592000000000013</c:v>
                </c:pt>
                <c:pt idx="33">
                  <c:v>49.049000000000007</c:v>
                </c:pt>
                <c:pt idx="34">
                  <c:v>46.291000000000011</c:v>
                </c:pt>
                <c:pt idx="35">
                  <c:v>44.079000000000001</c:v>
                </c:pt>
                <c:pt idx="36">
                  <c:v>47.402000000000001</c:v>
                </c:pt>
                <c:pt idx="37">
                  <c:v>46.333000000000013</c:v>
                </c:pt>
                <c:pt idx="38">
                  <c:v>44.221000000000011</c:v>
                </c:pt>
                <c:pt idx="39">
                  <c:v>46.183999999999997</c:v>
                </c:pt>
                <c:pt idx="40">
                  <c:v>46.264000000000003</c:v>
                </c:pt>
                <c:pt idx="41">
                  <c:v>44.712000000000003</c:v>
                </c:pt>
                <c:pt idx="42">
                  <c:v>45.231000000000002</c:v>
                </c:pt>
                <c:pt idx="43">
                  <c:v>45.979000000000013</c:v>
                </c:pt>
                <c:pt idx="44">
                  <c:v>44.899000000000001</c:v>
                </c:pt>
                <c:pt idx="45">
                  <c:v>44.908000000000001</c:v>
                </c:pt>
                <c:pt idx="46">
                  <c:v>45.274000000000001</c:v>
                </c:pt>
                <c:pt idx="47">
                  <c:v>44.826000000000001</c:v>
                </c:pt>
                <c:pt idx="48">
                  <c:v>44.604000000000013</c:v>
                </c:pt>
                <c:pt idx="49">
                  <c:v>45.134</c:v>
                </c:pt>
                <c:pt idx="50">
                  <c:v>44.769000000000013</c:v>
                </c:pt>
                <c:pt idx="51">
                  <c:v>44.592000000000013</c:v>
                </c:pt>
                <c:pt idx="52">
                  <c:v>44.889000000000003</c:v>
                </c:pt>
                <c:pt idx="53">
                  <c:v>44.91</c:v>
                </c:pt>
                <c:pt idx="54">
                  <c:v>44.68</c:v>
                </c:pt>
                <c:pt idx="55">
                  <c:v>44.784000000000013</c:v>
                </c:pt>
                <c:pt idx="56">
                  <c:v>44.737000000000002</c:v>
                </c:pt>
                <c:pt idx="57">
                  <c:v>44.659000000000013</c:v>
                </c:pt>
                <c:pt idx="58">
                  <c:v>44.725000000000122</c:v>
                </c:pt>
                <c:pt idx="59">
                  <c:v>44.897000000000013</c:v>
                </c:pt>
                <c:pt idx="60">
                  <c:v>44.759</c:v>
                </c:pt>
                <c:pt idx="61">
                  <c:v>44.7650000000001</c:v>
                </c:pt>
                <c:pt idx="62">
                  <c:v>44.620000000000012</c:v>
                </c:pt>
                <c:pt idx="63">
                  <c:v>44.774000000000001</c:v>
                </c:pt>
                <c:pt idx="64">
                  <c:v>44.798000000000123</c:v>
                </c:pt>
                <c:pt idx="65">
                  <c:v>44.829000000000001</c:v>
                </c:pt>
                <c:pt idx="66">
                  <c:v>44.936</c:v>
                </c:pt>
                <c:pt idx="67">
                  <c:v>44.895000000000003</c:v>
                </c:pt>
                <c:pt idx="68">
                  <c:v>44.909000000000013</c:v>
                </c:pt>
                <c:pt idx="69">
                  <c:v>44.973999999999997</c:v>
                </c:pt>
                <c:pt idx="70">
                  <c:v>44.787000000000013</c:v>
                </c:pt>
                <c:pt idx="71">
                  <c:v>44.962000000000003</c:v>
                </c:pt>
                <c:pt idx="72">
                  <c:v>45.159000000000013</c:v>
                </c:pt>
                <c:pt idx="73">
                  <c:v>45.132000000000012</c:v>
                </c:pt>
                <c:pt idx="74">
                  <c:v>45.2680000000001</c:v>
                </c:pt>
                <c:pt idx="75">
                  <c:v>45.332000000000001</c:v>
                </c:pt>
                <c:pt idx="76">
                  <c:v>45.332000000000001</c:v>
                </c:pt>
                <c:pt idx="77">
                  <c:v>45.35</c:v>
                </c:pt>
                <c:pt idx="78">
                  <c:v>45.274000000000001</c:v>
                </c:pt>
                <c:pt idx="79">
                  <c:v>45.513000000000012</c:v>
                </c:pt>
                <c:pt idx="80">
                  <c:v>45.469000000000001</c:v>
                </c:pt>
                <c:pt idx="81">
                  <c:v>45.456000000000003</c:v>
                </c:pt>
                <c:pt idx="82">
                  <c:v>45.612000000000002</c:v>
                </c:pt>
                <c:pt idx="83">
                  <c:v>45.67</c:v>
                </c:pt>
                <c:pt idx="84">
                  <c:v>45.903000000000013</c:v>
                </c:pt>
                <c:pt idx="85">
                  <c:v>45.685000000000002</c:v>
                </c:pt>
                <c:pt idx="86">
                  <c:v>45.808999999999997</c:v>
                </c:pt>
                <c:pt idx="87">
                  <c:v>45.911000000000001</c:v>
                </c:pt>
                <c:pt idx="88">
                  <c:v>45.912999999999997</c:v>
                </c:pt>
                <c:pt idx="89">
                  <c:v>46.052999999999997</c:v>
                </c:pt>
                <c:pt idx="90">
                  <c:v>46.036000000000001</c:v>
                </c:pt>
                <c:pt idx="91">
                  <c:v>45.978000000000002</c:v>
                </c:pt>
                <c:pt idx="92">
                  <c:v>46.063000000000002</c:v>
                </c:pt>
                <c:pt idx="93">
                  <c:v>46.2620000000001</c:v>
                </c:pt>
                <c:pt idx="94">
                  <c:v>45.988</c:v>
                </c:pt>
                <c:pt idx="95">
                  <c:v>46.124000000000002</c:v>
                </c:pt>
                <c:pt idx="96">
                  <c:v>46.217000000000013</c:v>
                </c:pt>
                <c:pt idx="97">
                  <c:v>46.137</c:v>
                </c:pt>
                <c:pt idx="98">
                  <c:v>46.169000000000011</c:v>
                </c:pt>
                <c:pt idx="99">
                  <c:v>46.311</c:v>
                </c:pt>
                <c:pt idx="100">
                  <c:v>46.190000000000012</c:v>
                </c:pt>
                <c:pt idx="101">
                  <c:v>46.381</c:v>
                </c:pt>
                <c:pt idx="102">
                  <c:v>46.224000000000011</c:v>
                </c:pt>
                <c:pt idx="103">
                  <c:v>46.236000000000011</c:v>
                </c:pt>
                <c:pt idx="104">
                  <c:v>46.199000000000012</c:v>
                </c:pt>
                <c:pt idx="105">
                  <c:v>46.212000000000003</c:v>
                </c:pt>
                <c:pt idx="106">
                  <c:v>46.31</c:v>
                </c:pt>
                <c:pt idx="107">
                  <c:v>46.264000000000003</c:v>
                </c:pt>
                <c:pt idx="108">
                  <c:v>46.138000000000012</c:v>
                </c:pt>
                <c:pt idx="109">
                  <c:v>46.247</c:v>
                </c:pt>
                <c:pt idx="110">
                  <c:v>46.274000000000001</c:v>
                </c:pt>
                <c:pt idx="111">
                  <c:v>46.230000000000011</c:v>
                </c:pt>
                <c:pt idx="112">
                  <c:v>46.273000000000003</c:v>
                </c:pt>
                <c:pt idx="113">
                  <c:v>46.229000000000013</c:v>
                </c:pt>
                <c:pt idx="114">
                  <c:v>46.225000000000122</c:v>
                </c:pt>
                <c:pt idx="115">
                  <c:v>46.245000000000012</c:v>
                </c:pt>
                <c:pt idx="116">
                  <c:v>46.099000000000011</c:v>
                </c:pt>
                <c:pt idx="117">
                  <c:v>46.156000000000013</c:v>
                </c:pt>
                <c:pt idx="118">
                  <c:v>45.936</c:v>
                </c:pt>
                <c:pt idx="119">
                  <c:v>46.171000000000006</c:v>
                </c:pt>
                <c:pt idx="120">
                  <c:v>46.037000000000013</c:v>
                </c:pt>
                <c:pt idx="121">
                  <c:v>45.927</c:v>
                </c:pt>
                <c:pt idx="122">
                  <c:v>46.011000000000003</c:v>
                </c:pt>
                <c:pt idx="123">
                  <c:v>45.895000000000003</c:v>
                </c:pt>
                <c:pt idx="124">
                  <c:v>45.976999999999997</c:v>
                </c:pt>
                <c:pt idx="125">
                  <c:v>45.991</c:v>
                </c:pt>
                <c:pt idx="126">
                  <c:v>45.841999999999999</c:v>
                </c:pt>
                <c:pt idx="127">
                  <c:v>45.839000000000013</c:v>
                </c:pt>
                <c:pt idx="128">
                  <c:v>45.88</c:v>
                </c:pt>
                <c:pt idx="129">
                  <c:v>45.837000000000003</c:v>
                </c:pt>
                <c:pt idx="130">
                  <c:v>45.854999999999997</c:v>
                </c:pt>
                <c:pt idx="131">
                  <c:v>45.982999999999997</c:v>
                </c:pt>
                <c:pt idx="132">
                  <c:v>45.723000000000013</c:v>
                </c:pt>
                <c:pt idx="133">
                  <c:v>45.677</c:v>
                </c:pt>
                <c:pt idx="134">
                  <c:v>45.651000000000003</c:v>
                </c:pt>
                <c:pt idx="135">
                  <c:v>45.701000000000001</c:v>
                </c:pt>
                <c:pt idx="136">
                  <c:v>45.771000000000001</c:v>
                </c:pt>
                <c:pt idx="137">
                  <c:v>45.642000000000003</c:v>
                </c:pt>
                <c:pt idx="138">
                  <c:v>45.67</c:v>
                </c:pt>
                <c:pt idx="139">
                  <c:v>45.57</c:v>
                </c:pt>
                <c:pt idx="140">
                  <c:v>45.505000000000003</c:v>
                </c:pt>
                <c:pt idx="141">
                  <c:v>45.526000000000003</c:v>
                </c:pt>
                <c:pt idx="142">
                  <c:v>45.662000000000013</c:v>
                </c:pt>
                <c:pt idx="143">
                  <c:v>45.436</c:v>
                </c:pt>
                <c:pt idx="144">
                  <c:v>45.595000000000013</c:v>
                </c:pt>
                <c:pt idx="145">
                  <c:v>45.500999999999998</c:v>
                </c:pt>
                <c:pt idx="146">
                  <c:v>44.886000000000003</c:v>
                </c:pt>
                <c:pt idx="147">
                  <c:v>45.51</c:v>
                </c:pt>
                <c:pt idx="148">
                  <c:v>45.484000000000002</c:v>
                </c:pt>
                <c:pt idx="149">
                  <c:v>45.626000000000012</c:v>
                </c:pt>
                <c:pt idx="150">
                  <c:v>45.468000000000011</c:v>
                </c:pt>
                <c:pt idx="151">
                  <c:v>45.476999999999997</c:v>
                </c:pt>
                <c:pt idx="152">
                  <c:v>45.397000000000013</c:v>
                </c:pt>
                <c:pt idx="153">
                  <c:v>45.365000000000002</c:v>
                </c:pt>
                <c:pt idx="154">
                  <c:v>45.562000000000012</c:v>
                </c:pt>
                <c:pt idx="155">
                  <c:v>45.499000000000002</c:v>
                </c:pt>
                <c:pt idx="156">
                  <c:v>45.436</c:v>
                </c:pt>
                <c:pt idx="157">
                  <c:v>45.465000000000003</c:v>
                </c:pt>
                <c:pt idx="158">
                  <c:v>45.381999999999998</c:v>
                </c:pt>
                <c:pt idx="159">
                  <c:v>45.45</c:v>
                </c:pt>
                <c:pt idx="160">
                  <c:v>45.506</c:v>
                </c:pt>
                <c:pt idx="161">
                  <c:v>45.44</c:v>
                </c:pt>
                <c:pt idx="162">
                  <c:v>45.505000000000003</c:v>
                </c:pt>
                <c:pt idx="163">
                  <c:v>45.616999999999997</c:v>
                </c:pt>
                <c:pt idx="164">
                  <c:v>45.555</c:v>
                </c:pt>
                <c:pt idx="165">
                  <c:v>45.589000000000013</c:v>
                </c:pt>
                <c:pt idx="166">
                  <c:v>45.532000000000011</c:v>
                </c:pt>
                <c:pt idx="167">
                  <c:v>45.495000000000012</c:v>
                </c:pt>
                <c:pt idx="168">
                  <c:v>45.126000000000012</c:v>
                </c:pt>
                <c:pt idx="169">
                  <c:v>45.563000000000002</c:v>
                </c:pt>
                <c:pt idx="170">
                  <c:v>45.641000000000012</c:v>
                </c:pt>
                <c:pt idx="171">
                  <c:v>45.548000000000002</c:v>
                </c:pt>
                <c:pt idx="172">
                  <c:v>45.615000000000002</c:v>
                </c:pt>
                <c:pt idx="173">
                  <c:v>45.696000000000012</c:v>
                </c:pt>
                <c:pt idx="174">
                  <c:v>45.46</c:v>
                </c:pt>
                <c:pt idx="175">
                  <c:v>45.769000000000013</c:v>
                </c:pt>
                <c:pt idx="176">
                  <c:v>45.665000000000013</c:v>
                </c:pt>
                <c:pt idx="177">
                  <c:v>45.557000000000002</c:v>
                </c:pt>
                <c:pt idx="178">
                  <c:v>45.596000000000011</c:v>
                </c:pt>
                <c:pt idx="179">
                  <c:v>45.588000000000001</c:v>
                </c:pt>
                <c:pt idx="180">
                  <c:v>45.593000000000011</c:v>
                </c:pt>
                <c:pt idx="181">
                  <c:v>45.647000000000013</c:v>
                </c:pt>
                <c:pt idx="182">
                  <c:v>45.638000000000012</c:v>
                </c:pt>
                <c:pt idx="183">
                  <c:v>45.714000000000013</c:v>
                </c:pt>
                <c:pt idx="184">
                  <c:v>45.503</c:v>
                </c:pt>
                <c:pt idx="185">
                  <c:v>45.655000000000001</c:v>
                </c:pt>
                <c:pt idx="186">
                  <c:v>45.637</c:v>
                </c:pt>
                <c:pt idx="187">
                  <c:v>45.534000000000013</c:v>
                </c:pt>
                <c:pt idx="188">
                  <c:v>45.64</c:v>
                </c:pt>
                <c:pt idx="189">
                  <c:v>45.629000000000012</c:v>
                </c:pt>
                <c:pt idx="190">
                  <c:v>45.647000000000013</c:v>
                </c:pt>
                <c:pt idx="191">
                  <c:v>45.613999999999997</c:v>
                </c:pt>
                <c:pt idx="192">
                  <c:v>45.648000000000003</c:v>
                </c:pt>
                <c:pt idx="193">
                  <c:v>45.571000000000012</c:v>
                </c:pt>
                <c:pt idx="194">
                  <c:v>45.646000000000001</c:v>
                </c:pt>
                <c:pt idx="195">
                  <c:v>45.363</c:v>
                </c:pt>
                <c:pt idx="196">
                  <c:v>45.583000000000013</c:v>
                </c:pt>
                <c:pt idx="197">
                  <c:v>45.524000000000001</c:v>
                </c:pt>
                <c:pt idx="198">
                  <c:v>45.473999999999997</c:v>
                </c:pt>
                <c:pt idx="199">
                  <c:v>45.521000000000001</c:v>
                </c:pt>
                <c:pt idx="200">
                  <c:v>45.48</c:v>
                </c:pt>
                <c:pt idx="201">
                  <c:v>45.072000000000003</c:v>
                </c:pt>
                <c:pt idx="202">
                  <c:v>45.552</c:v>
                </c:pt>
                <c:pt idx="203">
                  <c:v>45.841000000000001</c:v>
                </c:pt>
                <c:pt idx="204">
                  <c:v>48.586000000000013</c:v>
                </c:pt>
                <c:pt idx="205">
                  <c:v>47.975000000000001</c:v>
                </c:pt>
                <c:pt idx="206">
                  <c:v>43.266000000000012</c:v>
                </c:pt>
                <c:pt idx="207">
                  <c:v>46.742000000000012</c:v>
                </c:pt>
                <c:pt idx="208">
                  <c:v>48.833000000000013</c:v>
                </c:pt>
                <c:pt idx="209">
                  <c:v>44.442999999999998</c:v>
                </c:pt>
                <c:pt idx="210">
                  <c:v>46.260000000000012</c:v>
                </c:pt>
                <c:pt idx="211">
                  <c:v>49.073</c:v>
                </c:pt>
                <c:pt idx="212">
                  <c:v>45.632000000000012</c:v>
                </c:pt>
                <c:pt idx="213">
                  <c:v>45.86</c:v>
                </c:pt>
                <c:pt idx="214">
                  <c:v>48.717000000000013</c:v>
                </c:pt>
                <c:pt idx="215">
                  <c:v>46.91</c:v>
                </c:pt>
                <c:pt idx="216">
                  <c:v>45.957999999999998</c:v>
                </c:pt>
                <c:pt idx="217">
                  <c:v>47.961000000000013</c:v>
                </c:pt>
                <c:pt idx="218">
                  <c:v>47.470999999999997</c:v>
                </c:pt>
                <c:pt idx="219">
                  <c:v>46.750999999999998</c:v>
                </c:pt>
                <c:pt idx="220">
                  <c:v>47.674000000000007</c:v>
                </c:pt>
                <c:pt idx="221">
                  <c:v>47.715000000000003</c:v>
                </c:pt>
                <c:pt idx="222">
                  <c:v>46.988999999999997</c:v>
                </c:pt>
                <c:pt idx="223">
                  <c:v>47.199000000000012</c:v>
                </c:pt>
                <c:pt idx="224">
                  <c:v>48.054000000000002</c:v>
                </c:pt>
                <c:pt idx="225">
                  <c:v>47.2680000000001</c:v>
                </c:pt>
                <c:pt idx="226">
                  <c:v>47.429000000000002</c:v>
                </c:pt>
                <c:pt idx="227">
                  <c:v>47.844999999999999</c:v>
                </c:pt>
                <c:pt idx="228">
                  <c:v>47.721000000000011</c:v>
                </c:pt>
                <c:pt idx="229">
                  <c:v>47.717000000000013</c:v>
                </c:pt>
                <c:pt idx="230">
                  <c:v>47.790000000000013</c:v>
                </c:pt>
                <c:pt idx="231">
                  <c:v>47.704000000000001</c:v>
                </c:pt>
                <c:pt idx="232">
                  <c:v>47.619</c:v>
                </c:pt>
                <c:pt idx="233">
                  <c:v>48.017000000000003</c:v>
                </c:pt>
                <c:pt idx="234">
                  <c:v>47.702000000000012</c:v>
                </c:pt>
                <c:pt idx="235">
                  <c:v>47.552999999999997</c:v>
                </c:pt>
                <c:pt idx="236">
                  <c:v>47.6920000000001</c:v>
                </c:pt>
                <c:pt idx="237">
                  <c:v>47.572000000000003</c:v>
                </c:pt>
                <c:pt idx="238">
                  <c:v>47.6280000000001</c:v>
                </c:pt>
                <c:pt idx="239">
                  <c:v>47.742000000000012</c:v>
                </c:pt>
                <c:pt idx="240">
                  <c:v>47.517000000000003</c:v>
                </c:pt>
                <c:pt idx="241">
                  <c:v>47.375</c:v>
                </c:pt>
                <c:pt idx="242">
                  <c:v>47.438000000000002</c:v>
                </c:pt>
                <c:pt idx="243">
                  <c:v>47.52</c:v>
                </c:pt>
                <c:pt idx="244">
                  <c:v>47.365000000000002</c:v>
                </c:pt>
                <c:pt idx="245">
                  <c:v>47.2620000000001</c:v>
                </c:pt>
                <c:pt idx="246">
                  <c:v>47.273000000000003</c:v>
                </c:pt>
                <c:pt idx="247">
                  <c:v>47.222000000000122</c:v>
                </c:pt>
                <c:pt idx="248">
                  <c:v>47.046999999999997</c:v>
                </c:pt>
                <c:pt idx="249">
                  <c:v>47.073</c:v>
                </c:pt>
                <c:pt idx="250">
                  <c:v>46.908000000000001</c:v>
                </c:pt>
                <c:pt idx="251">
                  <c:v>46.832000000000001</c:v>
                </c:pt>
                <c:pt idx="252">
                  <c:v>46.817999999999998</c:v>
                </c:pt>
                <c:pt idx="253">
                  <c:v>46.833000000000013</c:v>
                </c:pt>
                <c:pt idx="254">
                  <c:v>46.728000000000122</c:v>
                </c:pt>
                <c:pt idx="255">
                  <c:v>46.713000000000001</c:v>
                </c:pt>
                <c:pt idx="256">
                  <c:v>46.814</c:v>
                </c:pt>
                <c:pt idx="257">
                  <c:v>46.655000000000001</c:v>
                </c:pt>
                <c:pt idx="258">
                  <c:v>46.686999999999998</c:v>
                </c:pt>
                <c:pt idx="259">
                  <c:v>46.518000000000001</c:v>
                </c:pt>
                <c:pt idx="260">
                  <c:v>46.353000000000002</c:v>
                </c:pt>
                <c:pt idx="261">
                  <c:v>46.552</c:v>
                </c:pt>
                <c:pt idx="262">
                  <c:v>46.137</c:v>
                </c:pt>
                <c:pt idx="263">
                  <c:v>46.186</c:v>
                </c:pt>
                <c:pt idx="264">
                  <c:v>46.278000000000013</c:v>
                </c:pt>
                <c:pt idx="265">
                  <c:v>46.243000000000002</c:v>
                </c:pt>
                <c:pt idx="266">
                  <c:v>46.281000000000013</c:v>
                </c:pt>
                <c:pt idx="267">
                  <c:v>46.217000000000013</c:v>
                </c:pt>
                <c:pt idx="268">
                  <c:v>46.134</c:v>
                </c:pt>
                <c:pt idx="269">
                  <c:v>46.166000000000011</c:v>
                </c:pt>
                <c:pt idx="270">
                  <c:v>46.125000000000099</c:v>
                </c:pt>
                <c:pt idx="271">
                  <c:v>46.04</c:v>
                </c:pt>
                <c:pt idx="272">
                  <c:v>46.02</c:v>
                </c:pt>
                <c:pt idx="273">
                  <c:v>46.071000000000012</c:v>
                </c:pt>
                <c:pt idx="274">
                  <c:v>46.01</c:v>
                </c:pt>
                <c:pt idx="275">
                  <c:v>46.038000000000011</c:v>
                </c:pt>
                <c:pt idx="276">
                  <c:v>46.063000000000002</c:v>
                </c:pt>
                <c:pt idx="277">
                  <c:v>46.136000000000003</c:v>
                </c:pt>
                <c:pt idx="278">
                  <c:v>46.141000000000012</c:v>
                </c:pt>
                <c:pt idx="279">
                  <c:v>46.042000000000002</c:v>
                </c:pt>
                <c:pt idx="280">
                  <c:v>46.065000000000012</c:v>
                </c:pt>
                <c:pt idx="281">
                  <c:v>46.259</c:v>
                </c:pt>
                <c:pt idx="282">
                  <c:v>46.176000000000002</c:v>
                </c:pt>
                <c:pt idx="283">
                  <c:v>46.055999999999997</c:v>
                </c:pt>
                <c:pt idx="284">
                  <c:v>45.714000000000013</c:v>
                </c:pt>
                <c:pt idx="285">
                  <c:v>46.121000000000002</c:v>
                </c:pt>
                <c:pt idx="286">
                  <c:v>46.15</c:v>
                </c:pt>
                <c:pt idx="287">
                  <c:v>46.072000000000003</c:v>
                </c:pt>
                <c:pt idx="288">
                  <c:v>46.204000000000001</c:v>
                </c:pt>
                <c:pt idx="289">
                  <c:v>46.149000000000001</c:v>
                </c:pt>
                <c:pt idx="290">
                  <c:v>46.24</c:v>
                </c:pt>
                <c:pt idx="291">
                  <c:v>46.372</c:v>
                </c:pt>
                <c:pt idx="292">
                  <c:v>46.341999999999999</c:v>
                </c:pt>
                <c:pt idx="293">
                  <c:v>46.295000000000122</c:v>
                </c:pt>
                <c:pt idx="294">
                  <c:v>46.369</c:v>
                </c:pt>
                <c:pt idx="295">
                  <c:v>46.509</c:v>
                </c:pt>
                <c:pt idx="296">
                  <c:v>46.378</c:v>
                </c:pt>
                <c:pt idx="297">
                  <c:v>46.537000000000013</c:v>
                </c:pt>
                <c:pt idx="298">
                  <c:v>46.478000000000002</c:v>
                </c:pt>
                <c:pt idx="299">
                  <c:v>46.348999999999997</c:v>
                </c:pt>
                <c:pt idx="300">
                  <c:v>46.511000000000003</c:v>
                </c:pt>
                <c:pt idx="301">
                  <c:v>46.591000000000001</c:v>
                </c:pt>
                <c:pt idx="302">
                  <c:v>46.55</c:v>
                </c:pt>
                <c:pt idx="303">
                  <c:v>46.676000000000002</c:v>
                </c:pt>
                <c:pt idx="304">
                  <c:v>46.690000000000012</c:v>
                </c:pt>
                <c:pt idx="305">
                  <c:v>46.561</c:v>
                </c:pt>
                <c:pt idx="306">
                  <c:v>46.851999999999997</c:v>
                </c:pt>
                <c:pt idx="307">
                  <c:v>46.796000000000063</c:v>
                </c:pt>
                <c:pt idx="308">
                  <c:v>46.779000000000003</c:v>
                </c:pt>
                <c:pt idx="309">
                  <c:v>46.819000000000003</c:v>
                </c:pt>
                <c:pt idx="310">
                  <c:v>46.924000000000007</c:v>
                </c:pt>
                <c:pt idx="311">
                  <c:v>46.756999999999998</c:v>
                </c:pt>
                <c:pt idx="312">
                  <c:v>46.775000000000013</c:v>
                </c:pt>
                <c:pt idx="313">
                  <c:v>46.89</c:v>
                </c:pt>
                <c:pt idx="314">
                  <c:v>46.85</c:v>
                </c:pt>
                <c:pt idx="315">
                  <c:v>46.918999999999997</c:v>
                </c:pt>
                <c:pt idx="316">
                  <c:v>46.945</c:v>
                </c:pt>
                <c:pt idx="317">
                  <c:v>46.918999999999997</c:v>
                </c:pt>
                <c:pt idx="318">
                  <c:v>46.945</c:v>
                </c:pt>
                <c:pt idx="319">
                  <c:v>46.96</c:v>
                </c:pt>
                <c:pt idx="320">
                  <c:v>46.91</c:v>
                </c:pt>
                <c:pt idx="321">
                  <c:v>46.909000000000013</c:v>
                </c:pt>
                <c:pt idx="322">
                  <c:v>47.134</c:v>
                </c:pt>
                <c:pt idx="323">
                  <c:v>46.98</c:v>
                </c:pt>
                <c:pt idx="324">
                  <c:v>46.956000000000003</c:v>
                </c:pt>
                <c:pt idx="325">
                  <c:v>46.981000000000002</c:v>
                </c:pt>
                <c:pt idx="326">
                  <c:v>47.014000000000003</c:v>
                </c:pt>
                <c:pt idx="327">
                  <c:v>46.957999999999998</c:v>
                </c:pt>
                <c:pt idx="328">
                  <c:v>46.988999999999997</c:v>
                </c:pt>
                <c:pt idx="329">
                  <c:v>46.903000000000013</c:v>
                </c:pt>
                <c:pt idx="330">
                  <c:v>46.831000000000003</c:v>
                </c:pt>
                <c:pt idx="331">
                  <c:v>46.851999999999997</c:v>
                </c:pt>
                <c:pt idx="332">
                  <c:v>46.993000000000002</c:v>
                </c:pt>
                <c:pt idx="333">
                  <c:v>47.113</c:v>
                </c:pt>
                <c:pt idx="334">
                  <c:v>46.927</c:v>
                </c:pt>
                <c:pt idx="335">
                  <c:v>46.65</c:v>
                </c:pt>
                <c:pt idx="336">
                  <c:v>46.819000000000003</c:v>
                </c:pt>
                <c:pt idx="337">
                  <c:v>46.884999999999998</c:v>
                </c:pt>
                <c:pt idx="338">
                  <c:v>46.473000000000013</c:v>
                </c:pt>
                <c:pt idx="339">
                  <c:v>46.957000000000001</c:v>
                </c:pt>
                <c:pt idx="340">
                  <c:v>46.914000000000001</c:v>
                </c:pt>
                <c:pt idx="341">
                  <c:v>46.792000000000122</c:v>
                </c:pt>
                <c:pt idx="342">
                  <c:v>46.853000000000002</c:v>
                </c:pt>
                <c:pt idx="343">
                  <c:v>46.78</c:v>
                </c:pt>
                <c:pt idx="344">
                  <c:v>46.637</c:v>
                </c:pt>
                <c:pt idx="345">
                  <c:v>46.878999999999998</c:v>
                </c:pt>
                <c:pt idx="346">
                  <c:v>46.82</c:v>
                </c:pt>
                <c:pt idx="347">
                  <c:v>46.636000000000003</c:v>
                </c:pt>
                <c:pt idx="348">
                  <c:v>46.705000000000013</c:v>
                </c:pt>
                <c:pt idx="349">
                  <c:v>46.831000000000003</c:v>
                </c:pt>
                <c:pt idx="350">
                  <c:v>46.663000000000011</c:v>
                </c:pt>
                <c:pt idx="351">
                  <c:v>46.585000000000001</c:v>
                </c:pt>
                <c:pt idx="352">
                  <c:v>46.528000000000013</c:v>
                </c:pt>
                <c:pt idx="353">
                  <c:v>46.699000000000012</c:v>
                </c:pt>
                <c:pt idx="354">
                  <c:v>46.552999999999997</c:v>
                </c:pt>
                <c:pt idx="355">
                  <c:v>46.606000000000002</c:v>
                </c:pt>
                <c:pt idx="356">
                  <c:v>46.627000000000002</c:v>
                </c:pt>
                <c:pt idx="357">
                  <c:v>46.563000000000002</c:v>
                </c:pt>
                <c:pt idx="358">
                  <c:v>46.621000000000002</c:v>
                </c:pt>
                <c:pt idx="359">
                  <c:v>46.571000000000012</c:v>
                </c:pt>
                <c:pt idx="360">
                  <c:v>46.506</c:v>
                </c:pt>
                <c:pt idx="361">
                  <c:v>46.497</c:v>
                </c:pt>
                <c:pt idx="362">
                  <c:v>45.93</c:v>
                </c:pt>
                <c:pt idx="363">
                  <c:v>46.608000000000011</c:v>
                </c:pt>
                <c:pt idx="364">
                  <c:v>46.917000000000002</c:v>
                </c:pt>
                <c:pt idx="365">
                  <c:v>46.56</c:v>
                </c:pt>
                <c:pt idx="366">
                  <c:v>46.462000000000003</c:v>
                </c:pt>
                <c:pt idx="367">
                  <c:v>46.641000000000012</c:v>
                </c:pt>
                <c:pt idx="368">
                  <c:v>46.591000000000001</c:v>
                </c:pt>
                <c:pt idx="369">
                  <c:v>46.532000000000011</c:v>
                </c:pt>
                <c:pt idx="370">
                  <c:v>46.451000000000001</c:v>
                </c:pt>
                <c:pt idx="371">
                  <c:v>46.42</c:v>
                </c:pt>
                <c:pt idx="372">
                  <c:v>46.555</c:v>
                </c:pt>
                <c:pt idx="373">
                  <c:v>46.417999999999999</c:v>
                </c:pt>
                <c:pt idx="374">
                  <c:v>46.396000000000001</c:v>
                </c:pt>
                <c:pt idx="375">
                  <c:v>46.465000000000003</c:v>
                </c:pt>
                <c:pt idx="376">
                  <c:v>46.378999999999998</c:v>
                </c:pt>
                <c:pt idx="377">
                  <c:v>46.387999999999998</c:v>
                </c:pt>
                <c:pt idx="378">
                  <c:v>46.507000000000012</c:v>
                </c:pt>
                <c:pt idx="379">
                  <c:v>46.565000000000012</c:v>
                </c:pt>
                <c:pt idx="380">
                  <c:v>46.496000000000002</c:v>
                </c:pt>
                <c:pt idx="381">
                  <c:v>46.567</c:v>
                </c:pt>
                <c:pt idx="382">
                  <c:v>46.423000000000002</c:v>
                </c:pt>
                <c:pt idx="383">
                  <c:v>46.468000000000011</c:v>
                </c:pt>
                <c:pt idx="384">
                  <c:v>46.568000000000012</c:v>
                </c:pt>
                <c:pt idx="385">
                  <c:v>46.438000000000002</c:v>
                </c:pt>
                <c:pt idx="386">
                  <c:v>46.481000000000002</c:v>
                </c:pt>
                <c:pt idx="387">
                  <c:v>46.502000000000002</c:v>
                </c:pt>
                <c:pt idx="388">
                  <c:v>46.557000000000002</c:v>
                </c:pt>
                <c:pt idx="389">
                  <c:v>46.626000000000012</c:v>
                </c:pt>
                <c:pt idx="390">
                  <c:v>46.433999999999997</c:v>
                </c:pt>
                <c:pt idx="391">
                  <c:v>46.615000000000002</c:v>
                </c:pt>
                <c:pt idx="392">
                  <c:v>46.567</c:v>
                </c:pt>
                <c:pt idx="393">
                  <c:v>46.528000000000013</c:v>
                </c:pt>
                <c:pt idx="394">
                  <c:v>46.516000000000012</c:v>
                </c:pt>
                <c:pt idx="395">
                  <c:v>46.476999999999997</c:v>
                </c:pt>
                <c:pt idx="396">
                  <c:v>46.552</c:v>
                </c:pt>
                <c:pt idx="397">
                  <c:v>46.633000000000003</c:v>
                </c:pt>
                <c:pt idx="398">
                  <c:v>46.602000000000011</c:v>
                </c:pt>
                <c:pt idx="399">
                  <c:v>46.609000000000002</c:v>
                </c:pt>
                <c:pt idx="400">
                  <c:v>46.599000000000011</c:v>
                </c:pt>
                <c:pt idx="401">
                  <c:v>46.503999999999998</c:v>
                </c:pt>
                <c:pt idx="402">
                  <c:v>46.65</c:v>
                </c:pt>
                <c:pt idx="403">
                  <c:v>46.645000000000003</c:v>
                </c:pt>
                <c:pt idx="404">
                  <c:v>46.627000000000002</c:v>
                </c:pt>
                <c:pt idx="405">
                  <c:v>46.484999999999999</c:v>
                </c:pt>
                <c:pt idx="406">
                  <c:v>46.546999999999997</c:v>
                </c:pt>
                <c:pt idx="407">
                  <c:v>46.55</c:v>
                </c:pt>
                <c:pt idx="408">
                  <c:v>46.555999999999997</c:v>
                </c:pt>
                <c:pt idx="409">
                  <c:v>46.395000000000003</c:v>
                </c:pt>
                <c:pt idx="410">
                  <c:v>46.418999999999997</c:v>
                </c:pt>
                <c:pt idx="411">
                  <c:v>46.399000000000001</c:v>
                </c:pt>
                <c:pt idx="412">
                  <c:v>46.492000000000012</c:v>
                </c:pt>
                <c:pt idx="413">
                  <c:v>46.425000000000011</c:v>
                </c:pt>
                <c:pt idx="414">
                  <c:v>46.44</c:v>
                </c:pt>
                <c:pt idx="415">
                  <c:v>46.555999999999997</c:v>
                </c:pt>
                <c:pt idx="416">
                  <c:v>46.449000000000012</c:v>
                </c:pt>
                <c:pt idx="417">
                  <c:v>46.392000000000003</c:v>
                </c:pt>
                <c:pt idx="418">
                  <c:v>46.558</c:v>
                </c:pt>
                <c:pt idx="419">
                  <c:v>46.519000000000013</c:v>
                </c:pt>
                <c:pt idx="420">
                  <c:v>46.529000000000003</c:v>
                </c:pt>
                <c:pt idx="421">
                  <c:v>46.448</c:v>
                </c:pt>
                <c:pt idx="422">
                  <c:v>46.311999999999998</c:v>
                </c:pt>
                <c:pt idx="423">
                  <c:v>46.421000000000006</c:v>
                </c:pt>
                <c:pt idx="424">
                  <c:v>46.484999999999999</c:v>
                </c:pt>
                <c:pt idx="425">
                  <c:v>46.551000000000002</c:v>
                </c:pt>
                <c:pt idx="426">
                  <c:v>46.272000000000013</c:v>
                </c:pt>
                <c:pt idx="427">
                  <c:v>46.564</c:v>
                </c:pt>
                <c:pt idx="428">
                  <c:v>46.444000000000003</c:v>
                </c:pt>
                <c:pt idx="429">
                  <c:v>46.369</c:v>
                </c:pt>
                <c:pt idx="430">
                  <c:v>46.350999999999999</c:v>
                </c:pt>
                <c:pt idx="431">
                  <c:v>46.515000000000001</c:v>
                </c:pt>
                <c:pt idx="432">
                  <c:v>46.31</c:v>
                </c:pt>
                <c:pt idx="433">
                  <c:v>46.378999999999998</c:v>
                </c:pt>
                <c:pt idx="434">
                  <c:v>46.558999999999997</c:v>
                </c:pt>
                <c:pt idx="435">
                  <c:v>46.417000000000002</c:v>
                </c:pt>
                <c:pt idx="436">
                  <c:v>46.470999999999997</c:v>
                </c:pt>
                <c:pt idx="437">
                  <c:v>46.444000000000003</c:v>
                </c:pt>
                <c:pt idx="438">
                  <c:v>46.17</c:v>
                </c:pt>
                <c:pt idx="439">
                  <c:v>46.387</c:v>
                </c:pt>
                <c:pt idx="440">
                  <c:v>46.522000000000013</c:v>
                </c:pt>
                <c:pt idx="441">
                  <c:v>46.35</c:v>
                </c:pt>
                <c:pt idx="442">
                  <c:v>46.494</c:v>
                </c:pt>
                <c:pt idx="443">
                  <c:v>46.464000000000013</c:v>
                </c:pt>
                <c:pt idx="444">
                  <c:v>46.301000000000002</c:v>
                </c:pt>
                <c:pt idx="445">
                  <c:v>46.456000000000003</c:v>
                </c:pt>
                <c:pt idx="446">
                  <c:v>46.4</c:v>
                </c:pt>
                <c:pt idx="447">
                  <c:v>46.509</c:v>
                </c:pt>
              </c:numCache>
            </c:numRef>
          </c:yVal>
          <c:smooth val="1"/>
        </c:ser>
        <c:dLbls>
          <c:showLegendKey val="0"/>
          <c:showVal val="0"/>
          <c:showCatName val="0"/>
          <c:showSerName val="0"/>
          <c:showPercent val="0"/>
          <c:showBubbleSize val="0"/>
        </c:dLbls>
        <c:axId val="44841600"/>
        <c:axId val="44843392"/>
      </c:scatterChart>
      <c:valAx>
        <c:axId val="44841600"/>
        <c:scaling>
          <c:orientation val="minMax"/>
          <c:max val="45"/>
          <c:min val="0"/>
        </c:scaling>
        <c:delete val="0"/>
        <c:axPos val="b"/>
        <c:numFmt formatCode="General" sourceLinked="1"/>
        <c:majorTickMark val="in"/>
        <c:minorTickMark val="none"/>
        <c:tickLblPos val="none"/>
        <c:txPr>
          <a:bodyPr rot="0" vert="horz"/>
          <a:lstStyle/>
          <a:p>
            <a:pPr>
              <a:defRPr sz="1800" b="0" i="0" u="none" strike="noStrike" baseline="0">
                <a:solidFill>
                  <a:srgbClr val="000000"/>
                </a:solidFill>
                <a:latin typeface="Calibri"/>
                <a:ea typeface="Calibri"/>
                <a:cs typeface="Calibri"/>
              </a:defRPr>
            </a:pPr>
            <a:endParaRPr lang="en-US"/>
          </a:p>
        </c:txPr>
        <c:crossAx val="44843392"/>
        <c:crosses val="autoZero"/>
        <c:crossBetween val="midCat"/>
        <c:majorUnit val="5"/>
        <c:minorUnit val="4"/>
      </c:valAx>
      <c:valAx>
        <c:axId val="44843392"/>
        <c:scaling>
          <c:orientation val="minMax"/>
          <c:max val="48"/>
          <c:min val="44"/>
        </c:scaling>
        <c:delete val="0"/>
        <c:axPos val="l"/>
        <c:numFmt formatCode="General" sourceLinked="1"/>
        <c:majorTickMark val="out"/>
        <c:minorTickMark val="none"/>
        <c:tickLblPos val="nextTo"/>
        <c:txPr>
          <a:bodyPr/>
          <a:lstStyle/>
          <a:p>
            <a:pPr>
              <a:defRPr sz="1800">
                <a:solidFill>
                  <a:schemeClr val="bg1"/>
                </a:solidFill>
              </a:defRPr>
            </a:pPr>
            <a:endParaRPr lang="en-US"/>
          </a:p>
        </c:txPr>
        <c:crossAx val="44841600"/>
        <c:crossesAt val="0"/>
        <c:crossBetween val="midCat"/>
        <c:majorUnit val="2"/>
        <c:minorUnit val="0.4"/>
      </c:valAx>
      <c:spPr>
        <a:noFill/>
        <a:ln w="25400">
          <a:noFill/>
        </a:ln>
      </c:spPr>
    </c:plotArea>
    <c:plotVisOnly val="1"/>
    <c:dispBlanksAs val="gap"/>
    <c:showDLblsOverMax val="0"/>
  </c:chart>
  <c:spPr>
    <a:noFill/>
    <a:ln>
      <a:noFill/>
    </a:ln>
  </c:sp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EE0205A-126B-4486-A213-B2B36A62ECD8}" type="doc">
      <dgm:prSet loTypeId="urn:microsoft.com/office/officeart/2009/3/layout/DescendingProcess" loCatId="process" qsTypeId="urn:microsoft.com/office/officeart/2005/8/quickstyle/simple1" qsCatId="simple" csTypeId="urn:microsoft.com/office/officeart/2005/8/colors/accent1_2" csCatId="accent1" phldr="1"/>
      <dgm:spPr/>
      <dgm:t>
        <a:bodyPr/>
        <a:lstStyle/>
        <a:p>
          <a:endParaRPr lang="en-US"/>
        </a:p>
      </dgm:t>
    </dgm:pt>
    <dgm:pt modelId="{2589171E-CC63-458B-8E09-72489523A870}">
      <dgm:prSet phldrT="[Text]"/>
      <dgm:spPr>
        <a:noFill/>
      </dgm:spPr>
      <dgm:t>
        <a:bodyPr/>
        <a:lstStyle/>
        <a:p>
          <a:pPr algn="ctr"/>
          <a:r>
            <a:rPr lang="en-US" dirty="0" smtClean="0">
              <a:solidFill>
                <a:schemeClr val="bg1"/>
              </a:solidFill>
              <a:latin typeface="Segoe UI Light" pitchFamily="34" charset="0"/>
            </a:rPr>
            <a:t>2. </a:t>
          </a:r>
          <a:r>
            <a:rPr lang="en-US" dirty="0" smtClean="0">
              <a:solidFill>
                <a:schemeClr val="bg1"/>
              </a:solidFill>
              <a:latin typeface="Segoe UI Semibold" pitchFamily="34" charset="0"/>
            </a:rPr>
            <a:t>semi-automated</a:t>
          </a:r>
          <a:r>
            <a:rPr lang="en-US" dirty="0" smtClean="0">
              <a:solidFill>
                <a:schemeClr val="bg1"/>
              </a:solidFill>
              <a:latin typeface="Segoe UI Light" pitchFamily="34" charset="0"/>
            </a:rPr>
            <a:t> label</a:t>
          </a:r>
          <a:endParaRPr lang="en-US" dirty="0">
            <a:solidFill>
              <a:schemeClr val="bg1"/>
            </a:solidFill>
            <a:latin typeface="Segoe UI Light" pitchFamily="34" charset="0"/>
          </a:endParaRPr>
        </a:p>
      </dgm:t>
    </dgm:pt>
    <dgm:pt modelId="{C6AB8622-7858-47A7-AE77-E5D004A6CA64}" type="parTrans" cxnId="{99C3A1CD-C991-4F86-9A8B-6E000B74CF3C}">
      <dgm:prSet/>
      <dgm:spPr/>
      <dgm:t>
        <a:bodyPr/>
        <a:lstStyle/>
        <a:p>
          <a:endParaRPr lang="en-US">
            <a:solidFill>
              <a:schemeClr val="bg1"/>
            </a:solidFill>
            <a:latin typeface="Segoe UI Light" pitchFamily="34" charset="0"/>
          </a:endParaRPr>
        </a:p>
      </dgm:t>
    </dgm:pt>
    <dgm:pt modelId="{6A65CCFC-9FD2-4C35-8B2F-86489CAC46F3}" type="sibTrans" cxnId="{99C3A1CD-C991-4F86-9A8B-6E000B74CF3C}">
      <dgm:prSet/>
      <dgm:spPr>
        <a:noFill/>
        <a:ln>
          <a:noFill/>
        </a:ln>
      </dgm:spPr>
      <dgm:t>
        <a:bodyPr/>
        <a:lstStyle/>
        <a:p>
          <a:endParaRPr lang="en-US">
            <a:solidFill>
              <a:schemeClr val="bg1"/>
            </a:solidFill>
            <a:latin typeface="Segoe UI Light" pitchFamily="34" charset="0"/>
          </a:endParaRPr>
        </a:p>
      </dgm:t>
    </dgm:pt>
    <dgm:pt modelId="{1478CC42-FFB4-4A87-A8EB-7A9059C66973}">
      <dgm:prSet phldrT="[Text]"/>
      <dgm:spPr>
        <a:noFill/>
      </dgm:spPr>
      <dgm:t>
        <a:bodyPr/>
        <a:lstStyle/>
        <a:p>
          <a:pPr algn="ctr"/>
          <a:r>
            <a:rPr lang="en-US" dirty="0" smtClean="0">
              <a:solidFill>
                <a:schemeClr val="bg1"/>
              </a:solidFill>
              <a:latin typeface="Segoe UI Light" pitchFamily="34" charset="0"/>
            </a:rPr>
            <a:t>3. </a:t>
          </a:r>
          <a:r>
            <a:rPr lang="en-US" dirty="0" smtClean="0">
              <a:solidFill>
                <a:schemeClr val="bg1"/>
              </a:solidFill>
              <a:latin typeface="Segoe UI Semibold" pitchFamily="34" charset="0"/>
            </a:rPr>
            <a:t>review </a:t>
          </a:r>
          <a:r>
            <a:rPr lang="en-US" dirty="0" smtClean="0">
              <a:solidFill>
                <a:schemeClr val="bg1"/>
              </a:solidFill>
              <a:latin typeface="Segoe UI Light" pitchFamily="34" charset="0"/>
            </a:rPr>
            <a:t>annotator</a:t>
          </a:r>
          <a:endParaRPr lang="en-US" dirty="0">
            <a:solidFill>
              <a:schemeClr val="bg1"/>
            </a:solidFill>
            <a:latin typeface="Segoe UI Light" pitchFamily="34" charset="0"/>
          </a:endParaRPr>
        </a:p>
      </dgm:t>
    </dgm:pt>
    <dgm:pt modelId="{F5585B36-0E8C-4AB8-8D9A-11101EA59449}" type="parTrans" cxnId="{EB4C1DB2-ECC5-4402-8CC9-4ED3724CA17E}">
      <dgm:prSet/>
      <dgm:spPr/>
      <dgm:t>
        <a:bodyPr/>
        <a:lstStyle/>
        <a:p>
          <a:endParaRPr lang="en-US">
            <a:solidFill>
              <a:schemeClr val="bg1"/>
            </a:solidFill>
            <a:latin typeface="Segoe UI Light" pitchFamily="34" charset="0"/>
          </a:endParaRPr>
        </a:p>
      </dgm:t>
    </dgm:pt>
    <dgm:pt modelId="{92D11053-1E3F-45F9-B505-8C028C918160}" type="sibTrans" cxnId="{EB4C1DB2-ECC5-4402-8CC9-4ED3724CA17E}">
      <dgm:prSet/>
      <dgm:spPr>
        <a:noFill/>
        <a:ln>
          <a:noFill/>
        </a:ln>
      </dgm:spPr>
      <dgm:t>
        <a:bodyPr/>
        <a:lstStyle/>
        <a:p>
          <a:endParaRPr lang="en-US">
            <a:solidFill>
              <a:schemeClr val="bg1"/>
            </a:solidFill>
            <a:latin typeface="Segoe UI Light" pitchFamily="34" charset="0"/>
          </a:endParaRPr>
        </a:p>
      </dgm:t>
    </dgm:pt>
    <dgm:pt modelId="{37D4A3E3-4F2A-4FAA-9FBE-FF70486AF32B}">
      <dgm:prSet phldrT="[Text]"/>
      <dgm:spPr>
        <a:noFill/>
      </dgm:spPr>
      <dgm:t>
        <a:bodyPr/>
        <a:lstStyle/>
        <a:p>
          <a:r>
            <a:rPr lang="en-US" dirty="0" smtClean="0">
              <a:solidFill>
                <a:schemeClr val="bg1"/>
              </a:solidFill>
              <a:latin typeface="Segoe UI Light" pitchFamily="34" charset="0"/>
            </a:rPr>
            <a:t>4. </a:t>
          </a:r>
          <a:r>
            <a:rPr lang="en-US" dirty="0" smtClean="0">
              <a:solidFill>
                <a:schemeClr val="bg1"/>
              </a:solidFill>
              <a:latin typeface="Segoe UI Semibold" pitchFamily="34" charset="0"/>
            </a:rPr>
            <a:t>verification</a:t>
          </a:r>
          <a:endParaRPr lang="en-US" dirty="0">
            <a:solidFill>
              <a:schemeClr val="bg1"/>
            </a:solidFill>
            <a:latin typeface="Segoe UI Semibold" pitchFamily="34" charset="0"/>
          </a:endParaRPr>
        </a:p>
      </dgm:t>
    </dgm:pt>
    <dgm:pt modelId="{2048AA3D-E788-4AE3-9733-EF08CAF61B69}" type="parTrans" cxnId="{6DFDCF70-3442-4800-A8CD-E32A9AA74168}">
      <dgm:prSet/>
      <dgm:spPr/>
      <dgm:t>
        <a:bodyPr/>
        <a:lstStyle/>
        <a:p>
          <a:endParaRPr lang="en-US">
            <a:solidFill>
              <a:schemeClr val="bg1"/>
            </a:solidFill>
            <a:latin typeface="Segoe UI Light" pitchFamily="34" charset="0"/>
          </a:endParaRPr>
        </a:p>
      </dgm:t>
    </dgm:pt>
    <dgm:pt modelId="{BBFC82C6-17F8-4DD8-BA60-C75CB22F4C0F}" type="sibTrans" cxnId="{6DFDCF70-3442-4800-A8CD-E32A9AA74168}">
      <dgm:prSet/>
      <dgm:spPr>
        <a:noFill/>
        <a:ln>
          <a:noFill/>
        </a:ln>
      </dgm:spPr>
      <dgm:t>
        <a:bodyPr/>
        <a:lstStyle/>
        <a:p>
          <a:endParaRPr lang="en-US">
            <a:solidFill>
              <a:schemeClr val="bg1"/>
            </a:solidFill>
            <a:latin typeface="Segoe UI Light" pitchFamily="34" charset="0"/>
          </a:endParaRPr>
        </a:p>
      </dgm:t>
    </dgm:pt>
    <dgm:pt modelId="{F48F1641-2C64-4871-89C0-B3FB11ECABBA}">
      <dgm:prSet phldrT="[Text]"/>
      <dgm:spPr>
        <a:noFill/>
      </dgm:spPr>
      <dgm:t>
        <a:bodyPr/>
        <a:lstStyle/>
        <a:p>
          <a:r>
            <a:rPr lang="en-US" dirty="0" smtClean="0">
              <a:solidFill>
                <a:schemeClr val="bg1"/>
              </a:solidFill>
              <a:latin typeface="Segoe UI Light" pitchFamily="34" charset="0"/>
            </a:rPr>
            <a:t>5. </a:t>
          </a:r>
          <a:r>
            <a:rPr lang="en-US" dirty="0" smtClean="0">
              <a:solidFill>
                <a:schemeClr val="bg1"/>
              </a:solidFill>
              <a:latin typeface="Segoe UI Semibold" pitchFamily="34" charset="0"/>
            </a:rPr>
            <a:t>final</a:t>
          </a:r>
          <a:r>
            <a:rPr lang="en-US" dirty="0" smtClean="0">
              <a:solidFill>
                <a:schemeClr val="bg1"/>
              </a:solidFill>
              <a:latin typeface="Segoe UI Light" pitchFamily="34" charset="0"/>
            </a:rPr>
            <a:t> label</a:t>
          </a:r>
          <a:endParaRPr lang="en-US" dirty="0">
            <a:solidFill>
              <a:schemeClr val="bg1"/>
            </a:solidFill>
            <a:latin typeface="Segoe UI Light" pitchFamily="34" charset="0"/>
          </a:endParaRPr>
        </a:p>
      </dgm:t>
    </dgm:pt>
    <dgm:pt modelId="{7E2426A0-19ED-40F5-9EEA-17D72243BCD5}" type="parTrans" cxnId="{011C6AA1-7E9B-4C96-8072-3A10DE228108}">
      <dgm:prSet/>
      <dgm:spPr/>
      <dgm:t>
        <a:bodyPr/>
        <a:lstStyle/>
        <a:p>
          <a:endParaRPr lang="en-US">
            <a:latin typeface="Segoe UI Light" pitchFamily="34" charset="0"/>
          </a:endParaRPr>
        </a:p>
      </dgm:t>
    </dgm:pt>
    <dgm:pt modelId="{ADF46276-7D5E-419F-83C1-AB0293A6B022}" type="sibTrans" cxnId="{011C6AA1-7E9B-4C96-8072-3A10DE228108}">
      <dgm:prSet/>
      <dgm:spPr/>
      <dgm:t>
        <a:bodyPr/>
        <a:lstStyle/>
        <a:p>
          <a:endParaRPr lang="en-US">
            <a:latin typeface="Segoe UI Light" pitchFamily="34" charset="0"/>
          </a:endParaRPr>
        </a:p>
      </dgm:t>
    </dgm:pt>
    <dgm:pt modelId="{229F3E69-C52B-4841-B817-15275D4A781F}">
      <dgm:prSet phldrT="[Text]"/>
      <dgm:spPr>
        <a:noFill/>
      </dgm:spPr>
      <dgm:t>
        <a:bodyPr/>
        <a:lstStyle/>
        <a:p>
          <a:r>
            <a:rPr lang="en-US" dirty="0" smtClean="0">
              <a:solidFill>
                <a:schemeClr val="bg1"/>
              </a:solidFill>
              <a:latin typeface="Segoe UI Light" pitchFamily="34" charset="0"/>
            </a:rPr>
            <a:t>1. </a:t>
          </a:r>
          <a:r>
            <a:rPr lang="en-US" dirty="0" smtClean="0">
              <a:solidFill>
                <a:schemeClr val="bg1"/>
              </a:solidFill>
              <a:latin typeface="Segoe UI Semibold" pitchFamily="34" charset="0"/>
            </a:rPr>
            <a:t>ground truth </a:t>
          </a:r>
          <a:r>
            <a:rPr lang="en-US" dirty="0" smtClean="0">
              <a:solidFill>
                <a:schemeClr val="bg1"/>
              </a:solidFill>
              <a:latin typeface="Segoe UI Light" pitchFamily="34" charset="0"/>
            </a:rPr>
            <a:t>sensor</a:t>
          </a:r>
          <a:endParaRPr lang="en-US" dirty="0">
            <a:solidFill>
              <a:schemeClr val="bg1"/>
            </a:solidFill>
            <a:latin typeface="Segoe UI Light" pitchFamily="34" charset="0"/>
          </a:endParaRPr>
        </a:p>
      </dgm:t>
    </dgm:pt>
    <dgm:pt modelId="{689DAE13-6E96-4F6B-AA23-C5016781F2A3}" type="parTrans" cxnId="{615FE545-B137-42E2-92FB-3616D256E117}">
      <dgm:prSet/>
      <dgm:spPr/>
      <dgm:t>
        <a:bodyPr/>
        <a:lstStyle/>
        <a:p>
          <a:endParaRPr lang="en-US"/>
        </a:p>
      </dgm:t>
    </dgm:pt>
    <dgm:pt modelId="{02E9E42B-A5AB-4A4E-996C-EB5E3419A245}" type="sibTrans" cxnId="{615FE545-B137-42E2-92FB-3616D256E117}">
      <dgm:prSet/>
      <dgm:spPr/>
      <dgm:t>
        <a:bodyPr/>
        <a:lstStyle/>
        <a:p>
          <a:endParaRPr lang="en-US"/>
        </a:p>
      </dgm:t>
    </dgm:pt>
    <dgm:pt modelId="{F5B96603-1114-4293-A8B3-133FA23948D6}" type="pres">
      <dgm:prSet presAssocID="{4EE0205A-126B-4486-A213-B2B36A62ECD8}" presName="Name0" presStyleCnt="0">
        <dgm:presLayoutVars>
          <dgm:chMax val="7"/>
          <dgm:chPref val="5"/>
        </dgm:presLayoutVars>
      </dgm:prSet>
      <dgm:spPr/>
      <dgm:t>
        <a:bodyPr/>
        <a:lstStyle/>
        <a:p>
          <a:endParaRPr lang="en-US"/>
        </a:p>
      </dgm:t>
    </dgm:pt>
    <dgm:pt modelId="{281339F1-9BFF-4D9A-8D8C-F376F746E784}" type="pres">
      <dgm:prSet presAssocID="{4EE0205A-126B-4486-A213-B2B36A62ECD8}" presName="arrowNode" presStyleLbl="node1" presStyleIdx="0" presStyleCnt="1" custLinFactNeighborX="-4511"/>
      <dgm:spPr>
        <a:solidFill>
          <a:srgbClr val="C00000"/>
        </a:solidFill>
        <a:ln>
          <a:noFill/>
        </a:ln>
      </dgm:spPr>
    </dgm:pt>
    <dgm:pt modelId="{525DDC4D-7D78-44D5-B037-4D59F68FD860}" type="pres">
      <dgm:prSet presAssocID="{229F3E69-C52B-4841-B817-15275D4A781F}" presName="txNode1" presStyleLbl="revTx" presStyleIdx="0" presStyleCnt="5" custScaleX="174020">
        <dgm:presLayoutVars>
          <dgm:bulletEnabled val="1"/>
        </dgm:presLayoutVars>
      </dgm:prSet>
      <dgm:spPr/>
      <dgm:t>
        <a:bodyPr/>
        <a:lstStyle/>
        <a:p>
          <a:endParaRPr lang="en-US"/>
        </a:p>
      </dgm:t>
    </dgm:pt>
    <dgm:pt modelId="{B741EFA0-C90D-4AE3-A1C8-DAD917EFAAA5}" type="pres">
      <dgm:prSet presAssocID="{2589171E-CC63-458B-8E09-72489523A870}" presName="txNode2" presStyleLbl="revTx" presStyleIdx="1" presStyleCnt="5" custScaleX="144668" custLinFactNeighborX="6946">
        <dgm:presLayoutVars>
          <dgm:bulletEnabled val="1"/>
        </dgm:presLayoutVars>
      </dgm:prSet>
      <dgm:spPr/>
      <dgm:t>
        <a:bodyPr/>
        <a:lstStyle/>
        <a:p>
          <a:endParaRPr lang="en-US"/>
        </a:p>
      </dgm:t>
    </dgm:pt>
    <dgm:pt modelId="{E8C458A9-44E6-43DA-85DE-C28D81364040}" type="pres">
      <dgm:prSet presAssocID="{6A65CCFC-9FD2-4C35-8B2F-86489CAC46F3}" presName="dotNode2" presStyleCnt="0"/>
      <dgm:spPr/>
    </dgm:pt>
    <dgm:pt modelId="{25FA2AB2-FFE3-4F9D-ACD4-E3D1C69CF9BC}" type="pres">
      <dgm:prSet presAssocID="{6A65CCFC-9FD2-4C35-8B2F-86489CAC46F3}" presName="dotRepeatNode" presStyleLbl="fgShp" presStyleIdx="0" presStyleCnt="3"/>
      <dgm:spPr/>
      <dgm:t>
        <a:bodyPr/>
        <a:lstStyle/>
        <a:p>
          <a:endParaRPr lang="en-US"/>
        </a:p>
      </dgm:t>
    </dgm:pt>
    <dgm:pt modelId="{510744E0-270B-4F12-9FE8-AEA0C51190B9}" type="pres">
      <dgm:prSet presAssocID="{1478CC42-FFB4-4A87-A8EB-7A9059C66973}" presName="txNode3" presStyleLbl="revTx" presStyleIdx="2" presStyleCnt="5" custScaleX="120835" custLinFactNeighborX="-14050" custLinFactNeighborY="50324">
        <dgm:presLayoutVars>
          <dgm:bulletEnabled val="1"/>
        </dgm:presLayoutVars>
      </dgm:prSet>
      <dgm:spPr/>
      <dgm:t>
        <a:bodyPr/>
        <a:lstStyle/>
        <a:p>
          <a:endParaRPr lang="en-US"/>
        </a:p>
      </dgm:t>
    </dgm:pt>
    <dgm:pt modelId="{9B6F1D0A-E76C-412E-B6B6-780F0C2CEB19}" type="pres">
      <dgm:prSet presAssocID="{92D11053-1E3F-45F9-B505-8C028C918160}" presName="dotNode3" presStyleCnt="0"/>
      <dgm:spPr/>
    </dgm:pt>
    <dgm:pt modelId="{ECD1F4D9-A396-4C25-9827-C08C4AFAC93E}" type="pres">
      <dgm:prSet presAssocID="{92D11053-1E3F-45F9-B505-8C028C918160}" presName="dotRepeatNode" presStyleLbl="fgShp" presStyleIdx="1" presStyleCnt="3"/>
      <dgm:spPr/>
      <dgm:t>
        <a:bodyPr/>
        <a:lstStyle/>
        <a:p>
          <a:endParaRPr lang="en-US"/>
        </a:p>
      </dgm:t>
    </dgm:pt>
    <dgm:pt modelId="{3FBD63BE-E173-4AC4-B375-FD9D9E541723}" type="pres">
      <dgm:prSet presAssocID="{37D4A3E3-4F2A-4FAA-9FBE-FF70486AF32B}" presName="txNode4" presStyleLbl="revTx" presStyleIdx="3" presStyleCnt="5" custScaleX="116747">
        <dgm:presLayoutVars>
          <dgm:bulletEnabled val="1"/>
        </dgm:presLayoutVars>
      </dgm:prSet>
      <dgm:spPr/>
      <dgm:t>
        <a:bodyPr/>
        <a:lstStyle/>
        <a:p>
          <a:endParaRPr lang="en-US"/>
        </a:p>
      </dgm:t>
    </dgm:pt>
    <dgm:pt modelId="{E96156CA-C211-47E6-BFE3-27D9AD9F3006}" type="pres">
      <dgm:prSet presAssocID="{BBFC82C6-17F8-4DD8-BA60-C75CB22F4C0F}" presName="dotNode4" presStyleCnt="0"/>
      <dgm:spPr/>
    </dgm:pt>
    <dgm:pt modelId="{E81448C3-49A8-405E-938D-7E3E8F714B6D}" type="pres">
      <dgm:prSet presAssocID="{BBFC82C6-17F8-4DD8-BA60-C75CB22F4C0F}" presName="dotRepeatNode" presStyleLbl="fgShp" presStyleIdx="2" presStyleCnt="3"/>
      <dgm:spPr/>
      <dgm:t>
        <a:bodyPr/>
        <a:lstStyle/>
        <a:p>
          <a:endParaRPr lang="en-US"/>
        </a:p>
      </dgm:t>
    </dgm:pt>
    <dgm:pt modelId="{9D0AB78B-AD3B-4610-9BDB-F3FAA5727E04}" type="pres">
      <dgm:prSet presAssocID="{F48F1641-2C64-4871-89C0-B3FB11ECABBA}" presName="txNode5" presStyleLbl="revTx" presStyleIdx="4" presStyleCnt="5">
        <dgm:presLayoutVars>
          <dgm:bulletEnabled val="1"/>
        </dgm:presLayoutVars>
      </dgm:prSet>
      <dgm:spPr/>
      <dgm:t>
        <a:bodyPr/>
        <a:lstStyle/>
        <a:p>
          <a:endParaRPr lang="en-US"/>
        </a:p>
      </dgm:t>
    </dgm:pt>
  </dgm:ptLst>
  <dgm:cxnLst>
    <dgm:cxn modelId="{EB4C1DB2-ECC5-4402-8CC9-4ED3724CA17E}" srcId="{4EE0205A-126B-4486-A213-B2B36A62ECD8}" destId="{1478CC42-FFB4-4A87-A8EB-7A9059C66973}" srcOrd="2" destOrd="0" parTransId="{F5585B36-0E8C-4AB8-8D9A-11101EA59449}" sibTransId="{92D11053-1E3F-45F9-B505-8C028C918160}"/>
    <dgm:cxn modelId="{D37D19AA-0D6E-4963-9C97-D74D2FCDF584}" type="presOf" srcId="{2589171E-CC63-458B-8E09-72489523A870}" destId="{B741EFA0-C90D-4AE3-A1C8-DAD917EFAAA5}" srcOrd="0" destOrd="0" presId="urn:microsoft.com/office/officeart/2009/3/layout/DescendingProcess"/>
    <dgm:cxn modelId="{4BAE3A48-7A12-40A5-9F27-A863604BC071}" type="presOf" srcId="{F48F1641-2C64-4871-89C0-B3FB11ECABBA}" destId="{9D0AB78B-AD3B-4610-9BDB-F3FAA5727E04}" srcOrd="0" destOrd="0" presId="urn:microsoft.com/office/officeart/2009/3/layout/DescendingProcess"/>
    <dgm:cxn modelId="{011C6AA1-7E9B-4C96-8072-3A10DE228108}" srcId="{4EE0205A-126B-4486-A213-B2B36A62ECD8}" destId="{F48F1641-2C64-4871-89C0-B3FB11ECABBA}" srcOrd="4" destOrd="0" parTransId="{7E2426A0-19ED-40F5-9EEA-17D72243BCD5}" sibTransId="{ADF46276-7D5E-419F-83C1-AB0293A6B022}"/>
    <dgm:cxn modelId="{6DFDCF70-3442-4800-A8CD-E32A9AA74168}" srcId="{4EE0205A-126B-4486-A213-B2B36A62ECD8}" destId="{37D4A3E3-4F2A-4FAA-9FBE-FF70486AF32B}" srcOrd="3" destOrd="0" parTransId="{2048AA3D-E788-4AE3-9733-EF08CAF61B69}" sibTransId="{BBFC82C6-17F8-4DD8-BA60-C75CB22F4C0F}"/>
    <dgm:cxn modelId="{370D27DC-9267-4760-85A1-4CD9EC843A17}" type="presOf" srcId="{4EE0205A-126B-4486-A213-B2B36A62ECD8}" destId="{F5B96603-1114-4293-A8B3-133FA23948D6}" srcOrd="0" destOrd="0" presId="urn:microsoft.com/office/officeart/2009/3/layout/DescendingProcess"/>
    <dgm:cxn modelId="{B67A0D69-246F-4D1A-BB64-01379F514A3E}" type="presOf" srcId="{37D4A3E3-4F2A-4FAA-9FBE-FF70486AF32B}" destId="{3FBD63BE-E173-4AC4-B375-FD9D9E541723}" srcOrd="0" destOrd="0" presId="urn:microsoft.com/office/officeart/2009/3/layout/DescendingProcess"/>
    <dgm:cxn modelId="{988C8A2E-5C0E-4978-81D2-39479370CAD2}" type="presOf" srcId="{229F3E69-C52B-4841-B817-15275D4A781F}" destId="{525DDC4D-7D78-44D5-B037-4D59F68FD860}" srcOrd="0" destOrd="0" presId="urn:microsoft.com/office/officeart/2009/3/layout/DescendingProcess"/>
    <dgm:cxn modelId="{37EB5D10-CD64-4C74-924E-3E5DE718C352}" type="presOf" srcId="{92D11053-1E3F-45F9-B505-8C028C918160}" destId="{ECD1F4D9-A396-4C25-9827-C08C4AFAC93E}" srcOrd="0" destOrd="0" presId="urn:microsoft.com/office/officeart/2009/3/layout/DescendingProcess"/>
    <dgm:cxn modelId="{69BEF451-A368-4A08-B2C4-F0C88A782ED6}" type="presOf" srcId="{1478CC42-FFB4-4A87-A8EB-7A9059C66973}" destId="{510744E0-270B-4F12-9FE8-AEA0C51190B9}" srcOrd="0" destOrd="0" presId="urn:microsoft.com/office/officeart/2009/3/layout/DescendingProcess"/>
    <dgm:cxn modelId="{615FE545-B137-42E2-92FB-3616D256E117}" srcId="{4EE0205A-126B-4486-A213-B2B36A62ECD8}" destId="{229F3E69-C52B-4841-B817-15275D4A781F}" srcOrd="0" destOrd="0" parTransId="{689DAE13-6E96-4F6B-AA23-C5016781F2A3}" sibTransId="{02E9E42B-A5AB-4A4E-996C-EB5E3419A245}"/>
    <dgm:cxn modelId="{EFA69677-FF87-4A15-9A86-E322D126A5DD}" type="presOf" srcId="{6A65CCFC-9FD2-4C35-8B2F-86489CAC46F3}" destId="{25FA2AB2-FFE3-4F9D-ACD4-E3D1C69CF9BC}" srcOrd="0" destOrd="0" presId="urn:microsoft.com/office/officeart/2009/3/layout/DescendingProcess"/>
    <dgm:cxn modelId="{2E9AA8AA-D016-4ECB-8331-5BB9CDA24D13}" type="presOf" srcId="{BBFC82C6-17F8-4DD8-BA60-C75CB22F4C0F}" destId="{E81448C3-49A8-405E-938D-7E3E8F714B6D}" srcOrd="0" destOrd="0" presId="urn:microsoft.com/office/officeart/2009/3/layout/DescendingProcess"/>
    <dgm:cxn modelId="{99C3A1CD-C991-4F86-9A8B-6E000B74CF3C}" srcId="{4EE0205A-126B-4486-A213-B2B36A62ECD8}" destId="{2589171E-CC63-458B-8E09-72489523A870}" srcOrd="1" destOrd="0" parTransId="{C6AB8622-7858-47A7-AE77-E5D004A6CA64}" sibTransId="{6A65CCFC-9FD2-4C35-8B2F-86489CAC46F3}"/>
    <dgm:cxn modelId="{87FED5EB-914B-4DEC-9E15-AF8E00850142}" type="presParOf" srcId="{F5B96603-1114-4293-A8B3-133FA23948D6}" destId="{281339F1-9BFF-4D9A-8D8C-F376F746E784}" srcOrd="0" destOrd="0" presId="urn:microsoft.com/office/officeart/2009/3/layout/DescendingProcess"/>
    <dgm:cxn modelId="{5F744C41-6514-4827-A9D1-48B237A2176D}" type="presParOf" srcId="{F5B96603-1114-4293-A8B3-133FA23948D6}" destId="{525DDC4D-7D78-44D5-B037-4D59F68FD860}" srcOrd="1" destOrd="0" presId="urn:microsoft.com/office/officeart/2009/3/layout/DescendingProcess"/>
    <dgm:cxn modelId="{64D84014-248E-4FB4-9CC5-451C8D221B70}" type="presParOf" srcId="{F5B96603-1114-4293-A8B3-133FA23948D6}" destId="{B741EFA0-C90D-4AE3-A1C8-DAD917EFAAA5}" srcOrd="2" destOrd="0" presId="urn:microsoft.com/office/officeart/2009/3/layout/DescendingProcess"/>
    <dgm:cxn modelId="{87E2E13B-FCE2-4DAE-9E86-840FD4011E0F}" type="presParOf" srcId="{F5B96603-1114-4293-A8B3-133FA23948D6}" destId="{E8C458A9-44E6-43DA-85DE-C28D81364040}" srcOrd="3" destOrd="0" presId="urn:microsoft.com/office/officeart/2009/3/layout/DescendingProcess"/>
    <dgm:cxn modelId="{6E0AE3B0-9C8F-4939-B871-07AD98B7E8CD}" type="presParOf" srcId="{E8C458A9-44E6-43DA-85DE-C28D81364040}" destId="{25FA2AB2-FFE3-4F9D-ACD4-E3D1C69CF9BC}" srcOrd="0" destOrd="0" presId="urn:microsoft.com/office/officeart/2009/3/layout/DescendingProcess"/>
    <dgm:cxn modelId="{4AE06E26-9445-4F4C-8FE6-07B1968409A4}" type="presParOf" srcId="{F5B96603-1114-4293-A8B3-133FA23948D6}" destId="{510744E0-270B-4F12-9FE8-AEA0C51190B9}" srcOrd="4" destOrd="0" presId="urn:microsoft.com/office/officeart/2009/3/layout/DescendingProcess"/>
    <dgm:cxn modelId="{B328EA07-0C05-4F6A-8D85-5D5D3E248742}" type="presParOf" srcId="{F5B96603-1114-4293-A8B3-133FA23948D6}" destId="{9B6F1D0A-E76C-412E-B6B6-780F0C2CEB19}" srcOrd="5" destOrd="0" presId="urn:microsoft.com/office/officeart/2009/3/layout/DescendingProcess"/>
    <dgm:cxn modelId="{02072EF5-CC0D-425B-838D-084B83829576}" type="presParOf" srcId="{9B6F1D0A-E76C-412E-B6B6-780F0C2CEB19}" destId="{ECD1F4D9-A396-4C25-9827-C08C4AFAC93E}" srcOrd="0" destOrd="0" presId="urn:microsoft.com/office/officeart/2009/3/layout/DescendingProcess"/>
    <dgm:cxn modelId="{2C81F51E-6240-4CB3-93CB-600B2E10E765}" type="presParOf" srcId="{F5B96603-1114-4293-A8B3-133FA23948D6}" destId="{3FBD63BE-E173-4AC4-B375-FD9D9E541723}" srcOrd="6" destOrd="0" presId="urn:microsoft.com/office/officeart/2009/3/layout/DescendingProcess"/>
    <dgm:cxn modelId="{831E5E60-6DA7-4C99-8F93-50A7BFAE8AD4}" type="presParOf" srcId="{F5B96603-1114-4293-A8B3-133FA23948D6}" destId="{E96156CA-C211-47E6-BFE3-27D9AD9F3006}" srcOrd="7" destOrd="0" presId="urn:microsoft.com/office/officeart/2009/3/layout/DescendingProcess"/>
    <dgm:cxn modelId="{352DCBC7-A156-4462-B918-049DEA197192}" type="presParOf" srcId="{E96156CA-C211-47E6-BFE3-27D9AD9F3006}" destId="{E81448C3-49A8-405E-938D-7E3E8F714B6D}" srcOrd="0" destOrd="0" presId="urn:microsoft.com/office/officeart/2009/3/layout/DescendingProcess"/>
    <dgm:cxn modelId="{E233A44A-116D-4F2C-AC41-6F2850A930A0}" type="presParOf" srcId="{F5B96603-1114-4293-A8B3-133FA23948D6}" destId="{9D0AB78B-AD3B-4610-9BDB-F3FAA5727E04}" srcOrd="8" destOrd="0" presId="urn:microsoft.com/office/officeart/2009/3/layout/DescendingProcess"/>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EE0205A-126B-4486-A213-B2B36A62ECD8}" type="doc">
      <dgm:prSet loTypeId="urn:microsoft.com/office/officeart/2009/3/layout/DescendingProcess" loCatId="process" qsTypeId="urn:microsoft.com/office/officeart/2005/8/quickstyle/simple1" qsCatId="simple" csTypeId="urn:microsoft.com/office/officeart/2005/8/colors/accent1_2" csCatId="accent1" phldr="1"/>
      <dgm:spPr/>
      <dgm:t>
        <a:bodyPr/>
        <a:lstStyle/>
        <a:p>
          <a:endParaRPr lang="en-US"/>
        </a:p>
      </dgm:t>
    </dgm:pt>
    <dgm:pt modelId="{2589171E-CC63-458B-8E09-72489523A870}">
      <dgm:prSet phldrT="[Text]"/>
      <dgm:spPr>
        <a:solidFill>
          <a:schemeClr val="tx1">
            <a:alpha val="50000"/>
          </a:schemeClr>
        </a:solidFill>
      </dgm:spPr>
      <dgm:t>
        <a:bodyPr/>
        <a:lstStyle/>
        <a:p>
          <a:pPr algn="ctr"/>
          <a:r>
            <a:rPr lang="en-US" dirty="0" smtClean="0">
              <a:solidFill>
                <a:schemeClr val="bg1"/>
              </a:solidFill>
              <a:latin typeface="Segoe UI Light" pitchFamily="34" charset="0"/>
            </a:rPr>
            <a:t>2. </a:t>
          </a:r>
          <a:r>
            <a:rPr lang="en-US" dirty="0" smtClean="0">
              <a:solidFill>
                <a:schemeClr val="bg1"/>
              </a:solidFill>
              <a:latin typeface="Segoe UI Semibold" pitchFamily="34" charset="0"/>
            </a:rPr>
            <a:t>semi-automated</a:t>
          </a:r>
          <a:r>
            <a:rPr lang="en-US" dirty="0" smtClean="0">
              <a:solidFill>
                <a:schemeClr val="bg1"/>
              </a:solidFill>
              <a:latin typeface="Segoe UI Light" pitchFamily="34" charset="0"/>
            </a:rPr>
            <a:t> label</a:t>
          </a:r>
          <a:endParaRPr lang="en-US" dirty="0">
            <a:solidFill>
              <a:schemeClr val="bg1"/>
            </a:solidFill>
            <a:latin typeface="Segoe UI Light" pitchFamily="34" charset="0"/>
          </a:endParaRPr>
        </a:p>
      </dgm:t>
    </dgm:pt>
    <dgm:pt modelId="{C6AB8622-7858-47A7-AE77-E5D004A6CA64}" type="parTrans" cxnId="{99C3A1CD-C991-4F86-9A8B-6E000B74CF3C}">
      <dgm:prSet/>
      <dgm:spPr/>
      <dgm:t>
        <a:bodyPr/>
        <a:lstStyle/>
        <a:p>
          <a:endParaRPr lang="en-US">
            <a:solidFill>
              <a:schemeClr val="bg1"/>
            </a:solidFill>
            <a:latin typeface="Segoe UI Light" pitchFamily="34" charset="0"/>
          </a:endParaRPr>
        </a:p>
      </dgm:t>
    </dgm:pt>
    <dgm:pt modelId="{6A65CCFC-9FD2-4C35-8B2F-86489CAC46F3}" type="sibTrans" cxnId="{99C3A1CD-C991-4F86-9A8B-6E000B74CF3C}">
      <dgm:prSet/>
      <dgm:spPr>
        <a:noFill/>
        <a:ln>
          <a:noFill/>
        </a:ln>
      </dgm:spPr>
      <dgm:t>
        <a:bodyPr/>
        <a:lstStyle/>
        <a:p>
          <a:endParaRPr lang="en-US">
            <a:solidFill>
              <a:schemeClr val="bg1"/>
            </a:solidFill>
            <a:latin typeface="Segoe UI Light" pitchFamily="34" charset="0"/>
          </a:endParaRPr>
        </a:p>
      </dgm:t>
    </dgm:pt>
    <dgm:pt modelId="{1478CC42-FFB4-4A87-A8EB-7A9059C66973}">
      <dgm:prSet phldrT="[Text]"/>
      <dgm:spPr>
        <a:solidFill>
          <a:schemeClr val="tx1">
            <a:alpha val="50000"/>
          </a:schemeClr>
        </a:solidFill>
      </dgm:spPr>
      <dgm:t>
        <a:bodyPr/>
        <a:lstStyle/>
        <a:p>
          <a:pPr algn="ctr"/>
          <a:r>
            <a:rPr lang="en-US" dirty="0" smtClean="0">
              <a:solidFill>
                <a:schemeClr val="bg1"/>
              </a:solidFill>
              <a:latin typeface="Segoe UI Light" pitchFamily="34" charset="0"/>
            </a:rPr>
            <a:t>3. </a:t>
          </a:r>
          <a:r>
            <a:rPr lang="en-US" dirty="0" smtClean="0">
              <a:solidFill>
                <a:schemeClr val="bg1"/>
              </a:solidFill>
              <a:latin typeface="Segoe UI Semibold" pitchFamily="34" charset="0"/>
            </a:rPr>
            <a:t>review </a:t>
          </a:r>
          <a:r>
            <a:rPr lang="en-US" dirty="0" smtClean="0">
              <a:solidFill>
                <a:schemeClr val="bg1"/>
              </a:solidFill>
              <a:latin typeface="Segoe UI Light" pitchFamily="34" charset="0"/>
            </a:rPr>
            <a:t>annotator</a:t>
          </a:r>
          <a:endParaRPr lang="en-US" dirty="0">
            <a:solidFill>
              <a:schemeClr val="bg1"/>
            </a:solidFill>
            <a:latin typeface="Segoe UI Light" pitchFamily="34" charset="0"/>
          </a:endParaRPr>
        </a:p>
      </dgm:t>
    </dgm:pt>
    <dgm:pt modelId="{F5585B36-0E8C-4AB8-8D9A-11101EA59449}" type="parTrans" cxnId="{EB4C1DB2-ECC5-4402-8CC9-4ED3724CA17E}">
      <dgm:prSet/>
      <dgm:spPr/>
      <dgm:t>
        <a:bodyPr/>
        <a:lstStyle/>
        <a:p>
          <a:endParaRPr lang="en-US">
            <a:solidFill>
              <a:schemeClr val="bg1"/>
            </a:solidFill>
            <a:latin typeface="Segoe UI Light" pitchFamily="34" charset="0"/>
          </a:endParaRPr>
        </a:p>
      </dgm:t>
    </dgm:pt>
    <dgm:pt modelId="{92D11053-1E3F-45F9-B505-8C028C918160}" type="sibTrans" cxnId="{EB4C1DB2-ECC5-4402-8CC9-4ED3724CA17E}">
      <dgm:prSet/>
      <dgm:spPr>
        <a:noFill/>
        <a:ln>
          <a:noFill/>
        </a:ln>
      </dgm:spPr>
      <dgm:t>
        <a:bodyPr/>
        <a:lstStyle/>
        <a:p>
          <a:endParaRPr lang="en-US">
            <a:solidFill>
              <a:schemeClr val="bg1"/>
            </a:solidFill>
            <a:latin typeface="Segoe UI Light" pitchFamily="34" charset="0"/>
          </a:endParaRPr>
        </a:p>
      </dgm:t>
    </dgm:pt>
    <dgm:pt modelId="{37D4A3E3-4F2A-4FAA-9FBE-FF70486AF32B}">
      <dgm:prSet phldrT="[Text]"/>
      <dgm:spPr>
        <a:solidFill>
          <a:schemeClr val="tx1">
            <a:alpha val="50000"/>
          </a:schemeClr>
        </a:solidFill>
      </dgm:spPr>
      <dgm:t>
        <a:bodyPr/>
        <a:lstStyle/>
        <a:p>
          <a:r>
            <a:rPr lang="en-US" dirty="0" smtClean="0">
              <a:solidFill>
                <a:schemeClr val="bg1"/>
              </a:solidFill>
              <a:latin typeface="Segoe UI Light" pitchFamily="34" charset="0"/>
            </a:rPr>
            <a:t>4. </a:t>
          </a:r>
          <a:r>
            <a:rPr lang="en-US" dirty="0" smtClean="0">
              <a:solidFill>
                <a:schemeClr val="bg1"/>
              </a:solidFill>
              <a:latin typeface="Segoe UI Semibold" pitchFamily="34" charset="0"/>
            </a:rPr>
            <a:t>verification</a:t>
          </a:r>
          <a:endParaRPr lang="en-US" dirty="0">
            <a:solidFill>
              <a:schemeClr val="bg1"/>
            </a:solidFill>
            <a:latin typeface="Segoe UI Semibold" pitchFamily="34" charset="0"/>
          </a:endParaRPr>
        </a:p>
      </dgm:t>
    </dgm:pt>
    <dgm:pt modelId="{2048AA3D-E788-4AE3-9733-EF08CAF61B69}" type="parTrans" cxnId="{6DFDCF70-3442-4800-A8CD-E32A9AA74168}">
      <dgm:prSet/>
      <dgm:spPr/>
      <dgm:t>
        <a:bodyPr/>
        <a:lstStyle/>
        <a:p>
          <a:endParaRPr lang="en-US">
            <a:solidFill>
              <a:schemeClr val="bg1"/>
            </a:solidFill>
            <a:latin typeface="Segoe UI Light" pitchFamily="34" charset="0"/>
          </a:endParaRPr>
        </a:p>
      </dgm:t>
    </dgm:pt>
    <dgm:pt modelId="{BBFC82C6-17F8-4DD8-BA60-C75CB22F4C0F}" type="sibTrans" cxnId="{6DFDCF70-3442-4800-A8CD-E32A9AA74168}">
      <dgm:prSet/>
      <dgm:spPr>
        <a:noFill/>
        <a:ln>
          <a:noFill/>
        </a:ln>
      </dgm:spPr>
      <dgm:t>
        <a:bodyPr/>
        <a:lstStyle/>
        <a:p>
          <a:endParaRPr lang="en-US">
            <a:solidFill>
              <a:schemeClr val="bg1"/>
            </a:solidFill>
            <a:latin typeface="Segoe UI Light" pitchFamily="34" charset="0"/>
          </a:endParaRPr>
        </a:p>
      </dgm:t>
    </dgm:pt>
    <dgm:pt modelId="{F48F1641-2C64-4871-89C0-B3FB11ECABBA}">
      <dgm:prSet phldrT="[Text]"/>
      <dgm:spPr>
        <a:solidFill>
          <a:schemeClr val="tx1">
            <a:alpha val="50000"/>
          </a:schemeClr>
        </a:solidFill>
      </dgm:spPr>
      <dgm:t>
        <a:bodyPr/>
        <a:lstStyle/>
        <a:p>
          <a:r>
            <a:rPr lang="en-US" dirty="0" smtClean="0">
              <a:solidFill>
                <a:schemeClr val="bg1"/>
              </a:solidFill>
              <a:latin typeface="Segoe UI Light" pitchFamily="34" charset="0"/>
            </a:rPr>
            <a:t>5. </a:t>
          </a:r>
          <a:r>
            <a:rPr lang="en-US" dirty="0" smtClean="0">
              <a:solidFill>
                <a:schemeClr val="bg1"/>
              </a:solidFill>
              <a:latin typeface="Segoe UI Semibold" pitchFamily="34" charset="0"/>
            </a:rPr>
            <a:t>final</a:t>
          </a:r>
          <a:r>
            <a:rPr lang="en-US" dirty="0" smtClean="0">
              <a:solidFill>
                <a:schemeClr val="bg1"/>
              </a:solidFill>
              <a:latin typeface="Segoe UI Light" pitchFamily="34" charset="0"/>
            </a:rPr>
            <a:t> label</a:t>
          </a:r>
          <a:endParaRPr lang="en-US" dirty="0">
            <a:solidFill>
              <a:schemeClr val="bg1"/>
            </a:solidFill>
            <a:latin typeface="Segoe UI Light" pitchFamily="34" charset="0"/>
          </a:endParaRPr>
        </a:p>
      </dgm:t>
    </dgm:pt>
    <dgm:pt modelId="{7E2426A0-19ED-40F5-9EEA-17D72243BCD5}" type="parTrans" cxnId="{011C6AA1-7E9B-4C96-8072-3A10DE228108}">
      <dgm:prSet/>
      <dgm:spPr/>
      <dgm:t>
        <a:bodyPr/>
        <a:lstStyle/>
        <a:p>
          <a:endParaRPr lang="en-US">
            <a:latin typeface="Segoe UI Light" pitchFamily="34" charset="0"/>
          </a:endParaRPr>
        </a:p>
      </dgm:t>
    </dgm:pt>
    <dgm:pt modelId="{ADF46276-7D5E-419F-83C1-AB0293A6B022}" type="sibTrans" cxnId="{011C6AA1-7E9B-4C96-8072-3A10DE228108}">
      <dgm:prSet/>
      <dgm:spPr/>
      <dgm:t>
        <a:bodyPr/>
        <a:lstStyle/>
        <a:p>
          <a:endParaRPr lang="en-US">
            <a:latin typeface="Segoe UI Light" pitchFamily="34" charset="0"/>
          </a:endParaRPr>
        </a:p>
      </dgm:t>
    </dgm:pt>
    <dgm:pt modelId="{229F3E69-C52B-4841-B817-15275D4A781F}">
      <dgm:prSet phldrT="[Text]"/>
      <dgm:spPr>
        <a:solidFill>
          <a:schemeClr val="tx1">
            <a:alpha val="50000"/>
          </a:schemeClr>
        </a:solidFill>
      </dgm:spPr>
      <dgm:t>
        <a:bodyPr/>
        <a:lstStyle/>
        <a:p>
          <a:r>
            <a:rPr lang="en-US" dirty="0" smtClean="0">
              <a:solidFill>
                <a:schemeClr val="bg1"/>
              </a:solidFill>
              <a:latin typeface="Segoe UI Light" pitchFamily="34" charset="0"/>
            </a:rPr>
            <a:t>1. </a:t>
          </a:r>
          <a:r>
            <a:rPr lang="en-US" dirty="0" smtClean="0">
              <a:solidFill>
                <a:schemeClr val="bg1"/>
              </a:solidFill>
              <a:latin typeface="Segoe UI Semibold" pitchFamily="34" charset="0"/>
            </a:rPr>
            <a:t>ground truth </a:t>
          </a:r>
          <a:r>
            <a:rPr lang="en-US" dirty="0" smtClean="0">
              <a:solidFill>
                <a:schemeClr val="bg1"/>
              </a:solidFill>
              <a:latin typeface="Segoe UI Light" pitchFamily="34" charset="0"/>
            </a:rPr>
            <a:t>sensor</a:t>
          </a:r>
          <a:endParaRPr lang="en-US" dirty="0">
            <a:solidFill>
              <a:schemeClr val="bg1"/>
            </a:solidFill>
            <a:latin typeface="Segoe UI Light" pitchFamily="34" charset="0"/>
          </a:endParaRPr>
        </a:p>
      </dgm:t>
    </dgm:pt>
    <dgm:pt modelId="{689DAE13-6E96-4F6B-AA23-C5016781F2A3}" type="parTrans" cxnId="{615FE545-B137-42E2-92FB-3616D256E117}">
      <dgm:prSet/>
      <dgm:spPr/>
      <dgm:t>
        <a:bodyPr/>
        <a:lstStyle/>
        <a:p>
          <a:endParaRPr lang="en-US"/>
        </a:p>
      </dgm:t>
    </dgm:pt>
    <dgm:pt modelId="{02E9E42B-A5AB-4A4E-996C-EB5E3419A245}" type="sibTrans" cxnId="{615FE545-B137-42E2-92FB-3616D256E117}">
      <dgm:prSet/>
      <dgm:spPr/>
      <dgm:t>
        <a:bodyPr/>
        <a:lstStyle/>
        <a:p>
          <a:endParaRPr lang="en-US"/>
        </a:p>
      </dgm:t>
    </dgm:pt>
    <dgm:pt modelId="{F5B96603-1114-4293-A8B3-133FA23948D6}" type="pres">
      <dgm:prSet presAssocID="{4EE0205A-126B-4486-A213-B2B36A62ECD8}" presName="Name0" presStyleCnt="0">
        <dgm:presLayoutVars>
          <dgm:chMax val="7"/>
          <dgm:chPref val="5"/>
        </dgm:presLayoutVars>
      </dgm:prSet>
      <dgm:spPr/>
      <dgm:t>
        <a:bodyPr/>
        <a:lstStyle/>
        <a:p>
          <a:endParaRPr lang="en-US"/>
        </a:p>
      </dgm:t>
    </dgm:pt>
    <dgm:pt modelId="{281339F1-9BFF-4D9A-8D8C-F376F746E784}" type="pres">
      <dgm:prSet presAssocID="{4EE0205A-126B-4486-A213-B2B36A62ECD8}" presName="arrowNode" presStyleLbl="node1" presStyleIdx="0" presStyleCnt="1" custLinFactNeighborX="-4511"/>
      <dgm:spPr>
        <a:solidFill>
          <a:srgbClr val="C00000"/>
        </a:solidFill>
        <a:ln>
          <a:noFill/>
        </a:ln>
      </dgm:spPr>
    </dgm:pt>
    <dgm:pt modelId="{525DDC4D-7D78-44D5-B037-4D59F68FD860}" type="pres">
      <dgm:prSet presAssocID="{229F3E69-C52B-4841-B817-15275D4A781F}" presName="txNode1" presStyleLbl="revTx" presStyleIdx="0" presStyleCnt="5" custScaleX="174020">
        <dgm:presLayoutVars>
          <dgm:bulletEnabled val="1"/>
        </dgm:presLayoutVars>
      </dgm:prSet>
      <dgm:spPr/>
      <dgm:t>
        <a:bodyPr/>
        <a:lstStyle/>
        <a:p>
          <a:endParaRPr lang="en-US"/>
        </a:p>
      </dgm:t>
    </dgm:pt>
    <dgm:pt modelId="{B741EFA0-C90D-4AE3-A1C8-DAD917EFAAA5}" type="pres">
      <dgm:prSet presAssocID="{2589171E-CC63-458B-8E09-72489523A870}" presName="txNode2" presStyleLbl="revTx" presStyleIdx="1" presStyleCnt="5" custScaleX="121123" custLinFactNeighborX="6946">
        <dgm:presLayoutVars>
          <dgm:bulletEnabled val="1"/>
        </dgm:presLayoutVars>
      </dgm:prSet>
      <dgm:spPr/>
      <dgm:t>
        <a:bodyPr/>
        <a:lstStyle/>
        <a:p>
          <a:endParaRPr lang="en-US"/>
        </a:p>
      </dgm:t>
    </dgm:pt>
    <dgm:pt modelId="{E8C458A9-44E6-43DA-85DE-C28D81364040}" type="pres">
      <dgm:prSet presAssocID="{6A65CCFC-9FD2-4C35-8B2F-86489CAC46F3}" presName="dotNode2" presStyleCnt="0"/>
      <dgm:spPr/>
    </dgm:pt>
    <dgm:pt modelId="{25FA2AB2-FFE3-4F9D-ACD4-E3D1C69CF9BC}" type="pres">
      <dgm:prSet presAssocID="{6A65CCFC-9FD2-4C35-8B2F-86489CAC46F3}" presName="dotRepeatNode" presStyleLbl="fgShp" presStyleIdx="0" presStyleCnt="3"/>
      <dgm:spPr/>
      <dgm:t>
        <a:bodyPr/>
        <a:lstStyle/>
        <a:p>
          <a:endParaRPr lang="en-US"/>
        </a:p>
      </dgm:t>
    </dgm:pt>
    <dgm:pt modelId="{510744E0-270B-4F12-9FE8-AEA0C51190B9}" type="pres">
      <dgm:prSet presAssocID="{1478CC42-FFB4-4A87-A8EB-7A9059C66973}" presName="txNode3" presStyleLbl="revTx" presStyleIdx="2" presStyleCnt="5" custScaleX="120835" custLinFactNeighborX="-14050" custLinFactNeighborY="50324">
        <dgm:presLayoutVars>
          <dgm:bulletEnabled val="1"/>
        </dgm:presLayoutVars>
      </dgm:prSet>
      <dgm:spPr/>
      <dgm:t>
        <a:bodyPr/>
        <a:lstStyle/>
        <a:p>
          <a:endParaRPr lang="en-US"/>
        </a:p>
      </dgm:t>
    </dgm:pt>
    <dgm:pt modelId="{9B6F1D0A-E76C-412E-B6B6-780F0C2CEB19}" type="pres">
      <dgm:prSet presAssocID="{92D11053-1E3F-45F9-B505-8C028C918160}" presName="dotNode3" presStyleCnt="0"/>
      <dgm:spPr/>
    </dgm:pt>
    <dgm:pt modelId="{ECD1F4D9-A396-4C25-9827-C08C4AFAC93E}" type="pres">
      <dgm:prSet presAssocID="{92D11053-1E3F-45F9-B505-8C028C918160}" presName="dotRepeatNode" presStyleLbl="fgShp" presStyleIdx="1" presStyleCnt="3"/>
      <dgm:spPr/>
      <dgm:t>
        <a:bodyPr/>
        <a:lstStyle/>
        <a:p>
          <a:endParaRPr lang="en-US"/>
        </a:p>
      </dgm:t>
    </dgm:pt>
    <dgm:pt modelId="{3FBD63BE-E173-4AC4-B375-FD9D9E541723}" type="pres">
      <dgm:prSet presAssocID="{37D4A3E3-4F2A-4FAA-9FBE-FF70486AF32B}" presName="txNode4" presStyleLbl="revTx" presStyleIdx="3" presStyleCnt="5" custScaleX="116747">
        <dgm:presLayoutVars>
          <dgm:bulletEnabled val="1"/>
        </dgm:presLayoutVars>
      </dgm:prSet>
      <dgm:spPr/>
      <dgm:t>
        <a:bodyPr/>
        <a:lstStyle/>
        <a:p>
          <a:endParaRPr lang="en-US"/>
        </a:p>
      </dgm:t>
    </dgm:pt>
    <dgm:pt modelId="{E96156CA-C211-47E6-BFE3-27D9AD9F3006}" type="pres">
      <dgm:prSet presAssocID="{BBFC82C6-17F8-4DD8-BA60-C75CB22F4C0F}" presName="dotNode4" presStyleCnt="0"/>
      <dgm:spPr/>
    </dgm:pt>
    <dgm:pt modelId="{E81448C3-49A8-405E-938D-7E3E8F714B6D}" type="pres">
      <dgm:prSet presAssocID="{BBFC82C6-17F8-4DD8-BA60-C75CB22F4C0F}" presName="dotRepeatNode" presStyleLbl="fgShp" presStyleIdx="2" presStyleCnt="3"/>
      <dgm:spPr/>
      <dgm:t>
        <a:bodyPr/>
        <a:lstStyle/>
        <a:p>
          <a:endParaRPr lang="en-US"/>
        </a:p>
      </dgm:t>
    </dgm:pt>
    <dgm:pt modelId="{9D0AB78B-AD3B-4610-9BDB-F3FAA5727E04}" type="pres">
      <dgm:prSet presAssocID="{F48F1641-2C64-4871-89C0-B3FB11ECABBA}" presName="txNode5" presStyleLbl="revTx" presStyleIdx="4" presStyleCnt="5">
        <dgm:presLayoutVars>
          <dgm:bulletEnabled val="1"/>
        </dgm:presLayoutVars>
      </dgm:prSet>
      <dgm:spPr/>
      <dgm:t>
        <a:bodyPr/>
        <a:lstStyle/>
        <a:p>
          <a:endParaRPr lang="en-US"/>
        </a:p>
      </dgm:t>
    </dgm:pt>
  </dgm:ptLst>
  <dgm:cxnLst>
    <dgm:cxn modelId="{53FAE931-74CE-D44C-9DE0-F7810EE8E5FD}" type="presOf" srcId="{92D11053-1E3F-45F9-B505-8C028C918160}" destId="{ECD1F4D9-A396-4C25-9827-C08C4AFAC93E}" srcOrd="0" destOrd="0" presId="urn:microsoft.com/office/officeart/2009/3/layout/DescendingProcess"/>
    <dgm:cxn modelId="{EB4C1DB2-ECC5-4402-8CC9-4ED3724CA17E}" srcId="{4EE0205A-126B-4486-A213-B2B36A62ECD8}" destId="{1478CC42-FFB4-4A87-A8EB-7A9059C66973}" srcOrd="2" destOrd="0" parTransId="{F5585B36-0E8C-4AB8-8D9A-11101EA59449}" sibTransId="{92D11053-1E3F-45F9-B505-8C028C918160}"/>
    <dgm:cxn modelId="{CB930B76-C7D5-6C45-9C82-EFDD39F3A859}" type="presOf" srcId="{2589171E-CC63-458B-8E09-72489523A870}" destId="{B741EFA0-C90D-4AE3-A1C8-DAD917EFAAA5}" srcOrd="0" destOrd="0" presId="urn:microsoft.com/office/officeart/2009/3/layout/DescendingProcess"/>
    <dgm:cxn modelId="{011C6AA1-7E9B-4C96-8072-3A10DE228108}" srcId="{4EE0205A-126B-4486-A213-B2B36A62ECD8}" destId="{F48F1641-2C64-4871-89C0-B3FB11ECABBA}" srcOrd="4" destOrd="0" parTransId="{7E2426A0-19ED-40F5-9EEA-17D72243BCD5}" sibTransId="{ADF46276-7D5E-419F-83C1-AB0293A6B022}"/>
    <dgm:cxn modelId="{6DFDCF70-3442-4800-A8CD-E32A9AA74168}" srcId="{4EE0205A-126B-4486-A213-B2B36A62ECD8}" destId="{37D4A3E3-4F2A-4FAA-9FBE-FF70486AF32B}" srcOrd="3" destOrd="0" parTransId="{2048AA3D-E788-4AE3-9733-EF08CAF61B69}" sibTransId="{BBFC82C6-17F8-4DD8-BA60-C75CB22F4C0F}"/>
    <dgm:cxn modelId="{F88C0A29-1D05-E640-A51A-C8185C9D7926}" type="presOf" srcId="{229F3E69-C52B-4841-B817-15275D4A781F}" destId="{525DDC4D-7D78-44D5-B037-4D59F68FD860}" srcOrd="0" destOrd="0" presId="urn:microsoft.com/office/officeart/2009/3/layout/DescendingProcess"/>
    <dgm:cxn modelId="{96F5273D-7FDC-4044-B718-2F07EE2EADE8}" type="presOf" srcId="{4EE0205A-126B-4486-A213-B2B36A62ECD8}" destId="{F5B96603-1114-4293-A8B3-133FA23948D6}" srcOrd="0" destOrd="0" presId="urn:microsoft.com/office/officeart/2009/3/layout/DescendingProcess"/>
    <dgm:cxn modelId="{B7372B95-9EDA-CE42-8C78-8203214F046F}" type="presOf" srcId="{37D4A3E3-4F2A-4FAA-9FBE-FF70486AF32B}" destId="{3FBD63BE-E173-4AC4-B375-FD9D9E541723}" srcOrd="0" destOrd="0" presId="urn:microsoft.com/office/officeart/2009/3/layout/DescendingProcess"/>
    <dgm:cxn modelId="{0B7A5E9E-303F-5246-B72C-BD961D78FAC6}" type="presOf" srcId="{F48F1641-2C64-4871-89C0-B3FB11ECABBA}" destId="{9D0AB78B-AD3B-4610-9BDB-F3FAA5727E04}" srcOrd="0" destOrd="0" presId="urn:microsoft.com/office/officeart/2009/3/layout/DescendingProcess"/>
    <dgm:cxn modelId="{615FE545-B137-42E2-92FB-3616D256E117}" srcId="{4EE0205A-126B-4486-A213-B2B36A62ECD8}" destId="{229F3E69-C52B-4841-B817-15275D4A781F}" srcOrd="0" destOrd="0" parTransId="{689DAE13-6E96-4F6B-AA23-C5016781F2A3}" sibTransId="{02E9E42B-A5AB-4A4E-996C-EB5E3419A245}"/>
    <dgm:cxn modelId="{C6E8EBD6-2D10-BC40-8425-59A6E5891D6A}" type="presOf" srcId="{1478CC42-FFB4-4A87-A8EB-7A9059C66973}" destId="{510744E0-270B-4F12-9FE8-AEA0C51190B9}" srcOrd="0" destOrd="0" presId="urn:microsoft.com/office/officeart/2009/3/layout/DescendingProcess"/>
    <dgm:cxn modelId="{7BD79DAC-41DD-C74E-9BCD-8C89166F3DD3}" type="presOf" srcId="{BBFC82C6-17F8-4DD8-BA60-C75CB22F4C0F}" destId="{E81448C3-49A8-405E-938D-7E3E8F714B6D}" srcOrd="0" destOrd="0" presId="urn:microsoft.com/office/officeart/2009/3/layout/DescendingProcess"/>
    <dgm:cxn modelId="{C3122F45-AB7F-9240-B706-3718FB9F78F1}" type="presOf" srcId="{6A65CCFC-9FD2-4C35-8B2F-86489CAC46F3}" destId="{25FA2AB2-FFE3-4F9D-ACD4-E3D1C69CF9BC}" srcOrd="0" destOrd="0" presId="urn:microsoft.com/office/officeart/2009/3/layout/DescendingProcess"/>
    <dgm:cxn modelId="{99C3A1CD-C991-4F86-9A8B-6E000B74CF3C}" srcId="{4EE0205A-126B-4486-A213-B2B36A62ECD8}" destId="{2589171E-CC63-458B-8E09-72489523A870}" srcOrd="1" destOrd="0" parTransId="{C6AB8622-7858-47A7-AE77-E5D004A6CA64}" sibTransId="{6A65CCFC-9FD2-4C35-8B2F-86489CAC46F3}"/>
    <dgm:cxn modelId="{64C29759-8C11-544C-9D6F-DF623698827E}" type="presParOf" srcId="{F5B96603-1114-4293-A8B3-133FA23948D6}" destId="{281339F1-9BFF-4D9A-8D8C-F376F746E784}" srcOrd="0" destOrd="0" presId="urn:microsoft.com/office/officeart/2009/3/layout/DescendingProcess"/>
    <dgm:cxn modelId="{134FE879-9FDB-4D44-AAAA-54D930169991}" type="presParOf" srcId="{F5B96603-1114-4293-A8B3-133FA23948D6}" destId="{525DDC4D-7D78-44D5-B037-4D59F68FD860}" srcOrd="1" destOrd="0" presId="urn:microsoft.com/office/officeart/2009/3/layout/DescendingProcess"/>
    <dgm:cxn modelId="{E3FD837C-8500-E443-A39F-0E78D74EBAC6}" type="presParOf" srcId="{F5B96603-1114-4293-A8B3-133FA23948D6}" destId="{B741EFA0-C90D-4AE3-A1C8-DAD917EFAAA5}" srcOrd="2" destOrd="0" presId="urn:microsoft.com/office/officeart/2009/3/layout/DescendingProcess"/>
    <dgm:cxn modelId="{B878EDBE-547D-4D48-9842-2A49F330F5AF}" type="presParOf" srcId="{F5B96603-1114-4293-A8B3-133FA23948D6}" destId="{E8C458A9-44E6-43DA-85DE-C28D81364040}" srcOrd="3" destOrd="0" presId="urn:microsoft.com/office/officeart/2009/3/layout/DescendingProcess"/>
    <dgm:cxn modelId="{23487DA2-302B-464F-8444-76EDFF554A97}" type="presParOf" srcId="{E8C458A9-44E6-43DA-85DE-C28D81364040}" destId="{25FA2AB2-FFE3-4F9D-ACD4-E3D1C69CF9BC}" srcOrd="0" destOrd="0" presId="urn:microsoft.com/office/officeart/2009/3/layout/DescendingProcess"/>
    <dgm:cxn modelId="{C788A153-904F-AF4B-8A7A-AD210F460CE9}" type="presParOf" srcId="{F5B96603-1114-4293-A8B3-133FA23948D6}" destId="{510744E0-270B-4F12-9FE8-AEA0C51190B9}" srcOrd="4" destOrd="0" presId="urn:microsoft.com/office/officeart/2009/3/layout/DescendingProcess"/>
    <dgm:cxn modelId="{8FAEBCD4-80A7-2E47-917B-D683AEF34D03}" type="presParOf" srcId="{F5B96603-1114-4293-A8B3-133FA23948D6}" destId="{9B6F1D0A-E76C-412E-B6B6-780F0C2CEB19}" srcOrd="5" destOrd="0" presId="urn:microsoft.com/office/officeart/2009/3/layout/DescendingProcess"/>
    <dgm:cxn modelId="{CF00D527-6659-A344-8E27-82DD412D2FB4}" type="presParOf" srcId="{9B6F1D0A-E76C-412E-B6B6-780F0C2CEB19}" destId="{ECD1F4D9-A396-4C25-9827-C08C4AFAC93E}" srcOrd="0" destOrd="0" presId="urn:microsoft.com/office/officeart/2009/3/layout/DescendingProcess"/>
    <dgm:cxn modelId="{88E532B2-E4CE-0046-83FB-5D320B5E28A0}" type="presParOf" srcId="{F5B96603-1114-4293-A8B3-133FA23948D6}" destId="{3FBD63BE-E173-4AC4-B375-FD9D9E541723}" srcOrd="6" destOrd="0" presId="urn:microsoft.com/office/officeart/2009/3/layout/DescendingProcess"/>
    <dgm:cxn modelId="{E7C18AE1-9BC7-AC40-95B1-67902CCA67F7}" type="presParOf" srcId="{F5B96603-1114-4293-A8B3-133FA23948D6}" destId="{E96156CA-C211-47E6-BFE3-27D9AD9F3006}" srcOrd="7" destOrd="0" presId="urn:microsoft.com/office/officeart/2009/3/layout/DescendingProcess"/>
    <dgm:cxn modelId="{D12BDCD6-BF80-904E-B31B-1B897A543D6F}" type="presParOf" srcId="{E96156CA-C211-47E6-BFE3-27D9AD9F3006}" destId="{E81448C3-49A8-405E-938D-7E3E8F714B6D}" srcOrd="0" destOrd="0" presId="urn:microsoft.com/office/officeart/2009/3/layout/DescendingProcess"/>
    <dgm:cxn modelId="{FC22450C-D7EA-9C4D-959B-62C8F8949259}" type="presParOf" srcId="{F5B96603-1114-4293-A8B3-133FA23948D6}" destId="{9D0AB78B-AD3B-4610-9BDB-F3FAA5727E04}" srcOrd="8" destOrd="0" presId="urn:microsoft.com/office/officeart/2009/3/layout/DescendingProcess"/>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81339F1-9BFF-4D9A-8D8C-F376F746E784}">
      <dsp:nvSpPr>
        <dsp:cNvPr id="0" name=""/>
        <dsp:cNvSpPr/>
      </dsp:nvSpPr>
      <dsp:spPr>
        <a:xfrm rot="4396374">
          <a:off x="1466449" y="1056467"/>
          <a:ext cx="4583123" cy="3196157"/>
        </a:xfrm>
        <a:prstGeom prst="swooshArrow">
          <a:avLst>
            <a:gd name="adj1" fmla="val 16310"/>
            <a:gd name="adj2" fmla="val 31370"/>
          </a:avLst>
        </a:prstGeom>
        <a:solidFill>
          <a:srgbClr val="C00000"/>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5FA2AB2-FFE3-4F9D-ACD4-E3D1C69CF9BC}">
      <dsp:nvSpPr>
        <dsp:cNvPr id="0" name=""/>
        <dsp:cNvSpPr/>
      </dsp:nvSpPr>
      <dsp:spPr>
        <a:xfrm>
          <a:off x="3380884" y="1473804"/>
          <a:ext cx="115738" cy="115738"/>
        </a:xfrm>
        <a:prstGeom prst="ellipse">
          <a:avLst/>
        </a:prstGeom>
        <a:noFill/>
        <a:ln w="25400" cap="flat" cmpd="sng" algn="ctr">
          <a:noFill/>
          <a:prstDash val="solid"/>
        </a:ln>
        <a:effectLst/>
      </dsp:spPr>
      <dsp:style>
        <a:lnRef idx="2">
          <a:scrgbClr r="0" g="0" b="0"/>
        </a:lnRef>
        <a:fillRef idx="1">
          <a:scrgbClr r="0" g="0" b="0"/>
        </a:fillRef>
        <a:effectRef idx="0">
          <a:scrgbClr r="0" g="0" b="0"/>
        </a:effectRef>
        <a:fontRef idx="minor"/>
      </dsp:style>
    </dsp:sp>
    <dsp:sp modelId="{ECD1F4D9-A396-4C25-9827-C08C4AFAC93E}">
      <dsp:nvSpPr>
        <dsp:cNvPr id="0" name=""/>
        <dsp:cNvSpPr/>
      </dsp:nvSpPr>
      <dsp:spPr>
        <a:xfrm>
          <a:off x="4173372" y="2113019"/>
          <a:ext cx="115738" cy="115738"/>
        </a:xfrm>
        <a:prstGeom prst="ellipse">
          <a:avLst/>
        </a:prstGeom>
        <a:noFill/>
        <a:ln w="25400" cap="flat" cmpd="sng" algn="ctr">
          <a:noFill/>
          <a:prstDash val="solid"/>
        </a:ln>
        <a:effectLst/>
      </dsp:spPr>
      <dsp:style>
        <a:lnRef idx="2">
          <a:scrgbClr r="0" g="0" b="0"/>
        </a:lnRef>
        <a:fillRef idx="1">
          <a:scrgbClr r="0" g="0" b="0"/>
        </a:fillRef>
        <a:effectRef idx="0">
          <a:scrgbClr r="0" g="0" b="0"/>
        </a:effectRef>
        <a:fontRef idx="minor"/>
      </dsp:style>
    </dsp:sp>
    <dsp:sp modelId="{E81448C3-49A8-405E-938D-7E3E8F714B6D}">
      <dsp:nvSpPr>
        <dsp:cNvPr id="0" name=""/>
        <dsp:cNvSpPr/>
      </dsp:nvSpPr>
      <dsp:spPr>
        <a:xfrm>
          <a:off x="4767300" y="2860539"/>
          <a:ext cx="115738" cy="115738"/>
        </a:xfrm>
        <a:prstGeom prst="ellipse">
          <a:avLst/>
        </a:prstGeom>
        <a:noFill/>
        <a:ln w="25400" cap="flat" cmpd="sng" algn="ctr">
          <a:noFill/>
          <a:prstDash val="solid"/>
        </a:ln>
        <a:effectLst/>
      </dsp:spPr>
      <dsp:style>
        <a:lnRef idx="2">
          <a:scrgbClr r="0" g="0" b="0"/>
        </a:lnRef>
        <a:fillRef idx="1">
          <a:scrgbClr r="0" g="0" b="0"/>
        </a:fillRef>
        <a:effectRef idx="0">
          <a:scrgbClr r="0" g="0" b="0"/>
        </a:effectRef>
        <a:fontRef idx="minor"/>
      </dsp:style>
    </dsp:sp>
    <dsp:sp modelId="{525DDC4D-7D78-44D5-B037-4D59F68FD860}">
      <dsp:nvSpPr>
        <dsp:cNvPr id="0" name=""/>
        <dsp:cNvSpPr/>
      </dsp:nvSpPr>
      <dsp:spPr>
        <a:xfrm>
          <a:off x="557080" y="0"/>
          <a:ext cx="3760225" cy="8494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3020" tIns="33020" rIns="33020" bIns="33020" numCol="1" spcCol="1270" anchor="b" anchorCtr="0">
          <a:noAutofit/>
        </a:bodyPr>
        <a:lstStyle/>
        <a:p>
          <a:pPr lvl="0" algn="ctr" defTabSz="1155700">
            <a:lnSpc>
              <a:spcPct val="90000"/>
            </a:lnSpc>
            <a:spcBef>
              <a:spcPct val="0"/>
            </a:spcBef>
            <a:spcAft>
              <a:spcPct val="35000"/>
            </a:spcAft>
          </a:pPr>
          <a:r>
            <a:rPr lang="en-US" sz="2600" kern="1200" dirty="0" smtClean="0">
              <a:solidFill>
                <a:schemeClr val="bg1"/>
              </a:solidFill>
              <a:latin typeface="Segoe UI Light" pitchFamily="34" charset="0"/>
            </a:rPr>
            <a:t>1. </a:t>
          </a:r>
          <a:r>
            <a:rPr lang="en-US" sz="2600" kern="1200" dirty="0" smtClean="0">
              <a:solidFill>
                <a:schemeClr val="bg1"/>
              </a:solidFill>
              <a:latin typeface="Segoe UI Semibold" pitchFamily="34" charset="0"/>
            </a:rPr>
            <a:t>ground truth </a:t>
          </a:r>
          <a:r>
            <a:rPr lang="en-US" sz="2600" kern="1200" dirty="0" smtClean="0">
              <a:solidFill>
                <a:schemeClr val="bg1"/>
              </a:solidFill>
              <a:latin typeface="Segoe UI Light" pitchFamily="34" charset="0"/>
            </a:rPr>
            <a:t>sensor</a:t>
          </a:r>
          <a:endParaRPr lang="en-US" sz="2600" kern="1200" dirty="0">
            <a:solidFill>
              <a:schemeClr val="bg1"/>
            </a:solidFill>
            <a:latin typeface="Segoe UI Light" pitchFamily="34" charset="0"/>
          </a:endParaRPr>
        </a:p>
      </dsp:txBody>
      <dsp:txXfrm>
        <a:off x="557080" y="0"/>
        <a:ext cx="3760225" cy="849454"/>
      </dsp:txXfrm>
    </dsp:sp>
    <dsp:sp modelId="{B741EFA0-C90D-4AE3-A1C8-DAD917EFAAA5}">
      <dsp:nvSpPr>
        <dsp:cNvPr id="0" name=""/>
        <dsp:cNvSpPr/>
      </dsp:nvSpPr>
      <dsp:spPr>
        <a:xfrm>
          <a:off x="3557917" y="1106945"/>
          <a:ext cx="4562251" cy="8494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ctr" anchorCtr="0">
          <a:noAutofit/>
        </a:bodyPr>
        <a:lstStyle/>
        <a:p>
          <a:pPr lvl="0" algn="ctr" defTabSz="1111250">
            <a:lnSpc>
              <a:spcPct val="90000"/>
            </a:lnSpc>
            <a:spcBef>
              <a:spcPct val="0"/>
            </a:spcBef>
            <a:spcAft>
              <a:spcPct val="35000"/>
            </a:spcAft>
          </a:pPr>
          <a:r>
            <a:rPr lang="en-US" sz="2500" kern="1200" dirty="0" smtClean="0">
              <a:solidFill>
                <a:schemeClr val="bg1"/>
              </a:solidFill>
              <a:latin typeface="Segoe UI Light" pitchFamily="34" charset="0"/>
            </a:rPr>
            <a:t>2. </a:t>
          </a:r>
          <a:r>
            <a:rPr lang="en-US" sz="2500" kern="1200" dirty="0" smtClean="0">
              <a:solidFill>
                <a:schemeClr val="bg1"/>
              </a:solidFill>
              <a:latin typeface="Segoe UI Semibold" pitchFamily="34" charset="0"/>
            </a:rPr>
            <a:t>semi-automated</a:t>
          </a:r>
          <a:r>
            <a:rPr lang="en-US" sz="2500" kern="1200" dirty="0" smtClean="0">
              <a:solidFill>
                <a:schemeClr val="bg1"/>
              </a:solidFill>
              <a:latin typeface="Segoe UI Light" pitchFamily="34" charset="0"/>
            </a:rPr>
            <a:t> label</a:t>
          </a:r>
          <a:endParaRPr lang="en-US" sz="2500" kern="1200" dirty="0">
            <a:solidFill>
              <a:schemeClr val="bg1"/>
            </a:solidFill>
            <a:latin typeface="Segoe UI Light" pitchFamily="34" charset="0"/>
          </a:endParaRPr>
        </a:p>
      </dsp:txBody>
      <dsp:txXfrm>
        <a:off x="3557917" y="1106945"/>
        <a:ext cx="4562251" cy="849454"/>
      </dsp:txXfrm>
    </dsp:sp>
    <dsp:sp modelId="{510744E0-270B-4F12-9FE8-AEA0C51190B9}">
      <dsp:nvSpPr>
        <dsp:cNvPr id="0" name=""/>
        <dsp:cNvSpPr/>
      </dsp:nvSpPr>
      <dsp:spPr>
        <a:xfrm>
          <a:off x="742364" y="2173640"/>
          <a:ext cx="3034409" cy="8494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ctr" anchorCtr="0">
          <a:noAutofit/>
        </a:bodyPr>
        <a:lstStyle/>
        <a:p>
          <a:pPr lvl="0" algn="ctr" defTabSz="1111250">
            <a:lnSpc>
              <a:spcPct val="90000"/>
            </a:lnSpc>
            <a:spcBef>
              <a:spcPct val="0"/>
            </a:spcBef>
            <a:spcAft>
              <a:spcPct val="35000"/>
            </a:spcAft>
          </a:pPr>
          <a:r>
            <a:rPr lang="en-US" sz="2500" kern="1200" dirty="0" smtClean="0">
              <a:solidFill>
                <a:schemeClr val="bg1"/>
              </a:solidFill>
              <a:latin typeface="Segoe UI Light" pitchFamily="34" charset="0"/>
            </a:rPr>
            <a:t>3. </a:t>
          </a:r>
          <a:r>
            <a:rPr lang="en-US" sz="2500" kern="1200" dirty="0" smtClean="0">
              <a:solidFill>
                <a:schemeClr val="bg1"/>
              </a:solidFill>
              <a:latin typeface="Segoe UI Semibold" pitchFamily="34" charset="0"/>
            </a:rPr>
            <a:t>review </a:t>
          </a:r>
          <a:r>
            <a:rPr lang="en-US" sz="2500" kern="1200" dirty="0" smtClean="0">
              <a:solidFill>
                <a:schemeClr val="bg1"/>
              </a:solidFill>
              <a:latin typeface="Segoe UI Light" pitchFamily="34" charset="0"/>
            </a:rPr>
            <a:t>annotator</a:t>
          </a:r>
          <a:endParaRPr lang="en-US" sz="2500" kern="1200" dirty="0">
            <a:solidFill>
              <a:schemeClr val="bg1"/>
            </a:solidFill>
            <a:latin typeface="Segoe UI Light" pitchFamily="34" charset="0"/>
          </a:endParaRPr>
        </a:p>
      </dsp:txBody>
      <dsp:txXfrm>
        <a:off x="742364" y="2173640"/>
        <a:ext cx="3034409" cy="849454"/>
      </dsp:txXfrm>
    </dsp:sp>
    <dsp:sp modelId="{3FBD63BE-E173-4AC4-B375-FD9D9E541723}">
      <dsp:nvSpPr>
        <dsp:cNvPr id="0" name=""/>
        <dsp:cNvSpPr/>
      </dsp:nvSpPr>
      <dsp:spPr>
        <a:xfrm>
          <a:off x="5108219" y="2493680"/>
          <a:ext cx="2249949" cy="8494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ctr" anchorCtr="0">
          <a:noAutofit/>
        </a:bodyPr>
        <a:lstStyle/>
        <a:p>
          <a:pPr lvl="0" algn="l" defTabSz="1111250">
            <a:lnSpc>
              <a:spcPct val="90000"/>
            </a:lnSpc>
            <a:spcBef>
              <a:spcPct val="0"/>
            </a:spcBef>
            <a:spcAft>
              <a:spcPct val="35000"/>
            </a:spcAft>
          </a:pPr>
          <a:r>
            <a:rPr lang="en-US" sz="2500" kern="1200" dirty="0" smtClean="0">
              <a:solidFill>
                <a:schemeClr val="bg1"/>
              </a:solidFill>
              <a:latin typeface="Segoe UI Light" pitchFamily="34" charset="0"/>
            </a:rPr>
            <a:t>4. </a:t>
          </a:r>
          <a:r>
            <a:rPr lang="en-US" sz="2500" kern="1200" dirty="0" smtClean="0">
              <a:solidFill>
                <a:schemeClr val="bg1"/>
              </a:solidFill>
              <a:latin typeface="Segoe UI Semibold" pitchFamily="34" charset="0"/>
            </a:rPr>
            <a:t>verification</a:t>
          </a:r>
          <a:endParaRPr lang="en-US" sz="2500" kern="1200" dirty="0">
            <a:solidFill>
              <a:schemeClr val="bg1"/>
            </a:solidFill>
            <a:latin typeface="Segoe UI Semibold" pitchFamily="34" charset="0"/>
          </a:endParaRPr>
        </a:p>
      </dsp:txBody>
      <dsp:txXfrm>
        <a:off x="5108219" y="2493680"/>
        <a:ext cx="2249949" cy="849454"/>
      </dsp:txXfrm>
    </dsp:sp>
    <dsp:sp modelId="{9D0AB78B-AD3B-4610-9BDB-F3FAA5727E04}">
      <dsp:nvSpPr>
        <dsp:cNvPr id="0" name=""/>
        <dsp:cNvSpPr/>
      </dsp:nvSpPr>
      <dsp:spPr>
        <a:xfrm>
          <a:off x="4276793" y="4459638"/>
          <a:ext cx="2920001" cy="8494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t" anchorCtr="0">
          <a:noAutofit/>
        </a:bodyPr>
        <a:lstStyle/>
        <a:p>
          <a:pPr lvl="0" algn="ctr" defTabSz="1111250">
            <a:lnSpc>
              <a:spcPct val="90000"/>
            </a:lnSpc>
            <a:spcBef>
              <a:spcPct val="0"/>
            </a:spcBef>
            <a:spcAft>
              <a:spcPct val="35000"/>
            </a:spcAft>
          </a:pPr>
          <a:r>
            <a:rPr lang="en-US" sz="2500" kern="1200" dirty="0" smtClean="0">
              <a:solidFill>
                <a:schemeClr val="bg1"/>
              </a:solidFill>
              <a:latin typeface="Segoe UI Light" pitchFamily="34" charset="0"/>
            </a:rPr>
            <a:t>5. </a:t>
          </a:r>
          <a:r>
            <a:rPr lang="en-US" sz="2500" kern="1200" dirty="0" smtClean="0">
              <a:solidFill>
                <a:schemeClr val="bg1"/>
              </a:solidFill>
              <a:latin typeface="Segoe UI Semibold" pitchFamily="34" charset="0"/>
            </a:rPr>
            <a:t>final</a:t>
          </a:r>
          <a:r>
            <a:rPr lang="en-US" sz="2500" kern="1200" dirty="0" smtClean="0">
              <a:solidFill>
                <a:schemeClr val="bg1"/>
              </a:solidFill>
              <a:latin typeface="Segoe UI Light" pitchFamily="34" charset="0"/>
            </a:rPr>
            <a:t> label</a:t>
          </a:r>
          <a:endParaRPr lang="en-US" sz="2500" kern="1200" dirty="0">
            <a:solidFill>
              <a:schemeClr val="bg1"/>
            </a:solidFill>
            <a:latin typeface="Segoe UI Light" pitchFamily="34" charset="0"/>
          </a:endParaRPr>
        </a:p>
      </dsp:txBody>
      <dsp:txXfrm>
        <a:off x="4276793" y="4459638"/>
        <a:ext cx="2920001" cy="84945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81339F1-9BFF-4D9A-8D8C-F376F746E784}">
      <dsp:nvSpPr>
        <dsp:cNvPr id="0" name=""/>
        <dsp:cNvSpPr/>
      </dsp:nvSpPr>
      <dsp:spPr>
        <a:xfrm rot="4396374">
          <a:off x="1652078" y="1056467"/>
          <a:ext cx="4583123" cy="3196157"/>
        </a:xfrm>
        <a:prstGeom prst="swooshArrow">
          <a:avLst>
            <a:gd name="adj1" fmla="val 16310"/>
            <a:gd name="adj2" fmla="val 31370"/>
          </a:avLst>
        </a:prstGeom>
        <a:solidFill>
          <a:srgbClr val="C00000"/>
        </a:solidFill>
        <a:ln w="25400" cap="flat" cmpd="sng" algn="ctr">
          <a:noFill/>
          <a:prstDash val="solid"/>
        </a:ln>
        <a:effectLst/>
      </dsp:spPr>
      <dsp:style>
        <a:lnRef idx="2">
          <a:scrgbClr r="0" g="0" b="0"/>
        </a:lnRef>
        <a:fillRef idx="1">
          <a:scrgbClr r="0" g="0" b="0"/>
        </a:fillRef>
        <a:effectRef idx="0">
          <a:scrgbClr r="0" g="0" b="0"/>
        </a:effectRef>
        <a:fontRef idx="minor">
          <a:schemeClr val="lt1"/>
        </a:fontRef>
      </dsp:style>
    </dsp:sp>
    <dsp:sp modelId="{25FA2AB2-FFE3-4F9D-ACD4-E3D1C69CF9BC}">
      <dsp:nvSpPr>
        <dsp:cNvPr id="0" name=""/>
        <dsp:cNvSpPr/>
      </dsp:nvSpPr>
      <dsp:spPr>
        <a:xfrm>
          <a:off x="3566512" y="1473804"/>
          <a:ext cx="115738" cy="115738"/>
        </a:xfrm>
        <a:prstGeom prst="ellipse">
          <a:avLst/>
        </a:prstGeom>
        <a:noFill/>
        <a:ln w="25400" cap="flat" cmpd="sng" algn="ctr">
          <a:noFill/>
          <a:prstDash val="solid"/>
        </a:ln>
        <a:effectLst/>
      </dsp:spPr>
      <dsp:style>
        <a:lnRef idx="2">
          <a:scrgbClr r="0" g="0" b="0"/>
        </a:lnRef>
        <a:fillRef idx="1">
          <a:scrgbClr r="0" g="0" b="0"/>
        </a:fillRef>
        <a:effectRef idx="0">
          <a:scrgbClr r="0" g="0" b="0"/>
        </a:effectRef>
        <a:fontRef idx="minor"/>
      </dsp:style>
    </dsp:sp>
    <dsp:sp modelId="{ECD1F4D9-A396-4C25-9827-C08C4AFAC93E}">
      <dsp:nvSpPr>
        <dsp:cNvPr id="0" name=""/>
        <dsp:cNvSpPr/>
      </dsp:nvSpPr>
      <dsp:spPr>
        <a:xfrm>
          <a:off x="4359001" y="2113019"/>
          <a:ext cx="115738" cy="115738"/>
        </a:xfrm>
        <a:prstGeom prst="ellipse">
          <a:avLst/>
        </a:prstGeom>
        <a:noFill/>
        <a:ln w="25400" cap="flat" cmpd="sng" algn="ctr">
          <a:noFill/>
          <a:prstDash val="solid"/>
        </a:ln>
        <a:effectLst/>
      </dsp:spPr>
      <dsp:style>
        <a:lnRef idx="2">
          <a:scrgbClr r="0" g="0" b="0"/>
        </a:lnRef>
        <a:fillRef idx="1">
          <a:scrgbClr r="0" g="0" b="0"/>
        </a:fillRef>
        <a:effectRef idx="0">
          <a:scrgbClr r="0" g="0" b="0"/>
        </a:effectRef>
        <a:fontRef idx="minor"/>
      </dsp:style>
    </dsp:sp>
    <dsp:sp modelId="{E81448C3-49A8-405E-938D-7E3E8F714B6D}">
      <dsp:nvSpPr>
        <dsp:cNvPr id="0" name=""/>
        <dsp:cNvSpPr/>
      </dsp:nvSpPr>
      <dsp:spPr>
        <a:xfrm>
          <a:off x="4952929" y="2860539"/>
          <a:ext cx="115738" cy="115738"/>
        </a:xfrm>
        <a:prstGeom prst="ellipse">
          <a:avLst/>
        </a:prstGeom>
        <a:noFill/>
        <a:ln w="25400" cap="flat" cmpd="sng" algn="ctr">
          <a:noFill/>
          <a:prstDash val="solid"/>
        </a:ln>
        <a:effectLst/>
      </dsp:spPr>
      <dsp:style>
        <a:lnRef idx="2">
          <a:scrgbClr r="0" g="0" b="0"/>
        </a:lnRef>
        <a:fillRef idx="1">
          <a:scrgbClr r="0" g="0" b="0"/>
        </a:fillRef>
        <a:effectRef idx="0">
          <a:scrgbClr r="0" g="0" b="0"/>
        </a:effectRef>
        <a:fontRef idx="minor"/>
      </dsp:style>
    </dsp:sp>
    <dsp:sp modelId="{525DDC4D-7D78-44D5-B037-4D59F68FD860}">
      <dsp:nvSpPr>
        <dsp:cNvPr id="0" name=""/>
        <dsp:cNvSpPr/>
      </dsp:nvSpPr>
      <dsp:spPr>
        <a:xfrm>
          <a:off x="742708" y="0"/>
          <a:ext cx="3760225" cy="849454"/>
        </a:xfrm>
        <a:prstGeom prst="rect">
          <a:avLst/>
        </a:prstGeom>
        <a:solidFill>
          <a:schemeClr val="tx1">
            <a:alpha val="5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b" anchorCtr="0">
          <a:noAutofit/>
        </a:bodyPr>
        <a:lstStyle/>
        <a:p>
          <a:pPr lvl="0" algn="ctr" defTabSz="1111250">
            <a:lnSpc>
              <a:spcPct val="90000"/>
            </a:lnSpc>
            <a:spcBef>
              <a:spcPct val="0"/>
            </a:spcBef>
            <a:spcAft>
              <a:spcPct val="35000"/>
            </a:spcAft>
          </a:pPr>
          <a:r>
            <a:rPr lang="en-US" sz="2500" kern="1200" dirty="0" smtClean="0">
              <a:solidFill>
                <a:schemeClr val="bg1"/>
              </a:solidFill>
              <a:latin typeface="Segoe UI Light" pitchFamily="34" charset="0"/>
            </a:rPr>
            <a:t>1. </a:t>
          </a:r>
          <a:r>
            <a:rPr lang="en-US" sz="2500" kern="1200" dirty="0" smtClean="0">
              <a:solidFill>
                <a:schemeClr val="bg1"/>
              </a:solidFill>
              <a:latin typeface="Segoe UI Semibold" pitchFamily="34" charset="0"/>
            </a:rPr>
            <a:t>ground truth </a:t>
          </a:r>
          <a:r>
            <a:rPr lang="en-US" sz="2500" kern="1200" dirty="0" smtClean="0">
              <a:solidFill>
                <a:schemeClr val="bg1"/>
              </a:solidFill>
              <a:latin typeface="Segoe UI Light" pitchFamily="34" charset="0"/>
            </a:rPr>
            <a:t>sensor</a:t>
          </a:r>
          <a:endParaRPr lang="en-US" sz="2500" kern="1200" dirty="0">
            <a:solidFill>
              <a:schemeClr val="bg1"/>
            </a:solidFill>
            <a:latin typeface="Segoe UI Light" pitchFamily="34" charset="0"/>
          </a:endParaRPr>
        </a:p>
      </dsp:txBody>
      <dsp:txXfrm>
        <a:off x="742708" y="0"/>
        <a:ext cx="3760225" cy="849454"/>
      </dsp:txXfrm>
    </dsp:sp>
    <dsp:sp modelId="{B741EFA0-C90D-4AE3-A1C8-DAD917EFAAA5}">
      <dsp:nvSpPr>
        <dsp:cNvPr id="0" name=""/>
        <dsp:cNvSpPr/>
      </dsp:nvSpPr>
      <dsp:spPr>
        <a:xfrm>
          <a:off x="4114803" y="1106945"/>
          <a:ext cx="3819736" cy="849454"/>
        </a:xfrm>
        <a:prstGeom prst="rect">
          <a:avLst/>
        </a:prstGeom>
        <a:solidFill>
          <a:schemeClr val="tx1">
            <a:alpha val="5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ctr" anchorCtr="0">
          <a:noAutofit/>
        </a:bodyPr>
        <a:lstStyle/>
        <a:p>
          <a:pPr lvl="0" algn="ctr" defTabSz="1111250">
            <a:lnSpc>
              <a:spcPct val="90000"/>
            </a:lnSpc>
            <a:spcBef>
              <a:spcPct val="0"/>
            </a:spcBef>
            <a:spcAft>
              <a:spcPct val="35000"/>
            </a:spcAft>
          </a:pPr>
          <a:r>
            <a:rPr lang="en-US" sz="2500" kern="1200" dirty="0" smtClean="0">
              <a:solidFill>
                <a:schemeClr val="bg1"/>
              </a:solidFill>
              <a:latin typeface="Segoe UI Light" pitchFamily="34" charset="0"/>
            </a:rPr>
            <a:t>2. </a:t>
          </a:r>
          <a:r>
            <a:rPr lang="en-US" sz="2500" kern="1200" dirty="0" smtClean="0">
              <a:solidFill>
                <a:schemeClr val="bg1"/>
              </a:solidFill>
              <a:latin typeface="Segoe UI Semibold" pitchFamily="34" charset="0"/>
            </a:rPr>
            <a:t>semi-automated</a:t>
          </a:r>
          <a:r>
            <a:rPr lang="en-US" sz="2500" kern="1200" dirty="0" smtClean="0">
              <a:solidFill>
                <a:schemeClr val="bg1"/>
              </a:solidFill>
              <a:latin typeface="Segoe UI Light" pitchFamily="34" charset="0"/>
            </a:rPr>
            <a:t> label</a:t>
          </a:r>
          <a:endParaRPr lang="en-US" sz="2500" kern="1200" dirty="0">
            <a:solidFill>
              <a:schemeClr val="bg1"/>
            </a:solidFill>
            <a:latin typeface="Segoe UI Light" pitchFamily="34" charset="0"/>
          </a:endParaRPr>
        </a:p>
      </dsp:txBody>
      <dsp:txXfrm>
        <a:off x="4114803" y="1106945"/>
        <a:ext cx="3819736" cy="849454"/>
      </dsp:txXfrm>
    </dsp:sp>
    <dsp:sp modelId="{510744E0-270B-4F12-9FE8-AEA0C51190B9}">
      <dsp:nvSpPr>
        <dsp:cNvPr id="0" name=""/>
        <dsp:cNvSpPr/>
      </dsp:nvSpPr>
      <dsp:spPr>
        <a:xfrm>
          <a:off x="927993" y="2173640"/>
          <a:ext cx="3034409" cy="849454"/>
        </a:xfrm>
        <a:prstGeom prst="rect">
          <a:avLst/>
        </a:prstGeom>
        <a:solidFill>
          <a:schemeClr val="tx1">
            <a:alpha val="5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ctr" anchorCtr="0">
          <a:noAutofit/>
        </a:bodyPr>
        <a:lstStyle/>
        <a:p>
          <a:pPr lvl="0" algn="ctr" defTabSz="1111250">
            <a:lnSpc>
              <a:spcPct val="90000"/>
            </a:lnSpc>
            <a:spcBef>
              <a:spcPct val="0"/>
            </a:spcBef>
            <a:spcAft>
              <a:spcPct val="35000"/>
            </a:spcAft>
          </a:pPr>
          <a:r>
            <a:rPr lang="en-US" sz="2500" kern="1200" dirty="0" smtClean="0">
              <a:solidFill>
                <a:schemeClr val="bg1"/>
              </a:solidFill>
              <a:latin typeface="Segoe UI Light" pitchFamily="34" charset="0"/>
            </a:rPr>
            <a:t>3. </a:t>
          </a:r>
          <a:r>
            <a:rPr lang="en-US" sz="2500" kern="1200" dirty="0" smtClean="0">
              <a:solidFill>
                <a:schemeClr val="bg1"/>
              </a:solidFill>
              <a:latin typeface="Segoe UI Semibold" pitchFamily="34" charset="0"/>
            </a:rPr>
            <a:t>review </a:t>
          </a:r>
          <a:r>
            <a:rPr lang="en-US" sz="2500" kern="1200" dirty="0" smtClean="0">
              <a:solidFill>
                <a:schemeClr val="bg1"/>
              </a:solidFill>
              <a:latin typeface="Segoe UI Light" pitchFamily="34" charset="0"/>
            </a:rPr>
            <a:t>annotator</a:t>
          </a:r>
          <a:endParaRPr lang="en-US" sz="2500" kern="1200" dirty="0">
            <a:solidFill>
              <a:schemeClr val="bg1"/>
            </a:solidFill>
            <a:latin typeface="Segoe UI Light" pitchFamily="34" charset="0"/>
          </a:endParaRPr>
        </a:p>
      </dsp:txBody>
      <dsp:txXfrm>
        <a:off x="927993" y="2173640"/>
        <a:ext cx="3034409" cy="849454"/>
      </dsp:txXfrm>
    </dsp:sp>
    <dsp:sp modelId="{3FBD63BE-E173-4AC4-B375-FD9D9E541723}">
      <dsp:nvSpPr>
        <dsp:cNvPr id="0" name=""/>
        <dsp:cNvSpPr/>
      </dsp:nvSpPr>
      <dsp:spPr>
        <a:xfrm>
          <a:off x="5293848" y="2493680"/>
          <a:ext cx="2249949" cy="849454"/>
        </a:xfrm>
        <a:prstGeom prst="rect">
          <a:avLst/>
        </a:prstGeom>
        <a:solidFill>
          <a:schemeClr val="tx1">
            <a:alpha val="5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ctr" anchorCtr="0">
          <a:noAutofit/>
        </a:bodyPr>
        <a:lstStyle/>
        <a:p>
          <a:pPr lvl="0" algn="l" defTabSz="1111250">
            <a:lnSpc>
              <a:spcPct val="90000"/>
            </a:lnSpc>
            <a:spcBef>
              <a:spcPct val="0"/>
            </a:spcBef>
            <a:spcAft>
              <a:spcPct val="35000"/>
            </a:spcAft>
          </a:pPr>
          <a:r>
            <a:rPr lang="en-US" sz="2500" kern="1200" dirty="0" smtClean="0">
              <a:solidFill>
                <a:schemeClr val="bg1"/>
              </a:solidFill>
              <a:latin typeface="Segoe UI Light" pitchFamily="34" charset="0"/>
            </a:rPr>
            <a:t>4. </a:t>
          </a:r>
          <a:r>
            <a:rPr lang="en-US" sz="2500" kern="1200" dirty="0" smtClean="0">
              <a:solidFill>
                <a:schemeClr val="bg1"/>
              </a:solidFill>
              <a:latin typeface="Segoe UI Semibold" pitchFamily="34" charset="0"/>
            </a:rPr>
            <a:t>verification</a:t>
          </a:r>
          <a:endParaRPr lang="en-US" sz="2500" kern="1200" dirty="0">
            <a:solidFill>
              <a:schemeClr val="bg1"/>
            </a:solidFill>
            <a:latin typeface="Segoe UI Semibold" pitchFamily="34" charset="0"/>
          </a:endParaRPr>
        </a:p>
      </dsp:txBody>
      <dsp:txXfrm>
        <a:off x="5293848" y="2493680"/>
        <a:ext cx="2249949" cy="849454"/>
      </dsp:txXfrm>
    </dsp:sp>
    <dsp:sp modelId="{9D0AB78B-AD3B-4610-9BDB-F3FAA5727E04}">
      <dsp:nvSpPr>
        <dsp:cNvPr id="0" name=""/>
        <dsp:cNvSpPr/>
      </dsp:nvSpPr>
      <dsp:spPr>
        <a:xfrm>
          <a:off x="4462422" y="4459638"/>
          <a:ext cx="2920001" cy="849454"/>
        </a:xfrm>
        <a:prstGeom prst="rect">
          <a:avLst/>
        </a:prstGeom>
        <a:solidFill>
          <a:schemeClr val="tx1">
            <a:alpha val="50000"/>
          </a:schemeClr>
        </a:solidFill>
        <a:ln>
          <a:noFill/>
        </a:ln>
        <a:effectLst/>
      </dsp:spPr>
      <dsp:style>
        <a:lnRef idx="0">
          <a:scrgbClr r="0" g="0" b="0"/>
        </a:lnRef>
        <a:fillRef idx="0">
          <a:scrgbClr r="0" g="0" b="0"/>
        </a:fillRef>
        <a:effectRef idx="0">
          <a:scrgbClr r="0" g="0" b="0"/>
        </a:effectRef>
        <a:fontRef idx="minor"/>
      </dsp:style>
      <dsp:txBody>
        <a:bodyPr spcFirstLastPara="0" vert="horz" wrap="square" lIns="31750" tIns="31750" rIns="31750" bIns="31750" numCol="1" spcCol="1270" anchor="t" anchorCtr="0">
          <a:noAutofit/>
        </a:bodyPr>
        <a:lstStyle/>
        <a:p>
          <a:pPr lvl="0" algn="ctr" defTabSz="1111250">
            <a:lnSpc>
              <a:spcPct val="90000"/>
            </a:lnSpc>
            <a:spcBef>
              <a:spcPct val="0"/>
            </a:spcBef>
            <a:spcAft>
              <a:spcPct val="35000"/>
            </a:spcAft>
          </a:pPr>
          <a:r>
            <a:rPr lang="en-US" sz="2500" kern="1200" dirty="0" smtClean="0">
              <a:solidFill>
                <a:schemeClr val="bg1"/>
              </a:solidFill>
              <a:latin typeface="Segoe UI Light" pitchFamily="34" charset="0"/>
            </a:rPr>
            <a:t>5. </a:t>
          </a:r>
          <a:r>
            <a:rPr lang="en-US" sz="2500" kern="1200" dirty="0" smtClean="0">
              <a:solidFill>
                <a:schemeClr val="bg1"/>
              </a:solidFill>
              <a:latin typeface="Segoe UI Semibold" pitchFamily="34" charset="0"/>
            </a:rPr>
            <a:t>final</a:t>
          </a:r>
          <a:r>
            <a:rPr lang="en-US" sz="2500" kern="1200" dirty="0" smtClean="0">
              <a:solidFill>
                <a:schemeClr val="bg1"/>
              </a:solidFill>
              <a:latin typeface="Segoe UI Light" pitchFamily="34" charset="0"/>
            </a:rPr>
            <a:t> label</a:t>
          </a:r>
          <a:endParaRPr lang="en-US" sz="2500" kern="1200" dirty="0">
            <a:solidFill>
              <a:schemeClr val="bg1"/>
            </a:solidFill>
            <a:latin typeface="Segoe UI Light" pitchFamily="34" charset="0"/>
          </a:endParaRPr>
        </a:p>
      </dsp:txBody>
      <dsp:txXfrm>
        <a:off x="4462422" y="4459638"/>
        <a:ext cx="2920001" cy="849454"/>
      </dsp:txXfrm>
    </dsp:sp>
  </dsp:spTree>
</dsp:drawing>
</file>

<file path=ppt/diagrams/layout1.xml><?xml version="1.0" encoding="utf-8"?>
<dgm:layoutDef xmlns:dgm="http://schemas.openxmlformats.org/drawingml/2006/diagram" xmlns:a="http://schemas.openxmlformats.org/drawingml/2006/main" uniqueId="urn:microsoft.com/office/officeart/2009/3/layout/DescendingProcess">
  <dgm:title val=""/>
  <dgm:desc val=""/>
  <dgm:catLst>
    <dgm:cat type="process" pri="235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clrData>
  <dgm:layoutNode name="Name0">
    <dgm:varLst>
      <dgm:chMax val="7"/>
      <dgm:chPref val="5"/>
    </dgm:varLst>
    <dgm:alg type="composite">
      <dgm:param type="ar" val="1.1"/>
    </dgm:alg>
    <dgm:shape xmlns:r="http://schemas.openxmlformats.org/officeDocument/2006/relationships" r:blip="">
      <dgm:adjLst/>
    </dgm:shape>
    <dgm:choose name="Name1">
      <dgm:if name="Name2" axis="ch" ptType="node" func="cnt" op="equ" val="1">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Lst>
      </dgm:if>
      <dgm:if name="Name3" axis="ch" ptType="node" func="cnt" op="equ" val="2">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5"/>
          <dgm:constr type="b" for="ch" forName="txNode2" refType="h"/>
          <dgm:constr type="r" for="ch" forName="txNode2" refType="w"/>
          <dgm:constr type="h" for="ch" forName="txNode2" refType="h" fact="0.16"/>
        </dgm:constrLst>
      </dgm:if>
      <dgm:if name="Name4" axis="ch" ptType="node" func="cnt" op="equ" val="3">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56"/>
          <dgm:constr type="ctrY" for="ch" forName="txNode2" refType="h" fact="0.3992"/>
          <dgm:constr type="r" for="ch" forName="txNode2" refType="w"/>
          <dgm:constr type="h" for="ch" forName="txNode2" refType="h" fact="0.16"/>
          <dgm:constr type="l" for="ch" forName="txNode3" refType="w" fact="0.5"/>
          <dgm:constr type="b" for="ch" forName="txNode3" refType="h"/>
          <dgm:constr type="r" for="ch" forName="txNode3" refType="w"/>
          <dgm:constr type="h" for="ch" forName="txNode3" refType="h" fact="0.16"/>
          <dgm:constr type="ctrX" for="ch" forName="dotNode2" refType="w" fact="0.4782"/>
          <dgm:constr type="ctrY" for="ch" forName="dotNode2" refType="h" fact="0.3992"/>
          <dgm:constr type="h" for="ch" forName="dotNode2" refType="h" fact="0.0218"/>
          <dgm:constr type="w" for="ch" forName="dotNode2" refType="h" refFor="ch" refForName="dotNode2"/>
        </dgm:constrLst>
      </dgm:if>
      <dgm:if name="Name5" axis="ch" ptType="node" func="cnt" op="equ" val="4">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9"/>
          <dgm:constr type="ctrY" for="ch" forName="txNode2" refType="h" fact="0.3153"/>
          <dgm:constr type="r" for="ch" forName="txNode2" refType="w"/>
          <dgm:constr type="h" for="ch" forName="txNode2" refType="h" fact="0.16"/>
          <dgm:constr type="l" for="ch" forName="txNode3" refType="w" fact="0"/>
          <dgm:constr type="ctrY" for="ch" forName="txNode3" refType="h" fact="0.5004"/>
          <dgm:constr type="r" for="ch" forName="txNode3" refType="w" fact="0.5"/>
          <dgm:constr type="h" for="ch" forName="txNode3" refType="h" fact="0.16"/>
          <dgm:constr type="l" for="ch" forName="txNode4" refType="w" fact="0.5"/>
          <dgm:constr type="b" for="ch" forName="txNode4" refType="h"/>
          <dgm:constr type="r" for="ch" forName="txNode4" refType="w"/>
          <dgm:constr type="h" for="ch" forName="txNode4" refType="h" fact="0.16"/>
          <dgm:constr type="ctrX" for="ch" forName="dotNode2" refType="w" fact="0.39"/>
          <dgm:constr type="ctrY" for="ch" forName="dotNode2" refType="h" fact="0.3153"/>
          <dgm:constr type="h" for="ch" forName="dotNode2" refType="h" fact="0.0218"/>
          <dgm:constr type="w" for="ch" forName="dotNode2" refType="h" refFor="ch" refForName="dotNode2"/>
          <dgm:constr type="ctrX" for="ch" forName="dotNode3" refType="w" fact="0.5626"/>
          <dgm:constr type="ctrY" for="ch" forName="dotNode3" refType="h" fact="0.5004"/>
          <dgm:constr type="h" for="ch" forName="dotNode3" refType="h" fact="0.0218"/>
          <dgm:constr type="w" for="ch" forName="dotNode3" refType="h" refFor="ch" refForName="dotNode3"/>
        </dgm:constrLst>
      </dgm:if>
      <dgm:if name="Name6" axis="ch" ptType="node" func="cnt" op="equ" val="5">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6"/>
          <dgm:constr type="ctrY" for="ch" forName="txNode2" refType="h" fact="0.2885"/>
          <dgm:constr type="r" for="ch" forName="txNode2" refType="w"/>
          <dgm:constr type="h" for="ch" forName="txNode2" refType="h" fact="0.16"/>
          <dgm:constr type="l" for="ch" forName="txNode3" refType="w" fact="0"/>
          <dgm:constr type="ctrY" for="ch" forName="txNode3" refType="h" fact="0.4089"/>
          <dgm:constr type="r" for="ch" forName="txNode3" refType="w" fact="0.43"/>
          <dgm:constr type="h" for="ch" forName="txNode3" refType="h" fact="0.16"/>
          <dgm:constr type="l" for="ch" forName="txNode4" refType="w" fact="0.67"/>
          <dgm:constr type="ctrY" for="ch" forName="txNode4" refType="h" fact="0.5497"/>
          <dgm:constr type="r" for="ch" forName="txNode4" refType="w"/>
          <dgm:constr type="h" for="ch" forName="txNode4" refType="h" fact="0.16"/>
          <dgm:constr type="l" for="ch" forName="txNode5" refType="w" fact="0.5"/>
          <dgm:constr type="b" for="ch" forName="txNode5" refType="h"/>
          <dgm:constr type="r" for="ch" forName="txNode5" refType="w"/>
          <dgm:constr type="h" for="ch" forName="txNode5" refType="h" fact="0.16"/>
          <dgm:constr type="ctrX" for="ch" forName="dotNode2" refType="w" fact="0.3565"/>
          <dgm:constr type="ctrY" for="ch" forName="dotNode2" refType="h" fact="0.2885"/>
          <dgm:constr type="h" for="ch" forName="dotNode2" refType="h" fact="0.0218"/>
          <dgm:constr type="w" for="ch" forName="dotNode2" refType="h" refFor="ch" refForName="dotNode2"/>
          <dgm:constr type="ctrX" for="ch" forName="dotNode3" refType="w" fact="0.4922"/>
          <dgm:constr type="ctrY" for="ch" forName="dotNode3" refType="h" fact="0.4089"/>
          <dgm:constr type="h" for="ch" forName="dotNode3" refType="h" fact="0.0218"/>
          <dgm:constr type="w" for="ch" forName="dotNode3" refType="h" refFor="ch" refForName="dotNode3"/>
          <dgm:constr type="ctrX" for="ch" forName="dotNode4" refType="w" fact="0.5939"/>
          <dgm:constr type="ctrY" for="ch" forName="dotNode4" refType="h" fact="0.5497"/>
          <dgm:constr type="h" for="ch" forName="dotNode4" refType="h" fact="0.0218"/>
          <dgm:constr type="w" for="ch" forName="dotNode4" refType="h" refFor="ch" refForName="dotNode4"/>
        </dgm:constrLst>
      </dgm:if>
      <dgm:if name="Name7" axis="ch" ptType="node" func="cnt" op="equ" val="6">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5"/>
          <dgm:constr type="ctrY" for="ch" forName="txNode2" refType="h" fact="0.2693"/>
          <dgm:constr type="r" for="ch" forName="txNode2" refType="w"/>
          <dgm:constr type="h" for="ch" forName="txNode2" refType="h" fact="0.16"/>
          <dgm:constr type="l" for="ch" forName="txNode3" refType="w" fact="0"/>
          <dgm:constr type="ctrY" for="ch" forName="txNode3" refType="h" fact="0.3638"/>
          <dgm:constr type="r" for="ch" forName="txNode3" refType="w" fact="0.37"/>
          <dgm:constr type="h" for="ch" forName="txNode3" refType="h" fact="0.16"/>
          <dgm:constr type="l" for="ch" forName="txNode4" refType="w" fact="0.63"/>
          <dgm:constr type="ctrY" for="ch" forName="txNode4" refType="h" fact="0.4744"/>
          <dgm:constr type="r" for="ch" forName="txNode4" refType="w"/>
          <dgm:constr type="h" for="ch" forName="txNode4" refType="h" fact="0.16"/>
          <dgm:constr type="l" for="ch" forName="txNode5" refType="w" fact="0"/>
          <dgm:constr type="ctrY" for="ch" forName="txNode5" refType="h" fact="0.5961"/>
          <dgm:constr type="r" for="ch" forName="txNode5" refType="w" fact="0.55"/>
          <dgm:constr type="h" for="ch" forName="txNode5" refType="h" fact="0.16"/>
          <dgm:constr type="l" for="ch" forName="txNode6" refType="w" fact="0.5"/>
          <dgm:constr type="b" for="ch" forName="txNode6" refType="h"/>
          <dgm:constr type="r" for="ch" forName="txNode6" refType="w"/>
          <dgm:constr type="h" for="ch" forName="txNode6" refType="h" fact="0.16"/>
          <dgm:constr type="ctrX" for="ch" forName="dotNode2" refType="w" fact="0.33"/>
          <dgm:constr type="ctrY" for="ch" forName="dotNode2" refType="h" fact="0.2693"/>
          <dgm:constr type="h" for="ch" forName="dotNode2" refType="h" fact="0.0218"/>
          <dgm:constr type="w" for="ch" forName="dotNode2" refType="h" refFor="ch" refForName="dotNode2"/>
          <dgm:constr type="ctrX" for="ch" forName="dotNode3" refType="w" fact="0.4419"/>
          <dgm:constr type="ctrY" for="ch" forName="dotNode3" refType="h" fact="0.3638"/>
          <dgm:constr type="h" for="ch" forName="dotNode3" refType="h" fact="0.0218"/>
          <dgm:constr type="w" for="ch" forName="dotNode3" refType="h" refFor="ch" refForName="dotNode3"/>
          <dgm:constr type="ctrX" for="ch" forName="dotNode4" refType="w" fact="0.5425"/>
          <dgm:constr type="ctrY" for="ch" forName="dotNode4" refType="h" fact="0.4744"/>
          <dgm:constr type="h" for="ch" forName="dotNode4" refType="h" fact="0.0218"/>
          <dgm:constr type="w" for="ch" forName="dotNode4" refType="h" refFor="ch" refForName="dotNode4"/>
          <dgm:constr type="ctrX" for="ch" forName="dotNode5" refType="w" fact="0.6153"/>
          <dgm:constr type="ctrY" for="ch" forName="dotNode5" refType="h" fact="0.5961"/>
          <dgm:constr type="h" for="ch" forName="dotNode5" refType="h" fact="0.0218"/>
          <dgm:constr type="w" for="ch" forName="dotNode5" refType="h" refFor="ch" refForName="dotNode5"/>
        </dgm:constrLst>
      </dgm:if>
      <dgm:else name="Name8">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4"/>
          <dgm:constr type="ctrY" for="ch" forName="txNode2" refType="h" fact="0.2693"/>
          <dgm:constr type="r" for="ch" forName="txNode2" refType="w"/>
          <dgm:constr type="h" for="ch" forName="txNode2" refType="h" fact="0.16"/>
          <dgm:constr type="l" for="ch" forName="txNode3" refType="w" fact="0"/>
          <dgm:constr type="ctrY" for="ch" forName="txNode3" refType="h" fact="0.3424"/>
          <dgm:constr type="r" for="ch" forName="txNode3" refType="w" fact="0.33"/>
          <dgm:constr type="h" for="ch" forName="txNode3" refType="h" fact="0.16"/>
          <dgm:constr type="l" for="ch" forName="txNode4" refType="w" fact="0.61"/>
          <dgm:constr type="ctrY" for="ch" forName="txNode4" refType="h" fact="0.4276"/>
          <dgm:constr type="r" for="ch" forName="txNode4" refType="w"/>
          <dgm:constr type="h" for="ch" forName="txNode4" refType="h" fact="0.16"/>
          <dgm:constr type="l" for="ch" forName="txNode5" refType="w" fact="0"/>
          <dgm:constr type="ctrY" for="ch" forName="txNode5" refType="h" fact="0.5218"/>
          <dgm:constr type="r" for="ch" forName="txNode5" refType="w" fact="0.5"/>
          <dgm:constr type="h" for="ch" forName="txNode5" refType="h" fact="0.16"/>
          <dgm:constr type="l" for="ch" forName="txNode6" refType="w" fact="0.71"/>
          <dgm:constr type="ctrY" for="ch" forName="txNode6" refType="h" fact="0.6179"/>
          <dgm:constr type="r" for="ch" forName="txNode6" refType="w"/>
          <dgm:constr type="h" for="ch" forName="txNode6" refType="h" fact="0.16"/>
          <dgm:constr type="l" for="ch" forName="txNode7" refType="w" fact="0.5"/>
          <dgm:constr type="b" for="ch" forName="txNode7" refType="h"/>
          <dgm:constr type="r" for="ch" forName="txNode7" refType="w"/>
          <dgm:constr type="h" for="ch" forName="txNode7" refType="h" fact="0.16"/>
          <dgm:constr type="ctrX" for="ch" forName="dotNode2" refType="w" fact="0.33"/>
          <dgm:constr type="ctrY" for="ch" forName="dotNode2" refType="h" fact="0.2693"/>
          <dgm:constr type="h" for="ch" forName="dotNode2" refType="h" fact="0.0218"/>
          <dgm:constr type="w" for="ch" forName="dotNode2" refType="h" refFor="ch" refForName="dotNode2"/>
          <dgm:constr type="ctrX" for="ch" forName="dotNode3" refType="w" fact="0.425"/>
          <dgm:constr type="ctrY" for="ch" forName="dotNode3" refType="h" fact="0.3424"/>
          <dgm:constr type="h" for="ch" forName="dotNode3" refType="h" fact="0.0218"/>
          <dgm:constr type="w" for="ch" forName="dotNode3" refType="h" refFor="ch" refForName="dotNode3"/>
          <dgm:constr type="ctrX" for="ch" forName="dotNode4" refType="w" fact="0.505"/>
          <dgm:constr type="ctrY" for="ch" forName="dotNode4" refType="h" fact="0.4276"/>
          <dgm:constr type="h" for="ch" forName="dotNode4" refType="h" fact="0.0218"/>
          <dgm:constr type="w" for="ch" forName="dotNode4" refType="h" refFor="ch" refForName="dotNode4"/>
          <dgm:constr type="ctrX" for="ch" forName="dotNode5" refType="w" fact="0.5742"/>
          <dgm:constr type="ctrY" for="ch" forName="dotNode5" refType="h" fact="0.5218"/>
          <dgm:constr type="h" for="ch" forName="dotNode5" refType="h" fact="0.0218"/>
          <dgm:constr type="w" for="ch" forName="dotNode5" refType="h" refFor="ch" refForName="dotNode5"/>
          <dgm:constr type="ctrX" for="ch" forName="dotNode6" refType="w" fact="0.63"/>
          <dgm:constr type="ctrY" for="ch" forName="dotNode6" refType="h" fact="0.6179"/>
          <dgm:constr type="h" for="ch" forName="dotNode6" refType="h" fact="0.0218"/>
          <dgm:constr type="w" for="ch" forName="dotNode6" refType="h" refFor="ch" refForName="dotNode6"/>
        </dgm:constrLst>
      </dgm:else>
    </dgm:choose>
    <dgm:forEach name="Name9" axis="self" ptType="parTrans">
      <dgm:forEach name="Name10" axis="self" ptType="sibTrans" st="2">
        <dgm:forEach name="dotRepeat" axis="self">
          <dgm:layoutNode name="dotRepeatNode" styleLbl="fgShp">
            <dgm:alg type="sp"/>
            <dgm:shape xmlns:r="http://schemas.openxmlformats.org/officeDocument/2006/relationships" type="ellipse" r:blip="">
              <dgm:adjLst/>
            </dgm:shape>
            <dgm:presOf axis="self"/>
          </dgm:layoutNode>
        </dgm:forEach>
      </dgm:forEach>
    </dgm:forEach>
    <dgm:choose name="Name11">
      <dgm:if name="Name12" axis="ch" ptType="node" func="cnt" op="gte" val="1">
        <dgm:layoutNode name="arrowNode" styleLbl="node1">
          <dgm:alg type="sp"/>
          <dgm:shape xmlns:r="http://schemas.openxmlformats.org/officeDocument/2006/relationships" rot="73.2729" type="swooshArrow" r:blip="">
            <dgm:adjLst>
              <dgm:adj idx="1" val="0.1631"/>
              <dgm:adj idx="2" val="0.3137"/>
            </dgm:adjLst>
          </dgm:shape>
          <dgm:presOf/>
        </dgm:layoutNode>
      </dgm:if>
      <dgm:else name="Name13"/>
    </dgm:choose>
    <dgm:forEach name="Name14" axis="ch" ptType="node" cnt="1">
      <dgm:layoutNode name="txNode1" styleLbl="revTx">
        <dgm:varLst>
          <dgm:bulletEnabled val="1"/>
        </dgm:varLst>
        <dgm:alg type="tx">
          <dgm:param type="txAnchorVert" val="b"/>
        </dgm:alg>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5" axis="ch" ptType="node" st="2" cnt="1">
      <dgm:layoutNode name="txNode2" styleLbl="revTx">
        <dgm:varLst>
          <dgm:bulletEnabled val="1"/>
        </dgm:varLst>
        <dgm:choose name="Name16">
          <dgm:if name="Name17" axis="self" ptType="node" func="revPos" op="equ" val="1">
            <dgm:alg type="tx">
              <dgm:param type="txAnchorVert" val="t"/>
            </dgm:alg>
          </dgm:if>
          <dgm:if name="Name18" axis="self" ptType="node" func="posOdd" op="equ" val="1">
            <dgm:alg type="tx">
              <dgm:param type="parTxLTRAlign" val="r"/>
              <dgm:param type="parTxRTLAlign" val="r"/>
            </dgm:alg>
          </dgm:if>
          <dgm:else name="Name1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20">
        <dgm:if name="Name21" axis="par ch" ptType="all node" func="cnt" op="neq" val="2">
          <dgm:forEach name="Name22" axis="follow" ptType="sibTrans" cnt="1">
            <dgm:layoutNode name="dotNode2">
              <dgm:alg type="sp"/>
              <dgm:shape xmlns:r="http://schemas.openxmlformats.org/officeDocument/2006/relationships" r:blip="">
                <dgm:adjLst/>
              </dgm:shape>
              <dgm:presOf/>
              <dgm:forEach name="Name23" ref="dotRepeat"/>
            </dgm:layoutNode>
          </dgm:forEach>
        </dgm:if>
        <dgm:else name="Name24"/>
      </dgm:choose>
    </dgm:forEach>
    <dgm:forEach name="Name25" axis="ch" ptType="node" st="3" cnt="1">
      <dgm:layoutNode name="txNode3" styleLbl="revTx">
        <dgm:varLst>
          <dgm:bulletEnabled val="1"/>
        </dgm:varLst>
        <dgm:choose name="Name26">
          <dgm:if name="Name27" axis="self" ptType="node" func="revPos" op="equ" val="1">
            <dgm:alg type="tx">
              <dgm:param type="txAnchorVert" val="t"/>
            </dgm:alg>
          </dgm:if>
          <dgm:if name="Name28" axis="self" ptType="node" func="posOdd" op="equ" val="1">
            <dgm:alg type="tx">
              <dgm:param type="parTxLTRAlign" val="r"/>
              <dgm:param type="parTxRTLAlign" val="r"/>
            </dgm:alg>
          </dgm:if>
          <dgm:else name="Name2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30">
        <dgm:if name="Name31" axis="par ch" ptType="all node" func="cnt" op="neq" val="3">
          <dgm:forEach name="Name32" axis="follow" ptType="sibTrans" cnt="1">
            <dgm:layoutNode name="dotNode3">
              <dgm:alg type="sp"/>
              <dgm:shape xmlns:r="http://schemas.openxmlformats.org/officeDocument/2006/relationships" r:blip="">
                <dgm:adjLst/>
              </dgm:shape>
              <dgm:presOf/>
              <dgm:forEach name="Name33" ref="dotRepeat"/>
            </dgm:layoutNode>
          </dgm:forEach>
        </dgm:if>
        <dgm:else name="Name34"/>
      </dgm:choose>
    </dgm:forEach>
    <dgm:forEach name="Name35" axis="ch" ptType="node" st="4" cnt="1">
      <dgm:layoutNode name="txNode4" styleLbl="revTx">
        <dgm:varLst>
          <dgm:bulletEnabled val="1"/>
        </dgm:varLst>
        <dgm:choose name="Name36">
          <dgm:if name="Name37" axis="self" ptType="node" func="revPos" op="equ" val="1">
            <dgm:alg type="tx">
              <dgm:param type="txAnchorVert" val="t"/>
            </dgm:alg>
          </dgm:if>
          <dgm:if name="Name38" axis="self" ptType="node" func="posOdd" op="equ" val="1">
            <dgm:alg type="tx">
              <dgm:param type="parTxLTRAlign" val="r"/>
              <dgm:param type="parTxRTLAlign" val="r"/>
            </dgm:alg>
          </dgm:if>
          <dgm:else name="Name3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40">
        <dgm:if name="Name41" axis="par ch" ptType="all node" func="cnt" op="neq" val="4">
          <dgm:forEach name="Name42" axis="follow" ptType="sibTrans" cnt="1">
            <dgm:layoutNode name="dotNode4">
              <dgm:alg type="sp"/>
              <dgm:shape xmlns:r="http://schemas.openxmlformats.org/officeDocument/2006/relationships" r:blip="">
                <dgm:adjLst/>
              </dgm:shape>
              <dgm:presOf/>
              <dgm:forEach name="Name43" ref="dotRepeat"/>
            </dgm:layoutNode>
          </dgm:forEach>
        </dgm:if>
        <dgm:else name="Name44"/>
      </dgm:choose>
    </dgm:forEach>
    <dgm:forEach name="Name45" axis="ch" ptType="node" st="5" cnt="1">
      <dgm:layoutNode name="txNode5" styleLbl="revTx">
        <dgm:varLst>
          <dgm:bulletEnabled val="1"/>
        </dgm:varLst>
        <dgm:choose name="Name46">
          <dgm:if name="Name47" axis="self" ptType="node" func="revPos" op="equ" val="1">
            <dgm:alg type="tx">
              <dgm:param type="txAnchorVert" val="t"/>
            </dgm:alg>
          </dgm:if>
          <dgm:if name="Name48" axis="self" ptType="node" func="posOdd" op="equ" val="1">
            <dgm:alg type="tx">
              <dgm:param type="parTxLTRAlign" val="r"/>
              <dgm:param type="parTxRTLAlign" val="r"/>
            </dgm:alg>
          </dgm:if>
          <dgm:else name="Name4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50">
        <dgm:if name="Name51" axis="par ch" ptType="all node" func="cnt" op="neq" val="5">
          <dgm:forEach name="Name52" axis="follow" ptType="sibTrans" cnt="1">
            <dgm:layoutNode name="dotNode5">
              <dgm:alg type="sp"/>
              <dgm:shape xmlns:r="http://schemas.openxmlformats.org/officeDocument/2006/relationships" r:blip="">
                <dgm:adjLst/>
              </dgm:shape>
              <dgm:presOf/>
              <dgm:forEach name="Name53" ref="dotRepeat"/>
            </dgm:layoutNode>
          </dgm:forEach>
        </dgm:if>
        <dgm:else name="Name54"/>
      </dgm:choose>
    </dgm:forEach>
    <dgm:forEach name="Name55" axis="ch" ptType="node" st="6" cnt="1">
      <dgm:layoutNode name="txNode6" styleLbl="revTx">
        <dgm:varLst>
          <dgm:bulletEnabled val="1"/>
        </dgm:varLst>
        <dgm:choose name="Name56">
          <dgm:if name="Name57" axis="self" ptType="node" func="revPos" op="equ" val="1">
            <dgm:alg type="tx">
              <dgm:param type="txAnchorVert" val="t"/>
            </dgm:alg>
          </dgm:if>
          <dgm:if name="Name58" axis="self" ptType="node" func="posOdd" op="equ" val="1">
            <dgm:alg type="tx">
              <dgm:param type="parTxLTRAlign" val="r"/>
              <dgm:param type="parTxRTLAlign" val="r"/>
            </dgm:alg>
          </dgm:if>
          <dgm:else name="Name5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60">
        <dgm:if name="Name61" axis="par ch" ptType="all node" func="cnt" op="neq" val="6">
          <dgm:forEach name="Name62" axis="follow" ptType="sibTrans" cnt="1">
            <dgm:layoutNode name="dotNode6">
              <dgm:alg type="sp"/>
              <dgm:shape xmlns:r="http://schemas.openxmlformats.org/officeDocument/2006/relationships" r:blip="">
                <dgm:adjLst/>
              </dgm:shape>
              <dgm:presOf/>
              <dgm:forEach name="Name63" ref="dotRepeat"/>
            </dgm:layoutNode>
          </dgm:forEach>
        </dgm:if>
        <dgm:else name="Name64"/>
      </dgm:choose>
    </dgm:forEach>
    <dgm:forEach name="Name65" axis="ch" ptType="node" st="7" cnt="1">
      <dgm:layoutNode name="txNode7" styleLbl="revTx">
        <dgm:varLst>
          <dgm:bulletEnabled val="1"/>
        </dgm:varLst>
        <dgm:alg type="tx">
          <dgm:param type="txAnchorVert" val="t"/>
        </dgm:alg>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layout2.xml><?xml version="1.0" encoding="utf-8"?>
<dgm:layoutDef xmlns:dgm="http://schemas.openxmlformats.org/drawingml/2006/diagram" xmlns:a="http://schemas.openxmlformats.org/drawingml/2006/main" uniqueId="urn:microsoft.com/office/officeart/2009/3/layout/DescendingProcess">
  <dgm:title val=""/>
  <dgm:desc val=""/>
  <dgm:catLst>
    <dgm:cat type="process" pri="235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tyleData>
  <dgm:clr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clrData>
  <dgm:layoutNode name="Name0">
    <dgm:varLst>
      <dgm:chMax val="7"/>
      <dgm:chPref val="5"/>
    </dgm:varLst>
    <dgm:alg type="composite">
      <dgm:param type="ar" val="1.1"/>
    </dgm:alg>
    <dgm:shape xmlns:r="http://schemas.openxmlformats.org/officeDocument/2006/relationships" r:blip="">
      <dgm:adjLst/>
    </dgm:shape>
    <dgm:choose name="Name1">
      <dgm:if name="Name2" axis="ch" ptType="node" func="cnt" op="equ" val="1">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Lst>
      </dgm:if>
      <dgm:if name="Name3" axis="ch" ptType="node" func="cnt" op="equ" val="2">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5"/>
          <dgm:constr type="b" for="ch" forName="txNode2" refType="h"/>
          <dgm:constr type="r" for="ch" forName="txNode2" refType="w"/>
          <dgm:constr type="h" for="ch" forName="txNode2" refType="h" fact="0.16"/>
        </dgm:constrLst>
      </dgm:if>
      <dgm:if name="Name4" axis="ch" ptType="node" func="cnt" op="equ" val="3">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56"/>
          <dgm:constr type="ctrY" for="ch" forName="txNode2" refType="h" fact="0.3992"/>
          <dgm:constr type="r" for="ch" forName="txNode2" refType="w"/>
          <dgm:constr type="h" for="ch" forName="txNode2" refType="h" fact="0.16"/>
          <dgm:constr type="l" for="ch" forName="txNode3" refType="w" fact="0.5"/>
          <dgm:constr type="b" for="ch" forName="txNode3" refType="h"/>
          <dgm:constr type="r" for="ch" forName="txNode3" refType="w"/>
          <dgm:constr type="h" for="ch" forName="txNode3" refType="h" fact="0.16"/>
          <dgm:constr type="ctrX" for="ch" forName="dotNode2" refType="w" fact="0.4782"/>
          <dgm:constr type="ctrY" for="ch" forName="dotNode2" refType="h" fact="0.3992"/>
          <dgm:constr type="h" for="ch" forName="dotNode2" refType="h" fact="0.0218"/>
          <dgm:constr type="w" for="ch" forName="dotNode2" refType="h" refFor="ch" refForName="dotNode2"/>
        </dgm:constrLst>
      </dgm:if>
      <dgm:if name="Name5" axis="ch" ptType="node" func="cnt" op="equ" val="4">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9"/>
          <dgm:constr type="ctrY" for="ch" forName="txNode2" refType="h" fact="0.3153"/>
          <dgm:constr type="r" for="ch" forName="txNode2" refType="w"/>
          <dgm:constr type="h" for="ch" forName="txNode2" refType="h" fact="0.16"/>
          <dgm:constr type="l" for="ch" forName="txNode3" refType="w" fact="0"/>
          <dgm:constr type="ctrY" for="ch" forName="txNode3" refType="h" fact="0.5004"/>
          <dgm:constr type="r" for="ch" forName="txNode3" refType="w" fact="0.5"/>
          <dgm:constr type="h" for="ch" forName="txNode3" refType="h" fact="0.16"/>
          <dgm:constr type="l" for="ch" forName="txNode4" refType="w" fact="0.5"/>
          <dgm:constr type="b" for="ch" forName="txNode4" refType="h"/>
          <dgm:constr type="r" for="ch" forName="txNode4" refType="w"/>
          <dgm:constr type="h" for="ch" forName="txNode4" refType="h" fact="0.16"/>
          <dgm:constr type="ctrX" for="ch" forName="dotNode2" refType="w" fact="0.39"/>
          <dgm:constr type="ctrY" for="ch" forName="dotNode2" refType="h" fact="0.3153"/>
          <dgm:constr type="h" for="ch" forName="dotNode2" refType="h" fact="0.0218"/>
          <dgm:constr type="w" for="ch" forName="dotNode2" refType="h" refFor="ch" refForName="dotNode2"/>
          <dgm:constr type="ctrX" for="ch" forName="dotNode3" refType="w" fact="0.5626"/>
          <dgm:constr type="ctrY" for="ch" forName="dotNode3" refType="h" fact="0.5004"/>
          <dgm:constr type="h" for="ch" forName="dotNode3" refType="h" fact="0.0218"/>
          <dgm:constr type="w" for="ch" forName="dotNode3" refType="h" refFor="ch" refForName="dotNode3"/>
        </dgm:constrLst>
      </dgm:if>
      <dgm:if name="Name6" axis="ch" ptType="node" func="cnt" op="equ" val="5">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6"/>
          <dgm:constr type="ctrY" for="ch" forName="txNode2" refType="h" fact="0.2885"/>
          <dgm:constr type="r" for="ch" forName="txNode2" refType="w"/>
          <dgm:constr type="h" for="ch" forName="txNode2" refType="h" fact="0.16"/>
          <dgm:constr type="l" for="ch" forName="txNode3" refType="w" fact="0"/>
          <dgm:constr type="ctrY" for="ch" forName="txNode3" refType="h" fact="0.4089"/>
          <dgm:constr type="r" for="ch" forName="txNode3" refType="w" fact="0.43"/>
          <dgm:constr type="h" for="ch" forName="txNode3" refType="h" fact="0.16"/>
          <dgm:constr type="l" for="ch" forName="txNode4" refType="w" fact="0.67"/>
          <dgm:constr type="ctrY" for="ch" forName="txNode4" refType="h" fact="0.5497"/>
          <dgm:constr type="r" for="ch" forName="txNode4" refType="w"/>
          <dgm:constr type="h" for="ch" forName="txNode4" refType="h" fact="0.16"/>
          <dgm:constr type="l" for="ch" forName="txNode5" refType="w" fact="0.5"/>
          <dgm:constr type="b" for="ch" forName="txNode5" refType="h"/>
          <dgm:constr type="r" for="ch" forName="txNode5" refType="w"/>
          <dgm:constr type="h" for="ch" forName="txNode5" refType="h" fact="0.16"/>
          <dgm:constr type="ctrX" for="ch" forName="dotNode2" refType="w" fact="0.3565"/>
          <dgm:constr type="ctrY" for="ch" forName="dotNode2" refType="h" fact="0.2885"/>
          <dgm:constr type="h" for="ch" forName="dotNode2" refType="h" fact="0.0218"/>
          <dgm:constr type="w" for="ch" forName="dotNode2" refType="h" refFor="ch" refForName="dotNode2"/>
          <dgm:constr type="ctrX" for="ch" forName="dotNode3" refType="w" fact="0.4922"/>
          <dgm:constr type="ctrY" for="ch" forName="dotNode3" refType="h" fact="0.4089"/>
          <dgm:constr type="h" for="ch" forName="dotNode3" refType="h" fact="0.0218"/>
          <dgm:constr type="w" for="ch" forName="dotNode3" refType="h" refFor="ch" refForName="dotNode3"/>
          <dgm:constr type="ctrX" for="ch" forName="dotNode4" refType="w" fact="0.5939"/>
          <dgm:constr type="ctrY" for="ch" forName="dotNode4" refType="h" fact="0.5497"/>
          <dgm:constr type="h" for="ch" forName="dotNode4" refType="h" fact="0.0218"/>
          <dgm:constr type="w" for="ch" forName="dotNode4" refType="h" refFor="ch" refForName="dotNode4"/>
        </dgm:constrLst>
      </dgm:if>
      <dgm:if name="Name7" axis="ch" ptType="node" func="cnt" op="equ" val="6">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5"/>
          <dgm:constr type="ctrY" for="ch" forName="txNode2" refType="h" fact="0.2693"/>
          <dgm:constr type="r" for="ch" forName="txNode2" refType="w"/>
          <dgm:constr type="h" for="ch" forName="txNode2" refType="h" fact="0.16"/>
          <dgm:constr type="l" for="ch" forName="txNode3" refType="w" fact="0"/>
          <dgm:constr type="ctrY" for="ch" forName="txNode3" refType="h" fact="0.3638"/>
          <dgm:constr type="r" for="ch" forName="txNode3" refType="w" fact="0.37"/>
          <dgm:constr type="h" for="ch" forName="txNode3" refType="h" fact="0.16"/>
          <dgm:constr type="l" for="ch" forName="txNode4" refType="w" fact="0.63"/>
          <dgm:constr type="ctrY" for="ch" forName="txNode4" refType="h" fact="0.4744"/>
          <dgm:constr type="r" for="ch" forName="txNode4" refType="w"/>
          <dgm:constr type="h" for="ch" forName="txNode4" refType="h" fact="0.16"/>
          <dgm:constr type="l" for="ch" forName="txNode5" refType="w" fact="0"/>
          <dgm:constr type="ctrY" for="ch" forName="txNode5" refType="h" fact="0.5961"/>
          <dgm:constr type="r" for="ch" forName="txNode5" refType="w" fact="0.55"/>
          <dgm:constr type="h" for="ch" forName="txNode5" refType="h" fact="0.16"/>
          <dgm:constr type="l" for="ch" forName="txNode6" refType="w" fact="0.5"/>
          <dgm:constr type="b" for="ch" forName="txNode6" refType="h"/>
          <dgm:constr type="r" for="ch" forName="txNode6" refType="w"/>
          <dgm:constr type="h" for="ch" forName="txNode6" refType="h" fact="0.16"/>
          <dgm:constr type="ctrX" for="ch" forName="dotNode2" refType="w" fact="0.33"/>
          <dgm:constr type="ctrY" for="ch" forName="dotNode2" refType="h" fact="0.2693"/>
          <dgm:constr type="h" for="ch" forName="dotNode2" refType="h" fact="0.0218"/>
          <dgm:constr type="w" for="ch" forName="dotNode2" refType="h" refFor="ch" refForName="dotNode2"/>
          <dgm:constr type="ctrX" for="ch" forName="dotNode3" refType="w" fact="0.4419"/>
          <dgm:constr type="ctrY" for="ch" forName="dotNode3" refType="h" fact="0.3638"/>
          <dgm:constr type="h" for="ch" forName="dotNode3" refType="h" fact="0.0218"/>
          <dgm:constr type="w" for="ch" forName="dotNode3" refType="h" refFor="ch" refForName="dotNode3"/>
          <dgm:constr type="ctrX" for="ch" forName="dotNode4" refType="w" fact="0.5425"/>
          <dgm:constr type="ctrY" for="ch" forName="dotNode4" refType="h" fact="0.4744"/>
          <dgm:constr type="h" for="ch" forName="dotNode4" refType="h" fact="0.0218"/>
          <dgm:constr type="w" for="ch" forName="dotNode4" refType="h" refFor="ch" refForName="dotNode4"/>
          <dgm:constr type="ctrX" for="ch" forName="dotNode5" refType="w" fact="0.6153"/>
          <dgm:constr type="ctrY" for="ch" forName="dotNode5" refType="h" fact="0.5961"/>
          <dgm:constr type="h" for="ch" forName="dotNode5" refType="h" fact="0.0218"/>
          <dgm:constr type="w" for="ch" forName="dotNode5" refType="h" refFor="ch" refForName="dotNode5"/>
        </dgm:constrLst>
      </dgm:if>
      <dgm:else name="Name8">
        <dgm:constrLst>
          <dgm:constr type="primFontSz" for="ch" ptType="node" op="equ" val="65"/>
          <dgm:constr type="w" for="ch" forName="arrowNode" refType="w" fact="0.75"/>
          <dgm:constr type="h" for="ch" forName="arrowNode" refType="h"/>
          <dgm:constr type="l" for="ch" forName="arrowNode" refType="w" fact="0.07"/>
          <dgm:constr type="t" for="ch" forName="arrowNode"/>
          <dgm:constr type="l" for="ch" forName="txNode1" refType="w" fact="0"/>
          <dgm:constr type="t" for="ch" forName="txNode1" refType="h" fact="0"/>
          <dgm:constr type="r" for="ch" forName="txNode1" refType="w" fact="0.37"/>
          <dgm:constr type="h" for="ch" forName="txNode1" refType="h" fact="0.16"/>
          <dgm:constr type="l" for="ch" forName="txNode2" refType="w" fact="0.44"/>
          <dgm:constr type="ctrY" for="ch" forName="txNode2" refType="h" fact="0.2693"/>
          <dgm:constr type="r" for="ch" forName="txNode2" refType="w"/>
          <dgm:constr type="h" for="ch" forName="txNode2" refType="h" fact="0.16"/>
          <dgm:constr type="l" for="ch" forName="txNode3" refType="w" fact="0"/>
          <dgm:constr type="ctrY" for="ch" forName="txNode3" refType="h" fact="0.3424"/>
          <dgm:constr type="r" for="ch" forName="txNode3" refType="w" fact="0.33"/>
          <dgm:constr type="h" for="ch" forName="txNode3" refType="h" fact="0.16"/>
          <dgm:constr type="l" for="ch" forName="txNode4" refType="w" fact="0.61"/>
          <dgm:constr type="ctrY" for="ch" forName="txNode4" refType="h" fact="0.4276"/>
          <dgm:constr type="r" for="ch" forName="txNode4" refType="w"/>
          <dgm:constr type="h" for="ch" forName="txNode4" refType="h" fact="0.16"/>
          <dgm:constr type="l" for="ch" forName="txNode5" refType="w" fact="0"/>
          <dgm:constr type="ctrY" for="ch" forName="txNode5" refType="h" fact="0.5218"/>
          <dgm:constr type="r" for="ch" forName="txNode5" refType="w" fact="0.5"/>
          <dgm:constr type="h" for="ch" forName="txNode5" refType="h" fact="0.16"/>
          <dgm:constr type="l" for="ch" forName="txNode6" refType="w" fact="0.71"/>
          <dgm:constr type="ctrY" for="ch" forName="txNode6" refType="h" fact="0.6179"/>
          <dgm:constr type="r" for="ch" forName="txNode6" refType="w"/>
          <dgm:constr type="h" for="ch" forName="txNode6" refType="h" fact="0.16"/>
          <dgm:constr type="l" for="ch" forName="txNode7" refType="w" fact="0.5"/>
          <dgm:constr type="b" for="ch" forName="txNode7" refType="h"/>
          <dgm:constr type="r" for="ch" forName="txNode7" refType="w"/>
          <dgm:constr type="h" for="ch" forName="txNode7" refType="h" fact="0.16"/>
          <dgm:constr type="ctrX" for="ch" forName="dotNode2" refType="w" fact="0.33"/>
          <dgm:constr type="ctrY" for="ch" forName="dotNode2" refType="h" fact="0.2693"/>
          <dgm:constr type="h" for="ch" forName="dotNode2" refType="h" fact="0.0218"/>
          <dgm:constr type="w" for="ch" forName="dotNode2" refType="h" refFor="ch" refForName="dotNode2"/>
          <dgm:constr type="ctrX" for="ch" forName="dotNode3" refType="w" fact="0.425"/>
          <dgm:constr type="ctrY" for="ch" forName="dotNode3" refType="h" fact="0.3424"/>
          <dgm:constr type="h" for="ch" forName="dotNode3" refType="h" fact="0.0218"/>
          <dgm:constr type="w" for="ch" forName="dotNode3" refType="h" refFor="ch" refForName="dotNode3"/>
          <dgm:constr type="ctrX" for="ch" forName="dotNode4" refType="w" fact="0.505"/>
          <dgm:constr type="ctrY" for="ch" forName="dotNode4" refType="h" fact="0.4276"/>
          <dgm:constr type="h" for="ch" forName="dotNode4" refType="h" fact="0.0218"/>
          <dgm:constr type="w" for="ch" forName="dotNode4" refType="h" refFor="ch" refForName="dotNode4"/>
          <dgm:constr type="ctrX" for="ch" forName="dotNode5" refType="w" fact="0.5742"/>
          <dgm:constr type="ctrY" for="ch" forName="dotNode5" refType="h" fact="0.5218"/>
          <dgm:constr type="h" for="ch" forName="dotNode5" refType="h" fact="0.0218"/>
          <dgm:constr type="w" for="ch" forName="dotNode5" refType="h" refFor="ch" refForName="dotNode5"/>
          <dgm:constr type="ctrX" for="ch" forName="dotNode6" refType="w" fact="0.63"/>
          <dgm:constr type="ctrY" for="ch" forName="dotNode6" refType="h" fact="0.6179"/>
          <dgm:constr type="h" for="ch" forName="dotNode6" refType="h" fact="0.0218"/>
          <dgm:constr type="w" for="ch" forName="dotNode6" refType="h" refFor="ch" refForName="dotNode6"/>
        </dgm:constrLst>
      </dgm:else>
    </dgm:choose>
    <dgm:forEach name="Name9" axis="self" ptType="parTrans">
      <dgm:forEach name="Name10" axis="self" ptType="sibTrans" st="2">
        <dgm:forEach name="dotRepeat" axis="self">
          <dgm:layoutNode name="dotRepeatNode" styleLbl="fgShp">
            <dgm:alg type="sp"/>
            <dgm:shape xmlns:r="http://schemas.openxmlformats.org/officeDocument/2006/relationships" type="ellipse" r:blip="">
              <dgm:adjLst/>
            </dgm:shape>
            <dgm:presOf axis="self"/>
          </dgm:layoutNode>
        </dgm:forEach>
      </dgm:forEach>
    </dgm:forEach>
    <dgm:choose name="Name11">
      <dgm:if name="Name12" axis="ch" ptType="node" func="cnt" op="gte" val="1">
        <dgm:layoutNode name="arrowNode" styleLbl="node1">
          <dgm:alg type="sp"/>
          <dgm:shape xmlns:r="http://schemas.openxmlformats.org/officeDocument/2006/relationships" rot="73.2729" type="swooshArrow" r:blip="">
            <dgm:adjLst>
              <dgm:adj idx="1" val="0.1631"/>
              <dgm:adj idx="2" val="0.3137"/>
            </dgm:adjLst>
          </dgm:shape>
          <dgm:presOf/>
        </dgm:layoutNode>
      </dgm:if>
      <dgm:else name="Name13"/>
    </dgm:choose>
    <dgm:forEach name="Name14" axis="ch" ptType="node" cnt="1">
      <dgm:layoutNode name="txNode1" styleLbl="revTx">
        <dgm:varLst>
          <dgm:bulletEnabled val="1"/>
        </dgm:varLst>
        <dgm:alg type="tx">
          <dgm:param type="txAnchorVert" val="b"/>
        </dgm:alg>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forEach name="Name15" axis="ch" ptType="node" st="2" cnt="1">
      <dgm:layoutNode name="txNode2" styleLbl="revTx">
        <dgm:varLst>
          <dgm:bulletEnabled val="1"/>
        </dgm:varLst>
        <dgm:choose name="Name16">
          <dgm:if name="Name17" axis="self" ptType="node" func="revPos" op="equ" val="1">
            <dgm:alg type="tx">
              <dgm:param type="txAnchorVert" val="t"/>
            </dgm:alg>
          </dgm:if>
          <dgm:if name="Name18" axis="self" ptType="node" func="posOdd" op="equ" val="1">
            <dgm:alg type="tx">
              <dgm:param type="parTxLTRAlign" val="r"/>
              <dgm:param type="parTxRTLAlign" val="r"/>
            </dgm:alg>
          </dgm:if>
          <dgm:else name="Name1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20">
        <dgm:if name="Name21" axis="par ch" ptType="all node" func="cnt" op="neq" val="2">
          <dgm:forEach name="Name22" axis="follow" ptType="sibTrans" cnt="1">
            <dgm:layoutNode name="dotNode2">
              <dgm:alg type="sp"/>
              <dgm:shape xmlns:r="http://schemas.openxmlformats.org/officeDocument/2006/relationships" r:blip="">
                <dgm:adjLst/>
              </dgm:shape>
              <dgm:presOf/>
              <dgm:forEach name="Name23" ref="dotRepeat"/>
            </dgm:layoutNode>
          </dgm:forEach>
        </dgm:if>
        <dgm:else name="Name24"/>
      </dgm:choose>
    </dgm:forEach>
    <dgm:forEach name="Name25" axis="ch" ptType="node" st="3" cnt="1">
      <dgm:layoutNode name="txNode3" styleLbl="revTx">
        <dgm:varLst>
          <dgm:bulletEnabled val="1"/>
        </dgm:varLst>
        <dgm:choose name="Name26">
          <dgm:if name="Name27" axis="self" ptType="node" func="revPos" op="equ" val="1">
            <dgm:alg type="tx">
              <dgm:param type="txAnchorVert" val="t"/>
            </dgm:alg>
          </dgm:if>
          <dgm:if name="Name28" axis="self" ptType="node" func="posOdd" op="equ" val="1">
            <dgm:alg type="tx">
              <dgm:param type="parTxLTRAlign" val="r"/>
              <dgm:param type="parTxRTLAlign" val="r"/>
            </dgm:alg>
          </dgm:if>
          <dgm:else name="Name2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30">
        <dgm:if name="Name31" axis="par ch" ptType="all node" func="cnt" op="neq" val="3">
          <dgm:forEach name="Name32" axis="follow" ptType="sibTrans" cnt="1">
            <dgm:layoutNode name="dotNode3">
              <dgm:alg type="sp"/>
              <dgm:shape xmlns:r="http://schemas.openxmlformats.org/officeDocument/2006/relationships" r:blip="">
                <dgm:adjLst/>
              </dgm:shape>
              <dgm:presOf/>
              <dgm:forEach name="Name33" ref="dotRepeat"/>
            </dgm:layoutNode>
          </dgm:forEach>
        </dgm:if>
        <dgm:else name="Name34"/>
      </dgm:choose>
    </dgm:forEach>
    <dgm:forEach name="Name35" axis="ch" ptType="node" st="4" cnt="1">
      <dgm:layoutNode name="txNode4" styleLbl="revTx">
        <dgm:varLst>
          <dgm:bulletEnabled val="1"/>
        </dgm:varLst>
        <dgm:choose name="Name36">
          <dgm:if name="Name37" axis="self" ptType="node" func="revPos" op="equ" val="1">
            <dgm:alg type="tx">
              <dgm:param type="txAnchorVert" val="t"/>
            </dgm:alg>
          </dgm:if>
          <dgm:if name="Name38" axis="self" ptType="node" func="posOdd" op="equ" val="1">
            <dgm:alg type="tx">
              <dgm:param type="parTxLTRAlign" val="r"/>
              <dgm:param type="parTxRTLAlign" val="r"/>
            </dgm:alg>
          </dgm:if>
          <dgm:else name="Name3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40">
        <dgm:if name="Name41" axis="par ch" ptType="all node" func="cnt" op="neq" val="4">
          <dgm:forEach name="Name42" axis="follow" ptType="sibTrans" cnt="1">
            <dgm:layoutNode name="dotNode4">
              <dgm:alg type="sp"/>
              <dgm:shape xmlns:r="http://schemas.openxmlformats.org/officeDocument/2006/relationships" r:blip="">
                <dgm:adjLst/>
              </dgm:shape>
              <dgm:presOf/>
              <dgm:forEach name="Name43" ref="dotRepeat"/>
            </dgm:layoutNode>
          </dgm:forEach>
        </dgm:if>
        <dgm:else name="Name44"/>
      </dgm:choose>
    </dgm:forEach>
    <dgm:forEach name="Name45" axis="ch" ptType="node" st="5" cnt="1">
      <dgm:layoutNode name="txNode5" styleLbl="revTx">
        <dgm:varLst>
          <dgm:bulletEnabled val="1"/>
        </dgm:varLst>
        <dgm:choose name="Name46">
          <dgm:if name="Name47" axis="self" ptType="node" func="revPos" op="equ" val="1">
            <dgm:alg type="tx">
              <dgm:param type="txAnchorVert" val="t"/>
            </dgm:alg>
          </dgm:if>
          <dgm:if name="Name48" axis="self" ptType="node" func="posOdd" op="equ" val="1">
            <dgm:alg type="tx">
              <dgm:param type="parTxLTRAlign" val="r"/>
              <dgm:param type="parTxRTLAlign" val="r"/>
            </dgm:alg>
          </dgm:if>
          <dgm:else name="Name4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50">
        <dgm:if name="Name51" axis="par ch" ptType="all node" func="cnt" op="neq" val="5">
          <dgm:forEach name="Name52" axis="follow" ptType="sibTrans" cnt="1">
            <dgm:layoutNode name="dotNode5">
              <dgm:alg type="sp"/>
              <dgm:shape xmlns:r="http://schemas.openxmlformats.org/officeDocument/2006/relationships" r:blip="">
                <dgm:adjLst/>
              </dgm:shape>
              <dgm:presOf/>
              <dgm:forEach name="Name53" ref="dotRepeat"/>
            </dgm:layoutNode>
          </dgm:forEach>
        </dgm:if>
        <dgm:else name="Name54"/>
      </dgm:choose>
    </dgm:forEach>
    <dgm:forEach name="Name55" axis="ch" ptType="node" st="6" cnt="1">
      <dgm:layoutNode name="txNode6" styleLbl="revTx">
        <dgm:varLst>
          <dgm:bulletEnabled val="1"/>
        </dgm:varLst>
        <dgm:choose name="Name56">
          <dgm:if name="Name57" axis="self" ptType="node" func="revPos" op="equ" val="1">
            <dgm:alg type="tx">
              <dgm:param type="txAnchorVert" val="t"/>
            </dgm:alg>
          </dgm:if>
          <dgm:if name="Name58" axis="self" ptType="node" func="posOdd" op="equ" val="1">
            <dgm:alg type="tx">
              <dgm:param type="parTxLTRAlign" val="r"/>
              <dgm:param type="parTxRTLAlign" val="r"/>
            </dgm:alg>
          </dgm:if>
          <dgm:else name="Name59">
            <dgm:alg type="tx">
              <dgm:param type="parTxLTRAlign" val="l"/>
              <dgm:param type="parTxRTLAlign" val="l"/>
            </dgm:alg>
          </dgm:else>
        </dgm:choose>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choose name="Name60">
        <dgm:if name="Name61" axis="par ch" ptType="all node" func="cnt" op="neq" val="6">
          <dgm:forEach name="Name62" axis="follow" ptType="sibTrans" cnt="1">
            <dgm:layoutNode name="dotNode6">
              <dgm:alg type="sp"/>
              <dgm:shape xmlns:r="http://schemas.openxmlformats.org/officeDocument/2006/relationships" r:blip="">
                <dgm:adjLst/>
              </dgm:shape>
              <dgm:presOf/>
              <dgm:forEach name="Name63" ref="dotRepeat"/>
            </dgm:layoutNode>
          </dgm:forEach>
        </dgm:if>
        <dgm:else name="Name64"/>
      </dgm:choose>
    </dgm:forEach>
    <dgm:forEach name="Name65" axis="ch" ptType="node" st="7" cnt="1">
      <dgm:layoutNode name="txNode7" styleLbl="revTx">
        <dgm:varLst>
          <dgm:bulletEnabled val="1"/>
        </dgm:varLst>
        <dgm:alg type="tx">
          <dgm:param type="txAnchorVert" val="t"/>
        </dgm:alg>
        <dgm:shape xmlns:r="http://schemas.openxmlformats.org/officeDocument/2006/relationships" type="rect" r:blip="" zOrderOff="10">
          <dgm:adjLst/>
        </dgm:shape>
        <dgm:presOf axis="desOrSelf" ptType="node"/>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57146AD2-D100-4A57-BEDB-281F51695AF9}" type="datetimeFigureOut">
              <a:rPr lang="en-US" smtClean="0"/>
              <a:t>5/1/2012</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047CA5B4-2EAE-40F6-A086-2F7379D4F032}" type="slidenum">
              <a:rPr lang="en-US" smtClean="0"/>
              <a:t>‹#›</a:t>
            </a:fld>
            <a:endParaRPr lang="en-US"/>
          </a:p>
        </p:txBody>
      </p:sp>
    </p:spTree>
    <p:extLst>
      <p:ext uri="{BB962C8B-B14F-4D97-AF65-F5344CB8AC3E}">
        <p14:creationId xmlns:p14="http://schemas.microsoft.com/office/powerpoint/2010/main" val="79470640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3" Type="http://schemas.openxmlformats.org/officeDocument/2006/relationships/hyperlink" Target="http://en.wikipedia.org/wiki/Hall_effect" TargetMode="External"/><Relationship Id="rId2" Type="http://schemas.openxmlformats.org/officeDocument/2006/relationships/slide" Target="../slides/slide154.xml"/><Relationship Id="rId1" Type="http://schemas.openxmlformats.org/officeDocument/2006/relationships/notesMaster" Target="../notesMasters/notesMaster1.xml"/><Relationship Id="rId6" Type="http://schemas.openxmlformats.org/officeDocument/2006/relationships/hyperlink" Target="http://en.wikipedia.org/wiki/Magnetic_field" TargetMode="External"/><Relationship Id="rId5" Type="http://schemas.openxmlformats.org/officeDocument/2006/relationships/hyperlink" Target="http://en.wikipedia.org/wiki/Voltage" TargetMode="External"/><Relationship Id="rId4" Type="http://schemas.openxmlformats.org/officeDocument/2006/relationships/hyperlink" Target="http://en.wikipedia.org/wiki/Transducer" TargetMode="Externa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3" Type="http://schemas.openxmlformats.org/officeDocument/2006/relationships/hyperlink" Target="http://en.wikipedia.org/wiki/Hall_effect" TargetMode="External"/><Relationship Id="rId2" Type="http://schemas.openxmlformats.org/officeDocument/2006/relationships/slide" Target="../slides/slide47.xml"/><Relationship Id="rId1" Type="http://schemas.openxmlformats.org/officeDocument/2006/relationships/notesMaster" Target="../notesMasters/notesMaster1.xml"/><Relationship Id="rId6" Type="http://schemas.openxmlformats.org/officeDocument/2006/relationships/hyperlink" Target="http://en.wikipedia.org/wiki/Magnetic_field" TargetMode="External"/><Relationship Id="rId5" Type="http://schemas.openxmlformats.org/officeDocument/2006/relationships/hyperlink" Target="http://en.wikipedia.org/wiki/Voltage" TargetMode="External"/><Relationship Id="rId4" Type="http://schemas.openxmlformats.org/officeDocument/2006/relationships/hyperlink" Target="http://en.wikipedia.org/wiki/Transducer" TargetMode="Externa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good</a:t>
            </a:r>
            <a:r>
              <a:rPr lang="en-US" baseline="0" dirty="0" smtClean="0"/>
              <a:t> morning, My name is Eric Larson and I am an EE student at the University of Washington in the laboratory of Ubiquitous computing. Today I want to talk with you about work in water usage sensing – this is a largely collaborative project lead by Jon Froehlich and myself. </a:t>
            </a:r>
            <a:endParaRPr lang="en-US" dirty="0"/>
          </a:p>
        </p:txBody>
      </p:sp>
      <p:sp>
        <p:nvSpPr>
          <p:cNvPr id="4" name="Slide Number Placeholder 3"/>
          <p:cNvSpPr>
            <a:spLocks noGrp="1"/>
          </p:cNvSpPr>
          <p:nvPr>
            <p:ph type="sldNum" sz="quarter" idx="10"/>
          </p:nvPr>
        </p:nvSpPr>
        <p:spPr/>
        <p:txBody>
          <a:bodyPr/>
          <a:lstStyle/>
          <a:p>
            <a:fld id="{5B0448B0-57E8-4D25-B756-AB4E54E8931F}" type="slidenum">
              <a:rPr lang="en-US" smtClean="0"/>
              <a:pPr/>
              <a:t>1</a:t>
            </a:fld>
            <a:endParaRPr 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kern="1200" baseline="0" dirty="0" smtClean="0">
                <a:solidFill>
                  <a:schemeClr val="tx1"/>
                </a:solidFill>
                <a:latin typeface="+mn-lt"/>
                <a:ea typeface="+mn-ea"/>
                <a:cs typeface="+mn-cs"/>
              </a:rPr>
              <a:t>in our previous work we conducted a feasibility </a:t>
            </a:r>
            <a:r>
              <a:rPr lang="en-US" sz="1200" kern="1200" baseline="0" dirty="0" err="1" smtClean="0">
                <a:solidFill>
                  <a:schemeClr val="tx1"/>
                </a:solidFill>
                <a:latin typeface="+mn-lt"/>
                <a:ea typeface="+mn-ea"/>
                <a:cs typeface="+mn-cs"/>
              </a:rPr>
              <a:t>studyshowing</a:t>
            </a:r>
            <a:r>
              <a:rPr lang="en-US" sz="1200" kern="1200" baseline="0" dirty="0" smtClean="0">
                <a:solidFill>
                  <a:schemeClr val="tx1"/>
                </a:solidFill>
                <a:latin typeface="+mn-lt"/>
                <a:ea typeface="+mn-ea"/>
                <a:cs typeface="+mn-cs"/>
              </a:rPr>
              <a:t> these pressure waves were unique</a:t>
            </a:r>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11</a:t>
            </a:fld>
            <a:endParaRPr lang="en-US">
              <a:solidFill>
                <a:prstClr val="black"/>
              </a:solidFill>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126</a:t>
            </a:fld>
            <a:endParaRPr lang="en-US">
              <a:solidFill>
                <a:prstClr val="black"/>
              </a:solidFill>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smtClean="0">
              <a:solidFill>
                <a:schemeClr val="tx1"/>
              </a:solidFill>
              <a:latin typeface="+mn-lt"/>
              <a:ea typeface="+mn-ea"/>
              <a:cs typeface="+mn-cs"/>
            </a:endParaRPr>
          </a:p>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131</a:t>
            </a:fld>
            <a:endParaRPr lang="en-US">
              <a:solidFill>
                <a:prstClr val="black"/>
              </a:solidFill>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n-US" sz="1200" kern="1200" baseline="0" dirty="0" smtClean="0">
              <a:solidFill>
                <a:schemeClr val="tx1"/>
              </a:solidFill>
              <a:latin typeface="+mn-lt"/>
              <a:ea typeface="+mn-ea"/>
              <a:cs typeface="+mn-cs"/>
            </a:endParaRPr>
          </a:p>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132</a:t>
            </a:fld>
            <a:endParaRPr lang="en-US">
              <a:solidFill>
                <a:prstClr val="black"/>
              </a:solidFill>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133</a:t>
            </a:fld>
            <a:endParaRPr lang="en-US">
              <a:solidFill>
                <a:prstClr val="black"/>
              </a:solidFill>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134</a:t>
            </a:fld>
            <a:endParaRPr lang="en-US">
              <a:solidFill>
                <a:prstClr val="black"/>
              </a:solidFill>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kern="1200" baseline="0" dirty="0" smtClean="0">
                <a:solidFill>
                  <a:schemeClr val="tx1"/>
                </a:solidFill>
                <a:latin typeface="+mn-lt"/>
                <a:ea typeface="+mn-ea"/>
                <a:cs typeface="+mn-cs"/>
              </a:rPr>
              <a:t>The instant a valve is opened or closed (be it a bathroom faucet or a mechanical valve in a dishwasher), a pressure change occurs and a pressure wave is generated in the home plumbing system. </a:t>
            </a:r>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137</a:t>
            </a:fld>
            <a:endParaRPr lang="en-US">
              <a:solidFill>
                <a:prstClr val="black"/>
              </a:solidFill>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AA6A6D27-67AC-4F34-85E9-AE7422F48355}" type="slidenum">
              <a:rPr lang="en-US" smtClean="0">
                <a:solidFill>
                  <a:prstClr val="black"/>
                </a:solidFill>
              </a:rPr>
              <a:pPr/>
              <a:t>143</a:t>
            </a:fld>
            <a:endParaRPr lang="en-US">
              <a:solidFill>
                <a:prstClr val="black"/>
              </a:solidFill>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A6A6D27-67AC-4F34-85E9-AE7422F48355}" type="slidenum">
              <a:rPr lang="en-US" smtClean="0">
                <a:solidFill>
                  <a:prstClr val="black"/>
                </a:solidFill>
              </a:rPr>
              <a:pPr/>
              <a:t>146</a:t>
            </a:fld>
            <a:endParaRPr lang="en-US">
              <a:solidFill>
                <a:prstClr val="black"/>
              </a:solidFill>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A6A6D27-67AC-4F34-85E9-AE7422F48355}" type="slidenum">
              <a:rPr lang="en-US" smtClean="0">
                <a:solidFill>
                  <a:prstClr val="black"/>
                </a:solidFill>
              </a:rPr>
              <a:pPr/>
              <a:t>147</a:t>
            </a:fld>
            <a:endParaRPr lang="en-US">
              <a:solidFill>
                <a:prstClr val="black"/>
              </a:solidFill>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a:p>
        </p:txBody>
      </p:sp>
      <p:sp>
        <p:nvSpPr>
          <p:cNvPr id="4" name="Slide Number Placeholder 3"/>
          <p:cNvSpPr>
            <a:spLocks noGrp="1"/>
          </p:cNvSpPr>
          <p:nvPr>
            <p:ph type="sldNum" sz="quarter" idx="10"/>
          </p:nvPr>
        </p:nvSpPr>
        <p:spPr/>
        <p:txBody>
          <a:bodyPr/>
          <a:lstStyle/>
          <a:p>
            <a:fld id="{AA6A6D27-67AC-4F34-85E9-AE7422F48355}" type="slidenum">
              <a:rPr lang="en-US" smtClean="0">
                <a:solidFill>
                  <a:prstClr val="black"/>
                </a:solidFill>
              </a:rPr>
              <a:pPr/>
              <a:t>148</a:t>
            </a:fld>
            <a:endParaRPr lang="en-US">
              <a:solidFill>
                <a:prstClr val="black"/>
              </a:solidFill>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we did this using controlled experiments where a group of researchers came</a:t>
            </a:r>
            <a:r>
              <a:rPr lang="en-US" baseline="0" dirty="0" smtClean="0"/>
              <a:t> into a home and staged experiments for each valve in the home.</a:t>
            </a:r>
          </a:p>
          <a:p>
            <a:r>
              <a:rPr lang="en-US" baseline="0" dirty="0" smtClean="0"/>
              <a:t>As you can see, one experimenter activated the water, and the other labeled the pressure stream in real time.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12</a:t>
            </a:fld>
            <a:endParaRPr lang="en-US"/>
          </a:p>
        </p:txBody>
      </p:sp>
    </p:spTree>
    <p:extLst>
      <p:ext uri="{BB962C8B-B14F-4D97-AF65-F5344CB8AC3E}">
        <p14:creationId xmlns:p14="http://schemas.microsoft.com/office/powerpoint/2010/main" val="3344840706"/>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kern="1200" dirty="0" smtClean="0">
                <a:solidFill>
                  <a:schemeClr val="tx1"/>
                </a:solidFill>
                <a:effectLst/>
                <a:latin typeface="+mn-lt"/>
                <a:ea typeface="+mn-ea"/>
                <a:cs typeface="+mn-cs"/>
              </a:rPr>
              <a:t>A </a:t>
            </a:r>
            <a:r>
              <a:rPr lang="en-US" sz="1200" b="1" i="0" u="none" strike="noStrike" kern="1200" dirty="0" smtClean="0">
                <a:solidFill>
                  <a:schemeClr val="tx1"/>
                </a:solidFill>
                <a:effectLst/>
                <a:latin typeface="+mn-lt"/>
                <a:ea typeface="+mn-ea"/>
                <a:cs typeface="+mn-cs"/>
                <a:hlinkClick r:id="rId3" tooltip="Hall effect"/>
              </a:rPr>
              <a:t>Hall effect</a:t>
            </a:r>
            <a:r>
              <a:rPr lang="en-US" sz="1200" b="1" i="0" kern="1200" dirty="0" smtClean="0">
                <a:solidFill>
                  <a:schemeClr val="tx1"/>
                </a:solidFill>
                <a:effectLst/>
                <a:latin typeface="+mn-lt"/>
                <a:ea typeface="+mn-ea"/>
                <a:cs typeface="+mn-cs"/>
              </a:rPr>
              <a:t> sensor</a:t>
            </a:r>
            <a:r>
              <a:rPr lang="en-US" sz="1200" b="0" i="0" kern="1200" dirty="0" smtClean="0">
                <a:solidFill>
                  <a:schemeClr val="tx1"/>
                </a:solidFill>
                <a:effectLst/>
                <a:latin typeface="+mn-lt"/>
                <a:ea typeface="+mn-ea"/>
                <a:cs typeface="+mn-cs"/>
              </a:rPr>
              <a:t> is a </a:t>
            </a:r>
            <a:r>
              <a:rPr lang="en-US" sz="1200" b="0" i="0" u="none" strike="noStrike" kern="1200" dirty="0" smtClean="0">
                <a:solidFill>
                  <a:schemeClr val="tx1"/>
                </a:solidFill>
                <a:effectLst/>
                <a:latin typeface="+mn-lt"/>
                <a:ea typeface="+mn-ea"/>
                <a:cs typeface="+mn-cs"/>
                <a:hlinkClick r:id="rId4" tooltip="Transducer"/>
              </a:rPr>
              <a:t>transducer</a:t>
            </a:r>
            <a:r>
              <a:rPr lang="en-US" sz="1200" b="0" i="0" kern="1200" dirty="0" smtClean="0">
                <a:solidFill>
                  <a:schemeClr val="tx1"/>
                </a:solidFill>
                <a:effectLst/>
                <a:latin typeface="+mn-lt"/>
                <a:ea typeface="+mn-ea"/>
                <a:cs typeface="+mn-cs"/>
              </a:rPr>
              <a:t> that varies its output </a:t>
            </a:r>
            <a:r>
              <a:rPr lang="en-US" sz="1200" b="0" i="0" u="none" strike="noStrike" kern="1200" dirty="0" smtClean="0">
                <a:solidFill>
                  <a:schemeClr val="tx1"/>
                </a:solidFill>
                <a:effectLst/>
                <a:latin typeface="+mn-lt"/>
                <a:ea typeface="+mn-ea"/>
                <a:cs typeface="+mn-cs"/>
                <a:hlinkClick r:id="rId5" tooltip="Voltage"/>
              </a:rPr>
              <a:t>voltage</a:t>
            </a:r>
            <a:r>
              <a:rPr lang="en-US" sz="1200" b="0" i="0" kern="1200" dirty="0" smtClean="0">
                <a:solidFill>
                  <a:schemeClr val="tx1"/>
                </a:solidFill>
                <a:effectLst/>
                <a:latin typeface="+mn-lt"/>
                <a:ea typeface="+mn-ea"/>
                <a:cs typeface="+mn-cs"/>
              </a:rPr>
              <a:t> in response to changes in </a:t>
            </a:r>
            <a:r>
              <a:rPr lang="en-US" sz="1200" b="0" i="0" u="none" strike="noStrike" kern="1200" dirty="0" smtClean="0">
                <a:solidFill>
                  <a:schemeClr val="tx1"/>
                </a:solidFill>
                <a:effectLst/>
                <a:latin typeface="+mn-lt"/>
                <a:ea typeface="+mn-ea"/>
                <a:cs typeface="+mn-cs"/>
                <a:hlinkClick r:id="rId6" tooltip="Magnetic field"/>
              </a:rPr>
              <a:t>magnetic field</a:t>
            </a:r>
            <a:r>
              <a:rPr lang="en-US" sz="1200" b="0" i="0" kern="1200" dirty="0" smtClean="0">
                <a:solidFill>
                  <a:schemeClr val="tx1"/>
                </a:solidFill>
                <a:effectLst/>
                <a:latin typeface="+mn-lt"/>
                <a:ea typeface="+mn-ea"/>
                <a:cs typeface="+mn-cs"/>
              </a:rPr>
              <a:t>. </a:t>
            </a:r>
          </a:p>
          <a:p>
            <a:endParaRPr lang="en-US" sz="1200" b="0" i="0" kern="1200" dirty="0" smtClean="0">
              <a:solidFill>
                <a:schemeClr val="tx1"/>
              </a:solidFill>
              <a:effectLst/>
              <a:latin typeface="+mn-lt"/>
              <a:ea typeface="+mn-ea"/>
              <a:cs typeface="+mn-cs"/>
            </a:endParaRPr>
          </a:p>
          <a:p>
            <a:r>
              <a:rPr lang="en-US" sz="1200" b="0" i="0" kern="1200" dirty="0" smtClean="0">
                <a:solidFill>
                  <a:schemeClr val="tx1"/>
                </a:solidFill>
                <a:effectLst/>
                <a:latin typeface="+mn-lt"/>
                <a:ea typeface="+mn-ea"/>
                <a:cs typeface="+mn-cs"/>
              </a:rPr>
              <a:t>A </a:t>
            </a:r>
            <a:r>
              <a:rPr lang="en-US" sz="1200" b="1" i="0" kern="1200" dirty="0" smtClean="0">
                <a:solidFill>
                  <a:schemeClr val="tx1"/>
                </a:solidFill>
                <a:effectLst/>
                <a:latin typeface="+mn-lt"/>
                <a:ea typeface="+mn-ea"/>
                <a:cs typeface="+mn-cs"/>
              </a:rPr>
              <a:t>reed switch</a:t>
            </a:r>
            <a:r>
              <a:rPr lang="en-US" sz="1200" b="0" i="0" kern="1200" dirty="0" smtClean="0">
                <a:solidFill>
                  <a:schemeClr val="tx1"/>
                </a:solidFill>
                <a:effectLst/>
                <a:latin typeface="+mn-lt"/>
                <a:ea typeface="+mn-ea"/>
                <a:cs typeface="+mn-cs"/>
              </a:rPr>
              <a:t> is an electrical switch operated by an applied </a:t>
            </a:r>
            <a:r>
              <a:rPr lang="en-US" sz="1200" b="0" i="0" u="sng" kern="1200" dirty="0" smtClean="0">
                <a:solidFill>
                  <a:schemeClr val="tx1"/>
                </a:solidFill>
                <a:effectLst/>
                <a:latin typeface="+mn-lt"/>
                <a:ea typeface="+mn-ea"/>
                <a:cs typeface="+mn-cs"/>
                <a:hlinkClick r:id="rId6" tooltip="Magnetic field"/>
              </a:rPr>
              <a:t>magnetic field</a:t>
            </a:r>
            <a:endParaRPr lang="en-US" dirty="0"/>
          </a:p>
        </p:txBody>
      </p:sp>
      <p:sp>
        <p:nvSpPr>
          <p:cNvPr id="4" name="Slide Number Placeholder 3"/>
          <p:cNvSpPr>
            <a:spLocks noGrp="1"/>
          </p:cNvSpPr>
          <p:nvPr>
            <p:ph type="sldNum" sz="quarter" idx="10"/>
          </p:nvPr>
        </p:nvSpPr>
        <p:spPr/>
        <p:txBody>
          <a:bodyPr/>
          <a:lstStyle/>
          <a:p>
            <a:fld id="{AA6A6D27-67AC-4F34-85E9-AE7422F48355}" type="slidenum">
              <a:rPr lang="en-US" smtClean="0"/>
              <a:pPr/>
              <a:t>154</a:t>
            </a:fld>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kern="1200" baseline="0" dirty="0" smtClean="0">
                <a:solidFill>
                  <a:schemeClr val="tx1"/>
                </a:solidFill>
                <a:latin typeface="+mn-lt"/>
                <a:ea typeface="+mn-ea"/>
                <a:cs typeface="+mn-cs"/>
              </a:rPr>
              <a:t>This figure shows the accuracy of fixture-level identification of </a:t>
            </a:r>
            <a:r>
              <a:rPr lang="en-US" sz="1200" i="1" kern="1200" baseline="0" dirty="0" smtClean="0">
                <a:solidFill>
                  <a:schemeClr val="tx1"/>
                </a:solidFill>
                <a:latin typeface="+mn-lt"/>
                <a:ea typeface="+mn-ea"/>
                <a:cs typeface="+mn-cs"/>
              </a:rPr>
              <a:t>valve open and valve close </a:t>
            </a:r>
            <a:r>
              <a:rPr lang="en-US" sz="1200" i="0" kern="1200" baseline="0" dirty="0" smtClean="0">
                <a:solidFill>
                  <a:schemeClr val="tx1"/>
                </a:solidFill>
                <a:latin typeface="+mn-lt"/>
                <a:ea typeface="+mn-ea"/>
                <a:cs typeface="+mn-cs"/>
              </a:rPr>
              <a:t>events within each home </a:t>
            </a:r>
            <a:r>
              <a:rPr lang="en-US" sz="1200" kern="1200" baseline="0" dirty="0" smtClean="0">
                <a:solidFill>
                  <a:schemeClr val="tx1"/>
                </a:solidFill>
                <a:latin typeface="+mn-lt"/>
                <a:ea typeface="+mn-ea"/>
                <a:cs typeface="+mn-cs"/>
              </a:rPr>
              <a:t>as well as the aggregate 97.9% accuracy of fixture-level classification.</a:t>
            </a:r>
          </a:p>
          <a:p>
            <a:endParaRPr lang="en-US" sz="1200" kern="1200" baseline="0" dirty="0" smtClean="0">
              <a:solidFill>
                <a:schemeClr val="tx1"/>
              </a:solidFill>
              <a:latin typeface="+mn-lt"/>
              <a:ea typeface="+mn-ea"/>
              <a:cs typeface="+mn-cs"/>
            </a:endParaRPr>
          </a:p>
          <a:p>
            <a:r>
              <a:rPr lang="en-US" sz="1200" kern="1200" baseline="0" dirty="0" smtClean="0">
                <a:solidFill>
                  <a:schemeClr val="tx1"/>
                </a:solidFill>
                <a:latin typeface="+mn-lt"/>
                <a:ea typeface="+mn-ea"/>
                <a:cs typeface="+mn-cs"/>
              </a:rPr>
              <a:t>Many homes resulted in 100% open and close fixture classification.</a:t>
            </a:r>
          </a:p>
          <a:p>
            <a:endParaRPr lang="en-US" sz="1200" kern="1200" baseline="0" dirty="0" smtClean="0">
              <a:solidFill>
                <a:schemeClr val="tx1"/>
              </a:solidFill>
              <a:latin typeface="+mn-lt"/>
              <a:ea typeface="+mn-ea"/>
              <a:cs typeface="+mn-cs"/>
            </a:endParaRPr>
          </a:p>
          <a:p>
            <a:r>
              <a:rPr lang="en-US" sz="1200" kern="1200" baseline="0" dirty="0" smtClean="0">
                <a:solidFill>
                  <a:schemeClr val="tx1"/>
                </a:solidFill>
                <a:latin typeface="+mn-lt"/>
                <a:ea typeface="+mn-ea"/>
                <a:cs typeface="+mn-cs"/>
              </a:rPr>
              <a:t>The worst performing house, H10, was due to noise from the eleven cabins that share the same supply line at the resort.</a:t>
            </a:r>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13</a:t>
            </a:fld>
            <a:endParaRPr lang="en-US">
              <a:solidFill>
                <a:prstClr val="black"/>
              </a:solidFill>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while this showed the potential</a:t>
            </a:r>
            <a:r>
              <a:rPr lang="en-US" baseline="0" dirty="0" smtClean="0"/>
              <a:t> for using pressure waves for fixture usage classification, it had a number of drawbacks</a:t>
            </a:r>
          </a:p>
          <a:p>
            <a:r>
              <a:rPr lang="en-US" baseline="0" dirty="0" smtClean="0"/>
              <a:t>the evaluation was staged so faucets were not operated at a variety of different flow rates and all fixtures were tested in isolation</a:t>
            </a:r>
          </a:p>
          <a:p>
            <a:r>
              <a:rPr lang="en-US" baseline="0" dirty="0" smtClean="0"/>
              <a:t>furthermore our algorithm looked at pressure waves independently without considering the context in which they were used</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14</a:t>
            </a:fld>
            <a:endParaRPr lang="en-US"/>
          </a:p>
        </p:txBody>
      </p:sp>
    </p:spTree>
    <p:extLst>
      <p:ext uri="{BB962C8B-B14F-4D97-AF65-F5344CB8AC3E}">
        <p14:creationId xmlns:p14="http://schemas.microsoft.com/office/powerpoint/2010/main" val="280430390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15</a:t>
            </a:fld>
            <a:endParaRPr lang="en-US"/>
          </a:p>
        </p:txBody>
      </p:sp>
    </p:spTree>
    <p:extLst>
      <p:ext uri="{BB962C8B-B14F-4D97-AF65-F5344CB8AC3E}">
        <p14:creationId xmlns:p14="http://schemas.microsoft.com/office/powerpoint/2010/main" val="162572446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or</a:t>
            </a:r>
            <a:r>
              <a:rPr lang="en-US" baseline="0" dirty="0" smtClean="0"/>
              <a:t> when doing all of these activities at the same time</a:t>
            </a:r>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20</a:t>
            </a:fld>
            <a:endParaRPr lang="en-US">
              <a:solidFill>
                <a:prstClr val="black"/>
              </a:solidFill>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today</a:t>
            </a:r>
            <a:r>
              <a:rPr lang="en-US" baseline="0" dirty="0" smtClean="0"/>
              <a:t> I am going to talk about how we evaluated </a:t>
            </a:r>
            <a:r>
              <a:rPr lang="en-US" baseline="0" dirty="0" err="1" smtClean="0"/>
              <a:t>hydrosense</a:t>
            </a:r>
            <a:r>
              <a:rPr lang="en-US" baseline="0" dirty="0" smtClean="0"/>
              <a:t> in a longitudinal study</a:t>
            </a:r>
          </a:p>
          <a:p>
            <a:r>
              <a:rPr lang="en-US" dirty="0" smtClean="0"/>
              <a:t>the</a:t>
            </a:r>
            <a:r>
              <a:rPr lang="en-US" baseline="0" dirty="0" smtClean="0"/>
              <a:t> algorithms we developed</a:t>
            </a:r>
          </a:p>
          <a:p>
            <a:r>
              <a:rPr lang="en-US" baseline="0" dirty="0" smtClean="0"/>
              <a:t>and show how accurate the results were</a:t>
            </a:r>
            <a:endParaRPr lang="en-US" dirty="0" smtClean="0"/>
          </a:p>
        </p:txBody>
      </p:sp>
      <p:sp>
        <p:nvSpPr>
          <p:cNvPr id="4" name="Slide Number Placeholder 3"/>
          <p:cNvSpPr>
            <a:spLocks noGrp="1"/>
          </p:cNvSpPr>
          <p:nvPr>
            <p:ph type="sldNum" sz="quarter" idx="10"/>
          </p:nvPr>
        </p:nvSpPr>
        <p:spPr/>
        <p:txBody>
          <a:bodyPr/>
          <a:lstStyle/>
          <a:p>
            <a:fld id="{047CA5B4-2EAE-40F6-A086-2F7379D4F032}" type="slidenum">
              <a:rPr lang="en-US" smtClean="0"/>
              <a:t>21</a:t>
            </a:fld>
            <a:endParaRPr lang="en-US"/>
          </a:p>
        </p:txBody>
      </p:sp>
    </p:spTree>
    <p:extLst>
      <p:ext uri="{BB962C8B-B14F-4D97-AF65-F5344CB8AC3E}">
        <p14:creationId xmlns:p14="http://schemas.microsoft.com/office/powerpoint/2010/main" val="22704738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 will first discuss the sensors we used to collect labeled water</a:t>
            </a:r>
            <a:r>
              <a:rPr lang="en-US" baseline="0" dirty="0" smtClean="0"/>
              <a:t> usage data, then discuss our five week deployment of the technology, the algorithms, and how well we did.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22</a:t>
            </a:fld>
            <a:endParaRPr lang="en-US"/>
          </a:p>
        </p:txBody>
      </p:sp>
    </p:spTree>
    <p:extLst>
      <p:ext uri="{BB962C8B-B14F-4D97-AF65-F5344CB8AC3E}">
        <p14:creationId xmlns:p14="http://schemas.microsoft.com/office/powerpoint/2010/main" val="350741633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we’ll start with the ground truth</a:t>
            </a:r>
            <a:r>
              <a:rPr lang="en-US" baseline="0" dirty="0" smtClean="0"/>
              <a:t> sensors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23</a:t>
            </a:fld>
            <a:endParaRPr lang="en-US"/>
          </a:p>
        </p:txBody>
      </p:sp>
    </p:spTree>
    <p:extLst>
      <p:ext uri="{BB962C8B-B14F-4D97-AF65-F5344CB8AC3E}">
        <p14:creationId xmlns:p14="http://schemas.microsoft.com/office/powerpoint/2010/main" val="222145213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obviously</a:t>
            </a:r>
            <a:r>
              <a:rPr lang="en-US" baseline="0" dirty="0" smtClean="0"/>
              <a:t> the manual annotation we used in previous work won’t scale to a longitudinal study – we couldn’t have an undergrad with a laptop in your bathroom labeling water usage as you took a shower – although maybe that would have been easier. </a:t>
            </a:r>
          </a:p>
          <a:p>
            <a:endParaRPr lang="en-US" baseline="0" dirty="0" smtClean="0"/>
          </a:p>
          <a:p>
            <a:r>
              <a:rPr lang="en-US" baseline="0" dirty="0" smtClean="0"/>
              <a:t>We need a way of automating that labeling process.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24</a:t>
            </a:fld>
            <a:endParaRPr lang="en-US"/>
          </a:p>
        </p:txBody>
      </p:sp>
    </p:spTree>
    <p:extLst>
      <p:ext uri="{BB962C8B-B14F-4D97-AF65-F5344CB8AC3E}">
        <p14:creationId xmlns:p14="http://schemas.microsoft.com/office/powerpoint/2010/main" val="231455621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imagine a system that could tell you exactly how much water you have used in the kitchen today.</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2</a:t>
            </a:fld>
            <a:endParaRPr lang="en-US"/>
          </a:p>
        </p:txBody>
      </p:sp>
    </p:spTree>
    <p:extLst>
      <p:ext uri="{BB962C8B-B14F-4D97-AF65-F5344CB8AC3E}">
        <p14:creationId xmlns:p14="http://schemas.microsoft.com/office/powerpoint/2010/main" val="101330442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kern="1200" baseline="0" dirty="0" smtClean="0">
                <a:solidFill>
                  <a:schemeClr val="tx1"/>
                </a:solidFill>
                <a:latin typeface="+mn-lt"/>
                <a:ea typeface="+mn-ea"/>
                <a:cs typeface="+mn-cs"/>
              </a:rPr>
              <a:t>so in addition installing the </a:t>
            </a:r>
            <a:r>
              <a:rPr lang="en-US" sz="1200" kern="1200" baseline="0" dirty="0" err="1" smtClean="0">
                <a:solidFill>
                  <a:schemeClr val="tx1"/>
                </a:solidFill>
                <a:latin typeface="+mn-lt"/>
                <a:ea typeface="+mn-ea"/>
                <a:cs typeface="+mn-cs"/>
              </a:rPr>
              <a:t>hydrosense</a:t>
            </a:r>
            <a:r>
              <a:rPr lang="en-US" sz="1200" kern="1200" baseline="0" dirty="0" smtClean="0">
                <a:solidFill>
                  <a:schemeClr val="tx1"/>
                </a:solidFill>
                <a:latin typeface="+mn-lt"/>
                <a:ea typeface="+mn-ea"/>
                <a:cs typeface="+mn-cs"/>
              </a:rPr>
              <a:t> system, we need to install a wireless network of sensors at every fixture that uses water in the home so we can label the water usage we see from the </a:t>
            </a:r>
            <a:r>
              <a:rPr lang="en-US" sz="1200" kern="1200" baseline="0" dirty="0" err="1" smtClean="0">
                <a:solidFill>
                  <a:schemeClr val="tx1"/>
                </a:solidFill>
                <a:latin typeface="+mn-lt"/>
                <a:ea typeface="+mn-ea"/>
                <a:cs typeface="+mn-cs"/>
              </a:rPr>
              <a:t>hydrosense</a:t>
            </a:r>
            <a:r>
              <a:rPr lang="en-US" sz="1200" kern="1200" baseline="0" dirty="0" smtClean="0">
                <a:solidFill>
                  <a:schemeClr val="tx1"/>
                </a:solidFill>
                <a:latin typeface="+mn-lt"/>
                <a:ea typeface="+mn-ea"/>
                <a:cs typeface="+mn-cs"/>
              </a:rPr>
              <a:t> system.</a:t>
            </a: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25</a:t>
            </a:fld>
            <a:endParaRPr lang="en-US">
              <a:solidFill>
                <a:prstClr val="black"/>
              </a:solidFill>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the real question is how we</a:t>
            </a:r>
            <a:r>
              <a:rPr lang="en-US" baseline="0" dirty="0" smtClean="0"/>
              <a:t> install this wireless network so that we can sense water usage down to the valve level – that is so that the sensors tell us the temperature state of the fixture.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26</a:t>
            </a:fld>
            <a:endParaRPr lang="en-US"/>
          </a:p>
        </p:txBody>
      </p:sp>
    </p:spTree>
    <p:extLst>
      <p:ext uri="{BB962C8B-B14F-4D97-AF65-F5344CB8AC3E}">
        <p14:creationId xmlns:p14="http://schemas.microsoft.com/office/powerpoint/2010/main" val="320918620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there is an incredible amount of diversity in the water fixtures in our homes – even just looking at sinks, there are diverse ways of activating</a:t>
            </a:r>
            <a:r>
              <a:rPr lang="en-US" baseline="0" dirty="0" smtClean="0"/>
              <a:t> flow, and we also need a way of looking at appliances like the clothes and dish washers.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28</a:t>
            </a:fld>
            <a:endParaRPr lang="en-US"/>
          </a:p>
        </p:txBody>
      </p:sp>
    </p:spTree>
    <p:extLst>
      <p:ext uri="{BB962C8B-B14F-4D97-AF65-F5344CB8AC3E}">
        <p14:creationId xmlns:p14="http://schemas.microsoft.com/office/powerpoint/2010/main" val="1104646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kern="1200" dirty="0" smtClean="0">
                <a:solidFill>
                  <a:schemeClr val="tx1"/>
                </a:solidFill>
                <a:effectLst/>
                <a:latin typeface="+mn-lt"/>
                <a:ea typeface="+mn-ea"/>
                <a:cs typeface="+mn-cs"/>
              </a:rPr>
              <a:t>we ended up with these sensors. there is the wireless transmitter and custom base,</a:t>
            </a:r>
            <a:r>
              <a:rPr lang="en-US" sz="1200" b="0" i="0" kern="1200" baseline="0" dirty="0" smtClean="0">
                <a:solidFill>
                  <a:schemeClr val="tx1"/>
                </a:solidFill>
                <a:effectLst/>
                <a:latin typeface="+mn-lt"/>
                <a:ea typeface="+mn-ea"/>
                <a:cs typeface="+mn-cs"/>
              </a:rPr>
              <a:t> which connects </a:t>
            </a:r>
            <a:endParaRPr lang="en-US" dirty="0"/>
          </a:p>
        </p:txBody>
      </p:sp>
      <p:sp>
        <p:nvSpPr>
          <p:cNvPr id="4" name="Slide Number Placeholder 3"/>
          <p:cNvSpPr>
            <a:spLocks noGrp="1"/>
          </p:cNvSpPr>
          <p:nvPr>
            <p:ph type="sldNum" sz="quarter" idx="10"/>
          </p:nvPr>
        </p:nvSpPr>
        <p:spPr/>
        <p:txBody>
          <a:bodyPr/>
          <a:lstStyle/>
          <a:p>
            <a:fld id="{AA6A6D27-67AC-4F34-85E9-AE7422F48355}" type="slidenum">
              <a:rPr lang="en-US" smtClean="0"/>
              <a:pPr/>
              <a:t>30</a:t>
            </a:fld>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kern="1200" dirty="0" smtClean="0">
                <a:solidFill>
                  <a:schemeClr val="tx1"/>
                </a:solidFill>
                <a:effectLst/>
                <a:latin typeface="+mn-lt"/>
                <a:ea typeface="+mn-ea"/>
                <a:cs typeface="+mn-cs"/>
              </a:rPr>
              <a:t>to a wake up sensor,</a:t>
            </a:r>
            <a:r>
              <a:rPr lang="en-US" sz="1200" b="0" i="0" kern="1200" baseline="0" dirty="0" smtClean="0">
                <a:solidFill>
                  <a:schemeClr val="tx1"/>
                </a:solidFill>
                <a:effectLst/>
                <a:latin typeface="+mn-lt"/>
                <a:ea typeface="+mn-ea"/>
                <a:cs typeface="+mn-cs"/>
              </a:rPr>
              <a:t> which wakes the modem and tells it to sample data.</a:t>
            </a:r>
            <a:endParaRPr lang="en-US" dirty="0"/>
          </a:p>
        </p:txBody>
      </p:sp>
      <p:sp>
        <p:nvSpPr>
          <p:cNvPr id="4" name="Slide Number Placeholder 3"/>
          <p:cNvSpPr>
            <a:spLocks noGrp="1"/>
          </p:cNvSpPr>
          <p:nvPr>
            <p:ph type="sldNum" sz="quarter" idx="10"/>
          </p:nvPr>
        </p:nvSpPr>
        <p:spPr/>
        <p:txBody>
          <a:bodyPr/>
          <a:lstStyle/>
          <a:p>
            <a:fld id="{AA6A6D27-67AC-4F34-85E9-AE7422F48355}" type="slidenum">
              <a:rPr lang="en-US" smtClean="0"/>
              <a:pPr/>
              <a:t>31</a:t>
            </a:fld>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from one</a:t>
            </a:r>
            <a:r>
              <a:rPr lang="en-US" baseline="0" dirty="0" smtClean="0"/>
              <a:t> of three fixture position sensors. We used magnets attached to the faucets and either reed switches or hall effect sensors to know when a valve was opened or closed, or an accelerometer. </a:t>
            </a:r>
            <a:endParaRPr lang="en-US" dirty="0"/>
          </a:p>
        </p:txBody>
      </p:sp>
      <p:sp>
        <p:nvSpPr>
          <p:cNvPr id="4" name="Slide Number Placeholder 3"/>
          <p:cNvSpPr>
            <a:spLocks noGrp="1"/>
          </p:cNvSpPr>
          <p:nvPr>
            <p:ph type="sldNum" sz="quarter" idx="10"/>
          </p:nvPr>
        </p:nvSpPr>
        <p:spPr/>
        <p:txBody>
          <a:bodyPr/>
          <a:lstStyle/>
          <a:p>
            <a:fld id="{AA6A6D27-67AC-4F34-85E9-AE7422F48355}" type="slidenum">
              <a:rPr lang="en-US" smtClean="0"/>
              <a:pPr/>
              <a:t>32</a:t>
            </a:fld>
            <a:endParaRPr lang="en-US"/>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for example, we</a:t>
            </a:r>
            <a:r>
              <a:rPr lang="en-US" baseline="0" dirty="0" smtClean="0"/>
              <a:t> attached an accelerometer to a single handle sink in order to get the handle position (and thus the temperature and flow state).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33</a:t>
            </a:fld>
            <a:endParaRPr lang="en-US"/>
          </a:p>
        </p:txBody>
      </p:sp>
    </p:spTree>
    <p:extLst>
      <p:ext uri="{BB962C8B-B14F-4D97-AF65-F5344CB8AC3E}">
        <p14:creationId xmlns:p14="http://schemas.microsoft.com/office/powerpoint/2010/main" val="280950380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for</a:t>
            </a:r>
            <a:r>
              <a:rPr lang="en-US" baseline="0" dirty="0" smtClean="0"/>
              <a:t> appliances we used a modified KAW sensor to know when the appliance was drawing power.</a:t>
            </a:r>
            <a:endParaRPr lang="en-US" dirty="0"/>
          </a:p>
        </p:txBody>
      </p:sp>
      <p:sp>
        <p:nvSpPr>
          <p:cNvPr id="4" name="Slide Number Placeholder 3"/>
          <p:cNvSpPr>
            <a:spLocks noGrp="1"/>
          </p:cNvSpPr>
          <p:nvPr>
            <p:ph type="sldNum" sz="quarter" idx="10"/>
          </p:nvPr>
        </p:nvSpPr>
        <p:spPr/>
        <p:txBody>
          <a:bodyPr/>
          <a:lstStyle/>
          <a:p>
            <a:fld id="{AA6A6D27-67AC-4F34-85E9-AE7422F48355}" type="slidenum">
              <a:rPr lang="en-US" smtClean="0"/>
              <a:pPr/>
              <a:t>34</a:t>
            </a:fld>
            <a:endParaRPr lang="en-US"/>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now it was a matter of installing this ground truth sensor network and the </a:t>
            </a:r>
            <a:r>
              <a:rPr lang="en-US" dirty="0" err="1" smtClean="0"/>
              <a:t>hydrosense</a:t>
            </a:r>
            <a:r>
              <a:rPr lang="en-US" dirty="0" smtClean="0"/>
              <a:t> system in real homes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35</a:t>
            </a:fld>
            <a:endParaRPr lang="en-US"/>
          </a:p>
        </p:txBody>
      </p:sp>
    </p:spTree>
    <p:extLst>
      <p:ext uri="{BB962C8B-B14F-4D97-AF65-F5344CB8AC3E}">
        <p14:creationId xmlns:p14="http://schemas.microsoft.com/office/powerpoint/2010/main" val="381606398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we chose three homes and two apartments of varying sizes</a:t>
            </a:r>
            <a:r>
              <a:rPr lang="en-US" baseline="0" dirty="0" smtClean="0"/>
              <a:t> and residents. And in all we almost 90 different water valves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36</a:t>
            </a:fld>
            <a:endParaRPr lang="en-US"/>
          </a:p>
        </p:txBody>
      </p:sp>
    </p:spTree>
    <p:extLst>
      <p:ext uri="{BB962C8B-B14F-4D97-AF65-F5344CB8AC3E}">
        <p14:creationId xmlns:p14="http://schemas.microsoft.com/office/powerpoint/2010/main" val="35907635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or from each fixture in the bathroom. </a:t>
            </a:r>
          </a:p>
          <a:p>
            <a:endParaRPr lang="en-US" dirty="0" smtClean="0"/>
          </a:p>
          <a:p>
            <a:r>
              <a:rPr lang="en-US" dirty="0" smtClean="0"/>
              <a:t>And that this system could also tell you the amount of hot and cold water</a:t>
            </a:r>
            <a:r>
              <a:rPr lang="en-US" baseline="0" dirty="0" smtClean="0"/>
              <a:t> usage from each fixture.</a:t>
            </a:r>
            <a:endParaRPr lang="en-US" dirty="0" smtClean="0"/>
          </a:p>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3</a:t>
            </a:fld>
            <a:endParaRPr lang="en-US"/>
          </a:p>
        </p:txBody>
      </p:sp>
    </p:spTree>
    <p:extLst>
      <p:ext uri="{BB962C8B-B14F-4D97-AF65-F5344CB8AC3E}">
        <p14:creationId xmlns:p14="http://schemas.microsoft.com/office/powerpoint/2010/main" val="7362790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each</a:t>
            </a:r>
            <a:r>
              <a:rPr lang="en-US" baseline="0" dirty="0" smtClean="0"/>
              <a:t> deployment site had ground truth and </a:t>
            </a:r>
            <a:r>
              <a:rPr lang="en-US" baseline="0" dirty="0" err="1" smtClean="0"/>
              <a:t>hydrosense</a:t>
            </a:r>
            <a:r>
              <a:rPr lang="en-US" baseline="0" dirty="0" smtClean="0"/>
              <a:t> sensors communicating to a laptop which logged all the data. The laptop uploaded the data to a webserver, which backed up the data and also alerted us by email if a sensor was malfunctioning or if there was a problem with the logger.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37</a:t>
            </a:fld>
            <a:endParaRPr lang="en-US"/>
          </a:p>
        </p:txBody>
      </p:sp>
    </p:spTree>
    <p:extLst>
      <p:ext uri="{BB962C8B-B14F-4D97-AF65-F5344CB8AC3E}">
        <p14:creationId xmlns:p14="http://schemas.microsoft.com/office/powerpoint/2010/main" val="391710402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additionally we installed two sensors at each deployment site in order to experiment</a:t>
            </a:r>
            <a:r>
              <a:rPr lang="en-US" baseline="0" dirty="0" smtClean="0"/>
              <a:t> with using more than one sensor. One was on the cold water line and the other on the hot water line. Shown here for a house and one of the apartments.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38</a:t>
            </a:fld>
            <a:endParaRPr lang="en-US"/>
          </a:p>
        </p:txBody>
      </p:sp>
    </p:spTree>
    <p:extLst>
      <p:ext uri="{BB962C8B-B14F-4D97-AF65-F5344CB8AC3E}">
        <p14:creationId xmlns:p14="http://schemas.microsoft.com/office/powerpoint/2010/main" val="179575129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in the end the deployment</a:t>
            </a:r>
            <a:r>
              <a:rPr lang="en-US" baseline="0" dirty="0" smtClean="0"/>
              <a:t> sites looked like this, here is a subset of the sinks we instrumented</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39</a:t>
            </a:fld>
            <a:endParaRPr lang="en-US"/>
          </a:p>
        </p:txBody>
      </p:sp>
    </p:spTree>
    <p:extLst>
      <p:ext uri="{BB962C8B-B14F-4D97-AF65-F5344CB8AC3E}">
        <p14:creationId xmlns:p14="http://schemas.microsoft.com/office/powerpoint/2010/main" val="37923439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toilets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40</a:t>
            </a:fld>
            <a:endParaRPr lang="en-US"/>
          </a:p>
        </p:txBody>
      </p:sp>
    </p:spTree>
    <p:extLst>
      <p:ext uri="{BB962C8B-B14F-4D97-AF65-F5344CB8AC3E}">
        <p14:creationId xmlns:p14="http://schemas.microsoft.com/office/powerpoint/2010/main" val="321520608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showers. Notice that we also had to instrument the diverter valve to know whether the bath or shower was running,</a:t>
            </a:r>
            <a:r>
              <a:rPr lang="en-US" baseline="0" dirty="0" smtClean="0"/>
              <a:t> in addition to secondary shower handles.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41</a:t>
            </a:fld>
            <a:endParaRPr lang="en-US"/>
          </a:p>
        </p:txBody>
      </p:sp>
    </p:spTree>
    <p:extLst>
      <p:ext uri="{BB962C8B-B14F-4D97-AF65-F5344CB8AC3E}">
        <p14:creationId xmlns:p14="http://schemas.microsoft.com/office/powerpoint/2010/main" val="190368100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is a clothes washer. We also tied a thermistor on the drain valve of the washer in</a:t>
            </a:r>
            <a:r>
              <a:rPr lang="en-US" baseline="0" dirty="0" smtClean="0"/>
              <a:t> order to know whether the homeowner used a hot/cold or cold/cold cycle.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42</a:t>
            </a:fld>
            <a:endParaRPr lang="en-US"/>
          </a:p>
        </p:txBody>
      </p:sp>
    </p:spTree>
    <p:extLst>
      <p:ext uri="{BB962C8B-B14F-4D97-AF65-F5344CB8AC3E}">
        <p14:creationId xmlns:p14="http://schemas.microsoft.com/office/powerpoint/2010/main" val="271262228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a:t>
            </a:r>
            <a:r>
              <a:rPr lang="en-US" baseline="0" dirty="0" smtClean="0"/>
              <a:t> even instrumenting things like the </a:t>
            </a:r>
            <a:r>
              <a:rPr lang="en-US" baseline="0" dirty="0" err="1" smtClean="0"/>
              <a:t>refidgerator</a:t>
            </a:r>
            <a:r>
              <a:rPr lang="en-US" baseline="0" dirty="0" smtClean="0"/>
              <a:t> water dispenser.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43</a:t>
            </a:fld>
            <a:endParaRPr lang="en-US"/>
          </a:p>
        </p:txBody>
      </p:sp>
    </p:spTree>
    <p:extLst>
      <p:ext uri="{BB962C8B-B14F-4D97-AF65-F5344CB8AC3E}">
        <p14:creationId xmlns:p14="http://schemas.microsoft.com/office/powerpoint/2010/main" val="115658071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(maybe skip)</a:t>
            </a:r>
          </a:p>
          <a:p>
            <a:r>
              <a:rPr lang="en-US" dirty="0" smtClean="0"/>
              <a:t>so at any given deployment site you might see a logger like this with pressure streams shown</a:t>
            </a:r>
            <a:r>
              <a:rPr lang="en-US" baseline="0" dirty="0" smtClean="0"/>
              <a:t> and the values from our reed switch sensors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44</a:t>
            </a:fld>
            <a:endParaRPr lang="en-US"/>
          </a:p>
        </p:txBody>
      </p:sp>
    </p:spTree>
    <p:extLst>
      <p:ext uri="{BB962C8B-B14F-4D97-AF65-F5344CB8AC3E}">
        <p14:creationId xmlns:p14="http://schemas.microsoft.com/office/powerpoint/2010/main" val="66214284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as you can see the toilet is activated, and we see a reed switch change</a:t>
            </a:r>
            <a:r>
              <a:rPr lang="en-US" baseline="0" dirty="0" smtClean="0"/>
              <a:t> states, and then when the hot water is used, we see more sensors change state</a:t>
            </a:r>
          </a:p>
          <a:p>
            <a:endParaRPr lang="en-US" baseline="0" dirty="0" smtClean="0"/>
          </a:p>
          <a:p>
            <a:r>
              <a:rPr lang="en-US" baseline="0" dirty="0" smtClean="0"/>
              <a:t>all of this data gets logged</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45</a:t>
            </a:fld>
            <a:endParaRPr lang="en-US"/>
          </a:p>
        </p:txBody>
      </p:sp>
    </p:spTree>
    <p:extLst>
      <p:ext uri="{BB962C8B-B14F-4D97-AF65-F5344CB8AC3E}">
        <p14:creationId xmlns:p14="http://schemas.microsoft.com/office/powerpoint/2010/main" val="29456215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now we need to make sense of the ground truth data in order to get labels</a:t>
            </a:r>
          </a:p>
          <a:p>
            <a:r>
              <a:rPr lang="en-US" dirty="0" smtClean="0"/>
              <a:t>so the process is designed</a:t>
            </a:r>
            <a:r>
              <a:rPr lang="en-US" baseline="0" dirty="0" smtClean="0"/>
              <a:t> to get the most accurate data possible: a user accesses the ground truth data stream, semi-</a:t>
            </a:r>
            <a:r>
              <a:rPr lang="en-US" baseline="0" dirty="0" err="1" smtClean="0"/>
              <a:t>autmaitcally</a:t>
            </a:r>
            <a:r>
              <a:rPr lang="en-US" baseline="0" dirty="0" smtClean="0"/>
              <a:t> generates labels, then review those labels, after wards a different annotator reviews those labels, checking for mistakes until we have a final label that we can absolutely trust.</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46</a:t>
            </a:fld>
            <a:endParaRPr lang="en-US"/>
          </a:p>
        </p:txBody>
      </p:sp>
    </p:spTree>
    <p:extLst>
      <p:ext uri="{BB962C8B-B14F-4D97-AF65-F5344CB8AC3E}">
        <p14:creationId xmlns:p14="http://schemas.microsoft.com/office/powerpoint/2010/main" val="46198607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or from each fixture in the bathroom. </a:t>
            </a:r>
          </a:p>
          <a:p>
            <a:endParaRPr lang="en-US" dirty="0" smtClean="0"/>
          </a:p>
          <a:p>
            <a:r>
              <a:rPr lang="en-US" dirty="0" smtClean="0"/>
              <a:t>And that this system could also tell you the amount of hot and cold water</a:t>
            </a:r>
            <a:r>
              <a:rPr lang="en-US" baseline="0" dirty="0" smtClean="0"/>
              <a:t> usage from each fixture.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a:t>
            </a:fld>
            <a:endParaRPr lang="en-US"/>
          </a:p>
        </p:txBody>
      </p:sp>
    </p:spTree>
    <p:extLst>
      <p:ext uri="{BB962C8B-B14F-4D97-AF65-F5344CB8AC3E}">
        <p14:creationId xmlns:p14="http://schemas.microsoft.com/office/powerpoint/2010/main" val="152240061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0" i="0" kern="1200" dirty="0" smtClean="0">
                <a:solidFill>
                  <a:schemeClr val="tx1"/>
                </a:solidFill>
                <a:effectLst/>
                <a:latin typeface="+mn-lt"/>
                <a:ea typeface="+mn-ea"/>
                <a:cs typeface="+mn-cs"/>
              </a:rPr>
              <a:t>A </a:t>
            </a:r>
            <a:r>
              <a:rPr lang="en-US" sz="1200" b="1" i="0" u="none" strike="noStrike" kern="1200" dirty="0" smtClean="0">
                <a:solidFill>
                  <a:schemeClr val="tx1"/>
                </a:solidFill>
                <a:effectLst/>
                <a:latin typeface="+mn-lt"/>
                <a:ea typeface="+mn-ea"/>
                <a:cs typeface="+mn-cs"/>
                <a:hlinkClick r:id="rId3" tooltip="Hall effect"/>
              </a:rPr>
              <a:t>Hall effect</a:t>
            </a:r>
            <a:r>
              <a:rPr lang="en-US" sz="1200" b="1" i="0" kern="1200" dirty="0" smtClean="0">
                <a:solidFill>
                  <a:schemeClr val="tx1"/>
                </a:solidFill>
                <a:effectLst/>
                <a:latin typeface="+mn-lt"/>
                <a:ea typeface="+mn-ea"/>
                <a:cs typeface="+mn-cs"/>
              </a:rPr>
              <a:t> sensor</a:t>
            </a:r>
            <a:r>
              <a:rPr lang="en-US" sz="1200" b="0" i="0" kern="1200" dirty="0" smtClean="0">
                <a:solidFill>
                  <a:schemeClr val="tx1"/>
                </a:solidFill>
                <a:effectLst/>
                <a:latin typeface="+mn-lt"/>
                <a:ea typeface="+mn-ea"/>
                <a:cs typeface="+mn-cs"/>
              </a:rPr>
              <a:t> is a </a:t>
            </a:r>
            <a:r>
              <a:rPr lang="en-US" sz="1200" b="0" i="0" u="none" strike="noStrike" kern="1200" dirty="0" smtClean="0">
                <a:solidFill>
                  <a:schemeClr val="tx1"/>
                </a:solidFill>
                <a:effectLst/>
                <a:latin typeface="+mn-lt"/>
                <a:ea typeface="+mn-ea"/>
                <a:cs typeface="+mn-cs"/>
                <a:hlinkClick r:id="rId4" tooltip="Transducer"/>
              </a:rPr>
              <a:t>transducer</a:t>
            </a:r>
            <a:r>
              <a:rPr lang="en-US" sz="1200" b="0" i="0" kern="1200" dirty="0" smtClean="0">
                <a:solidFill>
                  <a:schemeClr val="tx1"/>
                </a:solidFill>
                <a:effectLst/>
                <a:latin typeface="+mn-lt"/>
                <a:ea typeface="+mn-ea"/>
                <a:cs typeface="+mn-cs"/>
              </a:rPr>
              <a:t> that varies its output </a:t>
            </a:r>
            <a:r>
              <a:rPr lang="en-US" sz="1200" b="0" i="0" u="none" strike="noStrike" kern="1200" dirty="0" smtClean="0">
                <a:solidFill>
                  <a:schemeClr val="tx1"/>
                </a:solidFill>
                <a:effectLst/>
                <a:latin typeface="+mn-lt"/>
                <a:ea typeface="+mn-ea"/>
                <a:cs typeface="+mn-cs"/>
                <a:hlinkClick r:id="rId5" tooltip="Voltage"/>
              </a:rPr>
              <a:t>voltage</a:t>
            </a:r>
            <a:r>
              <a:rPr lang="en-US" sz="1200" b="0" i="0" kern="1200" dirty="0" smtClean="0">
                <a:solidFill>
                  <a:schemeClr val="tx1"/>
                </a:solidFill>
                <a:effectLst/>
                <a:latin typeface="+mn-lt"/>
                <a:ea typeface="+mn-ea"/>
                <a:cs typeface="+mn-cs"/>
              </a:rPr>
              <a:t> in response to changes in </a:t>
            </a:r>
            <a:r>
              <a:rPr lang="en-US" sz="1200" b="0" i="0" u="none" strike="noStrike" kern="1200" dirty="0" smtClean="0">
                <a:solidFill>
                  <a:schemeClr val="tx1"/>
                </a:solidFill>
                <a:effectLst/>
                <a:latin typeface="+mn-lt"/>
                <a:ea typeface="+mn-ea"/>
                <a:cs typeface="+mn-cs"/>
                <a:hlinkClick r:id="rId6" tooltip="Magnetic field"/>
              </a:rPr>
              <a:t>magnetic field</a:t>
            </a:r>
            <a:r>
              <a:rPr lang="en-US" sz="1200" b="0" i="0" kern="1200" dirty="0" smtClean="0">
                <a:solidFill>
                  <a:schemeClr val="tx1"/>
                </a:solidFill>
                <a:effectLst/>
                <a:latin typeface="+mn-lt"/>
                <a:ea typeface="+mn-ea"/>
                <a:cs typeface="+mn-cs"/>
              </a:rPr>
              <a:t>. </a:t>
            </a:r>
          </a:p>
          <a:p>
            <a:endParaRPr lang="en-US" sz="1200" b="0" i="0" kern="1200" dirty="0" smtClean="0">
              <a:solidFill>
                <a:schemeClr val="tx1"/>
              </a:solidFill>
              <a:effectLst/>
              <a:latin typeface="+mn-lt"/>
              <a:ea typeface="+mn-ea"/>
              <a:cs typeface="+mn-cs"/>
            </a:endParaRPr>
          </a:p>
          <a:p>
            <a:r>
              <a:rPr lang="en-US" sz="1200" b="0" i="0" kern="1200" dirty="0" smtClean="0">
                <a:solidFill>
                  <a:schemeClr val="tx1"/>
                </a:solidFill>
                <a:effectLst/>
                <a:latin typeface="+mn-lt"/>
                <a:ea typeface="+mn-ea"/>
                <a:cs typeface="+mn-cs"/>
              </a:rPr>
              <a:t>A </a:t>
            </a:r>
            <a:r>
              <a:rPr lang="en-US" sz="1200" b="1" i="0" kern="1200" dirty="0" smtClean="0">
                <a:solidFill>
                  <a:schemeClr val="tx1"/>
                </a:solidFill>
                <a:effectLst/>
                <a:latin typeface="+mn-lt"/>
                <a:ea typeface="+mn-ea"/>
                <a:cs typeface="+mn-cs"/>
              </a:rPr>
              <a:t>reed switch</a:t>
            </a:r>
            <a:r>
              <a:rPr lang="en-US" sz="1200" b="0" i="0" kern="1200" dirty="0" smtClean="0">
                <a:solidFill>
                  <a:schemeClr val="tx1"/>
                </a:solidFill>
                <a:effectLst/>
                <a:latin typeface="+mn-lt"/>
                <a:ea typeface="+mn-ea"/>
                <a:cs typeface="+mn-cs"/>
              </a:rPr>
              <a:t> is an electrical switch operated by an applied </a:t>
            </a:r>
            <a:r>
              <a:rPr lang="en-US" sz="1200" b="0" i="0" u="sng" kern="1200" dirty="0" smtClean="0">
                <a:solidFill>
                  <a:schemeClr val="tx1"/>
                </a:solidFill>
                <a:effectLst/>
                <a:latin typeface="+mn-lt"/>
                <a:ea typeface="+mn-ea"/>
                <a:cs typeface="+mn-cs"/>
                <a:hlinkClick r:id="rId6" tooltip="Magnetic field"/>
              </a:rPr>
              <a:t>magnetic field</a:t>
            </a:r>
            <a:endParaRPr lang="en-US" dirty="0"/>
          </a:p>
        </p:txBody>
      </p:sp>
      <p:sp>
        <p:nvSpPr>
          <p:cNvPr id="4" name="Slide Number Placeholder 3"/>
          <p:cNvSpPr>
            <a:spLocks noGrp="1"/>
          </p:cNvSpPr>
          <p:nvPr>
            <p:ph type="sldNum" sz="quarter" idx="10"/>
          </p:nvPr>
        </p:nvSpPr>
        <p:spPr/>
        <p:txBody>
          <a:bodyPr/>
          <a:lstStyle/>
          <a:p>
            <a:fld id="{AA6A6D27-67AC-4F34-85E9-AE7422F48355}" type="slidenum">
              <a:rPr lang="en-US" smtClean="0"/>
              <a:pPr/>
              <a:t>47</a:t>
            </a:fld>
            <a:endParaRPr lang="en-US"/>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 We built a custom tool that shows the pressure streams.</a:t>
            </a:r>
          </a:p>
          <a:p>
            <a:endParaRPr lang="en-US" dirty="0" smtClean="0"/>
          </a:p>
          <a:p>
            <a:r>
              <a:rPr lang="en-US" dirty="0" smtClean="0"/>
              <a:t>and every sensor in the residence.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48</a:t>
            </a:fld>
            <a:endParaRPr lang="en-US"/>
          </a:p>
        </p:txBody>
      </p:sp>
    </p:spTree>
    <p:extLst>
      <p:ext uri="{BB962C8B-B14F-4D97-AF65-F5344CB8AC3E}">
        <p14:creationId xmlns:p14="http://schemas.microsoft.com/office/powerpoint/2010/main" val="110666241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49</a:t>
            </a:fld>
            <a:endParaRPr lang="en-US"/>
          </a:p>
        </p:txBody>
      </p:sp>
    </p:spTree>
    <p:extLst>
      <p:ext uri="{BB962C8B-B14F-4D97-AF65-F5344CB8AC3E}">
        <p14:creationId xmlns:p14="http://schemas.microsoft.com/office/powerpoint/2010/main" val="362247327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where a user highlights where</a:t>
            </a:r>
            <a:r>
              <a:rPr lang="en-US" baseline="0" dirty="0" smtClean="0"/>
              <a:t> activity occurs and has the tool and semi-automatically generates where it thinks the pressure stream should be annotated.</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50</a:t>
            </a:fld>
            <a:endParaRPr lang="en-US"/>
          </a:p>
        </p:txBody>
      </p:sp>
    </p:spTree>
    <p:extLst>
      <p:ext uri="{BB962C8B-B14F-4D97-AF65-F5344CB8AC3E}">
        <p14:creationId xmlns:p14="http://schemas.microsoft.com/office/powerpoint/2010/main" val="39864567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we see a more complicated example. Where the user uses auto generate and then must go through each label and make sure it is correct.</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51</a:t>
            </a:fld>
            <a:endParaRPr lang="en-US"/>
          </a:p>
        </p:txBody>
      </p:sp>
    </p:spTree>
    <p:extLst>
      <p:ext uri="{BB962C8B-B14F-4D97-AF65-F5344CB8AC3E}">
        <p14:creationId xmlns:p14="http://schemas.microsoft.com/office/powerpoint/2010/main" val="1386508178"/>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the process is designed</a:t>
            </a:r>
            <a:r>
              <a:rPr lang="en-US" baseline="0" dirty="0" smtClean="0"/>
              <a:t> to get the most accurate data possible: a user accesses the ground truth data stream, semi-</a:t>
            </a:r>
            <a:r>
              <a:rPr lang="en-US" baseline="0" dirty="0" err="1" smtClean="0"/>
              <a:t>autmaitcally</a:t>
            </a:r>
            <a:r>
              <a:rPr lang="en-US" baseline="0" dirty="0" smtClean="0"/>
              <a:t> generates labels, then review those labels, after wards a different annotator reviews those labels, checking for mistakes until we have a final label that we can absolutely trust.</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52</a:t>
            </a:fld>
            <a:endParaRPr lang="en-US"/>
          </a:p>
        </p:txBody>
      </p:sp>
    </p:spTree>
    <p:extLst>
      <p:ext uri="{BB962C8B-B14F-4D97-AF65-F5344CB8AC3E}">
        <p14:creationId xmlns:p14="http://schemas.microsoft.com/office/powerpoint/2010/main" val="46198607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at the end of the labeling process we ended up with 156</a:t>
            </a:r>
            <a:r>
              <a:rPr lang="en-US" baseline="0" dirty="0" smtClean="0"/>
              <a:t> days of water use spread out among 5 deployment sites and almost 15000 water usage labels to evaluate our </a:t>
            </a:r>
            <a:r>
              <a:rPr lang="en-US" baseline="0" dirty="0" err="1" smtClean="0"/>
              <a:t>hydrosense</a:t>
            </a:r>
            <a:r>
              <a:rPr lang="en-US" baseline="0" dirty="0" smtClean="0"/>
              <a:t> system. One thing that was quite </a:t>
            </a:r>
            <a:r>
              <a:rPr lang="en-US" baseline="0" dirty="0" err="1" smtClean="0"/>
              <a:t>surpirsing</a:t>
            </a:r>
            <a:r>
              <a:rPr lang="en-US" baseline="0" dirty="0" smtClean="0"/>
              <a:t> was that 22% off all the pressure waves we collected were compound events, that is, more than one water source was on at the same time.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53</a:t>
            </a:fld>
            <a:endParaRPr lang="en-US"/>
          </a:p>
        </p:txBody>
      </p:sp>
    </p:spTree>
    <p:extLst>
      <p:ext uri="{BB962C8B-B14F-4D97-AF65-F5344CB8AC3E}">
        <p14:creationId xmlns:p14="http://schemas.microsoft.com/office/powerpoint/2010/main" val="3590763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now let’s talk about how we</a:t>
            </a:r>
            <a:r>
              <a:rPr lang="en-US" baseline="0" dirty="0" smtClean="0"/>
              <a:t> used this dataset to build a probabilistic algorithm</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54</a:t>
            </a:fld>
            <a:endParaRPr lang="en-US"/>
          </a:p>
        </p:txBody>
      </p:sp>
    </p:spTree>
    <p:extLst>
      <p:ext uri="{BB962C8B-B14F-4D97-AF65-F5344CB8AC3E}">
        <p14:creationId xmlns:p14="http://schemas.microsoft.com/office/powerpoint/2010/main" val="150244744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a common pressure stream might look something like</a:t>
            </a:r>
            <a:r>
              <a:rPr lang="en-US" baseline="0" dirty="0" smtClean="0"/>
              <a:t> this. Which of course is wildly different than anything we did with staged experiments. We saw a tremendous amount of variability in the pressure waves.. So we decided to focus on how classifiable these pressure waves were.  </a:t>
            </a:r>
          </a:p>
          <a:p>
            <a:endParaRPr lang="en-US" baseline="0" dirty="0" smtClean="0"/>
          </a:p>
          <a:p>
            <a:r>
              <a:rPr lang="en-US" baseline="0" dirty="0" smtClean="0"/>
              <a:t>That is we use the segmentation from our hand annotations and developed an algorithm to classify the pressure waves in our database, leaving segmentation for future work. Honestly, if the pressure waves aren’t classifiable, there is no need to develop a segmentation algorithm.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55</a:t>
            </a:fld>
            <a:endParaRPr lang="en-US"/>
          </a:p>
        </p:txBody>
      </p:sp>
    </p:spTree>
    <p:extLst>
      <p:ext uri="{BB962C8B-B14F-4D97-AF65-F5344CB8AC3E}">
        <p14:creationId xmlns:p14="http://schemas.microsoft.com/office/powerpoint/2010/main" val="350765530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we really had to go back to the drawing board and rethink our algorithmic approach</a:t>
            </a:r>
            <a:r>
              <a:rPr lang="en-US" baseline="0" dirty="0" smtClean="0"/>
              <a:t> from previous work. This giant equation is just a multiplication of a large number of probability scores. </a:t>
            </a:r>
            <a:endParaRPr lang="en-US" dirty="0" smtClean="0"/>
          </a:p>
          <a:p>
            <a:endParaRPr lang="en-US" dirty="0" smtClean="0"/>
          </a:p>
          <a:p>
            <a:r>
              <a:rPr lang="en-US" dirty="0" smtClean="0"/>
              <a:t>Our</a:t>
            </a:r>
            <a:r>
              <a:rPr lang="en-US" baseline="0" dirty="0" smtClean="0"/>
              <a:t> new algorithm borrows from Bayesian inference in speech recognition, instead of classifying vocal utterances as words, we classify pressure transients as openings and closings. And just like in speech recognition, which may use a grammar and a language model to help with classification, so do we. The grammar and language model enables us to look at additional features, which we call paired valve priors. I’ll go over each in turn.</a:t>
            </a:r>
          </a:p>
          <a:p>
            <a:endParaRPr lang="en-US" baseline="0" dirty="0" smtClean="0"/>
          </a:p>
          <a:p>
            <a:r>
              <a:rPr lang="en-US" baseline="0" dirty="0" smtClean="0"/>
              <a:t>The first term here deals primarily with signal level characteristics, and the last three terms deal mostly with leveraging human behavior around water usage. We will start with the first term.</a:t>
            </a:r>
          </a:p>
        </p:txBody>
      </p:sp>
      <p:sp>
        <p:nvSpPr>
          <p:cNvPr id="4" name="Slide Number Placeholder 3"/>
          <p:cNvSpPr>
            <a:spLocks noGrp="1"/>
          </p:cNvSpPr>
          <p:nvPr>
            <p:ph type="sldNum" sz="quarter" idx="10"/>
          </p:nvPr>
        </p:nvSpPr>
        <p:spPr/>
        <p:txBody>
          <a:bodyPr/>
          <a:lstStyle/>
          <a:p>
            <a:fld id="{047CA5B4-2EAE-40F6-A086-2F7379D4F032}" type="slidenum">
              <a:rPr lang="en-US" smtClean="0"/>
              <a:t>56</a:t>
            </a:fld>
            <a:endParaRPr lang="en-US"/>
          </a:p>
        </p:txBody>
      </p:sp>
    </p:spTree>
    <p:extLst>
      <p:ext uri="{BB962C8B-B14F-4D97-AF65-F5344CB8AC3E}">
        <p14:creationId xmlns:p14="http://schemas.microsoft.com/office/powerpoint/2010/main" val="26748409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such a system has a number of applications in</a:t>
            </a:r>
            <a:r>
              <a:rPr lang="en-US" baseline="0" dirty="0" smtClean="0"/>
              <a:t> spaces like sustainability for eco feedback monitoring.</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5</a:t>
            </a:fld>
            <a:endParaRPr lang="en-US"/>
          </a:p>
        </p:txBody>
      </p:sp>
    </p:spTree>
    <p:extLst>
      <p:ext uri="{BB962C8B-B14F-4D97-AF65-F5344CB8AC3E}">
        <p14:creationId xmlns:p14="http://schemas.microsoft.com/office/powerpoint/2010/main" val="243416471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the first term uses a template matching approach, where we compare an unknown event to events that we have saved in a library.</a:t>
            </a:r>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57</a:t>
            </a:fld>
            <a:endParaRPr lang="en-US">
              <a:solidFill>
                <a:prstClr val="black"/>
              </a:solidFill>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in particular we make use of signal transformations And we compare the percent correlation between each transformation of the unknown event and the library of events. We use 8 transformations in all, but I will briefly mention four here. </a:t>
            </a:r>
          </a:p>
          <a:p>
            <a:endParaRPr lang="en-US" baseline="0" dirty="0" smtClean="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58</a:t>
            </a:fld>
            <a:endParaRPr lang="en-US">
              <a:solidFill>
                <a:prstClr val="black"/>
              </a:solidFill>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in particular we make use of signal transformations And we compare the percent correlation between each transformation of the unknown event and the library of events. We use 8 transformations in all, but I will briefly mention four here. </a:t>
            </a:r>
          </a:p>
          <a:p>
            <a:endParaRPr lang="en-US" baseline="0" dirty="0" smtClean="0"/>
          </a:p>
          <a:p>
            <a:endParaRPr lang="en-US" baseline="0" dirty="0" smtClean="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59</a:t>
            </a:fld>
            <a:endParaRPr lang="en-US">
              <a:solidFill>
                <a:prstClr val="black"/>
              </a:solidFill>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 motivate these transformations, we need to return to the plumbing system. When we activate a fixture in the plumbing system, the entire system responds instantaneously, like letting the air out of a balloon.</a:t>
            </a:r>
            <a:r>
              <a:rPr lang="en-US" baseline="0" dirty="0" smtClean="0"/>
              <a:t> Depending on where we activate the water in the system, different resonances will be excited – so it will be important which resonances are activated and, as you can see from these examples,  how quickly those resonances die out over time.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60</a:t>
            </a:fld>
            <a:endParaRPr lang="en-US"/>
          </a:p>
        </p:txBody>
      </p:sp>
    </p:spTree>
    <p:extLst>
      <p:ext uri="{BB962C8B-B14F-4D97-AF65-F5344CB8AC3E}">
        <p14:creationId xmlns:p14="http://schemas.microsoft.com/office/powerpoint/2010/main" val="369346486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aseline="0" dirty="0" smtClean="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61</a:t>
            </a:fld>
            <a:endParaRPr lang="en-US">
              <a:solidFill>
                <a:prstClr val="black"/>
              </a:solidFill>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so the signal transformations we chose are designed to highlight the fall off of different resonances.</a:t>
            </a:r>
            <a:endParaRPr lang="en-US" dirty="0" smtClean="0"/>
          </a:p>
          <a:p>
            <a:r>
              <a:rPr lang="en-US" dirty="0" smtClean="0"/>
              <a:t>the</a:t>
            </a:r>
            <a:r>
              <a:rPr lang="en-US" baseline="0" dirty="0" smtClean="0"/>
              <a:t> first template we save is the raw waveform, </a:t>
            </a:r>
            <a:r>
              <a:rPr lang="en-US" baseline="0" dirty="0" err="1" smtClean="0"/>
              <a:t>detrended</a:t>
            </a:r>
            <a:r>
              <a:rPr lang="en-US" baseline="0" dirty="0" smtClean="0"/>
              <a:t>. </a:t>
            </a:r>
          </a:p>
          <a:p>
            <a:r>
              <a:rPr lang="en-US" baseline="0" dirty="0" smtClean="0"/>
              <a:t>next we calculate the derivative of the low frequency resonance using a low pass filter followed by a derivative operation.</a:t>
            </a:r>
          </a:p>
          <a:p>
            <a:r>
              <a:rPr lang="en-US" baseline="0" dirty="0" smtClean="0"/>
              <a:t>we save this template which highlights the falloff of the low frequency resonance</a:t>
            </a:r>
            <a:endParaRPr lang="en-US" dirty="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62</a:t>
            </a:fld>
            <a:endParaRPr lang="en-US">
              <a:solidFill>
                <a:prstClr val="black"/>
              </a:solidFill>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but also notice that there is a high frequency resonance in this wave.</a:t>
            </a:r>
          </a:p>
          <a:p>
            <a:r>
              <a:rPr lang="en-US" dirty="0" smtClean="0"/>
              <a:t>We can isolate that by subtract</a:t>
            </a:r>
            <a:r>
              <a:rPr lang="en-US" baseline="0" dirty="0" smtClean="0"/>
              <a:t>ing the low pass filtered wave from the raw waveform and then taking the derivative. We save this template which isolates the falloff of the second resonance.</a:t>
            </a:r>
            <a:endParaRPr lang="en-US" dirty="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63</a:t>
            </a:fld>
            <a:endParaRPr lang="en-US">
              <a:solidFill>
                <a:prstClr val="black"/>
              </a:solidFill>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lastly we employ a frequency based</a:t>
            </a:r>
            <a:r>
              <a:rPr lang="en-US" baseline="0" dirty="0" smtClean="0"/>
              <a:t> transform called the </a:t>
            </a:r>
            <a:r>
              <a:rPr lang="en-US" baseline="0" dirty="0" err="1" smtClean="0"/>
              <a:t>cepstrum</a:t>
            </a:r>
            <a:r>
              <a:rPr lang="en-US" baseline="0" dirty="0" smtClean="0"/>
              <a:t>, which uses a set of filter banks and a log operation. The values of the </a:t>
            </a:r>
            <a:r>
              <a:rPr lang="en-US" baseline="0" dirty="0" err="1" smtClean="0"/>
              <a:t>cepstrum</a:t>
            </a:r>
            <a:r>
              <a:rPr lang="en-US" baseline="0" dirty="0" smtClean="0"/>
              <a:t> are largely influenced by where water is activated in the plumbing system, so we can expect it to stay more or less constant regardless of the flow rate at which the fixture is activated. </a:t>
            </a:r>
            <a:endParaRPr lang="en-US" dirty="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64</a:t>
            </a:fld>
            <a:endParaRPr lang="en-US">
              <a:solidFill>
                <a:prstClr val="black"/>
              </a:solidFill>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so we compare theses signal transforms of the unknown wave to saved transformations in our library. In this example, if we want to know the probability that the kitchen sink was the origin of this unknown wave, we can multiply all the transformations together to get a single probability.</a:t>
            </a:r>
          </a:p>
          <a:p>
            <a:endParaRPr lang="en-US" baseline="0" dirty="0" smtClean="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65</a:t>
            </a:fld>
            <a:endParaRPr lang="en-US">
              <a:solidFill>
                <a:prstClr val="black"/>
              </a:solidFill>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so we compare theses signal transforms of the unknown wave to saved transformations in our library. In this example, if we want to know the probability that the kitchen sink was the origin of this unknown wave, we can multiply all the transformations together to get a single probability.</a:t>
            </a:r>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66</a:t>
            </a:fld>
            <a:endParaRPr lang="en-US">
              <a:solidFill>
                <a:prstClr val="black"/>
              </a:solidFill>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in activity inference applications. Where such a system</a:t>
            </a:r>
            <a:r>
              <a:rPr lang="en-US" baseline="0" dirty="0" smtClean="0"/>
              <a:t> might be used for elder care, alerting you on your phone if it sees that your grandma </a:t>
            </a:r>
            <a:r>
              <a:rPr lang="en-US" baseline="0" dirty="0" err="1" smtClean="0"/>
              <a:t>edith</a:t>
            </a:r>
            <a:r>
              <a:rPr lang="en-US" baseline="0" dirty="0" smtClean="0"/>
              <a:t> </a:t>
            </a:r>
            <a:r>
              <a:rPr lang="en-US" baseline="0" dirty="0" err="1" smtClean="0"/>
              <a:t>isnt</a:t>
            </a:r>
            <a:r>
              <a:rPr lang="en-US" baseline="0" dirty="0" smtClean="0"/>
              <a:t> following her normal morning routine.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6</a:t>
            </a:fld>
            <a:endParaRPr lang="en-US"/>
          </a:p>
        </p:txBody>
      </p:sp>
    </p:spTree>
    <p:extLst>
      <p:ext uri="{BB962C8B-B14F-4D97-AF65-F5344CB8AC3E}">
        <p14:creationId xmlns:p14="http://schemas.microsoft.com/office/powerpoint/2010/main" val="68841490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which makes up a portion of term I the other portion of term 1 is made from features of the signal, not templates.</a:t>
            </a:r>
          </a:p>
          <a:p>
            <a:endParaRPr lang="en-US" baseline="0" dirty="0" smtClean="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67</a:t>
            </a:fld>
            <a:endParaRPr lang="en-US">
              <a:solidFill>
                <a:prstClr val="black"/>
              </a:solidFill>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which makes up a portion of term I the other portion of term 1 is made from features of the signal, not templates.</a:t>
            </a:r>
          </a:p>
          <a:p>
            <a:endParaRPr lang="en-US" baseline="0" dirty="0" smtClean="0"/>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68</a:t>
            </a:fld>
            <a:endParaRPr lang="en-US">
              <a:solidFill>
                <a:prstClr val="black"/>
              </a:solidFill>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the other portion of term 1 is made from features of the signal, not templates.</a:t>
            </a:r>
          </a:p>
          <a:p>
            <a:endParaRPr lang="en-US" baseline="0" dirty="0" smtClean="0"/>
          </a:p>
          <a:p>
            <a:r>
              <a:rPr lang="en-US" baseline="0" dirty="0" smtClean="0"/>
              <a:t>the first feature we compare is the pressure drop of the event shown here for different events n the library. Pressure drop is basically an </a:t>
            </a:r>
            <a:r>
              <a:rPr lang="en-US" baseline="0" dirty="0" err="1" smtClean="0"/>
              <a:t>uncalibrated</a:t>
            </a:r>
            <a:r>
              <a:rPr lang="en-US" baseline="0" dirty="0" smtClean="0"/>
              <a:t> measure of flow rate. Since different valves have different flow rates, we can compare the unknown valve’s pressure drop to those we have in our database.</a:t>
            </a:r>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69</a:t>
            </a:fld>
            <a:endParaRPr lang="en-US">
              <a:solidFill>
                <a:prstClr val="black"/>
              </a:solidFill>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In the same way, we can explicitly model the frequency and magnitude of the excited resonances in the pressure wave and compare them across the library of events. We chose an autoregressive model, but others are possible.</a:t>
            </a:r>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70</a:t>
            </a:fld>
            <a:endParaRPr lang="en-US">
              <a:solidFill>
                <a:prstClr val="black"/>
              </a:solidFill>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aseline="0" dirty="0" smtClean="0"/>
              <a:t>Finally, we can then combine the signal features and template features by multiplication to form term (i)</a:t>
            </a:r>
          </a:p>
        </p:txBody>
      </p:sp>
      <p:sp>
        <p:nvSpPr>
          <p:cNvPr id="4" name="Slide Number Placeholder 3"/>
          <p:cNvSpPr>
            <a:spLocks noGrp="1"/>
          </p:cNvSpPr>
          <p:nvPr>
            <p:ph type="sldNum" sz="quarter" idx="10"/>
          </p:nvPr>
        </p:nvSpPr>
        <p:spPr/>
        <p:txBody>
          <a:bodyPr/>
          <a:lstStyle/>
          <a:p>
            <a:fld id="{7EB3B8B9-2A37-496F-9799-2312CECE669A}" type="slidenum">
              <a:rPr lang="en-US" smtClean="0">
                <a:solidFill>
                  <a:prstClr val="black"/>
                </a:solidFill>
              </a:rPr>
              <a:pPr/>
              <a:t>71</a:t>
            </a:fld>
            <a:endParaRPr lang="en-US">
              <a:solidFill>
                <a:prstClr val="black"/>
              </a:solidFill>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an unknown pressure transient comes along, we can</a:t>
            </a:r>
            <a:r>
              <a:rPr lang="en-US" baseline="0" dirty="0" smtClean="0"/>
              <a:t> use term one to find the probability that the originator of this valve was the kitchen sink hot valve opening. We just combine all the signal features we have from the kitchen sink. And we can do this for every example valve in our library.</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72</a:t>
            </a:fld>
            <a:endParaRPr lang="en-US"/>
          </a:p>
        </p:txBody>
      </p:sp>
    </p:spTree>
    <p:extLst>
      <p:ext uri="{BB962C8B-B14F-4D97-AF65-F5344CB8AC3E}">
        <p14:creationId xmlns:p14="http://schemas.microsoft.com/office/powerpoint/2010/main" val="129544601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if you wanted to you could stop here and use</a:t>
            </a:r>
            <a:r>
              <a:rPr lang="en-US" baseline="0" dirty="0" smtClean="0"/>
              <a:t> the likeliest pressure wave – and our </a:t>
            </a:r>
            <a:r>
              <a:rPr lang="en-US" baseline="0" dirty="0" err="1" smtClean="0"/>
              <a:t>ubicomp</a:t>
            </a:r>
            <a:r>
              <a:rPr lang="en-US" baseline="0" dirty="0" smtClean="0"/>
              <a:t> 2009 work did just that except using a subset of the features I have described here.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73</a:t>
            </a:fld>
            <a:endParaRPr lang="en-US"/>
          </a:p>
        </p:txBody>
      </p:sp>
    </p:spTree>
    <p:extLst>
      <p:ext uri="{BB962C8B-B14F-4D97-AF65-F5344CB8AC3E}">
        <p14:creationId xmlns:p14="http://schemas.microsoft.com/office/powerpoint/2010/main" val="43663588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or we can be a little smarter</a:t>
            </a:r>
            <a:r>
              <a:rPr lang="en-US" baseline="0" dirty="0" smtClean="0"/>
              <a:t> when more than one pressure wave is present, and incorporate our second term, a language model, with the first term. so we first build a trellis of all the fixture probabilities using term 1. (shown here as blue dots) </a:t>
            </a:r>
          </a:p>
          <a:p>
            <a:endParaRPr lang="en-US" baseline="0" dirty="0" smtClean="0"/>
          </a:p>
          <a:p>
            <a:endParaRPr lang="en-US" baseline="0" dirty="0" smtClean="0"/>
          </a:p>
          <a:p>
            <a:r>
              <a:rPr lang="en-US" baseline="0" dirty="0" smtClean="0"/>
              <a:t>But then we use the language model to combine the terms using transition probabilities. That is, we know the probability of the each pressure wave going to the next. </a:t>
            </a:r>
          </a:p>
          <a:p>
            <a:endParaRPr lang="en-US" baseline="0" dirty="0" smtClean="0"/>
          </a:p>
          <a:p>
            <a:r>
              <a:rPr lang="en-US" baseline="0" dirty="0" smtClean="0"/>
              <a:t>I will show a subset of those transition probabilities here. So we navigate the trellis using these transition probabilities.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74</a:t>
            </a:fld>
            <a:endParaRPr lang="en-US"/>
          </a:p>
        </p:txBody>
      </p:sp>
    </p:spTree>
    <p:extLst>
      <p:ext uri="{BB962C8B-B14F-4D97-AF65-F5344CB8AC3E}">
        <p14:creationId xmlns:p14="http://schemas.microsoft.com/office/powerpoint/2010/main" val="143312361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or we can be a little smarter</a:t>
            </a:r>
            <a:r>
              <a:rPr lang="en-US" baseline="0" dirty="0" smtClean="0"/>
              <a:t> when more than one pressure wave is present, and incorporate our second term, a language model, with the first term. so we first build a trellis of all the fixture probabilities using term 1. (shown here as blue dots) </a:t>
            </a:r>
          </a:p>
          <a:p>
            <a:endParaRPr lang="en-US" baseline="0" dirty="0" smtClean="0"/>
          </a:p>
          <a:p>
            <a:endParaRPr lang="en-US" baseline="0" dirty="0" smtClean="0"/>
          </a:p>
          <a:p>
            <a:r>
              <a:rPr lang="en-US" baseline="0" dirty="0" smtClean="0"/>
              <a:t>But then we use the language model to combine the terms using transition probabilities. That is, we know the probability of the each pressure wave going to the next. </a:t>
            </a:r>
          </a:p>
          <a:p>
            <a:endParaRPr lang="en-US" baseline="0" dirty="0" smtClean="0"/>
          </a:p>
          <a:p>
            <a:r>
              <a:rPr lang="en-US" baseline="0" dirty="0" smtClean="0"/>
              <a:t>I will show a subset of those transition probabilities here. So we navigate the trellis using these transition probabilities.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75</a:t>
            </a:fld>
            <a:endParaRPr lang="en-US"/>
          </a:p>
        </p:txBody>
      </p:sp>
    </p:spTree>
    <p:extLst>
      <p:ext uri="{BB962C8B-B14F-4D97-AF65-F5344CB8AC3E}">
        <p14:creationId xmlns:p14="http://schemas.microsoft.com/office/powerpoint/2010/main" val="699476530"/>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or we can be a little smarter</a:t>
            </a:r>
            <a:r>
              <a:rPr lang="en-US" baseline="0" dirty="0" smtClean="0"/>
              <a:t> when more than one pressure wave is present, and incorporate our second term, a language model, with the first term. so we first build a trellis of all the fixture probabilities using term 1. (shown here as blue dots) </a:t>
            </a:r>
          </a:p>
          <a:p>
            <a:endParaRPr lang="en-US" baseline="0" dirty="0" smtClean="0"/>
          </a:p>
          <a:p>
            <a:endParaRPr lang="en-US" baseline="0" dirty="0" smtClean="0"/>
          </a:p>
          <a:p>
            <a:r>
              <a:rPr lang="en-US" baseline="0" dirty="0" smtClean="0"/>
              <a:t>But then we use the language model to combine the terms using transition probabilities. That is, we know the probability of the each pressure wave going to the next. </a:t>
            </a:r>
          </a:p>
          <a:p>
            <a:endParaRPr lang="en-US" baseline="0" dirty="0" smtClean="0"/>
          </a:p>
          <a:p>
            <a:r>
              <a:rPr lang="en-US" baseline="0" dirty="0" smtClean="0"/>
              <a:t>I will show a subset of those transition probabilities here. So we navigate the trellis using these transition probabilities.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76</a:t>
            </a:fld>
            <a:endParaRPr lang="en-US"/>
          </a:p>
        </p:txBody>
      </p:sp>
    </p:spTree>
    <p:extLst>
      <p:ext uri="{BB962C8B-B14F-4D97-AF65-F5344CB8AC3E}">
        <p14:creationId xmlns:p14="http://schemas.microsoft.com/office/powerpoint/2010/main" val="38163027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towards</a:t>
            </a:r>
            <a:r>
              <a:rPr lang="en-US" baseline="0" dirty="0" smtClean="0"/>
              <a:t> this vision, we presented work in 2009 on a system called </a:t>
            </a:r>
            <a:r>
              <a:rPr lang="en-US" baseline="0" dirty="0" err="1" smtClean="0"/>
              <a:t>hydrosense</a:t>
            </a:r>
            <a:r>
              <a:rPr lang="en-US" baseline="0" dirty="0" smtClean="0"/>
              <a:t>.</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a:t>
            </a:fld>
            <a:endParaRPr lang="en-US"/>
          </a:p>
        </p:txBody>
      </p:sp>
    </p:spTree>
    <p:extLst>
      <p:ext uri="{BB962C8B-B14F-4D97-AF65-F5344CB8AC3E}">
        <p14:creationId xmlns:p14="http://schemas.microsoft.com/office/powerpoint/2010/main" val="765346562"/>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we</a:t>
            </a:r>
            <a:r>
              <a:rPr lang="en-US" baseline="0" dirty="0" smtClean="0"/>
              <a:t> can choose the most likely “sequence” of pressure waves, not just the most likely pressure wave. And if we wanted we could stop there. </a:t>
            </a:r>
          </a:p>
          <a:p>
            <a:endParaRPr lang="en-US" baseline="0" dirty="0" smtClean="0"/>
          </a:p>
        </p:txBody>
      </p:sp>
      <p:sp>
        <p:nvSpPr>
          <p:cNvPr id="4" name="Slide Number Placeholder 3"/>
          <p:cNvSpPr>
            <a:spLocks noGrp="1"/>
          </p:cNvSpPr>
          <p:nvPr>
            <p:ph type="sldNum" sz="quarter" idx="10"/>
          </p:nvPr>
        </p:nvSpPr>
        <p:spPr/>
        <p:txBody>
          <a:bodyPr/>
          <a:lstStyle/>
          <a:p>
            <a:fld id="{047CA5B4-2EAE-40F6-A086-2F7379D4F032}" type="slidenum">
              <a:rPr lang="en-US" smtClean="0"/>
              <a:t>77</a:t>
            </a:fld>
            <a:endParaRPr lang="en-US"/>
          </a:p>
        </p:txBody>
      </p:sp>
    </p:spTree>
    <p:extLst>
      <p:ext uri="{BB962C8B-B14F-4D97-AF65-F5344CB8AC3E}">
        <p14:creationId xmlns:p14="http://schemas.microsoft.com/office/powerpoint/2010/main" val="49992259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Or we could find the likelihood of the N best sequences through the trellis.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Shown here for the entire sequence. Maybe the best probabilities are 4.6, 4.3 , and 4.1 % likelihood.  </a:t>
            </a:r>
            <a:endParaRPr lang="en-US" dirty="0" smtClean="0"/>
          </a:p>
          <a:p>
            <a:endParaRPr lang="en-US" dirty="0" smtClean="0"/>
          </a:p>
          <a:p>
            <a:r>
              <a:rPr lang="en-US" dirty="0" smtClean="0"/>
              <a:t>But the</a:t>
            </a:r>
            <a:r>
              <a:rPr lang="en-US" baseline="0" dirty="0" smtClean="0"/>
              <a:t> trellis view makes it harder to see the n best paths, so instead let’s list out each sequence.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78</a:t>
            </a:fld>
            <a:endParaRPr lang="en-US"/>
          </a:p>
        </p:txBody>
      </p:sp>
    </p:spTree>
    <p:extLst>
      <p:ext uri="{BB962C8B-B14F-4D97-AF65-F5344CB8AC3E}">
        <p14:creationId xmlns:p14="http://schemas.microsoft.com/office/powerpoint/2010/main" val="259727347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Or we could find the likelihood of the N best sequences through the trellis.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Shown here for the entire sequence. Maybe the best probabilities are 4.6, 4.3 , and 4.1 % likelihood.  </a:t>
            </a:r>
            <a:endParaRPr lang="en-US" dirty="0" smtClean="0"/>
          </a:p>
          <a:p>
            <a:endParaRPr lang="en-US" dirty="0" smtClean="0"/>
          </a:p>
          <a:p>
            <a:r>
              <a:rPr lang="en-US" dirty="0" smtClean="0"/>
              <a:t>But the</a:t>
            </a:r>
            <a:r>
              <a:rPr lang="en-US" baseline="0" dirty="0" smtClean="0"/>
              <a:t> trellis view makes it harder to see the n best paths, so instead let’s list out each sequence.</a:t>
            </a:r>
            <a:endParaRPr lang="en-US" dirty="0" smtClean="0"/>
          </a:p>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79</a:t>
            </a:fld>
            <a:endParaRPr lang="en-US"/>
          </a:p>
        </p:txBody>
      </p:sp>
    </p:spTree>
    <p:extLst>
      <p:ext uri="{BB962C8B-B14F-4D97-AF65-F5344CB8AC3E}">
        <p14:creationId xmlns:p14="http://schemas.microsoft.com/office/powerpoint/2010/main" val="188663158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Or we could find the likelihood of the N best sequences through the trellis. </a:t>
            </a:r>
          </a:p>
          <a:p>
            <a:pPr marL="0" marR="0" indent="0" algn="l" defTabSz="914400" rtl="0" eaLnBrk="1" fontAlgn="auto" latinLnBrk="0" hangingPunct="1">
              <a:lnSpc>
                <a:spcPct val="100000"/>
              </a:lnSpc>
              <a:spcBef>
                <a:spcPts val="0"/>
              </a:spcBef>
              <a:spcAft>
                <a:spcPts val="0"/>
              </a:spcAft>
              <a:buClrTx/>
              <a:buSzTx/>
              <a:buFontTx/>
              <a:buNone/>
              <a:tabLst/>
              <a:defRPr/>
            </a:pPr>
            <a:endParaRPr lang="en-US"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Shown here for the entire sequence. Maybe the best probabilities are 4.6, 4.3 , and 4.1 % likelihood.  </a:t>
            </a:r>
            <a:endParaRPr lang="en-US" dirty="0" smtClean="0"/>
          </a:p>
          <a:p>
            <a:endParaRPr lang="en-US" dirty="0" smtClean="0"/>
          </a:p>
          <a:p>
            <a:r>
              <a:rPr lang="en-US" dirty="0" smtClean="0"/>
              <a:t>But the</a:t>
            </a:r>
            <a:r>
              <a:rPr lang="en-US" baseline="0" dirty="0" smtClean="0"/>
              <a:t> trellis view makes it harder to see the n best paths, so instead let’s list out each sequence.</a:t>
            </a:r>
            <a:endParaRPr lang="en-US" dirty="0" smtClean="0"/>
          </a:p>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80</a:t>
            </a:fld>
            <a:endParaRPr lang="en-US"/>
          </a:p>
        </p:txBody>
      </p:sp>
    </p:spTree>
    <p:extLst>
      <p:ext uri="{BB962C8B-B14F-4D97-AF65-F5344CB8AC3E}">
        <p14:creationId xmlns:p14="http://schemas.microsoft.com/office/powerpoint/2010/main" val="45562212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a:t>
            </a:r>
            <a:r>
              <a:rPr lang="en-US" baseline="0" dirty="0" smtClean="0"/>
              <a:t> we can add our third term, since we have a language for valve usage, we can also have a grammar. Similar to the grammar in speech recognition, there is a grammar for the way pressure waves should be combined.</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81</a:t>
            </a:fld>
            <a:endParaRPr lang="en-US"/>
          </a:p>
        </p:txBody>
      </p:sp>
    </p:spTree>
    <p:extLst>
      <p:ext uri="{BB962C8B-B14F-4D97-AF65-F5344CB8AC3E}">
        <p14:creationId xmlns:p14="http://schemas.microsoft.com/office/powerpoint/2010/main" val="123050877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smtClean="0">
                <a:solidFill>
                  <a:schemeClr val="bg1">
                    <a:lumMod val="95000"/>
                  </a:schemeClr>
                </a:solidFill>
                <a:latin typeface="Segoe UI Semibold" pitchFamily="34" charset="0"/>
              </a:rPr>
              <a:t>the</a:t>
            </a:r>
            <a:r>
              <a:rPr lang="en-US" sz="1200" baseline="0" dirty="0" smtClean="0">
                <a:solidFill>
                  <a:schemeClr val="bg1">
                    <a:lumMod val="95000"/>
                  </a:schemeClr>
                </a:solidFill>
                <a:latin typeface="Segoe UI Semibold" pitchFamily="34" charset="0"/>
              </a:rPr>
              <a:t> grammar we created is simple:</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baseline="0" dirty="0" smtClean="0">
                <a:solidFill>
                  <a:schemeClr val="bg1">
                    <a:lumMod val="95000"/>
                  </a:schemeClr>
                </a:solidFill>
                <a:latin typeface="Segoe UI Semibold" pitchFamily="34" charset="0"/>
              </a:rPr>
              <a:t>if we come across a fixture open event in the sequence, like a kitchen sink, we should see a kitchen sink close later on the sequence.</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baseline="0" dirty="0" smtClean="0">
                <a:solidFill>
                  <a:schemeClr val="bg1">
                    <a:lumMod val="95000"/>
                  </a:schemeClr>
                </a:solidFill>
                <a:latin typeface="Segoe UI Semibold" pitchFamily="34" charset="0"/>
              </a:rPr>
              <a:t>if we come across a fixture close event, we should have already seen an open event in the sequence.</a:t>
            </a:r>
          </a:p>
          <a:p>
            <a:pPr marL="0" marR="0" indent="0" algn="l" defTabSz="914400" rtl="0" eaLnBrk="1" fontAlgn="auto" latinLnBrk="0" hangingPunct="1">
              <a:lnSpc>
                <a:spcPct val="100000"/>
              </a:lnSpc>
              <a:spcBef>
                <a:spcPts val="0"/>
              </a:spcBef>
              <a:spcAft>
                <a:spcPts val="0"/>
              </a:spcAft>
              <a:buClrTx/>
              <a:buSzTx/>
              <a:buFontTx/>
              <a:buNone/>
              <a:tabLst/>
              <a:defRPr/>
            </a:pPr>
            <a:r>
              <a:rPr lang="en-US" sz="1200" baseline="0" dirty="0" smtClean="0">
                <a:solidFill>
                  <a:schemeClr val="bg1">
                    <a:lumMod val="95000"/>
                  </a:schemeClr>
                </a:solidFill>
                <a:latin typeface="Segoe UI Semibold" pitchFamily="34" charset="0"/>
              </a:rPr>
              <a:t>and lastly the open and close should have consistent temperatures, so if the hot valve is opened in the kitchen, it should be closed by a hot valve. </a:t>
            </a:r>
          </a:p>
          <a:p>
            <a:pPr marL="0" marR="0" indent="0" algn="l" defTabSz="914400" rtl="0" eaLnBrk="1" fontAlgn="auto" latinLnBrk="0" hangingPunct="1">
              <a:lnSpc>
                <a:spcPct val="100000"/>
              </a:lnSpc>
              <a:spcBef>
                <a:spcPts val="0"/>
              </a:spcBef>
              <a:spcAft>
                <a:spcPts val="0"/>
              </a:spcAft>
              <a:buClrTx/>
              <a:buSzTx/>
              <a:buFontTx/>
              <a:buNone/>
              <a:tabLst/>
              <a:defRPr/>
            </a:pPr>
            <a:endParaRPr lang="en-US" sz="1200" dirty="0" smtClean="0">
              <a:solidFill>
                <a:schemeClr val="bg1">
                  <a:lumMod val="95000"/>
                </a:schemeClr>
              </a:solidFill>
              <a:latin typeface="Segoe UI Semibold" pitchFamily="34"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smtClean="0">
                <a:solidFill>
                  <a:schemeClr val="bg1">
                    <a:lumMod val="95000"/>
                  </a:schemeClr>
                </a:solidFill>
                <a:latin typeface="Segoe UI Semibold" pitchFamily="34" charset="0"/>
              </a:rPr>
              <a:t>we apply this grammar with a soft penalty -&gt; we do not eliminate sequences that contain impossible valve </a:t>
            </a:r>
            <a:r>
              <a:rPr lang="en-US" sz="1200" dirty="0" err="1" smtClean="0">
                <a:solidFill>
                  <a:schemeClr val="bg1">
                    <a:lumMod val="95000"/>
                  </a:schemeClr>
                </a:solidFill>
                <a:latin typeface="Segoe UI Semibold" pitchFamily="34" charset="0"/>
              </a:rPr>
              <a:t>impairings</a:t>
            </a:r>
            <a:r>
              <a:rPr lang="en-US" sz="1200" dirty="0" smtClean="0">
                <a:solidFill>
                  <a:schemeClr val="bg1">
                    <a:lumMod val="95000"/>
                  </a:schemeClr>
                </a:solidFill>
                <a:latin typeface="Segoe UI Semibold" pitchFamily="34" charset="0"/>
              </a:rPr>
              <a:t>, instead we impose a penalty on those sequences</a:t>
            </a:r>
            <a:r>
              <a:rPr lang="en-US" sz="1200" baseline="0" dirty="0">
                <a:solidFill>
                  <a:schemeClr val="tx1"/>
                </a:solidFill>
                <a:latin typeface="+mn-lt"/>
              </a:rPr>
              <a:t> </a:t>
            </a:r>
            <a:r>
              <a:rPr lang="en-US" sz="1200" baseline="0" dirty="0" smtClean="0">
                <a:solidFill>
                  <a:schemeClr val="tx1"/>
                </a:solidFill>
                <a:latin typeface="+mn-lt"/>
              </a:rPr>
              <a:t>for each grammatical mistake.</a:t>
            </a:r>
            <a:endParaRPr lang="en-US" sz="1200" dirty="0" smtClean="0">
              <a:solidFill>
                <a:schemeClr val="bg1">
                  <a:lumMod val="95000"/>
                </a:schemeClr>
              </a:solidFill>
              <a:latin typeface="Segoe UI Semibold" pitchFamily="34" charset="0"/>
            </a:endParaRPr>
          </a:p>
        </p:txBody>
      </p:sp>
      <p:sp>
        <p:nvSpPr>
          <p:cNvPr id="4" name="Slide Number Placeholder 3"/>
          <p:cNvSpPr>
            <a:spLocks noGrp="1"/>
          </p:cNvSpPr>
          <p:nvPr>
            <p:ph type="sldNum" sz="quarter" idx="10"/>
          </p:nvPr>
        </p:nvSpPr>
        <p:spPr/>
        <p:txBody>
          <a:bodyPr/>
          <a:lstStyle/>
          <a:p>
            <a:fld id="{047CA5B4-2EAE-40F6-A086-2F7379D4F032}" type="slidenum">
              <a:rPr lang="en-US" smtClean="0"/>
              <a:t>82</a:t>
            </a:fld>
            <a:endParaRPr lang="en-US"/>
          </a:p>
        </p:txBody>
      </p:sp>
    </p:spTree>
    <p:extLst>
      <p:ext uri="{BB962C8B-B14F-4D97-AF65-F5344CB8AC3E}">
        <p14:creationId xmlns:p14="http://schemas.microsoft.com/office/powerpoint/2010/main" val="89628405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so we identify errors in the sequences,</a:t>
            </a:r>
            <a:r>
              <a:rPr lang="en-US" baseline="0" dirty="0" smtClean="0"/>
              <a:t> apply a penalty to the probability of the sequence and reorder the sequences. </a:t>
            </a:r>
            <a:endParaRPr lang="en-US" dirty="0" smtClean="0"/>
          </a:p>
          <a:p>
            <a:endParaRPr lang="en-US" dirty="0" smtClean="0"/>
          </a:p>
          <a:p>
            <a:r>
              <a:rPr lang="en-US" dirty="0" smtClean="0"/>
              <a:t>based on their</a:t>
            </a:r>
            <a:r>
              <a:rPr lang="en-US" baseline="0" dirty="0" smtClean="0"/>
              <a:t> new probabilities.</a:t>
            </a:r>
          </a:p>
          <a:p>
            <a:endParaRPr lang="en-US" baseline="0" dirty="0" smtClean="0"/>
          </a:p>
          <a:p>
            <a:r>
              <a:rPr lang="en-US" baseline="0" dirty="0" smtClean="0"/>
              <a:t>now everything that was not penalized by the grammar can be paired together. So the bathroom sink can be paired the shower, and son on. This is a vital piece of knowledge that allows us to incorporate our last term which we call paired valve priors.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83</a:t>
            </a:fld>
            <a:endParaRPr lang="en-US"/>
          </a:p>
        </p:txBody>
      </p:sp>
    </p:spTree>
    <p:extLst>
      <p:ext uri="{BB962C8B-B14F-4D97-AF65-F5344CB8AC3E}">
        <p14:creationId xmlns:p14="http://schemas.microsoft.com/office/powerpoint/2010/main" val="3038421368"/>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so we identify errors in the sequences,</a:t>
            </a:r>
            <a:r>
              <a:rPr lang="en-US" baseline="0" dirty="0" smtClean="0"/>
              <a:t> apply a penalty to the probability of the sequence and reorder the sequences. </a:t>
            </a:r>
            <a:endParaRPr lang="en-US" dirty="0" smtClean="0"/>
          </a:p>
          <a:p>
            <a:endParaRPr lang="en-US" dirty="0" smtClean="0"/>
          </a:p>
          <a:p>
            <a:r>
              <a:rPr lang="en-US" dirty="0" smtClean="0"/>
              <a:t>based on their</a:t>
            </a:r>
            <a:r>
              <a:rPr lang="en-US" baseline="0" dirty="0" smtClean="0"/>
              <a:t> new probabilities.</a:t>
            </a:r>
          </a:p>
          <a:p>
            <a:endParaRPr lang="en-US" baseline="0" dirty="0" smtClean="0"/>
          </a:p>
          <a:p>
            <a:r>
              <a:rPr lang="en-US" baseline="0" dirty="0" smtClean="0"/>
              <a:t>now everything that was not penalized by the grammar can be paired together. So the bathroom sink can be paired the shower, and son on. This is a vital piece of knowledge that allows us to incorporate our last term which we call paired valve priors.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84</a:t>
            </a:fld>
            <a:endParaRPr lang="en-US"/>
          </a:p>
        </p:txBody>
      </p:sp>
    </p:spTree>
    <p:extLst>
      <p:ext uri="{BB962C8B-B14F-4D97-AF65-F5344CB8AC3E}">
        <p14:creationId xmlns:p14="http://schemas.microsoft.com/office/powerpoint/2010/main" val="4009347269"/>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so we identify errors in the sequences,</a:t>
            </a:r>
            <a:r>
              <a:rPr lang="en-US" baseline="0" dirty="0" smtClean="0"/>
              <a:t> apply a penalty to the probability of the sequence and reorder the sequences. </a:t>
            </a:r>
            <a:endParaRPr lang="en-US" dirty="0" smtClean="0"/>
          </a:p>
          <a:p>
            <a:endParaRPr lang="en-US" dirty="0" smtClean="0"/>
          </a:p>
          <a:p>
            <a:r>
              <a:rPr lang="en-US" dirty="0" smtClean="0"/>
              <a:t>based on their</a:t>
            </a:r>
            <a:r>
              <a:rPr lang="en-US" baseline="0" dirty="0" smtClean="0"/>
              <a:t> new probabilities.</a:t>
            </a:r>
          </a:p>
          <a:p>
            <a:endParaRPr lang="en-US" baseline="0" dirty="0" smtClean="0"/>
          </a:p>
          <a:p>
            <a:r>
              <a:rPr lang="en-US" baseline="0" dirty="0" smtClean="0"/>
              <a:t>now everything that was not penalized by the grammar can be paired together. So the bathroom sink can be paired the shower, and son on. This is a vital piece of knowledge that allows us to incorporate our last term which we call paired valve priors.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85</a:t>
            </a:fld>
            <a:endParaRPr lang="en-US"/>
          </a:p>
        </p:txBody>
      </p:sp>
    </p:spTree>
    <p:extLst>
      <p:ext uri="{BB962C8B-B14F-4D97-AF65-F5344CB8AC3E}">
        <p14:creationId xmlns:p14="http://schemas.microsoft.com/office/powerpoint/2010/main" val="284302452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dirty="0" smtClean="0"/>
              <a:t>so we identify errors in the sequences,</a:t>
            </a:r>
            <a:r>
              <a:rPr lang="en-US" baseline="0" dirty="0" smtClean="0"/>
              <a:t> apply a penalty to the probability of the sequence and reorder the sequences. </a:t>
            </a:r>
            <a:endParaRPr lang="en-US" dirty="0" smtClean="0"/>
          </a:p>
          <a:p>
            <a:endParaRPr lang="en-US" dirty="0" smtClean="0"/>
          </a:p>
          <a:p>
            <a:r>
              <a:rPr lang="en-US" dirty="0" smtClean="0"/>
              <a:t>based on their</a:t>
            </a:r>
            <a:r>
              <a:rPr lang="en-US" baseline="0" dirty="0" smtClean="0"/>
              <a:t> new probabilities.</a:t>
            </a:r>
          </a:p>
          <a:p>
            <a:endParaRPr lang="en-US" baseline="0" dirty="0" smtClean="0"/>
          </a:p>
          <a:p>
            <a:r>
              <a:rPr lang="en-US" baseline="0" dirty="0" smtClean="0"/>
              <a:t>now everything that was not penalized by the grammar can be paired together. So the bathroom sink can be paired the shower, and son on. This is a vital piece of knowledge that allows us to incorporate our last term which we call paired valve priors.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86</a:t>
            </a:fld>
            <a:endParaRPr lang="en-US"/>
          </a:p>
        </p:txBody>
      </p:sp>
    </p:spTree>
    <p:extLst>
      <p:ext uri="{BB962C8B-B14F-4D97-AF65-F5344CB8AC3E}">
        <p14:creationId xmlns:p14="http://schemas.microsoft.com/office/powerpoint/2010/main" val="11708410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err="1" smtClean="0"/>
              <a:t>hydrosense</a:t>
            </a:r>
            <a:r>
              <a:rPr lang="en-US" dirty="0" smtClean="0"/>
              <a:t> is a single screw on sensor </a:t>
            </a:r>
          </a:p>
          <a:p>
            <a:r>
              <a:rPr lang="en-US" dirty="0" smtClean="0"/>
              <a:t>that identifies water usage down to the fixture level</a:t>
            </a:r>
          </a:p>
          <a:p>
            <a:r>
              <a:rPr lang="en-US" dirty="0" smtClean="0"/>
              <a:t>and provides estimates of water flow from each fixture</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a:t>
            </a:fld>
            <a:endParaRPr lang="en-US"/>
          </a:p>
        </p:txBody>
      </p:sp>
    </p:spTree>
    <p:extLst>
      <p:ext uri="{BB962C8B-B14F-4D97-AF65-F5344CB8AC3E}">
        <p14:creationId xmlns:p14="http://schemas.microsoft.com/office/powerpoint/2010/main" val="342620677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we no longer need to think just about pressure waves,</a:t>
            </a:r>
            <a:r>
              <a:rPr lang="en-US" baseline="0" dirty="0" smtClean="0"/>
              <a:t> but instead, because waves are paired together, we can think about fixture usage. .</a:t>
            </a:r>
          </a:p>
          <a:p>
            <a:endParaRPr lang="en-US" baseline="0" dirty="0" smtClean="0"/>
          </a:p>
          <a:p>
            <a:r>
              <a:rPr lang="en-US" baseline="0" dirty="0" smtClean="0"/>
              <a:t>for example, duration of use. If we look at histograms for the duration of a faucet use, its different than a toilet which is different than a bath.</a:t>
            </a:r>
          </a:p>
          <a:p>
            <a:r>
              <a:rPr lang="en-US" baseline="0" dirty="0" smtClean="0"/>
              <a:t>in the same way estimated volume of water used should be different for each fixture. Pairing pressure waves allows us to incorporate these probabilities </a:t>
            </a:r>
          </a:p>
        </p:txBody>
      </p:sp>
      <p:sp>
        <p:nvSpPr>
          <p:cNvPr id="4" name="Slide Number Placeholder 3"/>
          <p:cNvSpPr>
            <a:spLocks noGrp="1"/>
          </p:cNvSpPr>
          <p:nvPr>
            <p:ph type="sldNum" sz="quarter" idx="10"/>
          </p:nvPr>
        </p:nvSpPr>
        <p:spPr/>
        <p:txBody>
          <a:bodyPr/>
          <a:lstStyle/>
          <a:p>
            <a:fld id="{047CA5B4-2EAE-40F6-A086-2F7379D4F032}" type="slidenum">
              <a:rPr lang="en-US" smtClean="0"/>
              <a:t>87</a:t>
            </a:fld>
            <a:endParaRPr lang="en-US"/>
          </a:p>
        </p:txBody>
      </p:sp>
    </p:spTree>
    <p:extLst>
      <p:ext uri="{BB962C8B-B14F-4D97-AF65-F5344CB8AC3E}">
        <p14:creationId xmlns:p14="http://schemas.microsoft.com/office/powerpoint/2010/main" val="2538472712"/>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reorder</a:t>
            </a:r>
            <a:r>
              <a:rPr lang="en-US" baseline="0" dirty="0" smtClean="0"/>
              <a:t> the list for each paired event.</a:t>
            </a:r>
          </a:p>
          <a:p>
            <a:endParaRPr lang="en-US" baseline="0" dirty="0" smtClean="0"/>
          </a:p>
          <a:p>
            <a:r>
              <a:rPr lang="en-US" baseline="0" dirty="0" smtClean="0"/>
              <a:t>and finally choose the most likely event from the list.</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89</a:t>
            </a:fld>
            <a:endParaRPr lang="en-US"/>
          </a:p>
        </p:txBody>
      </p:sp>
    </p:spTree>
    <p:extLst>
      <p:ext uri="{BB962C8B-B14F-4D97-AF65-F5344CB8AC3E}">
        <p14:creationId xmlns:p14="http://schemas.microsoft.com/office/powerpoint/2010/main" val="93294411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reorder</a:t>
            </a:r>
            <a:r>
              <a:rPr lang="en-US" baseline="0" dirty="0" smtClean="0"/>
              <a:t> the list for each paired event.</a:t>
            </a:r>
          </a:p>
          <a:p>
            <a:endParaRPr lang="en-US" baseline="0" dirty="0" smtClean="0"/>
          </a:p>
          <a:p>
            <a:r>
              <a:rPr lang="en-US" baseline="0" dirty="0" smtClean="0"/>
              <a:t>and finally choose the most likely event from the list.</a:t>
            </a:r>
            <a:endParaRPr lang="en-US" dirty="0" smtClean="0"/>
          </a:p>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90</a:t>
            </a:fld>
            <a:endParaRPr lang="en-US"/>
          </a:p>
        </p:txBody>
      </p:sp>
    </p:spTree>
    <p:extLst>
      <p:ext uri="{BB962C8B-B14F-4D97-AF65-F5344CB8AC3E}">
        <p14:creationId xmlns:p14="http://schemas.microsoft.com/office/powerpoint/2010/main" val="21011724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reorder</a:t>
            </a:r>
            <a:r>
              <a:rPr lang="en-US" baseline="0" dirty="0" smtClean="0"/>
              <a:t> the list for each paired event.</a:t>
            </a:r>
          </a:p>
          <a:p>
            <a:endParaRPr lang="en-US" baseline="0" dirty="0" smtClean="0"/>
          </a:p>
          <a:p>
            <a:r>
              <a:rPr lang="en-US" baseline="0" dirty="0" smtClean="0"/>
              <a:t>and finally choose the most likely event from the list.</a:t>
            </a:r>
          </a:p>
          <a:p>
            <a:endParaRPr lang="en-US" baseline="0" dirty="0" smtClean="0"/>
          </a:p>
          <a:p>
            <a:r>
              <a:rPr lang="en-US" baseline="0" dirty="0" smtClean="0"/>
              <a:t>And we see that this is the example we saw from before.</a:t>
            </a:r>
            <a:endParaRPr lang="en-US" dirty="0" smtClean="0"/>
          </a:p>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91</a:t>
            </a:fld>
            <a:endParaRPr lang="en-US"/>
          </a:p>
        </p:txBody>
      </p:sp>
    </p:spTree>
    <p:extLst>
      <p:ext uri="{BB962C8B-B14F-4D97-AF65-F5344CB8AC3E}">
        <p14:creationId xmlns:p14="http://schemas.microsoft.com/office/powerpoint/2010/main" val="36622298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let’s see how our</a:t>
            </a:r>
            <a:r>
              <a:rPr lang="en-US" baseline="0" dirty="0" smtClean="0"/>
              <a:t> algorithm performed.</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92</a:t>
            </a:fld>
            <a:endParaRPr lang="en-US"/>
          </a:p>
        </p:txBody>
      </p:sp>
    </p:spTree>
    <p:extLst>
      <p:ext uri="{BB962C8B-B14F-4D97-AF65-F5344CB8AC3E}">
        <p14:creationId xmlns:p14="http://schemas.microsoft.com/office/powerpoint/2010/main" val="22834023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but</a:t>
            </a:r>
            <a:r>
              <a:rPr lang="en-US" baseline="0" dirty="0" smtClean="0"/>
              <a:t> we can break the results down by granularity of the sensing. </a:t>
            </a:r>
            <a:endParaRPr lang="en-US" dirty="0" smtClean="0"/>
          </a:p>
          <a:p>
            <a:r>
              <a:rPr lang="en-US" dirty="0" smtClean="0"/>
              <a:t>we</a:t>
            </a:r>
            <a:r>
              <a:rPr lang="en-US" baseline="0" dirty="0" smtClean="0"/>
              <a:t> can talk about results at the valve level, so knowing the exact bathroom sink hot valve that was activated.</a:t>
            </a:r>
          </a:p>
          <a:p>
            <a:r>
              <a:rPr lang="en-US" baseline="0" dirty="0" smtClean="0"/>
              <a:t>or at the fixture level, so knowing that the bathroom faucet was activated, but we don’t care about the temperature state. If you do activity inference, this might be your main interest because it gives you location.</a:t>
            </a:r>
          </a:p>
          <a:p>
            <a:r>
              <a:rPr lang="en-US" baseline="0" dirty="0" smtClean="0"/>
              <a:t>and finally we can talk about the fixture category level – so knowing only that a faucet was activated, but not where. For sustainability you might be interested in one or all of these levels of accuracy.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93</a:t>
            </a:fld>
            <a:endParaRPr lang="en-US"/>
          </a:p>
        </p:txBody>
      </p:sp>
    </p:spTree>
    <p:extLst>
      <p:ext uri="{BB962C8B-B14F-4D97-AF65-F5344CB8AC3E}">
        <p14:creationId xmlns:p14="http://schemas.microsoft.com/office/powerpoint/2010/main" val="596128818"/>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 here are the results</a:t>
            </a:r>
            <a:r>
              <a:rPr lang="en-US" baseline="0" dirty="0" smtClean="0"/>
              <a:t> for using only term (i)</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94</a:t>
            </a:fld>
            <a:endParaRPr lang="en-US"/>
          </a:p>
        </p:txBody>
      </p:sp>
    </p:spTree>
    <p:extLst>
      <p:ext uri="{BB962C8B-B14F-4D97-AF65-F5344CB8AC3E}">
        <p14:creationId xmlns:p14="http://schemas.microsoft.com/office/powerpoint/2010/main" val="231011912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70%</a:t>
            </a:r>
            <a:r>
              <a:rPr lang="en-US" baseline="0" dirty="0" smtClean="0"/>
              <a:t> for the valve level, not bad. 83% at the fixture level, and 94% at the category level</a:t>
            </a:r>
          </a:p>
          <a:p>
            <a:endParaRPr lang="en-US" baseline="0" dirty="0" smtClean="0"/>
          </a:p>
          <a:p>
            <a:r>
              <a:rPr lang="en-US" dirty="0" smtClean="0"/>
              <a:t>if we add the language model, term ii, we get an increase in performance, </a:t>
            </a:r>
          </a:p>
          <a:p>
            <a:endParaRPr lang="en-US" dirty="0" smtClean="0"/>
          </a:p>
          <a:p>
            <a:r>
              <a:rPr lang="en-US" dirty="0" smtClean="0"/>
              <a:t>and using all terms we get the best performance</a:t>
            </a:r>
            <a:r>
              <a:rPr lang="en-US" baseline="0" dirty="0" smtClean="0"/>
              <a:t> increase. doing about 90% accurate at the fixture level, about 76 at the valve level. </a:t>
            </a:r>
            <a:endParaRPr lang="en-US" dirty="0" smtClean="0"/>
          </a:p>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95</a:t>
            </a:fld>
            <a:endParaRPr lang="en-US"/>
          </a:p>
        </p:txBody>
      </p:sp>
    </p:spTree>
    <p:extLst>
      <p:ext uri="{BB962C8B-B14F-4D97-AF65-F5344CB8AC3E}">
        <p14:creationId xmlns:p14="http://schemas.microsoft.com/office/powerpoint/2010/main" val="232647020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if we add the language model, term ii, we get an increase in performance, </a:t>
            </a:r>
          </a:p>
          <a:p>
            <a:endParaRPr lang="en-US" dirty="0" smtClean="0"/>
          </a:p>
          <a:p>
            <a:r>
              <a:rPr lang="en-US" dirty="0" smtClean="0"/>
              <a:t>and using all terms we get the best performance</a:t>
            </a:r>
            <a:r>
              <a:rPr lang="en-US" baseline="0" dirty="0" smtClean="0"/>
              <a:t> increase. doing about 90% accurate at the fixture level, about 76 at the valve level.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96</a:t>
            </a:fld>
            <a:endParaRPr lang="en-US"/>
          </a:p>
        </p:txBody>
      </p:sp>
    </p:spTree>
    <p:extLst>
      <p:ext uri="{BB962C8B-B14F-4D97-AF65-F5344CB8AC3E}">
        <p14:creationId xmlns:p14="http://schemas.microsoft.com/office/powerpoint/2010/main" val="358950784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now we can also look at the data in terms of compound events, which accounted for 22% of all the water activity in</a:t>
            </a:r>
            <a:r>
              <a:rPr lang="en-US" baseline="0" dirty="0" smtClean="0"/>
              <a:t> the deployment sites</a:t>
            </a:r>
            <a:r>
              <a:rPr lang="en-US" dirty="0" smtClean="0"/>
              <a:t>. I will leave</a:t>
            </a:r>
            <a:r>
              <a:rPr lang="en-US" baseline="0" dirty="0" smtClean="0"/>
              <a:t> up the overall results, but greyed out. Notice that term (i) results plummet, </a:t>
            </a:r>
          </a:p>
          <a:p>
            <a:endParaRPr lang="en-US" baseline="0" dirty="0" smtClean="0"/>
          </a:p>
          <a:p>
            <a:r>
              <a:rPr lang="en-US" baseline="0" dirty="0" smtClean="0"/>
              <a:t>but using term I and ii actually does the same on compound as it does overall (this makes sense because the language model makes us less reliant on the signal characteristics which change in a compound event). </a:t>
            </a:r>
          </a:p>
          <a:p>
            <a:endParaRPr lang="en-US" baseline="0" dirty="0" smtClean="0"/>
          </a:p>
          <a:p>
            <a:r>
              <a:rPr lang="en-US" baseline="0" dirty="0" smtClean="0"/>
              <a:t>But when we look at all the terms, we do get a drop in performance. This makes sense because the one feature we used, the estimated volume used, is dependent on the signal characteristics and is less reliable during a compound event. So while the last terms help overall, they actually hurt us during a compound event.</a:t>
            </a:r>
          </a:p>
          <a:p>
            <a:endParaRPr lang="en-US" baseline="0" dirty="0" smtClean="0"/>
          </a:p>
          <a:p>
            <a:r>
              <a:rPr lang="en-US" baseline="0" dirty="0" smtClean="0"/>
              <a:t>But now let’s probe the results space a little more and look only at the results when using all the terms.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97</a:t>
            </a:fld>
            <a:endParaRPr lang="en-US"/>
          </a:p>
        </p:txBody>
      </p:sp>
    </p:spTree>
    <p:extLst>
      <p:ext uri="{BB962C8B-B14F-4D97-AF65-F5344CB8AC3E}">
        <p14:creationId xmlns:p14="http://schemas.microsoft.com/office/powerpoint/2010/main" val="301227042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 key insight behind </a:t>
            </a:r>
            <a:r>
              <a:rPr lang="en-US" dirty="0" err="1" smtClean="0"/>
              <a:t>hydrosense</a:t>
            </a:r>
            <a:r>
              <a:rPr lang="en-US" dirty="0" smtClean="0"/>
              <a:t> is that when you open</a:t>
            </a:r>
            <a:r>
              <a:rPr lang="en-US" baseline="0" dirty="0" smtClean="0"/>
              <a:t> or close a water fixture in your home it generates a pressure wave inside the entire plumbing system and these pressure waves look unique for each fixture, </a:t>
            </a:r>
          </a:p>
          <a:p>
            <a:r>
              <a:rPr lang="en-US" baseline="0" dirty="0" smtClean="0"/>
              <a:t>furthermore, fixtures of the same type, but located at different points in the home also have unique pressure transients (here I am showing two toilet signatures)</a:t>
            </a:r>
          </a:p>
          <a:p>
            <a:r>
              <a:rPr lang="en-US" baseline="0" dirty="0" smtClean="0"/>
              <a:t>and even the hot and cold water valves inside the same fixture look different from one another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10</a:t>
            </a:fld>
            <a:endParaRPr lang="en-US"/>
          </a:p>
        </p:txBody>
      </p:sp>
    </p:spTree>
    <p:extLst>
      <p:ext uri="{BB962C8B-B14F-4D97-AF65-F5344CB8AC3E}">
        <p14:creationId xmlns:p14="http://schemas.microsoft.com/office/powerpoint/2010/main" val="82650390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are the results shown only for</a:t>
            </a:r>
            <a:r>
              <a:rPr lang="en-US" baseline="0" dirty="0" smtClean="0"/>
              <a:t> using all terms. Recall that we installed two pressure sensors</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98</a:t>
            </a:fld>
            <a:endParaRPr lang="en-US"/>
          </a:p>
        </p:txBody>
      </p:sp>
    </p:spTree>
    <p:extLst>
      <p:ext uri="{BB962C8B-B14F-4D97-AF65-F5344CB8AC3E}">
        <p14:creationId xmlns:p14="http://schemas.microsoft.com/office/powerpoint/2010/main" val="90950970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a:t>
            </a:r>
            <a:r>
              <a:rPr lang="en-US" baseline="0" dirty="0" smtClean="0"/>
              <a:t> addition of a second sensor resulted in a marginal to medium (but significant) increase in classification accuracies across the board, surpassing 80% at the valve level all the way up to almost 98% at the category level.</a:t>
            </a:r>
          </a:p>
          <a:p>
            <a:endParaRPr lang="en-US" baseline="0" dirty="0" smtClean="0"/>
          </a:p>
          <a:p>
            <a:r>
              <a:rPr lang="en-US" baseline="0" dirty="0" smtClean="0"/>
              <a:t>But lastly let’s delve a little further into the 90% accuracy at the fixture level.</a:t>
            </a:r>
          </a:p>
          <a:p>
            <a:endParaRPr lang="en-US" baseline="0" dirty="0" smtClean="0"/>
          </a:p>
          <a:p>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99</a:t>
            </a:fld>
            <a:endParaRPr lang="en-US"/>
          </a:p>
        </p:txBody>
      </p:sp>
    </p:spTree>
    <p:extLst>
      <p:ext uri="{BB962C8B-B14F-4D97-AF65-F5344CB8AC3E}">
        <p14:creationId xmlns:p14="http://schemas.microsoft.com/office/powerpoint/2010/main" val="297256438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ask the question what about training? </a:t>
            </a:r>
          </a:p>
          <a:p>
            <a:endParaRPr lang="en-US" dirty="0" smtClean="0"/>
          </a:p>
          <a:p>
            <a:r>
              <a:rPr lang="en-US" dirty="0" smtClean="0"/>
              <a:t>10 fold cross validation assumes that we have a lot of data to use for</a:t>
            </a:r>
            <a:r>
              <a:rPr lang="en-US" baseline="0" dirty="0" smtClean="0"/>
              <a:t> classification. But how much calibration data do we really need?</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100</a:t>
            </a:fld>
            <a:endParaRPr lang="en-US"/>
          </a:p>
        </p:txBody>
      </p:sp>
    </p:spTree>
    <p:extLst>
      <p:ext uri="{BB962C8B-B14F-4D97-AF65-F5344CB8AC3E}">
        <p14:creationId xmlns:p14="http://schemas.microsoft.com/office/powerpoint/2010/main" val="248912344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here I</a:t>
            </a:r>
            <a:r>
              <a:rPr lang="en-US" baseline="0" dirty="0" smtClean="0"/>
              <a:t> am graphing percent accuracy, using all terms, versus the number of days of training data. we use days because the language model requires contiguous blocks of data in order to be trained.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105</a:t>
            </a:fld>
            <a:endParaRPr lang="en-US"/>
          </a:p>
        </p:txBody>
      </p:sp>
    </p:spTree>
    <p:extLst>
      <p:ext uri="{BB962C8B-B14F-4D97-AF65-F5344CB8AC3E}">
        <p14:creationId xmlns:p14="http://schemas.microsoft.com/office/powerpoint/2010/main" val="350321599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and we will zoom in to see the error bars.</a:t>
            </a:r>
          </a:p>
          <a:p>
            <a:endParaRPr lang="en-US" dirty="0" smtClean="0"/>
          </a:p>
          <a:p>
            <a:r>
              <a:rPr lang="en-US" dirty="0" smtClean="0"/>
              <a:t>We can see that the 89% accuracy occurs somewhere around 3-5 days of training data. This is interesting to us because it tells us how much data an</a:t>
            </a:r>
            <a:r>
              <a:rPr lang="en-US" baseline="0" dirty="0" smtClean="0"/>
              <a:t> unsupervised system might need to collect in order to train the current algorithm. So we need the equivalent of about 5 days data. </a:t>
            </a:r>
            <a:endParaRPr lang="en-US" dirty="0"/>
          </a:p>
        </p:txBody>
      </p:sp>
      <p:sp>
        <p:nvSpPr>
          <p:cNvPr id="4" name="Slide Number Placeholder 3"/>
          <p:cNvSpPr>
            <a:spLocks noGrp="1"/>
          </p:cNvSpPr>
          <p:nvPr>
            <p:ph type="sldNum" sz="quarter" idx="10"/>
          </p:nvPr>
        </p:nvSpPr>
        <p:spPr/>
        <p:txBody>
          <a:bodyPr/>
          <a:lstStyle/>
          <a:p>
            <a:fld id="{047CA5B4-2EAE-40F6-A086-2F7379D4F032}" type="slidenum">
              <a:rPr lang="en-US" smtClean="0"/>
              <a:t>106</a:t>
            </a:fld>
            <a:endParaRPr lang="en-US"/>
          </a:p>
        </p:txBody>
      </p:sp>
    </p:spTree>
    <p:extLst>
      <p:ext uri="{BB962C8B-B14F-4D97-AF65-F5344CB8AC3E}">
        <p14:creationId xmlns:p14="http://schemas.microsoft.com/office/powerpoint/2010/main" val="400526384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5B0448B0-57E8-4D25-B756-AB4E54E8931F}" type="slidenum">
              <a:rPr lang="en-US" smtClean="0"/>
              <a:pPr/>
              <a:t>111</a:t>
            </a:fld>
            <a:endParaRPr lang="en-US"/>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122</a:t>
            </a:fld>
            <a:endParaRPr lang="en-US">
              <a:solidFill>
                <a:prstClr val="black"/>
              </a:solidFill>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123</a:t>
            </a:fld>
            <a:endParaRPr lang="en-US">
              <a:solidFill>
                <a:prstClr val="black"/>
              </a:solidFill>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124</a:t>
            </a:fld>
            <a:endParaRPr lang="en-US">
              <a:solidFill>
                <a:prstClr val="black"/>
              </a:solidFill>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1200" kern="1200" baseline="0" dirty="0" smtClean="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38B764D7-AFE2-482D-A449-9DE45B5E10AB}" type="slidenum">
              <a:rPr lang="en-US" smtClean="0">
                <a:solidFill>
                  <a:prstClr val="black"/>
                </a:solidFill>
              </a:rPr>
              <a:pPr/>
              <a:t>125</a:t>
            </a:fld>
            <a:endParaRPr lang="en-US">
              <a:solidFill>
                <a:prstClr val="black"/>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71B8788D-2CB8-409B-9D87-A604E08CA171}" type="datetime1">
              <a:rPr lang="en-US" smtClean="0"/>
              <a:t>5/1/2012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4BC57DC-5275-4653-B71A-207828F0F4DC}" type="datetime1">
              <a:rPr lang="en-US" smtClean="0"/>
              <a:t>5/1/2012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74A8E09-3AB7-4DC3-B015-8513082D2E87}" type="datetime1">
              <a:rPr lang="en-US" smtClean="0"/>
              <a:t>5/1/2012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71B8788D-2CB8-409B-9D87-A604E08CA171}" type="datetime1">
              <a:rPr lang="en-US" smtClean="0">
                <a:solidFill>
                  <a:prstClr val="black">
                    <a:tint val="75000"/>
                  </a:prstClr>
                </a:solidFill>
              </a:rPr>
              <a:pPr/>
              <a:t>5/1/2012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0206922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bg1">
                    <a:lumMod val="95000"/>
                  </a:schemeClr>
                </a:solidFil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lvl1pPr>
              <a:defRPr>
                <a:solidFill>
                  <a:schemeClr val="bg1">
                    <a:lumMod val="95000"/>
                  </a:schemeClr>
                </a:solidFill>
              </a:defRPr>
            </a:lvl1pPr>
            <a:lvl2pPr>
              <a:defRPr>
                <a:solidFill>
                  <a:schemeClr val="bg1">
                    <a:lumMod val="95000"/>
                  </a:schemeClr>
                </a:solidFill>
              </a:defRPr>
            </a:lvl2pPr>
            <a:lvl3pPr>
              <a:defRPr>
                <a:solidFill>
                  <a:schemeClr val="bg1">
                    <a:lumMod val="95000"/>
                  </a:schemeClr>
                </a:solidFill>
              </a:defRPr>
            </a:lvl3pPr>
            <a:lvl4pPr>
              <a:defRPr>
                <a:solidFill>
                  <a:schemeClr val="bg1">
                    <a:lumMod val="95000"/>
                  </a:schemeClr>
                </a:solidFill>
              </a:defRPr>
            </a:lvl4pPr>
            <a:lvl5pPr>
              <a:defRPr>
                <a:solidFill>
                  <a:schemeClr val="bg1">
                    <a:lumMod val="95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p>
            <a:fld id="{118F6330-F11B-4465-9D49-CD8B51BA0B50}" type="datetime1">
              <a:rPr lang="en-US" smtClean="0">
                <a:solidFill>
                  <a:prstClr val="black">
                    <a:tint val="75000"/>
                  </a:prstClr>
                </a:solidFill>
              </a:rPr>
              <a:pPr/>
              <a:t>5/1/2012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43528662"/>
      </p:ext>
    </p:extLst>
  </p:cSld>
  <p:clrMapOvr>
    <a:masterClrMapping/>
  </p:clrMapOvr>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EC0E39C-10B3-4652-8D42-1E10C0222A00}" type="datetime1">
              <a:rPr lang="en-US" smtClean="0">
                <a:solidFill>
                  <a:prstClr val="black">
                    <a:tint val="75000"/>
                  </a:prstClr>
                </a:solidFill>
              </a:rPr>
              <a:pPr/>
              <a:t>5/1/2012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0406733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468A3B91-3772-4B9F-87F3-7994ECDBFC0C}" type="datetime1">
              <a:rPr lang="en-US" smtClean="0">
                <a:solidFill>
                  <a:prstClr val="black">
                    <a:tint val="75000"/>
                  </a:prstClr>
                </a:solidFill>
              </a:rPr>
              <a:pPr/>
              <a:t>5/1/2012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008157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2979B1F5-A8F7-4640-8C49-321F58516AE0}" type="datetime1">
              <a:rPr lang="en-US" smtClean="0">
                <a:solidFill>
                  <a:prstClr val="black">
                    <a:tint val="75000"/>
                  </a:prstClr>
                </a:solidFill>
              </a:rPr>
              <a:pPr/>
              <a:t>5/1/2012</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2352347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936CFC9B-2AD5-4C74-B613-31F00DAD8EA9}" type="datetime1">
              <a:rPr lang="en-US" smtClean="0">
                <a:solidFill>
                  <a:prstClr val="black">
                    <a:tint val="75000"/>
                  </a:prstClr>
                </a:solidFill>
              </a:rPr>
              <a:pPr/>
              <a:t>5/1/2012</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6416399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6A60386-AEB0-450D-A9E0-FF2C2DB2F5E8}" type="datetime1">
              <a:rPr lang="en-US" smtClean="0">
                <a:solidFill>
                  <a:prstClr val="black">
                    <a:tint val="75000"/>
                  </a:prstClr>
                </a:solidFill>
              </a:rPr>
              <a:pPr/>
              <a:t>5/1/2012</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72088109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1DAD201-3923-4C4D-86F5-5C7A4F463EC5}" type="datetime1">
              <a:rPr lang="en-US" smtClean="0">
                <a:solidFill>
                  <a:prstClr val="black">
                    <a:tint val="75000"/>
                  </a:prstClr>
                </a:solidFill>
              </a:rPr>
              <a:pPr/>
              <a:t>5/1/2012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59081840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solidFill>
                  <a:schemeClr val="bg1">
                    <a:lumMod val="95000"/>
                  </a:schemeClr>
                </a:solidFill>
              </a:defRPr>
            </a:lvl1pPr>
          </a:lstStyle>
          <a:p>
            <a:r>
              <a:rPr lang="en-US" dirty="0" smtClean="0"/>
              <a:t>Click to edit Master title style</a:t>
            </a:r>
            <a:endParaRPr lang="en-US" dirty="0"/>
          </a:p>
        </p:txBody>
      </p:sp>
      <p:sp>
        <p:nvSpPr>
          <p:cNvPr id="3" name="Content Placeholder 2"/>
          <p:cNvSpPr>
            <a:spLocks noGrp="1"/>
          </p:cNvSpPr>
          <p:nvPr>
            <p:ph idx="1"/>
          </p:nvPr>
        </p:nvSpPr>
        <p:spPr/>
        <p:txBody>
          <a:bodyPr/>
          <a:lstStyle>
            <a:lvl1pPr>
              <a:defRPr>
                <a:solidFill>
                  <a:schemeClr val="bg1">
                    <a:lumMod val="95000"/>
                  </a:schemeClr>
                </a:solidFill>
              </a:defRPr>
            </a:lvl1pPr>
            <a:lvl2pPr>
              <a:defRPr>
                <a:solidFill>
                  <a:schemeClr val="bg1">
                    <a:lumMod val="95000"/>
                  </a:schemeClr>
                </a:solidFill>
              </a:defRPr>
            </a:lvl2pPr>
            <a:lvl3pPr>
              <a:defRPr>
                <a:solidFill>
                  <a:schemeClr val="bg1">
                    <a:lumMod val="95000"/>
                  </a:schemeClr>
                </a:solidFill>
              </a:defRPr>
            </a:lvl3pPr>
            <a:lvl4pPr>
              <a:defRPr>
                <a:solidFill>
                  <a:schemeClr val="bg1">
                    <a:lumMod val="95000"/>
                  </a:schemeClr>
                </a:solidFill>
              </a:defRPr>
            </a:lvl4pPr>
            <a:lvl5pPr>
              <a:defRPr>
                <a:solidFill>
                  <a:schemeClr val="bg1">
                    <a:lumMod val="95000"/>
                  </a:schemeClr>
                </a:solidFill>
              </a:defRPr>
            </a:lvl5p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10"/>
          </p:nvPr>
        </p:nvSpPr>
        <p:spPr/>
        <p:txBody>
          <a:bodyPr/>
          <a:lstStyle/>
          <a:p>
            <a:fld id="{118F6330-F11B-4465-9D49-CD8B51BA0B50}" type="datetime1">
              <a:rPr lang="en-US" smtClean="0"/>
              <a:t>5/1/2012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4E2593A-E822-4E78-82F3-B81D79589738}" type="datetime1">
              <a:rPr lang="en-US" smtClean="0">
                <a:solidFill>
                  <a:prstClr val="black">
                    <a:tint val="75000"/>
                  </a:prstClr>
                </a:solidFill>
              </a:rPr>
              <a:pPr/>
              <a:t>5/1/2012</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8419217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E4BC57DC-5275-4653-B71A-207828F0F4DC}" type="datetime1">
              <a:rPr lang="en-US" smtClean="0">
                <a:solidFill>
                  <a:prstClr val="black">
                    <a:tint val="75000"/>
                  </a:prstClr>
                </a:solidFill>
              </a:rPr>
              <a:pPr/>
              <a:t>5/1/2012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3523589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74A8E09-3AB7-4DC3-B015-8513082D2E87}" type="datetime1">
              <a:rPr lang="en-US" smtClean="0">
                <a:solidFill>
                  <a:prstClr val="black">
                    <a:tint val="75000"/>
                  </a:prstClr>
                </a:solidFill>
              </a:rPr>
              <a:pPr/>
              <a:t>5/1/2012</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202659290"/>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EC0E39C-10B3-4652-8D42-1E10C0222A00}" type="datetime1">
              <a:rPr lang="en-US" smtClean="0"/>
              <a:t>5/1/2012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468A3B91-3772-4B9F-87F3-7994ECDBFC0C}" type="datetime1">
              <a:rPr lang="en-US" smtClean="0"/>
              <a:t>5/1/2012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2979B1F5-A8F7-4640-8C49-321F58516AE0}" type="datetime1">
              <a:rPr lang="en-US" smtClean="0"/>
              <a:t>5/1/2012</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936CFC9B-2AD5-4C74-B613-31F00DAD8EA9}" type="datetime1">
              <a:rPr lang="en-US" smtClean="0"/>
              <a:t>5/1/2012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6A60386-AEB0-450D-A9E0-FF2C2DB2F5E8}" type="datetime1">
              <a:rPr lang="en-US" smtClean="0"/>
              <a:t>5/1/2012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61DAD201-3923-4C4D-86F5-5C7A4F463EC5}" type="datetime1">
              <a:rPr lang="en-US" smtClean="0"/>
              <a:t>5/1/2012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74E2593A-E822-4E78-82F3-B81D79589738}" type="datetime1">
              <a:rPr lang="en-US" smtClean="0"/>
              <a:t>5/1/2012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C0176BA-207F-4CE8-B772-ACA91F9933E3}" type="datetime1">
              <a:rPr lang="en-US" smtClean="0"/>
              <a:t>5/1/2012</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F15528-21DE-4FAA-801E-634DDDAF4B2B}" type="slidenum">
              <a:rPr lang="en-US" smtClean="0"/>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iming>
    <p:tnLst>
      <p:par>
        <p:cTn id="1" dur="indefinite" restart="never" nodeType="tmRoot"/>
      </p:par>
    </p:tnLst>
  </p:timing>
  <p:hf sldNum="0" hdr="0" ftr="0" dt="0"/>
  <p:txStyles>
    <p:titleStyle>
      <a:lvl1pPr algn="ctr" defTabSz="914400" rtl="0" eaLnBrk="1" latinLnBrk="0" hangingPunct="1">
        <a:spcBef>
          <a:spcPct val="0"/>
        </a:spcBef>
        <a:buNone/>
        <a:defRPr sz="5400" kern="1200">
          <a:solidFill>
            <a:schemeClr val="bg1">
              <a:lumMod val="95000"/>
            </a:schemeClr>
          </a:solidFill>
          <a:latin typeface="Segoe UI Light"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bg1">
              <a:lumMod val="95000"/>
            </a:schemeClr>
          </a:solidFill>
          <a:latin typeface="Segoe UI Light"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bg1">
              <a:lumMod val="95000"/>
            </a:schemeClr>
          </a:solidFill>
          <a:latin typeface="Segoe UI Light"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bg1">
              <a:lumMod val="95000"/>
            </a:schemeClr>
          </a:solidFill>
          <a:latin typeface="Segoe UI Light"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bg1">
              <a:lumMod val="95000"/>
            </a:schemeClr>
          </a:solidFill>
          <a:latin typeface="Segoe UI Light"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bg1">
              <a:lumMod val="95000"/>
            </a:schemeClr>
          </a:solidFill>
          <a:latin typeface="Segoe UI Light"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Autofit/>
          </a:bodyPr>
          <a:lstStyle/>
          <a:p>
            <a:r>
              <a:rPr lang="en-US" dirty="0" smtClean="0"/>
              <a:t>Click to edit Master title style</a:t>
            </a:r>
            <a:endParaRPr lang="en-US" dirty="0"/>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US"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C0176BA-207F-4CE8-B772-ACA91F9933E3}" type="datetime1">
              <a:rPr lang="en-US" smtClean="0">
                <a:solidFill>
                  <a:prstClr val="black">
                    <a:tint val="75000"/>
                  </a:prstClr>
                </a:solidFill>
              </a:rPr>
              <a:pPr/>
              <a:t>5/1/2012</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182263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iming>
    <p:tnLst>
      <p:par>
        <p:cTn id="1" dur="indefinite" restart="never" nodeType="tmRoot"/>
      </p:par>
    </p:tnLst>
  </p:timing>
  <p:hf sldNum="0" hdr="0" ftr="0" dt="0"/>
  <p:txStyles>
    <p:titleStyle>
      <a:lvl1pPr algn="ctr" defTabSz="914400" rtl="0" eaLnBrk="1" latinLnBrk="0" hangingPunct="1">
        <a:spcBef>
          <a:spcPct val="0"/>
        </a:spcBef>
        <a:buNone/>
        <a:defRPr sz="5400" kern="1200">
          <a:solidFill>
            <a:schemeClr val="bg1">
              <a:lumMod val="95000"/>
            </a:schemeClr>
          </a:solidFill>
          <a:latin typeface="Segoe UI Light"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bg1">
              <a:lumMod val="95000"/>
            </a:schemeClr>
          </a:solidFill>
          <a:latin typeface="Segoe UI Light" pitchFamily="34"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bg1">
              <a:lumMod val="95000"/>
            </a:schemeClr>
          </a:solidFill>
          <a:latin typeface="Segoe UI Light" pitchFamily="34" charset="0"/>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bg1">
              <a:lumMod val="95000"/>
            </a:schemeClr>
          </a:solidFill>
          <a:latin typeface="Segoe UI Light" pitchFamily="34" charset="0"/>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bg1">
              <a:lumMod val="95000"/>
            </a:schemeClr>
          </a:solidFill>
          <a:latin typeface="Segoe UI Light" pitchFamily="34" charset="0"/>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bg1">
              <a:lumMod val="95000"/>
            </a:schemeClr>
          </a:solidFill>
          <a:latin typeface="Segoe UI Light" pitchFamily="34"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8.png"/><Relationship Id="rId7" Type="http://schemas.openxmlformats.org/officeDocument/2006/relationships/image" Target="../media/image22.png"/><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png"/><Relationship Id="rId9" Type="http://schemas.openxmlformats.org/officeDocument/2006/relationships/image" Target="../media/image24.pn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chart" Target="../charts/chart24.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2" Type="http://schemas.openxmlformats.org/officeDocument/2006/relationships/chart" Target="../charts/chart25.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2" Type="http://schemas.openxmlformats.org/officeDocument/2006/relationships/chart" Target="../charts/chart26.xml"/><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2" Type="http://schemas.openxmlformats.org/officeDocument/2006/relationships/chart" Target="../charts/chart27.xml"/><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image" Target="../media/image135.jpeg"/><Relationship Id="rId2" Type="http://schemas.openxmlformats.org/officeDocument/2006/relationships/image" Target="../media/image134.jpe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2" Type="http://schemas.openxmlformats.org/officeDocument/2006/relationships/image" Target="../media/image135.jpeg"/><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95.xm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112.xml.rels><?xml version="1.0" encoding="UTF-8" standalone="yes"?>
<Relationships xmlns="http://schemas.openxmlformats.org/package/2006/relationships"><Relationship Id="rId8" Type="http://schemas.openxmlformats.org/officeDocument/2006/relationships/image" Target="../media/image137.jpeg"/><Relationship Id="rId3" Type="http://schemas.openxmlformats.org/officeDocument/2006/relationships/image" Target="../media/image74.jpeg"/><Relationship Id="rId7" Type="http://schemas.openxmlformats.org/officeDocument/2006/relationships/image" Target="../media/image88.jpeg"/><Relationship Id="rId12" Type="http://schemas.openxmlformats.org/officeDocument/2006/relationships/image" Target="../media/image139.jpeg"/><Relationship Id="rId2" Type="http://schemas.openxmlformats.org/officeDocument/2006/relationships/image" Target="../media/image136.jpeg"/><Relationship Id="rId1" Type="http://schemas.openxmlformats.org/officeDocument/2006/relationships/slideLayout" Target="../slideLayouts/slideLayout2.xml"/><Relationship Id="rId6" Type="http://schemas.openxmlformats.org/officeDocument/2006/relationships/image" Target="../media/image75.jpeg"/><Relationship Id="rId11" Type="http://schemas.openxmlformats.org/officeDocument/2006/relationships/image" Target="../media/image138.jpeg"/><Relationship Id="rId5" Type="http://schemas.openxmlformats.org/officeDocument/2006/relationships/image" Target="../media/image87.jpeg"/><Relationship Id="rId10" Type="http://schemas.openxmlformats.org/officeDocument/2006/relationships/image" Target="../media/image89.jpeg"/><Relationship Id="rId4" Type="http://schemas.openxmlformats.org/officeDocument/2006/relationships/image" Target="../media/image86.jpeg"/><Relationship Id="rId9" Type="http://schemas.openxmlformats.org/officeDocument/2006/relationships/image" Target="../media/image77.png"/></Relationships>
</file>

<file path=ppt/slides/_rels/slide113.xml.rels><?xml version="1.0" encoding="UTF-8" standalone="yes"?>
<Relationships xmlns="http://schemas.openxmlformats.org/package/2006/relationships"><Relationship Id="rId8" Type="http://schemas.openxmlformats.org/officeDocument/2006/relationships/image" Target="../media/image84.jpeg"/><Relationship Id="rId3" Type="http://schemas.openxmlformats.org/officeDocument/2006/relationships/image" Target="../media/image140.jpeg"/><Relationship Id="rId7" Type="http://schemas.openxmlformats.org/officeDocument/2006/relationships/image" Target="../media/image83.jpeg"/><Relationship Id="rId2" Type="http://schemas.openxmlformats.org/officeDocument/2006/relationships/image" Target="../media/image78.jpeg"/><Relationship Id="rId1" Type="http://schemas.openxmlformats.org/officeDocument/2006/relationships/slideLayout" Target="../slideLayouts/slideLayout2.xml"/><Relationship Id="rId6" Type="http://schemas.openxmlformats.org/officeDocument/2006/relationships/image" Target="../media/image82.jpeg"/><Relationship Id="rId5" Type="http://schemas.openxmlformats.org/officeDocument/2006/relationships/image" Target="../media/image81.jpeg"/><Relationship Id="rId4" Type="http://schemas.openxmlformats.org/officeDocument/2006/relationships/image" Target="../media/image80.jpeg"/><Relationship Id="rId9" Type="http://schemas.openxmlformats.org/officeDocument/2006/relationships/image" Target="../media/image85.png"/></Relationships>
</file>

<file path=ppt/slides/_rels/slide114.xml.rels><?xml version="1.0" encoding="UTF-8" standalone="yes"?>
<Relationships xmlns="http://schemas.openxmlformats.org/package/2006/relationships"><Relationship Id="rId2" Type="http://schemas.openxmlformats.org/officeDocument/2006/relationships/image" Target="../media/image141.jpeg"/><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142.jpeg"/><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image" Target="../media/image143.jpeg"/><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image" Target="../media/image144.jpe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image" Target="../media/image145.jpeg"/><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microsoft.com/office/2007/relationships/media" Target="../media/media1.wmv"/><Relationship Id="rId1" Type="http://schemas.openxmlformats.org/officeDocument/2006/relationships/video" Target="NULL" TargetMode="External"/><Relationship Id="rId5" Type="http://schemas.openxmlformats.org/officeDocument/2006/relationships/image" Target="../media/image28.png"/><Relationship Id="rId4" Type="http://schemas.openxmlformats.org/officeDocument/2006/relationships/notesSlide" Target="../notesSlides/notesSlide11.xml"/></Relationships>
</file>

<file path=ppt/slides/_rels/slide120.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image" Target="../media/image65.jpe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image" Target="../media/image148.jpe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2" Type="http://schemas.openxmlformats.org/officeDocument/2006/relationships/image" Target="../media/image149.png"/><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image" Target="../media/image150.png"/><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3" Type="http://schemas.openxmlformats.org/officeDocument/2006/relationships/image" Target="../media/image153.jpeg"/><Relationship Id="rId7" Type="http://schemas.openxmlformats.org/officeDocument/2006/relationships/image" Target="../media/image157.png"/><Relationship Id="rId2" Type="http://schemas.openxmlformats.org/officeDocument/2006/relationships/image" Target="../media/image152.png"/><Relationship Id="rId1" Type="http://schemas.openxmlformats.org/officeDocument/2006/relationships/slideLayout" Target="../slideLayouts/slideLayout2.xml"/><Relationship Id="rId6" Type="http://schemas.openxmlformats.org/officeDocument/2006/relationships/image" Target="../media/image156.png"/><Relationship Id="rId5" Type="http://schemas.openxmlformats.org/officeDocument/2006/relationships/image" Target="../media/image155.png"/><Relationship Id="rId4" Type="http://schemas.openxmlformats.org/officeDocument/2006/relationships/image" Target="../media/image154.png"/></Relationships>
</file>

<file path=ppt/slides/_rels/slide13.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8" Type="http://schemas.openxmlformats.org/officeDocument/2006/relationships/image" Target="../media/image162.png"/><Relationship Id="rId3" Type="http://schemas.openxmlformats.org/officeDocument/2006/relationships/image" Target="../media/image158.jpeg"/><Relationship Id="rId7" Type="http://schemas.openxmlformats.org/officeDocument/2006/relationships/image" Target="../media/image161.png"/><Relationship Id="rId2" Type="http://schemas.openxmlformats.org/officeDocument/2006/relationships/image" Target="../media/image152.png"/><Relationship Id="rId1" Type="http://schemas.openxmlformats.org/officeDocument/2006/relationships/slideLayout" Target="../slideLayouts/slideLayout2.xml"/><Relationship Id="rId6" Type="http://schemas.openxmlformats.org/officeDocument/2006/relationships/image" Target="../media/image160.png"/><Relationship Id="rId5" Type="http://schemas.openxmlformats.org/officeDocument/2006/relationships/image" Target="../media/image159.png"/><Relationship Id="rId4" Type="http://schemas.openxmlformats.org/officeDocument/2006/relationships/image" Target="../media/image154.png"/></Relationships>
</file>

<file path=ppt/slides/_rels/slide131.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notesSlide" Target="../notesSlides/notesSlide101.xml"/><Relationship Id="rId1" Type="http://schemas.openxmlformats.org/officeDocument/2006/relationships/slideLayout" Target="../slideLayouts/slideLayout7.xml"/><Relationship Id="rId5" Type="http://schemas.openxmlformats.org/officeDocument/2006/relationships/chart" Target="../charts/chart32.xml"/><Relationship Id="rId4" Type="http://schemas.openxmlformats.org/officeDocument/2006/relationships/chart" Target="../charts/chart31.xml"/></Relationships>
</file>

<file path=ppt/slides/_rels/slide132.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notesSlide" Target="../notesSlides/notesSlide102.xml"/><Relationship Id="rId1" Type="http://schemas.openxmlformats.org/officeDocument/2006/relationships/slideLayout" Target="../slideLayouts/slideLayout7.xml"/><Relationship Id="rId5" Type="http://schemas.openxmlformats.org/officeDocument/2006/relationships/chart" Target="../charts/chart35.xml"/><Relationship Id="rId4" Type="http://schemas.openxmlformats.org/officeDocument/2006/relationships/chart" Target="../charts/chart34.xml"/></Relationships>
</file>

<file path=ppt/slides/_rels/slide133.xml.rels><?xml version="1.0" encoding="UTF-8" standalone="yes"?>
<Relationships xmlns="http://schemas.openxmlformats.org/package/2006/relationships"><Relationship Id="rId8" Type="http://schemas.openxmlformats.org/officeDocument/2006/relationships/chart" Target="../charts/chart39.xml"/><Relationship Id="rId13" Type="http://schemas.openxmlformats.org/officeDocument/2006/relationships/image" Target="../media/image164.png"/><Relationship Id="rId3" Type="http://schemas.openxmlformats.org/officeDocument/2006/relationships/image" Target="../media/image45.jpeg"/><Relationship Id="rId7" Type="http://schemas.openxmlformats.org/officeDocument/2006/relationships/chart" Target="../charts/chart38.xml"/><Relationship Id="rId12" Type="http://schemas.openxmlformats.org/officeDocument/2006/relationships/image" Target="../media/image22.png"/><Relationship Id="rId2" Type="http://schemas.openxmlformats.org/officeDocument/2006/relationships/notesSlide" Target="../notesSlides/notesSlide103.xml"/><Relationship Id="rId1" Type="http://schemas.openxmlformats.org/officeDocument/2006/relationships/slideLayout" Target="../slideLayouts/slideLayout7.xml"/><Relationship Id="rId6" Type="http://schemas.openxmlformats.org/officeDocument/2006/relationships/chart" Target="../charts/chart37.xml"/><Relationship Id="rId11" Type="http://schemas.openxmlformats.org/officeDocument/2006/relationships/image" Target="../media/image21.png"/><Relationship Id="rId5" Type="http://schemas.openxmlformats.org/officeDocument/2006/relationships/chart" Target="../charts/chart36.xml"/><Relationship Id="rId15" Type="http://schemas.openxmlformats.org/officeDocument/2006/relationships/image" Target="../media/image166.png"/><Relationship Id="rId10" Type="http://schemas.openxmlformats.org/officeDocument/2006/relationships/image" Target="../media/image163.png"/><Relationship Id="rId4" Type="http://schemas.openxmlformats.org/officeDocument/2006/relationships/image" Target="../media/image20.png"/><Relationship Id="rId9" Type="http://schemas.openxmlformats.org/officeDocument/2006/relationships/chart" Target="../charts/chart40.xml"/><Relationship Id="rId14" Type="http://schemas.openxmlformats.org/officeDocument/2006/relationships/image" Target="../media/image165.png"/></Relationships>
</file>

<file path=ppt/slides/_rels/slide134.xml.rels><?xml version="1.0" encoding="UTF-8" standalone="yes"?>
<Relationships xmlns="http://schemas.openxmlformats.org/package/2006/relationships"><Relationship Id="rId8" Type="http://schemas.openxmlformats.org/officeDocument/2006/relationships/chart" Target="../charts/chart44.xml"/><Relationship Id="rId13" Type="http://schemas.openxmlformats.org/officeDocument/2006/relationships/image" Target="../media/image164.png"/><Relationship Id="rId3" Type="http://schemas.openxmlformats.org/officeDocument/2006/relationships/image" Target="../media/image45.jpeg"/><Relationship Id="rId7" Type="http://schemas.openxmlformats.org/officeDocument/2006/relationships/chart" Target="../charts/chart43.xml"/><Relationship Id="rId12" Type="http://schemas.openxmlformats.org/officeDocument/2006/relationships/image" Target="../media/image22.png"/><Relationship Id="rId2" Type="http://schemas.openxmlformats.org/officeDocument/2006/relationships/notesSlide" Target="../notesSlides/notesSlide104.xml"/><Relationship Id="rId1" Type="http://schemas.openxmlformats.org/officeDocument/2006/relationships/slideLayout" Target="../slideLayouts/slideLayout7.xml"/><Relationship Id="rId6" Type="http://schemas.openxmlformats.org/officeDocument/2006/relationships/chart" Target="../charts/chart42.xml"/><Relationship Id="rId11" Type="http://schemas.openxmlformats.org/officeDocument/2006/relationships/image" Target="../media/image21.png"/><Relationship Id="rId5" Type="http://schemas.openxmlformats.org/officeDocument/2006/relationships/chart" Target="../charts/chart41.xml"/><Relationship Id="rId15" Type="http://schemas.openxmlformats.org/officeDocument/2006/relationships/image" Target="../media/image166.png"/><Relationship Id="rId10" Type="http://schemas.openxmlformats.org/officeDocument/2006/relationships/image" Target="../media/image167.png"/><Relationship Id="rId4" Type="http://schemas.openxmlformats.org/officeDocument/2006/relationships/image" Target="../media/image20.png"/><Relationship Id="rId9" Type="http://schemas.openxmlformats.org/officeDocument/2006/relationships/chart" Target="../charts/chart45.xml"/><Relationship Id="rId14" Type="http://schemas.openxmlformats.org/officeDocument/2006/relationships/image" Target="../media/image165.png"/></Relationships>
</file>

<file path=ppt/slides/_rels/slide135.xml.rels><?xml version="1.0" encoding="UTF-8" standalone="yes"?>
<Relationships xmlns="http://schemas.openxmlformats.org/package/2006/relationships"><Relationship Id="rId8" Type="http://schemas.openxmlformats.org/officeDocument/2006/relationships/image" Target="../media/image24.png"/><Relationship Id="rId3" Type="http://schemas.openxmlformats.org/officeDocument/2006/relationships/image" Target="../media/image19.png"/><Relationship Id="rId7" Type="http://schemas.openxmlformats.org/officeDocument/2006/relationships/image" Target="../media/image23.png"/><Relationship Id="rId2" Type="http://schemas.openxmlformats.org/officeDocument/2006/relationships/image" Target="../media/image18.png"/><Relationship Id="rId1" Type="http://schemas.openxmlformats.org/officeDocument/2006/relationships/slideLayout" Target="../slideLayouts/slideLayout7.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 Id="rId9" Type="http://schemas.openxmlformats.org/officeDocument/2006/relationships/image" Target="../media/image25.png"/></Relationships>
</file>

<file path=ppt/slides/_rels/slide136.xml.rels><?xml version="1.0" encoding="UTF-8" standalone="yes"?>
<Relationships xmlns="http://schemas.openxmlformats.org/package/2006/relationships"><Relationship Id="rId3" Type="http://schemas.openxmlformats.org/officeDocument/2006/relationships/chart" Target="../charts/chart47.xml"/><Relationship Id="rId2" Type="http://schemas.openxmlformats.org/officeDocument/2006/relationships/chart" Target="../charts/chart46.xml"/><Relationship Id="rId1" Type="http://schemas.openxmlformats.org/officeDocument/2006/relationships/slideLayout" Target="../slideLayouts/slideLayout6.xml"/><Relationship Id="rId6" Type="http://schemas.openxmlformats.org/officeDocument/2006/relationships/chart" Target="../charts/chart50.xml"/><Relationship Id="rId5" Type="http://schemas.openxmlformats.org/officeDocument/2006/relationships/chart" Target="../charts/chart49.xml"/><Relationship Id="rId4" Type="http://schemas.openxmlformats.org/officeDocument/2006/relationships/chart" Target="../charts/chart48.xml"/></Relationships>
</file>

<file path=ppt/slides/_rels/slide13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105.xml"/><Relationship Id="rId1" Type="http://schemas.openxmlformats.org/officeDocument/2006/relationships/slideLayout" Target="../slideLayouts/slideLayout7.xml"/><Relationship Id="rId4" Type="http://schemas.openxmlformats.org/officeDocument/2006/relationships/image" Target="../media/image168.png"/></Relationships>
</file>

<file path=ppt/slides/_rels/slide138.xml.rels><?xml version="1.0" encoding="UTF-8" standalone="yes"?>
<Relationships xmlns="http://schemas.openxmlformats.org/package/2006/relationships"><Relationship Id="rId2" Type="http://schemas.openxmlformats.org/officeDocument/2006/relationships/chart" Target="../charts/chart51.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image" Target="../media/image130.png"/><Relationship Id="rId1" Type="http://schemas.openxmlformats.org/officeDocument/2006/relationships/slideLayout" Target="../slideLayouts/slideLayout7.xml"/><Relationship Id="rId5" Type="http://schemas.openxmlformats.org/officeDocument/2006/relationships/image" Target="../media/image133.png"/><Relationship Id="rId4" Type="http://schemas.openxmlformats.org/officeDocument/2006/relationships/image" Target="../media/image132.png"/></Relationships>
</file>

<file path=ppt/slides/_rels/slide14.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3.xml"/><Relationship Id="rId1" Type="http://schemas.openxmlformats.org/officeDocument/2006/relationships/slideLayout" Target="../slideLayouts/slideLayout6.xml"/><Relationship Id="rId4" Type="http://schemas.openxmlformats.org/officeDocument/2006/relationships/image" Target="../media/image30.png"/></Relationships>
</file>

<file path=ppt/slides/_rels/slide140.xml.rels><?xml version="1.0" encoding="UTF-8" standalone="yes"?>
<Relationships xmlns="http://schemas.openxmlformats.org/package/2006/relationships"><Relationship Id="rId2" Type="http://schemas.openxmlformats.org/officeDocument/2006/relationships/image" Target="../media/image169.jpe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image" Target="../media/image170.jpeg"/><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image" Target="../media/image171.jpeg"/><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3" Type="http://schemas.openxmlformats.org/officeDocument/2006/relationships/image" Target="../media/image172.jpeg"/><Relationship Id="rId2" Type="http://schemas.openxmlformats.org/officeDocument/2006/relationships/notesSlide" Target="../notesSlides/notesSlide106.xml"/><Relationship Id="rId1" Type="http://schemas.openxmlformats.org/officeDocument/2006/relationships/slideLayout" Target="../slideLayouts/slideLayout13.xml"/></Relationships>
</file>

<file path=ppt/slides/_rels/slide144.xml.rels><?xml version="1.0" encoding="UTF-8" standalone="yes"?>
<Relationships xmlns="http://schemas.openxmlformats.org/package/2006/relationships"><Relationship Id="rId2" Type="http://schemas.openxmlformats.org/officeDocument/2006/relationships/image" Target="../media/image173.jpeg"/><Relationship Id="rId1" Type="http://schemas.openxmlformats.org/officeDocument/2006/relationships/slideLayout" Target="../slideLayouts/slideLayout13.xml"/></Relationships>
</file>

<file path=ppt/slides/_rels/slide145.xml.rels><?xml version="1.0" encoding="UTF-8" standalone="yes"?>
<Relationships xmlns="http://schemas.openxmlformats.org/package/2006/relationships"><Relationship Id="rId2" Type="http://schemas.openxmlformats.org/officeDocument/2006/relationships/image" Target="../media/image174.jpeg"/><Relationship Id="rId1" Type="http://schemas.openxmlformats.org/officeDocument/2006/relationships/slideLayout" Target="../slideLayouts/slideLayout13.xml"/></Relationships>
</file>

<file path=ppt/slides/_rels/slide146.xml.rels><?xml version="1.0" encoding="UTF-8" standalone="yes"?>
<Relationships xmlns="http://schemas.openxmlformats.org/package/2006/relationships"><Relationship Id="rId3" Type="http://schemas.openxmlformats.org/officeDocument/2006/relationships/image" Target="../media/image175.jpeg"/><Relationship Id="rId2" Type="http://schemas.openxmlformats.org/officeDocument/2006/relationships/notesSlide" Target="../notesSlides/notesSlide107.xml"/><Relationship Id="rId1" Type="http://schemas.openxmlformats.org/officeDocument/2006/relationships/slideLayout" Target="../slideLayouts/slideLayout13.xml"/></Relationships>
</file>

<file path=ppt/slides/_rels/slide147.xml.rels><?xml version="1.0" encoding="UTF-8" standalone="yes"?>
<Relationships xmlns="http://schemas.openxmlformats.org/package/2006/relationships"><Relationship Id="rId3" Type="http://schemas.openxmlformats.org/officeDocument/2006/relationships/image" Target="../media/image176.jpeg"/><Relationship Id="rId2" Type="http://schemas.openxmlformats.org/officeDocument/2006/relationships/notesSlide" Target="../notesSlides/notesSlide108.xml"/><Relationship Id="rId1" Type="http://schemas.openxmlformats.org/officeDocument/2006/relationships/slideLayout" Target="../slideLayouts/slideLayout13.xml"/></Relationships>
</file>

<file path=ppt/slides/_rels/slide148.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109.xml"/><Relationship Id="rId1" Type="http://schemas.openxmlformats.org/officeDocument/2006/relationships/slideLayout" Target="../slideLayouts/slideLayout13.xml"/></Relationships>
</file>

<file path=ppt/slides/_rels/slide14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3" Type="http://schemas.openxmlformats.org/officeDocument/2006/relationships/image" Target="../media/image153.jpeg"/><Relationship Id="rId7" Type="http://schemas.openxmlformats.org/officeDocument/2006/relationships/image" Target="../media/image157.png"/><Relationship Id="rId2" Type="http://schemas.openxmlformats.org/officeDocument/2006/relationships/image" Target="../media/image152.png"/><Relationship Id="rId1" Type="http://schemas.openxmlformats.org/officeDocument/2006/relationships/slideLayout" Target="../slideLayouts/slideLayout13.xml"/><Relationship Id="rId6" Type="http://schemas.openxmlformats.org/officeDocument/2006/relationships/image" Target="../media/image156.png"/><Relationship Id="rId5" Type="http://schemas.openxmlformats.org/officeDocument/2006/relationships/image" Target="../media/image155.png"/><Relationship Id="rId4" Type="http://schemas.openxmlformats.org/officeDocument/2006/relationships/image" Target="../media/image154.png"/></Relationships>
</file>

<file path=ppt/slides/_rels/slide151.xml.rels><?xml version="1.0" encoding="UTF-8" standalone="yes"?>
<Relationships xmlns="http://schemas.openxmlformats.org/package/2006/relationships"><Relationship Id="rId3" Type="http://schemas.openxmlformats.org/officeDocument/2006/relationships/image" Target="../media/image179.jpeg"/><Relationship Id="rId2" Type="http://schemas.openxmlformats.org/officeDocument/2006/relationships/image" Target="../media/image178.jpeg"/><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image" Target="../media/image180.jpeg"/><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image" Target="../media/image181.jpeg"/><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8" Type="http://schemas.openxmlformats.org/officeDocument/2006/relationships/image" Target="../media/image80.jpeg"/><Relationship Id="rId13" Type="http://schemas.openxmlformats.org/officeDocument/2006/relationships/image" Target="../media/image85.png"/><Relationship Id="rId3" Type="http://schemas.openxmlformats.org/officeDocument/2006/relationships/image" Target="../media/image75.jpeg"/><Relationship Id="rId7" Type="http://schemas.openxmlformats.org/officeDocument/2006/relationships/image" Target="../media/image79.jpeg"/><Relationship Id="rId12" Type="http://schemas.openxmlformats.org/officeDocument/2006/relationships/image" Target="../media/image84.jpeg"/><Relationship Id="rId17" Type="http://schemas.openxmlformats.org/officeDocument/2006/relationships/image" Target="../media/image89.jpeg"/><Relationship Id="rId2" Type="http://schemas.openxmlformats.org/officeDocument/2006/relationships/image" Target="../media/image74.jpeg"/><Relationship Id="rId16" Type="http://schemas.openxmlformats.org/officeDocument/2006/relationships/image" Target="../media/image88.jpeg"/><Relationship Id="rId1" Type="http://schemas.openxmlformats.org/officeDocument/2006/relationships/slideLayout" Target="../slideLayouts/slideLayout2.xml"/><Relationship Id="rId6" Type="http://schemas.openxmlformats.org/officeDocument/2006/relationships/image" Target="../media/image78.jpeg"/><Relationship Id="rId11" Type="http://schemas.openxmlformats.org/officeDocument/2006/relationships/image" Target="../media/image83.jpeg"/><Relationship Id="rId5" Type="http://schemas.openxmlformats.org/officeDocument/2006/relationships/image" Target="../media/image77.png"/><Relationship Id="rId15" Type="http://schemas.openxmlformats.org/officeDocument/2006/relationships/image" Target="../media/image87.jpeg"/><Relationship Id="rId10" Type="http://schemas.openxmlformats.org/officeDocument/2006/relationships/image" Target="../media/image82.jpeg"/><Relationship Id="rId4" Type="http://schemas.openxmlformats.org/officeDocument/2006/relationships/image" Target="../media/image76.jpeg"/><Relationship Id="rId9" Type="http://schemas.openxmlformats.org/officeDocument/2006/relationships/image" Target="../media/image81.jpeg"/><Relationship Id="rId14" Type="http://schemas.openxmlformats.org/officeDocument/2006/relationships/image" Target="../media/image86.jpeg"/></Relationships>
</file>

<file path=ppt/slides/_rels/slide156.xml.rels><?xml version="1.0" encoding="UTF-8" standalone="yes"?>
<Relationships xmlns="http://schemas.openxmlformats.org/package/2006/relationships"><Relationship Id="rId2" Type="http://schemas.openxmlformats.org/officeDocument/2006/relationships/chart" Target="../charts/chart52.xml"/><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image" Target="../media/image43.png"/><Relationship Id="rId1" Type="http://schemas.openxmlformats.org/officeDocument/2006/relationships/slideLayout" Target="../slideLayouts/slideLayout18.xml"/></Relationships>
</file>

<file path=ppt/slides/_rels/slide158.xml.rels><?xml version="1.0" encoding="UTF-8" standalone="yes"?>
<Relationships xmlns="http://schemas.openxmlformats.org/package/2006/relationships"><Relationship Id="rId3" Type="http://schemas.openxmlformats.org/officeDocument/2006/relationships/image" Target="../media/image183.jpeg"/><Relationship Id="rId2" Type="http://schemas.openxmlformats.org/officeDocument/2006/relationships/image" Target="../media/image182.png"/><Relationship Id="rId1" Type="http://schemas.openxmlformats.org/officeDocument/2006/relationships/slideLayout" Target="../slideLayouts/slideLayout18.xml"/><Relationship Id="rId6" Type="http://schemas.openxmlformats.org/officeDocument/2006/relationships/image" Target="../media/image186.png"/><Relationship Id="rId5" Type="http://schemas.openxmlformats.org/officeDocument/2006/relationships/image" Target="../media/image185.png"/><Relationship Id="rId4" Type="http://schemas.openxmlformats.org/officeDocument/2006/relationships/image" Target="../media/image184.png"/></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6.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3" Type="http://schemas.openxmlformats.org/officeDocument/2006/relationships/image" Target="../media/image153.jpeg"/><Relationship Id="rId7" Type="http://schemas.openxmlformats.org/officeDocument/2006/relationships/image" Target="../media/image157.png"/><Relationship Id="rId2" Type="http://schemas.openxmlformats.org/officeDocument/2006/relationships/image" Target="../media/image152.png"/><Relationship Id="rId1" Type="http://schemas.openxmlformats.org/officeDocument/2006/relationships/slideLayout" Target="../slideLayouts/slideLayout13.xml"/><Relationship Id="rId6" Type="http://schemas.openxmlformats.org/officeDocument/2006/relationships/image" Target="../media/image156.png"/><Relationship Id="rId5" Type="http://schemas.openxmlformats.org/officeDocument/2006/relationships/image" Target="../media/image155.png"/><Relationship Id="rId4" Type="http://schemas.openxmlformats.org/officeDocument/2006/relationships/image" Target="../media/image154.png"/></Relationships>
</file>

<file path=ppt/slides/_rels/slide161.xml.rels><?xml version="1.0" encoding="UTF-8" standalone="yes"?>
<Relationships xmlns="http://schemas.openxmlformats.org/package/2006/relationships"><Relationship Id="rId2" Type="http://schemas.openxmlformats.org/officeDocument/2006/relationships/image" Target="../media/image187.jpeg"/><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image" Target="../media/image188.jpeg"/><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image" Target="../media/image189.jpeg"/><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3" Type="http://schemas.openxmlformats.org/officeDocument/2006/relationships/image" Target="../media/image191.png"/><Relationship Id="rId2" Type="http://schemas.openxmlformats.org/officeDocument/2006/relationships/image" Target="../media/image190.jpeg"/><Relationship Id="rId1" Type="http://schemas.openxmlformats.org/officeDocument/2006/relationships/slideLayout" Target="../slideLayouts/slideLayout13.xml"/></Relationships>
</file>

<file path=ppt/slides/_rels/slide165.xml.rels><?xml version="1.0" encoding="UTF-8" standalone="yes"?>
<Relationships xmlns="http://schemas.openxmlformats.org/package/2006/relationships"><Relationship Id="rId2" Type="http://schemas.openxmlformats.org/officeDocument/2006/relationships/image" Target="../media/image192.jpeg"/><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image" Target="../media/image135.jpeg"/><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image" Target="../media/image134.jpeg"/><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image" Target="../media/image193.jpe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32.jpeg"/><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5.xml"/><Relationship Id="rId1" Type="http://schemas.openxmlformats.org/officeDocument/2006/relationships/slideLayout" Target="../slideLayouts/slideLayout7.xml"/><Relationship Id="rId6" Type="http://schemas.openxmlformats.org/officeDocument/2006/relationships/image" Target="../media/image38.jpeg"/><Relationship Id="rId5" Type="http://schemas.openxmlformats.org/officeDocument/2006/relationships/image" Target="../media/image37.jpeg"/><Relationship Id="rId4" Type="http://schemas.openxmlformats.org/officeDocument/2006/relationships/image" Target="../media/image36.jpe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7.xml"/><Relationship Id="rId1" Type="http://schemas.openxmlformats.org/officeDocument/2006/relationships/slideLayout" Target="../slideLayouts/slideLayout7.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23.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8.xml"/><Relationship Id="rId1" Type="http://schemas.openxmlformats.org/officeDocument/2006/relationships/slideLayout" Target="../slideLayouts/slideLayout7.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2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44.jpeg"/></Relationships>
</file>

<file path=ppt/slides/_rels/slide2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8" Type="http://schemas.openxmlformats.org/officeDocument/2006/relationships/image" Target="../media/image51.jpeg"/><Relationship Id="rId13" Type="http://schemas.openxmlformats.org/officeDocument/2006/relationships/image" Target="../media/image56.jpeg"/><Relationship Id="rId18" Type="http://schemas.openxmlformats.org/officeDocument/2006/relationships/image" Target="../media/image61.png"/><Relationship Id="rId3" Type="http://schemas.openxmlformats.org/officeDocument/2006/relationships/image" Target="../media/image46.jpeg"/><Relationship Id="rId7" Type="http://schemas.openxmlformats.org/officeDocument/2006/relationships/image" Target="../media/image50.jpeg"/><Relationship Id="rId12" Type="http://schemas.openxmlformats.org/officeDocument/2006/relationships/image" Target="../media/image55.jpeg"/><Relationship Id="rId17" Type="http://schemas.openxmlformats.org/officeDocument/2006/relationships/image" Target="../media/image60.png"/><Relationship Id="rId2" Type="http://schemas.openxmlformats.org/officeDocument/2006/relationships/notesSlide" Target="../notesSlides/notesSlide22.xml"/><Relationship Id="rId16" Type="http://schemas.openxmlformats.org/officeDocument/2006/relationships/image" Target="../media/image59.jpeg"/><Relationship Id="rId1" Type="http://schemas.openxmlformats.org/officeDocument/2006/relationships/slideLayout" Target="../slideLayouts/slideLayout17.xml"/><Relationship Id="rId6" Type="http://schemas.openxmlformats.org/officeDocument/2006/relationships/image" Target="../media/image49.jpeg"/><Relationship Id="rId11" Type="http://schemas.openxmlformats.org/officeDocument/2006/relationships/image" Target="../media/image54.jpeg"/><Relationship Id="rId5" Type="http://schemas.openxmlformats.org/officeDocument/2006/relationships/image" Target="../media/image48.jpeg"/><Relationship Id="rId15" Type="http://schemas.openxmlformats.org/officeDocument/2006/relationships/image" Target="../media/image58.jpeg"/><Relationship Id="rId10" Type="http://schemas.openxmlformats.org/officeDocument/2006/relationships/image" Target="../media/image53.jpeg"/><Relationship Id="rId19" Type="http://schemas.openxmlformats.org/officeDocument/2006/relationships/image" Target="../media/image62.jpeg"/><Relationship Id="rId4" Type="http://schemas.openxmlformats.org/officeDocument/2006/relationships/image" Target="../media/image47.jpeg"/><Relationship Id="rId9" Type="http://schemas.openxmlformats.org/officeDocument/2006/relationships/image" Target="../media/image52.jpeg"/><Relationship Id="rId14" Type="http://schemas.openxmlformats.org/officeDocument/2006/relationships/image" Target="../media/image57.jpeg"/></Relationships>
</file>

<file path=ppt/slides/_rels/slide29.xml.rels><?xml version="1.0" encoding="UTF-8" standalone="yes"?>
<Relationships xmlns="http://schemas.openxmlformats.org/package/2006/relationships"><Relationship Id="rId2" Type="http://schemas.openxmlformats.org/officeDocument/2006/relationships/image" Target="../media/image63.jpeg"/><Relationship Id="rId1" Type="http://schemas.openxmlformats.org/officeDocument/2006/relationships/slideLayout" Target="../slideLayouts/slideLayout17.xml"/></Relationships>
</file>

<file path=ppt/slides/_rels/slide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32.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25.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26.xml"/><Relationship Id="rId1" Type="http://schemas.openxmlformats.org/officeDocument/2006/relationships/slideLayout" Target="../slideLayouts/slideLayout2.xml"/><Relationship Id="rId4" Type="http://schemas.openxmlformats.org/officeDocument/2006/relationships/image" Target="../media/image66.jpeg"/></Relationships>
</file>

<file path=ppt/slides/_rels/slide34.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27.xml"/><Relationship Id="rId1" Type="http://schemas.openxmlformats.org/officeDocument/2006/relationships/slideLayout" Target="../slideLayouts/slideLayout13.xml"/><Relationship Id="rId4" Type="http://schemas.openxmlformats.org/officeDocument/2006/relationships/image" Target="../media/image67.jpeg"/></Relationships>
</file>

<file path=ppt/slides/_rels/slide3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8.xml"/><Relationship Id="rId1" Type="http://schemas.openxmlformats.org/officeDocument/2006/relationships/slideLayout" Target="../slideLayouts/slideLayout7.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71.png"/><Relationship Id="rId5" Type="http://schemas.openxmlformats.org/officeDocument/2006/relationships/image" Target="../media/image70.png"/><Relationship Id="rId4" Type="http://schemas.openxmlformats.org/officeDocument/2006/relationships/image" Target="../media/image69.jpeg"/></Relationships>
</file>

<file path=ppt/slides/_rels/slide38.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31.xml"/><Relationship Id="rId1" Type="http://schemas.openxmlformats.org/officeDocument/2006/relationships/slideLayout" Target="../slideLayouts/slideLayout13.xml"/><Relationship Id="rId5" Type="http://schemas.openxmlformats.org/officeDocument/2006/relationships/image" Target="../media/image45.jpeg"/><Relationship Id="rId4" Type="http://schemas.openxmlformats.org/officeDocument/2006/relationships/image" Target="../media/image73.jpeg"/></Relationships>
</file>

<file path=ppt/slides/_rels/slide39.xml.rels><?xml version="1.0" encoding="UTF-8" standalone="yes"?>
<Relationships xmlns="http://schemas.openxmlformats.org/package/2006/relationships"><Relationship Id="rId8" Type="http://schemas.openxmlformats.org/officeDocument/2006/relationships/image" Target="../media/image79.jpeg"/><Relationship Id="rId13" Type="http://schemas.openxmlformats.org/officeDocument/2006/relationships/image" Target="../media/image84.jpeg"/><Relationship Id="rId18" Type="http://schemas.openxmlformats.org/officeDocument/2006/relationships/image" Target="../media/image89.jpeg"/><Relationship Id="rId3" Type="http://schemas.openxmlformats.org/officeDocument/2006/relationships/image" Target="../media/image74.jpeg"/><Relationship Id="rId7" Type="http://schemas.openxmlformats.org/officeDocument/2006/relationships/image" Target="../media/image78.jpeg"/><Relationship Id="rId12" Type="http://schemas.openxmlformats.org/officeDocument/2006/relationships/image" Target="../media/image83.jpeg"/><Relationship Id="rId17" Type="http://schemas.openxmlformats.org/officeDocument/2006/relationships/image" Target="../media/image88.jpeg"/><Relationship Id="rId2" Type="http://schemas.openxmlformats.org/officeDocument/2006/relationships/notesSlide" Target="../notesSlides/notesSlide32.xml"/><Relationship Id="rId16" Type="http://schemas.openxmlformats.org/officeDocument/2006/relationships/image" Target="../media/image87.jpeg"/><Relationship Id="rId1" Type="http://schemas.openxmlformats.org/officeDocument/2006/relationships/slideLayout" Target="../slideLayouts/slideLayout2.xml"/><Relationship Id="rId6" Type="http://schemas.openxmlformats.org/officeDocument/2006/relationships/image" Target="../media/image77.png"/><Relationship Id="rId11" Type="http://schemas.openxmlformats.org/officeDocument/2006/relationships/image" Target="../media/image82.jpeg"/><Relationship Id="rId5" Type="http://schemas.openxmlformats.org/officeDocument/2006/relationships/image" Target="../media/image76.jpeg"/><Relationship Id="rId15" Type="http://schemas.openxmlformats.org/officeDocument/2006/relationships/image" Target="../media/image86.jpeg"/><Relationship Id="rId10" Type="http://schemas.openxmlformats.org/officeDocument/2006/relationships/image" Target="../media/image81.jpeg"/><Relationship Id="rId4" Type="http://schemas.openxmlformats.org/officeDocument/2006/relationships/image" Target="../media/image75.jpeg"/><Relationship Id="rId9" Type="http://schemas.openxmlformats.org/officeDocument/2006/relationships/image" Target="../media/image80.jpeg"/><Relationship Id="rId14" Type="http://schemas.openxmlformats.org/officeDocument/2006/relationships/image" Target="../media/image85.png"/></Relationships>
</file>

<file path=ppt/slides/_rels/slide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8" Type="http://schemas.openxmlformats.org/officeDocument/2006/relationships/image" Target="../media/image95.png"/><Relationship Id="rId3" Type="http://schemas.openxmlformats.org/officeDocument/2006/relationships/image" Target="../media/image90.jpeg"/><Relationship Id="rId7" Type="http://schemas.openxmlformats.org/officeDocument/2006/relationships/image" Target="../media/image94.jpeg"/><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93.jpeg"/><Relationship Id="rId5" Type="http://schemas.openxmlformats.org/officeDocument/2006/relationships/image" Target="../media/image92.jpeg"/><Relationship Id="rId4" Type="http://schemas.openxmlformats.org/officeDocument/2006/relationships/image" Target="../media/image91.jpeg"/></Relationships>
</file>

<file path=ppt/slides/_rels/slide41.xml.rels><?xml version="1.0" encoding="UTF-8" standalone="yes"?>
<Relationships xmlns="http://schemas.openxmlformats.org/package/2006/relationships"><Relationship Id="rId8" Type="http://schemas.openxmlformats.org/officeDocument/2006/relationships/image" Target="../media/image101.jpeg"/><Relationship Id="rId3" Type="http://schemas.openxmlformats.org/officeDocument/2006/relationships/image" Target="../media/image96.jpeg"/><Relationship Id="rId7" Type="http://schemas.openxmlformats.org/officeDocument/2006/relationships/image" Target="../media/image100.jpeg"/><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image" Target="../media/image99.jpeg"/><Relationship Id="rId5" Type="http://schemas.openxmlformats.org/officeDocument/2006/relationships/image" Target="../media/image98.jpeg"/><Relationship Id="rId10" Type="http://schemas.openxmlformats.org/officeDocument/2006/relationships/image" Target="../media/image103.jpeg"/><Relationship Id="rId4" Type="http://schemas.openxmlformats.org/officeDocument/2006/relationships/image" Target="../media/image97.jpeg"/><Relationship Id="rId9" Type="http://schemas.openxmlformats.org/officeDocument/2006/relationships/image" Target="../media/image102.jpeg"/></Relationships>
</file>

<file path=ppt/slides/_rels/slide42.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106.jpeg"/></Relationships>
</file>

<file path=ppt/slides/_rels/slide4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notesSlide" Target="../notesSlides/notesSlide37.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microsoft.com/office/2007/relationships/media" Target="../media/media2.wmv"/><Relationship Id="rId1" Type="http://schemas.openxmlformats.org/officeDocument/2006/relationships/video" Target="NULL" TargetMode="External"/><Relationship Id="rId5" Type="http://schemas.openxmlformats.org/officeDocument/2006/relationships/image" Target="../media/image108.png"/><Relationship Id="rId4" Type="http://schemas.openxmlformats.org/officeDocument/2006/relationships/notesSlide" Target="../notesSlides/notesSlide38.xml"/></Relationships>
</file>

<file path=ppt/slides/_rels/slide46.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47.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110.png"/><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xml"/><Relationship Id="rId1" Type="http://schemas.openxmlformats.org/officeDocument/2006/relationships/slideLayout" Target="../slideLayouts/slideLayout2.xml"/><Relationship Id="rId4" Type="http://schemas.microsoft.com/office/2007/relationships/hdphoto" Target="../media/hdphoto1.wdp"/></Relationships>
</file>

<file path=ppt/slides/_rels/slide5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3.wmv"/><Relationship Id="rId1" Type="http://schemas.microsoft.com/office/2007/relationships/media" Target="../media/media3.wmv"/><Relationship Id="rId6" Type="http://schemas.openxmlformats.org/officeDocument/2006/relationships/image" Target="../media/image111.png"/><Relationship Id="rId5" Type="http://schemas.openxmlformats.org/officeDocument/2006/relationships/image" Target="../media/image110.png"/><Relationship Id="rId4" Type="http://schemas.openxmlformats.org/officeDocument/2006/relationships/notesSlide" Target="../notesSlides/notesSlide43.xml"/></Relationships>
</file>

<file path=ppt/slides/_rels/slide5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microsoft.com/office/2007/relationships/media" Target="../media/media4.avi"/><Relationship Id="rId1" Type="http://schemas.openxmlformats.org/officeDocument/2006/relationships/video" Target="NULL" TargetMode="External"/><Relationship Id="rId5" Type="http://schemas.openxmlformats.org/officeDocument/2006/relationships/image" Target="../media/image112.png"/><Relationship Id="rId4" Type="http://schemas.openxmlformats.org/officeDocument/2006/relationships/notesSlide" Target="../notesSlides/notesSlide44.xml"/></Relationships>
</file>

<file path=ppt/slides/_rels/slide52.xml.rels><?xml version="1.0" encoding="UTF-8" standalone="yes"?>
<Relationships xmlns="http://schemas.openxmlformats.org/package/2006/relationships"><Relationship Id="rId8" Type="http://schemas.microsoft.com/office/2007/relationships/diagramDrawing" Target="../diagrams/drawing2.xml"/><Relationship Id="rId3" Type="http://schemas.openxmlformats.org/officeDocument/2006/relationships/image" Target="../media/image113.png"/><Relationship Id="rId7" Type="http://schemas.openxmlformats.org/officeDocument/2006/relationships/diagramColors" Target="../diagrams/colors2.xml"/><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diagramQuickStyle" Target="../diagrams/quickStyle2.xml"/><Relationship Id="rId5" Type="http://schemas.openxmlformats.org/officeDocument/2006/relationships/diagramLayout" Target="../diagrams/layout2.xml"/><Relationship Id="rId4" Type="http://schemas.openxmlformats.org/officeDocument/2006/relationships/diagramData" Target="../diagrams/data2.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47.xml"/><Relationship Id="rId1" Type="http://schemas.openxmlformats.org/officeDocument/2006/relationships/slideLayout" Target="../slideLayouts/slideLayout7.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8" Type="http://schemas.openxmlformats.org/officeDocument/2006/relationships/image" Target="../media/image22.png"/><Relationship Id="rId13" Type="http://schemas.openxmlformats.org/officeDocument/2006/relationships/image" Target="../media/image123.png"/><Relationship Id="rId3" Type="http://schemas.openxmlformats.org/officeDocument/2006/relationships/image" Target="../media/image20.png"/><Relationship Id="rId7" Type="http://schemas.openxmlformats.org/officeDocument/2006/relationships/image" Target="../media/image118.png"/><Relationship Id="rId12" Type="http://schemas.openxmlformats.org/officeDocument/2006/relationships/image" Target="../media/image122.png"/><Relationship Id="rId17" Type="http://schemas.openxmlformats.org/officeDocument/2006/relationships/image" Target="../media/image21.png"/><Relationship Id="rId2" Type="http://schemas.openxmlformats.org/officeDocument/2006/relationships/notesSlide" Target="../notesSlides/notesSlide50.xml"/><Relationship Id="rId16" Type="http://schemas.openxmlformats.org/officeDocument/2006/relationships/image" Target="../media/image126.png"/><Relationship Id="rId1" Type="http://schemas.openxmlformats.org/officeDocument/2006/relationships/slideLayout" Target="../slideLayouts/slideLayout6.xml"/><Relationship Id="rId6" Type="http://schemas.openxmlformats.org/officeDocument/2006/relationships/image" Target="../media/image117.png"/><Relationship Id="rId11" Type="http://schemas.openxmlformats.org/officeDocument/2006/relationships/image" Target="../media/image121.png"/><Relationship Id="rId5" Type="http://schemas.openxmlformats.org/officeDocument/2006/relationships/image" Target="../media/image116.png"/><Relationship Id="rId15" Type="http://schemas.openxmlformats.org/officeDocument/2006/relationships/image" Target="../media/image125.png"/><Relationship Id="rId10" Type="http://schemas.openxmlformats.org/officeDocument/2006/relationships/image" Target="../media/image120.png"/><Relationship Id="rId4" Type="http://schemas.openxmlformats.org/officeDocument/2006/relationships/image" Target="../media/image115.png"/><Relationship Id="rId9" Type="http://schemas.openxmlformats.org/officeDocument/2006/relationships/image" Target="../media/image119.png"/><Relationship Id="rId14" Type="http://schemas.openxmlformats.org/officeDocument/2006/relationships/image" Target="../media/image124.png"/></Relationships>
</file>

<file path=ppt/slides/_rels/slide58.xml.rels><?xml version="1.0" encoding="UTF-8" standalone="yes"?>
<Relationships xmlns="http://schemas.openxmlformats.org/package/2006/relationships"><Relationship Id="rId8" Type="http://schemas.openxmlformats.org/officeDocument/2006/relationships/image" Target="../media/image122.png"/><Relationship Id="rId13" Type="http://schemas.openxmlformats.org/officeDocument/2006/relationships/image" Target="../media/image126.png"/><Relationship Id="rId3" Type="http://schemas.openxmlformats.org/officeDocument/2006/relationships/image" Target="../media/image20.png"/><Relationship Id="rId7" Type="http://schemas.openxmlformats.org/officeDocument/2006/relationships/image" Target="../media/image121.png"/><Relationship Id="rId12" Type="http://schemas.openxmlformats.org/officeDocument/2006/relationships/image" Target="../media/image125.png"/><Relationship Id="rId2" Type="http://schemas.openxmlformats.org/officeDocument/2006/relationships/notesSlide" Target="../notesSlides/notesSlide51.xml"/><Relationship Id="rId1" Type="http://schemas.openxmlformats.org/officeDocument/2006/relationships/slideLayout" Target="../slideLayouts/slideLayout6.xml"/><Relationship Id="rId6" Type="http://schemas.openxmlformats.org/officeDocument/2006/relationships/image" Target="../media/image120.png"/><Relationship Id="rId11" Type="http://schemas.openxmlformats.org/officeDocument/2006/relationships/image" Target="../media/image124.png"/><Relationship Id="rId5" Type="http://schemas.openxmlformats.org/officeDocument/2006/relationships/image" Target="../media/image21.png"/><Relationship Id="rId10" Type="http://schemas.openxmlformats.org/officeDocument/2006/relationships/image" Target="../media/image123.png"/><Relationship Id="rId4" Type="http://schemas.openxmlformats.org/officeDocument/2006/relationships/image" Target="../media/image22.png"/><Relationship Id="rId9" Type="http://schemas.openxmlformats.org/officeDocument/2006/relationships/image" Target="../media/image119.png"/></Relationships>
</file>

<file path=ppt/slides/_rels/slide59.xml.rels><?xml version="1.0" encoding="UTF-8" standalone="yes"?>
<Relationships xmlns="http://schemas.openxmlformats.org/package/2006/relationships"><Relationship Id="rId8" Type="http://schemas.openxmlformats.org/officeDocument/2006/relationships/image" Target="../media/image122.png"/><Relationship Id="rId13" Type="http://schemas.openxmlformats.org/officeDocument/2006/relationships/image" Target="../media/image124.png"/><Relationship Id="rId3" Type="http://schemas.openxmlformats.org/officeDocument/2006/relationships/image" Target="../media/image20.png"/><Relationship Id="rId7" Type="http://schemas.openxmlformats.org/officeDocument/2006/relationships/image" Target="../media/image121.png"/><Relationship Id="rId12" Type="http://schemas.openxmlformats.org/officeDocument/2006/relationships/image" Target="../media/image126.png"/><Relationship Id="rId2" Type="http://schemas.openxmlformats.org/officeDocument/2006/relationships/notesSlide" Target="../notesSlides/notesSlide52.xml"/><Relationship Id="rId1" Type="http://schemas.openxmlformats.org/officeDocument/2006/relationships/slideLayout" Target="../slideLayouts/slideLayout6.xml"/><Relationship Id="rId6" Type="http://schemas.openxmlformats.org/officeDocument/2006/relationships/image" Target="../media/image120.png"/><Relationship Id="rId11" Type="http://schemas.openxmlformats.org/officeDocument/2006/relationships/image" Target="../media/image125.png"/><Relationship Id="rId5" Type="http://schemas.openxmlformats.org/officeDocument/2006/relationships/image" Target="../media/image22.png"/><Relationship Id="rId10" Type="http://schemas.openxmlformats.org/officeDocument/2006/relationships/image" Target="../media/image123.png"/><Relationship Id="rId4" Type="http://schemas.openxmlformats.org/officeDocument/2006/relationships/image" Target="../media/image21.png"/><Relationship Id="rId9" Type="http://schemas.openxmlformats.org/officeDocument/2006/relationships/image" Target="../media/image119.png"/></Relationships>
</file>

<file path=ppt/slides/_rels/slide6.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image" Target="../media/image7.png"/><Relationship Id="rId7" Type="http://schemas.openxmlformats.org/officeDocument/2006/relationships/image" Target="../media/image11.png"/><Relationship Id="rId2" Type="http://schemas.openxmlformats.org/officeDocument/2006/relationships/notesSlide" Target="../notesSlides/notesSlide6.xml"/><Relationship Id="rId1" Type="http://schemas.openxmlformats.org/officeDocument/2006/relationships/slideLayout" Target="../slideLayouts/slideLayout2.xml"/><Relationship Id="rId6" Type="http://schemas.openxmlformats.org/officeDocument/2006/relationships/image" Target="../media/image10.png"/><Relationship Id="rId5" Type="http://schemas.openxmlformats.org/officeDocument/2006/relationships/image" Target="../media/image9.png"/><Relationship Id="rId10" Type="http://schemas.openxmlformats.org/officeDocument/2006/relationships/image" Target="../media/image14.png"/><Relationship Id="rId4" Type="http://schemas.openxmlformats.org/officeDocument/2006/relationships/image" Target="../media/image8.png"/><Relationship Id="rId9" Type="http://schemas.openxmlformats.org/officeDocument/2006/relationships/image" Target="../media/image13.png"/></Relationships>
</file>

<file path=ppt/slides/_rels/slide60.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8.png"/><Relationship Id="rId7" Type="http://schemas.openxmlformats.org/officeDocument/2006/relationships/image" Target="../media/image22.png"/><Relationship Id="rId2" Type="http://schemas.openxmlformats.org/officeDocument/2006/relationships/notesSlide" Target="../notesSlides/notesSlide53.xml"/><Relationship Id="rId1" Type="http://schemas.openxmlformats.org/officeDocument/2006/relationships/slideLayout" Target="../slideLayouts/slideLayout7.xml"/><Relationship Id="rId6" Type="http://schemas.openxmlformats.org/officeDocument/2006/relationships/image" Target="../media/image21.png"/><Relationship Id="rId11" Type="http://schemas.openxmlformats.org/officeDocument/2006/relationships/image" Target="../media/image26.png"/><Relationship Id="rId5" Type="http://schemas.openxmlformats.org/officeDocument/2006/relationships/image" Target="../media/image20.png"/><Relationship Id="rId10" Type="http://schemas.openxmlformats.org/officeDocument/2006/relationships/image" Target="../media/image25.png"/><Relationship Id="rId4" Type="http://schemas.openxmlformats.org/officeDocument/2006/relationships/image" Target="../media/image19.png"/><Relationship Id="rId9" Type="http://schemas.openxmlformats.org/officeDocument/2006/relationships/image" Target="../media/image24.png"/></Relationships>
</file>

<file path=ppt/slides/_rels/slide61.xml.rels><?xml version="1.0" encoding="UTF-8" standalone="yes"?>
<Relationships xmlns="http://schemas.openxmlformats.org/package/2006/relationships"><Relationship Id="rId8" Type="http://schemas.openxmlformats.org/officeDocument/2006/relationships/image" Target="../media/image122.png"/><Relationship Id="rId3" Type="http://schemas.openxmlformats.org/officeDocument/2006/relationships/image" Target="../media/image20.png"/><Relationship Id="rId7" Type="http://schemas.openxmlformats.org/officeDocument/2006/relationships/image" Target="../media/image121.png"/><Relationship Id="rId2" Type="http://schemas.openxmlformats.org/officeDocument/2006/relationships/notesSlide" Target="../notesSlides/notesSlide54.xml"/><Relationship Id="rId1" Type="http://schemas.openxmlformats.org/officeDocument/2006/relationships/slideLayout" Target="../slideLayouts/slideLayout6.xml"/><Relationship Id="rId6" Type="http://schemas.openxmlformats.org/officeDocument/2006/relationships/image" Target="../media/image120.png"/><Relationship Id="rId5" Type="http://schemas.openxmlformats.org/officeDocument/2006/relationships/image" Target="../media/image21.png"/><Relationship Id="rId4" Type="http://schemas.openxmlformats.org/officeDocument/2006/relationships/image" Target="../media/image22.png"/><Relationship Id="rId9" Type="http://schemas.openxmlformats.org/officeDocument/2006/relationships/image" Target="../media/image119.png"/></Relationships>
</file>

<file path=ppt/slides/_rels/slide62.xml.rels><?xml version="1.0" encoding="UTF-8" standalone="yes"?>
<Relationships xmlns="http://schemas.openxmlformats.org/package/2006/relationships"><Relationship Id="rId8" Type="http://schemas.openxmlformats.org/officeDocument/2006/relationships/chart" Target="../charts/chart7.xml"/><Relationship Id="rId13" Type="http://schemas.openxmlformats.org/officeDocument/2006/relationships/image" Target="../media/image119.png"/><Relationship Id="rId3" Type="http://schemas.openxmlformats.org/officeDocument/2006/relationships/chart" Target="../charts/chart2.xml"/><Relationship Id="rId7" Type="http://schemas.openxmlformats.org/officeDocument/2006/relationships/chart" Target="../charts/chart6.xml"/><Relationship Id="rId12" Type="http://schemas.openxmlformats.org/officeDocument/2006/relationships/image" Target="../media/image122.png"/><Relationship Id="rId2" Type="http://schemas.openxmlformats.org/officeDocument/2006/relationships/notesSlide" Target="../notesSlides/notesSlide55.xml"/><Relationship Id="rId1" Type="http://schemas.openxmlformats.org/officeDocument/2006/relationships/slideLayout" Target="../slideLayouts/slideLayout6.xml"/><Relationship Id="rId6" Type="http://schemas.openxmlformats.org/officeDocument/2006/relationships/chart" Target="../charts/chart5.xml"/><Relationship Id="rId11" Type="http://schemas.openxmlformats.org/officeDocument/2006/relationships/image" Target="../media/image121.png"/><Relationship Id="rId5" Type="http://schemas.openxmlformats.org/officeDocument/2006/relationships/chart" Target="../charts/chart4.xml"/><Relationship Id="rId10" Type="http://schemas.openxmlformats.org/officeDocument/2006/relationships/image" Target="../media/image120.png"/><Relationship Id="rId4" Type="http://schemas.openxmlformats.org/officeDocument/2006/relationships/chart" Target="../charts/chart3.xml"/><Relationship Id="rId9" Type="http://schemas.openxmlformats.org/officeDocument/2006/relationships/chart" Target="../charts/chart8.xml"/></Relationships>
</file>

<file path=ppt/slides/_rels/slide63.xml.rels><?xml version="1.0" encoding="UTF-8" standalone="yes"?>
<Relationships xmlns="http://schemas.openxmlformats.org/package/2006/relationships"><Relationship Id="rId8" Type="http://schemas.openxmlformats.org/officeDocument/2006/relationships/image" Target="../media/image120.png"/><Relationship Id="rId3" Type="http://schemas.openxmlformats.org/officeDocument/2006/relationships/chart" Target="../charts/chart9.xml"/><Relationship Id="rId7" Type="http://schemas.openxmlformats.org/officeDocument/2006/relationships/chart" Target="../charts/chart13.xml"/><Relationship Id="rId2" Type="http://schemas.openxmlformats.org/officeDocument/2006/relationships/notesSlide" Target="../notesSlides/notesSlide56.xml"/><Relationship Id="rId1" Type="http://schemas.openxmlformats.org/officeDocument/2006/relationships/slideLayout" Target="../slideLayouts/slideLayout6.xml"/><Relationship Id="rId6" Type="http://schemas.openxmlformats.org/officeDocument/2006/relationships/chart" Target="../charts/chart12.xml"/><Relationship Id="rId11" Type="http://schemas.openxmlformats.org/officeDocument/2006/relationships/image" Target="../media/image119.png"/><Relationship Id="rId5" Type="http://schemas.openxmlformats.org/officeDocument/2006/relationships/chart" Target="../charts/chart11.xml"/><Relationship Id="rId10" Type="http://schemas.openxmlformats.org/officeDocument/2006/relationships/image" Target="../media/image122.png"/><Relationship Id="rId4" Type="http://schemas.openxmlformats.org/officeDocument/2006/relationships/chart" Target="../charts/chart10.xml"/><Relationship Id="rId9" Type="http://schemas.openxmlformats.org/officeDocument/2006/relationships/image" Target="../media/image121.png"/></Relationships>
</file>

<file path=ppt/slides/_rels/slide64.xml.rels><?xml version="1.0" encoding="UTF-8" standalone="yes"?>
<Relationships xmlns="http://schemas.openxmlformats.org/package/2006/relationships"><Relationship Id="rId8" Type="http://schemas.openxmlformats.org/officeDocument/2006/relationships/image" Target="../media/image127.png"/><Relationship Id="rId3" Type="http://schemas.openxmlformats.org/officeDocument/2006/relationships/chart" Target="../charts/chart14.xml"/><Relationship Id="rId7" Type="http://schemas.openxmlformats.org/officeDocument/2006/relationships/image" Target="../media/image119.png"/><Relationship Id="rId2" Type="http://schemas.openxmlformats.org/officeDocument/2006/relationships/notesSlide" Target="../notesSlides/notesSlide57.xml"/><Relationship Id="rId1" Type="http://schemas.openxmlformats.org/officeDocument/2006/relationships/slideLayout" Target="../slideLayouts/slideLayout6.xml"/><Relationship Id="rId6" Type="http://schemas.openxmlformats.org/officeDocument/2006/relationships/image" Target="../media/image122.png"/><Relationship Id="rId5" Type="http://schemas.openxmlformats.org/officeDocument/2006/relationships/image" Target="../media/image121.png"/><Relationship Id="rId4" Type="http://schemas.openxmlformats.org/officeDocument/2006/relationships/image" Target="../media/image120.png"/><Relationship Id="rId9" Type="http://schemas.openxmlformats.org/officeDocument/2006/relationships/chart" Target="../charts/chart15.xml"/></Relationships>
</file>

<file path=ppt/slides/_rels/slide65.xml.rels><?xml version="1.0" encoding="UTF-8" standalone="yes"?>
<Relationships xmlns="http://schemas.openxmlformats.org/package/2006/relationships"><Relationship Id="rId8" Type="http://schemas.openxmlformats.org/officeDocument/2006/relationships/image" Target="../media/image122.png"/><Relationship Id="rId3" Type="http://schemas.openxmlformats.org/officeDocument/2006/relationships/image" Target="../media/image20.png"/><Relationship Id="rId7" Type="http://schemas.openxmlformats.org/officeDocument/2006/relationships/image" Target="../media/image121.png"/><Relationship Id="rId2" Type="http://schemas.openxmlformats.org/officeDocument/2006/relationships/notesSlide" Target="../notesSlides/notesSlide58.xml"/><Relationship Id="rId1" Type="http://schemas.openxmlformats.org/officeDocument/2006/relationships/slideLayout" Target="../slideLayouts/slideLayout6.xml"/><Relationship Id="rId6" Type="http://schemas.openxmlformats.org/officeDocument/2006/relationships/image" Target="../media/image120.png"/><Relationship Id="rId5" Type="http://schemas.openxmlformats.org/officeDocument/2006/relationships/image" Target="../media/image21.png"/><Relationship Id="rId4" Type="http://schemas.openxmlformats.org/officeDocument/2006/relationships/image" Target="../media/image22.png"/><Relationship Id="rId9" Type="http://schemas.openxmlformats.org/officeDocument/2006/relationships/image" Target="../media/image119.png"/></Relationships>
</file>

<file path=ppt/slides/_rels/slide66.xml.rels><?xml version="1.0" encoding="UTF-8" standalone="yes"?>
<Relationships xmlns="http://schemas.openxmlformats.org/package/2006/relationships"><Relationship Id="rId8" Type="http://schemas.openxmlformats.org/officeDocument/2006/relationships/image" Target="../media/image122.png"/><Relationship Id="rId13" Type="http://schemas.openxmlformats.org/officeDocument/2006/relationships/image" Target="../media/image118.png"/><Relationship Id="rId3" Type="http://schemas.openxmlformats.org/officeDocument/2006/relationships/image" Target="../media/image20.png"/><Relationship Id="rId7" Type="http://schemas.openxmlformats.org/officeDocument/2006/relationships/image" Target="../media/image121.png"/><Relationship Id="rId12" Type="http://schemas.openxmlformats.org/officeDocument/2006/relationships/image" Target="../media/image117.png"/><Relationship Id="rId2" Type="http://schemas.openxmlformats.org/officeDocument/2006/relationships/notesSlide" Target="../notesSlides/notesSlide59.xml"/><Relationship Id="rId1" Type="http://schemas.openxmlformats.org/officeDocument/2006/relationships/slideLayout" Target="../slideLayouts/slideLayout6.xml"/><Relationship Id="rId6" Type="http://schemas.openxmlformats.org/officeDocument/2006/relationships/image" Target="../media/image120.png"/><Relationship Id="rId11" Type="http://schemas.openxmlformats.org/officeDocument/2006/relationships/image" Target="../media/image116.png"/><Relationship Id="rId5" Type="http://schemas.openxmlformats.org/officeDocument/2006/relationships/image" Target="../media/image21.png"/><Relationship Id="rId10" Type="http://schemas.openxmlformats.org/officeDocument/2006/relationships/image" Target="../media/image115.png"/><Relationship Id="rId4" Type="http://schemas.openxmlformats.org/officeDocument/2006/relationships/image" Target="../media/image22.png"/><Relationship Id="rId9" Type="http://schemas.openxmlformats.org/officeDocument/2006/relationships/image" Target="../media/image119.png"/></Relationships>
</file>

<file path=ppt/slides/_rels/slide67.xml.rels><?xml version="1.0" encoding="UTF-8" standalone="yes"?>
<Relationships xmlns="http://schemas.openxmlformats.org/package/2006/relationships"><Relationship Id="rId8" Type="http://schemas.openxmlformats.org/officeDocument/2006/relationships/image" Target="../media/image122.png"/><Relationship Id="rId13" Type="http://schemas.openxmlformats.org/officeDocument/2006/relationships/image" Target="../media/image118.png"/><Relationship Id="rId3" Type="http://schemas.openxmlformats.org/officeDocument/2006/relationships/image" Target="../media/image20.png"/><Relationship Id="rId7" Type="http://schemas.openxmlformats.org/officeDocument/2006/relationships/image" Target="../media/image121.png"/><Relationship Id="rId12" Type="http://schemas.openxmlformats.org/officeDocument/2006/relationships/image" Target="../media/image117.png"/><Relationship Id="rId2" Type="http://schemas.openxmlformats.org/officeDocument/2006/relationships/notesSlide" Target="../notesSlides/notesSlide60.xml"/><Relationship Id="rId1" Type="http://schemas.openxmlformats.org/officeDocument/2006/relationships/slideLayout" Target="../slideLayouts/slideLayout6.xml"/><Relationship Id="rId6" Type="http://schemas.openxmlformats.org/officeDocument/2006/relationships/image" Target="../media/image120.png"/><Relationship Id="rId11" Type="http://schemas.openxmlformats.org/officeDocument/2006/relationships/image" Target="../media/image116.png"/><Relationship Id="rId5" Type="http://schemas.openxmlformats.org/officeDocument/2006/relationships/image" Target="../media/image21.png"/><Relationship Id="rId10" Type="http://schemas.openxmlformats.org/officeDocument/2006/relationships/image" Target="../media/image115.png"/><Relationship Id="rId4" Type="http://schemas.openxmlformats.org/officeDocument/2006/relationships/image" Target="../media/image22.png"/><Relationship Id="rId9" Type="http://schemas.openxmlformats.org/officeDocument/2006/relationships/image" Target="../media/image119.png"/><Relationship Id="rId14" Type="http://schemas.openxmlformats.org/officeDocument/2006/relationships/image" Target="../media/image114.emf"/></Relationships>
</file>

<file path=ppt/slides/_rels/slide68.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notesSlide" Target="../notesSlides/notesSlide61.xml"/><Relationship Id="rId1" Type="http://schemas.openxmlformats.org/officeDocument/2006/relationships/slideLayout" Target="../slideLayouts/slideLayout6.xml"/><Relationship Id="rId6" Type="http://schemas.openxmlformats.org/officeDocument/2006/relationships/image" Target="../media/image20.png"/><Relationship Id="rId5" Type="http://schemas.openxmlformats.org/officeDocument/2006/relationships/image" Target="../media/image22.png"/><Relationship Id="rId4" Type="http://schemas.openxmlformats.org/officeDocument/2006/relationships/image" Target="../media/image129.png"/></Relationships>
</file>

<file path=ppt/slides/_rels/slide6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62.xml"/><Relationship Id="rId1" Type="http://schemas.openxmlformats.org/officeDocument/2006/relationships/slideLayout" Target="../slideLayouts/slideLayout6.xml"/><Relationship Id="rId6" Type="http://schemas.openxmlformats.org/officeDocument/2006/relationships/image" Target="../media/image129.png"/><Relationship Id="rId5" Type="http://schemas.openxmlformats.org/officeDocument/2006/relationships/image" Target="../media/image128.png"/><Relationship Id="rId4" Type="http://schemas.openxmlformats.org/officeDocument/2006/relationships/image" Target="../media/image20.png"/></Relationships>
</file>

<file path=ppt/slides/_rels/slide7.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15.pn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63.xml"/><Relationship Id="rId1" Type="http://schemas.openxmlformats.org/officeDocument/2006/relationships/slideLayout" Target="../slideLayouts/slideLayout6.xml"/><Relationship Id="rId6" Type="http://schemas.openxmlformats.org/officeDocument/2006/relationships/image" Target="../media/image22.png"/><Relationship Id="rId5" Type="http://schemas.openxmlformats.org/officeDocument/2006/relationships/image" Target="../media/image129.png"/><Relationship Id="rId4" Type="http://schemas.openxmlformats.org/officeDocument/2006/relationships/image" Target="../media/image128.png"/></Relationships>
</file>

<file path=ppt/slides/_rels/slide71.xml.rels><?xml version="1.0" encoding="UTF-8" standalone="yes"?>
<Relationships xmlns="http://schemas.openxmlformats.org/package/2006/relationships"><Relationship Id="rId3" Type="http://schemas.openxmlformats.org/officeDocument/2006/relationships/image" Target="../media/image20.png"/><Relationship Id="rId7" Type="http://schemas.openxmlformats.org/officeDocument/2006/relationships/image" Target="../media/image114.emf"/><Relationship Id="rId2" Type="http://schemas.openxmlformats.org/officeDocument/2006/relationships/notesSlide" Target="../notesSlides/notesSlide64.xml"/><Relationship Id="rId1" Type="http://schemas.openxmlformats.org/officeDocument/2006/relationships/slideLayout" Target="../slideLayouts/slideLayout6.xml"/><Relationship Id="rId6" Type="http://schemas.openxmlformats.org/officeDocument/2006/relationships/image" Target="../media/image22.png"/><Relationship Id="rId5" Type="http://schemas.openxmlformats.org/officeDocument/2006/relationships/image" Target="../media/image129.png"/><Relationship Id="rId4" Type="http://schemas.openxmlformats.org/officeDocument/2006/relationships/image" Target="../media/image128.png"/></Relationships>
</file>

<file path=ppt/slides/_rels/slide72.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2" Type="http://schemas.openxmlformats.org/officeDocument/2006/relationships/image" Target="../media/image114.emf"/><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3" Type="http://schemas.openxmlformats.org/officeDocument/2006/relationships/image" Target="../media/image114.emf"/><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84.xml"/><Relationship Id="rId1" Type="http://schemas.openxmlformats.org/officeDocument/2006/relationships/slideLayout" Target="../slideLayouts/slideLayout7.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93.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85.xml"/><Relationship Id="rId1" Type="http://schemas.openxmlformats.org/officeDocument/2006/relationships/slideLayout" Target="../slideLayouts/slideLayout7.xml"/><Relationship Id="rId6" Type="http://schemas.openxmlformats.org/officeDocument/2006/relationships/image" Target="../media/image133.png"/><Relationship Id="rId5" Type="http://schemas.openxmlformats.org/officeDocument/2006/relationships/image" Target="../media/image132.png"/><Relationship Id="rId4" Type="http://schemas.openxmlformats.org/officeDocument/2006/relationships/image" Target="../media/image131.png"/></Relationships>
</file>

<file path=ppt/slides/_rels/slide94.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89.xml"/><Relationship Id="rId1" Type="http://schemas.openxmlformats.org/officeDocument/2006/relationships/slideLayout" Target="../slideLayouts/slideLayout7.xml"/><Relationship Id="rId4" Type="http://schemas.openxmlformats.org/officeDocument/2006/relationships/chart" Target="../charts/chart21.xml"/></Relationships>
</file>

<file path=ppt/slides/_rels/slide98.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descr="C:\research\projects\HomeSensing\Water\Pictures\2010_05_01 - Discovery News and HydroSense\IMG_0040.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14600" y="-609600"/>
            <a:ext cx="16459200" cy="10972800"/>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Group 9"/>
          <p:cNvGrpSpPr/>
          <p:nvPr/>
        </p:nvGrpSpPr>
        <p:grpSpPr>
          <a:xfrm>
            <a:off x="-24062" y="6248400"/>
            <a:ext cx="10463463" cy="620010"/>
            <a:chOff x="-13648" y="6237989"/>
            <a:chExt cx="10463463" cy="620010"/>
          </a:xfrm>
        </p:grpSpPr>
        <p:sp>
          <p:nvSpPr>
            <p:cNvPr id="11" name="Rectangle 10"/>
            <p:cNvSpPr/>
            <p:nvPr/>
          </p:nvSpPr>
          <p:spPr>
            <a:xfrm>
              <a:off x="-1" y="6237989"/>
              <a:ext cx="9230615" cy="620010"/>
            </a:xfrm>
            <a:prstGeom prst="rect">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4" descr="C:\research\Posters\Affiliates2009-HydroSense\dub logo.png"/>
            <p:cNvPicPr>
              <a:picLocks noChangeAspect="1" noChangeArrowheads="1"/>
            </p:cNvPicPr>
            <p:nvPr/>
          </p:nvPicPr>
          <p:blipFill>
            <a:blip r:embed="rId4" cstate="print">
              <a:lum bright="90000"/>
            </a:blip>
            <a:srcRect/>
            <a:stretch>
              <a:fillRect/>
            </a:stretch>
          </p:blipFill>
          <p:spPr bwMode="auto">
            <a:xfrm>
              <a:off x="76200" y="6312276"/>
              <a:ext cx="620015" cy="317123"/>
            </a:xfrm>
            <a:prstGeom prst="rect">
              <a:avLst/>
            </a:prstGeom>
            <a:noFill/>
            <a:effectLst/>
          </p:spPr>
        </p:pic>
        <p:grpSp>
          <p:nvGrpSpPr>
            <p:cNvPr id="13" name="Group 27"/>
            <p:cNvGrpSpPr/>
            <p:nvPr/>
          </p:nvGrpSpPr>
          <p:grpSpPr>
            <a:xfrm>
              <a:off x="744477" y="6262760"/>
              <a:ext cx="779180" cy="391562"/>
              <a:chOff x="1125477" y="6020020"/>
              <a:chExt cx="779180" cy="391562"/>
            </a:xfrm>
          </p:grpSpPr>
          <p:sp>
            <p:nvSpPr>
              <p:cNvPr id="21" name="TextBox 20"/>
              <p:cNvSpPr txBox="1"/>
              <p:nvPr/>
            </p:nvSpPr>
            <p:spPr>
              <a:xfrm>
                <a:off x="1125477" y="6020020"/>
                <a:ext cx="779179" cy="140664"/>
              </a:xfrm>
              <a:prstGeom prst="rect">
                <a:avLst/>
              </a:prstGeom>
              <a:noFill/>
            </p:spPr>
            <p:txBody>
              <a:bodyPr wrap="square" lIns="0" tIns="0" rIns="0" bIns="0" rtlCol="0">
                <a:spAutoFit/>
              </a:bodyPr>
              <a:lstStyle/>
              <a:p>
                <a:r>
                  <a:rPr lang="en-US" sz="900" dirty="0">
                    <a:solidFill>
                      <a:schemeClr val="bg1">
                        <a:lumMod val="85000"/>
                      </a:schemeClr>
                    </a:solidFill>
                  </a:rPr>
                  <a:t>design:</a:t>
                </a:r>
              </a:p>
            </p:txBody>
          </p:sp>
          <p:sp>
            <p:nvSpPr>
              <p:cNvPr id="22" name="Rectangle 21"/>
              <p:cNvSpPr/>
              <p:nvPr/>
            </p:nvSpPr>
            <p:spPr>
              <a:xfrm>
                <a:off x="1125478" y="6140297"/>
                <a:ext cx="779179" cy="140664"/>
              </a:xfrm>
              <a:prstGeom prst="rect">
                <a:avLst/>
              </a:prstGeom>
            </p:spPr>
            <p:txBody>
              <a:bodyPr wrap="square" lIns="0" tIns="0" rIns="0" bIns="0">
                <a:spAutoFit/>
              </a:bodyPr>
              <a:lstStyle/>
              <a:p>
                <a:r>
                  <a:rPr lang="en-US" sz="900" dirty="0">
                    <a:solidFill>
                      <a:schemeClr val="bg1">
                        <a:lumMod val="85000"/>
                      </a:schemeClr>
                    </a:solidFill>
                  </a:rPr>
                  <a:t>use:</a:t>
                </a:r>
              </a:p>
            </p:txBody>
          </p:sp>
          <p:sp>
            <p:nvSpPr>
              <p:cNvPr id="23" name="Rectangle 22"/>
              <p:cNvSpPr/>
              <p:nvPr/>
            </p:nvSpPr>
            <p:spPr>
              <a:xfrm>
                <a:off x="1125478" y="6270918"/>
                <a:ext cx="779179" cy="140664"/>
              </a:xfrm>
              <a:prstGeom prst="rect">
                <a:avLst/>
              </a:prstGeom>
            </p:spPr>
            <p:txBody>
              <a:bodyPr wrap="square" lIns="0" tIns="0" rIns="0" bIns="0">
                <a:spAutoFit/>
              </a:bodyPr>
              <a:lstStyle/>
              <a:p>
                <a:r>
                  <a:rPr lang="en-US" sz="900" dirty="0">
                    <a:solidFill>
                      <a:schemeClr val="bg1">
                        <a:lumMod val="85000"/>
                      </a:schemeClr>
                    </a:solidFill>
                  </a:rPr>
                  <a:t>build:</a:t>
                </a:r>
              </a:p>
            </p:txBody>
          </p:sp>
        </p:grpSp>
        <p:grpSp>
          <p:nvGrpSpPr>
            <p:cNvPr id="14" name="Group 31"/>
            <p:cNvGrpSpPr/>
            <p:nvPr/>
          </p:nvGrpSpPr>
          <p:grpSpPr>
            <a:xfrm>
              <a:off x="3418243" y="6314189"/>
              <a:ext cx="2830156" cy="500166"/>
              <a:chOff x="4711899" y="6314190"/>
              <a:chExt cx="3289101" cy="500166"/>
            </a:xfrm>
          </p:grpSpPr>
          <p:sp>
            <p:nvSpPr>
              <p:cNvPr id="19" name="TextBox 18"/>
              <p:cNvSpPr txBox="1"/>
              <p:nvPr/>
            </p:nvSpPr>
            <p:spPr>
              <a:xfrm>
                <a:off x="4800599" y="6314190"/>
                <a:ext cx="3200401" cy="419668"/>
              </a:xfrm>
              <a:prstGeom prst="rect">
                <a:avLst/>
              </a:prstGeom>
              <a:noFill/>
              <a:effectLst/>
            </p:spPr>
            <p:txBody>
              <a:bodyPr wrap="square" lIns="0" tIns="0" rIns="0" bIns="0" rtlCol="0">
                <a:noAutofit/>
              </a:bodyPr>
              <a:lstStyle/>
              <a:p>
                <a:r>
                  <a:rPr lang="en-US" sz="2400" dirty="0">
                    <a:solidFill>
                      <a:schemeClr val="accent6"/>
                    </a:solidFill>
                    <a:latin typeface="Arial Black" pitchFamily="34" charset="0"/>
                  </a:rPr>
                  <a:t>ubi</a:t>
                </a:r>
                <a:r>
                  <a:rPr lang="en-US" sz="2400" dirty="0">
                    <a:solidFill>
                      <a:schemeClr val="bg1">
                        <a:lumMod val="75000"/>
                      </a:schemeClr>
                    </a:solidFill>
                    <a:latin typeface="Arial Black" pitchFamily="34" charset="0"/>
                  </a:rPr>
                  <a:t>comp </a:t>
                </a:r>
                <a:r>
                  <a:rPr lang="en-US" sz="2400" dirty="0">
                    <a:solidFill>
                      <a:schemeClr val="bg1">
                        <a:lumMod val="75000"/>
                      </a:schemeClr>
                    </a:solidFill>
                    <a:latin typeface="Arial" pitchFamily="34" charset="0"/>
                    <a:cs typeface="Arial" pitchFamily="34" charset="0"/>
                  </a:rPr>
                  <a:t>lab</a:t>
                </a:r>
              </a:p>
            </p:txBody>
          </p:sp>
          <p:sp>
            <p:nvSpPr>
              <p:cNvPr id="20" name="TextBox 19"/>
              <p:cNvSpPr txBox="1"/>
              <p:nvPr/>
            </p:nvSpPr>
            <p:spPr>
              <a:xfrm>
                <a:off x="4711899" y="6568135"/>
                <a:ext cx="3048001" cy="246221"/>
              </a:xfrm>
              <a:prstGeom prst="rect">
                <a:avLst/>
              </a:prstGeom>
              <a:noFill/>
            </p:spPr>
            <p:txBody>
              <a:bodyPr wrap="square" rtlCol="0">
                <a:spAutoFit/>
              </a:bodyPr>
              <a:lstStyle/>
              <a:p>
                <a:r>
                  <a:rPr lang="en-US" sz="1000" dirty="0">
                    <a:solidFill>
                      <a:schemeClr val="bg1">
                        <a:lumMod val="95000"/>
                      </a:schemeClr>
                    </a:solidFill>
                  </a:rPr>
                  <a:t>university of washington</a:t>
                </a:r>
              </a:p>
            </p:txBody>
          </p:sp>
        </p:grpSp>
        <p:grpSp>
          <p:nvGrpSpPr>
            <p:cNvPr id="15" name="Group 33"/>
            <p:cNvGrpSpPr/>
            <p:nvPr/>
          </p:nvGrpSpPr>
          <p:grpSpPr>
            <a:xfrm>
              <a:off x="7706615" y="6247226"/>
              <a:ext cx="2743200" cy="600363"/>
              <a:chOff x="7630415" y="6156634"/>
              <a:chExt cx="2743200" cy="600363"/>
            </a:xfrm>
          </p:grpSpPr>
          <p:pic>
            <p:nvPicPr>
              <p:cNvPr id="17" name="Picture 2" descr="C:\research\projects\Sustain\design\sustain_logo_transparent.png"/>
              <p:cNvPicPr>
                <a:picLocks noChangeAspect="1" noChangeArrowheads="1"/>
              </p:cNvPicPr>
              <p:nvPr/>
            </p:nvPicPr>
            <p:blipFill>
              <a:blip r:embed="rId5" cstate="print"/>
              <a:srcRect b="33333"/>
              <a:stretch>
                <a:fillRect/>
              </a:stretch>
            </p:blipFill>
            <p:spPr bwMode="auto">
              <a:xfrm>
                <a:off x="7717373" y="6156634"/>
                <a:ext cx="1310903" cy="371764"/>
              </a:xfrm>
              <a:prstGeom prst="rect">
                <a:avLst/>
              </a:prstGeom>
              <a:noFill/>
              <a:effectLst/>
            </p:spPr>
          </p:pic>
          <p:sp>
            <p:nvSpPr>
              <p:cNvPr id="18" name="TextBox 17"/>
              <p:cNvSpPr txBox="1"/>
              <p:nvPr/>
            </p:nvSpPr>
            <p:spPr>
              <a:xfrm>
                <a:off x="7630415" y="6495387"/>
                <a:ext cx="2743200" cy="261610"/>
              </a:xfrm>
              <a:prstGeom prst="rect">
                <a:avLst/>
              </a:prstGeom>
              <a:noFill/>
            </p:spPr>
            <p:txBody>
              <a:bodyPr wrap="square" rtlCol="0">
                <a:spAutoFit/>
              </a:bodyPr>
              <a:lstStyle/>
              <a:p>
                <a:r>
                  <a:rPr lang="en-US" sz="1100" spc="20" dirty="0">
                    <a:solidFill>
                      <a:schemeClr val="bg1">
                        <a:lumMod val="85000"/>
                      </a:schemeClr>
                    </a:solidFill>
                  </a:rPr>
                  <a:t>sustainability research</a:t>
                </a:r>
              </a:p>
            </p:txBody>
          </p:sp>
        </p:grpSp>
        <p:sp>
          <p:nvSpPr>
            <p:cNvPr id="16" name="TextBox 15"/>
            <p:cNvSpPr txBox="1"/>
            <p:nvPr/>
          </p:nvSpPr>
          <p:spPr>
            <a:xfrm>
              <a:off x="-13648" y="6614516"/>
              <a:ext cx="2622698" cy="230832"/>
            </a:xfrm>
            <a:prstGeom prst="rect">
              <a:avLst/>
            </a:prstGeom>
            <a:noFill/>
          </p:spPr>
          <p:txBody>
            <a:bodyPr wrap="square" rtlCol="0">
              <a:spAutoFit/>
            </a:bodyPr>
            <a:lstStyle/>
            <a:p>
              <a:r>
                <a:rPr lang="en-US" sz="900" dirty="0">
                  <a:solidFill>
                    <a:schemeClr val="bg1">
                      <a:lumMod val="95000"/>
                    </a:schemeClr>
                  </a:solidFill>
                </a:rPr>
                <a:t>university of washington</a:t>
              </a:r>
            </a:p>
          </p:txBody>
        </p:sp>
      </p:grpSp>
      <p:sp>
        <p:nvSpPr>
          <p:cNvPr id="2" name="Freeform 1"/>
          <p:cNvSpPr/>
          <p:nvPr/>
        </p:nvSpPr>
        <p:spPr>
          <a:xfrm>
            <a:off x="-1751128" y="-1569126"/>
            <a:ext cx="12573891" cy="7835873"/>
          </a:xfrm>
          <a:custGeom>
            <a:avLst/>
            <a:gdLst>
              <a:gd name="connsiteX0" fmla="*/ 5312980 w 12470524"/>
              <a:gd name="connsiteY0" fmla="*/ 7851227 h 7851227"/>
              <a:gd name="connsiteX1" fmla="*/ 5849007 w 12470524"/>
              <a:gd name="connsiteY1" fmla="*/ 3799489 h 7851227"/>
              <a:gd name="connsiteX2" fmla="*/ 5896304 w 12470524"/>
              <a:gd name="connsiteY2" fmla="*/ 3767958 h 7851227"/>
              <a:gd name="connsiteX3" fmla="*/ 12407462 w 12470524"/>
              <a:gd name="connsiteY3" fmla="*/ 4146331 h 7851227"/>
              <a:gd name="connsiteX4" fmla="*/ 12470524 w 12470524"/>
              <a:gd name="connsiteY4" fmla="*/ 0 h 7851227"/>
              <a:gd name="connsiteX5" fmla="*/ 0 w 12470524"/>
              <a:gd name="connsiteY5" fmla="*/ 0 h 7851227"/>
              <a:gd name="connsiteX6" fmla="*/ 0 w 12470524"/>
              <a:gd name="connsiteY6" fmla="*/ 7788165 h 7851227"/>
              <a:gd name="connsiteX7" fmla="*/ 5376042 w 12470524"/>
              <a:gd name="connsiteY7" fmla="*/ 7788165 h 7851227"/>
              <a:gd name="connsiteX0" fmla="*/ 5312980 w 12470524"/>
              <a:gd name="connsiteY0" fmla="*/ 7851227 h 7851227"/>
              <a:gd name="connsiteX1" fmla="*/ 5849007 w 12470524"/>
              <a:gd name="connsiteY1" fmla="*/ 3799489 h 7851227"/>
              <a:gd name="connsiteX2" fmla="*/ 5896304 w 12470524"/>
              <a:gd name="connsiteY2" fmla="*/ 3767958 h 7851227"/>
              <a:gd name="connsiteX3" fmla="*/ 12407462 w 12470524"/>
              <a:gd name="connsiteY3" fmla="*/ 4146331 h 7851227"/>
              <a:gd name="connsiteX4" fmla="*/ 12470524 w 12470524"/>
              <a:gd name="connsiteY4" fmla="*/ 0 h 7851227"/>
              <a:gd name="connsiteX5" fmla="*/ 0 w 12470524"/>
              <a:gd name="connsiteY5" fmla="*/ 0 h 7851227"/>
              <a:gd name="connsiteX6" fmla="*/ 0 w 12470524"/>
              <a:gd name="connsiteY6" fmla="*/ 7788165 h 7851227"/>
              <a:gd name="connsiteX7" fmla="*/ 5217016 w 12470524"/>
              <a:gd name="connsiteY7" fmla="*/ 7827922 h 7851227"/>
              <a:gd name="connsiteX0" fmla="*/ 5360687 w 12470524"/>
              <a:gd name="connsiteY0" fmla="*/ 7835324 h 7835324"/>
              <a:gd name="connsiteX1" fmla="*/ 5849007 w 12470524"/>
              <a:gd name="connsiteY1" fmla="*/ 3799489 h 7835324"/>
              <a:gd name="connsiteX2" fmla="*/ 5896304 w 12470524"/>
              <a:gd name="connsiteY2" fmla="*/ 3767958 h 7835324"/>
              <a:gd name="connsiteX3" fmla="*/ 12407462 w 12470524"/>
              <a:gd name="connsiteY3" fmla="*/ 4146331 h 7835324"/>
              <a:gd name="connsiteX4" fmla="*/ 12470524 w 12470524"/>
              <a:gd name="connsiteY4" fmla="*/ 0 h 7835324"/>
              <a:gd name="connsiteX5" fmla="*/ 0 w 12470524"/>
              <a:gd name="connsiteY5" fmla="*/ 0 h 7835324"/>
              <a:gd name="connsiteX6" fmla="*/ 0 w 12470524"/>
              <a:gd name="connsiteY6" fmla="*/ 7788165 h 7835324"/>
              <a:gd name="connsiteX7" fmla="*/ 5217016 w 12470524"/>
              <a:gd name="connsiteY7" fmla="*/ 7827922 h 7835324"/>
              <a:gd name="connsiteX0" fmla="*/ 5360687 w 12470524"/>
              <a:gd name="connsiteY0" fmla="*/ 7835324 h 7835324"/>
              <a:gd name="connsiteX1" fmla="*/ 5849007 w 12470524"/>
              <a:gd name="connsiteY1" fmla="*/ 3799489 h 7835324"/>
              <a:gd name="connsiteX2" fmla="*/ 5896304 w 12470524"/>
              <a:gd name="connsiteY2" fmla="*/ 3767958 h 7835324"/>
              <a:gd name="connsiteX3" fmla="*/ 12407462 w 12470524"/>
              <a:gd name="connsiteY3" fmla="*/ 4146331 h 7835324"/>
              <a:gd name="connsiteX4" fmla="*/ 12470524 w 12470524"/>
              <a:gd name="connsiteY4" fmla="*/ 0 h 7835324"/>
              <a:gd name="connsiteX5" fmla="*/ 0 w 12470524"/>
              <a:gd name="connsiteY5" fmla="*/ 0 h 7835324"/>
              <a:gd name="connsiteX6" fmla="*/ 0 w 12470524"/>
              <a:gd name="connsiteY6" fmla="*/ 7788165 h 7835324"/>
              <a:gd name="connsiteX7" fmla="*/ 5376042 w 12470524"/>
              <a:gd name="connsiteY7" fmla="*/ 7819971 h 7835324"/>
              <a:gd name="connsiteX0" fmla="*/ 5464054 w 12573891"/>
              <a:gd name="connsiteY0" fmla="*/ 7835324 h 7835873"/>
              <a:gd name="connsiteX1" fmla="*/ 5952374 w 12573891"/>
              <a:gd name="connsiteY1" fmla="*/ 3799489 h 7835873"/>
              <a:gd name="connsiteX2" fmla="*/ 5999671 w 12573891"/>
              <a:gd name="connsiteY2" fmla="*/ 3767958 h 7835873"/>
              <a:gd name="connsiteX3" fmla="*/ 12510829 w 12573891"/>
              <a:gd name="connsiteY3" fmla="*/ 4146331 h 7835873"/>
              <a:gd name="connsiteX4" fmla="*/ 12573891 w 12573891"/>
              <a:gd name="connsiteY4" fmla="*/ 0 h 7835873"/>
              <a:gd name="connsiteX5" fmla="*/ 103367 w 12573891"/>
              <a:gd name="connsiteY5" fmla="*/ 0 h 7835873"/>
              <a:gd name="connsiteX6" fmla="*/ 0 w 12573891"/>
              <a:gd name="connsiteY6" fmla="*/ 7835873 h 7835873"/>
              <a:gd name="connsiteX7" fmla="*/ 5479409 w 12573891"/>
              <a:gd name="connsiteY7" fmla="*/ 7819971 h 783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73891" h="7835873">
                <a:moveTo>
                  <a:pt x="5464054" y="7835324"/>
                </a:moveTo>
                <a:lnTo>
                  <a:pt x="5952374" y="3799489"/>
                </a:lnTo>
                <a:lnTo>
                  <a:pt x="5999671" y="3767958"/>
                </a:lnTo>
                <a:lnTo>
                  <a:pt x="12510829" y="4146331"/>
                </a:lnTo>
                <a:lnTo>
                  <a:pt x="12573891" y="0"/>
                </a:lnTo>
                <a:lnTo>
                  <a:pt x="103367" y="0"/>
                </a:lnTo>
                <a:lnTo>
                  <a:pt x="0" y="7835873"/>
                </a:lnTo>
                <a:lnTo>
                  <a:pt x="5479409" y="7819971"/>
                </a:lnTo>
              </a:path>
            </a:pathLst>
          </a:custGeom>
          <a:solidFill>
            <a:schemeClr val="tx1">
              <a:alpha val="5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2" name="Title 8"/>
          <p:cNvSpPr txBox="1">
            <a:spLocks/>
          </p:cNvSpPr>
          <p:nvPr/>
        </p:nvSpPr>
        <p:spPr>
          <a:xfrm>
            <a:off x="1905001" y="152400"/>
            <a:ext cx="7162799" cy="1524000"/>
          </a:xfrm>
          <a:prstGeom prst="rect">
            <a:avLst/>
          </a:prstGeom>
        </p:spPr>
        <p:txBody>
          <a:bodyPr vert="horz" lIns="9144" tIns="0" rIns="9144" bIns="9144" rtlCol="0" anchor="t">
            <a:noAutofit/>
          </a:bodyPr>
          <a:lstStyle/>
          <a:p>
            <a:pPr fontAlgn="base"/>
            <a:r>
              <a:rPr lang="en-US" sz="3600" dirty="0">
                <a:solidFill>
                  <a:schemeClr val="bg1"/>
                </a:solidFill>
                <a:latin typeface="Segoe UI Semibold" pitchFamily="34" charset="0"/>
              </a:rPr>
              <a:t>A Longitudinal Study of Pressure Sensing to Infer Real-World Water Usage Events in the Home</a:t>
            </a:r>
          </a:p>
        </p:txBody>
      </p:sp>
      <p:sp>
        <p:nvSpPr>
          <p:cNvPr id="26" name="TextBox 25"/>
          <p:cNvSpPr txBox="1"/>
          <p:nvPr/>
        </p:nvSpPr>
        <p:spPr>
          <a:xfrm>
            <a:off x="304800" y="4715541"/>
            <a:ext cx="3365500" cy="923259"/>
          </a:xfrm>
          <a:prstGeom prst="rect">
            <a:avLst/>
          </a:prstGeom>
          <a:solidFill>
            <a:schemeClr val="tx1">
              <a:alpha val="29000"/>
            </a:schemeClr>
          </a:solidFill>
          <a:ln w="19050">
            <a:solidFill>
              <a:schemeClr val="tx1"/>
            </a:solidFill>
          </a:ln>
        </p:spPr>
        <p:txBody>
          <a:bodyPr wrap="square" lIns="91369" tIns="45685" rIns="0" bIns="45685" rtlCol="0">
            <a:spAutoFit/>
          </a:bodyPr>
          <a:lstStyle/>
          <a:p>
            <a:r>
              <a:rPr lang="en-US" b="1" dirty="0">
                <a:solidFill>
                  <a:schemeClr val="bg1">
                    <a:lumMod val="95000"/>
                  </a:schemeClr>
                </a:solidFill>
                <a:latin typeface="Segoe Condensed" pitchFamily="34" charset="0"/>
              </a:rPr>
              <a:t>Eric </a:t>
            </a:r>
            <a:r>
              <a:rPr lang="en-US" b="1" dirty="0" smtClean="0">
                <a:solidFill>
                  <a:schemeClr val="bg1">
                    <a:lumMod val="95000"/>
                  </a:schemeClr>
                </a:solidFill>
                <a:latin typeface="Segoe Condensed" pitchFamily="34" charset="0"/>
              </a:rPr>
              <a:t>Larson</a:t>
            </a:r>
            <a:r>
              <a:rPr lang="en-US" dirty="0" smtClean="0">
                <a:solidFill>
                  <a:schemeClr val="bg1">
                    <a:lumMod val="95000"/>
                  </a:schemeClr>
                </a:solidFill>
                <a:latin typeface="Segoe Condensed" pitchFamily="34" charset="0"/>
              </a:rPr>
              <a:t>,</a:t>
            </a:r>
            <a:r>
              <a:rPr lang="en-US" b="1" dirty="0" smtClean="0">
                <a:solidFill>
                  <a:schemeClr val="bg1">
                    <a:lumMod val="95000"/>
                  </a:schemeClr>
                </a:solidFill>
                <a:latin typeface="Segoe Condensed" pitchFamily="34" charset="0"/>
              </a:rPr>
              <a:t> </a:t>
            </a:r>
            <a:r>
              <a:rPr lang="en-US" dirty="0" smtClean="0">
                <a:solidFill>
                  <a:schemeClr val="bg1">
                    <a:lumMod val="95000"/>
                  </a:schemeClr>
                </a:solidFill>
                <a:latin typeface="Segoe Condensed" pitchFamily="34" charset="0"/>
              </a:rPr>
              <a:t>Jon Froehlich, </a:t>
            </a:r>
            <a:r>
              <a:rPr lang="en-US" dirty="0">
                <a:solidFill>
                  <a:schemeClr val="bg1">
                    <a:lumMod val="95000"/>
                  </a:schemeClr>
                </a:solidFill>
                <a:latin typeface="Segoe Condensed" pitchFamily="34" charset="0"/>
              </a:rPr>
              <a:t>Elliot Saba, Tim Campbell, Les Atlas, James Fogarty and </a:t>
            </a:r>
            <a:r>
              <a:rPr lang="en-US" dirty="0" err="1">
                <a:solidFill>
                  <a:schemeClr val="bg1">
                    <a:lumMod val="95000"/>
                  </a:schemeClr>
                </a:solidFill>
                <a:latin typeface="Segoe Condensed" pitchFamily="34" charset="0"/>
              </a:rPr>
              <a:t>Shwetak</a:t>
            </a:r>
            <a:r>
              <a:rPr lang="en-US" dirty="0">
                <a:solidFill>
                  <a:schemeClr val="bg1">
                    <a:lumMod val="95000"/>
                  </a:schemeClr>
                </a:solidFill>
                <a:latin typeface="Segoe Condensed" pitchFamily="34" charset="0"/>
              </a:rPr>
              <a:t> Patel</a:t>
            </a:r>
          </a:p>
        </p:txBody>
      </p:sp>
    </p:spTree>
    <p:extLst>
      <p:ext uri="{BB962C8B-B14F-4D97-AF65-F5344CB8AC3E}">
        <p14:creationId xmlns:p14="http://schemas.microsoft.com/office/powerpoint/2010/main" val="213779261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b="1" dirty="0" err="1" smtClean="0">
                <a:solidFill>
                  <a:prstClr val="white"/>
                </a:solidFill>
                <a:latin typeface="Segoe UI Semibold" pitchFamily="34" charset="0"/>
                <a:ea typeface="Segoe UI" pitchFamily="34" charset="0"/>
                <a:cs typeface="Segoe UI" pitchFamily="34" charset="0"/>
              </a:rPr>
              <a:t>hydro</a:t>
            </a:r>
            <a:r>
              <a:rPr lang="en-US" sz="5400" dirty="0" err="1" smtClean="0">
                <a:solidFill>
                  <a:prstClr val="white"/>
                </a:solidFill>
                <a:latin typeface="Segoe UI Light" pitchFamily="34" charset="0"/>
                <a:ea typeface="Segoe UI" pitchFamily="34" charset="0"/>
                <a:cs typeface="Segoe UI" pitchFamily="34" charset="0"/>
              </a:rPr>
              <a:t>sense</a:t>
            </a:r>
            <a:endParaRPr lang="en-US" sz="7200" dirty="0">
              <a:solidFill>
                <a:prstClr val="white"/>
              </a:solidFill>
              <a:latin typeface="Segoe UI Light" pitchFamily="34" charset="0"/>
              <a:ea typeface="Segoe UI" pitchFamily="34" charset="0"/>
              <a:cs typeface="Segoe UI" pitchFamily="34" charset="0"/>
            </a:endParaRPr>
          </a:p>
        </p:txBody>
      </p:sp>
      <p:sp>
        <p:nvSpPr>
          <p:cNvPr id="3" name="TextBox 2"/>
          <p:cNvSpPr txBox="1"/>
          <p:nvPr/>
        </p:nvSpPr>
        <p:spPr>
          <a:xfrm>
            <a:off x="221441" y="1021959"/>
            <a:ext cx="4176088" cy="954107"/>
          </a:xfrm>
          <a:prstGeom prst="rect">
            <a:avLst/>
          </a:prstGeom>
          <a:noFill/>
        </p:spPr>
        <p:txBody>
          <a:bodyPr wrap="square" rtlCol="0">
            <a:spAutoFit/>
          </a:bodyPr>
          <a:lstStyle/>
          <a:p>
            <a:r>
              <a:rPr lang="en-US" sz="2800" dirty="0">
                <a:solidFill>
                  <a:schemeClr val="bg1">
                    <a:lumMod val="95000"/>
                  </a:schemeClr>
                </a:solidFill>
                <a:latin typeface="Segoe UI Light" pitchFamily="34" charset="0"/>
              </a:rPr>
              <a:t>u</a:t>
            </a:r>
            <a:r>
              <a:rPr lang="en-US" sz="2800" dirty="0" smtClean="0">
                <a:solidFill>
                  <a:schemeClr val="bg1">
                    <a:lumMod val="95000"/>
                  </a:schemeClr>
                </a:solidFill>
                <a:latin typeface="Segoe UI Light" pitchFamily="34" charset="0"/>
              </a:rPr>
              <a:t>ses pressure waves to identify usage</a:t>
            </a:r>
          </a:p>
        </p:txBody>
      </p:sp>
      <p:pic>
        <p:nvPicPr>
          <p:cNvPr id="2050"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0913"/>
          <a:stretch/>
        </p:blipFill>
        <p:spPr bwMode="auto">
          <a:xfrm>
            <a:off x="2483892" y="1604649"/>
            <a:ext cx="4725283" cy="3752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 name="Rectangle 29"/>
          <p:cNvSpPr/>
          <p:nvPr/>
        </p:nvSpPr>
        <p:spPr>
          <a:xfrm>
            <a:off x="1752600" y="3276600"/>
            <a:ext cx="838200" cy="18848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5299469" y="2208492"/>
            <a:ext cx="2507461" cy="1237342"/>
            <a:chOff x="6317035" y="521269"/>
            <a:chExt cx="2507461" cy="1237342"/>
          </a:xfrm>
        </p:grpSpPr>
        <p:pic>
          <p:nvPicPr>
            <p:cNvPr id="4"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7035" y="560787"/>
              <a:ext cx="2506284" cy="1197824"/>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7239000" y="521269"/>
              <a:ext cx="1585496"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bath open</a:t>
              </a:r>
            </a:p>
          </p:txBody>
        </p:sp>
      </p:grpSp>
      <p:grpSp>
        <p:nvGrpSpPr>
          <p:cNvPr id="24" name="Group 23"/>
          <p:cNvGrpSpPr/>
          <p:nvPr/>
        </p:nvGrpSpPr>
        <p:grpSpPr>
          <a:xfrm>
            <a:off x="5174219" y="3125430"/>
            <a:ext cx="2499839" cy="1369139"/>
            <a:chOff x="6339361" y="5143537"/>
            <a:chExt cx="2499839" cy="1369139"/>
          </a:xfrm>
        </p:grpSpPr>
        <p:pic>
          <p:nvPicPr>
            <p:cNvPr id="7" name="Picture 13"/>
            <p:cNvPicPr>
              <a:picLocks noChangeAspect="1" noChangeArrowheads="1"/>
            </p:cNvPicPr>
            <p:nvPr/>
          </p:nvPicPr>
          <p:blipFill rotWithShape="1">
            <a:blip r:embed="rId5">
              <a:extLst>
                <a:ext uri="{28A0092B-C50C-407E-A947-70E740481C1C}">
                  <a14:useLocalDpi xmlns:a14="http://schemas.microsoft.com/office/drawing/2010/main" val="0"/>
                </a:ext>
              </a:extLst>
            </a:blip>
            <a:srcRect l="12063" b="16127"/>
            <a:stretch/>
          </p:blipFill>
          <p:spPr bwMode="auto">
            <a:xfrm>
              <a:off x="6339361" y="5197113"/>
              <a:ext cx="2499839" cy="1315563"/>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6491761" y="5143537"/>
              <a:ext cx="2347439"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dishwasher open</a:t>
              </a:r>
            </a:p>
          </p:txBody>
        </p:sp>
      </p:grpSp>
      <p:grpSp>
        <p:nvGrpSpPr>
          <p:cNvPr id="25" name="Group 24"/>
          <p:cNvGrpSpPr/>
          <p:nvPr/>
        </p:nvGrpSpPr>
        <p:grpSpPr>
          <a:xfrm>
            <a:off x="4191000" y="2095916"/>
            <a:ext cx="2528552" cy="1299045"/>
            <a:chOff x="6934200" y="2181911"/>
            <a:chExt cx="2528552" cy="1299045"/>
          </a:xfrm>
        </p:grpSpPr>
        <p:pic>
          <p:nvPicPr>
            <p:cNvPr id="10" name="Picture 2"/>
            <p:cNvPicPr>
              <a:picLocks noChangeAspect="1" noChangeArrowheads="1"/>
            </p:cNvPicPr>
            <p:nvPr/>
          </p:nvPicPr>
          <p:blipFill rotWithShape="1">
            <a:blip r:embed="rId6">
              <a:extLst>
                <a:ext uri="{28A0092B-C50C-407E-A947-70E740481C1C}">
                  <a14:useLocalDpi xmlns:a14="http://schemas.microsoft.com/office/drawing/2010/main" val="0"/>
                </a:ext>
              </a:extLst>
            </a:blip>
            <a:srcRect l="11109" b="17804"/>
            <a:stretch/>
          </p:blipFill>
          <p:spPr bwMode="auto">
            <a:xfrm>
              <a:off x="6934200" y="2192522"/>
              <a:ext cx="2517021" cy="1288434"/>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xtBox 10"/>
            <p:cNvSpPr txBox="1"/>
            <p:nvPr/>
          </p:nvSpPr>
          <p:spPr>
            <a:xfrm>
              <a:off x="6991853" y="2181911"/>
              <a:ext cx="2470899"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upstairs toilet flush</a:t>
              </a:r>
            </a:p>
          </p:txBody>
        </p:sp>
      </p:grpSp>
      <p:grpSp>
        <p:nvGrpSpPr>
          <p:cNvPr id="29" name="Group 28"/>
          <p:cNvGrpSpPr/>
          <p:nvPr/>
        </p:nvGrpSpPr>
        <p:grpSpPr>
          <a:xfrm>
            <a:off x="5212891" y="3897035"/>
            <a:ext cx="2594039" cy="1362443"/>
            <a:chOff x="-4865645" y="2282712"/>
            <a:chExt cx="2594039" cy="1362443"/>
          </a:xfrm>
        </p:grpSpPr>
        <p:pic>
          <p:nvPicPr>
            <p:cNvPr id="13" name="Picture 8"/>
            <p:cNvPicPr>
              <a:picLocks noChangeAspect="1" noChangeArrowheads="1"/>
            </p:cNvPicPr>
            <p:nvPr/>
          </p:nvPicPr>
          <p:blipFill rotWithShape="1">
            <a:blip r:embed="rId7">
              <a:extLst>
                <a:ext uri="{28A0092B-C50C-407E-A947-70E740481C1C}">
                  <a14:useLocalDpi xmlns:a14="http://schemas.microsoft.com/office/drawing/2010/main" val="0"/>
                </a:ext>
              </a:extLst>
            </a:blip>
            <a:srcRect l="11664" b="16853"/>
            <a:stretch/>
          </p:blipFill>
          <p:spPr bwMode="auto">
            <a:xfrm>
              <a:off x="-4865645" y="2313539"/>
              <a:ext cx="2559379" cy="1331616"/>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13"/>
            <p:cNvSpPr txBox="1"/>
            <p:nvPr/>
          </p:nvSpPr>
          <p:spPr>
            <a:xfrm>
              <a:off x="-4804463" y="2282712"/>
              <a:ext cx="2532857"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toilet flush</a:t>
              </a:r>
            </a:p>
          </p:txBody>
        </p:sp>
      </p:grpSp>
      <p:grpSp>
        <p:nvGrpSpPr>
          <p:cNvPr id="28" name="Group 27"/>
          <p:cNvGrpSpPr/>
          <p:nvPr/>
        </p:nvGrpSpPr>
        <p:grpSpPr>
          <a:xfrm>
            <a:off x="4489534" y="3799340"/>
            <a:ext cx="2524648" cy="1346148"/>
            <a:chOff x="-4865645" y="3761713"/>
            <a:chExt cx="2524648" cy="1346148"/>
          </a:xfrm>
        </p:grpSpPr>
        <p:pic>
          <p:nvPicPr>
            <p:cNvPr id="16"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65645" y="3761713"/>
              <a:ext cx="2524648" cy="1346148"/>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TextBox 16"/>
            <p:cNvSpPr txBox="1"/>
            <p:nvPr/>
          </p:nvSpPr>
          <p:spPr>
            <a:xfrm>
              <a:off x="-4834818" y="3761713"/>
              <a:ext cx="2492851"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shower open</a:t>
              </a:r>
            </a:p>
          </p:txBody>
        </p:sp>
      </p:grpSp>
      <p:grpSp>
        <p:nvGrpSpPr>
          <p:cNvPr id="27" name="Group 26"/>
          <p:cNvGrpSpPr/>
          <p:nvPr/>
        </p:nvGrpSpPr>
        <p:grpSpPr>
          <a:xfrm>
            <a:off x="4955629" y="2859341"/>
            <a:ext cx="2531609" cy="1237749"/>
            <a:chOff x="-4873576" y="5410200"/>
            <a:chExt cx="2531609" cy="1237749"/>
          </a:xfrm>
        </p:grpSpPr>
        <p:pic>
          <p:nvPicPr>
            <p:cNvPr id="1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873576" y="5410200"/>
              <a:ext cx="2531609" cy="1237749"/>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p:cNvSpPr txBox="1"/>
            <p:nvPr/>
          </p:nvSpPr>
          <p:spPr>
            <a:xfrm>
              <a:off x="-4495799" y="5421849"/>
              <a:ext cx="2126382"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cold open</a:t>
              </a:r>
            </a:p>
          </p:txBody>
        </p:sp>
      </p:grpSp>
      <p:grpSp>
        <p:nvGrpSpPr>
          <p:cNvPr id="26" name="Group 25"/>
          <p:cNvGrpSpPr/>
          <p:nvPr/>
        </p:nvGrpSpPr>
        <p:grpSpPr>
          <a:xfrm>
            <a:off x="-3276600" y="1772796"/>
            <a:ext cx="2543171" cy="1271502"/>
            <a:chOff x="-4885138" y="6732581"/>
            <a:chExt cx="2543171" cy="1271502"/>
          </a:xfrm>
        </p:grpSpPr>
        <p:pic>
          <p:nvPicPr>
            <p:cNvPr id="22"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85138" y="6765263"/>
              <a:ext cx="2543171" cy="1238820"/>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22"/>
            <p:cNvSpPr txBox="1"/>
            <p:nvPr/>
          </p:nvSpPr>
          <p:spPr>
            <a:xfrm>
              <a:off x="-4572000" y="6732581"/>
              <a:ext cx="2216763"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hot open</a:t>
              </a:r>
            </a:p>
          </p:txBody>
        </p:sp>
      </p:grpSp>
      <p:grpSp>
        <p:nvGrpSpPr>
          <p:cNvPr id="6" name="Group 5"/>
          <p:cNvGrpSpPr/>
          <p:nvPr/>
        </p:nvGrpSpPr>
        <p:grpSpPr>
          <a:xfrm>
            <a:off x="3937040" y="2811545"/>
            <a:ext cx="2573931" cy="1288841"/>
            <a:chOff x="82628" y="2555844"/>
            <a:chExt cx="2573931" cy="1288841"/>
          </a:xfrm>
        </p:grpSpPr>
        <p:pic>
          <p:nvPicPr>
            <p:cNvPr id="307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2628" y="2618064"/>
              <a:ext cx="2542032" cy="1226621"/>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 name="TextBox 30"/>
            <p:cNvSpPr txBox="1"/>
            <p:nvPr/>
          </p:nvSpPr>
          <p:spPr>
            <a:xfrm>
              <a:off x="439796" y="2555844"/>
              <a:ext cx="2216763"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hot open</a:t>
              </a:r>
            </a:p>
          </p:txBody>
        </p:sp>
      </p:grpSp>
    </p:spTree>
    <p:extLst>
      <p:ext uri="{BB962C8B-B14F-4D97-AF65-F5344CB8AC3E}">
        <p14:creationId xmlns:p14="http://schemas.microsoft.com/office/powerpoint/2010/main" val="1863619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Effect transition="in" filter="fade">
                                      <p:cBhvr>
                                        <p:cTn id="9" dur="1000"/>
                                        <p:tgtEl>
                                          <p:spTgt spid="2"/>
                                        </p:tgtEl>
                                      </p:cBhvr>
                                    </p:animEffect>
                                  </p:childTnLst>
                                </p:cTn>
                              </p:par>
                              <p:par>
                                <p:cTn id="10" presetID="42" presetClass="path" presetSubtype="0" accel="50000" decel="50000" fill="hold" nodeType="withEffect">
                                  <p:stCondLst>
                                    <p:cond delay="0"/>
                                  </p:stCondLst>
                                  <p:childTnLst>
                                    <p:animMotion origin="layout" path="M 3.33333E-6 1.48148E-6 L -0.25834 -0.26783 " pathEditMode="relative" rAng="0" ptsTypes="AA">
                                      <p:cBhvr>
                                        <p:cTn id="11" dur="1250" fill="hold"/>
                                        <p:tgtEl>
                                          <p:spTgt spid="2"/>
                                        </p:tgtEl>
                                        <p:attrNameLst>
                                          <p:attrName>ppt_x</p:attrName>
                                          <p:attrName>ppt_y</p:attrName>
                                        </p:attrNameLst>
                                      </p:cBhvr>
                                      <p:rCtr x="-12917" y="-13403"/>
                                    </p:animMotion>
                                  </p:childTnLst>
                                </p:cTn>
                              </p:par>
                              <p:par>
                                <p:cTn id="12" presetID="53" presetClass="entr" presetSubtype="16" fill="hold" nodeType="withEffect">
                                  <p:stCondLst>
                                    <p:cond delay="250"/>
                                  </p:stCondLst>
                                  <p:childTnLst>
                                    <p:set>
                                      <p:cBhvr>
                                        <p:cTn id="13" dur="1" fill="hold">
                                          <p:stCondLst>
                                            <p:cond delay="0"/>
                                          </p:stCondLst>
                                        </p:cTn>
                                        <p:tgtEl>
                                          <p:spTgt spid="24"/>
                                        </p:tgtEl>
                                        <p:attrNameLst>
                                          <p:attrName>style.visibility</p:attrName>
                                        </p:attrNameLst>
                                      </p:cBhvr>
                                      <p:to>
                                        <p:strVal val="visible"/>
                                      </p:to>
                                    </p:set>
                                    <p:anim calcmode="lin" valueType="num">
                                      <p:cBhvr>
                                        <p:cTn id="14" dur="1000" fill="hold"/>
                                        <p:tgtEl>
                                          <p:spTgt spid="24"/>
                                        </p:tgtEl>
                                        <p:attrNameLst>
                                          <p:attrName>ppt_w</p:attrName>
                                        </p:attrNameLst>
                                      </p:cBhvr>
                                      <p:tavLst>
                                        <p:tav tm="0">
                                          <p:val>
                                            <p:fltVal val="0"/>
                                          </p:val>
                                        </p:tav>
                                        <p:tav tm="100000">
                                          <p:val>
                                            <p:strVal val="#ppt_w"/>
                                          </p:val>
                                        </p:tav>
                                      </p:tavLst>
                                    </p:anim>
                                    <p:anim calcmode="lin" valueType="num">
                                      <p:cBhvr>
                                        <p:cTn id="15" dur="1000" fill="hold"/>
                                        <p:tgtEl>
                                          <p:spTgt spid="24"/>
                                        </p:tgtEl>
                                        <p:attrNameLst>
                                          <p:attrName>ppt_h</p:attrName>
                                        </p:attrNameLst>
                                      </p:cBhvr>
                                      <p:tavLst>
                                        <p:tav tm="0">
                                          <p:val>
                                            <p:fltVal val="0"/>
                                          </p:val>
                                        </p:tav>
                                        <p:tav tm="100000">
                                          <p:val>
                                            <p:strVal val="#ppt_h"/>
                                          </p:val>
                                        </p:tav>
                                      </p:tavLst>
                                    </p:anim>
                                    <p:animEffect transition="in" filter="fade">
                                      <p:cBhvr>
                                        <p:cTn id="16" dur="1000"/>
                                        <p:tgtEl>
                                          <p:spTgt spid="24"/>
                                        </p:tgtEl>
                                      </p:cBhvr>
                                    </p:animEffect>
                                  </p:childTnLst>
                                </p:cTn>
                              </p:par>
                              <p:par>
                                <p:cTn id="17" presetID="42" presetClass="path" presetSubtype="0" accel="50000" decel="50000" fill="hold" nodeType="withEffect">
                                  <p:stCondLst>
                                    <p:cond delay="250"/>
                                  </p:stCondLst>
                                  <p:childTnLst>
                                    <p:animMotion origin="layout" path="M -5.55556E-7 4.44444E-6 L 0.13924 0.25555 " pathEditMode="relative" rAng="0" ptsTypes="AA">
                                      <p:cBhvr>
                                        <p:cTn id="18" dur="1250" fill="hold"/>
                                        <p:tgtEl>
                                          <p:spTgt spid="24"/>
                                        </p:tgtEl>
                                        <p:attrNameLst>
                                          <p:attrName>ppt_x</p:attrName>
                                          <p:attrName>ppt_y</p:attrName>
                                        </p:attrNameLst>
                                      </p:cBhvr>
                                      <p:rCtr x="6962" y="12778"/>
                                    </p:animMotion>
                                  </p:childTnLst>
                                </p:cTn>
                              </p:par>
                              <p:par>
                                <p:cTn id="19" presetID="53" presetClass="entr" presetSubtype="16" fill="hold" nodeType="withEffect">
                                  <p:stCondLst>
                                    <p:cond delay="500"/>
                                  </p:stCondLst>
                                  <p:childTnLst>
                                    <p:set>
                                      <p:cBhvr>
                                        <p:cTn id="20" dur="1" fill="hold">
                                          <p:stCondLst>
                                            <p:cond delay="0"/>
                                          </p:stCondLst>
                                        </p:cTn>
                                        <p:tgtEl>
                                          <p:spTgt spid="28"/>
                                        </p:tgtEl>
                                        <p:attrNameLst>
                                          <p:attrName>style.visibility</p:attrName>
                                        </p:attrNameLst>
                                      </p:cBhvr>
                                      <p:to>
                                        <p:strVal val="visible"/>
                                      </p:to>
                                    </p:set>
                                    <p:anim calcmode="lin" valueType="num">
                                      <p:cBhvr>
                                        <p:cTn id="21" dur="1000" fill="hold"/>
                                        <p:tgtEl>
                                          <p:spTgt spid="28"/>
                                        </p:tgtEl>
                                        <p:attrNameLst>
                                          <p:attrName>ppt_w</p:attrName>
                                        </p:attrNameLst>
                                      </p:cBhvr>
                                      <p:tavLst>
                                        <p:tav tm="0">
                                          <p:val>
                                            <p:fltVal val="0"/>
                                          </p:val>
                                        </p:tav>
                                        <p:tav tm="100000">
                                          <p:val>
                                            <p:strVal val="#ppt_w"/>
                                          </p:val>
                                        </p:tav>
                                      </p:tavLst>
                                    </p:anim>
                                    <p:anim calcmode="lin" valueType="num">
                                      <p:cBhvr>
                                        <p:cTn id="22" dur="1000" fill="hold"/>
                                        <p:tgtEl>
                                          <p:spTgt spid="28"/>
                                        </p:tgtEl>
                                        <p:attrNameLst>
                                          <p:attrName>ppt_h</p:attrName>
                                        </p:attrNameLst>
                                      </p:cBhvr>
                                      <p:tavLst>
                                        <p:tav tm="0">
                                          <p:val>
                                            <p:fltVal val="0"/>
                                          </p:val>
                                        </p:tav>
                                        <p:tav tm="100000">
                                          <p:val>
                                            <p:strVal val="#ppt_h"/>
                                          </p:val>
                                        </p:tav>
                                      </p:tavLst>
                                    </p:anim>
                                    <p:animEffect transition="in" filter="fade">
                                      <p:cBhvr>
                                        <p:cTn id="23" dur="1000"/>
                                        <p:tgtEl>
                                          <p:spTgt spid="28"/>
                                        </p:tgtEl>
                                      </p:cBhvr>
                                    </p:animEffect>
                                  </p:childTnLst>
                                </p:cTn>
                              </p:par>
                              <p:par>
                                <p:cTn id="24" presetID="42" presetClass="path" presetSubtype="0" accel="50000" decel="50000" fill="hold" nodeType="withEffect">
                                  <p:stCondLst>
                                    <p:cond delay="500"/>
                                  </p:stCondLst>
                                  <p:childTnLst>
                                    <p:animMotion origin="layout" path="M -3.05556E-6 -3.33333E-6 L -0.41232 0.17014 " pathEditMode="relative" rAng="0" ptsTypes="AA">
                                      <p:cBhvr>
                                        <p:cTn id="25" dur="1250" fill="hold"/>
                                        <p:tgtEl>
                                          <p:spTgt spid="28"/>
                                        </p:tgtEl>
                                        <p:attrNameLst>
                                          <p:attrName>ppt_x</p:attrName>
                                          <p:attrName>ppt_y</p:attrName>
                                        </p:attrNameLst>
                                      </p:cBhvr>
                                      <p:rCtr x="-20625" y="8495"/>
                                    </p:animMotion>
                                  </p:childTnLst>
                                </p:cTn>
                              </p:par>
                            </p:childTnLst>
                          </p:cTn>
                        </p:par>
                      </p:childTnLst>
                    </p:cTn>
                  </p:par>
                  <p:par>
                    <p:cTn id="26" fill="hold">
                      <p:stCondLst>
                        <p:cond delay="indefinite"/>
                      </p:stCondLst>
                      <p:childTnLst>
                        <p:par>
                          <p:cTn id="27" fill="hold">
                            <p:stCondLst>
                              <p:cond delay="0"/>
                            </p:stCondLst>
                            <p:childTnLst>
                              <p:par>
                                <p:cTn id="28" presetID="53" presetClass="entr" presetSubtype="16" fill="hold" nodeType="clickEffect">
                                  <p:stCondLst>
                                    <p:cond delay="0"/>
                                  </p:stCondLst>
                                  <p:childTnLst>
                                    <p:set>
                                      <p:cBhvr>
                                        <p:cTn id="29" dur="1" fill="hold">
                                          <p:stCondLst>
                                            <p:cond delay="0"/>
                                          </p:stCondLst>
                                        </p:cTn>
                                        <p:tgtEl>
                                          <p:spTgt spid="29"/>
                                        </p:tgtEl>
                                        <p:attrNameLst>
                                          <p:attrName>style.visibility</p:attrName>
                                        </p:attrNameLst>
                                      </p:cBhvr>
                                      <p:to>
                                        <p:strVal val="visible"/>
                                      </p:to>
                                    </p:set>
                                    <p:anim calcmode="lin" valueType="num">
                                      <p:cBhvr>
                                        <p:cTn id="30" dur="1000" fill="hold"/>
                                        <p:tgtEl>
                                          <p:spTgt spid="29"/>
                                        </p:tgtEl>
                                        <p:attrNameLst>
                                          <p:attrName>ppt_w</p:attrName>
                                        </p:attrNameLst>
                                      </p:cBhvr>
                                      <p:tavLst>
                                        <p:tav tm="0">
                                          <p:val>
                                            <p:fltVal val="0"/>
                                          </p:val>
                                        </p:tav>
                                        <p:tav tm="100000">
                                          <p:val>
                                            <p:strVal val="#ppt_w"/>
                                          </p:val>
                                        </p:tav>
                                      </p:tavLst>
                                    </p:anim>
                                    <p:anim calcmode="lin" valueType="num">
                                      <p:cBhvr>
                                        <p:cTn id="31" dur="1000" fill="hold"/>
                                        <p:tgtEl>
                                          <p:spTgt spid="29"/>
                                        </p:tgtEl>
                                        <p:attrNameLst>
                                          <p:attrName>ppt_h</p:attrName>
                                        </p:attrNameLst>
                                      </p:cBhvr>
                                      <p:tavLst>
                                        <p:tav tm="0">
                                          <p:val>
                                            <p:fltVal val="0"/>
                                          </p:val>
                                        </p:tav>
                                        <p:tav tm="100000">
                                          <p:val>
                                            <p:strVal val="#ppt_h"/>
                                          </p:val>
                                        </p:tav>
                                      </p:tavLst>
                                    </p:anim>
                                    <p:animEffect transition="in" filter="fade">
                                      <p:cBhvr>
                                        <p:cTn id="32" dur="1000"/>
                                        <p:tgtEl>
                                          <p:spTgt spid="29"/>
                                        </p:tgtEl>
                                      </p:cBhvr>
                                    </p:animEffect>
                                  </p:childTnLst>
                                </p:cTn>
                              </p:par>
                              <p:par>
                                <p:cTn id="33" presetID="42" presetClass="path" presetSubtype="0" accel="50000" decel="50000" fill="hold" nodeType="withEffect">
                                  <p:stCondLst>
                                    <p:cond delay="0"/>
                                  </p:stCondLst>
                                  <p:childTnLst>
                                    <p:animMotion origin="layout" path="M 8.33333E-7 -2.59259E-6 L 0.12969 -0.11203 " pathEditMode="relative" rAng="0" ptsTypes="AA">
                                      <p:cBhvr>
                                        <p:cTn id="34" dur="1250" fill="hold"/>
                                        <p:tgtEl>
                                          <p:spTgt spid="29"/>
                                        </p:tgtEl>
                                        <p:attrNameLst>
                                          <p:attrName>ppt_x</p:attrName>
                                          <p:attrName>ppt_y</p:attrName>
                                        </p:attrNameLst>
                                      </p:cBhvr>
                                      <p:rCtr x="6476" y="-5602"/>
                                    </p:animMotion>
                                  </p:childTnLst>
                                </p:cTn>
                              </p:par>
                              <p:par>
                                <p:cTn id="35" presetID="53" presetClass="entr" presetSubtype="16" fill="hold" nodeType="withEffect">
                                  <p:stCondLst>
                                    <p:cond delay="250"/>
                                  </p:stCondLst>
                                  <p:childTnLst>
                                    <p:set>
                                      <p:cBhvr>
                                        <p:cTn id="36" dur="1" fill="hold">
                                          <p:stCondLst>
                                            <p:cond delay="0"/>
                                          </p:stCondLst>
                                        </p:cTn>
                                        <p:tgtEl>
                                          <p:spTgt spid="25"/>
                                        </p:tgtEl>
                                        <p:attrNameLst>
                                          <p:attrName>style.visibility</p:attrName>
                                        </p:attrNameLst>
                                      </p:cBhvr>
                                      <p:to>
                                        <p:strVal val="visible"/>
                                      </p:to>
                                    </p:set>
                                    <p:anim calcmode="lin" valueType="num">
                                      <p:cBhvr>
                                        <p:cTn id="37" dur="1000" fill="hold"/>
                                        <p:tgtEl>
                                          <p:spTgt spid="25"/>
                                        </p:tgtEl>
                                        <p:attrNameLst>
                                          <p:attrName>ppt_w</p:attrName>
                                        </p:attrNameLst>
                                      </p:cBhvr>
                                      <p:tavLst>
                                        <p:tav tm="0">
                                          <p:val>
                                            <p:fltVal val="0"/>
                                          </p:val>
                                        </p:tav>
                                        <p:tav tm="100000">
                                          <p:val>
                                            <p:strVal val="#ppt_w"/>
                                          </p:val>
                                        </p:tav>
                                      </p:tavLst>
                                    </p:anim>
                                    <p:anim calcmode="lin" valueType="num">
                                      <p:cBhvr>
                                        <p:cTn id="38" dur="1000" fill="hold"/>
                                        <p:tgtEl>
                                          <p:spTgt spid="25"/>
                                        </p:tgtEl>
                                        <p:attrNameLst>
                                          <p:attrName>ppt_h</p:attrName>
                                        </p:attrNameLst>
                                      </p:cBhvr>
                                      <p:tavLst>
                                        <p:tav tm="0">
                                          <p:val>
                                            <p:fltVal val="0"/>
                                          </p:val>
                                        </p:tav>
                                        <p:tav tm="100000">
                                          <p:val>
                                            <p:strVal val="#ppt_h"/>
                                          </p:val>
                                        </p:tav>
                                      </p:tavLst>
                                    </p:anim>
                                    <p:animEffect transition="in" filter="fade">
                                      <p:cBhvr>
                                        <p:cTn id="39" dur="1000"/>
                                        <p:tgtEl>
                                          <p:spTgt spid="25"/>
                                        </p:tgtEl>
                                      </p:cBhvr>
                                    </p:animEffect>
                                  </p:childTnLst>
                                </p:cTn>
                              </p:par>
                              <p:par>
                                <p:cTn id="40" presetID="42" presetClass="path" presetSubtype="0" accel="50000" decel="50000" fill="hold" nodeType="withEffect">
                                  <p:stCondLst>
                                    <p:cond delay="250"/>
                                  </p:stCondLst>
                                  <p:childTnLst>
                                    <p:animMotion origin="layout" path="M 2.22222E-6 -1.48148E-6 L 0.19514 -0.22245 " pathEditMode="relative" rAng="0" ptsTypes="AA">
                                      <p:cBhvr>
                                        <p:cTn id="41" dur="1250" fill="hold"/>
                                        <p:tgtEl>
                                          <p:spTgt spid="25"/>
                                        </p:tgtEl>
                                        <p:attrNameLst>
                                          <p:attrName>ppt_x</p:attrName>
                                          <p:attrName>ppt_y</p:attrName>
                                        </p:attrNameLst>
                                      </p:cBhvr>
                                      <p:rCtr x="9757" y="-11134"/>
                                    </p:animMotion>
                                  </p:childTnLst>
                                </p:cTn>
                              </p:par>
                            </p:childTnLst>
                          </p:cTn>
                        </p:par>
                      </p:childTnLst>
                    </p:cTn>
                  </p:par>
                  <p:par>
                    <p:cTn id="42" fill="hold">
                      <p:stCondLst>
                        <p:cond delay="indefinite"/>
                      </p:stCondLst>
                      <p:childTnLst>
                        <p:par>
                          <p:cTn id="43" fill="hold">
                            <p:stCondLst>
                              <p:cond delay="0"/>
                            </p:stCondLst>
                            <p:childTnLst>
                              <p:par>
                                <p:cTn id="44" presetID="53" presetClass="entr" presetSubtype="16" fill="hold" nodeType="clickEffect">
                                  <p:stCondLst>
                                    <p:cond delay="0"/>
                                  </p:stCondLst>
                                  <p:childTnLst>
                                    <p:set>
                                      <p:cBhvr>
                                        <p:cTn id="45" dur="1" fill="hold">
                                          <p:stCondLst>
                                            <p:cond delay="0"/>
                                          </p:stCondLst>
                                        </p:cTn>
                                        <p:tgtEl>
                                          <p:spTgt spid="27"/>
                                        </p:tgtEl>
                                        <p:attrNameLst>
                                          <p:attrName>style.visibility</p:attrName>
                                        </p:attrNameLst>
                                      </p:cBhvr>
                                      <p:to>
                                        <p:strVal val="visible"/>
                                      </p:to>
                                    </p:set>
                                    <p:anim calcmode="lin" valueType="num">
                                      <p:cBhvr>
                                        <p:cTn id="46" dur="1000" fill="hold"/>
                                        <p:tgtEl>
                                          <p:spTgt spid="27"/>
                                        </p:tgtEl>
                                        <p:attrNameLst>
                                          <p:attrName>ppt_w</p:attrName>
                                        </p:attrNameLst>
                                      </p:cBhvr>
                                      <p:tavLst>
                                        <p:tav tm="0">
                                          <p:val>
                                            <p:fltVal val="0"/>
                                          </p:val>
                                        </p:tav>
                                        <p:tav tm="100000">
                                          <p:val>
                                            <p:strVal val="#ppt_w"/>
                                          </p:val>
                                        </p:tav>
                                      </p:tavLst>
                                    </p:anim>
                                    <p:anim calcmode="lin" valueType="num">
                                      <p:cBhvr>
                                        <p:cTn id="47" dur="1000" fill="hold"/>
                                        <p:tgtEl>
                                          <p:spTgt spid="27"/>
                                        </p:tgtEl>
                                        <p:attrNameLst>
                                          <p:attrName>ppt_h</p:attrName>
                                        </p:attrNameLst>
                                      </p:cBhvr>
                                      <p:tavLst>
                                        <p:tav tm="0">
                                          <p:val>
                                            <p:fltVal val="0"/>
                                          </p:val>
                                        </p:tav>
                                        <p:tav tm="100000">
                                          <p:val>
                                            <p:strVal val="#ppt_h"/>
                                          </p:val>
                                        </p:tav>
                                      </p:tavLst>
                                    </p:anim>
                                    <p:animEffect transition="in" filter="fade">
                                      <p:cBhvr>
                                        <p:cTn id="48" dur="1000"/>
                                        <p:tgtEl>
                                          <p:spTgt spid="27"/>
                                        </p:tgtEl>
                                      </p:cBhvr>
                                    </p:animEffect>
                                  </p:childTnLst>
                                </p:cTn>
                              </p:par>
                              <p:par>
                                <p:cTn id="49" presetID="42" presetClass="path" presetSubtype="0" accel="50000" decel="50000" fill="hold" nodeType="withEffect">
                                  <p:stCondLst>
                                    <p:cond delay="0"/>
                                  </p:stCondLst>
                                  <p:childTnLst>
                                    <p:animMotion origin="layout" path="M -1.94444E-6 4.07407E-6 L -0.52205 -0.17385 " pathEditMode="relative" rAng="0" ptsTypes="AA">
                                      <p:cBhvr>
                                        <p:cTn id="50" dur="1250" fill="hold"/>
                                        <p:tgtEl>
                                          <p:spTgt spid="27"/>
                                        </p:tgtEl>
                                        <p:attrNameLst>
                                          <p:attrName>ppt_x</p:attrName>
                                          <p:attrName>ppt_y</p:attrName>
                                        </p:attrNameLst>
                                      </p:cBhvr>
                                      <p:rCtr x="-26111" y="-8704"/>
                                    </p:animMotion>
                                  </p:childTnLst>
                                </p:cTn>
                              </p:par>
                              <p:par>
                                <p:cTn id="51" presetID="53" presetClass="entr" presetSubtype="16" fill="hold" nodeType="withEffect">
                                  <p:stCondLst>
                                    <p:cond delay="0"/>
                                  </p:stCondLst>
                                  <p:childTnLst>
                                    <p:set>
                                      <p:cBhvr>
                                        <p:cTn id="52" dur="1" fill="hold">
                                          <p:stCondLst>
                                            <p:cond delay="0"/>
                                          </p:stCondLst>
                                        </p:cTn>
                                        <p:tgtEl>
                                          <p:spTgt spid="6"/>
                                        </p:tgtEl>
                                        <p:attrNameLst>
                                          <p:attrName>style.visibility</p:attrName>
                                        </p:attrNameLst>
                                      </p:cBhvr>
                                      <p:to>
                                        <p:strVal val="visible"/>
                                      </p:to>
                                    </p:set>
                                    <p:anim calcmode="lin" valueType="num">
                                      <p:cBhvr>
                                        <p:cTn id="53" dur="1000" fill="hold"/>
                                        <p:tgtEl>
                                          <p:spTgt spid="6"/>
                                        </p:tgtEl>
                                        <p:attrNameLst>
                                          <p:attrName>ppt_w</p:attrName>
                                        </p:attrNameLst>
                                      </p:cBhvr>
                                      <p:tavLst>
                                        <p:tav tm="0">
                                          <p:val>
                                            <p:fltVal val="0"/>
                                          </p:val>
                                        </p:tav>
                                        <p:tav tm="100000">
                                          <p:val>
                                            <p:strVal val="#ppt_w"/>
                                          </p:val>
                                        </p:tav>
                                      </p:tavLst>
                                    </p:anim>
                                    <p:anim calcmode="lin" valueType="num">
                                      <p:cBhvr>
                                        <p:cTn id="54" dur="1000" fill="hold"/>
                                        <p:tgtEl>
                                          <p:spTgt spid="6"/>
                                        </p:tgtEl>
                                        <p:attrNameLst>
                                          <p:attrName>ppt_h</p:attrName>
                                        </p:attrNameLst>
                                      </p:cBhvr>
                                      <p:tavLst>
                                        <p:tav tm="0">
                                          <p:val>
                                            <p:fltVal val="0"/>
                                          </p:val>
                                        </p:tav>
                                        <p:tav tm="100000">
                                          <p:val>
                                            <p:strVal val="#ppt_h"/>
                                          </p:val>
                                        </p:tav>
                                      </p:tavLst>
                                    </p:anim>
                                    <p:animEffect transition="in" filter="fade">
                                      <p:cBhvr>
                                        <p:cTn id="55" dur="1000"/>
                                        <p:tgtEl>
                                          <p:spTgt spid="6"/>
                                        </p:tgtEl>
                                      </p:cBhvr>
                                    </p:animEffect>
                                  </p:childTnLst>
                                </p:cTn>
                              </p:par>
                              <p:par>
                                <p:cTn id="56" presetID="42" presetClass="path" presetSubtype="0" accel="50000" decel="50000" fill="hold" nodeType="withEffect">
                                  <p:stCondLst>
                                    <p:cond delay="0"/>
                                  </p:stCondLst>
                                  <p:childTnLst>
                                    <p:animMotion origin="layout" path="M -5.55556E-7 4.81481E-6 L -0.41285 0.02939 " pathEditMode="relative" rAng="0" ptsTypes="AA">
                                      <p:cBhvr>
                                        <p:cTn id="57" dur="1250" fill="hold"/>
                                        <p:tgtEl>
                                          <p:spTgt spid="6"/>
                                        </p:tgtEl>
                                        <p:attrNameLst>
                                          <p:attrName>ppt_x</p:attrName>
                                          <p:attrName>ppt_y</p:attrName>
                                        </p:attrNameLst>
                                      </p:cBhvr>
                                      <p:rCtr x="-20642" y="145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2"/>
          <p:cNvSpPr txBox="1">
            <a:spLocks/>
          </p:cNvSpPr>
          <p:nvPr/>
        </p:nvSpPr>
        <p:spPr>
          <a:xfrm>
            <a:off x="152400" y="2819400"/>
            <a:ext cx="8839200" cy="838200"/>
          </a:xfrm>
          <a:prstGeom prst="rect">
            <a:avLst/>
          </a:prstGeom>
        </p:spPr>
        <p:txBody>
          <a:bodyPr>
            <a:noAutofit/>
          </a:bodyPr>
          <a:lstStyle>
            <a:lvl1pPr algn="ctr" defTabSz="914400" rtl="0" eaLnBrk="1" latinLnBrk="0" hangingPunct="1">
              <a:spcBef>
                <a:spcPct val="0"/>
              </a:spcBef>
              <a:buNone/>
              <a:defRPr sz="5400" kern="1200">
                <a:solidFill>
                  <a:schemeClr val="bg1">
                    <a:lumMod val="95000"/>
                  </a:schemeClr>
                </a:solidFill>
                <a:latin typeface="Segoe UI Light" pitchFamily="34" charset="0"/>
                <a:ea typeface="+mj-ea"/>
                <a:cs typeface="+mj-cs"/>
              </a:defRPr>
            </a:lvl1pPr>
          </a:lstStyle>
          <a:p>
            <a:r>
              <a:rPr lang="en-US" sz="4400" dirty="0" smtClean="0"/>
              <a:t>…what about </a:t>
            </a:r>
            <a:r>
              <a:rPr lang="en-US" sz="4400" dirty="0" smtClean="0">
                <a:solidFill>
                  <a:schemeClr val="bg1"/>
                </a:solidFill>
                <a:latin typeface="Segoe UI Semibold" pitchFamily="34" charset="0"/>
              </a:rPr>
              <a:t>training</a:t>
            </a:r>
            <a:r>
              <a:rPr lang="en-US" sz="4400" dirty="0"/>
              <a:t>?</a:t>
            </a:r>
            <a:endParaRPr lang="en-US" sz="4400" dirty="0">
              <a:solidFill>
                <a:srgbClr val="00B0F0"/>
              </a:solidFill>
            </a:endParaRPr>
          </a:p>
        </p:txBody>
      </p:sp>
    </p:spTree>
    <p:extLst>
      <p:ext uri="{BB962C8B-B14F-4D97-AF65-F5344CB8AC3E}">
        <p14:creationId xmlns:p14="http://schemas.microsoft.com/office/powerpoint/2010/main" val="2171680353"/>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3823758110"/>
              </p:ext>
            </p:extLst>
          </p:nvPr>
        </p:nvGraphicFramePr>
        <p:xfrm>
          <a:off x="0" y="1554162"/>
          <a:ext cx="9144000" cy="5029199"/>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Semibold" pitchFamily="34" charset="0"/>
                <a:ea typeface="Segoe UI" pitchFamily="34" charset="0"/>
                <a:cs typeface="Segoe UI" pitchFamily="34" charset="0"/>
              </a:rPr>
              <a:t>hydro</a:t>
            </a:r>
            <a:r>
              <a:rPr lang="en-US" sz="5000" dirty="0" err="1" smtClean="0">
                <a:solidFill>
                  <a:prstClr val="white"/>
                </a:solidFill>
                <a:latin typeface="Segoe UI Light" pitchFamily="34" charset="0"/>
                <a:ea typeface="Segoe UI" pitchFamily="34" charset="0"/>
                <a:cs typeface="Segoe UI" pitchFamily="34" charset="0"/>
              </a:rPr>
              <a:t>sense</a:t>
            </a:r>
            <a:r>
              <a:rPr lang="en-US" sz="5000" dirty="0" smtClean="0">
                <a:solidFill>
                  <a:prstClr val="white"/>
                </a:solidFill>
                <a:latin typeface="Segoe UI Semibold" pitchFamily="34" charset="0"/>
                <a:ea typeface="Segoe UI" pitchFamily="34" charset="0"/>
                <a:cs typeface="Segoe UI" pitchFamily="34" charset="0"/>
              </a:rPr>
              <a:t> </a:t>
            </a:r>
            <a:r>
              <a:rPr lang="en-US" sz="5000" dirty="0" smtClean="0">
                <a:solidFill>
                  <a:prstClr val="white"/>
                </a:solidFill>
                <a:latin typeface="Segoe UI Light" pitchFamily="34" charset="0"/>
                <a:ea typeface="Segoe UI" pitchFamily="34" charset="0"/>
                <a:cs typeface="Segoe UI" pitchFamily="34" charset="0"/>
              </a:rPr>
              <a:t>training results</a:t>
            </a:r>
            <a:endParaRPr lang="en-US" sz="5000" dirty="0">
              <a:solidFill>
                <a:prstClr val="white"/>
              </a:solidFill>
              <a:latin typeface="Segoe UI Light" pitchFamily="34" charset="0"/>
              <a:ea typeface="Segoe UI" pitchFamily="34" charset="0"/>
              <a:cs typeface="Segoe UI" pitchFamily="34" charset="0"/>
            </a:endParaRPr>
          </a:p>
        </p:txBody>
      </p:sp>
      <p:sp>
        <p:nvSpPr>
          <p:cNvPr id="4"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grpSp>
        <p:nvGrpSpPr>
          <p:cNvPr id="15" name="Group 14"/>
          <p:cNvGrpSpPr/>
          <p:nvPr/>
        </p:nvGrpSpPr>
        <p:grpSpPr>
          <a:xfrm>
            <a:off x="1122142" y="3956626"/>
            <a:ext cx="2324784" cy="539174"/>
            <a:chOff x="9443145" y="2660175"/>
            <a:chExt cx="2324784" cy="539174"/>
          </a:xfrm>
        </p:grpSpPr>
        <p:sp>
          <p:nvSpPr>
            <p:cNvPr id="7" name="Title 8"/>
            <p:cNvSpPr txBox="1">
              <a:spLocks/>
            </p:cNvSpPr>
            <p:nvPr/>
          </p:nvSpPr>
          <p:spPr>
            <a:xfrm>
              <a:off x="9664262" y="2660175"/>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a:t>
              </a:r>
              <a:endParaRPr lang="en-US" sz="2800" dirty="0">
                <a:solidFill>
                  <a:prstClr val="white"/>
                </a:solidFill>
                <a:latin typeface="Segoe Condensed" pitchFamily="34" charset="0"/>
                <a:ea typeface="Segoe UI" pitchFamily="34" charset="0"/>
                <a:cs typeface="Segoe UI" pitchFamily="34" charset="0"/>
              </a:endParaRPr>
            </a:p>
          </p:txBody>
        </p:sp>
        <p:sp>
          <p:nvSpPr>
            <p:cNvPr id="12" name="Rectangle 11"/>
            <p:cNvSpPr/>
            <p:nvPr/>
          </p:nvSpPr>
          <p:spPr>
            <a:xfrm rot="2700000">
              <a:off x="9443145" y="2815462"/>
              <a:ext cx="228600" cy="228600"/>
            </a:xfrm>
            <a:prstGeom prst="rec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8"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spTree>
    <p:extLst>
      <p:ext uri="{BB962C8B-B14F-4D97-AF65-F5344CB8AC3E}">
        <p14:creationId xmlns:p14="http://schemas.microsoft.com/office/powerpoint/2010/main" val="3034312343"/>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487963812"/>
              </p:ext>
            </p:extLst>
          </p:nvPr>
        </p:nvGraphicFramePr>
        <p:xfrm>
          <a:off x="0" y="1554162"/>
          <a:ext cx="9144000" cy="5029199"/>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Semibold" pitchFamily="34" charset="0"/>
                <a:ea typeface="Segoe UI" pitchFamily="34" charset="0"/>
                <a:cs typeface="Segoe UI" pitchFamily="34" charset="0"/>
              </a:rPr>
              <a:t>hydro</a:t>
            </a:r>
            <a:r>
              <a:rPr lang="en-US" sz="5000" dirty="0" err="1" smtClean="0">
                <a:solidFill>
                  <a:prstClr val="white"/>
                </a:solidFill>
                <a:latin typeface="Segoe UI Light" pitchFamily="34" charset="0"/>
                <a:ea typeface="Segoe UI" pitchFamily="34" charset="0"/>
                <a:cs typeface="Segoe UI" pitchFamily="34" charset="0"/>
              </a:rPr>
              <a:t>sense</a:t>
            </a:r>
            <a:r>
              <a:rPr lang="en-US" sz="5000" dirty="0" smtClean="0">
                <a:solidFill>
                  <a:prstClr val="white"/>
                </a:solidFill>
                <a:latin typeface="Segoe UI Semibold" pitchFamily="34" charset="0"/>
                <a:ea typeface="Segoe UI" pitchFamily="34" charset="0"/>
                <a:cs typeface="Segoe UI" pitchFamily="34" charset="0"/>
              </a:rPr>
              <a:t> </a:t>
            </a:r>
            <a:r>
              <a:rPr lang="en-US" sz="5000" dirty="0" smtClean="0">
                <a:solidFill>
                  <a:prstClr val="white"/>
                </a:solidFill>
                <a:latin typeface="Segoe UI Light" pitchFamily="34" charset="0"/>
                <a:ea typeface="Segoe UI" pitchFamily="34" charset="0"/>
                <a:cs typeface="Segoe UI" pitchFamily="34" charset="0"/>
              </a:rPr>
              <a:t>training results</a:t>
            </a:r>
            <a:endParaRPr lang="en-US" sz="5000" dirty="0">
              <a:solidFill>
                <a:prstClr val="white"/>
              </a:solidFill>
              <a:latin typeface="Segoe UI Light" pitchFamily="34" charset="0"/>
              <a:ea typeface="Segoe UI" pitchFamily="34" charset="0"/>
              <a:cs typeface="Segoe UI" pitchFamily="34" charset="0"/>
            </a:endParaRPr>
          </a:p>
        </p:txBody>
      </p:sp>
      <p:sp>
        <p:nvSpPr>
          <p:cNvPr id="4"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grpSp>
        <p:nvGrpSpPr>
          <p:cNvPr id="17" name="Group 16"/>
          <p:cNvGrpSpPr/>
          <p:nvPr/>
        </p:nvGrpSpPr>
        <p:grpSpPr>
          <a:xfrm>
            <a:off x="1122142" y="3956626"/>
            <a:ext cx="4756567" cy="539174"/>
            <a:chOff x="9443145" y="2635107"/>
            <a:chExt cx="4756567" cy="539174"/>
          </a:xfrm>
        </p:grpSpPr>
        <p:grpSp>
          <p:nvGrpSpPr>
            <p:cNvPr id="14" name="Group 13"/>
            <p:cNvGrpSpPr/>
            <p:nvPr/>
          </p:nvGrpSpPr>
          <p:grpSpPr>
            <a:xfrm>
              <a:off x="11597603" y="2635107"/>
              <a:ext cx="2602109" cy="539174"/>
              <a:chOff x="9328846" y="3967655"/>
              <a:chExt cx="2602109" cy="539174"/>
            </a:xfrm>
          </p:grpSpPr>
          <p:sp>
            <p:nvSpPr>
              <p:cNvPr id="9" name="Rectangle 8"/>
              <p:cNvSpPr/>
              <p:nvPr/>
            </p:nvSpPr>
            <p:spPr>
              <a:xfrm>
                <a:off x="9328846" y="4124257"/>
                <a:ext cx="213633" cy="225970"/>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10" name="Title 8"/>
              <p:cNvSpPr txBox="1">
                <a:spLocks/>
              </p:cNvSpPr>
              <p:nvPr/>
            </p:nvSpPr>
            <p:spPr>
              <a:xfrm>
                <a:off x="9542479" y="3967655"/>
                <a:ext cx="2388476"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(i)+(ii)</a:t>
                </a:r>
                <a:endParaRPr lang="en-US" sz="2800" dirty="0">
                  <a:solidFill>
                    <a:prstClr val="white"/>
                  </a:solidFill>
                  <a:latin typeface="Segoe Condensed" pitchFamily="34" charset="0"/>
                  <a:ea typeface="Segoe UI" pitchFamily="34" charset="0"/>
                  <a:cs typeface="Segoe UI" pitchFamily="34" charset="0"/>
                </a:endParaRPr>
              </a:p>
            </p:txBody>
          </p:sp>
        </p:grpSp>
        <p:grpSp>
          <p:nvGrpSpPr>
            <p:cNvPr id="15" name="Group 14"/>
            <p:cNvGrpSpPr/>
            <p:nvPr/>
          </p:nvGrpSpPr>
          <p:grpSpPr>
            <a:xfrm>
              <a:off x="9443145" y="2635107"/>
              <a:ext cx="2324784" cy="539174"/>
              <a:chOff x="9443145" y="2660175"/>
              <a:chExt cx="2324784" cy="539174"/>
            </a:xfrm>
          </p:grpSpPr>
          <p:sp>
            <p:nvSpPr>
              <p:cNvPr id="7" name="Title 8"/>
              <p:cNvSpPr txBox="1">
                <a:spLocks/>
              </p:cNvSpPr>
              <p:nvPr/>
            </p:nvSpPr>
            <p:spPr>
              <a:xfrm>
                <a:off x="9664262" y="2660175"/>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term(i)</a:t>
                </a:r>
                <a:endParaRPr lang="en-US" sz="2800" dirty="0">
                  <a:solidFill>
                    <a:prstClr val="white"/>
                  </a:solidFill>
                  <a:latin typeface="Segoe Condensed" pitchFamily="34" charset="0"/>
                  <a:ea typeface="Segoe UI" pitchFamily="34" charset="0"/>
                  <a:cs typeface="Segoe UI" pitchFamily="34" charset="0"/>
                </a:endParaRPr>
              </a:p>
            </p:txBody>
          </p:sp>
          <p:sp>
            <p:nvSpPr>
              <p:cNvPr id="12" name="Rectangle 11"/>
              <p:cNvSpPr/>
              <p:nvPr/>
            </p:nvSpPr>
            <p:spPr>
              <a:xfrm rot="2700000">
                <a:off x="9443145" y="2815462"/>
                <a:ext cx="228600" cy="228600"/>
              </a:xfrm>
              <a:prstGeom prst="rec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grpSp>
      <p:sp>
        <p:nvSpPr>
          <p:cNvPr id="13"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spTree>
    <p:extLst>
      <p:ext uri="{BB962C8B-B14F-4D97-AF65-F5344CB8AC3E}">
        <p14:creationId xmlns:p14="http://schemas.microsoft.com/office/powerpoint/2010/main" val="42518909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3870916304"/>
              </p:ext>
            </p:extLst>
          </p:nvPr>
        </p:nvGraphicFramePr>
        <p:xfrm>
          <a:off x="0" y="1554162"/>
          <a:ext cx="9144000" cy="5029199"/>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Semibold" pitchFamily="34" charset="0"/>
                <a:ea typeface="Segoe UI" pitchFamily="34" charset="0"/>
                <a:cs typeface="Segoe UI" pitchFamily="34" charset="0"/>
              </a:rPr>
              <a:t>hydro</a:t>
            </a:r>
            <a:r>
              <a:rPr lang="en-US" sz="5000" dirty="0" err="1" smtClean="0">
                <a:solidFill>
                  <a:prstClr val="white"/>
                </a:solidFill>
                <a:latin typeface="Segoe UI Light" pitchFamily="34" charset="0"/>
                <a:ea typeface="Segoe UI" pitchFamily="34" charset="0"/>
                <a:cs typeface="Segoe UI" pitchFamily="34" charset="0"/>
              </a:rPr>
              <a:t>sense</a:t>
            </a:r>
            <a:r>
              <a:rPr lang="en-US" sz="5000" dirty="0" smtClean="0">
                <a:solidFill>
                  <a:prstClr val="white"/>
                </a:solidFill>
                <a:latin typeface="Segoe UI Semibold" pitchFamily="34" charset="0"/>
                <a:ea typeface="Segoe UI" pitchFamily="34" charset="0"/>
                <a:cs typeface="Segoe UI" pitchFamily="34" charset="0"/>
              </a:rPr>
              <a:t> </a:t>
            </a:r>
            <a:r>
              <a:rPr lang="en-US" sz="5000" dirty="0" smtClean="0">
                <a:solidFill>
                  <a:prstClr val="white"/>
                </a:solidFill>
                <a:latin typeface="Segoe UI Light" pitchFamily="34" charset="0"/>
                <a:ea typeface="Segoe UI" pitchFamily="34" charset="0"/>
                <a:cs typeface="Segoe UI" pitchFamily="34" charset="0"/>
              </a:rPr>
              <a:t>training results</a:t>
            </a:r>
            <a:endParaRPr lang="en-US" sz="5000" dirty="0">
              <a:solidFill>
                <a:prstClr val="white"/>
              </a:solidFill>
              <a:latin typeface="Segoe UI Light" pitchFamily="34" charset="0"/>
              <a:ea typeface="Segoe UI" pitchFamily="34" charset="0"/>
              <a:cs typeface="Segoe UI" pitchFamily="34" charset="0"/>
            </a:endParaRPr>
          </a:p>
        </p:txBody>
      </p:sp>
      <p:sp>
        <p:nvSpPr>
          <p:cNvPr id="4"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grpSp>
        <p:nvGrpSpPr>
          <p:cNvPr id="17" name="Group 16"/>
          <p:cNvGrpSpPr/>
          <p:nvPr/>
        </p:nvGrpSpPr>
        <p:grpSpPr>
          <a:xfrm>
            <a:off x="1637616" y="3956626"/>
            <a:ext cx="7370295" cy="539174"/>
            <a:chOff x="9958619" y="2635107"/>
            <a:chExt cx="7370295" cy="539174"/>
          </a:xfrm>
        </p:grpSpPr>
        <p:grpSp>
          <p:nvGrpSpPr>
            <p:cNvPr id="14" name="Group 13"/>
            <p:cNvGrpSpPr/>
            <p:nvPr/>
          </p:nvGrpSpPr>
          <p:grpSpPr>
            <a:xfrm>
              <a:off x="11597603" y="2635107"/>
              <a:ext cx="2602109" cy="539174"/>
              <a:chOff x="9328846" y="3967655"/>
              <a:chExt cx="2602109" cy="539174"/>
            </a:xfrm>
          </p:grpSpPr>
          <p:sp>
            <p:nvSpPr>
              <p:cNvPr id="9" name="Rectangle 8"/>
              <p:cNvSpPr/>
              <p:nvPr/>
            </p:nvSpPr>
            <p:spPr>
              <a:xfrm>
                <a:off x="9328846" y="4124257"/>
                <a:ext cx="213633" cy="225970"/>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10" name="Title 8"/>
              <p:cNvSpPr txBox="1">
                <a:spLocks/>
              </p:cNvSpPr>
              <p:nvPr/>
            </p:nvSpPr>
            <p:spPr>
              <a:xfrm>
                <a:off x="9542479" y="3967655"/>
                <a:ext cx="2388476" cy="539174"/>
              </a:xfrm>
              <a:prstGeom prst="rect">
                <a:avLst/>
              </a:prstGeom>
            </p:spPr>
            <p:txBody>
              <a:bodyPr vert="horz" lIns="91369" tIns="45685" rIns="91369" bIns="45685" rtlCol="0" anchor="ctr">
                <a:noAutofit/>
              </a:bodyPr>
              <a:lstStyle/>
              <a:p>
                <a:pPr>
                  <a:spcBef>
                    <a:spcPct val="0"/>
                  </a:spcBef>
                  <a:defRPr/>
                </a:pPr>
                <a:r>
                  <a:rPr lang="en-US" sz="2800" dirty="0">
                    <a:solidFill>
                      <a:prstClr val="white"/>
                    </a:solidFill>
                    <a:latin typeface="Segoe Condensed" pitchFamily="34" charset="0"/>
                    <a:ea typeface="Segoe UI" pitchFamily="34" charset="0"/>
                    <a:cs typeface="Segoe UI" pitchFamily="34" charset="0"/>
                  </a:rPr>
                  <a:t>term (i</a:t>
                </a:r>
                <a:r>
                  <a:rPr lang="en-US" sz="2800" dirty="0" smtClean="0">
                    <a:solidFill>
                      <a:prstClr val="white"/>
                    </a:solidFill>
                    <a:latin typeface="Segoe Condensed" pitchFamily="34" charset="0"/>
                    <a:ea typeface="Segoe UI" pitchFamily="34" charset="0"/>
                    <a:cs typeface="Segoe UI" pitchFamily="34" charset="0"/>
                  </a:rPr>
                  <a:t>)+(ii)</a:t>
                </a:r>
                <a:endParaRPr lang="en-US" sz="2800" dirty="0">
                  <a:solidFill>
                    <a:prstClr val="white"/>
                  </a:solidFill>
                  <a:latin typeface="Segoe Condensed" pitchFamily="34" charset="0"/>
                  <a:ea typeface="Segoe UI" pitchFamily="34" charset="0"/>
                  <a:cs typeface="Segoe UI" pitchFamily="34" charset="0"/>
                </a:endParaRPr>
              </a:p>
            </p:txBody>
          </p:sp>
        </p:grpSp>
        <p:grpSp>
          <p:nvGrpSpPr>
            <p:cNvPr id="15" name="Group 14"/>
            <p:cNvGrpSpPr/>
            <p:nvPr/>
          </p:nvGrpSpPr>
          <p:grpSpPr>
            <a:xfrm>
              <a:off x="9958619" y="2635107"/>
              <a:ext cx="2324784" cy="539174"/>
              <a:chOff x="9958619" y="2660175"/>
              <a:chExt cx="2324784" cy="539174"/>
            </a:xfrm>
          </p:grpSpPr>
          <p:sp>
            <p:nvSpPr>
              <p:cNvPr id="7" name="Title 8"/>
              <p:cNvSpPr txBox="1">
                <a:spLocks/>
              </p:cNvSpPr>
              <p:nvPr/>
            </p:nvSpPr>
            <p:spPr>
              <a:xfrm>
                <a:off x="10179736" y="2660175"/>
                <a:ext cx="2103667" cy="539174"/>
              </a:xfrm>
              <a:prstGeom prst="rect">
                <a:avLst/>
              </a:prstGeom>
            </p:spPr>
            <p:txBody>
              <a:bodyPr vert="horz" lIns="91369" tIns="45685" rIns="91369" bIns="45685" rtlCol="0" anchor="ctr">
                <a:noAutofit/>
              </a:bodyPr>
              <a:lstStyle/>
              <a:p>
                <a:pPr>
                  <a:spcBef>
                    <a:spcPct val="0"/>
                  </a:spcBef>
                  <a:defRPr/>
                </a:pPr>
                <a:r>
                  <a:rPr lang="en-US" sz="2800" dirty="0">
                    <a:solidFill>
                      <a:prstClr val="white"/>
                    </a:solidFill>
                    <a:latin typeface="Segoe Condensed" pitchFamily="34" charset="0"/>
                    <a:ea typeface="Segoe UI" pitchFamily="34" charset="0"/>
                    <a:cs typeface="Segoe UI" pitchFamily="34" charset="0"/>
                  </a:rPr>
                  <a:t>term (i</a:t>
                </a:r>
                <a:r>
                  <a:rPr lang="en-US" sz="2800" dirty="0" smtClean="0">
                    <a:solidFill>
                      <a:prstClr val="white"/>
                    </a:solidFill>
                    <a:latin typeface="Segoe Condensed" pitchFamily="34" charset="0"/>
                    <a:ea typeface="Segoe UI" pitchFamily="34" charset="0"/>
                    <a:cs typeface="Segoe UI" pitchFamily="34" charset="0"/>
                  </a:rPr>
                  <a:t>)</a:t>
                </a:r>
                <a:endParaRPr lang="en-US" sz="2800" dirty="0">
                  <a:solidFill>
                    <a:prstClr val="white"/>
                  </a:solidFill>
                  <a:latin typeface="Segoe Condensed" pitchFamily="34" charset="0"/>
                  <a:ea typeface="Segoe UI" pitchFamily="34" charset="0"/>
                  <a:cs typeface="Segoe UI" pitchFamily="34" charset="0"/>
                </a:endParaRPr>
              </a:p>
            </p:txBody>
          </p:sp>
          <p:sp>
            <p:nvSpPr>
              <p:cNvPr id="12" name="Rectangle 11"/>
              <p:cNvSpPr/>
              <p:nvPr/>
            </p:nvSpPr>
            <p:spPr>
              <a:xfrm rot="2700000">
                <a:off x="9958619" y="2815462"/>
                <a:ext cx="228600" cy="228600"/>
              </a:xfrm>
              <a:prstGeom prst="rec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grpSp>
          <p:nvGrpSpPr>
            <p:cNvPr id="16" name="Group 15"/>
            <p:cNvGrpSpPr/>
            <p:nvPr/>
          </p:nvGrpSpPr>
          <p:grpSpPr>
            <a:xfrm>
              <a:off x="13655003" y="2635107"/>
              <a:ext cx="3673911" cy="539174"/>
              <a:chOff x="8777852" y="5216813"/>
              <a:chExt cx="3673911" cy="539174"/>
            </a:xfrm>
          </p:grpSpPr>
          <p:sp>
            <p:nvSpPr>
              <p:cNvPr id="11" name="Title 8"/>
              <p:cNvSpPr txBox="1">
                <a:spLocks/>
              </p:cNvSpPr>
              <p:nvPr/>
            </p:nvSpPr>
            <p:spPr>
              <a:xfrm>
                <a:off x="9022763" y="5216813"/>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terms </a:t>
                </a:r>
                <a:r>
                  <a:rPr lang="en-US" sz="2800" dirty="0">
                    <a:solidFill>
                      <a:prstClr val="white"/>
                    </a:solidFill>
                    <a:latin typeface="Segoe Condensed" pitchFamily="34" charset="0"/>
                    <a:ea typeface="Segoe UI" pitchFamily="34" charset="0"/>
                    <a:cs typeface="Segoe UI" pitchFamily="34" charset="0"/>
                  </a:rPr>
                  <a:t>(i</a:t>
                </a:r>
                <a:r>
                  <a:rPr lang="en-US" sz="2800" dirty="0" smtClean="0">
                    <a:solidFill>
                      <a:prstClr val="white"/>
                    </a:solidFill>
                    <a:latin typeface="Segoe Condensed" pitchFamily="34" charset="0"/>
                    <a:ea typeface="Segoe UI" pitchFamily="34" charset="0"/>
                    <a:cs typeface="Segoe UI" pitchFamily="34" charset="0"/>
                  </a:rPr>
                  <a:t>)-(iv)</a:t>
                </a:r>
                <a:endParaRPr lang="en-US" sz="2800" dirty="0">
                  <a:solidFill>
                    <a:prstClr val="white"/>
                  </a:solidFill>
                  <a:latin typeface="Segoe Condensed" pitchFamily="34" charset="0"/>
                  <a:ea typeface="Segoe UI" pitchFamily="34" charset="0"/>
                  <a:cs typeface="Segoe UI" pitchFamily="34" charset="0"/>
                </a:endParaRPr>
              </a:p>
            </p:txBody>
          </p:sp>
          <p:sp>
            <p:nvSpPr>
              <p:cNvPr id="13" name="Isosceles Triangle 12"/>
              <p:cNvSpPr/>
              <p:nvPr/>
            </p:nvSpPr>
            <p:spPr>
              <a:xfrm>
                <a:off x="8777852" y="5334000"/>
                <a:ext cx="268462" cy="304800"/>
              </a:xfrm>
              <a:prstGeom prst="triangl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grpSp>
      <p:sp>
        <p:nvSpPr>
          <p:cNvPr id="18"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spTree>
    <p:extLst>
      <p:ext uri="{BB962C8B-B14F-4D97-AF65-F5344CB8AC3E}">
        <p14:creationId xmlns:p14="http://schemas.microsoft.com/office/powerpoint/2010/main" val="2110582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144299570"/>
              </p:ext>
            </p:extLst>
          </p:nvPr>
        </p:nvGraphicFramePr>
        <p:xfrm>
          <a:off x="0" y="1554162"/>
          <a:ext cx="9144000" cy="5029199"/>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Semibold" pitchFamily="34" charset="0"/>
                <a:ea typeface="Segoe UI" pitchFamily="34" charset="0"/>
                <a:cs typeface="Segoe UI" pitchFamily="34" charset="0"/>
              </a:rPr>
              <a:t>hydro</a:t>
            </a:r>
            <a:r>
              <a:rPr lang="en-US" sz="5000" dirty="0" err="1" smtClean="0">
                <a:solidFill>
                  <a:prstClr val="white"/>
                </a:solidFill>
                <a:latin typeface="Segoe UI Light" pitchFamily="34" charset="0"/>
                <a:ea typeface="Segoe UI" pitchFamily="34" charset="0"/>
                <a:cs typeface="Segoe UI" pitchFamily="34" charset="0"/>
              </a:rPr>
              <a:t>sense</a:t>
            </a:r>
            <a:r>
              <a:rPr lang="en-US" sz="5000" dirty="0" smtClean="0">
                <a:solidFill>
                  <a:prstClr val="white"/>
                </a:solidFill>
                <a:latin typeface="Segoe UI Semibold" pitchFamily="34" charset="0"/>
                <a:ea typeface="Segoe UI" pitchFamily="34" charset="0"/>
                <a:cs typeface="Segoe UI" pitchFamily="34" charset="0"/>
              </a:rPr>
              <a:t> </a:t>
            </a:r>
            <a:r>
              <a:rPr lang="en-US" sz="5000" dirty="0" smtClean="0">
                <a:solidFill>
                  <a:prstClr val="white"/>
                </a:solidFill>
                <a:latin typeface="Segoe UI Light" pitchFamily="34" charset="0"/>
                <a:ea typeface="Segoe UI" pitchFamily="34" charset="0"/>
                <a:cs typeface="Segoe UI" pitchFamily="34" charset="0"/>
              </a:rPr>
              <a:t>training results</a:t>
            </a:r>
            <a:endParaRPr lang="en-US" sz="5000" dirty="0">
              <a:solidFill>
                <a:prstClr val="white"/>
              </a:solidFill>
              <a:latin typeface="Segoe UI Light" pitchFamily="34" charset="0"/>
              <a:ea typeface="Segoe UI" pitchFamily="34" charset="0"/>
              <a:cs typeface="Segoe UI" pitchFamily="34" charset="0"/>
            </a:endParaRPr>
          </a:p>
        </p:txBody>
      </p:sp>
      <p:sp>
        <p:nvSpPr>
          <p:cNvPr id="4"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5" name="Rectangle 4"/>
          <p:cNvSpPr/>
          <p:nvPr/>
        </p:nvSpPr>
        <p:spPr>
          <a:xfrm>
            <a:off x="3045370" y="2504094"/>
            <a:ext cx="2209800" cy="851336"/>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p:cNvGrpSpPr/>
          <p:nvPr/>
        </p:nvGrpSpPr>
        <p:grpSpPr>
          <a:xfrm>
            <a:off x="1602893" y="1752600"/>
            <a:ext cx="8455507" cy="539174"/>
            <a:chOff x="9443145" y="2635107"/>
            <a:chExt cx="8455507" cy="539174"/>
          </a:xfrm>
        </p:grpSpPr>
        <p:grpSp>
          <p:nvGrpSpPr>
            <p:cNvPr id="19" name="Group 18"/>
            <p:cNvGrpSpPr/>
            <p:nvPr/>
          </p:nvGrpSpPr>
          <p:grpSpPr>
            <a:xfrm>
              <a:off x="11597603" y="2635107"/>
              <a:ext cx="2602109" cy="539174"/>
              <a:chOff x="9328846" y="3967655"/>
              <a:chExt cx="2602109" cy="539174"/>
            </a:xfrm>
          </p:grpSpPr>
          <p:sp>
            <p:nvSpPr>
              <p:cNvPr id="26" name="Rectangle 25"/>
              <p:cNvSpPr/>
              <p:nvPr/>
            </p:nvSpPr>
            <p:spPr>
              <a:xfrm>
                <a:off x="9328846" y="4124257"/>
                <a:ext cx="213633" cy="225970"/>
              </a:xfrm>
              <a:prstGeom prst="rect">
                <a:avLst/>
              </a:prstGeom>
              <a:solidFill>
                <a:schemeClr val="tx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27" name="Title 8"/>
              <p:cNvSpPr txBox="1">
                <a:spLocks/>
              </p:cNvSpPr>
              <p:nvPr/>
            </p:nvSpPr>
            <p:spPr>
              <a:xfrm>
                <a:off x="9542479" y="3967655"/>
                <a:ext cx="2388476" cy="539174"/>
              </a:xfrm>
              <a:prstGeom prst="rect">
                <a:avLst/>
              </a:prstGeom>
            </p:spPr>
            <p:txBody>
              <a:bodyPr vert="horz" lIns="91369" tIns="45685" rIns="91369" bIns="45685" rtlCol="0" anchor="ctr">
                <a:noAutofit/>
              </a:bodyPr>
              <a:lstStyle/>
              <a:p>
                <a:pPr>
                  <a:spcBef>
                    <a:spcPct val="0"/>
                  </a:spcBef>
                  <a:defRPr/>
                </a:pPr>
                <a:r>
                  <a:rPr lang="en-US" sz="2800" dirty="0">
                    <a:solidFill>
                      <a:prstClr val="white"/>
                    </a:solidFill>
                    <a:latin typeface="Segoe Condensed" pitchFamily="34" charset="0"/>
                    <a:ea typeface="Segoe UI" pitchFamily="34" charset="0"/>
                    <a:cs typeface="Segoe UI" pitchFamily="34" charset="0"/>
                  </a:rPr>
                  <a:t>term (i</a:t>
                </a:r>
                <a:r>
                  <a:rPr lang="en-US" sz="2800" dirty="0" smtClean="0">
                    <a:solidFill>
                      <a:prstClr val="white"/>
                    </a:solidFill>
                    <a:latin typeface="Segoe Condensed" pitchFamily="34" charset="0"/>
                    <a:ea typeface="Segoe UI" pitchFamily="34" charset="0"/>
                    <a:cs typeface="Segoe UI" pitchFamily="34" charset="0"/>
                  </a:rPr>
                  <a:t>)+(ii)</a:t>
                </a:r>
                <a:endParaRPr lang="en-US" sz="2800" dirty="0">
                  <a:solidFill>
                    <a:prstClr val="white"/>
                  </a:solidFill>
                  <a:latin typeface="Segoe Condensed" pitchFamily="34" charset="0"/>
                  <a:ea typeface="Segoe UI" pitchFamily="34" charset="0"/>
                  <a:cs typeface="Segoe UI" pitchFamily="34" charset="0"/>
                </a:endParaRPr>
              </a:p>
            </p:txBody>
          </p:sp>
        </p:grpSp>
        <p:grpSp>
          <p:nvGrpSpPr>
            <p:cNvPr id="20" name="Group 19"/>
            <p:cNvGrpSpPr/>
            <p:nvPr/>
          </p:nvGrpSpPr>
          <p:grpSpPr>
            <a:xfrm>
              <a:off x="9443145" y="2635107"/>
              <a:ext cx="2324784" cy="539174"/>
              <a:chOff x="9443145" y="2660175"/>
              <a:chExt cx="2324784" cy="539174"/>
            </a:xfrm>
          </p:grpSpPr>
          <p:sp>
            <p:nvSpPr>
              <p:cNvPr id="24" name="Title 8"/>
              <p:cNvSpPr txBox="1">
                <a:spLocks/>
              </p:cNvSpPr>
              <p:nvPr/>
            </p:nvSpPr>
            <p:spPr>
              <a:xfrm>
                <a:off x="9664262" y="2660175"/>
                <a:ext cx="2103667" cy="539174"/>
              </a:xfrm>
              <a:prstGeom prst="rect">
                <a:avLst/>
              </a:prstGeom>
            </p:spPr>
            <p:txBody>
              <a:bodyPr vert="horz" lIns="91369" tIns="45685" rIns="91369" bIns="45685" rtlCol="0" anchor="ctr">
                <a:noAutofit/>
              </a:bodyPr>
              <a:lstStyle/>
              <a:p>
                <a:pPr>
                  <a:spcBef>
                    <a:spcPct val="0"/>
                  </a:spcBef>
                  <a:defRPr/>
                </a:pPr>
                <a:r>
                  <a:rPr lang="en-US" sz="2800" dirty="0">
                    <a:solidFill>
                      <a:prstClr val="white"/>
                    </a:solidFill>
                    <a:latin typeface="Segoe Condensed" pitchFamily="34" charset="0"/>
                    <a:ea typeface="Segoe UI" pitchFamily="34" charset="0"/>
                    <a:cs typeface="Segoe UI" pitchFamily="34" charset="0"/>
                  </a:rPr>
                  <a:t>term (i</a:t>
                </a:r>
                <a:r>
                  <a:rPr lang="en-US" sz="2800" dirty="0" smtClean="0">
                    <a:solidFill>
                      <a:prstClr val="white"/>
                    </a:solidFill>
                    <a:latin typeface="Segoe Condensed" pitchFamily="34" charset="0"/>
                    <a:ea typeface="Segoe UI" pitchFamily="34" charset="0"/>
                    <a:cs typeface="Segoe UI" pitchFamily="34" charset="0"/>
                  </a:rPr>
                  <a:t>)</a:t>
                </a:r>
                <a:endParaRPr lang="en-US" sz="2800" dirty="0">
                  <a:solidFill>
                    <a:prstClr val="white"/>
                  </a:solidFill>
                  <a:latin typeface="Segoe Condensed" pitchFamily="34" charset="0"/>
                  <a:ea typeface="Segoe UI" pitchFamily="34" charset="0"/>
                  <a:cs typeface="Segoe UI" pitchFamily="34" charset="0"/>
                </a:endParaRPr>
              </a:p>
            </p:txBody>
          </p:sp>
          <p:sp>
            <p:nvSpPr>
              <p:cNvPr id="25" name="Rectangle 24"/>
              <p:cNvSpPr/>
              <p:nvPr/>
            </p:nvSpPr>
            <p:spPr>
              <a:xfrm rot="2700000">
                <a:off x="9443145" y="2815462"/>
                <a:ext cx="228600" cy="228600"/>
              </a:xfrm>
              <a:prstGeom prst="rect">
                <a:avLst/>
              </a:prstGeom>
              <a:solidFill>
                <a:srgbClr val="FF00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grpSp>
          <p:nvGrpSpPr>
            <p:cNvPr id="21" name="Group 20"/>
            <p:cNvGrpSpPr/>
            <p:nvPr/>
          </p:nvGrpSpPr>
          <p:grpSpPr>
            <a:xfrm>
              <a:off x="14112203" y="2635107"/>
              <a:ext cx="3786449" cy="539174"/>
              <a:chOff x="9235052" y="5216813"/>
              <a:chExt cx="3786449" cy="539174"/>
            </a:xfrm>
          </p:grpSpPr>
          <p:sp>
            <p:nvSpPr>
              <p:cNvPr id="22" name="Title 8"/>
              <p:cNvSpPr txBox="1">
                <a:spLocks/>
              </p:cNvSpPr>
              <p:nvPr/>
            </p:nvSpPr>
            <p:spPr>
              <a:xfrm>
                <a:off x="9592501" y="5216813"/>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terms </a:t>
                </a:r>
                <a:r>
                  <a:rPr lang="en-US" sz="2800" dirty="0">
                    <a:solidFill>
                      <a:prstClr val="white"/>
                    </a:solidFill>
                    <a:latin typeface="Segoe Condensed" pitchFamily="34" charset="0"/>
                    <a:ea typeface="Segoe UI" pitchFamily="34" charset="0"/>
                    <a:cs typeface="Segoe UI" pitchFamily="34" charset="0"/>
                  </a:rPr>
                  <a:t>(i</a:t>
                </a:r>
                <a:r>
                  <a:rPr lang="en-US" sz="2800" dirty="0" smtClean="0">
                    <a:solidFill>
                      <a:prstClr val="white"/>
                    </a:solidFill>
                    <a:latin typeface="Segoe Condensed" pitchFamily="34" charset="0"/>
                    <a:ea typeface="Segoe UI" pitchFamily="34" charset="0"/>
                    <a:cs typeface="Segoe UI" pitchFamily="34" charset="0"/>
                  </a:rPr>
                  <a:t>)-(iv)</a:t>
                </a:r>
                <a:endParaRPr lang="en-US" sz="2800" dirty="0">
                  <a:solidFill>
                    <a:prstClr val="white"/>
                  </a:solidFill>
                  <a:latin typeface="Segoe Condensed" pitchFamily="34" charset="0"/>
                  <a:ea typeface="Segoe UI" pitchFamily="34" charset="0"/>
                  <a:cs typeface="Segoe UI" pitchFamily="34" charset="0"/>
                </a:endParaRPr>
              </a:p>
            </p:txBody>
          </p:sp>
          <p:sp>
            <p:nvSpPr>
              <p:cNvPr id="23" name="Isosceles Triangle 22"/>
              <p:cNvSpPr/>
              <p:nvPr/>
            </p:nvSpPr>
            <p:spPr>
              <a:xfrm>
                <a:off x="9235052" y="5334000"/>
                <a:ext cx="268462" cy="304800"/>
              </a:xfrm>
              <a:prstGeom prst="triangl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grpSp>
      <p:sp>
        <p:nvSpPr>
          <p:cNvPr id="16"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spTree>
    <p:extLst>
      <p:ext uri="{BB962C8B-B14F-4D97-AF65-F5344CB8AC3E}">
        <p14:creationId xmlns:p14="http://schemas.microsoft.com/office/powerpoint/2010/main" val="31828007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2895498393"/>
              </p:ext>
            </p:extLst>
          </p:nvPr>
        </p:nvGraphicFramePr>
        <p:xfrm>
          <a:off x="0" y="1554162"/>
          <a:ext cx="9144000" cy="5029199"/>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Semibold" pitchFamily="34" charset="0"/>
                <a:ea typeface="Segoe UI" pitchFamily="34" charset="0"/>
                <a:cs typeface="Segoe UI" pitchFamily="34" charset="0"/>
              </a:rPr>
              <a:t>hydro</a:t>
            </a:r>
            <a:r>
              <a:rPr lang="en-US" sz="5000" dirty="0" err="1" smtClean="0">
                <a:solidFill>
                  <a:prstClr val="white"/>
                </a:solidFill>
                <a:latin typeface="Segoe UI Light" pitchFamily="34" charset="0"/>
                <a:ea typeface="Segoe UI" pitchFamily="34" charset="0"/>
                <a:cs typeface="Segoe UI" pitchFamily="34" charset="0"/>
              </a:rPr>
              <a:t>sense</a:t>
            </a:r>
            <a:r>
              <a:rPr lang="en-US" sz="5000" dirty="0" smtClean="0">
                <a:solidFill>
                  <a:prstClr val="white"/>
                </a:solidFill>
                <a:latin typeface="Segoe UI Semibold" pitchFamily="34" charset="0"/>
                <a:ea typeface="Segoe UI" pitchFamily="34" charset="0"/>
                <a:cs typeface="Segoe UI" pitchFamily="34" charset="0"/>
              </a:rPr>
              <a:t> </a:t>
            </a:r>
            <a:r>
              <a:rPr lang="en-US" sz="5000" dirty="0" smtClean="0">
                <a:solidFill>
                  <a:prstClr val="white"/>
                </a:solidFill>
                <a:latin typeface="Segoe UI Light" pitchFamily="34" charset="0"/>
                <a:ea typeface="Segoe UI" pitchFamily="34" charset="0"/>
                <a:cs typeface="Segoe UI" pitchFamily="34" charset="0"/>
              </a:rPr>
              <a:t>training results</a:t>
            </a:r>
            <a:endParaRPr lang="en-US" sz="5000" dirty="0">
              <a:solidFill>
                <a:prstClr val="white"/>
              </a:solidFill>
              <a:latin typeface="Segoe UI Light" pitchFamily="34" charset="0"/>
              <a:ea typeface="Segoe UI" pitchFamily="34" charset="0"/>
              <a:cs typeface="Segoe UI" pitchFamily="34" charset="0"/>
            </a:endParaRPr>
          </a:p>
        </p:txBody>
      </p:sp>
      <p:sp>
        <p:nvSpPr>
          <p:cNvPr id="4"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18"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grpSp>
        <p:nvGrpSpPr>
          <p:cNvPr id="19" name="Group 18"/>
          <p:cNvGrpSpPr/>
          <p:nvPr/>
        </p:nvGrpSpPr>
        <p:grpSpPr>
          <a:xfrm>
            <a:off x="5105400" y="3991839"/>
            <a:ext cx="3673911" cy="539174"/>
            <a:chOff x="8777852" y="5216813"/>
            <a:chExt cx="3673911" cy="539174"/>
          </a:xfrm>
        </p:grpSpPr>
        <p:sp>
          <p:nvSpPr>
            <p:cNvPr id="20" name="Title 8"/>
            <p:cNvSpPr txBox="1">
              <a:spLocks/>
            </p:cNvSpPr>
            <p:nvPr/>
          </p:nvSpPr>
          <p:spPr>
            <a:xfrm>
              <a:off x="9022763" y="5216813"/>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terms </a:t>
              </a:r>
              <a:r>
                <a:rPr lang="en-US" sz="2800" dirty="0">
                  <a:solidFill>
                    <a:prstClr val="white"/>
                  </a:solidFill>
                  <a:latin typeface="Segoe Condensed" pitchFamily="34" charset="0"/>
                  <a:ea typeface="Segoe UI" pitchFamily="34" charset="0"/>
                  <a:cs typeface="Segoe UI" pitchFamily="34" charset="0"/>
                </a:rPr>
                <a:t>(i</a:t>
              </a:r>
              <a:r>
                <a:rPr lang="en-US" sz="2800" dirty="0" smtClean="0">
                  <a:solidFill>
                    <a:prstClr val="white"/>
                  </a:solidFill>
                  <a:latin typeface="Segoe Condensed" pitchFamily="34" charset="0"/>
                  <a:ea typeface="Segoe UI" pitchFamily="34" charset="0"/>
                  <a:cs typeface="Segoe UI" pitchFamily="34" charset="0"/>
                </a:rPr>
                <a:t>)-(iv)</a:t>
              </a:r>
              <a:endParaRPr lang="en-US" sz="2800" dirty="0">
                <a:solidFill>
                  <a:prstClr val="white"/>
                </a:solidFill>
                <a:latin typeface="Segoe Condensed" pitchFamily="34" charset="0"/>
                <a:ea typeface="Segoe UI" pitchFamily="34" charset="0"/>
                <a:cs typeface="Segoe UI" pitchFamily="34" charset="0"/>
              </a:endParaRPr>
            </a:p>
          </p:txBody>
        </p:sp>
        <p:sp>
          <p:nvSpPr>
            <p:cNvPr id="21" name="Isosceles Triangle 20"/>
            <p:cNvSpPr/>
            <p:nvPr/>
          </p:nvSpPr>
          <p:spPr>
            <a:xfrm>
              <a:off x="8777852" y="5334000"/>
              <a:ext cx="268462" cy="304800"/>
            </a:xfrm>
            <a:prstGeom prst="triangl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Tree>
    <p:extLst>
      <p:ext uri="{BB962C8B-B14F-4D97-AF65-F5344CB8AC3E}">
        <p14:creationId xmlns:p14="http://schemas.microsoft.com/office/powerpoint/2010/main" val="1406705303"/>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4014332672"/>
              </p:ext>
            </p:extLst>
          </p:nvPr>
        </p:nvGraphicFramePr>
        <p:xfrm>
          <a:off x="0" y="1554162"/>
          <a:ext cx="9144000" cy="5029199"/>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Semibold" pitchFamily="34" charset="0"/>
                <a:ea typeface="Segoe UI" pitchFamily="34" charset="0"/>
                <a:cs typeface="Segoe UI" pitchFamily="34" charset="0"/>
              </a:rPr>
              <a:t>hydro</a:t>
            </a:r>
            <a:r>
              <a:rPr lang="en-US" sz="5000" dirty="0" err="1" smtClean="0">
                <a:solidFill>
                  <a:prstClr val="white"/>
                </a:solidFill>
                <a:latin typeface="Segoe UI Light" pitchFamily="34" charset="0"/>
                <a:ea typeface="Segoe UI" pitchFamily="34" charset="0"/>
                <a:cs typeface="Segoe UI" pitchFamily="34" charset="0"/>
              </a:rPr>
              <a:t>sense</a:t>
            </a:r>
            <a:r>
              <a:rPr lang="en-US" sz="5000" dirty="0" smtClean="0">
                <a:solidFill>
                  <a:prstClr val="white"/>
                </a:solidFill>
                <a:latin typeface="Segoe UI Semibold" pitchFamily="34" charset="0"/>
                <a:ea typeface="Segoe UI" pitchFamily="34" charset="0"/>
                <a:cs typeface="Segoe UI" pitchFamily="34" charset="0"/>
              </a:rPr>
              <a:t> </a:t>
            </a:r>
            <a:r>
              <a:rPr lang="en-US" sz="5000" dirty="0" smtClean="0">
                <a:solidFill>
                  <a:prstClr val="white"/>
                </a:solidFill>
                <a:latin typeface="Segoe UI Light" pitchFamily="34" charset="0"/>
                <a:ea typeface="Segoe UI" pitchFamily="34" charset="0"/>
                <a:cs typeface="Segoe UI" pitchFamily="34" charset="0"/>
              </a:rPr>
              <a:t>training results</a:t>
            </a:r>
            <a:endParaRPr lang="en-US" sz="5000" dirty="0">
              <a:solidFill>
                <a:prstClr val="white"/>
              </a:solidFill>
              <a:latin typeface="Segoe UI Light" pitchFamily="34" charset="0"/>
              <a:ea typeface="Segoe UI" pitchFamily="34" charset="0"/>
              <a:cs typeface="Segoe UI" pitchFamily="34" charset="0"/>
            </a:endParaRPr>
          </a:p>
        </p:txBody>
      </p:sp>
      <p:sp>
        <p:nvSpPr>
          <p:cNvPr id="4"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5" name="Rectangle 4"/>
          <p:cNvSpPr/>
          <p:nvPr/>
        </p:nvSpPr>
        <p:spPr>
          <a:xfrm>
            <a:off x="3045370" y="2504094"/>
            <a:ext cx="2209800" cy="851336"/>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grpSp>
        <p:nvGrpSpPr>
          <p:cNvPr id="17" name="Group 16"/>
          <p:cNvGrpSpPr/>
          <p:nvPr/>
        </p:nvGrpSpPr>
        <p:grpSpPr>
          <a:xfrm>
            <a:off x="5105400" y="3991839"/>
            <a:ext cx="3673911" cy="539174"/>
            <a:chOff x="8777852" y="5216813"/>
            <a:chExt cx="3673911" cy="539174"/>
          </a:xfrm>
        </p:grpSpPr>
        <p:sp>
          <p:nvSpPr>
            <p:cNvPr id="28" name="Title 8"/>
            <p:cNvSpPr txBox="1">
              <a:spLocks/>
            </p:cNvSpPr>
            <p:nvPr/>
          </p:nvSpPr>
          <p:spPr>
            <a:xfrm>
              <a:off x="9022763" y="5216813"/>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terms </a:t>
              </a:r>
              <a:r>
                <a:rPr lang="en-US" sz="2800" dirty="0">
                  <a:solidFill>
                    <a:prstClr val="white"/>
                  </a:solidFill>
                  <a:latin typeface="Segoe Condensed" pitchFamily="34" charset="0"/>
                  <a:ea typeface="Segoe UI" pitchFamily="34" charset="0"/>
                  <a:cs typeface="Segoe UI" pitchFamily="34" charset="0"/>
                </a:rPr>
                <a:t>(i</a:t>
              </a:r>
              <a:r>
                <a:rPr lang="en-US" sz="2800" dirty="0" smtClean="0">
                  <a:solidFill>
                    <a:prstClr val="white"/>
                  </a:solidFill>
                  <a:latin typeface="Segoe Condensed" pitchFamily="34" charset="0"/>
                  <a:ea typeface="Segoe UI" pitchFamily="34" charset="0"/>
                  <a:cs typeface="Segoe UI" pitchFamily="34" charset="0"/>
                </a:rPr>
                <a:t>)-(iv)</a:t>
              </a:r>
              <a:endParaRPr lang="en-US" sz="2800" dirty="0">
                <a:solidFill>
                  <a:prstClr val="white"/>
                </a:solidFill>
                <a:latin typeface="Segoe Condensed" pitchFamily="34" charset="0"/>
                <a:ea typeface="Segoe UI" pitchFamily="34" charset="0"/>
                <a:cs typeface="Segoe UI" pitchFamily="34" charset="0"/>
              </a:endParaRPr>
            </a:p>
          </p:txBody>
        </p:sp>
        <p:sp>
          <p:nvSpPr>
            <p:cNvPr id="29" name="Isosceles Triangle 28"/>
            <p:cNvSpPr/>
            <p:nvPr/>
          </p:nvSpPr>
          <p:spPr>
            <a:xfrm>
              <a:off x="8777852" y="5334000"/>
              <a:ext cx="268462" cy="304800"/>
            </a:xfrm>
            <a:prstGeom prst="triangle">
              <a:avLst/>
            </a:prstGeom>
            <a:solidFill>
              <a:srgbClr val="00B05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Tree>
    <p:extLst>
      <p:ext uri="{BB962C8B-B14F-4D97-AF65-F5344CB8AC3E}">
        <p14:creationId xmlns:p14="http://schemas.microsoft.com/office/powerpoint/2010/main" val="2523088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ight Arrow 2"/>
          <p:cNvSpPr/>
          <p:nvPr/>
        </p:nvSpPr>
        <p:spPr>
          <a:xfrm>
            <a:off x="-773761" y="406413"/>
            <a:ext cx="47361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4"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200" b="1" dirty="0" smtClean="0">
                <a:solidFill>
                  <a:prstClr val="white"/>
                </a:solidFill>
                <a:latin typeface="Segoe UI Semibold" pitchFamily="34" charset="0"/>
                <a:ea typeface="Segoe UI" pitchFamily="34" charset="0"/>
                <a:cs typeface="Segoe UI" pitchFamily="34" charset="0"/>
              </a:rPr>
              <a:t>pervasive </a:t>
            </a:r>
            <a:r>
              <a:rPr lang="en-US" sz="5200" dirty="0" smtClean="0">
                <a:solidFill>
                  <a:prstClr val="white"/>
                </a:solidFill>
                <a:latin typeface="Segoe UI Light" pitchFamily="34" charset="0"/>
                <a:ea typeface="Segoe UI" pitchFamily="34" charset="0"/>
                <a:cs typeface="Segoe UI" pitchFamily="34" charset="0"/>
              </a:rPr>
              <a:t>2011 contributions</a:t>
            </a:r>
            <a:endParaRPr lang="en-US" sz="5200" dirty="0">
              <a:solidFill>
                <a:prstClr val="white"/>
              </a:solidFill>
              <a:latin typeface="Segoe UI Light" pitchFamily="34" charset="0"/>
              <a:ea typeface="Segoe UI" pitchFamily="34" charset="0"/>
              <a:cs typeface="Segoe UI" pitchFamily="34" charset="0"/>
            </a:endParaRPr>
          </a:p>
        </p:txBody>
      </p:sp>
      <p:sp>
        <p:nvSpPr>
          <p:cNvPr id="5" name="TextBox 4"/>
          <p:cNvSpPr txBox="1"/>
          <p:nvPr/>
        </p:nvSpPr>
        <p:spPr>
          <a:xfrm>
            <a:off x="1219200" y="1495485"/>
            <a:ext cx="7391400" cy="4524315"/>
          </a:xfrm>
          <a:prstGeom prst="rect">
            <a:avLst/>
          </a:prstGeom>
          <a:noFill/>
        </p:spPr>
        <p:txBody>
          <a:bodyPr wrap="square" rtlCol="0">
            <a:spAutoFit/>
          </a:bodyPr>
          <a:lstStyle/>
          <a:p>
            <a:r>
              <a:rPr lang="en-US" sz="3600" dirty="0" smtClean="0">
                <a:solidFill>
                  <a:schemeClr val="bg1">
                    <a:lumMod val="95000"/>
                  </a:schemeClr>
                </a:solidFill>
                <a:latin typeface="Segoe UI Light" pitchFamily="34" charset="0"/>
              </a:rPr>
              <a:t>longitudinal study of real-world water usage and the resulting dataset</a:t>
            </a:r>
          </a:p>
          <a:p>
            <a:endParaRPr lang="en-US" sz="3600" dirty="0">
              <a:solidFill>
                <a:schemeClr val="bg1">
                  <a:lumMod val="95000"/>
                </a:schemeClr>
              </a:solidFill>
              <a:latin typeface="Segoe UI Light" pitchFamily="34" charset="0"/>
            </a:endParaRPr>
          </a:p>
          <a:p>
            <a:r>
              <a:rPr lang="en-US" sz="3600" dirty="0" smtClean="0">
                <a:solidFill>
                  <a:schemeClr val="bg1">
                    <a:lumMod val="95000"/>
                  </a:schemeClr>
                </a:solidFill>
                <a:latin typeface="Segoe UI Light" pitchFamily="34" charset="0"/>
              </a:rPr>
              <a:t>a new probabilistic approach to water usage classification</a:t>
            </a:r>
          </a:p>
          <a:p>
            <a:endParaRPr lang="en-US" sz="3600" dirty="0" smtClean="0">
              <a:solidFill>
                <a:schemeClr val="bg1">
                  <a:lumMod val="95000"/>
                </a:schemeClr>
              </a:solidFill>
              <a:latin typeface="Segoe UI Light" pitchFamily="34" charset="0"/>
            </a:endParaRPr>
          </a:p>
          <a:p>
            <a:r>
              <a:rPr lang="en-US" sz="3600" dirty="0" smtClean="0">
                <a:solidFill>
                  <a:schemeClr val="bg1">
                    <a:lumMod val="95000"/>
                  </a:schemeClr>
                </a:solidFill>
                <a:latin typeface="Segoe UI Light" pitchFamily="34" charset="0"/>
              </a:rPr>
              <a:t>demonstrate that this new approach can accurately classify real world data</a:t>
            </a:r>
            <a:endParaRPr lang="en-US" sz="3600" dirty="0">
              <a:solidFill>
                <a:schemeClr val="bg1">
                  <a:lumMod val="95000"/>
                </a:schemeClr>
              </a:solidFill>
              <a:latin typeface="Segoe UI Light" pitchFamily="34" charset="0"/>
            </a:endParaRPr>
          </a:p>
        </p:txBody>
      </p:sp>
      <p:sp>
        <p:nvSpPr>
          <p:cNvPr id="6" name="Oval 5"/>
          <p:cNvSpPr/>
          <p:nvPr/>
        </p:nvSpPr>
        <p:spPr>
          <a:xfrm>
            <a:off x="533400" y="1574322"/>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1</a:t>
            </a:r>
            <a:endParaRPr lang="en-US" sz="3600" dirty="0">
              <a:latin typeface="Segoe UI Semibold" pitchFamily="34" charset="0"/>
            </a:endParaRPr>
          </a:p>
        </p:txBody>
      </p:sp>
      <p:sp>
        <p:nvSpPr>
          <p:cNvPr id="7" name="Oval 6"/>
          <p:cNvSpPr/>
          <p:nvPr/>
        </p:nvSpPr>
        <p:spPr>
          <a:xfrm>
            <a:off x="533400" y="3266540"/>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2</a:t>
            </a:r>
            <a:endParaRPr lang="en-US" sz="3600" dirty="0">
              <a:latin typeface="Segoe UI Semibold" pitchFamily="34" charset="0"/>
            </a:endParaRPr>
          </a:p>
        </p:txBody>
      </p:sp>
      <p:sp>
        <p:nvSpPr>
          <p:cNvPr id="8" name="Oval 7"/>
          <p:cNvSpPr/>
          <p:nvPr/>
        </p:nvSpPr>
        <p:spPr>
          <a:xfrm>
            <a:off x="533400" y="490124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3</a:t>
            </a:r>
            <a:endParaRPr lang="en-US" sz="3600" dirty="0">
              <a:latin typeface="Segoe UI Semibold" pitchFamily="34" charset="0"/>
            </a:endParaRPr>
          </a:p>
        </p:txBody>
      </p:sp>
    </p:spTree>
    <p:extLst>
      <p:ext uri="{BB962C8B-B14F-4D97-AF65-F5344CB8AC3E}">
        <p14:creationId xmlns:p14="http://schemas.microsoft.com/office/powerpoint/2010/main" val="620046527"/>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ight Arrow 2"/>
          <p:cNvSpPr/>
          <p:nvPr/>
        </p:nvSpPr>
        <p:spPr>
          <a:xfrm>
            <a:off x="-773761" y="406413"/>
            <a:ext cx="47361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4"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200" b="1" dirty="0" smtClean="0">
                <a:solidFill>
                  <a:prstClr val="white"/>
                </a:solidFill>
                <a:latin typeface="Segoe UI Semibold" pitchFamily="34" charset="0"/>
                <a:ea typeface="Segoe UI" pitchFamily="34" charset="0"/>
                <a:cs typeface="Segoe UI" pitchFamily="34" charset="0"/>
              </a:rPr>
              <a:t>future </a:t>
            </a:r>
            <a:r>
              <a:rPr lang="en-US" sz="5200" dirty="0" smtClean="0">
                <a:solidFill>
                  <a:prstClr val="white"/>
                </a:solidFill>
                <a:latin typeface="Segoe UI Light" pitchFamily="34" charset="0"/>
                <a:ea typeface="Segoe UI" pitchFamily="34" charset="0"/>
                <a:cs typeface="Segoe UI" pitchFamily="34" charset="0"/>
              </a:rPr>
              <a:t>work</a:t>
            </a:r>
            <a:endParaRPr lang="en-US" sz="5200" dirty="0">
              <a:solidFill>
                <a:prstClr val="white"/>
              </a:solidFill>
              <a:latin typeface="Segoe UI Light" pitchFamily="34" charset="0"/>
              <a:ea typeface="Segoe UI" pitchFamily="34" charset="0"/>
              <a:cs typeface="Segoe UI" pitchFamily="34" charset="0"/>
            </a:endParaRPr>
          </a:p>
        </p:txBody>
      </p:sp>
      <p:sp>
        <p:nvSpPr>
          <p:cNvPr id="5" name="TextBox 4"/>
          <p:cNvSpPr txBox="1"/>
          <p:nvPr/>
        </p:nvSpPr>
        <p:spPr>
          <a:xfrm>
            <a:off x="1219200" y="1495485"/>
            <a:ext cx="7391400" cy="3970318"/>
          </a:xfrm>
          <a:prstGeom prst="rect">
            <a:avLst/>
          </a:prstGeom>
          <a:noFill/>
        </p:spPr>
        <p:txBody>
          <a:bodyPr wrap="square" rtlCol="0">
            <a:spAutoFit/>
          </a:bodyPr>
          <a:lstStyle/>
          <a:p>
            <a:r>
              <a:rPr lang="en-US" sz="3600" dirty="0" smtClean="0">
                <a:solidFill>
                  <a:schemeClr val="bg1">
                    <a:lumMod val="95000"/>
                  </a:schemeClr>
                </a:solidFill>
                <a:latin typeface="Segoe UI Light" pitchFamily="34" charset="0"/>
              </a:rPr>
              <a:t>additional features</a:t>
            </a:r>
          </a:p>
          <a:p>
            <a:endParaRPr lang="en-US" sz="3600" dirty="0" smtClean="0">
              <a:solidFill>
                <a:schemeClr val="bg1">
                  <a:lumMod val="95000"/>
                </a:schemeClr>
              </a:solidFill>
              <a:latin typeface="Segoe UI Light" pitchFamily="34" charset="0"/>
            </a:endParaRPr>
          </a:p>
          <a:p>
            <a:endParaRPr lang="en-US" sz="3600" dirty="0">
              <a:solidFill>
                <a:schemeClr val="bg1">
                  <a:lumMod val="95000"/>
                </a:schemeClr>
              </a:solidFill>
              <a:latin typeface="Segoe UI Light" pitchFamily="34" charset="0"/>
            </a:endParaRPr>
          </a:p>
          <a:p>
            <a:r>
              <a:rPr lang="en-US" sz="3600" dirty="0" smtClean="0">
                <a:solidFill>
                  <a:schemeClr val="bg1">
                    <a:lumMod val="95000"/>
                  </a:schemeClr>
                </a:solidFill>
                <a:latin typeface="Segoe UI Light" pitchFamily="34" charset="0"/>
              </a:rPr>
              <a:t>segmentation</a:t>
            </a:r>
          </a:p>
          <a:p>
            <a:endParaRPr lang="en-US" sz="3600" dirty="0" smtClean="0">
              <a:solidFill>
                <a:schemeClr val="bg1">
                  <a:lumMod val="95000"/>
                </a:schemeClr>
              </a:solidFill>
              <a:latin typeface="Segoe UI Light" pitchFamily="34" charset="0"/>
            </a:endParaRPr>
          </a:p>
          <a:p>
            <a:endParaRPr lang="en-US" sz="3600" dirty="0">
              <a:solidFill>
                <a:schemeClr val="bg1">
                  <a:lumMod val="95000"/>
                </a:schemeClr>
              </a:solidFill>
              <a:latin typeface="Segoe UI Light" pitchFamily="34" charset="0"/>
            </a:endParaRPr>
          </a:p>
          <a:p>
            <a:r>
              <a:rPr lang="en-US" sz="3600" dirty="0" smtClean="0">
                <a:solidFill>
                  <a:schemeClr val="bg1">
                    <a:lumMod val="95000"/>
                  </a:schemeClr>
                </a:solidFill>
                <a:latin typeface="Segoe UI Light" pitchFamily="34" charset="0"/>
              </a:rPr>
              <a:t>ease of training</a:t>
            </a:r>
          </a:p>
        </p:txBody>
      </p:sp>
      <p:sp>
        <p:nvSpPr>
          <p:cNvPr id="6" name="Oval 5"/>
          <p:cNvSpPr/>
          <p:nvPr/>
        </p:nvSpPr>
        <p:spPr>
          <a:xfrm>
            <a:off x="533400" y="1574322"/>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1</a:t>
            </a:r>
            <a:endParaRPr lang="en-US" sz="3600" dirty="0">
              <a:latin typeface="Segoe UI Semibold" pitchFamily="34" charset="0"/>
            </a:endParaRPr>
          </a:p>
        </p:txBody>
      </p:sp>
      <p:sp>
        <p:nvSpPr>
          <p:cNvPr id="7" name="Oval 6"/>
          <p:cNvSpPr/>
          <p:nvPr/>
        </p:nvSpPr>
        <p:spPr>
          <a:xfrm>
            <a:off x="533400" y="3266540"/>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2</a:t>
            </a:r>
            <a:endParaRPr lang="en-US" sz="3600" dirty="0">
              <a:latin typeface="Segoe UI Semibold" pitchFamily="34" charset="0"/>
            </a:endParaRPr>
          </a:p>
        </p:txBody>
      </p:sp>
      <p:sp>
        <p:nvSpPr>
          <p:cNvPr id="8" name="Oval 7"/>
          <p:cNvSpPr/>
          <p:nvPr/>
        </p:nvSpPr>
        <p:spPr>
          <a:xfrm>
            <a:off x="533400" y="490124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3</a:t>
            </a:r>
            <a:endParaRPr lang="en-US" sz="3600" dirty="0">
              <a:latin typeface="Segoe UI Semibold" pitchFamily="34" charset="0"/>
            </a:endParaRPr>
          </a:p>
        </p:txBody>
      </p:sp>
    </p:spTree>
    <p:extLst>
      <p:ext uri="{BB962C8B-B14F-4D97-AF65-F5344CB8AC3E}">
        <p14:creationId xmlns:p14="http://schemas.microsoft.com/office/powerpoint/2010/main" val="2656318813"/>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C:\research\HydroSense\Pictures\2010_02_02 - Instrumenting Tim's House\IMG_215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86092" y="0"/>
            <a:ext cx="9143708" cy="68580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C:\research\HydroSense\Pictures\2010_01_25 - Instrumenting Shwetak's House\IMG_5561.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 r="64137"/>
          <a:stretch/>
        </p:blipFill>
        <p:spPr bwMode="auto">
          <a:xfrm>
            <a:off x="0" y="0"/>
            <a:ext cx="3279228" cy="685846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7807150"/>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C:\research\projects\HomeSensing\Water\Pictures\2011_02_11 - Eric and Jon HydroSense UbiComp09 Controlled Trials\IMG_2853.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560" r="13065"/>
          <a:stretch/>
        </p:blipFill>
        <p:spPr bwMode="auto">
          <a:xfrm>
            <a:off x="1052" y="-1020643"/>
            <a:ext cx="9144000" cy="7878643"/>
          </a:xfrm>
          <a:prstGeom prst="rect">
            <a:avLst/>
          </a:prstGeom>
          <a:noFill/>
          <a:extLst>
            <a:ext uri="{909E8E84-426E-40DD-AFC4-6F175D3DCCD1}">
              <a14:hiddenFill xmlns:a14="http://schemas.microsoft.com/office/drawing/2010/main">
                <a:solidFill>
                  <a:srgbClr val="FFFFFF"/>
                </a:solidFill>
              </a14:hiddenFill>
            </a:ext>
          </a:extLst>
        </p:spPr>
      </p:pic>
      <p:sp>
        <p:nvSpPr>
          <p:cNvPr id="9" name="Rounded Rectangle 8"/>
          <p:cNvSpPr/>
          <p:nvPr/>
        </p:nvSpPr>
        <p:spPr>
          <a:xfrm>
            <a:off x="5029200" y="2825119"/>
            <a:ext cx="3886200" cy="3194681"/>
          </a:xfrm>
          <a:prstGeom prst="roundRect">
            <a:avLst/>
          </a:prstGeom>
          <a:solidFill>
            <a:schemeClr val="tx1">
              <a:alpha val="80000"/>
            </a:schemeClr>
          </a:solidFill>
          <a:ln w="38100">
            <a:solidFill>
              <a:schemeClr val="tx1"/>
            </a:solidFill>
          </a:ln>
        </p:spPr>
        <p:txBody>
          <a:bodyPr vert="horz" lIns="0" tIns="45685" rIns="0" bIns="45685" rtlCol="0" anchor="t">
            <a:noAutofit/>
          </a:bodyPr>
          <a:lstStyle/>
          <a:p>
            <a:pPr>
              <a:spcBef>
                <a:spcPct val="0"/>
              </a:spcBef>
            </a:pPr>
            <a:r>
              <a:rPr lang="en-US" sz="2800" b="1" dirty="0">
                <a:solidFill>
                  <a:schemeClr val="bg1">
                    <a:lumMod val="85000"/>
                  </a:schemeClr>
                </a:solidFill>
                <a:latin typeface="Segoe UI Light" pitchFamily="34" charset="0"/>
              </a:rPr>
              <a:t>controlled experiments</a:t>
            </a:r>
          </a:p>
          <a:p>
            <a:pPr marL="456846" indent="-220495">
              <a:spcBef>
                <a:spcPct val="0"/>
              </a:spcBef>
              <a:buFont typeface="Arial" pitchFamily="34" charset="0"/>
              <a:buChar char="•"/>
            </a:pPr>
            <a:r>
              <a:rPr lang="en-US" sz="2400" dirty="0">
                <a:solidFill>
                  <a:schemeClr val="bg1">
                    <a:lumMod val="85000"/>
                  </a:schemeClr>
                </a:solidFill>
                <a:latin typeface="Segoe UI Light" pitchFamily="34" charset="0"/>
              </a:rPr>
              <a:t>2 researchers per site</a:t>
            </a:r>
          </a:p>
          <a:p>
            <a:pPr marL="456846" indent="-220495">
              <a:spcBef>
                <a:spcPct val="0"/>
              </a:spcBef>
              <a:buFont typeface="Arial" pitchFamily="34" charset="0"/>
              <a:buChar char="•"/>
            </a:pPr>
            <a:r>
              <a:rPr lang="en-US" sz="2400" dirty="0">
                <a:solidFill>
                  <a:schemeClr val="bg1">
                    <a:lumMod val="85000"/>
                  </a:schemeClr>
                </a:solidFill>
                <a:latin typeface="Segoe UI Light" pitchFamily="34" charset="0"/>
              </a:rPr>
              <a:t>5 trials per valve</a:t>
            </a:r>
          </a:p>
          <a:p>
            <a:pPr>
              <a:spcBef>
                <a:spcPct val="0"/>
              </a:spcBef>
            </a:pPr>
            <a:endParaRPr lang="en-US" sz="1100" b="1" dirty="0">
              <a:solidFill>
                <a:schemeClr val="bg1">
                  <a:lumMod val="85000"/>
                </a:schemeClr>
              </a:solidFill>
              <a:latin typeface="Segoe UI Light" pitchFamily="34" charset="0"/>
            </a:endParaRPr>
          </a:p>
          <a:p>
            <a:pPr>
              <a:spcBef>
                <a:spcPct val="0"/>
              </a:spcBef>
            </a:pPr>
            <a:r>
              <a:rPr lang="en-US" sz="2800" b="1" dirty="0">
                <a:solidFill>
                  <a:schemeClr val="bg1">
                    <a:lumMod val="85000"/>
                  </a:schemeClr>
                </a:solidFill>
                <a:latin typeface="Segoe UI Light" pitchFamily="34" charset="0"/>
              </a:rPr>
              <a:t>experimental </a:t>
            </a:r>
            <a:r>
              <a:rPr lang="en-US" sz="2800" b="1" dirty="0" smtClean="0">
                <a:solidFill>
                  <a:schemeClr val="bg1">
                    <a:lumMod val="85000"/>
                  </a:schemeClr>
                </a:solidFill>
                <a:latin typeface="Segoe UI Light" pitchFamily="34" charset="0"/>
              </a:rPr>
              <a:t>script</a:t>
            </a:r>
          </a:p>
          <a:p>
            <a:pPr marL="456846" indent="-220495">
              <a:spcBef>
                <a:spcPct val="0"/>
              </a:spcBef>
              <a:buFont typeface="Arial" pitchFamily="34" charset="0"/>
              <a:buChar char="•"/>
            </a:pPr>
            <a:r>
              <a:rPr lang="en-US" sz="2400" dirty="0">
                <a:solidFill>
                  <a:schemeClr val="bg1">
                    <a:lumMod val="85000"/>
                  </a:schemeClr>
                </a:solidFill>
                <a:latin typeface="Segoe UI Light" pitchFamily="34" charset="0"/>
              </a:rPr>
              <a:t>valve opened full </a:t>
            </a:r>
            <a:r>
              <a:rPr lang="en-US" sz="2400" dirty="0" smtClean="0">
                <a:solidFill>
                  <a:schemeClr val="bg1">
                    <a:lumMod val="85000"/>
                  </a:schemeClr>
                </a:solidFill>
                <a:latin typeface="Segoe UI Light" pitchFamily="34" charset="0"/>
              </a:rPr>
              <a:t>stop</a:t>
            </a:r>
          </a:p>
          <a:p>
            <a:pPr marL="456846" indent="-220495">
              <a:spcBef>
                <a:spcPct val="0"/>
              </a:spcBef>
              <a:buFont typeface="Arial" pitchFamily="34" charset="0"/>
              <a:buChar char="•"/>
            </a:pPr>
            <a:r>
              <a:rPr lang="en-US" sz="2400" dirty="0" smtClean="0">
                <a:solidFill>
                  <a:schemeClr val="bg1">
                    <a:lumMod val="85000"/>
                  </a:schemeClr>
                </a:solidFill>
                <a:latin typeface="Segoe UI Light" pitchFamily="34" charset="0"/>
              </a:rPr>
              <a:t>pause </a:t>
            </a:r>
            <a:r>
              <a:rPr lang="en-US" sz="2400" dirty="0">
                <a:solidFill>
                  <a:schemeClr val="bg1">
                    <a:lumMod val="85000"/>
                  </a:schemeClr>
                </a:solidFill>
                <a:latin typeface="Segoe UI Light" pitchFamily="34" charset="0"/>
              </a:rPr>
              <a:t>for ~5 seconds</a:t>
            </a:r>
          </a:p>
          <a:p>
            <a:pPr marL="456846" indent="-220495">
              <a:spcBef>
                <a:spcPct val="0"/>
              </a:spcBef>
              <a:buFont typeface="Arial" pitchFamily="34" charset="0"/>
              <a:buChar char="•"/>
            </a:pPr>
            <a:r>
              <a:rPr lang="en-US" sz="2400" dirty="0">
                <a:solidFill>
                  <a:schemeClr val="bg1">
                    <a:lumMod val="85000"/>
                  </a:schemeClr>
                </a:solidFill>
                <a:latin typeface="Segoe UI Light" pitchFamily="34" charset="0"/>
              </a:rPr>
              <a:t>valve </a:t>
            </a:r>
            <a:r>
              <a:rPr lang="en-US" sz="2400" dirty="0" smtClean="0">
                <a:solidFill>
                  <a:schemeClr val="bg1">
                    <a:lumMod val="85000"/>
                  </a:schemeClr>
                </a:solidFill>
                <a:latin typeface="Segoe UI Light" pitchFamily="34" charset="0"/>
              </a:rPr>
              <a:t>closed</a:t>
            </a:r>
            <a:endParaRPr lang="en-US" sz="2400" dirty="0">
              <a:solidFill>
                <a:schemeClr val="bg1">
                  <a:lumMod val="85000"/>
                </a:schemeClr>
              </a:solidFill>
              <a:latin typeface="Segoe UI Light" pitchFamily="34" charset="0"/>
            </a:endParaRPr>
          </a:p>
        </p:txBody>
      </p:sp>
      <p:sp>
        <p:nvSpPr>
          <p:cNvPr id="8" name="Right Arrow 7"/>
          <p:cNvSpPr/>
          <p:nvPr/>
        </p:nvSpPr>
        <p:spPr>
          <a:xfrm>
            <a:off x="-914399" y="406413"/>
            <a:ext cx="5638800" cy="1574787"/>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10" name="Title 8"/>
          <p:cNvSpPr txBox="1">
            <a:spLocks/>
          </p:cNvSpPr>
          <p:nvPr/>
        </p:nvSpPr>
        <p:spPr>
          <a:xfrm>
            <a:off x="87960" y="710230"/>
            <a:ext cx="8649701"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ubicomp2009</a:t>
            </a:r>
            <a:r>
              <a:rPr lang="en-US" sz="5400" b="1" dirty="0" smtClean="0">
                <a:solidFill>
                  <a:prstClr val="white"/>
                </a:solidFill>
                <a:latin typeface="Segoe UI Light" pitchFamily="34" charset="0"/>
                <a:ea typeface="Segoe UI" pitchFamily="34" charset="0"/>
                <a:cs typeface="Segoe UI" pitchFamily="34" charset="0"/>
              </a:rPr>
              <a:t> </a:t>
            </a:r>
            <a:br>
              <a:rPr lang="en-US" sz="5400" b="1" dirty="0" smtClean="0">
                <a:solidFill>
                  <a:prstClr val="white"/>
                </a:solidFill>
                <a:latin typeface="Segoe UI Light" pitchFamily="34" charset="0"/>
                <a:ea typeface="Segoe UI" pitchFamily="34" charset="0"/>
                <a:cs typeface="Segoe UI" pitchFamily="34" charset="0"/>
              </a:rPr>
            </a:br>
            <a:r>
              <a:rPr lang="en-US" sz="4000" b="1" dirty="0" smtClean="0">
                <a:solidFill>
                  <a:prstClr val="white"/>
                </a:solidFill>
                <a:latin typeface="Segoe UI Light" pitchFamily="34" charset="0"/>
                <a:ea typeface="Segoe UI" pitchFamily="34" charset="0"/>
                <a:cs typeface="Segoe UI" pitchFamily="34" charset="0"/>
              </a:rPr>
              <a:t>feasibility study</a:t>
            </a:r>
            <a:endParaRPr lang="en-US" sz="40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332760782"/>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C:\research\HydroSense\Pictures\2010_01_25 - Instrumenting Shwetak's House\IMG_5561.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r="-1552"/>
          <a:stretch/>
        </p:blipFill>
        <p:spPr bwMode="auto">
          <a:xfrm>
            <a:off x="0" y="0"/>
            <a:ext cx="9285890" cy="685846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261063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7" name="Picture 3" descr="C:\research\projects\HomeSensing\Water\Pictures\2010_05_01 - Discovery News and HydroSense\IMG_0040.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14600" y="-609600"/>
            <a:ext cx="16459200" cy="10972800"/>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Group 9"/>
          <p:cNvGrpSpPr/>
          <p:nvPr/>
        </p:nvGrpSpPr>
        <p:grpSpPr>
          <a:xfrm>
            <a:off x="-24062" y="6248400"/>
            <a:ext cx="10463463" cy="620010"/>
            <a:chOff x="-13648" y="6237989"/>
            <a:chExt cx="10463463" cy="620010"/>
          </a:xfrm>
        </p:grpSpPr>
        <p:sp>
          <p:nvSpPr>
            <p:cNvPr id="11" name="Rectangle 10"/>
            <p:cNvSpPr/>
            <p:nvPr/>
          </p:nvSpPr>
          <p:spPr>
            <a:xfrm>
              <a:off x="-1" y="6237989"/>
              <a:ext cx="9230615" cy="620010"/>
            </a:xfrm>
            <a:prstGeom prst="rect">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4" descr="C:\research\Posters\Affiliates2009-HydroSense\dub logo.png"/>
            <p:cNvPicPr>
              <a:picLocks noChangeAspect="1" noChangeArrowheads="1"/>
            </p:cNvPicPr>
            <p:nvPr/>
          </p:nvPicPr>
          <p:blipFill>
            <a:blip r:embed="rId4" cstate="print">
              <a:lum bright="90000"/>
            </a:blip>
            <a:srcRect/>
            <a:stretch>
              <a:fillRect/>
            </a:stretch>
          </p:blipFill>
          <p:spPr bwMode="auto">
            <a:xfrm>
              <a:off x="76200" y="6312276"/>
              <a:ext cx="620015" cy="317123"/>
            </a:xfrm>
            <a:prstGeom prst="rect">
              <a:avLst/>
            </a:prstGeom>
            <a:noFill/>
            <a:effectLst/>
          </p:spPr>
        </p:pic>
        <p:grpSp>
          <p:nvGrpSpPr>
            <p:cNvPr id="13" name="Group 27"/>
            <p:cNvGrpSpPr/>
            <p:nvPr/>
          </p:nvGrpSpPr>
          <p:grpSpPr>
            <a:xfrm>
              <a:off x="744477" y="6262760"/>
              <a:ext cx="779180" cy="391562"/>
              <a:chOff x="1125477" y="6020020"/>
              <a:chExt cx="779180" cy="391562"/>
            </a:xfrm>
          </p:grpSpPr>
          <p:sp>
            <p:nvSpPr>
              <p:cNvPr id="21" name="TextBox 20"/>
              <p:cNvSpPr txBox="1"/>
              <p:nvPr/>
            </p:nvSpPr>
            <p:spPr>
              <a:xfrm>
                <a:off x="1125477" y="6020020"/>
                <a:ext cx="779179" cy="140664"/>
              </a:xfrm>
              <a:prstGeom prst="rect">
                <a:avLst/>
              </a:prstGeom>
              <a:noFill/>
            </p:spPr>
            <p:txBody>
              <a:bodyPr wrap="square" lIns="0" tIns="0" rIns="0" bIns="0" rtlCol="0">
                <a:spAutoFit/>
              </a:bodyPr>
              <a:lstStyle/>
              <a:p>
                <a:r>
                  <a:rPr lang="en-US" sz="900" dirty="0">
                    <a:solidFill>
                      <a:schemeClr val="bg1">
                        <a:lumMod val="85000"/>
                      </a:schemeClr>
                    </a:solidFill>
                  </a:rPr>
                  <a:t>design:</a:t>
                </a:r>
              </a:p>
            </p:txBody>
          </p:sp>
          <p:sp>
            <p:nvSpPr>
              <p:cNvPr id="22" name="Rectangle 21"/>
              <p:cNvSpPr/>
              <p:nvPr/>
            </p:nvSpPr>
            <p:spPr>
              <a:xfrm>
                <a:off x="1125478" y="6140297"/>
                <a:ext cx="779179" cy="140664"/>
              </a:xfrm>
              <a:prstGeom prst="rect">
                <a:avLst/>
              </a:prstGeom>
            </p:spPr>
            <p:txBody>
              <a:bodyPr wrap="square" lIns="0" tIns="0" rIns="0" bIns="0">
                <a:spAutoFit/>
              </a:bodyPr>
              <a:lstStyle/>
              <a:p>
                <a:r>
                  <a:rPr lang="en-US" sz="900" dirty="0">
                    <a:solidFill>
                      <a:schemeClr val="bg1">
                        <a:lumMod val="85000"/>
                      </a:schemeClr>
                    </a:solidFill>
                  </a:rPr>
                  <a:t>use:</a:t>
                </a:r>
              </a:p>
            </p:txBody>
          </p:sp>
          <p:sp>
            <p:nvSpPr>
              <p:cNvPr id="23" name="Rectangle 22"/>
              <p:cNvSpPr/>
              <p:nvPr/>
            </p:nvSpPr>
            <p:spPr>
              <a:xfrm>
                <a:off x="1125478" y="6270918"/>
                <a:ext cx="779179" cy="140664"/>
              </a:xfrm>
              <a:prstGeom prst="rect">
                <a:avLst/>
              </a:prstGeom>
            </p:spPr>
            <p:txBody>
              <a:bodyPr wrap="square" lIns="0" tIns="0" rIns="0" bIns="0">
                <a:spAutoFit/>
              </a:bodyPr>
              <a:lstStyle/>
              <a:p>
                <a:r>
                  <a:rPr lang="en-US" sz="900" dirty="0">
                    <a:solidFill>
                      <a:schemeClr val="bg1">
                        <a:lumMod val="85000"/>
                      </a:schemeClr>
                    </a:solidFill>
                  </a:rPr>
                  <a:t>build:</a:t>
                </a:r>
              </a:p>
            </p:txBody>
          </p:sp>
        </p:grpSp>
        <p:grpSp>
          <p:nvGrpSpPr>
            <p:cNvPr id="14" name="Group 31"/>
            <p:cNvGrpSpPr/>
            <p:nvPr/>
          </p:nvGrpSpPr>
          <p:grpSpPr>
            <a:xfrm>
              <a:off x="3418243" y="6314189"/>
              <a:ext cx="2830156" cy="500166"/>
              <a:chOff x="4711899" y="6314190"/>
              <a:chExt cx="3289101" cy="500166"/>
            </a:xfrm>
          </p:grpSpPr>
          <p:sp>
            <p:nvSpPr>
              <p:cNvPr id="19" name="TextBox 18"/>
              <p:cNvSpPr txBox="1"/>
              <p:nvPr/>
            </p:nvSpPr>
            <p:spPr>
              <a:xfrm>
                <a:off x="4800599" y="6314190"/>
                <a:ext cx="3200401" cy="419668"/>
              </a:xfrm>
              <a:prstGeom prst="rect">
                <a:avLst/>
              </a:prstGeom>
              <a:noFill/>
              <a:effectLst/>
            </p:spPr>
            <p:txBody>
              <a:bodyPr wrap="square" lIns="0" tIns="0" rIns="0" bIns="0" rtlCol="0">
                <a:noAutofit/>
              </a:bodyPr>
              <a:lstStyle/>
              <a:p>
                <a:r>
                  <a:rPr lang="en-US" sz="2400" dirty="0">
                    <a:solidFill>
                      <a:schemeClr val="accent6"/>
                    </a:solidFill>
                    <a:latin typeface="Arial Black" pitchFamily="34" charset="0"/>
                  </a:rPr>
                  <a:t>ubi</a:t>
                </a:r>
                <a:r>
                  <a:rPr lang="en-US" sz="2400" dirty="0">
                    <a:solidFill>
                      <a:schemeClr val="bg1">
                        <a:lumMod val="75000"/>
                      </a:schemeClr>
                    </a:solidFill>
                    <a:latin typeface="Arial Black" pitchFamily="34" charset="0"/>
                  </a:rPr>
                  <a:t>comp </a:t>
                </a:r>
                <a:r>
                  <a:rPr lang="en-US" sz="2400" dirty="0">
                    <a:solidFill>
                      <a:schemeClr val="bg1">
                        <a:lumMod val="75000"/>
                      </a:schemeClr>
                    </a:solidFill>
                    <a:latin typeface="Arial" pitchFamily="34" charset="0"/>
                    <a:cs typeface="Arial" pitchFamily="34" charset="0"/>
                  </a:rPr>
                  <a:t>lab</a:t>
                </a:r>
              </a:p>
            </p:txBody>
          </p:sp>
          <p:sp>
            <p:nvSpPr>
              <p:cNvPr id="20" name="TextBox 19"/>
              <p:cNvSpPr txBox="1"/>
              <p:nvPr/>
            </p:nvSpPr>
            <p:spPr>
              <a:xfrm>
                <a:off x="4711899" y="6568135"/>
                <a:ext cx="3048001" cy="246221"/>
              </a:xfrm>
              <a:prstGeom prst="rect">
                <a:avLst/>
              </a:prstGeom>
              <a:noFill/>
            </p:spPr>
            <p:txBody>
              <a:bodyPr wrap="square" rtlCol="0">
                <a:spAutoFit/>
              </a:bodyPr>
              <a:lstStyle/>
              <a:p>
                <a:r>
                  <a:rPr lang="en-US" sz="1000" dirty="0">
                    <a:solidFill>
                      <a:schemeClr val="bg1">
                        <a:lumMod val="95000"/>
                      </a:schemeClr>
                    </a:solidFill>
                  </a:rPr>
                  <a:t>university of washington</a:t>
                </a:r>
              </a:p>
            </p:txBody>
          </p:sp>
        </p:grpSp>
        <p:grpSp>
          <p:nvGrpSpPr>
            <p:cNvPr id="15" name="Group 33"/>
            <p:cNvGrpSpPr/>
            <p:nvPr/>
          </p:nvGrpSpPr>
          <p:grpSpPr>
            <a:xfrm>
              <a:off x="7706615" y="6247226"/>
              <a:ext cx="2743200" cy="600363"/>
              <a:chOff x="7630415" y="6156634"/>
              <a:chExt cx="2743200" cy="600363"/>
            </a:xfrm>
          </p:grpSpPr>
          <p:pic>
            <p:nvPicPr>
              <p:cNvPr id="17" name="Picture 2" descr="C:\research\projects\Sustain\design\sustain_logo_transparent.png"/>
              <p:cNvPicPr>
                <a:picLocks noChangeAspect="1" noChangeArrowheads="1"/>
              </p:cNvPicPr>
              <p:nvPr/>
            </p:nvPicPr>
            <p:blipFill>
              <a:blip r:embed="rId5" cstate="print"/>
              <a:srcRect b="33333"/>
              <a:stretch>
                <a:fillRect/>
              </a:stretch>
            </p:blipFill>
            <p:spPr bwMode="auto">
              <a:xfrm>
                <a:off x="7717373" y="6156634"/>
                <a:ext cx="1310903" cy="371764"/>
              </a:xfrm>
              <a:prstGeom prst="rect">
                <a:avLst/>
              </a:prstGeom>
              <a:noFill/>
              <a:effectLst/>
            </p:spPr>
          </p:pic>
          <p:sp>
            <p:nvSpPr>
              <p:cNvPr id="18" name="TextBox 17"/>
              <p:cNvSpPr txBox="1"/>
              <p:nvPr/>
            </p:nvSpPr>
            <p:spPr>
              <a:xfrm>
                <a:off x="7630415" y="6495387"/>
                <a:ext cx="2743200" cy="261610"/>
              </a:xfrm>
              <a:prstGeom prst="rect">
                <a:avLst/>
              </a:prstGeom>
              <a:noFill/>
            </p:spPr>
            <p:txBody>
              <a:bodyPr wrap="square" rtlCol="0">
                <a:spAutoFit/>
              </a:bodyPr>
              <a:lstStyle/>
              <a:p>
                <a:r>
                  <a:rPr lang="en-US" sz="1100" spc="20" dirty="0">
                    <a:solidFill>
                      <a:schemeClr val="bg1">
                        <a:lumMod val="85000"/>
                      </a:schemeClr>
                    </a:solidFill>
                  </a:rPr>
                  <a:t>sustainability research</a:t>
                </a:r>
              </a:p>
            </p:txBody>
          </p:sp>
        </p:grpSp>
        <p:sp>
          <p:nvSpPr>
            <p:cNvPr id="16" name="TextBox 15"/>
            <p:cNvSpPr txBox="1"/>
            <p:nvPr/>
          </p:nvSpPr>
          <p:spPr>
            <a:xfrm>
              <a:off x="-13648" y="6614516"/>
              <a:ext cx="2622698" cy="230832"/>
            </a:xfrm>
            <a:prstGeom prst="rect">
              <a:avLst/>
            </a:prstGeom>
            <a:noFill/>
          </p:spPr>
          <p:txBody>
            <a:bodyPr wrap="square" rtlCol="0">
              <a:spAutoFit/>
            </a:bodyPr>
            <a:lstStyle/>
            <a:p>
              <a:r>
                <a:rPr lang="en-US" sz="900" dirty="0">
                  <a:solidFill>
                    <a:schemeClr val="bg1">
                      <a:lumMod val="95000"/>
                    </a:schemeClr>
                  </a:solidFill>
                </a:rPr>
                <a:t>university of washington</a:t>
              </a:r>
            </a:p>
          </p:txBody>
        </p:sp>
      </p:grpSp>
      <p:sp>
        <p:nvSpPr>
          <p:cNvPr id="2" name="Freeform 1"/>
          <p:cNvSpPr/>
          <p:nvPr/>
        </p:nvSpPr>
        <p:spPr>
          <a:xfrm>
            <a:off x="-1751128" y="-1569126"/>
            <a:ext cx="12573891" cy="7835873"/>
          </a:xfrm>
          <a:custGeom>
            <a:avLst/>
            <a:gdLst>
              <a:gd name="connsiteX0" fmla="*/ 5312980 w 12470524"/>
              <a:gd name="connsiteY0" fmla="*/ 7851227 h 7851227"/>
              <a:gd name="connsiteX1" fmla="*/ 5849007 w 12470524"/>
              <a:gd name="connsiteY1" fmla="*/ 3799489 h 7851227"/>
              <a:gd name="connsiteX2" fmla="*/ 5896304 w 12470524"/>
              <a:gd name="connsiteY2" fmla="*/ 3767958 h 7851227"/>
              <a:gd name="connsiteX3" fmla="*/ 12407462 w 12470524"/>
              <a:gd name="connsiteY3" fmla="*/ 4146331 h 7851227"/>
              <a:gd name="connsiteX4" fmla="*/ 12470524 w 12470524"/>
              <a:gd name="connsiteY4" fmla="*/ 0 h 7851227"/>
              <a:gd name="connsiteX5" fmla="*/ 0 w 12470524"/>
              <a:gd name="connsiteY5" fmla="*/ 0 h 7851227"/>
              <a:gd name="connsiteX6" fmla="*/ 0 w 12470524"/>
              <a:gd name="connsiteY6" fmla="*/ 7788165 h 7851227"/>
              <a:gd name="connsiteX7" fmla="*/ 5376042 w 12470524"/>
              <a:gd name="connsiteY7" fmla="*/ 7788165 h 7851227"/>
              <a:gd name="connsiteX0" fmla="*/ 5312980 w 12470524"/>
              <a:gd name="connsiteY0" fmla="*/ 7851227 h 7851227"/>
              <a:gd name="connsiteX1" fmla="*/ 5849007 w 12470524"/>
              <a:gd name="connsiteY1" fmla="*/ 3799489 h 7851227"/>
              <a:gd name="connsiteX2" fmla="*/ 5896304 w 12470524"/>
              <a:gd name="connsiteY2" fmla="*/ 3767958 h 7851227"/>
              <a:gd name="connsiteX3" fmla="*/ 12407462 w 12470524"/>
              <a:gd name="connsiteY3" fmla="*/ 4146331 h 7851227"/>
              <a:gd name="connsiteX4" fmla="*/ 12470524 w 12470524"/>
              <a:gd name="connsiteY4" fmla="*/ 0 h 7851227"/>
              <a:gd name="connsiteX5" fmla="*/ 0 w 12470524"/>
              <a:gd name="connsiteY5" fmla="*/ 0 h 7851227"/>
              <a:gd name="connsiteX6" fmla="*/ 0 w 12470524"/>
              <a:gd name="connsiteY6" fmla="*/ 7788165 h 7851227"/>
              <a:gd name="connsiteX7" fmla="*/ 5217016 w 12470524"/>
              <a:gd name="connsiteY7" fmla="*/ 7827922 h 7851227"/>
              <a:gd name="connsiteX0" fmla="*/ 5360687 w 12470524"/>
              <a:gd name="connsiteY0" fmla="*/ 7835324 h 7835324"/>
              <a:gd name="connsiteX1" fmla="*/ 5849007 w 12470524"/>
              <a:gd name="connsiteY1" fmla="*/ 3799489 h 7835324"/>
              <a:gd name="connsiteX2" fmla="*/ 5896304 w 12470524"/>
              <a:gd name="connsiteY2" fmla="*/ 3767958 h 7835324"/>
              <a:gd name="connsiteX3" fmla="*/ 12407462 w 12470524"/>
              <a:gd name="connsiteY3" fmla="*/ 4146331 h 7835324"/>
              <a:gd name="connsiteX4" fmla="*/ 12470524 w 12470524"/>
              <a:gd name="connsiteY4" fmla="*/ 0 h 7835324"/>
              <a:gd name="connsiteX5" fmla="*/ 0 w 12470524"/>
              <a:gd name="connsiteY5" fmla="*/ 0 h 7835324"/>
              <a:gd name="connsiteX6" fmla="*/ 0 w 12470524"/>
              <a:gd name="connsiteY6" fmla="*/ 7788165 h 7835324"/>
              <a:gd name="connsiteX7" fmla="*/ 5217016 w 12470524"/>
              <a:gd name="connsiteY7" fmla="*/ 7827922 h 7835324"/>
              <a:gd name="connsiteX0" fmla="*/ 5360687 w 12470524"/>
              <a:gd name="connsiteY0" fmla="*/ 7835324 h 7835324"/>
              <a:gd name="connsiteX1" fmla="*/ 5849007 w 12470524"/>
              <a:gd name="connsiteY1" fmla="*/ 3799489 h 7835324"/>
              <a:gd name="connsiteX2" fmla="*/ 5896304 w 12470524"/>
              <a:gd name="connsiteY2" fmla="*/ 3767958 h 7835324"/>
              <a:gd name="connsiteX3" fmla="*/ 12407462 w 12470524"/>
              <a:gd name="connsiteY3" fmla="*/ 4146331 h 7835324"/>
              <a:gd name="connsiteX4" fmla="*/ 12470524 w 12470524"/>
              <a:gd name="connsiteY4" fmla="*/ 0 h 7835324"/>
              <a:gd name="connsiteX5" fmla="*/ 0 w 12470524"/>
              <a:gd name="connsiteY5" fmla="*/ 0 h 7835324"/>
              <a:gd name="connsiteX6" fmla="*/ 0 w 12470524"/>
              <a:gd name="connsiteY6" fmla="*/ 7788165 h 7835324"/>
              <a:gd name="connsiteX7" fmla="*/ 5376042 w 12470524"/>
              <a:gd name="connsiteY7" fmla="*/ 7819971 h 7835324"/>
              <a:gd name="connsiteX0" fmla="*/ 5464054 w 12573891"/>
              <a:gd name="connsiteY0" fmla="*/ 7835324 h 7835873"/>
              <a:gd name="connsiteX1" fmla="*/ 5952374 w 12573891"/>
              <a:gd name="connsiteY1" fmla="*/ 3799489 h 7835873"/>
              <a:gd name="connsiteX2" fmla="*/ 5999671 w 12573891"/>
              <a:gd name="connsiteY2" fmla="*/ 3767958 h 7835873"/>
              <a:gd name="connsiteX3" fmla="*/ 12510829 w 12573891"/>
              <a:gd name="connsiteY3" fmla="*/ 4146331 h 7835873"/>
              <a:gd name="connsiteX4" fmla="*/ 12573891 w 12573891"/>
              <a:gd name="connsiteY4" fmla="*/ 0 h 7835873"/>
              <a:gd name="connsiteX5" fmla="*/ 103367 w 12573891"/>
              <a:gd name="connsiteY5" fmla="*/ 0 h 7835873"/>
              <a:gd name="connsiteX6" fmla="*/ 0 w 12573891"/>
              <a:gd name="connsiteY6" fmla="*/ 7835873 h 7835873"/>
              <a:gd name="connsiteX7" fmla="*/ 5479409 w 12573891"/>
              <a:gd name="connsiteY7" fmla="*/ 7819971 h 7835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73891" h="7835873">
                <a:moveTo>
                  <a:pt x="5464054" y="7835324"/>
                </a:moveTo>
                <a:lnTo>
                  <a:pt x="5952374" y="3799489"/>
                </a:lnTo>
                <a:lnTo>
                  <a:pt x="5999671" y="3767958"/>
                </a:lnTo>
                <a:lnTo>
                  <a:pt x="12510829" y="4146331"/>
                </a:lnTo>
                <a:lnTo>
                  <a:pt x="12573891" y="0"/>
                </a:lnTo>
                <a:lnTo>
                  <a:pt x="103367" y="0"/>
                </a:lnTo>
                <a:lnTo>
                  <a:pt x="0" y="7835873"/>
                </a:lnTo>
                <a:lnTo>
                  <a:pt x="5479409" y="7819971"/>
                </a:lnTo>
              </a:path>
            </a:pathLst>
          </a:custGeom>
          <a:solidFill>
            <a:schemeClr val="tx1">
              <a:alpha val="5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2" name="Title 8"/>
          <p:cNvSpPr txBox="1">
            <a:spLocks/>
          </p:cNvSpPr>
          <p:nvPr/>
        </p:nvSpPr>
        <p:spPr>
          <a:xfrm>
            <a:off x="1905001" y="152400"/>
            <a:ext cx="7162799" cy="1524000"/>
          </a:xfrm>
          <a:prstGeom prst="rect">
            <a:avLst/>
          </a:prstGeom>
        </p:spPr>
        <p:txBody>
          <a:bodyPr vert="horz" lIns="9144" tIns="0" rIns="9144" bIns="9144" rtlCol="0" anchor="t">
            <a:noAutofit/>
          </a:bodyPr>
          <a:lstStyle/>
          <a:p>
            <a:pPr fontAlgn="base"/>
            <a:r>
              <a:rPr lang="en-US" sz="3600" dirty="0">
                <a:solidFill>
                  <a:schemeClr val="bg1"/>
                </a:solidFill>
                <a:latin typeface="Segoe UI Semibold" pitchFamily="34" charset="0"/>
              </a:rPr>
              <a:t>A Longitudinal Study of Pressure Sensing to Infer Real-World Water Usage Events in the Home</a:t>
            </a:r>
          </a:p>
        </p:txBody>
      </p:sp>
      <p:sp>
        <p:nvSpPr>
          <p:cNvPr id="26" name="TextBox 25"/>
          <p:cNvSpPr txBox="1"/>
          <p:nvPr/>
        </p:nvSpPr>
        <p:spPr>
          <a:xfrm>
            <a:off x="304800" y="4715541"/>
            <a:ext cx="3365500" cy="923259"/>
          </a:xfrm>
          <a:prstGeom prst="rect">
            <a:avLst/>
          </a:prstGeom>
          <a:solidFill>
            <a:schemeClr val="tx1">
              <a:alpha val="29000"/>
            </a:schemeClr>
          </a:solidFill>
          <a:ln w="19050">
            <a:solidFill>
              <a:schemeClr val="tx1"/>
            </a:solidFill>
          </a:ln>
        </p:spPr>
        <p:txBody>
          <a:bodyPr wrap="square" lIns="91369" tIns="45685" rIns="0" bIns="45685" rtlCol="0">
            <a:spAutoFit/>
          </a:bodyPr>
          <a:lstStyle/>
          <a:p>
            <a:r>
              <a:rPr lang="en-US" dirty="0" smtClean="0">
                <a:solidFill>
                  <a:schemeClr val="bg1">
                    <a:lumMod val="95000"/>
                  </a:schemeClr>
                </a:solidFill>
                <a:latin typeface="Segoe Condensed" pitchFamily="34" charset="0"/>
              </a:rPr>
              <a:t>Jon Froehlich, </a:t>
            </a:r>
            <a:r>
              <a:rPr lang="en-US" dirty="0">
                <a:solidFill>
                  <a:schemeClr val="bg1">
                    <a:lumMod val="95000"/>
                  </a:schemeClr>
                </a:solidFill>
                <a:latin typeface="Segoe Condensed" pitchFamily="34" charset="0"/>
              </a:rPr>
              <a:t>Elliot Saba, Tim Campbell, Les Atlas, James Fogarty and </a:t>
            </a:r>
            <a:endParaRPr lang="en-US" dirty="0" smtClean="0">
              <a:solidFill>
                <a:schemeClr val="bg1">
                  <a:lumMod val="95000"/>
                </a:schemeClr>
              </a:solidFill>
              <a:latin typeface="Segoe Condensed" pitchFamily="34" charset="0"/>
            </a:endParaRPr>
          </a:p>
          <a:p>
            <a:r>
              <a:rPr lang="en-US" dirty="0" err="1" smtClean="0">
                <a:solidFill>
                  <a:schemeClr val="bg1">
                    <a:lumMod val="95000"/>
                  </a:schemeClr>
                </a:solidFill>
                <a:latin typeface="Segoe Condensed" pitchFamily="34" charset="0"/>
              </a:rPr>
              <a:t>Shwetak</a:t>
            </a:r>
            <a:r>
              <a:rPr lang="en-US" dirty="0" smtClean="0">
                <a:solidFill>
                  <a:schemeClr val="bg1">
                    <a:lumMod val="95000"/>
                  </a:schemeClr>
                </a:solidFill>
                <a:latin typeface="Segoe Condensed" pitchFamily="34" charset="0"/>
              </a:rPr>
              <a:t> </a:t>
            </a:r>
            <a:r>
              <a:rPr lang="en-US" dirty="0">
                <a:solidFill>
                  <a:schemeClr val="bg1">
                    <a:lumMod val="95000"/>
                  </a:schemeClr>
                </a:solidFill>
                <a:latin typeface="Segoe Condensed" pitchFamily="34" charset="0"/>
              </a:rPr>
              <a:t>Patel</a:t>
            </a:r>
          </a:p>
        </p:txBody>
      </p:sp>
      <p:sp>
        <p:nvSpPr>
          <p:cNvPr id="24" name="TextBox 23"/>
          <p:cNvSpPr txBox="1"/>
          <p:nvPr/>
        </p:nvSpPr>
        <p:spPr>
          <a:xfrm>
            <a:off x="304800" y="3048000"/>
            <a:ext cx="4038600" cy="830926"/>
          </a:xfrm>
          <a:prstGeom prst="rect">
            <a:avLst/>
          </a:prstGeom>
          <a:solidFill>
            <a:schemeClr val="tx1">
              <a:alpha val="29000"/>
            </a:schemeClr>
          </a:solidFill>
          <a:ln w="19050">
            <a:solidFill>
              <a:schemeClr val="tx1"/>
            </a:solidFill>
          </a:ln>
        </p:spPr>
        <p:txBody>
          <a:bodyPr wrap="square" lIns="91369" tIns="45685" rIns="0" bIns="45685" rtlCol="0">
            <a:spAutoFit/>
          </a:bodyPr>
          <a:lstStyle/>
          <a:p>
            <a:r>
              <a:rPr lang="en-US" sz="2400" b="1" dirty="0">
                <a:solidFill>
                  <a:schemeClr val="bg1">
                    <a:lumMod val="95000"/>
                  </a:schemeClr>
                </a:solidFill>
                <a:latin typeface="Segoe Condensed" pitchFamily="34" charset="0"/>
              </a:rPr>
              <a:t>Eric </a:t>
            </a:r>
            <a:r>
              <a:rPr lang="en-US" sz="2400" b="1" dirty="0" smtClean="0">
                <a:solidFill>
                  <a:schemeClr val="bg1">
                    <a:lumMod val="95000"/>
                  </a:schemeClr>
                </a:solidFill>
                <a:latin typeface="Segoe Condensed" pitchFamily="34" charset="0"/>
              </a:rPr>
              <a:t>Larson </a:t>
            </a:r>
          </a:p>
          <a:p>
            <a:r>
              <a:rPr lang="en-US" sz="2400" b="1" dirty="0" smtClean="0">
                <a:solidFill>
                  <a:schemeClr val="bg1">
                    <a:lumMod val="95000"/>
                  </a:schemeClr>
                </a:solidFill>
                <a:latin typeface="Segoe UI Light" pitchFamily="34" charset="0"/>
              </a:rPr>
              <a:t>eric.cooper.larson@gmail.com</a:t>
            </a:r>
            <a:endParaRPr lang="en-US" sz="2400" dirty="0">
              <a:solidFill>
                <a:schemeClr val="bg1">
                  <a:lumMod val="95000"/>
                </a:schemeClr>
              </a:solidFill>
              <a:latin typeface="Segoe UI Light" pitchFamily="34" charset="0"/>
            </a:endParaRPr>
          </a:p>
        </p:txBody>
      </p:sp>
    </p:spTree>
    <p:extLst>
      <p:ext uri="{BB962C8B-B14F-4D97-AF65-F5344CB8AC3E}">
        <p14:creationId xmlns:p14="http://schemas.microsoft.com/office/powerpoint/2010/main" val="3496314136"/>
      </p:ext>
    </p:extLst>
  </p:cSld>
  <p:clrMapOvr>
    <a:masterClrMapping/>
  </p:clrMapOvr>
  <p:transition spd="slow">
    <p:push dir="u"/>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6" name="Picture 8" descr="C:\research\HydroSense\Pictures\2010_01_17 - Instrumenting Tim's House\IMG_5525.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40382" t="34840"/>
          <a:stretch/>
        </p:blipFill>
        <p:spPr bwMode="auto">
          <a:xfrm>
            <a:off x="10820400" y="3702485"/>
            <a:ext cx="5214961" cy="4275137"/>
          </a:xfrm>
          <a:prstGeom prst="rect">
            <a:avLst/>
          </a:prstGeom>
          <a:noFill/>
          <a:extLst>
            <a:ext uri="{909E8E84-426E-40DD-AFC4-6F175D3DCCD1}">
              <a14:hiddenFill xmlns:a14="http://schemas.microsoft.com/office/drawing/2010/main">
                <a:solidFill>
                  <a:srgbClr val="FFFFFF"/>
                </a:solidFill>
              </a14:hiddenFill>
            </a:ext>
          </a:extLst>
        </p:spPr>
      </p:pic>
      <p:pic>
        <p:nvPicPr>
          <p:cNvPr id="7171" name="Picture 3" descr="C:\research\HydroSense\Pictures\2010_06_19 - Removing Hydro 2.0 Ground Truth Sensors from Shwetak's House\IMG_2597.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014" t="39136" r="49097" b="26626"/>
          <a:stretch/>
        </p:blipFill>
        <p:spPr bwMode="auto">
          <a:xfrm>
            <a:off x="4572000" y="2106516"/>
            <a:ext cx="2286000" cy="203200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3" descr="C:\research\HydroSense\Pictures\2010_06_19 - Removing Hydro 2.0 Ground Truth Sensors from Shwetak's House\IMG_2626.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4565" t="29044" r="35599" b="22781"/>
          <a:stretch/>
        </p:blipFill>
        <p:spPr bwMode="auto">
          <a:xfrm>
            <a:off x="6843783" y="0"/>
            <a:ext cx="2322447" cy="2106516"/>
          </a:xfrm>
          <a:prstGeom prst="rect">
            <a:avLst/>
          </a:prstGeom>
          <a:noFill/>
          <a:extLst>
            <a:ext uri="{909E8E84-426E-40DD-AFC4-6F175D3DCCD1}">
              <a14:hiddenFill xmlns:a14="http://schemas.microsoft.com/office/drawing/2010/main">
                <a:solidFill>
                  <a:srgbClr val="FFFFFF"/>
                </a:solidFill>
              </a14:hiddenFill>
            </a:ext>
          </a:extLst>
        </p:spPr>
      </p:pic>
      <p:pic>
        <p:nvPicPr>
          <p:cNvPr id="7174" name="Picture 6" descr="C:\research\HydroSense\Pictures\2010_06_19 - Removing Hydro 2.0 Ground Truth Sensors from Shwetak's House\IMG_2632.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8681" t="43087" r="34280" b="11418"/>
          <a:stretch/>
        </p:blipFill>
        <p:spPr bwMode="auto">
          <a:xfrm>
            <a:off x="4572000" y="426"/>
            <a:ext cx="2286000" cy="2106090"/>
          </a:xfrm>
          <a:prstGeom prst="rect">
            <a:avLst/>
          </a:prstGeom>
          <a:noFill/>
          <a:extLst>
            <a:ext uri="{909E8E84-426E-40DD-AFC4-6F175D3DCCD1}">
              <a14:hiddenFill xmlns:a14="http://schemas.microsoft.com/office/drawing/2010/main">
                <a:solidFill>
                  <a:srgbClr val="FFFFFF"/>
                </a:solidFill>
              </a14:hiddenFill>
            </a:ext>
          </a:extLst>
        </p:spPr>
      </p:pic>
      <p:pic>
        <p:nvPicPr>
          <p:cNvPr id="7175" name="Picture 7" descr="C:\research\HydroSense\Pictures\2010_06_19 - Removing Hydro 2.0 Ground Truth Sensors from Shwetak's House\IMG_2635.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3287" t="24216" r="38481" b="22780"/>
          <a:stretch/>
        </p:blipFill>
        <p:spPr bwMode="auto">
          <a:xfrm>
            <a:off x="6858000" y="2106516"/>
            <a:ext cx="2468880" cy="2034930"/>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C:\research\HydroSense\Pictures\2010_01_17 - Instrumenting Tim's House\IMG_5527.JPG"/>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38587" t="247" b="18636"/>
          <a:stretch/>
        </p:blipFill>
        <p:spPr bwMode="auto">
          <a:xfrm>
            <a:off x="2286000" y="-131135"/>
            <a:ext cx="2286000" cy="2264735"/>
          </a:xfrm>
          <a:prstGeom prst="rect">
            <a:avLst/>
          </a:prstGeom>
          <a:noFill/>
          <a:extLst>
            <a:ext uri="{909E8E84-426E-40DD-AFC4-6F175D3DCCD1}">
              <a14:hiddenFill xmlns:a14="http://schemas.microsoft.com/office/drawing/2010/main">
                <a:solidFill>
                  <a:srgbClr val="FFFFFF"/>
                </a:solidFill>
              </a14:hiddenFill>
            </a:ext>
          </a:extLst>
        </p:spPr>
      </p:pic>
      <p:pic>
        <p:nvPicPr>
          <p:cNvPr id="7173" name="Picture 5" descr="C:\research\HydroSense\Pictures\2010_06_19 - Removing Hydro 2.0 Ground Truth Sensors from Shwetak's House\IMG_2627.JPG"/>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19543" t="29258" r="52226" b="36833"/>
          <a:stretch/>
        </p:blipFill>
        <p:spPr bwMode="auto">
          <a:xfrm>
            <a:off x="2286000" y="2117148"/>
            <a:ext cx="2286000" cy="205939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p:cNvPicPr>
            <a:picLocks noChangeAspect="1" noChangeArrowheads="1"/>
          </p:cNvPicPr>
          <p:nvPr/>
        </p:nvPicPr>
        <p:blipFill rotWithShape="1">
          <a:blip r:embed="rId9">
            <a:extLst>
              <a:ext uri="{28A0092B-C50C-407E-A947-70E740481C1C}">
                <a14:useLocalDpi xmlns:a14="http://schemas.microsoft.com/office/drawing/2010/main" val="0"/>
              </a:ext>
            </a:extLst>
          </a:blip>
          <a:srcRect l="6608" t="22870" r="37918" b="19602"/>
          <a:stretch/>
        </p:blipFill>
        <p:spPr bwMode="auto">
          <a:xfrm>
            <a:off x="-1772" y="1892595"/>
            <a:ext cx="2286000" cy="22839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0" name="Picture 2" descr="C:\research\HydroSense\Pictures\2010_06_19 - Removing Hydro 2.0 Ground Truth Sensors from Shwetak's House\IMG_2591.JPG"/>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6868" t="20920" r="40949" b="14981"/>
          <a:stretch/>
        </p:blipFill>
        <p:spPr bwMode="auto">
          <a:xfrm>
            <a:off x="0" y="0"/>
            <a:ext cx="2286000" cy="2106090"/>
          </a:xfrm>
          <a:prstGeom prst="rect">
            <a:avLst/>
          </a:prstGeom>
          <a:noFill/>
          <a:extLst>
            <a:ext uri="{909E8E84-426E-40DD-AFC4-6F175D3DCCD1}">
              <a14:hiddenFill xmlns:a14="http://schemas.microsoft.com/office/drawing/2010/main">
                <a:solidFill>
                  <a:srgbClr val="FFFFFF"/>
                </a:solidFill>
              </a14:hiddenFill>
            </a:ext>
          </a:extLst>
        </p:spPr>
      </p:pic>
      <p:pic>
        <p:nvPicPr>
          <p:cNvPr id="7177" name="Picture 9" descr="C:\research\HydroSense\Pictures\2010_01_25 - Instrumenting Shwetak's House\IMG_1979.JPG"/>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12632" t="17630" r="13291" b="13563"/>
          <a:stretch/>
        </p:blipFill>
        <p:spPr bwMode="auto">
          <a:xfrm>
            <a:off x="0" y="4117337"/>
            <a:ext cx="3933967" cy="2740663"/>
          </a:xfrm>
          <a:prstGeom prst="rect">
            <a:avLst/>
          </a:prstGeom>
          <a:noFill/>
          <a:extLst>
            <a:ext uri="{909E8E84-426E-40DD-AFC4-6F175D3DCCD1}">
              <a14:hiddenFill xmlns:a14="http://schemas.microsoft.com/office/drawing/2010/main">
                <a:solidFill>
                  <a:srgbClr val="FFFFFF"/>
                </a:solidFill>
              </a14:hiddenFill>
            </a:ext>
          </a:extLst>
        </p:spPr>
      </p:pic>
      <p:pic>
        <p:nvPicPr>
          <p:cNvPr id="7178" name="Picture 10" descr="C:\research\HydroSense\Pictures\2010_01_25 - Instrumenting Shwetak's House\IMG_2008.JPG"/>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9910" t="19711" r="12145" b="19933"/>
          <a:stretch/>
        </p:blipFill>
        <p:spPr bwMode="auto">
          <a:xfrm>
            <a:off x="3933967" y="4106704"/>
            <a:ext cx="5819634" cy="337993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6352177"/>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C:\research\HydroSense\Pictures\2010_06_19 - Removing Hydro 2.0 Ground Truth Sensors from Shwetak's House\IMG_2622.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36248" t="35503" r="38566" b="34526"/>
          <a:stretch/>
        </p:blipFill>
        <p:spPr bwMode="auto">
          <a:xfrm>
            <a:off x="6858000" y="-304799"/>
            <a:ext cx="2286000" cy="2040294"/>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3" descr="C:\research\HydroSense\Pictures\2010_01_12 - Instrumenting Jon's Apartment - Kitchen and Bathroom Sinks\IMG_1851.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3806" t="34788" r="45891" b="34665"/>
          <a:stretch/>
        </p:blipFill>
        <p:spPr bwMode="auto">
          <a:xfrm>
            <a:off x="0" y="0"/>
            <a:ext cx="2286000" cy="1728408"/>
          </a:xfrm>
          <a:prstGeom prst="rect">
            <a:avLst/>
          </a:prstGeom>
          <a:noFill/>
          <a:extLst>
            <a:ext uri="{909E8E84-426E-40DD-AFC4-6F175D3DCCD1}">
              <a14:hiddenFill xmlns:a14="http://schemas.microsoft.com/office/drawing/2010/main">
                <a:solidFill>
                  <a:srgbClr val="FFFFFF"/>
                </a:solidFill>
              </a14:hiddenFill>
            </a:ext>
          </a:extLst>
        </p:spPr>
      </p:pic>
      <p:pic>
        <p:nvPicPr>
          <p:cNvPr id="11266" name="Picture 2" descr="C:\research\HydroSense\Pictures\2010_01_14 - Instrumenting Jon's Apartment - Bathroom Shower\IMG_1876.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9334" t="1" r="12886" b="14025"/>
          <a:stretch/>
        </p:blipFill>
        <p:spPr bwMode="auto">
          <a:xfrm>
            <a:off x="0" y="1728407"/>
            <a:ext cx="2286000" cy="1895163"/>
          </a:xfrm>
          <a:prstGeom prst="rect">
            <a:avLst/>
          </a:prstGeom>
          <a:noFill/>
          <a:extLst>
            <a:ext uri="{909E8E84-426E-40DD-AFC4-6F175D3DCCD1}">
              <a14:hiddenFill xmlns:a14="http://schemas.microsoft.com/office/drawing/2010/main">
                <a:solidFill>
                  <a:srgbClr val="FFFFFF"/>
                </a:solidFill>
              </a14:hiddenFill>
            </a:ext>
          </a:extLst>
        </p:spPr>
      </p:pic>
      <p:pic>
        <p:nvPicPr>
          <p:cNvPr id="11267" name="Picture 3" descr="C:\research\HydroSense\Pictures\2010_01_17 - Instrumenting Tim's House\IMG_5513.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4578" t="40208" r="43530" b="12578"/>
          <a:stretch/>
        </p:blipFill>
        <p:spPr bwMode="auto">
          <a:xfrm>
            <a:off x="2286000" y="1728407"/>
            <a:ext cx="2286000" cy="1932491"/>
          </a:xfrm>
          <a:prstGeom prst="rect">
            <a:avLst/>
          </a:prstGeom>
          <a:noFill/>
          <a:extLst>
            <a:ext uri="{909E8E84-426E-40DD-AFC4-6F175D3DCCD1}">
              <a14:hiddenFill xmlns:a14="http://schemas.microsoft.com/office/drawing/2010/main">
                <a:solidFill>
                  <a:srgbClr val="FFFFFF"/>
                </a:solidFill>
              </a14:hiddenFill>
            </a:ext>
          </a:extLst>
        </p:spPr>
      </p:pic>
      <p:pic>
        <p:nvPicPr>
          <p:cNvPr id="11268" name="Picture 4" descr="C:\research\HydroSense\Pictures\2010_01_17 - Instrumenting Tim's House\IMG_5540.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1581" t="31108" r="16325"/>
          <a:stretch/>
        </p:blipFill>
        <p:spPr bwMode="auto">
          <a:xfrm>
            <a:off x="6854456" y="1728407"/>
            <a:ext cx="2286000" cy="1902316"/>
          </a:xfrm>
          <a:prstGeom prst="rect">
            <a:avLst/>
          </a:prstGeom>
          <a:noFill/>
          <a:extLst>
            <a:ext uri="{909E8E84-426E-40DD-AFC4-6F175D3DCCD1}">
              <a14:hiddenFill xmlns:a14="http://schemas.microsoft.com/office/drawing/2010/main">
                <a:solidFill>
                  <a:srgbClr val="FFFFFF"/>
                </a:solidFill>
              </a14:hiddenFill>
            </a:ext>
          </a:extLst>
        </p:spPr>
      </p:pic>
      <p:pic>
        <p:nvPicPr>
          <p:cNvPr id="11269" name="Picture 5" descr="C:\research\HydroSense\Pictures\2010_01_30 - Instrumenting Fogarty's House\IMG_2054.JPG"/>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0118" t="6761" r="16259" b="20618"/>
          <a:stretch/>
        </p:blipFill>
        <p:spPr bwMode="auto">
          <a:xfrm>
            <a:off x="2286000" y="-228600"/>
            <a:ext cx="2286000" cy="1957007"/>
          </a:xfrm>
          <a:prstGeom prst="rect">
            <a:avLst/>
          </a:prstGeom>
          <a:noFill/>
          <a:extLst>
            <a:ext uri="{909E8E84-426E-40DD-AFC4-6F175D3DCCD1}">
              <a14:hiddenFill xmlns:a14="http://schemas.microsoft.com/office/drawing/2010/main">
                <a:solidFill>
                  <a:srgbClr val="FFFFFF"/>
                </a:solidFill>
              </a14:hiddenFill>
            </a:ext>
          </a:extLst>
        </p:spPr>
      </p:pic>
      <p:pic>
        <p:nvPicPr>
          <p:cNvPr id="11270" name="Picture 6" descr="C:\research\HydroSense\Pictures\2010_03_10 - Jon's Apartment Laptop and Pressure Sensor Installations\IMG_2307.JPG"/>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7969" r="42202" b="63498"/>
          <a:stretch/>
        </p:blipFill>
        <p:spPr bwMode="auto">
          <a:xfrm>
            <a:off x="4572000" y="1"/>
            <a:ext cx="2286000" cy="2098076"/>
          </a:xfrm>
          <a:prstGeom prst="rect">
            <a:avLst/>
          </a:prstGeom>
          <a:noFill/>
          <a:extLst>
            <a:ext uri="{909E8E84-426E-40DD-AFC4-6F175D3DCCD1}">
              <a14:hiddenFill xmlns:a14="http://schemas.microsoft.com/office/drawing/2010/main">
                <a:solidFill>
                  <a:srgbClr val="FFFFFF"/>
                </a:solidFill>
              </a14:hiddenFill>
            </a:ext>
          </a:extLst>
        </p:spPr>
      </p:pic>
      <p:pic>
        <p:nvPicPr>
          <p:cNvPr id="11271" name="Picture 7"/>
          <p:cNvPicPr>
            <a:picLocks noChangeAspect="1" noChangeArrowheads="1"/>
          </p:cNvPicPr>
          <p:nvPr/>
        </p:nvPicPr>
        <p:blipFill rotWithShape="1">
          <a:blip r:embed="rId9">
            <a:extLst>
              <a:ext uri="{28A0092B-C50C-407E-A947-70E740481C1C}">
                <a14:useLocalDpi xmlns:a14="http://schemas.microsoft.com/office/drawing/2010/main" val="0"/>
              </a:ext>
            </a:extLst>
          </a:blip>
          <a:srcRect l="45850" t="27064" r="12869" b="36468"/>
          <a:stretch/>
        </p:blipFill>
        <p:spPr bwMode="auto">
          <a:xfrm>
            <a:off x="4572000" y="1728407"/>
            <a:ext cx="2286000" cy="1945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23706153"/>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C:\research\HydroSense\Pictures\2010_01_30 - Instrumenting Fogarty's House\IMG_6613.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90800" y="-1295400"/>
            <a:ext cx="14304963" cy="10728325"/>
          </a:xfrm>
          <a:prstGeom prst="rect">
            <a:avLst/>
          </a:prstGeom>
          <a:noFill/>
          <a:extLst>
            <a:ext uri="{909E8E84-426E-40DD-AFC4-6F175D3DCCD1}">
              <a14:hiddenFill xmlns:a14="http://schemas.microsoft.com/office/drawing/2010/main">
                <a:solidFill>
                  <a:srgbClr val="FFFFFF"/>
                </a:solidFill>
              </a14:hiddenFill>
            </a:ext>
          </a:extLst>
        </p:spPr>
      </p:pic>
      <p:sp>
        <p:nvSpPr>
          <p:cNvPr id="4" name="Oval 3"/>
          <p:cNvSpPr/>
          <p:nvPr/>
        </p:nvSpPr>
        <p:spPr>
          <a:xfrm>
            <a:off x="408296" y="1326107"/>
            <a:ext cx="1524000" cy="1524000"/>
          </a:xfrm>
          <a:prstGeom prst="ellipse">
            <a:avLst/>
          </a:prstGeom>
          <a:noFill/>
          <a:ln w="539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17216009"/>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C:\research\HydroSense\Pictures\2010_01_25 - Instrumenting Shwetak's House\IMG_1995.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0500" y="-2895600"/>
            <a:ext cx="9921796" cy="1322863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31930004"/>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C:\research\HydroSense\Pictures\2010_01_30 - Instrumenting Fogarty's House\IMG_209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1"/>
            <a:ext cx="10058079" cy="7543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9670841"/>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C:\research\HydroSense\Pictures\2010_01_30 - Instrumenting Fogarty's House\IMG_2085.JPG"/>
          <p:cNvPicPr>
            <a:picLocks noChangeAspect="1" noChangeArrowheads="1"/>
          </p:cNvPicPr>
          <p:nvPr/>
        </p:nvPicPr>
        <p:blipFill rotWithShape="1">
          <a:blip r:embed="rId2">
            <a:extLst>
              <a:ext uri="{28A0092B-C50C-407E-A947-70E740481C1C}">
                <a14:useLocalDpi xmlns:a14="http://schemas.microsoft.com/office/drawing/2010/main" val="0"/>
              </a:ext>
            </a:extLst>
          </a:blip>
          <a:srcRect l="34851" t="31122" r="24406" b="29701"/>
          <a:stretch/>
        </p:blipFill>
        <p:spPr bwMode="auto">
          <a:xfrm>
            <a:off x="3616657" y="1282890"/>
            <a:ext cx="6755642" cy="487225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8325183"/>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C:\research\HydroSense\Pictures\2010_01_25 - Instrumenting Shwetak's House\IMG_1989.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81200" y="1295400"/>
            <a:ext cx="3276600" cy="4368661"/>
          </a:xfrm>
          <a:prstGeom prst="rect">
            <a:avLst/>
          </a:prstGeom>
          <a:noFill/>
          <a:extLst>
            <a:ext uri="{909E8E84-426E-40DD-AFC4-6F175D3DCCD1}">
              <a14:hiddenFill xmlns:a14="http://schemas.microsoft.com/office/drawing/2010/main">
                <a:solidFill>
                  <a:srgbClr val="FFFFFF"/>
                </a:solidFill>
              </a14:hiddenFill>
            </a:ext>
          </a:extLst>
        </p:spPr>
      </p:pic>
      <p:pic>
        <p:nvPicPr>
          <p:cNvPr id="12291" name="Picture 3" descr="C:\research\HydroSense\Pictures\2010_01_25 - Instrumenting Shwetak's House\IMG_1992.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6716" t="17728" r="10932" b="14533"/>
          <a:stretch/>
        </p:blipFill>
        <p:spPr bwMode="auto">
          <a:xfrm>
            <a:off x="2063508" y="1371600"/>
            <a:ext cx="1590111" cy="2743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59745148"/>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C:\research\HydroSense\Pictures\2010_06_19 - Removing Hydro 2.0 Ground Truth Sensors from Shwetak's House\IMG_2608.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9143708"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1413136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Hydro1ManualLoggingBathroomSinkHotAndCold_Fast6xWithSlowDownsForVoiceAndAllLabels.wmv">
            <a:hlinkClick r:id="" action="ppaction://media"/>
          </p:cNvPr>
          <p:cNvPicPr>
            <a:picLocks noChangeAspect="1"/>
          </p:cNvPicPr>
          <p:nvPr>
            <a:videoFile r:link="rId1"/>
            <p:extLst>
              <p:ext uri="{DAA4B4D4-6D71-4841-9C94-3DE7FCFB9230}">
                <p14:media xmlns:p14="http://schemas.microsoft.com/office/powerpoint/2010/main" r:embed="rId2">
                  <p14:trim end="29390.9496"/>
                </p14:media>
              </p:ext>
            </p:extLst>
          </p:nvPr>
        </p:nvPicPr>
        <p:blipFill>
          <a:blip r:embed="rId5"/>
          <a:stretch>
            <a:fillRect/>
          </a:stretch>
        </p:blipFill>
        <p:spPr>
          <a:xfrm>
            <a:off x="0" y="685800"/>
            <a:ext cx="9144000" cy="5143500"/>
          </a:xfrm>
          <a:prstGeom prst="rect">
            <a:avLst/>
          </a:prstGeom>
        </p:spPr>
      </p:pic>
      <p:sp>
        <p:nvSpPr>
          <p:cNvPr id="5" name="Title 8"/>
          <p:cNvSpPr txBox="1">
            <a:spLocks/>
          </p:cNvSpPr>
          <p:nvPr/>
        </p:nvSpPr>
        <p:spPr>
          <a:xfrm>
            <a:off x="87960" y="0"/>
            <a:ext cx="8649701" cy="868362"/>
          </a:xfrm>
          <a:prstGeom prst="rect">
            <a:avLst/>
          </a:prstGeom>
        </p:spPr>
        <p:txBody>
          <a:bodyPr vert="horz" lIns="91369" tIns="45685" rIns="91369" bIns="45685" rtlCol="0" anchor="ctr">
            <a:noAutofit/>
          </a:bodyPr>
          <a:lstStyle/>
          <a:p>
            <a:pPr>
              <a:spcBef>
                <a:spcPct val="0"/>
              </a:spcBef>
              <a:defRPr/>
            </a:pPr>
            <a:r>
              <a:rPr lang="en-US" sz="4400" b="1" dirty="0" smtClean="0">
                <a:solidFill>
                  <a:prstClr val="white"/>
                </a:solidFill>
                <a:latin typeface="Segoe UI Semibold" pitchFamily="34" charset="0"/>
                <a:ea typeface="Segoe UI" pitchFamily="34" charset="0"/>
                <a:cs typeface="Segoe UI" pitchFamily="34" charset="0"/>
              </a:rPr>
              <a:t>ubicomp2009</a:t>
            </a:r>
            <a:r>
              <a:rPr lang="en-US" sz="4400" b="1" dirty="0" smtClean="0">
                <a:solidFill>
                  <a:prstClr val="white"/>
                </a:solidFill>
                <a:latin typeface="Segoe UI Light" pitchFamily="34" charset="0"/>
                <a:ea typeface="Segoe UI" pitchFamily="34" charset="0"/>
                <a:cs typeface="Segoe UI" pitchFamily="34" charset="0"/>
              </a:rPr>
              <a:t> data collection</a:t>
            </a:r>
            <a:endParaRPr lang="en-US" sz="60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3258292494"/>
      </p:ext>
    </p:extLst>
  </p:cSld>
  <p:clrMapOvr>
    <a:masterClrMapping/>
  </p:clrMapOvr>
  <mc:AlternateContent xmlns:mc="http://schemas.openxmlformats.org/markup-compatibility/2006" xmlns:p14="http://schemas.microsoft.com/office/powerpoint/2010/main">
    <mc:Choice Requires="p14">
      <p:transition spd="slow" p14:dur="2000" advTm="13000"/>
    </mc:Choice>
    <mc:Fallback xmlns="">
      <p:transition spd="slow" advTm="1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2783"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C:\research\HydroSense\Pictures\2010_06_19 - Removing Hydro 2.0 Ground Truth Sensors from Shwetak's House\IMG_2608.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9143708"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123" name="Picture 3" descr="C:\research\HydroSense\Pictures\2010_06_19 - Removing Hydro 2.0 Ground Truth Sensors from Shwetak's House\IMG_2598.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38275" y="-3079750"/>
            <a:ext cx="16581438" cy="124364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68512609"/>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pic>
        <p:nvPicPr>
          <p:cNvPr id="6146" name="Picture 2" descr="C:\research\HydroSense\Pictures\2011_06_07 - Reflect Display and Mockups in Jon's Kitchen\IMG_525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066800" y="0"/>
            <a:ext cx="10287000"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098937259"/>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6" name="Straight Connector 125"/>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Trapezoid 71"/>
          <p:cNvSpPr/>
          <p:nvPr/>
        </p:nvSpPr>
        <p:spPr>
          <a:xfrm>
            <a:off x="6668840"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98712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Trapezoid 71"/>
          <p:cNvSpPr/>
          <p:nvPr/>
        </p:nvSpPr>
        <p:spPr>
          <a:xfrm>
            <a:off x="6655192"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4226978" y="1981199"/>
            <a:ext cx="2517029" cy="2452302"/>
            <a:chOff x="4226978" y="1981199"/>
            <a:chExt cx="2517029" cy="2452302"/>
          </a:xfrm>
        </p:grpSpPr>
        <p:sp>
          <p:nvSpPr>
            <p:cNvPr id="117" name="Freeform 116"/>
            <p:cNvSpPr/>
            <p:nvPr/>
          </p:nvSpPr>
          <p:spPr>
            <a:xfrm flipH="1">
              <a:off x="4226978" y="4058548"/>
              <a:ext cx="786384"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18" name="Freeform 117"/>
            <p:cNvSpPr/>
            <p:nvPr/>
          </p:nvSpPr>
          <p:spPr>
            <a:xfrm rot="16200000">
              <a:off x="5158055" y="2493161"/>
              <a:ext cx="1416256" cy="175564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0 h 187971"/>
                <a:gd name="connsiteX1" fmla="*/ 1824662 w 1824662"/>
                <a:gd name="connsiteY1" fmla="*/ 0 h 187971"/>
                <a:gd name="connsiteX2" fmla="*/ 1824662 w 1824662"/>
                <a:gd name="connsiteY2" fmla="*/ 187971 h 187971"/>
                <a:gd name="connsiteX0" fmla="*/ 0 w 1830009"/>
                <a:gd name="connsiteY0" fmla="*/ 0 h 191562"/>
                <a:gd name="connsiteX1" fmla="*/ 1824662 w 1830009"/>
                <a:gd name="connsiteY1" fmla="*/ 0 h 191562"/>
                <a:gd name="connsiteX2" fmla="*/ 1830009 w 1830009"/>
                <a:gd name="connsiteY2" fmla="*/ 191562 h 191562"/>
                <a:gd name="connsiteX0" fmla="*/ 0 w 1830012"/>
                <a:gd name="connsiteY0" fmla="*/ 0 h 189318"/>
                <a:gd name="connsiteX1" fmla="*/ 1824662 w 1830012"/>
                <a:gd name="connsiteY1" fmla="*/ 0 h 189318"/>
                <a:gd name="connsiteX2" fmla="*/ 1830012 w 1830012"/>
                <a:gd name="connsiteY2" fmla="*/ 189318 h 189318"/>
                <a:gd name="connsiteX0" fmla="*/ 0 w 1830015"/>
                <a:gd name="connsiteY0" fmla="*/ 0 h 191563"/>
                <a:gd name="connsiteX1" fmla="*/ 1824662 w 1830015"/>
                <a:gd name="connsiteY1" fmla="*/ 0 h 191563"/>
                <a:gd name="connsiteX2" fmla="*/ 1830015 w 1830015"/>
                <a:gd name="connsiteY2" fmla="*/ 191563 h 191563"/>
              </a:gdLst>
              <a:ahLst/>
              <a:cxnLst>
                <a:cxn ang="0">
                  <a:pos x="connsiteX0" y="connsiteY0"/>
                </a:cxn>
                <a:cxn ang="0">
                  <a:pos x="connsiteX1" y="connsiteY1"/>
                </a:cxn>
                <a:cxn ang="0">
                  <a:pos x="connsiteX2" y="connsiteY2"/>
                </a:cxn>
              </a:cxnLst>
              <a:rect l="l" t="t" r="r" b="b"/>
              <a:pathLst>
                <a:path w="1830015" h="191563">
                  <a:moveTo>
                    <a:pt x="0" y="0"/>
                  </a:moveTo>
                  <a:lnTo>
                    <a:pt x="1824662" y="0"/>
                  </a:lnTo>
                  <a:lnTo>
                    <a:pt x="1830015" y="191563"/>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25" name="Straight Connector 124"/>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6510646" y="1465394"/>
            <a:ext cx="611872" cy="568167"/>
            <a:chOff x="6510646" y="1465394"/>
            <a:chExt cx="611872" cy="568167"/>
          </a:xfrm>
        </p:grpSpPr>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304800" y="-304800"/>
            <a:ext cx="9677400" cy="7391400"/>
          </a:xfrm>
          <a:prstGeom prst="rect">
            <a:avLst/>
          </a:prstGeom>
          <a:solidFill>
            <a:schemeClr val="tx1">
              <a:alpha val="7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324855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Trapezoid 71"/>
          <p:cNvSpPr/>
          <p:nvPr/>
        </p:nvSpPr>
        <p:spPr>
          <a:xfrm>
            <a:off x="6655192"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a:xfrm>
            <a:off x="-304800" y="-304800"/>
            <a:ext cx="9677400" cy="7391400"/>
          </a:xfrm>
          <a:prstGeom prst="rect">
            <a:avLst/>
          </a:prstGeom>
          <a:solidFill>
            <a:schemeClr val="tx1">
              <a:alpha val="7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4226978" y="1981199"/>
            <a:ext cx="2517029" cy="2452302"/>
            <a:chOff x="4226978" y="1981199"/>
            <a:chExt cx="2517029" cy="2452302"/>
          </a:xfrm>
        </p:grpSpPr>
        <p:sp>
          <p:nvSpPr>
            <p:cNvPr id="117" name="Freeform 116"/>
            <p:cNvSpPr/>
            <p:nvPr/>
          </p:nvSpPr>
          <p:spPr>
            <a:xfrm flipH="1">
              <a:off x="4226978" y="4058548"/>
              <a:ext cx="786384"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18" name="Freeform 117"/>
            <p:cNvSpPr/>
            <p:nvPr/>
          </p:nvSpPr>
          <p:spPr>
            <a:xfrm rot="16200000">
              <a:off x="5158055" y="2493161"/>
              <a:ext cx="1416256" cy="175564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0 h 187971"/>
                <a:gd name="connsiteX1" fmla="*/ 1824662 w 1824662"/>
                <a:gd name="connsiteY1" fmla="*/ 0 h 187971"/>
                <a:gd name="connsiteX2" fmla="*/ 1824662 w 1824662"/>
                <a:gd name="connsiteY2" fmla="*/ 187971 h 187971"/>
                <a:gd name="connsiteX0" fmla="*/ 0 w 1830009"/>
                <a:gd name="connsiteY0" fmla="*/ 0 h 191562"/>
                <a:gd name="connsiteX1" fmla="*/ 1824662 w 1830009"/>
                <a:gd name="connsiteY1" fmla="*/ 0 h 191562"/>
                <a:gd name="connsiteX2" fmla="*/ 1830009 w 1830009"/>
                <a:gd name="connsiteY2" fmla="*/ 191562 h 191562"/>
                <a:gd name="connsiteX0" fmla="*/ 0 w 1830012"/>
                <a:gd name="connsiteY0" fmla="*/ 0 h 189318"/>
                <a:gd name="connsiteX1" fmla="*/ 1824662 w 1830012"/>
                <a:gd name="connsiteY1" fmla="*/ 0 h 189318"/>
                <a:gd name="connsiteX2" fmla="*/ 1830012 w 1830012"/>
                <a:gd name="connsiteY2" fmla="*/ 189318 h 189318"/>
                <a:gd name="connsiteX0" fmla="*/ 0 w 1830015"/>
                <a:gd name="connsiteY0" fmla="*/ 0 h 191563"/>
                <a:gd name="connsiteX1" fmla="*/ 1824662 w 1830015"/>
                <a:gd name="connsiteY1" fmla="*/ 0 h 191563"/>
                <a:gd name="connsiteX2" fmla="*/ 1830015 w 1830015"/>
                <a:gd name="connsiteY2" fmla="*/ 191563 h 191563"/>
              </a:gdLst>
              <a:ahLst/>
              <a:cxnLst>
                <a:cxn ang="0">
                  <a:pos x="connsiteX0" y="connsiteY0"/>
                </a:cxn>
                <a:cxn ang="0">
                  <a:pos x="connsiteX1" y="connsiteY1"/>
                </a:cxn>
                <a:cxn ang="0">
                  <a:pos x="connsiteX2" y="connsiteY2"/>
                </a:cxn>
              </a:cxnLst>
              <a:rect l="l" t="t" r="r" b="b"/>
              <a:pathLst>
                <a:path w="1830015" h="191563">
                  <a:moveTo>
                    <a:pt x="0" y="0"/>
                  </a:moveTo>
                  <a:lnTo>
                    <a:pt x="1824662" y="0"/>
                  </a:lnTo>
                  <a:lnTo>
                    <a:pt x="1830015" y="191563"/>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25" name="Straight Connector 124"/>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6510646" y="1465394"/>
            <a:ext cx="611872" cy="568167"/>
            <a:chOff x="6510646" y="1465394"/>
            <a:chExt cx="611872" cy="568167"/>
          </a:xfrm>
        </p:grpSpPr>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56521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6" name="Straight Connector 125"/>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825500" y="1847814"/>
            <a:ext cx="8521717" cy="3044590"/>
            <a:chOff x="-825500" y="1847814"/>
            <a:chExt cx="8521717" cy="3044590"/>
          </a:xfrm>
        </p:grpSpPr>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grp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Trapezoid 71"/>
          <p:cNvSpPr/>
          <p:nvPr/>
        </p:nvSpPr>
        <p:spPr>
          <a:xfrm>
            <a:off x="6655192"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grpSp>
        <p:nvGrpSpPr>
          <p:cNvPr id="3" name="Group 2"/>
          <p:cNvGrpSpPr/>
          <p:nvPr/>
        </p:nvGrpSpPr>
        <p:grpSpPr>
          <a:xfrm>
            <a:off x="6510646" y="1465394"/>
            <a:ext cx="929295" cy="624282"/>
            <a:chOff x="6510646" y="1465394"/>
            <a:chExt cx="929295" cy="624282"/>
          </a:xfrm>
        </p:grpSpPr>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sp>
        <p:nvSpPr>
          <p:cNvPr id="117" name="Rectangle 116"/>
          <p:cNvSpPr/>
          <p:nvPr/>
        </p:nvSpPr>
        <p:spPr>
          <a:xfrm>
            <a:off x="-304800" y="-304800"/>
            <a:ext cx="9677400" cy="7391400"/>
          </a:xfrm>
          <a:prstGeom prst="rect">
            <a:avLst/>
          </a:prstGeom>
          <a:solidFill>
            <a:schemeClr val="tx1">
              <a:alpha val="7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6" name="Group 165"/>
          <p:cNvGrpSpPr/>
          <p:nvPr/>
        </p:nvGrpSpPr>
        <p:grpSpPr>
          <a:xfrm>
            <a:off x="-825500" y="1847814"/>
            <a:ext cx="7793007" cy="3044590"/>
            <a:chOff x="-825500" y="1847814"/>
            <a:chExt cx="7793007" cy="3044590"/>
          </a:xfrm>
        </p:grpSpPr>
        <p:cxnSp>
          <p:nvCxnSpPr>
            <p:cNvPr id="168" name="Straight Connector 167"/>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73" name="Freeform 172"/>
            <p:cNvSpPr/>
            <p:nvPr/>
          </p:nvSpPr>
          <p:spPr>
            <a:xfrm>
              <a:off x="2441644" y="4046696"/>
              <a:ext cx="1391989"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 name="connsiteX0" fmla="*/ 355 w 374264"/>
                <a:gd name="connsiteY0" fmla="*/ 737247 h 737247"/>
                <a:gd name="connsiteX1" fmla="*/ 354 w 374264"/>
                <a:gd name="connsiteY1" fmla="*/ 1207 h 737247"/>
                <a:gd name="connsiteX2" fmla="*/ 374264 w 374264"/>
                <a:gd name="connsiteY2" fmla="*/ 0 h 737247"/>
              </a:gdLst>
              <a:ahLst/>
              <a:cxnLst>
                <a:cxn ang="0">
                  <a:pos x="connsiteX0" y="connsiteY0"/>
                </a:cxn>
                <a:cxn ang="0">
                  <a:pos x="connsiteX1" y="connsiteY1"/>
                </a:cxn>
                <a:cxn ang="0">
                  <a:pos x="connsiteX2" y="connsiteY2"/>
                </a:cxn>
              </a:cxnLst>
              <a:rect l="l" t="t" r="r" b="b"/>
              <a:pathLst>
                <a:path w="374264" h="737247">
                  <a:moveTo>
                    <a:pt x="355" y="737247"/>
                  </a:moveTo>
                  <a:cubicBezTo>
                    <a:pt x="1581" y="531461"/>
                    <a:pt x="-872" y="206993"/>
                    <a:pt x="354" y="1207"/>
                  </a:cubicBezTo>
                  <a:lnTo>
                    <a:pt x="374264" y="0"/>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0" name="Freeform 179"/>
            <p:cNvSpPr/>
            <p:nvPr/>
          </p:nvSpPr>
          <p:spPr>
            <a:xfrm flipH="1">
              <a:off x="3833648" y="3908219"/>
              <a:ext cx="1097280" cy="512064"/>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1" name="Freeform 180"/>
            <p:cNvSpPr/>
            <p:nvPr/>
          </p:nvSpPr>
          <p:spPr>
            <a:xfrm rot="16200000">
              <a:off x="5389415" y="2330948"/>
              <a:ext cx="1089639" cy="206654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82" name="Straight Connector 181"/>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grpSp>
      <p:grpSp>
        <p:nvGrpSpPr>
          <p:cNvPr id="187" name="Group 186"/>
          <p:cNvGrpSpPr/>
          <p:nvPr/>
        </p:nvGrpSpPr>
        <p:grpSpPr>
          <a:xfrm>
            <a:off x="4226978" y="1981199"/>
            <a:ext cx="2517029" cy="2452302"/>
            <a:chOff x="4226978" y="1981199"/>
            <a:chExt cx="2517029" cy="2452302"/>
          </a:xfrm>
        </p:grpSpPr>
        <p:sp>
          <p:nvSpPr>
            <p:cNvPr id="188" name="Freeform 187"/>
            <p:cNvSpPr/>
            <p:nvPr/>
          </p:nvSpPr>
          <p:spPr>
            <a:xfrm flipH="1">
              <a:off x="4226978" y="4058548"/>
              <a:ext cx="786384"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9" name="Freeform 188"/>
            <p:cNvSpPr/>
            <p:nvPr/>
          </p:nvSpPr>
          <p:spPr>
            <a:xfrm rot="16200000">
              <a:off x="5158055" y="2493161"/>
              <a:ext cx="1416256" cy="175564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0 h 187971"/>
                <a:gd name="connsiteX1" fmla="*/ 1824662 w 1824662"/>
                <a:gd name="connsiteY1" fmla="*/ 0 h 187971"/>
                <a:gd name="connsiteX2" fmla="*/ 1824662 w 1824662"/>
                <a:gd name="connsiteY2" fmla="*/ 187971 h 187971"/>
                <a:gd name="connsiteX0" fmla="*/ 0 w 1830009"/>
                <a:gd name="connsiteY0" fmla="*/ 0 h 191562"/>
                <a:gd name="connsiteX1" fmla="*/ 1824662 w 1830009"/>
                <a:gd name="connsiteY1" fmla="*/ 0 h 191562"/>
                <a:gd name="connsiteX2" fmla="*/ 1830009 w 1830009"/>
                <a:gd name="connsiteY2" fmla="*/ 191562 h 191562"/>
                <a:gd name="connsiteX0" fmla="*/ 0 w 1830012"/>
                <a:gd name="connsiteY0" fmla="*/ 0 h 189318"/>
                <a:gd name="connsiteX1" fmla="*/ 1824662 w 1830012"/>
                <a:gd name="connsiteY1" fmla="*/ 0 h 189318"/>
                <a:gd name="connsiteX2" fmla="*/ 1830012 w 1830012"/>
                <a:gd name="connsiteY2" fmla="*/ 189318 h 189318"/>
                <a:gd name="connsiteX0" fmla="*/ 0 w 1830015"/>
                <a:gd name="connsiteY0" fmla="*/ 0 h 191563"/>
                <a:gd name="connsiteX1" fmla="*/ 1824662 w 1830015"/>
                <a:gd name="connsiteY1" fmla="*/ 0 h 191563"/>
                <a:gd name="connsiteX2" fmla="*/ 1830015 w 1830015"/>
                <a:gd name="connsiteY2" fmla="*/ 191563 h 191563"/>
              </a:gdLst>
              <a:ahLst/>
              <a:cxnLst>
                <a:cxn ang="0">
                  <a:pos x="connsiteX0" y="connsiteY0"/>
                </a:cxn>
                <a:cxn ang="0">
                  <a:pos x="connsiteX1" y="connsiteY1"/>
                </a:cxn>
                <a:cxn ang="0">
                  <a:pos x="connsiteX2" y="connsiteY2"/>
                </a:cxn>
              </a:cxnLst>
              <a:rect l="l" t="t" r="r" b="b"/>
              <a:pathLst>
                <a:path w="1830015" h="191563">
                  <a:moveTo>
                    <a:pt x="0" y="0"/>
                  </a:moveTo>
                  <a:lnTo>
                    <a:pt x="1824662" y="0"/>
                  </a:lnTo>
                  <a:lnTo>
                    <a:pt x="1830015" y="191563"/>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90" name="Straight Connector 189"/>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1" name="Group 190"/>
          <p:cNvGrpSpPr/>
          <p:nvPr/>
        </p:nvGrpSpPr>
        <p:grpSpPr>
          <a:xfrm>
            <a:off x="6510646" y="1465394"/>
            <a:ext cx="611872" cy="568167"/>
            <a:chOff x="6510646" y="1465394"/>
            <a:chExt cx="611872" cy="568167"/>
          </a:xfrm>
        </p:grpSpPr>
        <p:sp>
          <p:nvSpPr>
            <p:cNvPr id="192" name="Chord 191"/>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3"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4"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5"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6"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7"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40418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grpSp>
        <p:nvGrpSpPr>
          <p:cNvPr id="9" name="Group 8"/>
          <p:cNvGrpSpPr/>
          <p:nvPr/>
        </p:nvGrpSpPr>
        <p:grpSpPr>
          <a:xfrm>
            <a:off x="5975183" y="3909041"/>
            <a:ext cx="524462" cy="1770058"/>
            <a:chOff x="5975183" y="3909041"/>
            <a:chExt cx="524462" cy="1770058"/>
          </a:xfrm>
        </p:grpSpPr>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gr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6" name="Straight Connector 125"/>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grpSp>
        <p:nvGrpSpPr>
          <p:cNvPr id="3" name="Group 2"/>
          <p:cNvGrpSpPr/>
          <p:nvPr/>
        </p:nvGrpSpPr>
        <p:grpSpPr>
          <a:xfrm>
            <a:off x="6510646" y="1465394"/>
            <a:ext cx="929295" cy="624282"/>
            <a:chOff x="6510646" y="1465394"/>
            <a:chExt cx="929295" cy="624282"/>
          </a:xfrm>
        </p:grpSpPr>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grpSp>
        <p:nvGrpSpPr>
          <p:cNvPr id="6" name="Group 5"/>
          <p:cNvGrpSpPr/>
          <p:nvPr/>
        </p:nvGrpSpPr>
        <p:grpSpPr>
          <a:xfrm>
            <a:off x="-825500" y="1847814"/>
            <a:ext cx="8494258" cy="3547215"/>
            <a:chOff x="-825500" y="1847814"/>
            <a:chExt cx="8494258" cy="3547215"/>
          </a:xfrm>
        </p:grpSpPr>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grpSp>
          <p:nvGrpSpPr>
            <p:cNvPr id="4" name="Group 3"/>
            <p:cNvGrpSpPr/>
            <p:nvPr/>
          </p:nvGrpSpPr>
          <p:grpSpPr>
            <a:xfrm>
              <a:off x="3833648" y="3594363"/>
              <a:ext cx="3321411" cy="689631"/>
              <a:chOff x="3833648" y="3594363"/>
              <a:chExt cx="3321411" cy="689631"/>
            </a:xfrm>
          </p:grpSpPr>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825500" y="1847814"/>
              <a:ext cx="7793007" cy="3044590"/>
              <a:chOff x="-825500" y="1847814"/>
              <a:chExt cx="7793007" cy="3044590"/>
            </a:xfrm>
          </p:grpSpPr>
          <p:cxnSp>
            <p:nvCxnSpPr>
              <p:cNvPr id="168" name="Straight Connector 167"/>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73" name="Freeform 172"/>
              <p:cNvSpPr/>
              <p:nvPr/>
            </p:nvSpPr>
            <p:spPr>
              <a:xfrm>
                <a:off x="2441644" y="4046696"/>
                <a:ext cx="1391989"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 name="connsiteX0" fmla="*/ 355 w 374264"/>
                  <a:gd name="connsiteY0" fmla="*/ 737247 h 737247"/>
                  <a:gd name="connsiteX1" fmla="*/ 354 w 374264"/>
                  <a:gd name="connsiteY1" fmla="*/ 1207 h 737247"/>
                  <a:gd name="connsiteX2" fmla="*/ 374264 w 374264"/>
                  <a:gd name="connsiteY2" fmla="*/ 0 h 737247"/>
                </a:gdLst>
                <a:ahLst/>
                <a:cxnLst>
                  <a:cxn ang="0">
                    <a:pos x="connsiteX0" y="connsiteY0"/>
                  </a:cxn>
                  <a:cxn ang="0">
                    <a:pos x="connsiteX1" y="connsiteY1"/>
                  </a:cxn>
                  <a:cxn ang="0">
                    <a:pos x="connsiteX2" y="connsiteY2"/>
                  </a:cxn>
                </a:cxnLst>
                <a:rect l="l" t="t" r="r" b="b"/>
                <a:pathLst>
                  <a:path w="374264" h="737247">
                    <a:moveTo>
                      <a:pt x="355" y="737247"/>
                    </a:moveTo>
                    <a:cubicBezTo>
                      <a:pt x="1581" y="531461"/>
                      <a:pt x="-872" y="206993"/>
                      <a:pt x="354" y="1207"/>
                    </a:cubicBezTo>
                    <a:lnTo>
                      <a:pt x="374264" y="0"/>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0" name="Freeform 179"/>
              <p:cNvSpPr/>
              <p:nvPr/>
            </p:nvSpPr>
            <p:spPr>
              <a:xfrm flipH="1">
                <a:off x="3833648" y="3908219"/>
                <a:ext cx="1097280" cy="164592"/>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1" name="Freeform 180"/>
              <p:cNvSpPr/>
              <p:nvPr/>
            </p:nvSpPr>
            <p:spPr>
              <a:xfrm rot="16200000">
                <a:off x="5389415" y="2330948"/>
                <a:ext cx="1089639" cy="206654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82" name="Straight Connector 181"/>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grpSp>
        <p:grpSp>
          <p:nvGrpSpPr>
            <p:cNvPr id="187" name="Group 186"/>
            <p:cNvGrpSpPr/>
            <p:nvPr/>
          </p:nvGrpSpPr>
          <p:grpSpPr>
            <a:xfrm>
              <a:off x="4226978" y="1981199"/>
              <a:ext cx="2517029" cy="2452302"/>
              <a:chOff x="4226978" y="1981199"/>
              <a:chExt cx="2517029" cy="2452302"/>
            </a:xfrm>
          </p:grpSpPr>
          <p:sp>
            <p:nvSpPr>
              <p:cNvPr id="188" name="Freeform 187"/>
              <p:cNvSpPr/>
              <p:nvPr/>
            </p:nvSpPr>
            <p:spPr>
              <a:xfrm flipH="1">
                <a:off x="4226978" y="4058548"/>
                <a:ext cx="786384"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9" name="Freeform 188"/>
              <p:cNvSpPr/>
              <p:nvPr/>
            </p:nvSpPr>
            <p:spPr>
              <a:xfrm rot="16200000">
                <a:off x="5158055" y="2493161"/>
                <a:ext cx="1416256" cy="175564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0 h 187971"/>
                  <a:gd name="connsiteX1" fmla="*/ 1824662 w 1824662"/>
                  <a:gd name="connsiteY1" fmla="*/ 0 h 187971"/>
                  <a:gd name="connsiteX2" fmla="*/ 1824662 w 1824662"/>
                  <a:gd name="connsiteY2" fmla="*/ 187971 h 187971"/>
                  <a:gd name="connsiteX0" fmla="*/ 0 w 1830009"/>
                  <a:gd name="connsiteY0" fmla="*/ 0 h 191562"/>
                  <a:gd name="connsiteX1" fmla="*/ 1824662 w 1830009"/>
                  <a:gd name="connsiteY1" fmla="*/ 0 h 191562"/>
                  <a:gd name="connsiteX2" fmla="*/ 1830009 w 1830009"/>
                  <a:gd name="connsiteY2" fmla="*/ 191562 h 191562"/>
                  <a:gd name="connsiteX0" fmla="*/ 0 w 1830012"/>
                  <a:gd name="connsiteY0" fmla="*/ 0 h 189318"/>
                  <a:gd name="connsiteX1" fmla="*/ 1824662 w 1830012"/>
                  <a:gd name="connsiteY1" fmla="*/ 0 h 189318"/>
                  <a:gd name="connsiteX2" fmla="*/ 1830012 w 1830012"/>
                  <a:gd name="connsiteY2" fmla="*/ 189318 h 189318"/>
                  <a:gd name="connsiteX0" fmla="*/ 0 w 1830015"/>
                  <a:gd name="connsiteY0" fmla="*/ 0 h 191563"/>
                  <a:gd name="connsiteX1" fmla="*/ 1824662 w 1830015"/>
                  <a:gd name="connsiteY1" fmla="*/ 0 h 191563"/>
                  <a:gd name="connsiteX2" fmla="*/ 1830015 w 1830015"/>
                  <a:gd name="connsiteY2" fmla="*/ 191563 h 191563"/>
                </a:gdLst>
                <a:ahLst/>
                <a:cxnLst>
                  <a:cxn ang="0">
                    <a:pos x="connsiteX0" y="connsiteY0"/>
                  </a:cxn>
                  <a:cxn ang="0">
                    <a:pos x="connsiteX1" y="connsiteY1"/>
                  </a:cxn>
                  <a:cxn ang="0">
                    <a:pos x="connsiteX2" y="connsiteY2"/>
                  </a:cxn>
                </a:cxnLst>
                <a:rect l="l" t="t" r="r" b="b"/>
                <a:pathLst>
                  <a:path w="1830015" h="191563">
                    <a:moveTo>
                      <a:pt x="0" y="0"/>
                    </a:moveTo>
                    <a:lnTo>
                      <a:pt x="1824662" y="0"/>
                    </a:lnTo>
                    <a:lnTo>
                      <a:pt x="1830015" y="191563"/>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90" name="Straight Connector 189"/>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17" name="Rectangle 116"/>
          <p:cNvSpPr/>
          <p:nvPr/>
        </p:nvSpPr>
        <p:spPr>
          <a:xfrm>
            <a:off x="-304800" y="-304800"/>
            <a:ext cx="9677400" cy="7391400"/>
          </a:xfrm>
          <a:prstGeom prst="rect">
            <a:avLst/>
          </a:prstGeom>
          <a:solidFill>
            <a:schemeClr val="tx1">
              <a:alpha val="7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4" name="Group 203"/>
          <p:cNvGrpSpPr/>
          <p:nvPr/>
        </p:nvGrpSpPr>
        <p:grpSpPr>
          <a:xfrm>
            <a:off x="-825500" y="1847814"/>
            <a:ext cx="8494258" cy="3547215"/>
            <a:chOff x="-825500" y="1847814"/>
            <a:chExt cx="8494258" cy="3547215"/>
          </a:xfrm>
        </p:grpSpPr>
        <p:sp>
          <p:nvSpPr>
            <p:cNvPr id="205" name="Freeform 204"/>
            <p:cNvSpPr/>
            <p:nvPr/>
          </p:nvSpPr>
          <p:spPr>
            <a:xfrm flipH="1">
              <a:off x="4226978" y="4058548"/>
              <a:ext cx="246888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206" name="Straight Connector 205"/>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207" name="Freeform 206"/>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208" name="Freeform 207"/>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grpSp>
          <p:nvGrpSpPr>
            <p:cNvPr id="209" name="Group 208"/>
            <p:cNvGrpSpPr/>
            <p:nvPr/>
          </p:nvGrpSpPr>
          <p:grpSpPr>
            <a:xfrm>
              <a:off x="3833648" y="3594363"/>
              <a:ext cx="3182112" cy="862495"/>
              <a:chOff x="3833648" y="3594363"/>
              <a:chExt cx="3182112" cy="862495"/>
            </a:xfrm>
          </p:grpSpPr>
          <p:sp>
            <p:nvSpPr>
              <p:cNvPr id="220" name="Freeform 219"/>
              <p:cNvSpPr/>
              <p:nvPr/>
            </p:nvSpPr>
            <p:spPr>
              <a:xfrm flipH="1">
                <a:off x="3833648" y="3908218"/>
                <a:ext cx="3182112" cy="548640"/>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221" name="Straight Connector 220"/>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10" name="Group 209"/>
            <p:cNvGrpSpPr/>
            <p:nvPr/>
          </p:nvGrpSpPr>
          <p:grpSpPr>
            <a:xfrm>
              <a:off x="-825500" y="1847814"/>
              <a:ext cx="7793007" cy="3044590"/>
              <a:chOff x="-825500" y="1847814"/>
              <a:chExt cx="7793007" cy="3044590"/>
            </a:xfrm>
          </p:grpSpPr>
          <p:cxnSp>
            <p:nvCxnSpPr>
              <p:cNvPr id="215" name="Straight Connector 214"/>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216" name="Freeform 215"/>
              <p:cNvSpPr/>
              <p:nvPr/>
            </p:nvSpPr>
            <p:spPr>
              <a:xfrm>
                <a:off x="2441644" y="4046696"/>
                <a:ext cx="1391989"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 name="connsiteX0" fmla="*/ 355 w 374264"/>
                  <a:gd name="connsiteY0" fmla="*/ 737247 h 737247"/>
                  <a:gd name="connsiteX1" fmla="*/ 354 w 374264"/>
                  <a:gd name="connsiteY1" fmla="*/ 1207 h 737247"/>
                  <a:gd name="connsiteX2" fmla="*/ 374264 w 374264"/>
                  <a:gd name="connsiteY2" fmla="*/ 0 h 737247"/>
                </a:gdLst>
                <a:ahLst/>
                <a:cxnLst>
                  <a:cxn ang="0">
                    <a:pos x="connsiteX0" y="connsiteY0"/>
                  </a:cxn>
                  <a:cxn ang="0">
                    <a:pos x="connsiteX1" y="connsiteY1"/>
                  </a:cxn>
                  <a:cxn ang="0">
                    <a:pos x="connsiteX2" y="connsiteY2"/>
                  </a:cxn>
                </a:cxnLst>
                <a:rect l="l" t="t" r="r" b="b"/>
                <a:pathLst>
                  <a:path w="374264" h="737247">
                    <a:moveTo>
                      <a:pt x="355" y="737247"/>
                    </a:moveTo>
                    <a:cubicBezTo>
                      <a:pt x="1581" y="531461"/>
                      <a:pt x="-872" y="206993"/>
                      <a:pt x="354" y="1207"/>
                    </a:cubicBezTo>
                    <a:lnTo>
                      <a:pt x="374264" y="0"/>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217" name="Freeform 216"/>
              <p:cNvSpPr/>
              <p:nvPr/>
            </p:nvSpPr>
            <p:spPr>
              <a:xfrm flipH="1">
                <a:off x="3833648" y="3908219"/>
                <a:ext cx="1097280" cy="164592"/>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218" name="Freeform 217"/>
              <p:cNvSpPr/>
              <p:nvPr/>
            </p:nvSpPr>
            <p:spPr>
              <a:xfrm rot="16200000">
                <a:off x="5389415" y="2330948"/>
                <a:ext cx="1089639" cy="206654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219" name="Straight Connector 218"/>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grpSp>
        <p:grpSp>
          <p:nvGrpSpPr>
            <p:cNvPr id="211" name="Group 210"/>
            <p:cNvGrpSpPr/>
            <p:nvPr/>
          </p:nvGrpSpPr>
          <p:grpSpPr>
            <a:xfrm>
              <a:off x="4226978" y="1981199"/>
              <a:ext cx="2517029" cy="2452302"/>
              <a:chOff x="4226978" y="1981199"/>
              <a:chExt cx="2517029" cy="2452302"/>
            </a:xfrm>
          </p:grpSpPr>
          <p:sp>
            <p:nvSpPr>
              <p:cNvPr id="212" name="Freeform 211"/>
              <p:cNvSpPr/>
              <p:nvPr/>
            </p:nvSpPr>
            <p:spPr>
              <a:xfrm flipH="1">
                <a:off x="4226978" y="4058548"/>
                <a:ext cx="786384"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213" name="Freeform 212"/>
              <p:cNvSpPr/>
              <p:nvPr/>
            </p:nvSpPr>
            <p:spPr>
              <a:xfrm rot="16200000">
                <a:off x="5158055" y="2493161"/>
                <a:ext cx="1416256" cy="175564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0 h 187971"/>
                  <a:gd name="connsiteX1" fmla="*/ 1824662 w 1824662"/>
                  <a:gd name="connsiteY1" fmla="*/ 0 h 187971"/>
                  <a:gd name="connsiteX2" fmla="*/ 1824662 w 1824662"/>
                  <a:gd name="connsiteY2" fmla="*/ 187971 h 187971"/>
                  <a:gd name="connsiteX0" fmla="*/ 0 w 1830009"/>
                  <a:gd name="connsiteY0" fmla="*/ 0 h 191562"/>
                  <a:gd name="connsiteX1" fmla="*/ 1824662 w 1830009"/>
                  <a:gd name="connsiteY1" fmla="*/ 0 h 191562"/>
                  <a:gd name="connsiteX2" fmla="*/ 1830009 w 1830009"/>
                  <a:gd name="connsiteY2" fmla="*/ 191562 h 191562"/>
                  <a:gd name="connsiteX0" fmla="*/ 0 w 1830012"/>
                  <a:gd name="connsiteY0" fmla="*/ 0 h 189318"/>
                  <a:gd name="connsiteX1" fmla="*/ 1824662 w 1830012"/>
                  <a:gd name="connsiteY1" fmla="*/ 0 h 189318"/>
                  <a:gd name="connsiteX2" fmla="*/ 1830012 w 1830012"/>
                  <a:gd name="connsiteY2" fmla="*/ 189318 h 189318"/>
                  <a:gd name="connsiteX0" fmla="*/ 0 w 1830015"/>
                  <a:gd name="connsiteY0" fmla="*/ 0 h 191563"/>
                  <a:gd name="connsiteX1" fmla="*/ 1824662 w 1830015"/>
                  <a:gd name="connsiteY1" fmla="*/ 0 h 191563"/>
                  <a:gd name="connsiteX2" fmla="*/ 1830015 w 1830015"/>
                  <a:gd name="connsiteY2" fmla="*/ 191563 h 191563"/>
                </a:gdLst>
                <a:ahLst/>
                <a:cxnLst>
                  <a:cxn ang="0">
                    <a:pos x="connsiteX0" y="connsiteY0"/>
                  </a:cxn>
                  <a:cxn ang="0">
                    <a:pos x="connsiteX1" y="connsiteY1"/>
                  </a:cxn>
                  <a:cxn ang="0">
                    <a:pos x="connsiteX2" y="connsiteY2"/>
                  </a:cxn>
                </a:cxnLst>
                <a:rect l="l" t="t" r="r" b="b"/>
                <a:pathLst>
                  <a:path w="1830015" h="191563">
                    <a:moveTo>
                      <a:pt x="0" y="0"/>
                    </a:moveTo>
                    <a:lnTo>
                      <a:pt x="1824662" y="0"/>
                    </a:lnTo>
                    <a:lnTo>
                      <a:pt x="1830015" y="191563"/>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214" name="Straight Connector 213"/>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pSp>
      <p:grpSp>
        <p:nvGrpSpPr>
          <p:cNvPr id="191" name="Group 190"/>
          <p:cNvGrpSpPr/>
          <p:nvPr/>
        </p:nvGrpSpPr>
        <p:grpSpPr>
          <a:xfrm>
            <a:off x="6510646" y="1465394"/>
            <a:ext cx="611872" cy="568167"/>
            <a:chOff x="6510646" y="1465394"/>
            <a:chExt cx="611872" cy="568167"/>
          </a:xfrm>
        </p:grpSpPr>
        <p:sp>
          <p:nvSpPr>
            <p:cNvPr id="192" name="Chord 191"/>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3"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4"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5"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6"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7"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7" name="Group 6"/>
          <p:cNvGrpSpPr/>
          <p:nvPr/>
        </p:nvGrpSpPr>
        <p:grpSpPr>
          <a:xfrm>
            <a:off x="6259849" y="3249087"/>
            <a:ext cx="979166" cy="437080"/>
            <a:chOff x="6259849" y="3249087"/>
            <a:chExt cx="979166" cy="437080"/>
          </a:xfrm>
        </p:grpSpPr>
        <p:sp>
          <p:nvSpPr>
            <p:cNvPr id="72" name="Trapezoid 71"/>
            <p:cNvSpPr/>
            <p:nvPr/>
          </p:nvSpPr>
          <p:spPr>
            <a:xfrm>
              <a:off x="6668840"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8" name="Group 7"/>
          <p:cNvGrpSpPr/>
          <p:nvPr/>
        </p:nvGrpSpPr>
        <p:grpSpPr>
          <a:xfrm>
            <a:off x="7198942" y="5110932"/>
            <a:ext cx="611872" cy="568167"/>
            <a:chOff x="7198942" y="5110932"/>
            <a:chExt cx="611872" cy="568167"/>
          </a:xfrm>
        </p:grpSpPr>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224" name="Group 223"/>
          <p:cNvGrpSpPr/>
          <p:nvPr/>
        </p:nvGrpSpPr>
        <p:grpSpPr>
          <a:xfrm>
            <a:off x="5975183" y="3940355"/>
            <a:ext cx="87409" cy="777860"/>
            <a:chOff x="5975183" y="3940355"/>
            <a:chExt cx="87409" cy="777860"/>
          </a:xfrm>
        </p:grpSpPr>
        <p:sp>
          <p:nvSpPr>
            <p:cNvPr id="225" name="Freeform 224"/>
            <p:cNvSpPr/>
            <p:nvPr/>
          </p:nvSpPr>
          <p:spPr>
            <a:xfrm rot="16200000" flipH="1">
              <a:off x="5655143" y="4260395"/>
              <a:ext cx="640080" cy="0"/>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0 h 0"/>
                <a:gd name="connsiteX1" fmla="*/ 1824662 w 1824662"/>
                <a:gd name="connsiteY1" fmla="*/ 0 h 0"/>
              </a:gdLst>
              <a:ahLst/>
              <a:cxnLst>
                <a:cxn ang="0">
                  <a:pos x="connsiteX0" y="connsiteY0"/>
                </a:cxn>
                <a:cxn ang="0">
                  <a:pos x="connsiteX1" y="connsiteY1"/>
                </a:cxn>
              </a:cxnLst>
              <a:rect l="l" t="t" r="r" b="b"/>
              <a:pathLst>
                <a:path w="1824662">
                  <a:moveTo>
                    <a:pt x="0" y="0"/>
                  </a:moveTo>
                  <a:lnTo>
                    <a:pt x="1824662" y="0"/>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226" name="Freeform 225"/>
            <p:cNvSpPr/>
            <p:nvPr/>
          </p:nvSpPr>
          <p:spPr>
            <a:xfrm rot="16200000" flipH="1">
              <a:off x="5742552" y="4398175"/>
              <a:ext cx="640080" cy="0"/>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0 h 0"/>
                <a:gd name="connsiteX1" fmla="*/ 1824662 w 1824662"/>
                <a:gd name="connsiteY1" fmla="*/ 0 h 0"/>
              </a:gdLst>
              <a:ahLst/>
              <a:cxnLst>
                <a:cxn ang="0">
                  <a:pos x="connsiteX0" y="connsiteY0"/>
                </a:cxn>
                <a:cxn ang="0">
                  <a:pos x="connsiteX1" y="connsiteY1"/>
                </a:cxn>
              </a:cxnLst>
              <a:rect l="l" t="t" r="r" b="b"/>
              <a:pathLst>
                <a:path w="1824662">
                  <a:moveTo>
                    <a:pt x="0" y="0"/>
                  </a:moveTo>
                  <a:lnTo>
                    <a:pt x="1824662" y="0"/>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gr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44184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21671"/>
          <a:stretch/>
        </p:blipFill>
        <p:spPr bwMode="auto">
          <a:xfrm>
            <a:off x="-557344" y="4089196"/>
            <a:ext cx="4062544" cy="2110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09600" y="609600"/>
            <a:ext cx="4062544" cy="269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itle 8"/>
          <p:cNvSpPr txBox="1">
            <a:spLocks/>
          </p:cNvSpPr>
          <p:nvPr/>
        </p:nvSpPr>
        <p:spPr>
          <a:xfrm>
            <a:off x="220639" y="-1447800"/>
            <a:ext cx="10210800" cy="868362"/>
          </a:xfrm>
          <a:prstGeom prst="rect">
            <a:avLst/>
          </a:prstGeom>
        </p:spPr>
        <p:txBody>
          <a:bodyPr vert="horz" lIns="91369" tIns="45685" rIns="91369" bIns="45685" rtlCol="0" anchor="ctr">
            <a:noAutofit/>
          </a:bodyPr>
          <a:lstStyle/>
          <a:p>
            <a:pPr>
              <a:spcBef>
                <a:spcPct val="0"/>
              </a:spcBef>
              <a:defRPr/>
            </a:pPr>
            <a:r>
              <a:rPr lang="en-US" sz="5300" dirty="0" smtClean="0">
                <a:solidFill>
                  <a:prstClr val="white"/>
                </a:solidFill>
                <a:latin typeface="Segoe UI Semibold" pitchFamily="34" charset="0"/>
                <a:ea typeface="Segoe UI" pitchFamily="34" charset="0"/>
                <a:cs typeface="Segoe UI" pitchFamily="34" charset="0"/>
              </a:rPr>
              <a:t>three </a:t>
            </a:r>
            <a:r>
              <a:rPr lang="en-US" sz="5300" b="1" dirty="0" smtClean="0">
                <a:solidFill>
                  <a:prstClr val="white"/>
                </a:solidFill>
                <a:latin typeface="Segoe UI Light" pitchFamily="34" charset="0"/>
                <a:ea typeface="Segoe UI" pitchFamily="34" charset="0"/>
                <a:cs typeface="Segoe UI" pitchFamily="34" charset="0"/>
              </a:rPr>
              <a:t>sensing </a:t>
            </a:r>
            <a:r>
              <a:rPr lang="en-US" sz="5300" dirty="0" smtClean="0">
                <a:solidFill>
                  <a:prstClr val="white"/>
                </a:solidFill>
                <a:latin typeface="Segoe UI Light" pitchFamily="34" charset="0"/>
                <a:ea typeface="Segoe UI" pitchFamily="34" charset="0"/>
                <a:cs typeface="Segoe UI" pitchFamily="34" charset="0"/>
              </a:rPr>
              <a:t>granularities</a:t>
            </a:r>
            <a:endParaRPr lang="en-US" sz="5300" dirty="0">
              <a:solidFill>
                <a:prstClr val="white"/>
              </a:solidFill>
              <a:latin typeface="Segoe UI Light" pitchFamily="34" charset="0"/>
              <a:ea typeface="Segoe UI" pitchFamily="34" charset="0"/>
              <a:cs typeface="Segoe UI" pitchFamily="34" charset="0"/>
            </a:endParaRPr>
          </a:p>
        </p:txBody>
      </p:sp>
      <p:sp>
        <p:nvSpPr>
          <p:cNvPr id="5" name="TextBox 4"/>
          <p:cNvSpPr txBox="1"/>
          <p:nvPr/>
        </p:nvSpPr>
        <p:spPr>
          <a:xfrm>
            <a:off x="3505200" y="304800"/>
            <a:ext cx="5410200" cy="584775"/>
          </a:xfrm>
          <a:prstGeom prst="rect">
            <a:avLst/>
          </a:prstGeom>
          <a:noFill/>
        </p:spPr>
        <p:txBody>
          <a:bodyPr wrap="square" rtlCol="0">
            <a:spAutoFit/>
          </a:bodyPr>
          <a:lstStyle/>
          <a:p>
            <a:pPr algn="ctr"/>
            <a:r>
              <a:rPr lang="en-US" sz="3200" dirty="0" smtClean="0">
                <a:solidFill>
                  <a:schemeClr val="bg1">
                    <a:lumMod val="85000"/>
                  </a:schemeClr>
                </a:solidFill>
                <a:latin typeface="Segoe UI Light" pitchFamily="34" charset="0"/>
              </a:rPr>
              <a:t>three levels of granularity</a:t>
            </a:r>
          </a:p>
        </p:txBody>
      </p:sp>
      <p:pic>
        <p:nvPicPr>
          <p:cNvPr id="7"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452944" y="2120667"/>
            <a:ext cx="4062544" cy="26949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27100297"/>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7165" y="1684567"/>
            <a:ext cx="3055635" cy="3954351"/>
          </a:xfrm>
          <a:prstGeom prst="rect">
            <a:avLst/>
          </a:prstGeom>
          <a:noFill/>
          <a:ln>
            <a:noFill/>
          </a:ln>
          <a:effectLst>
            <a:outerShdw dist="35921" dir="2700000" algn="ctr" rotWithShape="0">
              <a:schemeClr val="bg2"/>
            </a:outerShdw>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205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685800"/>
            <a:ext cx="6843713" cy="39384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09371348"/>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8"/>
          <p:cNvSpPr txBox="1">
            <a:spLocks/>
          </p:cNvSpPr>
          <p:nvPr/>
        </p:nvSpPr>
        <p:spPr>
          <a:xfrm>
            <a:off x="228600" y="141890"/>
            <a:ext cx="10210800" cy="868362"/>
          </a:xfrm>
          <a:prstGeom prst="rect">
            <a:avLst/>
          </a:prstGeom>
        </p:spPr>
        <p:txBody>
          <a:bodyPr vert="horz" lIns="91369" tIns="45685" rIns="91369" bIns="45685" rtlCol="0" anchor="ctr">
            <a:noAutofit/>
          </a:bodyPr>
          <a:lstStyle/>
          <a:p>
            <a:pPr>
              <a:spcBef>
                <a:spcPct val="0"/>
              </a:spcBef>
              <a:defRPr/>
            </a:pPr>
            <a:r>
              <a:rPr lang="en-US" sz="4900" dirty="0" smtClean="0">
                <a:solidFill>
                  <a:prstClr val="white"/>
                </a:solidFill>
                <a:latin typeface="Segoe UI Semibold" pitchFamily="34" charset="0"/>
                <a:ea typeface="Segoe UI" pitchFamily="34" charset="0"/>
                <a:cs typeface="Segoe UI" pitchFamily="34" charset="0"/>
              </a:rPr>
              <a:t>hydro </a:t>
            </a:r>
            <a:r>
              <a:rPr lang="en-US" sz="4900" dirty="0" smtClean="0">
                <a:solidFill>
                  <a:prstClr val="white"/>
                </a:solidFill>
                <a:latin typeface="Segoe UI Light" pitchFamily="34" charset="0"/>
                <a:ea typeface="Segoe UI" pitchFamily="34" charset="0"/>
                <a:cs typeface="Segoe UI" pitchFamily="34" charset="0"/>
              </a:rPr>
              <a:t>deployment infrastructure</a:t>
            </a:r>
            <a:endParaRPr lang="en-US" sz="4900" dirty="0">
              <a:solidFill>
                <a:prstClr val="white"/>
              </a:solidFill>
              <a:latin typeface="Segoe UI Light" pitchFamily="34" charset="0"/>
              <a:ea typeface="Segoe UI" pitchFamily="34" charset="0"/>
              <a:cs typeface="Segoe UI" pitchFamily="34" charset="0"/>
            </a:endParaRPr>
          </a:p>
        </p:txBody>
      </p:sp>
      <p:pic>
        <p:nvPicPr>
          <p:cNvPr id="7170"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8276" r="8449"/>
          <a:stretch/>
        </p:blipFill>
        <p:spPr bwMode="auto">
          <a:xfrm>
            <a:off x="498822" y="1066800"/>
            <a:ext cx="2209800" cy="16584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793" r="8707"/>
          <a:stretch/>
        </p:blipFill>
        <p:spPr bwMode="auto">
          <a:xfrm>
            <a:off x="498822" y="2760339"/>
            <a:ext cx="2212848" cy="16764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9" name="Picture 11"/>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8383" t="13898" r="36022" b="10000"/>
          <a:stretch/>
        </p:blipFill>
        <p:spPr bwMode="auto">
          <a:xfrm>
            <a:off x="498822" y="4364169"/>
            <a:ext cx="2178270" cy="18635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152400" y="6227738"/>
            <a:ext cx="3006378" cy="369332"/>
          </a:xfrm>
          <a:prstGeom prst="rect">
            <a:avLst/>
          </a:prstGeom>
          <a:noFill/>
        </p:spPr>
        <p:txBody>
          <a:bodyPr wrap="square" rtlCol="0">
            <a:spAutoFit/>
          </a:bodyPr>
          <a:lstStyle/>
          <a:p>
            <a:r>
              <a:rPr lang="en-US" dirty="0" smtClean="0">
                <a:solidFill>
                  <a:schemeClr val="bg1">
                    <a:lumMod val="95000"/>
                  </a:schemeClr>
                </a:solidFill>
                <a:latin typeface="Segoe UI Light" pitchFamily="34" charset="0"/>
              </a:rPr>
              <a:t>on-site sensing infrastructure</a:t>
            </a:r>
          </a:p>
        </p:txBody>
      </p:sp>
      <p:grpSp>
        <p:nvGrpSpPr>
          <p:cNvPr id="10" name="Group 9"/>
          <p:cNvGrpSpPr/>
          <p:nvPr/>
        </p:nvGrpSpPr>
        <p:grpSpPr>
          <a:xfrm>
            <a:off x="2819400" y="1066800"/>
            <a:ext cx="3234978" cy="5160938"/>
            <a:chOff x="2819400" y="1066800"/>
            <a:chExt cx="3234978" cy="5160938"/>
          </a:xfrm>
        </p:grpSpPr>
        <p:grpSp>
          <p:nvGrpSpPr>
            <p:cNvPr id="6" name="Group 5"/>
            <p:cNvGrpSpPr/>
            <p:nvPr/>
          </p:nvGrpSpPr>
          <p:grpSpPr>
            <a:xfrm>
              <a:off x="2819400" y="1066800"/>
              <a:ext cx="2990781" cy="5160938"/>
              <a:chOff x="2819400" y="1309926"/>
              <a:chExt cx="2990781" cy="5160938"/>
            </a:xfrm>
          </p:grpSpPr>
          <p:pic>
            <p:nvPicPr>
              <p:cNvPr id="717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3944" r="13901"/>
              <a:stretch/>
            </p:blipFill>
            <p:spPr bwMode="auto">
              <a:xfrm>
                <a:off x="3276600" y="2926794"/>
                <a:ext cx="2533581" cy="21945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ight Brace 4"/>
              <p:cNvSpPr/>
              <p:nvPr/>
            </p:nvSpPr>
            <p:spPr>
              <a:xfrm>
                <a:off x="2819400" y="1309926"/>
                <a:ext cx="228600" cy="5160938"/>
              </a:xfrm>
              <a:prstGeom prst="rightBrac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22" name="TextBox 21"/>
            <p:cNvSpPr txBox="1"/>
            <p:nvPr/>
          </p:nvSpPr>
          <p:spPr>
            <a:xfrm>
              <a:off x="3048000" y="5022634"/>
              <a:ext cx="3006378" cy="369332"/>
            </a:xfrm>
            <a:prstGeom prst="rect">
              <a:avLst/>
            </a:prstGeom>
            <a:noFill/>
          </p:spPr>
          <p:txBody>
            <a:bodyPr wrap="square" rtlCol="0">
              <a:spAutoFit/>
            </a:bodyPr>
            <a:lstStyle/>
            <a:p>
              <a:pPr algn="ctr"/>
              <a:r>
                <a:rPr lang="en-US" dirty="0" smtClean="0">
                  <a:solidFill>
                    <a:schemeClr val="bg1">
                      <a:lumMod val="95000"/>
                    </a:schemeClr>
                  </a:solidFill>
                  <a:latin typeface="Segoe UI Light" pitchFamily="34" charset="0"/>
                </a:rPr>
                <a:t>python web backend</a:t>
              </a:r>
            </a:p>
          </p:txBody>
        </p:sp>
      </p:grpSp>
      <p:grpSp>
        <p:nvGrpSpPr>
          <p:cNvPr id="11" name="Group 10"/>
          <p:cNvGrpSpPr/>
          <p:nvPr/>
        </p:nvGrpSpPr>
        <p:grpSpPr>
          <a:xfrm>
            <a:off x="5810181" y="1691910"/>
            <a:ext cx="3238568" cy="4313635"/>
            <a:chOff x="5810181" y="1691910"/>
            <a:chExt cx="3238568" cy="4313635"/>
          </a:xfrm>
        </p:grpSpPr>
        <p:grpSp>
          <p:nvGrpSpPr>
            <p:cNvPr id="8" name="Group 7"/>
            <p:cNvGrpSpPr/>
            <p:nvPr/>
          </p:nvGrpSpPr>
          <p:grpSpPr>
            <a:xfrm>
              <a:off x="5810181" y="1691910"/>
              <a:ext cx="3074814" cy="3892934"/>
              <a:chOff x="5810181" y="1935036"/>
              <a:chExt cx="3074814" cy="3892934"/>
            </a:xfrm>
          </p:grpSpPr>
          <p:sp>
            <p:nvSpPr>
              <p:cNvPr id="16" name="Right Brace 15"/>
              <p:cNvSpPr/>
              <p:nvPr/>
            </p:nvSpPr>
            <p:spPr>
              <a:xfrm>
                <a:off x="5810181" y="2796880"/>
                <a:ext cx="228600" cy="2468880"/>
              </a:xfrm>
              <a:prstGeom prst="rightBrace">
                <a:avLst>
                  <a:gd name="adj1" fmla="val 8333"/>
                  <a:gd name="adj2" fmla="val 77169"/>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7" name="Group 6"/>
              <p:cNvGrpSpPr/>
              <p:nvPr/>
            </p:nvGrpSpPr>
            <p:grpSpPr>
              <a:xfrm>
                <a:off x="5810181" y="1935036"/>
                <a:ext cx="3074814" cy="3892934"/>
                <a:chOff x="5810181" y="1935036"/>
                <a:chExt cx="3074814" cy="3892934"/>
              </a:xfrm>
            </p:grpSpPr>
            <p:pic>
              <p:nvPicPr>
                <p:cNvPr id="7177" name="Picture 9"/>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121" r="30600"/>
                <a:stretch/>
              </p:blipFill>
              <p:spPr bwMode="auto">
                <a:xfrm>
                  <a:off x="6248399" y="3907730"/>
                  <a:ext cx="1790564" cy="1920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 name="Picture 10"/>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8017" r="7931" b="6069"/>
                <a:stretch/>
              </p:blipFill>
              <p:spPr bwMode="auto">
                <a:xfrm>
                  <a:off x="6266669" y="1935036"/>
                  <a:ext cx="2618326"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Right Brace 16"/>
                <p:cNvSpPr/>
                <p:nvPr/>
              </p:nvSpPr>
              <p:spPr>
                <a:xfrm>
                  <a:off x="5810181" y="2796880"/>
                  <a:ext cx="228600" cy="2468880"/>
                </a:xfrm>
                <a:prstGeom prst="rightBrace">
                  <a:avLst>
                    <a:gd name="adj1" fmla="val 8333"/>
                    <a:gd name="adj2" fmla="val 20418"/>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sp>
          <p:nvSpPr>
            <p:cNvPr id="23" name="TextBox 22"/>
            <p:cNvSpPr txBox="1"/>
            <p:nvPr/>
          </p:nvSpPr>
          <p:spPr>
            <a:xfrm>
              <a:off x="6153148" y="5636213"/>
              <a:ext cx="2895601" cy="369332"/>
            </a:xfrm>
            <a:prstGeom prst="rect">
              <a:avLst/>
            </a:prstGeom>
            <a:noFill/>
          </p:spPr>
          <p:txBody>
            <a:bodyPr wrap="square" rtlCol="0">
              <a:spAutoFit/>
            </a:bodyPr>
            <a:lstStyle/>
            <a:p>
              <a:pPr algn="ctr"/>
              <a:r>
                <a:rPr lang="en-US" dirty="0" smtClean="0">
                  <a:solidFill>
                    <a:schemeClr val="bg1">
                      <a:lumMod val="95000"/>
                    </a:schemeClr>
                  </a:solidFill>
                  <a:latin typeface="Segoe UI Light" pitchFamily="34" charset="0"/>
                </a:rPr>
                <a:t>c# and </a:t>
              </a:r>
              <a:r>
                <a:rPr lang="en-US" dirty="0" err="1" smtClean="0">
                  <a:solidFill>
                    <a:schemeClr val="bg1">
                      <a:lumMod val="95000"/>
                    </a:schemeClr>
                  </a:solidFill>
                  <a:latin typeface="Segoe UI Light" pitchFamily="34" charset="0"/>
                </a:rPr>
                <a:t>matlab</a:t>
              </a:r>
              <a:r>
                <a:rPr lang="en-US" dirty="0" smtClean="0">
                  <a:solidFill>
                    <a:schemeClr val="bg1">
                      <a:lumMod val="95000"/>
                    </a:schemeClr>
                  </a:solidFill>
                  <a:latin typeface="Segoe UI Light" pitchFamily="34" charset="0"/>
                </a:rPr>
                <a:t> analysis tools</a:t>
              </a:r>
            </a:p>
          </p:txBody>
        </p:sp>
      </p:grpSp>
    </p:spTree>
    <p:extLst>
      <p:ext uri="{BB962C8B-B14F-4D97-AF65-F5344CB8AC3E}">
        <p14:creationId xmlns:p14="http://schemas.microsoft.com/office/powerpoint/2010/main" val="2236150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left)">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3" name="Freeform 12"/>
          <p:cNvSpPr/>
          <p:nvPr/>
        </p:nvSpPr>
        <p:spPr>
          <a:xfrm>
            <a:off x="7060019" y="-318972"/>
            <a:ext cx="2764465" cy="7410893"/>
          </a:xfrm>
          <a:custGeom>
            <a:avLst/>
            <a:gdLst>
              <a:gd name="connsiteX0" fmla="*/ 510362 w 2764465"/>
              <a:gd name="connsiteY0" fmla="*/ 202019 h 7410893"/>
              <a:gd name="connsiteX1" fmla="*/ 510362 w 2764465"/>
              <a:gd name="connsiteY1" fmla="*/ 5603358 h 7410893"/>
              <a:gd name="connsiteX2" fmla="*/ 0 w 2764465"/>
              <a:gd name="connsiteY2" fmla="*/ 5996763 h 7410893"/>
              <a:gd name="connsiteX3" fmla="*/ 0 w 2764465"/>
              <a:gd name="connsiteY3" fmla="*/ 7315200 h 7410893"/>
              <a:gd name="connsiteX4" fmla="*/ 2764465 w 2764465"/>
              <a:gd name="connsiteY4" fmla="*/ 7410893 h 7410893"/>
              <a:gd name="connsiteX5" fmla="*/ 2317897 w 2764465"/>
              <a:gd name="connsiteY5" fmla="*/ 0 h 7410893"/>
              <a:gd name="connsiteX6" fmla="*/ 510362 w 2764465"/>
              <a:gd name="connsiteY6" fmla="*/ 202019 h 7410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4465" h="7410893">
                <a:moveTo>
                  <a:pt x="510362" y="202019"/>
                </a:moveTo>
                <a:lnTo>
                  <a:pt x="510362" y="5603358"/>
                </a:lnTo>
                <a:lnTo>
                  <a:pt x="0" y="5996763"/>
                </a:lnTo>
                <a:lnTo>
                  <a:pt x="0" y="7315200"/>
                </a:lnTo>
                <a:lnTo>
                  <a:pt x="2764465" y="7410893"/>
                </a:lnTo>
                <a:lnTo>
                  <a:pt x="2317897" y="0"/>
                </a:lnTo>
                <a:lnTo>
                  <a:pt x="510362" y="202019"/>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spcCol="0" rtlCol="0" anchor="ctr"/>
          <a:lstStyle/>
          <a:p>
            <a:pPr algn="ctr"/>
            <a:endParaRPr lang="en-US">
              <a:solidFill>
                <a:prstClr val="white"/>
              </a:solidFill>
            </a:endParaRPr>
          </a:p>
        </p:txBody>
      </p:sp>
      <p:graphicFrame>
        <p:nvGraphicFramePr>
          <p:cNvPr id="4" name="Chart 3"/>
          <p:cNvGraphicFramePr/>
          <p:nvPr>
            <p:extLst>
              <p:ext uri="{D42A27DB-BD31-4B8C-83A1-F6EECF244321}">
                <p14:modId xmlns:p14="http://schemas.microsoft.com/office/powerpoint/2010/main" val="2277903789"/>
              </p:ext>
            </p:extLst>
          </p:nvPr>
        </p:nvGraphicFramePr>
        <p:xfrm>
          <a:off x="0" y="1219200"/>
          <a:ext cx="9144000" cy="4724400"/>
        </p:xfrm>
        <a:graphic>
          <a:graphicData uri="http://schemas.openxmlformats.org/drawingml/2006/chart">
            <c:chart xmlns:c="http://schemas.openxmlformats.org/drawingml/2006/chart" xmlns:r="http://schemas.openxmlformats.org/officeDocument/2006/relationships" r:id="rId3"/>
          </a:graphicData>
        </a:graphic>
      </p:graphicFrame>
      <p:sp>
        <p:nvSpPr>
          <p:cNvPr id="14" name="Freeform 13"/>
          <p:cNvSpPr/>
          <p:nvPr/>
        </p:nvSpPr>
        <p:spPr>
          <a:xfrm>
            <a:off x="7042090" y="-318972"/>
            <a:ext cx="2764465" cy="7410893"/>
          </a:xfrm>
          <a:custGeom>
            <a:avLst/>
            <a:gdLst>
              <a:gd name="connsiteX0" fmla="*/ 510362 w 2764465"/>
              <a:gd name="connsiteY0" fmla="*/ 202019 h 7410893"/>
              <a:gd name="connsiteX1" fmla="*/ 510362 w 2764465"/>
              <a:gd name="connsiteY1" fmla="*/ 5603358 h 7410893"/>
              <a:gd name="connsiteX2" fmla="*/ 0 w 2764465"/>
              <a:gd name="connsiteY2" fmla="*/ 5996763 h 7410893"/>
              <a:gd name="connsiteX3" fmla="*/ 0 w 2764465"/>
              <a:gd name="connsiteY3" fmla="*/ 7315200 h 7410893"/>
              <a:gd name="connsiteX4" fmla="*/ 2764465 w 2764465"/>
              <a:gd name="connsiteY4" fmla="*/ 7410893 h 7410893"/>
              <a:gd name="connsiteX5" fmla="*/ 2317897 w 2764465"/>
              <a:gd name="connsiteY5" fmla="*/ 0 h 7410893"/>
              <a:gd name="connsiteX6" fmla="*/ 510362 w 2764465"/>
              <a:gd name="connsiteY6" fmla="*/ 202019 h 7410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64465" h="7410893">
                <a:moveTo>
                  <a:pt x="510362" y="202019"/>
                </a:moveTo>
                <a:lnTo>
                  <a:pt x="510362" y="5603358"/>
                </a:lnTo>
                <a:lnTo>
                  <a:pt x="0" y="5996763"/>
                </a:lnTo>
                <a:lnTo>
                  <a:pt x="0" y="7315200"/>
                </a:lnTo>
                <a:lnTo>
                  <a:pt x="2764465" y="7410893"/>
                </a:lnTo>
                <a:lnTo>
                  <a:pt x="2317897" y="0"/>
                </a:lnTo>
                <a:lnTo>
                  <a:pt x="510362" y="20201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spcCol="0" rtlCol="0" anchor="ctr"/>
          <a:lstStyle/>
          <a:p>
            <a:pPr algn="ctr"/>
            <a:endParaRPr lang="en-US">
              <a:solidFill>
                <a:prstClr val="white"/>
              </a:solidFill>
            </a:endParaRPr>
          </a:p>
        </p:txBody>
      </p:sp>
      <p:sp>
        <p:nvSpPr>
          <p:cNvPr id="18" name="Rectangle 17"/>
          <p:cNvSpPr/>
          <p:nvPr/>
        </p:nvSpPr>
        <p:spPr>
          <a:xfrm>
            <a:off x="754912" y="1676401"/>
            <a:ext cx="6850468" cy="32766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spcCol="0" rtlCol="0" anchor="ctr"/>
          <a:lstStyle/>
          <a:p>
            <a:pPr algn="ctr"/>
            <a:endParaRPr lang="en-US">
              <a:solidFill>
                <a:prstClr val="white"/>
              </a:solidFill>
            </a:endParaRPr>
          </a:p>
        </p:txBody>
      </p:sp>
      <p:sp>
        <p:nvSpPr>
          <p:cNvPr id="19" name="Title 8"/>
          <p:cNvSpPr txBox="1">
            <a:spLocks/>
          </p:cNvSpPr>
          <p:nvPr/>
        </p:nvSpPr>
        <p:spPr>
          <a:xfrm>
            <a:off x="228599" y="46038"/>
            <a:ext cx="8763001" cy="868362"/>
          </a:xfrm>
          <a:prstGeom prst="rect">
            <a:avLst/>
          </a:prstGeom>
        </p:spPr>
        <p:txBody>
          <a:bodyPr vert="horz" lIns="91369" tIns="45685" rIns="91369" bIns="45685" rtlCol="0" anchor="ctr">
            <a:noAutofit/>
          </a:bodyPr>
          <a:lstStyle/>
          <a:p>
            <a:pPr>
              <a:spcBef>
                <a:spcPct val="0"/>
              </a:spcBef>
              <a:defRPr/>
            </a:pPr>
            <a:r>
              <a:rPr lang="en-US" sz="4400" b="1" dirty="0">
                <a:solidFill>
                  <a:schemeClr val="bg1">
                    <a:lumMod val="95000"/>
                  </a:schemeClr>
                </a:solidFill>
                <a:latin typeface="Segoe WP Semibold" pitchFamily="34" charset="0"/>
                <a:ea typeface="Segoe UI" pitchFamily="34" charset="0"/>
                <a:cs typeface="Segoe UI" pitchFamily="34" charset="0"/>
              </a:rPr>
              <a:t>fixture classification results</a:t>
            </a:r>
            <a:endParaRPr lang="en-US" sz="6000" dirty="0">
              <a:solidFill>
                <a:schemeClr val="bg1">
                  <a:lumMod val="95000"/>
                </a:schemeClr>
              </a:solidFill>
              <a:latin typeface="Segoe WP Semibold" pitchFamily="34" charset="0"/>
              <a:ea typeface="Segoe UI" pitchFamily="34" charset="0"/>
              <a:cs typeface="Segoe UI" pitchFamily="34" charset="0"/>
            </a:endParaRPr>
          </a:p>
        </p:txBody>
      </p:sp>
      <p:sp>
        <p:nvSpPr>
          <p:cNvPr id="20" name="Title 8"/>
          <p:cNvSpPr txBox="1">
            <a:spLocks/>
          </p:cNvSpPr>
          <p:nvPr/>
        </p:nvSpPr>
        <p:spPr>
          <a:xfrm>
            <a:off x="590550" y="579438"/>
            <a:ext cx="7410451" cy="868362"/>
          </a:xfrm>
          <a:prstGeom prst="rect">
            <a:avLst/>
          </a:prstGeom>
        </p:spPr>
        <p:txBody>
          <a:bodyPr vert="horz" lIns="91369" tIns="45685" rIns="91369" bIns="45685" rtlCol="0" anchor="ctr">
            <a:noAutofit/>
          </a:bodyPr>
          <a:lstStyle/>
          <a:p>
            <a:pPr>
              <a:spcBef>
                <a:spcPct val="0"/>
              </a:spcBef>
              <a:defRPr/>
            </a:pPr>
            <a:r>
              <a:rPr lang="en-US" sz="4400" dirty="0">
                <a:solidFill>
                  <a:schemeClr val="bg1">
                    <a:lumMod val="95000"/>
                  </a:schemeClr>
                </a:solidFill>
                <a:latin typeface="Segoe UI Light" pitchFamily="34" charset="0"/>
                <a:ea typeface="Segoe UI" pitchFamily="34" charset="0"/>
                <a:cs typeface="Segoe UI" pitchFamily="34" charset="0"/>
              </a:rPr>
              <a:t>by home</a:t>
            </a:r>
            <a:endParaRPr lang="en-US" sz="6000" dirty="0">
              <a:solidFill>
                <a:schemeClr val="bg1">
                  <a:lumMod val="95000"/>
                </a:schemeClr>
              </a:solidFill>
              <a:latin typeface="Segoe UI Light" pitchFamily="34" charset="0"/>
              <a:ea typeface="Segoe UI" pitchFamily="34" charset="0"/>
              <a:cs typeface="Segoe UI" pitchFamily="34" charset="0"/>
            </a:endParaRPr>
          </a:p>
        </p:txBody>
      </p:sp>
      <p:sp>
        <p:nvSpPr>
          <p:cNvPr id="8" name="Rectangle 7"/>
          <p:cNvSpPr/>
          <p:nvPr/>
        </p:nvSpPr>
        <p:spPr>
          <a:xfrm>
            <a:off x="76200" y="6029980"/>
            <a:ext cx="8915399" cy="523220"/>
          </a:xfrm>
          <a:prstGeom prst="rect">
            <a:avLst/>
          </a:prstGeom>
        </p:spPr>
        <p:txBody>
          <a:bodyPr wrap="square">
            <a:spAutoFit/>
          </a:bodyPr>
          <a:lstStyle/>
          <a:p>
            <a:pPr algn="just">
              <a:spcBef>
                <a:spcPct val="0"/>
              </a:spcBef>
              <a:defRPr/>
            </a:pPr>
            <a:r>
              <a:rPr lang="en-US" sz="2800" dirty="0" smtClean="0">
                <a:solidFill>
                  <a:schemeClr val="bg1">
                    <a:lumMod val="95000"/>
                  </a:schemeClr>
                </a:solidFill>
                <a:latin typeface="Segoe UI Light" pitchFamily="34" charset="0"/>
                <a:ea typeface="Segoe UI" pitchFamily="34" charset="0"/>
                <a:cs typeface="Segoe UI" pitchFamily="34" charset="0"/>
              </a:rPr>
              <a:t>10-fold cross validation</a:t>
            </a:r>
            <a:endParaRPr lang="en-US" sz="2800" dirty="0">
              <a:solidFill>
                <a:schemeClr val="bg1">
                  <a:lumMod val="95000"/>
                </a:schemeClr>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4191250360"/>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4" fill="hold" grpId="0" nodeType="clickEffect">
                                  <p:stCondLst>
                                    <p:cond delay="0"/>
                                  </p:stCondLst>
                                  <p:childTnLst>
                                    <p:animEffect transition="out" filter="wipe(down)">
                                      <p:cBhvr>
                                        <p:cTn id="6" dur="500"/>
                                        <p:tgtEl>
                                          <p:spTgt spid="18"/>
                                        </p:tgtEl>
                                      </p:cBhvr>
                                    </p:animEffect>
                                    <p:set>
                                      <p:cBhvr>
                                        <p:cTn id="7" dur="1" fill="hold">
                                          <p:stCondLst>
                                            <p:cond delay="499"/>
                                          </p:stCondLst>
                                        </p:cTn>
                                        <p:tgtEl>
                                          <p:spTgt spid="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8"/>
          <p:cNvSpPr txBox="1">
            <a:spLocks/>
          </p:cNvSpPr>
          <p:nvPr/>
        </p:nvSpPr>
        <p:spPr>
          <a:xfrm>
            <a:off x="228600" y="141890"/>
            <a:ext cx="10210800" cy="868362"/>
          </a:xfrm>
          <a:prstGeom prst="rect">
            <a:avLst/>
          </a:prstGeom>
        </p:spPr>
        <p:txBody>
          <a:bodyPr vert="horz" lIns="91369" tIns="45685" rIns="91369" bIns="45685" rtlCol="0" anchor="ctr">
            <a:noAutofit/>
          </a:bodyPr>
          <a:lstStyle/>
          <a:p>
            <a:pPr>
              <a:spcBef>
                <a:spcPct val="0"/>
              </a:spcBef>
              <a:defRPr/>
            </a:pPr>
            <a:r>
              <a:rPr lang="en-US" sz="4900" dirty="0" smtClean="0">
                <a:solidFill>
                  <a:prstClr val="white"/>
                </a:solidFill>
                <a:latin typeface="Segoe UI Semibold" pitchFamily="34" charset="0"/>
                <a:ea typeface="Segoe UI" pitchFamily="34" charset="0"/>
                <a:cs typeface="Segoe UI" pitchFamily="34" charset="0"/>
              </a:rPr>
              <a:t>hydro </a:t>
            </a:r>
            <a:r>
              <a:rPr lang="en-US" sz="4900" dirty="0" smtClean="0">
                <a:solidFill>
                  <a:prstClr val="white"/>
                </a:solidFill>
                <a:latin typeface="Segoe UI Light" pitchFamily="34" charset="0"/>
                <a:ea typeface="Segoe UI" pitchFamily="34" charset="0"/>
                <a:cs typeface="Segoe UI" pitchFamily="34" charset="0"/>
              </a:rPr>
              <a:t>deployment infrastructure</a:t>
            </a:r>
            <a:endParaRPr lang="en-US" sz="4900" dirty="0">
              <a:solidFill>
                <a:prstClr val="white"/>
              </a:solidFill>
              <a:latin typeface="Segoe UI Light" pitchFamily="34" charset="0"/>
              <a:ea typeface="Segoe UI" pitchFamily="34" charset="0"/>
              <a:cs typeface="Segoe UI" pitchFamily="34" charset="0"/>
            </a:endParaRPr>
          </a:p>
        </p:txBody>
      </p:sp>
      <p:pic>
        <p:nvPicPr>
          <p:cNvPr id="7170"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8276" r="8449"/>
          <a:stretch/>
        </p:blipFill>
        <p:spPr bwMode="auto">
          <a:xfrm>
            <a:off x="1999841" y="1084707"/>
            <a:ext cx="2209800" cy="16584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793" r="8707"/>
          <a:stretch/>
        </p:blipFill>
        <p:spPr bwMode="auto">
          <a:xfrm>
            <a:off x="6654517" y="1084707"/>
            <a:ext cx="2184683" cy="1655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9" name="Picture 11"/>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8383" t="23879" r="36022" b="10000"/>
          <a:stretch/>
        </p:blipFill>
        <p:spPr bwMode="auto">
          <a:xfrm>
            <a:off x="10363200" y="3520710"/>
            <a:ext cx="2178270" cy="16191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1074066" y="1447800"/>
            <a:ext cx="3006378" cy="830997"/>
          </a:xfrm>
          <a:prstGeom prst="rect">
            <a:avLst/>
          </a:prstGeom>
          <a:noFill/>
        </p:spPr>
        <p:txBody>
          <a:bodyPr wrap="square" rtlCol="0">
            <a:spAutoFit/>
          </a:bodyPr>
          <a:lstStyle/>
          <a:p>
            <a:pPr algn="r"/>
            <a:r>
              <a:rPr lang="en-US" sz="2400" dirty="0" smtClean="0">
                <a:solidFill>
                  <a:schemeClr val="bg1">
                    <a:lumMod val="95000"/>
                  </a:schemeClr>
                </a:solidFill>
                <a:latin typeface="Segoe UI Light" pitchFamily="34" charset="0"/>
              </a:rPr>
              <a:t>on-site</a:t>
            </a:r>
            <a:br>
              <a:rPr lang="en-US" sz="2400" dirty="0" smtClean="0">
                <a:solidFill>
                  <a:schemeClr val="bg1">
                    <a:lumMod val="95000"/>
                  </a:schemeClr>
                </a:solidFill>
                <a:latin typeface="Segoe UI Light" pitchFamily="34" charset="0"/>
              </a:rPr>
            </a:br>
            <a:r>
              <a:rPr lang="en-US" sz="2400" dirty="0" smtClean="0">
                <a:solidFill>
                  <a:schemeClr val="bg1">
                    <a:lumMod val="95000"/>
                  </a:schemeClr>
                </a:solidFill>
                <a:latin typeface="Segoe UI Light" pitchFamily="34" charset="0"/>
              </a:rPr>
              <a:t>infrastructure</a:t>
            </a:r>
          </a:p>
        </p:txBody>
      </p:sp>
      <p:pic>
        <p:nvPicPr>
          <p:cNvPr id="717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3944" r="13901" b="4882"/>
          <a:stretch/>
        </p:blipFill>
        <p:spPr bwMode="auto">
          <a:xfrm>
            <a:off x="1969649" y="2895600"/>
            <a:ext cx="2170821" cy="17885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ight Brace 4"/>
          <p:cNvSpPr/>
          <p:nvPr/>
        </p:nvSpPr>
        <p:spPr>
          <a:xfrm>
            <a:off x="-3429000" y="940241"/>
            <a:ext cx="228600" cy="5160938"/>
          </a:xfrm>
          <a:prstGeom prst="rightBrac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2" name="TextBox 21"/>
          <p:cNvSpPr txBox="1"/>
          <p:nvPr/>
        </p:nvSpPr>
        <p:spPr>
          <a:xfrm>
            <a:off x="-1074066" y="3436203"/>
            <a:ext cx="3006378" cy="830997"/>
          </a:xfrm>
          <a:prstGeom prst="rect">
            <a:avLst/>
          </a:prstGeom>
          <a:noFill/>
        </p:spPr>
        <p:txBody>
          <a:bodyPr wrap="square" rtlCol="0">
            <a:spAutoFit/>
          </a:bodyPr>
          <a:lstStyle/>
          <a:p>
            <a:pPr algn="r"/>
            <a:r>
              <a:rPr lang="en-US" sz="2400" dirty="0" smtClean="0">
                <a:solidFill>
                  <a:schemeClr val="bg1">
                    <a:lumMod val="95000"/>
                  </a:schemeClr>
                </a:solidFill>
                <a:latin typeface="Segoe UI Light" pitchFamily="34" charset="0"/>
              </a:rPr>
              <a:t>python web </a:t>
            </a:r>
            <a:br>
              <a:rPr lang="en-US" sz="2400" dirty="0" smtClean="0">
                <a:solidFill>
                  <a:schemeClr val="bg1">
                    <a:lumMod val="95000"/>
                  </a:schemeClr>
                </a:solidFill>
                <a:latin typeface="Segoe UI Light" pitchFamily="34" charset="0"/>
              </a:rPr>
            </a:br>
            <a:r>
              <a:rPr lang="en-US" sz="2400" dirty="0" smtClean="0">
                <a:solidFill>
                  <a:schemeClr val="bg1">
                    <a:lumMod val="95000"/>
                  </a:schemeClr>
                </a:solidFill>
                <a:latin typeface="Segoe UI Light" pitchFamily="34" charset="0"/>
              </a:rPr>
              <a:t>backend</a:t>
            </a:r>
          </a:p>
        </p:txBody>
      </p:sp>
      <p:sp>
        <p:nvSpPr>
          <p:cNvPr id="16" name="Right Brace 15"/>
          <p:cNvSpPr/>
          <p:nvPr/>
        </p:nvSpPr>
        <p:spPr>
          <a:xfrm>
            <a:off x="4209641" y="6433484"/>
            <a:ext cx="228600" cy="2468880"/>
          </a:xfrm>
          <a:prstGeom prst="rightBrace">
            <a:avLst>
              <a:gd name="adj1" fmla="val 8333"/>
              <a:gd name="adj2" fmla="val 77169"/>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pic>
        <p:nvPicPr>
          <p:cNvPr id="7177" name="Picture 9"/>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121" r="30600"/>
          <a:stretch/>
        </p:blipFill>
        <p:spPr bwMode="auto">
          <a:xfrm>
            <a:off x="4323941" y="4998544"/>
            <a:ext cx="1234681" cy="13240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 name="Picture 10"/>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8017" r="7931" b="6069"/>
          <a:stretch/>
        </p:blipFill>
        <p:spPr bwMode="auto">
          <a:xfrm>
            <a:off x="2118736" y="4945271"/>
            <a:ext cx="1972009" cy="13773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Right Brace 16"/>
          <p:cNvSpPr/>
          <p:nvPr/>
        </p:nvSpPr>
        <p:spPr>
          <a:xfrm>
            <a:off x="4209641" y="6433484"/>
            <a:ext cx="228600" cy="2468880"/>
          </a:xfrm>
          <a:prstGeom prst="rightBrace">
            <a:avLst>
              <a:gd name="adj1" fmla="val 8333"/>
              <a:gd name="adj2" fmla="val 20418"/>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3" name="TextBox 22"/>
          <p:cNvSpPr txBox="1"/>
          <p:nvPr/>
        </p:nvSpPr>
        <p:spPr>
          <a:xfrm>
            <a:off x="3832131" y="10172041"/>
            <a:ext cx="2895601" cy="369332"/>
          </a:xfrm>
          <a:prstGeom prst="rect">
            <a:avLst/>
          </a:prstGeom>
          <a:noFill/>
        </p:spPr>
        <p:txBody>
          <a:bodyPr wrap="square" rtlCol="0">
            <a:spAutoFit/>
          </a:bodyPr>
          <a:lstStyle/>
          <a:p>
            <a:pPr algn="ctr"/>
            <a:r>
              <a:rPr lang="en-US" dirty="0" smtClean="0">
                <a:solidFill>
                  <a:schemeClr val="bg1">
                    <a:lumMod val="95000"/>
                  </a:schemeClr>
                </a:solidFill>
                <a:latin typeface="Segoe UI Light" pitchFamily="34" charset="0"/>
              </a:rPr>
              <a:t>c# and </a:t>
            </a:r>
            <a:r>
              <a:rPr lang="en-US" dirty="0" err="1" smtClean="0">
                <a:solidFill>
                  <a:schemeClr val="bg1">
                    <a:lumMod val="95000"/>
                  </a:schemeClr>
                </a:solidFill>
                <a:latin typeface="Segoe UI Light" pitchFamily="34" charset="0"/>
              </a:rPr>
              <a:t>matlab</a:t>
            </a:r>
            <a:r>
              <a:rPr lang="en-US" dirty="0" smtClean="0">
                <a:solidFill>
                  <a:schemeClr val="bg1">
                    <a:lumMod val="95000"/>
                  </a:schemeClr>
                </a:solidFill>
                <a:latin typeface="Segoe UI Light" pitchFamily="34" charset="0"/>
              </a:rPr>
              <a:t> analysis tools</a:t>
            </a:r>
          </a:p>
        </p:txBody>
      </p:sp>
      <p:pic>
        <p:nvPicPr>
          <p:cNvPr id="81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289383" y="1084707"/>
            <a:ext cx="2273509" cy="1655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TextBox 20"/>
          <p:cNvSpPr txBox="1"/>
          <p:nvPr/>
        </p:nvSpPr>
        <p:spPr>
          <a:xfrm>
            <a:off x="-1074066" y="5396741"/>
            <a:ext cx="3006378" cy="830997"/>
          </a:xfrm>
          <a:prstGeom prst="rect">
            <a:avLst/>
          </a:prstGeom>
          <a:noFill/>
        </p:spPr>
        <p:txBody>
          <a:bodyPr wrap="square" rtlCol="0">
            <a:spAutoFit/>
          </a:bodyPr>
          <a:lstStyle/>
          <a:p>
            <a:pPr algn="r"/>
            <a:r>
              <a:rPr lang="en-US" sz="2400" dirty="0">
                <a:solidFill>
                  <a:schemeClr val="bg1">
                    <a:lumMod val="95000"/>
                  </a:schemeClr>
                </a:solidFill>
                <a:latin typeface="Segoe UI Light" pitchFamily="34" charset="0"/>
              </a:rPr>
              <a:t>a</a:t>
            </a:r>
            <a:r>
              <a:rPr lang="en-US" sz="2400" dirty="0" smtClean="0">
                <a:solidFill>
                  <a:schemeClr val="bg1">
                    <a:lumMod val="95000"/>
                  </a:schemeClr>
                </a:solidFill>
                <a:latin typeface="Segoe UI Light" pitchFamily="34" charset="0"/>
              </a:rPr>
              <a:t>nalysis tools</a:t>
            </a:r>
          </a:p>
          <a:p>
            <a:pPr algn="r"/>
            <a:r>
              <a:rPr lang="en-US" sz="2400" dirty="0" smtClean="0">
                <a:solidFill>
                  <a:schemeClr val="bg1">
                    <a:lumMod val="95000"/>
                  </a:schemeClr>
                </a:solidFill>
                <a:latin typeface="Segoe UI Light" pitchFamily="34" charset="0"/>
              </a:rPr>
              <a:t>&amp; algorithms</a:t>
            </a:r>
          </a:p>
        </p:txBody>
      </p:sp>
    </p:spTree>
    <p:extLst>
      <p:ext uri="{BB962C8B-B14F-4D97-AF65-F5344CB8AC3E}">
        <p14:creationId xmlns:p14="http://schemas.microsoft.com/office/powerpoint/2010/main" val="2251519744"/>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4136544" y="5136514"/>
            <a:ext cx="976808" cy="1569086"/>
            <a:chOff x="4136544" y="4877931"/>
            <a:chExt cx="976808" cy="1827669"/>
          </a:xfrm>
        </p:grpSpPr>
        <p:grpSp>
          <p:nvGrpSpPr>
            <p:cNvPr id="2" name="Group 1"/>
            <p:cNvGrpSpPr/>
            <p:nvPr/>
          </p:nvGrpSpPr>
          <p:grpSpPr>
            <a:xfrm>
              <a:off x="4136544" y="6362783"/>
              <a:ext cx="216419" cy="238391"/>
              <a:chOff x="3616660" y="6078661"/>
              <a:chExt cx="216419" cy="238391"/>
            </a:xfrm>
          </p:grpSpPr>
          <p:sp>
            <p:nvSpPr>
              <p:cNvPr id="71" name="Freeform 70"/>
              <p:cNvSpPr/>
              <p:nvPr/>
            </p:nvSpPr>
            <p:spPr>
              <a:xfrm>
                <a:off x="3627294" y="61598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Rectangle 71"/>
              <p:cNvSpPr/>
              <p:nvPr/>
            </p:nvSpPr>
            <p:spPr>
              <a:xfrm flipH="1">
                <a:off x="3616660" y="62554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flipH="1">
                <a:off x="3674166" y="61177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4" name="Rectangle 73"/>
              <p:cNvSpPr/>
              <p:nvPr/>
            </p:nvSpPr>
            <p:spPr>
              <a:xfrm flipH="1">
                <a:off x="3627569" y="60786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65" name="Rounded Rectangle 8"/>
            <p:cNvSpPr/>
            <p:nvPr/>
          </p:nvSpPr>
          <p:spPr>
            <a:xfrm>
              <a:off x="4326660" y="4877931"/>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grpSp>
      <p:sp>
        <p:nvSpPr>
          <p:cNvPr id="66" name="TextBox 65"/>
          <p:cNvSpPr txBox="1"/>
          <p:nvPr/>
        </p:nvSpPr>
        <p:spPr>
          <a:xfrm>
            <a:off x="4131567" y="5954166"/>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5" name="TextBox 164"/>
          <p:cNvSpPr txBox="1"/>
          <p:nvPr/>
        </p:nvSpPr>
        <p:spPr>
          <a:xfrm>
            <a:off x="1516960" y="679969"/>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grpSp>
        <p:nvGrpSpPr>
          <p:cNvPr id="10" name="Group 9"/>
          <p:cNvGrpSpPr/>
          <p:nvPr/>
        </p:nvGrpSpPr>
        <p:grpSpPr>
          <a:xfrm>
            <a:off x="-146740" y="2894735"/>
            <a:ext cx="8985940" cy="3645693"/>
            <a:chOff x="-825500" y="1849503"/>
            <a:chExt cx="8985940" cy="4246497"/>
          </a:xfrm>
        </p:grpSpPr>
        <p:cxnSp>
          <p:nvCxnSpPr>
            <p:cNvPr id="127" name="Straight Connector 126"/>
            <p:cNvCxnSpPr/>
            <p:nvPr/>
          </p:nvCxnSpPr>
          <p:spPr>
            <a:xfrm rot="5400000" flipH="1" flipV="1">
              <a:off x="6455835" y="2328659"/>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rot="5400000" flipH="1" flipV="1">
              <a:off x="6823988" y="3752480"/>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825500" y="4878489"/>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8385"/>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41143"/>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0" name="Freeform 49"/>
            <p:cNvSpPr/>
            <p:nvPr/>
          </p:nvSpPr>
          <p:spPr>
            <a:xfrm flipH="1">
              <a:off x="3833648" y="3909908"/>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8282"/>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1" name="Freeform 80"/>
            <p:cNvSpPr/>
            <p:nvPr/>
          </p:nvSpPr>
          <p:spPr>
            <a:xfrm rot="16200000" flipH="1">
              <a:off x="5352385" y="4533528"/>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9101"/>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9083"/>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35" name="Freeform 134"/>
            <p:cNvSpPr/>
            <p:nvPr/>
          </p:nvSpPr>
          <p:spPr>
            <a:xfrm>
              <a:off x="3702516" y="2599575"/>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60" name="Straight Connector 59"/>
            <p:cNvCxnSpPr/>
            <p:nvPr/>
          </p:nvCxnSpPr>
          <p:spPr>
            <a:xfrm rot="5400000" flipH="1" flipV="1">
              <a:off x="6039963" y="2585256"/>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grpSp>
      <p:grpSp>
        <p:nvGrpSpPr>
          <p:cNvPr id="11" name="Group 10"/>
          <p:cNvGrpSpPr/>
          <p:nvPr/>
        </p:nvGrpSpPr>
        <p:grpSpPr>
          <a:xfrm>
            <a:off x="4905738" y="3004754"/>
            <a:ext cx="3774022" cy="3459473"/>
            <a:chOff x="4226978" y="1990211"/>
            <a:chExt cx="3774022" cy="4029588"/>
          </a:xfrm>
        </p:grpSpPr>
        <p:cxnSp>
          <p:nvCxnSpPr>
            <p:cNvPr id="126" name="Straight Connector 125"/>
            <p:cNvCxnSpPr/>
            <p:nvPr/>
          </p:nvCxnSpPr>
          <p:spPr>
            <a:xfrm rot="5400000">
              <a:off x="6387024" y="2319635"/>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49" name="Freeform 48"/>
            <p:cNvSpPr/>
            <p:nvPr/>
          </p:nvSpPr>
          <p:spPr>
            <a:xfrm rot="16200000" flipH="1">
              <a:off x="3969056" y="4862461"/>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37512"/>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6" name="Freeform 45"/>
            <p:cNvSpPr/>
            <p:nvPr/>
          </p:nvSpPr>
          <p:spPr>
            <a:xfrm flipH="1">
              <a:off x="4226978" y="4065871"/>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8" name="Freeform 57"/>
            <p:cNvSpPr/>
            <p:nvPr/>
          </p:nvSpPr>
          <p:spPr>
            <a:xfrm rot="16200000">
              <a:off x="5788622" y="1874059"/>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72202"/>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9" name="Freeform 88"/>
            <p:cNvSpPr/>
            <p:nvPr/>
          </p:nvSpPr>
          <p:spPr>
            <a:xfrm>
              <a:off x="6084557" y="4692130"/>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63" name="Straight Connector 162"/>
            <p:cNvCxnSpPr/>
            <p:nvPr/>
          </p:nvCxnSpPr>
          <p:spPr>
            <a:xfrm rot="5400000" flipH="1" flipV="1">
              <a:off x="4103027" y="4535640"/>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4110782" y="3404854"/>
            <a:ext cx="271991" cy="252746"/>
            <a:chOff x="3432022" y="2423059"/>
            <a:chExt cx="271991" cy="294398"/>
          </a:xfrm>
        </p:grpSpPr>
        <p:sp>
          <p:nvSpPr>
            <p:cNvPr id="183" name="Freeform 182"/>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84" name="Rectangle 183"/>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85"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6" name="Rectangle 185"/>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87" name="Rectangle 186"/>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88" name="Rounded Rectangle 130"/>
          <p:cNvSpPr/>
          <p:nvPr/>
        </p:nvSpPr>
        <p:spPr>
          <a:xfrm>
            <a:off x="1077929" y="5436912"/>
            <a:ext cx="313101" cy="125688"/>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89" name="Oval 188"/>
          <p:cNvSpPr/>
          <p:nvPr/>
        </p:nvSpPr>
        <p:spPr>
          <a:xfrm>
            <a:off x="1129770" y="5343080"/>
            <a:ext cx="212445" cy="6712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19"/>
          <p:cNvSpPr/>
          <p:nvPr/>
        </p:nvSpPr>
        <p:spPr>
          <a:xfrm>
            <a:off x="6783923" y="2878783"/>
            <a:ext cx="240736" cy="4571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14" name="Group 13"/>
          <p:cNvGrpSpPr/>
          <p:nvPr/>
        </p:nvGrpSpPr>
        <p:grpSpPr>
          <a:xfrm>
            <a:off x="6362634" y="2946966"/>
            <a:ext cx="1555126" cy="1472634"/>
            <a:chOff x="6362634" y="2415407"/>
            <a:chExt cx="1555126" cy="1715322"/>
          </a:xfrm>
        </p:grpSpPr>
        <p:grpSp>
          <p:nvGrpSpPr>
            <p:cNvPr id="3" name="Group 2"/>
            <p:cNvGrpSpPr/>
            <p:nvPr/>
          </p:nvGrpSpPr>
          <p:grpSpPr>
            <a:xfrm>
              <a:off x="6938594" y="3693649"/>
              <a:ext cx="979166" cy="437080"/>
              <a:chOff x="9753600" y="2787444"/>
              <a:chExt cx="979166" cy="437080"/>
            </a:xfrm>
          </p:grpSpPr>
          <p:sp>
            <p:nvSpPr>
              <p:cNvPr id="155" name="Trapezoid 154"/>
              <p:cNvSpPr/>
              <p:nvPr/>
            </p:nvSpPr>
            <p:spPr>
              <a:xfrm>
                <a:off x="10162591" y="2787444"/>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1" name="Rectangle 170"/>
              <p:cNvSpPr/>
              <p:nvPr/>
            </p:nvSpPr>
            <p:spPr>
              <a:xfrm>
                <a:off x="9993483" y="2930760"/>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2" name="Rectangle 171"/>
              <p:cNvSpPr/>
              <p:nvPr/>
            </p:nvSpPr>
            <p:spPr>
              <a:xfrm>
                <a:off x="9753600" y="3051556"/>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7" name="Rectangle 57"/>
              <p:cNvSpPr/>
              <p:nvPr/>
            </p:nvSpPr>
            <p:spPr>
              <a:xfrm>
                <a:off x="9753600" y="3086149"/>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8" name="Rectangle 177"/>
              <p:cNvSpPr/>
              <p:nvPr/>
            </p:nvSpPr>
            <p:spPr>
              <a:xfrm>
                <a:off x="10243183" y="3051555"/>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80" name="Rectangle 179"/>
              <p:cNvSpPr/>
              <p:nvPr/>
            </p:nvSpPr>
            <p:spPr>
              <a:xfrm>
                <a:off x="10414967" y="2930760"/>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81" name="Rectangle 180"/>
              <p:cNvSpPr/>
              <p:nvPr/>
            </p:nvSpPr>
            <p:spPr>
              <a:xfrm>
                <a:off x="10218186" y="2814351"/>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9" name="Group 8"/>
            <p:cNvGrpSpPr/>
            <p:nvPr/>
          </p:nvGrpSpPr>
          <p:grpSpPr>
            <a:xfrm>
              <a:off x="6362634" y="2415407"/>
              <a:ext cx="627634" cy="481474"/>
              <a:chOff x="6362634" y="2415407"/>
              <a:chExt cx="627634" cy="481474"/>
            </a:xfrm>
          </p:grpSpPr>
          <p:sp>
            <p:nvSpPr>
              <p:cNvPr id="56" name="Chord 55"/>
              <p:cNvSpPr/>
              <p:nvPr/>
            </p:nvSpPr>
            <p:spPr>
              <a:xfrm rot="16200000">
                <a:off x="6362634" y="2459829"/>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1" name="Chord 24"/>
              <p:cNvSpPr/>
              <p:nvPr/>
            </p:nvSpPr>
            <p:spPr>
              <a:xfrm rot="5400000" flipV="1">
                <a:off x="6537455" y="2424738"/>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Rectangle 18"/>
              <p:cNvSpPr/>
              <p:nvPr/>
            </p:nvSpPr>
            <p:spPr>
              <a:xfrm>
                <a:off x="6818313" y="2415407"/>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grpSp>
        <p:nvGrpSpPr>
          <p:cNvPr id="5" name="Group 4"/>
          <p:cNvGrpSpPr/>
          <p:nvPr/>
        </p:nvGrpSpPr>
        <p:grpSpPr>
          <a:xfrm>
            <a:off x="4103161" y="935479"/>
            <a:ext cx="3657600" cy="1828800"/>
            <a:chOff x="9220200" y="3547926"/>
            <a:chExt cx="3657600" cy="1828800"/>
          </a:xfrm>
        </p:grpSpPr>
        <p:graphicFrame>
          <p:nvGraphicFramePr>
            <p:cNvPr id="67" name="Chart 66"/>
            <p:cNvGraphicFramePr>
              <a:graphicFrameLocks/>
            </p:cNvGraphicFramePr>
            <p:nvPr>
              <p:extLst>
                <p:ext uri="{D42A27DB-BD31-4B8C-83A1-F6EECF244321}">
                  <p14:modId xmlns:p14="http://schemas.microsoft.com/office/powerpoint/2010/main" val="1350363569"/>
                </p:ext>
              </p:extLst>
            </p:nvPr>
          </p:nvGraphicFramePr>
          <p:xfrm>
            <a:off x="9220200" y="3547926"/>
            <a:ext cx="3657600" cy="1828800"/>
          </p:xfrm>
          <a:graphic>
            <a:graphicData uri="http://schemas.openxmlformats.org/drawingml/2006/chart">
              <c:chart xmlns:c="http://schemas.openxmlformats.org/drawingml/2006/chart" xmlns:r="http://schemas.openxmlformats.org/officeDocument/2006/relationships" r:id="rId3"/>
            </a:graphicData>
          </a:graphic>
        </p:graphicFrame>
        <p:sp>
          <p:nvSpPr>
            <p:cNvPr id="75" name="TextBox 74"/>
            <p:cNvSpPr txBox="1"/>
            <p:nvPr/>
          </p:nvSpPr>
          <p:spPr>
            <a:xfrm>
              <a:off x="9822826" y="3766500"/>
              <a:ext cx="1600200" cy="400110"/>
            </a:xfrm>
            <a:prstGeom prst="rect">
              <a:avLst/>
            </a:prstGeom>
            <a:noFill/>
            <a:ln>
              <a:noFill/>
            </a:ln>
          </p:spPr>
          <p:txBody>
            <a:bodyPr wrap="square" rtlCol="0">
              <a:spAutoFit/>
            </a:bodyPr>
            <a:lstStyle/>
            <a:p>
              <a:r>
                <a:rPr lang="en-US" sz="2000" b="1" dirty="0">
                  <a:solidFill>
                    <a:prstClr val="white">
                      <a:lumMod val="50000"/>
                    </a:prstClr>
                  </a:solidFill>
                  <a:latin typeface="Segoe Condensed" pitchFamily="34" charset="0"/>
                </a:rPr>
                <a:t>toilet</a:t>
              </a:r>
            </a:p>
          </p:txBody>
        </p:sp>
      </p:grpSp>
      <p:grpSp>
        <p:nvGrpSpPr>
          <p:cNvPr id="6" name="Group 5"/>
          <p:cNvGrpSpPr/>
          <p:nvPr/>
        </p:nvGrpSpPr>
        <p:grpSpPr>
          <a:xfrm>
            <a:off x="0" y="912239"/>
            <a:ext cx="3657600" cy="1828800"/>
            <a:chOff x="13849350" y="719001"/>
            <a:chExt cx="3657600" cy="1828800"/>
          </a:xfrm>
        </p:grpSpPr>
        <p:graphicFrame>
          <p:nvGraphicFramePr>
            <p:cNvPr id="68" name="Chart 67"/>
            <p:cNvGraphicFramePr>
              <a:graphicFrameLocks/>
            </p:cNvGraphicFramePr>
            <p:nvPr>
              <p:extLst>
                <p:ext uri="{D42A27DB-BD31-4B8C-83A1-F6EECF244321}">
                  <p14:modId xmlns:p14="http://schemas.microsoft.com/office/powerpoint/2010/main" val="140257631"/>
                </p:ext>
              </p:extLst>
            </p:nvPr>
          </p:nvGraphicFramePr>
          <p:xfrm>
            <a:off x="13849350" y="719001"/>
            <a:ext cx="3657600" cy="1828800"/>
          </p:xfrm>
          <a:graphic>
            <a:graphicData uri="http://schemas.openxmlformats.org/drawingml/2006/chart">
              <c:chart xmlns:c="http://schemas.openxmlformats.org/drawingml/2006/chart" xmlns:r="http://schemas.openxmlformats.org/officeDocument/2006/relationships" r:id="rId4"/>
            </a:graphicData>
          </a:graphic>
        </p:graphicFrame>
        <p:sp>
          <p:nvSpPr>
            <p:cNvPr id="76" name="TextBox 75"/>
            <p:cNvSpPr txBox="1"/>
            <p:nvPr/>
          </p:nvSpPr>
          <p:spPr>
            <a:xfrm>
              <a:off x="14464174" y="894779"/>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kitchen sink cold</a:t>
              </a:r>
              <a:endParaRPr lang="en-US" sz="2000" b="1" dirty="0">
                <a:solidFill>
                  <a:prstClr val="white">
                    <a:lumMod val="50000"/>
                  </a:prstClr>
                </a:solidFill>
                <a:latin typeface="Segoe Condensed" pitchFamily="34" charset="0"/>
              </a:endParaRPr>
            </a:p>
          </p:txBody>
        </p:sp>
      </p:grpSp>
      <p:grpSp>
        <p:nvGrpSpPr>
          <p:cNvPr id="7" name="Group 6"/>
          <p:cNvGrpSpPr/>
          <p:nvPr/>
        </p:nvGrpSpPr>
        <p:grpSpPr>
          <a:xfrm>
            <a:off x="0" y="2819400"/>
            <a:ext cx="3657600" cy="1828800"/>
            <a:chOff x="13868400" y="3519351"/>
            <a:chExt cx="3657600" cy="1828800"/>
          </a:xfrm>
        </p:grpSpPr>
        <p:graphicFrame>
          <p:nvGraphicFramePr>
            <p:cNvPr id="69" name="Chart 68"/>
            <p:cNvGraphicFramePr>
              <a:graphicFrameLocks/>
            </p:cNvGraphicFramePr>
            <p:nvPr>
              <p:extLst>
                <p:ext uri="{D42A27DB-BD31-4B8C-83A1-F6EECF244321}">
                  <p14:modId xmlns:p14="http://schemas.microsoft.com/office/powerpoint/2010/main" val="3069533478"/>
                </p:ext>
              </p:extLst>
            </p:nvPr>
          </p:nvGraphicFramePr>
          <p:xfrm>
            <a:off x="13868400" y="3519351"/>
            <a:ext cx="3657600" cy="1828800"/>
          </p:xfrm>
          <a:graphic>
            <a:graphicData uri="http://schemas.openxmlformats.org/drawingml/2006/chart">
              <c:chart xmlns:c="http://schemas.openxmlformats.org/drawingml/2006/chart" xmlns:r="http://schemas.openxmlformats.org/officeDocument/2006/relationships" r:id="rId5"/>
            </a:graphicData>
          </a:graphic>
        </p:graphicFrame>
        <p:sp>
          <p:nvSpPr>
            <p:cNvPr id="77" name="TextBox 76"/>
            <p:cNvSpPr txBox="1"/>
            <p:nvPr/>
          </p:nvSpPr>
          <p:spPr>
            <a:xfrm>
              <a:off x="14478000" y="3679004"/>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kitchen sink hot</a:t>
              </a:r>
              <a:endParaRPr lang="en-US" sz="2000" b="1" dirty="0">
                <a:solidFill>
                  <a:prstClr val="white">
                    <a:lumMod val="50000"/>
                  </a:prstClr>
                </a:solidFill>
                <a:latin typeface="Segoe Condensed" pitchFamily="34" charset="0"/>
              </a:endParaRPr>
            </a:p>
          </p:txBody>
        </p:sp>
      </p:grpSp>
      <p:grpSp>
        <p:nvGrpSpPr>
          <p:cNvPr id="78" name="Group 77"/>
          <p:cNvGrpSpPr/>
          <p:nvPr/>
        </p:nvGrpSpPr>
        <p:grpSpPr>
          <a:xfrm>
            <a:off x="4312669" y="2717997"/>
            <a:ext cx="1986717" cy="619703"/>
            <a:chOff x="1366083" y="2321899"/>
            <a:chExt cx="1986717" cy="721829"/>
          </a:xfrm>
        </p:grpSpPr>
        <p:cxnSp>
          <p:nvCxnSpPr>
            <p:cNvPr id="79" name="Straight Arrow Connector 78"/>
            <p:cNvCxnSpPr/>
            <p:nvPr/>
          </p:nvCxnSpPr>
          <p:spPr>
            <a:xfrm flipV="1">
              <a:off x="1366083" y="2500251"/>
              <a:ext cx="1986717" cy="543477"/>
            </a:xfrm>
            <a:prstGeom prst="straightConnector1">
              <a:avLst/>
            </a:prstGeom>
            <a:ln w="53975">
              <a:solidFill>
                <a:srgbClr val="FF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0" name="TextBox 79"/>
            <p:cNvSpPr txBox="1"/>
            <p:nvPr/>
          </p:nvSpPr>
          <p:spPr>
            <a:xfrm rot="20700000">
              <a:off x="1381431" y="2321899"/>
              <a:ext cx="1904549" cy="369332"/>
            </a:xfrm>
            <a:prstGeom prst="rect">
              <a:avLst/>
            </a:prstGeom>
            <a:noFill/>
          </p:spPr>
          <p:txBody>
            <a:bodyPr wrap="square" rtlCol="0">
              <a:spAutoFit/>
            </a:bodyPr>
            <a:lstStyle/>
            <a:p>
              <a:pPr algn="ctr"/>
              <a:r>
                <a:rPr lang="en-US" dirty="0" smtClean="0">
                  <a:solidFill>
                    <a:srgbClr val="FF0000"/>
                  </a:solidFill>
                  <a:latin typeface="Segoe Condensed" pitchFamily="34" charset="0"/>
                </a:rPr>
                <a:t>observation point</a:t>
              </a:r>
            </a:p>
          </p:txBody>
        </p:sp>
      </p:grpSp>
      <p:sp>
        <p:nvSpPr>
          <p:cNvPr id="57" name="Rectangle 56"/>
          <p:cNvSpPr/>
          <p:nvPr/>
        </p:nvSpPr>
        <p:spPr>
          <a:xfrm>
            <a:off x="6865243" y="3002281"/>
            <a:ext cx="83914" cy="4571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3"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valve </a:t>
            </a:r>
            <a:r>
              <a:rPr lang="en-US" sz="4800" dirty="0" smtClean="0">
                <a:solidFill>
                  <a:schemeClr val="bg1"/>
                </a:solidFill>
                <a:latin typeface="Segoe UI Light" pitchFamily="34" charset="0"/>
                <a:ea typeface="Segoe UI" pitchFamily="34" charset="0"/>
                <a:cs typeface="Segoe UI" pitchFamily="34" charset="0"/>
              </a:rPr>
              <a:t>mechanics: </a:t>
            </a:r>
            <a:r>
              <a:rPr lang="en-US" sz="3600" dirty="0" smtClean="0">
                <a:solidFill>
                  <a:schemeClr val="bg1"/>
                </a:solidFill>
                <a:latin typeface="Segoe UI Light" pitchFamily="34" charset="0"/>
                <a:ea typeface="Segoe UI" pitchFamily="34" charset="0"/>
                <a:cs typeface="Segoe UI" pitchFamily="34" charset="0"/>
              </a:rPr>
              <a:t>water tank dampening</a:t>
            </a:r>
            <a:endParaRPr lang="en-US" sz="4400" dirty="0">
              <a:solidFill>
                <a:schemeClr val="bg1"/>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216510919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circle(in)">
                                      <p:cBhvr>
                                        <p:cTn id="7" dur="500"/>
                                        <p:tgtEl>
                                          <p:spTgt spid="78"/>
                                        </p:tgtEl>
                                      </p:cBhvr>
                                    </p:animEffect>
                                  </p:childTnLst>
                                </p:cTn>
                              </p:par>
                            </p:childTnLst>
                          </p:cTn>
                        </p:par>
                      </p:childTnLst>
                    </p:cTn>
                  </p:par>
                  <p:par>
                    <p:cTn id="8" fill="hold">
                      <p:stCondLst>
                        <p:cond delay="indefinite"/>
                      </p:stCondLst>
                      <p:childTnLst>
                        <p:par>
                          <p:cTn id="9" fill="hold">
                            <p:stCondLst>
                              <p:cond delay="0"/>
                            </p:stCondLst>
                            <p:childTnLst>
                              <p:par>
                                <p:cTn id="10" presetID="26" presetClass="emph" presetSubtype="0" repeatCount="2000" fill="hold" nodeType="clickEffect">
                                  <p:stCondLst>
                                    <p:cond delay="0"/>
                                  </p:stCondLst>
                                  <p:childTnLst>
                                    <p:animEffect transition="out" filter="fade">
                                      <p:cBhvr>
                                        <p:cTn id="11" dur="500" tmFilter="0, 0; .2, .5; .8, .5; 1, 0"/>
                                        <p:tgtEl>
                                          <p:spTgt spid="14"/>
                                        </p:tgtEl>
                                      </p:cBhvr>
                                    </p:animEffect>
                                    <p:animScale>
                                      <p:cBhvr>
                                        <p:cTn id="12" dur="250" autoRev="1" fill="hold"/>
                                        <p:tgtEl>
                                          <p:spTgt spid="14"/>
                                        </p:tgtEl>
                                      </p:cBhvr>
                                      <p:by x="105000" y="105000"/>
                                    </p:animScale>
                                  </p:childTnLst>
                                </p:cTn>
                              </p:par>
                            </p:childTnLst>
                          </p:cTn>
                        </p:par>
                        <p:par>
                          <p:cTn id="13" fill="hold">
                            <p:stCondLst>
                              <p:cond delay="1000"/>
                            </p:stCondLst>
                            <p:childTnLst>
                              <p:par>
                                <p:cTn id="14" presetID="26" presetClass="emph" presetSubtype="0" repeatCount="2000" fill="hold" nodeType="afterEffect">
                                  <p:stCondLst>
                                    <p:cond delay="0"/>
                                  </p:stCondLst>
                                  <p:childTnLst>
                                    <p:animEffect transition="out" filter="fade">
                                      <p:cBhvr>
                                        <p:cTn id="15" dur="500" tmFilter="0, 0; .2, .5; .8, .5; 1, 0"/>
                                        <p:tgtEl>
                                          <p:spTgt spid="10"/>
                                        </p:tgtEl>
                                      </p:cBhvr>
                                    </p:animEffect>
                                    <p:animScale>
                                      <p:cBhvr>
                                        <p:cTn id="16" dur="250" autoRev="1" fill="hold"/>
                                        <p:tgtEl>
                                          <p:spTgt spid="10"/>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53" presetClass="entr" presetSubtype="16"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500" fill="hold"/>
                                        <p:tgtEl>
                                          <p:spTgt spid="6"/>
                                        </p:tgtEl>
                                        <p:attrNameLst>
                                          <p:attrName>ppt_w</p:attrName>
                                        </p:attrNameLst>
                                      </p:cBhvr>
                                      <p:tavLst>
                                        <p:tav tm="0">
                                          <p:val>
                                            <p:fltVal val="0"/>
                                          </p:val>
                                        </p:tav>
                                        <p:tav tm="100000">
                                          <p:val>
                                            <p:strVal val="#ppt_w"/>
                                          </p:val>
                                        </p:tav>
                                      </p:tavLst>
                                    </p:anim>
                                    <p:anim calcmode="lin" valueType="num">
                                      <p:cBhvr>
                                        <p:cTn id="22" dur="500" fill="hold"/>
                                        <p:tgtEl>
                                          <p:spTgt spid="6"/>
                                        </p:tgtEl>
                                        <p:attrNameLst>
                                          <p:attrName>ppt_h</p:attrName>
                                        </p:attrNameLst>
                                      </p:cBhvr>
                                      <p:tavLst>
                                        <p:tav tm="0">
                                          <p:val>
                                            <p:fltVal val="0"/>
                                          </p:val>
                                        </p:tav>
                                        <p:tav tm="100000">
                                          <p:val>
                                            <p:strVal val="#ppt_h"/>
                                          </p:val>
                                        </p:tav>
                                      </p:tavLst>
                                    </p:anim>
                                    <p:animEffect transition="in" filter="fade">
                                      <p:cBhvr>
                                        <p:cTn id="23" dur="500"/>
                                        <p:tgtEl>
                                          <p:spTgt spid="6"/>
                                        </p:tgtEl>
                                      </p:cBhvr>
                                    </p:animEffect>
                                  </p:childTnLst>
                                </p:cTn>
                              </p:par>
                            </p:childTnLst>
                          </p:cTn>
                        </p:par>
                        <p:par>
                          <p:cTn id="24" fill="hold">
                            <p:stCondLst>
                              <p:cond delay="500"/>
                            </p:stCondLst>
                            <p:childTnLst>
                              <p:par>
                                <p:cTn id="25" presetID="53" presetClass="entr" presetSubtype="16"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500" fill="hold"/>
                                        <p:tgtEl>
                                          <p:spTgt spid="5"/>
                                        </p:tgtEl>
                                        <p:attrNameLst>
                                          <p:attrName>ppt_w</p:attrName>
                                        </p:attrNameLst>
                                      </p:cBhvr>
                                      <p:tavLst>
                                        <p:tav tm="0">
                                          <p:val>
                                            <p:fltVal val="0"/>
                                          </p:val>
                                        </p:tav>
                                        <p:tav tm="100000">
                                          <p:val>
                                            <p:strVal val="#ppt_w"/>
                                          </p:val>
                                        </p:tav>
                                      </p:tavLst>
                                    </p:anim>
                                    <p:anim calcmode="lin" valueType="num">
                                      <p:cBhvr>
                                        <p:cTn id="28" dur="500" fill="hold"/>
                                        <p:tgtEl>
                                          <p:spTgt spid="5"/>
                                        </p:tgtEl>
                                        <p:attrNameLst>
                                          <p:attrName>ppt_h</p:attrName>
                                        </p:attrNameLst>
                                      </p:cBhvr>
                                      <p:tavLst>
                                        <p:tav tm="0">
                                          <p:val>
                                            <p:fltVal val="0"/>
                                          </p:val>
                                        </p:tav>
                                        <p:tav tm="100000">
                                          <p:val>
                                            <p:strVal val="#ppt_h"/>
                                          </p:val>
                                        </p:tav>
                                      </p:tavLst>
                                    </p:anim>
                                    <p:animEffect transition="in" filter="fade">
                                      <p:cBhvr>
                                        <p:cTn id="29" dur="500"/>
                                        <p:tgtEl>
                                          <p:spTgt spid="5"/>
                                        </p:tgtEl>
                                      </p:cBhvr>
                                    </p:animEffect>
                                  </p:childTnLst>
                                </p:cTn>
                              </p:par>
                            </p:childTnLst>
                          </p:cTn>
                        </p:par>
                      </p:childTnLst>
                    </p:cTn>
                  </p:par>
                  <p:par>
                    <p:cTn id="30" fill="hold">
                      <p:stCondLst>
                        <p:cond delay="indefinite"/>
                      </p:stCondLst>
                      <p:childTnLst>
                        <p:par>
                          <p:cTn id="31" fill="hold">
                            <p:stCondLst>
                              <p:cond delay="0"/>
                            </p:stCondLst>
                            <p:childTnLst>
                              <p:par>
                                <p:cTn id="32" presetID="26" presetClass="emph" presetSubtype="0" repeatCount="2000" fill="hold" nodeType="clickEffect">
                                  <p:stCondLst>
                                    <p:cond delay="0"/>
                                  </p:stCondLst>
                                  <p:childTnLst>
                                    <p:animEffect transition="out" filter="fade">
                                      <p:cBhvr>
                                        <p:cTn id="33" dur="500" tmFilter="0, 0; .2, .5; .8, .5; 1, 0"/>
                                        <p:tgtEl>
                                          <p:spTgt spid="8"/>
                                        </p:tgtEl>
                                      </p:cBhvr>
                                    </p:animEffect>
                                    <p:animScale>
                                      <p:cBhvr>
                                        <p:cTn id="34" dur="250" autoRev="1" fill="hold"/>
                                        <p:tgtEl>
                                          <p:spTgt spid="8"/>
                                        </p:tgtEl>
                                      </p:cBhvr>
                                      <p:by x="105000" y="105000"/>
                                    </p:animScale>
                                  </p:childTnLst>
                                </p:cTn>
                              </p:par>
                            </p:childTnLst>
                          </p:cTn>
                        </p:par>
                        <p:par>
                          <p:cTn id="35" fill="hold">
                            <p:stCondLst>
                              <p:cond delay="1000"/>
                            </p:stCondLst>
                            <p:childTnLst>
                              <p:par>
                                <p:cTn id="36" presetID="26" presetClass="emph" presetSubtype="0" repeatCount="2000" fill="hold" nodeType="afterEffect">
                                  <p:stCondLst>
                                    <p:cond delay="0"/>
                                  </p:stCondLst>
                                  <p:childTnLst>
                                    <p:animEffect transition="out" filter="fade">
                                      <p:cBhvr>
                                        <p:cTn id="37" dur="500" tmFilter="0, 0; .2, .5; .8, .5; 1, 0"/>
                                        <p:tgtEl>
                                          <p:spTgt spid="11"/>
                                        </p:tgtEl>
                                      </p:cBhvr>
                                    </p:animEffect>
                                    <p:animScale>
                                      <p:cBhvr>
                                        <p:cTn id="38" dur="250" autoRev="1" fill="hold"/>
                                        <p:tgtEl>
                                          <p:spTgt spid="11"/>
                                        </p:tgtEl>
                                      </p:cBhvr>
                                      <p:by x="105000" y="105000"/>
                                    </p:animScale>
                                  </p:childTnLst>
                                </p:cTn>
                              </p:par>
                            </p:childTnLst>
                          </p:cTn>
                        </p:par>
                        <p:par>
                          <p:cTn id="39" fill="hold">
                            <p:stCondLst>
                              <p:cond delay="2000"/>
                            </p:stCondLst>
                            <p:childTnLst>
                              <p:par>
                                <p:cTn id="40" presetID="53" presetClass="entr" presetSubtype="16" fill="hold"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500" fill="hold"/>
                                        <p:tgtEl>
                                          <p:spTgt spid="7"/>
                                        </p:tgtEl>
                                        <p:attrNameLst>
                                          <p:attrName>ppt_w</p:attrName>
                                        </p:attrNameLst>
                                      </p:cBhvr>
                                      <p:tavLst>
                                        <p:tav tm="0">
                                          <p:val>
                                            <p:fltVal val="0"/>
                                          </p:val>
                                        </p:tav>
                                        <p:tav tm="100000">
                                          <p:val>
                                            <p:strVal val="#ppt_w"/>
                                          </p:val>
                                        </p:tav>
                                      </p:tavLst>
                                    </p:anim>
                                    <p:anim calcmode="lin" valueType="num">
                                      <p:cBhvr>
                                        <p:cTn id="43" dur="500" fill="hold"/>
                                        <p:tgtEl>
                                          <p:spTgt spid="7"/>
                                        </p:tgtEl>
                                        <p:attrNameLst>
                                          <p:attrName>ppt_h</p:attrName>
                                        </p:attrNameLst>
                                      </p:cBhvr>
                                      <p:tavLst>
                                        <p:tav tm="0">
                                          <p:val>
                                            <p:fltVal val="0"/>
                                          </p:val>
                                        </p:tav>
                                        <p:tav tm="100000">
                                          <p:val>
                                            <p:strVal val="#ppt_h"/>
                                          </p:val>
                                        </p:tav>
                                      </p:tavLst>
                                    </p:anim>
                                    <p:animEffect transition="in" filter="fade">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1593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92" name="Rectangle 91"/>
          <p:cNvSpPr/>
          <p:nvPr/>
        </p:nvSpPr>
        <p:spPr>
          <a:xfrm>
            <a:off x="0" y="685800"/>
            <a:ext cx="933450" cy="1401031"/>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spcCol="0" rtlCol="0" anchor="ctr"/>
          <a:lstStyle/>
          <a:p>
            <a:pPr algn="ctr"/>
            <a:endParaRPr lang="en-US">
              <a:solidFill>
                <a:prstClr val="white"/>
              </a:solidFill>
            </a:endParaRPr>
          </a:p>
        </p:txBody>
      </p:sp>
      <p:grpSp>
        <p:nvGrpSpPr>
          <p:cNvPr id="8" name="Group 7"/>
          <p:cNvGrpSpPr/>
          <p:nvPr/>
        </p:nvGrpSpPr>
        <p:grpSpPr>
          <a:xfrm>
            <a:off x="76200" y="601726"/>
            <a:ext cx="2743200" cy="3513074"/>
            <a:chOff x="76200" y="147866"/>
            <a:chExt cx="2743200" cy="2747734"/>
          </a:xfrm>
        </p:grpSpPr>
        <p:graphicFrame>
          <p:nvGraphicFramePr>
            <p:cNvPr id="77" name="Chart 76"/>
            <p:cNvGraphicFramePr>
              <a:graphicFrameLocks/>
            </p:cNvGraphicFramePr>
            <p:nvPr>
              <p:extLst>
                <p:ext uri="{D42A27DB-BD31-4B8C-83A1-F6EECF244321}">
                  <p14:modId xmlns:p14="http://schemas.microsoft.com/office/powerpoint/2010/main" val="4099772787"/>
                </p:ext>
              </p:extLst>
            </p:nvPr>
          </p:nvGraphicFramePr>
          <p:xfrm>
            <a:off x="76200" y="147866"/>
            <a:ext cx="2743200" cy="2747734"/>
          </p:xfrm>
          <a:graphic>
            <a:graphicData uri="http://schemas.openxmlformats.org/drawingml/2006/chart">
              <c:chart xmlns:c="http://schemas.openxmlformats.org/drawingml/2006/chart" xmlns:r="http://schemas.openxmlformats.org/officeDocument/2006/relationships" r:id="rId3"/>
            </a:graphicData>
          </a:graphic>
        </p:graphicFrame>
        <p:sp>
          <p:nvSpPr>
            <p:cNvPr id="83" name="TextBox 82"/>
            <p:cNvSpPr txBox="1"/>
            <p:nvPr/>
          </p:nvSpPr>
          <p:spPr>
            <a:xfrm>
              <a:off x="533400" y="2377549"/>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bath</a:t>
              </a:r>
              <a:endParaRPr lang="en-US" sz="2000" b="1" dirty="0">
                <a:solidFill>
                  <a:prstClr val="white">
                    <a:lumMod val="50000"/>
                  </a:prstClr>
                </a:solidFill>
                <a:latin typeface="Segoe Condensed" pitchFamily="34" charset="0"/>
              </a:endParaRPr>
            </a:p>
          </p:txBody>
        </p:sp>
      </p:grpSp>
      <p:grpSp>
        <p:nvGrpSpPr>
          <p:cNvPr id="9" name="Group 8"/>
          <p:cNvGrpSpPr/>
          <p:nvPr/>
        </p:nvGrpSpPr>
        <p:grpSpPr>
          <a:xfrm>
            <a:off x="3396353" y="601726"/>
            <a:ext cx="2775847" cy="2338185"/>
            <a:chOff x="3396353" y="147866"/>
            <a:chExt cx="2775847" cy="1828800"/>
          </a:xfrm>
        </p:grpSpPr>
        <p:graphicFrame>
          <p:nvGraphicFramePr>
            <p:cNvPr id="79" name="Chart 78"/>
            <p:cNvGraphicFramePr>
              <a:graphicFrameLocks/>
            </p:cNvGraphicFramePr>
            <p:nvPr>
              <p:extLst>
                <p:ext uri="{D42A27DB-BD31-4B8C-83A1-F6EECF244321}">
                  <p14:modId xmlns:p14="http://schemas.microsoft.com/office/powerpoint/2010/main" val="4015805536"/>
                </p:ext>
              </p:extLst>
            </p:nvPr>
          </p:nvGraphicFramePr>
          <p:xfrm>
            <a:off x="3396353" y="147866"/>
            <a:ext cx="2743200" cy="1828800"/>
          </p:xfrm>
          <a:graphic>
            <a:graphicData uri="http://schemas.openxmlformats.org/drawingml/2006/chart">
              <c:chart xmlns:c="http://schemas.openxmlformats.org/drawingml/2006/chart" xmlns:r="http://schemas.openxmlformats.org/officeDocument/2006/relationships" r:id="rId4"/>
            </a:graphicData>
          </a:graphic>
        </p:graphicFrame>
        <p:sp>
          <p:nvSpPr>
            <p:cNvPr id="84" name="TextBox 83"/>
            <p:cNvSpPr txBox="1"/>
            <p:nvPr/>
          </p:nvSpPr>
          <p:spPr>
            <a:xfrm>
              <a:off x="3962400" y="1443176"/>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toilet</a:t>
              </a:r>
              <a:endParaRPr lang="en-US" sz="2000" b="1" dirty="0">
                <a:solidFill>
                  <a:prstClr val="white">
                    <a:lumMod val="50000"/>
                  </a:prstClr>
                </a:solidFill>
                <a:latin typeface="Segoe Condensed" pitchFamily="34" charset="0"/>
              </a:endParaRPr>
            </a:p>
          </p:txBody>
        </p:sp>
      </p:grpSp>
      <p:grpSp>
        <p:nvGrpSpPr>
          <p:cNvPr id="10" name="Group 9"/>
          <p:cNvGrpSpPr/>
          <p:nvPr/>
        </p:nvGrpSpPr>
        <p:grpSpPr>
          <a:xfrm>
            <a:off x="6257577" y="601726"/>
            <a:ext cx="2810223" cy="2338185"/>
            <a:chOff x="6257577" y="147866"/>
            <a:chExt cx="2810223" cy="1828800"/>
          </a:xfrm>
        </p:grpSpPr>
        <p:graphicFrame>
          <p:nvGraphicFramePr>
            <p:cNvPr id="78" name="Chart 77"/>
            <p:cNvGraphicFramePr>
              <a:graphicFrameLocks/>
            </p:cNvGraphicFramePr>
            <p:nvPr>
              <p:extLst>
                <p:ext uri="{D42A27DB-BD31-4B8C-83A1-F6EECF244321}">
                  <p14:modId xmlns:p14="http://schemas.microsoft.com/office/powerpoint/2010/main" val="51579185"/>
                </p:ext>
              </p:extLst>
            </p:nvPr>
          </p:nvGraphicFramePr>
          <p:xfrm>
            <a:off x="6257577" y="147866"/>
            <a:ext cx="2743200" cy="1828800"/>
          </p:xfrm>
          <a:graphic>
            <a:graphicData uri="http://schemas.openxmlformats.org/drawingml/2006/chart">
              <c:chart xmlns:c="http://schemas.openxmlformats.org/drawingml/2006/chart" xmlns:r="http://schemas.openxmlformats.org/officeDocument/2006/relationships" r:id="rId5"/>
            </a:graphicData>
          </a:graphic>
        </p:graphicFrame>
        <p:sp>
          <p:nvSpPr>
            <p:cNvPr id="85" name="TextBox 84"/>
            <p:cNvSpPr txBox="1"/>
            <p:nvPr/>
          </p:nvSpPr>
          <p:spPr>
            <a:xfrm>
              <a:off x="6858000" y="1440324"/>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sink</a:t>
              </a:r>
              <a:endParaRPr lang="en-US" sz="2000" b="1" dirty="0">
                <a:solidFill>
                  <a:prstClr val="white">
                    <a:lumMod val="50000"/>
                  </a:prstClr>
                </a:solidFill>
                <a:latin typeface="Segoe Condensed" pitchFamily="34" charset="0"/>
              </a:endParaRPr>
            </a:p>
          </p:txBody>
        </p:sp>
      </p:grpSp>
      <p:sp>
        <p:nvSpPr>
          <p:cNvPr id="86" name="Rectangle 85"/>
          <p:cNvSpPr/>
          <p:nvPr/>
        </p:nvSpPr>
        <p:spPr>
          <a:xfrm>
            <a:off x="685800" y="1441960"/>
            <a:ext cx="876300" cy="2047474"/>
          </a:xfrm>
          <a:custGeom>
            <a:avLst/>
            <a:gdLst>
              <a:gd name="connsiteX0" fmla="*/ 0 w 749313"/>
              <a:gd name="connsiteY0" fmla="*/ 0 h 1450899"/>
              <a:gd name="connsiteX1" fmla="*/ 749313 w 749313"/>
              <a:gd name="connsiteY1" fmla="*/ 0 h 1450899"/>
              <a:gd name="connsiteX2" fmla="*/ 749313 w 749313"/>
              <a:gd name="connsiteY2" fmla="*/ 1450899 h 1450899"/>
              <a:gd name="connsiteX3" fmla="*/ 0 w 749313"/>
              <a:gd name="connsiteY3" fmla="*/ 1450899 h 1450899"/>
              <a:gd name="connsiteX4" fmla="*/ 0 w 749313"/>
              <a:gd name="connsiteY4" fmla="*/ 0 h 1450899"/>
              <a:gd name="connsiteX0" fmla="*/ 10521 w 759834"/>
              <a:gd name="connsiteY0" fmla="*/ 0 h 1450899"/>
              <a:gd name="connsiteX1" fmla="*/ 759834 w 759834"/>
              <a:gd name="connsiteY1" fmla="*/ 0 h 1450899"/>
              <a:gd name="connsiteX2" fmla="*/ 759834 w 759834"/>
              <a:gd name="connsiteY2" fmla="*/ 1450899 h 1450899"/>
              <a:gd name="connsiteX3" fmla="*/ 10521 w 759834"/>
              <a:gd name="connsiteY3" fmla="*/ 1450899 h 1450899"/>
              <a:gd name="connsiteX4" fmla="*/ 0 w 759834"/>
              <a:gd name="connsiteY4" fmla="*/ 664747 h 1450899"/>
              <a:gd name="connsiteX5" fmla="*/ 10521 w 759834"/>
              <a:gd name="connsiteY5" fmla="*/ 0 h 1450899"/>
              <a:gd name="connsiteX0" fmla="*/ 84949 w 834262"/>
              <a:gd name="connsiteY0" fmla="*/ 0 h 1450899"/>
              <a:gd name="connsiteX1" fmla="*/ 834262 w 834262"/>
              <a:gd name="connsiteY1" fmla="*/ 0 h 1450899"/>
              <a:gd name="connsiteX2" fmla="*/ 834262 w 834262"/>
              <a:gd name="connsiteY2" fmla="*/ 1450899 h 1450899"/>
              <a:gd name="connsiteX3" fmla="*/ 84949 w 834262"/>
              <a:gd name="connsiteY3" fmla="*/ 1450899 h 1450899"/>
              <a:gd name="connsiteX4" fmla="*/ 0 w 834262"/>
              <a:gd name="connsiteY4" fmla="*/ 537157 h 1450899"/>
              <a:gd name="connsiteX5" fmla="*/ 84949 w 834262"/>
              <a:gd name="connsiteY5" fmla="*/ 0 h 1450899"/>
              <a:gd name="connsiteX0" fmla="*/ 84949 w 834262"/>
              <a:gd name="connsiteY0" fmla="*/ 0 h 1450899"/>
              <a:gd name="connsiteX1" fmla="*/ 834262 w 834262"/>
              <a:gd name="connsiteY1" fmla="*/ 0 h 1450899"/>
              <a:gd name="connsiteX2" fmla="*/ 834262 w 834262"/>
              <a:gd name="connsiteY2" fmla="*/ 1450899 h 1450899"/>
              <a:gd name="connsiteX3" fmla="*/ 42419 w 834262"/>
              <a:gd name="connsiteY3" fmla="*/ 1419001 h 1450899"/>
              <a:gd name="connsiteX4" fmla="*/ 0 w 834262"/>
              <a:gd name="connsiteY4" fmla="*/ 537157 h 1450899"/>
              <a:gd name="connsiteX5" fmla="*/ 84949 w 834262"/>
              <a:gd name="connsiteY5" fmla="*/ 0 h 1450899"/>
              <a:gd name="connsiteX0" fmla="*/ 84949 w 834262"/>
              <a:gd name="connsiteY0" fmla="*/ 0 h 1450899"/>
              <a:gd name="connsiteX1" fmla="*/ 834262 w 834262"/>
              <a:gd name="connsiteY1" fmla="*/ 0 h 1450899"/>
              <a:gd name="connsiteX2" fmla="*/ 834262 w 834262"/>
              <a:gd name="connsiteY2" fmla="*/ 1450899 h 1450899"/>
              <a:gd name="connsiteX3" fmla="*/ 42419 w 834262"/>
              <a:gd name="connsiteY3" fmla="*/ 1419001 h 1450899"/>
              <a:gd name="connsiteX4" fmla="*/ 329609 w 834262"/>
              <a:gd name="connsiteY4" fmla="*/ 1440924 h 1450899"/>
              <a:gd name="connsiteX5" fmla="*/ 0 w 834262"/>
              <a:gd name="connsiteY5" fmla="*/ 537157 h 1450899"/>
              <a:gd name="connsiteX6" fmla="*/ 84949 w 834262"/>
              <a:gd name="connsiteY6" fmla="*/ 0 h 1450899"/>
              <a:gd name="connsiteX0" fmla="*/ 84949 w 834262"/>
              <a:gd name="connsiteY0" fmla="*/ 0 h 1450899"/>
              <a:gd name="connsiteX1" fmla="*/ 834262 w 834262"/>
              <a:gd name="connsiteY1" fmla="*/ 0 h 1450899"/>
              <a:gd name="connsiteX2" fmla="*/ 834262 w 834262"/>
              <a:gd name="connsiteY2" fmla="*/ 1450899 h 1450899"/>
              <a:gd name="connsiteX3" fmla="*/ 42419 w 834262"/>
              <a:gd name="connsiteY3" fmla="*/ 1419001 h 1450899"/>
              <a:gd name="connsiteX4" fmla="*/ 31897 w 834262"/>
              <a:gd name="connsiteY4" fmla="*/ 1440924 h 1450899"/>
              <a:gd name="connsiteX5" fmla="*/ 0 w 834262"/>
              <a:gd name="connsiteY5" fmla="*/ 537157 h 1450899"/>
              <a:gd name="connsiteX6" fmla="*/ 84949 w 834262"/>
              <a:gd name="connsiteY6" fmla="*/ 0 h 1450899"/>
              <a:gd name="connsiteX0" fmla="*/ 84949 w 834262"/>
              <a:gd name="connsiteY0" fmla="*/ 0 h 1450899"/>
              <a:gd name="connsiteX1" fmla="*/ 834262 w 834262"/>
              <a:gd name="connsiteY1" fmla="*/ 0 h 1450899"/>
              <a:gd name="connsiteX2" fmla="*/ 834262 w 834262"/>
              <a:gd name="connsiteY2" fmla="*/ 1450899 h 1450899"/>
              <a:gd name="connsiteX3" fmla="*/ 42419 w 834262"/>
              <a:gd name="connsiteY3" fmla="*/ 1419001 h 1450899"/>
              <a:gd name="connsiteX4" fmla="*/ 53162 w 834262"/>
              <a:gd name="connsiteY4" fmla="*/ 1217640 h 1450899"/>
              <a:gd name="connsiteX5" fmla="*/ 0 w 834262"/>
              <a:gd name="connsiteY5" fmla="*/ 537157 h 1450899"/>
              <a:gd name="connsiteX6" fmla="*/ 84949 w 834262"/>
              <a:gd name="connsiteY6" fmla="*/ 0 h 1450899"/>
              <a:gd name="connsiteX0" fmla="*/ 84949 w 834262"/>
              <a:gd name="connsiteY0" fmla="*/ 0 h 1525326"/>
              <a:gd name="connsiteX1" fmla="*/ 834262 w 834262"/>
              <a:gd name="connsiteY1" fmla="*/ 0 h 1525326"/>
              <a:gd name="connsiteX2" fmla="*/ 834262 w 834262"/>
              <a:gd name="connsiteY2" fmla="*/ 1450899 h 1525326"/>
              <a:gd name="connsiteX3" fmla="*/ 159377 w 834262"/>
              <a:gd name="connsiteY3" fmla="*/ 1525326 h 1525326"/>
              <a:gd name="connsiteX4" fmla="*/ 53162 w 834262"/>
              <a:gd name="connsiteY4" fmla="*/ 1217640 h 1525326"/>
              <a:gd name="connsiteX5" fmla="*/ 0 w 834262"/>
              <a:gd name="connsiteY5" fmla="*/ 537157 h 1525326"/>
              <a:gd name="connsiteX6" fmla="*/ 84949 w 834262"/>
              <a:gd name="connsiteY6" fmla="*/ 0 h 1525326"/>
              <a:gd name="connsiteX0" fmla="*/ 84949 w 834262"/>
              <a:gd name="connsiteY0" fmla="*/ 0 h 1525326"/>
              <a:gd name="connsiteX1" fmla="*/ 834262 w 834262"/>
              <a:gd name="connsiteY1" fmla="*/ 0 h 1525326"/>
              <a:gd name="connsiteX2" fmla="*/ 834262 w 834262"/>
              <a:gd name="connsiteY2" fmla="*/ 1450899 h 1525326"/>
              <a:gd name="connsiteX3" fmla="*/ 159377 w 834262"/>
              <a:gd name="connsiteY3" fmla="*/ 1525326 h 1525326"/>
              <a:gd name="connsiteX4" fmla="*/ 42530 w 834262"/>
              <a:gd name="connsiteY4" fmla="*/ 1398393 h 1525326"/>
              <a:gd name="connsiteX5" fmla="*/ 0 w 834262"/>
              <a:gd name="connsiteY5" fmla="*/ 537157 h 1525326"/>
              <a:gd name="connsiteX6" fmla="*/ 84949 w 834262"/>
              <a:gd name="connsiteY6" fmla="*/ 0 h 1525326"/>
              <a:gd name="connsiteX0" fmla="*/ 0 w 898169"/>
              <a:gd name="connsiteY0" fmla="*/ 0 h 1557224"/>
              <a:gd name="connsiteX1" fmla="*/ 898169 w 898169"/>
              <a:gd name="connsiteY1" fmla="*/ 31898 h 1557224"/>
              <a:gd name="connsiteX2" fmla="*/ 898169 w 898169"/>
              <a:gd name="connsiteY2" fmla="*/ 1482797 h 1557224"/>
              <a:gd name="connsiteX3" fmla="*/ 223284 w 898169"/>
              <a:gd name="connsiteY3" fmla="*/ 1557224 h 1557224"/>
              <a:gd name="connsiteX4" fmla="*/ 106437 w 898169"/>
              <a:gd name="connsiteY4" fmla="*/ 1430291 h 1557224"/>
              <a:gd name="connsiteX5" fmla="*/ 63907 w 898169"/>
              <a:gd name="connsiteY5" fmla="*/ 569055 h 1557224"/>
              <a:gd name="connsiteX6" fmla="*/ 0 w 898169"/>
              <a:gd name="connsiteY6" fmla="*/ 0 h 1557224"/>
              <a:gd name="connsiteX0" fmla="*/ 0 w 919435"/>
              <a:gd name="connsiteY0" fmla="*/ 21265 h 1578489"/>
              <a:gd name="connsiteX1" fmla="*/ 919435 w 919435"/>
              <a:gd name="connsiteY1" fmla="*/ 0 h 1578489"/>
              <a:gd name="connsiteX2" fmla="*/ 898169 w 919435"/>
              <a:gd name="connsiteY2" fmla="*/ 1504062 h 1578489"/>
              <a:gd name="connsiteX3" fmla="*/ 223284 w 919435"/>
              <a:gd name="connsiteY3" fmla="*/ 1578489 h 1578489"/>
              <a:gd name="connsiteX4" fmla="*/ 106437 w 919435"/>
              <a:gd name="connsiteY4" fmla="*/ 1451556 h 1578489"/>
              <a:gd name="connsiteX5" fmla="*/ 63907 w 919435"/>
              <a:gd name="connsiteY5" fmla="*/ 590320 h 1578489"/>
              <a:gd name="connsiteX6" fmla="*/ 0 w 919435"/>
              <a:gd name="connsiteY6" fmla="*/ 21265 h 157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9435" h="1578489">
                <a:moveTo>
                  <a:pt x="0" y="21265"/>
                </a:moveTo>
                <a:lnTo>
                  <a:pt x="919435" y="0"/>
                </a:lnTo>
                <a:lnTo>
                  <a:pt x="898169" y="1504062"/>
                </a:lnTo>
                <a:lnTo>
                  <a:pt x="223284" y="1578489"/>
                </a:lnTo>
                <a:lnTo>
                  <a:pt x="106437" y="1451556"/>
                </a:lnTo>
                <a:lnTo>
                  <a:pt x="63907" y="590320"/>
                </a:lnTo>
                <a:lnTo>
                  <a:pt x="0" y="21265"/>
                </a:lnTo>
                <a:close/>
              </a:path>
            </a:pathLst>
          </a:cu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sz="2400" dirty="0">
              <a:solidFill>
                <a:prstClr val="white">
                  <a:lumMod val="85000"/>
                </a:prstClr>
              </a:solidFill>
              <a:latin typeface="Segoe Condensed" pitchFamily="34" charset="0"/>
            </a:endParaRPr>
          </a:p>
        </p:txBody>
      </p:sp>
      <p:sp>
        <p:nvSpPr>
          <p:cNvPr id="87" name="Rectangle 86"/>
          <p:cNvSpPr/>
          <p:nvPr/>
        </p:nvSpPr>
        <p:spPr>
          <a:xfrm>
            <a:off x="4038600" y="1494440"/>
            <a:ext cx="1162050" cy="419100"/>
          </a:xfrm>
          <a:custGeom>
            <a:avLst/>
            <a:gdLst>
              <a:gd name="connsiteX0" fmla="*/ 0 w 1216361"/>
              <a:gd name="connsiteY0" fmla="*/ 0 h 322041"/>
              <a:gd name="connsiteX1" fmla="*/ 1216361 w 1216361"/>
              <a:gd name="connsiteY1" fmla="*/ 0 h 322041"/>
              <a:gd name="connsiteX2" fmla="*/ 1216361 w 1216361"/>
              <a:gd name="connsiteY2" fmla="*/ 322041 h 322041"/>
              <a:gd name="connsiteX3" fmla="*/ 0 w 1216361"/>
              <a:gd name="connsiteY3" fmla="*/ 322041 h 322041"/>
              <a:gd name="connsiteX4" fmla="*/ 0 w 1216361"/>
              <a:gd name="connsiteY4" fmla="*/ 0 h 322041"/>
              <a:gd name="connsiteX0" fmla="*/ 0 w 1216361"/>
              <a:gd name="connsiteY0" fmla="*/ 0 h 322041"/>
              <a:gd name="connsiteX1" fmla="*/ 1216361 w 1216361"/>
              <a:gd name="connsiteY1" fmla="*/ 0 h 322041"/>
              <a:gd name="connsiteX2" fmla="*/ 1216361 w 1216361"/>
              <a:gd name="connsiteY2" fmla="*/ 322041 h 322041"/>
              <a:gd name="connsiteX3" fmla="*/ 396152 w 1216361"/>
              <a:gd name="connsiteY3" fmla="*/ 316725 h 322041"/>
              <a:gd name="connsiteX4" fmla="*/ 0 w 1216361"/>
              <a:gd name="connsiteY4" fmla="*/ 322041 h 322041"/>
              <a:gd name="connsiteX5" fmla="*/ 0 w 1216361"/>
              <a:gd name="connsiteY5" fmla="*/ 0 h 322041"/>
              <a:gd name="connsiteX0" fmla="*/ 0 w 1216361"/>
              <a:gd name="connsiteY0" fmla="*/ 0 h 348622"/>
              <a:gd name="connsiteX1" fmla="*/ 1216361 w 1216361"/>
              <a:gd name="connsiteY1" fmla="*/ 0 h 348622"/>
              <a:gd name="connsiteX2" fmla="*/ 1216361 w 1216361"/>
              <a:gd name="connsiteY2" fmla="*/ 322041 h 348622"/>
              <a:gd name="connsiteX3" fmla="*/ 459947 w 1216361"/>
              <a:gd name="connsiteY3" fmla="*/ 348622 h 348622"/>
              <a:gd name="connsiteX4" fmla="*/ 0 w 1216361"/>
              <a:gd name="connsiteY4" fmla="*/ 322041 h 348622"/>
              <a:gd name="connsiteX5" fmla="*/ 0 w 1216361"/>
              <a:gd name="connsiteY5" fmla="*/ 0 h 348622"/>
              <a:gd name="connsiteX0" fmla="*/ 0 w 1216361"/>
              <a:gd name="connsiteY0" fmla="*/ 0 h 348622"/>
              <a:gd name="connsiteX1" fmla="*/ 1216361 w 1216361"/>
              <a:gd name="connsiteY1" fmla="*/ 0 h 348622"/>
              <a:gd name="connsiteX2" fmla="*/ 1216361 w 1216361"/>
              <a:gd name="connsiteY2" fmla="*/ 322041 h 348622"/>
              <a:gd name="connsiteX3" fmla="*/ 810822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736394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980943 w 1216361"/>
              <a:gd name="connsiteY3" fmla="*/ 30609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16361"/>
              <a:gd name="connsiteY0" fmla="*/ 0 h 348622"/>
              <a:gd name="connsiteX1" fmla="*/ 1216361 w 1216361"/>
              <a:gd name="connsiteY1" fmla="*/ 0 h 348622"/>
              <a:gd name="connsiteX2" fmla="*/ 1216361 w 1216361"/>
              <a:gd name="connsiteY2" fmla="*/ 322041 h 348622"/>
              <a:gd name="connsiteX3" fmla="*/ 938413 w 1216361"/>
              <a:gd name="connsiteY3" fmla="*/ 34862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48259"/>
              <a:gd name="connsiteY0" fmla="*/ 0 h 348622"/>
              <a:gd name="connsiteX1" fmla="*/ 1248259 w 1248259"/>
              <a:gd name="connsiteY1" fmla="*/ 0 h 348622"/>
              <a:gd name="connsiteX2" fmla="*/ 1248259 w 1248259"/>
              <a:gd name="connsiteY2" fmla="*/ 322041 h 348622"/>
              <a:gd name="connsiteX3" fmla="*/ 970311 w 1248259"/>
              <a:gd name="connsiteY3" fmla="*/ 348621 h 348622"/>
              <a:gd name="connsiteX4" fmla="*/ 768292 w 1248259"/>
              <a:gd name="connsiteY4" fmla="*/ 316724 h 348622"/>
              <a:gd name="connsiteX5" fmla="*/ 491845 w 1248259"/>
              <a:gd name="connsiteY5" fmla="*/ 348622 h 348622"/>
              <a:gd name="connsiteX6" fmla="*/ 31898 w 1248259"/>
              <a:gd name="connsiteY6" fmla="*/ 322041 h 348622"/>
              <a:gd name="connsiteX7" fmla="*/ 0 w 124825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6829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2576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0789" h="348622">
                <a:moveTo>
                  <a:pt x="0" y="0"/>
                </a:moveTo>
                <a:lnTo>
                  <a:pt x="1290789" y="0"/>
                </a:lnTo>
                <a:lnTo>
                  <a:pt x="1248259" y="322041"/>
                </a:lnTo>
                <a:lnTo>
                  <a:pt x="970311" y="348621"/>
                </a:lnTo>
                <a:lnTo>
                  <a:pt x="725762" y="316724"/>
                </a:lnTo>
                <a:lnTo>
                  <a:pt x="491845" y="348622"/>
                </a:lnTo>
                <a:lnTo>
                  <a:pt x="31898" y="322041"/>
                </a:lnTo>
                <a:lnTo>
                  <a:pt x="0" y="0"/>
                </a:lnTo>
                <a:close/>
              </a:path>
            </a:pathLst>
          </a:cu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sz="2400" dirty="0">
              <a:solidFill>
                <a:prstClr val="white">
                  <a:lumMod val="85000"/>
                </a:prstClr>
              </a:solidFill>
              <a:latin typeface="Segoe Condensed" pitchFamily="34" charset="0"/>
            </a:endParaRPr>
          </a:p>
        </p:txBody>
      </p:sp>
      <p:sp>
        <p:nvSpPr>
          <p:cNvPr id="90" name="Rectangle 89"/>
          <p:cNvSpPr/>
          <p:nvPr/>
        </p:nvSpPr>
        <p:spPr>
          <a:xfrm>
            <a:off x="7277099" y="1480192"/>
            <a:ext cx="609601" cy="452397"/>
          </a:xfrm>
          <a:custGeom>
            <a:avLst/>
            <a:gdLst>
              <a:gd name="connsiteX0" fmla="*/ 0 w 676231"/>
              <a:gd name="connsiteY0" fmla="*/ 0 h 322041"/>
              <a:gd name="connsiteX1" fmla="*/ 676231 w 676231"/>
              <a:gd name="connsiteY1" fmla="*/ 0 h 322041"/>
              <a:gd name="connsiteX2" fmla="*/ 676231 w 676231"/>
              <a:gd name="connsiteY2" fmla="*/ 322041 h 322041"/>
              <a:gd name="connsiteX3" fmla="*/ 0 w 676231"/>
              <a:gd name="connsiteY3" fmla="*/ 322041 h 322041"/>
              <a:gd name="connsiteX4" fmla="*/ 0 w 676231"/>
              <a:gd name="connsiteY4" fmla="*/ 0 h 322041"/>
              <a:gd name="connsiteX0" fmla="*/ 0 w 676231"/>
              <a:gd name="connsiteY0" fmla="*/ 0 h 322041"/>
              <a:gd name="connsiteX1" fmla="*/ 676231 w 676231"/>
              <a:gd name="connsiteY1" fmla="*/ 0 h 322041"/>
              <a:gd name="connsiteX2" fmla="*/ 676231 w 676231"/>
              <a:gd name="connsiteY2" fmla="*/ 322041 h 322041"/>
              <a:gd name="connsiteX3" fmla="*/ 85060 w 676231"/>
              <a:gd name="connsiteY3" fmla="*/ 322041 h 322041"/>
              <a:gd name="connsiteX4" fmla="*/ 0 w 676231"/>
              <a:gd name="connsiteY4" fmla="*/ 0 h 322041"/>
              <a:gd name="connsiteX0" fmla="*/ 0 w 676231"/>
              <a:gd name="connsiteY0" fmla="*/ 0 h 332674"/>
              <a:gd name="connsiteX1" fmla="*/ 676231 w 676231"/>
              <a:gd name="connsiteY1" fmla="*/ 0 h 332674"/>
              <a:gd name="connsiteX2" fmla="*/ 612435 w 676231"/>
              <a:gd name="connsiteY2" fmla="*/ 332674 h 332674"/>
              <a:gd name="connsiteX3" fmla="*/ 85060 w 676231"/>
              <a:gd name="connsiteY3" fmla="*/ 322041 h 332674"/>
              <a:gd name="connsiteX4" fmla="*/ 0 w 676231"/>
              <a:gd name="connsiteY4" fmla="*/ 0 h 332674"/>
              <a:gd name="connsiteX0" fmla="*/ 0 w 676231"/>
              <a:gd name="connsiteY0" fmla="*/ 0 h 322041"/>
              <a:gd name="connsiteX1" fmla="*/ 676231 w 676231"/>
              <a:gd name="connsiteY1" fmla="*/ 0 h 322041"/>
              <a:gd name="connsiteX2" fmla="*/ 665598 w 676231"/>
              <a:gd name="connsiteY2" fmla="*/ 279512 h 322041"/>
              <a:gd name="connsiteX3" fmla="*/ 85060 w 676231"/>
              <a:gd name="connsiteY3" fmla="*/ 322041 h 322041"/>
              <a:gd name="connsiteX4" fmla="*/ 0 w 676231"/>
              <a:gd name="connsiteY4" fmla="*/ 0 h 322041"/>
              <a:gd name="connsiteX0" fmla="*/ 0 w 676231"/>
              <a:gd name="connsiteY0" fmla="*/ 0 h 300776"/>
              <a:gd name="connsiteX1" fmla="*/ 676231 w 676231"/>
              <a:gd name="connsiteY1" fmla="*/ 0 h 300776"/>
              <a:gd name="connsiteX2" fmla="*/ 665598 w 676231"/>
              <a:gd name="connsiteY2" fmla="*/ 279512 h 300776"/>
              <a:gd name="connsiteX3" fmla="*/ 42530 w 676231"/>
              <a:gd name="connsiteY3" fmla="*/ 300776 h 300776"/>
              <a:gd name="connsiteX4" fmla="*/ 0 w 676231"/>
              <a:gd name="connsiteY4" fmla="*/ 0 h 300776"/>
              <a:gd name="connsiteX0" fmla="*/ 0 w 644334"/>
              <a:gd name="connsiteY0" fmla="*/ 0 h 300776"/>
              <a:gd name="connsiteX1" fmla="*/ 644334 w 644334"/>
              <a:gd name="connsiteY1" fmla="*/ 0 h 300776"/>
              <a:gd name="connsiteX2" fmla="*/ 633701 w 644334"/>
              <a:gd name="connsiteY2" fmla="*/ 279512 h 300776"/>
              <a:gd name="connsiteX3" fmla="*/ 10633 w 644334"/>
              <a:gd name="connsiteY3" fmla="*/ 300776 h 300776"/>
              <a:gd name="connsiteX4" fmla="*/ 0 w 644334"/>
              <a:gd name="connsiteY4" fmla="*/ 0 h 300776"/>
              <a:gd name="connsiteX0" fmla="*/ 4253 w 648587"/>
              <a:gd name="connsiteY0" fmla="*/ 0 h 300776"/>
              <a:gd name="connsiteX1" fmla="*/ 648587 w 648587"/>
              <a:gd name="connsiteY1" fmla="*/ 0 h 300776"/>
              <a:gd name="connsiteX2" fmla="*/ 637954 w 648587"/>
              <a:gd name="connsiteY2" fmla="*/ 279512 h 300776"/>
              <a:gd name="connsiteX3" fmla="*/ 14886 w 648587"/>
              <a:gd name="connsiteY3" fmla="*/ 300776 h 300776"/>
              <a:gd name="connsiteX4" fmla="*/ 0 w 648587"/>
              <a:gd name="connsiteY4" fmla="*/ 128644 h 300776"/>
              <a:gd name="connsiteX5" fmla="*/ 4253 w 648587"/>
              <a:gd name="connsiteY5" fmla="*/ 0 h 300776"/>
              <a:gd name="connsiteX0" fmla="*/ 4253 w 648587"/>
              <a:gd name="connsiteY0" fmla="*/ 0 h 300776"/>
              <a:gd name="connsiteX1" fmla="*/ 648587 w 648587"/>
              <a:gd name="connsiteY1" fmla="*/ 0 h 300776"/>
              <a:gd name="connsiteX2" fmla="*/ 637954 w 648587"/>
              <a:gd name="connsiteY2" fmla="*/ 279512 h 300776"/>
              <a:gd name="connsiteX3" fmla="*/ 14886 w 648587"/>
              <a:gd name="connsiteY3" fmla="*/ 300776 h 300776"/>
              <a:gd name="connsiteX4" fmla="*/ 0 w 648587"/>
              <a:gd name="connsiteY4" fmla="*/ 160542 h 300776"/>
              <a:gd name="connsiteX5" fmla="*/ 4253 w 648587"/>
              <a:gd name="connsiteY5" fmla="*/ 0 h 300776"/>
              <a:gd name="connsiteX0" fmla="*/ 0 w 708129"/>
              <a:gd name="connsiteY0" fmla="*/ 21265 h 300776"/>
              <a:gd name="connsiteX1" fmla="*/ 708129 w 708129"/>
              <a:gd name="connsiteY1" fmla="*/ 0 h 300776"/>
              <a:gd name="connsiteX2" fmla="*/ 697496 w 708129"/>
              <a:gd name="connsiteY2" fmla="*/ 279512 h 300776"/>
              <a:gd name="connsiteX3" fmla="*/ 74428 w 708129"/>
              <a:gd name="connsiteY3" fmla="*/ 300776 h 300776"/>
              <a:gd name="connsiteX4" fmla="*/ 59542 w 708129"/>
              <a:gd name="connsiteY4" fmla="*/ 160542 h 300776"/>
              <a:gd name="connsiteX5" fmla="*/ 0 w 708129"/>
              <a:gd name="connsiteY5" fmla="*/ 21265 h 300776"/>
              <a:gd name="connsiteX0" fmla="*/ 0 w 708129"/>
              <a:gd name="connsiteY0" fmla="*/ 21265 h 300776"/>
              <a:gd name="connsiteX1" fmla="*/ 708129 w 708129"/>
              <a:gd name="connsiteY1" fmla="*/ 0 h 300776"/>
              <a:gd name="connsiteX2" fmla="*/ 697496 w 708129"/>
              <a:gd name="connsiteY2" fmla="*/ 279512 h 300776"/>
              <a:gd name="connsiteX3" fmla="*/ 74428 w 708129"/>
              <a:gd name="connsiteY3" fmla="*/ 300776 h 300776"/>
              <a:gd name="connsiteX4" fmla="*/ 91440 w 708129"/>
              <a:gd name="connsiteY4" fmla="*/ 160542 h 300776"/>
              <a:gd name="connsiteX5" fmla="*/ 0 w 708129"/>
              <a:gd name="connsiteY5" fmla="*/ 21265 h 300776"/>
              <a:gd name="connsiteX0" fmla="*/ 0 w 708129"/>
              <a:gd name="connsiteY0" fmla="*/ 21265 h 343306"/>
              <a:gd name="connsiteX1" fmla="*/ 708129 w 708129"/>
              <a:gd name="connsiteY1" fmla="*/ 0 h 343306"/>
              <a:gd name="connsiteX2" fmla="*/ 697496 w 708129"/>
              <a:gd name="connsiteY2" fmla="*/ 279512 h 343306"/>
              <a:gd name="connsiteX3" fmla="*/ 106325 w 708129"/>
              <a:gd name="connsiteY3" fmla="*/ 343306 h 343306"/>
              <a:gd name="connsiteX4" fmla="*/ 91440 w 708129"/>
              <a:gd name="connsiteY4" fmla="*/ 160542 h 343306"/>
              <a:gd name="connsiteX5" fmla="*/ 0 w 708129"/>
              <a:gd name="connsiteY5" fmla="*/ 21265 h 343306"/>
              <a:gd name="connsiteX0" fmla="*/ 0 w 708129"/>
              <a:gd name="connsiteY0" fmla="*/ 21265 h 343306"/>
              <a:gd name="connsiteX1" fmla="*/ 708129 w 708129"/>
              <a:gd name="connsiteY1" fmla="*/ 0 h 343306"/>
              <a:gd name="connsiteX2" fmla="*/ 697496 w 708129"/>
              <a:gd name="connsiteY2" fmla="*/ 279512 h 343306"/>
              <a:gd name="connsiteX3" fmla="*/ 106325 w 708129"/>
              <a:gd name="connsiteY3" fmla="*/ 343306 h 343306"/>
              <a:gd name="connsiteX4" fmla="*/ 261561 w 708129"/>
              <a:gd name="connsiteY4" fmla="*/ 298765 h 343306"/>
              <a:gd name="connsiteX5" fmla="*/ 91440 w 708129"/>
              <a:gd name="connsiteY5" fmla="*/ 160542 h 343306"/>
              <a:gd name="connsiteX6" fmla="*/ 0 w 708129"/>
              <a:gd name="connsiteY6" fmla="*/ 21265 h 343306"/>
              <a:gd name="connsiteX0" fmla="*/ 0 w 708129"/>
              <a:gd name="connsiteY0" fmla="*/ 21265 h 343306"/>
              <a:gd name="connsiteX1" fmla="*/ 708129 w 708129"/>
              <a:gd name="connsiteY1" fmla="*/ 0 h 343306"/>
              <a:gd name="connsiteX2" fmla="*/ 697496 w 708129"/>
              <a:gd name="connsiteY2" fmla="*/ 279512 h 343306"/>
              <a:gd name="connsiteX3" fmla="*/ 106325 w 708129"/>
              <a:gd name="connsiteY3" fmla="*/ 343306 h 343306"/>
              <a:gd name="connsiteX4" fmla="*/ 112705 w 708129"/>
              <a:gd name="connsiteY4" fmla="*/ 288133 h 343306"/>
              <a:gd name="connsiteX5" fmla="*/ 91440 w 708129"/>
              <a:gd name="connsiteY5" fmla="*/ 160542 h 343306"/>
              <a:gd name="connsiteX6" fmla="*/ 0 w 708129"/>
              <a:gd name="connsiteY6" fmla="*/ 21265 h 343306"/>
              <a:gd name="connsiteX0" fmla="*/ 0 w 708129"/>
              <a:gd name="connsiteY0" fmla="*/ 21265 h 288133"/>
              <a:gd name="connsiteX1" fmla="*/ 708129 w 708129"/>
              <a:gd name="connsiteY1" fmla="*/ 0 h 288133"/>
              <a:gd name="connsiteX2" fmla="*/ 697496 w 708129"/>
              <a:gd name="connsiteY2" fmla="*/ 279512 h 288133"/>
              <a:gd name="connsiteX3" fmla="*/ 308343 w 708129"/>
              <a:gd name="connsiteY3" fmla="*/ 279510 h 288133"/>
              <a:gd name="connsiteX4" fmla="*/ 112705 w 708129"/>
              <a:gd name="connsiteY4" fmla="*/ 288133 h 288133"/>
              <a:gd name="connsiteX5" fmla="*/ 91440 w 708129"/>
              <a:gd name="connsiteY5" fmla="*/ 160542 h 288133"/>
              <a:gd name="connsiteX6" fmla="*/ 0 w 708129"/>
              <a:gd name="connsiteY6" fmla="*/ 21265 h 288133"/>
              <a:gd name="connsiteX0" fmla="*/ 0 w 708129"/>
              <a:gd name="connsiteY0" fmla="*/ 21265 h 330663"/>
              <a:gd name="connsiteX1" fmla="*/ 708129 w 708129"/>
              <a:gd name="connsiteY1" fmla="*/ 0 h 330663"/>
              <a:gd name="connsiteX2" fmla="*/ 697496 w 708129"/>
              <a:gd name="connsiteY2" fmla="*/ 279512 h 330663"/>
              <a:gd name="connsiteX3" fmla="*/ 308343 w 708129"/>
              <a:gd name="connsiteY3" fmla="*/ 279510 h 330663"/>
              <a:gd name="connsiteX4" fmla="*/ 80807 w 708129"/>
              <a:gd name="connsiteY4" fmla="*/ 330663 h 330663"/>
              <a:gd name="connsiteX5" fmla="*/ 91440 w 708129"/>
              <a:gd name="connsiteY5" fmla="*/ 160542 h 330663"/>
              <a:gd name="connsiteX6" fmla="*/ 0 w 708129"/>
              <a:gd name="connsiteY6" fmla="*/ 21265 h 330663"/>
              <a:gd name="connsiteX0" fmla="*/ 0 w 708129"/>
              <a:gd name="connsiteY0" fmla="*/ 21265 h 330663"/>
              <a:gd name="connsiteX1" fmla="*/ 708129 w 708129"/>
              <a:gd name="connsiteY1" fmla="*/ 0 h 330663"/>
              <a:gd name="connsiteX2" fmla="*/ 697496 w 708129"/>
              <a:gd name="connsiteY2" fmla="*/ 279512 h 330663"/>
              <a:gd name="connsiteX3" fmla="*/ 223283 w 708129"/>
              <a:gd name="connsiteY3" fmla="*/ 279510 h 330663"/>
              <a:gd name="connsiteX4" fmla="*/ 80807 w 708129"/>
              <a:gd name="connsiteY4" fmla="*/ 330663 h 330663"/>
              <a:gd name="connsiteX5" fmla="*/ 91440 w 708129"/>
              <a:gd name="connsiteY5" fmla="*/ 160542 h 330663"/>
              <a:gd name="connsiteX6" fmla="*/ 0 w 708129"/>
              <a:gd name="connsiteY6" fmla="*/ 21265 h 330663"/>
              <a:gd name="connsiteX0" fmla="*/ 0 w 708129"/>
              <a:gd name="connsiteY0" fmla="*/ 21265 h 330663"/>
              <a:gd name="connsiteX1" fmla="*/ 708129 w 708129"/>
              <a:gd name="connsiteY1" fmla="*/ 0 h 330663"/>
              <a:gd name="connsiteX2" fmla="*/ 697496 w 708129"/>
              <a:gd name="connsiteY2" fmla="*/ 279512 h 330663"/>
              <a:gd name="connsiteX3" fmla="*/ 233915 w 708129"/>
              <a:gd name="connsiteY3" fmla="*/ 268877 h 330663"/>
              <a:gd name="connsiteX4" fmla="*/ 80807 w 708129"/>
              <a:gd name="connsiteY4" fmla="*/ 330663 h 330663"/>
              <a:gd name="connsiteX5" fmla="*/ 91440 w 708129"/>
              <a:gd name="connsiteY5" fmla="*/ 160542 h 330663"/>
              <a:gd name="connsiteX6" fmla="*/ 0 w 708129"/>
              <a:gd name="connsiteY6" fmla="*/ 21265 h 330663"/>
              <a:gd name="connsiteX0" fmla="*/ 0 w 708129"/>
              <a:gd name="connsiteY0" fmla="*/ 21265 h 330663"/>
              <a:gd name="connsiteX1" fmla="*/ 708129 w 708129"/>
              <a:gd name="connsiteY1" fmla="*/ 0 h 330663"/>
              <a:gd name="connsiteX2" fmla="*/ 697496 w 708129"/>
              <a:gd name="connsiteY2" fmla="*/ 279512 h 330663"/>
              <a:gd name="connsiteX3" fmla="*/ 223282 w 708129"/>
              <a:gd name="connsiteY3" fmla="*/ 300775 h 330663"/>
              <a:gd name="connsiteX4" fmla="*/ 80807 w 708129"/>
              <a:gd name="connsiteY4" fmla="*/ 330663 h 330663"/>
              <a:gd name="connsiteX5" fmla="*/ 91440 w 708129"/>
              <a:gd name="connsiteY5" fmla="*/ 160542 h 330663"/>
              <a:gd name="connsiteX6" fmla="*/ 0 w 708129"/>
              <a:gd name="connsiteY6" fmla="*/ 21265 h 330663"/>
              <a:gd name="connsiteX0" fmla="*/ 0 w 708129"/>
              <a:gd name="connsiteY0" fmla="*/ 21265 h 330663"/>
              <a:gd name="connsiteX1" fmla="*/ 708129 w 708129"/>
              <a:gd name="connsiteY1" fmla="*/ 0 h 330663"/>
              <a:gd name="connsiteX2" fmla="*/ 697496 w 708129"/>
              <a:gd name="connsiteY2" fmla="*/ 279512 h 330663"/>
              <a:gd name="connsiteX3" fmla="*/ 474213 w 708129"/>
              <a:gd name="connsiteY3" fmla="*/ 266868 h 330663"/>
              <a:gd name="connsiteX4" fmla="*/ 223282 w 708129"/>
              <a:gd name="connsiteY4" fmla="*/ 300775 h 330663"/>
              <a:gd name="connsiteX5" fmla="*/ 80807 w 708129"/>
              <a:gd name="connsiteY5" fmla="*/ 330663 h 330663"/>
              <a:gd name="connsiteX6" fmla="*/ 91440 w 708129"/>
              <a:gd name="connsiteY6" fmla="*/ 160542 h 330663"/>
              <a:gd name="connsiteX7" fmla="*/ 0 w 708129"/>
              <a:gd name="connsiteY7" fmla="*/ 21265 h 330663"/>
              <a:gd name="connsiteX0" fmla="*/ 0 w 708129"/>
              <a:gd name="connsiteY0" fmla="*/ 21265 h 330663"/>
              <a:gd name="connsiteX1" fmla="*/ 708129 w 708129"/>
              <a:gd name="connsiteY1" fmla="*/ 0 h 330663"/>
              <a:gd name="connsiteX2" fmla="*/ 697496 w 708129"/>
              <a:gd name="connsiteY2" fmla="*/ 279512 h 330663"/>
              <a:gd name="connsiteX3" fmla="*/ 506111 w 708129"/>
              <a:gd name="connsiteY3" fmla="*/ 288134 h 330663"/>
              <a:gd name="connsiteX4" fmla="*/ 223282 w 708129"/>
              <a:gd name="connsiteY4" fmla="*/ 300775 h 330663"/>
              <a:gd name="connsiteX5" fmla="*/ 80807 w 708129"/>
              <a:gd name="connsiteY5" fmla="*/ 330663 h 330663"/>
              <a:gd name="connsiteX6" fmla="*/ 91440 w 708129"/>
              <a:gd name="connsiteY6" fmla="*/ 160542 h 330663"/>
              <a:gd name="connsiteX7" fmla="*/ 0 w 708129"/>
              <a:gd name="connsiteY7" fmla="*/ 21265 h 330663"/>
              <a:gd name="connsiteX0" fmla="*/ 0 w 670029"/>
              <a:gd name="connsiteY0" fmla="*/ 21265 h 330663"/>
              <a:gd name="connsiteX1" fmla="*/ 670029 w 670029"/>
              <a:gd name="connsiteY1" fmla="*/ 0 h 330663"/>
              <a:gd name="connsiteX2" fmla="*/ 659396 w 670029"/>
              <a:gd name="connsiteY2" fmla="*/ 279512 h 330663"/>
              <a:gd name="connsiteX3" fmla="*/ 468011 w 670029"/>
              <a:gd name="connsiteY3" fmla="*/ 288134 h 330663"/>
              <a:gd name="connsiteX4" fmla="*/ 185182 w 670029"/>
              <a:gd name="connsiteY4" fmla="*/ 300775 h 330663"/>
              <a:gd name="connsiteX5" fmla="*/ 42707 w 670029"/>
              <a:gd name="connsiteY5" fmla="*/ 330663 h 330663"/>
              <a:gd name="connsiteX6" fmla="*/ 53340 w 670029"/>
              <a:gd name="connsiteY6" fmla="*/ 160542 h 330663"/>
              <a:gd name="connsiteX7" fmla="*/ 0 w 670029"/>
              <a:gd name="connsiteY7" fmla="*/ 21265 h 330663"/>
              <a:gd name="connsiteX0" fmla="*/ 0 w 670029"/>
              <a:gd name="connsiteY0" fmla="*/ 21265 h 330663"/>
              <a:gd name="connsiteX1" fmla="*/ 670029 w 670029"/>
              <a:gd name="connsiteY1" fmla="*/ 0 h 330663"/>
              <a:gd name="connsiteX2" fmla="*/ 659396 w 670029"/>
              <a:gd name="connsiteY2" fmla="*/ 279512 h 330663"/>
              <a:gd name="connsiteX3" fmla="*/ 468011 w 670029"/>
              <a:gd name="connsiteY3" fmla="*/ 288134 h 330663"/>
              <a:gd name="connsiteX4" fmla="*/ 185182 w 670029"/>
              <a:gd name="connsiteY4" fmla="*/ 300775 h 330663"/>
              <a:gd name="connsiteX5" fmla="*/ 42707 w 670029"/>
              <a:gd name="connsiteY5" fmla="*/ 330663 h 330663"/>
              <a:gd name="connsiteX6" fmla="*/ 40640 w 670029"/>
              <a:gd name="connsiteY6" fmla="*/ 90692 h 330663"/>
              <a:gd name="connsiteX7" fmla="*/ 0 w 670029"/>
              <a:gd name="connsiteY7" fmla="*/ 21265 h 330663"/>
              <a:gd name="connsiteX0" fmla="*/ 0 w 670029"/>
              <a:gd name="connsiteY0" fmla="*/ 21265 h 330663"/>
              <a:gd name="connsiteX1" fmla="*/ 670029 w 670029"/>
              <a:gd name="connsiteY1" fmla="*/ 0 h 330663"/>
              <a:gd name="connsiteX2" fmla="*/ 659396 w 670029"/>
              <a:gd name="connsiteY2" fmla="*/ 279512 h 330663"/>
              <a:gd name="connsiteX3" fmla="*/ 468011 w 670029"/>
              <a:gd name="connsiteY3" fmla="*/ 288134 h 330663"/>
              <a:gd name="connsiteX4" fmla="*/ 185182 w 670029"/>
              <a:gd name="connsiteY4" fmla="*/ 300775 h 330663"/>
              <a:gd name="connsiteX5" fmla="*/ 42707 w 670029"/>
              <a:gd name="connsiteY5" fmla="*/ 330663 h 330663"/>
              <a:gd name="connsiteX6" fmla="*/ 21590 w 670029"/>
              <a:gd name="connsiteY6" fmla="*/ 77992 h 330663"/>
              <a:gd name="connsiteX7" fmla="*/ 0 w 670029"/>
              <a:gd name="connsiteY7" fmla="*/ 21265 h 330663"/>
              <a:gd name="connsiteX0" fmla="*/ 0 w 670029"/>
              <a:gd name="connsiteY0" fmla="*/ 21265 h 330663"/>
              <a:gd name="connsiteX1" fmla="*/ 670029 w 670029"/>
              <a:gd name="connsiteY1" fmla="*/ 0 h 330663"/>
              <a:gd name="connsiteX2" fmla="*/ 659396 w 670029"/>
              <a:gd name="connsiteY2" fmla="*/ 279512 h 330663"/>
              <a:gd name="connsiteX3" fmla="*/ 468011 w 670029"/>
              <a:gd name="connsiteY3" fmla="*/ 288134 h 330663"/>
              <a:gd name="connsiteX4" fmla="*/ 166132 w 670029"/>
              <a:gd name="connsiteY4" fmla="*/ 281725 h 330663"/>
              <a:gd name="connsiteX5" fmla="*/ 42707 w 670029"/>
              <a:gd name="connsiteY5" fmla="*/ 330663 h 330663"/>
              <a:gd name="connsiteX6" fmla="*/ 21590 w 670029"/>
              <a:gd name="connsiteY6" fmla="*/ 77992 h 330663"/>
              <a:gd name="connsiteX7" fmla="*/ 0 w 670029"/>
              <a:gd name="connsiteY7" fmla="*/ 21265 h 330663"/>
              <a:gd name="connsiteX0" fmla="*/ 0 w 659396"/>
              <a:gd name="connsiteY0" fmla="*/ 21265 h 330663"/>
              <a:gd name="connsiteX1" fmla="*/ 631929 w 659396"/>
              <a:gd name="connsiteY1" fmla="*/ 0 h 330663"/>
              <a:gd name="connsiteX2" fmla="*/ 659396 w 659396"/>
              <a:gd name="connsiteY2" fmla="*/ 279512 h 330663"/>
              <a:gd name="connsiteX3" fmla="*/ 468011 w 659396"/>
              <a:gd name="connsiteY3" fmla="*/ 288134 h 330663"/>
              <a:gd name="connsiteX4" fmla="*/ 166132 w 659396"/>
              <a:gd name="connsiteY4" fmla="*/ 281725 h 330663"/>
              <a:gd name="connsiteX5" fmla="*/ 42707 w 659396"/>
              <a:gd name="connsiteY5" fmla="*/ 330663 h 330663"/>
              <a:gd name="connsiteX6" fmla="*/ 21590 w 659396"/>
              <a:gd name="connsiteY6" fmla="*/ 77992 h 330663"/>
              <a:gd name="connsiteX7" fmla="*/ 0 w 659396"/>
              <a:gd name="connsiteY7" fmla="*/ 21265 h 330663"/>
              <a:gd name="connsiteX0" fmla="*/ 0 w 640346"/>
              <a:gd name="connsiteY0" fmla="*/ 21265 h 330663"/>
              <a:gd name="connsiteX1" fmla="*/ 631929 w 640346"/>
              <a:gd name="connsiteY1" fmla="*/ 0 h 330663"/>
              <a:gd name="connsiteX2" fmla="*/ 640346 w 640346"/>
              <a:gd name="connsiteY2" fmla="*/ 266812 h 330663"/>
              <a:gd name="connsiteX3" fmla="*/ 468011 w 640346"/>
              <a:gd name="connsiteY3" fmla="*/ 288134 h 330663"/>
              <a:gd name="connsiteX4" fmla="*/ 166132 w 640346"/>
              <a:gd name="connsiteY4" fmla="*/ 281725 h 330663"/>
              <a:gd name="connsiteX5" fmla="*/ 42707 w 640346"/>
              <a:gd name="connsiteY5" fmla="*/ 330663 h 330663"/>
              <a:gd name="connsiteX6" fmla="*/ 21590 w 640346"/>
              <a:gd name="connsiteY6" fmla="*/ 77992 h 330663"/>
              <a:gd name="connsiteX7" fmla="*/ 0 w 640346"/>
              <a:gd name="connsiteY7" fmla="*/ 21265 h 330663"/>
              <a:gd name="connsiteX0" fmla="*/ 0 w 640346"/>
              <a:gd name="connsiteY0" fmla="*/ 21265 h 330663"/>
              <a:gd name="connsiteX1" fmla="*/ 631929 w 640346"/>
              <a:gd name="connsiteY1" fmla="*/ 0 h 330663"/>
              <a:gd name="connsiteX2" fmla="*/ 640346 w 640346"/>
              <a:gd name="connsiteY2" fmla="*/ 266812 h 330663"/>
              <a:gd name="connsiteX3" fmla="*/ 366411 w 640346"/>
              <a:gd name="connsiteY3" fmla="*/ 288134 h 330663"/>
              <a:gd name="connsiteX4" fmla="*/ 166132 w 640346"/>
              <a:gd name="connsiteY4" fmla="*/ 281725 h 330663"/>
              <a:gd name="connsiteX5" fmla="*/ 42707 w 640346"/>
              <a:gd name="connsiteY5" fmla="*/ 330663 h 330663"/>
              <a:gd name="connsiteX6" fmla="*/ 21590 w 640346"/>
              <a:gd name="connsiteY6" fmla="*/ 77992 h 330663"/>
              <a:gd name="connsiteX7" fmla="*/ 0 w 640346"/>
              <a:gd name="connsiteY7" fmla="*/ 21265 h 330663"/>
              <a:gd name="connsiteX0" fmla="*/ 0 w 633996"/>
              <a:gd name="connsiteY0" fmla="*/ 21265 h 330663"/>
              <a:gd name="connsiteX1" fmla="*/ 631929 w 633996"/>
              <a:gd name="connsiteY1" fmla="*/ 0 h 330663"/>
              <a:gd name="connsiteX2" fmla="*/ 633996 w 633996"/>
              <a:gd name="connsiteY2" fmla="*/ 292212 h 330663"/>
              <a:gd name="connsiteX3" fmla="*/ 366411 w 633996"/>
              <a:gd name="connsiteY3" fmla="*/ 288134 h 330663"/>
              <a:gd name="connsiteX4" fmla="*/ 166132 w 633996"/>
              <a:gd name="connsiteY4" fmla="*/ 281725 h 330663"/>
              <a:gd name="connsiteX5" fmla="*/ 42707 w 633996"/>
              <a:gd name="connsiteY5" fmla="*/ 330663 h 330663"/>
              <a:gd name="connsiteX6" fmla="*/ 21590 w 633996"/>
              <a:gd name="connsiteY6" fmla="*/ 77992 h 330663"/>
              <a:gd name="connsiteX7" fmla="*/ 0 w 633996"/>
              <a:gd name="connsiteY7" fmla="*/ 21265 h 330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3996" h="330663">
                <a:moveTo>
                  <a:pt x="0" y="21265"/>
                </a:moveTo>
                <a:lnTo>
                  <a:pt x="631929" y="0"/>
                </a:lnTo>
                <a:lnTo>
                  <a:pt x="633996" y="292212"/>
                </a:lnTo>
                <a:lnTo>
                  <a:pt x="366411" y="288134"/>
                </a:lnTo>
                <a:lnTo>
                  <a:pt x="166132" y="281725"/>
                </a:lnTo>
                <a:lnTo>
                  <a:pt x="42707" y="330663"/>
                </a:lnTo>
                <a:lnTo>
                  <a:pt x="21590" y="77992"/>
                </a:lnTo>
                <a:lnTo>
                  <a:pt x="0" y="21265"/>
                </a:lnTo>
                <a:close/>
              </a:path>
            </a:pathLst>
          </a:cu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sz="2400" dirty="0">
              <a:solidFill>
                <a:prstClr val="white">
                  <a:lumMod val="85000"/>
                </a:prstClr>
              </a:solidFill>
              <a:latin typeface="Segoe Condensed" pitchFamily="34" charset="0"/>
            </a:endParaRPr>
          </a:p>
        </p:txBody>
      </p:sp>
      <p:grpSp>
        <p:nvGrpSpPr>
          <p:cNvPr id="73" name="Group 72"/>
          <p:cNvGrpSpPr/>
          <p:nvPr/>
        </p:nvGrpSpPr>
        <p:grpSpPr>
          <a:xfrm>
            <a:off x="-146740" y="2878783"/>
            <a:ext cx="8985940" cy="3826817"/>
            <a:chOff x="-146740" y="2878783"/>
            <a:chExt cx="8985940" cy="3826817"/>
          </a:xfrm>
        </p:grpSpPr>
        <p:grpSp>
          <p:nvGrpSpPr>
            <p:cNvPr id="74" name="Group 73"/>
            <p:cNvGrpSpPr/>
            <p:nvPr/>
          </p:nvGrpSpPr>
          <p:grpSpPr>
            <a:xfrm>
              <a:off x="4136544" y="5136514"/>
              <a:ext cx="976808" cy="1569086"/>
              <a:chOff x="4136544" y="4877931"/>
              <a:chExt cx="976808" cy="1827669"/>
            </a:xfrm>
          </p:grpSpPr>
          <p:grpSp>
            <p:nvGrpSpPr>
              <p:cNvPr id="192" name="Group 191"/>
              <p:cNvGrpSpPr/>
              <p:nvPr/>
            </p:nvGrpSpPr>
            <p:grpSpPr>
              <a:xfrm>
                <a:off x="4136544" y="6362783"/>
                <a:ext cx="216419" cy="238391"/>
                <a:chOff x="3616660" y="6078661"/>
                <a:chExt cx="216419" cy="238391"/>
              </a:xfrm>
            </p:grpSpPr>
            <p:sp>
              <p:nvSpPr>
                <p:cNvPr id="194" name="Freeform 193"/>
                <p:cNvSpPr/>
                <p:nvPr/>
              </p:nvSpPr>
              <p:spPr>
                <a:xfrm>
                  <a:off x="3627294" y="61598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5" name="Rectangle 194"/>
                <p:cNvSpPr/>
                <p:nvPr/>
              </p:nvSpPr>
              <p:spPr>
                <a:xfrm flipH="1">
                  <a:off x="3616660" y="62554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6" name="Rectangle 195"/>
                <p:cNvSpPr/>
                <p:nvPr/>
              </p:nvSpPr>
              <p:spPr>
                <a:xfrm flipH="1">
                  <a:off x="3674166" y="61177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97" name="Rectangle 196"/>
                <p:cNvSpPr/>
                <p:nvPr/>
              </p:nvSpPr>
              <p:spPr>
                <a:xfrm flipH="1">
                  <a:off x="3627569" y="60786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93" name="Rounded Rectangle 8"/>
              <p:cNvSpPr/>
              <p:nvPr/>
            </p:nvSpPr>
            <p:spPr>
              <a:xfrm>
                <a:off x="4326660" y="4877931"/>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grpSp>
        <p:sp>
          <p:nvSpPr>
            <p:cNvPr id="75" name="TextBox 74"/>
            <p:cNvSpPr txBox="1"/>
            <p:nvPr/>
          </p:nvSpPr>
          <p:spPr>
            <a:xfrm>
              <a:off x="4131567" y="5954166"/>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grpSp>
          <p:nvGrpSpPr>
            <p:cNvPr id="76" name="Group 75"/>
            <p:cNvGrpSpPr/>
            <p:nvPr/>
          </p:nvGrpSpPr>
          <p:grpSpPr>
            <a:xfrm>
              <a:off x="-146740" y="2894735"/>
              <a:ext cx="8985940" cy="3645693"/>
              <a:chOff x="-825500" y="1849503"/>
              <a:chExt cx="8985940" cy="4246497"/>
            </a:xfrm>
          </p:grpSpPr>
          <p:cxnSp>
            <p:nvCxnSpPr>
              <p:cNvPr id="172" name="Straight Connector 171"/>
              <p:cNvCxnSpPr/>
              <p:nvPr/>
            </p:nvCxnSpPr>
            <p:spPr>
              <a:xfrm rot="5400000" flipH="1" flipV="1">
                <a:off x="6455835" y="2328659"/>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rot="5400000" flipH="1" flipV="1">
                <a:off x="6823988" y="3752480"/>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a:off x="-825500" y="4878489"/>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80" name="Freeform 179"/>
              <p:cNvSpPr/>
              <p:nvPr/>
            </p:nvSpPr>
            <p:spPr>
              <a:xfrm>
                <a:off x="2438401" y="4048385"/>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1" name="Freeform 180"/>
              <p:cNvSpPr/>
              <p:nvPr/>
            </p:nvSpPr>
            <p:spPr>
              <a:xfrm rot="16200000" flipH="1">
                <a:off x="3833635" y="4741143"/>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182" name="Freeform 181"/>
              <p:cNvSpPr/>
              <p:nvPr/>
            </p:nvSpPr>
            <p:spPr>
              <a:xfrm flipH="1">
                <a:off x="3833648" y="3909908"/>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3" name="Freeform 182"/>
              <p:cNvSpPr/>
              <p:nvPr/>
            </p:nvSpPr>
            <p:spPr>
              <a:xfrm rot="16200000">
                <a:off x="5753770" y="1968282"/>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4" name="Freeform 183"/>
              <p:cNvSpPr/>
              <p:nvPr/>
            </p:nvSpPr>
            <p:spPr>
              <a:xfrm rot="16200000" flipH="1">
                <a:off x="5352385" y="4533528"/>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185" name="Freeform 184"/>
              <p:cNvSpPr/>
              <p:nvPr/>
            </p:nvSpPr>
            <p:spPr>
              <a:xfrm>
                <a:off x="5953332" y="4599101"/>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6" name="Freeform 185"/>
              <p:cNvSpPr/>
              <p:nvPr/>
            </p:nvSpPr>
            <p:spPr>
              <a:xfrm>
                <a:off x="7635978" y="4599083"/>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87" name="Freeform 186"/>
              <p:cNvSpPr/>
              <p:nvPr/>
            </p:nvSpPr>
            <p:spPr>
              <a:xfrm>
                <a:off x="3702516" y="2599575"/>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88" name="Straight Connector 187"/>
              <p:cNvCxnSpPr/>
              <p:nvPr/>
            </p:nvCxnSpPr>
            <p:spPr>
              <a:xfrm rot="5400000" flipH="1" flipV="1">
                <a:off x="6039963" y="2585256"/>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grpSp>
        <p:grpSp>
          <p:nvGrpSpPr>
            <p:cNvPr id="80" name="Group 79"/>
            <p:cNvGrpSpPr/>
            <p:nvPr/>
          </p:nvGrpSpPr>
          <p:grpSpPr>
            <a:xfrm>
              <a:off x="4905738" y="3004754"/>
              <a:ext cx="3774022" cy="3459473"/>
              <a:chOff x="4226978" y="1990211"/>
              <a:chExt cx="3774022" cy="4029588"/>
            </a:xfrm>
          </p:grpSpPr>
          <p:cxnSp>
            <p:nvCxnSpPr>
              <p:cNvPr id="125" name="Straight Connector 124"/>
              <p:cNvCxnSpPr/>
              <p:nvPr/>
            </p:nvCxnSpPr>
            <p:spPr>
              <a:xfrm rot="5400000">
                <a:off x="6387024" y="2319635"/>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126" name="Freeform 125"/>
              <p:cNvSpPr/>
              <p:nvPr/>
            </p:nvSpPr>
            <p:spPr>
              <a:xfrm rot="16200000" flipH="1">
                <a:off x="3969056" y="4862461"/>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127" name="Freeform 126"/>
              <p:cNvSpPr/>
              <p:nvPr/>
            </p:nvSpPr>
            <p:spPr>
              <a:xfrm rot="16200000" flipH="1">
                <a:off x="5474359" y="4637512"/>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135" name="Freeform 134"/>
              <p:cNvSpPr/>
              <p:nvPr/>
            </p:nvSpPr>
            <p:spPr>
              <a:xfrm flipH="1">
                <a:off x="4226978" y="4065871"/>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55" name="Freeform 154"/>
              <p:cNvSpPr/>
              <p:nvPr/>
            </p:nvSpPr>
            <p:spPr>
              <a:xfrm rot="16200000">
                <a:off x="5788622" y="1874059"/>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61" name="Straight Connector 160"/>
              <p:cNvCxnSpPr/>
              <p:nvPr/>
            </p:nvCxnSpPr>
            <p:spPr>
              <a:xfrm rot="5400000">
                <a:off x="6434543" y="3872202"/>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163" name="Freeform 162"/>
              <p:cNvSpPr/>
              <p:nvPr/>
            </p:nvSpPr>
            <p:spPr>
              <a:xfrm>
                <a:off x="6084557" y="4692130"/>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171" name="Straight Connector 170"/>
              <p:cNvCxnSpPr/>
              <p:nvPr/>
            </p:nvCxnSpPr>
            <p:spPr>
              <a:xfrm rot="5400000" flipH="1" flipV="1">
                <a:off x="4103027" y="4535640"/>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grpSp>
        <p:grpSp>
          <p:nvGrpSpPr>
            <p:cNvPr id="81" name="Group 80"/>
            <p:cNvGrpSpPr/>
            <p:nvPr/>
          </p:nvGrpSpPr>
          <p:grpSpPr>
            <a:xfrm>
              <a:off x="4110782" y="3404854"/>
              <a:ext cx="271991" cy="252746"/>
              <a:chOff x="3432022" y="2423059"/>
              <a:chExt cx="271991" cy="294398"/>
            </a:xfrm>
          </p:grpSpPr>
          <p:sp>
            <p:nvSpPr>
              <p:cNvPr id="109" name="Freeform 108"/>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0" name="Rectangle 109"/>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1"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2" name="Rectangle 111"/>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ectangle 12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82" name="Rounded Rectangle 130"/>
            <p:cNvSpPr/>
            <p:nvPr/>
          </p:nvSpPr>
          <p:spPr>
            <a:xfrm>
              <a:off x="1077929" y="5436912"/>
              <a:ext cx="313101" cy="125688"/>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8" name="Oval 87"/>
            <p:cNvSpPr/>
            <p:nvPr/>
          </p:nvSpPr>
          <p:spPr>
            <a:xfrm>
              <a:off x="1129770" y="5343080"/>
              <a:ext cx="212445" cy="6712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9" name="Rounded Rectangle 19"/>
            <p:cNvSpPr/>
            <p:nvPr/>
          </p:nvSpPr>
          <p:spPr>
            <a:xfrm>
              <a:off x="6783923" y="2878783"/>
              <a:ext cx="240736" cy="4571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91" name="Group 90"/>
            <p:cNvGrpSpPr/>
            <p:nvPr/>
          </p:nvGrpSpPr>
          <p:grpSpPr>
            <a:xfrm>
              <a:off x="6362634" y="2946966"/>
              <a:ext cx="1555126" cy="1472634"/>
              <a:chOff x="6362634" y="2415407"/>
              <a:chExt cx="1555126" cy="1715322"/>
            </a:xfrm>
          </p:grpSpPr>
          <p:grpSp>
            <p:nvGrpSpPr>
              <p:cNvPr id="97" name="Group 96"/>
              <p:cNvGrpSpPr/>
              <p:nvPr/>
            </p:nvGrpSpPr>
            <p:grpSpPr>
              <a:xfrm>
                <a:off x="6938594" y="3693649"/>
                <a:ext cx="979166" cy="437080"/>
                <a:chOff x="9753600" y="2787444"/>
                <a:chExt cx="979166" cy="437080"/>
              </a:xfrm>
            </p:grpSpPr>
            <p:sp>
              <p:nvSpPr>
                <p:cNvPr id="102" name="Trapezoid 101"/>
                <p:cNvSpPr/>
                <p:nvPr/>
              </p:nvSpPr>
              <p:spPr>
                <a:xfrm>
                  <a:off x="10162591" y="2787444"/>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Rectangle 102"/>
                <p:cNvSpPr/>
                <p:nvPr/>
              </p:nvSpPr>
              <p:spPr>
                <a:xfrm>
                  <a:off x="9993483" y="2930760"/>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Rectangle 103"/>
                <p:cNvSpPr/>
                <p:nvPr/>
              </p:nvSpPr>
              <p:spPr>
                <a:xfrm>
                  <a:off x="9753600" y="3051556"/>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5" name="Rectangle 57"/>
                <p:cNvSpPr/>
                <p:nvPr/>
              </p:nvSpPr>
              <p:spPr>
                <a:xfrm>
                  <a:off x="9753600" y="3086149"/>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ectangle 105"/>
                <p:cNvSpPr/>
                <p:nvPr/>
              </p:nvSpPr>
              <p:spPr>
                <a:xfrm>
                  <a:off x="10243183" y="3051555"/>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Rectangle 106"/>
                <p:cNvSpPr/>
                <p:nvPr/>
              </p:nvSpPr>
              <p:spPr>
                <a:xfrm>
                  <a:off x="10414967" y="2930760"/>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8" name="Rectangle 107"/>
                <p:cNvSpPr/>
                <p:nvPr/>
              </p:nvSpPr>
              <p:spPr>
                <a:xfrm>
                  <a:off x="10218186" y="2814351"/>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98" name="Group 97"/>
              <p:cNvGrpSpPr/>
              <p:nvPr/>
            </p:nvGrpSpPr>
            <p:grpSpPr>
              <a:xfrm>
                <a:off x="6362634" y="2415407"/>
                <a:ext cx="627634" cy="481474"/>
                <a:chOff x="6362634" y="2415407"/>
                <a:chExt cx="627634" cy="481474"/>
              </a:xfrm>
            </p:grpSpPr>
            <p:sp>
              <p:nvSpPr>
                <p:cNvPr id="99" name="Chord 98"/>
                <p:cNvSpPr/>
                <p:nvPr/>
              </p:nvSpPr>
              <p:spPr>
                <a:xfrm rot="16200000">
                  <a:off x="6362634" y="2459829"/>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Chord 24"/>
                <p:cNvSpPr/>
                <p:nvPr/>
              </p:nvSpPr>
              <p:spPr>
                <a:xfrm rot="5400000" flipV="1">
                  <a:off x="6537455" y="2424738"/>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18"/>
                <p:cNvSpPr/>
                <p:nvPr/>
              </p:nvSpPr>
              <p:spPr>
                <a:xfrm>
                  <a:off x="6818313" y="2415407"/>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sp>
          <p:nvSpPr>
            <p:cNvPr id="94" name="Rectangle 93"/>
            <p:cNvSpPr/>
            <p:nvPr/>
          </p:nvSpPr>
          <p:spPr>
            <a:xfrm>
              <a:off x="6865243" y="3002281"/>
              <a:ext cx="83914" cy="4571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7" name="Group 6"/>
          <p:cNvGrpSpPr/>
          <p:nvPr/>
        </p:nvGrpSpPr>
        <p:grpSpPr>
          <a:xfrm>
            <a:off x="6936337" y="5831921"/>
            <a:ext cx="1311154" cy="811666"/>
            <a:chOff x="5071911" y="5793481"/>
            <a:chExt cx="1311154" cy="811666"/>
          </a:xfrm>
        </p:grpSpPr>
        <p:sp>
          <p:nvSpPr>
            <p:cNvPr id="113" name="Moon 104"/>
            <p:cNvSpPr/>
            <p:nvPr/>
          </p:nvSpPr>
          <p:spPr>
            <a:xfrm rot="5400000" flipH="1">
              <a:off x="5540180" y="5450084"/>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4" name="Block Arc 11"/>
            <p:cNvSpPr/>
            <p:nvPr/>
          </p:nvSpPr>
          <p:spPr>
            <a:xfrm flipH="1">
              <a:off x="5134347" y="6043224"/>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Block Arc 114"/>
            <p:cNvSpPr/>
            <p:nvPr/>
          </p:nvSpPr>
          <p:spPr>
            <a:xfrm>
              <a:off x="5665580" y="6043224"/>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6" name="Freeform 13"/>
            <p:cNvSpPr/>
            <p:nvPr/>
          </p:nvSpPr>
          <p:spPr>
            <a:xfrm flipH="1">
              <a:off x="5081925" y="5793481"/>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98"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valve </a:t>
            </a:r>
            <a:r>
              <a:rPr lang="en-US" sz="4800" dirty="0" smtClean="0">
                <a:solidFill>
                  <a:schemeClr val="bg1"/>
                </a:solidFill>
                <a:latin typeface="Segoe UI Light" pitchFamily="34" charset="0"/>
                <a:ea typeface="Segoe UI" pitchFamily="34" charset="0"/>
                <a:cs typeface="Segoe UI" pitchFamily="34" charset="0"/>
              </a:rPr>
              <a:t>mechanics: </a:t>
            </a:r>
            <a:r>
              <a:rPr lang="en-US" sz="4000" dirty="0" smtClean="0">
                <a:solidFill>
                  <a:schemeClr val="bg1"/>
                </a:solidFill>
                <a:latin typeface="Segoe UI Light" pitchFamily="34" charset="0"/>
                <a:ea typeface="Segoe UI" pitchFamily="34" charset="0"/>
                <a:cs typeface="Segoe UI" pitchFamily="34" charset="0"/>
              </a:rPr>
              <a:t>flow rate</a:t>
            </a:r>
            <a:endParaRPr lang="en-US" sz="4800" dirty="0">
              <a:solidFill>
                <a:schemeClr val="bg1"/>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3525745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fade">
                                      <p:cBhvr>
                                        <p:cTn id="13" dur="500"/>
                                        <p:tgtEl>
                                          <p:spTgt spid="10"/>
                                        </p:tgtEl>
                                      </p:cBhvr>
                                    </p:animEffect>
                                  </p:childTnLst>
                                </p:cTn>
                              </p:par>
                            </p:childTnLst>
                          </p:cTn>
                        </p:par>
                        <p:par>
                          <p:cTn id="14" fill="hold">
                            <p:stCondLst>
                              <p:cond delay="500"/>
                            </p:stCondLst>
                            <p:childTnLst>
                              <p:par>
                                <p:cTn id="15" presetID="22" presetClass="entr" presetSubtype="1" fill="hold" grpId="0" nodeType="afterEffect">
                                  <p:stCondLst>
                                    <p:cond delay="0"/>
                                  </p:stCondLst>
                                  <p:childTnLst>
                                    <p:set>
                                      <p:cBhvr>
                                        <p:cTn id="16" dur="1" fill="hold">
                                          <p:stCondLst>
                                            <p:cond delay="0"/>
                                          </p:stCondLst>
                                        </p:cTn>
                                        <p:tgtEl>
                                          <p:spTgt spid="86"/>
                                        </p:tgtEl>
                                        <p:attrNameLst>
                                          <p:attrName>style.visibility</p:attrName>
                                        </p:attrNameLst>
                                      </p:cBhvr>
                                      <p:to>
                                        <p:strVal val="visible"/>
                                      </p:to>
                                    </p:set>
                                    <p:animEffect transition="in" filter="wipe(up)">
                                      <p:cBhvr>
                                        <p:cTn id="17" dur="500"/>
                                        <p:tgtEl>
                                          <p:spTgt spid="86"/>
                                        </p:tgtEl>
                                      </p:cBhvr>
                                    </p:animEffect>
                                  </p:childTnLst>
                                </p:cTn>
                              </p:par>
                            </p:childTnLst>
                          </p:cTn>
                        </p:par>
                        <p:par>
                          <p:cTn id="18" fill="hold">
                            <p:stCondLst>
                              <p:cond delay="1000"/>
                            </p:stCondLst>
                            <p:childTnLst>
                              <p:par>
                                <p:cTn id="19" presetID="22" presetClass="entr" presetSubtype="1" fill="hold" grpId="0" nodeType="afterEffect">
                                  <p:stCondLst>
                                    <p:cond delay="0"/>
                                  </p:stCondLst>
                                  <p:childTnLst>
                                    <p:set>
                                      <p:cBhvr>
                                        <p:cTn id="20" dur="1" fill="hold">
                                          <p:stCondLst>
                                            <p:cond delay="0"/>
                                          </p:stCondLst>
                                        </p:cTn>
                                        <p:tgtEl>
                                          <p:spTgt spid="87"/>
                                        </p:tgtEl>
                                        <p:attrNameLst>
                                          <p:attrName>style.visibility</p:attrName>
                                        </p:attrNameLst>
                                      </p:cBhvr>
                                      <p:to>
                                        <p:strVal val="visible"/>
                                      </p:to>
                                    </p:set>
                                    <p:animEffect transition="in" filter="wipe(up)">
                                      <p:cBhvr>
                                        <p:cTn id="21" dur="500"/>
                                        <p:tgtEl>
                                          <p:spTgt spid="87"/>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90"/>
                                        </p:tgtEl>
                                        <p:attrNameLst>
                                          <p:attrName>style.visibility</p:attrName>
                                        </p:attrNameLst>
                                      </p:cBhvr>
                                      <p:to>
                                        <p:strVal val="visible"/>
                                      </p:to>
                                    </p:set>
                                    <p:animEffect transition="in" filter="wipe(up)">
                                      <p:cBhvr>
                                        <p:cTn id="25" dur="5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 grpId="0" animBg="1"/>
      <p:bldP spid="87" grpId="0" animBg="1"/>
      <p:bldP spid="90"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6" name="Straight Connector 125"/>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Trapezoid 71"/>
          <p:cNvSpPr/>
          <p:nvPr/>
        </p:nvSpPr>
        <p:spPr>
          <a:xfrm>
            <a:off x="6668840"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grpSp>
        <p:nvGrpSpPr>
          <p:cNvPr id="117" name="Group 116"/>
          <p:cNvGrpSpPr/>
          <p:nvPr/>
        </p:nvGrpSpPr>
        <p:grpSpPr>
          <a:xfrm>
            <a:off x="1464945" y="1396367"/>
            <a:ext cx="1968262" cy="2047876"/>
            <a:chOff x="1457325" y="1381126"/>
            <a:chExt cx="1968262" cy="2047876"/>
          </a:xfrm>
        </p:grpSpPr>
        <p:sp>
          <p:nvSpPr>
            <p:cNvPr id="118" name="Freeform 117"/>
            <p:cNvSpPr/>
            <p:nvPr/>
          </p:nvSpPr>
          <p:spPr>
            <a:xfrm>
              <a:off x="2867024" y="1381126"/>
              <a:ext cx="558563" cy="2047876"/>
            </a:xfrm>
            <a:custGeom>
              <a:avLst/>
              <a:gdLst>
                <a:gd name="connsiteX0" fmla="*/ 0 w 573206"/>
                <a:gd name="connsiteY0" fmla="*/ 0 h 1978925"/>
                <a:gd name="connsiteX1" fmla="*/ 573206 w 573206"/>
                <a:gd name="connsiteY1" fmla="*/ 1146412 h 1978925"/>
                <a:gd name="connsiteX2" fmla="*/ 559558 w 573206"/>
                <a:gd name="connsiteY2" fmla="*/ 1337480 h 1978925"/>
                <a:gd name="connsiteX3" fmla="*/ 0 w 573206"/>
                <a:gd name="connsiteY3" fmla="*/ 1978925 h 1978925"/>
                <a:gd name="connsiteX4" fmla="*/ 0 w 573206"/>
                <a:gd name="connsiteY4" fmla="*/ 0 h 1978925"/>
                <a:gd name="connsiteX0" fmla="*/ 0 w 606188"/>
                <a:gd name="connsiteY0" fmla="*/ 0 h 2075597"/>
                <a:gd name="connsiteX1" fmla="*/ 606188 w 606188"/>
                <a:gd name="connsiteY1" fmla="*/ 1243084 h 2075597"/>
                <a:gd name="connsiteX2" fmla="*/ 592540 w 606188"/>
                <a:gd name="connsiteY2" fmla="*/ 1434152 h 2075597"/>
                <a:gd name="connsiteX3" fmla="*/ 32982 w 606188"/>
                <a:gd name="connsiteY3" fmla="*/ 2075597 h 2075597"/>
                <a:gd name="connsiteX4" fmla="*/ 0 w 606188"/>
                <a:gd name="connsiteY4" fmla="*/ 0 h 2075597"/>
                <a:gd name="connsiteX0" fmla="*/ 0 w 606188"/>
                <a:gd name="connsiteY0" fmla="*/ 0 h 2133600"/>
                <a:gd name="connsiteX1" fmla="*/ 606188 w 606188"/>
                <a:gd name="connsiteY1" fmla="*/ 1243084 h 2133600"/>
                <a:gd name="connsiteX2" fmla="*/ 592540 w 606188"/>
                <a:gd name="connsiteY2" fmla="*/ 1434152 h 2133600"/>
                <a:gd name="connsiteX3" fmla="*/ 76200 w 606188"/>
                <a:gd name="connsiteY3" fmla="*/ 2133600 h 2133600"/>
                <a:gd name="connsiteX4" fmla="*/ 0 w 606188"/>
                <a:gd name="connsiteY4" fmla="*/ 0 h 2133600"/>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58563"/>
                <a:gd name="connsiteY0" fmla="*/ 0 h 2047876"/>
                <a:gd name="connsiteX1" fmla="*/ 558563 w 558563"/>
                <a:gd name="connsiteY1" fmla="*/ 1157360 h 2047876"/>
                <a:gd name="connsiteX2" fmla="*/ 544915 w 558563"/>
                <a:gd name="connsiteY2" fmla="*/ 1348428 h 2047876"/>
                <a:gd name="connsiteX3" fmla="*/ 28575 w 558563"/>
                <a:gd name="connsiteY3" fmla="*/ 2047876 h 2047876"/>
                <a:gd name="connsiteX4" fmla="*/ 0 w 558563"/>
                <a:gd name="connsiteY4" fmla="*/ 0 h 2047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563" h="2047876">
                  <a:moveTo>
                    <a:pt x="0" y="0"/>
                  </a:moveTo>
                  <a:lnTo>
                    <a:pt x="558563" y="1157360"/>
                  </a:lnTo>
                  <a:lnTo>
                    <a:pt x="544915" y="1348428"/>
                  </a:lnTo>
                  <a:lnTo>
                    <a:pt x="28575" y="2047876"/>
                  </a:lnTo>
                  <a:lnTo>
                    <a:pt x="0" y="0"/>
                  </a:lnTo>
                  <a:close/>
                </a:path>
              </a:pathLst>
            </a:custGeom>
            <a:solidFill>
              <a:schemeClr val="accent3">
                <a:lumMod val="60000"/>
                <a:lumOff val="40000"/>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125" name="Picture 124" descr="C:\research\projects\HomeSensing\Water\Pictures\2009_04_14 - Jon's Home Deployment\IMG_9321 (1024x768).jpg"/>
            <p:cNvPicPr>
              <a:picLocks noChangeAspect="1" noChangeArrowheads="1"/>
            </p:cNvPicPr>
            <p:nvPr/>
          </p:nvPicPr>
          <p:blipFill>
            <a:blip r:embed="rId3" cstate="print"/>
            <a:srcRect l="29470" t="4634" r="27085" b="14268"/>
            <a:stretch>
              <a:fillRect/>
            </a:stretch>
          </p:blipFill>
          <p:spPr bwMode="auto">
            <a:xfrm>
              <a:off x="1457325" y="1400175"/>
              <a:ext cx="1447800" cy="2026920"/>
            </a:xfrm>
            <a:prstGeom prst="rect">
              <a:avLst/>
            </a:prstGeom>
            <a:solidFill>
              <a:schemeClr val="accent3">
                <a:lumMod val="60000"/>
                <a:lumOff val="40000"/>
                <a:alpha val="65000"/>
              </a:schemeClr>
            </a:solidFill>
            <a:ln>
              <a:noFill/>
            </a:ln>
          </p:spPr>
        </p:pic>
      </p:grpSp>
      <p:pic>
        <p:nvPicPr>
          <p:cNvPr id="139" name="Picture 13"/>
          <p:cNvPicPr>
            <a:picLocks noChangeAspect="1" noChangeArrowheads="1"/>
          </p:cNvPicPr>
          <p:nvPr/>
        </p:nvPicPr>
        <p:blipFill rotWithShape="1">
          <a:blip r:embed="rId4">
            <a:extLst>
              <a:ext uri="{28A0092B-C50C-407E-A947-70E740481C1C}">
                <a14:useLocalDpi xmlns:a14="http://schemas.microsoft.com/office/drawing/2010/main" val="0"/>
              </a:ext>
            </a:extLst>
          </a:blip>
          <a:srcRect l="9962" b="17011"/>
          <a:stretch/>
        </p:blipFill>
        <p:spPr bwMode="auto">
          <a:xfrm>
            <a:off x="-1594884" y="-1622229"/>
            <a:ext cx="3134568" cy="1594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3" name="Group 182"/>
          <p:cNvGrpSpPr/>
          <p:nvPr/>
        </p:nvGrpSpPr>
        <p:grpSpPr>
          <a:xfrm>
            <a:off x="9525000" y="2253947"/>
            <a:ext cx="3657600" cy="1828800"/>
            <a:chOff x="5269439" y="1538397"/>
            <a:chExt cx="3657600" cy="1828800"/>
          </a:xfrm>
        </p:grpSpPr>
        <p:graphicFrame>
          <p:nvGraphicFramePr>
            <p:cNvPr id="184" name="Chart 183"/>
            <p:cNvGraphicFramePr>
              <a:graphicFrameLocks/>
            </p:cNvGraphicFramePr>
            <p:nvPr>
              <p:extLst>
                <p:ext uri="{D42A27DB-BD31-4B8C-83A1-F6EECF244321}">
                  <p14:modId xmlns:p14="http://schemas.microsoft.com/office/powerpoint/2010/main" val="3998813314"/>
                </p:ext>
              </p:extLst>
            </p:nvPr>
          </p:nvGraphicFramePr>
          <p:xfrm>
            <a:off x="5269439" y="1538397"/>
            <a:ext cx="3657600" cy="1828800"/>
          </p:xfrm>
          <a:graphic>
            <a:graphicData uri="http://schemas.openxmlformats.org/drawingml/2006/chart">
              <c:chart xmlns:c="http://schemas.openxmlformats.org/drawingml/2006/chart" xmlns:r="http://schemas.openxmlformats.org/officeDocument/2006/relationships" r:id="rId5"/>
            </a:graphicData>
          </a:graphic>
        </p:graphicFrame>
        <p:sp>
          <p:nvSpPr>
            <p:cNvPr id="185" name="TextBox 184"/>
            <p:cNvSpPr txBox="1"/>
            <p:nvPr/>
          </p:nvSpPr>
          <p:spPr>
            <a:xfrm>
              <a:off x="5879039" y="1763152"/>
              <a:ext cx="1600200" cy="400110"/>
            </a:xfrm>
            <a:prstGeom prst="rect">
              <a:avLst/>
            </a:prstGeom>
            <a:noFill/>
            <a:ln>
              <a:noFill/>
            </a:ln>
          </p:spPr>
          <p:txBody>
            <a:bodyPr wrap="square" rtlCol="0">
              <a:spAutoFit/>
            </a:bodyPr>
            <a:lstStyle/>
            <a:p>
              <a:r>
                <a:rPr lang="en-US" sz="2000" b="1" dirty="0">
                  <a:solidFill>
                    <a:prstClr val="white">
                      <a:lumMod val="50000"/>
                    </a:prstClr>
                  </a:solidFill>
                  <a:latin typeface="Segoe Condensed" pitchFamily="34" charset="0"/>
                </a:rPr>
                <a:t>toilet</a:t>
              </a:r>
            </a:p>
          </p:txBody>
        </p:sp>
      </p:grpSp>
      <p:grpSp>
        <p:nvGrpSpPr>
          <p:cNvPr id="186" name="Group 185"/>
          <p:cNvGrpSpPr/>
          <p:nvPr/>
        </p:nvGrpSpPr>
        <p:grpSpPr>
          <a:xfrm>
            <a:off x="9372600" y="4240236"/>
            <a:ext cx="3657600" cy="1828800"/>
            <a:chOff x="13849350" y="719001"/>
            <a:chExt cx="3657600" cy="1828800"/>
          </a:xfrm>
        </p:grpSpPr>
        <p:graphicFrame>
          <p:nvGraphicFramePr>
            <p:cNvPr id="187" name="Chart 186"/>
            <p:cNvGraphicFramePr>
              <a:graphicFrameLocks/>
            </p:cNvGraphicFramePr>
            <p:nvPr>
              <p:extLst>
                <p:ext uri="{D42A27DB-BD31-4B8C-83A1-F6EECF244321}">
                  <p14:modId xmlns:p14="http://schemas.microsoft.com/office/powerpoint/2010/main" val="1424044101"/>
                </p:ext>
              </p:extLst>
            </p:nvPr>
          </p:nvGraphicFramePr>
          <p:xfrm>
            <a:off x="13849350" y="719001"/>
            <a:ext cx="3657600" cy="1828800"/>
          </p:xfrm>
          <a:graphic>
            <a:graphicData uri="http://schemas.openxmlformats.org/drawingml/2006/chart">
              <c:chart xmlns:c="http://schemas.openxmlformats.org/drawingml/2006/chart" xmlns:r="http://schemas.openxmlformats.org/officeDocument/2006/relationships" r:id="rId6"/>
            </a:graphicData>
          </a:graphic>
        </p:graphicFrame>
        <p:sp>
          <p:nvSpPr>
            <p:cNvPr id="188" name="TextBox 187"/>
            <p:cNvSpPr txBox="1"/>
            <p:nvPr/>
          </p:nvSpPr>
          <p:spPr>
            <a:xfrm>
              <a:off x="14464174" y="894779"/>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kitchen sink cold</a:t>
              </a:r>
              <a:endParaRPr lang="en-US" sz="2000" b="1" dirty="0">
                <a:solidFill>
                  <a:prstClr val="white">
                    <a:lumMod val="50000"/>
                  </a:prstClr>
                </a:solidFill>
                <a:latin typeface="Segoe Condensed" pitchFamily="34" charset="0"/>
              </a:endParaRPr>
            </a:p>
          </p:txBody>
        </p:sp>
      </p:grpSp>
      <p:grpSp>
        <p:nvGrpSpPr>
          <p:cNvPr id="189" name="Group 188"/>
          <p:cNvGrpSpPr/>
          <p:nvPr/>
        </p:nvGrpSpPr>
        <p:grpSpPr>
          <a:xfrm>
            <a:off x="9372600" y="6147397"/>
            <a:ext cx="3657600" cy="1828800"/>
            <a:chOff x="13868400" y="3519351"/>
            <a:chExt cx="3657600" cy="1828800"/>
          </a:xfrm>
        </p:grpSpPr>
        <p:graphicFrame>
          <p:nvGraphicFramePr>
            <p:cNvPr id="190" name="Chart 189"/>
            <p:cNvGraphicFramePr>
              <a:graphicFrameLocks/>
            </p:cNvGraphicFramePr>
            <p:nvPr>
              <p:extLst>
                <p:ext uri="{D42A27DB-BD31-4B8C-83A1-F6EECF244321}">
                  <p14:modId xmlns:p14="http://schemas.microsoft.com/office/powerpoint/2010/main" val="193766469"/>
                </p:ext>
              </p:extLst>
            </p:nvPr>
          </p:nvGraphicFramePr>
          <p:xfrm>
            <a:off x="13868400" y="3519351"/>
            <a:ext cx="3657600" cy="1828800"/>
          </p:xfrm>
          <a:graphic>
            <a:graphicData uri="http://schemas.openxmlformats.org/drawingml/2006/chart">
              <c:chart xmlns:c="http://schemas.openxmlformats.org/drawingml/2006/chart" xmlns:r="http://schemas.openxmlformats.org/officeDocument/2006/relationships" r:id="rId7"/>
            </a:graphicData>
          </a:graphic>
        </p:graphicFrame>
        <p:sp>
          <p:nvSpPr>
            <p:cNvPr id="191" name="TextBox 190"/>
            <p:cNvSpPr txBox="1"/>
            <p:nvPr/>
          </p:nvSpPr>
          <p:spPr>
            <a:xfrm>
              <a:off x="14478000" y="3679004"/>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kitchen sink hot</a:t>
              </a:r>
              <a:endParaRPr lang="en-US" sz="2000" b="1" dirty="0">
                <a:solidFill>
                  <a:prstClr val="white">
                    <a:lumMod val="50000"/>
                  </a:prstClr>
                </a:solidFill>
                <a:latin typeface="Segoe Condensed" pitchFamily="34" charset="0"/>
              </a:endParaRPr>
            </a:p>
          </p:txBody>
        </p:sp>
      </p:grpSp>
      <p:graphicFrame>
        <p:nvGraphicFramePr>
          <p:cNvPr id="196" name="Chart 195"/>
          <p:cNvGraphicFramePr>
            <a:graphicFrameLocks/>
          </p:cNvGraphicFramePr>
          <p:nvPr>
            <p:extLst>
              <p:ext uri="{D42A27DB-BD31-4B8C-83A1-F6EECF244321}">
                <p14:modId xmlns:p14="http://schemas.microsoft.com/office/powerpoint/2010/main" val="2499938639"/>
              </p:ext>
            </p:extLst>
          </p:nvPr>
        </p:nvGraphicFramePr>
        <p:xfrm>
          <a:off x="3153924" y="-2667000"/>
          <a:ext cx="2683500" cy="2338185"/>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99" name="Chart 198"/>
          <p:cNvGraphicFramePr>
            <a:graphicFrameLocks/>
          </p:cNvGraphicFramePr>
          <p:nvPr>
            <p:extLst>
              <p:ext uri="{D42A27DB-BD31-4B8C-83A1-F6EECF244321}">
                <p14:modId xmlns:p14="http://schemas.microsoft.com/office/powerpoint/2010/main" val="3154595475"/>
              </p:ext>
            </p:extLst>
          </p:nvPr>
        </p:nvGraphicFramePr>
        <p:xfrm>
          <a:off x="9220200" y="-1936352"/>
          <a:ext cx="3886200" cy="2338185"/>
        </p:xfrm>
        <a:graphic>
          <a:graphicData uri="http://schemas.openxmlformats.org/drawingml/2006/chart">
            <c:chart xmlns:c="http://schemas.openxmlformats.org/drawingml/2006/chart" xmlns:r="http://schemas.openxmlformats.org/officeDocument/2006/relationships" r:id="rId9"/>
          </a:graphicData>
        </a:graphic>
      </p:graphicFrame>
      <p:grpSp>
        <p:nvGrpSpPr>
          <p:cNvPr id="3" name="Group 2"/>
          <p:cNvGrpSpPr/>
          <p:nvPr/>
        </p:nvGrpSpPr>
        <p:grpSpPr>
          <a:xfrm>
            <a:off x="6298589" y="1429954"/>
            <a:ext cx="3078020" cy="1645930"/>
            <a:chOff x="-5879805" y="3449401"/>
            <a:chExt cx="3078020" cy="1645930"/>
          </a:xfrm>
        </p:grpSpPr>
        <p:pic>
          <p:nvPicPr>
            <p:cNvPr id="10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79805" y="3497911"/>
              <a:ext cx="3076575" cy="15974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3942903" y="3449401"/>
              <a:ext cx="1141118"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bath</a:t>
              </a:r>
            </a:p>
          </p:txBody>
        </p:sp>
      </p:grpSp>
      <p:grpSp>
        <p:nvGrpSpPr>
          <p:cNvPr id="4" name="Group 3"/>
          <p:cNvGrpSpPr/>
          <p:nvPr/>
        </p:nvGrpSpPr>
        <p:grpSpPr>
          <a:xfrm>
            <a:off x="-4837814" y="5419642"/>
            <a:ext cx="3103934" cy="1661643"/>
            <a:chOff x="-4837814" y="5419642"/>
            <a:chExt cx="3103934" cy="1661643"/>
          </a:xfrm>
        </p:grpSpPr>
        <p:pic>
          <p:nvPicPr>
            <p:cNvPr id="150" name="Picture 13"/>
            <p:cNvPicPr>
              <a:picLocks noChangeAspect="1" noChangeArrowheads="1"/>
            </p:cNvPicPr>
            <p:nvPr/>
          </p:nvPicPr>
          <p:blipFill rotWithShape="1">
            <a:blip r:embed="rId4">
              <a:extLst>
                <a:ext uri="{28A0092B-C50C-407E-A947-70E740481C1C}">
                  <a14:useLocalDpi xmlns:a14="http://schemas.microsoft.com/office/drawing/2010/main" val="0"/>
                </a:ext>
              </a:extLst>
            </a:blip>
            <a:srcRect l="12063" b="16127"/>
            <a:stretch/>
          </p:blipFill>
          <p:spPr bwMode="auto">
            <a:xfrm>
              <a:off x="-4837814" y="5470195"/>
              <a:ext cx="3061401" cy="16110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1" name="TextBox 200"/>
            <p:cNvSpPr txBox="1"/>
            <p:nvPr/>
          </p:nvSpPr>
          <p:spPr>
            <a:xfrm>
              <a:off x="-4119834" y="5419642"/>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dishwasher</a:t>
              </a:r>
            </a:p>
          </p:txBody>
        </p:sp>
      </p:grpSp>
      <p:grpSp>
        <p:nvGrpSpPr>
          <p:cNvPr id="8" name="Group 7"/>
          <p:cNvGrpSpPr/>
          <p:nvPr/>
        </p:nvGrpSpPr>
        <p:grpSpPr>
          <a:xfrm>
            <a:off x="-5709684" y="1281659"/>
            <a:ext cx="3108812" cy="1597154"/>
            <a:chOff x="-5709684" y="1281659"/>
            <a:chExt cx="3108812" cy="1597154"/>
          </a:xfrm>
        </p:grpSpPr>
        <p:pic>
          <p:nvPicPr>
            <p:cNvPr id="181" name="Picture 2"/>
            <p:cNvPicPr>
              <a:picLocks noChangeAspect="1" noChangeArrowheads="1"/>
            </p:cNvPicPr>
            <p:nvPr/>
          </p:nvPicPr>
          <p:blipFill rotWithShape="1">
            <a:blip r:embed="rId11">
              <a:extLst>
                <a:ext uri="{28A0092B-C50C-407E-A947-70E740481C1C}">
                  <a14:useLocalDpi xmlns:a14="http://schemas.microsoft.com/office/drawing/2010/main" val="0"/>
                </a:ext>
              </a:extLst>
            </a:blip>
            <a:srcRect l="11109" b="17804"/>
            <a:stretch/>
          </p:blipFill>
          <p:spPr bwMode="auto">
            <a:xfrm>
              <a:off x="-5709684" y="1294705"/>
              <a:ext cx="3094635" cy="1584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2" name="TextBox 201"/>
            <p:cNvSpPr txBox="1"/>
            <p:nvPr/>
          </p:nvSpPr>
          <p:spPr>
            <a:xfrm>
              <a:off x="-5638800" y="1281659"/>
              <a:ext cx="3037928"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upstairs toilet</a:t>
              </a:r>
            </a:p>
          </p:txBody>
        </p:sp>
      </p:grpSp>
      <p:grpSp>
        <p:nvGrpSpPr>
          <p:cNvPr id="7" name="Group 6"/>
          <p:cNvGrpSpPr/>
          <p:nvPr/>
        </p:nvGrpSpPr>
        <p:grpSpPr>
          <a:xfrm>
            <a:off x="-5879805" y="-1756637"/>
            <a:ext cx="3069739" cy="1597150"/>
            <a:chOff x="-5879805" y="-1756637"/>
            <a:chExt cx="3069739" cy="1597150"/>
          </a:xfrm>
        </p:grpSpPr>
        <p:pic>
          <p:nvPicPr>
            <p:cNvPr id="128" name="Picture 8"/>
            <p:cNvPicPr>
              <a:picLocks noChangeAspect="1" noChangeArrowheads="1"/>
            </p:cNvPicPr>
            <p:nvPr/>
          </p:nvPicPr>
          <p:blipFill rotWithShape="1">
            <a:blip r:embed="rId12">
              <a:extLst>
                <a:ext uri="{28A0092B-C50C-407E-A947-70E740481C1C}">
                  <a14:useLocalDpi xmlns:a14="http://schemas.microsoft.com/office/drawing/2010/main" val="0"/>
                </a:ext>
              </a:extLst>
            </a:blip>
            <a:srcRect l="11664" b="16853"/>
            <a:stretch/>
          </p:blipFill>
          <p:spPr bwMode="auto">
            <a:xfrm>
              <a:off x="-5879805" y="-1756637"/>
              <a:ext cx="3069739" cy="1597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3" name="TextBox 202"/>
            <p:cNvSpPr txBox="1"/>
            <p:nvPr/>
          </p:nvSpPr>
          <p:spPr>
            <a:xfrm>
              <a:off x="-5857436" y="-1755351"/>
              <a:ext cx="3037928"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toilet</a:t>
              </a:r>
            </a:p>
          </p:txBody>
        </p:sp>
      </p:grpSp>
      <p:grpSp>
        <p:nvGrpSpPr>
          <p:cNvPr id="9" name="Group 8"/>
          <p:cNvGrpSpPr/>
          <p:nvPr/>
        </p:nvGrpSpPr>
        <p:grpSpPr>
          <a:xfrm>
            <a:off x="-4552464" y="7315200"/>
            <a:ext cx="3293745" cy="1863218"/>
            <a:chOff x="-4552464" y="7315200"/>
            <a:chExt cx="3293745" cy="1863218"/>
          </a:xfrm>
        </p:grpSpPr>
        <p:pic>
          <p:nvPicPr>
            <p:cNvPr id="1027"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52464" y="7315200"/>
              <a:ext cx="3293745" cy="1863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4" name="TextBox 203"/>
            <p:cNvSpPr txBox="1"/>
            <p:nvPr/>
          </p:nvSpPr>
          <p:spPr>
            <a:xfrm>
              <a:off x="-3644673" y="7315200"/>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shower</a:t>
              </a:r>
            </a:p>
          </p:txBody>
        </p:sp>
      </p:grpSp>
      <p:grpSp>
        <p:nvGrpSpPr>
          <p:cNvPr id="5" name="Group 4"/>
          <p:cNvGrpSpPr/>
          <p:nvPr/>
        </p:nvGrpSpPr>
        <p:grpSpPr>
          <a:xfrm>
            <a:off x="-601087" y="7265553"/>
            <a:ext cx="3513832" cy="1717975"/>
            <a:chOff x="-601087" y="7265553"/>
            <a:chExt cx="3513832" cy="1717975"/>
          </a:xfrm>
        </p:grpSpPr>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1087" y="7265553"/>
              <a:ext cx="3513832" cy="171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5" name="TextBox 204"/>
            <p:cNvSpPr txBox="1"/>
            <p:nvPr/>
          </p:nvSpPr>
          <p:spPr>
            <a:xfrm>
              <a:off x="488690" y="7281722"/>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cold</a:t>
              </a:r>
            </a:p>
          </p:txBody>
        </p:sp>
      </p:grpSp>
      <p:grpSp>
        <p:nvGrpSpPr>
          <p:cNvPr id="6" name="Group 5"/>
          <p:cNvGrpSpPr/>
          <p:nvPr/>
        </p:nvGrpSpPr>
        <p:grpSpPr>
          <a:xfrm>
            <a:off x="4390887" y="7244946"/>
            <a:ext cx="3650140" cy="1824950"/>
            <a:chOff x="4390887" y="7244946"/>
            <a:chExt cx="3650140" cy="1824950"/>
          </a:xfrm>
        </p:grpSpPr>
        <p:pic>
          <p:nvPicPr>
            <p:cNvPr id="1029"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390887" y="7291853"/>
              <a:ext cx="3650140" cy="17780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6" name="TextBox 205"/>
            <p:cNvSpPr txBox="1"/>
            <p:nvPr/>
          </p:nvSpPr>
          <p:spPr>
            <a:xfrm>
              <a:off x="5636027" y="7244946"/>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hot</a:t>
              </a:r>
            </a:p>
          </p:txBody>
        </p:sp>
      </p:grpSp>
    </p:spTree>
    <p:extLst>
      <p:ext uri="{BB962C8B-B14F-4D97-AF65-F5344CB8AC3E}">
        <p14:creationId xmlns:p14="http://schemas.microsoft.com/office/powerpoint/2010/main" val="22321401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3" presetClass="entr" presetSubtype="16" fill="hold" nodeType="clickEffect">
                                  <p:stCondLst>
                                    <p:cond delay="0"/>
                                  </p:stCondLst>
                                  <p:childTnLst>
                                    <p:set>
                                      <p:cBhvr>
                                        <p:cTn id="10" dur="1" fill="hold">
                                          <p:stCondLst>
                                            <p:cond delay="0"/>
                                          </p:stCondLst>
                                        </p:cTn>
                                        <p:tgtEl>
                                          <p:spTgt spid="186"/>
                                        </p:tgtEl>
                                        <p:attrNameLst>
                                          <p:attrName>style.visibility</p:attrName>
                                        </p:attrNameLst>
                                      </p:cBhvr>
                                      <p:to>
                                        <p:strVal val="visible"/>
                                      </p:to>
                                    </p:set>
                                    <p:anim calcmode="lin" valueType="num">
                                      <p:cBhvr>
                                        <p:cTn id="11" dur="500" fill="hold"/>
                                        <p:tgtEl>
                                          <p:spTgt spid="186"/>
                                        </p:tgtEl>
                                        <p:attrNameLst>
                                          <p:attrName>ppt_w</p:attrName>
                                        </p:attrNameLst>
                                      </p:cBhvr>
                                      <p:tavLst>
                                        <p:tav tm="0">
                                          <p:val>
                                            <p:fltVal val="0"/>
                                          </p:val>
                                        </p:tav>
                                        <p:tav tm="100000">
                                          <p:val>
                                            <p:strVal val="#ppt_w"/>
                                          </p:val>
                                        </p:tav>
                                      </p:tavLst>
                                    </p:anim>
                                    <p:anim calcmode="lin" valueType="num">
                                      <p:cBhvr>
                                        <p:cTn id="12" dur="500" fill="hold"/>
                                        <p:tgtEl>
                                          <p:spTgt spid="186"/>
                                        </p:tgtEl>
                                        <p:attrNameLst>
                                          <p:attrName>ppt_h</p:attrName>
                                        </p:attrNameLst>
                                      </p:cBhvr>
                                      <p:tavLst>
                                        <p:tav tm="0">
                                          <p:val>
                                            <p:fltVal val="0"/>
                                          </p:val>
                                        </p:tav>
                                        <p:tav tm="100000">
                                          <p:val>
                                            <p:strVal val="#ppt_h"/>
                                          </p:val>
                                        </p:tav>
                                      </p:tavLst>
                                    </p:anim>
                                    <p:animEffect transition="in" filter="fade">
                                      <p:cBhvr>
                                        <p:cTn id="13" dur="500"/>
                                        <p:tgtEl>
                                          <p:spTgt spid="186"/>
                                        </p:tgtEl>
                                      </p:cBhvr>
                                    </p:animEffect>
                                  </p:childTnLst>
                                </p:cTn>
                              </p:par>
                            </p:childTnLst>
                          </p:cTn>
                        </p:par>
                        <p:par>
                          <p:cTn id="14" fill="hold">
                            <p:stCondLst>
                              <p:cond delay="500"/>
                            </p:stCondLst>
                            <p:childTnLst>
                              <p:par>
                                <p:cTn id="15" presetID="53" presetClass="entr" presetSubtype="16" fill="hold" nodeType="afterEffect">
                                  <p:stCondLst>
                                    <p:cond delay="0"/>
                                  </p:stCondLst>
                                  <p:childTnLst>
                                    <p:set>
                                      <p:cBhvr>
                                        <p:cTn id="16" dur="1" fill="hold">
                                          <p:stCondLst>
                                            <p:cond delay="0"/>
                                          </p:stCondLst>
                                        </p:cTn>
                                        <p:tgtEl>
                                          <p:spTgt spid="183"/>
                                        </p:tgtEl>
                                        <p:attrNameLst>
                                          <p:attrName>style.visibility</p:attrName>
                                        </p:attrNameLst>
                                      </p:cBhvr>
                                      <p:to>
                                        <p:strVal val="visible"/>
                                      </p:to>
                                    </p:set>
                                    <p:anim calcmode="lin" valueType="num">
                                      <p:cBhvr>
                                        <p:cTn id="17" dur="500" fill="hold"/>
                                        <p:tgtEl>
                                          <p:spTgt spid="183"/>
                                        </p:tgtEl>
                                        <p:attrNameLst>
                                          <p:attrName>ppt_w</p:attrName>
                                        </p:attrNameLst>
                                      </p:cBhvr>
                                      <p:tavLst>
                                        <p:tav tm="0">
                                          <p:val>
                                            <p:fltVal val="0"/>
                                          </p:val>
                                        </p:tav>
                                        <p:tav tm="100000">
                                          <p:val>
                                            <p:strVal val="#ppt_w"/>
                                          </p:val>
                                        </p:tav>
                                      </p:tavLst>
                                    </p:anim>
                                    <p:anim calcmode="lin" valueType="num">
                                      <p:cBhvr>
                                        <p:cTn id="18" dur="500" fill="hold"/>
                                        <p:tgtEl>
                                          <p:spTgt spid="183"/>
                                        </p:tgtEl>
                                        <p:attrNameLst>
                                          <p:attrName>ppt_h</p:attrName>
                                        </p:attrNameLst>
                                      </p:cBhvr>
                                      <p:tavLst>
                                        <p:tav tm="0">
                                          <p:val>
                                            <p:fltVal val="0"/>
                                          </p:val>
                                        </p:tav>
                                        <p:tav tm="100000">
                                          <p:val>
                                            <p:strVal val="#ppt_h"/>
                                          </p:val>
                                        </p:tav>
                                      </p:tavLst>
                                    </p:anim>
                                    <p:animEffect transition="in" filter="fade">
                                      <p:cBhvr>
                                        <p:cTn id="19" dur="500"/>
                                        <p:tgtEl>
                                          <p:spTgt spid="183"/>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189"/>
                                        </p:tgtEl>
                                        <p:attrNameLst>
                                          <p:attrName>style.visibility</p:attrName>
                                        </p:attrNameLst>
                                      </p:cBhvr>
                                      <p:to>
                                        <p:strVal val="visible"/>
                                      </p:to>
                                    </p:set>
                                    <p:anim calcmode="lin" valueType="num">
                                      <p:cBhvr>
                                        <p:cTn id="23" dur="500" fill="hold"/>
                                        <p:tgtEl>
                                          <p:spTgt spid="189"/>
                                        </p:tgtEl>
                                        <p:attrNameLst>
                                          <p:attrName>ppt_w</p:attrName>
                                        </p:attrNameLst>
                                      </p:cBhvr>
                                      <p:tavLst>
                                        <p:tav tm="0">
                                          <p:val>
                                            <p:fltVal val="0"/>
                                          </p:val>
                                        </p:tav>
                                        <p:tav tm="100000">
                                          <p:val>
                                            <p:strVal val="#ppt_w"/>
                                          </p:val>
                                        </p:tav>
                                      </p:tavLst>
                                    </p:anim>
                                    <p:anim calcmode="lin" valueType="num">
                                      <p:cBhvr>
                                        <p:cTn id="24" dur="500" fill="hold"/>
                                        <p:tgtEl>
                                          <p:spTgt spid="189"/>
                                        </p:tgtEl>
                                        <p:attrNameLst>
                                          <p:attrName>ppt_h</p:attrName>
                                        </p:attrNameLst>
                                      </p:cBhvr>
                                      <p:tavLst>
                                        <p:tav tm="0">
                                          <p:val>
                                            <p:fltVal val="0"/>
                                          </p:val>
                                        </p:tav>
                                        <p:tav tm="100000">
                                          <p:val>
                                            <p:strVal val="#ppt_h"/>
                                          </p:val>
                                        </p:tav>
                                      </p:tavLst>
                                    </p:anim>
                                    <p:animEffect transition="in" filter="fade">
                                      <p:cBhvr>
                                        <p:cTn id="25" dur="500"/>
                                        <p:tgtEl>
                                          <p:spTgt spid="1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6" name="Straight Connector 125"/>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Trapezoid 71"/>
          <p:cNvSpPr/>
          <p:nvPr/>
        </p:nvSpPr>
        <p:spPr>
          <a:xfrm>
            <a:off x="6668840"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grpSp>
        <p:nvGrpSpPr>
          <p:cNvPr id="117" name="Group 116"/>
          <p:cNvGrpSpPr/>
          <p:nvPr/>
        </p:nvGrpSpPr>
        <p:grpSpPr>
          <a:xfrm>
            <a:off x="1464945" y="1396367"/>
            <a:ext cx="1968262" cy="2047876"/>
            <a:chOff x="1457325" y="1381126"/>
            <a:chExt cx="1968262" cy="2047876"/>
          </a:xfrm>
        </p:grpSpPr>
        <p:sp>
          <p:nvSpPr>
            <p:cNvPr id="118" name="Freeform 117"/>
            <p:cNvSpPr/>
            <p:nvPr/>
          </p:nvSpPr>
          <p:spPr>
            <a:xfrm>
              <a:off x="2867024" y="1381126"/>
              <a:ext cx="558563" cy="2047876"/>
            </a:xfrm>
            <a:custGeom>
              <a:avLst/>
              <a:gdLst>
                <a:gd name="connsiteX0" fmla="*/ 0 w 573206"/>
                <a:gd name="connsiteY0" fmla="*/ 0 h 1978925"/>
                <a:gd name="connsiteX1" fmla="*/ 573206 w 573206"/>
                <a:gd name="connsiteY1" fmla="*/ 1146412 h 1978925"/>
                <a:gd name="connsiteX2" fmla="*/ 559558 w 573206"/>
                <a:gd name="connsiteY2" fmla="*/ 1337480 h 1978925"/>
                <a:gd name="connsiteX3" fmla="*/ 0 w 573206"/>
                <a:gd name="connsiteY3" fmla="*/ 1978925 h 1978925"/>
                <a:gd name="connsiteX4" fmla="*/ 0 w 573206"/>
                <a:gd name="connsiteY4" fmla="*/ 0 h 1978925"/>
                <a:gd name="connsiteX0" fmla="*/ 0 w 606188"/>
                <a:gd name="connsiteY0" fmla="*/ 0 h 2075597"/>
                <a:gd name="connsiteX1" fmla="*/ 606188 w 606188"/>
                <a:gd name="connsiteY1" fmla="*/ 1243084 h 2075597"/>
                <a:gd name="connsiteX2" fmla="*/ 592540 w 606188"/>
                <a:gd name="connsiteY2" fmla="*/ 1434152 h 2075597"/>
                <a:gd name="connsiteX3" fmla="*/ 32982 w 606188"/>
                <a:gd name="connsiteY3" fmla="*/ 2075597 h 2075597"/>
                <a:gd name="connsiteX4" fmla="*/ 0 w 606188"/>
                <a:gd name="connsiteY4" fmla="*/ 0 h 2075597"/>
                <a:gd name="connsiteX0" fmla="*/ 0 w 606188"/>
                <a:gd name="connsiteY0" fmla="*/ 0 h 2133600"/>
                <a:gd name="connsiteX1" fmla="*/ 606188 w 606188"/>
                <a:gd name="connsiteY1" fmla="*/ 1243084 h 2133600"/>
                <a:gd name="connsiteX2" fmla="*/ 592540 w 606188"/>
                <a:gd name="connsiteY2" fmla="*/ 1434152 h 2133600"/>
                <a:gd name="connsiteX3" fmla="*/ 76200 w 606188"/>
                <a:gd name="connsiteY3" fmla="*/ 2133600 h 2133600"/>
                <a:gd name="connsiteX4" fmla="*/ 0 w 606188"/>
                <a:gd name="connsiteY4" fmla="*/ 0 h 2133600"/>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58563"/>
                <a:gd name="connsiteY0" fmla="*/ 0 h 2047876"/>
                <a:gd name="connsiteX1" fmla="*/ 558563 w 558563"/>
                <a:gd name="connsiteY1" fmla="*/ 1157360 h 2047876"/>
                <a:gd name="connsiteX2" fmla="*/ 544915 w 558563"/>
                <a:gd name="connsiteY2" fmla="*/ 1348428 h 2047876"/>
                <a:gd name="connsiteX3" fmla="*/ 28575 w 558563"/>
                <a:gd name="connsiteY3" fmla="*/ 2047876 h 2047876"/>
                <a:gd name="connsiteX4" fmla="*/ 0 w 558563"/>
                <a:gd name="connsiteY4" fmla="*/ 0 h 2047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563" h="2047876">
                  <a:moveTo>
                    <a:pt x="0" y="0"/>
                  </a:moveTo>
                  <a:lnTo>
                    <a:pt x="558563" y="1157360"/>
                  </a:lnTo>
                  <a:lnTo>
                    <a:pt x="544915" y="1348428"/>
                  </a:lnTo>
                  <a:lnTo>
                    <a:pt x="28575" y="2047876"/>
                  </a:lnTo>
                  <a:lnTo>
                    <a:pt x="0" y="0"/>
                  </a:lnTo>
                  <a:close/>
                </a:path>
              </a:pathLst>
            </a:custGeom>
            <a:solidFill>
              <a:schemeClr val="accent3">
                <a:lumMod val="60000"/>
                <a:lumOff val="40000"/>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125" name="Picture 124" descr="C:\research\projects\HomeSensing\Water\Pictures\2009_04_14 - Jon's Home Deployment\IMG_9321 (1024x768).jpg"/>
            <p:cNvPicPr>
              <a:picLocks noChangeAspect="1" noChangeArrowheads="1"/>
            </p:cNvPicPr>
            <p:nvPr/>
          </p:nvPicPr>
          <p:blipFill>
            <a:blip r:embed="rId3" cstate="print"/>
            <a:srcRect l="29470" t="4634" r="27085" b="14268"/>
            <a:stretch>
              <a:fillRect/>
            </a:stretch>
          </p:blipFill>
          <p:spPr bwMode="auto">
            <a:xfrm>
              <a:off x="1457325" y="1400175"/>
              <a:ext cx="1447800" cy="2026920"/>
            </a:xfrm>
            <a:prstGeom prst="rect">
              <a:avLst/>
            </a:prstGeom>
            <a:solidFill>
              <a:schemeClr val="accent3">
                <a:lumMod val="60000"/>
                <a:lumOff val="40000"/>
                <a:alpha val="65000"/>
              </a:schemeClr>
            </a:solidFill>
            <a:ln>
              <a:noFill/>
            </a:ln>
          </p:spPr>
        </p:pic>
      </p:grpSp>
      <p:pic>
        <p:nvPicPr>
          <p:cNvPr id="139" name="Picture 13"/>
          <p:cNvPicPr>
            <a:picLocks noChangeAspect="1" noChangeArrowheads="1"/>
          </p:cNvPicPr>
          <p:nvPr/>
        </p:nvPicPr>
        <p:blipFill rotWithShape="1">
          <a:blip r:embed="rId4">
            <a:extLst>
              <a:ext uri="{28A0092B-C50C-407E-A947-70E740481C1C}">
                <a14:useLocalDpi xmlns:a14="http://schemas.microsoft.com/office/drawing/2010/main" val="0"/>
              </a:ext>
            </a:extLst>
          </a:blip>
          <a:srcRect l="9962" b="17011"/>
          <a:stretch/>
        </p:blipFill>
        <p:spPr bwMode="auto">
          <a:xfrm>
            <a:off x="-1594884" y="-1622229"/>
            <a:ext cx="3134568" cy="1594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3" name="Group 182"/>
          <p:cNvGrpSpPr/>
          <p:nvPr/>
        </p:nvGrpSpPr>
        <p:grpSpPr>
          <a:xfrm>
            <a:off x="9525000" y="2253947"/>
            <a:ext cx="3657600" cy="1828800"/>
            <a:chOff x="5269439" y="1538397"/>
            <a:chExt cx="3657600" cy="1828800"/>
          </a:xfrm>
        </p:grpSpPr>
        <p:graphicFrame>
          <p:nvGraphicFramePr>
            <p:cNvPr id="184" name="Chart 183"/>
            <p:cNvGraphicFramePr>
              <a:graphicFrameLocks/>
            </p:cNvGraphicFramePr>
            <p:nvPr>
              <p:extLst>
                <p:ext uri="{D42A27DB-BD31-4B8C-83A1-F6EECF244321}">
                  <p14:modId xmlns:p14="http://schemas.microsoft.com/office/powerpoint/2010/main" val="3130537630"/>
                </p:ext>
              </p:extLst>
            </p:nvPr>
          </p:nvGraphicFramePr>
          <p:xfrm>
            <a:off x="5269439" y="1538397"/>
            <a:ext cx="3657600" cy="1828800"/>
          </p:xfrm>
          <a:graphic>
            <a:graphicData uri="http://schemas.openxmlformats.org/drawingml/2006/chart">
              <c:chart xmlns:c="http://schemas.openxmlformats.org/drawingml/2006/chart" xmlns:r="http://schemas.openxmlformats.org/officeDocument/2006/relationships" r:id="rId5"/>
            </a:graphicData>
          </a:graphic>
        </p:graphicFrame>
        <p:sp>
          <p:nvSpPr>
            <p:cNvPr id="185" name="TextBox 184"/>
            <p:cNvSpPr txBox="1"/>
            <p:nvPr/>
          </p:nvSpPr>
          <p:spPr>
            <a:xfrm>
              <a:off x="5879039" y="1763152"/>
              <a:ext cx="1600200" cy="400110"/>
            </a:xfrm>
            <a:prstGeom prst="rect">
              <a:avLst/>
            </a:prstGeom>
            <a:noFill/>
            <a:ln>
              <a:noFill/>
            </a:ln>
          </p:spPr>
          <p:txBody>
            <a:bodyPr wrap="square" rtlCol="0">
              <a:spAutoFit/>
            </a:bodyPr>
            <a:lstStyle/>
            <a:p>
              <a:r>
                <a:rPr lang="en-US" sz="2000" b="1" dirty="0">
                  <a:solidFill>
                    <a:prstClr val="white">
                      <a:lumMod val="50000"/>
                    </a:prstClr>
                  </a:solidFill>
                  <a:latin typeface="Segoe Condensed" pitchFamily="34" charset="0"/>
                </a:rPr>
                <a:t>toilet</a:t>
              </a:r>
            </a:p>
          </p:txBody>
        </p:sp>
      </p:grpSp>
      <p:grpSp>
        <p:nvGrpSpPr>
          <p:cNvPr id="186" name="Group 185"/>
          <p:cNvGrpSpPr/>
          <p:nvPr/>
        </p:nvGrpSpPr>
        <p:grpSpPr>
          <a:xfrm>
            <a:off x="9372600" y="4240236"/>
            <a:ext cx="3657600" cy="1828800"/>
            <a:chOff x="13849350" y="719001"/>
            <a:chExt cx="3657600" cy="1828800"/>
          </a:xfrm>
        </p:grpSpPr>
        <p:graphicFrame>
          <p:nvGraphicFramePr>
            <p:cNvPr id="187" name="Chart 186"/>
            <p:cNvGraphicFramePr>
              <a:graphicFrameLocks/>
            </p:cNvGraphicFramePr>
            <p:nvPr>
              <p:extLst>
                <p:ext uri="{D42A27DB-BD31-4B8C-83A1-F6EECF244321}">
                  <p14:modId xmlns:p14="http://schemas.microsoft.com/office/powerpoint/2010/main" val="54571776"/>
                </p:ext>
              </p:extLst>
            </p:nvPr>
          </p:nvGraphicFramePr>
          <p:xfrm>
            <a:off x="13849350" y="719001"/>
            <a:ext cx="3657600" cy="1828800"/>
          </p:xfrm>
          <a:graphic>
            <a:graphicData uri="http://schemas.openxmlformats.org/drawingml/2006/chart">
              <c:chart xmlns:c="http://schemas.openxmlformats.org/drawingml/2006/chart" xmlns:r="http://schemas.openxmlformats.org/officeDocument/2006/relationships" r:id="rId6"/>
            </a:graphicData>
          </a:graphic>
        </p:graphicFrame>
        <p:sp>
          <p:nvSpPr>
            <p:cNvPr id="188" name="TextBox 187"/>
            <p:cNvSpPr txBox="1"/>
            <p:nvPr/>
          </p:nvSpPr>
          <p:spPr>
            <a:xfrm>
              <a:off x="14464174" y="894779"/>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kitchen sink cold</a:t>
              </a:r>
              <a:endParaRPr lang="en-US" sz="2000" b="1" dirty="0">
                <a:solidFill>
                  <a:prstClr val="white">
                    <a:lumMod val="50000"/>
                  </a:prstClr>
                </a:solidFill>
                <a:latin typeface="Segoe Condensed" pitchFamily="34" charset="0"/>
              </a:endParaRPr>
            </a:p>
          </p:txBody>
        </p:sp>
      </p:grpSp>
      <p:grpSp>
        <p:nvGrpSpPr>
          <p:cNvPr id="189" name="Group 188"/>
          <p:cNvGrpSpPr/>
          <p:nvPr/>
        </p:nvGrpSpPr>
        <p:grpSpPr>
          <a:xfrm>
            <a:off x="9372600" y="6147397"/>
            <a:ext cx="3657600" cy="1828800"/>
            <a:chOff x="13868400" y="3519351"/>
            <a:chExt cx="3657600" cy="1828800"/>
          </a:xfrm>
        </p:grpSpPr>
        <p:graphicFrame>
          <p:nvGraphicFramePr>
            <p:cNvPr id="190" name="Chart 189"/>
            <p:cNvGraphicFramePr>
              <a:graphicFrameLocks/>
            </p:cNvGraphicFramePr>
            <p:nvPr>
              <p:extLst>
                <p:ext uri="{D42A27DB-BD31-4B8C-83A1-F6EECF244321}">
                  <p14:modId xmlns:p14="http://schemas.microsoft.com/office/powerpoint/2010/main" val="3144291350"/>
                </p:ext>
              </p:extLst>
            </p:nvPr>
          </p:nvGraphicFramePr>
          <p:xfrm>
            <a:off x="13868400" y="3519351"/>
            <a:ext cx="3657600" cy="1828800"/>
          </p:xfrm>
          <a:graphic>
            <a:graphicData uri="http://schemas.openxmlformats.org/drawingml/2006/chart">
              <c:chart xmlns:c="http://schemas.openxmlformats.org/drawingml/2006/chart" xmlns:r="http://schemas.openxmlformats.org/officeDocument/2006/relationships" r:id="rId7"/>
            </a:graphicData>
          </a:graphic>
        </p:graphicFrame>
        <p:sp>
          <p:nvSpPr>
            <p:cNvPr id="191" name="TextBox 190"/>
            <p:cNvSpPr txBox="1"/>
            <p:nvPr/>
          </p:nvSpPr>
          <p:spPr>
            <a:xfrm>
              <a:off x="14478000" y="3679004"/>
              <a:ext cx="2209800" cy="400110"/>
            </a:xfrm>
            <a:prstGeom prst="rect">
              <a:avLst/>
            </a:prstGeom>
            <a:noFill/>
            <a:ln>
              <a:noFill/>
            </a:ln>
          </p:spPr>
          <p:txBody>
            <a:bodyPr wrap="square" rtlCol="0">
              <a:spAutoFit/>
            </a:bodyPr>
            <a:lstStyle/>
            <a:p>
              <a:r>
                <a:rPr lang="en-US" sz="2000" b="1" dirty="0" smtClean="0">
                  <a:solidFill>
                    <a:prstClr val="white">
                      <a:lumMod val="50000"/>
                    </a:prstClr>
                  </a:solidFill>
                  <a:latin typeface="Segoe Condensed" pitchFamily="34" charset="0"/>
                </a:rPr>
                <a:t>kitchen sink hot</a:t>
              </a:r>
              <a:endParaRPr lang="en-US" sz="2000" b="1" dirty="0">
                <a:solidFill>
                  <a:prstClr val="white">
                    <a:lumMod val="50000"/>
                  </a:prstClr>
                </a:solidFill>
                <a:latin typeface="Segoe Condensed" pitchFamily="34" charset="0"/>
              </a:endParaRPr>
            </a:p>
          </p:txBody>
        </p:sp>
      </p:grpSp>
      <p:graphicFrame>
        <p:nvGraphicFramePr>
          <p:cNvPr id="196" name="Chart 195"/>
          <p:cNvGraphicFramePr>
            <a:graphicFrameLocks/>
          </p:cNvGraphicFramePr>
          <p:nvPr>
            <p:extLst>
              <p:ext uri="{D42A27DB-BD31-4B8C-83A1-F6EECF244321}">
                <p14:modId xmlns:p14="http://schemas.microsoft.com/office/powerpoint/2010/main" val="2889114535"/>
              </p:ext>
            </p:extLst>
          </p:nvPr>
        </p:nvGraphicFramePr>
        <p:xfrm>
          <a:off x="3153924" y="-2667000"/>
          <a:ext cx="2683500" cy="2338185"/>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99" name="Chart 198"/>
          <p:cNvGraphicFramePr>
            <a:graphicFrameLocks/>
          </p:cNvGraphicFramePr>
          <p:nvPr>
            <p:extLst>
              <p:ext uri="{D42A27DB-BD31-4B8C-83A1-F6EECF244321}">
                <p14:modId xmlns:p14="http://schemas.microsoft.com/office/powerpoint/2010/main" val="3255067469"/>
              </p:ext>
            </p:extLst>
          </p:nvPr>
        </p:nvGraphicFramePr>
        <p:xfrm>
          <a:off x="9220200" y="-1936352"/>
          <a:ext cx="3886200" cy="2338185"/>
        </p:xfrm>
        <a:graphic>
          <a:graphicData uri="http://schemas.openxmlformats.org/drawingml/2006/chart">
            <c:chart xmlns:c="http://schemas.openxmlformats.org/drawingml/2006/chart" xmlns:r="http://schemas.openxmlformats.org/officeDocument/2006/relationships" r:id="rId9"/>
          </a:graphicData>
        </a:graphic>
      </p:graphicFrame>
      <p:grpSp>
        <p:nvGrpSpPr>
          <p:cNvPr id="3" name="Group 2"/>
          <p:cNvGrpSpPr/>
          <p:nvPr/>
        </p:nvGrpSpPr>
        <p:grpSpPr>
          <a:xfrm>
            <a:off x="-7168010" y="206681"/>
            <a:ext cx="3078020" cy="1518892"/>
            <a:chOff x="-5879805" y="3449401"/>
            <a:chExt cx="3078020" cy="1518892"/>
          </a:xfrm>
        </p:grpSpPr>
        <p:pic>
          <p:nvPicPr>
            <p:cNvPr id="10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79805" y="3497911"/>
              <a:ext cx="3076575" cy="1470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TextBox 1"/>
            <p:cNvSpPr txBox="1"/>
            <p:nvPr/>
          </p:nvSpPr>
          <p:spPr>
            <a:xfrm>
              <a:off x="-3942903" y="3449401"/>
              <a:ext cx="1141118"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bath</a:t>
              </a:r>
            </a:p>
          </p:txBody>
        </p:sp>
      </p:grpSp>
      <p:grpSp>
        <p:nvGrpSpPr>
          <p:cNvPr id="4" name="Group 3"/>
          <p:cNvGrpSpPr/>
          <p:nvPr/>
        </p:nvGrpSpPr>
        <p:grpSpPr>
          <a:xfrm>
            <a:off x="-5410200" y="-1981200"/>
            <a:ext cx="3103934" cy="1661643"/>
            <a:chOff x="-4837814" y="5419642"/>
            <a:chExt cx="3103934" cy="1661643"/>
          </a:xfrm>
        </p:grpSpPr>
        <p:pic>
          <p:nvPicPr>
            <p:cNvPr id="150" name="Picture 13"/>
            <p:cNvPicPr>
              <a:picLocks noChangeAspect="1" noChangeArrowheads="1"/>
            </p:cNvPicPr>
            <p:nvPr/>
          </p:nvPicPr>
          <p:blipFill rotWithShape="1">
            <a:blip r:embed="rId4">
              <a:extLst>
                <a:ext uri="{28A0092B-C50C-407E-A947-70E740481C1C}">
                  <a14:useLocalDpi xmlns:a14="http://schemas.microsoft.com/office/drawing/2010/main" val="0"/>
                </a:ext>
              </a:extLst>
            </a:blip>
            <a:srcRect l="12063" b="16127"/>
            <a:stretch/>
          </p:blipFill>
          <p:spPr bwMode="auto">
            <a:xfrm>
              <a:off x="-4837814" y="5470195"/>
              <a:ext cx="3061401" cy="16110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1" name="TextBox 200"/>
            <p:cNvSpPr txBox="1"/>
            <p:nvPr/>
          </p:nvSpPr>
          <p:spPr>
            <a:xfrm>
              <a:off x="-4119834" y="5419642"/>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dishwasher</a:t>
              </a:r>
            </a:p>
          </p:txBody>
        </p:sp>
      </p:grpSp>
      <p:grpSp>
        <p:nvGrpSpPr>
          <p:cNvPr id="8" name="Group 7"/>
          <p:cNvGrpSpPr/>
          <p:nvPr/>
        </p:nvGrpSpPr>
        <p:grpSpPr>
          <a:xfrm>
            <a:off x="-4191000" y="384045"/>
            <a:ext cx="3108812" cy="1597154"/>
            <a:chOff x="-5709684" y="1281659"/>
            <a:chExt cx="3108812" cy="1597154"/>
          </a:xfrm>
        </p:grpSpPr>
        <p:pic>
          <p:nvPicPr>
            <p:cNvPr id="181" name="Picture 2"/>
            <p:cNvPicPr>
              <a:picLocks noChangeAspect="1" noChangeArrowheads="1"/>
            </p:cNvPicPr>
            <p:nvPr/>
          </p:nvPicPr>
          <p:blipFill rotWithShape="1">
            <a:blip r:embed="rId11">
              <a:extLst>
                <a:ext uri="{28A0092B-C50C-407E-A947-70E740481C1C}">
                  <a14:useLocalDpi xmlns:a14="http://schemas.microsoft.com/office/drawing/2010/main" val="0"/>
                </a:ext>
              </a:extLst>
            </a:blip>
            <a:srcRect l="11109" b="17804"/>
            <a:stretch/>
          </p:blipFill>
          <p:spPr bwMode="auto">
            <a:xfrm>
              <a:off x="-5709684" y="1294705"/>
              <a:ext cx="3094635" cy="1584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2" name="TextBox 201"/>
            <p:cNvSpPr txBox="1"/>
            <p:nvPr/>
          </p:nvSpPr>
          <p:spPr>
            <a:xfrm>
              <a:off x="-5638800" y="1281659"/>
              <a:ext cx="3037928"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upstairs toilet</a:t>
              </a:r>
            </a:p>
          </p:txBody>
        </p:sp>
      </p:grpSp>
      <p:grpSp>
        <p:nvGrpSpPr>
          <p:cNvPr id="7" name="Group 6"/>
          <p:cNvGrpSpPr/>
          <p:nvPr/>
        </p:nvGrpSpPr>
        <p:grpSpPr>
          <a:xfrm>
            <a:off x="-4684116" y="2710718"/>
            <a:ext cx="3069739" cy="1597150"/>
            <a:chOff x="-5879805" y="-1756637"/>
            <a:chExt cx="3069739" cy="1597150"/>
          </a:xfrm>
        </p:grpSpPr>
        <p:pic>
          <p:nvPicPr>
            <p:cNvPr id="128" name="Picture 8"/>
            <p:cNvPicPr>
              <a:picLocks noChangeAspect="1" noChangeArrowheads="1"/>
            </p:cNvPicPr>
            <p:nvPr/>
          </p:nvPicPr>
          <p:blipFill rotWithShape="1">
            <a:blip r:embed="rId12">
              <a:extLst>
                <a:ext uri="{28A0092B-C50C-407E-A947-70E740481C1C}">
                  <a14:useLocalDpi xmlns:a14="http://schemas.microsoft.com/office/drawing/2010/main" val="0"/>
                </a:ext>
              </a:extLst>
            </a:blip>
            <a:srcRect l="11664" b="16853"/>
            <a:stretch/>
          </p:blipFill>
          <p:spPr bwMode="auto">
            <a:xfrm>
              <a:off x="-5879805" y="-1756637"/>
              <a:ext cx="3069739" cy="1597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3" name="TextBox 202"/>
            <p:cNvSpPr txBox="1"/>
            <p:nvPr/>
          </p:nvSpPr>
          <p:spPr>
            <a:xfrm>
              <a:off x="-5857436" y="-1755351"/>
              <a:ext cx="3037928"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toilet</a:t>
              </a:r>
            </a:p>
          </p:txBody>
        </p:sp>
      </p:grpSp>
      <p:grpSp>
        <p:nvGrpSpPr>
          <p:cNvPr id="9" name="Group 8"/>
          <p:cNvGrpSpPr/>
          <p:nvPr/>
        </p:nvGrpSpPr>
        <p:grpSpPr>
          <a:xfrm>
            <a:off x="-4696522" y="5424876"/>
            <a:ext cx="3079792" cy="1863218"/>
            <a:chOff x="-4552463" y="7315200"/>
            <a:chExt cx="3079792" cy="1863218"/>
          </a:xfrm>
        </p:grpSpPr>
        <p:pic>
          <p:nvPicPr>
            <p:cNvPr id="1027"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52463" y="7315200"/>
              <a:ext cx="3079792" cy="18632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4" name="TextBox 203"/>
            <p:cNvSpPr txBox="1"/>
            <p:nvPr/>
          </p:nvSpPr>
          <p:spPr>
            <a:xfrm>
              <a:off x="-3859809" y="7315200"/>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shower</a:t>
              </a:r>
            </a:p>
          </p:txBody>
        </p:sp>
      </p:grpSp>
      <p:grpSp>
        <p:nvGrpSpPr>
          <p:cNvPr id="5" name="Group 4"/>
          <p:cNvGrpSpPr/>
          <p:nvPr/>
        </p:nvGrpSpPr>
        <p:grpSpPr>
          <a:xfrm>
            <a:off x="-601087" y="7265553"/>
            <a:ext cx="3513832" cy="1717975"/>
            <a:chOff x="-601087" y="7265553"/>
            <a:chExt cx="3513832" cy="1717975"/>
          </a:xfrm>
        </p:grpSpPr>
        <p:pic>
          <p:nvPicPr>
            <p:cNvPr id="1028"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1087" y="7265553"/>
              <a:ext cx="3513832" cy="1717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5" name="TextBox 204"/>
            <p:cNvSpPr txBox="1"/>
            <p:nvPr/>
          </p:nvSpPr>
          <p:spPr>
            <a:xfrm>
              <a:off x="488690" y="7281722"/>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cold</a:t>
              </a:r>
            </a:p>
          </p:txBody>
        </p:sp>
      </p:grpSp>
      <p:grpSp>
        <p:nvGrpSpPr>
          <p:cNvPr id="6" name="Group 5"/>
          <p:cNvGrpSpPr/>
          <p:nvPr/>
        </p:nvGrpSpPr>
        <p:grpSpPr>
          <a:xfrm>
            <a:off x="4390887" y="7244946"/>
            <a:ext cx="3650140" cy="1824950"/>
            <a:chOff x="4390887" y="7244946"/>
            <a:chExt cx="3650140" cy="1824950"/>
          </a:xfrm>
        </p:grpSpPr>
        <p:pic>
          <p:nvPicPr>
            <p:cNvPr id="1029"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390887" y="7291853"/>
              <a:ext cx="3650140" cy="17780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6" name="TextBox 205"/>
            <p:cNvSpPr txBox="1"/>
            <p:nvPr/>
          </p:nvSpPr>
          <p:spPr>
            <a:xfrm>
              <a:off x="5636027" y="7244946"/>
              <a:ext cx="2385954"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hot</a:t>
              </a:r>
            </a:p>
          </p:txBody>
        </p:sp>
      </p:grpSp>
    </p:spTree>
    <p:extLst>
      <p:ext uri="{BB962C8B-B14F-4D97-AF65-F5344CB8AC3E}">
        <p14:creationId xmlns:p14="http://schemas.microsoft.com/office/powerpoint/2010/main" val="15327178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3" presetClass="entr" presetSubtype="16" fill="hold" nodeType="clickEffect">
                                  <p:stCondLst>
                                    <p:cond delay="0"/>
                                  </p:stCondLst>
                                  <p:childTnLst>
                                    <p:set>
                                      <p:cBhvr>
                                        <p:cTn id="10" dur="1" fill="hold">
                                          <p:stCondLst>
                                            <p:cond delay="0"/>
                                          </p:stCondLst>
                                        </p:cTn>
                                        <p:tgtEl>
                                          <p:spTgt spid="186"/>
                                        </p:tgtEl>
                                        <p:attrNameLst>
                                          <p:attrName>style.visibility</p:attrName>
                                        </p:attrNameLst>
                                      </p:cBhvr>
                                      <p:to>
                                        <p:strVal val="visible"/>
                                      </p:to>
                                    </p:set>
                                    <p:anim calcmode="lin" valueType="num">
                                      <p:cBhvr>
                                        <p:cTn id="11" dur="500" fill="hold"/>
                                        <p:tgtEl>
                                          <p:spTgt spid="186"/>
                                        </p:tgtEl>
                                        <p:attrNameLst>
                                          <p:attrName>ppt_w</p:attrName>
                                        </p:attrNameLst>
                                      </p:cBhvr>
                                      <p:tavLst>
                                        <p:tav tm="0">
                                          <p:val>
                                            <p:fltVal val="0"/>
                                          </p:val>
                                        </p:tav>
                                        <p:tav tm="100000">
                                          <p:val>
                                            <p:strVal val="#ppt_w"/>
                                          </p:val>
                                        </p:tav>
                                      </p:tavLst>
                                    </p:anim>
                                    <p:anim calcmode="lin" valueType="num">
                                      <p:cBhvr>
                                        <p:cTn id="12" dur="500" fill="hold"/>
                                        <p:tgtEl>
                                          <p:spTgt spid="186"/>
                                        </p:tgtEl>
                                        <p:attrNameLst>
                                          <p:attrName>ppt_h</p:attrName>
                                        </p:attrNameLst>
                                      </p:cBhvr>
                                      <p:tavLst>
                                        <p:tav tm="0">
                                          <p:val>
                                            <p:fltVal val="0"/>
                                          </p:val>
                                        </p:tav>
                                        <p:tav tm="100000">
                                          <p:val>
                                            <p:strVal val="#ppt_h"/>
                                          </p:val>
                                        </p:tav>
                                      </p:tavLst>
                                    </p:anim>
                                    <p:animEffect transition="in" filter="fade">
                                      <p:cBhvr>
                                        <p:cTn id="13" dur="500"/>
                                        <p:tgtEl>
                                          <p:spTgt spid="186"/>
                                        </p:tgtEl>
                                      </p:cBhvr>
                                    </p:animEffect>
                                  </p:childTnLst>
                                </p:cTn>
                              </p:par>
                            </p:childTnLst>
                          </p:cTn>
                        </p:par>
                        <p:par>
                          <p:cTn id="14" fill="hold">
                            <p:stCondLst>
                              <p:cond delay="500"/>
                            </p:stCondLst>
                            <p:childTnLst>
                              <p:par>
                                <p:cTn id="15" presetID="53" presetClass="entr" presetSubtype="16" fill="hold" nodeType="afterEffect">
                                  <p:stCondLst>
                                    <p:cond delay="0"/>
                                  </p:stCondLst>
                                  <p:childTnLst>
                                    <p:set>
                                      <p:cBhvr>
                                        <p:cTn id="16" dur="1" fill="hold">
                                          <p:stCondLst>
                                            <p:cond delay="0"/>
                                          </p:stCondLst>
                                        </p:cTn>
                                        <p:tgtEl>
                                          <p:spTgt spid="183"/>
                                        </p:tgtEl>
                                        <p:attrNameLst>
                                          <p:attrName>style.visibility</p:attrName>
                                        </p:attrNameLst>
                                      </p:cBhvr>
                                      <p:to>
                                        <p:strVal val="visible"/>
                                      </p:to>
                                    </p:set>
                                    <p:anim calcmode="lin" valueType="num">
                                      <p:cBhvr>
                                        <p:cTn id="17" dur="500" fill="hold"/>
                                        <p:tgtEl>
                                          <p:spTgt spid="183"/>
                                        </p:tgtEl>
                                        <p:attrNameLst>
                                          <p:attrName>ppt_w</p:attrName>
                                        </p:attrNameLst>
                                      </p:cBhvr>
                                      <p:tavLst>
                                        <p:tav tm="0">
                                          <p:val>
                                            <p:fltVal val="0"/>
                                          </p:val>
                                        </p:tav>
                                        <p:tav tm="100000">
                                          <p:val>
                                            <p:strVal val="#ppt_w"/>
                                          </p:val>
                                        </p:tav>
                                      </p:tavLst>
                                    </p:anim>
                                    <p:anim calcmode="lin" valueType="num">
                                      <p:cBhvr>
                                        <p:cTn id="18" dur="500" fill="hold"/>
                                        <p:tgtEl>
                                          <p:spTgt spid="183"/>
                                        </p:tgtEl>
                                        <p:attrNameLst>
                                          <p:attrName>ppt_h</p:attrName>
                                        </p:attrNameLst>
                                      </p:cBhvr>
                                      <p:tavLst>
                                        <p:tav tm="0">
                                          <p:val>
                                            <p:fltVal val="0"/>
                                          </p:val>
                                        </p:tav>
                                        <p:tav tm="100000">
                                          <p:val>
                                            <p:strVal val="#ppt_h"/>
                                          </p:val>
                                        </p:tav>
                                      </p:tavLst>
                                    </p:anim>
                                    <p:animEffect transition="in" filter="fade">
                                      <p:cBhvr>
                                        <p:cTn id="19" dur="500"/>
                                        <p:tgtEl>
                                          <p:spTgt spid="183"/>
                                        </p:tgtEl>
                                      </p:cBhvr>
                                    </p:animEffect>
                                  </p:childTnLst>
                                </p:cTn>
                              </p:par>
                            </p:childTnLst>
                          </p:cTn>
                        </p:par>
                        <p:par>
                          <p:cTn id="20" fill="hold">
                            <p:stCondLst>
                              <p:cond delay="1000"/>
                            </p:stCondLst>
                            <p:childTnLst>
                              <p:par>
                                <p:cTn id="21" presetID="53" presetClass="entr" presetSubtype="16" fill="hold" nodeType="afterEffect">
                                  <p:stCondLst>
                                    <p:cond delay="0"/>
                                  </p:stCondLst>
                                  <p:childTnLst>
                                    <p:set>
                                      <p:cBhvr>
                                        <p:cTn id="22" dur="1" fill="hold">
                                          <p:stCondLst>
                                            <p:cond delay="0"/>
                                          </p:stCondLst>
                                        </p:cTn>
                                        <p:tgtEl>
                                          <p:spTgt spid="189"/>
                                        </p:tgtEl>
                                        <p:attrNameLst>
                                          <p:attrName>style.visibility</p:attrName>
                                        </p:attrNameLst>
                                      </p:cBhvr>
                                      <p:to>
                                        <p:strVal val="visible"/>
                                      </p:to>
                                    </p:set>
                                    <p:anim calcmode="lin" valueType="num">
                                      <p:cBhvr>
                                        <p:cTn id="23" dur="500" fill="hold"/>
                                        <p:tgtEl>
                                          <p:spTgt spid="189"/>
                                        </p:tgtEl>
                                        <p:attrNameLst>
                                          <p:attrName>ppt_w</p:attrName>
                                        </p:attrNameLst>
                                      </p:cBhvr>
                                      <p:tavLst>
                                        <p:tav tm="0">
                                          <p:val>
                                            <p:fltVal val="0"/>
                                          </p:val>
                                        </p:tav>
                                        <p:tav tm="100000">
                                          <p:val>
                                            <p:strVal val="#ppt_w"/>
                                          </p:val>
                                        </p:tav>
                                      </p:tavLst>
                                    </p:anim>
                                    <p:anim calcmode="lin" valueType="num">
                                      <p:cBhvr>
                                        <p:cTn id="24" dur="500" fill="hold"/>
                                        <p:tgtEl>
                                          <p:spTgt spid="189"/>
                                        </p:tgtEl>
                                        <p:attrNameLst>
                                          <p:attrName>ppt_h</p:attrName>
                                        </p:attrNameLst>
                                      </p:cBhvr>
                                      <p:tavLst>
                                        <p:tav tm="0">
                                          <p:val>
                                            <p:fltVal val="0"/>
                                          </p:val>
                                        </p:tav>
                                        <p:tav tm="100000">
                                          <p:val>
                                            <p:strVal val="#ppt_h"/>
                                          </p:val>
                                        </p:tav>
                                      </p:tavLst>
                                    </p:anim>
                                    <p:animEffect transition="in" filter="fade">
                                      <p:cBhvr>
                                        <p:cTn id="25" dur="500"/>
                                        <p:tgtEl>
                                          <p:spTgt spid="1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905000" y="1604649"/>
            <a:ext cx="5304176" cy="3752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 name="Rectangle 29"/>
          <p:cNvSpPr/>
          <p:nvPr/>
        </p:nvSpPr>
        <p:spPr>
          <a:xfrm>
            <a:off x="1752600" y="3276600"/>
            <a:ext cx="838200" cy="18848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2895600" y="322956"/>
            <a:ext cx="2507461" cy="1237342"/>
            <a:chOff x="6317035" y="521269"/>
            <a:chExt cx="2507461" cy="1237342"/>
          </a:xfrm>
        </p:grpSpPr>
        <p:pic>
          <p:nvPicPr>
            <p:cNvPr id="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317035" y="560787"/>
              <a:ext cx="2506284" cy="1197824"/>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7239000" y="521269"/>
              <a:ext cx="1585496"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bath open</a:t>
              </a:r>
            </a:p>
          </p:txBody>
        </p:sp>
      </p:grpSp>
      <p:grpSp>
        <p:nvGrpSpPr>
          <p:cNvPr id="24" name="Group 23"/>
          <p:cNvGrpSpPr/>
          <p:nvPr/>
        </p:nvGrpSpPr>
        <p:grpSpPr>
          <a:xfrm>
            <a:off x="6400800" y="5184061"/>
            <a:ext cx="2499839" cy="1369139"/>
            <a:chOff x="6339361" y="5143537"/>
            <a:chExt cx="2499839" cy="1369139"/>
          </a:xfrm>
        </p:grpSpPr>
        <p:pic>
          <p:nvPicPr>
            <p:cNvPr id="7" name="Picture 13"/>
            <p:cNvPicPr>
              <a:picLocks noChangeAspect="1" noChangeArrowheads="1"/>
            </p:cNvPicPr>
            <p:nvPr/>
          </p:nvPicPr>
          <p:blipFill rotWithShape="1">
            <a:blip r:embed="rId4">
              <a:extLst>
                <a:ext uri="{28A0092B-C50C-407E-A947-70E740481C1C}">
                  <a14:useLocalDpi xmlns:a14="http://schemas.microsoft.com/office/drawing/2010/main" val="0"/>
                </a:ext>
              </a:extLst>
            </a:blip>
            <a:srcRect l="12063" b="16127"/>
            <a:stretch/>
          </p:blipFill>
          <p:spPr bwMode="auto">
            <a:xfrm>
              <a:off x="6339361" y="5197113"/>
              <a:ext cx="2499839" cy="1315563"/>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6491761" y="5143537"/>
              <a:ext cx="2347439"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dishwasher open</a:t>
              </a:r>
            </a:p>
          </p:txBody>
        </p:sp>
      </p:grpSp>
      <p:grpSp>
        <p:nvGrpSpPr>
          <p:cNvPr id="25" name="Group 24"/>
          <p:cNvGrpSpPr/>
          <p:nvPr/>
        </p:nvGrpSpPr>
        <p:grpSpPr>
          <a:xfrm>
            <a:off x="6158248" y="856285"/>
            <a:ext cx="2528552" cy="1299045"/>
            <a:chOff x="6934200" y="2181911"/>
            <a:chExt cx="2528552" cy="1299045"/>
          </a:xfrm>
        </p:grpSpPr>
        <p:pic>
          <p:nvPicPr>
            <p:cNvPr id="10" name="Picture 2"/>
            <p:cNvPicPr>
              <a:picLocks noChangeAspect="1" noChangeArrowheads="1"/>
            </p:cNvPicPr>
            <p:nvPr/>
          </p:nvPicPr>
          <p:blipFill rotWithShape="1">
            <a:blip r:embed="rId5">
              <a:extLst>
                <a:ext uri="{28A0092B-C50C-407E-A947-70E740481C1C}">
                  <a14:useLocalDpi xmlns:a14="http://schemas.microsoft.com/office/drawing/2010/main" val="0"/>
                </a:ext>
              </a:extLst>
            </a:blip>
            <a:srcRect l="11109" b="17804"/>
            <a:stretch/>
          </p:blipFill>
          <p:spPr bwMode="auto">
            <a:xfrm>
              <a:off x="6934200" y="2192522"/>
              <a:ext cx="2517021" cy="1288434"/>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xtBox 10"/>
            <p:cNvSpPr txBox="1"/>
            <p:nvPr/>
          </p:nvSpPr>
          <p:spPr>
            <a:xfrm>
              <a:off x="6991853" y="2181911"/>
              <a:ext cx="2470899"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upstairs toilet flush</a:t>
              </a:r>
            </a:p>
          </p:txBody>
        </p:sp>
      </p:grpSp>
      <p:grpSp>
        <p:nvGrpSpPr>
          <p:cNvPr id="29" name="Group 28"/>
          <p:cNvGrpSpPr/>
          <p:nvPr/>
        </p:nvGrpSpPr>
        <p:grpSpPr>
          <a:xfrm>
            <a:off x="6553200" y="3200400"/>
            <a:ext cx="2594039" cy="1362443"/>
            <a:chOff x="-4865645" y="2282712"/>
            <a:chExt cx="2594039" cy="1362443"/>
          </a:xfrm>
        </p:grpSpPr>
        <p:pic>
          <p:nvPicPr>
            <p:cNvPr id="13" name="Picture 8"/>
            <p:cNvPicPr>
              <a:picLocks noChangeAspect="1" noChangeArrowheads="1"/>
            </p:cNvPicPr>
            <p:nvPr/>
          </p:nvPicPr>
          <p:blipFill rotWithShape="1">
            <a:blip r:embed="rId6">
              <a:extLst>
                <a:ext uri="{28A0092B-C50C-407E-A947-70E740481C1C}">
                  <a14:useLocalDpi xmlns:a14="http://schemas.microsoft.com/office/drawing/2010/main" val="0"/>
                </a:ext>
              </a:extLst>
            </a:blip>
            <a:srcRect l="11664" b="16853"/>
            <a:stretch/>
          </p:blipFill>
          <p:spPr bwMode="auto">
            <a:xfrm>
              <a:off x="-4865645" y="2313539"/>
              <a:ext cx="2559379" cy="1331616"/>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13"/>
            <p:cNvSpPr txBox="1"/>
            <p:nvPr/>
          </p:nvSpPr>
          <p:spPr>
            <a:xfrm>
              <a:off x="-4804463" y="2282712"/>
              <a:ext cx="2532857"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toilet flush</a:t>
              </a:r>
            </a:p>
          </p:txBody>
        </p:sp>
      </p:grpSp>
      <p:grpSp>
        <p:nvGrpSpPr>
          <p:cNvPr id="28" name="Group 27"/>
          <p:cNvGrpSpPr/>
          <p:nvPr/>
        </p:nvGrpSpPr>
        <p:grpSpPr>
          <a:xfrm>
            <a:off x="2286000" y="5184061"/>
            <a:ext cx="2524648" cy="1346148"/>
            <a:chOff x="-4865645" y="3761713"/>
            <a:chExt cx="2524648" cy="1346148"/>
          </a:xfrm>
        </p:grpSpPr>
        <p:pic>
          <p:nvPicPr>
            <p:cNvPr id="16"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65645" y="3761713"/>
              <a:ext cx="2524648" cy="1346148"/>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TextBox 16"/>
            <p:cNvSpPr txBox="1"/>
            <p:nvPr/>
          </p:nvSpPr>
          <p:spPr>
            <a:xfrm>
              <a:off x="-4834818" y="3761713"/>
              <a:ext cx="2492851"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shower open</a:t>
              </a:r>
            </a:p>
          </p:txBody>
        </p:sp>
      </p:grpSp>
      <p:grpSp>
        <p:nvGrpSpPr>
          <p:cNvPr id="27" name="Group 26"/>
          <p:cNvGrpSpPr/>
          <p:nvPr/>
        </p:nvGrpSpPr>
        <p:grpSpPr>
          <a:xfrm>
            <a:off x="152400" y="944162"/>
            <a:ext cx="2531609" cy="1237749"/>
            <a:chOff x="-4873576" y="5410200"/>
            <a:chExt cx="2531609" cy="1237749"/>
          </a:xfrm>
        </p:grpSpPr>
        <p:pic>
          <p:nvPicPr>
            <p:cNvPr id="19"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73576" y="5410200"/>
              <a:ext cx="2531609" cy="1237749"/>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p:cNvSpPr txBox="1"/>
            <p:nvPr/>
          </p:nvSpPr>
          <p:spPr>
            <a:xfrm>
              <a:off x="-4495799" y="5421849"/>
              <a:ext cx="2126382"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cold open</a:t>
              </a:r>
            </a:p>
          </p:txBody>
        </p:sp>
      </p:grpSp>
      <p:grpSp>
        <p:nvGrpSpPr>
          <p:cNvPr id="26" name="Group 25"/>
          <p:cNvGrpSpPr/>
          <p:nvPr/>
        </p:nvGrpSpPr>
        <p:grpSpPr>
          <a:xfrm>
            <a:off x="152400" y="2538498"/>
            <a:ext cx="2543171" cy="1271502"/>
            <a:chOff x="-4885138" y="6732581"/>
            <a:chExt cx="2543171" cy="1271502"/>
          </a:xfrm>
        </p:grpSpPr>
        <p:pic>
          <p:nvPicPr>
            <p:cNvPr id="22"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885138" y="6765263"/>
              <a:ext cx="2543171" cy="1238820"/>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22"/>
            <p:cNvSpPr txBox="1"/>
            <p:nvPr/>
          </p:nvSpPr>
          <p:spPr>
            <a:xfrm>
              <a:off x="-4572000" y="6732581"/>
              <a:ext cx="2216763"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hot open</a:t>
              </a:r>
            </a:p>
          </p:txBody>
        </p:sp>
      </p:grpSp>
    </p:spTree>
    <p:extLst>
      <p:ext uri="{BB962C8B-B14F-4D97-AF65-F5344CB8AC3E}">
        <p14:creationId xmlns:p14="http://schemas.microsoft.com/office/powerpoint/2010/main" val="136245821"/>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graphicFrame>
        <p:nvGraphicFramePr>
          <p:cNvPr id="3" name="Chart 2"/>
          <p:cNvGraphicFramePr>
            <a:graphicFrameLocks/>
          </p:cNvGraphicFramePr>
          <p:nvPr>
            <p:extLst>
              <p:ext uri="{D42A27DB-BD31-4B8C-83A1-F6EECF244321}">
                <p14:modId xmlns:p14="http://schemas.microsoft.com/office/powerpoint/2010/main" val="2184592246"/>
              </p:ext>
            </p:extLst>
          </p:nvPr>
        </p:nvGraphicFramePr>
        <p:xfrm>
          <a:off x="381000" y="1905000"/>
          <a:ext cx="3886200" cy="23381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p:cNvGraphicFramePr>
            <a:graphicFrameLocks/>
          </p:cNvGraphicFramePr>
          <p:nvPr>
            <p:extLst>
              <p:ext uri="{D42A27DB-BD31-4B8C-83A1-F6EECF244321}">
                <p14:modId xmlns:p14="http://schemas.microsoft.com/office/powerpoint/2010/main" val="2402998084"/>
              </p:ext>
            </p:extLst>
          </p:nvPr>
        </p:nvGraphicFramePr>
        <p:xfrm>
          <a:off x="304800" y="4572000"/>
          <a:ext cx="3657600" cy="20574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 7"/>
          <p:cNvGraphicFramePr>
            <a:graphicFrameLocks/>
          </p:cNvGraphicFramePr>
          <p:nvPr>
            <p:extLst>
              <p:ext uri="{D42A27DB-BD31-4B8C-83A1-F6EECF244321}">
                <p14:modId xmlns:p14="http://schemas.microsoft.com/office/powerpoint/2010/main" val="1024866144"/>
              </p:ext>
            </p:extLst>
          </p:nvPr>
        </p:nvGraphicFramePr>
        <p:xfrm>
          <a:off x="4876800" y="1371600"/>
          <a:ext cx="3657600" cy="18288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 name="Chart 10"/>
          <p:cNvGraphicFramePr>
            <a:graphicFrameLocks/>
          </p:cNvGraphicFramePr>
          <p:nvPr>
            <p:extLst>
              <p:ext uri="{D42A27DB-BD31-4B8C-83A1-F6EECF244321}">
                <p14:modId xmlns:p14="http://schemas.microsoft.com/office/powerpoint/2010/main" val="2851718429"/>
              </p:ext>
            </p:extLst>
          </p:nvPr>
        </p:nvGraphicFramePr>
        <p:xfrm>
          <a:off x="4876800" y="2895600"/>
          <a:ext cx="3657600" cy="182880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Chart 12"/>
          <p:cNvGraphicFramePr>
            <a:graphicFrameLocks/>
          </p:cNvGraphicFramePr>
          <p:nvPr>
            <p:extLst>
              <p:ext uri="{D42A27DB-BD31-4B8C-83A1-F6EECF244321}">
                <p14:modId xmlns:p14="http://schemas.microsoft.com/office/powerpoint/2010/main" val="3762782984"/>
              </p:ext>
            </p:extLst>
          </p:nvPr>
        </p:nvGraphicFramePr>
        <p:xfrm>
          <a:off x="4953000" y="4648200"/>
          <a:ext cx="3657600" cy="1828800"/>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2074344024"/>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grpSp>
        <p:nvGrpSpPr>
          <p:cNvPr id="24" name="Group 23"/>
          <p:cNvGrpSpPr/>
          <p:nvPr/>
        </p:nvGrpSpPr>
        <p:grpSpPr>
          <a:xfrm>
            <a:off x="1066800" y="-1755"/>
            <a:ext cx="8001000" cy="6554969"/>
            <a:chOff x="1066800" y="-1769"/>
            <a:chExt cx="8001000" cy="6554969"/>
          </a:xfrm>
          <a:solidFill>
            <a:schemeClr val="tx1"/>
          </a:solidFill>
        </p:grpSpPr>
        <p:sp>
          <p:nvSpPr>
            <p:cNvPr id="19" name="Rectangle 18"/>
            <p:cNvSpPr/>
            <p:nvPr/>
          </p:nvSpPr>
          <p:spPr>
            <a:xfrm>
              <a:off x="1219200" y="1395995"/>
              <a:ext cx="7671955" cy="5157205"/>
            </a:xfrm>
            <a:prstGeom prst="rect">
              <a:avLst/>
            </a:prstGeom>
            <a:grp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69"/>
              <a:ext cx="8001000" cy="1426534"/>
            </a:xfrm>
            <a:prstGeom prst="triangle">
              <a:avLst/>
            </a:prstGeom>
            <a:grp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grpSp>
        <p:nvGrpSpPr>
          <p:cNvPr id="47" name="Group 159"/>
          <p:cNvGrpSpPr/>
          <p:nvPr/>
        </p:nvGrpSpPr>
        <p:grpSpPr>
          <a:xfrm>
            <a:off x="4664030" y="3909058"/>
            <a:ext cx="524462" cy="2185253"/>
            <a:chOff x="2895601" y="3505203"/>
            <a:chExt cx="457200" cy="2055628"/>
          </a:xfrm>
        </p:grpSpPr>
        <p:sp>
          <p:nvSpPr>
            <p:cNvPr id="48" name="Freeform 47"/>
            <p:cNvSpPr/>
            <p:nvPr/>
          </p:nvSpPr>
          <p:spPr>
            <a:xfrm rot="16200000" flipH="1">
              <a:off x="2096387" y="4304417"/>
              <a:ext cx="2055628" cy="457200"/>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2222903" y="4406498"/>
              <a:ext cx="1824662" cy="32686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gr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80" name="Group 166"/>
          <p:cNvGrpSpPr/>
          <p:nvPr/>
        </p:nvGrpSpPr>
        <p:grpSpPr>
          <a:xfrm>
            <a:off x="5975183" y="3909041"/>
            <a:ext cx="524462" cy="1770058"/>
            <a:chOff x="4038600" y="3505201"/>
            <a:chExt cx="457200" cy="1543050"/>
          </a:xfrm>
        </p:grpSpPr>
        <p:sp>
          <p:nvSpPr>
            <p:cNvPr id="81" name="Freeform 80"/>
            <p:cNvSpPr/>
            <p:nvPr/>
          </p:nvSpPr>
          <p:spPr>
            <a:xfrm rot="16200000" flipH="1">
              <a:off x="3495675" y="4048126"/>
              <a:ext cx="1543050" cy="457200"/>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3602006" y="4132390"/>
              <a:ext cx="1352453" cy="32686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gr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grpSp>
        <p:nvGrpSpPr>
          <p:cNvPr id="125" name="Group 144"/>
          <p:cNvGrpSpPr/>
          <p:nvPr/>
        </p:nvGrpSpPr>
        <p:grpSpPr>
          <a:xfrm>
            <a:off x="6716448" y="1847812"/>
            <a:ext cx="220351" cy="960120"/>
            <a:chOff x="3589337" y="2438400"/>
            <a:chExt cx="193677" cy="333375"/>
          </a:xfrm>
        </p:grpSpPr>
        <p:cxnSp>
          <p:nvCxnSpPr>
            <p:cNvPr id="126" name="Straight Connector 125"/>
            <p:cNvCxnSpPr/>
            <p:nvPr/>
          </p:nvCxnSpPr>
          <p:spPr>
            <a:xfrm rot="5400000">
              <a:off x="3475434" y="2598618"/>
              <a:ext cx="229394" cy="1588"/>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flipH="1" flipV="1">
              <a:off x="3615532" y="2604294"/>
              <a:ext cx="333375" cy="1588"/>
            </a:xfrm>
            <a:prstGeom prst="line">
              <a:avLst/>
            </a:prstGeom>
            <a:ln w="57150"/>
          </p:spPr>
          <p:style>
            <a:lnRef idx="1">
              <a:schemeClr val="accent1"/>
            </a:lnRef>
            <a:fillRef idx="0">
              <a:schemeClr val="accent1"/>
            </a:fillRef>
            <a:effectRef idx="0">
              <a:schemeClr val="accent1"/>
            </a:effectRef>
            <a:fontRef idx="minor">
              <a:schemeClr val="tx1"/>
            </a:fontRef>
          </p:style>
        </p:cxnSp>
      </p:grp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black"/>
                </a:solidFill>
              </a:rPr>
              <a:t>hose</a:t>
            </a:r>
          </a:p>
          <a:p>
            <a:pPr algn="ctr"/>
            <a:r>
              <a:rPr lang="en-US" sz="1400" dirty="0">
                <a:solidFill>
                  <a:prstClr val="black"/>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grpSp>
        <p:nvGrpSpPr>
          <p:cNvPr id="2" name="Group 1"/>
          <p:cNvGrpSpPr/>
          <p:nvPr/>
        </p:nvGrpSpPr>
        <p:grpSpPr>
          <a:xfrm>
            <a:off x="399169" y="1447801"/>
            <a:ext cx="8492433" cy="5013960"/>
            <a:chOff x="399154" y="1447800"/>
            <a:chExt cx="8492433" cy="5013960"/>
          </a:xfrm>
          <a:solidFill>
            <a:schemeClr val="tx1">
              <a:lumMod val="75000"/>
              <a:lumOff val="25000"/>
            </a:schemeClr>
          </a:solidFill>
        </p:grpSpPr>
        <p:cxnSp>
          <p:nvCxnSpPr>
            <p:cNvPr id="43" name="Straight Connector 42"/>
            <p:cNvCxnSpPr/>
            <p:nvPr/>
          </p:nvCxnSpPr>
          <p:spPr>
            <a:xfrm rot="5400000">
              <a:off x="6422707" y="3992880"/>
              <a:ext cx="4937760" cy="0"/>
            </a:xfrm>
            <a:prstGeom prst="line">
              <a:avLst/>
            </a:prstGeom>
            <a:grp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51" y="4246844"/>
              <a:ext cx="437051" cy="1822"/>
            </a:xfrm>
            <a:prstGeom prst="line">
              <a:avLst/>
            </a:prstGeom>
            <a:grp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51" name="Group 48"/>
            <p:cNvGrpSpPr/>
            <p:nvPr/>
          </p:nvGrpSpPr>
          <p:grpSpPr>
            <a:xfrm>
              <a:off x="4926260" y="5395009"/>
              <a:ext cx="782778" cy="874101"/>
              <a:chOff x="5867400" y="3657600"/>
              <a:chExt cx="990600" cy="1106170"/>
            </a:xfrm>
            <a:grpFill/>
          </p:grpSpPr>
          <p:sp>
            <p:nvSpPr>
              <p:cNvPr id="52" name="Rectangle 51"/>
              <p:cNvSpPr/>
              <p:nvPr/>
            </p:nvSpPr>
            <p:spPr>
              <a:xfrm>
                <a:off x="5867400" y="3971290"/>
                <a:ext cx="990600" cy="79248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5867400" y="3657600"/>
                <a:ext cx="990600" cy="26416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966460" y="3723640"/>
                <a:ext cx="132080" cy="13208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6172200" y="3723640"/>
                <a:ext cx="396240" cy="13208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6649720" y="3723640"/>
                <a:ext cx="132080" cy="13208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6071356" y="3998232"/>
                <a:ext cx="609601" cy="60960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grpSp>
        <p:cxnSp>
          <p:nvCxnSpPr>
            <p:cNvPr id="60" name="Straight Connector 59"/>
            <p:cNvCxnSpPr/>
            <p:nvPr/>
          </p:nvCxnSpPr>
          <p:spPr>
            <a:xfrm rot="5400000" flipH="1" flipV="1">
              <a:off x="6823973" y="3750790"/>
              <a:ext cx="314677" cy="1822"/>
            </a:xfrm>
            <a:prstGeom prst="line">
              <a:avLst/>
            </a:prstGeom>
            <a:grpFill/>
            <a:ln w="571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61" name="Group 126"/>
            <p:cNvGrpSpPr/>
            <p:nvPr/>
          </p:nvGrpSpPr>
          <p:grpSpPr>
            <a:xfrm>
              <a:off x="7373747" y="3511323"/>
              <a:ext cx="786692" cy="834768"/>
              <a:chOff x="5867400" y="2419350"/>
              <a:chExt cx="685800" cy="727710"/>
            </a:xfrm>
            <a:grpFill/>
          </p:grpSpPr>
          <p:grpSp>
            <p:nvGrpSpPr>
              <p:cNvPr id="62" name="Group 45"/>
              <p:cNvGrpSpPr/>
              <p:nvPr/>
            </p:nvGrpSpPr>
            <p:grpSpPr>
              <a:xfrm>
                <a:off x="5867400" y="2419350"/>
                <a:ext cx="685800" cy="727710"/>
                <a:chOff x="5867400" y="2419350"/>
                <a:chExt cx="685800" cy="727710"/>
              </a:xfrm>
              <a:grpFill/>
            </p:grpSpPr>
            <p:sp>
              <p:nvSpPr>
                <p:cNvPr id="64" name="Rectangle 31"/>
                <p:cNvSpPr/>
                <p:nvPr/>
              </p:nvSpPr>
              <p:spPr>
                <a:xfrm>
                  <a:off x="5867400" y="2598420"/>
                  <a:ext cx="685800" cy="54864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grpSp>
              <p:nvGrpSpPr>
                <p:cNvPr id="65" name="Group 36"/>
                <p:cNvGrpSpPr/>
                <p:nvPr/>
              </p:nvGrpSpPr>
              <p:grpSpPr>
                <a:xfrm>
                  <a:off x="5867400" y="2419350"/>
                  <a:ext cx="685800" cy="182880"/>
                  <a:chOff x="5867400" y="2362200"/>
                  <a:chExt cx="1143000" cy="304800"/>
                </a:xfrm>
                <a:grpFill/>
              </p:grpSpPr>
              <p:sp>
                <p:nvSpPr>
                  <p:cNvPr id="66" name="Rectangle 65"/>
                  <p:cNvSpPr/>
                  <p:nvPr/>
                </p:nvSpPr>
                <p:spPr>
                  <a:xfrm>
                    <a:off x="5867400" y="2362200"/>
                    <a:ext cx="1143000" cy="3048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5981700" y="2438400"/>
                    <a:ext cx="152400" cy="15240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6210300" y="2438400"/>
                    <a:ext cx="152400" cy="15240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6438900" y="2438400"/>
                    <a:ext cx="457200" cy="15240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sp>
            <p:nvSpPr>
              <p:cNvPr id="63" name="Rectangle 62"/>
              <p:cNvSpPr/>
              <p:nvPr/>
            </p:nvSpPr>
            <p:spPr>
              <a:xfrm>
                <a:off x="5923057" y="2651098"/>
                <a:ext cx="576470" cy="44196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71" name="Group 70"/>
            <p:cNvGrpSpPr/>
            <p:nvPr/>
          </p:nvGrpSpPr>
          <p:grpSpPr>
            <a:xfrm>
              <a:off x="6259834" y="3249086"/>
              <a:ext cx="979166" cy="437080"/>
              <a:chOff x="6248400" y="3581400"/>
              <a:chExt cx="685800" cy="474904"/>
            </a:xfrm>
            <a:grpFill/>
          </p:grpSpPr>
          <p:sp>
            <p:nvSpPr>
              <p:cNvPr id="72" name="Trapezoid 71"/>
              <p:cNvSpPr/>
              <p:nvPr/>
            </p:nvSpPr>
            <p:spPr>
              <a:xfrm>
                <a:off x="6534854" y="3581400"/>
                <a:ext cx="104071" cy="261176"/>
              </a:xfrm>
              <a:prstGeom prst="trapezoid">
                <a:avLst>
                  <a:gd name="adj" fmla="val 1108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16412" y="3737118"/>
                <a:ext cx="54572" cy="104324"/>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74" name="Group 64"/>
              <p:cNvGrpSpPr/>
              <p:nvPr/>
            </p:nvGrpSpPr>
            <p:grpSpPr>
              <a:xfrm>
                <a:off x="6248400" y="3868367"/>
                <a:ext cx="685800" cy="187937"/>
                <a:chOff x="4876800" y="4215063"/>
                <a:chExt cx="1219200" cy="280737"/>
              </a:xfrm>
              <a:grpFill/>
            </p:grpSpPr>
            <p:sp>
              <p:nvSpPr>
                <p:cNvPr id="77" name="Rectangle 76"/>
                <p:cNvSpPr/>
                <p:nvPr/>
              </p:nvSpPr>
              <p:spPr>
                <a:xfrm>
                  <a:off x="4876800" y="4215064"/>
                  <a:ext cx="609600" cy="56147"/>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4876800" y="4271211"/>
                  <a:ext cx="1219200" cy="22458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5486400" y="4215063"/>
                  <a:ext cx="609600" cy="56147"/>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75" name="Rectangle 74"/>
              <p:cNvSpPr/>
              <p:nvPr/>
            </p:nvSpPr>
            <p:spPr>
              <a:xfrm>
                <a:off x="6711616" y="3737118"/>
                <a:ext cx="54572" cy="104324"/>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573792" y="3610635"/>
                <a:ext cx="25618" cy="13716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83" name="Group 125"/>
            <p:cNvGrpSpPr/>
            <p:nvPr/>
          </p:nvGrpSpPr>
          <p:grpSpPr>
            <a:xfrm flipH="1">
              <a:off x="6324825" y="4892405"/>
              <a:ext cx="786691" cy="1398564"/>
              <a:chOff x="7543800" y="1600200"/>
              <a:chExt cx="763221" cy="1447800"/>
            </a:xfrm>
            <a:grpFill/>
          </p:grpSpPr>
          <p:sp>
            <p:nvSpPr>
              <p:cNvPr id="84" name="Rectangle 83"/>
              <p:cNvSpPr/>
              <p:nvPr/>
            </p:nvSpPr>
            <p:spPr>
              <a:xfrm>
                <a:off x="7543800" y="1600200"/>
                <a:ext cx="762000" cy="14478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7458291">
                <a:off x="8032269" y="1917219"/>
                <a:ext cx="160501" cy="160501"/>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a:off x="8154621" y="1863839"/>
                <a:ext cx="152400" cy="4571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a:off x="8239125" y="2362200"/>
                <a:ext cx="45719" cy="762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90" name="Group 152"/>
            <p:cNvGrpSpPr/>
            <p:nvPr/>
          </p:nvGrpSpPr>
          <p:grpSpPr>
            <a:xfrm>
              <a:off x="7198927" y="5110931"/>
              <a:ext cx="611872" cy="568167"/>
              <a:chOff x="4572000" y="2819400"/>
              <a:chExt cx="1066800" cy="990600"/>
            </a:xfrm>
            <a:grpFill/>
          </p:grpSpPr>
          <p:sp>
            <p:nvSpPr>
              <p:cNvPr id="91" name="Chord 90"/>
              <p:cNvSpPr/>
              <p:nvPr/>
            </p:nvSpPr>
            <p:spPr>
              <a:xfrm rot="16200000">
                <a:off x="4648200" y="2895600"/>
                <a:ext cx="914400" cy="9144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4572000" y="3227313"/>
                <a:ext cx="1066800" cy="94896"/>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4953000" y="2819400"/>
                <a:ext cx="304800" cy="381000"/>
              </a:xfrm>
              <a:prstGeom prst="trapezoid">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5048250" y="2895600"/>
                <a:ext cx="118110" cy="11811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47515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53611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98" name="Group 145"/>
            <p:cNvGrpSpPr/>
            <p:nvPr/>
          </p:nvGrpSpPr>
          <p:grpSpPr>
            <a:xfrm flipH="1">
              <a:off x="8100975" y="5257800"/>
              <a:ext cx="662025" cy="524462"/>
              <a:chOff x="3581400" y="1295400"/>
              <a:chExt cx="577121" cy="457200"/>
            </a:xfrm>
            <a:grpFill/>
          </p:grpSpPr>
          <p:grpSp>
            <p:nvGrpSpPr>
              <p:cNvPr id="99" name="Group 127"/>
              <p:cNvGrpSpPr/>
              <p:nvPr/>
            </p:nvGrpSpPr>
            <p:grpSpPr>
              <a:xfrm>
                <a:off x="3581400" y="1295400"/>
                <a:ext cx="577121" cy="457200"/>
                <a:chOff x="3581400" y="1295400"/>
                <a:chExt cx="577121" cy="457200"/>
              </a:xfrm>
              <a:grpFill/>
            </p:grpSpPr>
            <p:sp>
              <p:nvSpPr>
                <p:cNvPr id="101" name="Rectangle 72"/>
                <p:cNvSpPr/>
                <p:nvPr/>
              </p:nvSpPr>
              <p:spPr>
                <a:xfrm>
                  <a:off x="3978639" y="1332875"/>
                  <a:ext cx="149902" cy="419725"/>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a:off x="3948659" y="1295400"/>
                  <a:ext cx="209862" cy="2998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16200000">
                  <a:off x="3581400" y="1371600"/>
                  <a:ext cx="3810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5400000" flipV="1">
                  <a:off x="3733800" y="1341009"/>
                  <a:ext cx="762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00" name="Rectangle 99"/>
              <p:cNvSpPr/>
              <p:nvPr/>
            </p:nvSpPr>
            <p:spPr>
              <a:xfrm>
                <a:off x="4019550" y="1371600"/>
                <a:ext cx="73152" cy="4571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06" name="Rounded Rectangle 105"/>
            <p:cNvSpPr/>
            <p:nvPr/>
          </p:nvSpPr>
          <p:spPr>
            <a:xfrm>
              <a:off x="2819400" y="4149418"/>
              <a:ext cx="349641" cy="524462"/>
            </a:xfrm>
            <a:prstGeom prst="roundRect">
              <a:avLst>
                <a:gd name="adj" fmla="val 10466"/>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66" y="6087136"/>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grpSp>
          <p:nvGrpSpPr>
            <p:cNvPr id="108" name="Group 152"/>
            <p:cNvGrpSpPr/>
            <p:nvPr/>
          </p:nvGrpSpPr>
          <p:grpSpPr>
            <a:xfrm>
              <a:off x="7299446" y="1964802"/>
              <a:ext cx="1311154" cy="855682"/>
              <a:chOff x="5909625" y="2310681"/>
              <a:chExt cx="1311154" cy="855682"/>
            </a:xfrm>
            <a:grpFill/>
          </p:grpSpPr>
          <p:cxnSp>
            <p:nvCxnSpPr>
              <p:cNvPr id="109" name="Straight Connector 108"/>
              <p:cNvCxnSpPr/>
              <p:nvPr/>
            </p:nvCxnSpPr>
            <p:spPr>
              <a:xfrm rot="5400000">
                <a:off x="5756202" y="2816867"/>
                <a:ext cx="437962" cy="1822"/>
              </a:xfrm>
              <a:prstGeom prst="line">
                <a:avLst/>
              </a:prstGeom>
              <a:grp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5812044" y="2913992"/>
                <a:ext cx="502920" cy="1822"/>
              </a:xfrm>
              <a:prstGeom prst="line">
                <a:avLst/>
              </a:prstGeom>
              <a:grpFill/>
              <a:ln w="571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11" name="Group 218"/>
              <p:cNvGrpSpPr/>
              <p:nvPr/>
            </p:nvGrpSpPr>
            <p:grpSpPr>
              <a:xfrm>
                <a:off x="5909625" y="2310681"/>
                <a:ext cx="1311154" cy="811666"/>
                <a:chOff x="5124450" y="2111829"/>
                <a:chExt cx="1143000" cy="707571"/>
              </a:xfrm>
              <a:grpFill/>
            </p:grpSpPr>
            <p:sp>
              <p:nvSpPr>
                <p:cNvPr id="112" name="Moon 104"/>
                <p:cNvSpPr/>
                <p:nvPr/>
              </p:nvSpPr>
              <p:spPr>
                <a:xfrm rot="5400000" flipH="1">
                  <a:off x="5532664" y="1812472"/>
                  <a:ext cx="326571" cy="1143000"/>
                </a:xfrm>
                <a:prstGeom prst="moon">
                  <a:avLst>
                    <a:gd name="adj" fmla="val 875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5178879" y="2329543"/>
                  <a:ext cx="544286" cy="489857"/>
                </a:xfrm>
                <a:prstGeom prst="blockArc">
                  <a:avLst>
                    <a:gd name="adj1" fmla="val 18649797"/>
                    <a:gd name="adj2" fmla="val 21524460"/>
                    <a:gd name="adj3" fmla="val 11431"/>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5641982" y="2329543"/>
                  <a:ext cx="544286" cy="489857"/>
                </a:xfrm>
                <a:prstGeom prst="blockArc">
                  <a:avLst>
                    <a:gd name="adj1" fmla="val 18649797"/>
                    <a:gd name="adj2" fmla="val 21524460"/>
                    <a:gd name="adj3" fmla="val 11431"/>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5133180" y="2111829"/>
                  <a:ext cx="113734" cy="108858"/>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grp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cxnSp>
          <p:nvCxnSpPr>
            <p:cNvPr id="116" name="Straight Connector 115"/>
            <p:cNvCxnSpPr/>
            <p:nvPr/>
          </p:nvCxnSpPr>
          <p:spPr>
            <a:xfrm rot="5400000" flipH="1" flipV="1">
              <a:off x="6039948" y="2583566"/>
              <a:ext cx="437051" cy="1822"/>
            </a:xfrm>
            <a:prstGeom prst="line">
              <a:avLst/>
            </a:prstGeom>
            <a:grpFill/>
            <a:ln w="571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17" name="Group 130"/>
            <p:cNvGrpSpPr/>
            <p:nvPr/>
          </p:nvGrpSpPr>
          <p:grpSpPr>
            <a:xfrm>
              <a:off x="5683859" y="1927989"/>
              <a:ext cx="662025" cy="524462"/>
              <a:chOff x="3581400" y="1295400"/>
              <a:chExt cx="577121" cy="457200"/>
            </a:xfrm>
            <a:grpFill/>
          </p:grpSpPr>
          <p:grpSp>
            <p:nvGrpSpPr>
              <p:cNvPr id="118" name="Group 127"/>
              <p:cNvGrpSpPr/>
              <p:nvPr/>
            </p:nvGrpSpPr>
            <p:grpSpPr>
              <a:xfrm>
                <a:off x="3581400" y="1295400"/>
                <a:ext cx="577121" cy="457200"/>
                <a:chOff x="3581400" y="1295400"/>
                <a:chExt cx="577121" cy="457200"/>
              </a:xfrm>
              <a:grpFill/>
            </p:grpSpPr>
            <p:sp>
              <p:nvSpPr>
                <p:cNvPr id="120" name="Rectangle 18"/>
                <p:cNvSpPr/>
                <p:nvPr/>
              </p:nvSpPr>
              <p:spPr>
                <a:xfrm>
                  <a:off x="3978639" y="1332875"/>
                  <a:ext cx="149902" cy="419725"/>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3948659" y="1295400"/>
                  <a:ext cx="209862" cy="2998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3581400" y="1371600"/>
                  <a:ext cx="3810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3733800" y="1341009"/>
                  <a:ext cx="762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19" name="Rectangle 118"/>
              <p:cNvSpPr/>
              <p:nvPr/>
            </p:nvSpPr>
            <p:spPr>
              <a:xfrm>
                <a:off x="4019550" y="1371600"/>
                <a:ext cx="73152" cy="4571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24" name="TextBox 123"/>
            <p:cNvSpPr txBox="1"/>
            <p:nvPr/>
          </p:nvSpPr>
          <p:spPr>
            <a:xfrm>
              <a:off x="7162800" y="1447800"/>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grpSp>
          <p:nvGrpSpPr>
            <p:cNvPr id="128" name="Group 30"/>
            <p:cNvGrpSpPr/>
            <p:nvPr/>
          </p:nvGrpSpPr>
          <p:grpSpPr>
            <a:xfrm>
              <a:off x="6510631" y="1465393"/>
              <a:ext cx="611872" cy="568167"/>
              <a:chOff x="4572000" y="2819400"/>
              <a:chExt cx="1066800" cy="990600"/>
            </a:xfrm>
            <a:grpFill/>
          </p:grpSpPr>
          <p:sp>
            <p:nvSpPr>
              <p:cNvPr id="129" name="Chord 128"/>
              <p:cNvSpPr/>
              <p:nvPr/>
            </p:nvSpPr>
            <p:spPr>
              <a:xfrm rot="16200000">
                <a:off x="4648200" y="2895600"/>
                <a:ext cx="914400" cy="9144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4572000" y="3227313"/>
                <a:ext cx="1066800" cy="94896"/>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4953000" y="2819400"/>
                <a:ext cx="304800" cy="381000"/>
              </a:xfrm>
              <a:prstGeom prst="trapezoid">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5048250" y="2895600"/>
                <a:ext cx="118110" cy="11811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47515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53611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136" name="Group 214"/>
            <p:cNvGrpSpPr/>
            <p:nvPr/>
          </p:nvGrpSpPr>
          <p:grpSpPr>
            <a:xfrm flipH="1">
              <a:off x="3429358" y="2423058"/>
              <a:ext cx="274640" cy="294398"/>
              <a:chOff x="6858000" y="1953157"/>
              <a:chExt cx="533400" cy="333180"/>
            </a:xfrm>
            <a:grpFill/>
          </p:grpSpPr>
          <p:sp>
            <p:nvSpPr>
              <p:cNvPr id="137" name="Freeform 136"/>
              <p:cNvSpPr/>
              <p:nvPr/>
            </p:nvSpPr>
            <p:spPr>
              <a:xfrm flipH="1">
                <a:off x="6858000" y="2062799"/>
                <a:ext cx="502300" cy="172245"/>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138" name="Group 212"/>
              <p:cNvGrpSpPr/>
              <p:nvPr/>
            </p:nvGrpSpPr>
            <p:grpSpPr>
              <a:xfrm>
                <a:off x="7196851" y="2198741"/>
                <a:ext cx="194549" cy="87596"/>
                <a:chOff x="7331104" y="2438400"/>
                <a:chExt cx="317384" cy="152400"/>
              </a:xfrm>
              <a:grpFill/>
            </p:grpSpPr>
            <p:sp>
              <p:nvSpPr>
                <p:cNvPr id="142" name="Rectangle 141"/>
                <p:cNvSpPr/>
                <p:nvPr/>
              </p:nvSpPr>
              <p:spPr>
                <a:xfrm>
                  <a:off x="7335296" y="2438400"/>
                  <a:ext cx="3048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flipH="1">
                  <a:off x="7335296" y="25067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flipH="1">
                  <a:off x="7331104" y="25424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flipH="1">
                  <a:off x="7343688" y="2474184"/>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39" name="Group 211"/>
              <p:cNvGrpSpPr/>
              <p:nvPr/>
            </p:nvGrpSpPr>
            <p:grpSpPr>
              <a:xfrm>
                <a:off x="6940141" y="1953157"/>
                <a:ext cx="312781" cy="111060"/>
                <a:chOff x="6781800" y="1676400"/>
                <a:chExt cx="838200" cy="457200"/>
              </a:xfrm>
              <a:grpFill/>
            </p:grpSpPr>
            <p:sp>
              <p:nvSpPr>
                <p:cNvPr id="140" name="Rectangle 139"/>
                <p:cNvSpPr/>
                <p:nvPr/>
              </p:nvSpPr>
              <p:spPr>
                <a:xfrm>
                  <a:off x="7086600" y="1905000"/>
                  <a:ext cx="2286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a:off x="6781800" y="1676400"/>
                  <a:ext cx="8382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grpSp>
          <p:nvGrpSpPr>
            <p:cNvPr id="147" name="Group 166"/>
            <p:cNvGrpSpPr/>
            <p:nvPr/>
          </p:nvGrpSpPr>
          <p:grpSpPr>
            <a:xfrm>
              <a:off x="3462138" y="5926260"/>
              <a:ext cx="218526" cy="238391"/>
              <a:chOff x="4182648" y="6006664"/>
              <a:chExt cx="190500" cy="207818"/>
            </a:xfrm>
            <a:grpFill/>
          </p:grpSpPr>
          <p:sp>
            <p:nvSpPr>
              <p:cNvPr id="148" name="Freeform 147"/>
              <p:cNvSpPr/>
              <p:nvPr/>
            </p:nvSpPr>
            <p:spPr>
              <a:xfrm>
                <a:off x="4193755" y="6077476"/>
                <a:ext cx="179393" cy="105569"/>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149" name="Group 212"/>
              <p:cNvGrpSpPr/>
              <p:nvPr/>
            </p:nvGrpSpPr>
            <p:grpSpPr>
              <a:xfrm flipH="1">
                <a:off x="4182648" y="6160794"/>
                <a:ext cx="69482" cy="53688"/>
                <a:chOff x="7331104" y="2438400"/>
                <a:chExt cx="317384" cy="152400"/>
              </a:xfrm>
              <a:grpFill/>
            </p:grpSpPr>
            <p:sp>
              <p:nvSpPr>
                <p:cNvPr id="154" name="Rectangle 153"/>
                <p:cNvSpPr/>
                <p:nvPr/>
              </p:nvSpPr>
              <p:spPr>
                <a:xfrm>
                  <a:off x="7335296" y="2438400"/>
                  <a:ext cx="3048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flipH="1">
                  <a:off x="7335296" y="25067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flipH="1">
                  <a:off x="7331104" y="25424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flipH="1">
                  <a:off x="7343688" y="2474184"/>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0" name="Group 211"/>
              <p:cNvGrpSpPr/>
              <p:nvPr/>
            </p:nvGrpSpPr>
            <p:grpSpPr>
              <a:xfrm flipH="1">
                <a:off x="4193995" y="6006664"/>
                <a:ext cx="111709" cy="68070"/>
                <a:chOff x="6781800" y="1676400"/>
                <a:chExt cx="838200" cy="457200"/>
              </a:xfrm>
              <a:grpFill/>
            </p:grpSpPr>
            <p:sp>
              <p:nvSpPr>
                <p:cNvPr id="151" name="Rectangle 150"/>
                <p:cNvSpPr/>
                <p:nvPr/>
              </p:nvSpPr>
              <p:spPr>
                <a:xfrm>
                  <a:off x="7086600" y="1905000"/>
                  <a:ext cx="2286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a:off x="6781800" y="1676400"/>
                  <a:ext cx="8382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sp>
          <p:nvSpPr>
            <p:cNvPr id="159" name="Freeform 158"/>
            <p:cNvSpPr/>
            <p:nvPr/>
          </p:nvSpPr>
          <p:spPr>
            <a:xfrm>
              <a:off x="4390872" y="4641101"/>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grp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885" y="4433501"/>
              <a:ext cx="786692" cy="1827669"/>
            </a:xfrm>
            <a:prstGeom prst="roundRect">
              <a:avLst>
                <a:gd name="adj" fmla="val 8712"/>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452792" y="5509736"/>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00" y="5833646"/>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02" y="4088227"/>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grpSp>
          <p:nvGrpSpPr>
            <p:cNvPr id="168" name="Group 167"/>
            <p:cNvGrpSpPr/>
            <p:nvPr/>
          </p:nvGrpSpPr>
          <p:grpSpPr>
            <a:xfrm>
              <a:off x="399154" y="4756554"/>
              <a:ext cx="313101" cy="190095"/>
              <a:chOff x="399154" y="4756554"/>
              <a:chExt cx="313101" cy="190095"/>
            </a:xfrm>
            <a:grpFill/>
          </p:grpSpPr>
          <p:sp>
            <p:nvSpPr>
              <p:cNvPr id="169" name="Rounded Rectangle 130"/>
              <p:cNvSpPr/>
              <p:nvPr/>
            </p:nvSpPr>
            <p:spPr>
              <a:xfrm>
                <a:off x="399154" y="4800248"/>
                <a:ext cx="313101" cy="146401"/>
              </a:xfrm>
              <a:prstGeom prst="roundRect">
                <a:avLst>
                  <a:gd name="adj" fmla="val 5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0995" y="4756554"/>
                <a:ext cx="212445" cy="78181"/>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173" name="Group 112"/>
            <p:cNvGrpSpPr/>
            <p:nvPr/>
          </p:nvGrpSpPr>
          <p:grpSpPr>
            <a:xfrm>
              <a:off x="1591728" y="4668248"/>
              <a:ext cx="262231" cy="295010"/>
              <a:chOff x="3429000" y="3714750"/>
              <a:chExt cx="228600" cy="257175"/>
            </a:xfrm>
            <a:grpFill/>
          </p:grpSpPr>
          <p:sp>
            <p:nvSpPr>
              <p:cNvPr id="174" name="Rounded Rectangle 130"/>
              <p:cNvSpPr/>
              <p:nvPr/>
            </p:nvSpPr>
            <p:spPr>
              <a:xfrm>
                <a:off x="3495675" y="3771900"/>
                <a:ext cx="91440" cy="128016"/>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3524250" y="3714750"/>
                <a:ext cx="36576" cy="36576"/>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3429000" y="3857625"/>
                <a:ext cx="228600" cy="1143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grpSp>
        <p:nvGrpSpPr>
          <p:cNvPr id="179" name="Group 178"/>
          <p:cNvGrpSpPr/>
          <p:nvPr/>
        </p:nvGrpSpPr>
        <p:grpSpPr>
          <a:xfrm>
            <a:off x="1464945" y="1396367"/>
            <a:ext cx="1968262" cy="2047876"/>
            <a:chOff x="1457325" y="1381126"/>
            <a:chExt cx="1968262" cy="2047876"/>
          </a:xfrm>
        </p:grpSpPr>
        <p:sp>
          <p:nvSpPr>
            <p:cNvPr id="180" name="Freeform 179"/>
            <p:cNvSpPr/>
            <p:nvPr/>
          </p:nvSpPr>
          <p:spPr>
            <a:xfrm>
              <a:off x="2867024" y="1381126"/>
              <a:ext cx="558563" cy="2047876"/>
            </a:xfrm>
            <a:custGeom>
              <a:avLst/>
              <a:gdLst>
                <a:gd name="connsiteX0" fmla="*/ 0 w 573206"/>
                <a:gd name="connsiteY0" fmla="*/ 0 h 1978925"/>
                <a:gd name="connsiteX1" fmla="*/ 573206 w 573206"/>
                <a:gd name="connsiteY1" fmla="*/ 1146412 h 1978925"/>
                <a:gd name="connsiteX2" fmla="*/ 559558 w 573206"/>
                <a:gd name="connsiteY2" fmla="*/ 1337480 h 1978925"/>
                <a:gd name="connsiteX3" fmla="*/ 0 w 573206"/>
                <a:gd name="connsiteY3" fmla="*/ 1978925 h 1978925"/>
                <a:gd name="connsiteX4" fmla="*/ 0 w 573206"/>
                <a:gd name="connsiteY4" fmla="*/ 0 h 1978925"/>
                <a:gd name="connsiteX0" fmla="*/ 0 w 606188"/>
                <a:gd name="connsiteY0" fmla="*/ 0 h 2075597"/>
                <a:gd name="connsiteX1" fmla="*/ 606188 w 606188"/>
                <a:gd name="connsiteY1" fmla="*/ 1243084 h 2075597"/>
                <a:gd name="connsiteX2" fmla="*/ 592540 w 606188"/>
                <a:gd name="connsiteY2" fmla="*/ 1434152 h 2075597"/>
                <a:gd name="connsiteX3" fmla="*/ 32982 w 606188"/>
                <a:gd name="connsiteY3" fmla="*/ 2075597 h 2075597"/>
                <a:gd name="connsiteX4" fmla="*/ 0 w 606188"/>
                <a:gd name="connsiteY4" fmla="*/ 0 h 2075597"/>
                <a:gd name="connsiteX0" fmla="*/ 0 w 606188"/>
                <a:gd name="connsiteY0" fmla="*/ 0 h 2133600"/>
                <a:gd name="connsiteX1" fmla="*/ 606188 w 606188"/>
                <a:gd name="connsiteY1" fmla="*/ 1243084 h 2133600"/>
                <a:gd name="connsiteX2" fmla="*/ 592540 w 606188"/>
                <a:gd name="connsiteY2" fmla="*/ 1434152 h 2133600"/>
                <a:gd name="connsiteX3" fmla="*/ 76200 w 606188"/>
                <a:gd name="connsiteY3" fmla="*/ 2133600 h 2133600"/>
                <a:gd name="connsiteX4" fmla="*/ 0 w 606188"/>
                <a:gd name="connsiteY4" fmla="*/ 0 h 2133600"/>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58563"/>
                <a:gd name="connsiteY0" fmla="*/ 0 h 2047876"/>
                <a:gd name="connsiteX1" fmla="*/ 558563 w 558563"/>
                <a:gd name="connsiteY1" fmla="*/ 1157360 h 2047876"/>
                <a:gd name="connsiteX2" fmla="*/ 544915 w 558563"/>
                <a:gd name="connsiteY2" fmla="*/ 1348428 h 2047876"/>
                <a:gd name="connsiteX3" fmla="*/ 28575 w 558563"/>
                <a:gd name="connsiteY3" fmla="*/ 2047876 h 2047876"/>
                <a:gd name="connsiteX4" fmla="*/ 0 w 558563"/>
                <a:gd name="connsiteY4" fmla="*/ 0 h 2047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563" h="2047876">
                  <a:moveTo>
                    <a:pt x="0" y="0"/>
                  </a:moveTo>
                  <a:lnTo>
                    <a:pt x="558563" y="1157360"/>
                  </a:lnTo>
                  <a:lnTo>
                    <a:pt x="544915" y="1348428"/>
                  </a:lnTo>
                  <a:lnTo>
                    <a:pt x="28575" y="2047876"/>
                  </a:lnTo>
                  <a:lnTo>
                    <a:pt x="0" y="0"/>
                  </a:lnTo>
                  <a:close/>
                </a:path>
              </a:pathLst>
            </a:custGeom>
            <a:solidFill>
              <a:schemeClr val="accent3">
                <a:lumMod val="60000"/>
                <a:lumOff val="40000"/>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181" name="Picture 180" descr="C:\research\projects\HomeSensing\Water\Pictures\2009_04_14 - Jon's Home Deployment\IMG_9321 (1024x768).jpg"/>
            <p:cNvPicPr>
              <a:picLocks noChangeAspect="1" noChangeArrowheads="1"/>
            </p:cNvPicPr>
            <p:nvPr/>
          </p:nvPicPr>
          <p:blipFill>
            <a:blip r:embed="rId3" cstate="print"/>
            <a:srcRect l="29470" t="4634" r="27085" b="14268"/>
            <a:stretch>
              <a:fillRect/>
            </a:stretch>
          </p:blipFill>
          <p:spPr bwMode="auto">
            <a:xfrm>
              <a:off x="1457325" y="1400175"/>
              <a:ext cx="1447800" cy="2026920"/>
            </a:xfrm>
            <a:prstGeom prst="rect">
              <a:avLst/>
            </a:prstGeom>
            <a:solidFill>
              <a:schemeClr val="accent3">
                <a:lumMod val="60000"/>
                <a:lumOff val="40000"/>
                <a:alpha val="65000"/>
              </a:schemeClr>
            </a:solidFill>
            <a:ln>
              <a:noFill/>
            </a:ln>
          </p:spPr>
        </p:pic>
      </p:grpSp>
      <p:sp>
        <p:nvSpPr>
          <p:cNvPr id="182" name="Oval 181"/>
          <p:cNvSpPr/>
          <p:nvPr/>
        </p:nvSpPr>
        <p:spPr>
          <a:xfrm>
            <a:off x="6189163" y="2436184"/>
            <a:ext cx="152400" cy="152400"/>
          </a:xfrm>
          <a:prstGeom prst="ellipse">
            <a:avLst/>
          </a:prstGeom>
          <a:ln/>
        </p:spPr>
        <p:style>
          <a:lnRef idx="1">
            <a:schemeClr val="accent5"/>
          </a:lnRef>
          <a:fillRef idx="2">
            <a:schemeClr val="accent5"/>
          </a:fillRef>
          <a:effectRef idx="1">
            <a:schemeClr val="accent5"/>
          </a:effectRef>
          <a:fontRef idx="minor">
            <a:schemeClr val="dk1"/>
          </a:fontRef>
        </p:style>
        <p:txBody>
          <a:bodyPr lIns="91369" tIns="45685" rIns="91369" bIns="45685" rtlCol="0" anchor="ctr"/>
          <a:lstStyle/>
          <a:p>
            <a:pPr algn="ctr"/>
            <a:endParaRPr lang="en-US">
              <a:solidFill>
                <a:prstClr val="black"/>
              </a:solidFill>
            </a:endParaRPr>
          </a:p>
        </p:txBody>
      </p:sp>
      <p:sp>
        <p:nvSpPr>
          <p:cNvPr id="7" name="Rounded Rectangular Callout 6"/>
          <p:cNvSpPr/>
          <p:nvPr/>
        </p:nvSpPr>
        <p:spPr>
          <a:xfrm>
            <a:off x="4766560" y="1160802"/>
            <a:ext cx="1455557" cy="340341"/>
          </a:xfrm>
          <a:prstGeom prst="wedgeRoundRectCallout">
            <a:avLst>
              <a:gd name="adj1" fmla="val 41869"/>
              <a:gd name="adj2" fmla="val 167593"/>
              <a:gd name="adj3" fmla="val 16667"/>
            </a:avLst>
          </a:prstGeom>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r>
              <a:rPr lang="en-US" dirty="0" smtClean="0">
                <a:solidFill>
                  <a:prstClr val="white">
                    <a:lumMod val="95000"/>
                  </a:prstClr>
                </a:solidFill>
                <a:latin typeface="Segoe Condensed" pitchFamily="34" charset="0"/>
              </a:rPr>
              <a:t>toilet flushed</a:t>
            </a:r>
            <a:endParaRPr lang="en-US" dirty="0">
              <a:solidFill>
                <a:prstClr val="white">
                  <a:lumMod val="95000"/>
                </a:prstClr>
              </a:solidFill>
              <a:latin typeface="Segoe Condensed" pitchFamily="34" charset="0"/>
            </a:endParaRPr>
          </a:p>
        </p:txBody>
      </p:sp>
      <p:grpSp>
        <p:nvGrpSpPr>
          <p:cNvPr id="8" name="Group 7"/>
          <p:cNvGrpSpPr/>
          <p:nvPr/>
        </p:nvGrpSpPr>
        <p:grpSpPr>
          <a:xfrm>
            <a:off x="2325990" y="1896065"/>
            <a:ext cx="2602617" cy="1136452"/>
            <a:chOff x="533400" y="1057215"/>
            <a:chExt cx="2602617" cy="1136452"/>
          </a:xfrm>
        </p:grpSpPr>
        <p:pic>
          <p:nvPicPr>
            <p:cNvPr id="184" name="Picture 183"/>
            <p:cNvPicPr>
              <a:picLocks noChangeAspect="1" noChangeArrowheads="1"/>
            </p:cNvPicPr>
            <p:nvPr/>
          </p:nvPicPr>
          <p:blipFill rotWithShape="1">
            <a:blip r:embed="rId4" cstate="print"/>
            <a:srcRect l="13889" t="9010" r="6477" b="36522"/>
            <a:stretch/>
          </p:blipFill>
          <p:spPr bwMode="auto">
            <a:xfrm>
              <a:off x="578251" y="1143000"/>
              <a:ext cx="2557766" cy="1050667"/>
            </a:xfrm>
            <a:prstGeom prst="rect">
              <a:avLst/>
            </a:prstGeom>
            <a:solidFill>
              <a:srgbClr val="FFFFFF">
                <a:shade val="85000"/>
              </a:srgbClr>
            </a:solidFill>
            <a:ln w="38100" cap="sq">
              <a:solidFill>
                <a:schemeClr val="bg1">
                  <a:lumMod val="65000"/>
                </a:schemeClr>
              </a:solidFill>
              <a:miter lim="800000"/>
            </a:ln>
            <a:effectLst/>
          </p:spPr>
        </p:pic>
        <p:sp>
          <p:nvSpPr>
            <p:cNvPr id="186" name="TextBox 185"/>
            <p:cNvSpPr txBox="1"/>
            <p:nvPr/>
          </p:nvSpPr>
          <p:spPr>
            <a:xfrm>
              <a:off x="533400" y="1057215"/>
              <a:ext cx="1600200" cy="400110"/>
            </a:xfrm>
            <a:prstGeom prst="rect">
              <a:avLst/>
            </a:prstGeom>
            <a:noFill/>
            <a:ln>
              <a:noFill/>
            </a:ln>
          </p:spPr>
          <p:txBody>
            <a:bodyPr wrap="square" rtlCol="0">
              <a:spAutoFit/>
            </a:bodyPr>
            <a:lstStyle/>
            <a:p>
              <a:r>
                <a:rPr lang="en-US" sz="2000" b="1" dirty="0">
                  <a:solidFill>
                    <a:prstClr val="white">
                      <a:lumMod val="50000"/>
                    </a:prstClr>
                  </a:solidFill>
                  <a:latin typeface="Segoe Condensed" pitchFamily="34" charset="0"/>
                </a:rPr>
                <a:t>toilet</a:t>
              </a:r>
            </a:p>
          </p:txBody>
        </p:sp>
      </p:grpSp>
      <p:sp>
        <p:nvSpPr>
          <p:cNvPr id="188" name="TextBox 187"/>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
        <p:nvSpPr>
          <p:cNvPr id="166" name="TextBox 165"/>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spTree>
    <p:extLst>
      <p:ext uri="{BB962C8B-B14F-4D97-AF65-F5344CB8AC3E}">
        <p14:creationId xmlns:p14="http://schemas.microsoft.com/office/powerpoint/2010/main" val="2815515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7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1" nodeType="afterEffect">
                                  <p:stCondLst>
                                    <p:cond delay="0"/>
                                  </p:stCondLst>
                                  <p:childTnLst>
                                    <p:set>
                                      <p:cBhvr>
                                        <p:cTn id="13" dur="1" fill="hold">
                                          <p:stCondLst>
                                            <p:cond delay="0"/>
                                          </p:stCondLst>
                                        </p:cTn>
                                        <p:tgtEl>
                                          <p:spTgt spid="182"/>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0" presetClass="path" presetSubtype="0" accel="50000" decel="50000" fill="hold" grpId="0" nodeType="clickEffect">
                                  <p:stCondLst>
                                    <p:cond delay="0"/>
                                  </p:stCondLst>
                                  <p:childTnLst>
                                    <p:animMotion origin="layout" path="M 0 0 L 0 0.04628 L -0.14896 0.04628 L -0.14896 0.20315 L -0.2231 0.20315 L -0.2231 0.01551 L -0.28438 0.01551 " pathEditMode="relative" ptsTypes="AAAAAAA">
                                      <p:cBhvr>
                                        <p:cTn id="17" dur="2000" fill="hold"/>
                                        <p:tgtEl>
                                          <p:spTgt spid="182"/>
                                        </p:tgtEl>
                                        <p:attrNameLst>
                                          <p:attrName>ppt_x</p:attrName>
                                          <p:attrName>ppt_y</p:attrName>
                                        </p:attrNameLst>
                                      </p:cBhvr>
                                    </p:animMotion>
                                  </p:childTnLst>
                                </p:cTn>
                              </p:par>
                            </p:childTnLst>
                          </p:cTn>
                        </p:par>
                        <p:par>
                          <p:cTn id="18" fill="hold">
                            <p:stCondLst>
                              <p:cond delay="2000"/>
                            </p:stCondLst>
                            <p:childTnLst>
                              <p:par>
                                <p:cTn id="19" presetID="1" presetClass="exit" presetSubtype="0" fill="hold" grpId="2" nodeType="afterEffect">
                                  <p:stCondLst>
                                    <p:cond delay="0"/>
                                  </p:stCondLst>
                                  <p:childTnLst>
                                    <p:set>
                                      <p:cBhvr>
                                        <p:cTn id="20" dur="1" fill="hold">
                                          <p:stCondLst>
                                            <p:cond delay="0"/>
                                          </p:stCondLst>
                                        </p:cTn>
                                        <p:tgtEl>
                                          <p:spTgt spid="182"/>
                                        </p:tgtEl>
                                        <p:attrNameLst>
                                          <p:attrName>style.visibility</p:attrName>
                                        </p:attrNameLst>
                                      </p:cBhvr>
                                      <p:to>
                                        <p:strVal val="hidden"/>
                                      </p:to>
                                    </p:set>
                                  </p:childTnLst>
                                </p:cTn>
                              </p:par>
                            </p:childTnLst>
                          </p:cTn>
                        </p:par>
                        <p:par>
                          <p:cTn id="21" fill="hold">
                            <p:stCondLst>
                              <p:cond delay="2000"/>
                            </p:stCondLst>
                            <p:childTnLst>
                              <p:par>
                                <p:cTn id="22" presetID="53" presetClass="entr" presetSubtype="16" fill="hold" nodeType="after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p:cTn id="24" dur="1000" fill="hold"/>
                                        <p:tgtEl>
                                          <p:spTgt spid="8"/>
                                        </p:tgtEl>
                                        <p:attrNameLst>
                                          <p:attrName>ppt_w</p:attrName>
                                        </p:attrNameLst>
                                      </p:cBhvr>
                                      <p:tavLst>
                                        <p:tav tm="0">
                                          <p:val>
                                            <p:fltVal val="0"/>
                                          </p:val>
                                        </p:tav>
                                        <p:tav tm="100000">
                                          <p:val>
                                            <p:strVal val="#ppt_w"/>
                                          </p:val>
                                        </p:tav>
                                      </p:tavLst>
                                    </p:anim>
                                    <p:anim calcmode="lin" valueType="num">
                                      <p:cBhvr>
                                        <p:cTn id="25" dur="1000" fill="hold"/>
                                        <p:tgtEl>
                                          <p:spTgt spid="8"/>
                                        </p:tgtEl>
                                        <p:attrNameLst>
                                          <p:attrName>ppt_h</p:attrName>
                                        </p:attrNameLst>
                                      </p:cBhvr>
                                      <p:tavLst>
                                        <p:tav tm="0">
                                          <p:val>
                                            <p:fltVal val="0"/>
                                          </p:val>
                                        </p:tav>
                                        <p:tav tm="100000">
                                          <p:val>
                                            <p:strVal val="#ppt_h"/>
                                          </p:val>
                                        </p:tav>
                                      </p:tavLst>
                                    </p:anim>
                                    <p:animEffect transition="in" filter="fade">
                                      <p:cBhvr>
                                        <p:cTn id="26" dur="1000"/>
                                        <p:tgtEl>
                                          <p:spTgt spid="8"/>
                                        </p:tgtEl>
                                      </p:cBhvr>
                                    </p:animEffect>
                                  </p:childTnLst>
                                </p:cTn>
                              </p:par>
                              <p:par>
                                <p:cTn id="27" presetID="0" presetClass="path" presetSubtype="0" accel="50000" decel="50000" fill="hold" nodeType="withEffect">
                                  <p:stCondLst>
                                    <p:cond delay="0"/>
                                  </p:stCondLst>
                                  <p:childTnLst>
                                    <p:animMotion origin="layout" path="M 0.00417 0.02269 L -0.24253 -0.21435 " pathEditMode="relative" rAng="0" ptsTypes="AA">
                                      <p:cBhvr>
                                        <p:cTn id="28" dur="2000" fill="hold"/>
                                        <p:tgtEl>
                                          <p:spTgt spid="8"/>
                                        </p:tgtEl>
                                        <p:attrNameLst>
                                          <p:attrName>ppt_x</p:attrName>
                                          <p:attrName>ppt_y</p:attrName>
                                        </p:attrNameLst>
                                      </p:cBhvr>
                                      <p:rCtr x="-12344" y="-1185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82" grpId="1" animBg="1"/>
      <p:bldP spid="182" grpId="2" animBg="1"/>
      <p:bldP spid="7"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p:cNvGraphicFramePr>
            <a:graphicFrameLocks/>
          </p:cNvGraphicFramePr>
          <p:nvPr>
            <p:extLst>
              <p:ext uri="{D42A27DB-BD31-4B8C-83A1-F6EECF244321}">
                <p14:modId xmlns:p14="http://schemas.microsoft.com/office/powerpoint/2010/main" val="1166308044"/>
              </p:ext>
            </p:extLst>
          </p:nvPr>
        </p:nvGraphicFramePr>
        <p:xfrm>
          <a:off x="228600" y="2897326"/>
          <a:ext cx="8458200" cy="3427274"/>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8"/>
          <p:cNvSpPr txBox="1">
            <a:spLocks/>
          </p:cNvSpPr>
          <p:nvPr/>
        </p:nvSpPr>
        <p:spPr>
          <a:xfrm>
            <a:off x="228600" y="76200"/>
            <a:ext cx="10210800" cy="868362"/>
          </a:xfrm>
          <a:prstGeom prst="rect">
            <a:avLst/>
          </a:prstGeom>
        </p:spPr>
        <p:txBody>
          <a:bodyPr vert="horz" lIns="91369" tIns="45685" rIns="91369" bIns="45685" rtlCol="0" anchor="ctr">
            <a:noAutofit/>
          </a:bodyPr>
          <a:lstStyle/>
          <a:p>
            <a:pPr>
              <a:spcBef>
                <a:spcPct val="0"/>
              </a:spcBef>
              <a:defRPr/>
            </a:pPr>
            <a:r>
              <a:rPr lang="en-US" sz="5300" dirty="0" smtClean="0">
                <a:solidFill>
                  <a:schemeClr val="bg1">
                    <a:lumMod val="95000"/>
                  </a:schemeClr>
                </a:solidFill>
                <a:latin typeface="Segoe UI Semibold" pitchFamily="34" charset="0"/>
                <a:ea typeface="Segoe UI" pitchFamily="34" charset="0"/>
                <a:cs typeface="Segoe UI" pitchFamily="34" charset="0"/>
              </a:rPr>
              <a:t>ground truth </a:t>
            </a:r>
            <a:r>
              <a:rPr lang="en-US" sz="5300" dirty="0" smtClean="0">
                <a:solidFill>
                  <a:schemeClr val="bg1">
                    <a:lumMod val="95000"/>
                  </a:schemeClr>
                </a:solidFill>
                <a:latin typeface="Segoe UI Light" pitchFamily="34" charset="0"/>
                <a:ea typeface="Segoe UI" pitchFamily="34" charset="0"/>
                <a:cs typeface="Segoe UI" pitchFamily="34" charset="0"/>
              </a:rPr>
              <a:t>labels</a:t>
            </a:r>
            <a:endParaRPr lang="en-US" sz="5300" dirty="0">
              <a:solidFill>
                <a:schemeClr val="bg1">
                  <a:lumMod val="95000"/>
                </a:schemeClr>
              </a:solidFill>
              <a:latin typeface="Segoe UI Light" pitchFamily="34" charset="0"/>
              <a:ea typeface="Segoe UI" pitchFamily="34" charset="0"/>
              <a:cs typeface="Segoe UI" pitchFamily="34" charset="0"/>
            </a:endParaRPr>
          </a:p>
        </p:txBody>
      </p:sp>
      <p:sp>
        <p:nvSpPr>
          <p:cNvPr id="4" name="TextBox 3"/>
          <p:cNvSpPr txBox="1"/>
          <p:nvPr/>
        </p:nvSpPr>
        <p:spPr>
          <a:xfrm>
            <a:off x="304800" y="944562"/>
            <a:ext cx="8839200" cy="1754326"/>
          </a:xfrm>
          <a:prstGeom prst="rect">
            <a:avLst/>
          </a:prstGeom>
          <a:noFill/>
        </p:spPr>
        <p:txBody>
          <a:bodyPr wrap="square" rtlCol="0">
            <a:spAutoFit/>
          </a:bodyPr>
          <a:lstStyle/>
          <a:p>
            <a:r>
              <a:rPr lang="en-US" sz="3600" dirty="0" smtClean="0">
                <a:solidFill>
                  <a:schemeClr val="bg1">
                    <a:lumMod val="95000"/>
                  </a:schemeClr>
                </a:solidFill>
                <a:latin typeface="Segoe UI Light" pitchFamily="34" charset="0"/>
              </a:rPr>
              <a:t>for the ubicomp2009 study, we manually provided ground truth labels for the pressure stream during the experiment</a:t>
            </a:r>
          </a:p>
        </p:txBody>
      </p:sp>
      <p:sp>
        <p:nvSpPr>
          <p:cNvPr id="5" name="Rectangle 4"/>
          <p:cNvSpPr/>
          <p:nvPr/>
        </p:nvSpPr>
        <p:spPr>
          <a:xfrm>
            <a:off x="885498" y="3048000"/>
            <a:ext cx="1476702" cy="3005959"/>
          </a:xfrm>
          <a:prstGeom prst="rect">
            <a:avLst/>
          </a:prstGeom>
          <a:solidFill>
            <a:srgbClr val="FFFF00">
              <a:alpha val="20000"/>
            </a:srgb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p:cNvSpPr/>
          <p:nvPr/>
        </p:nvSpPr>
        <p:spPr>
          <a:xfrm>
            <a:off x="885498" y="3048000"/>
            <a:ext cx="1476702" cy="228600"/>
          </a:xfrm>
          <a:prstGeom prst="rect">
            <a:avLst/>
          </a:prstGeom>
          <a:solidFill>
            <a:srgbClr val="FFFF00">
              <a:alpha val="50000"/>
            </a:srgbClr>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latin typeface="Segoe UI Light" pitchFamily="34" charset="0"/>
              </a:rPr>
              <a:t>k</a:t>
            </a:r>
            <a:r>
              <a:rPr lang="en-US" sz="1400" b="1" dirty="0" smtClean="0">
                <a:latin typeface="Segoe UI Light" pitchFamily="34" charset="0"/>
              </a:rPr>
              <a:t>itchen sink</a:t>
            </a:r>
            <a:endParaRPr lang="en-US" sz="1400" b="1" dirty="0">
              <a:latin typeface="Segoe UI Light" pitchFamily="34" charset="0"/>
            </a:endParaRPr>
          </a:p>
        </p:txBody>
      </p:sp>
    </p:spTree>
    <p:extLst>
      <p:ext uri="{BB962C8B-B14F-4D97-AF65-F5344CB8AC3E}">
        <p14:creationId xmlns:p14="http://schemas.microsoft.com/office/powerpoint/2010/main" val="2993748758"/>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8600" y="9906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8600" y="28575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8600" y="47244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6" name="Picture 4"/>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600" y="9906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7"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8600" y="28575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8"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8600" y="47244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381000" y="1828800"/>
            <a:ext cx="381000" cy="4648200"/>
            <a:chOff x="381000" y="1447800"/>
            <a:chExt cx="381000" cy="4648200"/>
          </a:xfrm>
        </p:grpSpPr>
        <p:sp>
          <p:nvSpPr>
            <p:cNvPr id="2" name="Rectangle 1"/>
            <p:cNvSpPr/>
            <p:nvPr/>
          </p:nvSpPr>
          <p:spPr>
            <a:xfrm>
              <a:off x="381000" y="1447800"/>
              <a:ext cx="381000" cy="762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381000" y="3429000"/>
              <a:ext cx="381000" cy="762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381000" y="5334000"/>
              <a:ext cx="381000" cy="762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Title 8"/>
          <p:cNvSpPr txBox="1">
            <a:spLocks/>
          </p:cNvSpPr>
          <p:nvPr/>
        </p:nvSpPr>
        <p:spPr>
          <a:xfrm>
            <a:off x="228600" y="76200"/>
            <a:ext cx="10210800" cy="868362"/>
          </a:xfrm>
          <a:prstGeom prst="rect">
            <a:avLst/>
          </a:prstGeom>
        </p:spPr>
        <p:txBody>
          <a:bodyPr vert="horz" lIns="91369" tIns="45685" rIns="91369" bIns="45685" rtlCol="0" anchor="ctr">
            <a:noAutofit/>
          </a:bodyPr>
          <a:lstStyle/>
          <a:p>
            <a:pPr>
              <a:spcBef>
                <a:spcPct val="0"/>
              </a:spcBef>
              <a:defRPr/>
            </a:pPr>
            <a:r>
              <a:rPr lang="en-US" sz="5300" dirty="0" smtClean="0">
                <a:solidFill>
                  <a:schemeClr val="bg1">
                    <a:lumMod val="95000"/>
                  </a:schemeClr>
                </a:solidFill>
                <a:latin typeface="Segoe UI Semibold" pitchFamily="34" charset="0"/>
                <a:ea typeface="Segoe UI" pitchFamily="34" charset="0"/>
                <a:cs typeface="Segoe UI" pitchFamily="34" charset="0"/>
              </a:rPr>
              <a:t>three levels of</a:t>
            </a:r>
            <a:r>
              <a:rPr lang="en-US" sz="5300" dirty="0" smtClean="0">
                <a:solidFill>
                  <a:schemeClr val="bg1">
                    <a:lumMod val="95000"/>
                  </a:schemeClr>
                </a:solidFill>
                <a:latin typeface="Segoe UI Light" pitchFamily="34" charset="0"/>
                <a:ea typeface="Segoe UI" pitchFamily="34" charset="0"/>
                <a:cs typeface="Segoe UI" pitchFamily="34" charset="0"/>
              </a:rPr>
              <a:t> granularity</a:t>
            </a:r>
            <a:endParaRPr lang="en-US" sz="5300" dirty="0">
              <a:solidFill>
                <a:schemeClr val="bg1">
                  <a:lumMod val="95000"/>
                </a:schemeClr>
              </a:solidFill>
              <a:latin typeface="Segoe UI Light" pitchFamily="34" charset="0"/>
              <a:ea typeface="Segoe UI" pitchFamily="34" charset="0"/>
              <a:cs typeface="Segoe UI" pitchFamily="34" charset="0"/>
            </a:endParaRPr>
          </a:p>
        </p:txBody>
      </p:sp>
      <p:sp>
        <p:nvSpPr>
          <p:cNvPr id="9" name="TextBox 8"/>
          <p:cNvSpPr txBox="1"/>
          <p:nvPr/>
        </p:nvSpPr>
        <p:spPr>
          <a:xfrm>
            <a:off x="3702406" y="1639669"/>
            <a:ext cx="5670194" cy="923330"/>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valve</a:t>
            </a:r>
            <a:r>
              <a:rPr lang="en-US" sz="3600" dirty="0" smtClean="0">
                <a:solidFill>
                  <a:schemeClr val="bg1">
                    <a:lumMod val="95000"/>
                  </a:schemeClr>
                </a:solidFill>
                <a:latin typeface="Segoe UI Light" pitchFamily="34" charset="0"/>
              </a:rPr>
              <a:t> level</a:t>
            </a:r>
          </a:p>
          <a:p>
            <a:r>
              <a:rPr lang="en-US" dirty="0" smtClean="0">
                <a:solidFill>
                  <a:schemeClr val="bg1">
                    <a:lumMod val="95000"/>
                  </a:schemeClr>
                </a:solidFill>
                <a:latin typeface="Segoe UI Light" pitchFamily="34" charset="0"/>
              </a:rPr>
              <a:t>e.g., upstairs bathroom faucet hot water activated</a:t>
            </a:r>
          </a:p>
        </p:txBody>
      </p:sp>
      <p:sp>
        <p:nvSpPr>
          <p:cNvPr id="10" name="Oval 9"/>
          <p:cNvSpPr/>
          <p:nvPr/>
        </p:nvSpPr>
        <p:spPr>
          <a:xfrm>
            <a:off x="3048000" y="169613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1</a:t>
            </a:r>
            <a:endParaRPr lang="en-US" sz="3600" dirty="0">
              <a:latin typeface="Segoe UI Semibold" pitchFamily="34" charset="0"/>
            </a:endParaRPr>
          </a:p>
        </p:txBody>
      </p:sp>
      <p:sp>
        <p:nvSpPr>
          <p:cNvPr id="17" name="TextBox 16"/>
          <p:cNvSpPr txBox="1"/>
          <p:nvPr/>
        </p:nvSpPr>
        <p:spPr>
          <a:xfrm>
            <a:off x="3702406" y="3468469"/>
            <a:ext cx="4876800" cy="954107"/>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fixture </a:t>
            </a:r>
            <a:r>
              <a:rPr lang="en-US" sz="3600" dirty="0" smtClean="0">
                <a:solidFill>
                  <a:schemeClr val="bg1">
                    <a:lumMod val="95000"/>
                  </a:schemeClr>
                </a:solidFill>
                <a:latin typeface="Segoe UI Light" pitchFamily="34" charset="0"/>
              </a:rPr>
              <a:t>level</a:t>
            </a:r>
          </a:p>
          <a:p>
            <a:r>
              <a:rPr lang="en-US" dirty="0" smtClean="0">
                <a:solidFill>
                  <a:schemeClr val="bg1">
                    <a:lumMod val="95000"/>
                  </a:schemeClr>
                </a:solidFill>
                <a:latin typeface="Segoe UI Light" pitchFamily="34" charset="0"/>
              </a:rPr>
              <a:t>e.g., upstairs bathroom faucet activated</a:t>
            </a:r>
          </a:p>
        </p:txBody>
      </p:sp>
      <p:sp>
        <p:nvSpPr>
          <p:cNvPr id="18" name="Oval 17"/>
          <p:cNvSpPr/>
          <p:nvPr/>
        </p:nvSpPr>
        <p:spPr>
          <a:xfrm>
            <a:off x="3048000" y="352493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2</a:t>
            </a:r>
            <a:endParaRPr lang="en-US" sz="3600" dirty="0">
              <a:latin typeface="Segoe UI Semibold" pitchFamily="34" charset="0"/>
            </a:endParaRPr>
          </a:p>
        </p:txBody>
      </p:sp>
      <p:sp>
        <p:nvSpPr>
          <p:cNvPr id="19" name="TextBox 18"/>
          <p:cNvSpPr txBox="1"/>
          <p:nvPr/>
        </p:nvSpPr>
        <p:spPr>
          <a:xfrm>
            <a:off x="3702406" y="5373469"/>
            <a:ext cx="4876800" cy="923330"/>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fixture </a:t>
            </a:r>
            <a:r>
              <a:rPr lang="en-US" sz="3600" dirty="0" smtClean="0">
                <a:solidFill>
                  <a:schemeClr val="bg1">
                    <a:lumMod val="95000"/>
                  </a:schemeClr>
                </a:solidFill>
                <a:latin typeface="Segoe UI Light" pitchFamily="34" charset="0"/>
              </a:rPr>
              <a:t>category</a:t>
            </a:r>
            <a:r>
              <a:rPr lang="en-US" sz="3600" dirty="0" smtClean="0">
                <a:solidFill>
                  <a:schemeClr val="bg1">
                    <a:lumMod val="95000"/>
                  </a:schemeClr>
                </a:solidFill>
                <a:latin typeface="Segoe UI Semibold" pitchFamily="34" charset="0"/>
              </a:rPr>
              <a:t> </a:t>
            </a:r>
            <a:r>
              <a:rPr lang="en-US" sz="3600" dirty="0" smtClean="0">
                <a:solidFill>
                  <a:schemeClr val="bg1">
                    <a:lumMod val="95000"/>
                  </a:schemeClr>
                </a:solidFill>
                <a:latin typeface="Segoe UI Light" pitchFamily="34" charset="0"/>
              </a:rPr>
              <a:t>level</a:t>
            </a:r>
          </a:p>
          <a:p>
            <a:r>
              <a:rPr lang="en-US" dirty="0" smtClean="0">
                <a:solidFill>
                  <a:schemeClr val="bg1">
                    <a:lumMod val="95000"/>
                  </a:schemeClr>
                </a:solidFill>
                <a:latin typeface="Segoe UI Light" pitchFamily="34" charset="0"/>
              </a:rPr>
              <a:t>e.g., faucet activated</a:t>
            </a:r>
          </a:p>
        </p:txBody>
      </p:sp>
      <p:sp>
        <p:nvSpPr>
          <p:cNvPr id="20" name="Oval 19"/>
          <p:cNvSpPr/>
          <p:nvPr/>
        </p:nvSpPr>
        <p:spPr>
          <a:xfrm>
            <a:off x="3048000" y="542993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3</a:t>
            </a:r>
            <a:endParaRPr lang="en-US" sz="3600" dirty="0">
              <a:latin typeface="Segoe UI Semibold" pitchFamily="34" charset="0"/>
            </a:endParaRPr>
          </a:p>
        </p:txBody>
      </p:sp>
    </p:spTree>
    <p:extLst>
      <p:ext uri="{BB962C8B-B14F-4D97-AF65-F5344CB8AC3E}">
        <p14:creationId xmlns:p14="http://schemas.microsoft.com/office/powerpoint/2010/main" val="359262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76"/>
                                        </p:tgtEl>
                                        <p:attrNameLst>
                                          <p:attrName>style.visibility</p:attrName>
                                        </p:attrNameLst>
                                      </p:cBhvr>
                                      <p:to>
                                        <p:strVal val="visible"/>
                                      </p:to>
                                    </p:set>
                                    <p:animEffect transition="in" filter="fade">
                                      <p:cBhvr>
                                        <p:cTn id="7" dur="500"/>
                                        <p:tgtEl>
                                          <p:spTgt spid="3076"/>
                                        </p:tgtEl>
                                      </p:cBhvr>
                                    </p:animEffect>
                                  </p:childTnLst>
                                </p:cTn>
                              </p:par>
                              <p:par>
                                <p:cTn id="8" presetID="10" presetClass="entr" presetSubtype="0" fill="hold" nodeType="withEffect">
                                  <p:stCondLst>
                                    <p:cond delay="0"/>
                                  </p:stCondLst>
                                  <p:childTnLst>
                                    <p:set>
                                      <p:cBhvr>
                                        <p:cTn id="9" dur="1" fill="hold">
                                          <p:stCondLst>
                                            <p:cond delay="0"/>
                                          </p:stCondLst>
                                        </p:cTn>
                                        <p:tgtEl>
                                          <p:spTgt spid="9">
                                            <p:txEl>
                                              <p:pRg st="1" end="1"/>
                                            </p:txEl>
                                          </p:spTgt>
                                        </p:tgtEl>
                                        <p:attrNameLst>
                                          <p:attrName>style.visibility</p:attrName>
                                        </p:attrNameLst>
                                      </p:cBhvr>
                                      <p:to>
                                        <p:strVal val="visible"/>
                                      </p:to>
                                    </p:set>
                                    <p:animEffect transition="in" filter="fade">
                                      <p:cBhvr>
                                        <p:cTn id="10" dur="500"/>
                                        <p:tgtEl>
                                          <p:spTgt spid="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7">
                                            <p:txEl>
                                              <p:pRg st="0" end="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3077"/>
                                        </p:tgtEl>
                                        <p:attrNameLst>
                                          <p:attrName>style.visibility</p:attrName>
                                        </p:attrNameLst>
                                      </p:cBhvr>
                                      <p:to>
                                        <p:strVal val="visible"/>
                                      </p:to>
                                    </p:set>
                                    <p:animEffect transition="in" filter="fade">
                                      <p:cBhvr>
                                        <p:cTn id="25" dur="500"/>
                                        <p:tgtEl>
                                          <p:spTgt spid="3077"/>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xEl>
                                              <p:pRg st="1" end="1"/>
                                            </p:txEl>
                                          </p:spTgt>
                                        </p:tgtEl>
                                        <p:attrNameLst>
                                          <p:attrName>style.visibility</p:attrName>
                                        </p:attrNameLst>
                                      </p:cBhvr>
                                      <p:to>
                                        <p:strVal val="visible"/>
                                      </p:to>
                                    </p:set>
                                    <p:animEffect transition="in" filter="fade">
                                      <p:cBhvr>
                                        <p:cTn id="28" dur="500"/>
                                        <p:tgtEl>
                                          <p:spTgt spid="17">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9">
                                            <p:txEl>
                                              <p:pRg st="0" end="0"/>
                                            </p:txEl>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3078"/>
                                        </p:tgtEl>
                                        <p:attrNameLst>
                                          <p:attrName>style.visibility</p:attrName>
                                        </p:attrNameLst>
                                      </p:cBhvr>
                                      <p:to>
                                        <p:strVal val="visible"/>
                                      </p:to>
                                    </p:set>
                                    <p:animEffect transition="in" filter="fade">
                                      <p:cBhvr>
                                        <p:cTn id="43" dur="500"/>
                                        <p:tgtEl>
                                          <p:spTgt spid="3078"/>
                                        </p:tgtEl>
                                      </p:cBhvr>
                                    </p:animEffect>
                                  </p:childTnLst>
                                </p:cTn>
                              </p:par>
                              <p:par>
                                <p:cTn id="44" presetID="10" presetClass="entr" presetSubtype="0" fill="hold" nodeType="withEffect">
                                  <p:stCondLst>
                                    <p:cond delay="0"/>
                                  </p:stCondLst>
                                  <p:childTnLst>
                                    <p:set>
                                      <p:cBhvr>
                                        <p:cTn id="45" dur="1" fill="hold">
                                          <p:stCondLst>
                                            <p:cond delay="0"/>
                                          </p:stCondLst>
                                        </p:cTn>
                                        <p:tgtEl>
                                          <p:spTgt spid="19">
                                            <p:txEl>
                                              <p:pRg st="1" end="1"/>
                                            </p:txEl>
                                          </p:spTgt>
                                        </p:tgtEl>
                                        <p:attrNameLst>
                                          <p:attrName>style.visibility</p:attrName>
                                        </p:attrNameLst>
                                      </p:cBhvr>
                                      <p:to>
                                        <p:strVal val="visible"/>
                                      </p:to>
                                    </p:set>
                                    <p:animEffect transition="in" filter="fade">
                                      <p:cBhvr>
                                        <p:cTn id="46" dur="500"/>
                                        <p:tgtEl>
                                          <p:spTgt spid="1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animBg="1"/>
      <p:bldP spid="19" grpId="0"/>
      <p:bldP spid="2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r="8333"/>
          <a:stretch/>
        </p:blipFill>
        <p:spPr bwMode="auto">
          <a:xfrm>
            <a:off x="-914400" y="0"/>
            <a:ext cx="100584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2"/>
          <p:cNvSpPr/>
          <p:nvPr/>
        </p:nvSpPr>
        <p:spPr>
          <a:xfrm>
            <a:off x="-1066800" y="-152400"/>
            <a:ext cx="10439400" cy="7010400"/>
          </a:xfrm>
          <a:prstGeom prst="rect">
            <a:avLst/>
          </a:prstGeom>
          <a:solidFill>
            <a:schemeClr val="tx1">
              <a:alpha val="7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TextBox 4"/>
          <p:cNvSpPr txBox="1"/>
          <p:nvPr/>
        </p:nvSpPr>
        <p:spPr>
          <a:xfrm>
            <a:off x="1473139" y="1219200"/>
            <a:ext cx="7594661" cy="1754326"/>
          </a:xfrm>
          <a:prstGeom prst="rect">
            <a:avLst/>
          </a:prstGeom>
          <a:noFill/>
        </p:spPr>
        <p:txBody>
          <a:bodyPr wrap="square" rtlCol="0">
            <a:spAutoFit/>
          </a:bodyPr>
          <a:lstStyle/>
          <a:p>
            <a:r>
              <a:rPr lang="en-US" sz="3600" dirty="0" smtClean="0">
                <a:solidFill>
                  <a:schemeClr val="bg1">
                    <a:lumMod val="95000"/>
                  </a:schemeClr>
                </a:solidFill>
                <a:latin typeface="Segoe UI Light" pitchFamily="34" charset="0"/>
              </a:rPr>
              <a:t>successfully demonstrated the potential of using pressure waves to identify fixture usage</a:t>
            </a:r>
          </a:p>
        </p:txBody>
      </p:sp>
      <p:pic>
        <p:nvPicPr>
          <p:cNvPr id="2051" name="Picture 3" descr="C:\research\Talks\Pervasive2011-HydroSense2.0\Images\ThumbsUp\ThumbsUp_WhiteTransparent.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152400" y="1502029"/>
            <a:ext cx="1241171" cy="1241171"/>
          </a:xfrm>
          <a:prstGeom prst="rect">
            <a:avLst/>
          </a:prstGeom>
          <a:noFill/>
          <a:extLst>
            <a:ext uri="{909E8E84-426E-40DD-AFC4-6F175D3DCCD1}">
              <a14:hiddenFill xmlns:a14="http://schemas.microsoft.com/office/drawing/2010/main">
                <a:solidFill>
                  <a:srgbClr val="FFFFFF"/>
                </a:solidFill>
              </a14:hiddenFill>
            </a:ext>
          </a:extLst>
        </p:spPr>
      </p:pic>
      <p:sp>
        <p:nvSpPr>
          <p:cNvPr id="13" name="Title 8"/>
          <p:cNvSpPr txBox="1">
            <a:spLocks/>
          </p:cNvSpPr>
          <p:nvPr/>
        </p:nvSpPr>
        <p:spPr>
          <a:xfrm>
            <a:off x="87960" y="0"/>
            <a:ext cx="8649701" cy="868362"/>
          </a:xfrm>
          <a:prstGeom prst="rect">
            <a:avLst/>
          </a:prstGeom>
        </p:spPr>
        <p:txBody>
          <a:bodyPr vert="horz" lIns="91369" tIns="45685" rIns="91369" bIns="45685" rtlCol="0" anchor="ctr">
            <a:noAutofit/>
          </a:bodyPr>
          <a:lstStyle/>
          <a:p>
            <a:pPr>
              <a:spcBef>
                <a:spcPct val="0"/>
              </a:spcBef>
              <a:defRPr/>
            </a:pPr>
            <a:r>
              <a:rPr lang="en-US" sz="4400" b="1" dirty="0" smtClean="0">
                <a:solidFill>
                  <a:prstClr val="white"/>
                </a:solidFill>
                <a:latin typeface="Segoe UI Semibold" pitchFamily="34" charset="0"/>
                <a:ea typeface="Segoe UI" pitchFamily="34" charset="0"/>
                <a:cs typeface="Segoe UI" pitchFamily="34" charset="0"/>
              </a:rPr>
              <a:t>ubicomp2009</a:t>
            </a:r>
            <a:r>
              <a:rPr lang="en-US" sz="4400" b="1" dirty="0" smtClean="0">
                <a:solidFill>
                  <a:prstClr val="white"/>
                </a:solidFill>
                <a:latin typeface="Segoe UI Light" pitchFamily="34" charset="0"/>
                <a:ea typeface="Segoe UI" pitchFamily="34" charset="0"/>
                <a:cs typeface="Segoe UI" pitchFamily="34" charset="0"/>
              </a:rPr>
              <a:t> paper</a:t>
            </a:r>
            <a:endParaRPr lang="en-US" sz="6000" dirty="0">
              <a:solidFill>
                <a:prstClr val="white"/>
              </a:solidFill>
              <a:latin typeface="Segoe UI Light" pitchFamily="34" charset="0"/>
              <a:ea typeface="Segoe UI" pitchFamily="34" charset="0"/>
              <a:cs typeface="Segoe UI" pitchFamily="34" charset="0"/>
            </a:endParaRPr>
          </a:p>
        </p:txBody>
      </p:sp>
      <p:pic>
        <p:nvPicPr>
          <p:cNvPr id="12" name="Picture 3" descr="C:\research\Talks\Pervasive2011-HydroSense2.0\Images\ThumbsUp\ThumbsUp_WhiteTransparent.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flipV="1">
            <a:off x="231968" y="3580088"/>
            <a:ext cx="1241171" cy="1241171"/>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p:cNvSpPr/>
          <p:nvPr/>
        </p:nvSpPr>
        <p:spPr>
          <a:xfrm>
            <a:off x="1600200" y="3200400"/>
            <a:ext cx="3670269" cy="2092881"/>
          </a:xfrm>
          <a:prstGeom prst="rect">
            <a:avLst/>
          </a:prstGeom>
        </p:spPr>
        <p:txBody>
          <a:bodyPr wrap="square">
            <a:spAutoFit/>
          </a:bodyPr>
          <a:lstStyle/>
          <a:p>
            <a:r>
              <a:rPr lang="en-US" sz="2400" b="1" dirty="0" smtClean="0">
                <a:solidFill>
                  <a:schemeClr val="bg1">
                    <a:lumMod val="95000"/>
                  </a:schemeClr>
                </a:solidFill>
                <a:latin typeface="Segoe UI Light" pitchFamily="34" charset="0"/>
              </a:rPr>
              <a:t>evaluation method</a:t>
            </a:r>
          </a:p>
          <a:p>
            <a:r>
              <a:rPr lang="en-US" dirty="0" smtClean="0">
                <a:solidFill>
                  <a:schemeClr val="bg1">
                    <a:lumMod val="95000"/>
                  </a:schemeClr>
                </a:solidFill>
                <a:latin typeface="Segoe UI Light" pitchFamily="34" charset="0"/>
              </a:rPr>
              <a:t>staged experiments</a:t>
            </a:r>
          </a:p>
          <a:p>
            <a:endParaRPr lang="en-US" dirty="0" smtClean="0">
              <a:solidFill>
                <a:schemeClr val="bg1">
                  <a:lumMod val="95000"/>
                </a:schemeClr>
              </a:solidFill>
              <a:latin typeface="Segoe UI Light" pitchFamily="34" charset="0"/>
            </a:endParaRPr>
          </a:p>
          <a:p>
            <a:r>
              <a:rPr lang="en-US" dirty="0" smtClean="0">
                <a:solidFill>
                  <a:schemeClr val="bg1">
                    <a:lumMod val="95000"/>
                  </a:schemeClr>
                </a:solidFill>
                <a:latin typeface="Segoe UI Light" pitchFamily="34" charset="0"/>
              </a:rPr>
              <a:t>all </a:t>
            </a:r>
            <a:r>
              <a:rPr lang="en-US" dirty="0">
                <a:solidFill>
                  <a:schemeClr val="bg1">
                    <a:lumMod val="95000"/>
                  </a:schemeClr>
                </a:solidFill>
                <a:latin typeface="Segoe UI Light" pitchFamily="34" charset="0"/>
              </a:rPr>
              <a:t>faucet handles were operated at approximately the same flow rates</a:t>
            </a:r>
          </a:p>
          <a:p>
            <a:endParaRPr lang="en-US" sz="1600" dirty="0">
              <a:solidFill>
                <a:schemeClr val="bg1">
                  <a:lumMod val="95000"/>
                </a:schemeClr>
              </a:solidFill>
              <a:latin typeface="Segoe UI Light" pitchFamily="34" charset="0"/>
            </a:endParaRPr>
          </a:p>
          <a:p>
            <a:r>
              <a:rPr lang="en-US" dirty="0">
                <a:solidFill>
                  <a:schemeClr val="bg1">
                    <a:lumMod val="95000"/>
                  </a:schemeClr>
                </a:solidFill>
                <a:latin typeface="Segoe UI Light" pitchFamily="34" charset="0"/>
              </a:rPr>
              <a:t>all fixtures were tested in isolation</a:t>
            </a:r>
          </a:p>
        </p:txBody>
      </p:sp>
      <p:sp>
        <p:nvSpPr>
          <p:cNvPr id="14" name="Rectangle 13"/>
          <p:cNvSpPr/>
          <p:nvPr/>
        </p:nvSpPr>
        <p:spPr>
          <a:xfrm>
            <a:off x="5390216" y="3200400"/>
            <a:ext cx="3677584" cy="2185214"/>
          </a:xfrm>
          <a:prstGeom prst="rect">
            <a:avLst/>
          </a:prstGeom>
        </p:spPr>
        <p:txBody>
          <a:bodyPr wrap="square">
            <a:spAutoFit/>
          </a:bodyPr>
          <a:lstStyle/>
          <a:p>
            <a:r>
              <a:rPr lang="en-US" sz="2400" b="1" dirty="0" smtClean="0">
                <a:solidFill>
                  <a:schemeClr val="bg1">
                    <a:lumMod val="95000"/>
                  </a:schemeClr>
                </a:solidFill>
                <a:latin typeface="Segoe UI Light" pitchFamily="34" charset="0"/>
              </a:rPr>
              <a:t>algorithm</a:t>
            </a:r>
          </a:p>
          <a:p>
            <a:r>
              <a:rPr lang="en-US" dirty="0" smtClean="0">
                <a:solidFill>
                  <a:schemeClr val="bg1">
                    <a:lumMod val="95000"/>
                  </a:schemeClr>
                </a:solidFill>
                <a:latin typeface="Segoe UI Light" pitchFamily="34" charset="0"/>
              </a:rPr>
              <a:t>each pressure wave treated independently</a:t>
            </a:r>
          </a:p>
          <a:p>
            <a:endParaRPr lang="en-US" dirty="0">
              <a:solidFill>
                <a:schemeClr val="bg1">
                  <a:lumMod val="95000"/>
                </a:schemeClr>
              </a:solidFill>
              <a:latin typeface="Segoe UI Light" pitchFamily="34" charset="0"/>
            </a:endParaRPr>
          </a:p>
          <a:p>
            <a:r>
              <a:rPr lang="en-US" dirty="0" smtClean="0">
                <a:solidFill>
                  <a:schemeClr val="bg1">
                    <a:lumMod val="95000"/>
                  </a:schemeClr>
                </a:solidFill>
                <a:latin typeface="Segoe UI Light" pitchFamily="34" charset="0"/>
              </a:rPr>
              <a:t>did not consider context of usage</a:t>
            </a:r>
          </a:p>
          <a:p>
            <a:endParaRPr lang="en-US" dirty="0">
              <a:solidFill>
                <a:schemeClr val="bg1">
                  <a:lumMod val="95000"/>
                </a:schemeClr>
              </a:solidFill>
              <a:latin typeface="Segoe UI Light" pitchFamily="34" charset="0"/>
            </a:endParaRPr>
          </a:p>
          <a:p>
            <a:r>
              <a:rPr lang="en-US" dirty="0" smtClean="0">
                <a:solidFill>
                  <a:schemeClr val="bg1">
                    <a:lumMod val="95000"/>
                  </a:schemeClr>
                </a:solidFill>
                <a:latin typeface="Segoe UI Light" pitchFamily="34" charset="0"/>
              </a:rPr>
              <a:t>was not probabilistic</a:t>
            </a:r>
            <a:endParaRPr lang="en-US" dirty="0">
              <a:solidFill>
                <a:schemeClr val="bg1">
                  <a:lumMod val="95000"/>
                </a:schemeClr>
              </a:solidFill>
              <a:latin typeface="Segoe UI Light" pitchFamily="34" charset="0"/>
            </a:endParaRPr>
          </a:p>
        </p:txBody>
      </p:sp>
      <p:sp>
        <p:nvSpPr>
          <p:cNvPr id="4" name="Rounded Rectangle 3"/>
          <p:cNvSpPr/>
          <p:nvPr/>
        </p:nvSpPr>
        <p:spPr>
          <a:xfrm>
            <a:off x="231968" y="3124200"/>
            <a:ext cx="8683432" cy="2438400"/>
          </a:xfrm>
          <a:prstGeom prst="round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Connector 7"/>
          <p:cNvCxnSpPr/>
          <p:nvPr/>
        </p:nvCxnSpPr>
        <p:spPr>
          <a:xfrm>
            <a:off x="5196230" y="3429000"/>
            <a:ext cx="0" cy="1752600"/>
          </a:xfrm>
          <a:prstGeom prst="lin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2533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05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4" grpId="0"/>
      <p:bldP spid="4"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pic>
        <p:nvPicPr>
          <p:cNvPr id="4098" name="Picture 2" descr="C:\research\HydroSense\Pictures\2010_06_19 - Removing Hydro 2.0 Ground Truth Sensors from Shwetak's House\IMG_2640.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11958762" cy="896935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0961967"/>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C:\research\HydroSense\Pictures\2010_06_19 - Removing Hydro 2.0 Ground Truth Sensors from Shwetak's House\IMG_266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440" y="152400"/>
            <a:ext cx="8290560" cy="621792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04826599"/>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C:\research\projects\HomeSensing\Water\Pictures\2009_06_12 - HydroSense in Minnesota, Well Water\IMG_1271 (1280x960).jpg"/>
          <p:cNvPicPr>
            <a:picLocks noChangeAspect="1" noChangeArrowheads="1"/>
          </p:cNvPicPr>
          <p:nvPr/>
        </p:nvPicPr>
        <p:blipFill>
          <a:blip r:embed="rId2" cstate="print"/>
          <a:srcRect/>
          <a:stretch>
            <a:fillRect/>
          </a:stretch>
        </p:blipFill>
        <p:spPr bwMode="auto">
          <a:xfrm>
            <a:off x="0" y="0"/>
            <a:ext cx="9144000" cy="6858000"/>
          </a:xfrm>
          <a:prstGeom prst="rect">
            <a:avLst/>
          </a:prstGeom>
          <a:noFill/>
        </p:spPr>
      </p:pic>
      <p:sp>
        <p:nvSpPr>
          <p:cNvPr id="4" name="Rectangular Callout 3"/>
          <p:cNvSpPr/>
          <p:nvPr/>
        </p:nvSpPr>
        <p:spPr>
          <a:xfrm>
            <a:off x="4572000" y="838200"/>
            <a:ext cx="4114800" cy="3048000"/>
          </a:xfrm>
          <a:prstGeom prst="wedgeRectCallout">
            <a:avLst>
              <a:gd name="adj1" fmla="val -75968"/>
              <a:gd name="adj2" fmla="val 51125"/>
            </a:avLst>
          </a:prstGeom>
          <a:solidFill>
            <a:schemeClr val="tx1">
              <a:alpha val="82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spcAft>
                <a:spcPts val="1200"/>
              </a:spcAft>
            </a:pPr>
            <a:r>
              <a:rPr lang="en-US" sz="2800" dirty="0" smtClean="0">
                <a:latin typeface="Segoe UI Light" pitchFamily="34" charset="0"/>
              </a:rPr>
              <a:t>in the first study, pressure waves were </a:t>
            </a:r>
            <a:r>
              <a:rPr lang="en-US" sz="2800" dirty="0" smtClean="0">
                <a:latin typeface="Segoe UI Semibold" pitchFamily="34" charset="0"/>
              </a:rPr>
              <a:t>manually</a:t>
            </a:r>
            <a:r>
              <a:rPr lang="en-US" sz="2800" dirty="0" smtClean="0">
                <a:latin typeface="Segoe UI Light" pitchFamily="34" charset="0"/>
              </a:rPr>
              <a:t> annotated with “ground truth labels” describing: </a:t>
            </a:r>
          </a:p>
          <a:p>
            <a:pPr marL="285750" indent="-285750">
              <a:buFont typeface="Arial" pitchFamily="34" charset="0"/>
              <a:buChar char="•"/>
            </a:pPr>
            <a:r>
              <a:rPr lang="en-US" sz="2800" dirty="0" smtClean="0">
                <a:latin typeface="Segoe UI Light" pitchFamily="34" charset="0"/>
              </a:rPr>
              <a:t>the fixture used </a:t>
            </a:r>
          </a:p>
          <a:p>
            <a:pPr marL="285750" indent="-285750">
              <a:buFont typeface="Arial" pitchFamily="34" charset="0"/>
              <a:buChar char="•"/>
            </a:pPr>
            <a:r>
              <a:rPr lang="en-US" sz="2800" dirty="0" smtClean="0">
                <a:latin typeface="Segoe UI Light" pitchFamily="34" charset="0"/>
              </a:rPr>
              <a:t>the water temperature</a:t>
            </a:r>
            <a:endParaRPr lang="en-US" sz="2800" dirty="0">
              <a:latin typeface="Segoe UI Light" pitchFamily="34" charset="0"/>
            </a:endParaRPr>
          </a:p>
        </p:txBody>
      </p:sp>
    </p:spTree>
    <p:extLst>
      <p:ext uri="{BB962C8B-B14F-4D97-AF65-F5344CB8AC3E}">
        <p14:creationId xmlns:p14="http://schemas.microsoft.com/office/powerpoint/2010/main" val="2448662672"/>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52400" y="0"/>
            <a:ext cx="8839200" cy="6858000"/>
            <a:chOff x="446567" y="685800"/>
            <a:chExt cx="5847907" cy="4449726"/>
          </a:xfrm>
        </p:grpSpPr>
        <p:pic>
          <p:nvPicPr>
            <p:cNvPr id="2050" name="Picture 2" descr="C:\research\HomeSensing\Water\Pictures\2010_01_14 - Instrumenting Jon's Apartment - Bathroom Shower\IMG_1875.JPG"/>
            <p:cNvPicPr>
              <a:picLocks noChangeAspect="1" noChangeArrowheads="1"/>
            </p:cNvPicPr>
            <p:nvPr/>
          </p:nvPicPr>
          <p:blipFill rotWithShape="1">
            <a:blip r:embed="rId3" cstate="print"/>
            <a:srcRect l="1093" t="-1" r="1347" b="1025"/>
            <a:stretch/>
          </p:blipFill>
          <p:spPr bwMode="auto">
            <a:xfrm>
              <a:off x="446567" y="685800"/>
              <a:ext cx="5847907" cy="4449726"/>
            </a:xfrm>
            <a:prstGeom prst="rect">
              <a:avLst/>
            </a:prstGeom>
            <a:noFill/>
          </p:spPr>
        </p:pic>
        <p:cxnSp>
          <p:nvCxnSpPr>
            <p:cNvPr id="7" name="Straight Arrow Connector 6"/>
            <p:cNvCxnSpPr/>
            <p:nvPr/>
          </p:nvCxnSpPr>
          <p:spPr>
            <a:xfrm rot="16200000" flipH="1">
              <a:off x="1083209" y="2302409"/>
              <a:ext cx="608806" cy="120376"/>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flipH="1" flipV="1">
              <a:off x="3073400" y="3371938"/>
              <a:ext cx="609600" cy="29582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rot="16200000" flipH="1">
              <a:off x="2308485" y="1730115"/>
              <a:ext cx="380206" cy="120376"/>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9" name="Rounded Rectangle 8"/>
            <p:cNvSpPr/>
            <p:nvPr/>
          </p:nvSpPr>
          <p:spPr>
            <a:xfrm>
              <a:off x="3324860" y="3698238"/>
              <a:ext cx="762000" cy="291643"/>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2400" dirty="0" smtClean="0">
                  <a:solidFill>
                    <a:prstClr val="white"/>
                  </a:solidFill>
                  <a:latin typeface="Segoe Condensed" pitchFamily="34" charset="0"/>
                  <a:cs typeface="Arial" pitchFamily="34" charset="0"/>
                </a:rPr>
                <a:t>magnet</a:t>
              </a:r>
              <a:endParaRPr lang="en-US" sz="2400" dirty="0">
                <a:solidFill>
                  <a:prstClr val="white"/>
                </a:solidFill>
                <a:latin typeface="Segoe Condensed" pitchFamily="34" charset="0"/>
                <a:cs typeface="Arial" pitchFamily="34" charset="0"/>
              </a:endParaRPr>
            </a:p>
          </p:txBody>
        </p:sp>
        <p:sp>
          <p:nvSpPr>
            <p:cNvPr id="12" name="Rounded Rectangle 11"/>
            <p:cNvSpPr/>
            <p:nvPr/>
          </p:nvSpPr>
          <p:spPr>
            <a:xfrm>
              <a:off x="1981200" y="1244775"/>
              <a:ext cx="977899" cy="291643"/>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2400" dirty="0" smtClean="0">
                  <a:solidFill>
                    <a:prstClr val="white"/>
                  </a:solidFill>
                  <a:latin typeface="Segoe Condensed" pitchFamily="34" charset="0"/>
                  <a:cs typeface="Arial" pitchFamily="34" charset="0"/>
                </a:rPr>
                <a:t>ball switch</a:t>
              </a:r>
              <a:endParaRPr lang="en-US" sz="2400" dirty="0">
                <a:solidFill>
                  <a:prstClr val="white"/>
                </a:solidFill>
                <a:latin typeface="Segoe Condensed" pitchFamily="34" charset="0"/>
                <a:cs typeface="Arial" pitchFamily="34" charset="0"/>
              </a:endParaRPr>
            </a:p>
          </p:txBody>
        </p:sp>
        <p:sp>
          <p:nvSpPr>
            <p:cNvPr id="13" name="Rounded Rectangle 12"/>
            <p:cNvSpPr/>
            <p:nvPr/>
          </p:nvSpPr>
          <p:spPr>
            <a:xfrm>
              <a:off x="838200" y="1701975"/>
              <a:ext cx="990600" cy="291643"/>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2400" dirty="0" smtClean="0">
                  <a:solidFill>
                    <a:prstClr val="white"/>
                  </a:solidFill>
                  <a:latin typeface="Segoe Condensed" pitchFamily="34" charset="0"/>
                  <a:cs typeface="Arial" pitchFamily="34" charset="0"/>
                </a:rPr>
                <a:t>reed switch</a:t>
              </a:r>
              <a:endParaRPr lang="en-US" sz="2400" dirty="0">
                <a:solidFill>
                  <a:prstClr val="white"/>
                </a:solidFill>
                <a:latin typeface="Segoe Condensed" pitchFamily="34" charset="0"/>
                <a:cs typeface="Arial" pitchFamily="34" charset="0"/>
              </a:endParaRPr>
            </a:p>
          </p:txBody>
        </p:sp>
        <p:sp>
          <p:nvSpPr>
            <p:cNvPr id="18" name="TextBox 17"/>
            <p:cNvSpPr txBox="1"/>
            <p:nvPr/>
          </p:nvSpPr>
          <p:spPr>
            <a:xfrm>
              <a:off x="1219200" y="3439180"/>
              <a:ext cx="838029" cy="459303"/>
            </a:xfrm>
            <a:prstGeom prst="rect">
              <a:avLst/>
            </a:prstGeom>
            <a:noFill/>
          </p:spPr>
          <p:txBody>
            <a:bodyPr wrap="none" rtlCol="0">
              <a:spAutoFit/>
            </a:bodyPr>
            <a:lstStyle/>
            <a:p>
              <a:r>
                <a:rPr lang="en-US" sz="2000" b="1" dirty="0" smtClean="0">
                  <a:solidFill>
                    <a:srgbClr val="FF0000"/>
                  </a:solidFill>
                  <a:latin typeface="Segoe Condensed" pitchFamily="34" charset="0"/>
                </a:rPr>
                <a:t>hot handle </a:t>
              </a:r>
              <a:br>
                <a:rPr lang="en-US" sz="2000" b="1" dirty="0" smtClean="0">
                  <a:solidFill>
                    <a:srgbClr val="FF0000"/>
                  </a:solidFill>
                  <a:latin typeface="Segoe Condensed" pitchFamily="34" charset="0"/>
                </a:rPr>
              </a:br>
              <a:r>
                <a:rPr lang="en-US" sz="2000" b="1" dirty="0" smtClean="0">
                  <a:solidFill>
                    <a:srgbClr val="FF0000"/>
                  </a:solidFill>
                  <a:latin typeface="Segoe Condensed" pitchFamily="34" charset="0"/>
                </a:rPr>
                <a:t>movement</a:t>
              </a:r>
              <a:endParaRPr lang="en-US" sz="2000" b="1" dirty="0">
                <a:solidFill>
                  <a:srgbClr val="FF0000"/>
                </a:solidFill>
                <a:latin typeface="Segoe Condensed" pitchFamily="34" charset="0"/>
              </a:endParaRPr>
            </a:p>
          </p:txBody>
        </p:sp>
        <p:sp>
          <p:nvSpPr>
            <p:cNvPr id="16" name="Freeform 15"/>
            <p:cNvSpPr/>
            <p:nvPr/>
          </p:nvSpPr>
          <p:spPr>
            <a:xfrm>
              <a:off x="1524000" y="2971800"/>
              <a:ext cx="1244600" cy="548707"/>
            </a:xfrm>
            <a:custGeom>
              <a:avLst/>
              <a:gdLst>
                <a:gd name="connsiteX0" fmla="*/ 0 w 1333500"/>
                <a:gd name="connsiteY0" fmla="*/ 0 h 596683"/>
                <a:gd name="connsiteX1" fmla="*/ 584200 w 1333500"/>
                <a:gd name="connsiteY1" fmla="*/ 584200 h 596683"/>
                <a:gd name="connsiteX2" fmla="*/ 1333500 w 1333500"/>
                <a:gd name="connsiteY2" fmla="*/ 342900 h 596683"/>
                <a:gd name="connsiteX0" fmla="*/ 0 w 1333500"/>
                <a:gd name="connsiteY0" fmla="*/ 0 h 481449"/>
                <a:gd name="connsiteX1" fmla="*/ 584200 w 1333500"/>
                <a:gd name="connsiteY1" fmla="*/ 450850 h 481449"/>
                <a:gd name="connsiteX2" fmla="*/ 1333500 w 1333500"/>
                <a:gd name="connsiteY2" fmla="*/ 342900 h 481449"/>
                <a:gd name="connsiteX0" fmla="*/ 0 w 1333500"/>
                <a:gd name="connsiteY0" fmla="*/ 0 h 463180"/>
                <a:gd name="connsiteX1" fmla="*/ 584200 w 1333500"/>
                <a:gd name="connsiteY1" fmla="*/ 424049 h 463180"/>
                <a:gd name="connsiteX2" fmla="*/ 1333500 w 1333500"/>
                <a:gd name="connsiteY2" fmla="*/ 342900 h 463180"/>
              </a:gdLst>
              <a:ahLst/>
              <a:cxnLst>
                <a:cxn ang="0">
                  <a:pos x="connsiteX0" y="connsiteY0"/>
                </a:cxn>
                <a:cxn ang="0">
                  <a:pos x="connsiteX1" y="connsiteY1"/>
                </a:cxn>
                <a:cxn ang="0">
                  <a:pos x="connsiteX2" y="connsiteY2"/>
                </a:cxn>
              </a:cxnLst>
              <a:rect l="l" t="t" r="r" b="b"/>
              <a:pathLst>
                <a:path w="1333500" h="463180">
                  <a:moveTo>
                    <a:pt x="0" y="0"/>
                  </a:moveTo>
                  <a:cubicBezTo>
                    <a:pt x="180975" y="263525"/>
                    <a:pt x="361950" y="366899"/>
                    <a:pt x="584200" y="424049"/>
                  </a:cubicBezTo>
                  <a:cubicBezTo>
                    <a:pt x="806450" y="481199"/>
                    <a:pt x="1069975" y="492125"/>
                    <a:pt x="1333500" y="342900"/>
                  </a:cubicBezTo>
                </a:path>
              </a:pathLst>
            </a:custGeom>
            <a:ln w="28575">
              <a:solidFill>
                <a:srgbClr val="FF0000"/>
              </a:solidFill>
              <a:prstDash val="dash"/>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prstClr val="black"/>
                </a:solidFill>
              </a:endParaRPr>
            </a:p>
          </p:txBody>
        </p:sp>
        <p:sp>
          <p:nvSpPr>
            <p:cNvPr id="19" name="Rounded Rectangle 18"/>
            <p:cNvSpPr/>
            <p:nvPr/>
          </p:nvSpPr>
          <p:spPr>
            <a:xfrm>
              <a:off x="3996688" y="1736026"/>
              <a:ext cx="726441" cy="181172"/>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prstClr val="white"/>
                  </a:solidFill>
                  <a:latin typeface="Segoe Condensed" pitchFamily="34" charset="0"/>
                  <a:cs typeface="Arial" pitchFamily="34" charset="0"/>
                </a:rPr>
                <a:t>ball switch</a:t>
              </a:r>
              <a:endParaRPr lang="en-US" sz="1400" dirty="0">
                <a:solidFill>
                  <a:prstClr val="white"/>
                </a:solidFill>
                <a:latin typeface="Segoe Condensed" pitchFamily="34" charset="0"/>
                <a:cs typeface="Arial" pitchFamily="34" charset="0"/>
              </a:endParaRPr>
            </a:p>
          </p:txBody>
        </p:sp>
        <p:cxnSp>
          <p:nvCxnSpPr>
            <p:cNvPr id="23" name="Straight Arrow Connector 22"/>
            <p:cNvCxnSpPr/>
            <p:nvPr/>
          </p:nvCxnSpPr>
          <p:spPr>
            <a:xfrm flipH="1">
              <a:off x="4254499" y="1348335"/>
              <a:ext cx="210821" cy="69807"/>
            </a:xfrm>
            <a:prstGeom prst="straightConnector1">
              <a:avLst/>
            </a:prstGeom>
            <a:ln w="19050"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1" name="Rounded Rectangle 20"/>
            <p:cNvSpPr/>
            <p:nvPr/>
          </p:nvSpPr>
          <p:spPr>
            <a:xfrm>
              <a:off x="4495800" y="1236678"/>
              <a:ext cx="523241" cy="181172"/>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prstClr val="white"/>
                  </a:solidFill>
                  <a:latin typeface="Segoe Condensed" pitchFamily="34" charset="0"/>
                  <a:cs typeface="Arial" pitchFamily="34" charset="0"/>
                </a:rPr>
                <a:t>magnet</a:t>
              </a:r>
              <a:endParaRPr lang="en-US" sz="1400" dirty="0">
                <a:solidFill>
                  <a:prstClr val="white"/>
                </a:solidFill>
                <a:latin typeface="Segoe Condensed" pitchFamily="34" charset="0"/>
                <a:cs typeface="Arial" pitchFamily="34" charset="0"/>
              </a:endParaRPr>
            </a:p>
          </p:txBody>
        </p:sp>
        <p:cxnSp>
          <p:nvCxnSpPr>
            <p:cNvPr id="24" name="Straight Arrow Connector 23"/>
            <p:cNvCxnSpPr/>
            <p:nvPr/>
          </p:nvCxnSpPr>
          <p:spPr>
            <a:xfrm flipH="1" flipV="1">
              <a:off x="3909695" y="1495985"/>
              <a:ext cx="301625" cy="205990"/>
            </a:xfrm>
            <a:prstGeom prst="straightConnector1">
              <a:avLst/>
            </a:prstGeom>
            <a:ln w="19050"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3563937" y="1016662"/>
              <a:ext cx="327662" cy="139614"/>
            </a:xfrm>
            <a:prstGeom prst="straightConnector1">
              <a:avLst/>
            </a:prstGeom>
            <a:ln w="19050"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2" name="Rounded Rectangle 21"/>
            <p:cNvSpPr/>
            <p:nvPr/>
          </p:nvSpPr>
          <p:spPr>
            <a:xfrm>
              <a:off x="3789680" y="739140"/>
              <a:ext cx="843280" cy="302690"/>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prstClr val="white"/>
                  </a:solidFill>
                  <a:latin typeface="Segoe Condensed" pitchFamily="34" charset="0"/>
                  <a:cs typeface="Arial" pitchFamily="34" charset="0"/>
                </a:rPr>
                <a:t>reed switch</a:t>
              </a:r>
            </a:p>
            <a:p>
              <a:pPr algn="ctr"/>
              <a:r>
                <a:rPr lang="en-US" sz="1100" dirty="0" smtClean="0">
                  <a:solidFill>
                    <a:prstClr val="white"/>
                  </a:solidFill>
                  <a:latin typeface="Segoe Condensed" pitchFamily="34" charset="0"/>
                  <a:cs typeface="Arial" pitchFamily="34" charset="0"/>
                </a:rPr>
                <a:t>(hidden)</a:t>
              </a:r>
              <a:endParaRPr lang="en-US" sz="1100" dirty="0">
                <a:solidFill>
                  <a:prstClr val="white"/>
                </a:solidFill>
                <a:latin typeface="Segoe Condensed" pitchFamily="34" charset="0"/>
                <a:cs typeface="Arial" pitchFamily="34" charset="0"/>
              </a:endParaRPr>
            </a:p>
          </p:txBody>
        </p:sp>
      </p:grpSp>
    </p:spTree>
    <p:extLst>
      <p:ext uri="{BB962C8B-B14F-4D97-AF65-F5344CB8AC3E}">
        <p14:creationId xmlns:p14="http://schemas.microsoft.com/office/powerpoint/2010/main" val="126607040"/>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52400" y="304800"/>
            <a:ext cx="9448800" cy="6248400"/>
            <a:chOff x="685800" y="914400"/>
            <a:chExt cx="8458200" cy="5334000"/>
          </a:xfrm>
        </p:grpSpPr>
        <p:pic>
          <p:nvPicPr>
            <p:cNvPr id="4098" name="Picture 2" descr="C:\research\HydroSense\Pictures\2010_01_25 - Instrumenting Shwetak's House\IMG_1966.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2274" r="1783" b="27738"/>
            <a:stretch/>
          </p:blipFill>
          <p:spPr bwMode="auto">
            <a:xfrm>
              <a:off x="685800" y="914400"/>
              <a:ext cx="8458200" cy="5334000"/>
            </a:xfrm>
            <a:prstGeom prst="rect">
              <a:avLst/>
            </a:prstGeom>
            <a:noFill/>
            <a:extLst>
              <a:ext uri="{909E8E84-426E-40DD-AFC4-6F175D3DCCD1}">
                <a14:hiddenFill xmlns:a14="http://schemas.microsoft.com/office/drawing/2010/main">
                  <a:solidFill>
                    <a:srgbClr val="FFFFFF"/>
                  </a:solidFill>
                </a14:hiddenFill>
              </a:ext>
            </a:extLst>
          </p:spPr>
        </p:pic>
        <p:sp>
          <p:nvSpPr>
            <p:cNvPr id="5" name="Rounded Rectangle 4"/>
            <p:cNvSpPr/>
            <p:nvPr/>
          </p:nvSpPr>
          <p:spPr>
            <a:xfrm>
              <a:off x="6216650" y="3981450"/>
              <a:ext cx="1066800" cy="499981"/>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600" dirty="0" smtClean="0">
                  <a:solidFill>
                    <a:prstClr val="white"/>
                  </a:solidFill>
                  <a:latin typeface="Segoe Condensed" pitchFamily="34" charset="0"/>
                  <a:cs typeface="Arial" pitchFamily="34" charset="0"/>
                </a:rPr>
                <a:t>accelerometer &amp; ball switch</a:t>
              </a:r>
              <a:endParaRPr lang="en-US" sz="1100" dirty="0">
                <a:solidFill>
                  <a:prstClr val="white"/>
                </a:solidFill>
                <a:latin typeface="Segoe Condensed" pitchFamily="34" charset="0"/>
                <a:cs typeface="Arial" pitchFamily="34" charset="0"/>
              </a:endParaRPr>
            </a:p>
          </p:txBody>
        </p:sp>
        <p:cxnSp>
          <p:nvCxnSpPr>
            <p:cNvPr id="6" name="Straight Arrow Connector 5"/>
            <p:cNvCxnSpPr/>
            <p:nvPr/>
          </p:nvCxnSpPr>
          <p:spPr>
            <a:xfrm flipH="1">
              <a:off x="5791200" y="4236160"/>
              <a:ext cx="381001" cy="33584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11" name="Rounded Rectangle 10"/>
            <p:cNvSpPr/>
            <p:nvPr/>
          </p:nvSpPr>
          <p:spPr>
            <a:xfrm>
              <a:off x="5715000" y="3285856"/>
              <a:ext cx="1066799" cy="499981"/>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600" dirty="0" smtClean="0">
                  <a:solidFill>
                    <a:prstClr val="white"/>
                  </a:solidFill>
                  <a:latin typeface="Segoe Condensed" pitchFamily="34" charset="0"/>
                  <a:cs typeface="Arial" pitchFamily="34" charset="0"/>
                </a:rPr>
                <a:t>parent sensor board</a:t>
              </a:r>
              <a:endParaRPr lang="en-US" sz="1100" dirty="0">
                <a:solidFill>
                  <a:prstClr val="white"/>
                </a:solidFill>
                <a:latin typeface="Segoe Condensed" pitchFamily="34" charset="0"/>
                <a:cs typeface="Arial" pitchFamily="34" charset="0"/>
              </a:endParaRPr>
            </a:p>
          </p:txBody>
        </p:sp>
        <p:cxnSp>
          <p:nvCxnSpPr>
            <p:cNvPr id="12" name="Straight Arrow Connector 11"/>
            <p:cNvCxnSpPr/>
            <p:nvPr/>
          </p:nvCxnSpPr>
          <p:spPr>
            <a:xfrm>
              <a:off x="6858000" y="3510597"/>
              <a:ext cx="425450" cy="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043929775"/>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0" y="3544"/>
            <a:ext cx="9144000" cy="6854456"/>
            <a:chOff x="381000" y="914399"/>
            <a:chExt cx="7315200" cy="5486575"/>
          </a:xfrm>
        </p:grpSpPr>
        <p:pic>
          <p:nvPicPr>
            <p:cNvPr id="1026" name="Picture 2" descr="C:\research\HydroSense\Pictures\2010_01_25 - Instrumenting Shwetak's House\IMG_1954.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1000" y="914399"/>
              <a:ext cx="7315200" cy="5486575"/>
            </a:xfrm>
            <a:prstGeom prst="rect">
              <a:avLst/>
            </a:prstGeom>
            <a:noFill/>
            <a:extLst>
              <a:ext uri="{909E8E84-426E-40DD-AFC4-6F175D3DCCD1}">
                <a14:hiddenFill xmlns:a14="http://schemas.microsoft.com/office/drawing/2010/main">
                  <a:solidFill>
                    <a:srgbClr val="FFFFFF"/>
                  </a:solidFill>
                </a14:hiddenFill>
              </a:ext>
            </a:extLst>
          </p:spPr>
        </p:pic>
        <p:cxnSp>
          <p:nvCxnSpPr>
            <p:cNvPr id="5" name="Straight Arrow Connector 4"/>
            <p:cNvCxnSpPr/>
            <p:nvPr/>
          </p:nvCxnSpPr>
          <p:spPr>
            <a:xfrm>
              <a:off x="4191000" y="3896872"/>
              <a:ext cx="685800" cy="411078"/>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6" name="Straight Arrow Connector 5"/>
            <p:cNvCxnSpPr/>
            <p:nvPr/>
          </p:nvCxnSpPr>
          <p:spPr>
            <a:xfrm>
              <a:off x="3322820" y="4412105"/>
              <a:ext cx="182380" cy="159895"/>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7" name="Straight Arrow Connector 6"/>
            <p:cNvCxnSpPr/>
            <p:nvPr/>
          </p:nvCxnSpPr>
          <p:spPr>
            <a:xfrm flipH="1">
              <a:off x="1272537" y="3048000"/>
              <a:ext cx="251462" cy="349262"/>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p:nvPr/>
          </p:nvCxnSpPr>
          <p:spPr>
            <a:xfrm flipH="1">
              <a:off x="1196344" y="3874421"/>
              <a:ext cx="358134" cy="134747"/>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9" name="Rounded Rectangle 8"/>
            <p:cNvSpPr/>
            <p:nvPr/>
          </p:nvSpPr>
          <p:spPr>
            <a:xfrm>
              <a:off x="2590800" y="3954905"/>
              <a:ext cx="884420" cy="441554"/>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dirty="0" smtClean="0">
                  <a:solidFill>
                    <a:prstClr val="white"/>
                  </a:solidFill>
                  <a:latin typeface="Segoe Condensed" pitchFamily="34" charset="0"/>
                  <a:cs typeface="Arial" pitchFamily="34" charset="0"/>
                </a:rPr>
                <a:t>reed switch</a:t>
              </a:r>
              <a:br>
                <a:rPr lang="en-US" dirty="0" smtClean="0">
                  <a:solidFill>
                    <a:prstClr val="white"/>
                  </a:solidFill>
                  <a:latin typeface="Segoe Condensed" pitchFamily="34" charset="0"/>
                  <a:cs typeface="Arial" pitchFamily="34" charset="0"/>
                </a:rPr>
              </a:br>
              <a:r>
                <a:rPr lang="en-US" sz="1200" dirty="0" smtClean="0">
                  <a:solidFill>
                    <a:prstClr val="white"/>
                  </a:solidFill>
                  <a:latin typeface="Segoe Condensed" pitchFamily="34" charset="0"/>
                  <a:cs typeface="Arial" pitchFamily="34" charset="0"/>
                </a:rPr>
                <a:t>(hot handle)</a:t>
              </a:r>
              <a:endParaRPr lang="en-US" sz="1200" dirty="0">
                <a:solidFill>
                  <a:prstClr val="white"/>
                </a:solidFill>
                <a:latin typeface="Segoe Condensed" pitchFamily="34" charset="0"/>
                <a:cs typeface="Arial" pitchFamily="34" charset="0"/>
              </a:endParaRPr>
            </a:p>
          </p:txBody>
        </p:sp>
        <p:sp>
          <p:nvSpPr>
            <p:cNvPr id="10" name="Rounded Rectangle 9"/>
            <p:cNvSpPr/>
            <p:nvPr/>
          </p:nvSpPr>
          <p:spPr>
            <a:xfrm>
              <a:off x="1621155" y="3629599"/>
              <a:ext cx="762000" cy="332529"/>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200" dirty="0" smtClean="0">
                  <a:solidFill>
                    <a:prstClr val="white"/>
                  </a:solidFill>
                  <a:latin typeface="Segoe Condensed" pitchFamily="34" charset="0"/>
                  <a:cs typeface="Arial" pitchFamily="34" charset="0"/>
                </a:rPr>
                <a:t>reed switch</a:t>
              </a:r>
              <a:br>
                <a:rPr lang="en-US" sz="1200" dirty="0" smtClean="0">
                  <a:solidFill>
                    <a:prstClr val="white"/>
                  </a:solidFill>
                  <a:latin typeface="Segoe Condensed" pitchFamily="34" charset="0"/>
                  <a:cs typeface="Arial" pitchFamily="34" charset="0"/>
                </a:rPr>
              </a:br>
              <a:r>
                <a:rPr lang="en-US" sz="1000" dirty="0" smtClean="0">
                  <a:solidFill>
                    <a:prstClr val="white"/>
                  </a:solidFill>
                  <a:latin typeface="Segoe Condensed" pitchFamily="34" charset="0"/>
                  <a:cs typeface="Arial" pitchFamily="34" charset="0"/>
                </a:rPr>
                <a:t>(cold handle)</a:t>
              </a:r>
              <a:endParaRPr lang="en-US" sz="1000" dirty="0">
                <a:solidFill>
                  <a:prstClr val="white"/>
                </a:solidFill>
                <a:latin typeface="Segoe Condensed" pitchFamily="34" charset="0"/>
                <a:cs typeface="Arial" pitchFamily="34" charset="0"/>
              </a:endParaRPr>
            </a:p>
          </p:txBody>
        </p:sp>
        <p:sp>
          <p:nvSpPr>
            <p:cNvPr id="12" name="Rounded Rectangle 11"/>
            <p:cNvSpPr/>
            <p:nvPr/>
          </p:nvSpPr>
          <p:spPr>
            <a:xfrm>
              <a:off x="1554478" y="2743200"/>
              <a:ext cx="731522" cy="359785"/>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200" dirty="0">
                  <a:solidFill>
                    <a:prstClr val="white"/>
                  </a:solidFill>
                  <a:latin typeface="Segoe Condensed" pitchFamily="34" charset="0"/>
                  <a:cs typeface="Arial" pitchFamily="34" charset="0"/>
                </a:rPr>
                <a:t>m</a:t>
              </a:r>
              <a:r>
                <a:rPr lang="en-US" sz="1200" dirty="0" smtClean="0">
                  <a:solidFill>
                    <a:prstClr val="white"/>
                  </a:solidFill>
                  <a:latin typeface="Segoe Condensed" pitchFamily="34" charset="0"/>
                  <a:cs typeface="Arial" pitchFamily="34" charset="0"/>
                </a:rPr>
                <a:t>agnet &amp; ball switch</a:t>
              </a:r>
              <a:endParaRPr lang="en-US" sz="1000" dirty="0">
                <a:solidFill>
                  <a:prstClr val="white"/>
                </a:solidFill>
                <a:latin typeface="Segoe Condensed" pitchFamily="34" charset="0"/>
                <a:cs typeface="Arial" pitchFamily="34" charset="0"/>
              </a:endParaRPr>
            </a:p>
          </p:txBody>
        </p:sp>
        <p:sp>
          <p:nvSpPr>
            <p:cNvPr id="26" name="Rounded Rectangle 25"/>
            <p:cNvSpPr/>
            <p:nvPr/>
          </p:nvSpPr>
          <p:spPr>
            <a:xfrm>
              <a:off x="3406390" y="3382022"/>
              <a:ext cx="838202" cy="523324"/>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dirty="0">
                  <a:solidFill>
                    <a:prstClr val="white"/>
                  </a:solidFill>
                  <a:latin typeface="Segoe Condensed" pitchFamily="34" charset="0"/>
                  <a:cs typeface="Arial" pitchFamily="34" charset="0"/>
                </a:rPr>
                <a:t>m</a:t>
              </a:r>
              <a:r>
                <a:rPr lang="en-US" dirty="0" smtClean="0">
                  <a:solidFill>
                    <a:prstClr val="white"/>
                  </a:solidFill>
                  <a:latin typeface="Segoe Condensed" pitchFamily="34" charset="0"/>
                  <a:cs typeface="Arial" pitchFamily="34" charset="0"/>
                </a:rPr>
                <a:t>agnet &amp; ball switch</a:t>
              </a:r>
              <a:endParaRPr lang="en-US" sz="1200" dirty="0">
                <a:solidFill>
                  <a:prstClr val="white"/>
                </a:solidFill>
                <a:latin typeface="Segoe Condensed" pitchFamily="34" charset="0"/>
                <a:cs typeface="Arial" pitchFamily="34" charset="0"/>
              </a:endParaRPr>
            </a:p>
          </p:txBody>
        </p:sp>
      </p:grpSp>
    </p:spTree>
    <p:extLst>
      <p:ext uri="{BB962C8B-B14F-4D97-AF65-F5344CB8AC3E}">
        <p14:creationId xmlns:p14="http://schemas.microsoft.com/office/powerpoint/2010/main" val="2872259144"/>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 y="-1"/>
            <a:ext cx="9156562" cy="6858001"/>
            <a:chOff x="-1" y="-1"/>
            <a:chExt cx="7751135" cy="5805377"/>
          </a:xfrm>
        </p:grpSpPr>
        <p:grpSp>
          <p:nvGrpSpPr>
            <p:cNvPr id="16" name="Group 15"/>
            <p:cNvGrpSpPr/>
            <p:nvPr/>
          </p:nvGrpSpPr>
          <p:grpSpPr>
            <a:xfrm>
              <a:off x="-1" y="-1"/>
              <a:ext cx="7751135" cy="5805377"/>
              <a:chOff x="-1" y="-1"/>
              <a:chExt cx="7751135" cy="5805377"/>
            </a:xfrm>
          </p:grpSpPr>
          <p:pic>
            <p:nvPicPr>
              <p:cNvPr id="8194" name="Picture 2" descr="C:\research\HomeSensing\Water\Pictures\2010_01_14 - Instrumenting Jon's Apartment - Bathroom Shower\IMG_1872.JPG"/>
              <p:cNvPicPr>
                <a:picLocks noChangeAspect="1" noChangeArrowheads="1"/>
              </p:cNvPicPr>
              <p:nvPr/>
            </p:nvPicPr>
            <p:blipFill rotWithShape="1">
              <a:blip r:embed="rId3" cstate="print"/>
              <a:srcRect t="-1" r="273" b="413"/>
              <a:stretch/>
            </p:blipFill>
            <p:spPr bwMode="auto">
              <a:xfrm>
                <a:off x="-1" y="-1"/>
                <a:ext cx="7751135" cy="5805377"/>
              </a:xfrm>
              <a:prstGeom prst="rect">
                <a:avLst/>
              </a:prstGeom>
              <a:noFill/>
            </p:spPr>
          </p:pic>
          <p:cxnSp>
            <p:nvCxnSpPr>
              <p:cNvPr id="6" name="Straight Arrow Connector 5"/>
              <p:cNvCxnSpPr/>
              <p:nvPr/>
            </p:nvCxnSpPr>
            <p:spPr>
              <a:xfrm rot="10800000" flipV="1">
                <a:off x="3810000" y="2538377"/>
                <a:ext cx="533400" cy="2286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9" name="Straight Arrow Connector 8"/>
              <p:cNvCxnSpPr/>
              <p:nvPr/>
            </p:nvCxnSpPr>
            <p:spPr>
              <a:xfrm rot="10800000">
                <a:off x="4267200" y="4419600"/>
                <a:ext cx="533400" cy="2286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rot="16200000" flipH="1">
                <a:off x="2781300" y="3086100"/>
                <a:ext cx="457200" cy="3810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grpSp>
        <p:sp>
          <p:nvSpPr>
            <p:cNvPr id="10" name="Rounded Rectangle 9"/>
            <p:cNvSpPr/>
            <p:nvPr/>
          </p:nvSpPr>
          <p:spPr>
            <a:xfrm>
              <a:off x="2385060" y="2393882"/>
              <a:ext cx="635001" cy="553446"/>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dirty="0">
                  <a:solidFill>
                    <a:prstClr val="white"/>
                  </a:solidFill>
                  <a:latin typeface="Segoe Condensed" pitchFamily="34" charset="0"/>
                  <a:cs typeface="Arial" pitchFamily="34" charset="0"/>
                </a:rPr>
                <a:t>r</a:t>
              </a:r>
              <a:r>
                <a:rPr lang="en-US" dirty="0" smtClean="0">
                  <a:solidFill>
                    <a:prstClr val="white"/>
                  </a:solidFill>
                  <a:latin typeface="Segoe Condensed" pitchFamily="34" charset="0"/>
                  <a:cs typeface="Arial" pitchFamily="34" charset="0"/>
                </a:rPr>
                <a:t>eed</a:t>
              </a:r>
            </a:p>
            <a:p>
              <a:pPr algn="ctr"/>
              <a:r>
                <a:rPr lang="en-US" dirty="0" smtClean="0">
                  <a:solidFill>
                    <a:prstClr val="white"/>
                  </a:solidFill>
                  <a:latin typeface="Segoe Condensed" pitchFamily="34" charset="0"/>
                  <a:cs typeface="Arial" pitchFamily="34" charset="0"/>
                </a:rPr>
                <a:t>switch</a:t>
              </a:r>
              <a:endParaRPr lang="en-US" dirty="0">
                <a:solidFill>
                  <a:prstClr val="white"/>
                </a:solidFill>
                <a:latin typeface="Segoe Condensed" pitchFamily="34" charset="0"/>
                <a:cs typeface="Arial" pitchFamily="34" charset="0"/>
              </a:endParaRPr>
            </a:p>
          </p:txBody>
        </p:sp>
        <p:sp>
          <p:nvSpPr>
            <p:cNvPr id="13" name="Rounded Rectangle 12"/>
            <p:cNvSpPr/>
            <p:nvPr/>
          </p:nvSpPr>
          <p:spPr>
            <a:xfrm>
              <a:off x="4267200" y="2150958"/>
              <a:ext cx="762000" cy="294018"/>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dirty="0" smtClean="0">
                  <a:solidFill>
                    <a:prstClr val="white"/>
                  </a:solidFill>
                  <a:latin typeface="Segoe Condensed" pitchFamily="34" charset="0"/>
                  <a:cs typeface="Arial" pitchFamily="34" charset="0"/>
                </a:rPr>
                <a:t>magnet</a:t>
              </a:r>
              <a:endParaRPr lang="en-US" dirty="0">
                <a:solidFill>
                  <a:prstClr val="white"/>
                </a:solidFill>
                <a:latin typeface="Segoe Condensed" pitchFamily="34" charset="0"/>
                <a:cs typeface="Arial" pitchFamily="34" charset="0"/>
              </a:endParaRPr>
            </a:p>
          </p:txBody>
        </p:sp>
        <p:sp>
          <p:nvSpPr>
            <p:cNvPr id="17" name="Rounded Rectangle 16"/>
            <p:cNvSpPr/>
            <p:nvPr/>
          </p:nvSpPr>
          <p:spPr>
            <a:xfrm>
              <a:off x="4914900" y="4508588"/>
              <a:ext cx="1409700" cy="553446"/>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dirty="0" err="1">
                  <a:solidFill>
                    <a:prstClr val="white"/>
                  </a:solidFill>
                  <a:latin typeface="Segoe Condensed" pitchFamily="34" charset="0"/>
                  <a:cs typeface="Arial" pitchFamily="34" charset="0"/>
                </a:rPr>
                <a:t>omni</a:t>
              </a:r>
              <a:r>
                <a:rPr lang="en-US" dirty="0">
                  <a:solidFill>
                    <a:prstClr val="white"/>
                  </a:solidFill>
                  <a:latin typeface="Segoe Condensed" pitchFamily="34" charset="0"/>
                  <a:cs typeface="Arial" pitchFamily="34" charset="0"/>
                </a:rPr>
                <a:t>-directional ball switch</a:t>
              </a:r>
            </a:p>
          </p:txBody>
        </p:sp>
      </p:grpSp>
    </p:spTree>
    <p:extLst>
      <p:ext uri="{BB962C8B-B14F-4D97-AF65-F5344CB8AC3E}">
        <p14:creationId xmlns:p14="http://schemas.microsoft.com/office/powerpoint/2010/main" val="2021476053"/>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961264" y="-17843"/>
            <a:ext cx="5221472" cy="6893686"/>
            <a:chOff x="838200" y="685800"/>
            <a:chExt cx="3584944" cy="4733048"/>
          </a:xfrm>
        </p:grpSpPr>
        <p:grpSp>
          <p:nvGrpSpPr>
            <p:cNvPr id="18" name="Group 17"/>
            <p:cNvGrpSpPr/>
            <p:nvPr/>
          </p:nvGrpSpPr>
          <p:grpSpPr>
            <a:xfrm>
              <a:off x="838200" y="685800"/>
              <a:ext cx="3584944" cy="4733048"/>
              <a:chOff x="838200" y="685800"/>
              <a:chExt cx="3584944" cy="4733048"/>
            </a:xfrm>
          </p:grpSpPr>
          <p:pic>
            <p:nvPicPr>
              <p:cNvPr id="9218" name="Picture 2" descr="C:\research\HomeSensing\Water\Pictures\2010_01_25 - Instrumenting Shwetak's House\IMG_2013.JPG"/>
              <p:cNvPicPr>
                <a:picLocks noChangeAspect="1" noChangeArrowheads="1"/>
              </p:cNvPicPr>
              <p:nvPr/>
            </p:nvPicPr>
            <p:blipFill rotWithShape="1">
              <a:blip r:embed="rId3" cstate="print"/>
              <a:srcRect r="6515" b="7429"/>
              <a:stretch/>
            </p:blipFill>
            <p:spPr bwMode="auto">
              <a:xfrm>
                <a:off x="838200" y="685800"/>
                <a:ext cx="3584944" cy="4733048"/>
              </a:xfrm>
              <a:prstGeom prst="rect">
                <a:avLst/>
              </a:prstGeom>
              <a:noFill/>
            </p:spPr>
          </p:pic>
          <p:cxnSp>
            <p:nvCxnSpPr>
              <p:cNvPr id="9" name="Straight Arrow Connector 8"/>
              <p:cNvCxnSpPr/>
              <p:nvPr/>
            </p:nvCxnSpPr>
            <p:spPr>
              <a:xfrm>
                <a:off x="2514600" y="4191000"/>
                <a:ext cx="381000" cy="3048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5" name="Straight Arrow Connector 14"/>
              <p:cNvCxnSpPr/>
              <p:nvPr/>
            </p:nvCxnSpPr>
            <p:spPr>
              <a:xfrm>
                <a:off x="2514600" y="1143000"/>
                <a:ext cx="533400" cy="1588"/>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grpSp>
        <p:sp>
          <p:nvSpPr>
            <p:cNvPr id="10" name="Rounded Rectangle 9"/>
            <p:cNvSpPr/>
            <p:nvPr/>
          </p:nvSpPr>
          <p:spPr>
            <a:xfrm>
              <a:off x="990600" y="890451"/>
              <a:ext cx="1523999" cy="495640"/>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2000" dirty="0" err="1" smtClean="0">
                  <a:solidFill>
                    <a:prstClr val="white"/>
                  </a:solidFill>
                  <a:latin typeface="Segoe Condensed" pitchFamily="34" charset="0"/>
                  <a:cs typeface="Arial" pitchFamily="34" charset="0"/>
                </a:rPr>
                <a:t>omni</a:t>
              </a:r>
              <a:r>
                <a:rPr lang="en-US" sz="2000" dirty="0" smtClean="0">
                  <a:solidFill>
                    <a:prstClr val="white"/>
                  </a:solidFill>
                  <a:latin typeface="Segoe Condensed" pitchFamily="34" charset="0"/>
                  <a:cs typeface="Arial" pitchFamily="34" charset="0"/>
                </a:rPr>
                <a:t>-directional </a:t>
              </a:r>
              <a:br>
                <a:rPr lang="en-US" sz="2000" dirty="0" smtClean="0">
                  <a:solidFill>
                    <a:prstClr val="white"/>
                  </a:solidFill>
                  <a:latin typeface="Segoe Condensed" pitchFamily="34" charset="0"/>
                  <a:cs typeface="Arial" pitchFamily="34" charset="0"/>
                </a:rPr>
              </a:br>
              <a:r>
                <a:rPr lang="en-US" sz="2000" dirty="0" smtClean="0">
                  <a:solidFill>
                    <a:prstClr val="white"/>
                  </a:solidFill>
                  <a:latin typeface="Segoe Condensed" pitchFamily="34" charset="0"/>
                  <a:cs typeface="Arial" pitchFamily="34" charset="0"/>
                </a:rPr>
                <a:t>ball switch</a:t>
              </a:r>
              <a:endParaRPr lang="en-US" sz="2000" dirty="0">
                <a:solidFill>
                  <a:prstClr val="white"/>
                </a:solidFill>
                <a:latin typeface="Segoe Condensed" pitchFamily="34" charset="0"/>
                <a:cs typeface="Arial" pitchFamily="34" charset="0"/>
              </a:endParaRPr>
            </a:p>
          </p:txBody>
        </p:sp>
        <p:sp>
          <p:nvSpPr>
            <p:cNvPr id="11" name="Rounded Rectangle 10"/>
            <p:cNvSpPr/>
            <p:nvPr/>
          </p:nvSpPr>
          <p:spPr>
            <a:xfrm>
              <a:off x="1600200" y="3886200"/>
              <a:ext cx="1295399" cy="261848"/>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2000" dirty="0" smtClean="0">
                  <a:solidFill>
                    <a:prstClr val="white"/>
                  </a:solidFill>
                  <a:latin typeface="Segoe Condensed" pitchFamily="34" charset="0"/>
                  <a:cs typeface="Arial" pitchFamily="34" charset="0"/>
                </a:rPr>
                <a:t>accelerometer</a:t>
              </a:r>
              <a:endParaRPr lang="en-US" sz="2000" dirty="0">
                <a:solidFill>
                  <a:prstClr val="white"/>
                </a:solidFill>
                <a:latin typeface="Segoe Condensed" pitchFamily="34" charset="0"/>
                <a:cs typeface="Arial" pitchFamily="34" charset="0"/>
              </a:endParaRPr>
            </a:p>
          </p:txBody>
        </p:sp>
      </p:grpSp>
    </p:spTree>
    <p:extLst>
      <p:ext uri="{BB962C8B-B14F-4D97-AF65-F5344CB8AC3E}">
        <p14:creationId xmlns:p14="http://schemas.microsoft.com/office/powerpoint/2010/main" val="2231157370"/>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65814" y="44301"/>
            <a:ext cx="8612373" cy="6858000"/>
            <a:chOff x="-1509823" y="0"/>
            <a:chExt cx="8612373" cy="6858000"/>
          </a:xfrm>
        </p:grpSpPr>
        <p:pic>
          <p:nvPicPr>
            <p:cNvPr id="4" name="Picture 4" descr="C:\research\HomeSensing\Water\Pictures\2010_01_30 - Instrumenting Fogarty's House\IMG_2082.JPG"/>
            <p:cNvPicPr>
              <a:picLocks noChangeAspect="1" noChangeArrowheads="1"/>
            </p:cNvPicPr>
            <p:nvPr/>
          </p:nvPicPr>
          <p:blipFill rotWithShape="1">
            <a:blip r:embed="rId3" cstate="print"/>
            <a:srcRect l="1779" t="4115" r="6707" b="-1274"/>
            <a:stretch/>
          </p:blipFill>
          <p:spPr bwMode="auto">
            <a:xfrm>
              <a:off x="-1509823" y="0"/>
              <a:ext cx="8612373" cy="6858000"/>
            </a:xfrm>
            <a:prstGeom prst="rect">
              <a:avLst/>
            </a:prstGeom>
            <a:noFill/>
          </p:spPr>
        </p:pic>
        <p:cxnSp>
          <p:nvCxnSpPr>
            <p:cNvPr id="5" name="Straight Arrow Connector 4"/>
            <p:cNvCxnSpPr/>
            <p:nvPr/>
          </p:nvCxnSpPr>
          <p:spPr>
            <a:xfrm>
              <a:off x="685624" y="1219200"/>
              <a:ext cx="304800" cy="762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4" name="Straight Arrow Connector 13"/>
            <p:cNvCxnSpPr/>
            <p:nvPr/>
          </p:nvCxnSpPr>
          <p:spPr>
            <a:xfrm flipV="1">
              <a:off x="639903" y="1905000"/>
              <a:ext cx="480060" cy="1524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6" name="Straight Arrow Connector 15"/>
            <p:cNvCxnSpPr/>
            <p:nvPr/>
          </p:nvCxnSpPr>
          <p:spPr>
            <a:xfrm rot="10800000">
              <a:off x="2110740" y="914400"/>
              <a:ext cx="381000" cy="1588"/>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rot="5400000" flipH="1" flipV="1">
              <a:off x="959943" y="2628900"/>
              <a:ext cx="457200" cy="2286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15" name="Rounded Rectangle 14"/>
            <p:cNvSpPr/>
            <p:nvPr/>
          </p:nvSpPr>
          <p:spPr>
            <a:xfrm>
              <a:off x="2499360" y="536424"/>
              <a:ext cx="982980" cy="858107"/>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600" dirty="0" err="1" smtClean="0">
                  <a:solidFill>
                    <a:prstClr val="white"/>
                  </a:solidFill>
                  <a:latin typeface="Segoe Condensed" pitchFamily="34" charset="0"/>
                  <a:cs typeface="Arial" pitchFamily="34" charset="0"/>
                </a:rPr>
                <a:t>xbee</a:t>
              </a:r>
              <a:r>
                <a:rPr lang="en-US" sz="1600" dirty="0" smtClean="0">
                  <a:solidFill>
                    <a:prstClr val="white"/>
                  </a:solidFill>
                  <a:latin typeface="Segoe Condensed" pitchFamily="34" charset="0"/>
                  <a:cs typeface="Arial" pitchFamily="34" charset="0"/>
                </a:rPr>
                <a:t> wireless transmitter</a:t>
              </a:r>
              <a:endParaRPr lang="en-US" sz="1600" dirty="0">
                <a:solidFill>
                  <a:prstClr val="white"/>
                </a:solidFill>
                <a:latin typeface="Segoe Condensed" pitchFamily="34" charset="0"/>
                <a:cs typeface="Arial" pitchFamily="34" charset="0"/>
              </a:endParaRPr>
            </a:p>
          </p:txBody>
        </p:sp>
        <p:sp>
          <p:nvSpPr>
            <p:cNvPr id="13" name="Rounded Rectangle 12"/>
            <p:cNvSpPr/>
            <p:nvPr/>
          </p:nvSpPr>
          <p:spPr>
            <a:xfrm>
              <a:off x="53163" y="835193"/>
              <a:ext cx="685801" cy="835604"/>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600" dirty="0" smtClean="0">
                  <a:solidFill>
                    <a:prstClr val="white"/>
                  </a:solidFill>
                  <a:latin typeface="Segoe Condensed" pitchFamily="34" charset="0"/>
                  <a:cs typeface="Arial" pitchFamily="34" charset="0"/>
                </a:rPr>
                <a:t>parent sensor board</a:t>
              </a:r>
              <a:endParaRPr lang="en-US" sz="1600" dirty="0">
                <a:solidFill>
                  <a:prstClr val="white"/>
                </a:solidFill>
                <a:latin typeface="Segoe Condensed" pitchFamily="34" charset="0"/>
                <a:cs typeface="Arial" pitchFamily="34" charset="0"/>
              </a:endParaRPr>
            </a:p>
          </p:txBody>
        </p:sp>
        <p:sp>
          <p:nvSpPr>
            <p:cNvPr id="17" name="Rounded Rectangle 16"/>
            <p:cNvSpPr/>
            <p:nvPr/>
          </p:nvSpPr>
          <p:spPr>
            <a:xfrm>
              <a:off x="91263" y="2087880"/>
              <a:ext cx="982980" cy="585692"/>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600" dirty="0" smtClean="0">
                  <a:solidFill>
                    <a:prstClr val="white"/>
                  </a:solidFill>
                  <a:latin typeface="Segoe Condensed" pitchFamily="34" charset="0"/>
                  <a:cs typeface="Arial" pitchFamily="34" charset="0"/>
                </a:rPr>
                <a:t>modified kill-a-watt</a:t>
              </a:r>
              <a:endParaRPr lang="en-US" sz="1600" dirty="0">
                <a:solidFill>
                  <a:prstClr val="white"/>
                </a:solidFill>
                <a:latin typeface="Segoe Condensed" pitchFamily="34" charset="0"/>
                <a:cs typeface="Arial" pitchFamily="34" charset="0"/>
              </a:endParaRPr>
            </a:p>
          </p:txBody>
        </p:sp>
        <p:sp>
          <p:nvSpPr>
            <p:cNvPr id="20" name="Rounded Rectangle 19"/>
            <p:cNvSpPr/>
            <p:nvPr/>
          </p:nvSpPr>
          <p:spPr>
            <a:xfrm>
              <a:off x="357963" y="3009900"/>
              <a:ext cx="1341120" cy="943237"/>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600" dirty="0" smtClean="0">
                  <a:solidFill>
                    <a:prstClr val="white"/>
                  </a:solidFill>
                  <a:latin typeface="Segoe Condensed" pitchFamily="34" charset="0"/>
                  <a:cs typeface="Arial" pitchFamily="34" charset="0"/>
                </a:rPr>
                <a:t>washing machine plug</a:t>
              </a:r>
            </a:p>
            <a:p>
              <a:pPr algn="ctr" defTabSz="913696"/>
              <a:r>
                <a:rPr lang="en-US" sz="1050" dirty="0" smtClean="0">
                  <a:solidFill>
                    <a:prstClr val="white"/>
                  </a:solidFill>
                  <a:latin typeface="Segoe Condensed" pitchFamily="34" charset="0"/>
                  <a:cs typeface="Arial" pitchFamily="34" charset="0"/>
                </a:rPr>
                <a:t>(connects to </a:t>
              </a:r>
              <a:br>
                <a:rPr lang="en-US" sz="1050" dirty="0" smtClean="0">
                  <a:solidFill>
                    <a:prstClr val="white"/>
                  </a:solidFill>
                  <a:latin typeface="Segoe Condensed" pitchFamily="34" charset="0"/>
                  <a:cs typeface="Arial" pitchFamily="34" charset="0"/>
                </a:rPr>
              </a:br>
              <a:r>
                <a:rPr lang="en-US" sz="1050" dirty="0" smtClean="0">
                  <a:solidFill>
                    <a:prstClr val="white"/>
                  </a:solidFill>
                  <a:latin typeface="Segoe Condensed" pitchFamily="34" charset="0"/>
                  <a:cs typeface="Arial" pitchFamily="34" charset="0"/>
                </a:rPr>
                <a:t>kill-a-watt outlet)</a:t>
              </a:r>
              <a:endParaRPr lang="en-US" sz="1050" dirty="0">
                <a:solidFill>
                  <a:prstClr val="white"/>
                </a:solidFill>
                <a:latin typeface="Segoe Condensed" pitchFamily="34" charset="0"/>
                <a:cs typeface="Arial" pitchFamily="34" charset="0"/>
              </a:endParaRPr>
            </a:p>
          </p:txBody>
        </p:sp>
        <p:cxnSp>
          <p:nvCxnSpPr>
            <p:cNvPr id="21" name="Straight Arrow Connector 20"/>
            <p:cNvCxnSpPr/>
            <p:nvPr/>
          </p:nvCxnSpPr>
          <p:spPr>
            <a:xfrm flipH="1">
              <a:off x="2567763" y="2759859"/>
              <a:ext cx="529590" cy="449009"/>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3" name="Rounded Rectangle 22"/>
            <p:cNvSpPr/>
            <p:nvPr/>
          </p:nvSpPr>
          <p:spPr>
            <a:xfrm>
              <a:off x="3150693" y="2241699"/>
              <a:ext cx="971550" cy="1027816"/>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600" dirty="0" smtClean="0">
                  <a:solidFill>
                    <a:prstClr val="white"/>
                  </a:solidFill>
                  <a:latin typeface="Segoe Condensed" pitchFamily="34" charset="0"/>
                  <a:cs typeface="Arial" pitchFamily="34" charset="0"/>
                </a:rPr>
                <a:t>thermistor cable for drain pipe</a:t>
              </a:r>
              <a:br>
                <a:rPr lang="en-US" sz="1600" dirty="0" smtClean="0">
                  <a:solidFill>
                    <a:prstClr val="white"/>
                  </a:solidFill>
                  <a:latin typeface="Segoe Condensed" pitchFamily="34" charset="0"/>
                  <a:cs typeface="Arial" pitchFamily="34" charset="0"/>
                </a:rPr>
              </a:br>
              <a:r>
                <a:rPr lang="en-US" sz="1050" dirty="0" smtClean="0">
                  <a:solidFill>
                    <a:prstClr val="white"/>
                  </a:solidFill>
                  <a:latin typeface="Segoe Condensed" pitchFamily="34" charset="0"/>
                  <a:cs typeface="Arial" pitchFamily="34" charset="0"/>
                </a:rPr>
                <a:t>(in red)</a:t>
              </a:r>
              <a:endParaRPr lang="en-US" sz="1050" dirty="0">
                <a:solidFill>
                  <a:prstClr val="white"/>
                </a:solidFill>
                <a:latin typeface="Segoe Condensed" pitchFamily="34" charset="0"/>
                <a:cs typeface="Arial" pitchFamily="34" charset="0"/>
              </a:endParaRPr>
            </a:p>
          </p:txBody>
        </p:sp>
      </p:grpSp>
      <p:sp>
        <p:nvSpPr>
          <p:cNvPr id="3" name="Rounded Rectangle 2"/>
          <p:cNvSpPr/>
          <p:nvPr/>
        </p:nvSpPr>
        <p:spPr>
          <a:xfrm>
            <a:off x="4076877" y="2025501"/>
            <a:ext cx="2247723" cy="1500318"/>
          </a:xfrm>
          <a:prstGeom prst="round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32357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pic>
        <p:nvPicPr>
          <p:cNvPr id="7170" name="Picture 2" descr="C:\research\projects\HomeSensing\Water\Pictures\2009_04_14 - Jon's Home Deployment\IMG_932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7332" y="-1142999"/>
            <a:ext cx="14629932" cy="109728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ular Callout 3"/>
          <p:cNvSpPr/>
          <p:nvPr/>
        </p:nvSpPr>
        <p:spPr>
          <a:xfrm>
            <a:off x="3505200" y="381000"/>
            <a:ext cx="3810000" cy="2438400"/>
          </a:xfrm>
          <a:prstGeom prst="wedgeRectCallout">
            <a:avLst>
              <a:gd name="adj1" fmla="val -90587"/>
              <a:gd name="adj2" fmla="val 90948"/>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Light" pitchFamily="34" charset="0"/>
              </a:rPr>
              <a:t>remember, all this work just to provide labels for </a:t>
            </a:r>
            <a:r>
              <a:rPr lang="en-US" sz="3600" dirty="0" err="1" smtClean="0">
                <a:latin typeface="Segoe UI Light" pitchFamily="34" charset="0"/>
              </a:rPr>
              <a:t>hydrosense</a:t>
            </a:r>
            <a:endParaRPr lang="en-US" sz="3600" dirty="0">
              <a:latin typeface="Segoe UI Light" pitchFamily="34" charset="0"/>
            </a:endParaRPr>
          </a:p>
        </p:txBody>
      </p:sp>
      <p:sp>
        <p:nvSpPr>
          <p:cNvPr id="5" name="Rectangle 4"/>
          <p:cNvSpPr/>
          <p:nvPr/>
        </p:nvSpPr>
        <p:spPr>
          <a:xfrm>
            <a:off x="4495800" y="5562600"/>
            <a:ext cx="3581400" cy="1066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t>Going to use a different slide here that has pressure waves with labels….</a:t>
            </a:r>
            <a:endParaRPr lang="en-US" dirty="0"/>
          </a:p>
        </p:txBody>
      </p:sp>
    </p:spTree>
    <p:extLst>
      <p:ext uri="{BB962C8B-B14F-4D97-AF65-F5344CB8AC3E}">
        <p14:creationId xmlns:p14="http://schemas.microsoft.com/office/powerpoint/2010/main" val="3040405048"/>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52400" y="304800"/>
            <a:ext cx="7239000" cy="646331"/>
          </a:xfrm>
          <a:prstGeom prst="rect">
            <a:avLst/>
          </a:prstGeom>
          <a:noFill/>
        </p:spPr>
        <p:txBody>
          <a:bodyPr wrap="square" rtlCol="0">
            <a:spAutoFit/>
          </a:bodyPr>
          <a:lstStyle/>
          <a:p>
            <a:pPr algn="ctr"/>
            <a:r>
              <a:rPr lang="en-US" sz="3600" dirty="0" smtClean="0">
                <a:solidFill>
                  <a:schemeClr val="bg1">
                    <a:lumMod val="95000"/>
                  </a:schemeClr>
                </a:solidFill>
                <a:latin typeface="Segoe UI Light" pitchFamily="34" charset="0"/>
              </a:rPr>
              <a:t>what we’re really interested in…</a:t>
            </a:r>
          </a:p>
        </p:txBody>
      </p:sp>
      <p:sp>
        <p:nvSpPr>
          <p:cNvPr id="2" name="TextBox 1"/>
          <p:cNvSpPr txBox="1"/>
          <p:nvPr/>
        </p:nvSpPr>
        <p:spPr>
          <a:xfrm>
            <a:off x="685800" y="2094681"/>
            <a:ext cx="7543800" cy="2585323"/>
          </a:xfrm>
          <a:prstGeom prst="rect">
            <a:avLst/>
          </a:prstGeom>
          <a:noFill/>
        </p:spPr>
        <p:txBody>
          <a:bodyPr wrap="square" rtlCol="0">
            <a:spAutoFit/>
          </a:bodyPr>
          <a:lstStyle/>
          <a:p>
            <a:pPr algn="ctr"/>
            <a:r>
              <a:rPr lang="en-US" sz="5400" dirty="0" smtClean="0">
                <a:solidFill>
                  <a:schemeClr val="bg1">
                    <a:lumMod val="95000"/>
                  </a:schemeClr>
                </a:solidFill>
                <a:latin typeface="Segoe UI Light" pitchFamily="34" charset="0"/>
              </a:rPr>
              <a:t>how well will </a:t>
            </a:r>
            <a:r>
              <a:rPr lang="en-US" sz="5400" b="1" dirty="0" err="1" smtClean="0">
                <a:solidFill>
                  <a:schemeClr val="bg1">
                    <a:lumMod val="95000"/>
                  </a:schemeClr>
                </a:solidFill>
                <a:latin typeface="Segoe UI Semibold" pitchFamily="34" charset="0"/>
              </a:rPr>
              <a:t>hydrosense</a:t>
            </a:r>
            <a:r>
              <a:rPr lang="en-US" sz="5400" dirty="0" smtClean="0">
                <a:solidFill>
                  <a:schemeClr val="bg1">
                    <a:lumMod val="95000"/>
                  </a:schemeClr>
                </a:solidFill>
                <a:latin typeface="Segoe UI Light" pitchFamily="34" charset="0"/>
              </a:rPr>
              <a:t> perform on </a:t>
            </a:r>
            <a:r>
              <a:rPr lang="en-US" sz="5400" b="1" dirty="0" smtClean="0">
                <a:solidFill>
                  <a:schemeClr val="bg1">
                    <a:lumMod val="95000"/>
                  </a:schemeClr>
                </a:solidFill>
                <a:latin typeface="Segoe UI Semibold" pitchFamily="34" charset="0"/>
              </a:rPr>
              <a:t>real-world water usage</a:t>
            </a:r>
            <a:r>
              <a:rPr lang="en-US" sz="5400" dirty="0" smtClean="0">
                <a:solidFill>
                  <a:schemeClr val="bg1">
                    <a:lumMod val="95000"/>
                  </a:schemeClr>
                </a:solidFill>
                <a:latin typeface="Segoe UI Semibold" pitchFamily="34" charset="0"/>
              </a:rPr>
              <a:t> </a:t>
            </a:r>
            <a:r>
              <a:rPr lang="en-US" sz="5400" dirty="0" smtClean="0">
                <a:solidFill>
                  <a:schemeClr val="bg1">
                    <a:lumMod val="95000"/>
                  </a:schemeClr>
                </a:solidFill>
                <a:latin typeface="Segoe UI Light" pitchFamily="34" charset="0"/>
              </a:rPr>
              <a:t>data?</a:t>
            </a:r>
          </a:p>
        </p:txBody>
      </p:sp>
    </p:spTree>
    <p:extLst>
      <p:ext uri="{BB962C8B-B14F-4D97-AF65-F5344CB8AC3E}">
        <p14:creationId xmlns:p14="http://schemas.microsoft.com/office/powerpoint/2010/main" val="3259676236"/>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8276" r="8449"/>
          <a:stretch/>
        </p:blipFill>
        <p:spPr bwMode="auto">
          <a:xfrm>
            <a:off x="498822" y="1392262"/>
            <a:ext cx="2209800" cy="16584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793" r="8707"/>
          <a:stretch/>
        </p:blipFill>
        <p:spPr bwMode="auto">
          <a:xfrm>
            <a:off x="498822" y="5029200"/>
            <a:ext cx="2212848" cy="16764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9" name="Picture 11"/>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8383" t="13898" r="36022" b="10000"/>
          <a:stretch/>
        </p:blipFill>
        <p:spPr bwMode="auto">
          <a:xfrm>
            <a:off x="498822" y="3124200"/>
            <a:ext cx="2178270" cy="18635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2819400" y="456890"/>
            <a:ext cx="3276600" cy="6096310"/>
            <a:chOff x="2819400" y="456890"/>
            <a:chExt cx="3276600" cy="6096310"/>
          </a:xfrm>
        </p:grpSpPr>
        <p:grpSp>
          <p:nvGrpSpPr>
            <p:cNvPr id="6" name="Group 5"/>
            <p:cNvGrpSpPr/>
            <p:nvPr/>
          </p:nvGrpSpPr>
          <p:grpSpPr>
            <a:xfrm>
              <a:off x="2819400" y="1392262"/>
              <a:ext cx="2990781" cy="5160938"/>
              <a:chOff x="2819400" y="1309926"/>
              <a:chExt cx="2990781" cy="5160938"/>
            </a:xfrm>
          </p:grpSpPr>
          <p:pic>
            <p:nvPicPr>
              <p:cNvPr id="717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3944" r="13901"/>
              <a:stretch/>
            </p:blipFill>
            <p:spPr bwMode="auto">
              <a:xfrm>
                <a:off x="3276600" y="2926794"/>
                <a:ext cx="2533581" cy="21945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ight Brace 4"/>
              <p:cNvSpPr/>
              <p:nvPr/>
            </p:nvSpPr>
            <p:spPr>
              <a:xfrm>
                <a:off x="2819400" y="1309926"/>
                <a:ext cx="228600" cy="5160938"/>
              </a:xfrm>
              <a:prstGeom prst="rightBrac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22" name="TextBox 21"/>
            <p:cNvSpPr txBox="1"/>
            <p:nvPr/>
          </p:nvSpPr>
          <p:spPr>
            <a:xfrm>
              <a:off x="3089622" y="456890"/>
              <a:ext cx="3006378" cy="523220"/>
            </a:xfrm>
            <a:prstGeom prst="rect">
              <a:avLst/>
            </a:prstGeom>
            <a:noFill/>
          </p:spPr>
          <p:txBody>
            <a:bodyPr wrap="square" rtlCol="0">
              <a:spAutoFit/>
            </a:bodyPr>
            <a:lstStyle/>
            <a:p>
              <a:pPr algn="ctr"/>
              <a:r>
                <a:rPr lang="en-US" sz="2800" b="1" dirty="0" smtClean="0">
                  <a:solidFill>
                    <a:schemeClr val="bg1">
                      <a:lumMod val="95000"/>
                    </a:schemeClr>
                  </a:solidFill>
                  <a:latin typeface="Segoe Condensed" pitchFamily="34" charset="0"/>
                </a:rPr>
                <a:t>web backend</a:t>
              </a:r>
            </a:p>
          </p:txBody>
        </p:sp>
      </p:grpSp>
      <p:grpSp>
        <p:nvGrpSpPr>
          <p:cNvPr id="12" name="Group 11"/>
          <p:cNvGrpSpPr/>
          <p:nvPr/>
        </p:nvGrpSpPr>
        <p:grpSpPr>
          <a:xfrm>
            <a:off x="5810181" y="241447"/>
            <a:ext cx="3371987" cy="5668859"/>
            <a:chOff x="5810181" y="241447"/>
            <a:chExt cx="3371987" cy="5668859"/>
          </a:xfrm>
        </p:grpSpPr>
        <p:grpSp>
          <p:nvGrpSpPr>
            <p:cNvPr id="8" name="Group 7"/>
            <p:cNvGrpSpPr/>
            <p:nvPr/>
          </p:nvGrpSpPr>
          <p:grpSpPr>
            <a:xfrm>
              <a:off x="5810181" y="2017372"/>
              <a:ext cx="3074814" cy="3892934"/>
              <a:chOff x="5810181" y="1935036"/>
              <a:chExt cx="3074814" cy="3892934"/>
            </a:xfrm>
          </p:grpSpPr>
          <p:sp>
            <p:nvSpPr>
              <p:cNvPr id="16" name="Right Brace 15"/>
              <p:cNvSpPr/>
              <p:nvPr/>
            </p:nvSpPr>
            <p:spPr>
              <a:xfrm>
                <a:off x="5810181" y="2796880"/>
                <a:ext cx="228600" cy="2468880"/>
              </a:xfrm>
              <a:prstGeom prst="rightBrace">
                <a:avLst>
                  <a:gd name="adj1" fmla="val 8333"/>
                  <a:gd name="adj2" fmla="val 77169"/>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7" name="Group 6"/>
              <p:cNvGrpSpPr/>
              <p:nvPr/>
            </p:nvGrpSpPr>
            <p:grpSpPr>
              <a:xfrm>
                <a:off x="5810181" y="1935036"/>
                <a:ext cx="3074814" cy="3892934"/>
                <a:chOff x="5810181" y="1935036"/>
                <a:chExt cx="3074814" cy="3892934"/>
              </a:xfrm>
            </p:grpSpPr>
            <p:pic>
              <p:nvPicPr>
                <p:cNvPr id="7177" name="Picture 9"/>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121" r="30600"/>
                <a:stretch/>
              </p:blipFill>
              <p:spPr bwMode="auto">
                <a:xfrm>
                  <a:off x="6248399" y="3907730"/>
                  <a:ext cx="1790564" cy="1920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 name="Picture 10"/>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8017" r="7931" b="6069"/>
                <a:stretch/>
              </p:blipFill>
              <p:spPr bwMode="auto">
                <a:xfrm>
                  <a:off x="6266669" y="1935036"/>
                  <a:ext cx="2618326"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Right Brace 16"/>
                <p:cNvSpPr/>
                <p:nvPr/>
              </p:nvSpPr>
              <p:spPr>
                <a:xfrm>
                  <a:off x="5810181" y="2796880"/>
                  <a:ext cx="228600" cy="2468880"/>
                </a:xfrm>
                <a:prstGeom prst="rightBrace">
                  <a:avLst>
                    <a:gd name="adj1" fmla="val 8333"/>
                    <a:gd name="adj2" fmla="val 20418"/>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sp>
          <p:nvSpPr>
            <p:cNvPr id="23" name="TextBox 22"/>
            <p:cNvSpPr txBox="1"/>
            <p:nvPr/>
          </p:nvSpPr>
          <p:spPr>
            <a:xfrm>
              <a:off x="5943600" y="241447"/>
              <a:ext cx="3238568" cy="954107"/>
            </a:xfrm>
            <a:prstGeom prst="rect">
              <a:avLst/>
            </a:prstGeom>
            <a:noFill/>
          </p:spPr>
          <p:txBody>
            <a:bodyPr wrap="square" rtlCol="0">
              <a:spAutoFit/>
            </a:bodyPr>
            <a:lstStyle/>
            <a:p>
              <a:pPr algn="ctr"/>
              <a:r>
                <a:rPr lang="en-US" sz="2800" b="1" dirty="0" smtClean="0">
                  <a:solidFill>
                    <a:schemeClr val="bg1">
                      <a:lumMod val="95000"/>
                    </a:schemeClr>
                  </a:solidFill>
                  <a:latin typeface="Segoe Condensed" pitchFamily="34" charset="0"/>
                </a:rPr>
                <a:t>analysis tools </a:t>
              </a:r>
              <a:br>
                <a:rPr lang="en-US" sz="2800" b="1" dirty="0" smtClean="0">
                  <a:solidFill>
                    <a:schemeClr val="bg1">
                      <a:lumMod val="95000"/>
                    </a:schemeClr>
                  </a:solidFill>
                  <a:latin typeface="Segoe Condensed" pitchFamily="34" charset="0"/>
                </a:rPr>
              </a:br>
              <a:r>
                <a:rPr lang="en-US" sz="2800" b="1" dirty="0" smtClean="0">
                  <a:solidFill>
                    <a:schemeClr val="bg1">
                      <a:lumMod val="95000"/>
                    </a:schemeClr>
                  </a:solidFill>
                  <a:latin typeface="Segoe Condensed" pitchFamily="34" charset="0"/>
                </a:rPr>
                <a:t>&amp; algorithms</a:t>
              </a:r>
            </a:p>
          </p:txBody>
        </p:sp>
      </p:grpSp>
      <p:sp>
        <p:nvSpPr>
          <p:cNvPr id="2" name="Rectangle 1"/>
          <p:cNvSpPr/>
          <p:nvPr/>
        </p:nvSpPr>
        <p:spPr>
          <a:xfrm>
            <a:off x="2819400" y="-228600"/>
            <a:ext cx="6629400" cy="73152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685800" y="-3200400"/>
            <a:ext cx="3505200" cy="10287000"/>
            <a:chOff x="-685800" y="-3200400"/>
            <a:chExt cx="3505200" cy="10287000"/>
          </a:xfrm>
        </p:grpSpPr>
        <p:sp>
          <p:nvSpPr>
            <p:cNvPr id="20" name="Rectangle 19"/>
            <p:cNvSpPr/>
            <p:nvPr/>
          </p:nvSpPr>
          <p:spPr>
            <a:xfrm>
              <a:off x="-685800" y="4989207"/>
              <a:ext cx="3505200" cy="2097393"/>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685800" y="-3200400"/>
              <a:ext cx="3505200" cy="4495801"/>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TextBox 8"/>
          <p:cNvSpPr txBox="1"/>
          <p:nvPr/>
        </p:nvSpPr>
        <p:spPr>
          <a:xfrm>
            <a:off x="76200" y="241447"/>
            <a:ext cx="3276600" cy="954107"/>
          </a:xfrm>
          <a:prstGeom prst="rect">
            <a:avLst/>
          </a:prstGeom>
          <a:noFill/>
        </p:spPr>
        <p:txBody>
          <a:bodyPr wrap="square" rtlCol="0">
            <a:spAutoFit/>
          </a:bodyPr>
          <a:lstStyle/>
          <a:p>
            <a:pPr algn="ctr"/>
            <a:r>
              <a:rPr lang="en-US" sz="2800" b="1" dirty="0" smtClean="0">
                <a:solidFill>
                  <a:schemeClr val="bg1">
                    <a:lumMod val="95000"/>
                  </a:schemeClr>
                </a:solidFill>
                <a:latin typeface="Segoe Condensed" pitchFamily="34" charset="0"/>
              </a:rPr>
              <a:t>on-site sensing </a:t>
            </a:r>
            <a:br>
              <a:rPr lang="en-US" sz="2800" b="1" dirty="0" smtClean="0">
                <a:solidFill>
                  <a:schemeClr val="bg1">
                    <a:lumMod val="95000"/>
                  </a:schemeClr>
                </a:solidFill>
                <a:latin typeface="Segoe Condensed" pitchFamily="34" charset="0"/>
              </a:rPr>
            </a:br>
            <a:r>
              <a:rPr lang="en-US" sz="2800" b="1" dirty="0" smtClean="0">
                <a:solidFill>
                  <a:schemeClr val="bg1">
                    <a:lumMod val="95000"/>
                  </a:schemeClr>
                </a:solidFill>
                <a:latin typeface="Segoe Condensed" pitchFamily="34" charset="0"/>
              </a:rPr>
              <a:t>&amp; logging</a:t>
            </a:r>
          </a:p>
        </p:txBody>
      </p:sp>
    </p:spTree>
    <p:extLst>
      <p:ext uri="{BB962C8B-B14F-4D97-AF65-F5344CB8AC3E}">
        <p14:creationId xmlns:p14="http://schemas.microsoft.com/office/powerpoint/2010/main" val="3765152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3.33333E-6 2.22222E-6 L 3.33333E-6 0.54444 " pathEditMode="relative" rAng="0" ptsTypes="AA">
                                      <p:cBhvr>
                                        <p:cTn id="6" dur="2000" fill="hold"/>
                                        <p:tgtEl>
                                          <p:spTgt spid="4"/>
                                        </p:tgtEl>
                                        <p:attrNameLst>
                                          <p:attrName>ppt_x</p:attrName>
                                          <p:attrName>ppt_y</p:attrName>
                                        </p:attrNameLst>
                                      </p:cBhvr>
                                      <p:rCtr x="0" y="2722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descr="C:\research\HydroSense\Pictures\2010_08_21 - Sensors from Tim's House After Removal\IMG_2949.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14999" t="8960" r="12365" b="11760"/>
          <a:stretch/>
        </p:blipFill>
        <p:spPr bwMode="auto">
          <a:xfrm>
            <a:off x="464024" y="2286000"/>
            <a:ext cx="3125908" cy="2558955"/>
          </a:xfrm>
          <a:prstGeom prst="rect">
            <a:avLst/>
          </a:prstGeom>
          <a:noFill/>
          <a:extLst>
            <a:ext uri="{909E8E84-426E-40DD-AFC4-6F175D3DCCD1}">
              <a14:hiddenFill xmlns:a14="http://schemas.microsoft.com/office/drawing/2010/main">
                <a:solidFill>
                  <a:srgbClr val="FFFFFF"/>
                </a:solidFill>
              </a14:hiddenFill>
            </a:ext>
          </a:extLst>
        </p:spPr>
      </p:pic>
      <p:pic>
        <p:nvPicPr>
          <p:cNvPr id="21507" name="Picture 3" descr="C:\research\HydroSense\Pictures\2010_08_21 - Sensors from Tim's House After Removal\IMG_2954.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8716" t="10378" r="29100" b="10389"/>
          <a:stretch/>
        </p:blipFill>
        <p:spPr bwMode="auto">
          <a:xfrm>
            <a:off x="3886200" y="990600"/>
            <a:ext cx="3489436" cy="397377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15082870"/>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C:\research\HydroSense\Pictures\2011_02_27 - Closeup Pictures of Ground Truth Sensors\IMG_3085.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209800" y="-685800"/>
            <a:ext cx="12893634" cy="85957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72747754"/>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C:\research\HydroSense\Pictures\2011_02_27 - Closeup Pictures of Ground Truth Sensors\IMG_3039.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43000" y="1143000"/>
            <a:ext cx="6858000" cy="4572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31549184"/>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1" name="Picture 3" descr="C:\research\HomeSensing\Water\Pictures\2010_03_08 - HydroSense 2.0 Ground Truth Sensors\IMG_2296.JPG"/>
          <p:cNvPicPr>
            <a:picLocks noChangeAspect="1" noChangeArrowheads="1"/>
          </p:cNvPicPr>
          <p:nvPr/>
        </p:nvPicPr>
        <p:blipFill rotWithShape="1">
          <a:blip r:embed="rId3" cstate="print"/>
          <a:srcRect l="-106" t="269" r="-484" b="-1207"/>
          <a:stretch/>
        </p:blipFill>
        <p:spPr bwMode="auto">
          <a:xfrm>
            <a:off x="-31719" y="595422"/>
            <a:ext cx="9282046" cy="6985592"/>
          </a:xfrm>
          <a:prstGeom prst="rect">
            <a:avLst/>
          </a:prstGeom>
          <a:noFill/>
        </p:spPr>
      </p:pic>
      <p:pic>
        <p:nvPicPr>
          <p:cNvPr id="36" name="Picture 3" descr="C:\research\HomeSensing\Water\Pictures\2010_03_08 - HydroSense 2.0 Ground Truth Sensors\IMG_2296.JPG"/>
          <p:cNvPicPr>
            <a:picLocks noChangeAspect="1" noChangeArrowheads="1"/>
          </p:cNvPicPr>
          <p:nvPr/>
        </p:nvPicPr>
        <p:blipFill rotWithShape="1">
          <a:blip r:embed="rId3" cstate="print"/>
          <a:srcRect l="-106" t="269" r="-484" b="88259"/>
          <a:stretch/>
        </p:blipFill>
        <p:spPr bwMode="auto">
          <a:xfrm>
            <a:off x="-31719" y="1"/>
            <a:ext cx="9282046" cy="1447800"/>
          </a:xfrm>
          <a:prstGeom prst="rect">
            <a:avLst/>
          </a:prstGeom>
          <a:noFill/>
        </p:spPr>
      </p:pic>
    </p:spTree>
    <p:extLst>
      <p:ext uri="{BB962C8B-B14F-4D97-AF65-F5344CB8AC3E}">
        <p14:creationId xmlns:p14="http://schemas.microsoft.com/office/powerpoint/2010/main" val="1942266367"/>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descr="C:\research\HydroSense\Pictures\2010_06_19 - Removing Hydro 2.0 Ground Truth Sensors from Shwetak's House\IMG_2597.JPG"/>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22014" t="41680" r="49097" b="29355"/>
          <a:stretch/>
        </p:blipFill>
        <p:spPr bwMode="auto">
          <a:xfrm>
            <a:off x="4572000" y="167640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5" name="Picture 7" descr="C:\research\HydroSense\Pictures\2010_06_19 - Removing Hydro 2.0 Ground Truth Sensors from Shwetak's House\IMG_2635.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3287" t="27612" r="38481" b="27612"/>
          <a:stretch/>
        </p:blipFill>
        <p:spPr bwMode="auto">
          <a:xfrm>
            <a:off x="6858000" y="1676400"/>
            <a:ext cx="246888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3" name="Picture 5" descr="C:\research\HydroSense\Pictures\2010_06_19 - Removing Hydro 2.0 Ground Truth Sensors from Shwetak's House\IMG_2627.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543" t="32836" r="52226" b="38859"/>
          <a:stretch/>
        </p:blipFill>
        <p:spPr bwMode="auto">
          <a:xfrm>
            <a:off x="2286000" y="167640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p:cNvPicPr>
            <a:picLocks noChangeAspect="1" noChangeArrowheads="1"/>
          </p:cNvPicPr>
          <p:nvPr/>
        </p:nvPicPr>
        <p:blipFill rotWithShape="1">
          <a:blip r:embed="rId5">
            <a:extLst>
              <a:ext uri="{28A0092B-C50C-407E-A947-70E740481C1C}">
                <a14:useLocalDpi xmlns:a14="http://schemas.microsoft.com/office/drawing/2010/main" val="0"/>
              </a:ext>
            </a:extLst>
          </a:blip>
          <a:srcRect l="6608" t="21441" r="37918" b="35259"/>
          <a:stretch/>
        </p:blipFill>
        <p:spPr bwMode="auto">
          <a:xfrm>
            <a:off x="-1772" y="1676400"/>
            <a:ext cx="2286000" cy="1719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descr="C:\research\HydroSense\Pictures\2010_06_19 - Removing Hydro 2.0 Ground Truth Sensors from Shwetak's House\IMG_2622.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36248" t="40060" r="38566" b="34688"/>
          <a:stretch/>
        </p:blipFill>
        <p:spPr bwMode="auto">
          <a:xfrm>
            <a:off x="6856228"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3" descr="C:\research\HydroSense\Pictures\2010_01_12 - Instrumenting Jon's Apartment - Kitchen and Bathroom Sinks\IMG_1851.JPG"/>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3806" t="34788" r="45891" b="34830"/>
          <a:stretch/>
        </p:blipFill>
        <p:spPr bwMode="auto">
          <a:xfrm>
            <a:off x="-1772"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C:\research\HydroSense\Pictures\2010_01_14 - Instrumenting Jon's Apartment - Bathroom Shower\IMG_1876.JPG"/>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9334" t="1" r="12886" b="14025"/>
          <a:stretch/>
        </p:blipFill>
        <p:spPr bwMode="auto">
          <a:xfrm>
            <a:off x="-1772" y="5110480"/>
            <a:ext cx="2286000" cy="1895163"/>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3" descr="C:\research\HydroSense\Pictures\2010_01_17 - Instrumenting Tim's House\IMG_5513.JPG"/>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14578" t="40208" r="43530" b="12578"/>
          <a:stretch/>
        </p:blipFill>
        <p:spPr bwMode="auto">
          <a:xfrm>
            <a:off x="2284228" y="5110480"/>
            <a:ext cx="2286000" cy="1932491"/>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4" descr="C:\research\HydroSense\Pictures\2010_01_17 - Instrumenting Tim's House\IMG_5540.JPG"/>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21581" t="31108" r="16325"/>
          <a:stretch/>
        </p:blipFill>
        <p:spPr bwMode="auto">
          <a:xfrm>
            <a:off x="6852684" y="5110480"/>
            <a:ext cx="2286000" cy="1902316"/>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 descr="C:\research\HydroSense\Pictures\2010_01_30 - Instrumenting Fogarty's House\IMG_2054.JPG"/>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0118" t="14711" r="16259" b="21498"/>
          <a:stretch/>
        </p:blipFill>
        <p:spPr bwMode="auto">
          <a:xfrm>
            <a:off x="2284228"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6" descr="C:\research\HydroSense\Pictures\2010_03_10 - Jon's Apartment Laptop and Pressure Sensor Installations\IMG_2307.JPG"/>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7969" t="3229" r="42202" b="66863"/>
          <a:stretch/>
        </p:blipFill>
        <p:spPr bwMode="auto">
          <a:xfrm>
            <a:off x="4570228"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7"/>
          <p:cNvPicPr>
            <a:picLocks noChangeAspect="1" noChangeArrowheads="1"/>
          </p:cNvPicPr>
          <p:nvPr/>
        </p:nvPicPr>
        <p:blipFill rotWithShape="1">
          <a:blip r:embed="rId13">
            <a:extLst>
              <a:ext uri="{28A0092B-C50C-407E-A947-70E740481C1C}">
                <a14:useLocalDpi xmlns:a14="http://schemas.microsoft.com/office/drawing/2010/main" val="0"/>
              </a:ext>
            </a:extLst>
          </a:blip>
          <a:srcRect l="45850" t="27064" r="12869" b="36468"/>
          <a:stretch/>
        </p:blipFill>
        <p:spPr bwMode="auto">
          <a:xfrm>
            <a:off x="4570228" y="5110480"/>
            <a:ext cx="2286000" cy="1945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3" descr="C:\research\HydroSense\Pictures\2010_06_19 - Removing Hydro 2.0 Ground Truth Sensors from Shwetak's House\IMG_2626.JPG"/>
          <p:cNvPicPr>
            <a:picLocks noChangeAspect="1" noChangeArrowheads="1"/>
          </p:cNvPicPr>
          <p:nvPr/>
        </p:nvPicPr>
        <p:blipFill rotWithShape="1">
          <a:blip r:embed="rId14" cstate="print">
            <a:extLst>
              <a:ext uri="{28A0092B-C50C-407E-A947-70E740481C1C}">
                <a14:useLocalDpi xmlns:a14="http://schemas.microsoft.com/office/drawing/2010/main" val="0"/>
              </a:ext>
            </a:extLst>
          </a:blip>
          <a:srcRect l="24565" t="35610" r="35599" b="25076"/>
          <a:stretch/>
        </p:blipFill>
        <p:spPr bwMode="auto">
          <a:xfrm>
            <a:off x="6843783" y="0"/>
            <a:ext cx="2322447"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4" name="Picture 6" descr="C:\research\HydroSense\Pictures\2010_06_19 - Removing Hydro 2.0 Ground Truth Sensors from Shwetak's House\IMG_2632.JPG"/>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8681" t="46532" r="34280" b="16333"/>
          <a:stretch/>
        </p:blipFill>
        <p:spPr bwMode="auto">
          <a:xfrm>
            <a:off x="4572000" y="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C:\research\HydroSense\Pictures\2010_01_17 - Instrumenting Tim's House\IMG_5527.JPG"/>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38587" t="7991" b="30437"/>
          <a:stretch/>
        </p:blipFill>
        <p:spPr bwMode="auto">
          <a:xfrm>
            <a:off x="2286000" y="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0" name="Picture 2" descr="C:\research\HydroSense\Pictures\2010_06_19 - Removing Hydro 2.0 Ground Truth Sensors from Shwetak's House\IMG_2591.JPG"/>
          <p:cNvPicPr>
            <a:picLocks noChangeAspect="1" noChangeArrowheads="1"/>
          </p:cNvPicPr>
          <p:nvPr/>
        </p:nvPicPr>
        <p:blipFill rotWithShape="1">
          <a:blip r:embed="rId17" cstate="print">
            <a:extLst>
              <a:ext uri="{28A0092B-C50C-407E-A947-70E740481C1C}">
                <a14:useLocalDpi xmlns:a14="http://schemas.microsoft.com/office/drawing/2010/main" val="0"/>
              </a:ext>
            </a:extLst>
          </a:blip>
          <a:srcRect l="6868" t="20920" r="40949" b="26760"/>
          <a:stretch/>
        </p:blipFill>
        <p:spPr bwMode="auto">
          <a:xfrm>
            <a:off x="0" y="0"/>
            <a:ext cx="2286000" cy="171907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59430747"/>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p:cNvGraphicFramePr>
            <a:graphicFrameLocks/>
          </p:cNvGraphicFramePr>
          <p:nvPr>
            <p:extLst>
              <p:ext uri="{D42A27DB-BD31-4B8C-83A1-F6EECF244321}">
                <p14:modId xmlns:p14="http://schemas.microsoft.com/office/powerpoint/2010/main" val="2001874120"/>
              </p:ext>
            </p:extLst>
          </p:nvPr>
        </p:nvGraphicFramePr>
        <p:xfrm>
          <a:off x="-13138" y="76200"/>
          <a:ext cx="9144000" cy="6858000"/>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401771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8"/>
          <p:cNvSpPr txBox="1">
            <a:spLocks/>
          </p:cNvSpPr>
          <p:nvPr/>
        </p:nvSpPr>
        <p:spPr>
          <a:xfrm>
            <a:off x="228600" y="76200"/>
            <a:ext cx="10210800" cy="868362"/>
          </a:xfrm>
          <a:prstGeom prst="rect">
            <a:avLst/>
          </a:prstGeom>
        </p:spPr>
        <p:txBody>
          <a:bodyPr vert="horz" lIns="91369" tIns="45685" rIns="91369" bIns="45685" rtlCol="0" anchor="ctr">
            <a:noAutofit/>
          </a:bodyPr>
          <a:lstStyle/>
          <a:p>
            <a:pPr>
              <a:spcBef>
                <a:spcPct val="0"/>
              </a:spcBef>
              <a:defRPr/>
            </a:pPr>
            <a:r>
              <a:rPr lang="en-US" sz="5300" dirty="0" smtClean="0">
                <a:solidFill>
                  <a:schemeClr val="bg1">
                    <a:lumMod val="95000"/>
                  </a:schemeClr>
                </a:solidFill>
                <a:latin typeface="Segoe UI Semibold" pitchFamily="34" charset="0"/>
                <a:ea typeface="Segoe UI" pitchFamily="34" charset="0"/>
                <a:cs typeface="Segoe UI" pitchFamily="34" charset="0"/>
              </a:rPr>
              <a:t>ground truth </a:t>
            </a:r>
            <a:r>
              <a:rPr lang="en-US" sz="5300" dirty="0" smtClean="0">
                <a:solidFill>
                  <a:schemeClr val="bg1">
                    <a:lumMod val="95000"/>
                  </a:schemeClr>
                </a:solidFill>
                <a:latin typeface="Segoe UI Light" pitchFamily="34" charset="0"/>
                <a:ea typeface="Segoe UI" pitchFamily="34" charset="0"/>
                <a:cs typeface="Segoe UI" pitchFamily="34" charset="0"/>
              </a:rPr>
              <a:t>labels</a:t>
            </a:r>
            <a:endParaRPr lang="en-US" sz="5300" dirty="0">
              <a:solidFill>
                <a:schemeClr val="bg1">
                  <a:lumMod val="95000"/>
                </a:schemeClr>
              </a:solidFill>
              <a:latin typeface="Segoe UI Light" pitchFamily="34" charset="0"/>
              <a:ea typeface="Segoe UI" pitchFamily="34" charset="0"/>
              <a:cs typeface="Segoe UI" pitchFamily="34" charset="0"/>
            </a:endParaRPr>
          </a:p>
        </p:txBody>
      </p:sp>
      <p:sp>
        <p:nvSpPr>
          <p:cNvPr id="5" name="TextBox 4"/>
          <p:cNvSpPr txBox="1"/>
          <p:nvPr/>
        </p:nvSpPr>
        <p:spPr>
          <a:xfrm>
            <a:off x="2546910" y="1003082"/>
            <a:ext cx="6490136" cy="1754326"/>
          </a:xfrm>
          <a:prstGeom prst="rect">
            <a:avLst/>
          </a:prstGeom>
          <a:noFill/>
        </p:spPr>
        <p:txBody>
          <a:bodyPr wrap="square" rtlCol="0">
            <a:spAutoFit/>
          </a:bodyPr>
          <a:lstStyle/>
          <a:p>
            <a:r>
              <a:rPr lang="en-US" sz="3600" dirty="0" smtClean="0">
                <a:solidFill>
                  <a:schemeClr val="bg1">
                    <a:lumMod val="95000"/>
                  </a:schemeClr>
                </a:solidFill>
                <a:latin typeface="Segoe UI Light" pitchFamily="34" charset="0"/>
              </a:rPr>
              <a:t>for the ubicomp2009 study, we manually provided ground truth labels for the pressure stream</a:t>
            </a:r>
          </a:p>
        </p:txBody>
      </p:sp>
      <p:grpSp>
        <p:nvGrpSpPr>
          <p:cNvPr id="8" name="Group 7"/>
          <p:cNvGrpSpPr/>
          <p:nvPr/>
        </p:nvGrpSpPr>
        <p:grpSpPr>
          <a:xfrm>
            <a:off x="304799" y="3106614"/>
            <a:ext cx="8610601" cy="3294185"/>
            <a:chOff x="304799" y="3106614"/>
            <a:chExt cx="8610601" cy="3294185"/>
          </a:xfrm>
        </p:grpSpPr>
        <p:pic>
          <p:nvPicPr>
            <p:cNvPr id="3075" name="Picture 3"/>
            <p:cNvPicPr>
              <a:picLocks noChangeAspect="1" noChangeArrowheads="1"/>
            </p:cNvPicPr>
            <p:nvPr/>
          </p:nvPicPr>
          <p:blipFill rotWithShape="1">
            <a:blip r:embed="rId2">
              <a:extLst>
                <a:ext uri="{28A0092B-C50C-407E-A947-70E740481C1C}">
                  <a14:useLocalDpi xmlns:a14="http://schemas.microsoft.com/office/drawing/2010/main" val="0"/>
                </a:ext>
              </a:extLst>
            </a:blip>
            <a:srcRect t="8019"/>
            <a:stretch/>
          </p:blipFill>
          <p:spPr bwMode="auto">
            <a:xfrm>
              <a:off x="304799" y="3106614"/>
              <a:ext cx="8610601" cy="32941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9" name="Group 18"/>
            <p:cNvGrpSpPr/>
            <p:nvPr/>
          </p:nvGrpSpPr>
          <p:grpSpPr>
            <a:xfrm>
              <a:off x="609600" y="3210155"/>
              <a:ext cx="1476702" cy="2962570"/>
              <a:chOff x="609600" y="3225395"/>
              <a:chExt cx="1476702" cy="2962570"/>
            </a:xfrm>
          </p:grpSpPr>
          <p:sp>
            <p:nvSpPr>
              <p:cNvPr id="6" name="Rectangle 5"/>
              <p:cNvSpPr/>
              <p:nvPr/>
            </p:nvSpPr>
            <p:spPr>
              <a:xfrm>
                <a:off x="1066800" y="3453994"/>
                <a:ext cx="381000"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a:off x="609600" y="3225395"/>
                <a:ext cx="1476702" cy="228600"/>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latin typeface="Segoe UI Light" pitchFamily="34" charset="0"/>
                  </a:rPr>
                  <a:t>k</a:t>
                </a:r>
                <a:r>
                  <a:rPr lang="en-US" sz="1600" b="1" dirty="0" smtClean="0">
                    <a:latin typeface="Segoe UI Light" pitchFamily="34" charset="0"/>
                  </a:rPr>
                  <a:t>itchen sink</a:t>
                </a:r>
                <a:endParaRPr lang="en-US" sz="1600" b="1" dirty="0">
                  <a:latin typeface="Segoe UI Light" pitchFamily="34" charset="0"/>
                </a:endParaRPr>
              </a:p>
            </p:txBody>
          </p:sp>
          <p:sp>
            <p:nvSpPr>
              <p:cNvPr id="11" name="Rectangle 10"/>
              <p:cNvSpPr/>
              <p:nvPr/>
            </p:nvSpPr>
            <p:spPr>
              <a:xfrm>
                <a:off x="609600" y="3453994"/>
                <a:ext cx="457200"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5">
                        <a:lumMod val="60000"/>
                        <a:lumOff val="40000"/>
                      </a:schemeClr>
                    </a:solidFill>
                    <a:latin typeface="Segoe Condensed" pitchFamily="34" charset="0"/>
                  </a:rPr>
                  <a:t>cold</a:t>
                </a:r>
              </a:p>
              <a:p>
                <a:pPr algn="ctr"/>
                <a:r>
                  <a:rPr lang="en-US" sz="1400" dirty="0" smtClean="0">
                    <a:latin typeface="Segoe Condensed" pitchFamily="34" charset="0"/>
                  </a:rPr>
                  <a:t>open</a:t>
                </a:r>
                <a:endParaRPr lang="en-US" sz="1400" dirty="0">
                  <a:latin typeface="Segoe Condensed" pitchFamily="34" charset="0"/>
                </a:endParaRPr>
              </a:p>
            </p:txBody>
          </p:sp>
          <p:sp>
            <p:nvSpPr>
              <p:cNvPr id="12" name="Rectangle 11"/>
              <p:cNvSpPr/>
              <p:nvPr/>
            </p:nvSpPr>
            <p:spPr>
              <a:xfrm>
                <a:off x="1447800" y="3453994"/>
                <a:ext cx="638502"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5">
                        <a:lumMod val="60000"/>
                        <a:lumOff val="40000"/>
                      </a:schemeClr>
                    </a:solidFill>
                    <a:latin typeface="Segoe Condensed" pitchFamily="34" charset="0"/>
                  </a:rPr>
                  <a:t>cold</a:t>
                </a:r>
              </a:p>
              <a:p>
                <a:pPr algn="ctr"/>
                <a:r>
                  <a:rPr lang="en-US" sz="1400" dirty="0" smtClean="0">
                    <a:latin typeface="Segoe Condensed" pitchFamily="34" charset="0"/>
                  </a:rPr>
                  <a:t>close</a:t>
                </a:r>
                <a:endParaRPr lang="en-US" sz="1400" dirty="0">
                  <a:latin typeface="Segoe Condensed" pitchFamily="34" charset="0"/>
                </a:endParaRPr>
              </a:p>
            </p:txBody>
          </p:sp>
          <p:sp>
            <p:nvSpPr>
              <p:cNvPr id="2" name="Rectangle 1"/>
              <p:cNvSpPr/>
              <p:nvPr/>
            </p:nvSpPr>
            <p:spPr>
              <a:xfrm>
                <a:off x="609600" y="3225395"/>
                <a:ext cx="1476702"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p:cNvCxnSpPr/>
              <p:nvPr/>
            </p:nvCxnSpPr>
            <p:spPr>
              <a:xfrm>
                <a:off x="1066800" y="345399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13" name="Straight Connector 12"/>
              <p:cNvCxnSpPr/>
              <p:nvPr/>
            </p:nvCxnSpPr>
            <p:spPr>
              <a:xfrm flipV="1">
                <a:off x="609600" y="3453994"/>
                <a:ext cx="1476702"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15" name="Straight Connector 14"/>
              <p:cNvCxnSpPr/>
              <p:nvPr/>
            </p:nvCxnSpPr>
            <p:spPr>
              <a:xfrm>
                <a:off x="1440485" y="3453995"/>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1" name="Group 30"/>
            <p:cNvGrpSpPr/>
            <p:nvPr/>
          </p:nvGrpSpPr>
          <p:grpSpPr>
            <a:xfrm>
              <a:off x="2514600" y="3210155"/>
              <a:ext cx="1219200" cy="2962570"/>
              <a:chOff x="2514600" y="3210155"/>
              <a:chExt cx="1219200" cy="2962570"/>
            </a:xfrm>
          </p:grpSpPr>
          <p:sp>
            <p:nvSpPr>
              <p:cNvPr id="22" name="Rectangle 21"/>
              <p:cNvSpPr/>
              <p:nvPr/>
            </p:nvSpPr>
            <p:spPr>
              <a:xfrm>
                <a:off x="2892075" y="3438754"/>
                <a:ext cx="157281"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p:cNvSpPr/>
              <p:nvPr/>
            </p:nvSpPr>
            <p:spPr>
              <a:xfrm>
                <a:off x="2514600" y="3210155"/>
                <a:ext cx="1219200" cy="228600"/>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latin typeface="Segoe UI Light" pitchFamily="34" charset="0"/>
                  </a:rPr>
                  <a:t>k</a:t>
                </a:r>
                <a:r>
                  <a:rPr lang="en-US" sz="1600" b="1" dirty="0" smtClean="0">
                    <a:latin typeface="Segoe UI Light" pitchFamily="34" charset="0"/>
                  </a:rPr>
                  <a:t>itchen sink</a:t>
                </a:r>
                <a:endParaRPr lang="en-US" sz="1600" b="1" dirty="0">
                  <a:latin typeface="Segoe UI Light" pitchFamily="34" charset="0"/>
                </a:endParaRPr>
              </a:p>
            </p:txBody>
          </p:sp>
          <p:sp>
            <p:nvSpPr>
              <p:cNvPr id="26" name="Rectangle 25"/>
              <p:cNvSpPr/>
              <p:nvPr/>
            </p:nvSpPr>
            <p:spPr>
              <a:xfrm>
                <a:off x="2514600" y="3210155"/>
                <a:ext cx="1219200"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p:cNvGrpSpPr/>
              <p:nvPr/>
            </p:nvGrpSpPr>
            <p:grpSpPr>
              <a:xfrm>
                <a:off x="2514600" y="3438754"/>
                <a:ext cx="377475" cy="2733971"/>
                <a:chOff x="2514600" y="3438754"/>
                <a:chExt cx="377475" cy="2733971"/>
              </a:xfrm>
            </p:grpSpPr>
            <p:sp>
              <p:nvSpPr>
                <p:cNvPr id="24" name="Rectangle 23"/>
                <p:cNvSpPr/>
                <p:nvPr/>
              </p:nvSpPr>
              <p:spPr>
                <a:xfrm>
                  <a:off x="2514600" y="3438754"/>
                  <a:ext cx="377475"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2">
                          <a:lumMod val="60000"/>
                          <a:lumOff val="40000"/>
                        </a:schemeClr>
                      </a:solidFill>
                      <a:latin typeface="Segoe Condensed" pitchFamily="34" charset="0"/>
                    </a:rPr>
                    <a:t>hot</a:t>
                  </a:r>
                </a:p>
                <a:p>
                  <a:pPr algn="ctr"/>
                  <a:r>
                    <a:rPr lang="en-US" sz="1400" dirty="0" smtClean="0">
                      <a:latin typeface="Segoe Condensed" pitchFamily="34" charset="0"/>
                    </a:rPr>
                    <a:t>open</a:t>
                  </a:r>
                  <a:endParaRPr lang="en-US" sz="1400" dirty="0">
                    <a:latin typeface="Segoe Condensed" pitchFamily="34" charset="0"/>
                  </a:endParaRPr>
                </a:p>
              </p:txBody>
            </p:sp>
            <p:cxnSp>
              <p:nvCxnSpPr>
                <p:cNvPr id="27" name="Straight Connector 26"/>
                <p:cNvCxnSpPr/>
                <p:nvPr/>
              </p:nvCxnSpPr>
              <p:spPr>
                <a:xfrm>
                  <a:off x="2892075" y="343875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8" name="Straight Connector 27"/>
              <p:cNvCxnSpPr/>
              <p:nvPr/>
            </p:nvCxnSpPr>
            <p:spPr>
              <a:xfrm flipV="1">
                <a:off x="2514600" y="3438754"/>
                <a:ext cx="1219200"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Group 19"/>
              <p:cNvGrpSpPr/>
              <p:nvPr/>
            </p:nvGrpSpPr>
            <p:grpSpPr>
              <a:xfrm>
                <a:off x="3045896" y="3438754"/>
                <a:ext cx="687904" cy="2733971"/>
                <a:chOff x="3045896" y="3438754"/>
                <a:chExt cx="687904" cy="2733971"/>
              </a:xfrm>
            </p:grpSpPr>
            <p:sp>
              <p:nvSpPr>
                <p:cNvPr id="25" name="Rectangle 24"/>
                <p:cNvSpPr/>
                <p:nvPr/>
              </p:nvSpPr>
              <p:spPr>
                <a:xfrm>
                  <a:off x="3049356" y="3438754"/>
                  <a:ext cx="684444"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2">
                          <a:lumMod val="60000"/>
                          <a:lumOff val="40000"/>
                        </a:schemeClr>
                      </a:solidFill>
                      <a:latin typeface="Segoe Condensed" pitchFamily="34" charset="0"/>
                    </a:rPr>
                    <a:t>hot</a:t>
                  </a:r>
                </a:p>
                <a:p>
                  <a:pPr algn="ctr"/>
                  <a:r>
                    <a:rPr lang="en-US" sz="1400" dirty="0" smtClean="0">
                      <a:latin typeface="Segoe Condensed" pitchFamily="34" charset="0"/>
                    </a:rPr>
                    <a:t>close</a:t>
                  </a:r>
                  <a:endParaRPr lang="en-US" sz="1400" dirty="0">
                    <a:latin typeface="Segoe Condensed" pitchFamily="34" charset="0"/>
                  </a:endParaRPr>
                </a:p>
              </p:txBody>
            </p:sp>
            <p:cxnSp>
              <p:nvCxnSpPr>
                <p:cNvPr id="29" name="Straight Connector 28"/>
                <p:cNvCxnSpPr/>
                <p:nvPr/>
              </p:nvCxnSpPr>
              <p:spPr>
                <a:xfrm>
                  <a:off x="3045896" y="3438754"/>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33" name="Group 32"/>
            <p:cNvGrpSpPr/>
            <p:nvPr/>
          </p:nvGrpSpPr>
          <p:grpSpPr>
            <a:xfrm>
              <a:off x="4267200" y="3210155"/>
              <a:ext cx="4648200" cy="2962570"/>
              <a:chOff x="2514600" y="3210155"/>
              <a:chExt cx="1219200" cy="2962570"/>
            </a:xfrm>
          </p:grpSpPr>
          <p:sp>
            <p:nvSpPr>
              <p:cNvPr id="34" name="Rectangle 33"/>
              <p:cNvSpPr/>
              <p:nvPr/>
            </p:nvSpPr>
            <p:spPr>
              <a:xfrm>
                <a:off x="2634521" y="3438754"/>
                <a:ext cx="798002" cy="2733971"/>
              </a:xfrm>
              <a:prstGeom prst="rect">
                <a:avLst/>
              </a:prstGeom>
              <a:solidFill>
                <a:schemeClr val="accent6">
                  <a:alpha val="2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p:cNvSpPr/>
              <p:nvPr/>
            </p:nvSpPr>
            <p:spPr>
              <a:xfrm>
                <a:off x="2514600" y="3210155"/>
                <a:ext cx="1219200" cy="228600"/>
              </a:xfrm>
              <a:prstGeom prst="rect">
                <a:avLst/>
              </a:prstGeom>
              <a:solidFill>
                <a:schemeClr val="accent6">
                  <a:alpha val="35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smtClean="0">
                    <a:latin typeface="Segoe UI Light" pitchFamily="34" charset="0"/>
                  </a:rPr>
                  <a:t>bathroom sink</a:t>
                </a:r>
                <a:endParaRPr lang="en-US" sz="1600" b="1" dirty="0">
                  <a:latin typeface="Segoe UI Light" pitchFamily="34" charset="0"/>
                </a:endParaRPr>
              </a:p>
            </p:txBody>
          </p:sp>
          <p:sp>
            <p:nvSpPr>
              <p:cNvPr id="36" name="Rectangle 35"/>
              <p:cNvSpPr/>
              <p:nvPr/>
            </p:nvSpPr>
            <p:spPr>
              <a:xfrm>
                <a:off x="2514600" y="3210155"/>
                <a:ext cx="1219200" cy="2962570"/>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Group 36"/>
              <p:cNvGrpSpPr/>
              <p:nvPr/>
            </p:nvGrpSpPr>
            <p:grpSpPr>
              <a:xfrm>
                <a:off x="2514600" y="3438754"/>
                <a:ext cx="120044" cy="2733971"/>
                <a:chOff x="2514600" y="3438754"/>
                <a:chExt cx="120044" cy="2733971"/>
              </a:xfrm>
            </p:grpSpPr>
            <p:sp>
              <p:nvSpPr>
                <p:cNvPr id="42" name="Rectangle 41"/>
                <p:cNvSpPr/>
                <p:nvPr/>
              </p:nvSpPr>
              <p:spPr>
                <a:xfrm>
                  <a:off x="2514600" y="3438754"/>
                  <a:ext cx="119921" cy="2733971"/>
                </a:xfrm>
                <a:prstGeom prst="rect">
                  <a:avLst/>
                </a:prstGeom>
                <a:solidFill>
                  <a:schemeClr val="accent6">
                    <a:alpha val="35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a:solidFill>
                        <a:schemeClr val="accent5">
                          <a:lumMod val="60000"/>
                          <a:lumOff val="40000"/>
                        </a:schemeClr>
                      </a:solidFill>
                      <a:latin typeface="Segoe Condensed" pitchFamily="34" charset="0"/>
                    </a:rPr>
                    <a:t>cold</a:t>
                  </a:r>
                  <a:endParaRPr lang="en-US" sz="1400" dirty="0" smtClean="0">
                    <a:solidFill>
                      <a:schemeClr val="accent2">
                        <a:lumMod val="60000"/>
                        <a:lumOff val="40000"/>
                      </a:schemeClr>
                    </a:solidFill>
                    <a:latin typeface="Segoe Condensed" pitchFamily="34" charset="0"/>
                  </a:endParaRPr>
                </a:p>
                <a:p>
                  <a:pPr algn="ctr"/>
                  <a:r>
                    <a:rPr lang="en-US" sz="1400" dirty="0" smtClean="0">
                      <a:latin typeface="Segoe Condensed" pitchFamily="34" charset="0"/>
                    </a:rPr>
                    <a:t>open</a:t>
                  </a:r>
                  <a:endParaRPr lang="en-US" sz="1400" dirty="0">
                    <a:latin typeface="Segoe Condensed" pitchFamily="34" charset="0"/>
                  </a:endParaRPr>
                </a:p>
              </p:txBody>
            </p:sp>
            <p:cxnSp>
              <p:nvCxnSpPr>
                <p:cNvPr id="43" name="Straight Connector 42"/>
                <p:cNvCxnSpPr/>
                <p:nvPr/>
              </p:nvCxnSpPr>
              <p:spPr>
                <a:xfrm>
                  <a:off x="2634644" y="3438754"/>
                  <a:ext cx="0" cy="273397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9" name="Group 38"/>
              <p:cNvGrpSpPr/>
              <p:nvPr/>
            </p:nvGrpSpPr>
            <p:grpSpPr>
              <a:xfrm>
                <a:off x="3432523" y="3438754"/>
                <a:ext cx="301277" cy="2733971"/>
                <a:chOff x="3432523" y="3438754"/>
                <a:chExt cx="301277" cy="2733971"/>
              </a:xfrm>
            </p:grpSpPr>
            <p:sp>
              <p:nvSpPr>
                <p:cNvPr id="40" name="Rectangle 39"/>
                <p:cNvSpPr/>
                <p:nvPr/>
              </p:nvSpPr>
              <p:spPr>
                <a:xfrm>
                  <a:off x="3433997" y="3438754"/>
                  <a:ext cx="299803" cy="2733971"/>
                </a:xfrm>
                <a:prstGeom prst="rect">
                  <a:avLst/>
                </a:prstGeom>
                <a:solidFill>
                  <a:schemeClr val="accent6">
                    <a:alpha val="35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a:solidFill>
                        <a:schemeClr val="accent5">
                          <a:lumMod val="60000"/>
                          <a:lumOff val="40000"/>
                        </a:schemeClr>
                      </a:solidFill>
                      <a:latin typeface="Segoe Condensed" pitchFamily="34" charset="0"/>
                    </a:rPr>
                    <a:t>cold</a:t>
                  </a:r>
                  <a:endParaRPr lang="en-US" sz="1400" dirty="0" smtClean="0">
                    <a:solidFill>
                      <a:schemeClr val="accent2">
                        <a:lumMod val="60000"/>
                        <a:lumOff val="40000"/>
                      </a:schemeClr>
                    </a:solidFill>
                    <a:latin typeface="Segoe Condensed" pitchFamily="34" charset="0"/>
                  </a:endParaRPr>
                </a:p>
                <a:p>
                  <a:pPr algn="ctr"/>
                  <a:r>
                    <a:rPr lang="en-US" sz="1400" dirty="0" smtClean="0">
                      <a:latin typeface="Segoe Condensed" pitchFamily="34" charset="0"/>
                    </a:rPr>
                    <a:t>close</a:t>
                  </a:r>
                  <a:endParaRPr lang="en-US" sz="1400" dirty="0">
                    <a:latin typeface="Segoe Condensed" pitchFamily="34" charset="0"/>
                  </a:endParaRPr>
                </a:p>
              </p:txBody>
            </p:sp>
            <p:cxnSp>
              <p:nvCxnSpPr>
                <p:cNvPr id="41" name="Straight Connector 40"/>
                <p:cNvCxnSpPr/>
                <p:nvPr/>
              </p:nvCxnSpPr>
              <p:spPr>
                <a:xfrm>
                  <a:off x="3432523" y="3438754"/>
                  <a:ext cx="0" cy="2733970"/>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8" name="Straight Connector 37"/>
              <p:cNvCxnSpPr/>
              <p:nvPr/>
            </p:nvCxnSpPr>
            <p:spPr>
              <a:xfrm flipV="1">
                <a:off x="2514600" y="3438754"/>
                <a:ext cx="1219200" cy="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grpSp>
      <p:pic>
        <p:nvPicPr>
          <p:cNvPr id="44" name="Picture 2" descr="C:\research\projects\HomeSensing\Water\Pictures\2011_02_11 - Eric and Jon HydroSense UbiComp09 Controlled Trials\IMG_2853.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560" t="14318" r="35875" b="11283"/>
          <a:stretch/>
        </p:blipFill>
        <p:spPr bwMode="auto">
          <a:xfrm>
            <a:off x="399398" y="1030225"/>
            <a:ext cx="2014617" cy="183130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9814693"/>
      </p:ext>
    </p:extLst>
  </p:cSld>
  <p:clrMapOvr>
    <a:masterClrMapping/>
  </p:clrMapOvr>
  <mc:AlternateContent xmlns:mc="http://schemas.openxmlformats.org/markup-compatibility/2006" xmlns:p14="http://schemas.microsoft.com/office/powerpoint/2010/main">
    <mc:Choice Requires="p14">
      <p:transition spd="slow" p14:dur="2000" advClick="0" advTm="2000"/>
    </mc:Choice>
    <mc:Fallback xmlns="">
      <p:transition spd="slow" advClick="0" advTm="200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5"/>
                                        </p:tgtEl>
                                      </p:cBhvr>
                                    </p:animEffect>
                                    <p:set>
                                      <p:cBhvr>
                                        <p:cTn id="7" dur="1" fill="hold">
                                          <p:stCondLst>
                                            <p:cond delay="499"/>
                                          </p:stCondLst>
                                        </p:cTn>
                                        <p:tgtEl>
                                          <p:spTgt spid="5"/>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44"/>
                                        </p:tgtEl>
                                      </p:cBhvr>
                                    </p:animEffect>
                                    <p:set>
                                      <p:cBhvr>
                                        <p:cTn id="10" dur="1" fill="hold">
                                          <p:stCondLst>
                                            <p:cond delay="499"/>
                                          </p:stCondLst>
                                        </p:cTn>
                                        <p:tgtEl>
                                          <p:spTgt spid="44"/>
                                        </p:tgtEl>
                                        <p:attrNameLst>
                                          <p:attrName>style.visibility</p:attrName>
                                        </p:attrNameLst>
                                      </p:cBhvr>
                                      <p:to>
                                        <p:strVal val="hidden"/>
                                      </p:to>
                                    </p:set>
                                  </p:childTnLst>
                                </p:cTn>
                              </p:par>
                              <p:par>
                                <p:cTn id="11" presetID="42" presetClass="path" presetSubtype="0" accel="50000" decel="50000" fill="hold" nodeType="withEffect">
                                  <p:stCondLst>
                                    <p:cond delay="0"/>
                                  </p:stCondLst>
                                  <p:childTnLst>
                                    <p:animMotion origin="layout" path="M 3.33333E-6 -2.22222E-6 L 3.33333E-6 -0.31666 " pathEditMode="relative" rAng="0" ptsTypes="AA">
                                      <p:cBhvr>
                                        <p:cTn id="12" dur="2000" fill="hold"/>
                                        <p:tgtEl>
                                          <p:spTgt spid="8"/>
                                        </p:tgtEl>
                                        <p:attrNameLst>
                                          <p:attrName>ppt_x</p:attrName>
                                          <p:attrName>ppt_y</p:attrName>
                                        </p:attrNameLst>
                                      </p:cBhvr>
                                      <p:rCtr x="0" y="-1583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8"/>
          <p:cNvSpPr txBox="1">
            <a:spLocks/>
          </p:cNvSpPr>
          <p:nvPr/>
        </p:nvSpPr>
        <p:spPr>
          <a:xfrm>
            <a:off x="228600" y="76200"/>
            <a:ext cx="10210800" cy="868362"/>
          </a:xfrm>
          <a:prstGeom prst="rect">
            <a:avLst/>
          </a:prstGeom>
        </p:spPr>
        <p:txBody>
          <a:bodyPr vert="horz" lIns="91369" tIns="45685" rIns="91369" bIns="45685" rtlCol="0" anchor="ctr">
            <a:noAutofit/>
          </a:bodyPr>
          <a:lstStyle/>
          <a:p>
            <a:pPr>
              <a:spcBef>
                <a:spcPct val="0"/>
              </a:spcBef>
              <a:defRPr/>
            </a:pPr>
            <a:r>
              <a:rPr lang="en-US" sz="5300" dirty="0" smtClean="0">
                <a:solidFill>
                  <a:schemeClr val="bg1">
                    <a:lumMod val="95000"/>
                  </a:schemeClr>
                </a:solidFill>
                <a:latin typeface="Segoe UI Semibold" pitchFamily="34" charset="0"/>
                <a:ea typeface="Segoe UI" pitchFamily="34" charset="0"/>
                <a:cs typeface="Segoe UI" pitchFamily="34" charset="0"/>
              </a:rPr>
              <a:t>ground truth </a:t>
            </a:r>
            <a:r>
              <a:rPr lang="en-US" sz="5300" dirty="0" smtClean="0">
                <a:solidFill>
                  <a:schemeClr val="bg1">
                    <a:lumMod val="95000"/>
                  </a:schemeClr>
                </a:solidFill>
                <a:latin typeface="Segoe UI Light" pitchFamily="34" charset="0"/>
                <a:ea typeface="Segoe UI" pitchFamily="34" charset="0"/>
                <a:cs typeface="Segoe UI" pitchFamily="34" charset="0"/>
              </a:rPr>
              <a:t>labels</a:t>
            </a:r>
            <a:endParaRPr lang="en-US" sz="5300" dirty="0">
              <a:solidFill>
                <a:schemeClr val="bg1">
                  <a:lumMod val="95000"/>
                </a:schemeClr>
              </a:solidFill>
              <a:latin typeface="Segoe UI Light" pitchFamily="34" charset="0"/>
              <a:ea typeface="Segoe UI" pitchFamily="34" charset="0"/>
              <a:cs typeface="Segoe UI" pitchFamily="34" charset="0"/>
            </a:endParaRPr>
          </a:p>
        </p:txBody>
      </p:sp>
      <p:pic>
        <p:nvPicPr>
          <p:cNvPr id="3075" name="Picture 3"/>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t="8019"/>
          <a:stretch/>
        </p:blipFill>
        <p:spPr bwMode="auto">
          <a:xfrm>
            <a:off x="1143000" y="990600"/>
            <a:ext cx="7772400" cy="2057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9" name="Group 18"/>
          <p:cNvGrpSpPr/>
          <p:nvPr/>
        </p:nvGrpSpPr>
        <p:grpSpPr>
          <a:xfrm>
            <a:off x="1418130" y="1055267"/>
            <a:ext cx="1332952" cy="1850288"/>
            <a:chOff x="609600" y="3225395"/>
            <a:chExt cx="1476702" cy="2962570"/>
          </a:xfrm>
        </p:grpSpPr>
        <p:sp>
          <p:nvSpPr>
            <p:cNvPr id="6" name="Rectangle 5"/>
            <p:cNvSpPr/>
            <p:nvPr/>
          </p:nvSpPr>
          <p:spPr>
            <a:xfrm>
              <a:off x="1066800" y="3453994"/>
              <a:ext cx="381000"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a:off x="609600" y="3225395"/>
              <a:ext cx="1476702" cy="228600"/>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200" dirty="0">
                  <a:latin typeface="Segoe UI Light" pitchFamily="34" charset="0"/>
                </a:rPr>
                <a:t>k</a:t>
              </a:r>
              <a:r>
                <a:rPr lang="en-US" sz="1200" dirty="0" smtClean="0">
                  <a:latin typeface="Segoe UI Light" pitchFamily="34" charset="0"/>
                </a:rPr>
                <a:t>itchen sink</a:t>
              </a:r>
              <a:endParaRPr lang="en-US" sz="1200" dirty="0">
                <a:latin typeface="Segoe UI Light" pitchFamily="34" charset="0"/>
              </a:endParaRPr>
            </a:p>
          </p:txBody>
        </p:sp>
        <p:sp>
          <p:nvSpPr>
            <p:cNvPr id="11" name="Rectangle 10"/>
            <p:cNvSpPr/>
            <p:nvPr/>
          </p:nvSpPr>
          <p:spPr>
            <a:xfrm>
              <a:off x="609600" y="3453994"/>
              <a:ext cx="457200"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5">
                      <a:lumMod val="60000"/>
                      <a:lumOff val="40000"/>
                    </a:schemeClr>
                  </a:solidFill>
                  <a:latin typeface="Segoe Condensed" pitchFamily="34" charset="0"/>
                </a:rPr>
                <a:t>cold</a:t>
              </a:r>
            </a:p>
            <a:p>
              <a:pPr algn="ctr"/>
              <a:r>
                <a:rPr lang="en-US" sz="1400" dirty="0" smtClean="0">
                  <a:latin typeface="Segoe Condensed" pitchFamily="34" charset="0"/>
                </a:rPr>
                <a:t>open</a:t>
              </a:r>
              <a:endParaRPr lang="en-US" sz="1400" dirty="0">
                <a:latin typeface="Segoe Condensed" pitchFamily="34" charset="0"/>
              </a:endParaRPr>
            </a:p>
          </p:txBody>
        </p:sp>
        <p:sp>
          <p:nvSpPr>
            <p:cNvPr id="12" name="Rectangle 11"/>
            <p:cNvSpPr/>
            <p:nvPr/>
          </p:nvSpPr>
          <p:spPr>
            <a:xfrm>
              <a:off x="1447800" y="3453994"/>
              <a:ext cx="638502"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5">
                      <a:lumMod val="60000"/>
                      <a:lumOff val="40000"/>
                    </a:schemeClr>
                  </a:solidFill>
                  <a:latin typeface="Segoe Condensed" pitchFamily="34" charset="0"/>
                </a:rPr>
                <a:t>cold</a:t>
              </a:r>
            </a:p>
            <a:p>
              <a:pPr algn="ctr"/>
              <a:r>
                <a:rPr lang="en-US" sz="1400" dirty="0" smtClean="0">
                  <a:latin typeface="Segoe Condensed" pitchFamily="34" charset="0"/>
                </a:rPr>
                <a:t>close</a:t>
              </a:r>
              <a:endParaRPr lang="en-US" sz="1400" dirty="0">
                <a:latin typeface="Segoe Condensed" pitchFamily="34" charset="0"/>
              </a:endParaRPr>
            </a:p>
          </p:txBody>
        </p:sp>
        <p:sp>
          <p:nvSpPr>
            <p:cNvPr id="2" name="Rectangle 1"/>
            <p:cNvSpPr/>
            <p:nvPr/>
          </p:nvSpPr>
          <p:spPr>
            <a:xfrm>
              <a:off x="609600" y="3225395"/>
              <a:ext cx="1476702"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p:cNvCxnSpPr/>
            <p:nvPr/>
          </p:nvCxnSpPr>
          <p:spPr>
            <a:xfrm>
              <a:off x="1066800" y="3453995"/>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13" name="Straight Connector 12"/>
            <p:cNvCxnSpPr/>
            <p:nvPr/>
          </p:nvCxnSpPr>
          <p:spPr>
            <a:xfrm flipV="1">
              <a:off x="609600" y="3453995"/>
              <a:ext cx="1476702" cy="2"/>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15" name="Straight Connector 14"/>
            <p:cNvCxnSpPr/>
            <p:nvPr/>
          </p:nvCxnSpPr>
          <p:spPr>
            <a:xfrm>
              <a:off x="1440485" y="3453995"/>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1" name="Group 30"/>
          <p:cNvGrpSpPr/>
          <p:nvPr/>
        </p:nvGrpSpPr>
        <p:grpSpPr>
          <a:xfrm>
            <a:off x="3137687" y="1055267"/>
            <a:ext cx="1100517" cy="1850288"/>
            <a:chOff x="2514600" y="3210155"/>
            <a:chExt cx="1219200" cy="2962570"/>
          </a:xfrm>
        </p:grpSpPr>
        <p:sp>
          <p:nvSpPr>
            <p:cNvPr id="22" name="Rectangle 21"/>
            <p:cNvSpPr/>
            <p:nvPr/>
          </p:nvSpPr>
          <p:spPr>
            <a:xfrm>
              <a:off x="2892075" y="3438754"/>
              <a:ext cx="157281"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p:cNvSpPr/>
            <p:nvPr/>
          </p:nvSpPr>
          <p:spPr>
            <a:xfrm>
              <a:off x="2514600" y="3210155"/>
              <a:ext cx="1219200" cy="228600"/>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200" dirty="0">
                  <a:latin typeface="Segoe UI Light" pitchFamily="34" charset="0"/>
                </a:rPr>
                <a:t>k</a:t>
              </a:r>
              <a:r>
                <a:rPr lang="en-US" sz="1200" dirty="0" smtClean="0">
                  <a:latin typeface="Segoe UI Light" pitchFamily="34" charset="0"/>
                </a:rPr>
                <a:t>itchen sink</a:t>
              </a:r>
              <a:endParaRPr lang="en-US" sz="1200" dirty="0">
                <a:latin typeface="Segoe UI Light" pitchFamily="34" charset="0"/>
              </a:endParaRPr>
            </a:p>
          </p:txBody>
        </p:sp>
        <p:sp>
          <p:nvSpPr>
            <p:cNvPr id="26" name="Rectangle 25"/>
            <p:cNvSpPr/>
            <p:nvPr/>
          </p:nvSpPr>
          <p:spPr>
            <a:xfrm>
              <a:off x="2514600" y="3210155"/>
              <a:ext cx="1219200"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p:cNvGrpSpPr/>
            <p:nvPr/>
          </p:nvGrpSpPr>
          <p:grpSpPr>
            <a:xfrm>
              <a:off x="2514600" y="3438754"/>
              <a:ext cx="377475" cy="2733971"/>
              <a:chOff x="2514600" y="3438754"/>
              <a:chExt cx="377475" cy="2733971"/>
            </a:xfrm>
          </p:grpSpPr>
          <p:sp>
            <p:nvSpPr>
              <p:cNvPr id="24" name="Rectangle 23"/>
              <p:cNvSpPr/>
              <p:nvPr/>
            </p:nvSpPr>
            <p:spPr>
              <a:xfrm>
                <a:off x="2514600" y="3438754"/>
                <a:ext cx="377475"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2">
                        <a:lumMod val="60000"/>
                        <a:lumOff val="40000"/>
                      </a:schemeClr>
                    </a:solidFill>
                    <a:latin typeface="Segoe Condensed" pitchFamily="34" charset="0"/>
                  </a:rPr>
                  <a:t>hot</a:t>
                </a:r>
              </a:p>
              <a:p>
                <a:pPr algn="ctr"/>
                <a:r>
                  <a:rPr lang="en-US" sz="1400" dirty="0" smtClean="0">
                    <a:latin typeface="Segoe Condensed" pitchFamily="34" charset="0"/>
                  </a:rPr>
                  <a:t>open</a:t>
                </a:r>
                <a:endParaRPr lang="en-US" sz="1400" dirty="0">
                  <a:latin typeface="Segoe Condensed" pitchFamily="34" charset="0"/>
                </a:endParaRPr>
              </a:p>
            </p:txBody>
          </p:sp>
          <p:cxnSp>
            <p:nvCxnSpPr>
              <p:cNvPr id="27" name="Straight Connector 26"/>
              <p:cNvCxnSpPr/>
              <p:nvPr/>
            </p:nvCxnSpPr>
            <p:spPr>
              <a:xfrm>
                <a:off x="2892075" y="343875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8" name="Straight Connector 27"/>
            <p:cNvCxnSpPr/>
            <p:nvPr/>
          </p:nvCxnSpPr>
          <p:spPr>
            <a:xfrm flipV="1">
              <a:off x="2514600" y="3438754"/>
              <a:ext cx="1219200"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Group 19"/>
            <p:cNvGrpSpPr/>
            <p:nvPr/>
          </p:nvGrpSpPr>
          <p:grpSpPr>
            <a:xfrm>
              <a:off x="3045896" y="3438754"/>
              <a:ext cx="687904" cy="2733971"/>
              <a:chOff x="3045896" y="3438754"/>
              <a:chExt cx="687904" cy="2733971"/>
            </a:xfrm>
          </p:grpSpPr>
          <p:sp>
            <p:nvSpPr>
              <p:cNvPr id="25" name="Rectangle 24"/>
              <p:cNvSpPr/>
              <p:nvPr/>
            </p:nvSpPr>
            <p:spPr>
              <a:xfrm>
                <a:off x="3049356" y="3438754"/>
                <a:ext cx="684444"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2">
                        <a:lumMod val="60000"/>
                        <a:lumOff val="40000"/>
                      </a:schemeClr>
                    </a:solidFill>
                    <a:latin typeface="Segoe Condensed" pitchFamily="34" charset="0"/>
                  </a:rPr>
                  <a:t>hot</a:t>
                </a:r>
              </a:p>
              <a:p>
                <a:pPr algn="ctr"/>
                <a:r>
                  <a:rPr lang="en-US" sz="1400" dirty="0" smtClean="0">
                    <a:latin typeface="Segoe Condensed" pitchFamily="34" charset="0"/>
                  </a:rPr>
                  <a:t>close</a:t>
                </a:r>
                <a:endParaRPr lang="en-US" sz="1400" dirty="0">
                  <a:latin typeface="Segoe Condensed" pitchFamily="34" charset="0"/>
                </a:endParaRPr>
              </a:p>
            </p:txBody>
          </p:sp>
          <p:cxnSp>
            <p:nvCxnSpPr>
              <p:cNvPr id="29" name="Straight Connector 28"/>
              <p:cNvCxnSpPr/>
              <p:nvPr/>
            </p:nvCxnSpPr>
            <p:spPr>
              <a:xfrm>
                <a:off x="3045896" y="3438754"/>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33" name="Group 32"/>
          <p:cNvGrpSpPr/>
          <p:nvPr/>
        </p:nvGrpSpPr>
        <p:grpSpPr>
          <a:xfrm>
            <a:off x="4719680" y="1055267"/>
            <a:ext cx="4195720" cy="1850288"/>
            <a:chOff x="2514600" y="3210155"/>
            <a:chExt cx="1219200" cy="2962570"/>
          </a:xfrm>
        </p:grpSpPr>
        <p:sp>
          <p:nvSpPr>
            <p:cNvPr id="35" name="Rectangle 34"/>
            <p:cNvSpPr/>
            <p:nvPr/>
          </p:nvSpPr>
          <p:spPr>
            <a:xfrm>
              <a:off x="2514600" y="3210155"/>
              <a:ext cx="1219200" cy="228600"/>
            </a:xfrm>
            <a:prstGeom prst="rect">
              <a:avLst/>
            </a:prstGeom>
            <a:solidFill>
              <a:schemeClr val="accent6">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dirty="0" smtClean="0">
                  <a:latin typeface="Segoe UI Light" pitchFamily="34" charset="0"/>
                </a:rPr>
                <a:t>bathroom sink</a:t>
              </a:r>
              <a:endParaRPr lang="en-US" sz="1400" dirty="0">
                <a:latin typeface="Segoe UI Light" pitchFamily="34" charset="0"/>
              </a:endParaRPr>
            </a:p>
          </p:txBody>
        </p:sp>
        <p:sp>
          <p:nvSpPr>
            <p:cNvPr id="36" name="Rectangle 35"/>
            <p:cNvSpPr/>
            <p:nvPr/>
          </p:nvSpPr>
          <p:spPr>
            <a:xfrm>
              <a:off x="2514600" y="3210155"/>
              <a:ext cx="1219200" cy="2962570"/>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Group 36"/>
            <p:cNvGrpSpPr/>
            <p:nvPr/>
          </p:nvGrpSpPr>
          <p:grpSpPr>
            <a:xfrm>
              <a:off x="2514600" y="3438754"/>
              <a:ext cx="119921" cy="2733971"/>
              <a:chOff x="2514600" y="3438754"/>
              <a:chExt cx="119921" cy="2733971"/>
            </a:xfrm>
          </p:grpSpPr>
          <p:sp>
            <p:nvSpPr>
              <p:cNvPr id="42" name="Rectangle 41"/>
              <p:cNvSpPr/>
              <p:nvPr/>
            </p:nvSpPr>
            <p:spPr>
              <a:xfrm>
                <a:off x="2514600" y="3438754"/>
                <a:ext cx="119921" cy="2733971"/>
              </a:xfrm>
              <a:prstGeom prst="rect">
                <a:avLst/>
              </a:prstGeom>
              <a:solidFill>
                <a:schemeClr val="accent6">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a:solidFill>
                      <a:schemeClr val="accent5">
                        <a:lumMod val="60000"/>
                        <a:lumOff val="40000"/>
                      </a:schemeClr>
                    </a:solidFill>
                    <a:latin typeface="Segoe Condensed" pitchFamily="34" charset="0"/>
                  </a:rPr>
                  <a:t>cold</a:t>
                </a:r>
                <a:endParaRPr lang="en-US" sz="1400" dirty="0" smtClean="0">
                  <a:solidFill>
                    <a:schemeClr val="accent2">
                      <a:lumMod val="60000"/>
                      <a:lumOff val="40000"/>
                    </a:schemeClr>
                  </a:solidFill>
                  <a:latin typeface="Segoe Condensed" pitchFamily="34" charset="0"/>
                </a:endParaRPr>
              </a:p>
              <a:p>
                <a:pPr algn="ctr"/>
                <a:r>
                  <a:rPr lang="en-US" sz="1400" dirty="0" smtClean="0">
                    <a:latin typeface="Segoe Condensed" pitchFamily="34" charset="0"/>
                  </a:rPr>
                  <a:t>open</a:t>
                </a:r>
                <a:endParaRPr lang="en-US" sz="1400" dirty="0">
                  <a:latin typeface="Segoe Condensed" pitchFamily="34" charset="0"/>
                </a:endParaRPr>
              </a:p>
            </p:txBody>
          </p:sp>
          <p:cxnSp>
            <p:nvCxnSpPr>
              <p:cNvPr id="43" name="Straight Connector 42"/>
              <p:cNvCxnSpPr/>
              <p:nvPr/>
            </p:nvCxnSpPr>
            <p:spPr>
              <a:xfrm>
                <a:off x="2634521" y="3438754"/>
                <a:ext cx="0" cy="273397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9" name="Group 38"/>
            <p:cNvGrpSpPr/>
            <p:nvPr/>
          </p:nvGrpSpPr>
          <p:grpSpPr>
            <a:xfrm>
              <a:off x="3432523" y="3438754"/>
              <a:ext cx="301277" cy="2733971"/>
              <a:chOff x="3432523" y="3438754"/>
              <a:chExt cx="301277" cy="2733971"/>
            </a:xfrm>
          </p:grpSpPr>
          <p:sp>
            <p:nvSpPr>
              <p:cNvPr id="40" name="Rectangle 39"/>
              <p:cNvSpPr/>
              <p:nvPr/>
            </p:nvSpPr>
            <p:spPr>
              <a:xfrm>
                <a:off x="3433997" y="3438754"/>
                <a:ext cx="299803" cy="2733971"/>
              </a:xfrm>
              <a:prstGeom prst="rect">
                <a:avLst/>
              </a:prstGeom>
              <a:solidFill>
                <a:schemeClr val="accent6">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a:solidFill>
                      <a:schemeClr val="accent5">
                        <a:lumMod val="60000"/>
                        <a:lumOff val="40000"/>
                      </a:schemeClr>
                    </a:solidFill>
                    <a:latin typeface="Segoe Condensed" pitchFamily="34" charset="0"/>
                  </a:rPr>
                  <a:t>cold</a:t>
                </a:r>
                <a:endParaRPr lang="en-US" sz="1400" dirty="0" smtClean="0">
                  <a:solidFill>
                    <a:schemeClr val="accent2">
                      <a:lumMod val="60000"/>
                      <a:lumOff val="40000"/>
                    </a:schemeClr>
                  </a:solidFill>
                  <a:latin typeface="Segoe Condensed" pitchFamily="34" charset="0"/>
                </a:endParaRPr>
              </a:p>
              <a:p>
                <a:pPr algn="ctr"/>
                <a:r>
                  <a:rPr lang="en-US" sz="1400" dirty="0" smtClean="0">
                    <a:latin typeface="Segoe Condensed" pitchFamily="34" charset="0"/>
                  </a:rPr>
                  <a:t>close</a:t>
                </a:r>
                <a:endParaRPr lang="en-US" sz="1400" dirty="0">
                  <a:latin typeface="Segoe Condensed" pitchFamily="34" charset="0"/>
                </a:endParaRPr>
              </a:p>
            </p:txBody>
          </p:sp>
          <p:cxnSp>
            <p:nvCxnSpPr>
              <p:cNvPr id="41" name="Straight Connector 40"/>
              <p:cNvCxnSpPr/>
              <p:nvPr/>
            </p:nvCxnSpPr>
            <p:spPr>
              <a:xfrm>
                <a:off x="3432523" y="3438754"/>
                <a:ext cx="0" cy="2733970"/>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8" name="Straight Connector 37"/>
            <p:cNvCxnSpPr/>
            <p:nvPr/>
          </p:nvCxnSpPr>
          <p:spPr>
            <a:xfrm flipV="1">
              <a:off x="2514600" y="3438754"/>
              <a:ext cx="1219200" cy="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sp>
        <p:nvSpPr>
          <p:cNvPr id="17" name="Freeform 16"/>
          <p:cNvSpPr/>
          <p:nvPr/>
        </p:nvSpPr>
        <p:spPr>
          <a:xfrm>
            <a:off x="1148859" y="3474944"/>
            <a:ext cx="7696200" cy="276441"/>
          </a:xfrm>
          <a:custGeom>
            <a:avLst/>
            <a:gdLst>
              <a:gd name="connsiteX0" fmla="*/ 0 w 7696200"/>
              <a:gd name="connsiteY0" fmla="*/ 276441 h 276441"/>
              <a:gd name="connsiteX1" fmla="*/ 269631 w 7696200"/>
              <a:gd name="connsiteY1" fmla="*/ 276441 h 276441"/>
              <a:gd name="connsiteX2" fmla="*/ 281354 w 7696200"/>
              <a:gd name="connsiteY2" fmla="*/ 188518 h 276441"/>
              <a:gd name="connsiteX3" fmla="*/ 281354 w 7696200"/>
              <a:gd name="connsiteY3" fmla="*/ 18533 h 276441"/>
              <a:gd name="connsiteX4" fmla="*/ 298938 w 7696200"/>
              <a:gd name="connsiteY4" fmla="*/ 65425 h 276441"/>
              <a:gd name="connsiteX5" fmla="*/ 310661 w 7696200"/>
              <a:gd name="connsiteY5" fmla="*/ 88871 h 276441"/>
              <a:gd name="connsiteX6" fmla="*/ 316523 w 7696200"/>
              <a:gd name="connsiteY6" fmla="*/ 153348 h 276441"/>
              <a:gd name="connsiteX7" fmla="*/ 322384 w 7696200"/>
              <a:gd name="connsiteY7" fmla="*/ 41979 h 276441"/>
              <a:gd name="connsiteX8" fmla="*/ 328246 w 7696200"/>
              <a:gd name="connsiteY8" fmla="*/ 18533 h 276441"/>
              <a:gd name="connsiteX9" fmla="*/ 334107 w 7696200"/>
              <a:gd name="connsiteY9" fmla="*/ 88871 h 276441"/>
              <a:gd name="connsiteX10" fmla="*/ 345831 w 7696200"/>
              <a:gd name="connsiteY10" fmla="*/ 124041 h 276441"/>
              <a:gd name="connsiteX11" fmla="*/ 345831 w 7696200"/>
              <a:gd name="connsiteY11" fmla="*/ 71287 h 276441"/>
              <a:gd name="connsiteX12" fmla="*/ 351692 w 7696200"/>
              <a:gd name="connsiteY12" fmla="*/ 53702 h 276441"/>
              <a:gd name="connsiteX13" fmla="*/ 369277 w 7696200"/>
              <a:gd name="connsiteY13" fmla="*/ 59564 h 276441"/>
              <a:gd name="connsiteX14" fmla="*/ 375138 w 7696200"/>
              <a:gd name="connsiteY14" fmla="*/ 77148 h 276441"/>
              <a:gd name="connsiteX15" fmla="*/ 386861 w 7696200"/>
              <a:gd name="connsiteY15" fmla="*/ 129902 h 276441"/>
              <a:gd name="connsiteX16" fmla="*/ 392723 w 7696200"/>
              <a:gd name="connsiteY16" fmla="*/ 147487 h 276441"/>
              <a:gd name="connsiteX17" fmla="*/ 398584 w 7696200"/>
              <a:gd name="connsiteY17" fmla="*/ 252994 h 276441"/>
              <a:gd name="connsiteX18" fmla="*/ 404446 w 7696200"/>
              <a:gd name="connsiteY18" fmla="*/ 59564 h 276441"/>
              <a:gd name="connsiteX19" fmla="*/ 416169 w 7696200"/>
              <a:gd name="connsiteY19" fmla="*/ 94733 h 276441"/>
              <a:gd name="connsiteX20" fmla="*/ 427892 w 7696200"/>
              <a:gd name="connsiteY20" fmla="*/ 129902 h 276441"/>
              <a:gd name="connsiteX21" fmla="*/ 433754 w 7696200"/>
              <a:gd name="connsiteY21" fmla="*/ 153348 h 276441"/>
              <a:gd name="connsiteX22" fmla="*/ 439615 w 7696200"/>
              <a:gd name="connsiteY22" fmla="*/ 247133 h 276441"/>
              <a:gd name="connsiteX23" fmla="*/ 445477 w 7696200"/>
              <a:gd name="connsiteY23" fmla="*/ 223687 h 276441"/>
              <a:gd name="connsiteX24" fmla="*/ 451338 w 7696200"/>
              <a:gd name="connsiteY24" fmla="*/ 65425 h 276441"/>
              <a:gd name="connsiteX25" fmla="*/ 468923 w 7696200"/>
              <a:gd name="connsiteY25" fmla="*/ 135764 h 276441"/>
              <a:gd name="connsiteX26" fmla="*/ 474784 w 7696200"/>
              <a:gd name="connsiteY26" fmla="*/ 276441 h 276441"/>
              <a:gd name="connsiteX27" fmla="*/ 480646 w 7696200"/>
              <a:gd name="connsiteY27" fmla="*/ 258856 h 276441"/>
              <a:gd name="connsiteX28" fmla="*/ 1025769 w 7696200"/>
              <a:gd name="connsiteY28" fmla="*/ 258856 h 276441"/>
              <a:gd name="connsiteX29" fmla="*/ 1037492 w 7696200"/>
              <a:gd name="connsiteY29" fmla="*/ 141625 h 276441"/>
              <a:gd name="connsiteX30" fmla="*/ 1019907 w 7696200"/>
              <a:gd name="connsiteY30" fmla="*/ 77148 h 276441"/>
              <a:gd name="connsiteX31" fmla="*/ 1025769 w 7696200"/>
              <a:gd name="connsiteY31" fmla="*/ 53702 h 276441"/>
              <a:gd name="connsiteX32" fmla="*/ 1043354 w 7696200"/>
              <a:gd name="connsiteY32" fmla="*/ 88871 h 276441"/>
              <a:gd name="connsiteX33" fmla="*/ 1055077 w 7696200"/>
              <a:gd name="connsiteY33" fmla="*/ 106456 h 276441"/>
              <a:gd name="connsiteX34" fmla="*/ 1060938 w 7696200"/>
              <a:gd name="connsiteY34" fmla="*/ 129902 h 276441"/>
              <a:gd name="connsiteX35" fmla="*/ 1072661 w 7696200"/>
              <a:gd name="connsiteY35" fmla="*/ 170933 h 276441"/>
              <a:gd name="connsiteX36" fmla="*/ 1078523 w 7696200"/>
              <a:gd name="connsiteY36" fmla="*/ 106456 h 276441"/>
              <a:gd name="connsiteX37" fmla="*/ 1084384 w 7696200"/>
              <a:gd name="connsiteY37" fmla="*/ 71287 h 276441"/>
              <a:gd name="connsiteX38" fmla="*/ 1090246 w 7696200"/>
              <a:gd name="connsiteY38" fmla="*/ 88871 h 276441"/>
              <a:gd name="connsiteX39" fmla="*/ 1107831 w 7696200"/>
              <a:gd name="connsiteY39" fmla="*/ 129902 h 276441"/>
              <a:gd name="connsiteX40" fmla="*/ 1113692 w 7696200"/>
              <a:gd name="connsiteY40" fmla="*/ 159210 h 276441"/>
              <a:gd name="connsiteX41" fmla="*/ 1119554 w 7696200"/>
              <a:gd name="connsiteY41" fmla="*/ 176794 h 276441"/>
              <a:gd name="connsiteX42" fmla="*/ 1131277 w 7696200"/>
              <a:gd name="connsiteY42" fmla="*/ 159210 h 276441"/>
              <a:gd name="connsiteX43" fmla="*/ 1137138 w 7696200"/>
              <a:gd name="connsiteY43" fmla="*/ 118179 h 276441"/>
              <a:gd name="connsiteX44" fmla="*/ 1148861 w 7696200"/>
              <a:gd name="connsiteY44" fmla="*/ 211964 h 276441"/>
              <a:gd name="connsiteX45" fmla="*/ 1160584 w 7696200"/>
              <a:gd name="connsiteY45" fmla="*/ 112318 h 276441"/>
              <a:gd name="connsiteX46" fmla="*/ 1166446 w 7696200"/>
              <a:gd name="connsiteY46" fmla="*/ 129902 h 276441"/>
              <a:gd name="connsiteX47" fmla="*/ 1184031 w 7696200"/>
              <a:gd name="connsiteY47" fmla="*/ 165071 h 276441"/>
              <a:gd name="connsiteX48" fmla="*/ 1189892 w 7696200"/>
              <a:gd name="connsiteY48" fmla="*/ 194379 h 276441"/>
              <a:gd name="connsiteX49" fmla="*/ 1195754 w 7696200"/>
              <a:gd name="connsiteY49" fmla="*/ 206102 h 276441"/>
              <a:gd name="connsiteX50" fmla="*/ 1189892 w 7696200"/>
              <a:gd name="connsiteY50" fmla="*/ 124041 h 276441"/>
              <a:gd name="connsiteX51" fmla="*/ 1195754 w 7696200"/>
              <a:gd name="connsiteY51" fmla="*/ 100594 h 276441"/>
              <a:gd name="connsiteX52" fmla="*/ 1201615 w 7696200"/>
              <a:gd name="connsiteY52" fmla="*/ 118179 h 276441"/>
              <a:gd name="connsiteX53" fmla="*/ 1219200 w 7696200"/>
              <a:gd name="connsiteY53" fmla="*/ 135764 h 276441"/>
              <a:gd name="connsiteX54" fmla="*/ 1230923 w 7696200"/>
              <a:gd name="connsiteY54" fmla="*/ 188518 h 276441"/>
              <a:gd name="connsiteX55" fmla="*/ 1236784 w 7696200"/>
              <a:gd name="connsiteY55" fmla="*/ 211964 h 276441"/>
              <a:gd name="connsiteX56" fmla="*/ 1225061 w 7696200"/>
              <a:gd name="connsiteY56" fmla="*/ 165071 h 276441"/>
              <a:gd name="connsiteX57" fmla="*/ 1219200 w 7696200"/>
              <a:gd name="connsiteY57" fmla="*/ 100594 h 276441"/>
              <a:gd name="connsiteX58" fmla="*/ 1219200 w 7696200"/>
              <a:gd name="connsiteY58" fmla="*/ 47841 h 276441"/>
              <a:gd name="connsiteX59" fmla="*/ 1230923 w 7696200"/>
              <a:gd name="connsiteY59" fmla="*/ 65425 h 276441"/>
              <a:gd name="connsiteX60" fmla="*/ 1289538 w 7696200"/>
              <a:gd name="connsiteY60" fmla="*/ 206102 h 276441"/>
              <a:gd name="connsiteX61" fmla="*/ 1307123 w 7696200"/>
              <a:gd name="connsiteY61" fmla="*/ 229548 h 276441"/>
              <a:gd name="connsiteX62" fmla="*/ 1312984 w 7696200"/>
              <a:gd name="connsiteY62" fmla="*/ 106456 h 276441"/>
              <a:gd name="connsiteX63" fmla="*/ 1318846 w 7696200"/>
              <a:gd name="connsiteY63" fmla="*/ 129902 h 276441"/>
              <a:gd name="connsiteX64" fmla="*/ 1330569 w 7696200"/>
              <a:gd name="connsiteY64" fmla="*/ 176794 h 276441"/>
              <a:gd name="connsiteX65" fmla="*/ 1324707 w 7696200"/>
              <a:gd name="connsiteY65" fmla="*/ 118179 h 276441"/>
              <a:gd name="connsiteX66" fmla="*/ 1318846 w 7696200"/>
              <a:gd name="connsiteY66" fmla="*/ 77148 h 276441"/>
              <a:gd name="connsiteX67" fmla="*/ 1342292 w 7696200"/>
              <a:gd name="connsiteY67" fmla="*/ 112318 h 276441"/>
              <a:gd name="connsiteX68" fmla="*/ 1348154 w 7696200"/>
              <a:gd name="connsiteY68" fmla="*/ 135764 h 276441"/>
              <a:gd name="connsiteX69" fmla="*/ 1359877 w 7696200"/>
              <a:gd name="connsiteY69" fmla="*/ 229548 h 276441"/>
              <a:gd name="connsiteX70" fmla="*/ 1365738 w 7696200"/>
              <a:gd name="connsiteY70" fmla="*/ 200241 h 276441"/>
              <a:gd name="connsiteX71" fmla="*/ 1365738 w 7696200"/>
              <a:gd name="connsiteY71" fmla="*/ 77148 h 276441"/>
              <a:gd name="connsiteX72" fmla="*/ 1383323 w 7696200"/>
              <a:gd name="connsiteY72" fmla="*/ 65425 h 276441"/>
              <a:gd name="connsiteX73" fmla="*/ 1406769 w 7696200"/>
              <a:gd name="connsiteY73" fmla="*/ 124041 h 276441"/>
              <a:gd name="connsiteX74" fmla="*/ 1430215 w 7696200"/>
              <a:gd name="connsiteY74" fmla="*/ 241271 h 276441"/>
              <a:gd name="connsiteX75" fmla="*/ 1453661 w 7696200"/>
              <a:gd name="connsiteY75" fmla="*/ 200241 h 276441"/>
              <a:gd name="connsiteX76" fmla="*/ 1465384 w 7696200"/>
              <a:gd name="connsiteY76" fmla="*/ 165071 h 276441"/>
              <a:gd name="connsiteX77" fmla="*/ 1459523 w 7696200"/>
              <a:gd name="connsiteY77" fmla="*/ 59564 h 276441"/>
              <a:gd name="connsiteX78" fmla="*/ 1477107 w 7696200"/>
              <a:gd name="connsiteY78" fmla="*/ 88871 h 276441"/>
              <a:gd name="connsiteX79" fmla="*/ 1500554 w 7696200"/>
              <a:gd name="connsiteY79" fmla="*/ 141625 h 276441"/>
              <a:gd name="connsiteX80" fmla="*/ 1506415 w 7696200"/>
              <a:gd name="connsiteY80" fmla="*/ 159210 h 276441"/>
              <a:gd name="connsiteX81" fmla="*/ 1518138 w 7696200"/>
              <a:gd name="connsiteY81" fmla="*/ 176794 h 276441"/>
              <a:gd name="connsiteX82" fmla="*/ 1524000 w 7696200"/>
              <a:gd name="connsiteY82" fmla="*/ 118179 h 276441"/>
              <a:gd name="connsiteX83" fmla="*/ 1512277 w 7696200"/>
              <a:gd name="connsiteY83" fmla="*/ 94733 h 276441"/>
              <a:gd name="connsiteX84" fmla="*/ 1506415 w 7696200"/>
              <a:gd name="connsiteY84" fmla="*/ 71287 h 276441"/>
              <a:gd name="connsiteX85" fmla="*/ 1512277 w 7696200"/>
              <a:gd name="connsiteY85" fmla="*/ 53702 h 276441"/>
              <a:gd name="connsiteX86" fmla="*/ 1570892 w 7696200"/>
              <a:gd name="connsiteY86" fmla="*/ 94733 h 276441"/>
              <a:gd name="connsiteX87" fmla="*/ 1576754 w 7696200"/>
              <a:gd name="connsiteY87" fmla="*/ 206102 h 276441"/>
              <a:gd name="connsiteX88" fmla="*/ 1582615 w 7696200"/>
              <a:gd name="connsiteY88" fmla="*/ 223687 h 276441"/>
              <a:gd name="connsiteX89" fmla="*/ 1594338 w 7696200"/>
              <a:gd name="connsiteY89" fmla="*/ 241271 h 276441"/>
              <a:gd name="connsiteX90" fmla="*/ 1594338 w 7696200"/>
              <a:gd name="connsiteY90" fmla="*/ 241271 h 276441"/>
              <a:gd name="connsiteX91" fmla="*/ 2004646 w 7696200"/>
              <a:gd name="connsiteY91" fmla="*/ 241271 h 276441"/>
              <a:gd name="connsiteX92" fmla="*/ 2004646 w 7696200"/>
              <a:gd name="connsiteY92" fmla="*/ 176794 h 276441"/>
              <a:gd name="connsiteX93" fmla="*/ 1981200 w 7696200"/>
              <a:gd name="connsiteY93" fmla="*/ 71287 h 276441"/>
              <a:gd name="connsiteX94" fmla="*/ 1975338 w 7696200"/>
              <a:gd name="connsiteY94" fmla="*/ 47841 h 276441"/>
              <a:gd name="connsiteX95" fmla="*/ 1969477 w 7696200"/>
              <a:gd name="connsiteY95" fmla="*/ 30256 h 276441"/>
              <a:gd name="connsiteX96" fmla="*/ 1987061 w 7696200"/>
              <a:gd name="connsiteY96" fmla="*/ 41979 h 276441"/>
              <a:gd name="connsiteX97" fmla="*/ 1998784 w 7696200"/>
              <a:gd name="connsiteY97" fmla="*/ 77148 h 276441"/>
              <a:gd name="connsiteX98" fmla="*/ 2022231 w 7696200"/>
              <a:gd name="connsiteY98" fmla="*/ 129902 h 276441"/>
              <a:gd name="connsiteX99" fmla="*/ 2039815 w 7696200"/>
              <a:gd name="connsiteY99" fmla="*/ 188518 h 276441"/>
              <a:gd name="connsiteX100" fmla="*/ 2039815 w 7696200"/>
              <a:gd name="connsiteY100" fmla="*/ 194379 h 276441"/>
              <a:gd name="connsiteX101" fmla="*/ 2051538 w 7696200"/>
              <a:gd name="connsiteY101" fmla="*/ 235410 h 276441"/>
              <a:gd name="connsiteX102" fmla="*/ 2045677 w 7696200"/>
              <a:gd name="connsiteY102" fmla="*/ 153348 h 276441"/>
              <a:gd name="connsiteX103" fmla="*/ 2039815 w 7696200"/>
              <a:gd name="connsiteY103" fmla="*/ 135764 h 276441"/>
              <a:gd name="connsiteX104" fmla="*/ 2033954 w 7696200"/>
              <a:gd name="connsiteY104" fmla="*/ 112318 h 276441"/>
              <a:gd name="connsiteX105" fmla="*/ 2039815 w 7696200"/>
              <a:gd name="connsiteY105" fmla="*/ 36118 h 276441"/>
              <a:gd name="connsiteX106" fmla="*/ 2063261 w 7696200"/>
              <a:gd name="connsiteY106" fmla="*/ 65425 h 276441"/>
              <a:gd name="connsiteX107" fmla="*/ 2069123 w 7696200"/>
              <a:gd name="connsiteY107" fmla="*/ 83010 h 276441"/>
              <a:gd name="connsiteX108" fmla="*/ 2086707 w 7696200"/>
              <a:gd name="connsiteY108" fmla="*/ 124041 h 276441"/>
              <a:gd name="connsiteX109" fmla="*/ 2092569 w 7696200"/>
              <a:gd name="connsiteY109" fmla="*/ 147487 h 276441"/>
              <a:gd name="connsiteX110" fmla="*/ 2104292 w 7696200"/>
              <a:gd name="connsiteY110" fmla="*/ 194379 h 276441"/>
              <a:gd name="connsiteX111" fmla="*/ 2110154 w 7696200"/>
              <a:gd name="connsiteY111" fmla="*/ 159210 h 276441"/>
              <a:gd name="connsiteX112" fmla="*/ 2116015 w 7696200"/>
              <a:gd name="connsiteY112" fmla="*/ 88871 h 276441"/>
              <a:gd name="connsiteX113" fmla="*/ 2121877 w 7696200"/>
              <a:gd name="connsiteY113" fmla="*/ 124041 h 276441"/>
              <a:gd name="connsiteX114" fmla="*/ 2127738 w 7696200"/>
              <a:gd name="connsiteY114" fmla="*/ 141625 h 276441"/>
              <a:gd name="connsiteX115" fmla="*/ 2139461 w 7696200"/>
              <a:gd name="connsiteY115" fmla="*/ 188518 h 276441"/>
              <a:gd name="connsiteX116" fmla="*/ 2145323 w 7696200"/>
              <a:gd name="connsiteY116" fmla="*/ 83010 h 276441"/>
              <a:gd name="connsiteX117" fmla="*/ 2139461 w 7696200"/>
              <a:gd name="connsiteY117" fmla="*/ 59564 h 276441"/>
              <a:gd name="connsiteX118" fmla="*/ 2157046 w 7696200"/>
              <a:gd name="connsiteY118" fmla="*/ 83010 h 276441"/>
              <a:gd name="connsiteX119" fmla="*/ 2174631 w 7696200"/>
              <a:gd name="connsiteY119" fmla="*/ 124041 h 276441"/>
              <a:gd name="connsiteX120" fmla="*/ 2186354 w 7696200"/>
              <a:gd name="connsiteY120" fmla="*/ 153348 h 276441"/>
              <a:gd name="connsiteX121" fmla="*/ 2192215 w 7696200"/>
              <a:gd name="connsiteY121" fmla="*/ 182656 h 276441"/>
              <a:gd name="connsiteX122" fmla="*/ 2198077 w 7696200"/>
              <a:gd name="connsiteY122" fmla="*/ 223687 h 276441"/>
              <a:gd name="connsiteX123" fmla="*/ 2215661 w 7696200"/>
              <a:gd name="connsiteY123" fmla="*/ 229548 h 276441"/>
              <a:gd name="connsiteX124" fmla="*/ 2414954 w 7696200"/>
              <a:gd name="connsiteY124" fmla="*/ 229548 h 276441"/>
              <a:gd name="connsiteX125" fmla="*/ 2414954 w 7696200"/>
              <a:gd name="connsiteY125" fmla="*/ 165071 h 276441"/>
              <a:gd name="connsiteX126" fmla="*/ 2403231 w 7696200"/>
              <a:gd name="connsiteY126" fmla="*/ 112318 h 276441"/>
              <a:gd name="connsiteX127" fmla="*/ 2391507 w 7696200"/>
              <a:gd name="connsiteY127" fmla="*/ 88871 h 276441"/>
              <a:gd name="connsiteX128" fmla="*/ 2397369 w 7696200"/>
              <a:gd name="connsiteY128" fmla="*/ 12671 h 276441"/>
              <a:gd name="connsiteX129" fmla="*/ 2414954 w 7696200"/>
              <a:gd name="connsiteY129" fmla="*/ 30256 h 276441"/>
              <a:gd name="connsiteX130" fmla="*/ 2432538 w 7696200"/>
              <a:gd name="connsiteY130" fmla="*/ 71287 h 276441"/>
              <a:gd name="connsiteX131" fmla="*/ 2438400 w 7696200"/>
              <a:gd name="connsiteY131" fmla="*/ 94733 h 276441"/>
              <a:gd name="connsiteX132" fmla="*/ 2444261 w 7696200"/>
              <a:gd name="connsiteY132" fmla="*/ 112318 h 276441"/>
              <a:gd name="connsiteX133" fmla="*/ 2450123 w 7696200"/>
              <a:gd name="connsiteY133" fmla="*/ 153348 h 276441"/>
              <a:gd name="connsiteX134" fmla="*/ 2455984 w 7696200"/>
              <a:gd name="connsiteY134" fmla="*/ 170933 h 276441"/>
              <a:gd name="connsiteX135" fmla="*/ 2461846 w 7696200"/>
              <a:gd name="connsiteY135" fmla="*/ 147487 h 276441"/>
              <a:gd name="connsiteX136" fmla="*/ 2467707 w 7696200"/>
              <a:gd name="connsiteY136" fmla="*/ 53702 h 276441"/>
              <a:gd name="connsiteX137" fmla="*/ 2479431 w 7696200"/>
              <a:gd name="connsiteY137" fmla="*/ 71287 h 276441"/>
              <a:gd name="connsiteX138" fmla="*/ 2497015 w 7696200"/>
              <a:gd name="connsiteY138" fmla="*/ 100594 h 276441"/>
              <a:gd name="connsiteX139" fmla="*/ 2526323 w 7696200"/>
              <a:gd name="connsiteY139" fmla="*/ 165071 h 276441"/>
              <a:gd name="connsiteX140" fmla="*/ 2532184 w 7696200"/>
              <a:gd name="connsiteY140" fmla="*/ 194379 h 276441"/>
              <a:gd name="connsiteX141" fmla="*/ 2538046 w 7696200"/>
              <a:gd name="connsiteY141" fmla="*/ 159210 h 276441"/>
              <a:gd name="connsiteX142" fmla="*/ 2520461 w 7696200"/>
              <a:gd name="connsiteY142" fmla="*/ 106456 h 276441"/>
              <a:gd name="connsiteX143" fmla="*/ 2508738 w 7696200"/>
              <a:gd name="connsiteY143" fmla="*/ 59564 h 276441"/>
              <a:gd name="connsiteX144" fmla="*/ 2502877 w 7696200"/>
              <a:gd name="connsiteY144" fmla="*/ 41979 h 276441"/>
              <a:gd name="connsiteX145" fmla="*/ 2508738 w 7696200"/>
              <a:gd name="connsiteY145" fmla="*/ 12671 h 276441"/>
              <a:gd name="connsiteX146" fmla="*/ 2543907 w 7696200"/>
              <a:gd name="connsiteY146" fmla="*/ 24394 h 276441"/>
              <a:gd name="connsiteX147" fmla="*/ 2555631 w 7696200"/>
              <a:gd name="connsiteY147" fmla="*/ 41979 h 276441"/>
              <a:gd name="connsiteX148" fmla="*/ 2561492 w 7696200"/>
              <a:gd name="connsiteY148" fmla="*/ 65425 h 276441"/>
              <a:gd name="connsiteX149" fmla="*/ 2573215 w 7696200"/>
              <a:gd name="connsiteY149" fmla="*/ 100594 h 276441"/>
              <a:gd name="connsiteX150" fmla="*/ 2579077 w 7696200"/>
              <a:gd name="connsiteY150" fmla="*/ 124041 h 276441"/>
              <a:gd name="connsiteX151" fmla="*/ 2584938 w 7696200"/>
              <a:gd name="connsiteY151" fmla="*/ 153348 h 276441"/>
              <a:gd name="connsiteX152" fmla="*/ 2590800 w 7696200"/>
              <a:gd name="connsiteY152" fmla="*/ 170933 h 276441"/>
              <a:gd name="connsiteX153" fmla="*/ 2602523 w 7696200"/>
              <a:gd name="connsiteY153" fmla="*/ 141625 h 276441"/>
              <a:gd name="connsiteX154" fmla="*/ 2608384 w 7696200"/>
              <a:gd name="connsiteY154" fmla="*/ 94733 h 276441"/>
              <a:gd name="connsiteX155" fmla="*/ 2614246 w 7696200"/>
              <a:gd name="connsiteY155" fmla="*/ 71287 h 276441"/>
              <a:gd name="connsiteX156" fmla="*/ 2620107 w 7696200"/>
              <a:gd name="connsiteY156" fmla="*/ 24394 h 276441"/>
              <a:gd name="connsiteX157" fmla="*/ 2631831 w 7696200"/>
              <a:gd name="connsiteY157" fmla="*/ 41979 h 276441"/>
              <a:gd name="connsiteX158" fmla="*/ 2655277 w 7696200"/>
              <a:gd name="connsiteY158" fmla="*/ 94733 h 276441"/>
              <a:gd name="connsiteX159" fmla="*/ 2684584 w 7696200"/>
              <a:gd name="connsiteY159" fmla="*/ 188518 h 276441"/>
              <a:gd name="connsiteX160" fmla="*/ 2696307 w 7696200"/>
              <a:gd name="connsiteY160" fmla="*/ 229548 h 276441"/>
              <a:gd name="connsiteX161" fmla="*/ 2708031 w 7696200"/>
              <a:gd name="connsiteY161" fmla="*/ 211964 h 276441"/>
              <a:gd name="connsiteX162" fmla="*/ 2696307 w 7696200"/>
              <a:gd name="connsiteY162" fmla="*/ 141625 h 276441"/>
              <a:gd name="connsiteX163" fmla="*/ 2702169 w 7696200"/>
              <a:gd name="connsiteY163" fmla="*/ 65425 h 276441"/>
              <a:gd name="connsiteX164" fmla="*/ 2708031 w 7696200"/>
              <a:gd name="connsiteY164" fmla="*/ 41979 h 276441"/>
              <a:gd name="connsiteX165" fmla="*/ 2725615 w 7696200"/>
              <a:gd name="connsiteY165" fmla="*/ 59564 h 276441"/>
              <a:gd name="connsiteX166" fmla="*/ 2754923 w 7696200"/>
              <a:gd name="connsiteY166" fmla="*/ 106456 h 276441"/>
              <a:gd name="connsiteX167" fmla="*/ 2760784 w 7696200"/>
              <a:gd name="connsiteY167" fmla="*/ 159210 h 276441"/>
              <a:gd name="connsiteX168" fmla="*/ 2772507 w 7696200"/>
              <a:gd name="connsiteY168" fmla="*/ 200241 h 276441"/>
              <a:gd name="connsiteX169" fmla="*/ 2766646 w 7696200"/>
              <a:gd name="connsiteY169" fmla="*/ 53702 h 276441"/>
              <a:gd name="connsiteX170" fmla="*/ 2760784 w 7696200"/>
              <a:gd name="connsiteY170" fmla="*/ 36118 h 276441"/>
              <a:gd name="connsiteX171" fmla="*/ 2778369 w 7696200"/>
              <a:gd name="connsiteY171" fmla="*/ 47841 h 276441"/>
              <a:gd name="connsiteX172" fmla="*/ 2795954 w 7696200"/>
              <a:gd name="connsiteY172" fmla="*/ 77148 h 276441"/>
              <a:gd name="connsiteX173" fmla="*/ 2807677 w 7696200"/>
              <a:gd name="connsiteY173" fmla="*/ 118179 h 276441"/>
              <a:gd name="connsiteX174" fmla="*/ 2819400 w 7696200"/>
              <a:gd name="connsiteY174" fmla="*/ 211964 h 276441"/>
              <a:gd name="connsiteX175" fmla="*/ 2825261 w 7696200"/>
              <a:gd name="connsiteY175" fmla="*/ 223687 h 276441"/>
              <a:gd name="connsiteX176" fmla="*/ 2825261 w 7696200"/>
              <a:gd name="connsiteY176" fmla="*/ 223687 h 276441"/>
              <a:gd name="connsiteX177" fmla="*/ 3604846 w 7696200"/>
              <a:gd name="connsiteY177" fmla="*/ 223687 h 276441"/>
              <a:gd name="connsiteX178" fmla="*/ 3622431 w 7696200"/>
              <a:gd name="connsiteY178" fmla="*/ 200241 h 276441"/>
              <a:gd name="connsiteX179" fmla="*/ 3628292 w 7696200"/>
              <a:gd name="connsiteY179" fmla="*/ 147487 h 276441"/>
              <a:gd name="connsiteX180" fmla="*/ 3634154 w 7696200"/>
              <a:gd name="connsiteY180" fmla="*/ 18533 h 276441"/>
              <a:gd name="connsiteX181" fmla="*/ 3640015 w 7696200"/>
              <a:gd name="connsiteY181" fmla="*/ 65425 h 276441"/>
              <a:gd name="connsiteX182" fmla="*/ 3651738 w 7696200"/>
              <a:gd name="connsiteY182" fmla="*/ 100594 h 276441"/>
              <a:gd name="connsiteX183" fmla="*/ 3663461 w 7696200"/>
              <a:gd name="connsiteY183" fmla="*/ 147487 h 276441"/>
              <a:gd name="connsiteX184" fmla="*/ 3675184 w 7696200"/>
              <a:gd name="connsiteY184" fmla="*/ 194379 h 276441"/>
              <a:gd name="connsiteX185" fmla="*/ 3681046 w 7696200"/>
              <a:gd name="connsiteY185" fmla="*/ 165071 h 276441"/>
              <a:gd name="connsiteX186" fmla="*/ 3686907 w 7696200"/>
              <a:gd name="connsiteY186" fmla="*/ 53702 h 276441"/>
              <a:gd name="connsiteX187" fmla="*/ 3710354 w 7696200"/>
              <a:gd name="connsiteY187" fmla="*/ 94733 h 276441"/>
              <a:gd name="connsiteX188" fmla="*/ 3716215 w 7696200"/>
              <a:gd name="connsiteY188" fmla="*/ 124041 h 276441"/>
              <a:gd name="connsiteX189" fmla="*/ 3727938 w 7696200"/>
              <a:gd name="connsiteY189" fmla="*/ 188518 h 276441"/>
              <a:gd name="connsiteX190" fmla="*/ 3739661 w 7696200"/>
              <a:gd name="connsiteY190" fmla="*/ 165071 h 276441"/>
              <a:gd name="connsiteX191" fmla="*/ 3751384 w 7696200"/>
              <a:gd name="connsiteY191" fmla="*/ 41979 h 276441"/>
              <a:gd name="connsiteX192" fmla="*/ 3763107 w 7696200"/>
              <a:gd name="connsiteY192" fmla="*/ 77148 h 276441"/>
              <a:gd name="connsiteX193" fmla="*/ 3786554 w 7696200"/>
              <a:gd name="connsiteY193" fmla="*/ 124041 h 276441"/>
              <a:gd name="connsiteX194" fmla="*/ 3804138 w 7696200"/>
              <a:gd name="connsiteY194" fmla="*/ 165071 h 276441"/>
              <a:gd name="connsiteX195" fmla="*/ 3815861 w 7696200"/>
              <a:gd name="connsiteY195" fmla="*/ 182656 h 276441"/>
              <a:gd name="connsiteX196" fmla="*/ 3821723 w 7696200"/>
              <a:gd name="connsiteY196" fmla="*/ 217825 h 276441"/>
              <a:gd name="connsiteX197" fmla="*/ 3821723 w 7696200"/>
              <a:gd name="connsiteY197" fmla="*/ 217825 h 276441"/>
              <a:gd name="connsiteX198" fmla="*/ 6764215 w 7696200"/>
              <a:gd name="connsiteY198" fmla="*/ 217825 h 276441"/>
              <a:gd name="connsiteX199" fmla="*/ 6770077 w 7696200"/>
              <a:gd name="connsiteY199" fmla="*/ 18533 h 276441"/>
              <a:gd name="connsiteX200" fmla="*/ 6822831 w 7696200"/>
              <a:gd name="connsiteY200" fmla="*/ 77148 h 276441"/>
              <a:gd name="connsiteX201" fmla="*/ 6834554 w 7696200"/>
              <a:gd name="connsiteY201" fmla="*/ 112318 h 276441"/>
              <a:gd name="connsiteX202" fmla="*/ 6840415 w 7696200"/>
              <a:gd name="connsiteY202" fmla="*/ 129902 h 276441"/>
              <a:gd name="connsiteX203" fmla="*/ 6846277 w 7696200"/>
              <a:gd name="connsiteY203" fmla="*/ 147487 h 276441"/>
              <a:gd name="connsiteX204" fmla="*/ 6852138 w 7696200"/>
              <a:gd name="connsiteY204" fmla="*/ 170933 h 276441"/>
              <a:gd name="connsiteX205" fmla="*/ 6858000 w 7696200"/>
              <a:gd name="connsiteY205" fmla="*/ 41979 h 276441"/>
              <a:gd name="connsiteX206" fmla="*/ 6875584 w 7696200"/>
              <a:gd name="connsiteY206" fmla="*/ 59564 h 276441"/>
              <a:gd name="connsiteX207" fmla="*/ 6893169 w 7696200"/>
              <a:gd name="connsiteY207" fmla="*/ 94733 h 276441"/>
              <a:gd name="connsiteX208" fmla="*/ 6934200 w 7696200"/>
              <a:gd name="connsiteY208" fmla="*/ 182656 h 276441"/>
              <a:gd name="connsiteX209" fmla="*/ 6928338 w 7696200"/>
              <a:gd name="connsiteY209" fmla="*/ 106456 h 276441"/>
              <a:gd name="connsiteX210" fmla="*/ 6934200 w 7696200"/>
              <a:gd name="connsiteY210" fmla="*/ 41979 h 276441"/>
              <a:gd name="connsiteX211" fmla="*/ 6957646 w 7696200"/>
              <a:gd name="connsiteY211" fmla="*/ 53702 h 276441"/>
              <a:gd name="connsiteX212" fmla="*/ 6975231 w 7696200"/>
              <a:gd name="connsiteY212" fmla="*/ 112318 h 276441"/>
              <a:gd name="connsiteX213" fmla="*/ 7004538 w 7696200"/>
              <a:gd name="connsiteY213" fmla="*/ 176794 h 276441"/>
              <a:gd name="connsiteX214" fmla="*/ 7016261 w 7696200"/>
              <a:gd name="connsiteY214" fmla="*/ 188518 h 276441"/>
              <a:gd name="connsiteX215" fmla="*/ 7010400 w 7696200"/>
              <a:gd name="connsiteY215" fmla="*/ 118179 h 276441"/>
              <a:gd name="connsiteX216" fmla="*/ 7004538 w 7696200"/>
              <a:gd name="connsiteY216" fmla="*/ 100594 h 276441"/>
              <a:gd name="connsiteX217" fmla="*/ 6998677 w 7696200"/>
              <a:gd name="connsiteY217" fmla="*/ 77148 h 276441"/>
              <a:gd name="connsiteX218" fmla="*/ 7004538 w 7696200"/>
              <a:gd name="connsiteY218" fmla="*/ 36118 h 276441"/>
              <a:gd name="connsiteX219" fmla="*/ 7033846 w 7696200"/>
              <a:gd name="connsiteY219" fmla="*/ 59564 h 276441"/>
              <a:gd name="connsiteX220" fmla="*/ 7057292 w 7696200"/>
              <a:gd name="connsiteY220" fmla="*/ 112318 h 276441"/>
              <a:gd name="connsiteX221" fmla="*/ 7092461 w 7696200"/>
              <a:gd name="connsiteY221" fmla="*/ 170933 h 276441"/>
              <a:gd name="connsiteX222" fmla="*/ 7104184 w 7696200"/>
              <a:gd name="connsiteY222" fmla="*/ 194379 h 276441"/>
              <a:gd name="connsiteX223" fmla="*/ 7110046 w 7696200"/>
              <a:gd name="connsiteY223" fmla="*/ 159210 h 276441"/>
              <a:gd name="connsiteX224" fmla="*/ 7121769 w 7696200"/>
              <a:gd name="connsiteY224" fmla="*/ 88871 h 276441"/>
              <a:gd name="connsiteX225" fmla="*/ 7127631 w 7696200"/>
              <a:gd name="connsiteY225" fmla="*/ 153348 h 276441"/>
              <a:gd name="connsiteX226" fmla="*/ 7139354 w 7696200"/>
              <a:gd name="connsiteY226" fmla="*/ 170933 h 276441"/>
              <a:gd name="connsiteX227" fmla="*/ 7145215 w 7696200"/>
              <a:gd name="connsiteY227" fmla="*/ 194379 h 276441"/>
              <a:gd name="connsiteX228" fmla="*/ 7145215 w 7696200"/>
              <a:gd name="connsiteY228" fmla="*/ 59564 h 276441"/>
              <a:gd name="connsiteX229" fmla="*/ 7139354 w 7696200"/>
              <a:gd name="connsiteY229" fmla="*/ 41979 h 276441"/>
              <a:gd name="connsiteX230" fmla="*/ 7156938 w 7696200"/>
              <a:gd name="connsiteY230" fmla="*/ 30256 h 276441"/>
              <a:gd name="connsiteX231" fmla="*/ 7192107 w 7696200"/>
              <a:gd name="connsiteY231" fmla="*/ 77148 h 276441"/>
              <a:gd name="connsiteX232" fmla="*/ 7215554 w 7696200"/>
              <a:gd name="connsiteY232" fmla="*/ 112318 h 276441"/>
              <a:gd name="connsiteX233" fmla="*/ 7256584 w 7696200"/>
              <a:gd name="connsiteY233" fmla="*/ 188518 h 276441"/>
              <a:gd name="connsiteX234" fmla="*/ 7262446 w 7696200"/>
              <a:gd name="connsiteY234" fmla="*/ 147487 h 276441"/>
              <a:gd name="connsiteX235" fmla="*/ 7268307 w 7696200"/>
              <a:gd name="connsiteY235" fmla="*/ 100594 h 276441"/>
              <a:gd name="connsiteX236" fmla="*/ 7274169 w 7696200"/>
              <a:gd name="connsiteY236" fmla="*/ 118179 h 276441"/>
              <a:gd name="connsiteX237" fmla="*/ 7291754 w 7696200"/>
              <a:gd name="connsiteY237" fmla="*/ 188518 h 276441"/>
              <a:gd name="connsiteX238" fmla="*/ 7309338 w 7696200"/>
              <a:gd name="connsiteY238" fmla="*/ 94733 h 276441"/>
              <a:gd name="connsiteX239" fmla="*/ 7315200 w 7696200"/>
              <a:gd name="connsiteY239" fmla="*/ 112318 h 276441"/>
              <a:gd name="connsiteX240" fmla="*/ 7350369 w 7696200"/>
              <a:gd name="connsiteY240" fmla="*/ 206102 h 276441"/>
              <a:gd name="connsiteX241" fmla="*/ 7356231 w 7696200"/>
              <a:gd name="connsiteY241" fmla="*/ 229548 h 276441"/>
              <a:gd name="connsiteX242" fmla="*/ 7356231 w 7696200"/>
              <a:gd name="connsiteY242" fmla="*/ 188518 h 276441"/>
              <a:gd name="connsiteX243" fmla="*/ 7696200 w 7696200"/>
              <a:gd name="connsiteY243" fmla="*/ 188518 h 27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Lst>
            <a:rect l="l" t="t" r="r" b="b"/>
            <a:pathLst>
              <a:path w="7696200" h="276441">
                <a:moveTo>
                  <a:pt x="0" y="276441"/>
                </a:moveTo>
                <a:lnTo>
                  <a:pt x="269631" y="276441"/>
                </a:lnTo>
                <a:lnTo>
                  <a:pt x="281354" y="188518"/>
                </a:lnTo>
                <a:lnTo>
                  <a:pt x="281354" y="18533"/>
                </a:lnTo>
                <a:cubicBezTo>
                  <a:pt x="287215" y="34164"/>
                  <a:pt x="292518" y="50016"/>
                  <a:pt x="298938" y="65425"/>
                </a:cubicBezTo>
                <a:cubicBezTo>
                  <a:pt x="302299" y="73491"/>
                  <a:pt x="308947" y="80303"/>
                  <a:pt x="310661" y="88871"/>
                </a:cubicBezTo>
                <a:cubicBezTo>
                  <a:pt x="314893" y="110033"/>
                  <a:pt x="314569" y="131856"/>
                  <a:pt x="316523" y="153348"/>
                </a:cubicBezTo>
                <a:cubicBezTo>
                  <a:pt x="318477" y="116225"/>
                  <a:pt x="319164" y="79014"/>
                  <a:pt x="322384" y="41979"/>
                </a:cubicBezTo>
                <a:cubicBezTo>
                  <a:pt x="323082" y="33953"/>
                  <a:pt x="326292" y="10718"/>
                  <a:pt x="328246" y="18533"/>
                </a:cubicBezTo>
                <a:cubicBezTo>
                  <a:pt x="333952" y="41358"/>
                  <a:pt x="330239" y="65664"/>
                  <a:pt x="334107" y="88871"/>
                </a:cubicBezTo>
                <a:cubicBezTo>
                  <a:pt x="336139" y="101060"/>
                  <a:pt x="345831" y="124041"/>
                  <a:pt x="345831" y="124041"/>
                </a:cubicBezTo>
                <a:cubicBezTo>
                  <a:pt x="359087" y="216837"/>
                  <a:pt x="345831" y="131797"/>
                  <a:pt x="345831" y="71287"/>
                </a:cubicBezTo>
                <a:cubicBezTo>
                  <a:pt x="345831" y="65108"/>
                  <a:pt x="349738" y="59564"/>
                  <a:pt x="351692" y="53702"/>
                </a:cubicBezTo>
                <a:cubicBezTo>
                  <a:pt x="357554" y="55656"/>
                  <a:pt x="364908" y="55195"/>
                  <a:pt x="369277" y="59564"/>
                </a:cubicBezTo>
                <a:cubicBezTo>
                  <a:pt x="373646" y="63933"/>
                  <a:pt x="373441" y="71207"/>
                  <a:pt x="375138" y="77148"/>
                </a:cubicBezTo>
                <a:cubicBezTo>
                  <a:pt x="387180" y="119295"/>
                  <a:pt x="374766" y="81519"/>
                  <a:pt x="386861" y="129902"/>
                </a:cubicBezTo>
                <a:cubicBezTo>
                  <a:pt x="388360" y="135896"/>
                  <a:pt x="390769" y="141625"/>
                  <a:pt x="392723" y="147487"/>
                </a:cubicBezTo>
                <a:cubicBezTo>
                  <a:pt x="394677" y="182656"/>
                  <a:pt x="393929" y="287908"/>
                  <a:pt x="398584" y="252994"/>
                </a:cubicBezTo>
                <a:cubicBezTo>
                  <a:pt x="407109" y="189054"/>
                  <a:pt x="397322" y="123676"/>
                  <a:pt x="404446" y="59564"/>
                </a:cubicBezTo>
                <a:cubicBezTo>
                  <a:pt x="405811" y="47282"/>
                  <a:pt x="412261" y="83010"/>
                  <a:pt x="416169" y="94733"/>
                </a:cubicBezTo>
                <a:cubicBezTo>
                  <a:pt x="416172" y="94743"/>
                  <a:pt x="427889" y="129891"/>
                  <a:pt x="427892" y="129902"/>
                </a:cubicBezTo>
                <a:lnTo>
                  <a:pt x="433754" y="153348"/>
                </a:lnTo>
                <a:cubicBezTo>
                  <a:pt x="435708" y="184610"/>
                  <a:pt x="434466" y="216237"/>
                  <a:pt x="439615" y="247133"/>
                </a:cubicBezTo>
                <a:cubicBezTo>
                  <a:pt x="440939" y="255079"/>
                  <a:pt x="444958" y="231726"/>
                  <a:pt x="445477" y="223687"/>
                </a:cubicBezTo>
                <a:cubicBezTo>
                  <a:pt x="448876" y="171006"/>
                  <a:pt x="449384" y="118179"/>
                  <a:pt x="451338" y="65425"/>
                </a:cubicBezTo>
                <a:cubicBezTo>
                  <a:pt x="466819" y="111869"/>
                  <a:pt x="461029" y="88405"/>
                  <a:pt x="468923" y="135764"/>
                </a:cubicBezTo>
                <a:cubicBezTo>
                  <a:pt x="475174" y="260800"/>
                  <a:pt x="474784" y="213869"/>
                  <a:pt x="474784" y="276441"/>
                </a:cubicBezTo>
                <a:lnTo>
                  <a:pt x="480646" y="258856"/>
                </a:lnTo>
                <a:lnTo>
                  <a:pt x="1025769" y="258856"/>
                </a:lnTo>
                <a:lnTo>
                  <a:pt x="1037492" y="141625"/>
                </a:lnTo>
                <a:cubicBezTo>
                  <a:pt x="1031630" y="120133"/>
                  <a:pt x="1022851" y="99230"/>
                  <a:pt x="1019907" y="77148"/>
                </a:cubicBezTo>
                <a:cubicBezTo>
                  <a:pt x="1018842" y="69163"/>
                  <a:pt x="1018564" y="50099"/>
                  <a:pt x="1025769" y="53702"/>
                </a:cubicBezTo>
                <a:cubicBezTo>
                  <a:pt x="1037492" y="59563"/>
                  <a:pt x="1036989" y="77414"/>
                  <a:pt x="1043354" y="88871"/>
                </a:cubicBezTo>
                <a:cubicBezTo>
                  <a:pt x="1046775" y="95029"/>
                  <a:pt x="1051169" y="100594"/>
                  <a:pt x="1055077" y="106456"/>
                </a:cubicBezTo>
                <a:cubicBezTo>
                  <a:pt x="1057031" y="114271"/>
                  <a:pt x="1058725" y="122156"/>
                  <a:pt x="1060938" y="129902"/>
                </a:cubicBezTo>
                <a:cubicBezTo>
                  <a:pt x="1077756" y="188765"/>
                  <a:pt x="1054339" y="97639"/>
                  <a:pt x="1072661" y="170933"/>
                </a:cubicBezTo>
                <a:cubicBezTo>
                  <a:pt x="1074615" y="149441"/>
                  <a:pt x="1076001" y="127889"/>
                  <a:pt x="1078523" y="106456"/>
                </a:cubicBezTo>
                <a:cubicBezTo>
                  <a:pt x="1079912" y="94653"/>
                  <a:pt x="1077792" y="81176"/>
                  <a:pt x="1084384" y="71287"/>
                </a:cubicBezTo>
                <a:cubicBezTo>
                  <a:pt x="1087811" y="66146"/>
                  <a:pt x="1087951" y="83134"/>
                  <a:pt x="1090246" y="88871"/>
                </a:cubicBezTo>
                <a:cubicBezTo>
                  <a:pt x="1095773" y="102687"/>
                  <a:pt x="1101969" y="116225"/>
                  <a:pt x="1107831" y="129902"/>
                </a:cubicBezTo>
                <a:cubicBezTo>
                  <a:pt x="1109785" y="139671"/>
                  <a:pt x="1111276" y="149545"/>
                  <a:pt x="1113692" y="159210"/>
                </a:cubicBezTo>
                <a:cubicBezTo>
                  <a:pt x="1115190" y="165204"/>
                  <a:pt x="1113376" y="176794"/>
                  <a:pt x="1119554" y="176794"/>
                </a:cubicBezTo>
                <a:cubicBezTo>
                  <a:pt x="1126599" y="176794"/>
                  <a:pt x="1127369" y="165071"/>
                  <a:pt x="1131277" y="159210"/>
                </a:cubicBezTo>
                <a:cubicBezTo>
                  <a:pt x="1133231" y="145533"/>
                  <a:pt x="1132769" y="105072"/>
                  <a:pt x="1137138" y="118179"/>
                </a:cubicBezTo>
                <a:cubicBezTo>
                  <a:pt x="1147100" y="148067"/>
                  <a:pt x="1148861" y="211964"/>
                  <a:pt x="1148861" y="211964"/>
                </a:cubicBezTo>
                <a:cubicBezTo>
                  <a:pt x="1184267" y="164758"/>
                  <a:pt x="1160584" y="207073"/>
                  <a:pt x="1160584" y="112318"/>
                </a:cubicBezTo>
                <a:cubicBezTo>
                  <a:pt x="1160584" y="106140"/>
                  <a:pt x="1163937" y="124256"/>
                  <a:pt x="1166446" y="129902"/>
                </a:cubicBezTo>
                <a:cubicBezTo>
                  <a:pt x="1171769" y="141879"/>
                  <a:pt x="1178169" y="153348"/>
                  <a:pt x="1184031" y="165071"/>
                </a:cubicBezTo>
                <a:cubicBezTo>
                  <a:pt x="1185985" y="174840"/>
                  <a:pt x="1187476" y="184714"/>
                  <a:pt x="1189892" y="194379"/>
                </a:cubicBezTo>
                <a:cubicBezTo>
                  <a:pt x="1211581" y="281140"/>
                  <a:pt x="1199341" y="224038"/>
                  <a:pt x="1195754" y="206102"/>
                </a:cubicBezTo>
                <a:cubicBezTo>
                  <a:pt x="1193800" y="178748"/>
                  <a:pt x="1189892" y="151464"/>
                  <a:pt x="1189892" y="124041"/>
                </a:cubicBezTo>
                <a:cubicBezTo>
                  <a:pt x="1189892" y="115985"/>
                  <a:pt x="1188548" y="104197"/>
                  <a:pt x="1195754" y="100594"/>
                </a:cubicBezTo>
                <a:cubicBezTo>
                  <a:pt x="1201280" y="97831"/>
                  <a:pt x="1198188" y="113038"/>
                  <a:pt x="1201615" y="118179"/>
                </a:cubicBezTo>
                <a:cubicBezTo>
                  <a:pt x="1206213" y="125076"/>
                  <a:pt x="1213338" y="129902"/>
                  <a:pt x="1219200" y="135764"/>
                </a:cubicBezTo>
                <a:cubicBezTo>
                  <a:pt x="1223108" y="153349"/>
                  <a:pt x="1226873" y="170966"/>
                  <a:pt x="1230923" y="188518"/>
                </a:cubicBezTo>
                <a:cubicBezTo>
                  <a:pt x="1232734" y="196368"/>
                  <a:pt x="1236784" y="220020"/>
                  <a:pt x="1236784" y="211964"/>
                </a:cubicBezTo>
                <a:cubicBezTo>
                  <a:pt x="1236784" y="197814"/>
                  <a:pt x="1229687" y="178949"/>
                  <a:pt x="1225061" y="165071"/>
                </a:cubicBezTo>
                <a:cubicBezTo>
                  <a:pt x="1223107" y="143579"/>
                  <a:pt x="1221722" y="122027"/>
                  <a:pt x="1219200" y="100594"/>
                </a:cubicBezTo>
                <a:cubicBezTo>
                  <a:pt x="1213818" y="54844"/>
                  <a:pt x="1208802" y="79032"/>
                  <a:pt x="1219200" y="47841"/>
                </a:cubicBezTo>
                <a:cubicBezTo>
                  <a:pt x="1223108" y="53702"/>
                  <a:pt x="1228062" y="58988"/>
                  <a:pt x="1230923" y="65425"/>
                </a:cubicBezTo>
                <a:cubicBezTo>
                  <a:pt x="1251555" y="111847"/>
                  <a:pt x="1259057" y="165462"/>
                  <a:pt x="1289538" y="206102"/>
                </a:cubicBezTo>
                <a:lnTo>
                  <a:pt x="1307123" y="229548"/>
                </a:lnTo>
                <a:cubicBezTo>
                  <a:pt x="1309077" y="188517"/>
                  <a:pt x="1308185" y="147252"/>
                  <a:pt x="1312984" y="106456"/>
                </a:cubicBezTo>
                <a:cubicBezTo>
                  <a:pt x="1313925" y="98455"/>
                  <a:pt x="1317098" y="122038"/>
                  <a:pt x="1318846" y="129902"/>
                </a:cubicBezTo>
                <a:cubicBezTo>
                  <a:pt x="1328278" y="172345"/>
                  <a:pt x="1320093" y="145370"/>
                  <a:pt x="1330569" y="176794"/>
                </a:cubicBezTo>
                <a:cubicBezTo>
                  <a:pt x="1328615" y="157256"/>
                  <a:pt x="1328821" y="137379"/>
                  <a:pt x="1324707" y="118179"/>
                </a:cubicBezTo>
                <a:cubicBezTo>
                  <a:pt x="1315259" y="74091"/>
                  <a:pt x="1306658" y="113711"/>
                  <a:pt x="1318846" y="77148"/>
                </a:cubicBezTo>
                <a:cubicBezTo>
                  <a:pt x="1326661" y="88871"/>
                  <a:pt x="1338875" y="98649"/>
                  <a:pt x="1342292" y="112318"/>
                </a:cubicBezTo>
                <a:cubicBezTo>
                  <a:pt x="1344246" y="120133"/>
                  <a:pt x="1346713" y="127838"/>
                  <a:pt x="1348154" y="135764"/>
                </a:cubicBezTo>
                <a:cubicBezTo>
                  <a:pt x="1352931" y="162037"/>
                  <a:pt x="1357082" y="204393"/>
                  <a:pt x="1359877" y="229548"/>
                </a:cubicBezTo>
                <a:cubicBezTo>
                  <a:pt x="1361831" y="219779"/>
                  <a:pt x="1365738" y="210203"/>
                  <a:pt x="1365738" y="200241"/>
                </a:cubicBezTo>
                <a:cubicBezTo>
                  <a:pt x="1365738" y="154910"/>
                  <a:pt x="1350780" y="122024"/>
                  <a:pt x="1365738" y="77148"/>
                </a:cubicBezTo>
                <a:cubicBezTo>
                  <a:pt x="1367966" y="70465"/>
                  <a:pt x="1377461" y="69333"/>
                  <a:pt x="1383323" y="65425"/>
                </a:cubicBezTo>
                <a:cubicBezTo>
                  <a:pt x="1400081" y="93356"/>
                  <a:pt x="1403877" y="92237"/>
                  <a:pt x="1406769" y="124041"/>
                </a:cubicBezTo>
                <a:cubicBezTo>
                  <a:pt x="1416927" y="235771"/>
                  <a:pt x="1388155" y="199211"/>
                  <a:pt x="1430215" y="241271"/>
                </a:cubicBezTo>
                <a:cubicBezTo>
                  <a:pt x="1440789" y="225410"/>
                  <a:pt x="1446224" y="218833"/>
                  <a:pt x="1453661" y="200241"/>
                </a:cubicBezTo>
                <a:cubicBezTo>
                  <a:pt x="1458250" y="188767"/>
                  <a:pt x="1465384" y="165071"/>
                  <a:pt x="1465384" y="165071"/>
                </a:cubicBezTo>
                <a:cubicBezTo>
                  <a:pt x="1463430" y="129902"/>
                  <a:pt x="1454167" y="94378"/>
                  <a:pt x="1459523" y="59564"/>
                </a:cubicBezTo>
                <a:cubicBezTo>
                  <a:pt x="1461255" y="48304"/>
                  <a:pt x="1472012" y="78681"/>
                  <a:pt x="1477107" y="88871"/>
                </a:cubicBezTo>
                <a:cubicBezTo>
                  <a:pt x="1485713" y="106083"/>
                  <a:pt x="1493153" y="123862"/>
                  <a:pt x="1500554" y="141625"/>
                </a:cubicBezTo>
                <a:cubicBezTo>
                  <a:pt x="1502930" y="147328"/>
                  <a:pt x="1503652" y="153684"/>
                  <a:pt x="1506415" y="159210"/>
                </a:cubicBezTo>
                <a:cubicBezTo>
                  <a:pt x="1509565" y="165511"/>
                  <a:pt x="1514230" y="170933"/>
                  <a:pt x="1518138" y="176794"/>
                </a:cubicBezTo>
                <a:cubicBezTo>
                  <a:pt x="1520092" y="157256"/>
                  <a:pt x="1525399" y="137765"/>
                  <a:pt x="1524000" y="118179"/>
                </a:cubicBezTo>
                <a:cubicBezTo>
                  <a:pt x="1523378" y="109463"/>
                  <a:pt x="1515345" y="102914"/>
                  <a:pt x="1512277" y="94733"/>
                </a:cubicBezTo>
                <a:cubicBezTo>
                  <a:pt x="1509448" y="87190"/>
                  <a:pt x="1508369" y="79102"/>
                  <a:pt x="1506415" y="71287"/>
                </a:cubicBezTo>
                <a:cubicBezTo>
                  <a:pt x="1508369" y="65425"/>
                  <a:pt x="1506160" y="52828"/>
                  <a:pt x="1512277" y="53702"/>
                </a:cubicBezTo>
                <a:cubicBezTo>
                  <a:pt x="1518221" y="54551"/>
                  <a:pt x="1562075" y="88120"/>
                  <a:pt x="1570892" y="94733"/>
                </a:cubicBezTo>
                <a:cubicBezTo>
                  <a:pt x="1572846" y="131856"/>
                  <a:pt x="1573388" y="169080"/>
                  <a:pt x="1576754" y="206102"/>
                </a:cubicBezTo>
                <a:cubicBezTo>
                  <a:pt x="1577313" y="212255"/>
                  <a:pt x="1579852" y="218161"/>
                  <a:pt x="1582615" y="223687"/>
                </a:cubicBezTo>
                <a:cubicBezTo>
                  <a:pt x="1585765" y="229988"/>
                  <a:pt x="1594338" y="241271"/>
                  <a:pt x="1594338" y="241271"/>
                </a:cubicBezTo>
                <a:lnTo>
                  <a:pt x="1594338" y="241271"/>
                </a:lnTo>
                <a:lnTo>
                  <a:pt x="2004646" y="241271"/>
                </a:lnTo>
                <a:lnTo>
                  <a:pt x="2004646" y="176794"/>
                </a:lnTo>
                <a:cubicBezTo>
                  <a:pt x="1992314" y="65813"/>
                  <a:pt x="2009013" y="182529"/>
                  <a:pt x="1981200" y="71287"/>
                </a:cubicBezTo>
                <a:cubicBezTo>
                  <a:pt x="1979246" y="63472"/>
                  <a:pt x="1977551" y="55587"/>
                  <a:pt x="1975338" y="47841"/>
                </a:cubicBezTo>
                <a:cubicBezTo>
                  <a:pt x="1973641" y="41900"/>
                  <a:pt x="1963951" y="33019"/>
                  <a:pt x="1969477" y="30256"/>
                </a:cubicBezTo>
                <a:cubicBezTo>
                  <a:pt x="1975778" y="27105"/>
                  <a:pt x="1981200" y="38071"/>
                  <a:pt x="1987061" y="41979"/>
                </a:cubicBezTo>
                <a:cubicBezTo>
                  <a:pt x="1990969" y="53702"/>
                  <a:pt x="1993258" y="66095"/>
                  <a:pt x="1998784" y="77148"/>
                </a:cubicBezTo>
                <a:cubicBezTo>
                  <a:pt x="2011067" y="101714"/>
                  <a:pt x="2012254" y="102465"/>
                  <a:pt x="2022231" y="129902"/>
                </a:cubicBezTo>
                <a:cubicBezTo>
                  <a:pt x="2028879" y="148183"/>
                  <a:pt x="2035927" y="169075"/>
                  <a:pt x="2039815" y="188518"/>
                </a:cubicBezTo>
                <a:cubicBezTo>
                  <a:pt x="2040198" y="190434"/>
                  <a:pt x="2039815" y="192425"/>
                  <a:pt x="2039815" y="194379"/>
                </a:cubicBezTo>
                <a:lnTo>
                  <a:pt x="2051538" y="235410"/>
                </a:lnTo>
                <a:cubicBezTo>
                  <a:pt x="2049584" y="208056"/>
                  <a:pt x="2048881" y="180584"/>
                  <a:pt x="2045677" y="153348"/>
                </a:cubicBezTo>
                <a:cubicBezTo>
                  <a:pt x="2044955" y="147212"/>
                  <a:pt x="2041512" y="141705"/>
                  <a:pt x="2039815" y="135764"/>
                </a:cubicBezTo>
                <a:cubicBezTo>
                  <a:pt x="2037602" y="128018"/>
                  <a:pt x="2035908" y="120133"/>
                  <a:pt x="2033954" y="112318"/>
                </a:cubicBezTo>
                <a:cubicBezTo>
                  <a:pt x="2035908" y="86918"/>
                  <a:pt x="2026314" y="57721"/>
                  <a:pt x="2039815" y="36118"/>
                </a:cubicBezTo>
                <a:cubicBezTo>
                  <a:pt x="2046445" y="25509"/>
                  <a:pt x="2056630" y="54816"/>
                  <a:pt x="2063261" y="65425"/>
                </a:cubicBezTo>
                <a:cubicBezTo>
                  <a:pt x="2066536" y="70665"/>
                  <a:pt x="2066828" y="77273"/>
                  <a:pt x="2069123" y="83010"/>
                </a:cubicBezTo>
                <a:cubicBezTo>
                  <a:pt x="2074649" y="96826"/>
                  <a:pt x="2081622" y="110057"/>
                  <a:pt x="2086707" y="124041"/>
                </a:cubicBezTo>
                <a:cubicBezTo>
                  <a:pt x="2089460" y="131612"/>
                  <a:pt x="2090356" y="139741"/>
                  <a:pt x="2092569" y="147487"/>
                </a:cubicBezTo>
                <a:cubicBezTo>
                  <a:pt x="2104584" y="189537"/>
                  <a:pt x="2092378" y="134802"/>
                  <a:pt x="2104292" y="194379"/>
                </a:cubicBezTo>
                <a:cubicBezTo>
                  <a:pt x="2106246" y="182656"/>
                  <a:pt x="2108842" y="171022"/>
                  <a:pt x="2110154" y="159210"/>
                </a:cubicBezTo>
                <a:cubicBezTo>
                  <a:pt x="2112752" y="135826"/>
                  <a:pt x="2108575" y="111191"/>
                  <a:pt x="2116015" y="88871"/>
                </a:cubicBezTo>
                <a:cubicBezTo>
                  <a:pt x="2119773" y="77596"/>
                  <a:pt x="2119299" y="112439"/>
                  <a:pt x="2121877" y="124041"/>
                </a:cubicBezTo>
                <a:cubicBezTo>
                  <a:pt x="2123217" y="130072"/>
                  <a:pt x="2126240" y="135631"/>
                  <a:pt x="2127738" y="141625"/>
                </a:cubicBezTo>
                <a:lnTo>
                  <a:pt x="2139461" y="188518"/>
                </a:lnTo>
                <a:cubicBezTo>
                  <a:pt x="2172734" y="155242"/>
                  <a:pt x="2154914" y="178924"/>
                  <a:pt x="2145323" y="83010"/>
                </a:cubicBezTo>
                <a:cubicBezTo>
                  <a:pt x="2144521" y="74994"/>
                  <a:pt x="2131405" y="59564"/>
                  <a:pt x="2139461" y="59564"/>
                </a:cubicBezTo>
                <a:cubicBezTo>
                  <a:pt x="2149230" y="59564"/>
                  <a:pt x="2151868" y="74726"/>
                  <a:pt x="2157046" y="83010"/>
                </a:cubicBezTo>
                <a:cubicBezTo>
                  <a:pt x="2169910" y="103592"/>
                  <a:pt x="2167153" y="104100"/>
                  <a:pt x="2174631" y="124041"/>
                </a:cubicBezTo>
                <a:cubicBezTo>
                  <a:pt x="2178325" y="133893"/>
                  <a:pt x="2182446" y="143579"/>
                  <a:pt x="2186354" y="153348"/>
                </a:cubicBezTo>
                <a:cubicBezTo>
                  <a:pt x="2188308" y="163117"/>
                  <a:pt x="2190806" y="172793"/>
                  <a:pt x="2192215" y="182656"/>
                </a:cubicBezTo>
                <a:cubicBezTo>
                  <a:pt x="2198509" y="226711"/>
                  <a:pt x="2198077" y="255882"/>
                  <a:pt x="2198077" y="223687"/>
                </a:cubicBezTo>
                <a:lnTo>
                  <a:pt x="2215661" y="229548"/>
                </a:lnTo>
                <a:lnTo>
                  <a:pt x="2414954" y="229548"/>
                </a:lnTo>
                <a:lnTo>
                  <a:pt x="2414954" y="165071"/>
                </a:lnTo>
                <a:cubicBezTo>
                  <a:pt x="2411046" y="147487"/>
                  <a:pt x="2408529" y="129535"/>
                  <a:pt x="2403231" y="112318"/>
                </a:cubicBezTo>
                <a:cubicBezTo>
                  <a:pt x="2400661" y="103966"/>
                  <a:pt x="2392020" y="97594"/>
                  <a:pt x="2391507" y="88871"/>
                </a:cubicBezTo>
                <a:cubicBezTo>
                  <a:pt x="2390011" y="63440"/>
                  <a:pt x="2395415" y="38071"/>
                  <a:pt x="2397369" y="12671"/>
                </a:cubicBezTo>
                <a:cubicBezTo>
                  <a:pt x="2403231" y="18533"/>
                  <a:pt x="2410136" y="23510"/>
                  <a:pt x="2414954" y="30256"/>
                </a:cubicBezTo>
                <a:cubicBezTo>
                  <a:pt x="2422399" y="40679"/>
                  <a:pt x="2428893" y="58529"/>
                  <a:pt x="2432538" y="71287"/>
                </a:cubicBezTo>
                <a:cubicBezTo>
                  <a:pt x="2434751" y="79033"/>
                  <a:pt x="2436187" y="86987"/>
                  <a:pt x="2438400" y="94733"/>
                </a:cubicBezTo>
                <a:cubicBezTo>
                  <a:pt x="2440097" y="100674"/>
                  <a:pt x="2442307" y="106456"/>
                  <a:pt x="2444261" y="112318"/>
                </a:cubicBezTo>
                <a:cubicBezTo>
                  <a:pt x="2446215" y="125995"/>
                  <a:pt x="2447414" y="139801"/>
                  <a:pt x="2450123" y="153348"/>
                </a:cubicBezTo>
                <a:cubicBezTo>
                  <a:pt x="2451335" y="159407"/>
                  <a:pt x="2450458" y="173696"/>
                  <a:pt x="2455984" y="170933"/>
                </a:cubicBezTo>
                <a:cubicBezTo>
                  <a:pt x="2463190" y="167331"/>
                  <a:pt x="2459892" y="155302"/>
                  <a:pt x="2461846" y="147487"/>
                </a:cubicBezTo>
                <a:cubicBezTo>
                  <a:pt x="2463800" y="116225"/>
                  <a:pt x="2460664" y="84222"/>
                  <a:pt x="2467707" y="53702"/>
                </a:cubicBezTo>
                <a:cubicBezTo>
                  <a:pt x="2469291" y="46837"/>
                  <a:pt x="2475697" y="65313"/>
                  <a:pt x="2479431" y="71287"/>
                </a:cubicBezTo>
                <a:cubicBezTo>
                  <a:pt x="2485469" y="80948"/>
                  <a:pt x="2491614" y="90563"/>
                  <a:pt x="2497015" y="100594"/>
                </a:cubicBezTo>
                <a:cubicBezTo>
                  <a:pt x="2506438" y="118094"/>
                  <a:pt x="2520869" y="143253"/>
                  <a:pt x="2526323" y="165071"/>
                </a:cubicBezTo>
                <a:cubicBezTo>
                  <a:pt x="2528739" y="174736"/>
                  <a:pt x="2530230" y="184610"/>
                  <a:pt x="2532184" y="194379"/>
                </a:cubicBezTo>
                <a:cubicBezTo>
                  <a:pt x="2534138" y="182656"/>
                  <a:pt x="2538046" y="171095"/>
                  <a:pt x="2538046" y="159210"/>
                </a:cubicBezTo>
                <a:cubicBezTo>
                  <a:pt x="2538046" y="146116"/>
                  <a:pt x="2524186" y="116390"/>
                  <a:pt x="2520461" y="106456"/>
                </a:cubicBezTo>
                <a:cubicBezTo>
                  <a:pt x="2510415" y="79666"/>
                  <a:pt x="2517480" y="94532"/>
                  <a:pt x="2508738" y="59564"/>
                </a:cubicBezTo>
                <a:cubicBezTo>
                  <a:pt x="2507239" y="53570"/>
                  <a:pt x="2504831" y="47841"/>
                  <a:pt x="2502877" y="41979"/>
                </a:cubicBezTo>
                <a:cubicBezTo>
                  <a:pt x="2504831" y="32210"/>
                  <a:pt x="2503795" y="21321"/>
                  <a:pt x="2508738" y="12671"/>
                </a:cubicBezTo>
                <a:cubicBezTo>
                  <a:pt x="2525275" y="-16270"/>
                  <a:pt x="2534821" y="11674"/>
                  <a:pt x="2543907" y="24394"/>
                </a:cubicBezTo>
                <a:cubicBezTo>
                  <a:pt x="2548002" y="30127"/>
                  <a:pt x="2551723" y="36117"/>
                  <a:pt x="2555631" y="41979"/>
                </a:cubicBezTo>
                <a:cubicBezTo>
                  <a:pt x="2557585" y="49794"/>
                  <a:pt x="2559177" y="57709"/>
                  <a:pt x="2561492" y="65425"/>
                </a:cubicBezTo>
                <a:cubicBezTo>
                  <a:pt x="2565043" y="77261"/>
                  <a:pt x="2570218" y="88606"/>
                  <a:pt x="2573215" y="100594"/>
                </a:cubicBezTo>
                <a:cubicBezTo>
                  <a:pt x="2575169" y="108410"/>
                  <a:pt x="2577329" y="116177"/>
                  <a:pt x="2579077" y="124041"/>
                </a:cubicBezTo>
                <a:cubicBezTo>
                  <a:pt x="2581238" y="133766"/>
                  <a:pt x="2582522" y="143683"/>
                  <a:pt x="2584938" y="153348"/>
                </a:cubicBezTo>
                <a:cubicBezTo>
                  <a:pt x="2586437" y="159342"/>
                  <a:pt x="2588846" y="165071"/>
                  <a:pt x="2590800" y="170933"/>
                </a:cubicBezTo>
                <a:cubicBezTo>
                  <a:pt x="2594708" y="161164"/>
                  <a:pt x="2600157" y="151877"/>
                  <a:pt x="2602523" y="141625"/>
                </a:cubicBezTo>
                <a:cubicBezTo>
                  <a:pt x="2606065" y="126276"/>
                  <a:pt x="2605794" y="110271"/>
                  <a:pt x="2608384" y="94733"/>
                </a:cubicBezTo>
                <a:cubicBezTo>
                  <a:pt x="2609708" y="86787"/>
                  <a:pt x="2612292" y="79102"/>
                  <a:pt x="2614246" y="71287"/>
                </a:cubicBezTo>
                <a:cubicBezTo>
                  <a:pt x="2616200" y="55656"/>
                  <a:pt x="2612002" y="37902"/>
                  <a:pt x="2620107" y="24394"/>
                </a:cubicBezTo>
                <a:cubicBezTo>
                  <a:pt x="2623732" y="18353"/>
                  <a:pt x="2628336" y="35862"/>
                  <a:pt x="2631831" y="41979"/>
                </a:cubicBezTo>
                <a:cubicBezTo>
                  <a:pt x="2640644" y="57401"/>
                  <a:pt x="2649480" y="78307"/>
                  <a:pt x="2655277" y="94733"/>
                </a:cubicBezTo>
                <a:cubicBezTo>
                  <a:pt x="2702072" y="227320"/>
                  <a:pt x="2665949" y="123294"/>
                  <a:pt x="2684584" y="188518"/>
                </a:cubicBezTo>
                <a:cubicBezTo>
                  <a:pt x="2701405" y="247392"/>
                  <a:pt x="2677981" y="156236"/>
                  <a:pt x="2696307" y="229548"/>
                </a:cubicBezTo>
                <a:cubicBezTo>
                  <a:pt x="2700215" y="223687"/>
                  <a:pt x="2707393" y="218980"/>
                  <a:pt x="2708031" y="211964"/>
                </a:cubicBezTo>
                <a:cubicBezTo>
                  <a:pt x="2709861" y="191838"/>
                  <a:pt x="2701545" y="162576"/>
                  <a:pt x="2696307" y="141625"/>
                </a:cubicBezTo>
                <a:cubicBezTo>
                  <a:pt x="2698261" y="116225"/>
                  <a:pt x="2699192" y="90726"/>
                  <a:pt x="2702169" y="65425"/>
                </a:cubicBezTo>
                <a:cubicBezTo>
                  <a:pt x="2703110" y="57424"/>
                  <a:pt x="2700216" y="43933"/>
                  <a:pt x="2708031" y="41979"/>
                </a:cubicBezTo>
                <a:cubicBezTo>
                  <a:pt x="2716073" y="39969"/>
                  <a:pt x="2720308" y="53196"/>
                  <a:pt x="2725615" y="59564"/>
                </a:cubicBezTo>
                <a:cubicBezTo>
                  <a:pt x="2732060" y="67299"/>
                  <a:pt x="2752470" y="102368"/>
                  <a:pt x="2754923" y="106456"/>
                </a:cubicBezTo>
                <a:cubicBezTo>
                  <a:pt x="2756877" y="124041"/>
                  <a:pt x="2758094" y="141723"/>
                  <a:pt x="2760784" y="159210"/>
                </a:cubicBezTo>
                <a:cubicBezTo>
                  <a:pt x="2762886" y="172872"/>
                  <a:pt x="2768132" y="187115"/>
                  <a:pt x="2772507" y="200241"/>
                </a:cubicBezTo>
                <a:cubicBezTo>
                  <a:pt x="2783835" y="132277"/>
                  <a:pt x="2781721" y="164246"/>
                  <a:pt x="2766646" y="53702"/>
                </a:cubicBezTo>
                <a:cubicBezTo>
                  <a:pt x="2765811" y="47580"/>
                  <a:pt x="2755258" y="38881"/>
                  <a:pt x="2760784" y="36118"/>
                </a:cubicBezTo>
                <a:cubicBezTo>
                  <a:pt x="2767085" y="32968"/>
                  <a:pt x="2772507" y="43933"/>
                  <a:pt x="2778369" y="47841"/>
                </a:cubicBezTo>
                <a:cubicBezTo>
                  <a:pt x="2784231" y="57610"/>
                  <a:pt x="2790859" y="66958"/>
                  <a:pt x="2795954" y="77148"/>
                </a:cubicBezTo>
                <a:cubicBezTo>
                  <a:pt x="2800156" y="85552"/>
                  <a:pt x="2805801" y="110674"/>
                  <a:pt x="2807677" y="118179"/>
                </a:cubicBezTo>
                <a:cubicBezTo>
                  <a:pt x="2811281" y="165031"/>
                  <a:pt x="2806144" y="178824"/>
                  <a:pt x="2819400" y="211964"/>
                </a:cubicBezTo>
                <a:cubicBezTo>
                  <a:pt x="2821023" y="216020"/>
                  <a:pt x="2823307" y="219779"/>
                  <a:pt x="2825261" y="223687"/>
                </a:cubicBezTo>
                <a:lnTo>
                  <a:pt x="2825261" y="223687"/>
                </a:lnTo>
                <a:lnTo>
                  <a:pt x="3604846" y="223687"/>
                </a:lnTo>
                <a:lnTo>
                  <a:pt x="3622431" y="200241"/>
                </a:lnTo>
                <a:cubicBezTo>
                  <a:pt x="3624385" y="182656"/>
                  <a:pt x="3627153" y="165143"/>
                  <a:pt x="3628292" y="147487"/>
                </a:cubicBezTo>
                <a:cubicBezTo>
                  <a:pt x="3631062" y="104547"/>
                  <a:pt x="3628069" y="61130"/>
                  <a:pt x="3634154" y="18533"/>
                </a:cubicBezTo>
                <a:cubicBezTo>
                  <a:pt x="3636382" y="2939"/>
                  <a:pt x="3636715" y="50022"/>
                  <a:pt x="3640015" y="65425"/>
                </a:cubicBezTo>
                <a:cubicBezTo>
                  <a:pt x="3642604" y="77508"/>
                  <a:pt x="3649314" y="88477"/>
                  <a:pt x="3651738" y="100594"/>
                </a:cubicBezTo>
                <a:cubicBezTo>
                  <a:pt x="3666077" y="172285"/>
                  <a:pt x="3649944" y="97923"/>
                  <a:pt x="3663461" y="147487"/>
                </a:cubicBezTo>
                <a:cubicBezTo>
                  <a:pt x="3667700" y="163031"/>
                  <a:pt x="3675184" y="194379"/>
                  <a:pt x="3675184" y="194379"/>
                </a:cubicBezTo>
                <a:cubicBezTo>
                  <a:pt x="3677138" y="184610"/>
                  <a:pt x="3680219" y="174999"/>
                  <a:pt x="3681046" y="165071"/>
                </a:cubicBezTo>
                <a:cubicBezTo>
                  <a:pt x="3684133" y="128025"/>
                  <a:pt x="3672609" y="88017"/>
                  <a:pt x="3686907" y="53702"/>
                </a:cubicBezTo>
                <a:cubicBezTo>
                  <a:pt x="3692966" y="39161"/>
                  <a:pt x="3702538" y="81056"/>
                  <a:pt x="3710354" y="94733"/>
                </a:cubicBezTo>
                <a:cubicBezTo>
                  <a:pt x="3712308" y="104502"/>
                  <a:pt x="3714700" y="114194"/>
                  <a:pt x="3716215" y="124041"/>
                </a:cubicBezTo>
                <a:cubicBezTo>
                  <a:pt x="3725683" y="185584"/>
                  <a:pt x="3715982" y="152647"/>
                  <a:pt x="3727938" y="188518"/>
                </a:cubicBezTo>
                <a:cubicBezTo>
                  <a:pt x="3731846" y="180702"/>
                  <a:pt x="3738280" y="173699"/>
                  <a:pt x="3739661" y="165071"/>
                </a:cubicBezTo>
                <a:cubicBezTo>
                  <a:pt x="3746173" y="124372"/>
                  <a:pt x="3740764" y="81804"/>
                  <a:pt x="3751384" y="41979"/>
                </a:cubicBezTo>
                <a:cubicBezTo>
                  <a:pt x="3754568" y="30039"/>
                  <a:pt x="3757581" y="66095"/>
                  <a:pt x="3763107" y="77148"/>
                </a:cubicBezTo>
                <a:cubicBezTo>
                  <a:pt x="3770923" y="92779"/>
                  <a:pt x="3779164" y="108205"/>
                  <a:pt x="3786554" y="124041"/>
                </a:cubicBezTo>
                <a:cubicBezTo>
                  <a:pt x="3792846" y="137525"/>
                  <a:pt x="3797484" y="151762"/>
                  <a:pt x="3804138" y="165071"/>
                </a:cubicBezTo>
                <a:cubicBezTo>
                  <a:pt x="3807288" y="171372"/>
                  <a:pt x="3812710" y="176355"/>
                  <a:pt x="3815861" y="182656"/>
                </a:cubicBezTo>
                <a:cubicBezTo>
                  <a:pt x="3823577" y="198087"/>
                  <a:pt x="3821723" y="201380"/>
                  <a:pt x="3821723" y="217825"/>
                </a:cubicBezTo>
                <a:lnTo>
                  <a:pt x="3821723" y="217825"/>
                </a:lnTo>
                <a:lnTo>
                  <a:pt x="6764215" y="217825"/>
                </a:lnTo>
                <a:lnTo>
                  <a:pt x="6770077" y="18533"/>
                </a:lnTo>
                <a:cubicBezTo>
                  <a:pt x="6787662" y="38071"/>
                  <a:pt x="6807939" y="55487"/>
                  <a:pt x="6822831" y="77148"/>
                </a:cubicBezTo>
                <a:cubicBezTo>
                  <a:pt x="6829832" y="87331"/>
                  <a:pt x="6830646" y="100595"/>
                  <a:pt x="6834554" y="112318"/>
                </a:cubicBezTo>
                <a:lnTo>
                  <a:pt x="6840415" y="129902"/>
                </a:lnTo>
                <a:cubicBezTo>
                  <a:pt x="6842369" y="135764"/>
                  <a:pt x="6844779" y="141493"/>
                  <a:pt x="6846277" y="147487"/>
                </a:cubicBezTo>
                <a:lnTo>
                  <a:pt x="6852138" y="170933"/>
                </a:lnTo>
                <a:cubicBezTo>
                  <a:pt x="6854092" y="127948"/>
                  <a:pt x="6849136" y="84085"/>
                  <a:pt x="6858000" y="41979"/>
                </a:cubicBezTo>
                <a:cubicBezTo>
                  <a:pt x="6859708" y="33867"/>
                  <a:pt x="6870986" y="52667"/>
                  <a:pt x="6875584" y="59564"/>
                </a:cubicBezTo>
                <a:cubicBezTo>
                  <a:pt x="6882854" y="70470"/>
                  <a:pt x="6887626" y="82856"/>
                  <a:pt x="6893169" y="94733"/>
                </a:cubicBezTo>
                <a:cubicBezTo>
                  <a:pt x="6943516" y="202618"/>
                  <a:pt x="6893312" y="100883"/>
                  <a:pt x="6934200" y="182656"/>
                </a:cubicBezTo>
                <a:cubicBezTo>
                  <a:pt x="6949035" y="138145"/>
                  <a:pt x="6932649" y="197003"/>
                  <a:pt x="6928338" y="106456"/>
                </a:cubicBezTo>
                <a:cubicBezTo>
                  <a:pt x="6927312" y="84899"/>
                  <a:pt x="6932246" y="63471"/>
                  <a:pt x="6934200" y="41979"/>
                </a:cubicBezTo>
                <a:cubicBezTo>
                  <a:pt x="6942015" y="45887"/>
                  <a:pt x="6951960" y="47068"/>
                  <a:pt x="6957646" y="53702"/>
                </a:cubicBezTo>
                <a:cubicBezTo>
                  <a:pt x="6970228" y="68381"/>
                  <a:pt x="6969996" y="95303"/>
                  <a:pt x="6975231" y="112318"/>
                </a:cubicBezTo>
                <a:cubicBezTo>
                  <a:pt x="6983225" y="138299"/>
                  <a:pt x="6988646" y="156928"/>
                  <a:pt x="7004538" y="176794"/>
                </a:cubicBezTo>
                <a:cubicBezTo>
                  <a:pt x="7007990" y="181110"/>
                  <a:pt x="7012353" y="184610"/>
                  <a:pt x="7016261" y="188518"/>
                </a:cubicBezTo>
                <a:cubicBezTo>
                  <a:pt x="7014307" y="165072"/>
                  <a:pt x="7013509" y="141500"/>
                  <a:pt x="7010400" y="118179"/>
                </a:cubicBezTo>
                <a:cubicBezTo>
                  <a:pt x="7009583" y="112054"/>
                  <a:pt x="7006235" y="106535"/>
                  <a:pt x="7004538" y="100594"/>
                </a:cubicBezTo>
                <a:cubicBezTo>
                  <a:pt x="7002325" y="92848"/>
                  <a:pt x="7000631" y="84963"/>
                  <a:pt x="6998677" y="77148"/>
                </a:cubicBezTo>
                <a:cubicBezTo>
                  <a:pt x="7000631" y="63471"/>
                  <a:pt x="6992181" y="42296"/>
                  <a:pt x="7004538" y="36118"/>
                </a:cubicBezTo>
                <a:cubicBezTo>
                  <a:pt x="7015728" y="30523"/>
                  <a:pt x="7026725" y="49278"/>
                  <a:pt x="7033846" y="59564"/>
                </a:cubicBezTo>
                <a:cubicBezTo>
                  <a:pt x="7044799" y="75386"/>
                  <a:pt x="7048330" y="95289"/>
                  <a:pt x="7057292" y="112318"/>
                </a:cubicBezTo>
                <a:cubicBezTo>
                  <a:pt x="7067904" y="132481"/>
                  <a:pt x="7082271" y="150553"/>
                  <a:pt x="7092461" y="170933"/>
                </a:cubicBezTo>
                <a:lnTo>
                  <a:pt x="7104184" y="194379"/>
                </a:lnTo>
                <a:cubicBezTo>
                  <a:pt x="7106138" y="182656"/>
                  <a:pt x="7108970" y="171046"/>
                  <a:pt x="7110046" y="159210"/>
                </a:cubicBezTo>
                <a:cubicBezTo>
                  <a:pt x="7118531" y="65871"/>
                  <a:pt x="7107764" y="32855"/>
                  <a:pt x="7121769" y="88871"/>
                </a:cubicBezTo>
                <a:cubicBezTo>
                  <a:pt x="7123723" y="110363"/>
                  <a:pt x="7123109" y="132246"/>
                  <a:pt x="7127631" y="153348"/>
                </a:cubicBezTo>
                <a:cubicBezTo>
                  <a:pt x="7129107" y="160236"/>
                  <a:pt x="7136579" y="164458"/>
                  <a:pt x="7139354" y="170933"/>
                </a:cubicBezTo>
                <a:cubicBezTo>
                  <a:pt x="7142527" y="178338"/>
                  <a:pt x="7143261" y="186564"/>
                  <a:pt x="7145215" y="194379"/>
                </a:cubicBezTo>
                <a:cubicBezTo>
                  <a:pt x="7152035" y="126187"/>
                  <a:pt x="7154629" y="134880"/>
                  <a:pt x="7145215" y="59564"/>
                </a:cubicBezTo>
                <a:cubicBezTo>
                  <a:pt x="7144449" y="53433"/>
                  <a:pt x="7141308" y="47841"/>
                  <a:pt x="7139354" y="41979"/>
                </a:cubicBezTo>
                <a:cubicBezTo>
                  <a:pt x="7145215" y="38071"/>
                  <a:pt x="7150342" y="27782"/>
                  <a:pt x="7156938" y="30256"/>
                </a:cubicBezTo>
                <a:cubicBezTo>
                  <a:pt x="7195111" y="44571"/>
                  <a:pt x="7179866" y="55115"/>
                  <a:pt x="7192107" y="77148"/>
                </a:cubicBezTo>
                <a:cubicBezTo>
                  <a:pt x="7198950" y="89465"/>
                  <a:pt x="7208962" y="99866"/>
                  <a:pt x="7215554" y="112318"/>
                </a:cubicBezTo>
                <a:cubicBezTo>
                  <a:pt x="7258208" y="192886"/>
                  <a:pt x="7225579" y="157511"/>
                  <a:pt x="7256584" y="188518"/>
                </a:cubicBezTo>
                <a:cubicBezTo>
                  <a:pt x="7258538" y="174841"/>
                  <a:pt x="7260620" y="161182"/>
                  <a:pt x="7262446" y="147487"/>
                </a:cubicBezTo>
                <a:cubicBezTo>
                  <a:pt x="7264528" y="131873"/>
                  <a:pt x="7262457" y="115220"/>
                  <a:pt x="7268307" y="100594"/>
                </a:cubicBezTo>
                <a:cubicBezTo>
                  <a:pt x="7270602" y="94857"/>
                  <a:pt x="7272577" y="112209"/>
                  <a:pt x="7274169" y="118179"/>
                </a:cubicBezTo>
                <a:cubicBezTo>
                  <a:pt x="7280396" y="141531"/>
                  <a:pt x="7285892" y="165072"/>
                  <a:pt x="7291754" y="188518"/>
                </a:cubicBezTo>
                <a:cubicBezTo>
                  <a:pt x="7321655" y="143666"/>
                  <a:pt x="7288303" y="199908"/>
                  <a:pt x="7309338" y="94733"/>
                </a:cubicBezTo>
                <a:cubicBezTo>
                  <a:pt x="7310550" y="88674"/>
                  <a:pt x="7312905" y="106581"/>
                  <a:pt x="7315200" y="112318"/>
                </a:cubicBezTo>
                <a:cubicBezTo>
                  <a:pt x="7330922" y="151623"/>
                  <a:pt x="7339494" y="162604"/>
                  <a:pt x="7350369" y="206102"/>
                </a:cubicBezTo>
                <a:lnTo>
                  <a:pt x="7356231" y="229548"/>
                </a:lnTo>
                <a:lnTo>
                  <a:pt x="7356231" y="188518"/>
                </a:lnTo>
                <a:lnTo>
                  <a:pt x="7696200" y="188518"/>
                </a:lnTo>
              </a:path>
            </a:pathLst>
          </a:cu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 name="Freeform 17"/>
          <p:cNvSpPr/>
          <p:nvPr/>
        </p:nvSpPr>
        <p:spPr>
          <a:xfrm>
            <a:off x="1172308" y="3839308"/>
            <a:ext cx="7690338" cy="574430"/>
          </a:xfrm>
          <a:custGeom>
            <a:avLst/>
            <a:gdLst>
              <a:gd name="connsiteX0" fmla="*/ 0 w 7690338"/>
              <a:gd name="connsiteY0" fmla="*/ 574430 h 574430"/>
              <a:gd name="connsiteX1" fmla="*/ 293077 w 7690338"/>
              <a:gd name="connsiteY1" fmla="*/ 574430 h 574430"/>
              <a:gd name="connsiteX2" fmla="*/ 293077 w 7690338"/>
              <a:gd name="connsiteY2" fmla="*/ 105507 h 574430"/>
              <a:gd name="connsiteX3" fmla="*/ 1101969 w 7690338"/>
              <a:gd name="connsiteY3" fmla="*/ 105507 h 574430"/>
              <a:gd name="connsiteX4" fmla="*/ 1101969 w 7690338"/>
              <a:gd name="connsiteY4" fmla="*/ 550984 h 574430"/>
              <a:gd name="connsiteX5" fmla="*/ 2104292 w 7690338"/>
              <a:gd name="connsiteY5" fmla="*/ 550984 h 574430"/>
              <a:gd name="connsiteX6" fmla="*/ 2104292 w 7690338"/>
              <a:gd name="connsiteY6" fmla="*/ 46892 h 574430"/>
              <a:gd name="connsiteX7" fmla="*/ 2526323 w 7690338"/>
              <a:gd name="connsiteY7" fmla="*/ 46892 h 574430"/>
              <a:gd name="connsiteX8" fmla="*/ 2526323 w 7690338"/>
              <a:gd name="connsiteY8" fmla="*/ 545123 h 574430"/>
              <a:gd name="connsiteX9" fmla="*/ 3657600 w 7690338"/>
              <a:gd name="connsiteY9" fmla="*/ 545123 h 574430"/>
              <a:gd name="connsiteX10" fmla="*/ 3657600 w 7690338"/>
              <a:gd name="connsiteY10" fmla="*/ 0 h 574430"/>
              <a:gd name="connsiteX11" fmla="*/ 6805246 w 7690338"/>
              <a:gd name="connsiteY11" fmla="*/ 0 h 574430"/>
              <a:gd name="connsiteX12" fmla="*/ 6805246 w 7690338"/>
              <a:gd name="connsiteY12" fmla="*/ 509954 h 574430"/>
              <a:gd name="connsiteX13" fmla="*/ 7690338 w 7690338"/>
              <a:gd name="connsiteY13" fmla="*/ 509954 h 574430"/>
              <a:gd name="connsiteX0" fmla="*/ 0 w 7690338"/>
              <a:gd name="connsiteY0" fmla="*/ 574430 h 574430"/>
              <a:gd name="connsiteX1" fmla="*/ 293077 w 7690338"/>
              <a:gd name="connsiteY1" fmla="*/ 574430 h 574430"/>
              <a:gd name="connsiteX2" fmla="*/ 293077 w 7690338"/>
              <a:gd name="connsiteY2" fmla="*/ 105507 h 574430"/>
              <a:gd name="connsiteX3" fmla="*/ 1101969 w 7690338"/>
              <a:gd name="connsiteY3" fmla="*/ 105507 h 574430"/>
              <a:gd name="connsiteX4" fmla="*/ 1101969 w 7690338"/>
              <a:gd name="connsiteY4" fmla="*/ 550984 h 574430"/>
              <a:gd name="connsiteX5" fmla="*/ 2104292 w 7690338"/>
              <a:gd name="connsiteY5" fmla="*/ 550984 h 574430"/>
              <a:gd name="connsiteX6" fmla="*/ 2033954 w 7690338"/>
              <a:gd name="connsiteY6" fmla="*/ 29307 h 574430"/>
              <a:gd name="connsiteX7" fmla="*/ 2526323 w 7690338"/>
              <a:gd name="connsiteY7" fmla="*/ 46892 h 574430"/>
              <a:gd name="connsiteX8" fmla="*/ 2526323 w 7690338"/>
              <a:gd name="connsiteY8" fmla="*/ 545123 h 574430"/>
              <a:gd name="connsiteX9" fmla="*/ 3657600 w 7690338"/>
              <a:gd name="connsiteY9" fmla="*/ 545123 h 574430"/>
              <a:gd name="connsiteX10" fmla="*/ 3657600 w 7690338"/>
              <a:gd name="connsiteY10" fmla="*/ 0 h 574430"/>
              <a:gd name="connsiteX11" fmla="*/ 6805246 w 7690338"/>
              <a:gd name="connsiteY11" fmla="*/ 0 h 574430"/>
              <a:gd name="connsiteX12" fmla="*/ 6805246 w 7690338"/>
              <a:gd name="connsiteY12" fmla="*/ 509954 h 574430"/>
              <a:gd name="connsiteX13" fmla="*/ 7690338 w 7690338"/>
              <a:gd name="connsiteY13" fmla="*/ 509954 h 574430"/>
              <a:gd name="connsiteX0" fmla="*/ 0 w 7690338"/>
              <a:gd name="connsiteY0" fmla="*/ 574430 h 574430"/>
              <a:gd name="connsiteX1" fmla="*/ 293077 w 7690338"/>
              <a:gd name="connsiteY1" fmla="*/ 574430 h 574430"/>
              <a:gd name="connsiteX2" fmla="*/ 293077 w 7690338"/>
              <a:gd name="connsiteY2" fmla="*/ 105507 h 574430"/>
              <a:gd name="connsiteX3" fmla="*/ 1101969 w 7690338"/>
              <a:gd name="connsiteY3" fmla="*/ 105507 h 574430"/>
              <a:gd name="connsiteX4" fmla="*/ 1101969 w 7690338"/>
              <a:gd name="connsiteY4" fmla="*/ 550984 h 574430"/>
              <a:gd name="connsiteX5" fmla="*/ 2033954 w 7690338"/>
              <a:gd name="connsiteY5" fmla="*/ 545123 h 574430"/>
              <a:gd name="connsiteX6" fmla="*/ 2033954 w 7690338"/>
              <a:gd name="connsiteY6" fmla="*/ 29307 h 574430"/>
              <a:gd name="connsiteX7" fmla="*/ 2526323 w 7690338"/>
              <a:gd name="connsiteY7" fmla="*/ 46892 h 574430"/>
              <a:gd name="connsiteX8" fmla="*/ 2526323 w 7690338"/>
              <a:gd name="connsiteY8" fmla="*/ 545123 h 574430"/>
              <a:gd name="connsiteX9" fmla="*/ 3657600 w 7690338"/>
              <a:gd name="connsiteY9" fmla="*/ 545123 h 574430"/>
              <a:gd name="connsiteX10" fmla="*/ 3657600 w 7690338"/>
              <a:gd name="connsiteY10" fmla="*/ 0 h 574430"/>
              <a:gd name="connsiteX11" fmla="*/ 6805246 w 7690338"/>
              <a:gd name="connsiteY11" fmla="*/ 0 h 574430"/>
              <a:gd name="connsiteX12" fmla="*/ 6805246 w 7690338"/>
              <a:gd name="connsiteY12" fmla="*/ 509954 h 574430"/>
              <a:gd name="connsiteX13" fmla="*/ 7690338 w 7690338"/>
              <a:gd name="connsiteY13" fmla="*/ 509954 h 574430"/>
              <a:gd name="connsiteX0" fmla="*/ 0 w 7690338"/>
              <a:gd name="connsiteY0" fmla="*/ 574430 h 574430"/>
              <a:gd name="connsiteX1" fmla="*/ 293077 w 7690338"/>
              <a:gd name="connsiteY1" fmla="*/ 574430 h 574430"/>
              <a:gd name="connsiteX2" fmla="*/ 293077 w 7690338"/>
              <a:gd name="connsiteY2" fmla="*/ 105507 h 574430"/>
              <a:gd name="connsiteX3" fmla="*/ 1101969 w 7690338"/>
              <a:gd name="connsiteY3" fmla="*/ 105507 h 574430"/>
              <a:gd name="connsiteX4" fmla="*/ 1101969 w 7690338"/>
              <a:gd name="connsiteY4" fmla="*/ 550984 h 574430"/>
              <a:gd name="connsiteX5" fmla="*/ 2033954 w 7690338"/>
              <a:gd name="connsiteY5" fmla="*/ 545123 h 574430"/>
              <a:gd name="connsiteX6" fmla="*/ 2033954 w 7690338"/>
              <a:gd name="connsiteY6" fmla="*/ 46892 h 574430"/>
              <a:gd name="connsiteX7" fmla="*/ 2526323 w 7690338"/>
              <a:gd name="connsiteY7" fmla="*/ 46892 h 574430"/>
              <a:gd name="connsiteX8" fmla="*/ 2526323 w 7690338"/>
              <a:gd name="connsiteY8" fmla="*/ 545123 h 574430"/>
              <a:gd name="connsiteX9" fmla="*/ 3657600 w 7690338"/>
              <a:gd name="connsiteY9" fmla="*/ 545123 h 574430"/>
              <a:gd name="connsiteX10" fmla="*/ 3657600 w 7690338"/>
              <a:gd name="connsiteY10" fmla="*/ 0 h 574430"/>
              <a:gd name="connsiteX11" fmla="*/ 6805246 w 7690338"/>
              <a:gd name="connsiteY11" fmla="*/ 0 h 574430"/>
              <a:gd name="connsiteX12" fmla="*/ 6805246 w 7690338"/>
              <a:gd name="connsiteY12" fmla="*/ 509954 h 574430"/>
              <a:gd name="connsiteX13" fmla="*/ 7690338 w 7690338"/>
              <a:gd name="connsiteY13" fmla="*/ 509954 h 574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90338" h="574430">
                <a:moveTo>
                  <a:pt x="0" y="574430"/>
                </a:moveTo>
                <a:lnTo>
                  <a:pt x="293077" y="574430"/>
                </a:lnTo>
                <a:lnTo>
                  <a:pt x="293077" y="105507"/>
                </a:lnTo>
                <a:lnTo>
                  <a:pt x="1101969" y="105507"/>
                </a:lnTo>
                <a:lnTo>
                  <a:pt x="1101969" y="550984"/>
                </a:lnTo>
                <a:lnTo>
                  <a:pt x="2033954" y="545123"/>
                </a:lnTo>
                <a:lnTo>
                  <a:pt x="2033954" y="46892"/>
                </a:lnTo>
                <a:lnTo>
                  <a:pt x="2526323" y="46892"/>
                </a:lnTo>
                <a:lnTo>
                  <a:pt x="2526323" y="545123"/>
                </a:lnTo>
                <a:lnTo>
                  <a:pt x="3657600" y="545123"/>
                </a:lnTo>
                <a:lnTo>
                  <a:pt x="3657600" y="0"/>
                </a:lnTo>
                <a:lnTo>
                  <a:pt x="6805246" y="0"/>
                </a:lnTo>
                <a:lnTo>
                  <a:pt x="6805246" y="509954"/>
                </a:lnTo>
                <a:lnTo>
                  <a:pt x="7690338" y="509954"/>
                </a:lnTo>
              </a:path>
            </a:pathLst>
          </a:custGeom>
          <a:ln>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 name="Freeform 20"/>
          <p:cNvSpPr/>
          <p:nvPr/>
        </p:nvSpPr>
        <p:spPr>
          <a:xfrm>
            <a:off x="1148862" y="4601310"/>
            <a:ext cx="7696199" cy="539262"/>
          </a:xfrm>
          <a:custGeom>
            <a:avLst/>
            <a:gdLst>
              <a:gd name="connsiteX0" fmla="*/ 0 w 7702061"/>
              <a:gd name="connsiteY0" fmla="*/ 638908 h 638908"/>
              <a:gd name="connsiteX1" fmla="*/ 228600 w 7702061"/>
              <a:gd name="connsiteY1" fmla="*/ 638908 h 638908"/>
              <a:gd name="connsiteX2" fmla="*/ 410307 w 7702061"/>
              <a:gd name="connsiteY2" fmla="*/ 41031 h 638908"/>
              <a:gd name="connsiteX3" fmla="*/ 1060938 w 7702061"/>
              <a:gd name="connsiteY3" fmla="*/ 41031 h 638908"/>
              <a:gd name="connsiteX4" fmla="*/ 1271953 w 7702061"/>
              <a:gd name="connsiteY4" fmla="*/ 586154 h 638908"/>
              <a:gd name="connsiteX5" fmla="*/ 1981200 w 7702061"/>
              <a:gd name="connsiteY5" fmla="*/ 586154 h 638908"/>
              <a:gd name="connsiteX6" fmla="*/ 2121876 w 7702061"/>
              <a:gd name="connsiteY6" fmla="*/ 193431 h 638908"/>
              <a:gd name="connsiteX7" fmla="*/ 2543907 w 7702061"/>
              <a:gd name="connsiteY7" fmla="*/ 193431 h 638908"/>
              <a:gd name="connsiteX8" fmla="*/ 2702169 w 7702061"/>
              <a:gd name="connsiteY8" fmla="*/ 580293 h 638908"/>
              <a:gd name="connsiteX9" fmla="*/ 3681046 w 7702061"/>
              <a:gd name="connsiteY9" fmla="*/ 580293 h 638908"/>
              <a:gd name="connsiteX10" fmla="*/ 3886200 w 7702061"/>
              <a:gd name="connsiteY10" fmla="*/ 0 h 638908"/>
              <a:gd name="connsiteX11" fmla="*/ 6840415 w 7702061"/>
              <a:gd name="connsiteY11" fmla="*/ 0 h 638908"/>
              <a:gd name="connsiteX12" fmla="*/ 7022123 w 7702061"/>
              <a:gd name="connsiteY12" fmla="*/ 521677 h 638908"/>
              <a:gd name="connsiteX13" fmla="*/ 7702061 w 7702061"/>
              <a:gd name="connsiteY13" fmla="*/ 521677 h 638908"/>
              <a:gd name="connsiteX0" fmla="*/ 0 w 7702061"/>
              <a:gd name="connsiteY0" fmla="*/ 638908 h 638908"/>
              <a:gd name="connsiteX1" fmla="*/ 228600 w 7702061"/>
              <a:gd name="connsiteY1" fmla="*/ 638908 h 638908"/>
              <a:gd name="connsiteX2" fmla="*/ 410307 w 7702061"/>
              <a:gd name="connsiteY2" fmla="*/ 41031 h 638908"/>
              <a:gd name="connsiteX3" fmla="*/ 1060938 w 7702061"/>
              <a:gd name="connsiteY3" fmla="*/ 41031 h 638908"/>
              <a:gd name="connsiteX4" fmla="*/ 1271953 w 7702061"/>
              <a:gd name="connsiteY4" fmla="*/ 586154 h 638908"/>
              <a:gd name="connsiteX5" fmla="*/ 1981200 w 7702061"/>
              <a:gd name="connsiteY5" fmla="*/ 586154 h 638908"/>
              <a:gd name="connsiteX6" fmla="*/ 2121876 w 7702061"/>
              <a:gd name="connsiteY6" fmla="*/ 193431 h 638908"/>
              <a:gd name="connsiteX7" fmla="*/ 2543907 w 7702061"/>
              <a:gd name="connsiteY7" fmla="*/ 193431 h 638908"/>
              <a:gd name="connsiteX8" fmla="*/ 2702169 w 7702061"/>
              <a:gd name="connsiteY8" fmla="*/ 580293 h 638908"/>
              <a:gd name="connsiteX9" fmla="*/ 3681046 w 7702061"/>
              <a:gd name="connsiteY9" fmla="*/ 580293 h 638908"/>
              <a:gd name="connsiteX10" fmla="*/ 3886200 w 7702061"/>
              <a:gd name="connsiteY10" fmla="*/ 0 h 638908"/>
              <a:gd name="connsiteX11" fmla="*/ 6840415 w 7702061"/>
              <a:gd name="connsiteY11" fmla="*/ 0 h 638908"/>
              <a:gd name="connsiteX12" fmla="*/ 7063154 w 7702061"/>
              <a:gd name="connsiteY12" fmla="*/ 611958 h 638908"/>
              <a:gd name="connsiteX13" fmla="*/ 7702061 w 7702061"/>
              <a:gd name="connsiteY13" fmla="*/ 521677 h 638908"/>
              <a:gd name="connsiteX0" fmla="*/ 0 w 7696199"/>
              <a:gd name="connsiteY0" fmla="*/ 638908 h 638908"/>
              <a:gd name="connsiteX1" fmla="*/ 228600 w 7696199"/>
              <a:gd name="connsiteY1" fmla="*/ 638908 h 638908"/>
              <a:gd name="connsiteX2" fmla="*/ 410307 w 7696199"/>
              <a:gd name="connsiteY2" fmla="*/ 41031 h 638908"/>
              <a:gd name="connsiteX3" fmla="*/ 1060938 w 7696199"/>
              <a:gd name="connsiteY3" fmla="*/ 41031 h 638908"/>
              <a:gd name="connsiteX4" fmla="*/ 1271953 w 7696199"/>
              <a:gd name="connsiteY4" fmla="*/ 586154 h 638908"/>
              <a:gd name="connsiteX5" fmla="*/ 1981200 w 7696199"/>
              <a:gd name="connsiteY5" fmla="*/ 586154 h 638908"/>
              <a:gd name="connsiteX6" fmla="*/ 2121876 w 7696199"/>
              <a:gd name="connsiteY6" fmla="*/ 193431 h 638908"/>
              <a:gd name="connsiteX7" fmla="*/ 2543907 w 7696199"/>
              <a:gd name="connsiteY7" fmla="*/ 193431 h 638908"/>
              <a:gd name="connsiteX8" fmla="*/ 2702169 w 7696199"/>
              <a:gd name="connsiteY8" fmla="*/ 580293 h 638908"/>
              <a:gd name="connsiteX9" fmla="*/ 3681046 w 7696199"/>
              <a:gd name="connsiteY9" fmla="*/ 580293 h 638908"/>
              <a:gd name="connsiteX10" fmla="*/ 3886200 w 7696199"/>
              <a:gd name="connsiteY10" fmla="*/ 0 h 638908"/>
              <a:gd name="connsiteX11" fmla="*/ 6840415 w 7696199"/>
              <a:gd name="connsiteY11" fmla="*/ 0 h 638908"/>
              <a:gd name="connsiteX12" fmla="*/ 7063154 w 7696199"/>
              <a:gd name="connsiteY12" fmla="*/ 611958 h 638908"/>
              <a:gd name="connsiteX13" fmla="*/ 7696199 w 7696199"/>
              <a:gd name="connsiteY13" fmla="*/ 605013 h 63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96199" h="638908">
                <a:moveTo>
                  <a:pt x="0" y="638908"/>
                </a:moveTo>
                <a:lnTo>
                  <a:pt x="228600" y="638908"/>
                </a:lnTo>
                <a:lnTo>
                  <a:pt x="410307" y="41031"/>
                </a:lnTo>
                <a:lnTo>
                  <a:pt x="1060938" y="41031"/>
                </a:lnTo>
                <a:lnTo>
                  <a:pt x="1271953" y="586154"/>
                </a:lnTo>
                <a:lnTo>
                  <a:pt x="1981200" y="586154"/>
                </a:lnTo>
                <a:lnTo>
                  <a:pt x="2121876" y="193431"/>
                </a:lnTo>
                <a:lnTo>
                  <a:pt x="2543907" y="193431"/>
                </a:lnTo>
                <a:lnTo>
                  <a:pt x="2702169" y="580293"/>
                </a:lnTo>
                <a:lnTo>
                  <a:pt x="3681046" y="580293"/>
                </a:lnTo>
                <a:lnTo>
                  <a:pt x="3886200" y="0"/>
                </a:lnTo>
                <a:lnTo>
                  <a:pt x="6840415" y="0"/>
                </a:lnTo>
                <a:lnTo>
                  <a:pt x="7063154" y="611958"/>
                </a:lnTo>
                <a:lnTo>
                  <a:pt x="7696199" y="605013"/>
                </a:lnTo>
              </a:path>
            </a:pathLst>
          </a:custGeom>
          <a:ln>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2" name="Freeform 31"/>
          <p:cNvSpPr/>
          <p:nvPr/>
        </p:nvSpPr>
        <p:spPr>
          <a:xfrm>
            <a:off x="1354015" y="5246076"/>
            <a:ext cx="1060939" cy="304800"/>
          </a:xfrm>
          <a:custGeom>
            <a:avLst/>
            <a:gdLst>
              <a:gd name="connsiteX0" fmla="*/ 0 w 1060939"/>
              <a:gd name="connsiteY0" fmla="*/ 205154 h 304800"/>
              <a:gd name="connsiteX1" fmla="*/ 29308 w 1060939"/>
              <a:gd name="connsiteY1" fmla="*/ 275492 h 304800"/>
              <a:gd name="connsiteX2" fmla="*/ 87923 w 1060939"/>
              <a:gd name="connsiteY2" fmla="*/ 293077 h 304800"/>
              <a:gd name="connsiteX3" fmla="*/ 187570 w 1060939"/>
              <a:gd name="connsiteY3" fmla="*/ 298939 h 304800"/>
              <a:gd name="connsiteX4" fmla="*/ 879231 w 1060939"/>
              <a:gd name="connsiteY4" fmla="*/ 304800 h 304800"/>
              <a:gd name="connsiteX5" fmla="*/ 961293 w 1060939"/>
              <a:gd name="connsiteY5" fmla="*/ 281354 h 304800"/>
              <a:gd name="connsiteX6" fmla="*/ 984739 w 1060939"/>
              <a:gd name="connsiteY6" fmla="*/ 240323 h 304800"/>
              <a:gd name="connsiteX7" fmla="*/ 1014047 w 1060939"/>
              <a:gd name="connsiteY7" fmla="*/ 181708 h 304800"/>
              <a:gd name="connsiteX8" fmla="*/ 1019908 w 1060939"/>
              <a:gd name="connsiteY8" fmla="*/ 117231 h 304800"/>
              <a:gd name="connsiteX9" fmla="*/ 1037493 w 1060939"/>
              <a:gd name="connsiteY9" fmla="*/ 52754 h 304800"/>
              <a:gd name="connsiteX10" fmla="*/ 1060939 w 1060939"/>
              <a:gd name="connsiteY10"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0939" h="304800">
                <a:moveTo>
                  <a:pt x="0" y="205154"/>
                </a:moveTo>
                <a:lnTo>
                  <a:pt x="29308" y="275492"/>
                </a:lnTo>
                <a:lnTo>
                  <a:pt x="87923" y="293077"/>
                </a:lnTo>
                <a:lnTo>
                  <a:pt x="187570" y="298939"/>
                </a:lnTo>
                <a:lnTo>
                  <a:pt x="879231" y="304800"/>
                </a:lnTo>
                <a:lnTo>
                  <a:pt x="961293" y="281354"/>
                </a:lnTo>
                <a:lnTo>
                  <a:pt x="984739" y="240323"/>
                </a:lnTo>
                <a:lnTo>
                  <a:pt x="1014047" y="181708"/>
                </a:lnTo>
                <a:lnTo>
                  <a:pt x="1019908" y="117231"/>
                </a:lnTo>
                <a:lnTo>
                  <a:pt x="1037493" y="52754"/>
                </a:lnTo>
                <a:lnTo>
                  <a:pt x="1060939" y="0"/>
                </a:lnTo>
              </a:path>
            </a:pathLst>
          </a:custGeom>
          <a:ln>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5" name="Freeform 44"/>
          <p:cNvSpPr/>
          <p:nvPr/>
        </p:nvSpPr>
        <p:spPr>
          <a:xfrm>
            <a:off x="1342292" y="5662252"/>
            <a:ext cx="1055077" cy="246184"/>
          </a:xfrm>
          <a:custGeom>
            <a:avLst/>
            <a:gdLst>
              <a:gd name="connsiteX0" fmla="*/ 0 w 1055077"/>
              <a:gd name="connsiteY0" fmla="*/ 205154 h 246184"/>
              <a:gd name="connsiteX1" fmla="*/ 82062 w 1055077"/>
              <a:gd name="connsiteY1" fmla="*/ 228600 h 246184"/>
              <a:gd name="connsiteX2" fmla="*/ 152400 w 1055077"/>
              <a:gd name="connsiteY2" fmla="*/ 211015 h 246184"/>
              <a:gd name="connsiteX3" fmla="*/ 211016 w 1055077"/>
              <a:gd name="connsiteY3" fmla="*/ 240323 h 246184"/>
              <a:gd name="connsiteX4" fmla="*/ 298939 w 1055077"/>
              <a:gd name="connsiteY4" fmla="*/ 216877 h 246184"/>
              <a:gd name="connsiteX5" fmla="*/ 427893 w 1055077"/>
              <a:gd name="connsiteY5" fmla="*/ 234461 h 246184"/>
              <a:gd name="connsiteX6" fmla="*/ 492370 w 1055077"/>
              <a:gd name="connsiteY6" fmla="*/ 211015 h 246184"/>
              <a:gd name="connsiteX7" fmla="*/ 586154 w 1055077"/>
              <a:gd name="connsiteY7" fmla="*/ 240323 h 246184"/>
              <a:gd name="connsiteX8" fmla="*/ 720970 w 1055077"/>
              <a:gd name="connsiteY8" fmla="*/ 228600 h 246184"/>
              <a:gd name="connsiteX9" fmla="*/ 785446 w 1055077"/>
              <a:gd name="connsiteY9" fmla="*/ 222738 h 246184"/>
              <a:gd name="connsiteX10" fmla="*/ 879231 w 1055077"/>
              <a:gd name="connsiteY10" fmla="*/ 246184 h 246184"/>
              <a:gd name="connsiteX11" fmla="*/ 961293 w 1055077"/>
              <a:gd name="connsiteY11" fmla="*/ 228600 h 246184"/>
              <a:gd name="connsiteX12" fmla="*/ 984739 w 1055077"/>
              <a:gd name="connsiteY12" fmla="*/ 169984 h 246184"/>
              <a:gd name="connsiteX13" fmla="*/ 1037493 w 1055077"/>
              <a:gd name="connsiteY13" fmla="*/ 105507 h 246184"/>
              <a:gd name="connsiteX14" fmla="*/ 1055077 w 1055077"/>
              <a:gd name="connsiteY14" fmla="*/ 0 h 24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5077" h="246184">
                <a:moveTo>
                  <a:pt x="0" y="205154"/>
                </a:moveTo>
                <a:lnTo>
                  <a:pt x="82062" y="228600"/>
                </a:lnTo>
                <a:lnTo>
                  <a:pt x="152400" y="211015"/>
                </a:lnTo>
                <a:lnTo>
                  <a:pt x="211016" y="240323"/>
                </a:lnTo>
                <a:lnTo>
                  <a:pt x="298939" y="216877"/>
                </a:lnTo>
                <a:lnTo>
                  <a:pt x="427893" y="234461"/>
                </a:lnTo>
                <a:lnTo>
                  <a:pt x="492370" y="211015"/>
                </a:lnTo>
                <a:lnTo>
                  <a:pt x="586154" y="240323"/>
                </a:lnTo>
                <a:lnTo>
                  <a:pt x="720970" y="228600"/>
                </a:lnTo>
                <a:lnTo>
                  <a:pt x="785446" y="222738"/>
                </a:lnTo>
                <a:lnTo>
                  <a:pt x="879231" y="246184"/>
                </a:lnTo>
                <a:lnTo>
                  <a:pt x="961293" y="228600"/>
                </a:lnTo>
                <a:lnTo>
                  <a:pt x="984739" y="169984"/>
                </a:lnTo>
                <a:lnTo>
                  <a:pt x="1037493" y="105507"/>
                </a:lnTo>
                <a:lnTo>
                  <a:pt x="1055077" y="0"/>
                </a:lnTo>
              </a:path>
            </a:pathLst>
          </a:custGeom>
          <a:ln>
            <a:solidFill>
              <a:srgbClr val="E3DE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1" name="Freeform 50"/>
          <p:cNvSpPr/>
          <p:nvPr/>
        </p:nvSpPr>
        <p:spPr>
          <a:xfrm>
            <a:off x="1324698" y="5632939"/>
            <a:ext cx="1055077" cy="246184"/>
          </a:xfrm>
          <a:custGeom>
            <a:avLst/>
            <a:gdLst>
              <a:gd name="connsiteX0" fmla="*/ 0 w 1055077"/>
              <a:gd name="connsiteY0" fmla="*/ 205154 h 246184"/>
              <a:gd name="connsiteX1" fmla="*/ 82062 w 1055077"/>
              <a:gd name="connsiteY1" fmla="*/ 228600 h 246184"/>
              <a:gd name="connsiteX2" fmla="*/ 152400 w 1055077"/>
              <a:gd name="connsiteY2" fmla="*/ 211015 h 246184"/>
              <a:gd name="connsiteX3" fmla="*/ 211016 w 1055077"/>
              <a:gd name="connsiteY3" fmla="*/ 240323 h 246184"/>
              <a:gd name="connsiteX4" fmla="*/ 298939 w 1055077"/>
              <a:gd name="connsiteY4" fmla="*/ 216877 h 246184"/>
              <a:gd name="connsiteX5" fmla="*/ 427893 w 1055077"/>
              <a:gd name="connsiteY5" fmla="*/ 234461 h 246184"/>
              <a:gd name="connsiteX6" fmla="*/ 492370 w 1055077"/>
              <a:gd name="connsiteY6" fmla="*/ 211015 h 246184"/>
              <a:gd name="connsiteX7" fmla="*/ 586154 w 1055077"/>
              <a:gd name="connsiteY7" fmla="*/ 240323 h 246184"/>
              <a:gd name="connsiteX8" fmla="*/ 720970 w 1055077"/>
              <a:gd name="connsiteY8" fmla="*/ 228600 h 246184"/>
              <a:gd name="connsiteX9" fmla="*/ 785446 w 1055077"/>
              <a:gd name="connsiteY9" fmla="*/ 222738 h 246184"/>
              <a:gd name="connsiteX10" fmla="*/ 879231 w 1055077"/>
              <a:gd name="connsiteY10" fmla="*/ 246184 h 246184"/>
              <a:gd name="connsiteX11" fmla="*/ 961293 w 1055077"/>
              <a:gd name="connsiteY11" fmla="*/ 228600 h 246184"/>
              <a:gd name="connsiteX12" fmla="*/ 984739 w 1055077"/>
              <a:gd name="connsiteY12" fmla="*/ 169984 h 246184"/>
              <a:gd name="connsiteX13" fmla="*/ 1037493 w 1055077"/>
              <a:gd name="connsiteY13" fmla="*/ 105507 h 246184"/>
              <a:gd name="connsiteX14" fmla="*/ 1055077 w 1055077"/>
              <a:gd name="connsiteY14" fmla="*/ 0 h 24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5077" h="246184">
                <a:moveTo>
                  <a:pt x="0" y="205154"/>
                </a:moveTo>
                <a:lnTo>
                  <a:pt x="82062" y="228600"/>
                </a:lnTo>
                <a:lnTo>
                  <a:pt x="152400" y="211015"/>
                </a:lnTo>
                <a:lnTo>
                  <a:pt x="211016" y="240323"/>
                </a:lnTo>
                <a:lnTo>
                  <a:pt x="298939" y="216877"/>
                </a:lnTo>
                <a:lnTo>
                  <a:pt x="427893" y="234461"/>
                </a:lnTo>
                <a:lnTo>
                  <a:pt x="492370" y="211015"/>
                </a:lnTo>
                <a:lnTo>
                  <a:pt x="586154" y="240323"/>
                </a:lnTo>
                <a:lnTo>
                  <a:pt x="720970" y="228600"/>
                </a:lnTo>
                <a:lnTo>
                  <a:pt x="785446" y="222738"/>
                </a:lnTo>
                <a:lnTo>
                  <a:pt x="879231" y="246184"/>
                </a:lnTo>
                <a:lnTo>
                  <a:pt x="961293" y="228600"/>
                </a:lnTo>
                <a:lnTo>
                  <a:pt x="984739" y="169984"/>
                </a:lnTo>
                <a:lnTo>
                  <a:pt x="1037493" y="105507"/>
                </a:lnTo>
                <a:lnTo>
                  <a:pt x="1055077" y="0"/>
                </a:lnTo>
              </a:path>
            </a:pathLst>
          </a:cu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6" name="Freeform 45"/>
          <p:cNvSpPr/>
          <p:nvPr/>
        </p:nvSpPr>
        <p:spPr>
          <a:xfrm>
            <a:off x="3030415" y="5187462"/>
            <a:ext cx="779585" cy="439615"/>
          </a:xfrm>
          <a:custGeom>
            <a:avLst/>
            <a:gdLst>
              <a:gd name="connsiteX0" fmla="*/ 0 w 1031631"/>
              <a:gd name="connsiteY0" fmla="*/ 369277 h 498230"/>
              <a:gd name="connsiteX1" fmla="*/ 29308 w 1031631"/>
              <a:gd name="connsiteY1" fmla="*/ 498230 h 498230"/>
              <a:gd name="connsiteX2" fmla="*/ 29308 w 1031631"/>
              <a:gd name="connsiteY2" fmla="*/ 498230 h 498230"/>
              <a:gd name="connsiteX3" fmla="*/ 87923 w 1031631"/>
              <a:gd name="connsiteY3" fmla="*/ 439615 h 498230"/>
              <a:gd name="connsiteX4" fmla="*/ 105508 w 1031631"/>
              <a:gd name="connsiteY4" fmla="*/ 334107 h 498230"/>
              <a:gd name="connsiteX5" fmla="*/ 105508 w 1031631"/>
              <a:gd name="connsiteY5" fmla="*/ 234461 h 498230"/>
              <a:gd name="connsiteX6" fmla="*/ 123093 w 1031631"/>
              <a:gd name="connsiteY6" fmla="*/ 146538 h 498230"/>
              <a:gd name="connsiteX7" fmla="*/ 128954 w 1031631"/>
              <a:gd name="connsiteY7" fmla="*/ 35169 h 498230"/>
              <a:gd name="connsiteX8" fmla="*/ 164123 w 1031631"/>
              <a:gd name="connsiteY8" fmla="*/ 205153 h 498230"/>
              <a:gd name="connsiteX9" fmla="*/ 205154 w 1031631"/>
              <a:gd name="connsiteY9" fmla="*/ 146538 h 498230"/>
              <a:gd name="connsiteX10" fmla="*/ 240323 w 1031631"/>
              <a:gd name="connsiteY10" fmla="*/ 199292 h 498230"/>
              <a:gd name="connsiteX11" fmla="*/ 328247 w 1031631"/>
              <a:gd name="connsiteY11" fmla="*/ 175846 h 498230"/>
              <a:gd name="connsiteX12" fmla="*/ 392723 w 1031631"/>
              <a:gd name="connsiteY12" fmla="*/ 199292 h 498230"/>
              <a:gd name="connsiteX13" fmla="*/ 556847 w 1031631"/>
              <a:gd name="connsiteY13" fmla="*/ 152400 h 498230"/>
              <a:gd name="connsiteX14" fmla="*/ 556847 w 1031631"/>
              <a:gd name="connsiteY14" fmla="*/ 152400 h 498230"/>
              <a:gd name="connsiteX15" fmla="*/ 644770 w 1031631"/>
              <a:gd name="connsiteY15" fmla="*/ 146538 h 498230"/>
              <a:gd name="connsiteX16" fmla="*/ 826477 w 1031631"/>
              <a:gd name="connsiteY16" fmla="*/ 211015 h 498230"/>
              <a:gd name="connsiteX17" fmla="*/ 914400 w 1031631"/>
              <a:gd name="connsiteY17" fmla="*/ 169984 h 498230"/>
              <a:gd name="connsiteX18" fmla="*/ 937847 w 1031631"/>
              <a:gd name="connsiteY18" fmla="*/ 0 h 498230"/>
              <a:gd name="connsiteX19" fmla="*/ 955431 w 1031631"/>
              <a:gd name="connsiteY19" fmla="*/ 205153 h 498230"/>
              <a:gd name="connsiteX20" fmla="*/ 955431 w 1031631"/>
              <a:gd name="connsiteY20" fmla="*/ 416169 h 498230"/>
              <a:gd name="connsiteX21" fmla="*/ 996462 w 1031631"/>
              <a:gd name="connsiteY21" fmla="*/ 363415 h 498230"/>
              <a:gd name="connsiteX22" fmla="*/ 1031631 w 1031631"/>
              <a:gd name="connsiteY22" fmla="*/ 474784 h 498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31631" h="498230">
                <a:moveTo>
                  <a:pt x="0" y="369277"/>
                </a:moveTo>
                <a:lnTo>
                  <a:pt x="29308" y="498230"/>
                </a:lnTo>
                <a:lnTo>
                  <a:pt x="29308" y="498230"/>
                </a:lnTo>
                <a:lnTo>
                  <a:pt x="87923" y="439615"/>
                </a:lnTo>
                <a:lnTo>
                  <a:pt x="105508" y="334107"/>
                </a:lnTo>
                <a:lnTo>
                  <a:pt x="105508" y="234461"/>
                </a:lnTo>
                <a:lnTo>
                  <a:pt x="123093" y="146538"/>
                </a:lnTo>
                <a:lnTo>
                  <a:pt x="128954" y="35169"/>
                </a:lnTo>
                <a:lnTo>
                  <a:pt x="164123" y="205153"/>
                </a:lnTo>
                <a:lnTo>
                  <a:pt x="205154" y="146538"/>
                </a:lnTo>
                <a:lnTo>
                  <a:pt x="240323" y="199292"/>
                </a:lnTo>
                <a:lnTo>
                  <a:pt x="328247" y="175846"/>
                </a:lnTo>
                <a:lnTo>
                  <a:pt x="392723" y="199292"/>
                </a:lnTo>
                <a:lnTo>
                  <a:pt x="556847" y="152400"/>
                </a:lnTo>
                <a:lnTo>
                  <a:pt x="556847" y="152400"/>
                </a:lnTo>
                <a:lnTo>
                  <a:pt x="644770" y="146538"/>
                </a:lnTo>
                <a:lnTo>
                  <a:pt x="826477" y="211015"/>
                </a:lnTo>
                <a:lnTo>
                  <a:pt x="914400" y="169984"/>
                </a:lnTo>
                <a:lnTo>
                  <a:pt x="937847" y="0"/>
                </a:lnTo>
                <a:lnTo>
                  <a:pt x="955431" y="205153"/>
                </a:lnTo>
                <a:lnTo>
                  <a:pt x="955431" y="416169"/>
                </a:lnTo>
                <a:lnTo>
                  <a:pt x="996462" y="363415"/>
                </a:lnTo>
                <a:lnTo>
                  <a:pt x="1031631" y="474784"/>
                </a:lnTo>
              </a:path>
            </a:pathLst>
          </a:custGeom>
          <a:ln>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7" name="Freeform 46"/>
          <p:cNvSpPr/>
          <p:nvPr/>
        </p:nvSpPr>
        <p:spPr>
          <a:xfrm>
            <a:off x="3001108" y="5562595"/>
            <a:ext cx="803030" cy="445477"/>
          </a:xfrm>
          <a:custGeom>
            <a:avLst/>
            <a:gdLst>
              <a:gd name="connsiteX0" fmla="*/ 0 w 803030"/>
              <a:gd name="connsiteY0" fmla="*/ 146538 h 445477"/>
              <a:gd name="connsiteX1" fmla="*/ 52754 w 803030"/>
              <a:gd name="connsiteY1" fmla="*/ 29308 h 445477"/>
              <a:gd name="connsiteX2" fmla="*/ 76200 w 803030"/>
              <a:gd name="connsiteY2" fmla="*/ 29308 h 445477"/>
              <a:gd name="connsiteX3" fmla="*/ 105507 w 803030"/>
              <a:gd name="connsiteY3" fmla="*/ 187569 h 445477"/>
              <a:gd name="connsiteX4" fmla="*/ 140677 w 803030"/>
              <a:gd name="connsiteY4" fmla="*/ 422031 h 445477"/>
              <a:gd name="connsiteX5" fmla="*/ 158261 w 803030"/>
              <a:gd name="connsiteY5" fmla="*/ 304800 h 445477"/>
              <a:gd name="connsiteX6" fmla="*/ 193430 w 803030"/>
              <a:gd name="connsiteY6" fmla="*/ 445477 h 445477"/>
              <a:gd name="connsiteX7" fmla="*/ 293077 w 803030"/>
              <a:gd name="connsiteY7" fmla="*/ 369277 h 445477"/>
              <a:gd name="connsiteX8" fmla="*/ 357554 w 803030"/>
              <a:gd name="connsiteY8" fmla="*/ 339969 h 445477"/>
              <a:gd name="connsiteX9" fmla="*/ 422030 w 803030"/>
              <a:gd name="connsiteY9" fmla="*/ 398585 h 445477"/>
              <a:gd name="connsiteX10" fmla="*/ 545123 w 803030"/>
              <a:gd name="connsiteY10" fmla="*/ 351692 h 445477"/>
              <a:gd name="connsiteX11" fmla="*/ 603738 w 803030"/>
              <a:gd name="connsiteY11" fmla="*/ 392723 h 445477"/>
              <a:gd name="connsiteX12" fmla="*/ 656492 w 803030"/>
              <a:gd name="connsiteY12" fmla="*/ 375138 h 445477"/>
              <a:gd name="connsiteX13" fmla="*/ 726830 w 803030"/>
              <a:gd name="connsiteY13" fmla="*/ 351692 h 445477"/>
              <a:gd name="connsiteX14" fmla="*/ 738554 w 803030"/>
              <a:gd name="connsiteY14" fmla="*/ 0 h 445477"/>
              <a:gd name="connsiteX15" fmla="*/ 791307 w 803030"/>
              <a:gd name="connsiteY15" fmla="*/ 64477 h 445477"/>
              <a:gd name="connsiteX16" fmla="*/ 803030 w 803030"/>
              <a:gd name="connsiteY16" fmla="*/ 146538 h 44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3030" h="445477">
                <a:moveTo>
                  <a:pt x="0" y="146538"/>
                </a:moveTo>
                <a:lnTo>
                  <a:pt x="52754" y="29308"/>
                </a:lnTo>
                <a:lnTo>
                  <a:pt x="76200" y="29308"/>
                </a:lnTo>
                <a:lnTo>
                  <a:pt x="105507" y="187569"/>
                </a:lnTo>
                <a:lnTo>
                  <a:pt x="140677" y="422031"/>
                </a:lnTo>
                <a:lnTo>
                  <a:pt x="158261" y="304800"/>
                </a:lnTo>
                <a:lnTo>
                  <a:pt x="193430" y="445477"/>
                </a:lnTo>
                <a:lnTo>
                  <a:pt x="293077" y="369277"/>
                </a:lnTo>
                <a:lnTo>
                  <a:pt x="357554" y="339969"/>
                </a:lnTo>
                <a:lnTo>
                  <a:pt x="422030" y="398585"/>
                </a:lnTo>
                <a:lnTo>
                  <a:pt x="545123" y="351692"/>
                </a:lnTo>
                <a:lnTo>
                  <a:pt x="603738" y="392723"/>
                </a:lnTo>
                <a:lnTo>
                  <a:pt x="656492" y="375138"/>
                </a:lnTo>
                <a:lnTo>
                  <a:pt x="726830" y="351692"/>
                </a:lnTo>
                <a:lnTo>
                  <a:pt x="738554" y="0"/>
                </a:lnTo>
                <a:lnTo>
                  <a:pt x="791307" y="64477"/>
                </a:lnTo>
                <a:lnTo>
                  <a:pt x="803030" y="146538"/>
                </a:lnTo>
              </a:path>
            </a:pathLst>
          </a:custGeom>
          <a:ln>
            <a:solidFill>
              <a:srgbClr val="E3DE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4" name="Freeform 53"/>
          <p:cNvSpPr/>
          <p:nvPr/>
        </p:nvSpPr>
        <p:spPr>
          <a:xfrm>
            <a:off x="4835778" y="5246076"/>
            <a:ext cx="3288911" cy="304800"/>
          </a:xfrm>
          <a:custGeom>
            <a:avLst/>
            <a:gdLst>
              <a:gd name="connsiteX0" fmla="*/ 0 w 1060939"/>
              <a:gd name="connsiteY0" fmla="*/ 205154 h 304800"/>
              <a:gd name="connsiteX1" fmla="*/ 29308 w 1060939"/>
              <a:gd name="connsiteY1" fmla="*/ 275492 h 304800"/>
              <a:gd name="connsiteX2" fmla="*/ 87923 w 1060939"/>
              <a:gd name="connsiteY2" fmla="*/ 293077 h 304800"/>
              <a:gd name="connsiteX3" fmla="*/ 187570 w 1060939"/>
              <a:gd name="connsiteY3" fmla="*/ 298939 h 304800"/>
              <a:gd name="connsiteX4" fmla="*/ 879231 w 1060939"/>
              <a:gd name="connsiteY4" fmla="*/ 304800 h 304800"/>
              <a:gd name="connsiteX5" fmla="*/ 961293 w 1060939"/>
              <a:gd name="connsiteY5" fmla="*/ 281354 h 304800"/>
              <a:gd name="connsiteX6" fmla="*/ 984739 w 1060939"/>
              <a:gd name="connsiteY6" fmla="*/ 240323 h 304800"/>
              <a:gd name="connsiteX7" fmla="*/ 1014047 w 1060939"/>
              <a:gd name="connsiteY7" fmla="*/ 181708 h 304800"/>
              <a:gd name="connsiteX8" fmla="*/ 1019908 w 1060939"/>
              <a:gd name="connsiteY8" fmla="*/ 117231 h 304800"/>
              <a:gd name="connsiteX9" fmla="*/ 1037493 w 1060939"/>
              <a:gd name="connsiteY9" fmla="*/ 52754 h 304800"/>
              <a:gd name="connsiteX10" fmla="*/ 1060939 w 1060939"/>
              <a:gd name="connsiteY10" fmla="*/ 0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0939" h="304800">
                <a:moveTo>
                  <a:pt x="0" y="205154"/>
                </a:moveTo>
                <a:lnTo>
                  <a:pt x="29308" y="275492"/>
                </a:lnTo>
                <a:lnTo>
                  <a:pt x="87923" y="293077"/>
                </a:lnTo>
                <a:lnTo>
                  <a:pt x="187570" y="298939"/>
                </a:lnTo>
                <a:lnTo>
                  <a:pt x="879231" y="304800"/>
                </a:lnTo>
                <a:lnTo>
                  <a:pt x="961293" y="281354"/>
                </a:lnTo>
                <a:lnTo>
                  <a:pt x="984739" y="240323"/>
                </a:lnTo>
                <a:lnTo>
                  <a:pt x="1014047" y="181708"/>
                </a:lnTo>
                <a:lnTo>
                  <a:pt x="1019908" y="117231"/>
                </a:lnTo>
                <a:lnTo>
                  <a:pt x="1037493" y="52754"/>
                </a:lnTo>
                <a:lnTo>
                  <a:pt x="1060939" y="0"/>
                </a:lnTo>
              </a:path>
            </a:pathLst>
          </a:custGeom>
          <a:ln>
            <a:solidFill>
              <a:schemeClr val="accent2">
                <a:lumMod val="40000"/>
                <a:lumOff val="6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5" name="Freeform 54"/>
          <p:cNvSpPr/>
          <p:nvPr/>
        </p:nvSpPr>
        <p:spPr>
          <a:xfrm>
            <a:off x="4824055" y="5632942"/>
            <a:ext cx="3270739" cy="246184"/>
          </a:xfrm>
          <a:custGeom>
            <a:avLst/>
            <a:gdLst>
              <a:gd name="connsiteX0" fmla="*/ 0 w 1055077"/>
              <a:gd name="connsiteY0" fmla="*/ 205154 h 246184"/>
              <a:gd name="connsiteX1" fmla="*/ 82062 w 1055077"/>
              <a:gd name="connsiteY1" fmla="*/ 228600 h 246184"/>
              <a:gd name="connsiteX2" fmla="*/ 152400 w 1055077"/>
              <a:gd name="connsiteY2" fmla="*/ 211015 h 246184"/>
              <a:gd name="connsiteX3" fmla="*/ 211016 w 1055077"/>
              <a:gd name="connsiteY3" fmla="*/ 240323 h 246184"/>
              <a:gd name="connsiteX4" fmla="*/ 298939 w 1055077"/>
              <a:gd name="connsiteY4" fmla="*/ 216877 h 246184"/>
              <a:gd name="connsiteX5" fmla="*/ 427893 w 1055077"/>
              <a:gd name="connsiteY5" fmla="*/ 234461 h 246184"/>
              <a:gd name="connsiteX6" fmla="*/ 492370 w 1055077"/>
              <a:gd name="connsiteY6" fmla="*/ 211015 h 246184"/>
              <a:gd name="connsiteX7" fmla="*/ 586154 w 1055077"/>
              <a:gd name="connsiteY7" fmla="*/ 240323 h 246184"/>
              <a:gd name="connsiteX8" fmla="*/ 720970 w 1055077"/>
              <a:gd name="connsiteY8" fmla="*/ 228600 h 246184"/>
              <a:gd name="connsiteX9" fmla="*/ 785446 w 1055077"/>
              <a:gd name="connsiteY9" fmla="*/ 222738 h 246184"/>
              <a:gd name="connsiteX10" fmla="*/ 879231 w 1055077"/>
              <a:gd name="connsiteY10" fmla="*/ 246184 h 246184"/>
              <a:gd name="connsiteX11" fmla="*/ 961293 w 1055077"/>
              <a:gd name="connsiteY11" fmla="*/ 228600 h 246184"/>
              <a:gd name="connsiteX12" fmla="*/ 984739 w 1055077"/>
              <a:gd name="connsiteY12" fmla="*/ 169984 h 246184"/>
              <a:gd name="connsiteX13" fmla="*/ 1037493 w 1055077"/>
              <a:gd name="connsiteY13" fmla="*/ 105507 h 246184"/>
              <a:gd name="connsiteX14" fmla="*/ 1055077 w 1055077"/>
              <a:gd name="connsiteY14" fmla="*/ 0 h 24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5077" h="246184">
                <a:moveTo>
                  <a:pt x="0" y="205154"/>
                </a:moveTo>
                <a:lnTo>
                  <a:pt x="82062" y="228600"/>
                </a:lnTo>
                <a:lnTo>
                  <a:pt x="152400" y="211015"/>
                </a:lnTo>
                <a:lnTo>
                  <a:pt x="211016" y="240323"/>
                </a:lnTo>
                <a:lnTo>
                  <a:pt x="298939" y="216877"/>
                </a:lnTo>
                <a:lnTo>
                  <a:pt x="427893" y="234461"/>
                </a:lnTo>
                <a:lnTo>
                  <a:pt x="492370" y="211015"/>
                </a:lnTo>
                <a:lnTo>
                  <a:pt x="586154" y="240323"/>
                </a:lnTo>
                <a:lnTo>
                  <a:pt x="720970" y="228600"/>
                </a:lnTo>
                <a:lnTo>
                  <a:pt x="785446" y="222738"/>
                </a:lnTo>
                <a:lnTo>
                  <a:pt x="879231" y="246184"/>
                </a:lnTo>
                <a:lnTo>
                  <a:pt x="961293" y="228600"/>
                </a:lnTo>
                <a:lnTo>
                  <a:pt x="984739" y="169984"/>
                </a:lnTo>
                <a:lnTo>
                  <a:pt x="1037493" y="105507"/>
                </a:lnTo>
                <a:lnTo>
                  <a:pt x="1055077" y="0"/>
                </a:lnTo>
              </a:path>
            </a:pathLst>
          </a:cu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6" name="Freeform 55"/>
          <p:cNvSpPr/>
          <p:nvPr/>
        </p:nvSpPr>
        <p:spPr>
          <a:xfrm>
            <a:off x="4806461" y="5662249"/>
            <a:ext cx="3270739" cy="246184"/>
          </a:xfrm>
          <a:custGeom>
            <a:avLst/>
            <a:gdLst>
              <a:gd name="connsiteX0" fmla="*/ 0 w 1055077"/>
              <a:gd name="connsiteY0" fmla="*/ 205154 h 246184"/>
              <a:gd name="connsiteX1" fmla="*/ 82062 w 1055077"/>
              <a:gd name="connsiteY1" fmla="*/ 228600 h 246184"/>
              <a:gd name="connsiteX2" fmla="*/ 152400 w 1055077"/>
              <a:gd name="connsiteY2" fmla="*/ 211015 h 246184"/>
              <a:gd name="connsiteX3" fmla="*/ 211016 w 1055077"/>
              <a:gd name="connsiteY3" fmla="*/ 240323 h 246184"/>
              <a:gd name="connsiteX4" fmla="*/ 298939 w 1055077"/>
              <a:gd name="connsiteY4" fmla="*/ 216877 h 246184"/>
              <a:gd name="connsiteX5" fmla="*/ 427893 w 1055077"/>
              <a:gd name="connsiteY5" fmla="*/ 234461 h 246184"/>
              <a:gd name="connsiteX6" fmla="*/ 492370 w 1055077"/>
              <a:gd name="connsiteY6" fmla="*/ 211015 h 246184"/>
              <a:gd name="connsiteX7" fmla="*/ 586154 w 1055077"/>
              <a:gd name="connsiteY7" fmla="*/ 240323 h 246184"/>
              <a:gd name="connsiteX8" fmla="*/ 720970 w 1055077"/>
              <a:gd name="connsiteY8" fmla="*/ 228600 h 246184"/>
              <a:gd name="connsiteX9" fmla="*/ 785446 w 1055077"/>
              <a:gd name="connsiteY9" fmla="*/ 222738 h 246184"/>
              <a:gd name="connsiteX10" fmla="*/ 879231 w 1055077"/>
              <a:gd name="connsiteY10" fmla="*/ 246184 h 246184"/>
              <a:gd name="connsiteX11" fmla="*/ 961293 w 1055077"/>
              <a:gd name="connsiteY11" fmla="*/ 228600 h 246184"/>
              <a:gd name="connsiteX12" fmla="*/ 984739 w 1055077"/>
              <a:gd name="connsiteY12" fmla="*/ 169984 h 246184"/>
              <a:gd name="connsiteX13" fmla="*/ 1037493 w 1055077"/>
              <a:gd name="connsiteY13" fmla="*/ 105507 h 246184"/>
              <a:gd name="connsiteX14" fmla="*/ 1055077 w 1055077"/>
              <a:gd name="connsiteY14" fmla="*/ 0 h 24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5077" h="246184">
                <a:moveTo>
                  <a:pt x="0" y="205154"/>
                </a:moveTo>
                <a:lnTo>
                  <a:pt x="82062" y="228600"/>
                </a:lnTo>
                <a:lnTo>
                  <a:pt x="152400" y="211015"/>
                </a:lnTo>
                <a:lnTo>
                  <a:pt x="211016" y="240323"/>
                </a:lnTo>
                <a:lnTo>
                  <a:pt x="298939" y="216877"/>
                </a:lnTo>
                <a:lnTo>
                  <a:pt x="427893" y="234461"/>
                </a:lnTo>
                <a:lnTo>
                  <a:pt x="492370" y="211015"/>
                </a:lnTo>
                <a:lnTo>
                  <a:pt x="586154" y="240323"/>
                </a:lnTo>
                <a:lnTo>
                  <a:pt x="720970" y="228600"/>
                </a:lnTo>
                <a:lnTo>
                  <a:pt x="785446" y="222738"/>
                </a:lnTo>
                <a:lnTo>
                  <a:pt x="879231" y="246184"/>
                </a:lnTo>
                <a:lnTo>
                  <a:pt x="961293" y="228600"/>
                </a:lnTo>
                <a:lnTo>
                  <a:pt x="984739" y="169984"/>
                </a:lnTo>
                <a:lnTo>
                  <a:pt x="1037493" y="105507"/>
                </a:lnTo>
                <a:lnTo>
                  <a:pt x="1055077" y="0"/>
                </a:lnTo>
              </a:path>
            </a:pathLst>
          </a:custGeom>
          <a:ln>
            <a:solidFill>
              <a:srgbClr val="E3DE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Rectangle 47"/>
          <p:cNvSpPr/>
          <p:nvPr/>
        </p:nvSpPr>
        <p:spPr>
          <a:xfrm>
            <a:off x="1705708" y="3160275"/>
            <a:ext cx="469027" cy="35453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2620105" y="3112929"/>
            <a:ext cx="488272" cy="35453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3994068" y="3048000"/>
            <a:ext cx="725612" cy="35453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5114788" y="3024554"/>
            <a:ext cx="2733812" cy="35453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8610600" y="3112928"/>
            <a:ext cx="609600" cy="354532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61"/>
          <p:cNvSpPr/>
          <p:nvPr/>
        </p:nvSpPr>
        <p:spPr>
          <a:xfrm>
            <a:off x="3006970" y="5615341"/>
            <a:ext cx="803030" cy="445477"/>
          </a:xfrm>
          <a:custGeom>
            <a:avLst/>
            <a:gdLst>
              <a:gd name="connsiteX0" fmla="*/ 0 w 803030"/>
              <a:gd name="connsiteY0" fmla="*/ 146538 h 445477"/>
              <a:gd name="connsiteX1" fmla="*/ 52754 w 803030"/>
              <a:gd name="connsiteY1" fmla="*/ 29308 h 445477"/>
              <a:gd name="connsiteX2" fmla="*/ 76200 w 803030"/>
              <a:gd name="connsiteY2" fmla="*/ 29308 h 445477"/>
              <a:gd name="connsiteX3" fmla="*/ 105507 w 803030"/>
              <a:gd name="connsiteY3" fmla="*/ 187569 h 445477"/>
              <a:gd name="connsiteX4" fmla="*/ 140677 w 803030"/>
              <a:gd name="connsiteY4" fmla="*/ 422031 h 445477"/>
              <a:gd name="connsiteX5" fmla="*/ 158261 w 803030"/>
              <a:gd name="connsiteY5" fmla="*/ 304800 h 445477"/>
              <a:gd name="connsiteX6" fmla="*/ 193430 w 803030"/>
              <a:gd name="connsiteY6" fmla="*/ 445477 h 445477"/>
              <a:gd name="connsiteX7" fmla="*/ 293077 w 803030"/>
              <a:gd name="connsiteY7" fmla="*/ 369277 h 445477"/>
              <a:gd name="connsiteX8" fmla="*/ 357554 w 803030"/>
              <a:gd name="connsiteY8" fmla="*/ 339969 h 445477"/>
              <a:gd name="connsiteX9" fmla="*/ 422030 w 803030"/>
              <a:gd name="connsiteY9" fmla="*/ 398585 h 445477"/>
              <a:gd name="connsiteX10" fmla="*/ 545123 w 803030"/>
              <a:gd name="connsiteY10" fmla="*/ 351692 h 445477"/>
              <a:gd name="connsiteX11" fmla="*/ 603738 w 803030"/>
              <a:gd name="connsiteY11" fmla="*/ 392723 h 445477"/>
              <a:gd name="connsiteX12" fmla="*/ 656492 w 803030"/>
              <a:gd name="connsiteY12" fmla="*/ 375138 h 445477"/>
              <a:gd name="connsiteX13" fmla="*/ 726830 w 803030"/>
              <a:gd name="connsiteY13" fmla="*/ 351692 h 445477"/>
              <a:gd name="connsiteX14" fmla="*/ 738554 w 803030"/>
              <a:gd name="connsiteY14" fmla="*/ 0 h 445477"/>
              <a:gd name="connsiteX15" fmla="*/ 791307 w 803030"/>
              <a:gd name="connsiteY15" fmla="*/ 64477 h 445477"/>
              <a:gd name="connsiteX16" fmla="*/ 803030 w 803030"/>
              <a:gd name="connsiteY16" fmla="*/ 146538 h 44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3030" h="445477">
                <a:moveTo>
                  <a:pt x="0" y="146538"/>
                </a:moveTo>
                <a:lnTo>
                  <a:pt x="52754" y="29308"/>
                </a:lnTo>
                <a:lnTo>
                  <a:pt x="76200" y="29308"/>
                </a:lnTo>
                <a:lnTo>
                  <a:pt x="105507" y="187569"/>
                </a:lnTo>
                <a:lnTo>
                  <a:pt x="140677" y="422031"/>
                </a:lnTo>
                <a:lnTo>
                  <a:pt x="158261" y="304800"/>
                </a:lnTo>
                <a:lnTo>
                  <a:pt x="193430" y="445477"/>
                </a:lnTo>
                <a:lnTo>
                  <a:pt x="293077" y="369277"/>
                </a:lnTo>
                <a:lnTo>
                  <a:pt x="357554" y="339969"/>
                </a:lnTo>
                <a:lnTo>
                  <a:pt x="422030" y="398585"/>
                </a:lnTo>
                <a:lnTo>
                  <a:pt x="545123" y="351692"/>
                </a:lnTo>
                <a:lnTo>
                  <a:pt x="603738" y="392723"/>
                </a:lnTo>
                <a:lnTo>
                  <a:pt x="656492" y="375138"/>
                </a:lnTo>
                <a:lnTo>
                  <a:pt x="726830" y="351692"/>
                </a:lnTo>
                <a:lnTo>
                  <a:pt x="738554" y="0"/>
                </a:lnTo>
                <a:lnTo>
                  <a:pt x="791307" y="64477"/>
                </a:lnTo>
                <a:lnTo>
                  <a:pt x="803030" y="146538"/>
                </a:lnTo>
              </a:path>
            </a:pathLst>
          </a:cu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63" name="Group 62"/>
          <p:cNvGrpSpPr/>
          <p:nvPr/>
        </p:nvGrpSpPr>
        <p:grpSpPr>
          <a:xfrm>
            <a:off x="146548" y="3159700"/>
            <a:ext cx="986550" cy="648651"/>
            <a:chOff x="146548" y="3159700"/>
            <a:chExt cx="986550" cy="648651"/>
          </a:xfrm>
        </p:grpSpPr>
        <p:pic>
          <p:nvPicPr>
            <p:cNvPr id="102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405746" y="3256846"/>
              <a:ext cx="421261" cy="681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9" name="TextBox 48"/>
            <p:cNvSpPr txBox="1"/>
            <p:nvPr/>
          </p:nvSpPr>
          <p:spPr>
            <a:xfrm>
              <a:off x="146548" y="3159700"/>
              <a:ext cx="986550" cy="307777"/>
            </a:xfrm>
            <a:prstGeom prst="rect">
              <a:avLst/>
            </a:prstGeom>
            <a:noFill/>
          </p:spPr>
          <p:txBody>
            <a:bodyPr wrap="square" rtlCol="0">
              <a:spAutoFit/>
            </a:bodyPr>
            <a:lstStyle/>
            <a:p>
              <a:pPr algn="ctr"/>
              <a:r>
                <a:rPr lang="en-US" sz="1400" dirty="0" smtClean="0">
                  <a:solidFill>
                    <a:schemeClr val="bg1"/>
                  </a:solidFill>
                  <a:latin typeface="Segoe Condensed" pitchFamily="34" charset="0"/>
                </a:rPr>
                <a:t>ball switch</a:t>
              </a:r>
            </a:p>
          </p:txBody>
        </p:sp>
      </p:grpSp>
      <p:grpSp>
        <p:nvGrpSpPr>
          <p:cNvPr id="57" name="Group 56"/>
          <p:cNvGrpSpPr/>
          <p:nvPr/>
        </p:nvGrpSpPr>
        <p:grpSpPr>
          <a:xfrm>
            <a:off x="123102" y="3822052"/>
            <a:ext cx="986550" cy="627474"/>
            <a:chOff x="123102" y="3822052"/>
            <a:chExt cx="986550" cy="627474"/>
          </a:xfrm>
        </p:grpSpPr>
        <p:pic>
          <p:nvPicPr>
            <p:cNvPr id="1027"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5400000">
              <a:off x="417412" y="3908684"/>
              <a:ext cx="395885"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TextBox 64"/>
            <p:cNvSpPr txBox="1"/>
            <p:nvPr/>
          </p:nvSpPr>
          <p:spPr>
            <a:xfrm>
              <a:off x="123102" y="3822052"/>
              <a:ext cx="986550" cy="307777"/>
            </a:xfrm>
            <a:prstGeom prst="rect">
              <a:avLst/>
            </a:prstGeom>
            <a:noFill/>
          </p:spPr>
          <p:txBody>
            <a:bodyPr wrap="square" rtlCol="0">
              <a:spAutoFit/>
            </a:bodyPr>
            <a:lstStyle/>
            <a:p>
              <a:pPr algn="ctr"/>
              <a:r>
                <a:rPr lang="en-US" sz="1400" dirty="0" smtClean="0">
                  <a:solidFill>
                    <a:schemeClr val="bg1"/>
                  </a:solidFill>
                  <a:latin typeface="Segoe Condensed" pitchFamily="34" charset="0"/>
                </a:rPr>
                <a:t>reed switch</a:t>
              </a:r>
            </a:p>
          </p:txBody>
        </p:sp>
      </p:grpSp>
      <p:grpSp>
        <p:nvGrpSpPr>
          <p:cNvPr id="64" name="Group 63"/>
          <p:cNvGrpSpPr/>
          <p:nvPr/>
        </p:nvGrpSpPr>
        <p:grpSpPr>
          <a:xfrm>
            <a:off x="123099" y="4493249"/>
            <a:ext cx="986550" cy="721373"/>
            <a:chOff x="123099" y="4493249"/>
            <a:chExt cx="986550" cy="721373"/>
          </a:xfrm>
        </p:grpSpPr>
        <p:pic>
          <p:nvPicPr>
            <p:cNvPr id="1029"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5400000">
              <a:off x="376015" y="4632383"/>
              <a:ext cx="478679"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6" name="TextBox 65"/>
            <p:cNvSpPr txBox="1"/>
            <p:nvPr/>
          </p:nvSpPr>
          <p:spPr>
            <a:xfrm>
              <a:off x="123099" y="4493249"/>
              <a:ext cx="986550" cy="307777"/>
            </a:xfrm>
            <a:prstGeom prst="rect">
              <a:avLst/>
            </a:prstGeom>
            <a:noFill/>
          </p:spPr>
          <p:txBody>
            <a:bodyPr wrap="square" rtlCol="0">
              <a:spAutoFit/>
            </a:bodyPr>
            <a:lstStyle/>
            <a:p>
              <a:pPr algn="ctr"/>
              <a:r>
                <a:rPr lang="en-US" sz="1400" dirty="0" smtClean="0">
                  <a:solidFill>
                    <a:schemeClr val="bg1"/>
                  </a:solidFill>
                  <a:latin typeface="Segoe Condensed" pitchFamily="34" charset="0"/>
                </a:rPr>
                <a:t>hall effect</a:t>
              </a:r>
            </a:p>
          </p:txBody>
        </p:sp>
      </p:grpSp>
      <p:grpSp>
        <p:nvGrpSpPr>
          <p:cNvPr id="68" name="Group 67"/>
          <p:cNvGrpSpPr/>
          <p:nvPr/>
        </p:nvGrpSpPr>
        <p:grpSpPr>
          <a:xfrm>
            <a:off x="46902" y="5233241"/>
            <a:ext cx="1172298" cy="739663"/>
            <a:chOff x="46902" y="5461846"/>
            <a:chExt cx="1172298" cy="739663"/>
          </a:xfrm>
        </p:grpSpPr>
        <p:pic>
          <p:nvPicPr>
            <p:cNvPr id="1028" name="Picture 4"/>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5400000">
              <a:off x="374509" y="5618767"/>
              <a:ext cx="479685" cy="68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 name="TextBox 66"/>
            <p:cNvSpPr txBox="1"/>
            <p:nvPr/>
          </p:nvSpPr>
          <p:spPr>
            <a:xfrm>
              <a:off x="46902" y="5461846"/>
              <a:ext cx="1172298" cy="307777"/>
            </a:xfrm>
            <a:prstGeom prst="rect">
              <a:avLst/>
            </a:prstGeom>
            <a:noFill/>
          </p:spPr>
          <p:txBody>
            <a:bodyPr wrap="square" rtlCol="0">
              <a:spAutoFit/>
            </a:bodyPr>
            <a:lstStyle/>
            <a:p>
              <a:pPr algn="ctr"/>
              <a:r>
                <a:rPr lang="en-US" sz="1400" dirty="0" smtClean="0">
                  <a:solidFill>
                    <a:schemeClr val="bg1"/>
                  </a:solidFill>
                  <a:latin typeface="Segoe Condensed" pitchFamily="34" charset="0"/>
                </a:rPr>
                <a:t>accelerometer</a:t>
              </a:r>
            </a:p>
          </p:txBody>
        </p:sp>
      </p:grpSp>
      <p:sp>
        <p:nvSpPr>
          <p:cNvPr id="52" name="Freeform 51"/>
          <p:cNvSpPr/>
          <p:nvPr/>
        </p:nvSpPr>
        <p:spPr>
          <a:xfrm>
            <a:off x="1096110" y="3182815"/>
            <a:ext cx="7748954" cy="615462"/>
          </a:xfrm>
          <a:custGeom>
            <a:avLst/>
            <a:gdLst>
              <a:gd name="connsiteX0" fmla="*/ 0 w 7748954"/>
              <a:gd name="connsiteY0" fmla="*/ 0 h 615462"/>
              <a:gd name="connsiteX1" fmla="*/ 0 w 7748954"/>
              <a:gd name="connsiteY1" fmla="*/ 615462 h 615462"/>
              <a:gd name="connsiteX2" fmla="*/ 7748954 w 7748954"/>
              <a:gd name="connsiteY2" fmla="*/ 615462 h 615462"/>
            </a:gdLst>
            <a:ahLst/>
            <a:cxnLst>
              <a:cxn ang="0">
                <a:pos x="connsiteX0" y="connsiteY0"/>
              </a:cxn>
              <a:cxn ang="0">
                <a:pos x="connsiteX1" y="connsiteY1"/>
              </a:cxn>
              <a:cxn ang="0">
                <a:pos x="connsiteX2" y="connsiteY2"/>
              </a:cxn>
            </a:cxnLst>
            <a:rect l="l" t="t" r="r" b="b"/>
            <a:pathLst>
              <a:path w="7748954" h="615462">
                <a:moveTo>
                  <a:pt x="0" y="0"/>
                </a:moveTo>
                <a:lnTo>
                  <a:pt x="0" y="615462"/>
                </a:lnTo>
                <a:lnTo>
                  <a:pt x="7748954" y="615462"/>
                </a:lnTo>
              </a:path>
            </a:pathLst>
          </a:cu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9" name="Freeform 68"/>
          <p:cNvSpPr/>
          <p:nvPr/>
        </p:nvSpPr>
        <p:spPr>
          <a:xfrm>
            <a:off x="1096110" y="3845166"/>
            <a:ext cx="7748954" cy="615462"/>
          </a:xfrm>
          <a:custGeom>
            <a:avLst/>
            <a:gdLst>
              <a:gd name="connsiteX0" fmla="*/ 0 w 7748954"/>
              <a:gd name="connsiteY0" fmla="*/ 0 h 615462"/>
              <a:gd name="connsiteX1" fmla="*/ 0 w 7748954"/>
              <a:gd name="connsiteY1" fmla="*/ 615462 h 615462"/>
              <a:gd name="connsiteX2" fmla="*/ 7748954 w 7748954"/>
              <a:gd name="connsiteY2" fmla="*/ 615462 h 615462"/>
            </a:gdLst>
            <a:ahLst/>
            <a:cxnLst>
              <a:cxn ang="0">
                <a:pos x="connsiteX0" y="connsiteY0"/>
              </a:cxn>
              <a:cxn ang="0">
                <a:pos x="connsiteX1" y="connsiteY1"/>
              </a:cxn>
              <a:cxn ang="0">
                <a:pos x="connsiteX2" y="connsiteY2"/>
              </a:cxn>
            </a:cxnLst>
            <a:rect l="l" t="t" r="r" b="b"/>
            <a:pathLst>
              <a:path w="7748954" h="615462">
                <a:moveTo>
                  <a:pt x="0" y="0"/>
                </a:moveTo>
                <a:lnTo>
                  <a:pt x="0" y="615462"/>
                </a:lnTo>
                <a:lnTo>
                  <a:pt x="7748954" y="615462"/>
                </a:lnTo>
              </a:path>
            </a:pathLst>
          </a:cu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0" name="Freeform 69"/>
          <p:cNvSpPr/>
          <p:nvPr/>
        </p:nvSpPr>
        <p:spPr>
          <a:xfrm>
            <a:off x="1096110" y="4554420"/>
            <a:ext cx="7748954" cy="615462"/>
          </a:xfrm>
          <a:custGeom>
            <a:avLst/>
            <a:gdLst>
              <a:gd name="connsiteX0" fmla="*/ 0 w 7748954"/>
              <a:gd name="connsiteY0" fmla="*/ 0 h 615462"/>
              <a:gd name="connsiteX1" fmla="*/ 0 w 7748954"/>
              <a:gd name="connsiteY1" fmla="*/ 615462 h 615462"/>
              <a:gd name="connsiteX2" fmla="*/ 7748954 w 7748954"/>
              <a:gd name="connsiteY2" fmla="*/ 615462 h 615462"/>
            </a:gdLst>
            <a:ahLst/>
            <a:cxnLst>
              <a:cxn ang="0">
                <a:pos x="connsiteX0" y="connsiteY0"/>
              </a:cxn>
              <a:cxn ang="0">
                <a:pos x="connsiteX1" y="connsiteY1"/>
              </a:cxn>
              <a:cxn ang="0">
                <a:pos x="connsiteX2" y="connsiteY2"/>
              </a:cxn>
            </a:cxnLst>
            <a:rect l="l" t="t" r="r" b="b"/>
            <a:pathLst>
              <a:path w="7748954" h="615462">
                <a:moveTo>
                  <a:pt x="0" y="0"/>
                </a:moveTo>
                <a:lnTo>
                  <a:pt x="0" y="615462"/>
                </a:lnTo>
                <a:lnTo>
                  <a:pt x="7748954" y="615462"/>
                </a:lnTo>
              </a:path>
            </a:pathLst>
          </a:cu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1" name="Freeform 70"/>
          <p:cNvSpPr/>
          <p:nvPr/>
        </p:nvSpPr>
        <p:spPr>
          <a:xfrm>
            <a:off x="1096110" y="5413713"/>
            <a:ext cx="7748954" cy="615462"/>
          </a:xfrm>
          <a:custGeom>
            <a:avLst/>
            <a:gdLst>
              <a:gd name="connsiteX0" fmla="*/ 0 w 7748954"/>
              <a:gd name="connsiteY0" fmla="*/ 0 h 615462"/>
              <a:gd name="connsiteX1" fmla="*/ 0 w 7748954"/>
              <a:gd name="connsiteY1" fmla="*/ 615462 h 615462"/>
              <a:gd name="connsiteX2" fmla="*/ 7748954 w 7748954"/>
              <a:gd name="connsiteY2" fmla="*/ 615462 h 615462"/>
            </a:gdLst>
            <a:ahLst/>
            <a:cxnLst>
              <a:cxn ang="0">
                <a:pos x="connsiteX0" y="connsiteY0"/>
              </a:cxn>
              <a:cxn ang="0">
                <a:pos x="connsiteX1" y="connsiteY1"/>
              </a:cxn>
              <a:cxn ang="0">
                <a:pos x="connsiteX2" y="connsiteY2"/>
              </a:cxn>
            </a:cxnLst>
            <a:rect l="l" t="t" r="r" b="b"/>
            <a:pathLst>
              <a:path w="7748954" h="615462">
                <a:moveTo>
                  <a:pt x="0" y="0"/>
                </a:moveTo>
                <a:lnTo>
                  <a:pt x="0" y="615462"/>
                </a:lnTo>
                <a:lnTo>
                  <a:pt x="7748954" y="615462"/>
                </a:lnTo>
              </a:path>
            </a:pathLst>
          </a:cu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3" name="TextBox 52"/>
          <p:cNvSpPr txBox="1"/>
          <p:nvPr/>
        </p:nvSpPr>
        <p:spPr>
          <a:xfrm>
            <a:off x="1172308" y="5213827"/>
            <a:ext cx="181707" cy="400110"/>
          </a:xfrm>
          <a:prstGeom prst="rect">
            <a:avLst/>
          </a:prstGeom>
          <a:noFill/>
        </p:spPr>
        <p:txBody>
          <a:bodyPr wrap="square" rtlCol="0">
            <a:spAutoFit/>
          </a:bodyPr>
          <a:lstStyle/>
          <a:p>
            <a:pPr algn="ctr"/>
            <a:r>
              <a:rPr lang="en-US" sz="2000" dirty="0" smtClean="0">
                <a:solidFill>
                  <a:schemeClr val="accent2">
                    <a:lumMod val="40000"/>
                    <a:lumOff val="60000"/>
                  </a:schemeClr>
                </a:solidFill>
                <a:latin typeface="Segoe UI Light" pitchFamily="34" charset="0"/>
              </a:rPr>
              <a:t>z</a:t>
            </a:r>
          </a:p>
        </p:txBody>
      </p:sp>
      <p:sp>
        <p:nvSpPr>
          <p:cNvPr id="73" name="TextBox 72"/>
          <p:cNvSpPr txBox="1"/>
          <p:nvPr/>
        </p:nvSpPr>
        <p:spPr>
          <a:xfrm>
            <a:off x="1181094" y="5463915"/>
            <a:ext cx="181707" cy="400110"/>
          </a:xfrm>
          <a:prstGeom prst="rect">
            <a:avLst/>
          </a:prstGeom>
          <a:noFill/>
        </p:spPr>
        <p:txBody>
          <a:bodyPr wrap="square" rtlCol="0">
            <a:spAutoFit/>
          </a:bodyPr>
          <a:lstStyle/>
          <a:p>
            <a:pPr algn="ctr"/>
            <a:r>
              <a:rPr lang="en-US" sz="2000" dirty="0" smtClean="0">
                <a:solidFill>
                  <a:schemeClr val="tx2">
                    <a:lumMod val="40000"/>
                    <a:lumOff val="60000"/>
                  </a:schemeClr>
                </a:solidFill>
                <a:latin typeface="Segoe UI Light" pitchFamily="34" charset="0"/>
              </a:rPr>
              <a:t>x</a:t>
            </a:r>
          </a:p>
        </p:txBody>
      </p:sp>
      <p:sp>
        <p:nvSpPr>
          <p:cNvPr id="74" name="TextBox 73"/>
          <p:cNvSpPr txBox="1"/>
          <p:nvPr/>
        </p:nvSpPr>
        <p:spPr>
          <a:xfrm>
            <a:off x="1177052" y="5634658"/>
            <a:ext cx="181707" cy="400110"/>
          </a:xfrm>
          <a:prstGeom prst="rect">
            <a:avLst/>
          </a:prstGeom>
          <a:noFill/>
        </p:spPr>
        <p:txBody>
          <a:bodyPr wrap="square" rtlCol="0">
            <a:spAutoFit/>
          </a:bodyPr>
          <a:lstStyle/>
          <a:p>
            <a:pPr algn="ctr"/>
            <a:r>
              <a:rPr lang="en-US" sz="2000" dirty="0" smtClean="0">
                <a:solidFill>
                  <a:srgbClr val="FFFF00"/>
                </a:solidFill>
                <a:latin typeface="Segoe UI Light" pitchFamily="34" charset="0"/>
              </a:rPr>
              <a:t>y</a:t>
            </a:r>
          </a:p>
        </p:txBody>
      </p:sp>
      <p:sp>
        <p:nvSpPr>
          <p:cNvPr id="72" name="Rectangle 71"/>
          <p:cNvSpPr/>
          <p:nvPr/>
        </p:nvSpPr>
        <p:spPr>
          <a:xfrm>
            <a:off x="1090248" y="5187462"/>
            <a:ext cx="7766536" cy="984738"/>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390341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9"/>
                                        </p:tgtEl>
                                      </p:cBhvr>
                                    </p:animEffect>
                                    <p:set>
                                      <p:cBhvr>
                                        <p:cTn id="7" dur="1" fill="hold">
                                          <p:stCondLst>
                                            <p:cond delay="499"/>
                                          </p:stCondLst>
                                        </p:cTn>
                                        <p:tgtEl>
                                          <p:spTgt spid="19"/>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33"/>
                                        </p:tgtEl>
                                      </p:cBhvr>
                                    </p:animEffect>
                                    <p:set>
                                      <p:cBhvr>
                                        <p:cTn id="10" dur="1" fill="hold">
                                          <p:stCondLst>
                                            <p:cond delay="499"/>
                                          </p:stCondLst>
                                        </p:cTn>
                                        <p:tgtEl>
                                          <p:spTgt spid="3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31"/>
                                        </p:tgtEl>
                                      </p:cBhvr>
                                    </p:animEffect>
                                    <p:set>
                                      <p:cBhvr>
                                        <p:cTn id="13" dur="1" fill="hold">
                                          <p:stCondLst>
                                            <p:cond delay="499"/>
                                          </p:stCondLst>
                                        </p:cTn>
                                        <p:tgtEl>
                                          <p:spTgt spid="31"/>
                                        </p:tgtEl>
                                        <p:attrNameLst>
                                          <p:attrName>style.visibility</p:attrName>
                                        </p:attrNameLst>
                                      </p:cBhvr>
                                      <p:to>
                                        <p:strVal val="hidden"/>
                                      </p:to>
                                    </p:se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63"/>
                                        </p:tgtEl>
                                        <p:attrNameLst>
                                          <p:attrName>style.visibility</p:attrName>
                                        </p:attrNameLst>
                                      </p:cBhvr>
                                      <p:to>
                                        <p:strVal val="visible"/>
                                      </p:to>
                                    </p:set>
                                    <p:animEffect transition="in" filter="fade">
                                      <p:cBhvr>
                                        <p:cTn id="18" dur="500"/>
                                        <p:tgtEl>
                                          <p:spTgt spid="63"/>
                                        </p:tgtEl>
                                      </p:cBhvr>
                                    </p:animEffect>
                                  </p:childTnLst>
                                </p:cTn>
                              </p:par>
                            </p:childTnLst>
                          </p:cTn>
                        </p:par>
                        <p:par>
                          <p:cTn id="19"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52"/>
                                        </p:tgtEl>
                                        <p:attrNameLst>
                                          <p:attrName>style.visibility</p:attrName>
                                        </p:attrNameLst>
                                      </p:cBhvr>
                                      <p:to>
                                        <p:strVal val="visible"/>
                                      </p:to>
                                    </p:set>
                                    <p:animEffect transition="in" filter="wipe(left)">
                                      <p:cBhvr>
                                        <p:cTn id="22" dur="500"/>
                                        <p:tgtEl>
                                          <p:spTgt spid="52"/>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wipe(left)">
                                      <p:cBhvr>
                                        <p:cTn id="25" dur="500"/>
                                        <p:tgtEl>
                                          <p:spTgt spid="17"/>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57"/>
                                        </p:tgtEl>
                                        <p:attrNameLst>
                                          <p:attrName>style.visibility</p:attrName>
                                        </p:attrNameLst>
                                      </p:cBhvr>
                                      <p:to>
                                        <p:strVal val="visible"/>
                                      </p:to>
                                    </p:set>
                                    <p:animEffect transition="in" filter="fade">
                                      <p:cBhvr>
                                        <p:cTn id="30" dur="500"/>
                                        <p:tgtEl>
                                          <p:spTgt spid="57"/>
                                        </p:tgtEl>
                                      </p:cBhvr>
                                    </p:animEffect>
                                  </p:childTnLst>
                                </p:cTn>
                              </p:par>
                            </p:childTnLst>
                          </p:cTn>
                        </p:par>
                        <p:par>
                          <p:cTn id="31" fill="hold">
                            <p:stCondLst>
                              <p:cond delay="500"/>
                            </p:stCondLst>
                            <p:childTnLst>
                              <p:par>
                                <p:cTn id="32" presetID="22" presetClass="entr" presetSubtype="8" fill="hold" grpId="0" nodeType="afterEffect">
                                  <p:stCondLst>
                                    <p:cond delay="0"/>
                                  </p:stCondLst>
                                  <p:childTnLst>
                                    <p:set>
                                      <p:cBhvr>
                                        <p:cTn id="33" dur="1" fill="hold">
                                          <p:stCondLst>
                                            <p:cond delay="0"/>
                                          </p:stCondLst>
                                        </p:cTn>
                                        <p:tgtEl>
                                          <p:spTgt spid="69"/>
                                        </p:tgtEl>
                                        <p:attrNameLst>
                                          <p:attrName>style.visibility</p:attrName>
                                        </p:attrNameLst>
                                      </p:cBhvr>
                                      <p:to>
                                        <p:strVal val="visible"/>
                                      </p:to>
                                    </p:set>
                                    <p:animEffect transition="in" filter="wipe(left)">
                                      <p:cBhvr>
                                        <p:cTn id="34" dur="500"/>
                                        <p:tgtEl>
                                          <p:spTgt spid="69"/>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18"/>
                                        </p:tgtEl>
                                        <p:attrNameLst>
                                          <p:attrName>style.visibility</p:attrName>
                                        </p:attrNameLst>
                                      </p:cBhvr>
                                      <p:to>
                                        <p:strVal val="visible"/>
                                      </p:to>
                                    </p:set>
                                    <p:animEffect transition="in" filter="wipe(left)">
                                      <p:cBhvr>
                                        <p:cTn id="37" dur="500"/>
                                        <p:tgtEl>
                                          <p:spTgt spid="18"/>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64"/>
                                        </p:tgtEl>
                                        <p:attrNameLst>
                                          <p:attrName>style.visibility</p:attrName>
                                        </p:attrNameLst>
                                      </p:cBhvr>
                                      <p:to>
                                        <p:strVal val="visible"/>
                                      </p:to>
                                    </p:set>
                                    <p:animEffect transition="in" filter="fade">
                                      <p:cBhvr>
                                        <p:cTn id="42" dur="500"/>
                                        <p:tgtEl>
                                          <p:spTgt spid="64"/>
                                        </p:tgtEl>
                                      </p:cBhvr>
                                    </p:animEffect>
                                  </p:childTnLst>
                                </p:cTn>
                              </p:par>
                            </p:childTnLst>
                          </p:cTn>
                        </p:par>
                        <p:par>
                          <p:cTn id="43" fill="hold">
                            <p:stCondLst>
                              <p:cond delay="500"/>
                            </p:stCondLst>
                            <p:childTnLst>
                              <p:par>
                                <p:cTn id="44" presetID="22" presetClass="entr" presetSubtype="8" fill="hold" grpId="0" nodeType="afterEffect">
                                  <p:stCondLst>
                                    <p:cond delay="0"/>
                                  </p:stCondLst>
                                  <p:childTnLst>
                                    <p:set>
                                      <p:cBhvr>
                                        <p:cTn id="45" dur="1" fill="hold">
                                          <p:stCondLst>
                                            <p:cond delay="0"/>
                                          </p:stCondLst>
                                        </p:cTn>
                                        <p:tgtEl>
                                          <p:spTgt spid="70"/>
                                        </p:tgtEl>
                                        <p:attrNameLst>
                                          <p:attrName>style.visibility</p:attrName>
                                        </p:attrNameLst>
                                      </p:cBhvr>
                                      <p:to>
                                        <p:strVal val="visible"/>
                                      </p:to>
                                    </p:set>
                                    <p:animEffect transition="in" filter="wipe(left)">
                                      <p:cBhvr>
                                        <p:cTn id="46" dur="500"/>
                                        <p:tgtEl>
                                          <p:spTgt spid="70"/>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wipe(left)">
                                      <p:cBhvr>
                                        <p:cTn id="49" dur="500"/>
                                        <p:tgtEl>
                                          <p:spTgt spid="21"/>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68"/>
                                        </p:tgtEl>
                                        <p:attrNameLst>
                                          <p:attrName>style.visibility</p:attrName>
                                        </p:attrNameLst>
                                      </p:cBhvr>
                                      <p:to>
                                        <p:strVal val="visible"/>
                                      </p:to>
                                    </p:set>
                                    <p:animEffect transition="in" filter="fade">
                                      <p:cBhvr>
                                        <p:cTn id="54" dur="500"/>
                                        <p:tgtEl>
                                          <p:spTgt spid="68"/>
                                        </p:tgtEl>
                                      </p:cBhvr>
                                    </p:animEffect>
                                  </p:childTnLst>
                                </p:cTn>
                              </p:par>
                            </p:childTnLst>
                          </p:cTn>
                        </p:par>
                        <p:par>
                          <p:cTn id="55" fill="hold">
                            <p:stCondLst>
                              <p:cond delay="500"/>
                            </p:stCondLst>
                            <p:childTnLst>
                              <p:par>
                                <p:cTn id="56" presetID="22" presetClass="exit" presetSubtype="8" fill="hold" grpId="0" nodeType="afterEffect">
                                  <p:stCondLst>
                                    <p:cond delay="0"/>
                                  </p:stCondLst>
                                  <p:childTnLst>
                                    <p:animEffect transition="out" filter="wipe(left)">
                                      <p:cBhvr>
                                        <p:cTn id="57" dur="500"/>
                                        <p:tgtEl>
                                          <p:spTgt spid="72"/>
                                        </p:tgtEl>
                                      </p:cBhvr>
                                    </p:animEffect>
                                    <p:set>
                                      <p:cBhvr>
                                        <p:cTn id="58" dur="1" fill="hold">
                                          <p:stCondLst>
                                            <p:cond delay="499"/>
                                          </p:stCondLst>
                                        </p:cTn>
                                        <p:tgtEl>
                                          <p:spTgt spid="72"/>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19"/>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33"/>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1" grpId="0" animBg="1"/>
      <p:bldP spid="52" grpId="0" animBg="1"/>
      <p:bldP spid="69" grpId="0" animBg="1"/>
      <p:bldP spid="70" grpId="0" animBg="1"/>
      <p:bldP spid="72"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8"/>
          <p:cNvSpPr txBox="1">
            <a:spLocks/>
          </p:cNvSpPr>
          <p:nvPr/>
        </p:nvSpPr>
        <p:spPr>
          <a:xfrm>
            <a:off x="228600" y="731838"/>
            <a:ext cx="96012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automated </a:t>
            </a:r>
            <a:r>
              <a:rPr lang="en-US" sz="5400" dirty="0" smtClean="0">
                <a:solidFill>
                  <a:prstClr val="white"/>
                </a:solidFill>
                <a:latin typeface="Segoe UI Light" pitchFamily="34" charset="0"/>
                <a:ea typeface="Segoe UI" pitchFamily="34" charset="0"/>
                <a:cs typeface="Segoe UI" pitchFamily="34" charset="0"/>
              </a:rPr>
              <a:t>ground truth labeling method</a:t>
            </a:r>
            <a:endParaRPr lang="en-US" sz="7200" dirty="0">
              <a:solidFill>
                <a:prstClr val="white"/>
              </a:solidFill>
              <a:latin typeface="Segoe UI Light" pitchFamily="34" charset="0"/>
              <a:ea typeface="Segoe UI" pitchFamily="34" charset="0"/>
              <a:cs typeface="Segoe UI" pitchFamily="34" charset="0"/>
            </a:endParaRPr>
          </a:p>
        </p:txBody>
      </p:sp>
      <p:grpSp>
        <p:nvGrpSpPr>
          <p:cNvPr id="8" name="Group 7"/>
          <p:cNvGrpSpPr/>
          <p:nvPr/>
        </p:nvGrpSpPr>
        <p:grpSpPr>
          <a:xfrm>
            <a:off x="290623" y="2260689"/>
            <a:ext cx="3671777" cy="3911511"/>
            <a:chOff x="290623" y="2260689"/>
            <a:chExt cx="3671777" cy="3911511"/>
          </a:xfrm>
        </p:grpSpPr>
        <p:sp>
          <p:nvSpPr>
            <p:cNvPr id="5" name="Title 8"/>
            <p:cNvSpPr txBox="1">
              <a:spLocks/>
            </p:cNvSpPr>
            <p:nvPr/>
          </p:nvSpPr>
          <p:spPr>
            <a:xfrm>
              <a:off x="290623" y="3703638"/>
              <a:ext cx="3671777" cy="868362"/>
            </a:xfrm>
            <a:prstGeom prst="rect">
              <a:avLst/>
            </a:prstGeom>
          </p:spPr>
          <p:txBody>
            <a:bodyPr vert="horz" lIns="91369" tIns="45685" rIns="91369" bIns="45685" rtlCol="0" anchor="ctr">
              <a:noAutofit/>
            </a:bodyPr>
            <a:lstStyle/>
            <a:p>
              <a:pPr>
                <a:spcBef>
                  <a:spcPct val="0"/>
                </a:spcBef>
                <a:defRPr/>
              </a:pPr>
              <a:r>
                <a:rPr lang="en-US" sz="3600" b="1" dirty="0" smtClean="0">
                  <a:solidFill>
                    <a:prstClr val="white"/>
                  </a:solidFill>
                  <a:latin typeface="Segoe UI Semibold" pitchFamily="34" charset="0"/>
                  <a:ea typeface="Segoe UI" pitchFamily="34" charset="0"/>
                  <a:cs typeface="Segoe UI" pitchFamily="34" charset="0"/>
                </a:rPr>
                <a:t>design </a:t>
              </a:r>
              <a:r>
                <a:rPr lang="en-US" sz="3600" dirty="0" smtClean="0">
                  <a:solidFill>
                    <a:prstClr val="white"/>
                  </a:solidFill>
                  <a:latin typeface="Segoe UI Light" pitchFamily="34" charset="0"/>
                  <a:ea typeface="Segoe UI" pitchFamily="34" charset="0"/>
                  <a:cs typeface="Segoe UI" pitchFamily="34" charset="0"/>
                </a:rPr>
                <a:t>goals</a:t>
              </a:r>
              <a:endParaRPr lang="en-US" sz="4800" dirty="0">
                <a:solidFill>
                  <a:prstClr val="white"/>
                </a:solidFill>
                <a:latin typeface="Segoe UI Light" pitchFamily="34" charset="0"/>
                <a:ea typeface="Segoe UI" pitchFamily="34" charset="0"/>
                <a:cs typeface="Segoe UI" pitchFamily="34" charset="0"/>
              </a:endParaRPr>
            </a:p>
          </p:txBody>
        </p:sp>
        <p:sp>
          <p:nvSpPr>
            <p:cNvPr id="6" name="Left Brace 5"/>
            <p:cNvSpPr/>
            <p:nvPr/>
          </p:nvSpPr>
          <p:spPr>
            <a:xfrm>
              <a:off x="3048000" y="2260689"/>
              <a:ext cx="671067" cy="3911511"/>
            </a:xfrm>
            <a:prstGeom prst="leftBrace">
              <a:avLst>
                <a:gd name="adj1" fmla="val 8333"/>
                <a:gd name="adj2" fmla="val 49851"/>
              </a:avLst>
            </a:prstGeom>
            <a:ln w="19050">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prstClr val="black"/>
                </a:solidFill>
              </a:endParaRPr>
            </a:p>
          </p:txBody>
        </p:sp>
      </p:grpSp>
      <p:sp>
        <p:nvSpPr>
          <p:cNvPr id="7" name="TextBox 6"/>
          <p:cNvSpPr txBox="1"/>
          <p:nvPr/>
        </p:nvSpPr>
        <p:spPr>
          <a:xfrm>
            <a:off x="3657600" y="2418814"/>
            <a:ext cx="5181600" cy="3600986"/>
          </a:xfrm>
          <a:prstGeom prst="rect">
            <a:avLst/>
          </a:prstGeom>
          <a:noFill/>
        </p:spPr>
        <p:txBody>
          <a:bodyPr wrap="square" rtlCol="0">
            <a:spAutoFit/>
          </a:bodyPr>
          <a:lstStyle/>
          <a:p>
            <a:r>
              <a:rPr lang="en-US" sz="2800" dirty="0" smtClean="0">
                <a:solidFill>
                  <a:prstClr val="white">
                    <a:lumMod val="95000"/>
                  </a:prstClr>
                </a:solidFill>
                <a:latin typeface="Segoe UI Semibold" pitchFamily="34" charset="0"/>
              </a:rPr>
              <a:t>hardware</a:t>
            </a:r>
            <a:r>
              <a:rPr lang="en-US" sz="2800" dirty="0" smtClean="0">
                <a:solidFill>
                  <a:prstClr val="white">
                    <a:lumMod val="95000"/>
                  </a:prstClr>
                </a:solidFill>
                <a:latin typeface="Segoe UI Light" pitchFamily="34" charset="0"/>
              </a:rPr>
              <a:t> capabilities</a:t>
            </a:r>
          </a:p>
          <a:p>
            <a:pPr marL="342900" indent="-342900">
              <a:buFontTx/>
              <a:buAutoNum type="arabicPeriod"/>
            </a:pPr>
            <a:r>
              <a:rPr lang="en-US" sz="2400" dirty="0" smtClean="0">
                <a:solidFill>
                  <a:prstClr val="white">
                    <a:lumMod val="95000"/>
                  </a:prstClr>
                </a:solidFill>
                <a:latin typeface="Segoe UI Light" pitchFamily="34" charset="0"/>
              </a:rPr>
              <a:t>wireless communication</a:t>
            </a:r>
          </a:p>
          <a:p>
            <a:pPr marL="342900" indent="-342900">
              <a:buFontTx/>
              <a:buAutoNum type="arabicPeriod"/>
            </a:pPr>
            <a:r>
              <a:rPr lang="en-US" sz="2400" dirty="0" smtClean="0">
                <a:solidFill>
                  <a:prstClr val="white">
                    <a:lumMod val="95000"/>
                  </a:prstClr>
                </a:solidFill>
                <a:latin typeface="Segoe UI Light" pitchFamily="34" charset="0"/>
              </a:rPr>
              <a:t>low-power</a:t>
            </a:r>
          </a:p>
          <a:p>
            <a:pPr marL="342900" indent="-342900">
              <a:buFontTx/>
              <a:buAutoNum type="arabicPeriod"/>
            </a:pPr>
            <a:r>
              <a:rPr lang="en-US" sz="2400" dirty="0" smtClean="0">
                <a:solidFill>
                  <a:prstClr val="white">
                    <a:lumMod val="95000"/>
                  </a:prstClr>
                </a:solidFill>
                <a:latin typeface="Segoe UI Light" pitchFamily="34" charset="0"/>
              </a:rPr>
              <a:t>water resistant</a:t>
            </a:r>
          </a:p>
          <a:p>
            <a:pPr marL="342900" indent="-342900">
              <a:buFontTx/>
              <a:buAutoNum type="arabicPeriod"/>
            </a:pPr>
            <a:endParaRPr lang="en-US" sz="2800" dirty="0">
              <a:solidFill>
                <a:prstClr val="white">
                  <a:lumMod val="95000"/>
                </a:prstClr>
              </a:solidFill>
              <a:latin typeface="Segoe UI Light" pitchFamily="34" charset="0"/>
            </a:endParaRPr>
          </a:p>
          <a:p>
            <a:r>
              <a:rPr lang="en-US" sz="2800" dirty="0" smtClean="0">
                <a:solidFill>
                  <a:prstClr val="white">
                    <a:lumMod val="95000"/>
                  </a:prstClr>
                </a:solidFill>
                <a:latin typeface="Segoe UI Semibold" pitchFamily="34" charset="0"/>
              </a:rPr>
              <a:t>sensing</a:t>
            </a:r>
            <a:r>
              <a:rPr lang="en-US" sz="2800" dirty="0" smtClean="0">
                <a:solidFill>
                  <a:prstClr val="white">
                    <a:lumMod val="95000"/>
                  </a:prstClr>
                </a:solidFill>
                <a:latin typeface="Segoe UI Light" pitchFamily="34" charset="0"/>
              </a:rPr>
              <a:t> capabilities</a:t>
            </a:r>
          </a:p>
          <a:p>
            <a:pPr marL="342900" indent="-342900">
              <a:buFontTx/>
              <a:buAutoNum type="arabicPeriod"/>
            </a:pPr>
            <a:r>
              <a:rPr lang="en-US" sz="2400" dirty="0" smtClean="0">
                <a:solidFill>
                  <a:prstClr val="white">
                    <a:lumMod val="95000"/>
                  </a:prstClr>
                </a:solidFill>
                <a:latin typeface="Segoe UI Light" pitchFamily="34" charset="0"/>
              </a:rPr>
              <a:t>work across fixtures/appliances</a:t>
            </a:r>
          </a:p>
          <a:p>
            <a:pPr marL="342900" indent="-342900">
              <a:buFontTx/>
              <a:buAutoNum type="arabicPeriod"/>
            </a:pPr>
            <a:r>
              <a:rPr lang="en-US" sz="2400" dirty="0" smtClean="0">
                <a:solidFill>
                  <a:prstClr val="white">
                    <a:lumMod val="95000"/>
                  </a:prstClr>
                </a:solidFill>
                <a:latin typeface="Segoe UI Light" pitchFamily="34" charset="0"/>
              </a:rPr>
              <a:t>detect opens/closes</a:t>
            </a:r>
          </a:p>
          <a:p>
            <a:pPr marL="342900" indent="-342900">
              <a:buFontTx/>
              <a:buAutoNum type="arabicPeriod"/>
            </a:pPr>
            <a:r>
              <a:rPr lang="en-US" sz="2400" dirty="0" smtClean="0">
                <a:solidFill>
                  <a:prstClr val="white">
                    <a:lumMod val="95000"/>
                  </a:prstClr>
                </a:solidFill>
                <a:latin typeface="Segoe UI Light" pitchFamily="34" charset="0"/>
              </a:rPr>
              <a:t>discriminate </a:t>
            </a:r>
            <a:r>
              <a:rPr lang="en-US" sz="2400" dirty="0" smtClean="0">
                <a:solidFill>
                  <a:srgbClr val="E72727"/>
                </a:solidFill>
                <a:latin typeface="Segoe UI Light" pitchFamily="34" charset="0"/>
              </a:rPr>
              <a:t>hot</a:t>
            </a:r>
            <a:r>
              <a:rPr lang="en-US" sz="2400" dirty="0" smtClean="0">
                <a:solidFill>
                  <a:prstClr val="white">
                    <a:lumMod val="95000"/>
                  </a:prstClr>
                </a:solidFill>
                <a:latin typeface="Segoe UI Light" pitchFamily="34" charset="0"/>
              </a:rPr>
              <a:t>/</a:t>
            </a:r>
            <a:r>
              <a:rPr lang="en-US" sz="2400" dirty="0" smtClean="0">
                <a:solidFill>
                  <a:srgbClr val="00B0F0"/>
                </a:solidFill>
                <a:latin typeface="Segoe UI Light" pitchFamily="34" charset="0"/>
              </a:rPr>
              <a:t>cold</a:t>
            </a:r>
            <a:r>
              <a:rPr lang="en-US" sz="2400" dirty="0" smtClean="0">
                <a:solidFill>
                  <a:prstClr val="white">
                    <a:lumMod val="95000"/>
                  </a:prstClr>
                </a:solidFill>
                <a:latin typeface="Segoe UI Light" pitchFamily="34" charset="0"/>
              </a:rPr>
              <a:t>/</a:t>
            </a:r>
            <a:r>
              <a:rPr lang="en-US" sz="2400" dirty="0" smtClean="0">
                <a:solidFill>
                  <a:srgbClr val="8064A2"/>
                </a:solidFill>
                <a:latin typeface="Segoe UI Light" pitchFamily="34" charset="0"/>
              </a:rPr>
              <a:t>mixed</a:t>
            </a:r>
            <a:endParaRPr lang="en-US" sz="2400" dirty="0">
              <a:solidFill>
                <a:srgbClr val="8064A2"/>
              </a:solidFill>
              <a:latin typeface="Segoe UI Light" pitchFamily="34" charset="0"/>
            </a:endParaRPr>
          </a:p>
        </p:txBody>
      </p:sp>
    </p:spTree>
    <p:extLst>
      <p:ext uri="{BB962C8B-B14F-4D97-AF65-F5344CB8AC3E}">
        <p14:creationId xmlns:p14="http://schemas.microsoft.com/office/powerpoint/2010/main" val="1762035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1" end="1"/>
                                            </p:txEl>
                                          </p:spTgt>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
                                            <p:txEl>
                                              <p:pRg st="2" end="2"/>
                                            </p:txEl>
                                          </p:spTgt>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7">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7">
                                            <p:txEl>
                                              <p:pRg st="6" end="6"/>
                                            </p:txEl>
                                          </p:spTgt>
                                        </p:tgtEl>
                                        <p:attrNameLst>
                                          <p:attrName>style.visibility</p:attrName>
                                        </p:attrNameLst>
                                      </p:cBhvr>
                                      <p:to>
                                        <p:strVal val="visible"/>
                                      </p:to>
                                    </p:set>
                                    <p:animEffect transition="in" filter="fade">
                                      <p:cBhvr>
                                        <p:cTn id="15" dur="500"/>
                                        <p:tgtEl>
                                          <p:spTgt spid="7">
                                            <p:txEl>
                                              <p:pRg st="6" end="6"/>
                                            </p:txEl>
                                          </p:spTgt>
                                        </p:tgtEl>
                                      </p:cBhvr>
                                    </p:animEffect>
                                  </p:childTnLst>
                                </p:cTn>
                              </p:par>
                              <p:par>
                                <p:cTn id="16" presetID="10" presetClass="entr" presetSubtype="0" fill="hold" nodeType="withEffect">
                                  <p:stCondLst>
                                    <p:cond delay="0"/>
                                  </p:stCondLst>
                                  <p:childTnLst>
                                    <p:set>
                                      <p:cBhvr>
                                        <p:cTn id="17" dur="1" fill="hold">
                                          <p:stCondLst>
                                            <p:cond delay="0"/>
                                          </p:stCondLst>
                                        </p:cTn>
                                        <p:tgtEl>
                                          <p:spTgt spid="7">
                                            <p:txEl>
                                              <p:pRg st="7" end="7"/>
                                            </p:txEl>
                                          </p:spTgt>
                                        </p:tgtEl>
                                        <p:attrNameLst>
                                          <p:attrName>style.visibility</p:attrName>
                                        </p:attrNameLst>
                                      </p:cBhvr>
                                      <p:to>
                                        <p:strVal val="visible"/>
                                      </p:to>
                                    </p:set>
                                    <p:animEffect transition="in" filter="fade">
                                      <p:cBhvr>
                                        <p:cTn id="18" dur="500"/>
                                        <p:tgtEl>
                                          <p:spTgt spid="7">
                                            <p:txEl>
                                              <p:pRg st="7" end="7"/>
                                            </p:txEl>
                                          </p:spTgt>
                                        </p:tgtEl>
                                      </p:cBhvr>
                                    </p:animEffect>
                                  </p:childTnLst>
                                </p:cTn>
                              </p:par>
                              <p:par>
                                <p:cTn id="19" presetID="10" presetClass="entr" presetSubtype="0" fill="hold" nodeType="withEffect">
                                  <p:stCondLst>
                                    <p:cond delay="0"/>
                                  </p:stCondLst>
                                  <p:childTnLst>
                                    <p:set>
                                      <p:cBhvr>
                                        <p:cTn id="20" dur="1" fill="hold">
                                          <p:stCondLst>
                                            <p:cond delay="0"/>
                                          </p:stCondLst>
                                        </p:cTn>
                                        <p:tgtEl>
                                          <p:spTgt spid="7">
                                            <p:txEl>
                                              <p:pRg st="8" end="8"/>
                                            </p:txEl>
                                          </p:spTgt>
                                        </p:tgtEl>
                                        <p:attrNameLst>
                                          <p:attrName>style.visibility</p:attrName>
                                        </p:attrNameLst>
                                      </p:cBhvr>
                                      <p:to>
                                        <p:strVal val="visible"/>
                                      </p:to>
                                    </p:set>
                                    <p:animEffect transition="in" filter="fade">
                                      <p:cBhvr>
                                        <p:cTn id="21" dur="500"/>
                                        <p:tgtEl>
                                          <p:spTgt spid="7">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7" name="Picture 3" descr="C:\research\talks\Affiliates2010_ActionAndEffect\2017047610072810695rOvgUU_fs.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0599" y="-571499"/>
            <a:ext cx="10404476" cy="7802563"/>
          </a:xfrm>
          <a:prstGeom prst="rect">
            <a:avLst/>
          </a:prstGeom>
          <a:noFill/>
          <a:extLst>
            <a:ext uri="{909E8E84-426E-40DD-AFC4-6F175D3DCCD1}">
              <a14:hiddenFill xmlns:a14="http://schemas.microsoft.com/office/drawing/2010/main">
                <a:solidFill>
                  <a:srgbClr val="FFFFFF"/>
                </a:solidFill>
              </a14:hiddenFill>
            </a:ext>
          </a:extLst>
        </p:spPr>
      </p:pic>
      <p:sp>
        <p:nvSpPr>
          <p:cNvPr id="5" name="Right Arrow 4"/>
          <p:cNvSpPr/>
          <p:nvPr/>
        </p:nvSpPr>
        <p:spPr>
          <a:xfrm>
            <a:off x="-773761" y="406413"/>
            <a:ext cx="58029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6" name="Title 8"/>
          <p:cNvSpPr txBox="1">
            <a:spLocks/>
          </p:cNvSpPr>
          <p:nvPr/>
        </p:nvSpPr>
        <p:spPr>
          <a:xfrm>
            <a:off x="228600" y="304800"/>
            <a:ext cx="54864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brushing</a:t>
            </a:r>
            <a:r>
              <a:rPr lang="en-US" sz="5400" b="1" dirty="0" smtClean="0">
                <a:solidFill>
                  <a:prstClr val="white"/>
                </a:solidFill>
                <a:latin typeface="Segoe WP Semibold" pitchFamily="34" charset="0"/>
                <a:ea typeface="Segoe UI" pitchFamily="34" charset="0"/>
                <a:cs typeface="Segoe UI" pitchFamily="34" charset="0"/>
              </a:rPr>
              <a:t> </a:t>
            </a:r>
            <a:r>
              <a:rPr lang="en-US" sz="5400" dirty="0" smtClean="0">
                <a:solidFill>
                  <a:prstClr val="white"/>
                </a:solidFill>
                <a:latin typeface="Segoe UI Light" pitchFamily="34" charset="0"/>
                <a:ea typeface="Segoe UI" pitchFamily="34" charset="0"/>
                <a:cs typeface="Segoe UI" pitchFamily="34" charset="0"/>
              </a:rPr>
              <a:t>teeth</a:t>
            </a:r>
            <a:endParaRPr lang="en-US" sz="72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66914438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8"/>
          <p:cNvSpPr txBox="1">
            <a:spLocks/>
          </p:cNvSpPr>
          <p:nvPr/>
        </p:nvSpPr>
        <p:spPr>
          <a:xfrm>
            <a:off x="228600" y="141890"/>
            <a:ext cx="10210800" cy="868362"/>
          </a:xfrm>
          <a:prstGeom prst="rect">
            <a:avLst/>
          </a:prstGeom>
        </p:spPr>
        <p:txBody>
          <a:bodyPr vert="horz" lIns="91369" tIns="45685" rIns="91369" bIns="45685" rtlCol="0" anchor="ctr">
            <a:noAutofit/>
          </a:bodyPr>
          <a:lstStyle/>
          <a:p>
            <a:pPr>
              <a:spcBef>
                <a:spcPct val="0"/>
              </a:spcBef>
              <a:defRPr/>
            </a:pPr>
            <a:r>
              <a:rPr lang="en-US" sz="4900" dirty="0" smtClean="0">
                <a:solidFill>
                  <a:prstClr val="white"/>
                </a:solidFill>
                <a:latin typeface="Segoe UI Semibold" pitchFamily="34" charset="0"/>
                <a:ea typeface="Segoe UI" pitchFamily="34" charset="0"/>
                <a:cs typeface="Segoe UI" pitchFamily="34" charset="0"/>
              </a:rPr>
              <a:t>hydro </a:t>
            </a:r>
            <a:r>
              <a:rPr lang="en-US" sz="4900" dirty="0" smtClean="0">
                <a:solidFill>
                  <a:prstClr val="white"/>
                </a:solidFill>
                <a:latin typeface="Segoe UI Light" pitchFamily="34" charset="0"/>
                <a:ea typeface="Segoe UI" pitchFamily="34" charset="0"/>
                <a:cs typeface="Segoe UI" pitchFamily="34" charset="0"/>
              </a:rPr>
              <a:t>deployment infrastructure</a:t>
            </a:r>
            <a:endParaRPr lang="en-US" sz="4900" dirty="0">
              <a:solidFill>
                <a:prstClr val="white"/>
              </a:solidFill>
              <a:latin typeface="Segoe UI Light" pitchFamily="34" charset="0"/>
              <a:ea typeface="Segoe UI" pitchFamily="34" charset="0"/>
              <a:cs typeface="Segoe UI" pitchFamily="34" charset="0"/>
            </a:endParaRPr>
          </a:p>
        </p:txBody>
      </p:sp>
      <p:pic>
        <p:nvPicPr>
          <p:cNvPr id="7170" name="Picture 2"/>
          <p:cNvPicPr>
            <a:picLocks noChangeAspect="1" noChangeArrowheads="1"/>
          </p:cNvPicPr>
          <p:nvPr/>
        </p:nvPicPr>
        <p:blipFill rotWithShape="1">
          <a:blip r:embed="rId2" cstate="print">
            <a:extLst>
              <a:ext uri="{28A0092B-C50C-407E-A947-70E740481C1C}">
                <a14:useLocalDpi xmlns:a14="http://schemas.microsoft.com/office/drawing/2010/main" val="0"/>
              </a:ext>
            </a:extLst>
          </a:blip>
          <a:srcRect l="8276" r="8449"/>
          <a:stretch/>
        </p:blipFill>
        <p:spPr bwMode="auto">
          <a:xfrm>
            <a:off x="498822" y="1066800"/>
            <a:ext cx="2209800" cy="16584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8793" r="8707"/>
          <a:stretch/>
        </p:blipFill>
        <p:spPr bwMode="auto">
          <a:xfrm>
            <a:off x="498822" y="2760339"/>
            <a:ext cx="2212848" cy="16764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9" name="Picture 11"/>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8383" t="13898" r="36022" b="10000"/>
          <a:stretch/>
        </p:blipFill>
        <p:spPr bwMode="auto">
          <a:xfrm>
            <a:off x="498822" y="4364169"/>
            <a:ext cx="2178270" cy="18635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8"/>
          <p:cNvSpPr txBox="1"/>
          <p:nvPr/>
        </p:nvSpPr>
        <p:spPr>
          <a:xfrm>
            <a:off x="152400" y="6227738"/>
            <a:ext cx="3006378" cy="369332"/>
          </a:xfrm>
          <a:prstGeom prst="rect">
            <a:avLst/>
          </a:prstGeom>
          <a:noFill/>
        </p:spPr>
        <p:txBody>
          <a:bodyPr wrap="square" rtlCol="0">
            <a:spAutoFit/>
          </a:bodyPr>
          <a:lstStyle/>
          <a:p>
            <a:r>
              <a:rPr lang="en-US" dirty="0" smtClean="0">
                <a:solidFill>
                  <a:schemeClr val="bg1">
                    <a:lumMod val="95000"/>
                  </a:schemeClr>
                </a:solidFill>
                <a:latin typeface="Segoe UI Light" pitchFamily="34" charset="0"/>
              </a:rPr>
              <a:t>on-site sensing infrastructure</a:t>
            </a:r>
          </a:p>
        </p:txBody>
      </p:sp>
      <p:grpSp>
        <p:nvGrpSpPr>
          <p:cNvPr id="10" name="Group 9"/>
          <p:cNvGrpSpPr/>
          <p:nvPr/>
        </p:nvGrpSpPr>
        <p:grpSpPr>
          <a:xfrm>
            <a:off x="2819400" y="1066800"/>
            <a:ext cx="3234978" cy="5160938"/>
            <a:chOff x="2819400" y="1066800"/>
            <a:chExt cx="3234978" cy="5160938"/>
          </a:xfrm>
        </p:grpSpPr>
        <p:grpSp>
          <p:nvGrpSpPr>
            <p:cNvPr id="6" name="Group 5"/>
            <p:cNvGrpSpPr/>
            <p:nvPr/>
          </p:nvGrpSpPr>
          <p:grpSpPr>
            <a:xfrm>
              <a:off x="2819400" y="1066800"/>
              <a:ext cx="2990781" cy="5160938"/>
              <a:chOff x="2819400" y="1309926"/>
              <a:chExt cx="2990781" cy="5160938"/>
            </a:xfrm>
          </p:grpSpPr>
          <p:pic>
            <p:nvPicPr>
              <p:cNvPr id="717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3944" r="13901"/>
              <a:stretch/>
            </p:blipFill>
            <p:spPr bwMode="auto">
              <a:xfrm>
                <a:off x="3276600" y="2926794"/>
                <a:ext cx="2533581" cy="21945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Right Brace 4"/>
              <p:cNvSpPr/>
              <p:nvPr/>
            </p:nvSpPr>
            <p:spPr>
              <a:xfrm>
                <a:off x="2819400" y="1309926"/>
                <a:ext cx="228600" cy="5160938"/>
              </a:xfrm>
              <a:prstGeom prst="rightBrac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22" name="TextBox 21"/>
            <p:cNvSpPr txBox="1"/>
            <p:nvPr/>
          </p:nvSpPr>
          <p:spPr>
            <a:xfrm>
              <a:off x="3048000" y="5022634"/>
              <a:ext cx="3006378" cy="369332"/>
            </a:xfrm>
            <a:prstGeom prst="rect">
              <a:avLst/>
            </a:prstGeom>
            <a:noFill/>
          </p:spPr>
          <p:txBody>
            <a:bodyPr wrap="square" rtlCol="0">
              <a:spAutoFit/>
            </a:bodyPr>
            <a:lstStyle/>
            <a:p>
              <a:pPr algn="ctr"/>
              <a:r>
                <a:rPr lang="en-US" dirty="0" smtClean="0">
                  <a:solidFill>
                    <a:schemeClr val="bg1">
                      <a:lumMod val="95000"/>
                    </a:schemeClr>
                  </a:solidFill>
                  <a:latin typeface="Segoe UI Light" pitchFamily="34" charset="0"/>
                </a:rPr>
                <a:t>python web backend</a:t>
              </a:r>
            </a:p>
          </p:txBody>
        </p:sp>
      </p:grpSp>
      <p:grpSp>
        <p:nvGrpSpPr>
          <p:cNvPr id="11" name="Group 10"/>
          <p:cNvGrpSpPr/>
          <p:nvPr/>
        </p:nvGrpSpPr>
        <p:grpSpPr>
          <a:xfrm>
            <a:off x="5810181" y="1691910"/>
            <a:ext cx="3238568" cy="4313635"/>
            <a:chOff x="5810181" y="1691910"/>
            <a:chExt cx="3238568" cy="4313635"/>
          </a:xfrm>
        </p:grpSpPr>
        <p:grpSp>
          <p:nvGrpSpPr>
            <p:cNvPr id="8" name="Group 7"/>
            <p:cNvGrpSpPr/>
            <p:nvPr/>
          </p:nvGrpSpPr>
          <p:grpSpPr>
            <a:xfrm>
              <a:off x="5810181" y="1691910"/>
              <a:ext cx="3074814" cy="3892934"/>
              <a:chOff x="5810181" y="1935036"/>
              <a:chExt cx="3074814" cy="3892934"/>
            </a:xfrm>
          </p:grpSpPr>
          <p:sp>
            <p:nvSpPr>
              <p:cNvPr id="16" name="Right Brace 15"/>
              <p:cNvSpPr/>
              <p:nvPr/>
            </p:nvSpPr>
            <p:spPr>
              <a:xfrm>
                <a:off x="5810181" y="2796880"/>
                <a:ext cx="228600" cy="2468880"/>
              </a:xfrm>
              <a:prstGeom prst="rightBrace">
                <a:avLst>
                  <a:gd name="adj1" fmla="val 8333"/>
                  <a:gd name="adj2" fmla="val 77169"/>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7" name="Group 6"/>
              <p:cNvGrpSpPr/>
              <p:nvPr/>
            </p:nvGrpSpPr>
            <p:grpSpPr>
              <a:xfrm>
                <a:off x="5810181" y="1935036"/>
                <a:ext cx="3074814" cy="3892934"/>
                <a:chOff x="5810181" y="1935036"/>
                <a:chExt cx="3074814" cy="3892934"/>
              </a:xfrm>
            </p:grpSpPr>
            <p:pic>
              <p:nvPicPr>
                <p:cNvPr id="7177" name="Picture 9"/>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1121" r="30600"/>
                <a:stretch/>
              </p:blipFill>
              <p:spPr bwMode="auto">
                <a:xfrm>
                  <a:off x="6248399" y="3907730"/>
                  <a:ext cx="1790564" cy="19202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 name="Picture 10"/>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8017" r="7931" b="6069"/>
                <a:stretch/>
              </p:blipFill>
              <p:spPr bwMode="auto">
                <a:xfrm>
                  <a:off x="6266669" y="1935036"/>
                  <a:ext cx="2618326"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Right Brace 16"/>
                <p:cNvSpPr/>
                <p:nvPr/>
              </p:nvSpPr>
              <p:spPr>
                <a:xfrm>
                  <a:off x="5810181" y="2796880"/>
                  <a:ext cx="228600" cy="2468880"/>
                </a:xfrm>
                <a:prstGeom prst="rightBrace">
                  <a:avLst>
                    <a:gd name="adj1" fmla="val 8333"/>
                    <a:gd name="adj2" fmla="val 20418"/>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sp>
          <p:nvSpPr>
            <p:cNvPr id="23" name="TextBox 22"/>
            <p:cNvSpPr txBox="1"/>
            <p:nvPr/>
          </p:nvSpPr>
          <p:spPr>
            <a:xfrm>
              <a:off x="6153148" y="5636213"/>
              <a:ext cx="2895601" cy="369332"/>
            </a:xfrm>
            <a:prstGeom prst="rect">
              <a:avLst/>
            </a:prstGeom>
            <a:noFill/>
          </p:spPr>
          <p:txBody>
            <a:bodyPr wrap="square" rtlCol="0">
              <a:spAutoFit/>
            </a:bodyPr>
            <a:lstStyle/>
            <a:p>
              <a:pPr algn="ctr"/>
              <a:r>
                <a:rPr lang="en-US" dirty="0" smtClean="0">
                  <a:solidFill>
                    <a:schemeClr val="bg1">
                      <a:lumMod val="95000"/>
                    </a:schemeClr>
                  </a:solidFill>
                  <a:latin typeface="Segoe UI Light" pitchFamily="34" charset="0"/>
                </a:rPr>
                <a:t>c# and </a:t>
              </a:r>
              <a:r>
                <a:rPr lang="en-US" dirty="0" err="1" smtClean="0">
                  <a:solidFill>
                    <a:schemeClr val="bg1">
                      <a:lumMod val="95000"/>
                    </a:schemeClr>
                  </a:solidFill>
                  <a:latin typeface="Segoe UI Light" pitchFamily="34" charset="0"/>
                </a:rPr>
                <a:t>matlab</a:t>
              </a:r>
              <a:r>
                <a:rPr lang="en-US" dirty="0" smtClean="0">
                  <a:solidFill>
                    <a:schemeClr val="bg1">
                      <a:lumMod val="95000"/>
                    </a:schemeClr>
                  </a:solidFill>
                  <a:latin typeface="Segoe UI Light" pitchFamily="34" charset="0"/>
                </a:rPr>
                <a:t> analysis tools</a:t>
              </a:r>
            </a:p>
          </p:txBody>
        </p:sp>
      </p:grpSp>
    </p:spTree>
    <p:extLst>
      <p:ext uri="{BB962C8B-B14F-4D97-AF65-F5344CB8AC3E}">
        <p14:creationId xmlns:p14="http://schemas.microsoft.com/office/powerpoint/2010/main" val="3373849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left)">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C:\research\HydroSense\Pictures\2010_06_19 - Removing Hydro 2.0 Ground Truth Sensors from Shwetak's House\IMG_2645.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133210" y="-1066800"/>
            <a:ext cx="12191610" cy="9144000"/>
          </a:xfrm>
          <a:prstGeom prst="rect">
            <a:avLst/>
          </a:prstGeom>
          <a:noFill/>
          <a:extLst>
            <a:ext uri="{909E8E84-426E-40DD-AFC4-6F175D3DCCD1}">
              <a14:hiddenFill xmlns:a14="http://schemas.microsoft.com/office/drawing/2010/main">
                <a:solidFill>
                  <a:srgbClr val="FFFFFF"/>
                </a:solidFill>
              </a14:hiddenFill>
            </a:ext>
          </a:extLst>
        </p:spPr>
      </p:pic>
      <p:sp>
        <p:nvSpPr>
          <p:cNvPr id="5" name="Freeform 4"/>
          <p:cNvSpPr/>
          <p:nvPr/>
        </p:nvSpPr>
        <p:spPr>
          <a:xfrm flipV="1">
            <a:off x="4526602" y="655659"/>
            <a:ext cx="846137" cy="997426"/>
          </a:xfrm>
          <a:custGeom>
            <a:avLst/>
            <a:gdLst>
              <a:gd name="connsiteX0" fmla="*/ 191045 w 846137"/>
              <a:gd name="connsiteY0" fmla="*/ 14787 h 997426"/>
              <a:gd name="connsiteX1" fmla="*/ 368466 w 846137"/>
              <a:gd name="connsiteY1" fmla="*/ 533402 h 997426"/>
              <a:gd name="connsiteX2" fmla="*/ 477648 w 846137"/>
              <a:gd name="connsiteY2" fmla="*/ 765414 h 997426"/>
              <a:gd name="connsiteX3" fmla="*/ 846137 w 846137"/>
              <a:gd name="connsiteY3" fmla="*/ 915539 h 997426"/>
              <a:gd name="connsiteX4" fmla="*/ 559534 w 846137"/>
              <a:gd name="connsiteY4" fmla="*/ 833653 h 997426"/>
              <a:gd name="connsiteX5" fmla="*/ 300227 w 846137"/>
              <a:gd name="connsiteY5" fmla="*/ 492459 h 997426"/>
              <a:gd name="connsiteX6" fmla="*/ 163749 w 846137"/>
              <a:gd name="connsiteY6" fmla="*/ 1139 h 997426"/>
              <a:gd name="connsiteX7" fmla="*/ 109158 w 846137"/>
              <a:gd name="connsiteY7" fmla="*/ 123969 h 997426"/>
              <a:gd name="connsiteX8" fmla="*/ 54567 w 846137"/>
              <a:gd name="connsiteY8" fmla="*/ 205856 h 997426"/>
              <a:gd name="connsiteX9" fmla="*/ 163749 w 846137"/>
              <a:gd name="connsiteY9" fmla="*/ 14787 h 997426"/>
              <a:gd name="connsiteX10" fmla="*/ 436705 w 846137"/>
              <a:gd name="connsiteY10" fmla="*/ 219503 h 997426"/>
              <a:gd name="connsiteX11" fmla="*/ 327522 w 846137"/>
              <a:gd name="connsiteY11" fmla="*/ 123969 h 997426"/>
              <a:gd name="connsiteX12" fmla="*/ 231988 w 846137"/>
              <a:gd name="connsiteY12" fmla="*/ 55730 h 997426"/>
              <a:gd name="connsiteX13" fmla="*/ 54567 w 846137"/>
              <a:gd name="connsiteY13" fmla="*/ 164912 h 997426"/>
              <a:gd name="connsiteX14" fmla="*/ 13624 w 846137"/>
              <a:gd name="connsiteY14" fmla="*/ 287742 h 997426"/>
              <a:gd name="connsiteX15" fmla="*/ 245636 w 846137"/>
              <a:gd name="connsiteY15" fmla="*/ 246799 h 997426"/>
              <a:gd name="connsiteX16" fmla="*/ 259284 w 846137"/>
              <a:gd name="connsiteY16" fmla="*/ 42082 h 997426"/>
              <a:gd name="connsiteX17" fmla="*/ 218340 w 846137"/>
              <a:gd name="connsiteY17" fmla="*/ 14787 h 997426"/>
              <a:gd name="connsiteX18" fmla="*/ 136454 w 846137"/>
              <a:gd name="connsiteY18" fmla="*/ 164912 h 997426"/>
              <a:gd name="connsiteX19" fmla="*/ 109158 w 846137"/>
              <a:gd name="connsiteY19" fmla="*/ 260447 h 997426"/>
              <a:gd name="connsiteX20" fmla="*/ 81863 w 846137"/>
              <a:gd name="connsiteY20" fmla="*/ 301390 h 997426"/>
              <a:gd name="connsiteX21" fmla="*/ 327522 w 846137"/>
              <a:gd name="connsiteY21" fmla="*/ 219503 h 997426"/>
              <a:gd name="connsiteX22" fmla="*/ 491296 w 846137"/>
              <a:gd name="connsiteY22" fmla="*/ 192208 h 997426"/>
              <a:gd name="connsiteX23" fmla="*/ 272931 w 846137"/>
              <a:gd name="connsiteY23" fmla="*/ 96673 h 997426"/>
              <a:gd name="connsiteX24" fmla="*/ 177397 w 846137"/>
              <a:gd name="connsiteY24" fmla="*/ 1139 h 997426"/>
              <a:gd name="connsiteX25" fmla="*/ 122806 w 846137"/>
              <a:gd name="connsiteY25" fmla="*/ 137617 h 997426"/>
              <a:gd name="connsiteX26" fmla="*/ 54567 w 846137"/>
              <a:gd name="connsiteY26" fmla="*/ 246799 h 997426"/>
              <a:gd name="connsiteX27" fmla="*/ 27272 w 846137"/>
              <a:gd name="connsiteY27" fmla="*/ 301390 h 997426"/>
              <a:gd name="connsiteX28" fmla="*/ 518591 w 846137"/>
              <a:gd name="connsiteY28" fmla="*/ 260447 h 997426"/>
              <a:gd name="connsiteX29" fmla="*/ 231988 w 846137"/>
              <a:gd name="connsiteY29" fmla="*/ 83026 h 997426"/>
              <a:gd name="connsiteX30" fmla="*/ 177397 w 846137"/>
              <a:gd name="connsiteY30" fmla="*/ 69378 h 997426"/>
              <a:gd name="connsiteX31" fmla="*/ 245636 w 846137"/>
              <a:gd name="connsiteY31" fmla="*/ 355981 h 997426"/>
              <a:gd name="connsiteX32" fmla="*/ 354818 w 846137"/>
              <a:gd name="connsiteY32" fmla="*/ 601641 h 997426"/>
              <a:gd name="connsiteX33" fmla="*/ 423057 w 846137"/>
              <a:gd name="connsiteY33" fmla="*/ 724470 h 997426"/>
              <a:gd name="connsiteX34" fmla="*/ 450352 w 846137"/>
              <a:gd name="connsiteY34" fmla="*/ 779062 h 997426"/>
              <a:gd name="connsiteX35" fmla="*/ 504943 w 846137"/>
              <a:gd name="connsiteY35" fmla="*/ 806357 h 997426"/>
              <a:gd name="connsiteX36" fmla="*/ 545887 w 846137"/>
              <a:gd name="connsiteY36" fmla="*/ 833653 h 997426"/>
              <a:gd name="connsiteX37" fmla="*/ 600478 w 846137"/>
              <a:gd name="connsiteY37" fmla="*/ 874596 h 997426"/>
              <a:gd name="connsiteX38" fmla="*/ 641421 w 846137"/>
              <a:gd name="connsiteY38" fmla="*/ 888244 h 997426"/>
              <a:gd name="connsiteX39" fmla="*/ 723308 w 846137"/>
              <a:gd name="connsiteY39" fmla="*/ 942835 h 997426"/>
              <a:gd name="connsiteX40" fmla="*/ 832490 w 846137"/>
              <a:gd name="connsiteY40" fmla="*/ 983778 h 997426"/>
              <a:gd name="connsiteX41" fmla="*/ 846137 w 846137"/>
              <a:gd name="connsiteY41" fmla="*/ 997426 h 9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46137" h="997426">
                <a:moveTo>
                  <a:pt x="191045" y="14787"/>
                </a:moveTo>
                <a:cubicBezTo>
                  <a:pt x="256771" y="321511"/>
                  <a:pt x="206936" y="145731"/>
                  <a:pt x="368466" y="533402"/>
                </a:cubicBezTo>
                <a:cubicBezTo>
                  <a:pt x="394031" y="594757"/>
                  <a:pt x="428881" y="719086"/>
                  <a:pt x="477648" y="765414"/>
                </a:cubicBezTo>
                <a:cubicBezTo>
                  <a:pt x="646116" y="925458"/>
                  <a:pt x="655292" y="899635"/>
                  <a:pt x="846137" y="915539"/>
                </a:cubicBezTo>
                <a:cubicBezTo>
                  <a:pt x="750603" y="888244"/>
                  <a:pt x="638067" y="894516"/>
                  <a:pt x="559534" y="833653"/>
                </a:cubicBezTo>
                <a:cubicBezTo>
                  <a:pt x="446624" y="746148"/>
                  <a:pt x="300227" y="492459"/>
                  <a:pt x="300227" y="492459"/>
                </a:cubicBezTo>
                <a:cubicBezTo>
                  <a:pt x="197759" y="53307"/>
                  <a:pt x="267368" y="208374"/>
                  <a:pt x="163749" y="1139"/>
                </a:cubicBezTo>
                <a:cubicBezTo>
                  <a:pt x="145552" y="42082"/>
                  <a:pt x="130243" y="84435"/>
                  <a:pt x="109158" y="123969"/>
                </a:cubicBezTo>
                <a:cubicBezTo>
                  <a:pt x="93720" y="152915"/>
                  <a:pt x="39896" y="235198"/>
                  <a:pt x="54567" y="205856"/>
                </a:cubicBezTo>
                <a:cubicBezTo>
                  <a:pt x="87372" y="140246"/>
                  <a:pt x="163749" y="14787"/>
                  <a:pt x="163749" y="14787"/>
                </a:cubicBezTo>
                <a:lnTo>
                  <a:pt x="436705" y="219503"/>
                </a:lnTo>
                <a:cubicBezTo>
                  <a:pt x="475393" y="248519"/>
                  <a:pt x="365284" y="154179"/>
                  <a:pt x="327522" y="123969"/>
                </a:cubicBezTo>
                <a:cubicBezTo>
                  <a:pt x="296963" y="99522"/>
                  <a:pt x="263833" y="78476"/>
                  <a:pt x="231988" y="55730"/>
                </a:cubicBezTo>
                <a:cubicBezTo>
                  <a:pt x="171598" y="81612"/>
                  <a:pt x="93536" y="104293"/>
                  <a:pt x="54567" y="164912"/>
                </a:cubicBezTo>
                <a:cubicBezTo>
                  <a:pt x="31229" y="201216"/>
                  <a:pt x="-26044" y="270741"/>
                  <a:pt x="13624" y="287742"/>
                </a:cubicBezTo>
                <a:cubicBezTo>
                  <a:pt x="85807" y="318677"/>
                  <a:pt x="168299" y="260447"/>
                  <a:pt x="245636" y="246799"/>
                </a:cubicBezTo>
                <a:cubicBezTo>
                  <a:pt x="419217" y="107934"/>
                  <a:pt x="431126" y="170964"/>
                  <a:pt x="259284" y="42082"/>
                </a:cubicBezTo>
                <a:cubicBezTo>
                  <a:pt x="246162" y="32240"/>
                  <a:pt x="231988" y="23885"/>
                  <a:pt x="218340" y="14787"/>
                </a:cubicBezTo>
                <a:cubicBezTo>
                  <a:pt x="191045" y="64829"/>
                  <a:pt x="159605" y="112823"/>
                  <a:pt x="136454" y="164912"/>
                </a:cubicBezTo>
                <a:cubicBezTo>
                  <a:pt x="123003" y="195177"/>
                  <a:pt x="121458" y="229696"/>
                  <a:pt x="109158" y="260447"/>
                </a:cubicBezTo>
                <a:cubicBezTo>
                  <a:pt x="103066" y="275676"/>
                  <a:pt x="65742" y="304413"/>
                  <a:pt x="81863" y="301390"/>
                </a:cubicBezTo>
                <a:cubicBezTo>
                  <a:pt x="166700" y="285483"/>
                  <a:pt x="244121" y="241743"/>
                  <a:pt x="327522" y="219503"/>
                </a:cubicBezTo>
                <a:cubicBezTo>
                  <a:pt x="380998" y="205243"/>
                  <a:pt x="436705" y="201306"/>
                  <a:pt x="491296" y="192208"/>
                </a:cubicBezTo>
                <a:cubicBezTo>
                  <a:pt x="418508" y="160363"/>
                  <a:pt x="340797" y="137983"/>
                  <a:pt x="272931" y="96673"/>
                </a:cubicBezTo>
                <a:cubicBezTo>
                  <a:pt x="234462" y="73257"/>
                  <a:pt x="220845" y="-10711"/>
                  <a:pt x="177397" y="1139"/>
                </a:cubicBezTo>
                <a:cubicBezTo>
                  <a:pt x="130126" y="14031"/>
                  <a:pt x="144718" y="93793"/>
                  <a:pt x="122806" y="137617"/>
                </a:cubicBezTo>
                <a:cubicBezTo>
                  <a:pt x="103613" y="176004"/>
                  <a:pt x="76192" y="209728"/>
                  <a:pt x="54567" y="246799"/>
                </a:cubicBezTo>
                <a:cubicBezTo>
                  <a:pt x="44316" y="264372"/>
                  <a:pt x="7004" y="299628"/>
                  <a:pt x="27272" y="301390"/>
                </a:cubicBezTo>
                <a:lnTo>
                  <a:pt x="518591" y="260447"/>
                </a:lnTo>
                <a:cubicBezTo>
                  <a:pt x="423057" y="201307"/>
                  <a:pt x="330021" y="137925"/>
                  <a:pt x="231988" y="83026"/>
                </a:cubicBezTo>
                <a:cubicBezTo>
                  <a:pt x="215622" y="73861"/>
                  <a:pt x="176460" y="50644"/>
                  <a:pt x="177397" y="69378"/>
                </a:cubicBezTo>
                <a:cubicBezTo>
                  <a:pt x="182301" y="167460"/>
                  <a:pt x="218255" y="261670"/>
                  <a:pt x="245636" y="355981"/>
                </a:cubicBezTo>
                <a:cubicBezTo>
                  <a:pt x="266439" y="427636"/>
                  <a:pt x="318924" y="533841"/>
                  <a:pt x="354818" y="601641"/>
                </a:cubicBezTo>
                <a:cubicBezTo>
                  <a:pt x="376733" y="643035"/>
                  <a:pt x="400852" y="683231"/>
                  <a:pt x="423057" y="724470"/>
                </a:cubicBezTo>
                <a:cubicBezTo>
                  <a:pt x="432703" y="742383"/>
                  <a:pt x="435966" y="764676"/>
                  <a:pt x="450352" y="779062"/>
                </a:cubicBezTo>
                <a:cubicBezTo>
                  <a:pt x="464738" y="793448"/>
                  <a:pt x="487279" y="796263"/>
                  <a:pt x="504943" y="806357"/>
                </a:cubicBezTo>
                <a:cubicBezTo>
                  <a:pt x="519185" y="814495"/>
                  <a:pt x="532539" y="824119"/>
                  <a:pt x="545887" y="833653"/>
                </a:cubicBezTo>
                <a:cubicBezTo>
                  <a:pt x="564396" y="846874"/>
                  <a:pt x="580729" y="863311"/>
                  <a:pt x="600478" y="874596"/>
                </a:cubicBezTo>
                <a:cubicBezTo>
                  <a:pt x="612968" y="881733"/>
                  <a:pt x="628845" y="881258"/>
                  <a:pt x="641421" y="888244"/>
                </a:cubicBezTo>
                <a:cubicBezTo>
                  <a:pt x="670098" y="904176"/>
                  <a:pt x="696012" y="924638"/>
                  <a:pt x="723308" y="942835"/>
                </a:cubicBezTo>
                <a:cubicBezTo>
                  <a:pt x="783655" y="983066"/>
                  <a:pt x="780783" y="957924"/>
                  <a:pt x="832490" y="983778"/>
                </a:cubicBezTo>
                <a:cubicBezTo>
                  <a:pt x="838244" y="986655"/>
                  <a:pt x="841588" y="992877"/>
                  <a:pt x="846137" y="997426"/>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TextBox 5"/>
          <p:cNvSpPr txBox="1"/>
          <p:nvPr/>
        </p:nvSpPr>
        <p:spPr>
          <a:xfrm>
            <a:off x="5387524" y="233887"/>
            <a:ext cx="2438400" cy="1569660"/>
          </a:xfrm>
          <a:prstGeom prst="rect">
            <a:avLst/>
          </a:prstGeom>
          <a:noFill/>
        </p:spPr>
        <p:txBody>
          <a:bodyPr wrap="square" rtlCol="0">
            <a:spAutoFit/>
          </a:bodyPr>
          <a:lstStyle/>
          <a:p>
            <a:r>
              <a:rPr lang="en-US" sz="4800" b="1" dirty="0" smtClean="0">
                <a:solidFill>
                  <a:srgbClr val="FF0000"/>
                </a:solidFill>
                <a:latin typeface="Segoe Script" pitchFamily="34" charset="0"/>
              </a:rPr>
              <a:t>lots of tape</a:t>
            </a:r>
          </a:p>
        </p:txBody>
      </p:sp>
    </p:spTree>
    <p:extLst>
      <p:ext uri="{BB962C8B-B14F-4D97-AF65-F5344CB8AC3E}">
        <p14:creationId xmlns:p14="http://schemas.microsoft.com/office/powerpoint/2010/main" val="1968757781"/>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C:\research\HydroSense\Pictures\2010_06_19 - Removing Hydro 2.0 Ground Truth Sensors from Shwetak's House\IMG_2649.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0848" y="-685800"/>
            <a:ext cx="11138848" cy="8354403"/>
          </a:xfrm>
          <a:prstGeom prst="rect">
            <a:avLst/>
          </a:prstGeom>
          <a:noFill/>
          <a:extLst>
            <a:ext uri="{909E8E84-426E-40DD-AFC4-6F175D3DCCD1}">
              <a14:hiddenFill xmlns:a14="http://schemas.microsoft.com/office/drawing/2010/main">
                <a:solidFill>
                  <a:srgbClr val="FFFFFF"/>
                </a:solidFill>
              </a14:hiddenFill>
            </a:ext>
          </a:extLst>
        </p:spPr>
      </p:pic>
      <p:sp>
        <p:nvSpPr>
          <p:cNvPr id="3" name="Freeform 2"/>
          <p:cNvSpPr/>
          <p:nvPr/>
        </p:nvSpPr>
        <p:spPr>
          <a:xfrm>
            <a:off x="5704788" y="162634"/>
            <a:ext cx="846137" cy="997426"/>
          </a:xfrm>
          <a:custGeom>
            <a:avLst/>
            <a:gdLst>
              <a:gd name="connsiteX0" fmla="*/ 191045 w 846137"/>
              <a:gd name="connsiteY0" fmla="*/ 14787 h 997426"/>
              <a:gd name="connsiteX1" fmla="*/ 368466 w 846137"/>
              <a:gd name="connsiteY1" fmla="*/ 533402 h 997426"/>
              <a:gd name="connsiteX2" fmla="*/ 477648 w 846137"/>
              <a:gd name="connsiteY2" fmla="*/ 765414 h 997426"/>
              <a:gd name="connsiteX3" fmla="*/ 846137 w 846137"/>
              <a:gd name="connsiteY3" fmla="*/ 915539 h 997426"/>
              <a:gd name="connsiteX4" fmla="*/ 559534 w 846137"/>
              <a:gd name="connsiteY4" fmla="*/ 833653 h 997426"/>
              <a:gd name="connsiteX5" fmla="*/ 300227 w 846137"/>
              <a:gd name="connsiteY5" fmla="*/ 492459 h 997426"/>
              <a:gd name="connsiteX6" fmla="*/ 163749 w 846137"/>
              <a:gd name="connsiteY6" fmla="*/ 1139 h 997426"/>
              <a:gd name="connsiteX7" fmla="*/ 109158 w 846137"/>
              <a:gd name="connsiteY7" fmla="*/ 123969 h 997426"/>
              <a:gd name="connsiteX8" fmla="*/ 54567 w 846137"/>
              <a:gd name="connsiteY8" fmla="*/ 205856 h 997426"/>
              <a:gd name="connsiteX9" fmla="*/ 163749 w 846137"/>
              <a:gd name="connsiteY9" fmla="*/ 14787 h 997426"/>
              <a:gd name="connsiteX10" fmla="*/ 436705 w 846137"/>
              <a:gd name="connsiteY10" fmla="*/ 219503 h 997426"/>
              <a:gd name="connsiteX11" fmla="*/ 327522 w 846137"/>
              <a:gd name="connsiteY11" fmla="*/ 123969 h 997426"/>
              <a:gd name="connsiteX12" fmla="*/ 231988 w 846137"/>
              <a:gd name="connsiteY12" fmla="*/ 55730 h 997426"/>
              <a:gd name="connsiteX13" fmla="*/ 54567 w 846137"/>
              <a:gd name="connsiteY13" fmla="*/ 164912 h 997426"/>
              <a:gd name="connsiteX14" fmla="*/ 13624 w 846137"/>
              <a:gd name="connsiteY14" fmla="*/ 287742 h 997426"/>
              <a:gd name="connsiteX15" fmla="*/ 245636 w 846137"/>
              <a:gd name="connsiteY15" fmla="*/ 246799 h 997426"/>
              <a:gd name="connsiteX16" fmla="*/ 259284 w 846137"/>
              <a:gd name="connsiteY16" fmla="*/ 42082 h 997426"/>
              <a:gd name="connsiteX17" fmla="*/ 218340 w 846137"/>
              <a:gd name="connsiteY17" fmla="*/ 14787 h 997426"/>
              <a:gd name="connsiteX18" fmla="*/ 136454 w 846137"/>
              <a:gd name="connsiteY18" fmla="*/ 164912 h 997426"/>
              <a:gd name="connsiteX19" fmla="*/ 109158 w 846137"/>
              <a:gd name="connsiteY19" fmla="*/ 260447 h 997426"/>
              <a:gd name="connsiteX20" fmla="*/ 81863 w 846137"/>
              <a:gd name="connsiteY20" fmla="*/ 301390 h 997426"/>
              <a:gd name="connsiteX21" fmla="*/ 327522 w 846137"/>
              <a:gd name="connsiteY21" fmla="*/ 219503 h 997426"/>
              <a:gd name="connsiteX22" fmla="*/ 491296 w 846137"/>
              <a:gd name="connsiteY22" fmla="*/ 192208 h 997426"/>
              <a:gd name="connsiteX23" fmla="*/ 272931 w 846137"/>
              <a:gd name="connsiteY23" fmla="*/ 96673 h 997426"/>
              <a:gd name="connsiteX24" fmla="*/ 177397 w 846137"/>
              <a:gd name="connsiteY24" fmla="*/ 1139 h 997426"/>
              <a:gd name="connsiteX25" fmla="*/ 122806 w 846137"/>
              <a:gd name="connsiteY25" fmla="*/ 137617 h 997426"/>
              <a:gd name="connsiteX26" fmla="*/ 54567 w 846137"/>
              <a:gd name="connsiteY26" fmla="*/ 246799 h 997426"/>
              <a:gd name="connsiteX27" fmla="*/ 27272 w 846137"/>
              <a:gd name="connsiteY27" fmla="*/ 301390 h 997426"/>
              <a:gd name="connsiteX28" fmla="*/ 518591 w 846137"/>
              <a:gd name="connsiteY28" fmla="*/ 260447 h 997426"/>
              <a:gd name="connsiteX29" fmla="*/ 231988 w 846137"/>
              <a:gd name="connsiteY29" fmla="*/ 83026 h 997426"/>
              <a:gd name="connsiteX30" fmla="*/ 177397 w 846137"/>
              <a:gd name="connsiteY30" fmla="*/ 69378 h 997426"/>
              <a:gd name="connsiteX31" fmla="*/ 245636 w 846137"/>
              <a:gd name="connsiteY31" fmla="*/ 355981 h 997426"/>
              <a:gd name="connsiteX32" fmla="*/ 354818 w 846137"/>
              <a:gd name="connsiteY32" fmla="*/ 601641 h 997426"/>
              <a:gd name="connsiteX33" fmla="*/ 423057 w 846137"/>
              <a:gd name="connsiteY33" fmla="*/ 724470 h 997426"/>
              <a:gd name="connsiteX34" fmla="*/ 450352 w 846137"/>
              <a:gd name="connsiteY34" fmla="*/ 779062 h 997426"/>
              <a:gd name="connsiteX35" fmla="*/ 504943 w 846137"/>
              <a:gd name="connsiteY35" fmla="*/ 806357 h 997426"/>
              <a:gd name="connsiteX36" fmla="*/ 545887 w 846137"/>
              <a:gd name="connsiteY36" fmla="*/ 833653 h 997426"/>
              <a:gd name="connsiteX37" fmla="*/ 600478 w 846137"/>
              <a:gd name="connsiteY37" fmla="*/ 874596 h 997426"/>
              <a:gd name="connsiteX38" fmla="*/ 641421 w 846137"/>
              <a:gd name="connsiteY38" fmla="*/ 888244 h 997426"/>
              <a:gd name="connsiteX39" fmla="*/ 723308 w 846137"/>
              <a:gd name="connsiteY39" fmla="*/ 942835 h 997426"/>
              <a:gd name="connsiteX40" fmla="*/ 832490 w 846137"/>
              <a:gd name="connsiteY40" fmla="*/ 983778 h 997426"/>
              <a:gd name="connsiteX41" fmla="*/ 846137 w 846137"/>
              <a:gd name="connsiteY41" fmla="*/ 997426 h 9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46137" h="997426">
                <a:moveTo>
                  <a:pt x="191045" y="14787"/>
                </a:moveTo>
                <a:cubicBezTo>
                  <a:pt x="256771" y="321511"/>
                  <a:pt x="206936" y="145731"/>
                  <a:pt x="368466" y="533402"/>
                </a:cubicBezTo>
                <a:cubicBezTo>
                  <a:pt x="394031" y="594757"/>
                  <a:pt x="428881" y="719086"/>
                  <a:pt x="477648" y="765414"/>
                </a:cubicBezTo>
                <a:cubicBezTo>
                  <a:pt x="646116" y="925458"/>
                  <a:pt x="655292" y="899635"/>
                  <a:pt x="846137" y="915539"/>
                </a:cubicBezTo>
                <a:cubicBezTo>
                  <a:pt x="750603" y="888244"/>
                  <a:pt x="638067" y="894516"/>
                  <a:pt x="559534" y="833653"/>
                </a:cubicBezTo>
                <a:cubicBezTo>
                  <a:pt x="446624" y="746148"/>
                  <a:pt x="300227" y="492459"/>
                  <a:pt x="300227" y="492459"/>
                </a:cubicBezTo>
                <a:cubicBezTo>
                  <a:pt x="197759" y="53307"/>
                  <a:pt x="267368" y="208374"/>
                  <a:pt x="163749" y="1139"/>
                </a:cubicBezTo>
                <a:cubicBezTo>
                  <a:pt x="145552" y="42082"/>
                  <a:pt x="130243" y="84435"/>
                  <a:pt x="109158" y="123969"/>
                </a:cubicBezTo>
                <a:cubicBezTo>
                  <a:pt x="93720" y="152915"/>
                  <a:pt x="39896" y="235198"/>
                  <a:pt x="54567" y="205856"/>
                </a:cubicBezTo>
                <a:cubicBezTo>
                  <a:pt x="87372" y="140246"/>
                  <a:pt x="163749" y="14787"/>
                  <a:pt x="163749" y="14787"/>
                </a:cubicBezTo>
                <a:lnTo>
                  <a:pt x="436705" y="219503"/>
                </a:lnTo>
                <a:cubicBezTo>
                  <a:pt x="475393" y="248519"/>
                  <a:pt x="365284" y="154179"/>
                  <a:pt x="327522" y="123969"/>
                </a:cubicBezTo>
                <a:cubicBezTo>
                  <a:pt x="296963" y="99522"/>
                  <a:pt x="263833" y="78476"/>
                  <a:pt x="231988" y="55730"/>
                </a:cubicBezTo>
                <a:cubicBezTo>
                  <a:pt x="171598" y="81612"/>
                  <a:pt x="93536" y="104293"/>
                  <a:pt x="54567" y="164912"/>
                </a:cubicBezTo>
                <a:cubicBezTo>
                  <a:pt x="31229" y="201216"/>
                  <a:pt x="-26044" y="270741"/>
                  <a:pt x="13624" y="287742"/>
                </a:cubicBezTo>
                <a:cubicBezTo>
                  <a:pt x="85807" y="318677"/>
                  <a:pt x="168299" y="260447"/>
                  <a:pt x="245636" y="246799"/>
                </a:cubicBezTo>
                <a:cubicBezTo>
                  <a:pt x="419217" y="107934"/>
                  <a:pt x="431126" y="170964"/>
                  <a:pt x="259284" y="42082"/>
                </a:cubicBezTo>
                <a:cubicBezTo>
                  <a:pt x="246162" y="32240"/>
                  <a:pt x="231988" y="23885"/>
                  <a:pt x="218340" y="14787"/>
                </a:cubicBezTo>
                <a:cubicBezTo>
                  <a:pt x="191045" y="64829"/>
                  <a:pt x="159605" y="112823"/>
                  <a:pt x="136454" y="164912"/>
                </a:cubicBezTo>
                <a:cubicBezTo>
                  <a:pt x="123003" y="195177"/>
                  <a:pt x="121458" y="229696"/>
                  <a:pt x="109158" y="260447"/>
                </a:cubicBezTo>
                <a:cubicBezTo>
                  <a:pt x="103066" y="275676"/>
                  <a:pt x="65742" y="304413"/>
                  <a:pt x="81863" y="301390"/>
                </a:cubicBezTo>
                <a:cubicBezTo>
                  <a:pt x="166700" y="285483"/>
                  <a:pt x="244121" y="241743"/>
                  <a:pt x="327522" y="219503"/>
                </a:cubicBezTo>
                <a:cubicBezTo>
                  <a:pt x="380998" y="205243"/>
                  <a:pt x="436705" y="201306"/>
                  <a:pt x="491296" y="192208"/>
                </a:cubicBezTo>
                <a:cubicBezTo>
                  <a:pt x="418508" y="160363"/>
                  <a:pt x="340797" y="137983"/>
                  <a:pt x="272931" y="96673"/>
                </a:cubicBezTo>
                <a:cubicBezTo>
                  <a:pt x="234462" y="73257"/>
                  <a:pt x="220845" y="-10711"/>
                  <a:pt x="177397" y="1139"/>
                </a:cubicBezTo>
                <a:cubicBezTo>
                  <a:pt x="130126" y="14031"/>
                  <a:pt x="144718" y="93793"/>
                  <a:pt x="122806" y="137617"/>
                </a:cubicBezTo>
                <a:cubicBezTo>
                  <a:pt x="103613" y="176004"/>
                  <a:pt x="76192" y="209728"/>
                  <a:pt x="54567" y="246799"/>
                </a:cubicBezTo>
                <a:cubicBezTo>
                  <a:pt x="44316" y="264372"/>
                  <a:pt x="7004" y="299628"/>
                  <a:pt x="27272" y="301390"/>
                </a:cubicBezTo>
                <a:lnTo>
                  <a:pt x="518591" y="260447"/>
                </a:lnTo>
                <a:cubicBezTo>
                  <a:pt x="423057" y="201307"/>
                  <a:pt x="330021" y="137925"/>
                  <a:pt x="231988" y="83026"/>
                </a:cubicBezTo>
                <a:cubicBezTo>
                  <a:pt x="215622" y="73861"/>
                  <a:pt x="176460" y="50644"/>
                  <a:pt x="177397" y="69378"/>
                </a:cubicBezTo>
                <a:cubicBezTo>
                  <a:pt x="182301" y="167460"/>
                  <a:pt x="218255" y="261670"/>
                  <a:pt x="245636" y="355981"/>
                </a:cubicBezTo>
                <a:cubicBezTo>
                  <a:pt x="266439" y="427636"/>
                  <a:pt x="318924" y="533841"/>
                  <a:pt x="354818" y="601641"/>
                </a:cubicBezTo>
                <a:cubicBezTo>
                  <a:pt x="376733" y="643035"/>
                  <a:pt x="400852" y="683231"/>
                  <a:pt x="423057" y="724470"/>
                </a:cubicBezTo>
                <a:cubicBezTo>
                  <a:pt x="432703" y="742383"/>
                  <a:pt x="435966" y="764676"/>
                  <a:pt x="450352" y="779062"/>
                </a:cubicBezTo>
                <a:cubicBezTo>
                  <a:pt x="464738" y="793448"/>
                  <a:pt x="487279" y="796263"/>
                  <a:pt x="504943" y="806357"/>
                </a:cubicBezTo>
                <a:cubicBezTo>
                  <a:pt x="519185" y="814495"/>
                  <a:pt x="532539" y="824119"/>
                  <a:pt x="545887" y="833653"/>
                </a:cubicBezTo>
                <a:cubicBezTo>
                  <a:pt x="564396" y="846874"/>
                  <a:pt x="580729" y="863311"/>
                  <a:pt x="600478" y="874596"/>
                </a:cubicBezTo>
                <a:cubicBezTo>
                  <a:pt x="612968" y="881733"/>
                  <a:pt x="628845" y="881258"/>
                  <a:pt x="641421" y="888244"/>
                </a:cubicBezTo>
                <a:cubicBezTo>
                  <a:pt x="670098" y="904176"/>
                  <a:pt x="696012" y="924638"/>
                  <a:pt x="723308" y="942835"/>
                </a:cubicBezTo>
                <a:cubicBezTo>
                  <a:pt x="783655" y="983066"/>
                  <a:pt x="780783" y="957924"/>
                  <a:pt x="832490" y="983778"/>
                </a:cubicBezTo>
                <a:cubicBezTo>
                  <a:pt x="838244" y="986655"/>
                  <a:pt x="841588" y="992877"/>
                  <a:pt x="846137" y="997426"/>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 name="TextBox 3"/>
          <p:cNvSpPr txBox="1"/>
          <p:nvPr/>
        </p:nvSpPr>
        <p:spPr>
          <a:xfrm>
            <a:off x="6553200" y="609600"/>
            <a:ext cx="2438400" cy="1446550"/>
          </a:xfrm>
          <a:prstGeom prst="rect">
            <a:avLst/>
          </a:prstGeom>
          <a:noFill/>
        </p:spPr>
        <p:txBody>
          <a:bodyPr wrap="square" rtlCol="0">
            <a:spAutoFit/>
          </a:bodyPr>
          <a:lstStyle/>
          <a:p>
            <a:r>
              <a:rPr lang="en-US" sz="4400" b="1" dirty="0" smtClean="0">
                <a:solidFill>
                  <a:srgbClr val="FF0000"/>
                </a:solidFill>
                <a:latin typeface="Segoe Script" pitchFamily="34" charset="0"/>
              </a:rPr>
              <a:t>lots of tape</a:t>
            </a:r>
          </a:p>
        </p:txBody>
      </p:sp>
    </p:spTree>
    <p:extLst>
      <p:ext uri="{BB962C8B-B14F-4D97-AF65-F5344CB8AC3E}">
        <p14:creationId xmlns:p14="http://schemas.microsoft.com/office/powerpoint/2010/main" val="2298600976"/>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par>
                                <p:cTn id="11" presetID="31"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1000" fill="hold"/>
                                        <p:tgtEl>
                                          <p:spTgt spid="4"/>
                                        </p:tgtEl>
                                        <p:attrNameLst>
                                          <p:attrName>ppt_w</p:attrName>
                                        </p:attrNameLst>
                                      </p:cBhvr>
                                      <p:tavLst>
                                        <p:tav tm="0">
                                          <p:val>
                                            <p:fltVal val="0"/>
                                          </p:val>
                                        </p:tav>
                                        <p:tav tm="100000">
                                          <p:val>
                                            <p:strVal val="#ppt_w"/>
                                          </p:val>
                                        </p:tav>
                                      </p:tavLst>
                                    </p:anim>
                                    <p:anim calcmode="lin" valueType="num">
                                      <p:cBhvr>
                                        <p:cTn id="14" dur="1000" fill="hold"/>
                                        <p:tgtEl>
                                          <p:spTgt spid="4"/>
                                        </p:tgtEl>
                                        <p:attrNameLst>
                                          <p:attrName>ppt_h</p:attrName>
                                        </p:attrNameLst>
                                      </p:cBhvr>
                                      <p:tavLst>
                                        <p:tav tm="0">
                                          <p:val>
                                            <p:fltVal val="0"/>
                                          </p:val>
                                        </p:tav>
                                        <p:tav tm="100000">
                                          <p:val>
                                            <p:strVal val="#ppt_h"/>
                                          </p:val>
                                        </p:tav>
                                      </p:tavLst>
                                    </p:anim>
                                    <p:anim calcmode="lin" valueType="num">
                                      <p:cBhvr>
                                        <p:cTn id="15" dur="1000" fill="hold"/>
                                        <p:tgtEl>
                                          <p:spTgt spid="4"/>
                                        </p:tgtEl>
                                        <p:attrNameLst>
                                          <p:attrName>style.rotation</p:attrName>
                                        </p:attrNameLst>
                                      </p:cBhvr>
                                      <p:tavLst>
                                        <p:tav tm="0">
                                          <p:val>
                                            <p:fltVal val="90"/>
                                          </p:val>
                                        </p:tav>
                                        <p:tav tm="100000">
                                          <p:val>
                                            <p:fltVal val="0"/>
                                          </p:val>
                                        </p:tav>
                                      </p:tavLst>
                                    </p:anim>
                                    <p:animEffect transition="in" filter="fade">
                                      <p:cBhvr>
                                        <p:cTn id="16"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C:\research\HydroSense\Pictures\2010_06_19 - Removing Hydro 2.0 Ground Truth Sensors from Shwetak's House\IMG_2649.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70848" y="-685800"/>
            <a:ext cx="10453048" cy="7840037"/>
          </a:xfrm>
          <a:prstGeom prst="rect">
            <a:avLst/>
          </a:prstGeom>
          <a:noFill/>
          <a:extLst>
            <a:ext uri="{909E8E84-426E-40DD-AFC4-6F175D3DCCD1}">
              <a14:hiddenFill xmlns:a14="http://schemas.microsoft.com/office/drawing/2010/main">
                <a:solidFill>
                  <a:srgbClr val="FFFFFF"/>
                </a:solidFill>
              </a14:hiddenFill>
            </a:ext>
          </a:extLst>
        </p:spPr>
      </p:pic>
      <p:sp>
        <p:nvSpPr>
          <p:cNvPr id="2" name="Freeform 1"/>
          <p:cNvSpPr/>
          <p:nvPr/>
        </p:nvSpPr>
        <p:spPr>
          <a:xfrm>
            <a:off x="382138" y="3124200"/>
            <a:ext cx="8414522" cy="2356579"/>
          </a:xfrm>
          <a:custGeom>
            <a:avLst/>
            <a:gdLst>
              <a:gd name="connsiteX0" fmla="*/ 1160060 w 8966579"/>
              <a:gd name="connsiteY0" fmla="*/ 1105469 h 2511188"/>
              <a:gd name="connsiteX1" fmla="*/ 1160060 w 8966579"/>
              <a:gd name="connsiteY1" fmla="*/ 1105469 h 2511188"/>
              <a:gd name="connsiteX2" fmla="*/ 8447964 w 8966579"/>
              <a:gd name="connsiteY2" fmla="*/ 0 h 2511188"/>
              <a:gd name="connsiteX3" fmla="*/ 8966579 w 8966579"/>
              <a:gd name="connsiteY3" fmla="*/ 1037230 h 2511188"/>
              <a:gd name="connsiteX4" fmla="*/ 2361063 w 8966579"/>
              <a:gd name="connsiteY4" fmla="*/ 2210937 h 2511188"/>
              <a:gd name="connsiteX5" fmla="*/ 232012 w 8966579"/>
              <a:gd name="connsiteY5" fmla="*/ 2511188 h 2511188"/>
              <a:gd name="connsiteX6" fmla="*/ 0 w 8966579"/>
              <a:gd name="connsiteY6" fmla="*/ 1173707 h 2511188"/>
              <a:gd name="connsiteX7" fmla="*/ 1351129 w 8966579"/>
              <a:gd name="connsiteY7" fmla="*/ 1064525 h 2511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966579" h="2511188">
                <a:moveTo>
                  <a:pt x="1160060" y="1105469"/>
                </a:moveTo>
                <a:lnTo>
                  <a:pt x="1160060" y="1105469"/>
                </a:lnTo>
                <a:lnTo>
                  <a:pt x="8447964" y="0"/>
                </a:lnTo>
                <a:lnTo>
                  <a:pt x="8966579" y="1037230"/>
                </a:lnTo>
                <a:lnTo>
                  <a:pt x="2361063" y="2210937"/>
                </a:lnTo>
                <a:lnTo>
                  <a:pt x="232012" y="2511188"/>
                </a:lnTo>
                <a:lnTo>
                  <a:pt x="0" y="1173707"/>
                </a:lnTo>
                <a:lnTo>
                  <a:pt x="1351129" y="1064525"/>
                </a:lnTo>
              </a:path>
            </a:pathLst>
          </a:custGeom>
          <a:solidFill>
            <a:schemeClr val="accent1">
              <a:alpha val="30000"/>
            </a:schemeClr>
          </a:solidFill>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 name="TextBox 2"/>
          <p:cNvSpPr txBox="1"/>
          <p:nvPr/>
        </p:nvSpPr>
        <p:spPr>
          <a:xfrm rot="21200692">
            <a:off x="609600" y="4169083"/>
            <a:ext cx="2574306" cy="1077218"/>
          </a:xfrm>
          <a:prstGeom prst="rect">
            <a:avLst/>
          </a:prstGeom>
          <a:noFill/>
        </p:spPr>
        <p:txBody>
          <a:bodyPr wrap="square" rtlCol="0">
            <a:spAutoFit/>
          </a:bodyPr>
          <a:lstStyle/>
          <a:p>
            <a:r>
              <a:rPr lang="en-US" sz="3200" dirty="0" smtClean="0">
                <a:solidFill>
                  <a:schemeClr val="bg1">
                    <a:lumMod val="95000"/>
                  </a:schemeClr>
                </a:solidFill>
                <a:latin typeface="Segoe UI Semibold" pitchFamily="34" charset="0"/>
              </a:rPr>
              <a:t>9 reed switches</a:t>
            </a:r>
          </a:p>
        </p:txBody>
      </p:sp>
      <p:sp>
        <p:nvSpPr>
          <p:cNvPr id="4" name="Freeform 3"/>
          <p:cNvSpPr/>
          <p:nvPr/>
        </p:nvSpPr>
        <p:spPr>
          <a:xfrm>
            <a:off x="609600" y="4038600"/>
            <a:ext cx="8696286" cy="2599920"/>
          </a:xfrm>
          <a:custGeom>
            <a:avLst/>
            <a:gdLst>
              <a:gd name="connsiteX0" fmla="*/ 0 w 9266829"/>
              <a:gd name="connsiteY0" fmla="*/ 1678675 h 2770495"/>
              <a:gd name="connsiteX1" fmla="*/ 4503761 w 9266829"/>
              <a:gd name="connsiteY1" fmla="*/ 928048 h 2770495"/>
              <a:gd name="connsiteX2" fmla="*/ 8816453 w 9266829"/>
              <a:gd name="connsiteY2" fmla="*/ 0 h 2770495"/>
              <a:gd name="connsiteX3" fmla="*/ 9266829 w 9266829"/>
              <a:gd name="connsiteY3" fmla="*/ 996286 h 2770495"/>
              <a:gd name="connsiteX4" fmla="*/ 4913194 w 9266829"/>
              <a:gd name="connsiteY4" fmla="*/ 2470245 h 2770495"/>
              <a:gd name="connsiteX5" fmla="*/ 163773 w 9266829"/>
              <a:gd name="connsiteY5" fmla="*/ 2770495 h 2770495"/>
              <a:gd name="connsiteX6" fmla="*/ 0 w 9266829"/>
              <a:gd name="connsiteY6" fmla="*/ 1678675 h 277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66829" h="2770495">
                <a:moveTo>
                  <a:pt x="0" y="1678675"/>
                </a:moveTo>
                <a:lnTo>
                  <a:pt x="4503761" y="928048"/>
                </a:lnTo>
                <a:lnTo>
                  <a:pt x="8816453" y="0"/>
                </a:lnTo>
                <a:lnTo>
                  <a:pt x="9266829" y="996286"/>
                </a:lnTo>
                <a:lnTo>
                  <a:pt x="4913194" y="2470245"/>
                </a:lnTo>
                <a:lnTo>
                  <a:pt x="163773" y="2770495"/>
                </a:lnTo>
                <a:lnTo>
                  <a:pt x="0" y="1678675"/>
                </a:lnTo>
                <a:close/>
              </a:path>
            </a:pathLst>
          </a:custGeom>
          <a:solidFill>
            <a:schemeClr val="accent2">
              <a:alpha val="3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p:cNvSpPr txBox="1"/>
          <p:nvPr/>
        </p:nvSpPr>
        <p:spPr>
          <a:xfrm>
            <a:off x="721056" y="5486398"/>
            <a:ext cx="2574306" cy="1077218"/>
          </a:xfrm>
          <a:prstGeom prst="rect">
            <a:avLst/>
          </a:prstGeom>
          <a:noFill/>
        </p:spPr>
        <p:txBody>
          <a:bodyPr wrap="square" rtlCol="0">
            <a:spAutoFit/>
          </a:bodyPr>
          <a:lstStyle/>
          <a:p>
            <a:r>
              <a:rPr lang="en-US" sz="3200" dirty="0" smtClean="0">
                <a:solidFill>
                  <a:schemeClr val="bg1">
                    <a:lumMod val="95000"/>
                  </a:schemeClr>
                </a:solidFill>
                <a:latin typeface="Segoe UI Semibold" pitchFamily="34" charset="0"/>
              </a:rPr>
              <a:t>8 </a:t>
            </a:r>
            <a:r>
              <a:rPr lang="en-US" sz="3200" dirty="0" err="1" smtClean="0">
                <a:solidFill>
                  <a:schemeClr val="bg1">
                    <a:lumMod val="95000"/>
                  </a:schemeClr>
                </a:solidFill>
                <a:latin typeface="Segoe UI Semibold" pitchFamily="34" charset="0"/>
              </a:rPr>
              <a:t>acceler-ometers</a:t>
            </a:r>
            <a:endParaRPr lang="en-US" sz="3200" dirty="0" smtClean="0">
              <a:solidFill>
                <a:schemeClr val="bg1">
                  <a:lumMod val="95000"/>
                </a:schemeClr>
              </a:solidFill>
              <a:latin typeface="Segoe UI Semibold" pitchFamily="34" charset="0"/>
            </a:endParaRPr>
          </a:p>
        </p:txBody>
      </p:sp>
      <p:sp>
        <p:nvSpPr>
          <p:cNvPr id="6" name="Freeform 5"/>
          <p:cNvSpPr/>
          <p:nvPr/>
        </p:nvSpPr>
        <p:spPr>
          <a:xfrm>
            <a:off x="341194" y="1705970"/>
            <a:ext cx="7478973" cy="2470245"/>
          </a:xfrm>
          <a:custGeom>
            <a:avLst/>
            <a:gdLst>
              <a:gd name="connsiteX0" fmla="*/ 68239 w 7478973"/>
              <a:gd name="connsiteY0" fmla="*/ 1705970 h 2470245"/>
              <a:gd name="connsiteX1" fmla="*/ 2047164 w 7478973"/>
              <a:gd name="connsiteY1" fmla="*/ 1337481 h 2470245"/>
              <a:gd name="connsiteX2" fmla="*/ 2579427 w 7478973"/>
              <a:gd name="connsiteY2" fmla="*/ 791570 h 2470245"/>
              <a:gd name="connsiteX3" fmla="*/ 2661313 w 7478973"/>
              <a:gd name="connsiteY3" fmla="*/ 354842 h 2470245"/>
              <a:gd name="connsiteX4" fmla="*/ 5459105 w 7478973"/>
              <a:gd name="connsiteY4" fmla="*/ 0 h 2470245"/>
              <a:gd name="connsiteX5" fmla="*/ 5909481 w 7478973"/>
              <a:gd name="connsiteY5" fmla="*/ 805218 h 2470245"/>
              <a:gd name="connsiteX6" fmla="*/ 7383439 w 7478973"/>
              <a:gd name="connsiteY6" fmla="*/ 641445 h 2470245"/>
              <a:gd name="connsiteX7" fmla="*/ 7478973 w 7478973"/>
              <a:gd name="connsiteY7" fmla="*/ 1446663 h 2470245"/>
              <a:gd name="connsiteX8" fmla="*/ 1719618 w 7478973"/>
              <a:gd name="connsiteY8" fmla="*/ 2238233 h 2470245"/>
              <a:gd name="connsiteX9" fmla="*/ 109182 w 7478973"/>
              <a:gd name="connsiteY9" fmla="*/ 2470245 h 2470245"/>
              <a:gd name="connsiteX10" fmla="*/ 0 w 7478973"/>
              <a:gd name="connsiteY10" fmla="*/ 1733266 h 2470245"/>
              <a:gd name="connsiteX0" fmla="*/ 13648 w 7478973"/>
              <a:gd name="connsiteY0" fmla="*/ 1596788 h 2470245"/>
              <a:gd name="connsiteX1" fmla="*/ 2047164 w 7478973"/>
              <a:gd name="connsiteY1" fmla="*/ 1337481 h 2470245"/>
              <a:gd name="connsiteX2" fmla="*/ 2579427 w 7478973"/>
              <a:gd name="connsiteY2" fmla="*/ 791570 h 2470245"/>
              <a:gd name="connsiteX3" fmla="*/ 2661313 w 7478973"/>
              <a:gd name="connsiteY3" fmla="*/ 354842 h 2470245"/>
              <a:gd name="connsiteX4" fmla="*/ 5459105 w 7478973"/>
              <a:gd name="connsiteY4" fmla="*/ 0 h 2470245"/>
              <a:gd name="connsiteX5" fmla="*/ 5909481 w 7478973"/>
              <a:gd name="connsiteY5" fmla="*/ 805218 h 2470245"/>
              <a:gd name="connsiteX6" fmla="*/ 7383439 w 7478973"/>
              <a:gd name="connsiteY6" fmla="*/ 641445 h 2470245"/>
              <a:gd name="connsiteX7" fmla="*/ 7478973 w 7478973"/>
              <a:gd name="connsiteY7" fmla="*/ 1446663 h 2470245"/>
              <a:gd name="connsiteX8" fmla="*/ 1719618 w 7478973"/>
              <a:gd name="connsiteY8" fmla="*/ 2238233 h 2470245"/>
              <a:gd name="connsiteX9" fmla="*/ 109182 w 7478973"/>
              <a:gd name="connsiteY9" fmla="*/ 2470245 h 2470245"/>
              <a:gd name="connsiteX10" fmla="*/ 0 w 7478973"/>
              <a:gd name="connsiteY10" fmla="*/ 1733266 h 2470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78973" h="2470245">
                <a:moveTo>
                  <a:pt x="13648" y="1596788"/>
                </a:moveTo>
                <a:lnTo>
                  <a:pt x="2047164" y="1337481"/>
                </a:lnTo>
                <a:lnTo>
                  <a:pt x="2579427" y="791570"/>
                </a:lnTo>
                <a:lnTo>
                  <a:pt x="2661313" y="354842"/>
                </a:lnTo>
                <a:lnTo>
                  <a:pt x="5459105" y="0"/>
                </a:lnTo>
                <a:lnTo>
                  <a:pt x="5909481" y="805218"/>
                </a:lnTo>
                <a:lnTo>
                  <a:pt x="7383439" y="641445"/>
                </a:lnTo>
                <a:lnTo>
                  <a:pt x="7478973" y="1446663"/>
                </a:lnTo>
                <a:lnTo>
                  <a:pt x="1719618" y="2238233"/>
                </a:lnTo>
                <a:lnTo>
                  <a:pt x="109182" y="2470245"/>
                </a:lnTo>
                <a:lnTo>
                  <a:pt x="0" y="1733266"/>
                </a:lnTo>
              </a:path>
            </a:pathLst>
          </a:custGeom>
          <a:solidFill>
            <a:schemeClr val="accent6">
              <a:alpha val="30000"/>
            </a:schemeClr>
          </a:solidFill>
          <a:ln>
            <a:solidFill>
              <a:schemeClr val="accent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 name="TextBox 10"/>
          <p:cNvSpPr txBox="1"/>
          <p:nvPr/>
        </p:nvSpPr>
        <p:spPr>
          <a:xfrm rot="21121351">
            <a:off x="423082" y="3054836"/>
            <a:ext cx="2574306" cy="1077218"/>
          </a:xfrm>
          <a:prstGeom prst="rect">
            <a:avLst/>
          </a:prstGeom>
          <a:noFill/>
        </p:spPr>
        <p:txBody>
          <a:bodyPr wrap="square" rtlCol="0">
            <a:spAutoFit/>
          </a:bodyPr>
          <a:lstStyle/>
          <a:p>
            <a:r>
              <a:rPr lang="en-US" sz="3200" dirty="0" smtClean="0">
                <a:solidFill>
                  <a:schemeClr val="bg1">
                    <a:lumMod val="95000"/>
                  </a:schemeClr>
                </a:solidFill>
                <a:latin typeface="Segoe UI Semibold" pitchFamily="34" charset="0"/>
              </a:rPr>
              <a:t>14 ball switches</a:t>
            </a:r>
          </a:p>
        </p:txBody>
      </p:sp>
      <p:sp>
        <p:nvSpPr>
          <p:cNvPr id="10" name="Freeform 9"/>
          <p:cNvSpPr/>
          <p:nvPr/>
        </p:nvSpPr>
        <p:spPr>
          <a:xfrm>
            <a:off x="-177421" y="-136479"/>
            <a:ext cx="5349922" cy="3302759"/>
          </a:xfrm>
          <a:custGeom>
            <a:avLst/>
            <a:gdLst>
              <a:gd name="connsiteX0" fmla="*/ 1160060 w 5595582"/>
              <a:gd name="connsiteY0" fmla="*/ 2442950 h 3357350"/>
              <a:gd name="connsiteX1" fmla="*/ 5595582 w 5595582"/>
              <a:gd name="connsiteY1" fmla="*/ 1692323 h 3357350"/>
              <a:gd name="connsiteX2" fmla="*/ 5227093 w 5595582"/>
              <a:gd name="connsiteY2" fmla="*/ 354842 h 3357350"/>
              <a:gd name="connsiteX3" fmla="*/ 2361063 w 5595582"/>
              <a:gd name="connsiteY3" fmla="*/ 259308 h 3357350"/>
              <a:gd name="connsiteX4" fmla="*/ 1501254 w 5595582"/>
              <a:gd name="connsiteY4" fmla="*/ 0 h 3357350"/>
              <a:gd name="connsiteX5" fmla="*/ 245660 w 5595582"/>
              <a:gd name="connsiteY5" fmla="*/ 354842 h 3357350"/>
              <a:gd name="connsiteX6" fmla="*/ 0 w 5595582"/>
              <a:gd name="connsiteY6" fmla="*/ 3357350 h 3357350"/>
              <a:gd name="connsiteX7" fmla="*/ 1378424 w 5595582"/>
              <a:gd name="connsiteY7" fmla="*/ 3275463 h 3357350"/>
              <a:gd name="connsiteX8" fmla="*/ 1241947 w 5595582"/>
              <a:gd name="connsiteY8" fmla="*/ 2429302 h 3357350"/>
              <a:gd name="connsiteX0" fmla="*/ 1160060 w 5595582"/>
              <a:gd name="connsiteY0" fmla="*/ 2442950 h 3357350"/>
              <a:gd name="connsiteX1" fmla="*/ 5595582 w 5595582"/>
              <a:gd name="connsiteY1" fmla="*/ 1692323 h 3357350"/>
              <a:gd name="connsiteX2" fmla="*/ 5227093 w 5595582"/>
              <a:gd name="connsiteY2" fmla="*/ 354842 h 3357350"/>
              <a:gd name="connsiteX3" fmla="*/ 2361063 w 5595582"/>
              <a:gd name="connsiteY3" fmla="*/ 259308 h 3357350"/>
              <a:gd name="connsiteX4" fmla="*/ 1501254 w 5595582"/>
              <a:gd name="connsiteY4" fmla="*/ 0 h 3357350"/>
              <a:gd name="connsiteX5" fmla="*/ 245660 w 5595582"/>
              <a:gd name="connsiteY5" fmla="*/ 354842 h 3357350"/>
              <a:gd name="connsiteX6" fmla="*/ 0 w 5595582"/>
              <a:gd name="connsiteY6" fmla="*/ 3357350 h 3357350"/>
              <a:gd name="connsiteX7" fmla="*/ 1801505 w 5595582"/>
              <a:gd name="connsiteY7" fmla="*/ 3193577 h 3357350"/>
              <a:gd name="connsiteX8" fmla="*/ 1241947 w 5595582"/>
              <a:gd name="connsiteY8" fmla="*/ 2429302 h 3357350"/>
              <a:gd name="connsiteX0" fmla="*/ 1487606 w 5595582"/>
              <a:gd name="connsiteY0" fmla="*/ 2361063 h 3357350"/>
              <a:gd name="connsiteX1" fmla="*/ 5595582 w 5595582"/>
              <a:gd name="connsiteY1" fmla="*/ 1692323 h 3357350"/>
              <a:gd name="connsiteX2" fmla="*/ 5227093 w 5595582"/>
              <a:gd name="connsiteY2" fmla="*/ 354842 h 3357350"/>
              <a:gd name="connsiteX3" fmla="*/ 2361063 w 5595582"/>
              <a:gd name="connsiteY3" fmla="*/ 259308 h 3357350"/>
              <a:gd name="connsiteX4" fmla="*/ 1501254 w 5595582"/>
              <a:gd name="connsiteY4" fmla="*/ 0 h 3357350"/>
              <a:gd name="connsiteX5" fmla="*/ 245660 w 5595582"/>
              <a:gd name="connsiteY5" fmla="*/ 354842 h 3357350"/>
              <a:gd name="connsiteX6" fmla="*/ 0 w 5595582"/>
              <a:gd name="connsiteY6" fmla="*/ 3357350 h 3357350"/>
              <a:gd name="connsiteX7" fmla="*/ 1801505 w 5595582"/>
              <a:gd name="connsiteY7" fmla="*/ 3193577 h 3357350"/>
              <a:gd name="connsiteX8" fmla="*/ 1241947 w 5595582"/>
              <a:gd name="connsiteY8" fmla="*/ 2429302 h 3357350"/>
              <a:gd name="connsiteX0" fmla="*/ 1241946 w 5349922"/>
              <a:gd name="connsiteY0" fmla="*/ 2361063 h 3302759"/>
              <a:gd name="connsiteX1" fmla="*/ 5349922 w 5349922"/>
              <a:gd name="connsiteY1" fmla="*/ 1692323 h 3302759"/>
              <a:gd name="connsiteX2" fmla="*/ 4981433 w 5349922"/>
              <a:gd name="connsiteY2" fmla="*/ 354842 h 3302759"/>
              <a:gd name="connsiteX3" fmla="*/ 2115403 w 5349922"/>
              <a:gd name="connsiteY3" fmla="*/ 259308 h 3302759"/>
              <a:gd name="connsiteX4" fmla="*/ 1255594 w 5349922"/>
              <a:gd name="connsiteY4" fmla="*/ 0 h 3302759"/>
              <a:gd name="connsiteX5" fmla="*/ 0 w 5349922"/>
              <a:gd name="connsiteY5" fmla="*/ 354842 h 3302759"/>
              <a:gd name="connsiteX6" fmla="*/ 423081 w 5349922"/>
              <a:gd name="connsiteY6" fmla="*/ 3302759 h 3302759"/>
              <a:gd name="connsiteX7" fmla="*/ 1555845 w 5349922"/>
              <a:gd name="connsiteY7" fmla="*/ 3193577 h 3302759"/>
              <a:gd name="connsiteX8" fmla="*/ 996287 w 5349922"/>
              <a:gd name="connsiteY8" fmla="*/ 2429302 h 3302759"/>
              <a:gd name="connsiteX0" fmla="*/ 1241946 w 5349922"/>
              <a:gd name="connsiteY0" fmla="*/ 2361063 h 3302759"/>
              <a:gd name="connsiteX1" fmla="*/ 5349922 w 5349922"/>
              <a:gd name="connsiteY1" fmla="*/ 1692323 h 3302759"/>
              <a:gd name="connsiteX2" fmla="*/ 4981433 w 5349922"/>
              <a:gd name="connsiteY2" fmla="*/ 354842 h 3302759"/>
              <a:gd name="connsiteX3" fmla="*/ 2115403 w 5349922"/>
              <a:gd name="connsiteY3" fmla="*/ 259308 h 3302759"/>
              <a:gd name="connsiteX4" fmla="*/ 1255594 w 5349922"/>
              <a:gd name="connsiteY4" fmla="*/ 0 h 3302759"/>
              <a:gd name="connsiteX5" fmla="*/ 0 w 5349922"/>
              <a:gd name="connsiteY5" fmla="*/ 354842 h 3302759"/>
              <a:gd name="connsiteX6" fmla="*/ 423081 w 5349922"/>
              <a:gd name="connsiteY6" fmla="*/ 3302759 h 3302759"/>
              <a:gd name="connsiteX7" fmla="*/ 1555845 w 5349922"/>
              <a:gd name="connsiteY7" fmla="*/ 3193577 h 3302759"/>
              <a:gd name="connsiteX8" fmla="*/ 1282890 w 5349922"/>
              <a:gd name="connsiteY8" fmla="*/ 2497540 h 3302759"/>
              <a:gd name="connsiteX0" fmla="*/ 1241946 w 5349922"/>
              <a:gd name="connsiteY0" fmla="*/ 2361063 h 3302759"/>
              <a:gd name="connsiteX1" fmla="*/ 5349922 w 5349922"/>
              <a:gd name="connsiteY1" fmla="*/ 1692323 h 3302759"/>
              <a:gd name="connsiteX2" fmla="*/ 4981433 w 5349922"/>
              <a:gd name="connsiteY2" fmla="*/ 354842 h 3302759"/>
              <a:gd name="connsiteX3" fmla="*/ 2115403 w 5349922"/>
              <a:gd name="connsiteY3" fmla="*/ 259308 h 3302759"/>
              <a:gd name="connsiteX4" fmla="*/ 1255594 w 5349922"/>
              <a:gd name="connsiteY4" fmla="*/ 0 h 3302759"/>
              <a:gd name="connsiteX5" fmla="*/ 0 w 5349922"/>
              <a:gd name="connsiteY5" fmla="*/ 354842 h 3302759"/>
              <a:gd name="connsiteX6" fmla="*/ 423081 w 5349922"/>
              <a:gd name="connsiteY6" fmla="*/ 3302759 h 3302759"/>
              <a:gd name="connsiteX7" fmla="*/ 1555845 w 5349922"/>
              <a:gd name="connsiteY7" fmla="*/ 3193577 h 3302759"/>
              <a:gd name="connsiteX8" fmla="*/ 1214652 w 5349922"/>
              <a:gd name="connsiteY8" fmla="*/ 2347414 h 330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49922" h="3302759">
                <a:moveTo>
                  <a:pt x="1241946" y="2361063"/>
                </a:moveTo>
                <a:lnTo>
                  <a:pt x="5349922" y="1692323"/>
                </a:lnTo>
                <a:lnTo>
                  <a:pt x="4981433" y="354842"/>
                </a:lnTo>
                <a:lnTo>
                  <a:pt x="2115403" y="259308"/>
                </a:lnTo>
                <a:lnTo>
                  <a:pt x="1255594" y="0"/>
                </a:lnTo>
                <a:lnTo>
                  <a:pt x="0" y="354842"/>
                </a:lnTo>
                <a:lnTo>
                  <a:pt x="423081" y="3302759"/>
                </a:lnTo>
                <a:lnTo>
                  <a:pt x="1555845" y="3193577"/>
                </a:lnTo>
                <a:lnTo>
                  <a:pt x="1214652" y="2347414"/>
                </a:lnTo>
              </a:path>
            </a:pathLst>
          </a:custGeom>
          <a:solidFill>
            <a:schemeClr val="accent3">
              <a:alpha val="30000"/>
            </a:schemeClr>
          </a:solidFill>
          <a:ln>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TextBox 12"/>
          <p:cNvSpPr txBox="1"/>
          <p:nvPr/>
        </p:nvSpPr>
        <p:spPr>
          <a:xfrm rot="21121351">
            <a:off x="106599" y="1926024"/>
            <a:ext cx="2574306" cy="1077218"/>
          </a:xfrm>
          <a:prstGeom prst="rect">
            <a:avLst/>
          </a:prstGeom>
          <a:noFill/>
        </p:spPr>
        <p:txBody>
          <a:bodyPr wrap="square" rtlCol="0">
            <a:spAutoFit/>
          </a:bodyPr>
          <a:lstStyle/>
          <a:p>
            <a:r>
              <a:rPr lang="en-US" sz="3200" dirty="0" smtClean="0">
                <a:solidFill>
                  <a:schemeClr val="bg1">
                    <a:lumMod val="95000"/>
                  </a:schemeClr>
                </a:solidFill>
                <a:latin typeface="Segoe UI Semibold" pitchFamily="34" charset="0"/>
              </a:rPr>
              <a:t>12 </a:t>
            </a:r>
          </a:p>
          <a:p>
            <a:r>
              <a:rPr lang="en-US" sz="3200" dirty="0" err="1" smtClean="0">
                <a:solidFill>
                  <a:schemeClr val="bg1">
                    <a:lumMod val="95000"/>
                  </a:schemeClr>
                </a:solidFill>
                <a:latin typeface="Segoe UI Semibold" pitchFamily="34" charset="0"/>
              </a:rPr>
              <a:t>pcbs</a:t>
            </a:r>
            <a:endParaRPr lang="en-US" sz="3200" dirty="0" smtClean="0">
              <a:solidFill>
                <a:schemeClr val="bg1">
                  <a:lumMod val="95000"/>
                </a:schemeClr>
              </a:solidFill>
              <a:latin typeface="Segoe UI Semibold" pitchFamily="34" charset="0"/>
            </a:endParaRPr>
          </a:p>
        </p:txBody>
      </p:sp>
      <p:sp>
        <p:nvSpPr>
          <p:cNvPr id="15" name="Freeform 14"/>
          <p:cNvSpPr/>
          <p:nvPr/>
        </p:nvSpPr>
        <p:spPr>
          <a:xfrm>
            <a:off x="5704788" y="162634"/>
            <a:ext cx="846137" cy="997426"/>
          </a:xfrm>
          <a:custGeom>
            <a:avLst/>
            <a:gdLst>
              <a:gd name="connsiteX0" fmla="*/ 191045 w 846137"/>
              <a:gd name="connsiteY0" fmla="*/ 14787 h 997426"/>
              <a:gd name="connsiteX1" fmla="*/ 368466 w 846137"/>
              <a:gd name="connsiteY1" fmla="*/ 533402 h 997426"/>
              <a:gd name="connsiteX2" fmla="*/ 477648 w 846137"/>
              <a:gd name="connsiteY2" fmla="*/ 765414 h 997426"/>
              <a:gd name="connsiteX3" fmla="*/ 846137 w 846137"/>
              <a:gd name="connsiteY3" fmla="*/ 915539 h 997426"/>
              <a:gd name="connsiteX4" fmla="*/ 559534 w 846137"/>
              <a:gd name="connsiteY4" fmla="*/ 833653 h 997426"/>
              <a:gd name="connsiteX5" fmla="*/ 300227 w 846137"/>
              <a:gd name="connsiteY5" fmla="*/ 492459 h 997426"/>
              <a:gd name="connsiteX6" fmla="*/ 163749 w 846137"/>
              <a:gd name="connsiteY6" fmla="*/ 1139 h 997426"/>
              <a:gd name="connsiteX7" fmla="*/ 109158 w 846137"/>
              <a:gd name="connsiteY7" fmla="*/ 123969 h 997426"/>
              <a:gd name="connsiteX8" fmla="*/ 54567 w 846137"/>
              <a:gd name="connsiteY8" fmla="*/ 205856 h 997426"/>
              <a:gd name="connsiteX9" fmla="*/ 163749 w 846137"/>
              <a:gd name="connsiteY9" fmla="*/ 14787 h 997426"/>
              <a:gd name="connsiteX10" fmla="*/ 436705 w 846137"/>
              <a:gd name="connsiteY10" fmla="*/ 219503 h 997426"/>
              <a:gd name="connsiteX11" fmla="*/ 327522 w 846137"/>
              <a:gd name="connsiteY11" fmla="*/ 123969 h 997426"/>
              <a:gd name="connsiteX12" fmla="*/ 231988 w 846137"/>
              <a:gd name="connsiteY12" fmla="*/ 55730 h 997426"/>
              <a:gd name="connsiteX13" fmla="*/ 54567 w 846137"/>
              <a:gd name="connsiteY13" fmla="*/ 164912 h 997426"/>
              <a:gd name="connsiteX14" fmla="*/ 13624 w 846137"/>
              <a:gd name="connsiteY14" fmla="*/ 287742 h 997426"/>
              <a:gd name="connsiteX15" fmla="*/ 245636 w 846137"/>
              <a:gd name="connsiteY15" fmla="*/ 246799 h 997426"/>
              <a:gd name="connsiteX16" fmla="*/ 259284 w 846137"/>
              <a:gd name="connsiteY16" fmla="*/ 42082 h 997426"/>
              <a:gd name="connsiteX17" fmla="*/ 218340 w 846137"/>
              <a:gd name="connsiteY17" fmla="*/ 14787 h 997426"/>
              <a:gd name="connsiteX18" fmla="*/ 136454 w 846137"/>
              <a:gd name="connsiteY18" fmla="*/ 164912 h 997426"/>
              <a:gd name="connsiteX19" fmla="*/ 109158 w 846137"/>
              <a:gd name="connsiteY19" fmla="*/ 260447 h 997426"/>
              <a:gd name="connsiteX20" fmla="*/ 81863 w 846137"/>
              <a:gd name="connsiteY20" fmla="*/ 301390 h 997426"/>
              <a:gd name="connsiteX21" fmla="*/ 327522 w 846137"/>
              <a:gd name="connsiteY21" fmla="*/ 219503 h 997426"/>
              <a:gd name="connsiteX22" fmla="*/ 491296 w 846137"/>
              <a:gd name="connsiteY22" fmla="*/ 192208 h 997426"/>
              <a:gd name="connsiteX23" fmla="*/ 272931 w 846137"/>
              <a:gd name="connsiteY23" fmla="*/ 96673 h 997426"/>
              <a:gd name="connsiteX24" fmla="*/ 177397 w 846137"/>
              <a:gd name="connsiteY24" fmla="*/ 1139 h 997426"/>
              <a:gd name="connsiteX25" fmla="*/ 122806 w 846137"/>
              <a:gd name="connsiteY25" fmla="*/ 137617 h 997426"/>
              <a:gd name="connsiteX26" fmla="*/ 54567 w 846137"/>
              <a:gd name="connsiteY26" fmla="*/ 246799 h 997426"/>
              <a:gd name="connsiteX27" fmla="*/ 27272 w 846137"/>
              <a:gd name="connsiteY27" fmla="*/ 301390 h 997426"/>
              <a:gd name="connsiteX28" fmla="*/ 518591 w 846137"/>
              <a:gd name="connsiteY28" fmla="*/ 260447 h 997426"/>
              <a:gd name="connsiteX29" fmla="*/ 231988 w 846137"/>
              <a:gd name="connsiteY29" fmla="*/ 83026 h 997426"/>
              <a:gd name="connsiteX30" fmla="*/ 177397 w 846137"/>
              <a:gd name="connsiteY30" fmla="*/ 69378 h 997426"/>
              <a:gd name="connsiteX31" fmla="*/ 245636 w 846137"/>
              <a:gd name="connsiteY31" fmla="*/ 355981 h 997426"/>
              <a:gd name="connsiteX32" fmla="*/ 354818 w 846137"/>
              <a:gd name="connsiteY32" fmla="*/ 601641 h 997426"/>
              <a:gd name="connsiteX33" fmla="*/ 423057 w 846137"/>
              <a:gd name="connsiteY33" fmla="*/ 724470 h 997426"/>
              <a:gd name="connsiteX34" fmla="*/ 450352 w 846137"/>
              <a:gd name="connsiteY34" fmla="*/ 779062 h 997426"/>
              <a:gd name="connsiteX35" fmla="*/ 504943 w 846137"/>
              <a:gd name="connsiteY35" fmla="*/ 806357 h 997426"/>
              <a:gd name="connsiteX36" fmla="*/ 545887 w 846137"/>
              <a:gd name="connsiteY36" fmla="*/ 833653 h 997426"/>
              <a:gd name="connsiteX37" fmla="*/ 600478 w 846137"/>
              <a:gd name="connsiteY37" fmla="*/ 874596 h 997426"/>
              <a:gd name="connsiteX38" fmla="*/ 641421 w 846137"/>
              <a:gd name="connsiteY38" fmla="*/ 888244 h 997426"/>
              <a:gd name="connsiteX39" fmla="*/ 723308 w 846137"/>
              <a:gd name="connsiteY39" fmla="*/ 942835 h 997426"/>
              <a:gd name="connsiteX40" fmla="*/ 832490 w 846137"/>
              <a:gd name="connsiteY40" fmla="*/ 983778 h 997426"/>
              <a:gd name="connsiteX41" fmla="*/ 846137 w 846137"/>
              <a:gd name="connsiteY41" fmla="*/ 997426 h 9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46137" h="997426">
                <a:moveTo>
                  <a:pt x="191045" y="14787"/>
                </a:moveTo>
                <a:cubicBezTo>
                  <a:pt x="256771" y="321511"/>
                  <a:pt x="206936" y="145731"/>
                  <a:pt x="368466" y="533402"/>
                </a:cubicBezTo>
                <a:cubicBezTo>
                  <a:pt x="394031" y="594757"/>
                  <a:pt x="428881" y="719086"/>
                  <a:pt x="477648" y="765414"/>
                </a:cubicBezTo>
                <a:cubicBezTo>
                  <a:pt x="646116" y="925458"/>
                  <a:pt x="655292" y="899635"/>
                  <a:pt x="846137" y="915539"/>
                </a:cubicBezTo>
                <a:cubicBezTo>
                  <a:pt x="750603" y="888244"/>
                  <a:pt x="638067" y="894516"/>
                  <a:pt x="559534" y="833653"/>
                </a:cubicBezTo>
                <a:cubicBezTo>
                  <a:pt x="446624" y="746148"/>
                  <a:pt x="300227" y="492459"/>
                  <a:pt x="300227" y="492459"/>
                </a:cubicBezTo>
                <a:cubicBezTo>
                  <a:pt x="197759" y="53307"/>
                  <a:pt x="267368" y="208374"/>
                  <a:pt x="163749" y="1139"/>
                </a:cubicBezTo>
                <a:cubicBezTo>
                  <a:pt x="145552" y="42082"/>
                  <a:pt x="130243" y="84435"/>
                  <a:pt x="109158" y="123969"/>
                </a:cubicBezTo>
                <a:cubicBezTo>
                  <a:pt x="93720" y="152915"/>
                  <a:pt x="39896" y="235198"/>
                  <a:pt x="54567" y="205856"/>
                </a:cubicBezTo>
                <a:cubicBezTo>
                  <a:pt x="87372" y="140246"/>
                  <a:pt x="163749" y="14787"/>
                  <a:pt x="163749" y="14787"/>
                </a:cubicBezTo>
                <a:lnTo>
                  <a:pt x="436705" y="219503"/>
                </a:lnTo>
                <a:cubicBezTo>
                  <a:pt x="475393" y="248519"/>
                  <a:pt x="365284" y="154179"/>
                  <a:pt x="327522" y="123969"/>
                </a:cubicBezTo>
                <a:cubicBezTo>
                  <a:pt x="296963" y="99522"/>
                  <a:pt x="263833" y="78476"/>
                  <a:pt x="231988" y="55730"/>
                </a:cubicBezTo>
                <a:cubicBezTo>
                  <a:pt x="171598" y="81612"/>
                  <a:pt x="93536" y="104293"/>
                  <a:pt x="54567" y="164912"/>
                </a:cubicBezTo>
                <a:cubicBezTo>
                  <a:pt x="31229" y="201216"/>
                  <a:pt x="-26044" y="270741"/>
                  <a:pt x="13624" y="287742"/>
                </a:cubicBezTo>
                <a:cubicBezTo>
                  <a:pt x="85807" y="318677"/>
                  <a:pt x="168299" y="260447"/>
                  <a:pt x="245636" y="246799"/>
                </a:cubicBezTo>
                <a:cubicBezTo>
                  <a:pt x="419217" y="107934"/>
                  <a:pt x="431126" y="170964"/>
                  <a:pt x="259284" y="42082"/>
                </a:cubicBezTo>
                <a:cubicBezTo>
                  <a:pt x="246162" y="32240"/>
                  <a:pt x="231988" y="23885"/>
                  <a:pt x="218340" y="14787"/>
                </a:cubicBezTo>
                <a:cubicBezTo>
                  <a:pt x="191045" y="64829"/>
                  <a:pt x="159605" y="112823"/>
                  <a:pt x="136454" y="164912"/>
                </a:cubicBezTo>
                <a:cubicBezTo>
                  <a:pt x="123003" y="195177"/>
                  <a:pt x="121458" y="229696"/>
                  <a:pt x="109158" y="260447"/>
                </a:cubicBezTo>
                <a:cubicBezTo>
                  <a:pt x="103066" y="275676"/>
                  <a:pt x="65742" y="304413"/>
                  <a:pt x="81863" y="301390"/>
                </a:cubicBezTo>
                <a:cubicBezTo>
                  <a:pt x="166700" y="285483"/>
                  <a:pt x="244121" y="241743"/>
                  <a:pt x="327522" y="219503"/>
                </a:cubicBezTo>
                <a:cubicBezTo>
                  <a:pt x="380998" y="205243"/>
                  <a:pt x="436705" y="201306"/>
                  <a:pt x="491296" y="192208"/>
                </a:cubicBezTo>
                <a:cubicBezTo>
                  <a:pt x="418508" y="160363"/>
                  <a:pt x="340797" y="137983"/>
                  <a:pt x="272931" y="96673"/>
                </a:cubicBezTo>
                <a:cubicBezTo>
                  <a:pt x="234462" y="73257"/>
                  <a:pt x="220845" y="-10711"/>
                  <a:pt x="177397" y="1139"/>
                </a:cubicBezTo>
                <a:cubicBezTo>
                  <a:pt x="130126" y="14031"/>
                  <a:pt x="144718" y="93793"/>
                  <a:pt x="122806" y="137617"/>
                </a:cubicBezTo>
                <a:cubicBezTo>
                  <a:pt x="103613" y="176004"/>
                  <a:pt x="76192" y="209728"/>
                  <a:pt x="54567" y="246799"/>
                </a:cubicBezTo>
                <a:cubicBezTo>
                  <a:pt x="44316" y="264372"/>
                  <a:pt x="7004" y="299628"/>
                  <a:pt x="27272" y="301390"/>
                </a:cubicBezTo>
                <a:lnTo>
                  <a:pt x="518591" y="260447"/>
                </a:lnTo>
                <a:cubicBezTo>
                  <a:pt x="423057" y="201307"/>
                  <a:pt x="330021" y="137925"/>
                  <a:pt x="231988" y="83026"/>
                </a:cubicBezTo>
                <a:cubicBezTo>
                  <a:pt x="215622" y="73861"/>
                  <a:pt x="176460" y="50644"/>
                  <a:pt x="177397" y="69378"/>
                </a:cubicBezTo>
                <a:cubicBezTo>
                  <a:pt x="182301" y="167460"/>
                  <a:pt x="218255" y="261670"/>
                  <a:pt x="245636" y="355981"/>
                </a:cubicBezTo>
                <a:cubicBezTo>
                  <a:pt x="266439" y="427636"/>
                  <a:pt x="318924" y="533841"/>
                  <a:pt x="354818" y="601641"/>
                </a:cubicBezTo>
                <a:cubicBezTo>
                  <a:pt x="376733" y="643035"/>
                  <a:pt x="400852" y="683231"/>
                  <a:pt x="423057" y="724470"/>
                </a:cubicBezTo>
                <a:cubicBezTo>
                  <a:pt x="432703" y="742383"/>
                  <a:pt x="435966" y="764676"/>
                  <a:pt x="450352" y="779062"/>
                </a:cubicBezTo>
                <a:cubicBezTo>
                  <a:pt x="464738" y="793448"/>
                  <a:pt x="487279" y="796263"/>
                  <a:pt x="504943" y="806357"/>
                </a:cubicBezTo>
                <a:cubicBezTo>
                  <a:pt x="519185" y="814495"/>
                  <a:pt x="532539" y="824119"/>
                  <a:pt x="545887" y="833653"/>
                </a:cubicBezTo>
                <a:cubicBezTo>
                  <a:pt x="564396" y="846874"/>
                  <a:pt x="580729" y="863311"/>
                  <a:pt x="600478" y="874596"/>
                </a:cubicBezTo>
                <a:cubicBezTo>
                  <a:pt x="612968" y="881733"/>
                  <a:pt x="628845" y="881258"/>
                  <a:pt x="641421" y="888244"/>
                </a:cubicBezTo>
                <a:cubicBezTo>
                  <a:pt x="670098" y="904176"/>
                  <a:pt x="696012" y="924638"/>
                  <a:pt x="723308" y="942835"/>
                </a:cubicBezTo>
                <a:cubicBezTo>
                  <a:pt x="783655" y="983066"/>
                  <a:pt x="780783" y="957924"/>
                  <a:pt x="832490" y="983778"/>
                </a:cubicBezTo>
                <a:cubicBezTo>
                  <a:pt x="838244" y="986655"/>
                  <a:pt x="841588" y="992877"/>
                  <a:pt x="846137" y="997426"/>
                </a:cubicBez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6" name="TextBox 15"/>
          <p:cNvSpPr txBox="1"/>
          <p:nvPr/>
        </p:nvSpPr>
        <p:spPr>
          <a:xfrm>
            <a:off x="6553200" y="609600"/>
            <a:ext cx="2438400" cy="1446550"/>
          </a:xfrm>
          <a:prstGeom prst="rect">
            <a:avLst/>
          </a:prstGeom>
          <a:noFill/>
        </p:spPr>
        <p:txBody>
          <a:bodyPr wrap="square" rtlCol="0">
            <a:spAutoFit/>
          </a:bodyPr>
          <a:lstStyle/>
          <a:p>
            <a:r>
              <a:rPr lang="en-US" sz="4400" b="1" dirty="0" smtClean="0">
                <a:solidFill>
                  <a:srgbClr val="FF0000"/>
                </a:solidFill>
                <a:latin typeface="Segoe Script" pitchFamily="34" charset="0"/>
              </a:rPr>
              <a:t>lots of tape</a:t>
            </a:r>
          </a:p>
        </p:txBody>
      </p:sp>
    </p:spTree>
    <p:extLst>
      <p:ext uri="{BB962C8B-B14F-4D97-AF65-F5344CB8AC3E}">
        <p14:creationId xmlns:p14="http://schemas.microsoft.com/office/powerpoint/2010/main" val="3739304581"/>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 name="Group 2"/>
          <p:cNvGrpSpPr/>
          <p:nvPr/>
        </p:nvGrpSpPr>
        <p:grpSpPr>
          <a:xfrm>
            <a:off x="1061096" y="2057400"/>
            <a:ext cx="2825104" cy="2604882"/>
            <a:chOff x="962036" y="1738518"/>
            <a:chExt cx="2825104" cy="2604882"/>
          </a:xfrm>
        </p:grpSpPr>
        <p:pic>
          <p:nvPicPr>
            <p:cNvPr id="7" name="Picture 2" descr="C:\research\projects\HomeSensing\Water\Papers\Pervasive2011\Images\MOE2599_l.jpg"/>
            <p:cNvPicPr>
              <a:picLocks noChangeAspect="1" noChangeArrowheads="1"/>
            </p:cNvPicPr>
            <p:nvPr/>
          </p:nvPicPr>
          <p:blipFill rotWithShape="1">
            <a:blip r:embed="rId2">
              <a:extLst>
                <a:ext uri="{28A0092B-C50C-407E-A947-70E740481C1C}">
                  <a14:useLocalDpi xmlns:a14="http://schemas.microsoft.com/office/drawing/2010/main" val="0"/>
                </a:ext>
              </a:extLst>
            </a:blip>
            <a:srcRect l="2165" t="3132" r="3106" b="14476"/>
            <a:stretch/>
          </p:blipFill>
          <p:spPr bwMode="auto">
            <a:xfrm>
              <a:off x="962036" y="1952501"/>
              <a:ext cx="2748904" cy="2390899"/>
            </a:xfrm>
            <a:prstGeom prst="rect">
              <a:avLst/>
            </a:prstGeom>
            <a:noFill/>
            <a:effectLst/>
            <a:extLst>
              <a:ext uri="{909E8E84-426E-40DD-AFC4-6F175D3DCCD1}">
                <a14:hiddenFill xmlns:a14="http://schemas.microsoft.com/office/drawing/2010/main">
                  <a:solidFill>
                    <a:srgbClr val="FFFFFF"/>
                  </a:solidFill>
                </a14:hiddenFill>
              </a:ext>
            </a:extLst>
          </p:spPr>
        </p:pic>
        <p:cxnSp>
          <p:nvCxnSpPr>
            <p:cNvPr id="8" name="Straight Arrow Connector 7"/>
            <p:cNvCxnSpPr/>
            <p:nvPr/>
          </p:nvCxnSpPr>
          <p:spPr>
            <a:xfrm flipV="1">
              <a:off x="2930059" y="2514600"/>
              <a:ext cx="232241" cy="501787"/>
            </a:xfrm>
            <a:prstGeom prst="straightConnector1">
              <a:avLst/>
            </a:pr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a:off x="3101340" y="2545110"/>
              <a:ext cx="685800" cy="523220"/>
            </a:xfrm>
            <a:prstGeom prst="rect">
              <a:avLst/>
            </a:prstGeom>
            <a:noFill/>
          </p:spPr>
          <p:txBody>
            <a:bodyPr wrap="square" rtlCol="0">
              <a:spAutoFit/>
            </a:bodyPr>
            <a:lstStyle/>
            <a:p>
              <a:pPr defTabSz="913696"/>
              <a:r>
                <a:rPr lang="en-US" sz="1400" dirty="0" smtClean="0">
                  <a:solidFill>
                    <a:prstClr val="black"/>
                  </a:solidFill>
                  <a:latin typeface="Segoe Condensed" pitchFamily="34" charset="0"/>
                </a:rPr>
                <a:t>flow </a:t>
              </a:r>
            </a:p>
            <a:p>
              <a:pPr defTabSz="913696"/>
              <a:r>
                <a:rPr lang="en-US" sz="1400" dirty="0" smtClean="0">
                  <a:solidFill>
                    <a:prstClr val="black"/>
                  </a:solidFill>
                  <a:latin typeface="Segoe Condensed" pitchFamily="34" charset="0"/>
                </a:rPr>
                <a:t>control</a:t>
              </a:r>
              <a:endParaRPr lang="en-US" sz="1400" dirty="0">
                <a:solidFill>
                  <a:prstClr val="black"/>
                </a:solidFill>
                <a:latin typeface="Segoe Condensed" pitchFamily="34" charset="0"/>
              </a:endParaRPr>
            </a:p>
          </p:txBody>
        </p:sp>
        <p:sp>
          <p:nvSpPr>
            <p:cNvPr id="11" name="Freeform 10"/>
            <p:cNvSpPr/>
            <p:nvPr/>
          </p:nvSpPr>
          <p:spPr>
            <a:xfrm>
              <a:off x="1905000" y="2000128"/>
              <a:ext cx="1031764" cy="636392"/>
            </a:xfrm>
            <a:custGeom>
              <a:avLst/>
              <a:gdLst>
                <a:gd name="connsiteX0" fmla="*/ 1033688 w 1033688"/>
                <a:gd name="connsiteY0" fmla="*/ 264278 h 634266"/>
                <a:gd name="connsiteX1" fmla="*/ 695413 w 1033688"/>
                <a:gd name="connsiteY1" fmla="*/ 63427 h 634266"/>
                <a:gd name="connsiteX2" fmla="*/ 357137 w 1033688"/>
                <a:gd name="connsiteY2" fmla="*/ 0 h 634266"/>
                <a:gd name="connsiteX3" fmla="*/ 151001 w 1033688"/>
                <a:gd name="connsiteY3" fmla="*/ 63427 h 634266"/>
                <a:gd name="connsiteX4" fmla="*/ 8291 w 1033688"/>
                <a:gd name="connsiteY4" fmla="*/ 258992 h 634266"/>
                <a:gd name="connsiteX5" fmla="*/ 29433 w 1033688"/>
                <a:gd name="connsiteY5" fmla="*/ 634266 h 634266"/>
                <a:gd name="connsiteX0" fmla="*/ 1031764 w 1031764"/>
                <a:gd name="connsiteY0" fmla="*/ 265383 h 635371"/>
                <a:gd name="connsiteX1" fmla="*/ 693489 w 1031764"/>
                <a:gd name="connsiteY1" fmla="*/ 64532 h 635371"/>
                <a:gd name="connsiteX2" fmla="*/ 355213 w 1031764"/>
                <a:gd name="connsiteY2" fmla="*/ 1105 h 635371"/>
                <a:gd name="connsiteX3" fmla="*/ 122649 w 1031764"/>
                <a:gd name="connsiteY3" fmla="*/ 43390 h 635371"/>
                <a:gd name="connsiteX4" fmla="*/ 6367 w 1031764"/>
                <a:gd name="connsiteY4" fmla="*/ 260097 h 635371"/>
                <a:gd name="connsiteX5" fmla="*/ 27509 w 1031764"/>
                <a:gd name="connsiteY5" fmla="*/ 635371 h 635371"/>
                <a:gd name="connsiteX0" fmla="*/ 1031764 w 1031764"/>
                <a:gd name="connsiteY0" fmla="*/ 266404 h 636392"/>
                <a:gd name="connsiteX1" fmla="*/ 698775 w 1031764"/>
                <a:gd name="connsiteY1" fmla="*/ 81410 h 636392"/>
                <a:gd name="connsiteX2" fmla="*/ 355213 w 1031764"/>
                <a:gd name="connsiteY2" fmla="*/ 2126 h 636392"/>
                <a:gd name="connsiteX3" fmla="*/ 122649 w 1031764"/>
                <a:gd name="connsiteY3" fmla="*/ 44411 h 636392"/>
                <a:gd name="connsiteX4" fmla="*/ 6367 w 1031764"/>
                <a:gd name="connsiteY4" fmla="*/ 261118 h 636392"/>
                <a:gd name="connsiteX5" fmla="*/ 27509 w 1031764"/>
                <a:gd name="connsiteY5" fmla="*/ 636392 h 636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1764" h="636392">
                  <a:moveTo>
                    <a:pt x="1031764" y="266404"/>
                  </a:moveTo>
                  <a:cubicBezTo>
                    <a:pt x="919005" y="188001"/>
                    <a:pt x="811533" y="125456"/>
                    <a:pt x="698775" y="81410"/>
                  </a:cubicBezTo>
                  <a:cubicBezTo>
                    <a:pt x="586016" y="37364"/>
                    <a:pt x="451234" y="8292"/>
                    <a:pt x="355213" y="2126"/>
                  </a:cubicBezTo>
                  <a:cubicBezTo>
                    <a:pt x="259192" y="-4040"/>
                    <a:pt x="180790" y="1246"/>
                    <a:pt x="122649" y="44411"/>
                  </a:cubicBezTo>
                  <a:cubicBezTo>
                    <a:pt x="64508" y="87576"/>
                    <a:pt x="22224" y="162455"/>
                    <a:pt x="6367" y="261118"/>
                  </a:cubicBezTo>
                  <a:cubicBezTo>
                    <a:pt x="-9490" y="359781"/>
                    <a:pt x="6807" y="496325"/>
                    <a:pt x="27509" y="636392"/>
                  </a:cubicBezTo>
                </a:path>
              </a:pathLst>
            </a:cu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96"/>
              <a:endParaRPr lang="en-US">
                <a:solidFill>
                  <a:prstClr val="black"/>
                </a:solidFill>
              </a:endParaRPr>
            </a:p>
          </p:txBody>
        </p:sp>
        <p:sp>
          <p:nvSpPr>
            <p:cNvPr id="12" name="TextBox 11"/>
            <p:cNvSpPr txBox="1"/>
            <p:nvPr/>
          </p:nvSpPr>
          <p:spPr>
            <a:xfrm>
              <a:off x="1173480" y="1738518"/>
              <a:ext cx="990600" cy="523220"/>
            </a:xfrm>
            <a:prstGeom prst="rect">
              <a:avLst/>
            </a:prstGeom>
            <a:noFill/>
          </p:spPr>
          <p:txBody>
            <a:bodyPr wrap="square" rtlCol="0">
              <a:spAutoFit/>
            </a:bodyPr>
            <a:lstStyle/>
            <a:p>
              <a:pPr defTabSz="913696"/>
              <a:r>
                <a:rPr lang="en-US" sz="1400" dirty="0" smtClean="0">
                  <a:solidFill>
                    <a:prstClr val="black"/>
                  </a:solidFill>
                  <a:latin typeface="Segoe Condensed" pitchFamily="34" charset="0"/>
                </a:rPr>
                <a:t>temperature</a:t>
              </a:r>
              <a:br>
                <a:rPr lang="en-US" sz="1400" dirty="0" smtClean="0">
                  <a:solidFill>
                    <a:prstClr val="black"/>
                  </a:solidFill>
                  <a:latin typeface="Segoe Condensed" pitchFamily="34" charset="0"/>
                </a:rPr>
              </a:br>
              <a:r>
                <a:rPr lang="en-US" sz="1400" dirty="0" smtClean="0">
                  <a:solidFill>
                    <a:prstClr val="black"/>
                  </a:solidFill>
                  <a:latin typeface="Segoe Condensed" pitchFamily="34" charset="0"/>
                </a:rPr>
                <a:t>control</a:t>
              </a:r>
              <a:endParaRPr lang="en-US" sz="1400" dirty="0">
                <a:solidFill>
                  <a:prstClr val="black"/>
                </a:solidFill>
                <a:latin typeface="Segoe Condensed" pitchFamily="34" charset="0"/>
              </a:endParaRPr>
            </a:p>
          </p:txBody>
        </p:sp>
      </p:grpSp>
      <p:grpSp>
        <p:nvGrpSpPr>
          <p:cNvPr id="2" name="Group 1"/>
          <p:cNvGrpSpPr/>
          <p:nvPr/>
        </p:nvGrpSpPr>
        <p:grpSpPr>
          <a:xfrm>
            <a:off x="4572000" y="2236517"/>
            <a:ext cx="3368444" cy="2335483"/>
            <a:chOff x="4419600" y="2007917"/>
            <a:chExt cx="3368444" cy="2335483"/>
          </a:xfrm>
        </p:grpSpPr>
        <p:pic>
          <p:nvPicPr>
            <p:cNvPr id="2050" name="Picture 2" descr="C:\research\projects\HomeSensing\Water\Papers\Pervasive2011\Images\Price-Pfister-Chrome-Double-Handle-Bathroom-Faucet-Model-WL2230C.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51144" y="2413000"/>
              <a:ext cx="3136900" cy="1930400"/>
            </a:xfrm>
            <a:prstGeom prst="rect">
              <a:avLst/>
            </a:prstGeom>
            <a:noFill/>
            <a:effectLst/>
            <a:extLst>
              <a:ext uri="{909E8E84-426E-40DD-AFC4-6F175D3DCCD1}">
                <a14:hiddenFill xmlns:a14="http://schemas.microsoft.com/office/drawing/2010/main">
                  <a:solidFill>
                    <a:srgbClr val="FFFFFF"/>
                  </a:solidFill>
                </a14:hiddenFill>
              </a:ext>
            </a:extLst>
          </p:spPr>
        </p:pic>
        <p:sp>
          <p:nvSpPr>
            <p:cNvPr id="5" name="Freeform 4"/>
            <p:cNvSpPr/>
            <p:nvPr/>
          </p:nvSpPr>
          <p:spPr>
            <a:xfrm>
              <a:off x="4727344" y="2590800"/>
              <a:ext cx="676345" cy="221261"/>
            </a:xfrm>
            <a:custGeom>
              <a:avLst/>
              <a:gdLst>
                <a:gd name="connsiteX0" fmla="*/ 317298 w 689087"/>
                <a:gd name="connsiteY0" fmla="*/ 0 h 221261"/>
                <a:gd name="connsiteX1" fmla="*/ 15847 w 689087"/>
                <a:gd name="connsiteY1" fmla="*/ 65315 h 221261"/>
                <a:gd name="connsiteX2" fmla="*/ 81161 w 689087"/>
                <a:gd name="connsiteY2" fmla="*/ 175847 h 221261"/>
                <a:gd name="connsiteX3" fmla="*/ 412757 w 689087"/>
                <a:gd name="connsiteY3" fmla="*/ 221064 h 221261"/>
                <a:gd name="connsiteX4" fmla="*/ 689087 w 689087"/>
                <a:gd name="connsiteY4" fmla="*/ 160774 h 221261"/>
                <a:gd name="connsiteX0" fmla="*/ 304556 w 676345"/>
                <a:gd name="connsiteY0" fmla="*/ 0 h 221261"/>
                <a:gd name="connsiteX1" fmla="*/ 123685 w 676345"/>
                <a:gd name="connsiteY1" fmla="*/ 30145 h 221261"/>
                <a:gd name="connsiteX2" fmla="*/ 3105 w 676345"/>
                <a:gd name="connsiteY2" fmla="*/ 65315 h 221261"/>
                <a:gd name="connsiteX3" fmla="*/ 68419 w 676345"/>
                <a:gd name="connsiteY3" fmla="*/ 175847 h 221261"/>
                <a:gd name="connsiteX4" fmla="*/ 400015 w 676345"/>
                <a:gd name="connsiteY4" fmla="*/ 221064 h 221261"/>
                <a:gd name="connsiteX5" fmla="*/ 676345 w 676345"/>
                <a:gd name="connsiteY5" fmla="*/ 160774 h 221261"/>
                <a:gd name="connsiteX0" fmla="*/ 304556 w 676345"/>
                <a:gd name="connsiteY0" fmla="*/ 0 h 221261"/>
                <a:gd name="connsiteX1" fmla="*/ 123685 w 676345"/>
                <a:gd name="connsiteY1" fmla="*/ 10049 h 221261"/>
                <a:gd name="connsiteX2" fmla="*/ 3105 w 676345"/>
                <a:gd name="connsiteY2" fmla="*/ 65315 h 221261"/>
                <a:gd name="connsiteX3" fmla="*/ 68419 w 676345"/>
                <a:gd name="connsiteY3" fmla="*/ 175847 h 221261"/>
                <a:gd name="connsiteX4" fmla="*/ 400015 w 676345"/>
                <a:gd name="connsiteY4" fmla="*/ 221064 h 221261"/>
                <a:gd name="connsiteX5" fmla="*/ 676345 w 676345"/>
                <a:gd name="connsiteY5" fmla="*/ 160774 h 221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6345" h="221261">
                  <a:moveTo>
                    <a:pt x="304556" y="0"/>
                  </a:moveTo>
                  <a:cubicBezTo>
                    <a:pt x="274411" y="5024"/>
                    <a:pt x="173927" y="-837"/>
                    <a:pt x="123685" y="10049"/>
                  </a:cubicBezTo>
                  <a:cubicBezTo>
                    <a:pt x="73443" y="20935"/>
                    <a:pt x="12316" y="37682"/>
                    <a:pt x="3105" y="65315"/>
                  </a:cubicBezTo>
                  <a:cubicBezTo>
                    <a:pt x="-6106" y="92948"/>
                    <a:pt x="2267" y="149889"/>
                    <a:pt x="68419" y="175847"/>
                  </a:cubicBezTo>
                  <a:cubicBezTo>
                    <a:pt x="134571" y="201805"/>
                    <a:pt x="298694" y="223576"/>
                    <a:pt x="400015" y="221064"/>
                  </a:cubicBezTo>
                  <a:cubicBezTo>
                    <a:pt x="501336" y="218552"/>
                    <a:pt x="588840" y="189663"/>
                    <a:pt x="676345" y="160774"/>
                  </a:cubicBezTo>
                </a:path>
              </a:pathLst>
            </a:cu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96"/>
              <a:endParaRPr lang="en-US">
                <a:solidFill>
                  <a:prstClr val="black"/>
                </a:solidFill>
              </a:endParaRPr>
            </a:p>
          </p:txBody>
        </p:sp>
        <p:sp>
          <p:nvSpPr>
            <p:cNvPr id="6" name="Freeform 5"/>
            <p:cNvSpPr/>
            <p:nvPr/>
          </p:nvSpPr>
          <p:spPr>
            <a:xfrm rot="19826195">
              <a:off x="6475849" y="2215027"/>
              <a:ext cx="556080" cy="334833"/>
            </a:xfrm>
            <a:custGeom>
              <a:avLst/>
              <a:gdLst>
                <a:gd name="connsiteX0" fmla="*/ 0 w 571116"/>
                <a:gd name="connsiteY0" fmla="*/ 20873 h 238466"/>
                <a:gd name="connsiteX1" fmla="*/ 346668 w 571116"/>
                <a:gd name="connsiteY1" fmla="*/ 5800 h 238466"/>
                <a:gd name="connsiteX2" fmla="*/ 557683 w 571116"/>
                <a:gd name="connsiteY2" fmla="*/ 106284 h 238466"/>
                <a:gd name="connsiteX3" fmla="*/ 522514 w 571116"/>
                <a:gd name="connsiteY3" fmla="*/ 226864 h 238466"/>
                <a:gd name="connsiteX4" fmla="*/ 301451 w 571116"/>
                <a:gd name="connsiteY4" fmla="*/ 226864 h 238466"/>
                <a:gd name="connsiteX0" fmla="*/ 0 w 565315"/>
                <a:gd name="connsiteY0" fmla="*/ 20873 h 287193"/>
                <a:gd name="connsiteX1" fmla="*/ 346668 w 565315"/>
                <a:gd name="connsiteY1" fmla="*/ 5800 h 287193"/>
                <a:gd name="connsiteX2" fmla="*/ 557683 w 565315"/>
                <a:gd name="connsiteY2" fmla="*/ 106284 h 287193"/>
                <a:gd name="connsiteX3" fmla="*/ 498239 w 565315"/>
                <a:gd name="connsiteY3" fmla="*/ 283438 h 287193"/>
                <a:gd name="connsiteX4" fmla="*/ 301451 w 565315"/>
                <a:gd name="connsiteY4" fmla="*/ 226864 h 287193"/>
                <a:gd name="connsiteX0" fmla="*/ 0 w 553228"/>
                <a:gd name="connsiteY0" fmla="*/ 27195 h 290200"/>
                <a:gd name="connsiteX1" fmla="*/ 346668 w 553228"/>
                <a:gd name="connsiteY1" fmla="*/ 12122 h 290200"/>
                <a:gd name="connsiteX2" fmla="*/ 544041 w 553228"/>
                <a:gd name="connsiteY2" fmla="*/ 198661 h 290200"/>
                <a:gd name="connsiteX3" fmla="*/ 498239 w 553228"/>
                <a:gd name="connsiteY3" fmla="*/ 289760 h 290200"/>
                <a:gd name="connsiteX4" fmla="*/ 301451 w 553228"/>
                <a:gd name="connsiteY4" fmla="*/ 233186 h 290200"/>
                <a:gd name="connsiteX0" fmla="*/ 0 w 556053"/>
                <a:gd name="connsiteY0" fmla="*/ 2216 h 265221"/>
                <a:gd name="connsiteX1" fmla="*/ 306901 w 556053"/>
                <a:gd name="connsiteY1" fmla="*/ 77920 h 265221"/>
                <a:gd name="connsiteX2" fmla="*/ 544041 w 556053"/>
                <a:gd name="connsiteY2" fmla="*/ 173682 h 265221"/>
                <a:gd name="connsiteX3" fmla="*/ 498239 w 556053"/>
                <a:gd name="connsiteY3" fmla="*/ 264781 h 265221"/>
                <a:gd name="connsiteX4" fmla="*/ 301451 w 556053"/>
                <a:gd name="connsiteY4" fmla="*/ 208207 h 265221"/>
                <a:gd name="connsiteX0" fmla="*/ 0 w 583721"/>
                <a:gd name="connsiteY0" fmla="*/ 2647 h 272134"/>
                <a:gd name="connsiteX1" fmla="*/ 306901 w 583721"/>
                <a:gd name="connsiteY1" fmla="*/ 78351 h 272134"/>
                <a:gd name="connsiteX2" fmla="*/ 575061 w 583721"/>
                <a:gd name="connsiteY2" fmla="*/ 250330 h 272134"/>
                <a:gd name="connsiteX3" fmla="*/ 498239 w 583721"/>
                <a:gd name="connsiteY3" fmla="*/ 265212 h 272134"/>
                <a:gd name="connsiteX4" fmla="*/ 301451 w 583721"/>
                <a:gd name="connsiteY4" fmla="*/ 208638 h 272134"/>
                <a:gd name="connsiteX0" fmla="*/ 0 w 591448"/>
                <a:gd name="connsiteY0" fmla="*/ 2647 h 313739"/>
                <a:gd name="connsiteX1" fmla="*/ 306901 w 591448"/>
                <a:gd name="connsiteY1" fmla="*/ 78351 h 313739"/>
                <a:gd name="connsiteX2" fmla="*/ 575061 w 591448"/>
                <a:gd name="connsiteY2" fmla="*/ 250330 h 313739"/>
                <a:gd name="connsiteX3" fmla="*/ 533808 w 591448"/>
                <a:gd name="connsiteY3" fmla="*/ 312743 h 313739"/>
                <a:gd name="connsiteX4" fmla="*/ 301451 w 591448"/>
                <a:gd name="connsiteY4" fmla="*/ 208638 h 313739"/>
                <a:gd name="connsiteX0" fmla="*/ 0 w 591448"/>
                <a:gd name="connsiteY0" fmla="*/ 2647 h 313739"/>
                <a:gd name="connsiteX1" fmla="*/ 306901 w 591448"/>
                <a:gd name="connsiteY1" fmla="*/ 78351 h 313739"/>
                <a:gd name="connsiteX2" fmla="*/ 575061 w 591448"/>
                <a:gd name="connsiteY2" fmla="*/ 250330 h 313739"/>
                <a:gd name="connsiteX3" fmla="*/ 533808 w 591448"/>
                <a:gd name="connsiteY3" fmla="*/ 312743 h 313739"/>
                <a:gd name="connsiteX4" fmla="*/ 301451 w 591448"/>
                <a:gd name="connsiteY4" fmla="*/ 208638 h 313739"/>
                <a:gd name="connsiteX0" fmla="*/ 0 w 591448"/>
                <a:gd name="connsiteY0" fmla="*/ 0 h 311092"/>
                <a:gd name="connsiteX1" fmla="*/ 306901 w 591448"/>
                <a:gd name="connsiteY1" fmla="*/ 75704 h 311092"/>
                <a:gd name="connsiteX2" fmla="*/ 575061 w 591448"/>
                <a:gd name="connsiteY2" fmla="*/ 247683 h 311092"/>
                <a:gd name="connsiteX3" fmla="*/ 533808 w 591448"/>
                <a:gd name="connsiteY3" fmla="*/ 310096 h 311092"/>
                <a:gd name="connsiteX4" fmla="*/ 301451 w 591448"/>
                <a:gd name="connsiteY4" fmla="*/ 205991 h 311092"/>
                <a:gd name="connsiteX0" fmla="*/ 0 w 556080"/>
                <a:gd name="connsiteY0" fmla="*/ 0 h 334833"/>
                <a:gd name="connsiteX1" fmla="*/ 271533 w 556080"/>
                <a:gd name="connsiteY1" fmla="*/ 99445 h 334833"/>
                <a:gd name="connsiteX2" fmla="*/ 539693 w 556080"/>
                <a:gd name="connsiteY2" fmla="*/ 271424 h 334833"/>
                <a:gd name="connsiteX3" fmla="*/ 498440 w 556080"/>
                <a:gd name="connsiteY3" fmla="*/ 333837 h 334833"/>
                <a:gd name="connsiteX4" fmla="*/ 266083 w 556080"/>
                <a:gd name="connsiteY4" fmla="*/ 229732 h 334833"/>
                <a:gd name="connsiteX0" fmla="*/ 0 w 556080"/>
                <a:gd name="connsiteY0" fmla="*/ 0 h 334833"/>
                <a:gd name="connsiteX1" fmla="*/ 271533 w 556080"/>
                <a:gd name="connsiteY1" fmla="*/ 99445 h 334833"/>
                <a:gd name="connsiteX2" fmla="*/ 539693 w 556080"/>
                <a:gd name="connsiteY2" fmla="*/ 271424 h 334833"/>
                <a:gd name="connsiteX3" fmla="*/ 498440 w 556080"/>
                <a:gd name="connsiteY3" fmla="*/ 333837 h 334833"/>
                <a:gd name="connsiteX4" fmla="*/ 266083 w 556080"/>
                <a:gd name="connsiteY4" fmla="*/ 229732 h 334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6080" h="334833">
                  <a:moveTo>
                    <a:pt x="0" y="0"/>
                  </a:moveTo>
                  <a:cubicBezTo>
                    <a:pt x="140177" y="33573"/>
                    <a:pt x="181584" y="54208"/>
                    <a:pt x="271533" y="99445"/>
                  </a:cubicBezTo>
                  <a:cubicBezTo>
                    <a:pt x="361482" y="144682"/>
                    <a:pt x="501875" y="232359"/>
                    <a:pt x="539693" y="271424"/>
                  </a:cubicBezTo>
                  <a:cubicBezTo>
                    <a:pt x="577511" y="310489"/>
                    <a:pt x="544042" y="340786"/>
                    <a:pt x="498440" y="333837"/>
                  </a:cubicBezTo>
                  <a:cubicBezTo>
                    <a:pt x="452838" y="326888"/>
                    <a:pt x="345296" y="290445"/>
                    <a:pt x="266083" y="229732"/>
                  </a:cubicBezTo>
                </a:path>
              </a:pathLst>
            </a:custGeom>
            <a:ln w="12700">
              <a:solidFill>
                <a:srgbClr val="FF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defTabSz="913696"/>
              <a:endParaRPr lang="en-US" dirty="0">
                <a:solidFill>
                  <a:prstClr val="black"/>
                </a:solidFill>
              </a:endParaRPr>
            </a:p>
          </p:txBody>
        </p:sp>
        <p:sp>
          <p:nvSpPr>
            <p:cNvPr id="9" name="TextBox 8"/>
            <p:cNvSpPr txBox="1"/>
            <p:nvPr/>
          </p:nvSpPr>
          <p:spPr>
            <a:xfrm>
              <a:off x="4419600" y="2274617"/>
              <a:ext cx="1184044" cy="307777"/>
            </a:xfrm>
            <a:prstGeom prst="rect">
              <a:avLst/>
            </a:prstGeom>
            <a:noFill/>
          </p:spPr>
          <p:txBody>
            <a:bodyPr wrap="square" rtlCol="0">
              <a:spAutoFit/>
            </a:bodyPr>
            <a:lstStyle/>
            <a:p>
              <a:pPr defTabSz="913696"/>
              <a:r>
                <a:rPr lang="en-US" sz="1400" dirty="0" smtClean="0">
                  <a:solidFill>
                    <a:prstClr val="black"/>
                  </a:solidFill>
                  <a:latin typeface="Segoe Condensed" pitchFamily="34" charset="0"/>
                </a:rPr>
                <a:t>hot flow control</a:t>
              </a:r>
              <a:endParaRPr lang="en-US" sz="1400" dirty="0">
                <a:solidFill>
                  <a:prstClr val="black"/>
                </a:solidFill>
                <a:latin typeface="Segoe Condensed" pitchFamily="34" charset="0"/>
              </a:endParaRPr>
            </a:p>
          </p:txBody>
        </p:sp>
        <p:sp>
          <p:nvSpPr>
            <p:cNvPr id="13" name="TextBox 12"/>
            <p:cNvSpPr txBox="1"/>
            <p:nvPr/>
          </p:nvSpPr>
          <p:spPr>
            <a:xfrm>
              <a:off x="6242454" y="2007917"/>
              <a:ext cx="1250950" cy="307777"/>
            </a:xfrm>
            <a:prstGeom prst="rect">
              <a:avLst/>
            </a:prstGeom>
            <a:noFill/>
          </p:spPr>
          <p:txBody>
            <a:bodyPr wrap="square" rtlCol="0">
              <a:spAutoFit/>
            </a:bodyPr>
            <a:lstStyle/>
            <a:p>
              <a:pPr defTabSz="913696"/>
              <a:r>
                <a:rPr lang="en-US" sz="1400" dirty="0" smtClean="0">
                  <a:solidFill>
                    <a:prstClr val="black"/>
                  </a:solidFill>
                  <a:latin typeface="Segoe Condensed" pitchFamily="34" charset="0"/>
                </a:rPr>
                <a:t>cold flow control</a:t>
              </a:r>
              <a:endParaRPr lang="en-US" sz="1400" dirty="0">
                <a:solidFill>
                  <a:prstClr val="black"/>
                </a:solidFill>
                <a:latin typeface="Segoe Condensed" pitchFamily="34" charset="0"/>
              </a:endParaRPr>
            </a:p>
          </p:txBody>
        </p:sp>
      </p:grpSp>
      <p:sp>
        <p:nvSpPr>
          <p:cNvPr id="4" name="TextBox 3"/>
          <p:cNvSpPr txBox="1"/>
          <p:nvPr/>
        </p:nvSpPr>
        <p:spPr>
          <a:xfrm>
            <a:off x="590550" y="5029200"/>
            <a:ext cx="3206104" cy="523220"/>
          </a:xfrm>
          <a:prstGeom prst="rect">
            <a:avLst/>
          </a:prstGeom>
          <a:noFill/>
        </p:spPr>
        <p:txBody>
          <a:bodyPr wrap="square" rtlCol="0">
            <a:spAutoFit/>
          </a:bodyPr>
          <a:lstStyle/>
          <a:p>
            <a:pPr algn="ctr" defTabSz="913696"/>
            <a:r>
              <a:rPr lang="en-US" sz="2800" dirty="0" smtClean="0">
                <a:solidFill>
                  <a:prstClr val="white">
                    <a:lumMod val="50000"/>
                  </a:prstClr>
                </a:solidFill>
                <a:latin typeface="Segoe UI Light" pitchFamily="34" charset="0"/>
              </a:rPr>
              <a:t>single handle faucet</a:t>
            </a:r>
          </a:p>
        </p:txBody>
      </p:sp>
      <p:sp>
        <p:nvSpPr>
          <p:cNvPr id="17" name="TextBox 16"/>
          <p:cNvSpPr txBox="1"/>
          <p:nvPr/>
        </p:nvSpPr>
        <p:spPr>
          <a:xfrm>
            <a:off x="4627044" y="5029200"/>
            <a:ext cx="3526356" cy="523220"/>
          </a:xfrm>
          <a:prstGeom prst="rect">
            <a:avLst/>
          </a:prstGeom>
          <a:noFill/>
        </p:spPr>
        <p:txBody>
          <a:bodyPr wrap="square" rtlCol="0">
            <a:spAutoFit/>
          </a:bodyPr>
          <a:lstStyle/>
          <a:p>
            <a:pPr algn="ctr" defTabSz="913696"/>
            <a:r>
              <a:rPr lang="en-US" sz="2800" dirty="0" smtClean="0">
                <a:solidFill>
                  <a:prstClr val="white">
                    <a:lumMod val="50000"/>
                  </a:prstClr>
                </a:solidFill>
                <a:latin typeface="Segoe UI Light" pitchFamily="34" charset="0"/>
              </a:rPr>
              <a:t>dual handle faucet</a:t>
            </a:r>
          </a:p>
        </p:txBody>
      </p:sp>
      <p:sp>
        <p:nvSpPr>
          <p:cNvPr id="18" name="Title 8"/>
          <p:cNvSpPr txBox="1">
            <a:spLocks/>
          </p:cNvSpPr>
          <p:nvPr/>
        </p:nvSpPr>
        <p:spPr>
          <a:xfrm>
            <a:off x="228600" y="304800"/>
            <a:ext cx="83820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black">
                    <a:lumMod val="75000"/>
                    <a:lumOff val="25000"/>
                  </a:prstClr>
                </a:solidFill>
                <a:latin typeface="Segoe UI Semibold" pitchFamily="34" charset="0"/>
                <a:ea typeface="Segoe UI" pitchFamily="34" charset="0"/>
                <a:cs typeface="Segoe UI" pitchFamily="34" charset="0"/>
              </a:rPr>
              <a:t>challenge: </a:t>
            </a:r>
            <a:r>
              <a:rPr lang="en-US" sz="5400" dirty="0" smtClean="0">
                <a:solidFill>
                  <a:prstClr val="black">
                    <a:lumMod val="75000"/>
                    <a:lumOff val="25000"/>
                  </a:prstClr>
                </a:solidFill>
                <a:latin typeface="Segoe UI Light" pitchFamily="34" charset="0"/>
                <a:ea typeface="Segoe UI" pitchFamily="34" charset="0"/>
                <a:cs typeface="Segoe UI" pitchFamily="34" charset="0"/>
              </a:rPr>
              <a:t>fixture diversity</a:t>
            </a:r>
            <a:endParaRPr lang="en-US" sz="7200" dirty="0">
              <a:solidFill>
                <a:prstClr val="black">
                  <a:lumMod val="75000"/>
                  <a:lumOff val="25000"/>
                </a:prstClr>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381128199"/>
      </p:ext>
    </p:extLst>
  </p:cSld>
  <p:clrMapOvr>
    <a:masterClrMapping/>
  </p:clrMapOvr>
  <mc:AlternateContent xmlns:mc="http://schemas.openxmlformats.org/markup-compatibility/2006">
    <mc:Choice xmlns:p14="http://schemas.microsoft.com/office/powerpoint/2010/main" Requires="p14">
      <p:transition spd="slow" p14:dur="2000"/>
    </mc:Choice>
    <mc:Fallback>
      <p:transitio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C:\research\HydroSense\Pictures\2010_06_19 - Removing Hydro 2.0 Ground Truth Sensors from Shwetak's House\IMG_2664.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52400" y="-1371600"/>
            <a:ext cx="11407775" cy="85561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67198541"/>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C:\research\HydroSense\Pictures\2010_01_25 - Instrumenting Shwetak's House\IMG_556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0"/>
            <a:ext cx="9144000" cy="685846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3474599"/>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C:\research\HydroSense\Pictures\2010_02_02 - Instrumenting Tim's House\IMG_2151.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 y="0"/>
            <a:ext cx="9143708" cy="68580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96783258"/>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C:\research\HydroSense\Pictures\2010_02_02 - Instrumenting Tim's House\IMG_2124.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6394" y="-42082"/>
            <a:ext cx="9494838" cy="71213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6016795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8" name="Picture 4" descr="C:\research\talks\Affiliates2010_ActionAndEffect\everymorning.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3429000"/>
            <a:ext cx="6858000" cy="10287000"/>
          </a:xfrm>
          <a:prstGeom prst="rect">
            <a:avLst/>
          </a:prstGeom>
          <a:noFill/>
          <a:extLst>
            <a:ext uri="{909E8E84-426E-40DD-AFC4-6F175D3DCCD1}">
              <a14:hiddenFill xmlns:a14="http://schemas.microsoft.com/office/drawing/2010/main">
                <a:solidFill>
                  <a:srgbClr val="FFFFFF"/>
                </a:solidFill>
              </a14:hiddenFill>
            </a:ext>
          </a:extLst>
        </p:spPr>
      </p:pic>
      <p:sp>
        <p:nvSpPr>
          <p:cNvPr id="5" name="Right Arrow 4"/>
          <p:cNvSpPr/>
          <p:nvPr/>
        </p:nvSpPr>
        <p:spPr>
          <a:xfrm>
            <a:off x="-773761" y="406413"/>
            <a:ext cx="35931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6" name="Title 8"/>
          <p:cNvSpPr txBox="1">
            <a:spLocks/>
          </p:cNvSpPr>
          <p:nvPr/>
        </p:nvSpPr>
        <p:spPr>
          <a:xfrm>
            <a:off x="228600" y="304800"/>
            <a:ext cx="54864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shaving</a:t>
            </a:r>
            <a:endParaRPr lang="en-US" sz="72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282837281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C:\research\talks\Affiliates2010_ActionAndEffect\SinkTub.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200" y="-838200"/>
            <a:ext cx="9515475" cy="7696200"/>
          </a:xfrm>
          <a:prstGeom prst="rect">
            <a:avLst/>
          </a:prstGeom>
          <a:noFill/>
          <a:extLst>
            <a:ext uri="{909E8E84-426E-40DD-AFC4-6F175D3DCCD1}">
              <a14:hiddenFill xmlns:a14="http://schemas.microsoft.com/office/drawing/2010/main">
                <a:solidFill>
                  <a:srgbClr val="FFFFFF"/>
                </a:solidFill>
              </a14:hiddenFill>
            </a:ext>
          </a:extLst>
        </p:spPr>
      </p:pic>
      <p:sp>
        <p:nvSpPr>
          <p:cNvPr id="5" name="Right Arrow 4"/>
          <p:cNvSpPr/>
          <p:nvPr/>
        </p:nvSpPr>
        <p:spPr>
          <a:xfrm>
            <a:off x="-773761" y="406413"/>
            <a:ext cx="36693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8" name="Title 8"/>
          <p:cNvSpPr txBox="1">
            <a:spLocks/>
          </p:cNvSpPr>
          <p:nvPr/>
        </p:nvSpPr>
        <p:spPr>
          <a:xfrm>
            <a:off x="228600" y="304800"/>
            <a:ext cx="54864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bathing</a:t>
            </a:r>
            <a:endParaRPr lang="en-US" sz="72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90647890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C:\research\talks\Affiliates2010_ActionAndEffect\Picture 018.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038" y="-36080"/>
            <a:ext cx="9119937" cy="6839953"/>
          </a:xfrm>
          <a:prstGeom prst="rect">
            <a:avLst/>
          </a:prstGeom>
          <a:noFill/>
          <a:extLst>
            <a:ext uri="{909E8E84-426E-40DD-AFC4-6F175D3DCCD1}">
              <a14:hiddenFill xmlns:a14="http://schemas.microsoft.com/office/drawing/2010/main">
                <a:solidFill>
                  <a:srgbClr val="FFFFFF"/>
                </a:solidFill>
              </a14:hiddenFill>
            </a:ext>
          </a:extLst>
        </p:spPr>
      </p:pic>
      <p:sp>
        <p:nvSpPr>
          <p:cNvPr id="5" name="Right Arrow 4"/>
          <p:cNvSpPr/>
          <p:nvPr/>
        </p:nvSpPr>
        <p:spPr>
          <a:xfrm>
            <a:off x="-773761" y="406413"/>
            <a:ext cx="50409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8" name="Title 8"/>
          <p:cNvSpPr txBox="1">
            <a:spLocks/>
          </p:cNvSpPr>
          <p:nvPr/>
        </p:nvSpPr>
        <p:spPr>
          <a:xfrm>
            <a:off x="228600" y="304800"/>
            <a:ext cx="54864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paw </a:t>
            </a:r>
            <a:r>
              <a:rPr lang="en-US" sz="5400" dirty="0" smtClean="0">
                <a:solidFill>
                  <a:prstClr val="white"/>
                </a:solidFill>
                <a:latin typeface="Segoe UI Light" pitchFamily="34" charset="0"/>
                <a:ea typeface="Segoe UI" pitchFamily="34" charset="0"/>
                <a:cs typeface="Segoe UI" pitchFamily="34" charset="0"/>
              </a:rPr>
              <a:t>washing</a:t>
            </a:r>
            <a:endParaRPr lang="en-US" sz="72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467374257"/>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C:\research\talks\Dorkbot2010_HydroSense2.0\Green_kitchen_finish_010.6181135.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1828800"/>
            <a:ext cx="13166725" cy="9875838"/>
          </a:xfrm>
          <a:prstGeom prst="rect">
            <a:avLst/>
          </a:prstGeom>
          <a:noFill/>
          <a:extLst>
            <a:ext uri="{909E8E84-426E-40DD-AFC4-6F175D3DCCD1}">
              <a14:hiddenFill xmlns:a14="http://schemas.microsoft.com/office/drawing/2010/main">
                <a:solidFill>
                  <a:srgbClr val="FFFFFF"/>
                </a:solidFill>
              </a14:hiddenFill>
            </a:ext>
          </a:extLst>
        </p:spPr>
      </p:pic>
      <p:sp>
        <p:nvSpPr>
          <p:cNvPr id="6" name="Rounded Rectangular Callout 5"/>
          <p:cNvSpPr/>
          <p:nvPr/>
        </p:nvSpPr>
        <p:spPr>
          <a:xfrm>
            <a:off x="4343400" y="2971800"/>
            <a:ext cx="1143000" cy="457200"/>
          </a:xfrm>
          <a:prstGeom prst="wedgeRoundRectCallout">
            <a:avLst>
              <a:gd name="adj1" fmla="val -56394"/>
              <a:gd name="adj2" fmla="val 128657"/>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kitchen sink</a:t>
            </a:r>
          </a:p>
          <a:p>
            <a:pPr algn="ctr"/>
            <a:r>
              <a:rPr lang="en-US" sz="1400" dirty="0" smtClean="0">
                <a:solidFill>
                  <a:prstClr val="white"/>
                </a:solidFill>
                <a:latin typeface="Segoe Condensed" pitchFamily="34" charset="0"/>
              </a:rPr>
              <a:t>28 gallons</a:t>
            </a:r>
            <a:endParaRPr lang="en-US" sz="1400" dirty="0">
              <a:solidFill>
                <a:prstClr val="white"/>
              </a:solidFill>
              <a:latin typeface="Segoe Condensed" pitchFamily="34" charset="0"/>
            </a:endParaRPr>
          </a:p>
        </p:txBody>
      </p:sp>
      <p:sp>
        <p:nvSpPr>
          <p:cNvPr id="9" name="Rounded Rectangular Callout 8"/>
          <p:cNvSpPr/>
          <p:nvPr/>
        </p:nvSpPr>
        <p:spPr>
          <a:xfrm>
            <a:off x="1447800" y="2590801"/>
            <a:ext cx="1143000" cy="514548"/>
          </a:xfrm>
          <a:prstGeom prst="wedgeRoundRectCallout">
            <a:avLst>
              <a:gd name="adj1" fmla="val -73061"/>
              <a:gd name="adj2" fmla="val 137713"/>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refrigerator</a:t>
            </a:r>
            <a:br>
              <a:rPr lang="en-US" sz="1600" dirty="0" smtClean="0">
                <a:solidFill>
                  <a:prstClr val="white"/>
                </a:solidFill>
                <a:latin typeface="Segoe Condensed" pitchFamily="34" charset="0"/>
              </a:rPr>
            </a:br>
            <a:r>
              <a:rPr lang="en-US" sz="1400" dirty="0" smtClean="0">
                <a:solidFill>
                  <a:prstClr val="white"/>
                </a:solidFill>
                <a:latin typeface="Segoe Condensed" pitchFamily="34" charset="0"/>
              </a:rPr>
              <a:t>0.3 gallons</a:t>
            </a:r>
            <a:endParaRPr lang="en-US" sz="1400" dirty="0">
              <a:solidFill>
                <a:prstClr val="white"/>
              </a:solidFill>
              <a:latin typeface="Segoe Condensed" pitchFamily="34" charset="0"/>
            </a:endParaRPr>
          </a:p>
        </p:txBody>
      </p:sp>
      <p:sp>
        <p:nvSpPr>
          <p:cNvPr id="10" name="Rounded Rectangular Callout 9"/>
          <p:cNvSpPr/>
          <p:nvPr/>
        </p:nvSpPr>
        <p:spPr>
          <a:xfrm>
            <a:off x="2438400" y="3352800"/>
            <a:ext cx="1143000" cy="495498"/>
          </a:xfrm>
          <a:prstGeom prst="wedgeRoundRectCallout">
            <a:avLst>
              <a:gd name="adj1" fmla="val 36554"/>
              <a:gd name="adj2" fmla="val 130389"/>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prstClr val="white"/>
                </a:solidFill>
                <a:latin typeface="Segoe Condensed" pitchFamily="34" charset="0"/>
              </a:rPr>
              <a:t>d</a:t>
            </a:r>
            <a:r>
              <a:rPr lang="en-US" sz="1600" dirty="0" smtClean="0">
                <a:solidFill>
                  <a:prstClr val="white"/>
                </a:solidFill>
                <a:latin typeface="Segoe Condensed" pitchFamily="34" charset="0"/>
              </a:rPr>
              <a:t>ishwasher</a:t>
            </a:r>
          </a:p>
          <a:p>
            <a:pPr algn="ctr"/>
            <a:r>
              <a:rPr lang="en-US" sz="1400" dirty="0" smtClean="0">
                <a:solidFill>
                  <a:prstClr val="white"/>
                </a:solidFill>
                <a:latin typeface="Segoe Condensed" pitchFamily="34" charset="0"/>
              </a:rPr>
              <a:t>6.5 gallons</a:t>
            </a:r>
            <a:endParaRPr lang="en-US" sz="1400" dirty="0">
              <a:solidFill>
                <a:prstClr val="white"/>
              </a:solidFill>
              <a:latin typeface="Segoe Condensed" pitchFamily="34" charset="0"/>
            </a:endParaRPr>
          </a:p>
        </p:txBody>
      </p:sp>
      <p:sp>
        <p:nvSpPr>
          <p:cNvPr id="8" name="Right Arrow 7"/>
          <p:cNvSpPr/>
          <p:nvPr/>
        </p:nvSpPr>
        <p:spPr>
          <a:xfrm>
            <a:off x="-773761" y="406413"/>
            <a:ext cx="54219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12" name="Title 8"/>
          <p:cNvSpPr txBox="1">
            <a:spLocks/>
          </p:cNvSpPr>
          <p:nvPr/>
        </p:nvSpPr>
        <p:spPr>
          <a:xfrm>
            <a:off x="228600" y="304800"/>
            <a:ext cx="5486400" cy="868362"/>
          </a:xfrm>
          <a:prstGeom prst="rect">
            <a:avLst/>
          </a:prstGeom>
        </p:spPr>
        <p:txBody>
          <a:bodyPr vert="horz" lIns="91369" tIns="45685" rIns="91369" bIns="45685" rtlCol="0" anchor="ctr">
            <a:noAutofit/>
          </a:bodyPr>
          <a:lstStyle/>
          <a:p>
            <a:pPr>
              <a:spcBef>
                <a:spcPct val="0"/>
              </a:spcBef>
              <a:defRPr/>
            </a:pPr>
            <a:r>
              <a:rPr lang="en-US" sz="5400" b="1" dirty="0">
                <a:solidFill>
                  <a:schemeClr val="bg1">
                    <a:lumMod val="95000"/>
                  </a:schemeClr>
                </a:solidFill>
                <a:latin typeface="Segoe UI Semibold" pitchFamily="34" charset="0"/>
                <a:ea typeface="Segoe UI" pitchFamily="34" charset="0"/>
                <a:cs typeface="Segoe UI" pitchFamily="34" charset="0"/>
              </a:rPr>
              <a:t>t</a:t>
            </a:r>
            <a:r>
              <a:rPr lang="en-US" sz="5400" b="1" dirty="0" smtClean="0">
                <a:solidFill>
                  <a:schemeClr val="bg1">
                    <a:lumMod val="95000"/>
                  </a:schemeClr>
                </a:solidFill>
                <a:latin typeface="Segoe UI Semibold" pitchFamily="34" charset="0"/>
                <a:ea typeface="Segoe UI" pitchFamily="34" charset="0"/>
                <a:cs typeface="Segoe UI" pitchFamily="34" charset="0"/>
              </a:rPr>
              <a:t>oday‘s</a:t>
            </a:r>
            <a:r>
              <a:rPr lang="en-US" sz="5400" b="1" dirty="0" smtClean="0">
                <a:solidFill>
                  <a:schemeClr val="bg1">
                    <a:lumMod val="95000"/>
                  </a:schemeClr>
                </a:solidFill>
                <a:latin typeface="Segoe WP Semibold" pitchFamily="34" charset="0"/>
                <a:ea typeface="Segoe UI" pitchFamily="34" charset="0"/>
                <a:cs typeface="Segoe UI" pitchFamily="34" charset="0"/>
              </a:rPr>
              <a:t> </a:t>
            </a:r>
            <a:r>
              <a:rPr lang="en-US" sz="5400" dirty="0" smtClean="0">
                <a:solidFill>
                  <a:schemeClr val="bg1">
                    <a:lumMod val="95000"/>
                  </a:schemeClr>
                </a:solidFill>
                <a:latin typeface="Segoe UI Light" pitchFamily="34" charset="0"/>
                <a:ea typeface="Segoe UI" pitchFamily="34" charset="0"/>
                <a:cs typeface="Segoe UI" pitchFamily="34" charset="0"/>
              </a:rPr>
              <a:t>usage</a:t>
            </a:r>
            <a:endParaRPr lang="en-US" sz="7200" dirty="0">
              <a:solidFill>
                <a:schemeClr val="bg1">
                  <a:lumMod val="95000"/>
                </a:schemeClr>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589574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250"/>
                                        <p:tgtEl>
                                          <p:spTgt spid="6"/>
                                        </p:tgtEl>
                                      </p:cBhvr>
                                    </p:animEffect>
                                  </p:childTnLst>
                                </p:cTn>
                              </p:par>
                            </p:childTnLst>
                          </p:cTn>
                        </p:par>
                        <p:par>
                          <p:cTn id="8" fill="hold">
                            <p:stCondLst>
                              <p:cond delay="25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250"/>
                                        <p:tgtEl>
                                          <p:spTgt spid="10"/>
                                        </p:tgtEl>
                                      </p:cBhvr>
                                    </p:animEffect>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25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Freeform 154"/>
          <p:cNvSpPr/>
          <p:nvPr/>
        </p:nvSpPr>
        <p:spPr>
          <a:xfrm>
            <a:off x="1" y="971550"/>
            <a:ext cx="3057525" cy="628650"/>
          </a:xfrm>
          <a:custGeom>
            <a:avLst/>
            <a:gdLst>
              <a:gd name="connsiteX0" fmla="*/ 0 w 3057525"/>
              <a:gd name="connsiteY0" fmla="*/ 381000 h 628650"/>
              <a:gd name="connsiteX1" fmla="*/ 361950 w 3057525"/>
              <a:gd name="connsiteY1" fmla="*/ 38100 h 628650"/>
              <a:gd name="connsiteX2" fmla="*/ 1095375 w 3057525"/>
              <a:gd name="connsiteY2" fmla="*/ 152400 h 628650"/>
              <a:gd name="connsiteX3" fmla="*/ 2181225 w 3057525"/>
              <a:gd name="connsiteY3" fmla="*/ 542925 h 628650"/>
              <a:gd name="connsiteX4" fmla="*/ 3057525 w 3057525"/>
              <a:gd name="connsiteY4" fmla="*/ 628650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628650">
                <a:moveTo>
                  <a:pt x="0" y="381000"/>
                </a:moveTo>
                <a:cubicBezTo>
                  <a:pt x="89694" y="228600"/>
                  <a:pt x="179388" y="76200"/>
                  <a:pt x="361950" y="38100"/>
                </a:cubicBezTo>
                <a:cubicBezTo>
                  <a:pt x="544512" y="0"/>
                  <a:pt x="792163" y="68263"/>
                  <a:pt x="1095375" y="152400"/>
                </a:cubicBezTo>
                <a:cubicBezTo>
                  <a:pt x="1398587" y="236537"/>
                  <a:pt x="1854200" y="463550"/>
                  <a:pt x="2181225" y="542925"/>
                </a:cubicBezTo>
                <a:cubicBezTo>
                  <a:pt x="2508250" y="622300"/>
                  <a:pt x="2782887" y="625475"/>
                  <a:pt x="3057525" y="628650"/>
                </a:cubicBezTo>
              </a:path>
            </a:pathLst>
          </a:cu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a:solidFill>
                <a:prstClr val="black"/>
              </a:solidFill>
            </a:endParaRPr>
          </a:p>
        </p:txBody>
      </p:sp>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grpSp>
        <p:nvGrpSpPr>
          <p:cNvPr id="24" name="Group 23"/>
          <p:cNvGrpSpPr/>
          <p:nvPr/>
        </p:nvGrpSpPr>
        <p:grpSpPr>
          <a:xfrm>
            <a:off x="1066800" y="-1755"/>
            <a:ext cx="8001000" cy="6554969"/>
            <a:chOff x="1066800" y="-1769"/>
            <a:chExt cx="8001000" cy="6554969"/>
          </a:xfrm>
          <a:solidFill>
            <a:schemeClr val="tx1"/>
          </a:solidFill>
        </p:grpSpPr>
        <p:sp>
          <p:nvSpPr>
            <p:cNvPr id="19" name="Rectangle 18"/>
            <p:cNvSpPr/>
            <p:nvPr/>
          </p:nvSpPr>
          <p:spPr>
            <a:xfrm>
              <a:off x="1219200" y="1395995"/>
              <a:ext cx="7671955" cy="5157205"/>
            </a:xfrm>
            <a:prstGeom prst="rect">
              <a:avLst/>
            </a:prstGeom>
            <a:grp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69"/>
              <a:ext cx="8001000" cy="1426534"/>
            </a:xfrm>
            <a:prstGeom prst="triangle">
              <a:avLst/>
            </a:prstGeom>
            <a:grp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pic>
        <p:nvPicPr>
          <p:cNvPr id="1026" name="Picture 2" descr="C:\research\talks\Affiliates2010_ActionAndEffect\WaterTower copy.png"/>
          <p:cNvPicPr>
            <a:picLocks noChangeAspect="1" noChangeArrowheads="1"/>
          </p:cNvPicPr>
          <p:nvPr/>
        </p:nvPicPr>
        <p:blipFill>
          <a:blip r:embed="rId3">
            <a:duotone>
              <a:schemeClr val="accent5">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381015" y="384646"/>
            <a:ext cx="514005" cy="758369"/>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p:cNvSpPr txBox="1"/>
          <p:nvPr/>
        </p:nvSpPr>
        <p:spPr>
          <a:xfrm>
            <a:off x="708660" y="384646"/>
            <a:ext cx="1219200" cy="307777"/>
          </a:xfrm>
          <a:prstGeom prst="rect">
            <a:avLst/>
          </a:prstGeom>
          <a:noFill/>
        </p:spPr>
        <p:txBody>
          <a:bodyPr wrap="square" lIns="91369" tIns="45685" rIns="91369" bIns="45685" rtlCol="0">
            <a:spAutoFit/>
          </a:bodyPr>
          <a:lstStyle/>
          <a:p>
            <a:r>
              <a:rPr lang="en-US" sz="1400" dirty="0">
                <a:solidFill>
                  <a:srgbClr val="4BACC6">
                    <a:lumMod val="40000"/>
                    <a:lumOff val="60000"/>
                  </a:srgbClr>
                </a:solidFill>
                <a:latin typeface="Segoe Condensed" pitchFamily="34" charset="0"/>
              </a:rPr>
              <a:t>water tower</a:t>
            </a:r>
          </a:p>
        </p:txBody>
      </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grpSp>
        <p:nvGrpSpPr>
          <p:cNvPr id="47" name="Group 159"/>
          <p:cNvGrpSpPr/>
          <p:nvPr/>
        </p:nvGrpSpPr>
        <p:grpSpPr>
          <a:xfrm>
            <a:off x="4664030" y="3909058"/>
            <a:ext cx="524462" cy="2185253"/>
            <a:chOff x="2895601" y="3505203"/>
            <a:chExt cx="457200" cy="2055628"/>
          </a:xfrm>
        </p:grpSpPr>
        <p:sp>
          <p:nvSpPr>
            <p:cNvPr id="48" name="Freeform 47"/>
            <p:cNvSpPr/>
            <p:nvPr/>
          </p:nvSpPr>
          <p:spPr>
            <a:xfrm rot="16200000" flipH="1">
              <a:off x="2096387" y="4304417"/>
              <a:ext cx="2055628" cy="457200"/>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2222903" y="4406498"/>
              <a:ext cx="1824662" cy="32686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gr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80" name="Group 166"/>
          <p:cNvGrpSpPr/>
          <p:nvPr/>
        </p:nvGrpSpPr>
        <p:grpSpPr>
          <a:xfrm>
            <a:off x="5975183" y="3909041"/>
            <a:ext cx="524462" cy="1770058"/>
            <a:chOff x="4038600" y="3505201"/>
            <a:chExt cx="457200" cy="1543050"/>
          </a:xfrm>
        </p:grpSpPr>
        <p:sp>
          <p:nvSpPr>
            <p:cNvPr id="81" name="Freeform 80"/>
            <p:cNvSpPr/>
            <p:nvPr/>
          </p:nvSpPr>
          <p:spPr>
            <a:xfrm rot="16200000" flipH="1">
              <a:off x="3495675" y="4048126"/>
              <a:ext cx="1543050" cy="457200"/>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3602006" y="4132390"/>
              <a:ext cx="1352453" cy="32686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gr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grpSp>
        <p:nvGrpSpPr>
          <p:cNvPr id="125" name="Group 144"/>
          <p:cNvGrpSpPr/>
          <p:nvPr/>
        </p:nvGrpSpPr>
        <p:grpSpPr>
          <a:xfrm>
            <a:off x="6716448" y="1847812"/>
            <a:ext cx="220351" cy="960120"/>
            <a:chOff x="3589337" y="2438400"/>
            <a:chExt cx="193677" cy="333375"/>
          </a:xfrm>
        </p:grpSpPr>
        <p:cxnSp>
          <p:nvCxnSpPr>
            <p:cNvPr id="126" name="Straight Connector 125"/>
            <p:cNvCxnSpPr/>
            <p:nvPr/>
          </p:nvCxnSpPr>
          <p:spPr>
            <a:xfrm rot="5400000">
              <a:off x="3475434" y="2598618"/>
              <a:ext cx="229394" cy="1588"/>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flipH="1" flipV="1">
              <a:off x="3615532" y="2604294"/>
              <a:ext cx="333375" cy="1588"/>
            </a:xfrm>
            <a:prstGeom prst="line">
              <a:avLst/>
            </a:prstGeom>
            <a:ln w="57150"/>
          </p:spPr>
          <p:style>
            <a:lnRef idx="1">
              <a:schemeClr val="accent1"/>
            </a:lnRef>
            <a:fillRef idx="0">
              <a:schemeClr val="accent1"/>
            </a:fillRef>
            <a:effectRef idx="0">
              <a:schemeClr val="accent1"/>
            </a:effectRef>
            <a:fontRef idx="minor">
              <a:schemeClr val="tx1"/>
            </a:fontRef>
          </p:style>
        </p:cxnSp>
      </p:grp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black"/>
                </a:solidFill>
              </a:rPr>
              <a:t>hose</a:t>
            </a:r>
          </a:p>
          <a:p>
            <a:pPr algn="ctr"/>
            <a:r>
              <a:rPr lang="en-US" sz="1400" dirty="0">
                <a:solidFill>
                  <a:prstClr val="black"/>
                </a:solidFill>
              </a:rPr>
              <a:t>spigot</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grpSp>
        <p:nvGrpSpPr>
          <p:cNvPr id="2" name="Group 1"/>
          <p:cNvGrpSpPr/>
          <p:nvPr/>
        </p:nvGrpSpPr>
        <p:grpSpPr>
          <a:xfrm>
            <a:off x="399169" y="1447801"/>
            <a:ext cx="8492433" cy="5013960"/>
            <a:chOff x="399154" y="1447800"/>
            <a:chExt cx="8492433" cy="5013960"/>
          </a:xfrm>
          <a:solidFill>
            <a:schemeClr val="tx1">
              <a:lumMod val="75000"/>
              <a:lumOff val="25000"/>
            </a:schemeClr>
          </a:solidFill>
        </p:grpSpPr>
        <p:cxnSp>
          <p:nvCxnSpPr>
            <p:cNvPr id="43" name="Straight Connector 42"/>
            <p:cNvCxnSpPr/>
            <p:nvPr/>
          </p:nvCxnSpPr>
          <p:spPr>
            <a:xfrm rot="5400000">
              <a:off x="6422707" y="3992880"/>
              <a:ext cx="4937760" cy="0"/>
            </a:xfrm>
            <a:prstGeom prst="line">
              <a:avLst/>
            </a:prstGeom>
            <a:grp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51" y="4246844"/>
              <a:ext cx="437051" cy="1822"/>
            </a:xfrm>
            <a:prstGeom prst="line">
              <a:avLst/>
            </a:prstGeom>
            <a:grp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51" name="Group 48"/>
            <p:cNvGrpSpPr/>
            <p:nvPr/>
          </p:nvGrpSpPr>
          <p:grpSpPr>
            <a:xfrm>
              <a:off x="4926260" y="5395009"/>
              <a:ext cx="782778" cy="874101"/>
              <a:chOff x="5867400" y="3657600"/>
              <a:chExt cx="990600" cy="1106170"/>
            </a:xfrm>
            <a:grpFill/>
          </p:grpSpPr>
          <p:sp>
            <p:nvSpPr>
              <p:cNvPr id="52" name="Rectangle 51"/>
              <p:cNvSpPr/>
              <p:nvPr/>
            </p:nvSpPr>
            <p:spPr>
              <a:xfrm>
                <a:off x="5867400" y="3971290"/>
                <a:ext cx="990600" cy="79248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5867400" y="3657600"/>
                <a:ext cx="990600" cy="26416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966460" y="3723640"/>
                <a:ext cx="132080" cy="13208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6172200" y="3723640"/>
                <a:ext cx="396240" cy="13208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6649720" y="3723640"/>
                <a:ext cx="132080" cy="13208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6071356" y="3998232"/>
                <a:ext cx="609601" cy="60960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grpSp>
        <p:cxnSp>
          <p:nvCxnSpPr>
            <p:cNvPr id="60" name="Straight Connector 59"/>
            <p:cNvCxnSpPr/>
            <p:nvPr/>
          </p:nvCxnSpPr>
          <p:spPr>
            <a:xfrm rot="5400000" flipH="1" flipV="1">
              <a:off x="6823973" y="3750790"/>
              <a:ext cx="314677" cy="1822"/>
            </a:xfrm>
            <a:prstGeom prst="line">
              <a:avLst/>
            </a:prstGeom>
            <a:grpFill/>
            <a:ln w="571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61" name="Group 126"/>
            <p:cNvGrpSpPr/>
            <p:nvPr/>
          </p:nvGrpSpPr>
          <p:grpSpPr>
            <a:xfrm>
              <a:off x="7373747" y="3511323"/>
              <a:ext cx="786692" cy="834768"/>
              <a:chOff x="5867400" y="2419350"/>
              <a:chExt cx="685800" cy="727710"/>
            </a:xfrm>
            <a:grpFill/>
          </p:grpSpPr>
          <p:grpSp>
            <p:nvGrpSpPr>
              <p:cNvPr id="62" name="Group 45"/>
              <p:cNvGrpSpPr/>
              <p:nvPr/>
            </p:nvGrpSpPr>
            <p:grpSpPr>
              <a:xfrm>
                <a:off x="5867400" y="2419350"/>
                <a:ext cx="685800" cy="727710"/>
                <a:chOff x="5867400" y="2419350"/>
                <a:chExt cx="685800" cy="727710"/>
              </a:xfrm>
              <a:grpFill/>
            </p:grpSpPr>
            <p:sp>
              <p:nvSpPr>
                <p:cNvPr id="64" name="Rectangle 31"/>
                <p:cNvSpPr/>
                <p:nvPr/>
              </p:nvSpPr>
              <p:spPr>
                <a:xfrm>
                  <a:off x="5867400" y="2598420"/>
                  <a:ext cx="685800" cy="54864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grpSp>
              <p:nvGrpSpPr>
                <p:cNvPr id="65" name="Group 36"/>
                <p:cNvGrpSpPr/>
                <p:nvPr/>
              </p:nvGrpSpPr>
              <p:grpSpPr>
                <a:xfrm>
                  <a:off x="5867400" y="2419350"/>
                  <a:ext cx="685800" cy="182880"/>
                  <a:chOff x="5867400" y="2362200"/>
                  <a:chExt cx="1143000" cy="304800"/>
                </a:xfrm>
                <a:grpFill/>
              </p:grpSpPr>
              <p:sp>
                <p:nvSpPr>
                  <p:cNvPr id="66" name="Rectangle 65"/>
                  <p:cNvSpPr/>
                  <p:nvPr/>
                </p:nvSpPr>
                <p:spPr>
                  <a:xfrm>
                    <a:off x="5867400" y="2362200"/>
                    <a:ext cx="1143000" cy="3048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5981700" y="2438400"/>
                    <a:ext cx="152400" cy="15240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6210300" y="2438400"/>
                    <a:ext cx="152400" cy="152400"/>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6438900" y="2438400"/>
                    <a:ext cx="457200" cy="15240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sp>
            <p:nvSpPr>
              <p:cNvPr id="63" name="Rectangle 62"/>
              <p:cNvSpPr/>
              <p:nvPr/>
            </p:nvSpPr>
            <p:spPr>
              <a:xfrm>
                <a:off x="5923057" y="2651098"/>
                <a:ext cx="576470" cy="44196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71" name="Group 70"/>
            <p:cNvGrpSpPr/>
            <p:nvPr/>
          </p:nvGrpSpPr>
          <p:grpSpPr>
            <a:xfrm>
              <a:off x="6259834" y="3249086"/>
              <a:ext cx="979166" cy="437080"/>
              <a:chOff x="6248400" y="3581400"/>
              <a:chExt cx="685800" cy="474904"/>
            </a:xfrm>
            <a:grpFill/>
          </p:grpSpPr>
          <p:sp>
            <p:nvSpPr>
              <p:cNvPr id="72" name="Trapezoid 71"/>
              <p:cNvSpPr/>
              <p:nvPr/>
            </p:nvSpPr>
            <p:spPr>
              <a:xfrm>
                <a:off x="6534854" y="3581400"/>
                <a:ext cx="104071" cy="261176"/>
              </a:xfrm>
              <a:prstGeom prst="trapezoid">
                <a:avLst>
                  <a:gd name="adj" fmla="val 1108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16412" y="3737118"/>
                <a:ext cx="54572" cy="104324"/>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74" name="Group 64"/>
              <p:cNvGrpSpPr/>
              <p:nvPr/>
            </p:nvGrpSpPr>
            <p:grpSpPr>
              <a:xfrm>
                <a:off x="6248400" y="3868367"/>
                <a:ext cx="685800" cy="187937"/>
                <a:chOff x="4876800" y="4215063"/>
                <a:chExt cx="1219200" cy="280737"/>
              </a:xfrm>
              <a:grpFill/>
            </p:grpSpPr>
            <p:sp>
              <p:nvSpPr>
                <p:cNvPr id="77" name="Rectangle 76"/>
                <p:cNvSpPr/>
                <p:nvPr/>
              </p:nvSpPr>
              <p:spPr>
                <a:xfrm>
                  <a:off x="4876800" y="4215064"/>
                  <a:ext cx="609600" cy="56147"/>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4876800" y="4271211"/>
                  <a:ext cx="1219200" cy="22458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5486400" y="4215063"/>
                  <a:ext cx="609600" cy="56147"/>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75" name="Rectangle 74"/>
              <p:cNvSpPr/>
              <p:nvPr/>
            </p:nvSpPr>
            <p:spPr>
              <a:xfrm>
                <a:off x="6711616" y="3737118"/>
                <a:ext cx="54572" cy="104324"/>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573792" y="3610635"/>
                <a:ext cx="25618" cy="13716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83" name="Group 125"/>
            <p:cNvGrpSpPr/>
            <p:nvPr/>
          </p:nvGrpSpPr>
          <p:grpSpPr>
            <a:xfrm flipH="1">
              <a:off x="6324825" y="4892405"/>
              <a:ext cx="786691" cy="1398564"/>
              <a:chOff x="7543800" y="1600200"/>
              <a:chExt cx="763221" cy="1447800"/>
            </a:xfrm>
            <a:grpFill/>
          </p:grpSpPr>
          <p:sp>
            <p:nvSpPr>
              <p:cNvPr id="84" name="Rectangle 83"/>
              <p:cNvSpPr/>
              <p:nvPr/>
            </p:nvSpPr>
            <p:spPr>
              <a:xfrm>
                <a:off x="7543800" y="1600200"/>
                <a:ext cx="762000" cy="14478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7458291">
                <a:off x="8032269" y="1917219"/>
                <a:ext cx="160501" cy="160501"/>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a:off x="8154621" y="1863839"/>
                <a:ext cx="152400" cy="4571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a:off x="8239125" y="2362200"/>
                <a:ext cx="45719" cy="762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90" name="Group 152"/>
            <p:cNvGrpSpPr/>
            <p:nvPr/>
          </p:nvGrpSpPr>
          <p:grpSpPr>
            <a:xfrm>
              <a:off x="7198927" y="5110931"/>
              <a:ext cx="611872" cy="568167"/>
              <a:chOff x="4572000" y="2819400"/>
              <a:chExt cx="1066800" cy="990600"/>
            </a:xfrm>
            <a:grpFill/>
          </p:grpSpPr>
          <p:sp>
            <p:nvSpPr>
              <p:cNvPr id="91" name="Chord 90"/>
              <p:cNvSpPr/>
              <p:nvPr/>
            </p:nvSpPr>
            <p:spPr>
              <a:xfrm rot="16200000">
                <a:off x="4648200" y="2895600"/>
                <a:ext cx="914400" cy="9144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4572000" y="3227313"/>
                <a:ext cx="1066800" cy="94896"/>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4953000" y="2819400"/>
                <a:ext cx="304800" cy="381000"/>
              </a:xfrm>
              <a:prstGeom prst="trapezoid">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5048250" y="2895600"/>
                <a:ext cx="118110" cy="11811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47515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53611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98" name="Group 145"/>
            <p:cNvGrpSpPr/>
            <p:nvPr/>
          </p:nvGrpSpPr>
          <p:grpSpPr>
            <a:xfrm flipH="1">
              <a:off x="8100975" y="5257800"/>
              <a:ext cx="662025" cy="524462"/>
              <a:chOff x="3581400" y="1295400"/>
              <a:chExt cx="577121" cy="457200"/>
            </a:xfrm>
            <a:grpFill/>
          </p:grpSpPr>
          <p:grpSp>
            <p:nvGrpSpPr>
              <p:cNvPr id="99" name="Group 127"/>
              <p:cNvGrpSpPr/>
              <p:nvPr/>
            </p:nvGrpSpPr>
            <p:grpSpPr>
              <a:xfrm>
                <a:off x="3581400" y="1295400"/>
                <a:ext cx="577121" cy="457200"/>
                <a:chOff x="3581400" y="1295400"/>
                <a:chExt cx="577121" cy="457200"/>
              </a:xfrm>
              <a:grpFill/>
            </p:grpSpPr>
            <p:sp>
              <p:nvSpPr>
                <p:cNvPr id="101" name="Rectangle 72"/>
                <p:cNvSpPr/>
                <p:nvPr/>
              </p:nvSpPr>
              <p:spPr>
                <a:xfrm>
                  <a:off x="3978639" y="1332875"/>
                  <a:ext cx="149902" cy="419725"/>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a:off x="3948659" y="1295400"/>
                  <a:ext cx="209862" cy="2998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16200000">
                  <a:off x="3581400" y="1371600"/>
                  <a:ext cx="3810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5400000" flipV="1">
                  <a:off x="3733800" y="1341009"/>
                  <a:ext cx="762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00" name="Rectangle 99"/>
              <p:cNvSpPr/>
              <p:nvPr/>
            </p:nvSpPr>
            <p:spPr>
              <a:xfrm>
                <a:off x="4019550" y="1371600"/>
                <a:ext cx="73152" cy="4571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06" name="Rounded Rectangle 105"/>
            <p:cNvSpPr/>
            <p:nvPr/>
          </p:nvSpPr>
          <p:spPr>
            <a:xfrm>
              <a:off x="2819400" y="4149418"/>
              <a:ext cx="349641" cy="524462"/>
            </a:xfrm>
            <a:prstGeom prst="roundRect">
              <a:avLst>
                <a:gd name="adj" fmla="val 10466"/>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66" y="6087136"/>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grpSp>
          <p:nvGrpSpPr>
            <p:cNvPr id="108" name="Group 152"/>
            <p:cNvGrpSpPr/>
            <p:nvPr/>
          </p:nvGrpSpPr>
          <p:grpSpPr>
            <a:xfrm>
              <a:off x="7299446" y="1964802"/>
              <a:ext cx="1311154" cy="855682"/>
              <a:chOff x="5909625" y="2310681"/>
              <a:chExt cx="1311154" cy="855682"/>
            </a:xfrm>
            <a:grpFill/>
          </p:grpSpPr>
          <p:cxnSp>
            <p:nvCxnSpPr>
              <p:cNvPr id="109" name="Straight Connector 108"/>
              <p:cNvCxnSpPr/>
              <p:nvPr/>
            </p:nvCxnSpPr>
            <p:spPr>
              <a:xfrm rot="5400000">
                <a:off x="5756202" y="2816867"/>
                <a:ext cx="437962" cy="1822"/>
              </a:xfrm>
              <a:prstGeom prst="line">
                <a:avLst/>
              </a:prstGeom>
              <a:grp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5812044" y="2913992"/>
                <a:ext cx="502920" cy="1822"/>
              </a:xfrm>
              <a:prstGeom prst="line">
                <a:avLst/>
              </a:prstGeom>
              <a:grpFill/>
              <a:ln w="571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11" name="Group 218"/>
              <p:cNvGrpSpPr/>
              <p:nvPr/>
            </p:nvGrpSpPr>
            <p:grpSpPr>
              <a:xfrm>
                <a:off x="5909625" y="2310681"/>
                <a:ext cx="1311154" cy="811666"/>
                <a:chOff x="5124450" y="2111829"/>
                <a:chExt cx="1143000" cy="707571"/>
              </a:xfrm>
              <a:grpFill/>
            </p:grpSpPr>
            <p:sp>
              <p:nvSpPr>
                <p:cNvPr id="112" name="Moon 104"/>
                <p:cNvSpPr/>
                <p:nvPr/>
              </p:nvSpPr>
              <p:spPr>
                <a:xfrm rot="5400000" flipH="1">
                  <a:off x="5532664" y="1812472"/>
                  <a:ext cx="326571" cy="1143000"/>
                </a:xfrm>
                <a:prstGeom prst="moon">
                  <a:avLst>
                    <a:gd name="adj" fmla="val 875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5178879" y="2329543"/>
                  <a:ext cx="544286" cy="489857"/>
                </a:xfrm>
                <a:prstGeom prst="blockArc">
                  <a:avLst>
                    <a:gd name="adj1" fmla="val 18649797"/>
                    <a:gd name="adj2" fmla="val 21524460"/>
                    <a:gd name="adj3" fmla="val 11431"/>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5641982" y="2329543"/>
                  <a:ext cx="544286" cy="489857"/>
                </a:xfrm>
                <a:prstGeom prst="blockArc">
                  <a:avLst>
                    <a:gd name="adj1" fmla="val 18649797"/>
                    <a:gd name="adj2" fmla="val 21524460"/>
                    <a:gd name="adj3" fmla="val 11431"/>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5133180" y="2111829"/>
                  <a:ext cx="113734" cy="108858"/>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grp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cxnSp>
          <p:nvCxnSpPr>
            <p:cNvPr id="116" name="Straight Connector 115"/>
            <p:cNvCxnSpPr/>
            <p:nvPr/>
          </p:nvCxnSpPr>
          <p:spPr>
            <a:xfrm rot="5400000" flipH="1" flipV="1">
              <a:off x="6039948" y="2583566"/>
              <a:ext cx="437051" cy="1822"/>
            </a:xfrm>
            <a:prstGeom prst="line">
              <a:avLst/>
            </a:prstGeom>
            <a:grpFill/>
            <a:ln w="571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17" name="Group 130"/>
            <p:cNvGrpSpPr/>
            <p:nvPr/>
          </p:nvGrpSpPr>
          <p:grpSpPr>
            <a:xfrm>
              <a:off x="5683859" y="1927989"/>
              <a:ext cx="662025" cy="524462"/>
              <a:chOff x="3581400" y="1295400"/>
              <a:chExt cx="577121" cy="457200"/>
            </a:xfrm>
            <a:grpFill/>
          </p:grpSpPr>
          <p:grpSp>
            <p:nvGrpSpPr>
              <p:cNvPr id="118" name="Group 127"/>
              <p:cNvGrpSpPr/>
              <p:nvPr/>
            </p:nvGrpSpPr>
            <p:grpSpPr>
              <a:xfrm>
                <a:off x="3581400" y="1295400"/>
                <a:ext cx="577121" cy="457200"/>
                <a:chOff x="3581400" y="1295400"/>
                <a:chExt cx="577121" cy="457200"/>
              </a:xfrm>
              <a:grpFill/>
            </p:grpSpPr>
            <p:sp>
              <p:nvSpPr>
                <p:cNvPr id="120" name="Rectangle 18"/>
                <p:cNvSpPr/>
                <p:nvPr/>
              </p:nvSpPr>
              <p:spPr>
                <a:xfrm>
                  <a:off x="3978639" y="1332875"/>
                  <a:ext cx="149902" cy="419725"/>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3948659" y="1295400"/>
                  <a:ext cx="209862" cy="29980"/>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3581400" y="1371600"/>
                  <a:ext cx="3810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3733800" y="1341009"/>
                  <a:ext cx="76200" cy="3810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19" name="Rectangle 118"/>
              <p:cNvSpPr/>
              <p:nvPr/>
            </p:nvSpPr>
            <p:spPr>
              <a:xfrm>
                <a:off x="4019550" y="1371600"/>
                <a:ext cx="73152" cy="45719"/>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sp>
          <p:nvSpPr>
            <p:cNvPr id="124" name="TextBox 123"/>
            <p:cNvSpPr txBox="1"/>
            <p:nvPr/>
          </p:nvSpPr>
          <p:spPr>
            <a:xfrm>
              <a:off x="7162800" y="1447800"/>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grpSp>
          <p:nvGrpSpPr>
            <p:cNvPr id="128" name="Group 30"/>
            <p:cNvGrpSpPr/>
            <p:nvPr/>
          </p:nvGrpSpPr>
          <p:grpSpPr>
            <a:xfrm>
              <a:off x="6510631" y="1465393"/>
              <a:ext cx="611872" cy="568167"/>
              <a:chOff x="4572000" y="2819400"/>
              <a:chExt cx="1066800" cy="990600"/>
            </a:xfrm>
            <a:grpFill/>
          </p:grpSpPr>
          <p:sp>
            <p:nvSpPr>
              <p:cNvPr id="129" name="Chord 128"/>
              <p:cNvSpPr/>
              <p:nvPr/>
            </p:nvSpPr>
            <p:spPr>
              <a:xfrm rot="16200000">
                <a:off x="4648200" y="2895600"/>
                <a:ext cx="914400" cy="914400"/>
              </a:xfrm>
              <a:prstGeom prst="chord">
                <a:avLst>
                  <a:gd name="adj1" fmla="val 5404788"/>
                  <a:gd name="adj2" fmla="val 1620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4572000" y="3227313"/>
                <a:ext cx="1066800" cy="94896"/>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4953000" y="2819400"/>
                <a:ext cx="304800" cy="381000"/>
              </a:xfrm>
              <a:prstGeom prst="trapezoid">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5048250" y="2895600"/>
                <a:ext cx="118110" cy="11811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47515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5361192" y="3048000"/>
                <a:ext cx="762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136" name="Group 214"/>
            <p:cNvGrpSpPr/>
            <p:nvPr/>
          </p:nvGrpSpPr>
          <p:grpSpPr>
            <a:xfrm flipH="1">
              <a:off x="3429358" y="2423058"/>
              <a:ext cx="274640" cy="294398"/>
              <a:chOff x="6858000" y="1953157"/>
              <a:chExt cx="533400" cy="333180"/>
            </a:xfrm>
            <a:grpFill/>
          </p:grpSpPr>
          <p:sp>
            <p:nvSpPr>
              <p:cNvPr id="137" name="Freeform 136"/>
              <p:cNvSpPr/>
              <p:nvPr/>
            </p:nvSpPr>
            <p:spPr>
              <a:xfrm flipH="1">
                <a:off x="6858000" y="2062799"/>
                <a:ext cx="502300" cy="172245"/>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138" name="Group 212"/>
              <p:cNvGrpSpPr/>
              <p:nvPr/>
            </p:nvGrpSpPr>
            <p:grpSpPr>
              <a:xfrm>
                <a:off x="7196851" y="2198741"/>
                <a:ext cx="194549" cy="87596"/>
                <a:chOff x="7331104" y="2438400"/>
                <a:chExt cx="317384" cy="152400"/>
              </a:xfrm>
              <a:grpFill/>
            </p:grpSpPr>
            <p:sp>
              <p:nvSpPr>
                <p:cNvPr id="142" name="Rectangle 141"/>
                <p:cNvSpPr/>
                <p:nvPr/>
              </p:nvSpPr>
              <p:spPr>
                <a:xfrm>
                  <a:off x="7335296" y="2438400"/>
                  <a:ext cx="3048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flipH="1">
                  <a:off x="7335296" y="25067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flipH="1">
                  <a:off x="7331104" y="25424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flipH="1">
                  <a:off x="7343688" y="2474184"/>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39" name="Group 211"/>
              <p:cNvGrpSpPr/>
              <p:nvPr/>
            </p:nvGrpSpPr>
            <p:grpSpPr>
              <a:xfrm>
                <a:off x="6940141" y="1953157"/>
                <a:ext cx="312781" cy="111060"/>
                <a:chOff x="6781800" y="1676400"/>
                <a:chExt cx="838200" cy="457200"/>
              </a:xfrm>
              <a:grpFill/>
            </p:grpSpPr>
            <p:sp>
              <p:nvSpPr>
                <p:cNvPr id="140" name="Rectangle 139"/>
                <p:cNvSpPr/>
                <p:nvPr/>
              </p:nvSpPr>
              <p:spPr>
                <a:xfrm>
                  <a:off x="7086600" y="1905000"/>
                  <a:ext cx="2286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a:off x="6781800" y="1676400"/>
                  <a:ext cx="8382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grpSp>
          <p:nvGrpSpPr>
            <p:cNvPr id="147" name="Group 166"/>
            <p:cNvGrpSpPr/>
            <p:nvPr/>
          </p:nvGrpSpPr>
          <p:grpSpPr>
            <a:xfrm>
              <a:off x="3462138" y="5926260"/>
              <a:ext cx="218526" cy="238391"/>
              <a:chOff x="4182648" y="6006664"/>
              <a:chExt cx="190500" cy="207818"/>
            </a:xfrm>
            <a:grpFill/>
          </p:grpSpPr>
          <p:sp>
            <p:nvSpPr>
              <p:cNvPr id="148" name="Freeform 147"/>
              <p:cNvSpPr/>
              <p:nvPr/>
            </p:nvSpPr>
            <p:spPr>
              <a:xfrm>
                <a:off x="4193755" y="6077476"/>
                <a:ext cx="179393" cy="105569"/>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nvGrpSpPr>
              <p:cNvPr id="149" name="Group 212"/>
              <p:cNvGrpSpPr/>
              <p:nvPr/>
            </p:nvGrpSpPr>
            <p:grpSpPr>
              <a:xfrm flipH="1">
                <a:off x="4182648" y="6160794"/>
                <a:ext cx="69482" cy="53688"/>
                <a:chOff x="7331104" y="2438400"/>
                <a:chExt cx="317384" cy="152400"/>
              </a:xfrm>
              <a:grpFill/>
            </p:grpSpPr>
            <p:sp>
              <p:nvSpPr>
                <p:cNvPr id="154" name="Rectangle 153"/>
                <p:cNvSpPr/>
                <p:nvPr/>
              </p:nvSpPr>
              <p:spPr>
                <a:xfrm>
                  <a:off x="7335296" y="2438400"/>
                  <a:ext cx="304800" cy="1524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flipH="1">
                  <a:off x="7335296" y="25067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flipH="1">
                  <a:off x="7331104" y="2542432"/>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flipH="1">
                  <a:off x="7343688" y="2474184"/>
                  <a:ext cx="304800" cy="1588"/>
                </a:xfrm>
                <a:prstGeom prst="line">
                  <a:avLst/>
                </a:prstGeom>
                <a:grp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50" name="Group 211"/>
              <p:cNvGrpSpPr/>
              <p:nvPr/>
            </p:nvGrpSpPr>
            <p:grpSpPr>
              <a:xfrm flipH="1">
                <a:off x="4193995" y="6006664"/>
                <a:ext cx="111709" cy="68070"/>
                <a:chOff x="6781800" y="1676400"/>
                <a:chExt cx="838200" cy="457200"/>
              </a:xfrm>
              <a:grpFill/>
            </p:grpSpPr>
            <p:sp>
              <p:nvSpPr>
                <p:cNvPr id="151" name="Rectangle 150"/>
                <p:cNvSpPr/>
                <p:nvPr/>
              </p:nvSpPr>
              <p:spPr>
                <a:xfrm>
                  <a:off x="7086600" y="1905000"/>
                  <a:ext cx="2286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a:off x="6781800" y="1676400"/>
                  <a:ext cx="838200" cy="2286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sp>
          <p:nvSpPr>
            <p:cNvPr id="159" name="Freeform 158"/>
            <p:cNvSpPr/>
            <p:nvPr/>
          </p:nvSpPr>
          <p:spPr>
            <a:xfrm>
              <a:off x="4390872" y="4641101"/>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grp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885" y="4433501"/>
              <a:ext cx="786692" cy="1827669"/>
            </a:xfrm>
            <a:prstGeom prst="roundRect">
              <a:avLst>
                <a:gd name="adj" fmla="val 8712"/>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452792" y="5509736"/>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00" y="5833646"/>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02" y="4088227"/>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grpSp>
          <p:nvGrpSpPr>
            <p:cNvPr id="168" name="Group 167"/>
            <p:cNvGrpSpPr/>
            <p:nvPr/>
          </p:nvGrpSpPr>
          <p:grpSpPr>
            <a:xfrm>
              <a:off x="399154" y="4756554"/>
              <a:ext cx="313101" cy="190095"/>
              <a:chOff x="399154" y="4756554"/>
              <a:chExt cx="313101" cy="190095"/>
            </a:xfrm>
            <a:grpFill/>
          </p:grpSpPr>
          <p:sp>
            <p:nvSpPr>
              <p:cNvPr id="169" name="Rounded Rectangle 130"/>
              <p:cNvSpPr/>
              <p:nvPr/>
            </p:nvSpPr>
            <p:spPr>
              <a:xfrm>
                <a:off x="399154" y="4800248"/>
                <a:ext cx="313101" cy="146401"/>
              </a:xfrm>
              <a:prstGeom prst="roundRect">
                <a:avLst>
                  <a:gd name="adj" fmla="val 50000"/>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0995" y="4756554"/>
                <a:ext cx="212445" cy="78181"/>
              </a:xfrm>
              <a:prstGeom prst="ellipse">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nvGrpSpPr>
            <p:cNvPr id="173" name="Group 112"/>
            <p:cNvGrpSpPr/>
            <p:nvPr/>
          </p:nvGrpSpPr>
          <p:grpSpPr>
            <a:xfrm>
              <a:off x="1591728" y="4668248"/>
              <a:ext cx="262231" cy="295010"/>
              <a:chOff x="3429000" y="3714750"/>
              <a:chExt cx="228600" cy="257175"/>
            </a:xfrm>
            <a:grpFill/>
          </p:grpSpPr>
          <p:sp>
            <p:nvSpPr>
              <p:cNvPr id="174" name="Rounded Rectangle 130"/>
              <p:cNvSpPr/>
              <p:nvPr/>
            </p:nvSpPr>
            <p:spPr>
              <a:xfrm>
                <a:off x="3495675" y="3771900"/>
                <a:ext cx="91440" cy="128016"/>
              </a:xfrm>
              <a:prstGeom prst="round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3524250" y="3714750"/>
                <a:ext cx="36576" cy="36576"/>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3429000" y="3857625"/>
                <a:ext cx="228600" cy="114300"/>
              </a:xfrm>
              <a:prstGeom prst="rect">
                <a:avLst/>
              </a:prstGeom>
              <a:grp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grpSp>
      </p:gr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sp>
        <p:nvSpPr>
          <p:cNvPr id="182" name="Rectangle 181"/>
          <p:cNvSpPr/>
          <p:nvPr/>
        </p:nvSpPr>
        <p:spPr>
          <a:xfrm>
            <a:off x="0" y="0"/>
            <a:ext cx="9220200" cy="6934200"/>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a:solidFill>
                <a:prstClr val="white"/>
              </a:solidFill>
            </a:endParaRPr>
          </a:p>
        </p:txBody>
      </p:sp>
      <p:pic>
        <p:nvPicPr>
          <p:cNvPr id="166" name="Picture 2" descr="C:\research\talks\Affiliates2010_ActionAndEffect\SinkTub.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7528" t="24410" r="17114" b="14071"/>
          <a:stretch/>
        </p:blipFill>
        <p:spPr bwMode="auto">
          <a:xfrm>
            <a:off x="5833941" y="2793721"/>
            <a:ext cx="2167128" cy="1649872"/>
          </a:xfrm>
          <a:prstGeom prst="rect">
            <a:avLst/>
          </a:prstGeom>
          <a:ln w="38100" cap="sq">
            <a:solidFill>
              <a:schemeClr val="bg1"/>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extrusionClr>
              <a:srgbClr val="000000"/>
            </a:extrusionClr>
          </a:sp3d>
          <a:extLst>
            <a:ext uri="{909E8E84-426E-40DD-AFC4-6F175D3DCCD1}">
              <a14:hiddenFill xmlns:a14="http://schemas.microsoft.com/office/drawing/2010/main">
                <a:solidFill>
                  <a:srgbClr val="FFFFFF"/>
                </a:solidFill>
              </a14:hiddenFill>
            </a:ext>
          </a:extLst>
        </p:spPr>
      </p:pic>
      <p:pic>
        <p:nvPicPr>
          <p:cNvPr id="180" name="Picture 3" descr="C:\research\talks\Affiliates2010_ActionAndEffect\2017047610072810695rOvgUU_fs.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191" t="28906" r="28935" b="20857"/>
          <a:stretch/>
        </p:blipFill>
        <p:spPr bwMode="auto">
          <a:xfrm>
            <a:off x="5625716" y="894257"/>
            <a:ext cx="2163168" cy="1667468"/>
          </a:xfrm>
          <a:prstGeom prst="rect">
            <a:avLst/>
          </a:prstGeom>
          <a:ln w="38100" cap="sq">
            <a:solidFill>
              <a:schemeClr val="bg1"/>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extrusionClr>
              <a:srgbClr val="000000"/>
            </a:extrusionClr>
          </a:sp3d>
          <a:extLst>
            <a:ext uri="{909E8E84-426E-40DD-AFC4-6F175D3DCCD1}">
              <a14:hiddenFill xmlns:a14="http://schemas.microsoft.com/office/drawing/2010/main">
                <a:solidFill>
                  <a:srgbClr val="FFFFFF"/>
                </a:solidFill>
              </a14:hiddenFill>
            </a:ext>
          </a:extLst>
        </p:spPr>
      </p:pic>
      <p:pic>
        <p:nvPicPr>
          <p:cNvPr id="181" name="Picture 2" descr="C:\research\talks\Affiliates2010_ActionAndEffect\Picture 018.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31971" t="15485" r="12048" b="24669"/>
          <a:stretch/>
        </p:blipFill>
        <p:spPr bwMode="auto">
          <a:xfrm>
            <a:off x="6186467" y="4113358"/>
            <a:ext cx="2167128" cy="1737541"/>
          </a:xfrm>
          <a:prstGeom prst="rect">
            <a:avLst/>
          </a:prstGeom>
          <a:ln w="38100" cap="sq">
            <a:solidFill>
              <a:schemeClr val="bg1"/>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extrusionClr>
              <a:srgbClr val="000000"/>
            </a:extrusionClr>
          </a:sp3d>
          <a:extLst>
            <a:ext uri="{909E8E84-426E-40DD-AFC4-6F175D3DCCD1}">
              <a14:hiddenFill xmlns:a14="http://schemas.microsoft.com/office/drawing/2010/main">
                <a:solidFill>
                  <a:srgbClr val="FFFFFF"/>
                </a:solidFill>
              </a14:hiddenFill>
            </a:ext>
          </a:extLst>
        </p:spPr>
      </p:pic>
      <p:grpSp>
        <p:nvGrpSpPr>
          <p:cNvPr id="5" name="Group 4"/>
          <p:cNvGrpSpPr/>
          <p:nvPr/>
        </p:nvGrpSpPr>
        <p:grpSpPr>
          <a:xfrm>
            <a:off x="-1060839" y="360167"/>
            <a:ext cx="5556639" cy="5786081"/>
            <a:chOff x="-1121749" y="517671"/>
            <a:chExt cx="5556639" cy="5786081"/>
          </a:xfrm>
        </p:grpSpPr>
        <p:sp>
          <p:nvSpPr>
            <p:cNvPr id="3" name="Left Brace 2"/>
            <p:cNvSpPr/>
            <p:nvPr/>
          </p:nvSpPr>
          <p:spPr>
            <a:xfrm>
              <a:off x="3180853" y="517671"/>
              <a:ext cx="839967" cy="5786081"/>
            </a:xfrm>
            <a:prstGeom prst="leftBrace">
              <a:avLst>
                <a:gd name="adj1" fmla="val 8333"/>
                <a:gd name="adj2" fmla="val 49851"/>
              </a:avLst>
            </a:prstGeom>
            <a:ln w="38100">
              <a:solidFill>
                <a:srgbClr val="00B0F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prstClr val="black"/>
                </a:solidFill>
              </a:endParaRPr>
            </a:p>
          </p:txBody>
        </p:sp>
        <p:sp>
          <p:nvSpPr>
            <p:cNvPr id="4" name="TextBox 3"/>
            <p:cNvSpPr txBox="1"/>
            <p:nvPr/>
          </p:nvSpPr>
          <p:spPr>
            <a:xfrm>
              <a:off x="-1121749" y="3033625"/>
              <a:ext cx="5556639" cy="646331"/>
            </a:xfrm>
            <a:prstGeom prst="rect">
              <a:avLst/>
            </a:prstGeom>
            <a:noFill/>
          </p:spPr>
          <p:txBody>
            <a:bodyPr wrap="square" rtlCol="0">
              <a:spAutoFit/>
            </a:bodyPr>
            <a:lstStyle/>
            <a:p>
              <a:pPr algn="ctr"/>
              <a:r>
                <a:rPr lang="en-US" sz="3600" b="1" dirty="0">
                  <a:solidFill>
                    <a:srgbClr val="00B0F0"/>
                  </a:solidFill>
                  <a:latin typeface="Segoe Condensed" pitchFamily="34" charset="0"/>
                </a:rPr>
                <a:t>compound </a:t>
              </a:r>
              <a:r>
                <a:rPr lang="en-US" sz="3600" dirty="0">
                  <a:solidFill>
                    <a:srgbClr val="00B0F0"/>
                  </a:solidFill>
                  <a:latin typeface="Segoe Condensed" pitchFamily="34" charset="0"/>
                </a:rPr>
                <a:t>events</a:t>
              </a:r>
            </a:p>
          </p:txBody>
        </p:sp>
      </p:grpSp>
    </p:spTree>
    <p:extLst>
      <p:ext uri="{BB962C8B-B14F-4D97-AF65-F5344CB8AC3E}">
        <p14:creationId xmlns:p14="http://schemas.microsoft.com/office/powerpoint/2010/main" val="241830728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180"/>
                                        </p:tgtEl>
                                        <p:attrNameLst>
                                          <p:attrName>style.visibility</p:attrName>
                                        </p:attrNameLst>
                                      </p:cBhvr>
                                      <p:to>
                                        <p:strVal val="visible"/>
                                      </p:to>
                                    </p:set>
                                    <p:anim calcmode="lin" valueType="num">
                                      <p:cBhvr>
                                        <p:cTn id="7" dur="300" fill="hold"/>
                                        <p:tgtEl>
                                          <p:spTgt spid="180"/>
                                        </p:tgtEl>
                                        <p:attrNameLst>
                                          <p:attrName>ppt_w</p:attrName>
                                        </p:attrNameLst>
                                      </p:cBhvr>
                                      <p:tavLst>
                                        <p:tav tm="0">
                                          <p:val>
                                            <p:fltVal val="0"/>
                                          </p:val>
                                        </p:tav>
                                        <p:tav tm="100000">
                                          <p:val>
                                            <p:strVal val="#ppt_w"/>
                                          </p:val>
                                        </p:tav>
                                      </p:tavLst>
                                    </p:anim>
                                    <p:anim calcmode="lin" valueType="num">
                                      <p:cBhvr>
                                        <p:cTn id="8" dur="300" fill="hold"/>
                                        <p:tgtEl>
                                          <p:spTgt spid="180"/>
                                        </p:tgtEl>
                                        <p:attrNameLst>
                                          <p:attrName>ppt_h</p:attrName>
                                        </p:attrNameLst>
                                      </p:cBhvr>
                                      <p:tavLst>
                                        <p:tav tm="0">
                                          <p:val>
                                            <p:fltVal val="0"/>
                                          </p:val>
                                        </p:tav>
                                        <p:tav tm="100000">
                                          <p:val>
                                            <p:strVal val="#ppt_h"/>
                                          </p:val>
                                        </p:tav>
                                      </p:tavLst>
                                    </p:anim>
                                    <p:animEffect transition="in" filter="fade">
                                      <p:cBhvr>
                                        <p:cTn id="9" dur="300"/>
                                        <p:tgtEl>
                                          <p:spTgt spid="180"/>
                                        </p:tgtEl>
                                      </p:cBhvr>
                                    </p:animEffect>
                                  </p:childTnLst>
                                </p:cTn>
                              </p:par>
                              <p:par>
                                <p:cTn id="10" presetID="42" presetClass="path" presetSubtype="0" accel="50000" decel="50000" fill="hold" nodeType="withEffect">
                                  <p:stCondLst>
                                    <p:cond delay="0"/>
                                  </p:stCondLst>
                                  <p:childTnLst>
                                    <p:animMotion origin="layout" path="M 3.05556E-6 -1.85185E-6 L -0.15018 -0.06296 " pathEditMode="relative" rAng="0" ptsTypes="AA">
                                      <p:cBhvr>
                                        <p:cTn id="11" dur="300" fill="hold"/>
                                        <p:tgtEl>
                                          <p:spTgt spid="180"/>
                                        </p:tgtEl>
                                        <p:attrNameLst>
                                          <p:attrName>ppt_x</p:attrName>
                                          <p:attrName>ppt_y</p:attrName>
                                        </p:attrNameLst>
                                      </p:cBhvr>
                                      <p:rCtr x="-7517" y="-3148"/>
                                    </p:animMotion>
                                  </p:childTnLst>
                                </p:cTn>
                              </p:par>
                            </p:childTnLst>
                          </p:cTn>
                        </p:par>
                        <p:par>
                          <p:cTn id="12" fill="hold">
                            <p:stCondLst>
                              <p:cond delay="300"/>
                            </p:stCondLst>
                            <p:childTnLst>
                              <p:par>
                                <p:cTn id="13" presetID="53" presetClass="entr" presetSubtype="16" fill="hold" nodeType="afterEffect">
                                  <p:stCondLst>
                                    <p:cond delay="0"/>
                                  </p:stCondLst>
                                  <p:childTnLst>
                                    <p:set>
                                      <p:cBhvr>
                                        <p:cTn id="14" dur="1" fill="hold">
                                          <p:stCondLst>
                                            <p:cond delay="0"/>
                                          </p:stCondLst>
                                        </p:cTn>
                                        <p:tgtEl>
                                          <p:spTgt spid="166"/>
                                        </p:tgtEl>
                                        <p:attrNameLst>
                                          <p:attrName>style.visibility</p:attrName>
                                        </p:attrNameLst>
                                      </p:cBhvr>
                                      <p:to>
                                        <p:strVal val="visible"/>
                                      </p:to>
                                    </p:set>
                                    <p:anim calcmode="lin" valueType="num">
                                      <p:cBhvr>
                                        <p:cTn id="15" dur="300" fill="hold"/>
                                        <p:tgtEl>
                                          <p:spTgt spid="166"/>
                                        </p:tgtEl>
                                        <p:attrNameLst>
                                          <p:attrName>ppt_w</p:attrName>
                                        </p:attrNameLst>
                                      </p:cBhvr>
                                      <p:tavLst>
                                        <p:tav tm="0">
                                          <p:val>
                                            <p:fltVal val="0"/>
                                          </p:val>
                                        </p:tav>
                                        <p:tav tm="100000">
                                          <p:val>
                                            <p:strVal val="#ppt_w"/>
                                          </p:val>
                                        </p:tav>
                                      </p:tavLst>
                                    </p:anim>
                                    <p:anim calcmode="lin" valueType="num">
                                      <p:cBhvr>
                                        <p:cTn id="16" dur="300" fill="hold"/>
                                        <p:tgtEl>
                                          <p:spTgt spid="166"/>
                                        </p:tgtEl>
                                        <p:attrNameLst>
                                          <p:attrName>ppt_h</p:attrName>
                                        </p:attrNameLst>
                                      </p:cBhvr>
                                      <p:tavLst>
                                        <p:tav tm="0">
                                          <p:val>
                                            <p:fltVal val="0"/>
                                          </p:val>
                                        </p:tav>
                                        <p:tav tm="100000">
                                          <p:val>
                                            <p:strVal val="#ppt_h"/>
                                          </p:val>
                                        </p:tav>
                                      </p:tavLst>
                                    </p:anim>
                                    <p:animEffect transition="in" filter="fade">
                                      <p:cBhvr>
                                        <p:cTn id="17" dur="300"/>
                                        <p:tgtEl>
                                          <p:spTgt spid="166"/>
                                        </p:tgtEl>
                                      </p:cBhvr>
                                    </p:animEffect>
                                  </p:childTnLst>
                                </p:cTn>
                              </p:par>
                              <p:par>
                                <p:cTn id="18" presetID="42" presetClass="path" presetSubtype="0" accel="50000" decel="50000" fill="hold" nodeType="withEffect">
                                  <p:stCondLst>
                                    <p:cond delay="0"/>
                                  </p:stCondLst>
                                  <p:childTnLst>
                                    <p:animMotion origin="layout" path="M -3.61111E-6 0 L -0.17309 -0.06944 " pathEditMode="relative" rAng="0" ptsTypes="AA">
                                      <p:cBhvr>
                                        <p:cTn id="19" dur="300" fill="hold"/>
                                        <p:tgtEl>
                                          <p:spTgt spid="166"/>
                                        </p:tgtEl>
                                        <p:attrNameLst>
                                          <p:attrName>ppt_x</p:attrName>
                                          <p:attrName>ppt_y</p:attrName>
                                        </p:attrNameLst>
                                      </p:cBhvr>
                                      <p:rCtr x="-8663" y="-3472"/>
                                    </p:animMotion>
                                  </p:childTnLst>
                                </p:cTn>
                              </p:par>
                            </p:childTnLst>
                          </p:cTn>
                        </p:par>
                        <p:par>
                          <p:cTn id="20" fill="hold">
                            <p:stCondLst>
                              <p:cond delay="600"/>
                            </p:stCondLst>
                            <p:childTnLst>
                              <p:par>
                                <p:cTn id="21" presetID="53" presetClass="entr" presetSubtype="16" fill="hold" nodeType="afterEffect">
                                  <p:stCondLst>
                                    <p:cond delay="0"/>
                                  </p:stCondLst>
                                  <p:childTnLst>
                                    <p:set>
                                      <p:cBhvr>
                                        <p:cTn id="22" dur="1" fill="hold">
                                          <p:stCondLst>
                                            <p:cond delay="0"/>
                                          </p:stCondLst>
                                        </p:cTn>
                                        <p:tgtEl>
                                          <p:spTgt spid="181"/>
                                        </p:tgtEl>
                                        <p:attrNameLst>
                                          <p:attrName>style.visibility</p:attrName>
                                        </p:attrNameLst>
                                      </p:cBhvr>
                                      <p:to>
                                        <p:strVal val="visible"/>
                                      </p:to>
                                    </p:set>
                                    <p:anim calcmode="lin" valueType="num">
                                      <p:cBhvr>
                                        <p:cTn id="23" dur="300" fill="hold"/>
                                        <p:tgtEl>
                                          <p:spTgt spid="181"/>
                                        </p:tgtEl>
                                        <p:attrNameLst>
                                          <p:attrName>ppt_w</p:attrName>
                                        </p:attrNameLst>
                                      </p:cBhvr>
                                      <p:tavLst>
                                        <p:tav tm="0">
                                          <p:val>
                                            <p:fltVal val="0"/>
                                          </p:val>
                                        </p:tav>
                                        <p:tav tm="100000">
                                          <p:val>
                                            <p:strVal val="#ppt_w"/>
                                          </p:val>
                                        </p:tav>
                                      </p:tavLst>
                                    </p:anim>
                                    <p:anim calcmode="lin" valueType="num">
                                      <p:cBhvr>
                                        <p:cTn id="24" dur="300" fill="hold"/>
                                        <p:tgtEl>
                                          <p:spTgt spid="181"/>
                                        </p:tgtEl>
                                        <p:attrNameLst>
                                          <p:attrName>ppt_h</p:attrName>
                                        </p:attrNameLst>
                                      </p:cBhvr>
                                      <p:tavLst>
                                        <p:tav tm="0">
                                          <p:val>
                                            <p:fltVal val="0"/>
                                          </p:val>
                                        </p:tav>
                                        <p:tav tm="100000">
                                          <p:val>
                                            <p:strVal val="#ppt_h"/>
                                          </p:val>
                                        </p:tav>
                                      </p:tavLst>
                                    </p:anim>
                                    <p:animEffect transition="in" filter="fade">
                                      <p:cBhvr>
                                        <p:cTn id="25" dur="300"/>
                                        <p:tgtEl>
                                          <p:spTgt spid="181"/>
                                        </p:tgtEl>
                                      </p:cBhvr>
                                    </p:animEffect>
                                  </p:childTnLst>
                                </p:cTn>
                              </p:par>
                              <p:par>
                                <p:cTn id="26" presetID="42" presetClass="path" presetSubtype="0" accel="50000" decel="50000" fill="hold" nodeType="withEffect">
                                  <p:stCondLst>
                                    <p:cond delay="0"/>
                                  </p:stCondLst>
                                  <p:childTnLst>
                                    <p:animMotion origin="layout" path="M 4.72222E-6 -2.59259E-6 L -0.21164 0.00949 " pathEditMode="relative" rAng="0" ptsTypes="AA">
                                      <p:cBhvr>
                                        <p:cTn id="27" dur="300" fill="hold"/>
                                        <p:tgtEl>
                                          <p:spTgt spid="181"/>
                                        </p:tgtEl>
                                        <p:attrNameLst>
                                          <p:attrName>ppt_x</p:attrName>
                                          <p:attrName>ppt_y</p:attrName>
                                        </p:attrNameLst>
                                      </p:cBhvr>
                                      <p:rCtr x="-10590" y="463"/>
                                    </p:animMotion>
                                  </p:childTnLst>
                                </p:cTn>
                              </p:par>
                            </p:childTnLst>
                          </p:cTn>
                        </p:par>
                        <p:par>
                          <p:cTn id="28" fill="hold">
                            <p:stCondLst>
                              <p:cond delay="900"/>
                            </p:stCondLst>
                            <p:childTnLst>
                              <p:par>
                                <p:cTn id="29" presetID="10" presetClass="entr" presetSubtype="0" fill="hold" grpId="0" nodeType="afterEffect">
                                  <p:stCondLst>
                                    <p:cond delay="0"/>
                                  </p:stCondLst>
                                  <p:childTnLst>
                                    <p:set>
                                      <p:cBhvr>
                                        <p:cTn id="30" dur="1" fill="hold">
                                          <p:stCondLst>
                                            <p:cond delay="0"/>
                                          </p:stCondLst>
                                        </p:cTn>
                                        <p:tgtEl>
                                          <p:spTgt spid="182"/>
                                        </p:tgtEl>
                                        <p:attrNameLst>
                                          <p:attrName>style.visibility</p:attrName>
                                        </p:attrNameLst>
                                      </p:cBhvr>
                                      <p:to>
                                        <p:strVal val="visible"/>
                                      </p:to>
                                    </p:set>
                                    <p:animEffect transition="in" filter="fade">
                                      <p:cBhvr>
                                        <p:cTn id="31" dur="250"/>
                                        <p:tgtEl>
                                          <p:spTgt spid="182"/>
                                        </p:tgtEl>
                                      </p:cBhvr>
                                    </p:animEffect>
                                  </p:childTnLst>
                                </p:cTn>
                              </p:par>
                            </p:childTnLst>
                          </p:cTn>
                        </p:par>
                        <p:par>
                          <p:cTn id="32" fill="hold">
                            <p:stCondLst>
                              <p:cond delay="1150"/>
                            </p:stCondLst>
                            <p:childTnLst>
                              <p:par>
                                <p:cTn id="33" presetID="22" presetClass="entr" presetSubtype="2" fill="hold" nodeType="after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wipe(right)">
                                      <p:cBhvr>
                                        <p:cTn id="3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ight Arrow 2"/>
          <p:cNvSpPr/>
          <p:nvPr/>
        </p:nvSpPr>
        <p:spPr>
          <a:xfrm>
            <a:off x="-773761" y="406413"/>
            <a:ext cx="47361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4"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200" b="1" dirty="0" smtClean="0">
                <a:solidFill>
                  <a:prstClr val="white"/>
                </a:solidFill>
                <a:latin typeface="Segoe UI Semibold" pitchFamily="34" charset="0"/>
                <a:ea typeface="Segoe UI" pitchFamily="34" charset="0"/>
                <a:cs typeface="Segoe UI" pitchFamily="34" charset="0"/>
              </a:rPr>
              <a:t>pervasive </a:t>
            </a:r>
            <a:r>
              <a:rPr lang="en-US" sz="5200" dirty="0" smtClean="0">
                <a:solidFill>
                  <a:prstClr val="white"/>
                </a:solidFill>
                <a:latin typeface="Segoe UI Light" pitchFamily="34" charset="0"/>
                <a:ea typeface="Segoe UI" pitchFamily="34" charset="0"/>
                <a:cs typeface="Segoe UI" pitchFamily="34" charset="0"/>
              </a:rPr>
              <a:t>2011 contributions</a:t>
            </a:r>
            <a:endParaRPr lang="en-US" sz="5200" dirty="0">
              <a:solidFill>
                <a:prstClr val="white"/>
              </a:solidFill>
              <a:latin typeface="Segoe UI Light" pitchFamily="34" charset="0"/>
              <a:ea typeface="Segoe UI" pitchFamily="34" charset="0"/>
              <a:cs typeface="Segoe UI" pitchFamily="34" charset="0"/>
            </a:endParaRPr>
          </a:p>
        </p:txBody>
      </p:sp>
      <p:sp>
        <p:nvSpPr>
          <p:cNvPr id="5" name="TextBox 4"/>
          <p:cNvSpPr txBox="1"/>
          <p:nvPr/>
        </p:nvSpPr>
        <p:spPr>
          <a:xfrm>
            <a:off x="1219200" y="1495485"/>
            <a:ext cx="7391400" cy="4524315"/>
          </a:xfrm>
          <a:prstGeom prst="rect">
            <a:avLst/>
          </a:prstGeom>
          <a:noFill/>
        </p:spPr>
        <p:txBody>
          <a:bodyPr wrap="square" rtlCol="0">
            <a:spAutoFit/>
          </a:bodyPr>
          <a:lstStyle/>
          <a:p>
            <a:r>
              <a:rPr lang="en-US" sz="3600" dirty="0" smtClean="0">
                <a:solidFill>
                  <a:schemeClr val="bg1">
                    <a:lumMod val="95000"/>
                  </a:schemeClr>
                </a:solidFill>
                <a:latin typeface="Segoe UI Light" pitchFamily="34" charset="0"/>
              </a:rPr>
              <a:t>longitudinal study of real-world water usage and the resulting dataset</a:t>
            </a:r>
          </a:p>
          <a:p>
            <a:endParaRPr lang="en-US" sz="3600" dirty="0">
              <a:solidFill>
                <a:schemeClr val="bg1">
                  <a:lumMod val="95000"/>
                </a:schemeClr>
              </a:solidFill>
              <a:latin typeface="Segoe UI Light" pitchFamily="34" charset="0"/>
            </a:endParaRPr>
          </a:p>
          <a:p>
            <a:r>
              <a:rPr lang="en-US" sz="3600" dirty="0" smtClean="0">
                <a:solidFill>
                  <a:schemeClr val="bg1">
                    <a:lumMod val="95000"/>
                  </a:schemeClr>
                </a:solidFill>
                <a:latin typeface="Segoe UI Light" pitchFamily="34" charset="0"/>
              </a:rPr>
              <a:t>a new probabilistic approach to water usage classification</a:t>
            </a:r>
          </a:p>
          <a:p>
            <a:endParaRPr lang="en-US" sz="3600" dirty="0" smtClean="0">
              <a:solidFill>
                <a:schemeClr val="bg1">
                  <a:lumMod val="95000"/>
                </a:schemeClr>
              </a:solidFill>
              <a:latin typeface="Segoe UI Light" pitchFamily="34" charset="0"/>
            </a:endParaRPr>
          </a:p>
          <a:p>
            <a:r>
              <a:rPr lang="en-US" sz="3600" dirty="0" smtClean="0">
                <a:solidFill>
                  <a:schemeClr val="bg1">
                    <a:lumMod val="95000"/>
                  </a:schemeClr>
                </a:solidFill>
                <a:latin typeface="Segoe UI Light" pitchFamily="34" charset="0"/>
              </a:rPr>
              <a:t>demonstrate that this new approach can accurately classify real world data</a:t>
            </a:r>
            <a:endParaRPr lang="en-US" sz="3600" dirty="0">
              <a:solidFill>
                <a:schemeClr val="bg1">
                  <a:lumMod val="95000"/>
                </a:schemeClr>
              </a:solidFill>
              <a:latin typeface="Segoe UI Light" pitchFamily="34" charset="0"/>
            </a:endParaRPr>
          </a:p>
        </p:txBody>
      </p:sp>
      <p:sp>
        <p:nvSpPr>
          <p:cNvPr id="6" name="Oval 5"/>
          <p:cNvSpPr/>
          <p:nvPr/>
        </p:nvSpPr>
        <p:spPr>
          <a:xfrm>
            <a:off x="533400" y="1574322"/>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1</a:t>
            </a:r>
            <a:endParaRPr lang="en-US" sz="3600" dirty="0">
              <a:latin typeface="Segoe UI Semibold" pitchFamily="34" charset="0"/>
            </a:endParaRPr>
          </a:p>
        </p:txBody>
      </p:sp>
      <p:sp>
        <p:nvSpPr>
          <p:cNvPr id="7" name="Oval 6"/>
          <p:cNvSpPr/>
          <p:nvPr/>
        </p:nvSpPr>
        <p:spPr>
          <a:xfrm>
            <a:off x="533400" y="3266540"/>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2</a:t>
            </a:r>
            <a:endParaRPr lang="en-US" sz="3600" dirty="0">
              <a:latin typeface="Segoe UI Semibold" pitchFamily="34" charset="0"/>
            </a:endParaRPr>
          </a:p>
        </p:txBody>
      </p:sp>
      <p:sp>
        <p:nvSpPr>
          <p:cNvPr id="8" name="Oval 7"/>
          <p:cNvSpPr/>
          <p:nvPr/>
        </p:nvSpPr>
        <p:spPr>
          <a:xfrm>
            <a:off x="533400" y="490124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3</a:t>
            </a:r>
            <a:endParaRPr lang="en-US" sz="3600" dirty="0">
              <a:latin typeface="Segoe UI Semibold" pitchFamily="34" charset="0"/>
            </a:endParaRPr>
          </a:p>
        </p:txBody>
      </p:sp>
    </p:spTree>
    <p:extLst>
      <p:ext uri="{BB962C8B-B14F-4D97-AF65-F5344CB8AC3E}">
        <p14:creationId xmlns:p14="http://schemas.microsoft.com/office/powerpoint/2010/main" val="17097574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269" r="7562"/>
          <a:stretch/>
        </p:blipFill>
        <p:spPr bwMode="auto">
          <a:xfrm>
            <a:off x="4564049" y="1853540"/>
            <a:ext cx="2286000" cy="1760220"/>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2" name="Picture 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0508" r="9058" b="648"/>
          <a:stretch/>
        </p:blipFill>
        <p:spPr bwMode="auto">
          <a:xfrm>
            <a:off x="6850049"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9922" r="9762" b="25499"/>
          <a:stretch/>
        </p:blipFill>
        <p:spPr bwMode="auto">
          <a:xfrm>
            <a:off x="2298592"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0" name="Picture 2"/>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8604" t="1124" r="12256" b="1124"/>
          <a:stretch/>
        </p:blipFill>
        <p:spPr bwMode="auto">
          <a:xfrm>
            <a:off x="0" y="1853540"/>
            <a:ext cx="2286000" cy="1764792"/>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sp>
        <p:nvSpPr>
          <p:cNvPr id="2" name="TextBox 1"/>
          <p:cNvSpPr txBox="1"/>
          <p:nvPr/>
        </p:nvSpPr>
        <p:spPr>
          <a:xfrm>
            <a:off x="-52347"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ground truth sensors</a:t>
            </a:r>
          </a:p>
        </p:txBody>
      </p:sp>
      <p:sp>
        <p:nvSpPr>
          <p:cNvPr id="9" name="TextBox 8"/>
          <p:cNvSpPr txBox="1"/>
          <p:nvPr/>
        </p:nvSpPr>
        <p:spPr>
          <a:xfrm>
            <a:off x="2222392"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5-week deployment</a:t>
            </a:r>
          </a:p>
        </p:txBody>
      </p:sp>
      <p:sp>
        <p:nvSpPr>
          <p:cNvPr id="10" name="TextBox 9"/>
          <p:cNvSpPr txBox="1"/>
          <p:nvPr/>
        </p:nvSpPr>
        <p:spPr>
          <a:xfrm>
            <a:off x="4487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algorithm</a:t>
            </a:r>
          </a:p>
        </p:txBody>
      </p:sp>
      <p:sp>
        <p:nvSpPr>
          <p:cNvPr id="11" name="TextBox 10"/>
          <p:cNvSpPr txBox="1"/>
          <p:nvPr/>
        </p:nvSpPr>
        <p:spPr>
          <a:xfrm>
            <a:off x="6773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results</a:t>
            </a:r>
          </a:p>
        </p:txBody>
      </p:sp>
    </p:spTree>
    <p:extLst>
      <p:ext uri="{BB962C8B-B14F-4D97-AF65-F5344CB8AC3E}">
        <p14:creationId xmlns:p14="http://schemas.microsoft.com/office/powerpoint/2010/main" val="3700679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05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05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05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269" r="7562"/>
          <a:stretch/>
        </p:blipFill>
        <p:spPr bwMode="auto">
          <a:xfrm>
            <a:off x="4564049" y="1853540"/>
            <a:ext cx="2286000" cy="1760220"/>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2" name="Picture 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0508" r="9058" b="648"/>
          <a:stretch/>
        </p:blipFill>
        <p:spPr bwMode="auto">
          <a:xfrm>
            <a:off x="6850049"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9922" r="9762" b="25499"/>
          <a:stretch/>
        </p:blipFill>
        <p:spPr bwMode="auto">
          <a:xfrm>
            <a:off x="2298592"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0" name="Picture 2"/>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8604" t="1124" r="12256" b="1124"/>
          <a:stretch/>
        </p:blipFill>
        <p:spPr bwMode="auto">
          <a:xfrm>
            <a:off x="0" y="1853540"/>
            <a:ext cx="2286000" cy="1764792"/>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sp>
        <p:nvSpPr>
          <p:cNvPr id="2" name="TextBox 1"/>
          <p:cNvSpPr txBox="1"/>
          <p:nvPr/>
        </p:nvSpPr>
        <p:spPr>
          <a:xfrm>
            <a:off x="-52347"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ground truth sensors</a:t>
            </a:r>
          </a:p>
        </p:txBody>
      </p:sp>
      <p:sp>
        <p:nvSpPr>
          <p:cNvPr id="9" name="TextBox 8"/>
          <p:cNvSpPr txBox="1"/>
          <p:nvPr/>
        </p:nvSpPr>
        <p:spPr>
          <a:xfrm>
            <a:off x="2222392"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5-week deployment</a:t>
            </a:r>
          </a:p>
        </p:txBody>
      </p:sp>
      <p:sp>
        <p:nvSpPr>
          <p:cNvPr id="10" name="TextBox 9"/>
          <p:cNvSpPr txBox="1"/>
          <p:nvPr/>
        </p:nvSpPr>
        <p:spPr>
          <a:xfrm>
            <a:off x="4487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algorithm</a:t>
            </a:r>
          </a:p>
        </p:txBody>
      </p:sp>
      <p:sp>
        <p:nvSpPr>
          <p:cNvPr id="11" name="TextBox 10"/>
          <p:cNvSpPr txBox="1"/>
          <p:nvPr/>
        </p:nvSpPr>
        <p:spPr>
          <a:xfrm>
            <a:off x="6773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results</a:t>
            </a:r>
          </a:p>
        </p:txBody>
      </p:sp>
      <p:sp>
        <p:nvSpPr>
          <p:cNvPr id="12" name="Rectangle 11"/>
          <p:cNvSpPr/>
          <p:nvPr/>
        </p:nvSpPr>
        <p:spPr>
          <a:xfrm>
            <a:off x="2286000" y="-228600"/>
            <a:ext cx="7086600" cy="73914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63923904"/>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799" y="2819400"/>
            <a:ext cx="8610601" cy="3581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itle 8"/>
          <p:cNvSpPr txBox="1">
            <a:spLocks/>
          </p:cNvSpPr>
          <p:nvPr/>
        </p:nvSpPr>
        <p:spPr>
          <a:xfrm>
            <a:off x="228600" y="76200"/>
            <a:ext cx="10210800" cy="868362"/>
          </a:xfrm>
          <a:prstGeom prst="rect">
            <a:avLst/>
          </a:prstGeom>
        </p:spPr>
        <p:txBody>
          <a:bodyPr vert="horz" lIns="91369" tIns="45685" rIns="91369" bIns="45685" rtlCol="0" anchor="ctr">
            <a:noAutofit/>
          </a:bodyPr>
          <a:lstStyle/>
          <a:p>
            <a:pPr>
              <a:spcBef>
                <a:spcPct val="0"/>
              </a:spcBef>
              <a:defRPr/>
            </a:pPr>
            <a:r>
              <a:rPr lang="en-US" sz="5300" dirty="0" smtClean="0">
                <a:solidFill>
                  <a:schemeClr val="bg1">
                    <a:lumMod val="95000"/>
                  </a:schemeClr>
                </a:solidFill>
                <a:latin typeface="Segoe UI Semibold" pitchFamily="34" charset="0"/>
                <a:ea typeface="Segoe UI" pitchFamily="34" charset="0"/>
                <a:cs typeface="Segoe UI" pitchFamily="34" charset="0"/>
              </a:rPr>
              <a:t>ground truth </a:t>
            </a:r>
            <a:r>
              <a:rPr lang="en-US" sz="5300" dirty="0" smtClean="0">
                <a:solidFill>
                  <a:schemeClr val="bg1">
                    <a:lumMod val="95000"/>
                  </a:schemeClr>
                </a:solidFill>
                <a:latin typeface="Segoe UI Light" pitchFamily="34" charset="0"/>
                <a:ea typeface="Segoe UI" pitchFamily="34" charset="0"/>
                <a:cs typeface="Segoe UI" pitchFamily="34" charset="0"/>
              </a:rPr>
              <a:t>labels</a:t>
            </a:r>
            <a:endParaRPr lang="en-US" sz="5300" dirty="0">
              <a:solidFill>
                <a:schemeClr val="bg1">
                  <a:lumMod val="95000"/>
                </a:schemeClr>
              </a:solidFill>
              <a:latin typeface="Segoe UI Light" pitchFamily="34" charset="0"/>
              <a:ea typeface="Segoe UI" pitchFamily="34" charset="0"/>
              <a:cs typeface="Segoe UI" pitchFamily="34" charset="0"/>
            </a:endParaRPr>
          </a:p>
        </p:txBody>
      </p:sp>
      <p:sp>
        <p:nvSpPr>
          <p:cNvPr id="5" name="TextBox 4"/>
          <p:cNvSpPr txBox="1"/>
          <p:nvPr/>
        </p:nvSpPr>
        <p:spPr>
          <a:xfrm>
            <a:off x="2895600" y="1182469"/>
            <a:ext cx="2071810" cy="769441"/>
          </a:xfrm>
          <a:prstGeom prst="rect">
            <a:avLst/>
          </a:prstGeom>
          <a:noFill/>
        </p:spPr>
        <p:txBody>
          <a:bodyPr wrap="square" rtlCol="0">
            <a:spAutoFit/>
          </a:bodyPr>
          <a:lstStyle/>
          <a:p>
            <a:r>
              <a:rPr lang="en-US" sz="4400" dirty="0" smtClean="0">
                <a:solidFill>
                  <a:schemeClr val="bg1">
                    <a:lumMod val="95000"/>
                  </a:schemeClr>
                </a:solidFill>
                <a:latin typeface="Segoe UI Light" pitchFamily="34" charset="0"/>
              </a:rPr>
              <a:t>manual</a:t>
            </a:r>
          </a:p>
        </p:txBody>
      </p:sp>
      <p:grpSp>
        <p:nvGrpSpPr>
          <p:cNvPr id="19" name="Group 18"/>
          <p:cNvGrpSpPr/>
          <p:nvPr/>
        </p:nvGrpSpPr>
        <p:grpSpPr>
          <a:xfrm>
            <a:off x="609600" y="3210155"/>
            <a:ext cx="1476702" cy="2962570"/>
            <a:chOff x="609600" y="3225395"/>
            <a:chExt cx="1476702" cy="2962570"/>
          </a:xfrm>
        </p:grpSpPr>
        <p:sp>
          <p:nvSpPr>
            <p:cNvPr id="6" name="Rectangle 5"/>
            <p:cNvSpPr/>
            <p:nvPr/>
          </p:nvSpPr>
          <p:spPr>
            <a:xfrm>
              <a:off x="1066800" y="3453994"/>
              <a:ext cx="381000"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p:cNvSpPr/>
            <p:nvPr/>
          </p:nvSpPr>
          <p:spPr>
            <a:xfrm>
              <a:off x="609600" y="3225395"/>
              <a:ext cx="1476702" cy="228600"/>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latin typeface="Segoe UI Light" pitchFamily="34" charset="0"/>
                </a:rPr>
                <a:t>k</a:t>
              </a:r>
              <a:r>
                <a:rPr lang="en-US" sz="1600" b="1" dirty="0" smtClean="0">
                  <a:latin typeface="Segoe UI Light" pitchFamily="34" charset="0"/>
                </a:rPr>
                <a:t>itchen sink</a:t>
              </a:r>
              <a:endParaRPr lang="en-US" sz="1600" b="1" dirty="0">
                <a:latin typeface="Segoe UI Light" pitchFamily="34" charset="0"/>
              </a:endParaRPr>
            </a:p>
          </p:txBody>
        </p:sp>
        <p:sp>
          <p:nvSpPr>
            <p:cNvPr id="11" name="Rectangle 10"/>
            <p:cNvSpPr/>
            <p:nvPr/>
          </p:nvSpPr>
          <p:spPr>
            <a:xfrm>
              <a:off x="609600" y="3453994"/>
              <a:ext cx="457200"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5">
                      <a:lumMod val="60000"/>
                      <a:lumOff val="40000"/>
                    </a:schemeClr>
                  </a:solidFill>
                  <a:latin typeface="Segoe Condensed" pitchFamily="34" charset="0"/>
                </a:rPr>
                <a:t>cold</a:t>
              </a:r>
            </a:p>
            <a:p>
              <a:pPr algn="ctr"/>
              <a:r>
                <a:rPr lang="en-US" sz="1400" dirty="0" smtClean="0">
                  <a:latin typeface="Segoe Condensed" pitchFamily="34" charset="0"/>
                </a:rPr>
                <a:t>open</a:t>
              </a:r>
              <a:endParaRPr lang="en-US" sz="1400" dirty="0">
                <a:latin typeface="Segoe Condensed" pitchFamily="34" charset="0"/>
              </a:endParaRPr>
            </a:p>
          </p:txBody>
        </p:sp>
        <p:sp>
          <p:nvSpPr>
            <p:cNvPr id="12" name="Rectangle 11"/>
            <p:cNvSpPr/>
            <p:nvPr/>
          </p:nvSpPr>
          <p:spPr>
            <a:xfrm>
              <a:off x="1447800" y="3453994"/>
              <a:ext cx="638502"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5">
                      <a:lumMod val="60000"/>
                      <a:lumOff val="40000"/>
                    </a:schemeClr>
                  </a:solidFill>
                  <a:latin typeface="Segoe Condensed" pitchFamily="34" charset="0"/>
                </a:rPr>
                <a:t>cold</a:t>
              </a:r>
            </a:p>
            <a:p>
              <a:pPr algn="ctr"/>
              <a:r>
                <a:rPr lang="en-US" sz="1400" dirty="0" smtClean="0">
                  <a:latin typeface="Segoe Condensed" pitchFamily="34" charset="0"/>
                </a:rPr>
                <a:t>close</a:t>
              </a:r>
              <a:endParaRPr lang="en-US" sz="1400" dirty="0">
                <a:latin typeface="Segoe Condensed" pitchFamily="34" charset="0"/>
              </a:endParaRPr>
            </a:p>
          </p:txBody>
        </p:sp>
        <p:sp>
          <p:nvSpPr>
            <p:cNvPr id="2" name="Rectangle 1"/>
            <p:cNvSpPr/>
            <p:nvPr/>
          </p:nvSpPr>
          <p:spPr>
            <a:xfrm>
              <a:off x="609600" y="3225395"/>
              <a:ext cx="1476702"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p:cNvCxnSpPr/>
            <p:nvPr/>
          </p:nvCxnSpPr>
          <p:spPr>
            <a:xfrm>
              <a:off x="1066800" y="345399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13" name="Straight Connector 12"/>
            <p:cNvCxnSpPr/>
            <p:nvPr/>
          </p:nvCxnSpPr>
          <p:spPr>
            <a:xfrm flipV="1">
              <a:off x="609600" y="3453994"/>
              <a:ext cx="1476702"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15" name="Straight Connector 14"/>
            <p:cNvCxnSpPr/>
            <p:nvPr/>
          </p:nvCxnSpPr>
          <p:spPr>
            <a:xfrm>
              <a:off x="1440485" y="3453995"/>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1" name="Group 30"/>
          <p:cNvGrpSpPr/>
          <p:nvPr/>
        </p:nvGrpSpPr>
        <p:grpSpPr>
          <a:xfrm>
            <a:off x="2514600" y="3210155"/>
            <a:ext cx="1219200" cy="2962570"/>
            <a:chOff x="2514600" y="3210155"/>
            <a:chExt cx="1219200" cy="2962570"/>
          </a:xfrm>
        </p:grpSpPr>
        <p:sp>
          <p:nvSpPr>
            <p:cNvPr id="22" name="Rectangle 21"/>
            <p:cNvSpPr/>
            <p:nvPr/>
          </p:nvSpPr>
          <p:spPr>
            <a:xfrm>
              <a:off x="2892075" y="3438754"/>
              <a:ext cx="157281"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Rectangle 22"/>
            <p:cNvSpPr/>
            <p:nvPr/>
          </p:nvSpPr>
          <p:spPr>
            <a:xfrm>
              <a:off x="2514600" y="3210155"/>
              <a:ext cx="1219200" cy="228600"/>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latin typeface="Segoe UI Light" pitchFamily="34" charset="0"/>
                </a:rPr>
                <a:t>k</a:t>
              </a:r>
              <a:r>
                <a:rPr lang="en-US" sz="1600" b="1" dirty="0" smtClean="0">
                  <a:latin typeface="Segoe UI Light" pitchFamily="34" charset="0"/>
                </a:rPr>
                <a:t>itchen sink</a:t>
              </a:r>
              <a:endParaRPr lang="en-US" sz="1600" b="1" dirty="0">
                <a:latin typeface="Segoe UI Light" pitchFamily="34" charset="0"/>
              </a:endParaRPr>
            </a:p>
          </p:txBody>
        </p:sp>
        <p:sp>
          <p:nvSpPr>
            <p:cNvPr id="26" name="Rectangle 25"/>
            <p:cNvSpPr/>
            <p:nvPr/>
          </p:nvSpPr>
          <p:spPr>
            <a:xfrm>
              <a:off x="2514600" y="3210155"/>
              <a:ext cx="1219200"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p:cNvGrpSpPr/>
            <p:nvPr/>
          </p:nvGrpSpPr>
          <p:grpSpPr>
            <a:xfrm>
              <a:off x="2514600" y="3438754"/>
              <a:ext cx="377475" cy="2733971"/>
              <a:chOff x="2514600" y="3438754"/>
              <a:chExt cx="377475" cy="2733971"/>
            </a:xfrm>
          </p:grpSpPr>
          <p:sp>
            <p:nvSpPr>
              <p:cNvPr id="24" name="Rectangle 23"/>
              <p:cNvSpPr/>
              <p:nvPr/>
            </p:nvSpPr>
            <p:spPr>
              <a:xfrm>
                <a:off x="2514600" y="3438754"/>
                <a:ext cx="377475"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2">
                        <a:lumMod val="60000"/>
                        <a:lumOff val="40000"/>
                      </a:schemeClr>
                    </a:solidFill>
                    <a:latin typeface="Segoe Condensed" pitchFamily="34" charset="0"/>
                  </a:rPr>
                  <a:t>hot</a:t>
                </a:r>
              </a:p>
              <a:p>
                <a:pPr algn="ctr"/>
                <a:r>
                  <a:rPr lang="en-US" sz="1400" dirty="0" smtClean="0">
                    <a:latin typeface="Segoe Condensed" pitchFamily="34" charset="0"/>
                  </a:rPr>
                  <a:t>open</a:t>
                </a:r>
                <a:endParaRPr lang="en-US" sz="1400" dirty="0">
                  <a:latin typeface="Segoe Condensed" pitchFamily="34" charset="0"/>
                </a:endParaRPr>
              </a:p>
            </p:txBody>
          </p:sp>
          <p:cxnSp>
            <p:nvCxnSpPr>
              <p:cNvPr id="27" name="Straight Connector 26"/>
              <p:cNvCxnSpPr/>
              <p:nvPr/>
            </p:nvCxnSpPr>
            <p:spPr>
              <a:xfrm>
                <a:off x="2892075" y="343875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28" name="Straight Connector 27"/>
            <p:cNvCxnSpPr/>
            <p:nvPr/>
          </p:nvCxnSpPr>
          <p:spPr>
            <a:xfrm flipV="1">
              <a:off x="2514600" y="3438754"/>
              <a:ext cx="1219200"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nvGrpSpPr>
            <p:cNvPr id="20" name="Group 19"/>
            <p:cNvGrpSpPr/>
            <p:nvPr/>
          </p:nvGrpSpPr>
          <p:grpSpPr>
            <a:xfrm>
              <a:off x="3045896" y="3438754"/>
              <a:ext cx="687904" cy="2733971"/>
              <a:chOff x="3045896" y="3438754"/>
              <a:chExt cx="687904" cy="2733971"/>
            </a:xfrm>
          </p:grpSpPr>
          <p:sp>
            <p:nvSpPr>
              <p:cNvPr id="25" name="Rectangle 24"/>
              <p:cNvSpPr/>
              <p:nvPr/>
            </p:nvSpPr>
            <p:spPr>
              <a:xfrm>
                <a:off x="3049356" y="3438754"/>
                <a:ext cx="684444"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smtClean="0">
                    <a:solidFill>
                      <a:schemeClr val="accent2">
                        <a:lumMod val="60000"/>
                        <a:lumOff val="40000"/>
                      </a:schemeClr>
                    </a:solidFill>
                    <a:latin typeface="Segoe Condensed" pitchFamily="34" charset="0"/>
                  </a:rPr>
                  <a:t>hot</a:t>
                </a:r>
              </a:p>
              <a:p>
                <a:pPr algn="ctr"/>
                <a:r>
                  <a:rPr lang="en-US" sz="1400" dirty="0" smtClean="0">
                    <a:latin typeface="Segoe Condensed" pitchFamily="34" charset="0"/>
                  </a:rPr>
                  <a:t>close</a:t>
                </a:r>
                <a:endParaRPr lang="en-US" sz="1400" dirty="0">
                  <a:latin typeface="Segoe Condensed" pitchFamily="34" charset="0"/>
                </a:endParaRPr>
              </a:p>
            </p:txBody>
          </p:sp>
          <p:cxnSp>
            <p:nvCxnSpPr>
              <p:cNvPr id="29" name="Straight Connector 28"/>
              <p:cNvCxnSpPr/>
              <p:nvPr/>
            </p:nvCxnSpPr>
            <p:spPr>
              <a:xfrm>
                <a:off x="3045896" y="3438754"/>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33" name="Group 32"/>
          <p:cNvGrpSpPr/>
          <p:nvPr/>
        </p:nvGrpSpPr>
        <p:grpSpPr>
          <a:xfrm>
            <a:off x="4267200" y="3210155"/>
            <a:ext cx="4648200" cy="2962570"/>
            <a:chOff x="2514600" y="3210155"/>
            <a:chExt cx="1219200" cy="2962570"/>
          </a:xfrm>
        </p:grpSpPr>
        <p:sp>
          <p:nvSpPr>
            <p:cNvPr id="34" name="Rectangle 33"/>
            <p:cNvSpPr/>
            <p:nvPr/>
          </p:nvSpPr>
          <p:spPr>
            <a:xfrm>
              <a:off x="2634521" y="3438754"/>
              <a:ext cx="798002" cy="2733971"/>
            </a:xfrm>
            <a:prstGeom prst="rect">
              <a:avLst/>
            </a:prstGeom>
            <a:solidFill>
              <a:schemeClr val="accent6">
                <a:alpha val="20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Rectangle 34"/>
            <p:cNvSpPr/>
            <p:nvPr/>
          </p:nvSpPr>
          <p:spPr>
            <a:xfrm>
              <a:off x="2514600" y="3210155"/>
              <a:ext cx="1219200" cy="228600"/>
            </a:xfrm>
            <a:prstGeom prst="rect">
              <a:avLst/>
            </a:prstGeom>
            <a:solidFill>
              <a:schemeClr val="accent6">
                <a:alpha val="35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smtClean="0">
                  <a:latin typeface="Segoe UI Light" pitchFamily="34" charset="0"/>
                </a:rPr>
                <a:t>bathroom sink</a:t>
              </a:r>
              <a:endParaRPr lang="en-US" sz="1600" b="1" dirty="0">
                <a:latin typeface="Segoe UI Light" pitchFamily="34" charset="0"/>
              </a:endParaRPr>
            </a:p>
          </p:txBody>
        </p:sp>
        <p:sp>
          <p:nvSpPr>
            <p:cNvPr id="36" name="Rectangle 35"/>
            <p:cNvSpPr/>
            <p:nvPr/>
          </p:nvSpPr>
          <p:spPr>
            <a:xfrm>
              <a:off x="2514600" y="3210155"/>
              <a:ext cx="1219200" cy="2962570"/>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 name="Group 36"/>
            <p:cNvGrpSpPr/>
            <p:nvPr/>
          </p:nvGrpSpPr>
          <p:grpSpPr>
            <a:xfrm>
              <a:off x="2514600" y="3438754"/>
              <a:ext cx="120044" cy="2733971"/>
              <a:chOff x="2514600" y="3438754"/>
              <a:chExt cx="120044" cy="2733971"/>
            </a:xfrm>
          </p:grpSpPr>
          <p:sp>
            <p:nvSpPr>
              <p:cNvPr id="42" name="Rectangle 41"/>
              <p:cNvSpPr/>
              <p:nvPr/>
            </p:nvSpPr>
            <p:spPr>
              <a:xfrm>
                <a:off x="2514600" y="3438754"/>
                <a:ext cx="119921" cy="2733971"/>
              </a:xfrm>
              <a:prstGeom prst="rect">
                <a:avLst/>
              </a:prstGeom>
              <a:solidFill>
                <a:schemeClr val="accent6">
                  <a:alpha val="35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a:solidFill>
                      <a:schemeClr val="accent5">
                        <a:lumMod val="60000"/>
                        <a:lumOff val="40000"/>
                      </a:schemeClr>
                    </a:solidFill>
                    <a:latin typeface="Segoe Condensed" pitchFamily="34" charset="0"/>
                  </a:rPr>
                  <a:t>cold</a:t>
                </a:r>
                <a:endParaRPr lang="en-US" sz="1400" dirty="0" smtClean="0">
                  <a:solidFill>
                    <a:schemeClr val="accent2">
                      <a:lumMod val="60000"/>
                      <a:lumOff val="40000"/>
                    </a:schemeClr>
                  </a:solidFill>
                  <a:latin typeface="Segoe Condensed" pitchFamily="34" charset="0"/>
                </a:endParaRPr>
              </a:p>
              <a:p>
                <a:pPr algn="ctr"/>
                <a:r>
                  <a:rPr lang="en-US" sz="1400" dirty="0" smtClean="0">
                    <a:latin typeface="Segoe Condensed" pitchFamily="34" charset="0"/>
                  </a:rPr>
                  <a:t>open</a:t>
                </a:r>
                <a:endParaRPr lang="en-US" sz="1400" dirty="0">
                  <a:latin typeface="Segoe Condensed" pitchFamily="34" charset="0"/>
                </a:endParaRPr>
              </a:p>
            </p:txBody>
          </p:sp>
          <p:cxnSp>
            <p:nvCxnSpPr>
              <p:cNvPr id="43" name="Straight Connector 42"/>
              <p:cNvCxnSpPr/>
              <p:nvPr/>
            </p:nvCxnSpPr>
            <p:spPr>
              <a:xfrm>
                <a:off x="2634644" y="3438754"/>
                <a:ext cx="0" cy="273397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39" name="Group 38"/>
            <p:cNvGrpSpPr/>
            <p:nvPr/>
          </p:nvGrpSpPr>
          <p:grpSpPr>
            <a:xfrm>
              <a:off x="3432523" y="3438754"/>
              <a:ext cx="301277" cy="2733971"/>
              <a:chOff x="3432523" y="3438754"/>
              <a:chExt cx="301277" cy="2733971"/>
            </a:xfrm>
          </p:grpSpPr>
          <p:sp>
            <p:nvSpPr>
              <p:cNvPr id="40" name="Rectangle 39"/>
              <p:cNvSpPr/>
              <p:nvPr/>
            </p:nvSpPr>
            <p:spPr>
              <a:xfrm>
                <a:off x="3433997" y="3438754"/>
                <a:ext cx="299803" cy="2733971"/>
              </a:xfrm>
              <a:prstGeom prst="rect">
                <a:avLst/>
              </a:prstGeom>
              <a:solidFill>
                <a:schemeClr val="accent6">
                  <a:alpha val="35000"/>
                </a:schemeClr>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r>
                  <a:rPr lang="en-US" sz="1400" dirty="0">
                    <a:solidFill>
                      <a:schemeClr val="accent5">
                        <a:lumMod val="60000"/>
                        <a:lumOff val="40000"/>
                      </a:schemeClr>
                    </a:solidFill>
                    <a:latin typeface="Segoe Condensed" pitchFamily="34" charset="0"/>
                  </a:rPr>
                  <a:t>cold</a:t>
                </a:r>
                <a:endParaRPr lang="en-US" sz="1400" dirty="0" smtClean="0">
                  <a:solidFill>
                    <a:schemeClr val="accent2">
                      <a:lumMod val="60000"/>
                      <a:lumOff val="40000"/>
                    </a:schemeClr>
                  </a:solidFill>
                  <a:latin typeface="Segoe Condensed" pitchFamily="34" charset="0"/>
                </a:endParaRPr>
              </a:p>
              <a:p>
                <a:pPr algn="ctr"/>
                <a:r>
                  <a:rPr lang="en-US" sz="1400" dirty="0" smtClean="0">
                    <a:latin typeface="Segoe Condensed" pitchFamily="34" charset="0"/>
                  </a:rPr>
                  <a:t>close</a:t>
                </a:r>
                <a:endParaRPr lang="en-US" sz="1400" dirty="0">
                  <a:latin typeface="Segoe Condensed" pitchFamily="34" charset="0"/>
                </a:endParaRPr>
              </a:p>
            </p:txBody>
          </p:sp>
          <p:cxnSp>
            <p:nvCxnSpPr>
              <p:cNvPr id="41" name="Straight Connector 40"/>
              <p:cNvCxnSpPr/>
              <p:nvPr/>
            </p:nvCxnSpPr>
            <p:spPr>
              <a:xfrm>
                <a:off x="3432523" y="3438754"/>
                <a:ext cx="0" cy="2733970"/>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8" name="Straight Connector 37"/>
            <p:cNvCxnSpPr/>
            <p:nvPr/>
          </p:nvCxnSpPr>
          <p:spPr>
            <a:xfrm flipV="1">
              <a:off x="2514600" y="3438754"/>
              <a:ext cx="1219200" cy="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pic>
        <p:nvPicPr>
          <p:cNvPr id="44" name="Picture 2" descr="C:\research\projects\HomeSensing\Water\Pictures\2011_02_11 - Eric and Jon HydroSense UbiComp09 Controlled Trials\IMG_2853.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9560" t="14318" r="35875" b="11283"/>
          <a:stretch/>
        </p:blipFill>
        <p:spPr bwMode="auto">
          <a:xfrm>
            <a:off x="399398" y="1030225"/>
            <a:ext cx="2014617" cy="1831306"/>
          </a:xfrm>
          <a:prstGeom prst="rect">
            <a:avLst/>
          </a:prstGeom>
          <a:noFill/>
          <a:extLst>
            <a:ext uri="{909E8E84-426E-40DD-AFC4-6F175D3DCCD1}">
              <a14:hiddenFill xmlns:a14="http://schemas.microsoft.com/office/drawing/2010/main">
                <a:solidFill>
                  <a:srgbClr val="FFFFFF"/>
                </a:solidFill>
              </a14:hiddenFill>
            </a:ext>
          </a:extLst>
        </p:spPr>
      </p:pic>
      <p:sp>
        <p:nvSpPr>
          <p:cNvPr id="8" name="Freeform 7"/>
          <p:cNvSpPr/>
          <p:nvPr/>
        </p:nvSpPr>
        <p:spPr>
          <a:xfrm>
            <a:off x="4973698" y="1585088"/>
            <a:ext cx="1355834" cy="733643"/>
          </a:xfrm>
          <a:custGeom>
            <a:avLst/>
            <a:gdLst>
              <a:gd name="connsiteX0" fmla="*/ 0 w 1355834"/>
              <a:gd name="connsiteY0" fmla="*/ 87257 h 733643"/>
              <a:gd name="connsiteX1" fmla="*/ 851338 w 1355834"/>
              <a:gd name="connsiteY1" fmla="*/ 55726 h 733643"/>
              <a:gd name="connsiteX2" fmla="*/ 1355834 w 1355834"/>
              <a:gd name="connsiteY2" fmla="*/ 733643 h 733643"/>
            </a:gdLst>
            <a:ahLst/>
            <a:cxnLst>
              <a:cxn ang="0">
                <a:pos x="connsiteX0" y="connsiteY0"/>
              </a:cxn>
              <a:cxn ang="0">
                <a:pos x="connsiteX1" y="connsiteY1"/>
              </a:cxn>
              <a:cxn ang="0">
                <a:pos x="connsiteX2" y="connsiteY2"/>
              </a:cxn>
            </a:cxnLst>
            <a:rect l="l" t="t" r="r" b="b"/>
            <a:pathLst>
              <a:path w="1355834" h="733643">
                <a:moveTo>
                  <a:pt x="0" y="87257"/>
                </a:moveTo>
                <a:cubicBezTo>
                  <a:pt x="312683" y="17626"/>
                  <a:pt x="625366" y="-52005"/>
                  <a:pt x="851338" y="55726"/>
                </a:cubicBezTo>
                <a:cubicBezTo>
                  <a:pt x="1077310" y="163457"/>
                  <a:pt x="1216572" y="448550"/>
                  <a:pt x="1355834" y="733643"/>
                </a:cubicBezTo>
              </a:path>
            </a:pathLst>
          </a:custGeom>
          <a:ln w="57150">
            <a:solidFill>
              <a:srgbClr val="FFFF00"/>
            </a:solidFill>
            <a:tailEnd type="triangl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5" name="TextBox 44"/>
          <p:cNvSpPr txBox="1"/>
          <p:nvPr/>
        </p:nvSpPr>
        <p:spPr>
          <a:xfrm>
            <a:off x="4967410" y="2144110"/>
            <a:ext cx="2718306" cy="769441"/>
          </a:xfrm>
          <a:prstGeom prst="rect">
            <a:avLst/>
          </a:prstGeom>
          <a:noFill/>
        </p:spPr>
        <p:txBody>
          <a:bodyPr wrap="square" rtlCol="0">
            <a:spAutoFit/>
          </a:bodyPr>
          <a:lstStyle/>
          <a:p>
            <a:r>
              <a:rPr lang="en-US" sz="4400" dirty="0" smtClean="0">
                <a:solidFill>
                  <a:schemeClr val="bg1">
                    <a:lumMod val="95000"/>
                  </a:schemeClr>
                </a:solidFill>
                <a:latin typeface="Segoe UI Light" pitchFamily="34" charset="0"/>
              </a:rPr>
              <a:t>automatic</a:t>
            </a:r>
          </a:p>
        </p:txBody>
      </p:sp>
    </p:spTree>
    <p:extLst>
      <p:ext uri="{BB962C8B-B14F-4D97-AF65-F5344CB8AC3E}">
        <p14:creationId xmlns:p14="http://schemas.microsoft.com/office/powerpoint/2010/main" val="3607568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3"/>
                                        </p:tgtEl>
                                        <p:attrNameLst>
                                          <p:attrName>style.visibility</p:attrName>
                                        </p:attrNameLst>
                                      </p:cBhvr>
                                      <p:to>
                                        <p:strVal val="visible"/>
                                      </p:to>
                                    </p:set>
                                    <p:animEffect transition="in" filter="fade">
                                      <p:cBhvr>
                                        <p:cTn id="15" dur="500"/>
                                        <p:tgtEl>
                                          <p:spTgt spid="33"/>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500"/>
                                        <p:tgtEl>
                                          <p:spTgt spid="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45"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 name="TextBox 164"/>
          <p:cNvSpPr txBox="1"/>
          <p:nvPr/>
        </p:nvSpPr>
        <p:spPr>
          <a:xfrm>
            <a:off x="838200" y="235540"/>
            <a:ext cx="1219200" cy="307777"/>
          </a:xfrm>
          <a:prstGeom prst="rect">
            <a:avLst/>
          </a:prstGeom>
          <a:noFill/>
        </p:spPr>
        <p:txBody>
          <a:bodyPr wrap="square" lIns="91369" tIns="45685" rIns="91369" bIns="45685" rtlCol="0">
            <a:spAutoFit/>
          </a:bodyPr>
          <a:lstStyle/>
          <a:p>
            <a:r>
              <a:rPr lang="en-US" sz="1400" dirty="0">
                <a:solidFill>
                  <a:prstClr val="black"/>
                </a:solidFill>
              </a:rPr>
              <a:t>water tower</a:t>
            </a:r>
          </a:p>
        </p:txBody>
      </p:sp>
      <p:sp>
        <p:nvSpPr>
          <p:cNvPr id="19" name="Rectangle 18"/>
          <p:cNvSpPr/>
          <p:nvPr/>
        </p:nvSpPr>
        <p:spPr>
          <a:xfrm>
            <a:off x="1219200" y="1396009"/>
            <a:ext cx="7671955" cy="5157205"/>
          </a:xfrm>
          <a:prstGeom prst="rect">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153" name="Isosceles Triangle 152"/>
          <p:cNvSpPr/>
          <p:nvPr/>
        </p:nvSpPr>
        <p:spPr>
          <a:xfrm>
            <a:off x="1066800" y="-1755"/>
            <a:ext cx="8001000" cy="1426534"/>
          </a:xfrm>
          <a:prstGeom prst="triangle">
            <a:avLst/>
          </a:prstGeom>
          <a:solidFill>
            <a:schemeClr val="tx1"/>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cxnSp>
        <p:nvCxnSpPr>
          <p:cNvPr id="13" name="Straight Connector 12"/>
          <p:cNvCxnSpPr/>
          <p:nvPr/>
        </p:nvCxnSpPr>
        <p:spPr>
          <a:xfrm>
            <a:off x="-825500" y="4876800"/>
            <a:ext cx="3291840"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45" name="Freeform 44"/>
          <p:cNvSpPr/>
          <p:nvPr/>
        </p:nvSpPr>
        <p:spPr>
          <a:xfrm>
            <a:off x="2438401" y="4046696"/>
            <a:ext cx="1395232" cy="845708"/>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824662"/>
              <a:gd name="connsiteY0" fmla="*/ 5702 h 332568"/>
              <a:gd name="connsiteX1" fmla="*/ 1382752 w 1824662"/>
              <a:gd name="connsiteY1" fmla="*/ 0 h 332568"/>
              <a:gd name="connsiteX2" fmla="*/ 1824662 w 1824662"/>
              <a:gd name="connsiteY2" fmla="*/ 5702 h 332568"/>
              <a:gd name="connsiteX3" fmla="*/ 1824662 w 1824662"/>
              <a:gd name="connsiteY3" fmla="*/ 332568 h 332568"/>
              <a:gd name="connsiteX0" fmla="*/ 0 w 456165"/>
              <a:gd name="connsiteY0" fmla="*/ 615302 h 615302"/>
              <a:gd name="connsiteX1" fmla="*/ 14255 w 456165"/>
              <a:gd name="connsiteY1" fmla="*/ 0 h 615302"/>
              <a:gd name="connsiteX2" fmla="*/ 456165 w 456165"/>
              <a:gd name="connsiteY2" fmla="*/ 5702 h 615302"/>
              <a:gd name="connsiteX3" fmla="*/ 456165 w 456165"/>
              <a:gd name="connsiteY3" fmla="*/ 332568 h 615302"/>
              <a:gd name="connsiteX0" fmla="*/ 1225 w 441910"/>
              <a:gd name="connsiteY0" fmla="*/ 611165 h 611165"/>
              <a:gd name="connsiteX1" fmla="*/ 0 w 441910"/>
              <a:gd name="connsiteY1" fmla="*/ 0 h 611165"/>
              <a:gd name="connsiteX2" fmla="*/ 441910 w 441910"/>
              <a:gd name="connsiteY2" fmla="*/ 5702 h 611165"/>
              <a:gd name="connsiteX3" fmla="*/ 441910 w 441910"/>
              <a:gd name="connsiteY3" fmla="*/ 332568 h 611165"/>
              <a:gd name="connsiteX0" fmla="*/ 408 w 444189"/>
              <a:gd name="connsiteY0" fmla="*/ 693916 h 693916"/>
              <a:gd name="connsiteX1" fmla="*/ 2279 w 444189"/>
              <a:gd name="connsiteY1" fmla="*/ 0 h 693916"/>
              <a:gd name="connsiteX2" fmla="*/ 444189 w 444189"/>
              <a:gd name="connsiteY2" fmla="*/ 5702 h 693916"/>
              <a:gd name="connsiteX3" fmla="*/ 444189 w 444189"/>
              <a:gd name="connsiteY3" fmla="*/ 332568 h 693916"/>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72393 w 516174"/>
              <a:gd name="connsiteY0" fmla="*/ 693916 h 733011"/>
              <a:gd name="connsiteX1" fmla="*/ 70587 w 516174"/>
              <a:gd name="connsiteY1" fmla="*/ 617358 h 733011"/>
              <a:gd name="connsiteX2" fmla="*/ 74264 w 516174"/>
              <a:gd name="connsiteY2" fmla="*/ 0 h 733011"/>
              <a:gd name="connsiteX3" fmla="*/ 516174 w 516174"/>
              <a:gd name="connsiteY3" fmla="*/ 5702 h 733011"/>
              <a:gd name="connsiteX4" fmla="*/ 516174 w 516174"/>
              <a:gd name="connsiteY4" fmla="*/ 332568 h 733011"/>
              <a:gd name="connsiteX0" fmla="*/ 2118 w 445899"/>
              <a:gd name="connsiteY0" fmla="*/ 693916 h 733011"/>
              <a:gd name="connsiteX1" fmla="*/ 312 w 445899"/>
              <a:gd name="connsiteY1" fmla="*/ 617358 h 733011"/>
              <a:gd name="connsiteX2" fmla="*/ 3989 w 445899"/>
              <a:gd name="connsiteY2" fmla="*/ 0 h 733011"/>
              <a:gd name="connsiteX3" fmla="*/ 445899 w 445899"/>
              <a:gd name="connsiteY3" fmla="*/ 5702 h 733011"/>
              <a:gd name="connsiteX4" fmla="*/ 445899 w 445899"/>
              <a:gd name="connsiteY4" fmla="*/ 332568 h 733011"/>
              <a:gd name="connsiteX0" fmla="*/ 1427626 w 1871407"/>
              <a:gd name="connsiteY0" fmla="*/ 693916 h 733353"/>
              <a:gd name="connsiteX1" fmla="*/ 301 w 1871407"/>
              <a:gd name="connsiteY1" fmla="*/ 695971 h 733353"/>
              <a:gd name="connsiteX2" fmla="*/ 1425820 w 1871407"/>
              <a:gd name="connsiteY2" fmla="*/ 617358 h 733353"/>
              <a:gd name="connsiteX3" fmla="*/ 1429497 w 1871407"/>
              <a:gd name="connsiteY3" fmla="*/ 0 h 733353"/>
              <a:gd name="connsiteX4" fmla="*/ 1871407 w 1871407"/>
              <a:gd name="connsiteY4" fmla="*/ 5702 h 733353"/>
              <a:gd name="connsiteX5" fmla="*/ 1871407 w 1871407"/>
              <a:gd name="connsiteY5" fmla="*/ 332568 h 733353"/>
              <a:gd name="connsiteX0" fmla="*/ 301 w 1871407"/>
              <a:gd name="connsiteY0" fmla="*/ 695971 h 733353"/>
              <a:gd name="connsiteX1" fmla="*/ 1425820 w 1871407"/>
              <a:gd name="connsiteY1" fmla="*/ 617358 h 733353"/>
              <a:gd name="connsiteX2" fmla="*/ 1429497 w 1871407"/>
              <a:gd name="connsiteY2" fmla="*/ 0 h 733353"/>
              <a:gd name="connsiteX3" fmla="*/ 1871407 w 1871407"/>
              <a:gd name="connsiteY3" fmla="*/ 5702 h 733353"/>
              <a:gd name="connsiteX4" fmla="*/ 1871407 w 1871407"/>
              <a:gd name="connsiteY4" fmla="*/ 332568 h 733353"/>
              <a:gd name="connsiteX0" fmla="*/ 0 w 1871106"/>
              <a:gd name="connsiteY0" fmla="*/ 695971 h 695971"/>
              <a:gd name="connsiteX1" fmla="*/ 1425519 w 1871106"/>
              <a:gd name="connsiteY1" fmla="*/ 617358 h 695971"/>
              <a:gd name="connsiteX2" fmla="*/ 1429196 w 1871106"/>
              <a:gd name="connsiteY2" fmla="*/ 0 h 695971"/>
              <a:gd name="connsiteX3" fmla="*/ 1871106 w 1871106"/>
              <a:gd name="connsiteY3" fmla="*/ 5702 h 695971"/>
              <a:gd name="connsiteX4" fmla="*/ 1871106 w 1871106"/>
              <a:gd name="connsiteY4" fmla="*/ 332568 h 695971"/>
              <a:gd name="connsiteX0" fmla="*/ 0 w 1871106"/>
              <a:gd name="connsiteY0" fmla="*/ 695971 h 762172"/>
              <a:gd name="connsiteX1" fmla="*/ 1437904 w 1871106"/>
              <a:gd name="connsiteY1" fmla="*/ 762172 h 762172"/>
              <a:gd name="connsiteX2" fmla="*/ 1429196 w 1871106"/>
              <a:gd name="connsiteY2" fmla="*/ 0 h 762172"/>
              <a:gd name="connsiteX3" fmla="*/ 1871106 w 1871106"/>
              <a:gd name="connsiteY3" fmla="*/ 5702 h 762172"/>
              <a:gd name="connsiteX4" fmla="*/ 1871106 w 1871106"/>
              <a:gd name="connsiteY4" fmla="*/ 332568 h 762172"/>
              <a:gd name="connsiteX0" fmla="*/ 0 w 1886587"/>
              <a:gd name="connsiteY0" fmla="*/ 770448 h 770448"/>
              <a:gd name="connsiteX1" fmla="*/ 1453385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6587"/>
              <a:gd name="connsiteY0" fmla="*/ 770448 h 770448"/>
              <a:gd name="connsiteX1" fmla="*/ 1447193 w 1886587"/>
              <a:gd name="connsiteY1" fmla="*/ 762172 h 770448"/>
              <a:gd name="connsiteX2" fmla="*/ 1444677 w 1886587"/>
              <a:gd name="connsiteY2" fmla="*/ 0 h 770448"/>
              <a:gd name="connsiteX3" fmla="*/ 1886587 w 1886587"/>
              <a:gd name="connsiteY3" fmla="*/ 5702 h 770448"/>
              <a:gd name="connsiteX4" fmla="*/ 1886587 w 1886587"/>
              <a:gd name="connsiteY4" fmla="*/ 332568 h 770448"/>
              <a:gd name="connsiteX0" fmla="*/ 0 w 1889683"/>
              <a:gd name="connsiteY0" fmla="*/ 762173 h 762173"/>
              <a:gd name="connsiteX1" fmla="*/ 1450289 w 1889683"/>
              <a:gd name="connsiteY1" fmla="*/ 762172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62173 h 766310"/>
              <a:gd name="connsiteX1" fmla="*/ 1447193 w 1889683"/>
              <a:gd name="connsiteY1" fmla="*/ 766310 h 766310"/>
              <a:gd name="connsiteX2" fmla="*/ 1447773 w 1889683"/>
              <a:gd name="connsiteY2" fmla="*/ 0 h 766310"/>
              <a:gd name="connsiteX3" fmla="*/ 1889683 w 1889683"/>
              <a:gd name="connsiteY3" fmla="*/ 5702 h 766310"/>
              <a:gd name="connsiteX4" fmla="*/ 1889683 w 1889683"/>
              <a:gd name="connsiteY4" fmla="*/ 332568 h 766310"/>
              <a:gd name="connsiteX0" fmla="*/ 0 w 1889683"/>
              <a:gd name="connsiteY0" fmla="*/ 762173 h 762173"/>
              <a:gd name="connsiteX1" fmla="*/ 1515774 w 1889683"/>
              <a:gd name="connsiteY1" fmla="*/ 742949 h 762173"/>
              <a:gd name="connsiteX2" fmla="*/ 1447773 w 1889683"/>
              <a:gd name="connsiteY2" fmla="*/ 0 h 762173"/>
              <a:gd name="connsiteX3" fmla="*/ 1889683 w 1889683"/>
              <a:gd name="connsiteY3" fmla="*/ 5702 h 762173"/>
              <a:gd name="connsiteX4" fmla="*/ 1889683 w 1889683"/>
              <a:gd name="connsiteY4" fmla="*/ 332568 h 762173"/>
              <a:gd name="connsiteX0" fmla="*/ 0 w 1889683"/>
              <a:gd name="connsiteY0" fmla="*/ 781223 h 781223"/>
              <a:gd name="connsiteX1" fmla="*/ 1515774 w 1889683"/>
              <a:gd name="connsiteY1" fmla="*/ 761999 h 781223"/>
              <a:gd name="connsiteX2" fmla="*/ 1515774 w 1889683"/>
              <a:gd name="connsiteY2" fmla="*/ 0 h 781223"/>
              <a:gd name="connsiteX3" fmla="*/ 1889683 w 1889683"/>
              <a:gd name="connsiteY3" fmla="*/ 24752 h 781223"/>
              <a:gd name="connsiteX4" fmla="*/ 1889683 w 1889683"/>
              <a:gd name="connsiteY4" fmla="*/ 351618 h 781223"/>
              <a:gd name="connsiteX0" fmla="*/ 0 w 1889683"/>
              <a:gd name="connsiteY0" fmla="*/ 760289 h 760289"/>
              <a:gd name="connsiteX1" fmla="*/ 1515774 w 1889683"/>
              <a:gd name="connsiteY1" fmla="*/ 741065 h 760289"/>
              <a:gd name="connsiteX2" fmla="*/ 1515774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8802 w 1889683"/>
              <a:gd name="connsiteY2" fmla="*/ 11254 h 756471"/>
              <a:gd name="connsiteX3" fmla="*/ 1889683 w 1889683"/>
              <a:gd name="connsiteY3" fmla="*/ 0 h 756471"/>
              <a:gd name="connsiteX4" fmla="*/ 1889683 w 1889683"/>
              <a:gd name="connsiteY4" fmla="*/ 326866 h 756471"/>
              <a:gd name="connsiteX0" fmla="*/ 0 w 1889683"/>
              <a:gd name="connsiteY0" fmla="*/ 760289 h 760289"/>
              <a:gd name="connsiteX1" fmla="*/ 1515774 w 1889683"/>
              <a:gd name="connsiteY1" fmla="*/ 741065 h 760289"/>
              <a:gd name="connsiteX2" fmla="*/ 1518802 w 1889683"/>
              <a:gd name="connsiteY2" fmla="*/ 0 h 760289"/>
              <a:gd name="connsiteX3" fmla="*/ 1889683 w 1889683"/>
              <a:gd name="connsiteY3" fmla="*/ 3818 h 760289"/>
              <a:gd name="connsiteX4" fmla="*/ 1889683 w 1889683"/>
              <a:gd name="connsiteY4" fmla="*/ 330684 h 760289"/>
              <a:gd name="connsiteX0" fmla="*/ 0 w 1889683"/>
              <a:gd name="connsiteY0" fmla="*/ 760289 h 760289"/>
              <a:gd name="connsiteX1" fmla="*/ 1515774 w 1889683"/>
              <a:gd name="connsiteY1" fmla="*/ 741065 h 760289"/>
              <a:gd name="connsiteX2" fmla="*/ 1512745 w 1889683"/>
              <a:gd name="connsiteY2" fmla="*/ 0 h 760289"/>
              <a:gd name="connsiteX3" fmla="*/ 1889683 w 1889683"/>
              <a:gd name="connsiteY3" fmla="*/ 3818 h 760289"/>
              <a:gd name="connsiteX4" fmla="*/ 1889683 w 1889683"/>
              <a:gd name="connsiteY4" fmla="*/ 330684 h 760289"/>
              <a:gd name="connsiteX0" fmla="*/ 0 w 1889683"/>
              <a:gd name="connsiteY0" fmla="*/ 756471 h 756471"/>
              <a:gd name="connsiteX1" fmla="*/ 1515774 w 1889683"/>
              <a:gd name="connsiteY1" fmla="*/ 737247 h 756471"/>
              <a:gd name="connsiteX2" fmla="*/ 1515773 w 1889683"/>
              <a:gd name="connsiteY2" fmla="*/ 1207 h 756471"/>
              <a:gd name="connsiteX3" fmla="*/ 1889683 w 1889683"/>
              <a:gd name="connsiteY3" fmla="*/ 0 h 756471"/>
              <a:gd name="connsiteX4" fmla="*/ 1889683 w 1889683"/>
              <a:gd name="connsiteY4" fmla="*/ 326866 h 756471"/>
              <a:gd name="connsiteX0" fmla="*/ 275595 w 2165278"/>
              <a:gd name="connsiteY0" fmla="*/ 756471 h 756471"/>
              <a:gd name="connsiteX1" fmla="*/ 0 w 2165278"/>
              <a:gd name="connsiteY1" fmla="*/ 737248 h 756471"/>
              <a:gd name="connsiteX2" fmla="*/ 1791369 w 2165278"/>
              <a:gd name="connsiteY2" fmla="*/ 737247 h 756471"/>
              <a:gd name="connsiteX3" fmla="*/ 1791368 w 2165278"/>
              <a:gd name="connsiteY3" fmla="*/ 1207 h 756471"/>
              <a:gd name="connsiteX4" fmla="*/ 2165278 w 2165278"/>
              <a:gd name="connsiteY4" fmla="*/ 0 h 756471"/>
              <a:gd name="connsiteX5" fmla="*/ 2165278 w 2165278"/>
              <a:gd name="connsiteY5" fmla="*/ 326866 h 756471"/>
              <a:gd name="connsiteX0" fmla="*/ 0 w 2165278"/>
              <a:gd name="connsiteY0" fmla="*/ 737248 h 737248"/>
              <a:gd name="connsiteX1" fmla="*/ 1791369 w 2165278"/>
              <a:gd name="connsiteY1" fmla="*/ 737247 h 737248"/>
              <a:gd name="connsiteX2" fmla="*/ 1791368 w 2165278"/>
              <a:gd name="connsiteY2" fmla="*/ 1207 h 737248"/>
              <a:gd name="connsiteX3" fmla="*/ 2165278 w 2165278"/>
              <a:gd name="connsiteY3" fmla="*/ 0 h 737248"/>
              <a:gd name="connsiteX4" fmla="*/ 2165278 w 2165278"/>
              <a:gd name="connsiteY4" fmla="*/ 326866 h 737248"/>
              <a:gd name="connsiteX0" fmla="*/ 0 w 1734213"/>
              <a:gd name="connsiteY0" fmla="*/ 723644 h 737247"/>
              <a:gd name="connsiteX1" fmla="*/ 1360304 w 1734213"/>
              <a:gd name="connsiteY1" fmla="*/ 737247 h 737247"/>
              <a:gd name="connsiteX2" fmla="*/ 1360303 w 1734213"/>
              <a:gd name="connsiteY2" fmla="*/ 1207 h 737247"/>
              <a:gd name="connsiteX3" fmla="*/ 1734213 w 1734213"/>
              <a:gd name="connsiteY3" fmla="*/ 0 h 737247"/>
              <a:gd name="connsiteX4" fmla="*/ 1734213 w 1734213"/>
              <a:gd name="connsiteY4" fmla="*/ 326866 h 737247"/>
              <a:gd name="connsiteX0" fmla="*/ 1227 w 375136"/>
              <a:gd name="connsiteY0" fmla="*/ 737247 h 737247"/>
              <a:gd name="connsiteX1" fmla="*/ 1226 w 375136"/>
              <a:gd name="connsiteY1" fmla="*/ 1207 h 737247"/>
              <a:gd name="connsiteX2" fmla="*/ 375136 w 375136"/>
              <a:gd name="connsiteY2" fmla="*/ 0 h 737247"/>
              <a:gd name="connsiteX3" fmla="*/ 375136 w 375136"/>
              <a:gd name="connsiteY3" fmla="*/ 326866 h 737247"/>
            </a:gdLst>
            <a:ahLst/>
            <a:cxnLst>
              <a:cxn ang="0">
                <a:pos x="connsiteX0" y="connsiteY0"/>
              </a:cxn>
              <a:cxn ang="0">
                <a:pos x="connsiteX1" y="connsiteY1"/>
              </a:cxn>
              <a:cxn ang="0">
                <a:pos x="connsiteX2" y="connsiteY2"/>
              </a:cxn>
              <a:cxn ang="0">
                <a:pos x="connsiteX3" y="connsiteY3"/>
              </a:cxn>
            </a:cxnLst>
            <a:rect l="l" t="t" r="r" b="b"/>
            <a:pathLst>
              <a:path w="375136" h="737247">
                <a:moveTo>
                  <a:pt x="1227" y="737247"/>
                </a:moveTo>
                <a:cubicBezTo>
                  <a:pt x="2453" y="531461"/>
                  <a:pt x="0" y="206993"/>
                  <a:pt x="1226" y="1207"/>
                </a:cubicBezTo>
                <a:lnTo>
                  <a:pt x="375136" y="0"/>
                </a:lnTo>
                <a:lnTo>
                  <a:pt x="375136"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6" name="Freeform 45"/>
          <p:cNvSpPr/>
          <p:nvPr/>
        </p:nvSpPr>
        <p:spPr>
          <a:xfrm flipH="1">
            <a:off x="4226978" y="4058548"/>
            <a:ext cx="3409000" cy="374953"/>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48" name="Freeform 47"/>
          <p:cNvSpPr/>
          <p:nvPr/>
        </p:nvSpPr>
        <p:spPr>
          <a:xfrm rot="16200000" flipH="1">
            <a:off x="3833635" y="4739454"/>
            <a:ext cx="2185253"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49" name="Freeform 48"/>
          <p:cNvSpPr/>
          <p:nvPr/>
        </p:nvSpPr>
        <p:spPr>
          <a:xfrm rot="16200000" flipH="1">
            <a:off x="3969056" y="4853449"/>
            <a:ext cx="1939723"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50" name="Freeform 49"/>
          <p:cNvSpPr/>
          <p:nvPr/>
        </p:nvSpPr>
        <p:spPr>
          <a:xfrm flipH="1">
            <a:off x="3833648" y="3908219"/>
            <a:ext cx="3321411" cy="375775"/>
          </a:xfrm>
          <a:custGeom>
            <a:avLst/>
            <a:gdLst>
              <a:gd name="connsiteX0" fmla="*/ 0 w 1824662"/>
              <a:gd name="connsiteY0" fmla="*/ 0 h 326866"/>
              <a:gd name="connsiteX1" fmla="*/ 1824662 w 1824662"/>
              <a:gd name="connsiteY1" fmla="*/ 0 h 326866"/>
              <a:gd name="connsiteX2" fmla="*/ 1824662 w 1824662"/>
              <a:gd name="connsiteY2" fmla="*/ 326866 h 326866"/>
              <a:gd name="connsiteX0" fmla="*/ 0 w 1493742"/>
              <a:gd name="connsiteY0" fmla="*/ 0 h 336391"/>
              <a:gd name="connsiteX1" fmla="*/ 1493742 w 1493742"/>
              <a:gd name="connsiteY1" fmla="*/ 9525 h 336391"/>
              <a:gd name="connsiteX2" fmla="*/ 1493742 w 1493742"/>
              <a:gd name="connsiteY2" fmla="*/ 336391 h 336391"/>
              <a:gd name="connsiteX0" fmla="*/ 0 w 1505887"/>
              <a:gd name="connsiteY0" fmla="*/ 0 h 355771"/>
              <a:gd name="connsiteX1" fmla="*/ 1505887 w 1505887"/>
              <a:gd name="connsiteY1" fmla="*/ 28905 h 355771"/>
              <a:gd name="connsiteX2" fmla="*/ 1505887 w 1505887"/>
              <a:gd name="connsiteY2" fmla="*/ 355771 h 355771"/>
              <a:gd name="connsiteX0" fmla="*/ 0 w 1523376"/>
              <a:gd name="connsiteY0" fmla="*/ 0 h 329343"/>
              <a:gd name="connsiteX1" fmla="*/ 1523376 w 1523376"/>
              <a:gd name="connsiteY1" fmla="*/ 2477 h 329343"/>
              <a:gd name="connsiteX2" fmla="*/ 1523376 w 1523376"/>
              <a:gd name="connsiteY2" fmla="*/ 329343 h 329343"/>
              <a:gd name="connsiteX0" fmla="*/ 0 w 1590902"/>
              <a:gd name="connsiteY0" fmla="*/ 4570 h 326866"/>
              <a:gd name="connsiteX1" fmla="*/ 1590902 w 1590902"/>
              <a:gd name="connsiteY1" fmla="*/ 0 h 326866"/>
              <a:gd name="connsiteX2" fmla="*/ 1590902 w 1590902"/>
              <a:gd name="connsiteY2" fmla="*/ 326866 h 326866"/>
              <a:gd name="connsiteX0" fmla="*/ 0 w 1596732"/>
              <a:gd name="connsiteY0" fmla="*/ 0 h 327582"/>
              <a:gd name="connsiteX1" fmla="*/ 1596732 w 1596732"/>
              <a:gd name="connsiteY1" fmla="*/ 716 h 327582"/>
              <a:gd name="connsiteX2" fmla="*/ 1596732 w 1596732"/>
              <a:gd name="connsiteY2" fmla="*/ 327582 h 327582"/>
            </a:gdLst>
            <a:ahLst/>
            <a:cxnLst>
              <a:cxn ang="0">
                <a:pos x="connsiteX0" y="connsiteY0"/>
              </a:cxn>
              <a:cxn ang="0">
                <a:pos x="connsiteX1" y="connsiteY1"/>
              </a:cxn>
              <a:cxn ang="0">
                <a:pos x="connsiteX2" y="connsiteY2"/>
              </a:cxn>
            </a:cxnLst>
            <a:rect l="l" t="t" r="r" b="b"/>
            <a:pathLst>
              <a:path w="1596732" h="327582">
                <a:moveTo>
                  <a:pt x="0" y="0"/>
                </a:moveTo>
                <a:lnTo>
                  <a:pt x="1596732" y="716"/>
                </a:lnTo>
                <a:lnTo>
                  <a:pt x="1596732" y="327582"/>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8" name="Freeform 57"/>
          <p:cNvSpPr/>
          <p:nvPr/>
        </p:nvSpPr>
        <p:spPr>
          <a:xfrm rot="16200000">
            <a:off x="5788622" y="1866736"/>
            <a:ext cx="1412114" cy="301264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59" name="Freeform 58"/>
          <p:cNvSpPr/>
          <p:nvPr/>
        </p:nvSpPr>
        <p:spPr>
          <a:xfrm rot="16200000">
            <a:off x="5753770" y="1966593"/>
            <a:ext cx="1089639" cy="27952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cxnSp>
        <p:nvCxnSpPr>
          <p:cNvPr id="70" name="Straight Connector 69"/>
          <p:cNvCxnSpPr/>
          <p:nvPr/>
        </p:nvCxnSpPr>
        <p:spPr>
          <a:xfrm rot="5400000">
            <a:off x="6434543" y="3864879"/>
            <a:ext cx="437962" cy="1822"/>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sp>
        <p:nvSpPr>
          <p:cNvPr id="81" name="Freeform 80"/>
          <p:cNvSpPr/>
          <p:nvPr/>
        </p:nvSpPr>
        <p:spPr>
          <a:xfrm rot="16200000" flipH="1">
            <a:off x="5352385" y="4531839"/>
            <a:ext cx="1770058" cy="524462"/>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2" name="Freeform 81"/>
          <p:cNvSpPr/>
          <p:nvPr/>
        </p:nvSpPr>
        <p:spPr>
          <a:xfrm rot="16200000" flipH="1">
            <a:off x="5474359" y="4628500"/>
            <a:ext cx="1551421" cy="3749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00">
              <a:solidFill>
                <a:prstClr val="black"/>
              </a:solidFill>
            </a:endParaRPr>
          </a:p>
        </p:txBody>
      </p:sp>
      <p:sp>
        <p:nvSpPr>
          <p:cNvPr id="88" name="Freeform 87"/>
          <p:cNvSpPr/>
          <p:nvPr/>
        </p:nvSpPr>
        <p:spPr>
          <a:xfrm>
            <a:off x="5953332" y="4597412"/>
            <a:ext cx="1715426" cy="79761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89" name="Freeform 88"/>
          <p:cNvSpPr/>
          <p:nvPr/>
        </p:nvSpPr>
        <p:spPr>
          <a:xfrm>
            <a:off x="6084557" y="4684807"/>
            <a:ext cx="1245486" cy="622797"/>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a:solidFill>
              <a:srgbClr val="C00000"/>
            </a:solidFill>
          </a:ln>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97" name="Freeform 96"/>
          <p:cNvSpPr/>
          <p:nvPr/>
        </p:nvSpPr>
        <p:spPr>
          <a:xfrm>
            <a:off x="7635978" y="4597394"/>
            <a:ext cx="524462" cy="1117606"/>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05" name="TextBox 104"/>
          <p:cNvSpPr txBox="1"/>
          <p:nvPr/>
        </p:nvSpPr>
        <p:spPr>
          <a:xfrm>
            <a:off x="2466976" y="4671536"/>
            <a:ext cx="1066800" cy="738664"/>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thermal </a:t>
            </a:r>
          </a:p>
          <a:p>
            <a:pPr algn="ctr"/>
            <a:r>
              <a:rPr lang="en-US" sz="1400" dirty="0">
                <a:solidFill>
                  <a:prstClr val="white">
                    <a:lumMod val="85000"/>
                  </a:prstClr>
                </a:solidFill>
              </a:rPr>
              <a:t>expansion </a:t>
            </a:r>
          </a:p>
          <a:p>
            <a:pPr algn="ctr"/>
            <a:r>
              <a:rPr lang="en-US" sz="1400" dirty="0">
                <a:solidFill>
                  <a:prstClr val="white">
                    <a:lumMod val="85000"/>
                  </a:prstClr>
                </a:solidFill>
              </a:rPr>
              <a:t>tank</a:t>
            </a:r>
          </a:p>
        </p:txBody>
      </p:sp>
      <p:cxnSp>
        <p:nvCxnSpPr>
          <p:cNvPr id="126" name="Straight Connector 125"/>
          <p:cNvCxnSpPr/>
          <p:nvPr/>
        </p:nvCxnSpPr>
        <p:spPr>
          <a:xfrm rot="5400000">
            <a:off x="6387024" y="2310623"/>
            <a:ext cx="660655" cy="180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5400000" flipH="1" flipV="1">
            <a:off x="6455835" y="2326970"/>
            <a:ext cx="960120" cy="1807"/>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35" name="Freeform 134"/>
          <p:cNvSpPr/>
          <p:nvPr/>
        </p:nvSpPr>
        <p:spPr>
          <a:xfrm>
            <a:off x="3702516" y="2597886"/>
            <a:ext cx="524462" cy="1311154"/>
          </a:xfrm>
          <a:custGeom>
            <a:avLst/>
            <a:gdLst>
              <a:gd name="connsiteX0" fmla="*/ 0 w 1824662"/>
              <a:gd name="connsiteY0" fmla="*/ 0 h 326866"/>
              <a:gd name="connsiteX1" fmla="*/ 1824662 w 1824662"/>
              <a:gd name="connsiteY1" fmla="*/ 0 h 326866"/>
              <a:gd name="connsiteX2" fmla="*/ 1824662 w 1824662"/>
              <a:gd name="connsiteY2" fmla="*/ 326866 h 326866"/>
            </a:gdLst>
            <a:ahLst/>
            <a:cxnLst>
              <a:cxn ang="0">
                <a:pos x="connsiteX0" y="connsiteY0"/>
              </a:cxn>
              <a:cxn ang="0">
                <a:pos x="connsiteX1" y="connsiteY1"/>
              </a:cxn>
              <a:cxn ang="0">
                <a:pos x="connsiteX2" y="connsiteY2"/>
              </a:cxn>
            </a:cxnLst>
            <a:rect l="l" t="t" r="r" b="b"/>
            <a:pathLst>
              <a:path w="1824662" h="326866">
                <a:moveTo>
                  <a:pt x="0" y="0"/>
                </a:moveTo>
                <a:lnTo>
                  <a:pt x="1824662" y="0"/>
                </a:lnTo>
                <a:lnTo>
                  <a:pt x="1824662" y="326866"/>
                </a:lnTo>
              </a:path>
            </a:pathLst>
          </a:custGeom>
          <a:ln w="57150"/>
        </p:spPr>
        <p:style>
          <a:lnRef idx="1">
            <a:schemeClr val="accent1"/>
          </a:lnRef>
          <a:fillRef idx="0">
            <a:schemeClr val="accent1"/>
          </a:fillRef>
          <a:effectRef idx="0">
            <a:schemeClr val="accent1"/>
          </a:effectRef>
          <a:fontRef idx="minor">
            <a:schemeClr val="tx1"/>
          </a:fontRef>
        </p:style>
        <p:txBody>
          <a:bodyPr lIns="91369" tIns="45685" rIns="91369" bIns="45685" rtlCol="0" anchor="ctr"/>
          <a:lstStyle/>
          <a:p>
            <a:pPr algn="ctr"/>
            <a:endParaRPr lang="en-US" sz="1000">
              <a:solidFill>
                <a:prstClr val="black"/>
              </a:solidFill>
            </a:endParaRPr>
          </a:p>
        </p:txBody>
      </p:sp>
      <p:sp>
        <p:nvSpPr>
          <p:cNvPr id="146" name="TextBox 145"/>
          <p:cNvSpPr txBox="1"/>
          <p:nvPr/>
        </p:nvSpPr>
        <p:spPr>
          <a:xfrm>
            <a:off x="2971800" y="1838980"/>
            <a:ext cx="1223744"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rPr>
              <a:t>hose</a:t>
            </a:r>
          </a:p>
          <a:p>
            <a:pPr algn="ctr"/>
            <a:r>
              <a:rPr lang="en-US" sz="1400" dirty="0">
                <a:solidFill>
                  <a:prstClr val="white">
                    <a:lumMod val="85000"/>
                  </a:prstClr>
                </a:solidFill>
              </a:rPr>
              <a:t>spigot</a:t>
            </a:r>
          </a:p>
        </p:txBody>
      </p:sp>
      <p:sp>
        <p:nvSpPr>
          <p:cNvPr id="171" name="TextBox 170"/>
          <p:cNvSpPr txBox="1"/>
          <p:nvPr/>
        </p:nvSpPr>
        <p:spPr>
          <a:xfrm>
            <a:off x="19051" y="5003801"/>
            <a:ext cx="109347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utility water meter</a:t>
            </a:r>
          </a:p>
        </p:txBody>
      </p:sp>
      <p:sp>
        <p:nvSpPr>
          <p:cNvPr id="172" name="TextBox 171"/>
          <p:cNvSpPr txBox="1"/>
          <p:nvPr/>
        </p:nvSpPr>
        <p:spPr>
          <a:xfrm>
            <a:off x="1181100" y="4975984"/>
            <a:ext cx="1104900" cy="523220"/>
          </a:xfrm>
          <a:prstGeom prst="rect">
            <a:avLst/>
          </a:prstGeom>
          <a:noFill/>
        </p:spPr>
        <p:txBody>
          <a:bodyPr wrap="square" lIns="91369" tIns="45685" rIns="91369" bIns="45685" rtlCol="0">
            <a:spAutoFit/>
          </a:bodyPr>
          <a:lstStyle/>
          <a:p>
            <a:pPr algn="ctr"/>
            <a:r>
              <a:rPr lang="en-US" sz="1400" dirty="0">
                <a:solidFill>
                  <a:prstClr val="white">
                    <a:lumMod val="85000"/>
                  </a:prstClr>
                </a:solidFill>
                <a:latin typeface="Segoe Condensed" pitchFamily="34" charset="0"/>
              </a:rPr>
              <a:t>pressure regulator</a:t>
            </a:r>
          </a:p>
        </p:txBody>
      </p:sp>
      <p:cxnSp>
        <p:nvCxnSpPr>
          <p:cNvPr id="43" name="Straight Connector 42"/>
          <p:cNvCxnSpPr/>
          <p:nvPr/>
        </p:nvCxnSpPr>
        <p:spPr>
          <a:xfrm rot="5400000">
            <a:off x="6422722" y="3992881"/>
            <a:ext cx="4937760" cy="0"/>
          </a:xfrm>
          <a:prstGeom prst="line">
            <a:avLst/>
          </a:prstGeom>
          <a:solidFill>
            <a:schemeClr val="tx1">
              <a:lumMod val="75000"/>
              <a:lumOff val="25000"/>
            </a:schemeClr>
          </a:solid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cxnSp>
      <p:cxnSp>
        <p:nvCxnSpPr>
          <p:cNvPr id="44" name="Straight Connector 43"/>
          <p:cNvCxnSpPr/>
          <p:nvPr/>
        </p:nvCxnSpPr>
        <p:spPr>
          <a:xfrm rot="5400000" flipH="1" flipV="1">
            <a:off x="2776066" y="4246845"/>
            <a:ext cx="437051" cy="1822"/>
          </a:xfrm>
          <a:prstGeom prst="line">
            <a:avLst/>
          </a:prstGeom>
          <a:solidFill>
            <a:schemeClr val="tx1">
              <a:lumMod val="75000"/>
              <a:lumOff val="25000"/>
            </a:schemeClr>
          </a:solidFill>
          <a:ln w="571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a:xfrm>
            <a:off x="4926275" y="5642889"/>
            <a:ext cx="782778" cy="62622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53" name="Rectangle 52"/>
          <p:cNvSpPr/>
          <p:nvPr/>
        </p:nvSpPr>
        <p:spPr>
          <a:xfrm>
            <a:off x="4926275" y="5395010"/>
            <a:ext cx="782778" cy="208741"/>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4" name="Oval 53"/>
          <p:cNvSpPr/>
          <p:nvPr/>
        </p:nvSpPr>
        <p:spPr>
          <a:xfrm>
            <a:off x="5004553"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5" name="Rounded Rectangle 54"/>
          <p:cNvSpPr/>
          <p:nvPr/>
        </p:nvSpPr>
        <p:spPr>
          <a:xfrm>
            <a:off x="5167130" y="5447195"/>
            <a:ext cx="313111" cy="104370"/>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6" name="Oval 46"/>
          <p:cNvSpPr/>
          <p:nvPr/>
        </p:nvSpPr>
        <p:spPr>
          <a:xfrm>
            <a:off x="5544469" y="5447195"/>
            <a:ext cx="104370" cy="104370"/>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57" name="Oval 47"/>
          <p:cNvSpPr/>
          <p:nvPr/>
        </p:nvSpPr>
        <p:spPr>
          <a:xfrm>
            <a:off x="5087442" y="5664179"/>
            <a:ext cx="481710" cy="481709"/>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cxnSp>
        <p:nvCxnSpPr>
          <p:cNvPr id="60" name="Straight Connector 59"/>
          <p:cNvCxnSpPr/>
          <p:nvPr/>
        </p:nvCxnSpPr>
        <p:spPr>
          <a:xfrm rot="5400000" flipH="1" flipV="1">
            <a:off x="6823988" y="3750791"/>
            <a:ext cx="314677"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Rectangle 31"/>
          <p:cNvSpPr/>
          <p:nvPr/>
        </p:nvSpPr>
        <p:spPr>
          <a:xfrm>
            <a:off x="7373762" y="3716738"/>
            <a:ext cx="786692" cy="62935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66" name="Rectangle 65"/>
          <p:cNvSpPr/>
          <p:nvPr/>
        </p:nvSpPr>
        <p:spPr>
          <a:xfrm>
            <a:off x="7373762" y="3511324"/>
            <a:ext cx="786692" cy="20978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7" name="Oval 33"/>
          <p:cNvSpPr/>
          <p:nvPr/>
        </p:nvSpPr>
        <p:spPr>
          <a:xfrm>
            <a:off x="7452431"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8" name="Oval 67"/>
          <p:cNvSpPr/>
          <p:nvPr/>
        </p:nvSpPr>
        <p:spPr>
          <a:xfrm>
            <a:off x="7609770" y="3563770"/>
            <a:ext cx="104892" cy="104893"/>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9" name="Rounded Rectangle 68"/>
          <p:cNvSpPr/>
          <p:nvPr/>
        </p:nvSpPr>
        <p:spPr>
          <a:xfrm>
            <a:off x="7767108" y="3563770"/>
            <a:ext cx="314677" cy="104893"/>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63" name="Rectangle 62"/>
          <p:cNvSpPr/>
          <p:nvPr/>
        </p:nvSpPr>
        <p:spPr>
          <a:xfrm>
            <a:off x="7437607" y="3777166"/>
            <a:ext cx="661278" cy="50698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2" name="Trapezoid 71"/>
          <p:cNvSpPr/>
          <p:nvPr/>
        </p:nvSpPr>
        <p:spPr>
          <a:xfrm>
            <a:off x="6668840" y="3249087"/>
            <a:ext cx="148590" cy="240374"/>
          </a:xfrm>
          <a:prstGeom prst="trapezoid">
            <a:avLst>
              <a:gd name="adj" fmla="val 1108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3" name="Rectangle 72"/>
          <p:cNvSpPr/>
          <p:nvPr/>
        </p:nvSpPr>
        <p:spPr>
          <a:xfrm>
            <a:off x="6499732"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7" name="Rectangle 76"/>
          <p:cNvSpPr/>
          <p:nvPr/>
        </p:nvSpPr>
        <p:spPr>
          <a:xfrm>
            <a:off x="6259849" y="3513199"/>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8" name="Rectangle 57"/>
          <p:cNvSpPr/>
          <p:nvPr/>
        </p:nvSpPr>
        <p:spPr>
          <a:xfrm>
            <a:off x="6259849" y="3547792"/>
            <a:ext cx="979166" cy="13837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9" name="Rectangle 78"/>
          <p:cNvSpPr/>
          <p:nvPr/>
        </p:nvSpPr>
        <p:spPr>
          <a:xfrm>
            <a:off x="6749432" y="3513198"/>
            <a:ext cx="489583" cy="3459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5" name="Rectangle 74"/>
          <p:cNvSpPr/>
          <p:nvPr/>
        </p:nvSpPr>
        <p:spPr>
          <a:xfrm>
            <a:off x="6921216" y="3392403"/>
            <a:ext cx="77916" cy="9601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76" name="Rectangle 75"/>
          <p:cNvSpPr/>
          <p:nvPr/>
        </p:nvSpPr>
        <p:spPr>
          <a:xfrm>
            <a:off x="6724435" y="3275994"/>
            <a:ext cx="36577" cy="12623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4" name="Rectangle 83"/>
          <p:cNvSpPr/>
          <p:nvPr/>
        </p:nvSpPr>
        <p:spPr>
          <a:xfrm flipH="1">
            <a:off x="6326099" y="4892406"/>
            <a:ext cx="785432" cy="13985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5" name="Chord 84"/>
          <p:cNvSpPr/>
          <p:nvPr/>
        </p:nvSpPr>
        <p:spPr>
          <a:xfrm rot="14141709" flipH="1">
            <a:off x="6447801" y="5193447"/>
            <a:ext cx="155043" cy="165437"/>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6" name="Rectangle 84"/>
          <p:cNvSpPr/>
          <p:nvPr/>
        </p:nvSpPr>
        <p:spPr>
          <a:xfrm rot="1800000" flipH="1">
            <a:off x="6324840" y="5147079"/>
            <a:ext cx="157086" cy="4416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87" name="Rectangle 86"/>
          <p:cNvSpPr/>
          <p:nvPr/>
        </p:nvSpPr>
        <p:spPr>
          <a:xfrm flipH="1">
            <a:off x="6347699" y="5628492"/>
            <a:ext cx="47125" cy="73609"/>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1" name="Chord 90"/>
          <p:cNvSpPr/>
          <p:nvPr/>
        </p:nvSpPr>
        <p:spPr>
          <a:xfrm rot="16200000">
            <a:off x="7242647" y="5154637"/>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2" name="Rectangle 91"/>
          <p:cNvSpPr/>
          <p:nvPr/>
        </p:nvSpPr>
        <p:spPr>
          <a:xfrm>
            <a:off x="7198942" y="5344894"/>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3" name="Trapezoid 92"/>
          <p:cNvSpPr/>
          <p:nvPr/>
        </p:nvSpPr>
        <p:spPr>
          <a:xfrm>
            <a:off x="7417468" y="5110932"/>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4" name="Rectangle 93"/>
          <p:cNvSpPr/>
          <p:nvPr/>
        </p:nvSpPr>
        <p:spPr>
          <a:xfrm>
            <a:off x="7472099" y="5154637"/>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5" name="Rectangle 94"/>
          <p:cNvSpPr/>
          <p:nvPr/>
        </p:nvSpPr>
        <p:spPr>
          <a:xfrm>
            <a:off x="7301948"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96" name="Rectangle 95"/>
          <p:cNvSpPr/>
          <p:nvPr/>
        </p:nvSpPr>
        <p:spPr>
          <a:xfrm>
            <a:off x="7651590" y="5242047"/>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1" name="Rectangle 72"/>
          <p:cNvSpPr/>
          <p:nvPr/>
        </p:nvSpPr>
        <p:spPr>
          <a:xfrm flipH="1">
            <a:off x="8135381" y="5300789"/>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2" name="Rounded Rectangle 73"/>
          <p:cNvSpPr/>
          <p:nvPr/>
        </p:nvSpPr>
        <p:spPr>
          <a:xfrm flipH="1">
            <a:off x="8100990" y="5257801"/>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3" name="Chord 102"/>
          <p:cNvSpPr/>
          <p:nvPr/>
        </p:nvSpPr>
        <p:spPr>
          <a:xfrm rot="5400000" flipH="1">
            <a:off x="8325963" y="5345211"/>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4" name="Chord 103"/>
          <p:cNvSpPr/>
          <p:nvPr/>
        </p:nvSpPr>
        <p:spPr>
          <a:xfrm rot="16200000" flipH="1" flipV="1">
            <a:off x="8500784" y="5310120"/>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0" name="Rectangle 99"/>
          <p:cNvSpPr/>
          <p:nvPr/>
        </p:nvSpPr>
        <p:spPr>
          <a:xfrm flipH="1">
            <a:off x="8176492" y="5345211"/>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6" name="Rounded Rectangle 105"/>
          <p:cNvSpPr/>
          <p:nvPr/>
        </p:nvSpPr>
        <p:spPr>
          <a:xfrm>
            <a:off x="2819415" y="4149419"/>
            <a:ext cx="349641" cy="524462"/>
          </a:xfrm>
          <a:prstGeom prst="roundRect">
            <a:avLst>
              <a:gd name="adj" fmla="val 10466"/>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07" name="TextBox 106"/>
          <p:cNvSpPr txBox="1"/>
          <p:nvPr/>
        </p:nvSpPr>
        <p:spPr>
          <a:xfrm>
            <a:off x="4821881" y="6087137"/>
            <a:ext cx="1015543" cy="230832"/>
          </a:xfrm>
          <a:prstGeom prst="rect">
            <a:avLst/>
          </a:prstGeom>
          <a:noFill/>
          <a:ln>
            <a:noFill/>
          </a:ln>
        </p:spPr>
        <p:txBody>
          <a:bodyPr wrap="square" rtlCol="0">
            <a:spAutoFit/>
          </a:bodyPr>
          <a:lstStyle/>
          <a:p>
            <a:pPr algn="ctr"/>
            <a:r>
              <a:rPr lang="en-US" sz="900" dirty="0">
                <a:solidFill>
                  <a:prstClr val="white">
                    <a:lumMod val="85000"/>
                  </a:prstClr>
                </a:solidFill>
                <a:latin typeface="Segoe Condensed" pitchFamily="34" charset="0"/>
              </a:rPr>
              <a:t>laundry</a:t>
            </a:r>
          </a:p>
        </p:txBody>
      </p:sp>
      <p:cxnSp>
        <p:nvCxnSpPr>
          <p:cNvPr id="109" name="Straight Connector 108"/>
          <p:cNvCxnSpPr/>
          <p:nvPr/>
        </p:nvCxnSpPr>
        <p:spPr>
          <a:xfrm rot="5400000">
            <a:off x="7146038" y="2470989"/>
            <a:ext cx="437962" cy="1822"/>
          </a:xfrm>
          <a:prstGeom prst="line">
            <a:avLst/>
          </a:prstGeom>
          <a:solidFill>
            <a:schemeClr val="tx1">
              <a:lumMod val="75000"/>
              <a:lumOff val="25000"/>
            </a:schemeClr>
          </a:solidFill>
          <a:ln w="571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rot="5400000" flipH="1" flipV="1">
            <a:off x="7201880" y="2568114"/>
            <a:ext cx="502920"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2" name="Moon 104"/>
          <p:cNvSpPr/>
          <p:nvPr/>
        </p:nvSpPr>
        <p:spPr>
          <a:xfrm rot="5400000" flipH="1">
            <a:off x="7767730" y="1621406"/>
            <a:ext cx="374615" cy="1311154"/>
          </a:xfrm>
          <a:prstGeom prst="moon">
            <a:avLst>
              <a:gd name="adj" fmla="val 875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13" name="Block Arc 11"/>
          <p:cNvSpPr/>
          <p:nvPr/>
        </p:nvSpPr>
        <p:spPr>
          <a:xfrm flipH="1">
            <a:off x="7361897"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4" name="Block Arc 113"/>
          <p:cNvSpPr/>
          <p:nvPr/>
        </p:nvSpPr>
        <p:spPr>
          <a:xfrm>
            <a:off x="7893130" y="2214546"/>
            <a:ext cx="624359" cy="561923"/>
          </a:xfrm>
          <a:prstGeom prst="blockArc">
            <a:avLst>
              <a:gd name="adj1" fmla="val 18649797"/>
              <a:gd name="adj2" fmla="val 21524460"/>
              <a:gd name="adj3" fmla="val 11431"/>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5" name="Freeform 13"/>
          <p:cNvSpPr/>
          <p:nvPr/>
        </p:nvSpPr>
        <p:spPr>
          <a:xfrm flipH="1">
            <a:off x="7309475" y="1964803"/>
            <a:ext cx="130466" cy="124873"/>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0705" h="353784">
                <a:moveTo>
                  <a:pt x="0" y="201478"/>
                </a:moveTo>
                <a:lnTo>
                  <a:pt x="0" y="0"/>
                </a:lnTo>
                <a:lnTo>
                  <a:pt x="410705" y="0"/>
                </a:lnTo>
                <a:lnTo>
                  <a:pt x="402956" y="353784"/>
                </a:lnTo>
                <a:lnTo>
                  <a:pt x="302217" y="353784"/>
                </a:lnTo>
                <a:lnTo>
                  <a:pt x="309966" y="77491"/>
                </a:lnTo>
                <a:lnTo>
                  <a:pt x="110221" y="77491"/>
                </a:lnTo>
                <a:cubicBezTo>
                  <a:pt x="110221" y="118570"/>
                  <a:pt x="110220" y="159650"/>
                  <a:pt x="110220" y="200729"/>
                </a:cubicBezTo>
                <a:lnTo>
                  <a:pt x="0" y="201478"/>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16" name="Straight Connector 115"/>
          <p:cNvCxnSpPr/>
          <p:nvPr/>
        </p:nvCxnSpPr>
        <p:spPr>
          <a:xfrm rot="5400000" flipH="1" flipV="1">
            <a:off x="6039963" y="2583567"/>
            <a:ext cx="437051" cy="1822"/>
          </a:xfrm>
          <a:prstGeom prst="line">
            <a:avLst/>
          </a:prstGeom>
          <a:solidFill>
            <a:schemeClr val="tx1">
              <a:lumMod val="75000"/>
              <a:lumOff val="25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0" name="Rectangle 18"/>
          <p:cNvSpPr/>
          <p:nvPr/>
        </p:nvSpPr>
        <p:spPr>
          <a:xfrm>
            <a:off x="6139553" y="1970978"/>
            <a:ext cx="171955" cy="481474"/>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1" name="Rounded Rectangle 19"/>
          <p:cNvSpPr/>
          <p:nvPr/>
        </p:nvSpPr>
        <p:spPr>
          <a:xfrm>
            <a:off x="6105163" y="1927990"/>
            <a:ext cx="240736" cy="34391"/>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2" name="Chord 121"/>
          <p:cNvSpPr/>
          <p:nvPr/>
        </p:nvSpPr>
        <p:spPr>
          <a:xfrm rot="16200000">
            <a:off x="5683874" y="2015400"/>
            <a:ext cx="437052"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3" name="Chord 24"/>
          <p:cNvSpPr/>
          <p:nvPr/>
        </p:nvSpPr>
        <p:spPr>
          <a:xfrm rot="5400000" flipV="1">
            <a:off x="5858695" y="1980309"/>
            <a:ext cx="87410" cy="437051"/>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19" name="Rectangle 118"/>
          <p:cNvSpPr/>
          <p:nvPr/>
        </p:nvSpPr>
        <p:spPr>
          <a:xfrm>
            <a:off x="6186483" y="2015400"/>
            <a:ext cx="83914" cy="52445"/>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24" name="TextBox 123"/>
          <p:cNvSpPr txBox="1"/>
          <p:nvPr/>
        </p:nvSpPr>
        <p:spPr>
          <a:xfrm>
            <a:off x="7162815" y="1447801"/>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1</a:t>
            </a:r>
          </a:p>
        </p:txBody>
      </p:sp>
      <p:sp>
        <p:nvSpPr>
          <p:cNvPr id="129" name="Chord 128"/>
          <p:cNvSpPr/>
          <p:nvPr/>
        </p:nvSpPr>
        <p:spPr>
          <a:xfrm rot="16200000">
            <a:off x="6554351" y="1509099"/>
            <a:ext cx="524462" cy="524462"/>
          </a:xfrm>
          <a:prstGeom prst="chord">
            <a:avLst>
              <a:gd name="adj1" fmla="val 5404788"/>
              <a:gd name="adj2" fmla="val 1620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0" name="Rectangle 22"/>
          <p:cNvSpPr/>
          <p:nvPr/>
        </p:nvSpPr>
        <p:spPr>
          <a:xfrm>
            <a:off x="6510646" y="1699356"/>
            <a:ext cx="611872" cy="54428"/>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1" name="Trapezoid 110"/>
          <p:cNvSpPr/>
          <p:nvPr/>
        </p:nvSpPr>
        <p:spPr>
          <a:xfrm>
            <a:off x="6729172" y="1465394"/>
            <a:ext cx="174821" cy="218526"/>
          </a:xfrm>
          <a:prstGeom prst="trapezoid">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2" name="Rectangle 26"/>
          <p:cNvSpPr/>
          <p:nvPr/>
        </p:nvSpPr>
        <p:spPr>
          <a:xfrm>
            <a:off x="6783803" y="1509099"/>
            <a:ext cx="67743" cy="67743"/>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3" name="Rectangle 28"/>
          <p:cNvSpPr/>
          <p:nvPr/>
        </p:nvSpPr>
        <p:spPr>
          <a:xfrm>
            <a:off x="6613652"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4" name="Rectangle 113"/>
          <p:cNvSpPr/>
          <p:nvPr/>
        </p:nvSpPr>
        <p:spPr>
          <a:xfrm>
            <a:off x="6963294" y="1596509"/>
            <a:ext cx="43705" cy="8741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37" name="Freeform 136"/>
          <p:cNvSpPr/>
          <p:nvPr/>
        </p:nvSpPr>
        <p:spPr>
          <a:xfrm>
            <a:off x="3445386" y="2519939"/>
            <a:ext cx="258627" cy="152196"/>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2" name="Rectangle 141"/>
          <p:cNvSpPr/>
          <p:nvPr/>
        </p:nvSpPr>
        <p:spPr>
          <a:xfrm flipH="1">
            <a:off x="3432022" y="2640057"/>
            <a:ext cx="96198" cy="77400"/>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43" name="Straight Connector 63"/>
          <p:cNvCxnSpPr/>
          <p:nvPr/>
        </p:nvCxnSpPr>
        <p:spPr>
          <a:xfrm rot="10800000">
            <a:off x="3432022" y="267476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64"/>
          <p:cNvCxnSpPr/>
          <p:nvPr/>
        </p:nvCxnSpPr>
        <p:spPr>
          <a:xfrm rot="10800000">
            <a:off x="3433345" y="2692892"/>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rot="10800000">
            <a:off x="3429373" y="2658231"/>
            <a:ext cx="96198" cy="807"/>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flipH="1">
            <a:off x="3559235" y="2472126"/>
            <a:ext cx="43922"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1" name="Rectangle 140"/>
          <p:cNvSpPr/>
          <p:nvPr/>
        </p:nvSpPr>
        <p:spPr>
          <a:xfrm flipH="1">
            <a:off x="3500673" y="2423059"/>
            <a:ext cx="161046" cy="4906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48" name="Freeform 147"/>
          <p:cNvSpPr/>
          <p:nvPr/>
        </p:nvSpPr>
        <p:spPr>
          <a:xfrm>
            <a:off x="3474894" y="6007490"/>
            <a:ext cx="205785" cy="121100"/>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6315 h 358621"/>
              <a:gd name="connsiteX1" fmla="*/ 0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27085 w 410705"/>
              <a:gd name="connsiteY1" fmla="*/ 4837 h 358621"/>
              <a:gd name="connsiteX2" fmla="*/ 69709 w 410705"/>
              <a:gd name="connsiteY2" fmla="*/ 0 h 358621"/>
              <a:gd name="connsiteX3" fmla="*/ 410705 w 410705"/>
              <a:gd name="connsiteY3" fmla="*/ 4837 h 358621"/>
              <a:gd name="connsiteX4" fmla="*/ 402956 w 410705"/>
              <a:gd name="connsiteY4" fmla="*/ 358621 h 358621"/>
              <a:gd name="connsiteX5" fmla="*/ 302217 w 410705"/>
              <a:gd name="connsiteY5" fmla="*/ 358621 h 358621"/>
              <a:gd name="connsiteX6" fmla="*/ 309966 w 410705"/>
              <a:gd name="connsiteY6" fmla="*/ 82328 h 358621"/>
              <a:gd name="connsiteX7" fmla="*/ 110221 w 410705"/>
              <a:gd name="connsiteY7" fmla="*/ 82328 h 358621"/>
              <a:gd name="connsiteX8" fmla="*/ 110220 w 410705"/>
              <a:gd name="connsiteY8" fmla="*/ 205566 h 358621"/>
              <a:gd name="connsiteX9" fmla="*/ 0 w 410705"/>
              <a:gd name="connsiteY9" fmla="*/ 206315 h 358621"/>
              <a:gd name="connsiteX0" fmla="*/ 0 w 410705"/>
              <a:gd name="connsiteY0" fmla="*/ 206315 h 358621"/>
              <a:gd name="connsiteX1" fmla="*/ 17248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0220 w 410705"/>
              <a:gd name="connsiteY9" fmla="*/ 205566 h 358621"/>
              <a:gd name="connsiteX10" fmla="*/ 0 w 410705"/>
              <a:gd name="connsiteY10"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10221 w 410705"/>
              <a:gd name="connsiteY8" fmla="*/ 82328 h 358621"/>
              <a:gd name="connsiteX9" fmla="*/ 111027 w 410705"/>
              <a:gd name="connsiteY9" fmla="*/ 124958 h 358621"/>
              <a:gd name="connsiteX10" fmla="*/ 110220 w 410705"/>
              <a:gd name="connsiteY10" fmla="*/ 205566 h 358621"/>
              <a:gd name="connsiteX11" fmla="*/ 0 w 410705"/>
              <a:gd name="connsiteY11"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10221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7306 w 410705"/>
              <a:gd name="connsiteY9" fmla="*/ 82328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1027 w 410705"/>
              <a:gd name="connsiteY10" fmla="*/ 124958 h 358621"/>
              <a:gd name="connsiteX11" fmla="*/ 110220 w 410705"/>
              <a:gd name="connsiteY11" fmla="*/ 205566 h 358621"/>
              <a:gd name="connsiteX12" fmla="*/ 0 w 410705"/>
              <a:gd name="connsiteY12"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2956 w 410705"/>
              <a:gd name="connsiteY5" fmla="*/ 358621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358621"/>
              <a:gd name="connsiteX1" fmla="*/ 1709 w 410705"/>
              <a:gd name="connsiteY1" fmla="*/ 36303 h 358621"/>
              <a:gd name="connsiteX2" fmla="*/ 27085 w 410705"/>
              <a:gd name="connsiteY2" fmla="*/ 4837 h 358621"/>
              <a:gd name="connsiteX3" fmla="*/ 69709 w 410705"/>
              <a:gd name="connsiteY3" fmla="*/ 0 h 358621"/>
              <a:gd name="connsiteX4" fmla="*/ 410705 w 410705"/>
              <a:gd name="connsiteY4" fmla="*/ 4837 h 358621"/>
              <a:gd name="connsiteX5" fmla="*/ 408030 w 410705"/>
              <a:gd name="connsiteY5" fmla="*/ 170708 h 358621"/>
              <a:gd name="connsiteX6" fmla="*/ 302217 w 410705"/>
              <a:gd name="connsiteY6" fmla="*/ 358621 h 358621"/>
              <a:gd name="connsiteX7" fmla="*/ 309966 w 410705"/>
              <a:gd name="connsiteY7" fmla="*/ 82328 h 358621"/>
              <a:gd name="connsiteX8" fmla="*/ 161235 w 410705"/>
              <a:gd name="connsiteY8" fmla="*/ 83651 h 358621"/>
              <a:gd name="connsiteX9" fmla="*/ 131978 w 410705"/>
              <a:gd name="connsiteY9" fmla="*/ 88374 h 358621"/>
              <a:gd name="connsiteX10" fmla="*/ 116330 w 410705"/>
              <a:gd name="connsiteY10" fmla="*/ 90692 h 358621"/>
              <a:gd name="connsiteX11" fmla="*/ 111027 w 410705"/>
              <a:gd name="connsiteY11" fmla="*/ 124958 h 358621"/>
              <a:gd name="connsiteX12" fmla="*/ 110220 w 410705"/>
              <a:gd name="connsiteY12" fmla="*/ 205566 h 358621"/>
              <a:gd name="connsiteX13" fmla="*/ 0 w 410705"/>
              <a:gd name="connsiteY13" fmla="*/ 206315 h 358621"/>
              <a:gd name="connsiteX0" fmla="*/ 0 w 410705"/>
              <a:gd name="connsiteY0" fmla="*/ 206315 h 206315"/>
              <a:gd name="connsiteX1" fmla="*/ 1709 w 410705"/>
              <a:gd name="connsiteY1" fmla="*/ 36303 h 206315"/>
              <a:gd name="connsiteX2" fmla="*/ 27085 w 410705"/>
              <a:gd name="connsiteY2" fmla="*/ 4837 h 206315"/>
              <a:gd name="connsiteX3" fmla="*/ 69709 w 410705"/>
              <a:gd name="connsiteY3" fmla="*/ 0 h 206315"/>
              <a:gd name="connsiteX4" fmla="*/ 410705 w 410705"/>
              <a:gd name="connsiteY4" fmla="*/ 4837 h 206315"/>
              <a:gd name="connsiteX5" fmla="*/ 408030 w 410705"/>
              <a:gd name="connsiteY5" fmla="*/ 170708 h 206315"/>
              <a:gd name="connsiteX6" fmla="*/ 308984 w 410705"/>
              <a:gd name="connsiteY6" fmla="*/ 175250 h 206315"/>
              <a:gd name="connsiteX7" fmla="*/ 309966 w 410705"/>
              <a:gd name="connsiteY7" fmla="*/ 82328 h 206315"/>
              <a:gd name="connsiteX8" fmla="*/ 161235 w 410705"/>
              <a:gd name="connsiteY8" fmla="*/ 83651 h 206315"/>
              <a:gd name="connsiteX9" fmla="*/ 131978 w 410705"/>
              <a:gd name="connsiteY9" fmla="*/ 88374 h 206315"/>
              <a:gd name="connsiteX10" fmla="*/ 116330 w 410705"/>
              <a:gd name="connsiteY10" fmla="*/ 90692 h 206315"/>
              <a:gd name="connsiteX11" fmla="*/ 111027 w 410705"/>
              <a:gd name="connsiteY11" fmla="*/ 124958 h 206315"/>
              <a:gd name="connsiteX12" fmla="*/ 110220 w 410705"/>
              <a:gd name="connsiteY12" fmla="*/ 205566 h 206315"/>
              <a:gd name="connsiteX13" fmla="*/ 0 w 410705"/>
              <a:gd name="connsiteY13" fmla="*/ 206315 h 206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0705" h="206315">
                <a:moveTo>
                  <a:pt x="0" y="206315"/>
                </a:moveTo>
                <a:cubicBezTo>
                  <a:pt x="570" y="149644"/>
                  <a:pt x="1139" y="92974"/>
                  <a:pt x="1709" y="36303"/>
                </a:cubicBezTo>
                <a:lnTo>
                  <a:pt x="27085" y="4837"/>
                </a:lnTo>
                <a:lnTo>
                  <a:pt x="69709" y="0"/>
                </a:lnTo>
                <a:lnTo>
                  <a:pt x="410705" y="4837"/>
                </a:lnTo>
                <a:cubicBezTo>
                  <a:pt x="409813" y="60127"/>
                  <a:pt x="408922" y="115418"/>
                  <a:pt x="408030" y="170708"/>
                </a:cubicBezTo>
                <a:lnTo>
                  <a:pt x="308984" y="175250"/>
                </a:lnTo>
                <a:cubicBezTo>
                  <a:pt x="309311" y="144276"/>
                  <a:pt x="309639" y="113302"/>
                  <a:pt x="309966" y="82328"/>
                </a:cubicBezTo>
                <a:lnTo>
                  <a:pt x="161235" y="83651"/>
                </a:lnTo>
                <a:lnTo>
                  <a:pt x="131978" y="88374"/>
                </a:lnTo>
                <a:lnTo>
                  <a:pt x="116330" y="90692"/>
                </a:lnTo>
                <a:lnTo>
                  <a:pt x="111027" y="124958"/>
                </a:lnTo>
                <a:lnTo>
                  <a:pt x="110220" y="205566"/>
                </a:lnTo>
                <a:lnTo>
                  <a:pt x="0" y="206315"/>
                </a:lnTo>
                <a:close/>
              </a:path>
            </a:pathLst>
          </a:cu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4" name="Rectangle 153"/>
          <p:cNvSpPr/>
          <p:nvPr/>
        </p:nvSpPr>
        <p:spPr>
          <a:xfrm flipH="1">
            <a:off x="3464260" y="6103066"/>
            <a:ext cx="76544" cy="6158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56" name="Straight Connector 155"/>
          <p:cNvCxnSpPr/>
          <p:nvPr/>
        </p:nvCxnSpPr>
        <p:spPr>
          <a:xfrm rot="10800000">
            <a:off x="3464260" y="6130679"/>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rot="10800000">
            <a:off x="3465313" y="6145106"/>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rot="10800000">
            <a:off x="3462153" y="6117527"/>
            <a:ext cx="76544" cy="642"/>
          </a:xfrm>
          <a:prstGeom prst="line">
            <a:avLst/>
          </a:prstGeom>
          <a:solidFill>
            <a:schemeClr val="tx1">
              <a:lumMod val="75000"/>
              <a:lumOff val="25000"/>
            </a:schemeClr>
          </a:solidFill>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flipH="1">
            <a:off x="3521766" y="5965303"/>
            <a:ext cx="34948"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2" name="Rectangle 151"/>
          <p:cNvSpPr/>
          <p:nvPr/>
        </p:nvSpPr>
        <p:spPr>
          <a:xfrm flipH="1">
            <a:off x="3475169" y="5926261"/>
            <a:ext cx="128143" cy="39042"/>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59" name="Freeform 158"/>
          <p:cNvSpPr/>
          <p:nvPr/>
        </p:nvSpPr>
        <p:spPr>
          <a:xfrm>
            <a:off x="4390887" y="4641102"/>
            <a:ext cx="174821" cy="1398564"/>
          </a:xfrm>
          <a:custGeom>
            <a:avLst/>
            <a:gdLst>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61993 w 410705"/>
              <a:gd name="connsiteY7" fmla="*/ 193728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61993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07109 w 410705"/>
              <a:gd name="connsiteY6" fmla="*/ 788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488196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488196"/>
              <a:gd name="connsiteX1" fmla="*/ 0 w 410705"/>
              <a:gd name="connsiteY1" fmla="*/ 0 h 488196"/>
              <a:gd name="connsiteX2" fmla="*/ 410705 w 410705"/>
              <a:gd name="connsiteY2" fmla="*/ 0 h 488196"/>
              <a:gd name="connsiteX3" fmla="*/ 402956 w 410705"/>
              <a:gd name="connsiteY3" fmla="*/ 488196 h 488196"/>
              <a:gd name="connsiteX4" fmla="*/ 302217 w 410705"/>
              <a:gd name="connsiteY4" fmla="*/ 353784 h 488196"/>
              <a:gd name="connsiteX5" fmla="*/ 309966 w 410705"/>
              <a:gd name="connsiteY5" fmla="*/ 77491 h 488196"/>
              <a:gd name="connsiteX6" fmla="*/ 110221 w 410705"/>
              <a:gd name="connsiteY6" fmla="*/ 77491 h 488196"/>
              <a:gd name="connsiteX7" fmla="*/ 110220 w 410705"/>
              <a:gd name="connsiteY7" fmla="*/ 200729 h 488196"/>
              <a:gd name="connsiteX8" fmla="*/ 0 w 410705"/>
              <a:gd name="connsiteY8" fmla="*/ 201478 h 488196"/>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110220 w 410705"/>
              <a:gd name="connsiteY7" fmla="*/ 200729 h 353784"/>
              <a:gd name="connsiteX8" fmla="*/ 0 w 410705"/>
              <a:gd name="connsiteY8" fmla="*/ 201478 h 353784"/>
              <a:gd name="connsiteX0" fmla="*/ 0 w 410705"/>
              <a:gd name="connsiteY0" fmla="*/ 201478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0 w 410705"/>
              <a:gd name="connsiteY7" fmla="*/ 201478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0 w 424783"/>
              <a:gd name="connsiteY0" fmla="*/ 75555 h 353784"/>
              <a:gd name="connsiteX1" fmla="*/ 14078 w 424783"/>
              <a:gd name="connsiteY1" fmla="*/ 0 h 353784"/>
              <a:gd name="connsiteX2" fmla="*/ 424783 w 424783"/>
              <a:gd name="connsiteY2" fmla="*/ 0 h 353784"/>
              <a:gd name="connsiteX3" fmla="*/ 417034 w 424783"/>
              <a:gd name="connsiteY3" fmla="*/ 353784 h 353784"/>
              <a:gd name="connsiteX4" fmla="*/ 316295 w 424783"/>
              <a:gd name="connsiteY4" fmla="*/ 353784 h 353784"/>
              <a:gd name="connsiteX5" fmla="*/ 324044 w 424783"/>
              <a:gd name="connsiteY5" fmla="*/ 77491 h 353784"/>
              <a:gd name="connsiteX6" fmla="*/ 124299 w 424783"/>
              <a:gd name="connsiteY6" fmla="*/ 77491 h 353784"/>
              <a:gd name="connsiteX7" fmla="*/ 0 w 424783"/>
              <a:gd name="connsiteY7" fmla="*/ 75555 h 353784"/>
              <a:gd name="connsiteX0" fmla="*/ 24538 w 410705"/>
              <a:gd name="connsiteY0" fmla="*/ 75555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7" fmla="*/ 24538 w 410705"/>
              <a:gd name="connsiteY7" fmla="*/ 75555 h 353784"/>
              <a:gd name="connsiteX0" fmla="*/ 110221 w 410705"/>
              <a:gd name="connsiteY0" fmla="*/ 77491 h 353784"/>
              <a:gd name="connsiteX1" fmla="*/ 0 w 410705"/>
              <a:gd name="connsiteY1" fmla="*/ 0 h 353784"/>
              <a:gd name="connsiteX2" fmla="*/ 410705 w 410705"/>
              <a:gd name="connsiteY2" fmla="*/ 0 h 353784"/>
              <a:gd name="connsiteX3" fmla="*/ 402956 w 410705"/>
              <a:gd name="connsiteY3" fmla="*/ 353784 h 353784"/>
              <a:gd name="connsiteX4" fmla="*/ 302217 w 410705"/>
              <a:gd name="connsiteY4" fmla="*/ 353784 h 353784"/>
              <a:gd name="connsiteX5" fmla="*/ 309966 w 410705"/>
              <a:gd name="connsiteY5" fmla="*/ 77491 h 353784"/>
              <a:gd name="connsiteX6" fmla="*/ 110221 w 410705"/>
              <a:gd name="connsiteY6" fmla="*/ 77491 h 353784"/>
              <a:gd name="connsiteX0" fmla="*/ 8449 w 308933"/>
              <a:gd name="connsiteY0" fmla="*/ 77491 h 353784"/>
              <a:gd name="connsiteX1" fmla="*/ 0 w 308933"/>
              <a:gd name="connsiteY1" fmla="*/ 0 h 353784"/>
              <a:gd name="connsiteX2" fmla="*/ 308933 w 308933"/>
              <a:gd name="connsiteY2" fmla="*/ 0 h 353784"/>
              <a:gd name="connsiteX3" fmla="*/ 301184 w 308933"/>
              <a:gd name="connsiteY3" fmla="*/ 353784 h 353784"/>
              <a:gd name="connsiteX4" fmla="*/ 200445 w 308933"/>
              <a:gd name="connsiteY4" fmla="*/ 353784 h 353784"/>
              <a:gd name="connsiteX5" fmla="*/ 208194 w 308933"/>
              <a:gd name="connsiteY5" fmla="*/ 77491 h 353784"/>
              <a:gd name="connsiteX6" fmla="*/ 8449 w 308933"/>
              <a:gd name="connsiteY6" fmla="*/ 77491 h 353784"/>
              <a:gd name="connsiteX0" fmla="*/ 0 w 300484"/>
              <a:gd name="connsiteY0" fmla="*/ 77491 h 353784"/>
              <a:gd name="connsiteX1" fmla="*/ 1205 w 300484"/>
              <a:gd name="connsiteY1" fmla="*/ 36728 h 353784"/>
              <a:gd name="connsiteX2" fmla="*/ 300484 w 300484"/>
              <a:gd name="connsiteY2" fmla="*/ 0 h 353784"/>
              <a:gd name="connsiteX3" fmla="*/ 292735 w 300484"/>
              <a:gd name="connsiteY3" fmla="*/ 353784 h 353784"/>
              <a:gd name="connsiteX4" fmla="*/ 191996 w 300484"/>
              <a:gd name="connsiteY4" fmla="*/ 353784 h 353784"/>
              <a:gd name="connsiteX5" fmla="*/ 199745 w 300484"/>
              <a:gd name="connsiteY5" fmla="*/ 77491 h 353784"/>
              <a:gd name="connsiteX6" fmla="*/ 0 w 300484"/>
              <a:gd name="connsiteY6" fmla="*/ 77491 h 353784"/>
              <a:gd name="connsiteX0" fmla="*/ 0 w 300484"/>
              <a:gd name="connsiteY0" fmla="*/ 40763 h 317056"/>
              <a:gd name="connsiteX1" fmla="*/ 1205 w 300484"/>
              <a:gd name="connsiteY1" fmla="*/ 0 h 317056"/>
              <a:gd name="connsiteX2" fmla="*/ 300484 w 300484"/>
              <a:gd name="connsiteY2" fmla="*/ 8744 h 317056"/>
              <a:gd name="connsiteX3" fmla="*/ 292735 w 300484"/>
              <a:gd name="connsiteY3" fmla="*/ 317056 h 317056"/>
              <a:gd name="connsiteX4" fmla="*/ 191996 w 300484"/>
              <a:gd name="connsiteY4" fmla="*/ 317056 h 317056"/>
              <a:gd name="connsiteX5" fmla="*/ 199745 w 300484"/>
              <a:gd name="connsiteY5" fmla="*/ 40763 h 317056"/>
              <a:gd name="connsiteX6" fmla="*/ 0 w 300484"/>
              <a:gd name="connsiteY6" fmla="*/ 40763 h 317056"/>
              <a:gd name="connsiteX0" fmla="*/ 0 w 300484"/>
              <a:gd name="connsiteY0" fmla="*/ 32019 h 308312"/>
              <a:gd name="connsiteX1" fmla="*/ 6032 w 300484"/>
              <a:gd name="connsiteY1" fmla="*/ 1 h 308312"/>
              <a:gd name="connsiteX2" fmla="*/ 300484 w 300484"/>
              <a:gd name="connsiteY2" fmla="*/ 0 h 308312"/>
              <a:gd name="connsiteX3" fmla="*/ 292735 w 300484"/>
              <a:gd name="connsiteY3" fmla="*/ 308312 h 308312"/>
              <a:gd name="connsiteX4" fmla="*/ 191996 w 300484"/>
              <a:gd name="connsiteY4" fmla="*/ 308312 h 308312"/>
              <a:gd name="connsiteX5" fmla="*/ 199745 w 300484"/>
              <a:gd name="connsiteY5" fmla="*/ 32019 h 308312"/>
              <a:gd name="connsiteX6" fmla="*/ 0 w 300484"/>
              <a:gd name="connsiteY6" fmla="*/ 32019 h 308312"/>
              <a:gd name="connsiteX0" fmla="*/ 0 w 295657"/>
              <a:gd name="connsiteY0" fmla="*/ 30270 h 308312"/>
              <a:gd name="connsiteX1" fmla="*/ 1205 w 295657"/>
              <a:gd name="connsiteY1" fmla="*/ 1 h 308312"/>
              <a:gd name="connsiteX2" fmla="*/ 295657 w 295657"/>
              <a:gd name="connsiteY2" fmla="*/ 0 h 308312"/>
              <a:gd name="connsiteX3" fmla="*/ 287908 w 295657"/>
              <a:gd name="connsiteY3" fmla="*/ 308312 h 308312"/>
              <a:gd name="connsiteX4" fmla="*/ 187169 w 295657"/>
              <a:gd name="connsiteY4" fmla="*/ 308312 h 308312"/>
              <a:gd name="connsiteX5" fmla="*/ 194918 w 295657"/>
              <a:gd name="connsiteY5" fmla="*/ 32019 h 308312"/>
              <a:gd name="connsiteX6" fmla="*/ 0 w 295657"/>
              <a:gd name="connsiteY6" fmla="*/ 30270 h 308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5657" h="308312">
                <a:moveTo>
                  <a:pt x="0" y="30270"/>
                </a:moveTo>
                <a:cubicBezTo>
                  <a:pt x="402" y="16682"/>
                  <a:pt x="803" y="13589"/>
                  <a:pt x="1205" y="1"/>
                </a:cubicBezTo>
                <a:lnTo>
                  <a:pt x="295657" y="0"/>
                </a:lnTo>
                <a:lnTo>
                  <a:pt x="287908" y="308312"/>
                </a:lnTo>
                <a:lnTo>
                  <a:pt x="187169" y="308312"/>
                </a:lnTo>
                <a:lnTo>
                  <a:pt x="194918" y="32019"/>
                </a:lnTo>
                <a:lnTo>
                  <a:pt x="0" y="30270"/>
                </a:lnTo>
                <a:close/>
              </a:path>
            </a:pathLst>
          </a:custGeom>
          <a:solidFill>
            <a:schemeClr val="tx1">
              <a:lumMod val="75000"/>
              <a:lumOff val="25000"/>
            </a:schemeClr>
          </a:solidFill>
          <a:ln w="19050">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60" name="Rounded Rectangle 8"/>
          <p:cNvSpPr/>
          <p:nvPr/>
        </p:nvSpPr>
        <p:spPr>
          <a:xfrm>
            <a:off x="3647900" y="4433502"/>
            <a:ext cx="786692" cy="1827669"/>
          </a:xfrm>
          <a:prstGeom prst="roundRect">
            <a:avLst>
              <a:gd name="adj" fmla="val 8712"/>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dirty="0">
              <a:solidFill>
                <a:prstClr val="black"/>
              </a:solidFill>
            </a:endParaRPr>
          </a:p>
        </p:txBody>
      </p:sp>
      <p:sp>
        <p:nvSpPr>
          <p:cNvPr id="162" name="TextBox 161"/>
          <p:cNvSpPr txBox="1"/>
          <p:nvPr/>
        </p:nvSpPr>
        <p:spPr>
          <a:xfrm>
            <a:off x="3500656" y="5509737"/>
            <a:ext cx="1223744" cy="738664"/>
          </a:xfrm>
          <a:prstGeom prst="rect">
            <a:avLst/>
          </a:prstGeom>
          <a:noFill/>
          <a:ln>
            <a:noFill/>
          </a:ln>
        </p:spPr>
        <p:txBody>
          <a:bodyPr wrap="square" rtlCol="0">
            <a:spAutoFit/>
          </a:bodyPr>
          <a:lstStyle/>
          <a:p>
            <a:pPr algn="ctr"/>
            <a:r>
              <a:rPr lang="en-US" sz="1400" dirty="0">
                <a:solidFill>
                  <a:prstClr val="white">
                    <a:lumMod val="85000"/>
                  </a:prstClr>
                </a:solidFill>
                <a:latin typeface="Segoe Condensed" pitchFamily="34" charset="0"/>
              </a:rPr>
              <a:t>hot </a:t>
            </a:r>
          </a:p>
          <a:p>
            <a:pPr algn="ctr"/>
            <a:r>
              <a:rPr lang="en-US" sz="1400" dirty="0">
                <a:solidFill>
                  <a:prstClr val="white">
                    <a:lumMod val="85000"/>
                  </a:prstClr>
                </a:solidFill>
                <a:latin typeface="Segoe Condensed" pitchFamily="34" charset="0"/>
              </a:rPr>
              <a:t>water </a:t>
            </a:r>
            <a:br>
              <a:rPr lang="en-US" sz="1400" dirty="0">
                <a:solidFill>
                  <a:prstClr val="white">
                    <a:lumMod val="85000"/>
                  </a:prstClr>
                </a:solidFill>
                <a:latin typeface="Segoe Condensed" pitchFamily="34" charset="0"/>
              </a:rPr>
            </a:br>
            <a:r>
              <a:rPr lang="en-US" sz="1400" dirty="0">
                <a:solidFill>
                  <a:prstClr val="white">
                    <a:lumMod val="85000"/>
                  </a:prstClr>
                </a:solidFill>
                <a:latin typeface="Segoe Condensed" pitchFamily="34" charset="0"/>
              </a:rPr>
              <a:t>heater</a:t>
            </a:r>
          </a:p>
        </p:txBody>
      </p:sp>
      <p:sp>
        <p:nvSpPr>
          <p:cNvPr id="164" name="TextBox 163"/>
          <p:cNvSpPr txBox="1"/>
          <p:nvPr/>
        </p:nvSpPr>
        <p:spPr>
          <a:xfrm>
            <a:off x="7162815" y="5833647"/>
            <a:ext cx="1600200" cy="400110"/>
          </a:xfrm>
          <a:prstGeom prst="rect">
            <a:avLst/>
          </a:prstGeom>
          <a:noFill/>
          <a:ln>
            <a:noFill/>
          </a:ln>
        </p:spPr>
        <p:txBody>
          <a:bodyPr wrap="square" rtlCol="0">
            <a:spAutoFit/>
          </a:bodyPr>
          <a:lstStyle/>
          <a:p>
            <a:pPr algn="ctr"/>
            <a:r>
              <a:rPr lang="en-US" sz="2000" b="1" dirty="0">
                <a:solidFill>
                  <a:prstClr val="white">
                    <a:lumMod val="85000"/>
                  </a:prstClr>
                </a:solidFill>
                <a:latin typeface="Segoe Condensed" pitchFamily="34" charset="0"/>
              </a:rPr>
              <a:t>bathroom 2</a:t>
            </a:r>
          </a:p>
        </p:txBody>
      </p:sp>
      <p:sp>
        <p:nvSpPr>
          <p:cNvPr id="167" name="TextBox 166"/>
          <p:cNvSpPr txBox="1"/>
          <p:nvPr/>
        </p:nvSpPr>
        <p:spPr>
          <a:xfrm>
            <a:off x="7327617" y="4088228"/>
            <a:ext cx="882501" cy="246221"/>
          </a:xfrm>
          <a:prstGeom prst="rect">
            <a:avLst/>
          </a:prstGeom>
          <a:noFill/>
          <a:ln>
            <a:noFill/>
          </a:ln>
        </p:spPr>
        <p:txBody>
          <a:bodyPr wrap="square" rtlCol="0">
            <a:spAutoFit/>
          </a:bodyPr>
          <a:lstStyle/>
          <a:p>
            <a:pPr algn="ctr"/>
            <a:r>
              <a:rPr lang="en-US" sz="1000" dirty="0">
                <a:solidFill>
                  <a:prstClr val="white">
                    <a:lumMod val="85000"/>
                  </a:prstClr>
                </a:solidFill>
                <a:latin typeface="Segoe Condensed" pitchFamily="34" charset="0"/>
              </a:rPr>
              <a:t>dishwasher</a:t>
            </a:r>
          </a:p>
        </p:txBody>
      </p:sp>
      <p:sp>
        <p:nvSpPr>
          <p:cNvPr id="169" name="Rounded Rectangle 130"/>
          <p:cNvSpPr/>
          <p:nvPr/>
        </p:nvSpPr>
        <p:spPr>
          <a:xfrm>
            <a:off x="399169" y="4800249"/>
            <a:ext cx="313101" cy="146401"/>
          </a:xfrm>
          <a:prstGeom prst="roundRect">
            <a:avLst>
              <a:gd name="adj" fmla="val 50000"/>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0" name="Oval 169"/>
          <p:cNvSpPr/>
          <p:nvPr/>
        </p:nvSpPr>
        <p:spPr>
          <a:xfrm>
            <a:off x="451010" y="4756555"/>
            <a:ext cx="212445" cy="78181"/>
          </a:xfrm>
          <a:prstGeom prst="ellipse">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4" name="Rounded Rectangle 130"/>
          <p:cNvSpPr/>
          <p:nvPr/>
        </p:nvSpPr>
        <p:spPr>
          <a:xfrm>
            <a:off x="1668227" y="4733807"/>
            <a:ext cx="104892" cy="146849"/>
          </a:xfrm>
          <a:prstGeom prst="round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5" name="Rectangle 174"/>
          <p:cNvSpPr>
            <a:spLocks noChangeAspect="1"/>
          </p:cNvSpPr>
          <p:nvPr/>
        </p:nvSpPr>
        <p:spPr>
          <a:xfrm>
            <a:off x="1701006" y="4668249"/>
            <a:ext cx="41957" cy="41957"/>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sp>
        <p:nvSpPr>
          <p:cNvPr id="176" name="Rectangle 175"/>
          <p:cNvSpPr/>
          <p:nvPr/>
        </p:nvSpPr>
        <p:spPr>
          <a:xfrm>
            <a:off x="1591743" y="4832143"/>
            <a:ext cx="262231" cy="131116"/>
          </a:xfrm>
          <a:prstGeom prst="rect">
            <a:avLst/>
          </a:prstGeom>
          <a:solidFill>
            <a:schemeClr val="tx1">
              <a:lumMod val="75000"/>
              <a:lumOff val="25000"/>
            </a:schemeClr>
          </a:solidFill>
          <a:ln>
            <a:solidFill>
              <a:schemeClr val="bg1">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1000">
              <a:solidFill>
                <a:prstClr val="black"/>
              </a:solidFill>
            </a:endParaRPr>
          </a:p>
        </p:txBody>
      </p:sp>
      <p:cxnSp>
        <p:nvCxnSpPr>
          <p:cNvPr id="177" name="Straight Arrow Connector 6"/>
          <p:cNvCxnSpPr/>
          <p:nvPr/>
        </p:nvCxnSpPr>
        <p:spPr>
          <a:xfrm>
            <a:off x="326066" y="4493979"/>
            <a:ext cx="699282" cy="1822"/>
          </a:xfrm>
          <a:prstGeom prst="straightConnector1">
            <a:avLst/>
          </a:prstGeom>
          <a:ln w="28575">
            <a:solidFill>
              <a:schemeClr val="bg1">
                <a:lumMod val="9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178" name="TextBox 7"/>
          <p:cNvSpPr txBox="1"/>
          <p:nvPr/>
        </p:nvSpPr>
        <p:spPr>
          <a:xfrm>
            <a:off x="0" y="3687677"/>
            <a:ext cx="1219200" cy="738664"/>
          </a:xfrm>
          <a:prstGeom prst="rect">
            <a:avLst/>
          </a:prstGeom>
          <a:noFill/>
        </p:spPr>
        <p:txBody>
          <a:bodyPr wrap="square" lIns="91369" tIns="45685" rIns="91369" bIns="45685" rtlCol="0">
            <a:spAutoFit/>
          </a:bodyPr>
          <a:lstStyle/>
          <a:p>
            <a:pPr algn="ctr"/>
            <a:r>
              <a:rPr lang="en-US" sz="1400" dirty="0">
                <a:solidFill>
                  <a:prstClr val="white">
                    <a:lumMod val="95000"/>
                  </a:prstClr>
                </a:solidFill>
              </a:rPr>
              <a:t>incoming cold water from supply line</a:t>
            </a:r>
          </a:p>
        </p:txBody>
      </p:sp>
      <p:sp>
        <p:nvSpPr>
          <p:cNvPr id="179" name="TextBox 178"/>
          <p:cNvSpPr txBox="1"/>
          <p:nvPr/>
        </p:nvSpPr>
        <p:spPr>
          <a:xfrm>
            <a:off x="7082056" y="2971800"/>
            <a:ext cx="1223744" cy="400110"/>
          </a:xfrm>
          <a:prstGeom prst="rect">
            <a:avLst/>
          </a:prstGeom>
          <a:noFill/>
          <a:ln>
            <a:noFill/>
          </a:ln>
        </p:spPr>
        <p:txBody>
          <a:bodyPr wrap="square" lIns="91369" tIns="45685" rIns="91369" bIns="45685" rtlCol="0">
            <a:spAutoFit/>
          </a:bodyPr>
          <a:lstStyle/>
          <a:p>
            <a:pPr algn="ctr"/>
            <a:r>
              <a:rPr lang="en-US" sz="2000" b="1" dirty="0">
                <a:solidFill>
                  <a:prstClr val="white">
                    <a:lumMod val="85000"/>
                  </a:prstClr>
                </a:solidFill>
                <a:latin typeface="Segoe Condensed" pitchFamily="34" charset="0"/>
              </a:rPr>
              <a:t>kitchen</a:t>
            </a:r>
          </a:p>
        </p:txBody>
      </p:sp>
      <p:cxnSp>
        <p:nvCxnSpPr>
          <p:cNvPr id="161" name="Straight Connector 160"/>
          <p:cNvCxnSpPr/>
          <p:nvPr/>
        </p:nvCxnSpPr>
        <p:spPr>
          <a:xfrm rot="5400000" flipH="1" flipV="1">
            <a:off x="3185219" y="5094420"/>
            <a:ext cx="1298648" cy="1822"/>
          </a:xfrm>
          <a:prstGeom prst="line">
            <a:avLst/>
          </a:prstGeom>
          <a:ln w="57150">
            <a:prstDash val="sysDot"/>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rot="5400000" flipH="1" flipV="1">
            <a:off x="4103027" y="4528317"/>
            <a:ext cx="249725" cy="1822"/>
          </a:xfrm>
          <a:prstGeom prst="line">
            <a:avLst/>
          </a:prstGeom>
          <a:ln w="57150">
            <a:solidFill>
              <a:srgbClr val="C00000"/>
            </a:solidFill>
            <a:prstDash val="sysDot"/>
          </a:ln>
        </p:spPr>
        <p:style>
          <a:lnRef idx="1">
            <a:schemeClr val="accent1"/>
          </a:lnRef>
          <a:fillRef idx="0">
            <a:schemeClr val="accent1"/>
          </a:fillRef>
          <a:effectRef idx="0">
            <a:schemeClr val="accent1"/>
          </a:effectRef>
          <a:fontRef idx="minor">
            <a:schemeClr val="tx1"/>
          </a:fontRef>
        </p:style>
      </p:cxnSp>
      <p:sp>
        <p:nvSpPr>
          <p:cNvPr id="2" name="Oval 1"/>
          <p:cNvSpPr/>
          <p:nvPr/>
        </p:nvSpPr>
        <p:spPr>
          <a:xfrm>
            <a:off x="6347699" y="1219200"/>
            <a:ext cx="951761" cy="935929"/>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7" name="Group 116"/>
          <p:cNvGrpSpPr/>
          <p:nvPr/>
        </p:nvGrpSpPr>
        <p:grpSpPr>
          <a:xfrm>
            <a:off x="1464945" y="1396367"/>
            <a:ext cx="1968262" cy="2047876"/>
            <a:chOff x="1457325" y="1381126"/>
            <a:chExt cx="1968262" cy="2047876"/>
          </a:xfrm>
        </p:grpSpPr>
        <p:sp>
          <p:nvSpPr>
            <p:cNvPr id="118" name="Freeform 117"/>
            <p:cNvSpPr/>
            <p:nvPr/>
          </p:nvSpPr>
          <p:spPr>
            <a:xfrm>
              <a:off x="2867024" y="1381126"/>
              <a:ext cx="558563" cy="2047876"/>
            </a:xfrm>
            <a:custGeom>
              <a:avLst/>
              <a:gdLst>
                <a:gd name="connsiteX0" fmla="*/ 0 w 573206"/>
                <a:gd name="connsiteY0" fmla="*/ 0 h 1978925"/>
                <a:gd name="connsiteX1" fmla="*/ 573206 w 573206"/>
                <a:gd name="connsiteY1" fmla="*/ 1146412 h 1978925"/>
                <a:gd name="connsiteX2" fmla="*/ 559558 w 573206"/>
                <a:gd name="connsiteY2" fmla="*/ 1337480 h 1978925"/>
                <a:gd name="connsiteX3" fmla="*/ 0 w 573206"/>
                <a:gd name="connsiteY3" fmla="*/ 1978925 h 1978925"/>
                <a:gd name="connsiteX4" fmla="*/ 0 w 573206"/>
                <a:gd name="connsiteY4" fmla="*/ 0 h 1978925"/>
                <a:gd name="connsiteX0" fmla="*/ 0 w 606188"/>
                <a:gd name="connsiteY0" fmla="*/ 0 h 2075597"/>
                <a:gd name="connsiteX1" fmla="*/ 606188 w 606188"/>
                <a:gd name="connsiteY1" fmla="*/ 1243084 h 2075597"/>
                <a:gd name="connsiteX2" fmla="*/ 592540 w 606188"/>
                <a:gd name="connsiteY2" fmla="*/ 1434152 h 2075597"/>
                <a:gd name="connsiteX3" fmla="*/ 32982 w 606188"/>
                <a:gd name="connsiteY3" fmla="*/ 2075597 h 2075597"/>
                <a:gd name="connsiteX4" fmla="*/ 0 w 606188"/>
                <a:gd name="connsiteY4" fmla="*/ 0 h 2075597"/>
                <a:gd name="connsiteX0" fmla="*/ 0 w 606188"/>
                <a:gd name="connsiteY0" fmla="*/ 0 h 2133600"/>
                <a:gd name="connsiteX1" fmla="*/ 606188 w 606188"/>
                <a:gd name="connsiteY1" fmla="*/ 1243084 h 2133600"/>
                <a:gd name="connsiteX2" fmla="*/ 592540 w 606188"/>
                <a:gd name="connsiteY2" fmla="*/ 1434152 h 2133600"/>
                <a:gd name="connsiteX3" fmla="*/ 76200 w 606188"/>
                <a:gd name="connsiteY3" fmla="*/ 2133600 h 2133600"/>
                <a:gd name="connsiteX4" fmla="*/ 0 w 606188"/>
                <a:gd name="connsiteY4" fmla="*/ 0 h 2133600"/>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606188"/>
                <a:gd name="connsiteY0" fmla="*/ 0 h 2057401"/>
                <a:gd name="connsiteX1" fmla="*/ 606188 w 606188"/>
                <a:gd name="connsiteY1" fmla="*/ 1166885 h 2057401"/>
                <a:gd name="connsiteX2" fmla="*/ 592540 w 606188"/>
                <a:gd name="connsiteY2" fmla="*/ 1357953 h 2057401"/>
                <a:gd name="connsiteX3" fmla="*/ 76200 w 606188"/>
                <a:gd name="connsiteY3" fmla="*/ 2057401 h 2057401"/>
                <a:gd name="connsiteX4" fmla="*/ 0 w 6061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29988"/>
                <a:gd name="connsiteY0" fmla="*/ 0 h 2057401"/>
                <a:gd name="connsiteX1" fmla="*/ 529988 w 529988"/>
                <a:gd name="connsiteY1" fmla="*/ 1166885 h 2057401"/>
                <a:gd name="connsiteX2" fmla="*/ 516340 w 529988"/>
                <a:gd name="connsiteY2" fmla="*/ 1357953 h 2057401"/>
                <a:gd name="connsiteX3" fmla="*/ 0 w 529988"/>
                <a:gd name="connsiteY3" fmla="*/ 2057401 h 2057401"/>
                <a:gd name="connsiteX4" fmla="*/ 0 w 529988"/>
                <a:gd name="connsiteY4" fmla="*/ 0 h 2057401"/>
                <a:gd name="connsiteX0" fmla="*/ 0 w 558563"/>
                <a:gd name="connsiteY0" fmla="*/ 0 h 2047876"/>
                <a:gd name="connsiteX1" fmla="*/ 558563 w 558563"/>
                <a:gd name="connsiteY1" fmla="*/ 1157360 h 2047876"/>
                <a:gd name="connsiteX2" fmla="*/ 544915 w 558563"/>
                <a:gd name="connsiteY2" fmla="*/ 1348428 h 2047876"/>
                <a:gd name="connsiteX3" fmla="*/ 28575 w 558563"/>
                <a:gd name="connsiteY3" fmla="*/ 2047876 h 2047876"/>
                <a:gd name="connsiteX4" fmla="*/ 0 w 558563"/>
                <a:gd name="connsiteY4" fmla="*/ 0 h 2047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8563" h="2047876">
                  <a:moveTo>
                    <a:pt x="0" y="0"/>
                  </a:moveTo>
                  <a:lnTo>
                    <a:pt x="558563" y="1157360"/>
                  </a:lnTo>
                  <a:lnTo>
                    <a:pt x="544915" y="1348428"/>
                  </a:lnTo>
                  <a:lnTo>
                    <a:pt x="28575" y="2047876"/>
                  </a:lnTo>
                  <a:lnTo>
                    <a:pt x="0" y="0"/>
                  </a:lnTo>
                  <a:close/>
                </a:path>
              </a:pathLst>
            </a:custGeom>
            <a:solidFill>
              <a:schemeClr val="accent3">
                <a:lumMod val="60000"/>
                <a:lumOff val="40000"/>
                <a:alpha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125" name="Picture 124" descr="C:\research\projects\HomeSensing\Water\Pictures\2009_04_14 - Jon's Home Deployment\IMG_9321 (1024x768).jpg"/>
            <p:cNvPicPr>
              <a:picLocks noChangeAspect="1" noChangeArrowheads="1"/>
            </p:cNvPicPr>
            <p:nvPr/>
          </p:nvPicPr>
          <p:blipFill>
            <a:blip r:embed="rId3" cstate="print"/>
            <a:srcRect l="29470" t="4634" r="27085" b="14268"/>
            <a:stretch>
              <a:fillRect/>
            </a:stretch>
          </p:blipFill>
          <p:spPr bwMode="auto">
            <a:xfrm>
              <a:off x="1457325" y="1400175"/>
              <a:ext cx="1447800" cy="2026920"/>
            </a:xfrm>
            <a:prstGeom prst="rect">
              <a:avLst/>
            </a:prstGeom>
            <a:solidFill>
              <a:schemeClr val="accent3">
                <a:lumMod val="60000"/>
                <a:lumOff val="40000"/>
                <a:alpha val="65000"/>
              </a:schemeClr>
            </a:solidFill>
            <a:ln>
              <a:noFill/>
            </a:ln>
          </p:spPr>
        </p:pic>
      </p:grpSp>
      <p:sp>
        <p:nvSpPr>
          <p:cNvPr id="136" name="Oval 135"/>
          <p:cNvSpPr/>
          <p:nvPr/>
        </p:nvSpPr>
        <p:spPr>
          <a:xfrm>
            <a:off x="5558885" y="1739487"/>
            <a:ext cx="951761" cy="935929"/>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Oval 137"/>
          <p:cNvSpPr/>
          <p:nvPr/>
        </p:nvSpPr>
        <p:spPr>
          <a:xfrm>
            <a:off x="7100639" y="1784954"/>
            <a:ext cx="1662376" cy="935929"/>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Oval 138"/>
          <p:cNvSpPr/>
          <p:nvPr/>
        </p:nvSpPr>
        <p:spPr>
          <a:xfrm>
            <a:off x="6096164" y="3045234"/>
            <a:ext cx="1249489" cy="935929"/>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Oval 148"/>
          <p:cNvSpPr/>
          <p:nvPr/>
        </p:nvSpPr>
        <p:spPr>
          <a:xfrm>
            <a:off x="7108098" y="3373056"/>
            <a:ext cx="1436391" cy="1156172"/>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Oval 149"/>
          <p:cNvSpPr/>
          <p:nvPr/>
        </p:nvSpPr>
        <p:spPr>
          <a:xfrm>
            <a:off x="7955037" y="5049226"/>
            <a:ext cx="951761" cy="935929"/>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Oval 154"/>
          <p:cNvSpPr/>
          <p:nvPr/>
        </p:nvSpPr>
        <p:spPr>
          <a:xfrm>
            <a:off x="7082210" y="4876800"/>
            <a:ext cx="951761" cy="935929"/>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Oval 165"/>
          <p:cNvSpPr/>
          <p:nvPr/>
        </p:nvSpPr>
        <p:spPr>
          <a:xfrm>
            <a:off x="5961666" y="4705511"/>
            <a:ext cx="951761" cy="935929"/>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Oval 167"/>
          <p:cNvSpPr/>
          <p:nvPr/>
        </p:nvSpPr>
        <p:spPr>
          <a:xfrm>
            <a:off x="4574924" y="5252274"/>
            <a:ext cx="1436391" cy="1156172"/>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rot="14400000">
            <a:off x="5032496" y="1724055"/>
            <a:ext cx="533400" cy="618410"/>
            <a:chOff x="9525000" y="3405708"/>
            <a:chExt cx="533400" cy="618410"/>
          </a:xfrm>
        </p:grpSpPr>
        <p:sp>
          <p:nvSpPr>
            <p:cNvPr id="3" name="Arc 2"/>
            <p:cNvSpPr/>
            <p:nvPr/>
          </p:nvSpPr>
          <p:spPr>
            <a:xfrm>
              <a:off x="9525000" y="3646809"/>
              <a:ext cx="228600" cy="377309"/>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3" name="Arc 172"/>
            <p:cNvSpPr/>
            <p:nvPr/>
          </p:nvSpPr>
          <p:spPr>
            <a:xfrm>
              <a:off x="9677400" y="3405708"/>
              <a:ext cx="381000" cy="587173"/>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0" name="Arc 179"/>
            <p:cNvSpPr/>
            <p:nvPr/>
          </p:nvSpPr>
          <p:spPr>
            <a:xfrm>
              <a:off x="9582150" y="3531806"/>
              <a:ext cx="342900" cy="490720"/>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81" name="Group 180"/>
          <p:cNvGrpSpPr/>
          <p:nvPr/>
        </p:nvGrpSpPr>
        <p:grpSpPr>
          <a:xfrm rot="14400000">
            <a:off x="5557701" y="3121600"/>
            <a:ext cx="533400" cy="618410"/>
            <a:chOff x="9525000" y="3405708"/>
            <a:chExt cx="533400" cy="618410"/>
          </a:xfrm>
        </p:grpSpPr>
        <p:sp>
          <p:nvSpPr>
            <p:cNvPr id="182" name="Arc 181"/>
            <p:cNvSpPr/>
            <p:nvPr/>
          </p:nvSpPr>
          <p:spPr>
            <a:xfrm>
              <a:off x="9525000" y="3646809"/>
              <a:ext cx="228600" cy="377309"/>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3" name="Arc 182"/>
            <p:cNvSpPr/>
            <p:nvPr/>
          </p:nvSpPr>
          <p:spPr>
            <a:xfrm>
              <a:off x="9677400" y="3405708"/>
              <a:ext cx="381000" cy="587173"/>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4" name="Arc 183"/>
            <p:cNvSpPr/>
            <p:nvPr/>
          </p:nvSpPr>
          <p:spPr>
            <a:xfrm>
              <a:off x="9582150" y="3531806"/>
              <a:ext cx="342900" cy="490720"/>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85" name="Group 184"/>
          <p:cNvGrpSpPr/>
          <p:nvPr/>
        </p:nvGrpSpPr>
        <p:grpSpPr>
          <a:xfrm rot="14400000">
            <a:off x="6648839" y="4164594"/>
            <a:ext cx="533400" cy="618410"/>
            <a:chOff x="9525000" y="3405708"/>
            <a:chExt cx="533400" cy="618410"/>
          </a:xfrm>
        </p:grpSpPr>
        <p:sp>
          <p:nvSpPr>
            <p:cNvPr id="186" name="Arc 185"/>
            <p:cNvSpPr/>
            <p:nvPr/>
          </p:nvSpPr>
          <p:spPr>
            <a:xfrm>
              <a:off x="9525000" y="3646809"/>
              <a:ext cx="228600" cy="377309"/>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7" name="Arc 186"/>
            <p:cNvSpPr/>
            <p:nvPr/>
          </p:nvSpPr>
          <p:spPr>
            <a:xfrm>
              <a:off x="9677400" y="3405708"/>
              <a:ext cx="381000" cy="587173"/>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88" name="Arc 187"/>
            <p:cNvSpPr/>
            <p:nvPr/>
          </p:nvSpPr>
          <p:spPr>
            <a:xfrm>
              <a:off x="9582150" y="3531806"/>
              <a:ext cx="342900" cy="490720"/>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189" name="Group 188"/>
          <p:cNvGrpSpPr/>
          <p:nvPr/>
        </p:nvGrpSpPr>
        <p:grpSpPr>
          <a:xfrm rot="14400000">
            <a:off x="5033731" y="4676655"/>
            <a:ext cx="533400" cy="618410"/>
            <a:chOff x="9525000" y="3405708"/>
            <a:chExt cx="533400" cy="618410"/>
          </a:xfrm>
        </p:grpSpPr>
        <p:sp>
          <p:nvSpPr>
            <p:cNvPr id="190" name="Arc 189"/>
            <p:cNvSpPr/>
            <p:nvPr/>
          </p:nvSpPr>
          <p:spPr>
            <a:xfrm>
              <a:off x="9525000" y="3646809"/>
              <a:ext cx="228600" cy="377309"/>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91" name="Arc 190"/>
            <p:cNvSpPr/>
            <p:nvPr/>
          </p:nvSpPr>
          <p:spPr>
            <a:xfrm>
              <a:off x="9677400" y="3405708"/>
              <a:ext cx="381000" cy="587173"/>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92" name="Arc 191"/>
            <p:cNvSpPr/>
            <p:nvPr/>
          </p:nvSpPr>
          <p:spPr>
            <a:xfrm>
              <a:off x="9582150" y="3531806"/>
              <a:ext cx="342900" cy="490720"/>
            </a:xfrm>
            <a:prstGeom prst="arc">
              <a:avLst/>
            </a:prstGeom>
            <a:ln w="28575">
              <a:solidFill>
                <a:srgbClr val="FFC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Tree>
    <p:extLst>
      <p:ext uri="{BB962C8B-B14F-4D97-AF65-F5344CB8AC3E}">
        <p14:creationId xmlns:p14="http://schemas.microsoft.com/office/powerpoint/2010/main" val="3624437206"/>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par>
                          <p:cTn id="12" fill="hold">
                            <p:stCondLst>
                              <p:cond delay="500"/>
                            </p:stCondLst>
                            <p:childTnLst>
                              <p:par>
                                <p:cTn id="13" presetID="10" presetClass="entr" presetSubtype="0" fill="hold" grpId="0" nodeType="after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fade">
                                      <p:cBhvr>
                                        <p:cTn id="15" dur="100"/>
                                        <p:tgtEl>
                                          <p:spTgt spid="136"/>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138"/>
                                        </p:tgtEl>
                                        <p:attrNameLst>
                                          <p:attrName>style.visibility</p:attrName>
                                        </p:attrNameLst>
                                      </p:cBhvr>
                                      <p:to>
                                        <p:strVal val="visible"/>
                                      </p:to>
                                    </p:set>
                                    <p:animEffect transition="in" filter="fade">
                                      <p:cBhvr>
                                        <p:cTn id="19" dur="100"/>
                                        <p:tgtEl>
                                          <p:spTgt spid="138"/>
                                        </p:tgtEl>
                                      </p:cBhvr>
                                    </p:animEffect>
                                  </p:childTnLst>
                                </p:cTn>
                              </p:par>
                            </p:childTnLst>
                          </p:cTn>
                        </p:par>
                        <p:par>
                          <p:cTn id="20" fill="hold">
                            <p:stCondLst>
                              <p:cond delay="700"/>
                            </p:stCondLst>
                            <p:childTnLst>
                              <p:par>
                                <p:cTn id="21" presetID="10" presetClass="entr" presetSubtype="0" fill="hold" grpId="0" nodeType="afterEffect">
                                  <p:stCondLst>
                                    <p:cond delay="0"/>
                                  </p:stCondLst>
                                  <p:childTnLst>
                                    <p:set>
                                      <p:cBhvr>
                                        <p:cTn id="22" dur="1" fill="hold">
                                          <p:stCondLst>
                                            <p:cond delay="0"/>
                                          </p:stCondLst>
                                        </p:cTn>
                                        <p:tgtEl>
                                          <p:spTgt spid="139"/>
                                        </p:tgtEl>
                                        <p:attrNameLst>
                                          <p:attrName>style.visibility</p:attrName>
                                        </p:attrNameLst>
                                      </p:cBhvr>
                                      <p:to>
                                        <p:strVal val="visible"/>
                                      </p:to>
                                    </p:set>
                                    <p:animEffect transition="in" filter="fade">
                                      <p:cBhvr>
                                        <p:cTn id="23" dur="100"/>
                                        <p:tgtEl>
                                          <p:spTgt spid="139"/>
                                        </p:tgtEl>
                                      </p:cBhvr>
                                    </p:animEffect>
                                  </p:childTnLst>
                                </p:cTn>
                              </p:par>
                            </p:childTnLst>
                          </p:cTn>
                        </p:par>
                        <p:par>
                          <p:cTn id="24" fill="hold">
                            <p:stCondLst>
                              <p:cond delay="800"/>
                            </p:stCondLst>
                            <p:childTnLst>
                              <p:par>
                                <p:cTn id="25" presetID="10" presetClass="entr" presetSubtype="0" fill="hold" grpId="0" nodeType="afterEffect">
                                  <p:stCondLst>
                                    <p:cond delay="0"/>
                                  </p:stCondLst>
                                  <p:childTnLst>
                                    <p:set>
                                      <p:cBhvr>
                                        <p:cTn id="26" dur="1" fill="hold">
                                          <p:stCondLst>
                                            <p:cond delay="0"/>
                                          </p:stCondLst>
                                        </p:cTn>
                                        <p:tgtEl>
                                          <p:spTgt spid="149"/>
                                        </p:tgtEl>
                                        <p:attrNameLst>
                                          <p:attrName>style.visibility</p:attrName>
                                        </p:attrNameLst>
                                      </p:cBhvr>
                                      <p:to>
                                        <p:strVal val="visible"/>
                                      </p:to>
                                    </p:set>
                                    <p:animEffect transition="in" filter="fade">
                                      <p:cBhvr>
                                        <p:cTn id="27" dur="100"/>
                                        <p:tgtEl>
                                          <p:spTgt spid="149"/>
                                        </p:tgtEl>
                                      </p:cBhvr>
                                    </p:animEffect>
                                  </p:childTnLst>
                                </p:cTn>
                              </p:par>
                            </p:childTnLst>
                          </p:cTn>
                        </p:par>
                        <p:par>
                          <p:cTn id="28" fill="hold">
                            <p:stCondLst>
                              <p:cond delay="900"/>
                            </p:stCondLst>
                            <p:childTnLst>
                              <p:par>
                                <p:cTn id="29" presetID="10" presetClass="entr" presetSubtype="0" fill="hold" grpId="0" nodeType="afterEffect">
                                  <p:stCondLst>
                                    <p:cond delay="0"/>
                                  </p:stCondLst>
                                  <p:childTnLst>
                                    <p:set>
                                      <p:cBhvr>
                                        <p:cTn id="30" dur="1" fill="hold">
                                          <p:stCondLst>
                                            <p:cond delay="0"/>
                                          </p:stCondLst>
                                        </p:cTn>
                                        <p:tgtEl>
                                          <p:spTgt spid="150"/>
                                        </p:tgtEl>
                                        <p:attrNameLst>
                                          <p:attrName>style.visibility</p:attrName>
                                        </p:attrNameLst>
                                      </p:cBhvr>
                                      <p:to>
                                        <p:strVal val="visible"/>
                                      </p:to>
                                    </p:set>
                                    <p:animEffect transition="in" filter="fade">
                                      <p:cBhvr>
                                        <p:cTn id="31" dur="100"/>
                                        <p:tgtEl>
                                          <p:spTgt spid="150"/>
                                        </p:tgtEl>
                                      </p:cBhvr>
                                    </p:animEffect>
                                  </p:childTnLst>
                                </p:cTn>
                              </p:par>
                            </p:childTnLst>
                          </p:cTn>
                        </p:par>
                        <p:par>
                          <p:cTn id="32" fill="hold">
                            <p:stCondLst>
                              <p:cond delay="1000"/>
                            </p:stCondLst>
                            <p:childTnLst>
                              <p:par>
                                <p:cTn id="33" presetID="10" presetClass="entr" presetSubtype="0" fill="hold" grpId="0" nodeType="afterEffect">
                                  <p:stCondLst>
                                    <p:cond delay="0"/>
                                  </p:stCondLst>
                                  <p:childTnLst>
                                    <p:set>
                                      <p:cBhvr>
                                        <p:cTn id="34" dur="1" fill="hold">
                                          <p:stCondLst>
                                            <p:cond delay="0"/>
                                          </p:stCondLst>
                                        </p:cTn>
                                        <p:tgtEl>
                                          <p:spTgt spid="155"/>
                                        </p:tgtEl>
                                        <p:attrNameLst>
                                          <p:attrName>style.visibility</p:attrName>
                                        </p:attrNameLst>
                                      </p:cBhvr>
                                      <p:to>
                                        <p:strVal val="visible"/>
                                      </p:to>
                                    </p:set>
                                    <p:animEffect transition="in" filter="fade">
                                      <p:cBhvr>
                                        <p:cTn id="35" dur="100"/>
                                        <p:tgtEl>
                                          <p:spTgt spid="155"/>
                                        </p:tgtEl>
                                      </p:cBhvr>
                                    </p:animEffect>
                                  </p:childTnLst>
                                </p:cTn>
                              </p:par>
                            </p:childTnLst>
                          </p:cTn>
                        </p:par>
                        <p:par>
                          <p:cTn id="36" fill="hold">
                            <p:stCondLst>
                              <p:cond delay="1100"/>
                            </p:stCondLst>
                            <p:childTnLst>
                              <p:par>
                                <p:cTn id="37" presetID="10" presetClass="entr" presetSubtype="0" fill="hold" grpId="0" nodeType="afterEffect">
                                  <p:stCondLst>
                                    <p:cond delay="0"/>
                                  </p:stCondLst>
                                  <p:childTnLst>
                                    <p:set>
                                      <p:cBhvr>
                                        <p:cTn id="38" dur="1" fill="hold">
                                          <p:stCondLst>
                                            <p:cond delay="0"/>
                                          </p:stCondLst>
                                        </p:cTn>
                                        <p:tgtEl>
                                          <p:spTgt spid="166"/>
                                        </p:tgtEl>
                                        <p:attrNameLst>
                                          <p:attrName>style.visibility</p:attrName>
                                        </p:attrNameLst>
                                      </p:cBhvr>
                                      <p:to>
                                        <p:strVal val="visible"/>
                                      </p:to>
                                    </p:set>
                                    <p:animEffect transition="in" filter="fade">
                                      <p:cBhvr>
                                        <p:cTn id="39" dur="100"/>
                                        <p:tgtEl>
                                          <p:spTgt spid="166"/>
                                        </p:tgtEl>
                                      </p:cBhvr>
                                    </p:animEffect>
                                  </p:childTnLst>
                                </p:cTn>
                              </p:par>
                            </p:childTnLst>
                          </p:cTn>
                        </p:par>
                        <p:par>
                          <p:cTn id="40" fill="hold">
                            <p:stCondLst>
                              <p:cond delay="1200"/>
                            </p:stCondLst>
                            <p:childTnLst>
                              <p:par>
                                <p:cTn id="41" presetID="10" presetClass="entr" presetSubtype="0" fill="hold" grpId="0" nodeType="afterEffect">
                                  <p:stCondLst>
                                    <p:cond delay="0"/>
                                  </p:stCondLst>
                                  <p:childTnLst>
                                    <p:set>
                                      <p:cBhvr>
                                        <p:cTn id="42" dur="1" fill="hold">
                                          <p:stCondLst>
                                            <p:cond delay="0"/>
                                          </p:stCondLst>
                                        </p:cTn>
                                        <p:tgtEl>
                                          <p:spTgt spid="168"/>
                                        </p:tgtEl>
                                        <p:attrNameLst>
                                          <p:attrName>style.visibility</p:attrName>
                                        </p:attrNameLst>
                                      </p:cBhvr>
                                      <p:to>
                                        <p:strVal val="visible"/>
                                      </p:to>
                                    </p:set>
                                    <p:animEffect transition="in" filter="fade">
                                      <p:cBhvr>
                                        <p:cTn id="43" dur="100"/>
                                        <p:tgtEl>
                                          <p:spTgt spid="168"/>
                                        </p:tgtEl>
                                      </p:cBhvr>
                                    </p:animEffect>
                                  </p:childTnLst>
                                </p:cTn>
                              </p:par>
                            </p:childTnLst>
                          </p:cTn>
                        </p:par>
                        <p:par>
                          <p:cTn id="44" fill="hold">
                            <p:stCondLst>
                              <p:cond delay="1300"/>
                            </p:stCondLst>
                            <p:childTnLst>
                              <p:par>
                                <p:cTn id="45" presetID="22" presetClass="entr" presetSubtype="2"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wipe(right)">
                                      <p:cBhvr>
                                        <p:cTn id="47" dur="500"/>
                                        <p:tgtEl>
                                          <p:spTgt spid="4"/>
                                        </p:tgtEl>
                                      </p:cBhvr>
                                    </p:animEffect>
                                  </p:childTnLst>
                                </p:cTn>
                              </p:par>
                              <p:par>
                                <p:cTn id="48" presetID="26" presetClass="emph" presetSubtype="0" repeatCount="indefinite" fill="hold" nodeType="withEffect">
                                  <p:stCondLst>
                                    <p:cond delay="0"/>
                                  </p:stCondLst>
                                  <p:childTnLst>
                                    <p:animEffect transition="out" filter="fade">
                                      <p:cBhvr>
                                        <p:cTn id="49" dur="500" tmFilter="0, 0; .2, .5; .8, .5; 1, 0"/>
                                        <p:tgtEl>
                                          <p:spTgt spid="4"/>
                                        </p:tgtEl>
                                      </p:cBhvr>
                                    </p:animEffect>
                                    <p:animScale>
                                      <p:cBhvr>
                                        <p:cTn id="50" dur="250" autoRev="1" fill="hold"/>
                                        <p:tgtEl>
                                          <p:spTgt spid="4"/>
                                        </p:tgtEl>
                                      </p:cBhvr>
                                      <p:by x="105000" y="105000"/>
                                    </p:animScale>
                                  </p:childTnLst>
                                </p:cTn>
                              </p:par>
                              <p:par>
                                <p:cTn id="51" presetID="22" presetClass="entr" presetSubtype="2" fill="hold" nodeType="withEffect">
                                  <p:stCondLst>
                                    <p:cond delay="0"/>
                                  </p:stCondLst>
                                  <p:childTnLst>
                                    <p:set>
                                      <p:cBhvr>
                                        <p:cTn id="52" dur="1" fill="hold">
                                          <p:stCondLst>
                                            <p:cond delay="0"/>
                                          </p:stCondLst>
                                        </p:cTn>
                                        <p:tgtEl>
                                          <p:spTgt spid="181"/>
                                        </p:tgtEl>
                                        <p:attrNameLst>
                                          <p:attrName>style.visibility</p:attrName>
                                        </p:attrNameLst>
                                      </p:cBhvr>
                                      <p:to>
                                        <p:strVal val="visible"/>
                                      </p:to>
                                    </p:set>
                                    <p:animEffect transition="in" filter="wipe(right)">
                                      <p:cBhvr>
                                        <p:cTn id="53" dur="500"/>
                                        <p:tgtEl>
                                          <p:spTgt spid="181"/>
                                        </p:tgtEl>
                                      </p:cBhvr>
                                    </p:animEffect>
                                  </p:childTnLst>
                                </p:cTn>
                              </p:par>
                              <p:par>
                                <p:cTn id="54" presetID="26" presetClass="emph" presetSubtype="0" repeatCount="indefinite" fill="hold" nodeType="withEffect">
                                  <p:stCondLst>
                                    <p:cond delay="0"/>
                                  </p:stCondLst>
                                  <p:childTnLst>
                                    <p:animEffect transition="out" filter="fade">
                                      <p:cBhvr>
                                        <p:cTn id="55" dur="500" tmFilter="0, 0; .2, .5; .8, .5; 1, 0"/>
                                        <p:tgtEl>
                                          <p:spTgt spid="181"/>
                                        </p:tgtEl>
                                      </p:cBhvr>
                                    </p:animEffect>
                                    <p:animScale>
                                      <p:cBhvr>
                                        <p:cTn id="56" dur="250" autoRev="1" fill="hold"/>
                                        <p:tgtEl>
                                          <p:spTgt spid="181"/>
                                        </p:tgtEl>
                                      </p:cBhvr>
                                      <p:by x="105000" y="105000"/>
                                    </p:animScale>
                                  </p:childTnLst>
                                </p:cTn>
                              </p:par>
                              <p:par>
                                <p:cTn id="57" presetID="22" presetClass="entr" presetSubtype="2" fill="hold" nodeType="withEffect">
                                  <p:stCondLst>
                                    <p:cond delay="0"/>
                                  </p:stCondLst>
                                  <p:childTnLst>
                                    <p:set>
                                      <p:cBhvr>
                                        <p:cTn id="58" dur="1" fill="hold">
                                          <p:stCondLst>
                                            <p:cond delay="0"/>
                                          </p:stCondLst>
                                        </p:cTn>
                                        <p:tgtEl>
                                          <p:spTgt spid="185"/>
                                        </p:tgtEl>
                                        <p:attrNameLst>
                                          <p:attrName>style.visibility</p:attrName>
                                        </p:attrNameLst>
                                      </p:cBhvr>
                                      <p:to>
                                        <p:strVal val="visible"/>
                                      </p:to>
                                    </p:set>
                                    <p:animEffect transition="in" filter="wipe(right)">
                                      <p:cBhvr>
                                        <p:cTn id="59" dur="500"/>
                                        <p:tgtEl>
                                          <p:spTgt spid="185"/>
                                        </p:tgtEl>
                                      </p:cBhvr>
                                    </p:animEffect>
                                  </p:childTnLst>
                                </p:cTn>
                              </p:par>
                              <p:par>
                                <p:cTn id="60" presetID="26" presetClass="emph" presetSubtype="0" repeatCount="indefinite" fill="hold" nodeType="withEffect">
                                  <p:stCondLst>
                                    <p:cond delay="0"/>
                                  </p:stCondLst>
                                  <p:childTnLst>
                                    <p:animEffect transition="out" filter="fade">
                                      <p:cBhvr>
                                        <p:cTn id="61" dur="500" tmFilter="0, 0; .2, .5; .8, .5; 1, 0"/>
                                        <p:tgtEl>
                                          <p:spTgt spid="185"/>
                                        </p:tgtEl>
                                      </p:cBhvr>
                                    </p:animEffect>
                                    <p:animScale>
                                      <p:cBhvr>
                                        <p:cTn id="62" dur="250" autoRev="1" fill="hold"/>
                                        <p:tgtEl>
                                          <p:spTgt spid="185"/>
                                        </p:tgtEl>
                                      </p:cBhvr>
                                      <p:by x="105000" y="105000"/>
                                    </p:animScale>
                                  </p:childTnLst>
                                </p:cTn>
                              </p:par>
                              <p:par>
                                <p:cTn id="63" presetID="22" presetClass="entr" presetSubtype="2" fill="hold" nodeType="withEffect">
                                  <p:stCondLst>
                                    <p:cond delay="0"/>
                                  </p:stCondLst>
                                  <p:childTnLst>
                                    <p:set>
                                      <p:cBhvr>
                                        <p:cTn id="64" dur="1" fill="hold">
                                          <p:stCondLst>
                                            <p:cond delay="0"/>
                                          </p:stCondLst>
                                        </p:cTn>
                                        <p:tgtEl>
                                          <p:spTgt spid="189"/>
                                        </p:tgtEl>
                                        <p:attrNameLst>
                                          <p:attrName>style.visibility</p:attrName>
                                        </p:attrNameLst>
                                      </p:cBhvr>
                                      <p:to>
                                        <p:strVal val="visible"/>
                                      </p:to>
                                    </p:set>
                                    <p:animEffect transition="in" filter="wipe(right)">
                                      <p:cBhvr>
                                        <p:cTn id="65" dur="500"/>
                                        <p:tgtEl>
                                          <p:spTgt spid="189"/>
                                        </p:tgtEl>
                                      </p:cBhvr>
                                    </p:animEffect>
                                  </p:childTnLst>
                                </p:cTn>
                              </p:par>
                              <p:par>
                                <p:cTn id="66" presetID="26" presetClass="emph" presetSubtype="0" repeatCount="indefinite" fill="hold" nodeType="withEffect">
                                  <p:stCondLst>
                                    <p:cond delay="0"/>
                                  </p:stCondLst>
                                  <p:childTnLst>
                                    <p:animEffect transition="out" filter="fade">
                                      <p:cBhvr>
                                        <p:cTn id="67" dur="500" tmFilter="0, 0; .2, .5; .8, .5; 1, 0"/>
                                        <p:tgtEl>
                                          <p:spTgt spid="189"/>
                                        </p:tgtEl>
                                      </p:cBhvr>
                                    </p:animEffect>
                                    <p:animScale>
                                      <p:cBhvr>
                                        <p:cTn id="68" dur="250" autoRev="1" fill="hold"/>
                                        <p:tgtEl>
                                          <p:spTgt spid="189"/>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36" grpId="0" animBg="1"/>
      <p:bldP spid="138" grpId="0" animBg="1"/>
      <p:bldP spid="139" grpId="0" animBg="1"/>
      <p:bldP spid="149" grpId="0" animBg="1"/>
      <p:bldP spid="150" grpId="0" animBg="1"/>
      <p:bldP spid="155" grpId="0" animBg="1"/>
      <p:bldP spid="166" grpId="0" animBg="1"/>
      <p:bldP spid="168"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33400" y="2274838"/>
            <a:ext cx="8001000" cy="1323439"/>
          </a:xfrm>
          <a:prstGeom prst="rect">
            <a:avLst/>
          </a:prstGeom>
          <a:noFill/>
        </p:spPr>
        <p:txBody>
          <a:bodyPr wrap="square" rtlCol="0">
            <a:spAutoFit/>
          </a:bodyPr>
          <a:lstStyle/>
          <a:p>
            <a:pPr algn="ctr"/>
            <a:r>
              <a:rPr lang="en-US" sz="4000" dirty="0" smtClean="0">
                <a:solidFill>
                  <a:schemeClr val="bg1">
                    <a:lumMod val="95000"/>
                  </a:schemeClr>
                </a:solidFill>
                <a:latin typeface="Segoe UI Light" pitchFamily="34" charset="0"/>
              </a:rPr>
              <a:t>how can we obtain water usage labels at the </a:t>
            </a:r>
            <a:r>
              <a:rPr lang="en-US" sz="4000" dirty="0" smtClean="0">
                <a:solidFill>
                  <a:schemeClr val="bg1">
                    <a:lumMod val="95000"/>
                  </a:schemeClr>
                </a:solidFill>
                <a:latin typeface="Segoe UI Semibold" pitchFamily="34" charset="0"/>
              </a:rPr>
              <a:t>valve-level</a:t>
            </a:r>
            <a:r>
              <a:rPr lang="en-US" sz="4000" dirty="0" smtClean="0">
                <a:solidFill>
                  <a:schemeClr val="bg1">
                    <a:lumMod val="95000"/>
                  </a:schemeClr>
                </a:solidFill>
                <a:latin typeface="Segoe UI Light" pitchFamily="34" charset="0"/>
              </a:rPr>
              <a:t>?</a:t>
            </a:r>
          </a:p>
        </p:txBody>
      </p:sp>
    </p:spTree>
    <p:extLst>
      <p:ext uri="{BB962C8B-B14F-4D97-AF65-F5344CB8AC3E}">
        <p14:creationId xmlns:p14="http://schemas.microsoft.com/office/powerpoint/2010/main" val="1459878029"/>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61950" y="3105835"/>
            <a:ext cx="8420100" cy="646331"/>
          </a:xfrm>
          <a:prstGeom prst="rect">
            <a:avLst/>
          </a:prstGeom>
          <a:noFill/>
        </p:spPr>
        <p:txBody>
          <a:bodyPr wrap="square" rtlCol="0">
            <a:spAutoFit/>
          </a:bodyPr>
          <a:lstStyle/>
          <a:p>
            <a:pPr algn="ctr"/>
            <a:r>
              <a:rPr lang="en-US" sz="3600" dirty="0" smtClean="0">
                <a:solidFill>
                  <a:schemeClr val="bg1">
                    <a:lumMod val="95000"/>
                  </a:schemeClr>
                </a:solidFill>
                <a:latin typeface="Segoe UI Light" pitchFamily="34" charset="0"/>
              </a:rPr>
              <a:t>this is actually a challenging question…</a:t>
            </a:r>
          </a:p>
        </p:txBody>
      </p:sp>
    </p:spTree>
    <p:extLst>
      <p:ext uri="{BB962C8B-B14F-4D97-AF65-F5344CB8AC3E}">
        <p14:creationId xmlns:p14="http://schemas.microsoft.com/office/powerpoint/2010/main" val="4084811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149" name="Picture 5" descr="C:\research\projects\HomeSensing\Water\Source\Reflect\Prototyping\FixtureIcons\1010LP.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049000" y="2433583"/>
            <a:ext cx="3186787" cy="2489994"/>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C:\research\projects\HomeSensing\Water\Source\Reflect\Prototyping\FixtureIcons\1938.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449175" y="-2006600"/>
            <a:ext cx="1428750" cy="1428750"/>
          </a:xfrm>
          <a:prstGeom prst="rect">
            <a:avLst/>
          </a:prstGeom>
          <a:noFill/>
          <a:extLst>
            <a:ext uri="{909E8E84-426E-40DD-AFC4-6F175D3DCCD1}">
              <a14:hiddenFill xmlns:a14="http://schemas.microsoft.com/office/drawing/2010/main">
                <a:solidFill>
                  <a:srgbClr val="FFFFFF"/>
                </a:solidFill>
              </a14:hiddenFill>
            </a:ext>
          </a:extLst>
        </p:spPr>
      </p:pic>
      <p:pic>
        <p:nvPicPr>
          <p:cNvPr id="6154" name="Picture 10" descr="C:\research\projects\HomeSensing\Water\Source\Reflect\Prototyping\FixtureIcons\2010191cp-lf.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245225" y="-228600"/>
            <a:ext cx="5535613" cy="5535613"/>
          </a:xfrm>
          <a:prstGeom prst="rect">
            <a:avLst/>
          </a:prstGeom>
          <a:noFill/>
          <a:extLst>
            <a:ext uri="{909E8E84-426E-40DD-AFC4-6F175D3DCCD1}">
              <a14:hiddenFill xmlns:a14="http://schemas.microsoft.com/office/drawing/2010/main">
                <a:solidFill>
                  <a:srgbClr val="FFFFFF"/>
                </a:solidFill>
              </a14:hiddenFill>
            </a:ext>
          </a:extLst>
        </p:spPr>
      </p:pic>
      <p:pic>
        <p:nvPicPr>
          <p:cNvPr id="6155" name="Picture 11" descr="C:\research\projects\HomeSensing\Water\Source\Reflect\Prototyping\FixtureIcons\Camerist+Single+Handle+Lever+Kitchen+Faucet.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17419" y="6697293"/>
            <a:ext cx="5080000" cy="5080000"/>
          </a:xfrm>
          <a:prstGeom prst="rect">
            <a:avLst/>
          </a:prstGeom>
          <a:noFill/>
          <a:extLst>
            <a:ext uri="{909E8E84-426E-40DD-AFC4-6F175D3DCCD1}">
              <a14:hiddenFill xmlns:a14="http://schemas.microsoft.com/office/drawing/2010/main">
                <a:solidFill>
                  <a:srgbClr val="FFFFFF"/>
                </a:solidFill>
              </a14:hiddenFill>
            </a:ext>
          </a:extLst>
        </p:spPr>
      </p:pic>
      <p:pic>
        <p:nvPicPr>
          <p:cNvPr id="6156" name="Picture 12" descr="C:\research\projects\HomeSensing\Water\Source\Reflect\Prototyping\FixtureIcons\Camerist+Single+Handle+Lever+Kitchen+Faucet.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098936" y="7815373"/>
            <a:ext cx="5080000" cy="5080001"/>
          </a:xfrm>
          <a:prstGeom prst="rect">
            <a:avLst/>
          </a:prstGeom>
          <a:noFill/>
          <a:extLst>
            <a:ext uri="{909E8E84-426E-40DD-AFC4-6F175D3DCCD1}">
              <a14:hiddenFill xmlns:a14="http://schemas.microsoft.com/office/drawing/2010/main">
                <a:solidFill>
                  <a:srgbClr val="FFFFFF"/>
                </a:solidFill>
              </a14:hiddenFill>
            </a:ext>
          </a:extLst>
        </p:spPr>
      </p:pic>
      <p:pic>
        <p:nvPicPr>
          <p:cNvPr id="6157" name="Picture 13" descr="C:\research\projects\HomeSensing\Water\Source\Reflect\Prototyping\FixtureIcons\dishwasher.jp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223231" y="1053953"/>
            <a:ext cx="2139676" cy="2139676"/>
          </a:xfrm>
          <a:prstGeom prst="rect">
            <a:avLst/>
          </a:prstGeom>
          <a:noFill/>
          <a:extLst>
            <a:ext uri="{909E8E84-426E-40DD-AFC4-6F175D3DCCD1}">
              <a14:hiddenFill xmlns:a14="http://schemas.microsoft.com/office/drawing/2010/main">
                <a:solidFill>
                  <a:srgbClr val="FFFFFF"/>
                </a:solidFill>
              </a14:hiddenFill>
            </a:ext>
          </a:extLst>
        </p:spPr>
      </p:pic>
      <p:pic>
        <p:nvPicPr>
          <p:cNvPr id="6159" name="Picture 15" descr="C:\research\projects\HomeSensing\Water\Source\Reflect\Prototyping\FixtureIcons\KS8431DL_icon.jpg"/>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819411" y="4923577"/>
            <a:ext cx="1143000" cy="1143000"/>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2" descr="C:\research\thesis\JobTalk\images\bathroomsink.jpg"/>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1049000" y="8758744"/>
            <a:ext cx="1940503" cy="1219745"/>
          </a:xfrm>
          <a:prstGeom prst="rect">
            <a:avLst/>
          </a:prstGeom>
          <a:noFill/>
          <a:extLst>
            <a:ext uri="{909E8E84-426E-40DD-AFC4-6F175D3DCCD1}">
              <a14:hiddenFill xmlns:a14="http://schemas.microsoft.com/office/drawing/2010/main">
                <a:solidFill>
                  <a:srgbClr val="FFFFFF"/>
                </a:solidFill>
              </a14:hiddenFill>
            </a:ext>
          </a:extLst>
        </p:spPr>
      </p:pic>
      <p:pic>
        <p:nvPicPr>
          <p:cNvPr id="6146" name="Picture 2" descr="C:\research\projects\HomeSensing\Water\Source\Reflect\Prototyping\FixtureIcons\0109c_EH_toilet_Manfield_6_tcm14-101427.jpg"/>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00600" y="633559"/>
            <a:ext cx="1728837" cy="2259013"/>
          </a:xfrm>
          <a:prstGeom prst="rect">
            <a:avLst/>
          </a:prstGeom>
          <a:noFill/>
          <a:extLst>
            <a:ext uri="{909E8E84-426E-40DD-AFC4-6F175D3DCCD1}">
              <a14:hiddenFill xmlns:a14="http://schemas.microsoft.com/office/drawing/2010/main">
                <a:solidFill>
                  <a:srgbClr val="FFFFFF"/>
                </a:solidFill>
              </a14:hiddenFill>
            </a:ext>
          </a:extLst>
        </p:spPr>
      </p:pic>
      <p:pic>
        <p:nvPicPr>
          <p:cNvPr id="6152" name="Picture 8" descr="C:\research\projects\HomeSensing\Water\Source\Reflect\Prototyping\FixtureIcons\32459oooc (1).jpg"/>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534400" y="4632750"/>
            <a:ext cx="2810966" cy="3124201"/>
          </a:xfrm>
          <a:prstGeom prst="rect">
            <a:avLst/>
          </a:prstGeom>
          <a:noFill/>
          <a:extLst>
            <a:ext uri="{909E8E84-426E-40DD-AFC4-6F175D3DCCD1}">
              <a14:hiddenFill xmlns:a14="http://schemas.microsoft.com/office/drawing/2010/main">
                <a:solidFill>
                  <a:srgbClr val="FFFFFF"/>
                </a:solidFill>
              </a14:hiddenFill>
            </a:ext>
          </a:extLst>
        </p:spPr>
      </p:pic>
      <p:grpSp>
        <p:nvGrpSpPr>
          <p:cNvPr id="3" name="Group 2"/>
          <p:cNvGrpSpPr/>
          <p:nvPr/>
        </p:nvGrpSpPr>
        <p:grpSpPr>
          <a:xfrm>
            <a:off x="663671" y="1190843"/>
            <a:ext cx="7870729" cy="5133757"/>
            <a:chOff x="898909" y="202867"/>
            <a:chExt cx="7870729" cy="5133757"/>
          </a:xfrm>
        </p:grpSpPr>
        <p:pic>
          <p:nvPicPr>
            <p:cNvPr id="6148" name="Picture 4" descr="C:\research\projects\HomeSensing\Water\Source\Reflect\Prototyping\FixtureIcons\60cm-dishwasher.jpg"/>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553200" y="2883107"/>
              <a:ext cx="2040470" cy="2040470"/>
            </a:xfrm>
            <a:prstGeom prst="rect">
              <a:avLst/>
            </a:prstGeom>
            <a:noFill/>
            <a:extLst>
              <a:ext uri="{909E8E84-426E-40DD-AFC4-6F175D3DCCD1}">
                <a14:hiddenFill xmlns:a14="http://schemas.microsoft.com/office/drawing/2010/main">
                  <a:solidFill>
                    <a:srgbClr val="FFFFFF"/>
                  </a:solidFill>
                </a14:hiddenFill>
              </a:ext>
            </a:extLst>
          </p:spPr>
        </p:pic>
        <p:pic>
          <p:nvPicPr>
            <p:cNvPr id="6160" name="Picture 16" descr="C:\research\projects\HomeSensing\Water\Source\Reflect\Prototyping\FixtureIcons\529222.jpg"/>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18788" t="50000" r="18099"/>
            <a:stretch/>
          </p:blipFill>
          <p:spPr bwMode="auto">
            <a:xfrm>
              <a:off x="4913709" y="990600"/>
              <a:ext cx="1563291" cy="1238477"/>
            </a:xfrm>
            <a:prstGeom prst="rect">
              <a:avLst/>
            </a:prstGeom>
            <a:noFill/>
            <a:extLst>
              <a:ext uri="{909E8E84-426E-40DD-AFC4-6F175D3DCCD1}">
                <a14:hiddenFill xmlns:a14="http://schemas.microsoft.com/office/drawing/2010/main">
                  <a:solidFill>
                    <a:srgbClr val="FFFFFF"/>
                  </a:solidFill>
                </a14:hiddenFill>
              </a:ext>
            </a:extLst>
          </p:spPr>
        </p:pic>
        <p:pic>
          <p:nvPicPr>
            <p:cNvPr id="6161" name="Picture 17" descr="C:\research\projects\HomeSensing\Water\Source\Reflect\Prototyping\FixtureIcons\ChateauPosi-TempSingle-HandleShowerTrimKit.323101228_std.jpg"/>
            <p:cNvPicPr>
              <a:picLocks noChangeAspect="1" noChangeArrowheads="1"/>
            </p:cNvPicPr>
            <p:nvPr/>
          </p:nvPicPr>
          <p:blipFill rotWithShape="1">
            <a:blip r:embed="rId14">
              <a:extLst>
                <a:ext uri="{28A0092B-C50C-407E-A947-70E740481C1C}">
                  <a14:useLocalDpi xmlns:a14="http://schemas.microsoft.com/office/drawing/2010/main" val="0"/>
                </a:ext>
              </a:extLst>
            </a:blip>
            <a:srcRect l="18286" t="2600" r="3845" b="4075"/>
            <a:stretch/>
          </p:blipFill>
          <p:spPr bwMode="auto">
            <a:xfrm>
              <a:off x="6966997" y="609600"/>
              <a:ext cx="1338803" cy="1604567"/>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4" descr="C:\research\projects\HomeSensing\Water\Source\Reflect\Prototyping\FixtureIcons\front-loading-washing-machine-100599.jp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791376" y="3063411"/>
              <a:ext cx="1731082" cy="1731081"/>
            </a:xfrm>
            <a:prstGeom prst="rect">
              <a:avLst/>
            </a:prstGeom>
            <a:noFill/>
            <a:extLst>
              <a:ext uri="{909E8E84-426E-40DD-AFC4-6F175D3DCCD1}">
                <a14:hiddenFill xmlns:a14="http://schemas.microsoft.com/office/drawing/2010/main">
                  <a:solidFill>
                    <a:srgbClr val="FFFFFF"/>
                  </a:solidFill>
                </a14:hiddenFill>
              </a:ext>
            </a:extLst>
          </p:spPr>
        </p:pic>
        <p:pic>
          <p:nvPicPr>
            <p:cNvPr id="8194" name="Picture 2" descr="C:\research\projects\HomeSensing\Water\Source\Reflect\Prototyping\FixtureIcons\STICK104.jpg"/>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107671" y="202867"/>
              <a:ext cx="1257300" cy="1830070"/>
            </a:xfrm>
            <a:prstGeom prst="rect">
              <a:avLst/>
            </a:prstGeom>
            <a:solidFill>
              <a:schemeClr val="accent1"/>
            </a:solidFill>
          </p:spPr>
        </p:pic>
        <p:sp>
          <p:nvSpPr>
            <p:cNvPr id="18" name="Title 8"/>
            <p:cNvSpPr txBox="1">
              <a:spLocks/>
            </p:cNvSpPr>
            <p:nvPr/>
          </p:nvSpPr>
          <p:spPr>
            <a:xfrm>
              <a:off x="898909" y="2170035"/>
              <a:ext cx="1600200" cy="438912"/>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kitchen </a:t>
              </a:r>
              <a:r>
                <a:rPr lang="en-US" sz="2000" dirty="0" smtClean="0">
                  <a:solidFill>
                    <a:prstClr val="black">
                      <a:lumMod val="75000"/>
                      <a:lumOff val="25000"/>
                    </a:prstClr>
                  </a:solidFill>
                  <a:latin typeface="Segoe UI Light" pitchFamily="34" charset="0"/>
                  <a:ea typeface="Segoe UI" pitchFamily="34" charset="0"/>
                  <a:cs typeface="Segoe UI" pitchFamily="34" charset="0"/>
                </a:rPr>
                <a:t>sink</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sp>
          <p:nvSpPr>
            <p:cNvPr id="19" name="Title 8"/>
            <p:cNvSpPr txBox="1">
              <a:spLocks/>
            </p:cNvSpPr>
            <p:nvPr/>
          </p:nvSpPr>
          <p:spPr>
            <a:xfrm>
              <a:off x="2734432" y="2170035"/>
              <a:ext cx="1913768" cy="438912"/>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bathroom </a:t>
              </a:r>
              <a:r>
                <a:rPr lang="en-US" sz="2000" dirty="0" smtClean="0">
                  <a:solidFill>
                    <a:prstClr val="black">
                      <a:lumMod val="75000"/>
                      <a:lumOff val="25000"/>
                    </a:prstClr>
                  </a:solidFill>
                  <a:latin typeface="Segoe UI Light" pitchFamily="34" charset="0"/>
                  <a:ea typeface="Segoe UI" pitchFamily="34" charset="0"/>
                  <a:cs typeface="Segoe UI" pitchFamily="34" charset="0"/>
                </a:rPr>
                <a:t>sink</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pic>
          <p:nvPicPr>
            <p:cNvPr id="9218" name="Picture 2" descr="C:\research\thesis\JobTalk\images\4-kongsheng-img-20083918511.png"/>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flipH="1">
              <a:off x="2887665" y="898648"/>
              <a:ext cx="1529143" cy="1225143"/>
            </a:xfrm>
            <a:prstGeom prst="rect">
              <a:avLst/>
            </a:prstGeom>
            <a:noFill/>
            <a:extLst>
              <a:ext uri="{909E8E84-426E-40DD-AFC4-6F175D3DCCD1}">
                <a14:hiddenFill xmlns:a14="http://schemas.microsoft.com/office/drawing/2010/main">
                  <a:solidFill>
                    <a:srgbClr val="FFFFFF"/>
                  </a:solidFill>
                </a14:hiddenFill>
              </a:ext>
            </a:extLst>
          </p:spPr>
        </p:pic>
        <p:sp>
          <p:nvSpPr>
            <p:cNvPr id="22" name="Title 8"/>
            <p:cNvSpPr txBox="1">
              <a:spLocks/>
            </p:cNvSpPr>
            <p:nvPr/>
          </p:nvSpPr>
          <p:spPr>
            <a:xfrm>
              <a:off x="1040063" y="4897712"/>
              <a:ext cx="1392515" cy="434181"/>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toilet</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pic>
          <p:nvPicPr>
            <p:cNvPr id="10242" name="Picture 2" descr="C:\research\thesis\JobTalk\images\0109c_EH_toilet_Manfield_6_tcm14-101427.png"/>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905311" y="2892572"/>
              <a:ext cx="1554273" cy="2031005"/>
            </a:xfrm>
            <a:prstGeom prst="rect">
              <a:avLst/>
            </a:prstGeom>
            <a:noFill/>
            <a:extLst>
              <a:ext uri="{909E8E84-426E-40DD-AFC4-6F175D3DCCD1}">
                <a14:hiddenFill xmlns:a14="http://schemas.microsoft.com/office/drawing/2010/main">
                  <a:solidFill>
                    <a:srgbClr val="FFFFFF"/>
                  </a:solidFill>
                </a14:hiddenFill>
              </a:ext>
            </a:extLst>
          </p:spPr>
        </p:pic>
        <p:pic>
          <p:nvPicPr>
            <p:cNvPr id="10243" name="Picture 3" descr="C:\research\projects\HomeSensing\Water\Source\Reflect\Prototyping\FixtureIcons\184976_family.jpg"/>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616811" y="2857003"/>
              <a:ext cx="2066574" cy="2066574"/>
            </a:xfrm>
            <a:prstGeom prst="rect">
              <a:avLst/>
            </a:prstGeom>
            <a:noFill/>
            <a:extLst>
              <a:ext uri="{909E8E84-426E-40DD-AFC4-6F175D3DCCD1}">
                <a14:hiddenFill xmlns:a14="http://schemas.microsoft.com/office/drawing/2010/main">
                  <a:solidFill>
                    <a:srgbClr val="FFFFFF"/>
                  </a:solidFill>
                </a14:hiddenFill>
              </a:ext>
            </a:extLst>
          </p:spPr>
        </p:pic>
        <p:sp>
          <p:nvSpPr>
            <p:cNvPr id="25" name="Title 8"/>
            <p:cNvSpPr txBox="1">
              <a:spLocks/>
            </p:cNvSpPr>
            <p:nvPr/>
          </p:nvSpPr>
          <p:spPr>
            <a:xfrm>
              <a:off x="4932085" y="2170035"/>
              <a:ext cx="1392515" cy="438912"/>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bath</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sp>
          <p:nvSpPr>
            <p:cNvPr id="26" name="Title 8"/>
            <p:cNvSpPr txBox="1">
              <a:spLocks/>
            </p:cNvSpPr>
            <p:nvPr/>
          </p:nvSpPr>
          <p:spPr>
            <a:xfrm>
              <a:off x="6913285" y="2170035"/>
              <a:ext cx="1392515" cy="438912"/>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shower</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sp>
          <p:nvSpPr>
            <p:cNvPr id="28" name="Title 8"/>
            <p:cNvSpPr txBox="1">
              <a:spLocks/>
            </p:cNvSpPr>
            <p:nvPr/>
          </p:nvSpPr>
          <p:spPr>
            <a:xfrm>
              <a:off x="2817807" y="4897712"/>
              <a:ext cx="1803557" cy="438912"/>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laundry </a:t>
              </a:r>
              <a:r>
                <a:rPr lang="en-US" sz="2000" dirty="0" smtClean="0">
                  <a:solidFill>
                    <a:prstClr val="black">
                      <a:lumMod val="75000"/>
                      <a:lumOff val="25000"/>
                    </a:prstClr>
                  </a:solidFill>
                  <a:latin typeface="Segoe UI Light" pitchFamily="34" charset="0"/>
                  <a:ea typeface="Segoe UI" pitchFamily="34" charset="0"/>
                  <a:cs typeface="Segoe UI" pitchFamily="34" charset="0"/>
                </a:rPr>
                <a:t>basin</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sp>
          <p:nvSpPr>
            <p:cNvPr id="29" name="Title 8"/>
            <p:cNvSpPr txBox="1">
              <a:spLocks/>
            </p:cNvSpPr>
            <p:nvPr/>
          </p:nvSpPr>
          <p:spPr>
            <a:xfrm>
              <a:off x="4570312" y="4897712"/>
              <a:ext cx="2211488" cy="438912"/>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washing </a:t>
              </a:r>
              <a:r>
                <a:rPr lang="en-US" sz="2000" dirty="0" smtClean="0">
                  <a:solidFill>
                    <a:prstClr val="black">
                      <a:lumMod val="75000"/>
                      <a:lumOff val="25000"/>
                    </a:prstClr>
                  </a:solidFill>
                  <a:latin typeface="Segoe UI Light" pitchFamily="34" charset="0"/>
                  <a:ea typeface="Segoe UI" pitchFamily="34" charset="0"/>
                  <a:cs typeface="Segoe UI" pitchFamily="34" charset="0"/>
                </a:rPr>
                <a:t>machine</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sp>
          <p:nvSpPr>
            <p:cNvPr id="30" name="Title 8"/>
            <p:cNvSpPr txBox="1">
              <a:spLocks/>
            </p:cNvSpPr>
            <p:nvPr/>
          </p:nvSpPr>
          <p:spPr>
            <a:xfrm>
              <a:off x="6558150" y="4897712"/>
              <a:ext cx="2211488" cy="438912"/>
            </a:xfrm>
            <a:prstGeom prst="rect">
              <a:avLst/>
            </a:prstGeom>
          </p:spPr>
          <p:txBody>
            <a:bodyPr vert="horz" lIns="91369" tIns="45685" rIns="91369" bIns="45685" rtlCol="0" anchor="ctr">
              <a:noAutofit/>
            </a:bodyPr>
            <a:lstStyle/>
            <a:p>
              <a:pPr algn="ctr">
                <a:spcBef>
                  <a:spcPct val="0"/>
                </a:spcBef>
                <a:defRPr/>
              </a:pPr>
              <a:r>
                <a:rPr lang="en-US" sz="2000" b="1" dirty="0" smtClean="0">
                  <a:solidFill>
                    <a:prstClr val="black">
                      <a:lumMod val="75000"/>
                      <a:lumOff val="25000"/>
                    </a:prstClr>
                  </a:solidFill>
                  <a:latin typeface="Segoe UI Semibold" pitchFamily="34" charset="0"/>
                  <a:ea typeface="Segoe UI" pitchFamily="34" charset="0"/>
                  <a:cs typeface="Segoe UI" pitchFamily="34" charset="0"/>
                </a:rPr>
                <a:t>dish</a:t>
              </a:r>
              <a:r>
                <a:rPr lang="en-US" sz="2000" dirty="0" smtClean="0">
                  <a:solidFill>
                    <a:prstClr val="black">
                      <a:lumMod val="75000"/>
                      <a:lumOff val="25000"/>
                    </a:prstClr>
                  </a:solidFill>
                  <a:latin typeface="Segoe UI Light" pitchFamily="34" charset="0"/>
                  <a:ea typeface="Segoe UI" pitchFamily="34" charset="0"/>
                  <a:cs typeface="Segoe UI" pitchFamily="34" charset="0"/>
                </a:rPr>
                <a:t>washer</a:t>
              </a:r>
              <a:endParaRPr lang="en-US" sz="3200" dirty="0">
                <a:solidFill>
                  <a:prstClr val="black">
                    <a:lumMod val="75000"/>
                    <a:lumOff val="25000"/>
                  </a:prstClr>
                </a:solidFill>
                <a:latin typeface="Segoe UI Light" pitchFamily="34" charset="0"/>
                <a:ea typeface="Segoe UI" pitchFamily="34" charset="0"/>
                <a:cs typeface="Segoe UI" pitchFamily="34" charset="0"/>
              </a:endParaRPr>
            </a:p>
          </p:txBody>
        </p:sp>
      </p:grpSp>
      <p:sp>
        <p:nvSpPr>
          <p:cNvPr id="32" name="Title 8"/>
          <p:cNvSpPr txBox="1">
            <a:spLocks/>
          </p:cNvSpPr>
          <p:nvPr/>
        </p:nvSpPr>
        <p:spPr>
          <a:xfrm>
            <a:off x="228600" y="304800"/>
            <a:ext cx="79248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black">
                    <a:lumMod val="75000"/>
                    <a:lumOff val="25000"/>
                  </a:prstClr>
                </a:solidFill>
                <a:latin typeface="Segoe UI Semibold" pitchFamily="34" charset="0"/>
                <a:ea typeface="Segoe UI" pitchFamily="34" charset="0"/>
                <a:cs typeface="Segoe UI" pitchFamily="34" charset="0"/>
              </a:rPr>
              <a:t>function </a:t>
            </a:r>
            <a:r>
              <a:rPr lang="en-US" sz="5400" dirty="0" smtClean="0">
                <a:solidFill>
                  <a:prstClr val="black">
                    <a:lumMod val="75000"/>
                    <a:lumOff val="25000"/>
                  </a:prstClr>
                </a:solidFill>
                <a:latin typeface="Segoe UI Light" pitchFamily="34" charset="0"/>
                <a:ea typeface="Segoe UI" pitchFamily="34" charset="0"/>
                <a:cs typeface="Segoe UI" pitchFamily="34" charset="0"/>
              </a:rPr>
              <a:t>across fixtures</a:t>
            </a:r>
            <a:endParaRPr lang="en-US" sz="7200" dirty="0">
              <a:solidFill>
                <a:prstClr val="black">
                  <a:lumMod val="75000"/>
                  <a:lumOff val="25000"/>
                </a:prstClr>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28593511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http://static.howstuffworks.com/gif/bungled-personal-flight-attempt-1.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00" y="-115857"/>
            <a:ext cx="9118600" cy="7089714"/>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773761" y="406413"/>
            <a:ext cx="93843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7" name="Title 8"/>
          <p:cNvSpPr txBox="1">
            <a:spLocks/>
          </p:cNvSpPr>
          <p:nvPr/>
        </p:nvSpPr>
        <p:spPr>
          <a:xfrm>
            <a:off x="228600" y="304800"/>
            <a:ext cx="98298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after </a:t>
            </a:r>
            <a:r>
              <a:rPr lang="en-US" sz="5400" dirty="0" smtClean="0">
                <a:solidFill>
                  <a:prstClr val="white"/>
                </a:solidFill>
                <a:latin typeface="Segoe UI Light" pitchFamily="34" charset="0"/>
                <a:ea typeface="Segoe UI" pitchFamily="34" charset="0"/>
                <a:cs typeface="Segoe UI" pitchFamily="34" charset="0"/>
              </a:rPr>
              <a:t>many failed attempts</a:t>
            </a:r>
            <a:endParaRPr lang="en-US" sz="72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67379154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C:\research\talks\Dorkbot2010_HydroSense2.0\iStock_000008523065Medium.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
            <a:ext cx="10311274" cy="6857999"/>
          </a:xfrm>
          <a:prstGeom prst="rect">
            <a:avLst/>
          </a:prstGeom>
          <a:noFill/>
          <a:extLst>
            <a:ext uri="{909E8E84-426E-40DD-AFC4-6F175D3DCCD1}">
              <a14:hiddenFill xmlns:a14="http://schemas.microsoft.com/office/drawing/2010/main">
                <a:solidFill>
                  <a:srgbClr val="FFFFFF"/>
                </a:solidFill>
              </a14:hiddenFill>
            </a:ext>
          </a:extLst>
        </p:spPr>
      </p:pic>
      <p:sp>
        <p:nvSpPr>
          <p:cNvPr id="6" name="Rounded Rectangular Callout 5"/>
          <p:cNvSpPr/>
          <p:nvPr/>
        </p:nvSpPr>
        <p:spPr>
          <a:xfrm>
            <a:off x="449580" y="5001768"/>
            <a:ext cx="1143000" cy="457200"/>
          </a:xfrm>
          <a:prstGeom prst="wedgeRoundRectCallout">
            <a:avLst>
              <a:gd name="adj1" fmla="val -109994"/>
              <a:gd name="adj2" fmla="val 202657"/>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toilet</a:t>
            </a:r>
          </a:p>
          <a:p>
            <a:pPr algn="ctr"/>
            <a:r>
              <a:rPr lang="en-US" sz="1400" dirty="0" smtClean="0">
                <a:solidFill>
                  <a:prstClr val="white"/>
                </a:solidFill>
                <a:latin typeface="Segoe Condensed" pitchFamily="34" charset="0"/>
              </a:rPr>
              <a:t>78.4 gallons</a:t>
            </a:r>
            <a:endParaRPr lang="en-US" sz="1400" dirty="0">
              <a:solidFill>
                <a:prstClr val="white"/>
              </a:solidFill>
              <a:latin typeface="Segoe Condensed" pitchFamily="34" charset="0"/>
            </a:endParaRPr>
          </a:p>
        </p:txBody>
      </p:sp>
      <p:sp>
        <p:nvSpPr>
          <p:cNvPr id="9" name="Rounded Rectangular Callout 8"/>
          <p:cNvSpPr/>
          <p:nvPr/>
        </p:nvSpPr>
        <p:spPr>
          <a:xfrm>
            <a:off x="914400" y="2457252"/>
            <a:ext cx="990600" cy="514548"/>
          </a:xfrm>
          <a:prstGeom prst="wedgeRoundRectCallout">
            <a:avLst>
              <a:gd name="adj1" fmla="val -73061"/>
              <a:gd name="adj2" fmla="val 137713"/>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shower</a:t>
            </a:r>
            <a:br>
              <a:rPr lang="en-US" sz="1600" dirty="0" smtClean="0">
                <a:solidFill>
                  <a:prstClr val="white"/>
                </a:solidFill>
                <a:latin typeface="Segoe Condensed" pitchFamily="34" charset="0"/>
              </a:rPr>
            </a:br>
            <a:r>
              <a:rPr lang="en-US" sz="1400" dirty="0" smtClean="0">
                <a:solidFill>
                  <a:prstClr val="white"/>
                </a:solidFill>
                <a:latin typeface="Segoe Condensed" pitchFamily="34" charset="0"/>
              </a:rPr>
              <a:t>62.4 gallons</a:t>
            </a:r>
            <a:endParaRPr lang="en-US" sz="1400" dirty="0">
              <a:solidFill>
                <a:prstClr val="white"/>
              </a:solidFill>
              <a:latin typeface="Segoe Condensed" pitchFamily="34" charset="0"/>
            </a:endParaRPr>
          </a:p>
        </p:txBody>
      </p:sp>
      <p:sp>
        <p:nvSpPr>
          <p:cNvPr id="10" name="Rounded Rectangular Callout 9"/>
          <p:cNvSpPr/>
          <p:nvPr/>
        </p:nvSpPr>
        <p:spPr>
          <a:xfrm>
            <a:off x="2590800" y="3352800"/>
            <a:ext cx="914400" cy="495498"/>
          </a:xfrm>
          <a:prstGeom prst="wedgeRoundRectCallout">
            <a:avLst>
              <a:gd name="adj1" fmla="val -48521"/>
              <a:gd name="adj2" fmla="val 168586"/>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bath</a:t>
            </a:r>
          </a:p>
          <a:p>
            <a:pPr algn="ctr"/>
            <a:r>
              <a:rPr lang="en-US" sz="1400" dirty="0" smtClean="0">
                <a:solidFill>
                  <a:prstClr val="white"/>
                </a:solidFill>
                <a:latin typeface="Segoe Condensed" pitchFamily="34" charset="0"/>
              </a:rPr>
              <a:t>6.5 gallons</a:t>
            </a:r>
            <a:endParaRPr lang="en-US" sz="1400" dirty="0">
              <a:solidFill>
                <a:prstClr val="white"/>
              </a:solidFill>
              <a:latin typeface="Segoe Condensed" pitchFamily="34" charset="0"/>
            </a:endParaRPr>
          </a:p>
        </p:txBody>
      </p:sp>
      <p:sp>
        <p:nvSpPr>
          <p:cNvPr id="13" name="Rounded Rectangular Callout 12"/>
          <p:cNvSpPr/>
          <p:nvPr/>
        </p:nvSpPr>
        <p:spPr>
          <a:xfrm>
            <a:off x="5029200" y="2714526"/>
            <a:ext cx="1447800" cy="533400"/>
          </a:xfrm>
          <a:prstGeom prst="wedgeRoundRectCallout">
            <a:avLst>
              <a:gd name="adj1" fmla="val 15991"/>
              <a:gd name="adj2" fmla="val 218284"/>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prstClr val="white"/>
                </a:solidFill>
                <a:latin typeface="Segoe Condensed" pitchFamily="34" charset="0"/>
              </a:rPr>
              <a:t>b</a:t>
            </a:r>
            <a:r>
              <a:rPr lang="en-US" sz="1600" dirty="0" smtClean="0">
                <a:solidFill>
                  <a:prstClr val="white"/>
                </a:solidFill>
                <a:latin typeface="Segoe Condensed" pitchFamily="34" charset="0"/>
              </a:rPr>
              <a:t>athroom sink 1</a:t>
            </a:r>
            <a:br>
              <a:rPr lang="en-US" sz="1600" dirty="0" smtClean="0">
                <a:solidFill>
                  <a:prstClr val="white"/>
                </a:solidFill>
                <a:latin typeface="Segoe Condensed" pitchFamily="34" charset="0"/>
              </a:rPr>
            </a:br>
            <a:r>
              <a:rPr lang="en-US" sz="1400" dirty="0" smtClean="0">
                <a:solidFill>
                  <a:prstClr val="white"/>
                </a:solidFill>
                <a:latin typeface="Segoe Condensed" pitchFamily="34" charset="0"/>
              </a:rPr>
              <a:t>4.2 gallons</a:t>
            </a:r>
            <a:endParaRPr lang="en-US" sz="1400" dirty="0">
              <a:solidFill>
                <a:prstClr val="white"/>
              </a:solidFill>
              <a:latin typeface="Segoe Condensed" pitchFamily="34" charset="0"/>
            </a:endParaRPr>
          </a:p>
        </p:txBody>
      </p:sp>
      <p:sp>
        <p:nvSpPr>
          <p:cNvPr id="16" name="Rounded Rectangular Callout 15"/>
          <p:cNvSpPr/>
          <p:nvPr/>
        </p:nvSpPr>
        <p:spPr>
          <a:xfrm>
            <a:off x="7467600" y="2723670"/>
            <a:ext cx="1447800" cy="533400"/>
          </a:xfrm>
          <a:prstGeom prst="wedgeRoundRectCallout">
            <a:avLst>
              <a:gd name="adj1" fmla="val 26098"/>
              <a:gd name="adj2" fmla="val 305712"/>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prstClr val="white"/>
                </a:solidFill>
                <a:latin typeface="Segoe Condensed" pitchFamily="34" charset="0"/>
              </a:rPr>
              <a:t>b</a:t>
            </a:r>
            <a:r>
              <a:rPr lang="en-US" sz="1600" dirty="0" smtClean="0">
                <a:solidFill>
                  <a:prstClr val="white"/>
                </a:solidFill>
                <a:latin typeface="Segoe Condensed" pitchFamily="34" charset="0"/>
              </a:rPr>
              <a:t>athroom sink 2</a:t>
            </a:r>
            <a:br>
              <a:rPr lang="en-US" sz="1600" dirty="0" smtClean="0">
                <a:solidFill>
                  <a:prstClr val="white"/>
                </a:solidFill>
                <a:latin typeface="Segoe Condensed" pitchFamily="34" charset="0"/>
              </a:rPr>
            </a:br>
            <a:r>
              <a:rPr lang="en-US" sz="1400" dirty="0" smtClean="0">
                <a:solidFill>
                  <a:prstClr val="white"/>
                </a:solidFill>
                <a:latin typeface="Segoe Condensed" pitchFamily="34" charset="0"/>
              </a:rPr>
              <a:t>0.8 gallons</a:t>
            </a:r>
            <a:endParaRPr lang="en-US" sz="1400" dirty="0">
              <a:solidFill>
                <a:prstClr val="white"/>
              </a:solidFill>
              <a:latin typeface="Segoe Condensed" pitchFamily="34" charset="0"/>
            </a:endParaRPr>
          </a:p>
        </p:txBody>
      </p:sp>
      <p:sp>
        <p:nvSpPr>
          <p:cNvPr id="18" name="Right Arrow 17"/>
          <p:cNvSpPr/>
          <p:nvPr/>
        </p:nvSpPr>
        <p:spPr>
          <a:xfrm>
            <a:off x="-773761" y="406413"/>
            <a:ext cx="54219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19" name="Title 8"/>
          <p:cNvSpPr txBox="1">
            <a:spLocks/>
          </p:cNvSpPr>
          <p:nvPr/>
        </p:nvSpPr>
        <p:spPr>
          <a:xfrm>
            <a:off x="228600" y="304800"/>
            <a:ext cx="5486400" cy="868362"/>
          </a:xfrm>
          <a:prstGeom prst="rect">
            <a:avLst/>
          </a:prstGeom>
        </p:spPr>
        <p:txBody>
          <a:bodyPr vert="horz" lIns="91369" tIns="45685" rIns="91369" bIns="45685" rtlCol="0" anchor="ctr">
            <a:noAutofit/>
          </a:bodyPr>
          <a:lstStyle/>
          <a:p>
            <a:pPr>
              <a:spcBef>
                <a:spcPct val="0"/>
              </a:spcBef>
              <a:defRPr/>
            </a:pPr>
            <a:r>
              <a:rPr lang="en-US" sz="5400" b="1" dirty="0">
                <a:solidFill>
                  <a:schemeClr val="bg1">
                    <a:lumMod val="95000"/>
                  </a:schemeClr>
                </a:solidFill>
                <a:latin typeface="Segoe UI Semibold" pitchFamily="34" charset="0"/>
                <a:ea typeface="Segoe UI" pitchFamily="34" charset="0"/>
                <a:cs typeface="Segoe UI" pitchFamily="34" charset="0"/>
              </a:rPr>
              <a:t>t</a:t>
            </a:r>
            <a:r>
              <a:rPr lang="en-US" sz="5400" b="1" dirty="0" smtClean="0">
                <a:solidFill>
                  <a:schemeClr val="bg1">
                    <a:lumMod val="95000"/>
                  </a:schemeClr>
                </a:solidFill>
                <a:latin typeface="Segoe UI Semibold" pitchFamily="34" charset="0"/>
                <a:ea typeface="Segoe UI" pitchFamily="34" charset="0"/>
                <a:cs typeface="Segoe UI" pitchFamily="34" charset="0"/>
              </a:rPr>
              <a:t>oday‘s</a:t>
            </a:r>
            <a:r>
              <a:rPr lang="en-US" sz="5400" b="1" dirty="0" smtClean="0">
                <a:solidFill>
                  <a:schemeClr val="bg1">
                    <a:lumMod val="95000"/>
                  </a:schemeClr>
                </a:solidFill>
                <a:latin typeface="Segoe WP Semibold" pitchFamily="34" charset="0"/>
                <a:ea typeface="Segoe UI" pitchFamily="34" charset="0"/>
                <a:cs typeface="Segoe UI" pitchFamily="34" charset="0"/>
              </a:rPr>
              <a:t> </a:t>
            </a:r>
            <a:r>
              <a:rPr lang="en-US" sz="5400" dirty="0" smtClean="0">
                <a:solidFill>
                  <a:schemeClr val="bg1">
                    <a:lumMod val="95000"/>
                  </a:schemeClr>
                </a:solidFill>
                <a:latin typeface="Segoe UI Light" pitchFamily="34" charset="0"/>
                <a:ea typeface="Segoe UI" pitchFamily="34" charset="0"/>
                <a:cs typeface="Segoe UI" pitchFamily="34" charset="0"/>
              </a:rPr>
              <a:t>usage</a:t>
            </a:r>
            <a:endParaRPr lang="en-US" sz="7200" dirty="0">
              <a:solidFill>
                <a:schemeClr val="bg1">
                  <a:lumMod val="95000"/>
                </a:schemeClr>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762920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0" grpId="0" animBg="1"/>
      <p:bldP spid="13" grpId="0" animBg="1"/>
      <p:bldP spid="16"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1719" y="595422"/>
            <a:ext cx="9282046" cy="6985592"/>
            <a:chOff x="357802" y="300122"/>
            <a:chExt cx="8438223" cy="6350538"/>
          </a:xfrm>
        </p:grpSpPr>
        <p:pic>
          <p:nvPicPr>
            <p:cNvPr id="12291" name="Picture 3" descr="C:\research\HomeSensing\Water\Pictures\2010_03_08 - HydroSense 2.0 Ground Truth Sensors\IMG_2296.JPG"/>
            <p:cNvPicPr>
              <a:picLocks noChangeAspect="1" noChangeArrowheads="1"/>
            </p:cNvPicPr>
            <p:nvPr/>
          </p:nvPicPr>
          <p:blipFill rotWithShape="1">
            <a:blip r:embed="rId3" cstate="print"/>
            <a:srcRect l="-106" t="269" r="-484" b="-1207"/>
            <a:stretch/>
          </p:blipFill>
          <p:spPr bwMode="auto">
            <a:xfrm>
              <a:off x="357802" y="300122"/>
              <a:ext cx="8438223" cy="6350538"/>
            </a:xfrm>
            <a:prstGeom prst="rect">
              <a:avLst/>
            </a:prstGeom>
            <a:noFill/>
          </p:spPr>
        </p:pic>
        <p:sp>
          <p:nvSpPr>
            <p:cNvPr id="11" name="TextBox 10"/>
            <p:cNvSpPr txBox="1"/>
            <p:nvPr/>
          </p:nvSpPr>
          <p:spPr>
            <a:xfrm>
              <a:off x="2584513" y="5334000"/>
              <a:ext cx="919397" cy="465513"/>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reed </a:t>
              </a:r>
              <a:br>
                <a:rPr lang="en-US" sz="1400" dirty="0" smtClean="0">
                  <a:solidFill>
                    <a:schemeClr val="bg1"/>
                  </a:solidFill>
                  <a:latin typeface="Arial" pitchFamily="34" charset="0"/>
                  <a:cs typeface="Arial" pitchFamily="34" charset="0"/>
                </a:rPr>
              </a:br>
              <a:r>
                <a:rPr lang="en-US" sz="1400" dirty="0" smtClean="0">
                  <a:solidFill>
                    <a:schemeClr val="bg1"/>
                  </a:solidFill>
                  <a:latin typeface="Arial" pitchFamily="34" charset="0"/>
                  <a:cs typeface="Arial" pitchFamily="34" charset="0"/>
                </a:rPr>
                <a:t>switch</a:t>
              </a:r>
            </a:p>
          </p:txBody>
        </p:sp>
        <p:sp>
          <p:nvSpPr>
            <p:cNvPr id="12" name="TextBox 11"/>
            <p:cNvSpPr txBox="1"/>
            <p:nvPr/>
          </p:nvSpPr>
          <p:spPr>
            <a:xfrm>
              <a:off x="372832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3-axis accelerometer</a:t>
              </a:r>
            </a:p>
          </p:txBody>
        </p:sp>
        <p:sp>
          <p:nvSpPr>
            <p:cNvPr id="13" name="TextBox 12"/>
            <p:cNvSpPr txBox="1"/>
            <p:nvPr/>
          </p:nvSpPr>
          <p:spPr>
            <a:xfrm>
              <a:off x="1295400" y="5334000"/>
              <a:ext cx="914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hall </a:t>
              </a:r>
            </a:p>
            <a:p>
              <a:pPr algn="ctr"/>
              <a:r>
                <a:rPr lang="en-US" sz="1400" dirty="0" smtClean="0">
                  <a:solidFill>
                    <a:schemeClr val="bg1"/>
                  </a:solidFill>
                  <a:latin typeface="Arial" pitchFamily="34" charset="0"/>
                  <a:cs typeface="Arial" pitchFamily="34" charset="0"/>
                </a:rPr>
                <a:t>effect</a:t>
              </a:r>
            </a:p>
          </p:txBody>
        </p:sp>
        <p:sp>
          <p:nvSpPr>
            <p:cNvPr id="14" name="TextBox 13"/>
            <p:cNvSpPr txBox="1"/>
            <p:nvPr/>
          </p:nvSpPr>
          <p:spPr>
            <a:xfrm>
              <a:off x="522179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unidirectional ball switch</a:t>
              </a:r>
            </a:p>
          </p:txBody>
        </p:sp>
        <p:sp>
          <p:nvSpPr>
            <p:cNvPr id="15" name="TextBox 14"/>
            <p:cNvSpPr txBox="1"/>
            <p:nvPr/>
          </p:nvSpPr>
          <p:spPr>
            <a:xfrm>
              <a:off x="6629400"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err="1" smtClean="0">
                  <a:solidFill>
                    <a:schemeClr val="bg1"/>
                  </a:solidFill>
                  <a:latin typeface="Arial" pitchFamily="34" charset="0"/>
                  <a:cs typeface="Arial" pitchFamily="34" charset="0"/>
                </a:rPr>
                <a:t>omnidirectional</a:t>
              </a:r>
              <a:r>
                <a:rPr lang="en-US" sz="1400" dirty="0" smtClean="0">
                  <a:solidFill>
                    <a:schemeClr val="bg1"/>
                  </a:solidFill>
                  <a:latin typeface="Arial" pitchFamily="34" charset="0"/>
                  <a:cs typeface="Arial" pitchFamily="34" charset="0"/>
                </a:rPr>
                <a:t> ball switch</a:t>
              </a:r>
            </a:p>
          </p:txBody>
        </p:sp>
        <p:sp>
          <p:nvSpPr>
            <p:cNvPr id="16" name="TextBox 15"/>
            <p:cNvSpPr txBox="1"/>
            <p:nvPr/>
          </p:nvSpPr>
          <p:spPr>
            <a:xfrm>
              <a:off x="2071255" y="3279553"/>
              <a:ext cx="1640474"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xbee wireless modem</a:t>
              </a:r>
            </a:p>
          </p:txBody>
        </p:sp>
        <p:sp>
          <p:nvSpPr>
            <p:cNvPr id="17" name="TextBox 16"/>
            <p:cNvSpPr txBox="1"/>
            <p:nvPr/>
          </p:nvSpPr>
          <p:spPr>
            <a:xfrm>
              <a:off x="4258983" y="3291063"/>
              <a:ext cx="2362200"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fixture usage sensor board</a:t>
              </a:r>
            </a:p>
          </p:txBody>
        </p:sp>
      </p:grpSp>
      <p:pic>
        <p:nvPicPr>
          <p:cNvPr id="36" name="Picture 3" descr="C:\research\HomeSensing\Water\Pictures\2010_03_08 - HydroSense 2.0 Ground Truth Sensors\IMG_2296.JPG"/>
          <p:cNvPicPr>
            <a:picLocks noChangeAspect="1" noChangeArrowheads="1"/>
          </p:cNvPicPr>
          <p:nvPr/>
        </p:nvPicPr>
        <p:blipFill rotWithShape="1">
          <a:blip r:embed="rId3" cstate="print"/>
          <a:srcRect l="-106" t="269" r="-484" b="88259"/>
          <a:stretch/>
        </p:blipFill>
        <p:spPr bwMode="auto">
          <a:xfrm>
            <a:off x="-31719" y="1"/>
            <a:ext cx="9282046" cy="1447800"/>
          </a:xfrm>
          <a:prstGeom prst="rect">
            <a:avLst/>
          </a:prstGeom>
          <a:noFill/>
        </p:spPr>
      </p:pic>
      <p:sp>
        <p:nvSpPr>
          <p:cNvPr id="37" name="Title 8"/>
          <p:cNvSpPr txBox="1">
            <a:spLocks/>
          </p:cNvSpPr>
          <p:nvPr/>
        </p:nvSpPr>
        <p:spPr>
          <a:xfrm>
            <a:off x="228600" y="350838"/>
            <a:ext cx="7924800" cy="868362"/>
          </a:xfrm>
          <a:prstGeom prst="rect">
            <a:avLst/>
          </a:prstGeom>
        </p:spPr>
        <p:txBody>
          <a:bodyPr vert="horz" lIns="91369" tIns="45685" rIns="91369" bIns="45685" rtlCol="0" anchor="ctr">
            <a:noAutofit/>
          </a:bodyPr>
          <a:lstStyle/>
          <a:p>
            <a:pPr>
              <a:lnSpc>
                <a:spcPts val="6000"/>
              </a:lnSpc>
              <a:spcBef>
                <a:spcPct val="0"/>
              </a:spcBef>
              <a:defRPr/>
            </a:pPr>
            <a:r>
              <a:rPr lang="en-US" sz="5400" b="1" dirty="0" smtClean="0">
                <a:solidFill>
                  <a:schemeClr val="tx1">
                    <a:lumMod val="75000"/>
                    <a:lumOff val="25000"/>
                  </a:schemeClr>
                </a:solidFill>
                <a:latin typeface="Segoe UI Semibold" pitchFamily="34" charset="0"/>
                <a:ea typeface="Segoe UI" pitchFamily="34" charset="0"/>
                <a:cs typeface="Segoe UI" pitchFamily="34" charset="0"/>
              </a:rPr>
              <a:t>custom </a:t>
            </a:r>
            <a:r>
              <a:rPr lang="en-US" sz="5400" dirty="0" smtClean="0">
                <a:solidFill>
                  <a:schemeClr val="tx1">
                    <a:lumMod val="75000"/>
                    <a:lumOff val="25000"/>
                  </a:schemeClr>
                </a:solidFill>
                <a:latin typeface="Segoe UI Light" pitchFamily="34" charset="0"/>
                <a:ea typeface="Segoe UI" pitchFamily="34" charset="0"/>
                <a:cs typeface="Segoe UI" pitchFamily="34" charset="0"/>
              </a:rPr>
              <a:t>ground truth data collection system</a:t>
            </a:r>
            <a:endParaRPr lang="en-US" sz="7200" dirty="0">
              <a:solidFill>
                <a:schemeClr val="tx1">
                  <a:lumMod val="75000"/>
                  <a:lumOff val="25000"/>
                </a:schemeClr>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398604317"/>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1719" y="595422"/>
            <a:ext cx="9282046" cy="6985592"/>
            <a:chOff x="357802" y="300122"/>
            <a:chExt cx="8438223" cy="6350538"/>
          </a:xfrm>
        </p:grpSpPr>
        <p:pic>
          <p:nvPicPr>
            <p:cNvPr id="12291" name="Picture 3" descr="C:\research\HomeSensing\Water\Pictures\2010_03_08 - HydroSense 2.0 Ground Truth Sensors\IMG_2296.JPG"/>
            <p:cNvPicPr>
              <a:picLocks noChangeAspect="1" noChangeArrowheads="1"/>
            </p:cNvPicPr>
            <p:nvPr/>
          </p:nvPicPr>
          <p:blipFill rotWithShape="1">
            <a:blip r:embed="rId3" cstate="print"/>
            <a:srcRect l="-106" t="269" r="-484" b="-1207"/>
            <a:stretch/>
          </p:blipFill>
          <p:spPr bwMode="auto">
            <a:xfrm>
              <a:off x="357802" y="300122"/>
              <a:ext cx="8438223" cy="6350538"/>
            </a:xfrm>
            <a:prstGeom prst="rect">
              <a:avLst/>
            </a:prstGeom>
            <a:noFill/>
          </p:spPr>
        </p:pic>
        <p:sp>
          <p:nvSpPr>
            <p:cNvPr id="11" name="TextBox 10"/>
            <p:cNvSpPr txBox="1"/>
            <p:nvPr/>
          </p:nvSpPr>
          <p:spPr>
            <a:xfrm>
              <a:off x="2584513" y="5334000"/>
              <a:ext cx="919397" cy="465513"/>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reed </a:t>
              </a:r>
              <a:br>
                <a:rPr lang="en-US" sz="1400" dirty="0" smtClean="0">
                  <a:solidFill>
                    <a:schemeClr val="bg1"/>
                  </a:solidFill>
                  <a:latin typeface="Arial" pitchFamily="34" charset="0"/>
                  <a:cs typeface="Arial" pitchFamily="34" charset="0"/>
                </a:rPr>
              </a:br>
              <a:r>
                <a:rPr lang="en-US" sz="1400" dirty="0" smtClean="0">
                  <a:solidFill>
                    <a:schemeClr val="bg1"/>
                  </a:solidFill>
                  <a:latin typeface="Arial" pitchFamily="34" charset="0"/>
                  <a:cs typeface="Arial" pitchFamily="34" charset="0"/>
                </a:rPr>
                <a:t>switch</a:t>
              </a:r>
            </a:p>
          </p:txBody>
        </p:sp>
        <p:sp>
          <p:nvSpPr>
            <p:cNvPr id="12" name="TextBox 11"/>
            <p:cNvSpPr txBox="1"/>
            <p:nvPr/>
          </p:nvSpPr>
          <p:spPr>
            <a:xfrm>
              <a:off x="372832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3-axis accelerometer</a:t>
              </a:r>
            </a:p>
          </p:txBody>
        </p:sp>
        <p:sp>
          <p:nvSpPr>
            <p:cNvPr id="13" name="TextBox 12"/>
            <p:cNvSpPr txBox="1"/>
            <p:nvPr/>
          </p:nvSpPr>
          <p:spPr>
            <a:xfrm>
              <a:off x="1295400" y="5334000"/>
              <a:ext cx="914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hall </a:t>
              </a:r>
            </a:p>
            <a:p>
              <a:pPr algn="ctr"/>
              <a:r>
                <a:rPr lang="en-US" sz="1400" dirty="0" smtClean="0">
                  <a:solidFill>
                    <a:schemeClr val="bg1"/>
                  </a:solidFill>
                  <a:latin typeface="Arial" pitchFamily="34" charset="0"/>
                  <a:cs typeface="Arial" pitchFamily="34" charset="0"/>
                </a:rPr>
                <a:t>effect</a:t>
              </a:r>
            </a:p>
          </p:txBody>
        </p:sp>
        <p:sp>
          <p:nvSpPr>
            <p:cNvPr id="14" name="TextBox 13"/>
            <p:cNvSpPr txBox="1"/>
            <p:nvPr/>
          </p:nvSpPr>
          <p:spPr>
            <a:xfrm>
              <a:off x="522179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unidirectional ball switch</a:t>
              </a:r>
            </a:p>
          </p:txBody>
        </p:sp>
        <p:sp>
          <p:nvSpPr>
            <p:cNvPr id="15" name="TextBox 14"/>
            <p:cNvSpPr txBox="1"/>
            <p:nvPr/>
          </p:nvSpPr>
          <p:spPr>
            <a:xfrm>
              <a:off x="6629400"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err="1" smtClean="0">
                  <a:solidFill>
                    <a:schemeClr val="bg1"/>
                  </a:solidFill>
                  <a:latin typeface="Arial" pitchFamily="34" charset="0"/>
                  <a:cs typeface="Arial" pitchFamily="34" charset="0"/>
                </a:rPr>
                <a:t>omnidirectional</a:t>
              </a:r>
              <a:r>
                <a:rPr lang="en-US" sz="1400" dirty="0" smtClean="0">
                  <a:solidFill>
                    <a:schemeClr val="bg1"/>
                  </a:solidFill>
                  <a:latin typeface="Arial" pitchFamily="34" charset="0"/>
                  <a:cs typeface="Arial" pitchFamily="34" charset="0"/>
                </a:rPr>
                <a:t> ball switch</a:t>
              </a:r>
            </a:p>
          </p:txBody>
        </p:sp>
        <p:sp>
          <p:nvSpPr>
            <p:cNvPr id="16" name="TextBox 15"/>
            <p:cNvSpPr txBox="1"/>
            <p:nvPr/>
          </p:nvSpPr>
          <p:spPr>
            <a:xfrm>
              <a:off x="2071255" y="3279553"/>
              <a:ext cx="1640474"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xbee wireless modem</a:t>
              </a:r>
            </a:p>
          </p:txBody>
        </p:sp>
        <p:sp>
          <p:nvSpPr>
            <p:cNvPr id="17" name="TextBox 16"/>
            <p:cNvSpPr txBox="1"/>
            <p:nvPr/>
          </p:nvSpPr>
          <p:spPr>
            <a:xfrm>
              <a:off x="4258983" y="3291063"/>
              <a:ext cx="2362200"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fixture usage sensor board</a:t>
              </a:r>
            </a:p>
          </p:txBody>
        </p:sp>
      </p:grpSp>
      <p:pic>
        <p:nvPicPr>
          <p:cNvPr id="36" name="Picture 3" descr="C:\research\HomeSensing\Water\Pictures\2010_03_08 - HydroSense 2.0 Ground Truth Sensors\IMG_2296.JPG"/>
          <p:cNvPicPr>
            <a:picLocks noChangeAspect="1" noChangeArrowheads="1"/>
          </p:cNvPicPr>
          <p:nvPr/>
        </p:nvPicPr>
        <p:blipFill rotWithShape="1">
          <a:blip r:embed="rId3" cstate="print"/>
          <a:srcRect l="-106" t="269" r="-484" b="88259"/>
          <a:stretch/>
        </p:blipFill>
        <p:spPr bwMode="auto">
          <a:xfrm>
            <a:off x="-31719" y="1"/>
            <a:ext cx="9282046" cy="1447800"/>
          </a:xfrm>
          <a:prstGeom prst="rect">
            <a:avLst/>
          </a:prstGeom>
          <a:noFill/>
        </p:spPr>
      </p:pic>
      <p:sp>
        <p:nvSpPr>
          <p:cNvPr id="37" name="Title 8"/>
          <p:cNvSpPr txBox="1">
            <a:spLocks/>
          </p:cNvSpPr>
          <p:nvPr/>
        </p:nvSpPr>
        <p:spPr>
          <a:xfrm>
            <a:off x="228600" y="350838"/>
            <a:ext cx="7924800" cy="868362"/>
          </a:xfrm>
          <a:prstGeom prst="rect">
            <a:avLst/>
          </a:prstGeom>
        </p:spPr>
        <p:txBody>
          <a:bodyPr vert="horz" lIns="91369" tIns="45685" rIns="91369" bIns="45685" rtlCol="0" anchor="ctr">
            <a:noAutofit/>
          </a:bodyPr>
          <a:lstStyle/>
          <a:p>
            <a:pPr>
              <a:lnSpc>
                <a:spcPts val="6000"/>
              </a:lnSpc>
              <a:spcBef>
                <a:spcPct val="0"/>
              </a:spcBef>
              <a:defRPr/>
            </a:pPr>
            <a:r>
              <a:rPr lang="en-US" sz="5400" b="1" dirty="0" smtClean="0">
                <a:solidFill>
                  <a:schemeClr val="tx1">
                    <a:lumMod val="75000"/>
                    <a:lumOff val="25000"/>
                  </a:schemeClr>
                </a:solidFill>
                <a:latin typeface="Segoe UI Semibold" pitchFamily="34" charset="0"/>
                <a:ea typeface="Segoe UI" pitchFamily="34" charset="0"/>
                <a:cs typeface="Segoe UI" pitchFamily="34" charset="0"/>
              </a:rPr>
              <a:t>custom </a:t>
            </a:r>
            <a:r>
              <a:rPr lang="en-US" sz="5400" dirty="0" smtClean="0">
                <a:solidFill>
                  <a:schemeClr val="tx1">
                    <a:lumMod val="75000"/>
                    <a:lumOff val="25000"/>
                  </a:schemeClr>
                </a:solidFill>
                <a:latin typeface="Segoe UI Light" pitchFamily="34" charset="0"/>
                <a:ea typeface="Segoe UI" pitchFamily="34" charset="0"/>
                <a:cs typeface="Segoe UI" pitchFamily="34" charset="0"/>
              </a:rPr>
              <a:t>ground truth data collection system</a:t>
            </a:r>
            <a:endParaRPr lang="en-US" sz="7200" dirty="0">
              <a:solidFill>
                <a:schemeClr val="tx1">
                  <a:lumMod val="75000"/>
                  <a:lumOff val="25000"/>
                </a:schemeClr>
              </a:solidFill>
              <a:latin typeface="Segoe UI Light" pitchFamily="34" charset="0"/>
              <a:ea typeface="Segoe UI" pitchFamily="34" charset="0"/>
              <a:cs typeface="Segoe UI" pitchFamily="34" charset="0"/>
            </a:endParaRPr>
          </a:p>
        </p:txBody>
      </p:sp>
      <p:sp>
        <p:nvSpPr>
          <p:cNvPr id="2" name="Rounded Rectangle 1"/>
          <p:cNvSpPr/>
          <p:nvPr/>
        </p:nvSpPr>
        <p:spPr>
          <a:xfrm>
            <a:off x="5181599" y="4267200"/>
            <a:ext cx="3276601" cy="2514600"/>
          </a:xfrm>
          <a:prstGeom prst="roundRect">
            <a:avLst>
              <a:gd name="adj" fmla="val 7940"/>
            </a:avLst>
          </a:prstGeom>
          <a:solidFill>
            <a:srgbClr val="FF0000">
              <a:alpha val="10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ular Callout 2"/>
          <p:cNvSpPr/>
          <p:nvPr/>
        </p:nvSpPr>
        <p:spPr>
          <a:xfrm>
            <a:off x="3994452" y="1806854"/>
            <a:ext cx="3581399" cy="1143000"/>
          </a:xfrm>
          <a:prstGeom prst="wedgeRectCallout">
            <a:avLst>
              <a:gd name="adj1" fmla="val 35512"/>
              <a:gd name="adj2" fmla="val 157576"/>
            </a:avLst>
          </a:prstGeom>
          <a:solidFill>
            <a:schemeClr val="tx1">
              <a:alpha val="73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latin typeface="Segoe UI Light" pitchFamily="34" charset="0"/>
              </a:rPr>
              <a:t>“wake up” sensors</a:t>
            </a:r>
            <a:endParaRPr lang="en-US" sz="3200" dirty="0">
              <a:latin typeface="Segoe UI Light" pitchFamily="34" charset="0"/>
            </a:endParaRPr>
          </a:p>
        </p:txBody>
      </p:sp>
    </p:spTree>
    <p:extLst>
      <p:ext uri="{BB962C8B-B14F-4D97-AF65-F5344CB8AC3E}">
        <p14:creationId xmlns:p14="http://schemas.microsoft.com/office/powerpoint/2010/main" val="3993682201"/>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1719" y="595422"/>
            <a:ext cx="9282046" cy="6985592"/>
            <a:chOff x="357802" y="300122"/>
            <a:chExt cx="8438223" cy="6350538"/>
          </a:xfrm>
        </p:grpSpPr>
        <p:pic>
          <p:nvPicPr>
            <p:cNvPr id="12291" name="Picture 3" descr="C:\research\HomeSensing\Water\Pictures\2010_03_08 - HydroSense 2.0 Ground Truth Sensors\IMG_2296.JPG"/>
            <p:cNvPicPr>
              <a:picLocks noChangeAspect="1" noChangeArrowheads="1"/>
            </p:cNvPicPr>
            <p:nvPr/>
          </p:nvPicPr>
          <p:blipFill rotWithShape="1">
            <a:blip r:embed="rId3" cstate="print"/>
            <a:srcRect l="-106" t="269" r="-484" b="-1207"/>
            <a:stretch/>
          </p:blipFill>
          <p:spPr bwMode="auto">
            <a:xfrm>
              <a:off x="357802" y="300122"/>
              <a:ext cx="8438223" cy="6350538"/>
            </a:xfrm>
            <a:prstGeom prst="rect">
              <a:avLst/>
            </a:prstGeom>
            <a:noFill/>
          </p:spPr>
        </p:pic>
        <p:sp>
          <p:nvSpPr>
            <p:cNvPr id="11" name="TextBox 10"/>
            <p:cNvSpPr txBox="1"/>
            <p:nvPr/>
          </p:nvSpPr>
          <p:spPr>
            <a:xfrm>
              <a:off x="2584513" y="5334000"/>
              <a:ext cx="919397" cy="465513"/>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reed </a:t>
              </a:r>
              <a:br>
                <a:rPr lang="en-US" sz="1400" dirty="0" smtClean="0">
                  <a:solidFill>
                    <a:schemeClr val="bg1"/>
                  </a:solidFill>
                  <a:latin typeface="Arial" pitchFamily="34" charset="0"/>
                  <a:cs typeface="Arial" pitchFamily="34" charset="0"/>
                </a:rPr>
              </a:br>
              <a:r>
                <a:rPr lang="en-US" sz="1400" dirty="0" smtClean="0">
                  <a:solidFill>
                    <a:schemeClr val="bg1"/>
                  </a:solidFill>
                  <a:latin typeface="Arial" pitchFamily="34" charset="0"/>
                  <a:cs typeface="Arial" pitchFamily="34" charset="0"/>
                </a:rPr>
                <a:t>switch</a:t>
              </a:r>
            </a:p>
          </p:txBody>
        </p:sp>
        <p:sp>
          <p:nvSpPr>
            <p:cNvPr id="12" name="TextBox 11"/>
            <p:cNvSpPr txBox="1"/>
            <p:nvPr/>
          </p:nvSpPr>
          <p:spPr>
            <a:xfrm>
              <a:off x="372832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3-axis accelerometer</a:t>
              </a:r>
            </a:p>
          </p:txBody>
        </p:sp>
        <p:sp>
          <p:nvSpPr>
            <p:cNvPr id="13" name="TextBox 12"/>
            <p:cNvSpPr txBox="1"/>
            <p:nvPr/>
          </p:nvSpPr>
          <p:spPr>
            <a:xfrm>
              <a:off x="1295400" y="5334000"/>
              <a:ext cx="914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hall </a:t>
              </a:r>
            </a:p>
            <a:p>
              <a:pPr algn="ctr"/>
              <a:r>
                <a:rPr lang="en-US" sz="1400" dirty="0" smtClean="0">
                  <a:solidFill>
                    <a:schemeClr val="bg1"/>
                  </a:solidFill>
                  <a:latin typeface="Arial" pitchFamily="34" charset="0"/>
                  <a:cs typeface="Arial" pitchFamily="34" charset="0"/>
                </a:rPr>
                <a:t>effect</a:t>
              </a:r>
            </a:p>
          </p:txBody>
        </p:sp>
        <p:sp>
          <p:nvSpPr>
            <p:cNvPr id="14" name="TextBox 13"/>
            <p:cNvSpPr txBox="1"/>
            <p:nvPr/>
          </p:nvSpPr>
          <p:spPr>
            <a:xfrm>
              <a:off x="522179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unidirectional ball switch</a:t>
              </a:r>
            </a:p>
          </p:txBody>
        </p:sp>
        <p:sp>
          <p:nvSpPr>
            <p:cNvPr id="15" name="TextBox 14"/>
            <p:cNvSpPr txBox="1"/>
            <p:nvPr/>
          </p:nvSpPr>
          <p:spPr>
            <a:xfrm>
              <a:off x="6629400"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err="1" smtClean="0">
                  <a:solidFill>
                    <a:schemeClr val="bg1"/>
                  </a:solidFill>
                  <a:latin typeface="Arial" pitchFamily="34" charset="0"/>
                  <a:cs typeface="Arial" pitchFamily="34" charset="0"/>
                </a:rPr>
                <a:t>omnidirectional</a:t>
              </a:r>
              <a:r>
                <a:rPr lang="en-US" sz="1400" dirty="0" smtClean="0">
                  <a:solidFill>
                    <a:schemeClr val="bg1"/>
                  </a:solidFill>
                  <a:latin typeface="Arial" pitchFamily="34" charset="0"/>
                  <a:cs typeface="Arial" pitchFamily="34" charset="0"/>
                </a:rPr>
                <a:t> ball switch</a:t>
              </a:r>
            </a:p>
          </p:txBody>
        </p:sp>
        <p:sp>
          <p:nvSpPr>
            <p:cNvPr id="16" name="TextBox 15"/>
            <p:cNvSpPr txBox="1"/>
            <p:nvPr/>
          </p:nvSpPr>
          <p:spPr>
            <a:xfrm>
              <a:off x="2071255" y="3279553"/>
              <a:ext cx="1640474"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xbee wireless modem</a:t>
              </a:r>
            </a:p>
          </p:txBody>
        </p:sp>
        <p:sp>
          <p:nvSpPr>
            <p:cNvPr id="17" name="TextBox 16"/>
            <p:cNvSpPr txBox="1"/>
            <p:nvPr/>
          </p:nvSpPr>
          <p:spPr>
            <a:xfrm>
              <a:off x="4258983" y="3291063"/>
              <a:ext cx="2362200"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fixture usage sensor board</a:t>
              </a:r>
            </a:p>
          </p:txBody>
        </p:sp>
      </p:grpSp>
      <p:pic>
        <p:nvPicPr>
          <p:cNvPr id="36" name="Picture 3" descr="C:\research\HomeSensing\Water\Pictures\2010_03_08 - HydroSense 2.0 Ground Truth Sensors\IMG_2296.JPG"/>
          <p:cNvPicPr>
            <a:picLocks noChangeAspect="1" noChangeArrowheads="1"/>
          </p:cNvPicPr>
          <p:nvPr/>
        </p:nvPicPr>
        <p:blipFill rotWithShape="1">
          <a:blip r:embed="rId3" cstate="print"/>
          <a:srcRect l="-106" t="269" r="-484" b="88259"/>
          <a:stretch/>
        </p:blipFill>
        <p:spPr bwMode="auto">
          <a:xfrm>
            <a:off x="-31719" y="1"/>
            <a:ext cx="9282046" cy="1447800"/>
          </a:xfrm>
          <a:prstGeom prst="rect">
            <a:avLst/>
          </a:prstGeom>
          <a:noFill/>
        </p:spPr>
      </p:pic>
      <p:sp>
        <p:nvSpPr>
          <p:cNvPr id="37" name="Title 8"/>
          <p:cNvSpPr txBox="1">
            <a:spLocks/>
          </p:cNvSpPr>
          <p:nvPr/>
        </p:nvSpPr>
        <p:spPr>
          <a:xfrm>
            <a:off x="228600" y="350838"/>
            <a:ext cx="7924800" cy="868362"/>
          </a:xfrm>
          <a:prstGeom prst="rect">
            <a:avLst/>
          </a:prstGeom>
        </p:spPr>
        <p:txBody>
          <a:bodyPr vert="horz" lIns="91369" tIns="45685" rIns="91369" bIns="45685" rtlCol="0" anchor="ctr">
            <a:noAutofit/>
          </a:bodyPr>
          <a:lstStyle/>
          <a:p>
            <a:pPr>
              <a:lnSpc>
                <a:spcPts val="6000"/>
              </a:lnSpc>
              <a:spcBef>
                <a:spcPct val="0"/>
              </a:spcBef>
              <a:defRPr/>
            </a:pPr>
            <a:r>
              <a:rPr lang="en-US" sz="5400" b="1" dirty="0" smtClean="0">
                <a:solidFill>
                  <a:schemeClr val="tx1">
                    <a:lumMod val="75000"/>
                    <a:lumOff val="25000"/>
                  </a:schemeClr>
                </a:solidFill>
                <a:latin typeface="Segoe UI Semibold" pitchFamily="34" charset="0"/>
                <a:ea typeface="Segoe UI" pitchFamily="34" charset="0"/>
                <a:cs typeface="Segoe UI" pitchFamily="34" charset="0"/>
              </a:rPr>
              <a:t>custom </a:t>
            </a:r>
            <a:r>
              <a:rPr lang="en-US" sz="5400" dirty="0" smtClean="0">
                <a:solidFill>
                  <a:schemeClr val="tx1">
                    <a:lumMod val="75000"/>
                    <a:lumOff val="25000"/>
                  </a:schemeClr>
                </a:solidFill>
                <a:latin typeface="Segoe UI Light" pitchFamily="34" charset="0"/>
                <a:ea typeface="Segoe UI" pitchFamily="34" charset="0"/>
                <a:cs typeface="Segoe UI" pitchFamily="34" charset="0"/>
              </a:rPr>
              <a:t>ground truth data collection system</a:t>
            </a:r>
            <a:endParaRPr lang="en-US" sz="7200" dirty="0">
              <a:solidFill>
                <a:schemeClr val="tx1">
                  <a:lumMod val="75000"/>
                  <a:lumOff val="25000"/>
                </a:schemeClr>
              </a:solidFill>
              <a:latin typeface="Segoe UI Light" pitchFamily="34" charset="0"/>
              <a:ea typeface="Segoe UI" pitchFamily="34" charset="0"/>
              <a:cs typeface="Segoe UI" pitchFamily="34" charset="0"/>
            </a:endParaRPr>
          </a:p>
        </p:txBody>
      </p:sp>
      <p:sp>
        <p:nvSpPr>
          <p:cNvPr id="2" name="Rounded Rectangle 1"/>
          <p:cNvSpPr/>
          <p:nvPr/>
        </p:nvSpPr>
        <p:spPr>
          <a:xfrm>
            <a:off x="838200" y="4343400"/>
            <a:ext cx="4343400" cy="2514600"/>
          </a:xfrm>
          <a:prstGeom prst="roundRect">
            <a:avLst>
              <a:gd name="adj" fmla="val 7940"/>
            </a:avLst>
          </a:prstGeom>
          <a:solidFill>
            <a:srgbClr val="FF0000">
              <a:alpha val="10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ular Callout 2"/>
          <p:cNvSpPr/>
          <p:nvPr/>
        </p:nvSpPr>
        <p:spPr>
          <a:xfrm>
            <a:off x="999639" y="1828800"/>
            <a:ext cx="3581399" cy="1143000"/>
          </a:xfrm>
          <a:prstGeom prst="wedgeRectCallout">
            <a:avLst>
              <a:gd name="adj1" fmla="val -8403"/>
              <a:gd name="adj2" fmla="val 166536"/>
            </a:avLst>
          </a:prstGeom>
          <a:solidFill>
            <a:srgbClr val="000000">
              <a:alpha val="77000"/>
            </a:srgbClr>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latin typeface="Segoe UI Light" pitchFamily="34" charset="0"/>
              </a:rPr>
              <a:t>fixture handle </a:t>
            </a:r>
          </a:p>
          <a:p>
            <a:pPr algn="ctr"/>
            <a:r>
              <a:rPr lang="en-US" sz="3200" dirty="0" smtClean="0">
                <a:latin typeface="Segoe UI Light" pitchFamily="34" charset="0"/>
              </a:rPr>
              <a:t>position sensors</a:t>
            </a:r>
            <a:endParaRPr lang="en-US" sz="3200" dirty="0">
              <a:latin typeface="Segoe UI Light" pitchFamily="34" charset="0"/>
            </a:endParaRPr>
          </a:p>
        </p:txBody>
      </p:sp>
    </p:spTree>
    <p:extLst>
      <p:ext uri="{BB962C8B-B14F-4D97-AF65-F5344CB8AC3E}">
        <p14:creationId xmlns:p14="http://schemas.microsoft.com/office/powerpoint/2010/main" val="156930579"/>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C:\research\HydroSense\Pictures\2010_06_19 - Removing Hydro 2.0 Ground Truth Sensors from Shwetak's House\IMG_2608.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0"/>
            <a:ext cx="9143708" cy="6858000"/>
          </a:xfrm>
          <a:prstGeom prst="rect">
            <a:avLst/>
          </a:prstGeom>
          <a:noFill/>
          <a:extLst>
            <a:ext uri="{909E8E84-426E-40DD-AFC4-6F175D3DCCD1}">
              <a14:hiddenFill xmlns:a14="http://schemas.microsoft.com/office/drawing/2010/main">
                <a:solidFill>
                  <a:srgbClr val="FFFFFF"/>
                </a:solidFill>
              </a14:hiddenFill>
            </a:ext>
          </a:extLst>
        </p:spPr>
      </p:pic>
      <p:pic>
        <p:nvPicPr>
          <p:cNvPr id="5123" name="Picture 3" descr="C:\research\HydroSense\Pictures\2010_06_19 - Removing Hydro 2.0 Ground Truth Sensors from Shwetak's House\IMG_2598.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4559" t="37384" r="44740" b="28267"/>
          <a:stretch/>
        </p:blipFill>
        <p:spPr bwMode="auto">
          <a:xfrm>
            <a:off x="5714999" y="69867"/>
            <a:ext cx="3276601" cy="2749533"/>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a:extLst>
            <a:ext uri="{909E8E84-426E-40DD-AFC4-6F175D3DCCD1}">
              <a14:hiddenFill xmlns:a14="http://schemas.microsoft.com/office/drawing/2010/main">
                <a:solidFill>
                  <a:srgbClr val="FFFFFF"/>
                </a:solidFill>
              </a14:hiddenFill>
            </a:ext>
          </a:extLst>
        </p:spPr>
      </p:pic>
      <p:sp>
        <p:nvSpPr>
          <p:cNvPr id="4" name="Rounded Rectangle 3"/>
          <p:cNvSpPr/>
          <p:nvPr/>
        </p:nvSpPr>
        <p:spPr>
          <a:xfrm>
            <a:off x="1752600" y="1295400"/>
            <a:ext cx="2133600" cy="517589"/>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2800" dirty="0" smtClean="0">
                <a:solidFill>
                  <a:prstClr val="white"/>
                </a:solidFill>
                <a:latin typeface="Segoe Condensed" pitchFamily="34" charset="0"/>
                <a:cs typeface="Arial" pitchFamily="34" charset="0"/>
              </a:rPr>
              <a:t>accelerometer</a:t>
            </a:r>
            <a:endParaRPr lang="en-US" dirty="0">
              <a:solidFill>
                <a:prstClr val="white"/>
              </a:solidFill>
              <a:latin typeface="Segoe Condensed" pitchFamily="34" charset="0"/>
              <a:cs typeface="Arial" pitchFamily="34" charset="0"/>
            </a:endParaRPr>
          </a:p>
        </p:txBody>
      </p:sp>
      <p:cxnSp>
        <p:nvCxnSpPr>
          <p:cNvPr id="5" name="Straight Arrow Connector 4"/>
          <p:cNvCxnSpPr/>
          <p:nvPr/>
        </p:nvCxnSpPr>
        <p:spPr>
          <a:xfrm>
            <a:off x="2971800" y="1812989"/>
            <a:ext cx="609601" cy="550079"/>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08416654"/>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1719" y="595422"/>
            <a:ext cx="9282046" cy="6985592"/>
            <a:chOff x="357802" y="300122"/>
            <a:chExt cx="8438223" cy="6350538"/>
          </a:xfrm>
        </p:grpSpPr>
        <p:pic>
          <p:nvPicPr>
            <p:cNvPr id="12291" name="Picture 3" descr="C:\research\HomeSensing\Water\Pictures\2010_03_08 - HydroSense 2.0 Ground Truth Sensors\IMG_2296.JPG"/>
            <p:cNvPicPr>
              <a:picLocks noChangeAspect="1" noChangeArrowheads="1"/>
            </p:cNvPicPr>
            <p:nvPr/>
          </p:nvPicPr>
          <p:blipFill rotWithShape="1">
            <a:blip r:embed="rId3" cstate="print"/>
            <a:srcRect l="-106" t="269" r="-484" b="-1207"/>
            <a:stretch/>
          </p:blipFill>
          <p:spPr bwMode="auto">
            <a:xfrm>
              <a:off x="357802" y="300122"/>
              <a:ext cx="8438223" cy="6350538"/>
            </a:xfrm>
            <a:prstGeom prst="rect">
              <a:avLst/>
            </a:prstGeom>
            <a:noFill/>
          </p:spPr>
        </p:pic>
        <p:sp>
          <p:nvSpPr>
            <p:cNvPr id="11" name="TextBox 10"/>
            <p:cNvSpPr txBox="1"/>
            <p:nvPr/>
          </p:nvSpPr>
          <p:spPr>
            <a:xfrm>
              <a:off x="2584513" y="5334000"/>
              <a:ext cx="919397" cy="465513"/>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reed </a:t>
              </a:r>
              <a:br>
                <a:rPr lang="en-US" sz="1400" dirty="0" smtClean="0">
                  <a:solidFill>
                    <a:schemeClr val="bg1"/>
                  </a:solidFill>
                  <a:latin typeface="Arial" pitchFamily="34" charset="0"/>
                  <a:cs typeface="Arial" pitchFamily="34" charset="0"/>
                </a:rPr>
              </a:br>
              <a:r>
                <a:rPr lang="en-US" sz="1400" dirty="0" smtClean="0">
                  <a:solidFill>
                    <a:schemeClr val="bg1"/>
                  </a:solidFill>
                  <a:latin typeface="Arial" pitchFamily="34" charset="0"/>
                  <a:cs typeface="Arial" pitchFamily="34" charset="0"/>
                </a:rPr>
                <a:t>switch</a:t>
              </a:r>
            </a:p>
          </p:txBody>
        </p:sp>
        <p:sp>
          <p:nvSpPr>
            <p:cNvPr id="12" name="TextBox 11"/>
            <p:cNvSpPr txBox="1"/>
            <p:nvPr/>
          </p:nvSpPr>
          <p:spPr>
            <a:xfrm>
              <a:off x="372832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3-axis accelerometer</a:t>
              </a:r>
            </a:p>
          </p:txBody>
        </p:sp>
        <p:sp>
          <p:nvSpPr>
            <p:cNvPr id="13" name="TextBox 12"/>
            <p:cNvSpPr txBox="1"/>
            <p:nvPr/>
          </p:nvSpPr>
          <p:spPr>
            <a:xfrm>
              <a:off x="1295400" y="5334000"/>
              <a:ext cx="914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hall </a:t>
              </a:r>
            </a:p>
            <a:p>
              <a:pPr algn="ctr"/>
              <a:r>
                <a:rPr lang="en-US" sz="1400" dirty="0" smtClean="0">
                  <a:solidFill>
                    <a:schemeClr val="bg1"/>
                  </a:solidFill>
                  <a:latin typeface="Arial" pitchFamily="34" charset="0"/>
                  <a:cs typeface="Arial" pitchFamily="34" charset="0"/>
                </a:rPr>
                <a:t>effect</a:t>
              </a:r>
            </a:p>
          </p:txBody>
        </p:sp>
        <p:sp>
          <p:nvSpPr>
            <p:cNvPr id="14" name="TextBox 13"/>
            <p:cNvSpPr txBox="1"/>
            <p:nvPr/>
          </p:nvSpPr>
          <p:spPr>
            <a:xfrm>
              <a:off x="5221798"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unidirectional ball switch</a:t>
              </a:r>
            </a:p>
          </p:txBody>
        </p:sp>
        <p:sp>
          <p:nvSpPr>
            <p:cNvPr id="15" name="TextBox 14"/>
            <p:cNvSpPr txBox="1"/>
            <p:nvPr/>
          </p:nvSpPr>
          <p:spPr>
            <a:xfrm>
              <a:off x="6629400" y="53340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err="1" smtClean="0">
                  <a:solidFill>
                    <a:schemeClr val="bg1"/>
                  </a:solidFill>
                  <a:latin typeface="Arial" pitchFamily="34" charset="0"/>
                  <a:cs typeface="Arial" pitchFamily="34" charset="0"/>
                </a:rPr>
                <a:t>omnidirectional</a:t>
              </a:r>
              <a:r>
                <a:rPr lang="en-US" sz="1400" dirty="0" smtClean="0">
                  <a:solidFill>
                    <a:schemeClr val="bg1"/>
                  </a:solidFill>
                  <a:latin typeface="Arial" pitchFamily="34" charset="0"/>
                  <a:cs typeface="Arial" pitchFamily="34" charset="0"/>
                </a:rPr>
                <a:t> ball switch</a:t>
              </a:r>
            </a:p>
          </p:txBody>
        </p:sp>
        <p:sp>
          <p:nvSpPr>
            <p:cNvPr id="16" name="TextBox 15"/>
            <p:cNvSpPr txBox="1"/>
            <p:nvPr/>
          </p:nvSpPr>
          <p:spPr>
            <a:xfrm>
              <a:off x="2071255" y="3279553"/>
              <a:ext cx="1640474"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xbee wireless modem</a:t>
              </a:r>
            </a:p>
          </p:txBody>
        </p:sp>
        <p:sp>
          <p:nvSpPr>
            <p:cNvPr id="17" name="TextBox 16"/>
            <p:cNvSpPr txBox="1"/>
            <p:nvPr/>
          </p:nvSpPr>
          <p:spPr>
            <a:xfrm>
              <a:off x="4258983" y="3291063"/>
              <a:ext cx="2362200" cy="22943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fixture usage sensor board</a:t>
              </a:r>
            </a:p>
          </p:txBody>
        </p:sp>
      </p:grpSp>
      <p:pic>
        <p:nvPicPr>
          <p:cNvPr id="36" name="Picture 3" descr="C:\research\HomeSensing\Water\Pictures\2010_03_08 - HydroSense 2.0 Ground Truth Sensors\IMG_2296.JPG"/>
          <p:cNvPicPr>
            <a:picLocks noChangeAspect="1" noChangeArrowheads="1"/>
          </p:cNvPicPr>
          <p:nvPr/>
        </p:nvPicPr>
        <p:blipFill rotWithShape="1">
          <a:blip r:embed="rId3" cstate="print"/>
          <a:srcRect l="-106" t="269" r="-484" b="88259"/>
          <a:stretch/>
        </p:blipFill>
        <p:spPr bwMode="auto">
          <a:xfrm>
            <a:off x="-31719" y="1"/>
            <a:ext cx="9282046" cy="1447800"/>
          </a:xfrm>
          <a:prstGeom prst="rect">
            <a:avLst/>
          </a:prstGeom>
          <a:noFill/>
        </p:spPr>
      </p:pic>
      <p:sp>
        <p:nvSpPr>
          <p:cNvPr id="37" name="Title 8"/>
          <p:cNvSpPr txBox="1">
            <a:spLocks/>
          </p:cNvSpPr>
          <p:nvPr/>
        </p:nvSpPr>
        <p:spPr>
          <a:xfrm>
            <a:off x="228600" y="350838"/>
            <a:ext cx="7924800" cy="868362"/>
          </a:xfrm>
          <a:prstGeom prst="rect">
            <a:avLst/>
          </a:prstGeom>
        </p:spPr>
        <p:txBody>
          <a:bodyPr vert="horz" lIns="91369" tIns="45685" rIns="91369" bIns="45685" rtlCol="0" anchor="ctr">
            <a:noAutofit/>
          </a:bodyPr>
          <a:lstStyle/>
          <a:p>
            <a:pPr>
              <a:lnSpc>
                <a:spcPts val="6000"/>
              </a:lnSpc>
              <a:spcBef>
                <a:spcPct val="0"/>
              </a:spcBef>
              <a:defRPr/>
            </a:pPr>
            <a:r>
              <a:rPr lang="en-US" sz="5400" b="1" dirty="0" smtClean="0">
                <a:solidFill>
                  <a:schemeClr val="tx1">
                    <a:lumMod val="75000"/>
                    <a:lumOff val="25000"/>
                  </a:schemeClr>
                </a:solidFill>
                <a:latin typeface="Segoe UI Semibold" pitchFamily="34" charset="0"/>
                <a:ea typeface="Segoe UI" pitchFamily="34" charset="0"/>
                <a:cs typeface="Segoe UI" pitchFamily="34" charset="0"/>
              </a:rPr>
              <a:t>custom </a:t>
            </a:r>
            <a:r>
              <a:rPr lang="en-US" sz="5400" dirty="0" smtClean="0">
                <a:solidFill>
                  <a:schemeClr val="tx1">
                    <a:lumMod val="75000"/>
                    <a:lumOff val="25000"/>
                  </a:schemeClr>
                </a:solidFill>
                <a:latin typeface="Segoe UI Light" pitchFamily="34" charset="0"/>
                <a:ea typeface="Segoe UI" pitchFamily="34" charset="0"/>
                <a:cs typeface="Segoe UI" pitchFamily="34" charset="0"/>
              </a:rPr>
              <a:t>ground truth data collection system</a:t>
            </a:r>
            <a:endParaRPr lang="en-US" sz="7200" dirty="0">
              <a:solidFill>
                <a:schemeClr val="tx1">
                  <a:lumMod val="75000"/>
                  <a:lumOff val="25000"/>
                </a:schemeClr>
              </a:solidFill>
              <a:latin typeface="Segoe UI Light" pitchFamily="34" charset="0"/>
              <a:ea typeface="Segoe UI" pitchFamily="34" charset="0"/>
              <a:cs typeface="Segoe UI" pitchFamily="34" charset="0"/>
            </a:endParaRPr>
          </a:p>
        </p:txBody>
      </p:sp>
      <p:grpSp>
        <p:nvGrpSpPr>
          <p:cNvPr id="21" name="Group 20"/>
          <p:cNvGrpSpPr/>
          <p:nvPr/>
        </p:nvGrpSpPr>
        <p:grpSpPr>
          <a:xfrm rot="21078185">
            <a:off x="1598897" y="1489835"/>
            <a:ext cx="4876800" cy="4419600"/>
            <a:chOff x="1600200" y="762000"/>
            <a:chExt cx="4876800" cy="4419600"/>
          </a:xfrm>
        </p:grpSpPr>
        <p:pic>
          <p:nvPicPr>
            <p:cNvPr id="22" name="Picture 2" descr="C:\research\HomeSensing\Water\Pictures\2010_03_08 - HydroSense 2.0 Ground Truth Sensors\IMG_2270.JPG"/>
            <p:cNvPicPr>
              <a:picLocks noChangeAspect="1" noChangeArrowheads="1"/>
            </p:cNvPicPr>
            <p:nvPr/>
          </p:nvPicPr>
          <p:blipFill>
            <a:blip r:embed="rId4" cstate="print"/>
            <a:srcRect l="9052" r="8190"/>
            <a:stretch>
              <a:fillRect/>
            </a:stretch>
          </p:blipFill>
          <p:spPr bwMode="auto">
            <a:xfrm>
              <a:off x="1600200" y="762000"/>
              <a:ext cx="4876800" cy="4419600"/>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cxnSp>
          <p:nvCxnSpPr>
            <p:cNvPr id="23" name="Straight Arrow Connector 22"/>
            <p:cNvCxnSpPr/>
            <p:nvPr/>
          </p:nvCxnSpPr>
          <p:spPr>
            <a:xfrm>
              <a:off x="2552075" y="1271665"/>
              <a:ext cx="228600" cy="1524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2209800" y="799475"/>
              <a:ext cx="799475" cy="430887"/>
            </a:xfrm>
            <a:prstGeom prst="rect">
              <a:avLst/>
            </a:prstGeom>
            <a:solidFill>
              <a:schemeClr val="tx1">
                <a:alpha val="75000"/>
              </a:schemeClr>
            </a:solidFill>
            <a:ln>
              <a:solidFill>
                <a:schemeClr val="tx1"/>
              </a:solidFill>
            </a:ln>
          </p:spPr>
          <p:txBody>
            <a:bodyPr wrap="square" lIns="18288" tIns="0" rIns="18288" bIns="0" rtlCol="0">
              <a:spAutoFit/>
            </a:bodyPr>
            <a:lstStyle/>
            <a:p>
              <a:pPr algn="ctr" defTabSz="913696"/>
              <a:r>
                <a:rPr lang="en-US" sz="1400" dirty="0" smtClean="0">
                  <a:solidFill>
                    <a:prstClr val="white"/>
                  </a:solidFill>
                  <a:latin typeface="Arial" pitchFamily="34" charset="0"/>
                  <a:cs typeface="Arial" pitchFamily="34" charset="0"/>
                </a:rPr>
                <a:t>push button</a:t>
              </a:r>
            </a:p>
          </p:txBody>
        </p:sp>
        <p:sp>
          <p:nvSpPr>
            <p:cNvPr id="25" name="TextBox 24"/>
            <p:cNvSpPr txBox="1"/>
            <p:nvPr/>
          </p:nvSpPr>
          <p:spPr>
            <a:xfrm>
              <a:off x="4343400" y="914400"/>
              <a:ext cx="914400" cy="683264"/>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400" dirty="0" smtClean="0">
                  <a:solidFill>
                    <a:prstClr val="white"/>
                  </a:solidFill>
                  <a:latin typeface="Arial" pitchFamily="34" charset="0"/>
                  <a:cs typeface="Arial" pitchFamily="34" charset="0"/>
                </a:rPr>
                <a:t>xbee wireless transmitter</a:t>
              </a:r>
            </a:p>
          </p:txBody>
        </p:sp>
        <p:cxnSp>
          <p:nvCxnSpPr>
            <p:cNvPr id="26" name="Straight Arrow Connector 25"/>
            <p:cNvCxnSpPr/>
            <p:nvPr/>
          </p:nvCxnSpPr>
          <p:spPr>
            <a:xfrm rot="10800000" flipV="1">
              <a:off x="4038600" y="1371600"/>
              <a:ext cx="228599" cy="1524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4267200" y="2209800"/>
              <a:ext cx="12954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400" dirty="0" smtClean="0">
                  <a:solidFill>
                    <a:prstClr val="white"/>
                  </a:solidFill>
                  <a:latin typeface="Arial" pitchFamily="34" charset="0"/>
                  <a:cs typeface="Arial" pitchFamily="34" charset="0"/>
                </a:rPr>
                <a:t>fixture usage sensor board</a:t>
              </a:r>
            </a:p>
          </p:txBody>
        </p:sp>
        <p:cxnSp>
          <p:nvCxnSpPr>
            <p:cNvPr id="28" name="Straight Arrow Connector 27"/>
            <p:cNvCxnSpPr/>
            <p:nvPr/>
          </p:nvCxnSpPr>
          <p:spPr>
            <a:xfrm rot="10800000">
              <a:off x="3886200" y="2133600"/>
              <a:ext cx="304800" cy="1524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9" name="TextBox 28"/>
            <p:cNvSpPr txBox="1"/>
            <p:nvPr/>
          </p:nvSpPr>
          <p:spPr>
            <a:xfrm>
              <a:off x="5181600" y="4191000"/>
              <a:ext cx="914400" cy="252377"/>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400" dirty="0" smtClean="0">
                  <a:solidFill>
                    <a:prstClr val="white"/>
                  </a:solidFill>
                  <a:latin typeface="Arial" pitchFamily="34" charset="0"/>
                  <a:cs typeface="Arial" pitchFamily="34" charset="0"/>
                </a:rPr>
                <a:t>thermistor</a:t>
              </a:r>
            </a:p>
          </p:txBody>
        </p:sp>
        <p:sp>
          <p:nvSpPr>
            <p:cNvPr id="30" name="TextBox 29"/>
            <p:cNvSpPr txBox="1"/>
            <p:nvPr/>
          </p:nvSpPr>
          <p:spPr>
            <a:xfrm>
              <a:off x="4092315" y="3886200"/>
              <a:ext cx="838200" cy="467820"/>
            </a:xfrm>
            <a:prstGeom prst="rect">
              <a:avLst/>
            </a:prstGeom>
            <a:solidFill>
              <a:schemeClr val="tx1">
                <a:alpha val="75000"/>
              </a:schemeClr>
            </a:solidFill>
            <a:ln>
              <a:solidFill>
                <a:schemeClr val="tx1"/>
              </a:solidFill>
            </a:ln>
          </p:spPr>
          <p:txBody>
            <a:bodyPr wrap="square" lIns="18288" tIns="18288" rIns="18288" bIns="18288" rtlCol="0">
              <a:spAutoFit/>
            </a:bodyPr>
            <a:lstStyle/>
            <a:p>
              <a:pPr algn="ctr" defTabSz="913696"/>
              <a:r>
                <a:rPr lang="en-US" sz="1400" dirty="0" smtClean="0">
                  <a:solidFill>
                    <a:prstClr val="white"/>
                  </a:solidFill>
                  <a:latin typeface="Arial" pitchFamily="34" charset="0"/>
                  <a:cs typeface="Arial" pitchFamily="34" charset="0"/>
                </a:rPr>
                <a:t>modified kill-a-watt</a:t>
              </a:r>
            </a:p>
          </p:txBody>
        </p:sp>
      </p:grpSp>
    </p:spTree>
    <p:extLst>
      <p:ext uri="{BB962C8B-B14F-4D97-AF65-F5344CB8AC3E}">
        <p14:creationId xmlns:p14="http://schemas.microsoft.com/office/powerpoint/2010/main" val="3606629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269" r="7562"/>
          <a:stretch/>
        </p:blipFill>
        <p:spPr bwMode="auto">
          <a:xfrm>
            <a:off x="4564049" y="1853540"/>
            <a:ext cx="2286000" cy="1760220"/>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2" name="Picture 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0508" r="9058" b="648"/>
          <a:stretch/>
        </p:blipFill>
        <p:spPr bwMode="auto">
          <a:xfrm>
            <a:off x="6850049"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9922" r="9762" b="25499"/>
          <a:stretch/>
        </p:blipFill>
        <p:spPr bwMode="auto">
          <a:xfrm>
            <a:off x="2298592"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0" name="Picture 2"/>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8604" t="1124" r="12256" b="1124"/>
          <a:stretch/>
        </p:blipFill>
        <p:spPr bwMode="auto">
          <a:xfrm>
            <a:off x="0" y="1853540"/>
            <a:ext cx="2286000" cy="1764792"/>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sp>
        <p:nvSpPr>
          <p:cNvPr id="2" name="TextBox 1"/>
          <p:cNvSpPr txBox="1"/>
          <p:nvPr/>
        </p:nvSpPr>
        <p:spPr>
          <a:xfrm>
            <a:off x="-52347"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ground truth sensors</a:t>
            </a:r>
          </a:p>
        </p:txBody>
      </p:sp>
      <p:sp>
        <p:nvSpPr>
          <p:cNvPr id="9" name="TextBox 8"/>
          <p:cNvSpPr txBox="1"/>
          <p:nvPr/>
        </p:nvSpPr>
        <p:spPr>
          <a:xfrm>
            <a:off x="2222392"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5-week deployment</a:t>
            </a:r>
          </a:p>
        </p:txBody>
      </p:sp>
      <p:sp>
        <p:nvSpPr>
          <p:cNvPr id="10" name="TextBox 9"/>
          <p:cNvSpPr txBox="1"/>
          <p:nvPr/>
        </p:nvSpPr>
        <p:spPr>
          <a:xfrm>
            <a:off x="4487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algorithm</a:t>
            </a:r>
          </a:p>
        </p:txBody>
      </p:sp>
      <p:sp>
        <p:nvSpPr>
          <p:cNvPr id="11" name="TextBox 10"/>
          <p:cNvSpPr txBox="1"/>
          <p:nvPr/>
        </p:nvSpPr>
        <p:spPr>
          <a:xfrm>
            <a:off x="6773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results</a:t>
            </a:r>
          </a:p>
        </p:txBody>
      </p:sp>
      <p:grpSp>
        <p:nvGrpSpPr>
          <p:cNvPr id="3" name="Group 2"/>
          <p:cNvGrpSpPr/>
          <p:nvPr/>
        </p:nvGrpSpPr>
        <p:grpSpPr>
          <a:xfrm>
            <a:off x="-7086600" y="-228600"/>
            <a:ext cx="16459200" cy="7391400"/>
            <a:chOff x="-7086600" y="-228600"/>
            <a:chExt cx="16459200" cy="7391400"/>
          </a:xfrm>
        </p:grpSpPr>
        <p:sp>
          <p:nvSpPr>
            <p:cNvPr id="12" name="Rectangle 11"/>
            <p:cNvSpPr/>
            <p:nvPr/>
          </p:nvSpPr>
          <p:spPr>
            <a:xfrm>
              <a:off x="2286000" y="-228600"/>
              <a:ext cx="7086600" cy="73914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7086600" y="-228600"/>
              <a:ext cx="7086600" cy="73914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726782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0 1.44411E-6 L 0.25 1.44411E-6 " pathEditMode="relative" rAng="0" ptsTypes="AA">
                                      <p:cBhvr>
                                        <p:cTn id="6" dur="2000" fill="hold"/>
                                        <p:tgtEl>
                                          <p:spTgt spid="3"/>
                                        </p:tgtEl>
                                        <p:attrNameLst>
                                          <p:attrName>ppt_x</p:attrName>
                                          <p:attrName>ppt_y</p:attrName>
                                        </p:attrNameLst>
                                      </p:cBhvr>
                                      <p:rCtr x="1250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 name="Table 57"/>
          <p:cNvGraphicFramePr>
            <a:graphicFrameLocks noGrp="1"/>
          </p:cNvGraphicFramePr>
          <p:nvPr>
            <p:extLst>
              <p:ext uri="{D42A27DB-BD31-4B8C-83A1-F6EECF244321}">
                <p14:modId xmlns:p14="http://schemas.microsoft.com/office/powerpoint/2010/main" val="3690181105"/>
              </p:ext>
            </p:extLst>
          </p:nvPr>
        </p:nvGraphicFramePr>
        <p:xfrm>
          <a:off x="636085" y="2016834"/>
          <a:ext cx="7871833" cy="3164766"/>
        </p:xfrm>
        <a:graphic>
          <a:graphicData uri="http://schemas.openxmlformats.org/drawingml/2006/table">
            <a:tbl>
              <a:tblPr firstRow="1" firstCol="1" bandRow="1">
                <a:tableStyleId>{073A0DAA-6AF3-43AB-8588-CEC1D06C72B9}</a:tableStyleId>
              </a:tblPr>
              <a:tblGrid>
                <a:gridCol w="1815528"/>
                <a:gridCol w="1211261"/>
                <a:gridCol w="1211261"/>
                <a:gridCol w="1211261"/>
                <a:gridCol w="1211261"/>
                <a:gridCol w="1211261"/>
              </a:tblGrid>
              <a:tr h="527461">
                <a:tc>
                  <a:txBody>
                    <a:bodyPr/>
                    <a:lstStyle/>
                    <a:p>
                      <a:endParaRPr lang="en-US" dirty="0">
                        <a:solidFill>
                          <a:schemeClr val="tx1"/>
                        </a:solidFill>
                      </a:endParaRPr>
                    </a:p>
                  </a:txBody>
                  <a:tcP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r>
              <a:tr h="527461">
                <a:tc>
                  <a:txBody>
                    <a:bodyPr/>
                    <a:lstStyle/>
                    <a:p>
                      <a:pPr algn="r"/>
                      <a:r>
                        <a:rPr lang="en-US" sz="2800" dirty="0" smtClean="0">
                          <a:solidFill>
                            <a:schemeClr val="bg1">
                              <a:lumMod val="95000"/>
                            </a:schemeClr>
                          </a:solidFill>
                          <a:latin typeface="Segoe UI Semibold" pitchFamily="34" charset="0"/>
                        </a:rPr>
                        <a:t> residents</a:t>
                      </a:r>
                      <a:endParaRPr lang="en-US" sz="2800" dirty="0">
                        <a:solidFill>
                          <a:schemeClr val="bg1">
                            <a:lumMod val="95000"/>
                          </a:schemeClr>
                        </a:solidFill>
                        <a:latin typeface="Segoe UI Semibold" pitchFamily="34" charset="0"/>
                      </a:endParaRP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000" b="1" dirty="0" smtClean="0">
                          <a:solidFill>
                            <a:schemeClr val="bg1">
                              <a:lumMod val="95000"/>
                            </a:schemeClr>
                          </a:solidFill>
                          <a:latin typeface="Segoe UI Light" pitchFamily="34" charset="0"/>
                        </a:rPr>
                        <a:t>2</a:t>
                      </a: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4</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r>
              <a:tr h="527461">
                <a:tc>
                  <a:txBody>
                    <a:bodyPr/>
                    <a:lstStyle/>
                    <a:p>
                      <a:pPr algn="r"/>
                      <a:r>
                        <a:rPr lang="en-US" sz="2800" dirty="0" smtClean="0">
                          <a:solidFill>
                            <a:schemeClr val="bg1">
                              <a:lumMod val="95000"/>
                            </a:schemeClr>
                          </a:solidFill>
                          <a:latin typeface="Segoe UI Semibold" pitchFamily="34" charset="0"/>
                        </a:rPr>
                        <a:t>size</a:t>
                      </a:r>
                      <a:endParaRPr lang="en-US" sz="2800" dirty="0">
                        <a:solidFill>
                          <a:schemeClr val="bg1">
                            <a:lumMod val="95000"/>
                          </a:schemeClr>
                        </a:solidFill>
                        <a:latin typeface="Segoe UI Semibold" pitchFamily="34" charset="0"/>
                      </a:endParaRP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3000 </a:t>
                      </a:r>
                      <a:r>
                        <a:rPr lang="en-US" sz="2000" dirty="0" err="1" smtClean="0">
                          <a:solidFill>
                            <a:schemeClr val="bg1">
                              <a:lumMod val="95000"/>
                            </a:schemeClr>
                          </a:solidFill>
                          <a:latin typeface="Segoe UI Light" pitchFamily="34" charset="0"/>
                        </a:rPr>
                        <a:t>sqft</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750 </a:t>
                      </a:r>
                      <a:r>
                        <a:rPr lang="en-US" sz="2000" dirty="0" err="1" smtClean="0">
                          <a:solidFill>
                            <a:schemeClr val="bg1">
                              <a:lumMod val="95000"/>
                            </a:schemeClr>
                          </a:solidFill>
                          <a:latin typeface="Segoe UI Light" pitchFamily="34" charset="0"/>
                        </a:rPr>
                        <a:t>sqft</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1200</a:t>
                      </a:r>
                      <a:r>
                        <a:rPr lang="en-US" sz="2000" baseline="0" dirty="0" smtClean="0">
                          <a:solidFill>
                            <a:schemeClr val="bg1">
                              <a:lumMod val="95000"/>
                            </a:schemeClr>
                          </a:solidFill>
                          <a:latin typeface="Segoe UI Light" pitchFamily="34" charset="0"/>
                        </a:rPr>
                        <a:t> </a:t>
                      </a:r>
                      <a:r>
                        <a:rPr lang="en-US" sz="2000" baseline="0" dirty="0" err="1" smtClean="0">
                          <a:solidFill>
                            <a:schemeClr val="bg1">
                              <a:lumMod val="95000"/>
                            </a:schemeClr>
                          </a:solidFill>
                          <a:latin typeface="Segoe UI Light" pitchFamily="34" charset="0"/>
                        </a:rPr>
                        <a:t>sqft</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700 </a:t>
                      </a:r>
                      <a:r>
                        <a:rPr lang="en-US" sz="2000" dirty="0" err="1" smtClean="0">
                          <a:solidFill>
                            <a:schemeClr val="bg1">
                              <a:lumMod val="95000"/>
                            </a:schemeClr>
                          </a:solidFill>
                          <a:latin typeface="Segoe UI Light" pitchFamily="34" charset="0"/>
                        </a:rPr>
                        <a:t>sqft</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750</a:t>
                      </a:r>
                      <a:r>
                        <a:rPr lang="en-US" sz="2000" baseline="0" dirty="0" smtClean="0">
                          <a:solidFill>
                            <a:schemeClr val="bg1">
                              <a:lumMod val="95000"/>
                            </a:schemeClr>
                          </a:solidFill>
                          <a:latin typeface="Segoe UI Light" pitchFamily="34" charset="0"/>
                        </a:rPr>
                        <a:t> </a:t>
                      </a:r>
                      <a:r>
                        <a:rPr lang="en-US" sz="2000" baseline="0" dirty="0" err="1" smtClean="0">
                          <a:solidFill>
                            <a:schemeClr val="bg1">
                              <a:lumMod val="95000"/>
                            </a:schemeClr>
                          </a:solidFill>
                          <a:latin typeface="Segoe UI Light" pitchFamily="34" charset="0"/>
                        </a:rPr>
                        <a:t>sqft</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r>
              <a:tr h="527461">
                <a:tc>
                  <a:txBody>
                    <a:bodyPr/>
                    <a:lstStyle/>
                    <a:p>
                      <a:pPr algn="r"/>
                      <a:r>
                        <a:rPr lang="en-US" sz="2800" dirty="0" smtClean="0">
                          <a:solidFill>
                            <a:schemeClr val="bg1">
                              <a:lumMod val="95000"/>
                            </a:schemeClr>
                          </a:solidFill>
                          <a:latin typeface="Segoe UI Semibold" pitchFamily="34" charset="0"/>
                        </a:rPr>
                        <a:t>floors</a:t>
                      </a:r>
                      <a:endParaRPr lang="en-US" sz="2800" dirty="0">
                        <a:solidFill>
                          <a:schemeClr val="bg1">
                            <a:lumMod val="95000"/>
                          </a:schemeClr>
                        </a:solidFill>
                        <a:latin typeface="Segoe UI Semibold" pitchFamily="34" charset="0"/>
                      </a:endParaRP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3</a:t>
                      </a:r>
                      <a:r>
                        <a:rPr lang="en-US" sz="2000" baseline="30000" dirty="0" smtClean="0">
                          <a:solidFill>
                            <a:schemeClr val="bg1">
                              <a:lumMod val="95000"/>
                            </a:schemeClr>
                          </a:solidFill>
                          <a:latin typeface="Segoe UI Light" pitchFamily="34" charset="0"/>
                        </a:rPr>
                        <a:t>rd</a:t>
                      </a:r>
                      <a:r>
                        <a:rPr lang="en-US" sz="2000" dirty="0" smtClean="0">
                          <a:solidFill>
                            <a:schemeClr val="bg1">
                              <a:lumMod val="95000"/>
                            </a:schemeClr>
                          </a:solidFill>
                          <a:latin typeface="Segoe UI Light" pitchFamily="34" charset="0"/>
                        </a:rPr>
                        <a:t> </a:t>
                      </a:r>
                      <a:r>
                        <a:rPr lang="en-US" sz="2000" dirty="0" err="1" smtClean="0">
                          <a:solidFill>
                            <a:schemeClr val="bg1">
                              <a:lumMod val="95000"/>
                            </a:schemeClr>
                          </a:solidFill>
                          <a:latin typeface="Segoe UI Light" pitchFamily="34" charset="0"/>
                        </a:rPr>
                        <a:t>flr</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6</a:t>
                      </a:r>
                      <a:r>
                        <a:rPr lang="en-US" sz="2000" baseline="30000" dirty="0" smtClean="0">
                          <a:solidFill>
                            <a:schemeClr val="bg1">
                              <a:lumMod val="95000"/>
                            </a:schemeClr>
                          </a:solidFill>
                          <a:latin typeface="Segoe UI Light" pitchFamily="34" charset="0"/>
                        </a:rPr>
                        <a:t>th</a:t>
                      </a:r>
                      <a:r>
                        <a:rPr lang="en-US" sz="2000" dirty="0" smtClean="0">
                          <a:solidFill>
                            <a:schemeClr val="bg1">
                              <a:lumMod val="95000"/>
                            </a:schemeClr>
                          </a:solidFill>
                          <a:latin typeface="Segoe UI Light" pitchFamily="34" charset="0"/>
                        </a:rPr>
                        <a:t> </a:t>
                      </a:r>
                      <a:r>
                        <a:rPr lang="en-US" sz="2000" dirty="0" err="1" smtClean="0">
                          <a:solidFill>
                            <a:schemeClr val="bg1">
                              <a:lumMod val="95000"/>
                            </a:schemeClr>
                          </a:solidFill>
                          <a:latin typeface="Segoe UI Light" pitchFamily="34" charset="0"/>
                        </a:rPr>
                        <a:t>flr</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r>
              <a:tr h="52746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800" dirty="0" smtClean="0">
                          <a:solidFill>
                            <a:schemeClr val="bg1">
                              <a:lumMod val="95000"/>
                            </a:schemeClr>
                          </a:solidFill>
                          <a:latin typeface="Segoe UI Semibold" pitchFamily="34" charset="0"/>
                        </a:rPr>
                        <a:t>fixtures</a:t>
                      </a: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17</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8</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13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8</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8</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r>
              <a:tr h="527461">
                <a:tc>
                  <a:txBody>
                    <a:bodyPr/>
                    <a:lstStyle/>
                    <a:p>
                      <a:pPr algn="r"/>
                      <a:r>
                        <a:rPr lang="en-US" sz="2800" dirty="0" smtClean="0">
                          <a:solidFill>
                            <a:schemeClr val="bg1">
                              <a:lumMod val="95000"/>
                            </a:schemeClr>
                          </a:solidFill>
                          <a:latin typeface="Segoe UI Semibold" pitchFamily="34" charset="0"/>
                        </a:rPr>
                        <a:t>valves</a:t>
                      </a:r>
                      <a:endParaRPr lang="en-US" sz="2800" dirty="0">
                        <a:solidFill>
                          <a:schemeClr val="bg1">
                            <a:lumMod val="95000"/>
                          </a:schemeClr>
                        </a:solidFill>
                        <a:latin typeface="Segoe UI Semibold" pitchFamily="34" charset="0"/>
                      </a:endParaRP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28</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13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21</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13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13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r>
            </a:tbl>
          </a:graphicData>
        </a:graphic>
      </p:graphicFrame>
      <p:grpSp>
        <p:nvGrpSpPr>
          <p:cNvPr id="15" name="Group 14"/>
          <p:cNvGrpSpPr/>
          <p:nvPr/>
        </p:nvGrpSpPr>
        <p:grpSpPr>
          <a:xfrm>
            <a:off x="2590800" y="1635834"/>
            <a:ext cx="874394" cy="784973"/>
            <a:chOff x="1228725" y="866776"/>
            <a:chExt cx="4152899" cy="3728197"/>
          </a:xfrm>
        </p:grpSpPr>
        <p:sp>
          <p:nvSpPr>
            <p:cNvPr id="5" name="Isosceles Triangle 4"/>
            <p:cNvSpPr/>
            <p:nvPr/>
          </p:nvSpPr>
          <p:spPr>
            <a:xfrm>
              <a:off x="1809750" y="1543049"/>
              <a:ext cx="2971800" cy="3051924"/>
            </a:xfrm>
            <a:custGeom>
              <a:avLst/>
              <a:gdLst/>
              <a:ahLst/>
              <a:cxnLst/>
              <a:rect l="l" t="t" r="r" b="b"/>
              <a:pathLst>
                <a:path w="2971800" h="3051924">
                  <a:moveTo>
                    <a:pt x="1019177" y="1885951"/>
                  </a:moveTo>
                  <a:cubicBezTo>
                    <a:pt x="977092" y="1885951"/>
                    <a:pt x="942975" y="1920068"/>
                    <a:pt x="942975" y="1962153"/>
                  </a:cubicBezTo>
                  <a:lnTo>
                    <a:pt x="942975" y="2343149"/>
                  </a:lnTo>
                  <a:cubicBezTo>
                    <a:pt x="942975" y="2385234"/>
                    <a:pt x="977092" y="2419351"/>
                    <a:pt x="1019177" y="2419351"/>
                  </a:cubicBezTo>
                  <a:lnTo>
                    <a:pt x="1323973" y="2419351"/>
                  </a:lnTo>
                  <a:cubicBezTo>
                    <a:pt x="1366058" y="2419351"/>
                    <a:pt x="1400175" y="2385234"/>
                    <a:pt x="1400175" y="2343149"/>
                  </a:cubicBezTo>
                  <a:lnTo>
                    <a:pt x="1400175" y="1962153"/>
                  </a:lnTo>
                  <a:cubicBezTo>
                    <a:pt x="1400175" y="1920068"/>
                    <a:pt x="1366058" y="1885951"/>
                    <a:pt x="1323973" y="1885951"/>
                  </a:cubicBezTo>
                  <a:close/>
                  <a:moveTo>
                    <a:pt x="457202" y="1885951"/>
                  </a:moveTo>
                  <a:cubicBezTo>
                    <a:pt x="415117" y="1885951"/>
                    <a:pt x="381000" y="1920068"/>
                    <a:pt x="381000" y="1962153"/>
                  </a:cubicBezTo>
                  <a:lnTo>
                    <a:pt x="381000" y="2343149"/>
                  </a:lnTo>
                  <a:cubicBezTo>
                    <a:pt x="381000" y="2385234"/>
                    <a:pt x="415117" y="2419351"/>
                    <a:pt x="457202" y="2419351"/>
                  </a:cubicBezTo>
                  <a:lnTo>
                    <a:pt x="761998" y="2419351"/>
                  </a:lnTo>
                  <a:cubicBezTo>
                    <a:pt x="804083" y="2419351"/>
                    <a:pt x="838200" y="2385234"/>
                    <a:pt x="838200" y="2343149"/>
                  </a:cubicBezTo>
                  <a:lnTo>
                    <a:pt x="838200" y="1962153"/>
                  </a:lnTo>
                  <a:cubicBezTo>
                    <a:pt x="838200" y="1920068"/>
                    <a:pt x="804083" y="1885951"/>
                    <a:pt x="761998" y="1885951"/>
                  </a:cubicBezTo>
                  <a:close/>
                  <a:moveTo>
                    <a:pt x="1485900" y="0"/>
                  </a:moveTo>
                  <a:lnTo>
                    <a:pt x="2964777" y="1571625"/>
                  </a:lnTo>
                  <a:lnTo>
                    <a:pt x="2971800" y="1571625"/>
                  </a:lnTo>
                  <a:lnTo>
                    <a:pt x="2971800" y="1579089"/>
                  </a:lnTo>
                  <a:lnTo>
                    <a:pt x="2971800" y="3051924"/>
                  </a:lnTo>
                  <a:lnTo>
                    <a:pt x="2381250" y="3051924"/>
                  </a:lnTo>
                  <a:lnTo>
                    <a:pt x="2381250" y="1921292"/>
                  </a:lnTo>
                  <a:cubicBezTo>
                    <a:pt x="2381250" y="1859690"/>
                    <a:pt x="2331311" y="1809751"/>
                    <a:pt x="2269709" y="1809751"/>
                  </a:cubicBezTo>
                  <a:lnTo>
                    <a:pt x="1823559" y="1809751"/>
                  </a:lnTo>
                  <a:cubicBezTo>
                    <a:pt x="1761957" y="1809751"/>
                    <a:pt x="1712018" y="1859690"/>
                    <a:pt x="1712018" y="1921292"/>
                  </a:cubicBezTo>
                  <a:lnTo>
                    <a:pt x="1712018" y="3051924"/>
                  </a:lnTo>
                  <a:lnTo>
                    <a:pt x="0" y="3051924"/>
                  </a:lnTo>
                  <a:lnTo>
                    <a:pt x="0" y="1579089"/>
                  </a:lnTo>
                  <a:lnTo>
                    <a:pt x="0" y="1571625"/>
                  </a:lnTo>
                  <a:lnTo>
                    <a:pt x="7024" y="15716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1228725" y="866776"/>
              <a:ext cx="4152899" cy="2274412"/>
            </a:xfrm>
            <a:custGeom>
              <a:avLst/>
              <a:gdLst/>
              <a:ahLst/>
              <a:cxnLst/>
              <a:rect l="l" t="t" r="r" b="b"/>
              <a:pathLst>
                <a:path w="4152899" h="2274412">
                  <a:moveTo>
                    <a:pt x="2083848" y="0"/>
                  </a:moveTo>
                  <a:lnTo>
                    <a:pt x="2819400" y="735552"/>
                  </a:lnTo>
                  <a:lnTo>
                    <a:pt x="2819400" y="475037"/>
                  </a:lnTo>
                  <a:cubicBezTo>
                    <a:pt x="2819400" y="439966"/>
                    <a:pt x="2847830" y="411536"/>
                    <a:pt x="2882901" y="411536"/>
                  </a:cubicBezTo>
                  <a:lnTo>
                    <a:pt x="3136899" y="411536"/>
                  </a:lnTo>
                  <a:cubicBezTo>
                    <a:pt x="3171970" y="411536"/>
                    <a:pt x="3200400" y="439966"/>
                    <a:pt x="3200400" y="475037"/>
                  </a:cubicBezTo>
                  <a:lnTo>
                    <a:pt x="3200400" y="1089023"/>
                  </a:lnTo>
                  <a:lnTo>
                    <a:pt x="3195776" y="1111928"/>
                  </a:lnTo>
                  <a:lnTo>
                    <a:pt x="4152899" y="2069051"/>
                  </a:lnTo>
                  <a:lnTo>
                    <a:pt x="3958926" y="2263024"/>
                  </a:lnTo>
                  <a:lnTo>
                    <a:pt x="2082143" y="386242"/>
                  </a:lnTo>
                  <a:lnTo>
                    <a:pt x="193973" y="2274412"/>
                  </a:lnTo>
                  <a:lnTo>
                    <a:pt x="0" y="2080439"/>
                  </a:lnTo>
                  <a:lnTo>
                    <a:pt x="2069051" y="11388"/>
                  </a:lnTo>
                  <a:lnTo>
                    <a:pt x="2070755" y="130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p:cNvGrpSpPr/>
          <p:nvPr/>
        </p:nvGrpSpPr>
        <p:grpSpPr>
          <a:xfrm>
            <a:off x="3810000" y="1635834"/>
            <a:ext cx="874394" cy="784973"/>
            <a:chOff x="1228725" y="866776"/>
            <a:chExt cx="4152899" cy="3728197"/>
          </a:xfrm>
        </p:grpSpPr>
        <p:sp>
          <p:nvSpPr>
            <p:cNvPr id="17" name="Isosceles Triangle 4"/>
            <p:cNvSpPr/>
            <p:nvPr/>
          </p:nvSpPr>
          <p:spPr>
            <a:xfrm>
              <a:off x="1809750" y="1543049"/>
              <a:ext cx="2971800" cy="3051924"/>
            </a:xfrm>
            <a:custGeom>
              <a:avLst/>
              <a:gdLst/>
              <a:ahLst/>
              <a:cxnLst/>
              <a:rect l="l" t="t" r="r" b="b"/>
              <a:pathLst>
                <a:path w="2971800" h="3051924">
                  <a:moveTo>
                    <a:pt x="1019177" y="1885951"/>
                  </a:moveTo>
                  <a:cubicBezTo>
                    <a:pt x="977092" y="1885951"/>
                    <a:pt x="942975" y="1920068"/>
                    <a:pt x="942975" y="1962153"/>
                  </a:cubicBezTo>
                  <a:lnTo>
                    <a:pt x="942975" y="2343149"/>
                  </a:lnTo>
                  <a:cubicBezTo>
                    <a:pt x="942975" y="2385234"/>
                    <a:pt x="977092" y="2419351"/>
                    <a:pt x="1019177" y="2419351"/>
                  </a:cubicBezTo>
                  <a:lnTo>
                    <a:pt x="1323973" y="2419351"/>
                  </a:lnTo>
                  <a:cubicBezTo>
                    <a:pt x="1366058" y="2419351"/>
                    <a:pt x="1400175" y="2385234"/>
                    <a:pt x="1400175" y="2343149"/>
                  </a:cubicBezTo>
                  <a:lnTo>
                    <a:pt x="1400175" y="1962153"/>
                  </a:lnTo>
                  <a:cubicBezTo>
                    <a:pt x="1400175" y="1920068"/>
                    <a:pt x="1366058" y="1885951"/>
                    <a:pt x="1323973" y="1885951"/>
                  </a:cubicBezTo>
                  <a:close/>
                  <a:moveTo>
                    <a:pt x="457202" y="1885951"/>
                  </a:moveTo>
                  <a:cubicBezTo>
                    <a:pt x="415117" y="1885951"/>
                    <a:pt x="381000" y="1920068"/>
                    <a:pt x="381000" y="1962153"/>
                  </a:cubicBezTo>
                  <a:lnTo>
                    <a:pt x="381000" y="2343149"/>
                  </a:lnTo>
                  <a:cubicBezTo>
                    <a:pt x="381000" y="2385234"/>
                    <a:pt x="415117" y="2419351"/>
                    <a:pt x="457202" y="2419351"/>
                  </a:cubicBezTo>
                  <a:lnTo>
                    <a:pt x="761998" y="2419351"/>
                  </a:lnTo>
                  <a:cubicBezTo>
                    <a:pt x="804083" y="2419351"/>
                    <a:pt x="838200" y="2385234"/>
                    <a:pt x="838200" y="2343149"/>
                  </a:cubicBezTo>
                  <a:lnTo>
                    <a:pt x="838200" y="1962153"/>
                  </a:lnTo>
                  <a:cubicBezTo>
                    <a:pt x="838200" y="1920068"/>
                    <a:pt x="804083" y="1885951"/>
                    <a:pt x="761998" y="1885951"/>
                  </a:cubicBezTo>
                  <a:close/>
                  <a:moveTo>
                    <a:pt x="1485900" y="0"/>
                  </a:moveTo>
                  <a:lnTo>
                    <a:pt x="2964777" y="1571625"/>
                  </a:lnTo>
                  <a:lnTo>
                    <a:pt x="2971800" y="1571625"/>
                  </a:lnTo>
                  <a:lnTo>
                    <a:pt x="2971800" y="1579089"/>
                  </a:lnTo>
                  <a:lnTo>
                    <a:pt x="2971800" y="3051924"/>
                  </a:lnTo>
                  <a:lnTo>
                    <a:pt x="2381250" y="3051924"/>
                  </a:lnTo>
                  <a:lnTo>
                    <a:pt x="2381250" y="1921292"/>
                  </a:lnTo>
                  <a:cubicBezTo>
                    <a:pt x="2381250" y="1859690"/>
                    <a:pt x="2331311" y="1809751"/>
                    <a:pt x="2269709" y="1809751"/>
                  </a:cubicBezTo>
                  <a:lnTo>
                    <a:pt x="1823559" y="1809751"/>
                  </a:lnTo>
                  <a:cubicBezTo>
                    <a:pt x="1761957" y="1809751"/>
                    <a:pt x="1712018" y="1859690"/>
                    <a:pt x="1712018" y="1921292"/>
                  </a:cubicBezTo>
                  <a:lnTo>
                    <a:pt x="1712018" y="3051924"/>
                  </a:lnTo>
                  <a:lnTo>
                    <a:pt x="0" y="3051924"/>
                  </a:lnTo>
                  <a:lnTo>
                    <a:pt x="0" y="1579089"/>
                  </a:lnTo>
                  <a:lnTo>
                    <a:pt x="0" y="1571625"/>
                  </a:lnTo>
                  <a:lnTo>
                    <a:pt x="7024" y="15716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3"/>
            <p:cNvSpPr/>
            <p:nvPr/>
          </p:nvSpPr>
          <p:spPr>
            <a:xfrm>
              <a:off x="1228725" y="866776"/>
              <a:ext cx="4152899" cy="2274412"/>
            </a:xfrm>
            <a:custGeom>
              <a:avLst/>
              <a:gdLst/>
              <a:ahLst/>
              <a:cxnLst/>
              <a:rect l="l" t="t" r="r" b="b"/>
              <a:pathLst>
                <a:path w="4152899" h="2274412">
                  <a:moveTo>
                    <a:pt x="2083848" y="0"/>
                  </a:moveTo>
                  <a:lnTo>
                    <a:pt x="2819400" y="735552"/>
                  </a:lnTo>
                  <a:lnTo>
                    <a:pt x="2819400" y="475037"/>
                  </a:lnTo>
                  <a:cubicBezTo>
                    <a:pt x="2819400" y="439966"/>
                    <a:pt x="2847830" y="411536"/>
                    <a:pt x="2882901" y="411536"/>
                  </a:cubicBezTo>
                  <a:lnTo>
                    <a:pt x="3136899" y="411536"/>
                  </a:lnTo>
                  <a:cubicBezTo>
                    <a:pt x="3171970" y="411536"/>
                    <a:pt x="3200400" y="439966"/>
                    <a:pt x="3200400" y="475037"/>
                  </a:cubicBezTo>
                  <a:lnTo>
                    <a:pt x="3200400" y="1089023"/>
                  </a:lnTo>
                  <a:lnTo>
                    <a:pt x="3195776" y="1111928"/>
                  </a:lnTo>
                  <a:lnTo>
                    <a:pt x="4152899" y="2069051"/>
                  </a:lnTo>
                  <a:lnTo>
                    <a:pt x="3958926" y="2263024"/>
                  </a:lnTo>
                  <a:lnTo>
                    <a:pt x="2082143" y="386242"/>
                  </a:lnTo>
                  <a:lnTo>
                    <a:pt x="193973" y="2274412"/>
                  </a:lnTo>
                  <a:lnTo>
                    <a:pt x="0" y="2080439"/>
                  </a:lnTo>
                  <a:lnTo>
                    <a:pt x="2069051" y="11388"/>
                  </a:lnTo>
                  <a:lnTo>
                    <a:pt x="2070755" y="130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p:cNvGrpSpPr/>
          <p:nvPr/>
        </p:nvGrpSpPr>
        <p:grpSpPr>
          <a:xfrm>
            <a:off x="5029200" y="1635834"/>
            <a:ext cx="874394" cy="784973"/>
            <a:chOff x="1228725" y="866776"/>
            <a:chExt cx="4152899" cy="3728197"/>
          </a:xfrm>
        </p:grpSpPr>
        <p:sp>
          <p:nvSpPr>
            <p:cNvPr id="20" name="Isosceles Triangle 4"/>
            <p:cNvSpPr/>
            <p:nvPr/>
          </p:nvSpPr>
          <p:spPr>
            <a:xfrm>
              <a:off x="1809750" y="1543049"/>
              <a:ext cx="2971800" cy="3051924"/>
            </a:xfrm>
            <a:custGeom>
              <a:avLst/>
              <a:gdLst/>
              <a:ahLst/>
              <a:cxnLst/>
              <a:rect l="l" t="t" r="r" b="b"/>
              <a:pathLst>
                <a:path w="2971800" h="3051924">
                  <a:moveTo>
                    <a:pt x="1019177" y="1885951"/>
                  </a:moveTo>
                  <a:cubicBezTo>
                    <a:pt x="977092" y="1885951"/>
                    <a:pt x="942975" y="1920068"/>
                    <a:pt x="942975" y="1962153"/>
                  </a:cubicBezTo>
                  <a:lnTo>
                    <a:pt x="942975" y="2343149"/>
                  </a:lnTo>
                  <a:cubicBezTo>
                    <a:pt x="942975" y="2385234"/>
                    <a:pt x="977092" y="2419351"/>
                    <a:pt x="1019177" y="2419351"/>
                  </a:cubicBezTo>
                  <a:lnTo>
                    <a:pt x="1323973" y="2419351"/>
                  </a:lnTo>
                  <a:cubicBezTo>
                    <a:pt x="1366058" y="2419351"/>
                    <a:pt x="1400175" y="2385234"/>
                    <a:pt x="1400175" y="2343149"/>
                  </a:cubicBezTo>
                  <a:lnTo>
                    <a:pt x="1400175" y="1962153"/>
                  </a:lnTo>
                  <a:cubicBezTo>
                    <a:pt x="1400175" y="1920068"/>
                    <a:pt x="1366058" y="1885951"/>
                    <a:pt x="1323973" y="1885951"/>
                  </a:cubicBezTo>
                  <a:close/>
                  <a:moveTo>
                    <a:pt x="457202" y="1885951"/>
                  </a:moveTo>
                  <a:cubicBezTo>
                    <a:pt x="415117" y="1885951"/>
                    <a:pt x="381000" y="1920068"/>
                    <a:pt x="381000" y="1962153"/>
                  </a:cubicBezTo>
                  <a:lnTo>
                    <a:pt x="381000" y="2343149"/>
                  </a:lnTo>
                  <a:cubicBezTo>
                    <a:pt x="381000" y="2385234"/>
                    <a:pt x="415117" y="2419351"/>
                    <a:pt x="457202" y="2419351"/>
                  </a:cubicBezTo>
                  <a:lnTo>
                    <a:pt x="761998" y="2419351"/>
                  </a:lnTo>
                  <a:cubicBezTo>
                    <a:pt x="804083" y="2419351"/>
                    <a:pt x="838200" y="2385234"/>
                    <a:pt x="838200" y="2343149"/>
                  </a:cubicBezTo>
                  <a:lnTo>
                    <a:pt x="838200" y="1962153"/>
                  </a:lnTo>
                  <a:cubicBezTo>
                    <a:pt x="838200" y="1920068"/>
                    <a:pt x="804083" y="1885951"/>
                    <a:pt x="761998" y="1885951"/>
                  </a:cubicBezTo>
                  <a:close/>
                  <a:moveTo>
                    <a:pt x="1485900" y="0"/>
                  </a:moveTo>
                  <a:lnTo>
                    <a:pt x="2964777" y="1571625"/>
                  </a:lnTo>
                  <a:lnTo>
                    <a:pt x="2971800" y="1571625"/>
                  </a:lnTo>
                  <a:lnTo>
                    <a:pt x="2971800" y="1579089"/>
                  </a:lnTo>
                  <a:lnTo>
                    <a:pt x="2971800" y="3051924"/>
                  </a:lnTo>
                  <a:lnTo>
                    <a:pt x="2381250" y="3051924"/>
                  </a:lnTo>
                  <a:lnTo>
                    <a:pt x="2381250" y="1921292"/>
                  </a:lnTo>
                  <a:cubicBezTo>
                    <a:pt x="2381250" y="1859690"/>
                    <a:pt x="2331311" y="1809751"/>
                    <a:pt x="2269709" y="1809751"/>
                  </a:cubicBezTo>
                  <a:lnTo>
                    <a:pt x="1823559" y="1809751"/>
                  </a:lnTo>
                  <a:cubicBezTo>
                    <a:pt x="1761957" y="1809751"/>
                    <a:pt x="1712018" y="1859690"/>
                    <a:pt x="1712018" y="1921292"/>
                  </a:cubicBezTo>
                  <a:lnTo>
                    <a:pt x="1712018" y="3051924"/>
                  </a:lnTo>
                  <a:lnTo>
                    <a:pt x="0" y="3051924"/>
                  </a:lnTo>
                  <a:lnTo>
                    <a:pt x="0" y="1579089"/>
                  </a:lnTo>
                  <a:lnTo>
                    <a:pt x="0" y="1571625"/>
                  </a:lnTo>
                  <a:lnTo>
                    <a:pt x="7024" y="15716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13"/>
            <p:cNvSpPr/>
            <p:nvPr/>
          </p:nvSpPr>
          <p:spPr>
            <a:xfrm>
              <a:off x="1228725" y="866776"/>
              <a:ext cx="4152899" cy="2274412"/>
            </a:xfrm>
            <a:custGeom>
              <a:avLst/>
              <a:gdLst/>
              <a:ahLst/>
              <a:cxnLst/>
              <a:rect l="l" t="t" r="r" b="b"/>
              <a:pathLst>
                <a:path w="4152899" h="2274412">
                  <a:moveTo>
                    <a:pt x="2083848" y="0"/>
                  </a:moveTo>
                  <a:lnTo>
                    <a:pt x="2819400" y="735552"/>
                  </a:lnTo>
                  <a:lnTo>
                    <a:pt x="2819400" y="475037"/>
                  </a:lnTo>
                  <a:cubicBezTo>
                    <a:pt x="2819400" y="439966"/>
                    <a:pt x="2847830" y="411536"/>
                    <a:pt x="2882901" y="411536"/>
                  </a:cubicBezTo>
                  <a:lnTo>
                    <a:pt x="3136899" y="411536"/>
                  </a:lnTo>
                  <a:cubicBezTo>
                    <a:pt x="3171970" y="411536"/>
                    <a:pt x="3200400" y="439966"/>
                    <a:pt x="3200400" y="475037"/>
                  </a:cubicBezTo>
                  <a:lnTo>
                    <a:pt x="3200400" y="1089023"/>
                  </a:lnTo>
                  <a:lnTo>
                    <a:pt x="3195776" y="1111928"/>
                  </a:lnTo>
                  <a:lnTo>
                    <a:pt x="4152899" y="2069051"/>
                  </a:lnTo>
                  <a:lnTo>
                    <a:pt x="3958926" y="2263024"/>
                  </a:lnTo>
                  <a:lnTo>
                    <a:pt x="2082143" y="386242"/>
                  </a:lnTo>
                  <a:lnTo>
                    <a:pt x="193973" y="2274412"/>
                  </a:lnTo>
                  <a:lnTo>
                    <a:pt x="0" y="2080439"/>
                  </a:lnTo>
                  <a:lnTo>
                    <a:pt x="2069051" y="11388"/>
                  </a:lnTo>
                  <a:lnTo>
                    <a:pt x="2070755" y="130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6191250" y="1483434"/>
            <a:ext cx="973921" cy="999191"/>
            <a:chOff x="2508771" y="3477619"/>
            <a:chExt cx="2058248" cy="2111650"/>
          </a:xfrm>
        </p:grpSpPr>
        <p:sp>
          <p:nvSpPr>
            <p:cNvPr id="28" name="Rectangle 27"/>
            <p:cNvSpPr/>
            <p:nvPr/>
          </p:nvSpPr>
          <p:spPr>
            <a:xfrm>
              <a:off x="2728373" y="3962400"/>
              <a:ext cx="1619045" cy="1371600"/>
            </a:xfrm>
            <a:custGeom>
              <a:avLst/>
              <a:gdLst/>
              <a:ahLst/>
              <a:cxnLst/>
              <a:rect l="l" t="t" r="r" b="b"/>
              <a:pathLst>
                <a:path w="1619045" h="1371600">
                  <a:moveTo>
                    <a:pt x="1212015" y="777240"/>
                  </a:moveTo>
                  <a:cubicBezTo>
                    <a:pt x="1186764" y="777240"/>
                    <a:pt x="1166294" y="797710"/>
                    <a:pt x="1166294" y="822961"/>
                  </a:cubicBezTo>
                  <a:lnTo>
                    <a:pt x="1166294" y="1097279"/>
                  </a:lnTo>
                  <a:cubicBezTo>
                    <a:pt x="1166294" y="1122530"/>
                    <a:pt x="1186764" y="1143000"/>
                    <a:pt x="1212015" y="1143000"/>
                  </a:cubicBezTo>
                  <a:lnTo>
                    <a:pt x="1394893" y="1143000"/>
                  </a:lnTo>
                  <a:cubicBezTo>
                    <a:pt x="1420144" y="1143000"/>
                    <a:pt x="1440614" y="1122530"/>
                    <a:pt x="1440614" y="1097279"/>
                  </a:cubicBezTo>
                  <a:lnTo>
                    <a:pt x="1440614" y="822961"/>
                  </a:lnTo>
                  <a:cubicBezTo>
                    <a:pt x="1440614" y="797710"/>
                    <a:pt x="1420144" y="777240"/>
                    <a:pt x="1394893" y="777240"/>
                  </a:cubicBezTo>
                  <a:close/>
                  <a:moveTo>
                    <a:pt x="224376" y="777240"/>
                  </a:moveTo>
                  <a:cubicBezTo>
                    <a:pt x="199125" y="777240"/>
                    <a:pt x="178655" y="797710"/>
                    <a:pt x="178655" y="822961"/>
                  </a:cubicBezTo>
                  <a:lnTo>
                    <a:pt x="178655" y="1097279"/>
                  </a:lnTo>
                  <a:cubicBezTo>
                    <a:pt x="178655" y="1122530"/>
                    <a:pt x="199125" y="1143000"/>
                    <a:pt x="224376" y="1143000"/>
                  </a:cubicBezTo>
                  <a:lnTo>
                    <a:pt x="407254" y="1143000"/>
                  </a:lnTo>
                  <a:cubicBezTo>
                    <a:pt x="432505" y="1143000"/>
                    <a:pt x="452975" y="1122530"/>
                    <a:pt x="452975" y="1097279"/>
                  </a:cubicBezTo>
                  <a:lnTo>
                    <a:pt x="452975" y="822961"/>
                  </a:lnTo>
                  <a:cubicBezTo>
                    <a:pt x="452975" y="797710"/>
                    <a:pt x="432505" y="777240"/>
                    <a:pt x="407254" y="777240"/>
                  </a:cubicBezTo>
                  <a:close/>
                  <a:moveTo>
                    <a:pt x="1204396" y="142875"/>
                  </a:moveTo>
                  <a:cubicBezTo>
                    <a:pt x="1179145" y="142875"/>
                    <a:pt x="1158675" y="163345"/>
                    <a:pt x="1158675" y="188596"/>
                  </a:cubicBezTo>
                  <a:lnTo>
                    <a:pt x="1158675" y="462914"/>
                  </a:lnTo>
                  <a:cubicBezTo>
                    <a:pt x="1158675" y="488165"/>
                    <a:pt x="1179145" y="508635"/>
                    <a:pt x="1204396" y="508635"/>
                  </a:cubicBezTo>
                  <a:lnTo>
                    <a:pt x="1387274" y="508635"/>
                  </a:lnTo>
                  <a:cubicBezTo>
                    <a:pt x="1412525" y="508635"/>
                    <a:pt x="1432995" y="488165"/>
                    <a:pt x="1432995" y="462914"/>
                  </a:cubicBezTo>
                  <a:lnTo>
                    <a:pt x="1432995" y="188596"/>
                  </a:lnTo>
                  <a:cubicBezTo>
                    <a:pt x="1432995" y="163345"/>
                    <a:pt x="1412525" y="142875"/>
                    <a:pt x="1387274" y="142875"/>
                  </a:cubicBezTo>
                  <a:close/>
                  <a:moveTo>
                    <a:pt x="718083" y="142875"/>
                  </a:moveTo>
                  <a:cubicBezTo>
                    <a:pt x="692832" y="142875"/>
                    <a:pt x="672362" y="163345"/>
                    <a:pt x="672362" y="188596"/>
                  </a:cubicBezTo>
                  <a:lnTo>
                    <a:pt x="672362" y="462914"/>
                  </a:lnTo>
                  <a:cubicBezTo>
                    <a:pt x="672362" y="488165"/>
                    <a:pt x="692832" y="508635"/>
                    <a:pt x="718083" y="508635"/>
                  </a:cubicBezTo>
                  <a:lnTo>
                    <a:pt x="900961" y="508635"/>
                  </a:lnTo>
                  <a:cubicBezTo>
                    <a:pt x="926212" y="508635"/>
                    <a:pt x="946682" y="488165"/>
                    <a:pt x="946682" y="462914"/>
                  </a:cubicBezTo>
                  <a:lnTo>
                    <a:pt x="946682" y="188596"/>
                  </a:lnTo>
                  <a:cubicBezTo>
                    <a:pt x="946682" y="163345"/>
                    <a:pt x="926212" y="142875"/>
                    <a:pt x="900961" y="142875"/>
                  </a:cubicBezTo>
                  <a:close/>
                  <a:moveTo>
                    <a:pt x="235807" y="142875"/>
                  </a:moveTo>
                  <a:cubicBezTo>
                    <a:pt x="210556" y="142875"/>
                    <a:pt x="190086" y="163345"/>
                    <a:pt x="190086" y="188596"/>
                  </a:cubicBezTo>
                  <a:lnTo>
                    <a:pt x="190086" y="462914"/>
                  </a:lnTo>
                  <a:cubicBezTo>
                    <a:pt x="190086" y="488165"/>
                    <a:pt x="210556" y="508635"/>
                    <a:pt x="235807" y="508635"/>
                  </a:cubicBezTo>
                  <a:lnTo>
                    <a:pt x="418685" y="508635"/>
                  </a:lnTo>
                  <a:cubicBezTo>
                    <a:pt x="443936" y="508635"/>
                    <a:pt x="464406" y="488165"/>
                    <a:pt x="464406" y="462914"/>
                  </a:cubicBezTo>
                  <a:lnTo>
                    <a:pt x="464406" y="188596"/>
                  </a:lnTo>
                  <a:cubicBezTo>
                    <a:pt x="464406" y="163345"/>
                    <a:pt x="443936" y="142875"/>
                    <a:pt x="418685" y="142875"/>
                  </a:cubicBezTo>
                  <a:close/>
                  <a:moveTo>
                    <a:pt x="0" y="0"/>
                  </a:moveTo>
                  <a:lnTo>
                    <a:pt x="1619045" y="0"/>
                  </a:lnTo>
                  <a:lnTo>
                    <a:pt x="1619045" y="1371600"/>
                  </a:lnTo>
                  <a:lnTo>
                    <a:pt x="1001614" y="1371600"/>
                  </a:lnTo>
                  <a:lnTo>
                    <a:pt x="1001614" y="789940"/>
                  </a:lnTo>
                  <a:cubicBezTo>
                    <a:pt x="1001614" y="754519"/>
                    <a:pt x="972899" y="725804"/>
                    <a:pt x="937478" y="725804"/>
                  </a:cubicBezTo>
                  <a:lnTo>
                    <a:pt x="680941" y="725804"/>
                  </a:lnTo>
                  <a:cubicBezTo>
                    <a:pt x="645520" y="725804"/>
                    <a:pt x="616805" y="754519"/>
                    <a:pt x="616805" y="789940"/>
                  </a:cubicBezTo>
                  <a:lnTo>
                    <a:pt x="616805" y="1371600"/>
                  </a:lnTo>
                  <a:lnTo>
                    <a:pt x="0" y="13716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rapezoid 28"/>
            <p:cNvSpPr/>
            <p:nvPr/>
          </p:nvSpPr>
          <p:spPr>
            <a:xfrm>
              <a:off x="2508771" y="3477619"/>
              <a:ext cx="2058248" cy="365759"/>
            </a:xfrm>
            <a:prstGeom prst="trapezoid">
              <a:avLst>
                <a:gd name="adj" fmla="val 78125"/>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2616519" y="5353050"/>
              <a:ext cx="1842752" cy="76200"/>
            </a:xfrm>
            <a:custGeom>
              <a:avLst/>
              <a:gdLst/>
              <a:ahLst/>
              <a:cxnLst/>
              <a:rect l="l" t="t" r="r" b="b"/>
              <a:pathLst>
                <a:path w="1842752" h="76200">
                  <a:moveTo>
                    <a:pt x="1113468" y="0"/>
                  </a:moveTo>
                  <a:lnTo>
                    <a:pt x="1842752" y="0"/>
                  </a:lnTo>
                  <a:lnTo>
                    <a:pt x="1842752" y="76200"/>
                  </a:lnTo>
                  <a:lnTo>
                    <a:pt x="1113468" y="76200"/>
                  </a:lnTo>
                  <a:close/>
                  <a:moveTo>
                    <a:pt x="0" y="0"/>
                  </a:moveTo>
                  <a:lnTo>
                    <a:pt x="728659" y="0"/>
                  </a:lnTo>
                  <a:lnTo>
                    <a:pt x="728659" y="76200"/>
                  </a:lnTo>
                  <a:lnTo>
                    <a:pt x="0" y="762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3406140" y="5391150"/>
              <a:ext cx="27432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360420" y="5467350"/>
              <a:ext cx="36576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3314700" y="5543550"/>
              <a:ext cx="45720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 name="Group 49"/>
          <p:cNvGrpSpPr/>
          <p:nvPr/>
        </p:nvGrpSpPr>
        <p:grpSpPr>
          <a:xfrm>
            <a:off x="7391400" y="1483434"/>
            <a:ext cx="973921" cy="999191"/>
            <a:chOff x="2508771" y="3477619"/>
            <a:chExt cx="2058248" cy="2111650"/>
          </a:xfrm>
        </p:grpSpPr>
        <p:sp>
          <p:nvSpPr>
            <p:cNvPr id="51" name="Rectangle 27"/>
            <p:cNvSpPr/>
            <p:nvPr/>
          </p:nvSpPr>
          <p:spPr>
            <a:xfrm>
              <a:off x="2728373" y="3962400"/>
              <a:ext cx="1619045" cy="1371600"/>
            </a:xfrm>
            <a:custGeom>
              <a:avLst/>
              <a:gdLst/>
              <a:ahLst/>
              <a:cxnLst/>
              <a:rect l="l" t="t" r="r" b="b"/>
              <a:pathLst>
                <a:path w="1619045" h="1371600">
                  <a:moveTo>
                    <a:pt x="1212015" y="777240"/>
                  </a:moveTo>
                  <a:cubicBezTo>
                    <a:pt x="1186764" y="777240"/>
                    <a:pt x="1166294" y="797710"/>
                    <a:pt x="1166294" y="822961"/>
                  </a:cubicBezTo>
                  <a:lnTo>
                    <a:pt x="1166294" y="1097279"/>
                  </a:lnTo>
                  <a:cubicBezTo>
                    <a:pt x="1166294" y="1122530"/>
                    <a:pt x="1186764" y="1143000"/>
                    <a:pt x="1212015" y="1143000"/>
                  </a:cubicBezTo>
                  <a:lnTo>
                    <a:pt x="1394893" y="1143000"/>
                  </a:lnTo>
                  <a:cubicBezTo>
                    <a:pt x="1420144" y="1143000"/>
                    <a:pt x="1440614" y="1122530"/>
                    <a:pt x="1440614" y="1097279"/>
                  </a:cubicBezTo>
                  <a:lnTo>
                    <a:pt x="1440614" y="822961"/>
                  </a:lnTo>
                  <a:cubicBezTo>
                    <a:pt x="1440614" y="797710"/>
                    <a:pt x="1420144" y="777240"/>
                    <a:pt x="1394893" y="777240"/>
                  </a:cubicBezTo>
                  <a:close/>
                  <a:moveTo>
                    <a:pt x="224376" y="777240"/>
                  </a:moveTo>
                  <a:cubicBezTo>
                    <a:pt x="199125" y="777240"/>
                    <a:pt x="178655" y="797710"/>
                    <a:pt x="178655" y="822961"/>
                  </a:cubicBezTo>
                  <a:lnTo>
                    <a:pt x="178655" y="1097279"/>
                  </a:lnTo>
                  <a:cubicBezTo>
                    <a:pt x="178655" y="1122530"/>
                    <a:pt x="199125" y="1143000"/>
                    <a:pt x="224376" y="1143000"/>
                  </a:cubicBezTo>
                  <a:lnTo>
                    <a:pt x="407254" y="1143000"/>
                  </a:lnTo>
                  <a:cubicBezTo>
                    <a:pt x="432505" y="1143000"/>
                    <a:pt x="452975" y="1122530"/>
                    <a:pt x="452975" y="1097279"/>
                  </a:cubicBezTo>
                  <a:lnTo>
                    <a:pt x="452975" y="822961"/>
                  </a:lnTo>
                  <a:cubicBezTo>
                    <a:pt x="452975" y="797710"/>
                    <a:pt x="432505" y="777240"/>
                    <a:pt x="407254" y="777240"/>
                  </a:cubicBezTo>
                  <a:close/>
                  <a:moveTo>
                    <a:pt x="1204396" y="142875"/>
                  </a:moveTo>
                  <a:cubicBezTo>
                    <a:pt x="1179145" y="142875"/>
                    <a:pt x="1158675" y="163345"/>
                    <a:pt x="1158675" y="188596"/>
                  </a:cubicBezTo>
                  <a:lnTo>
                    <a:pt x="1158675" y="462914"/>
                  </a:lnTo>
                  <a:cubicBezTo>
                    <a:pt x="1158675" y="488165"/>
                    <a:pt x="1179145" y="508635"/>
                    <a:pt x="1204396" y="508635"/>
                  </a:cubicBezTo>
                  <a:lnTo>
                    <a:pt x="1387274" y="508635"/>
                  </a:lnTo>
                  <a:cubicBezTo>
                    <a:pt x="1412525" y="508635"/>
                    <a:pt x="1432995" y="488165"/>
                    <a:pt x="1432995" y="462914"/>
                  </a:cubicBezTo>
                  <a:lnTo>
                    <a:pt x="1432995" y="188596"/>
                  </a:lnTo>
                  <a:cubicBezTo>
                    <a:pt x="1432995" y="163345"/>
                    <a:pt x="1412525" y="142875"/>
                    <a:pt x="1387274" y="142875"/>
                  </a:cubicBezTo>
                  <a:close/>
                  <a:moveTo>
                    <a:pt x="718083" y="142875"/>
                  </a:moveTo>
                  <a:cubicBezTo>
                    <a:pt x="692832" y="142875"/>
                    <a:pt x="672362" y="163345"/>
                    <a:pt x="672362" y="188596"/>
                  </a:cubicBezTo>
                  <a:lnTo>
                    <a:pt x="672362" y="462914"/>
                  </a:lnTo>
                  <a:cubicBezTo>
                    <a:pt x="672362" y="488165"/>
                    <a:pt x="692832" y="508635"/>
                    <a:pt x="718083" y="508635"/>
                  </a:cubicBezTo>
                  <a:lnTo>
                    <a:pt x="900961" y="508635"/>
                  </a:lnTo>
                  <a:cubicBezTo>
                    <a:pt x="926212" y="508635"/>
                    <a:pt x="946682" y="488165"/>
                    <a:pt x="946682" y="462914"/>
                  </a:cubicBezTo>
                  <a:lnTo>
                    <a:pt x="946682" y="188596"/>
                  </a:lnTo>
                  <a:cubicBezTo>
                    <a:pt x="946682" y="163345"/>
                    <a:pt x="926212" y="142875"/>
                    <a:pt x="900961" y="142875"/>
                  </a:cubicBezTo>
                  <a:close/>
                  <a:moveTo>
                    <a:pt x="235807" y="142875"/>
                  </a:moveTo>
                  <a:cubicBezTo>
                    <a:pt x="210556" y="142875"/>
                    <a:pt x="190086" y="163345"/>
                    <a:pt x="190086" y="188596"/>
                  </a:cubicBezTo>
                  <a:lnTo>
                    <a:pt x="190086" y="462914"/>
                  </a:lnTo>
                  <a:cubicBezTo>
                    <a:pt x="190086" y="488165"/>
                    <a:pt x="210556" y="508635"/>
                    <a:pt x="235807" y="508635"/>
                  </a:cubicBezTo>
                  <a:lnTo>
                    <a:pt x="418685" y="508635"/>
                  </a:lnTo>
                  <a:cubicBezTo>
                    <a:pt x="443936" y="508635"/>
                    <a:pt x="464406" y="488165"/>
                    <a:pt x="464406" y="462914"/>
                  </a:cubicBezTo>
                  <a:lnTo>
                    <a:pt x="464406" y="188596"/>
                  </a:lnTo>
                  <a:cubicBezTo>
                    <a:pt x="464406" y="163345"/>
                    <a:pt x="443936" y="142875"/>
                    <a:pt x="418685" y="142875"/>
                  </a:cubicBezTo>
                  <a:close/>
                  <a:moveTo>
                    <a:pt x="0" y="0"/>
                  </a:moveTo>
                  <a:lnTo>
                    <a:pt x="1619045" y="0"/>
                  </a:lnTo>
                  <a:lnTo>
                    <a:pt x="1619045" y="1371600"/>
                  </a:lnTo>
                  <a:lnTo>
                    <a:pt x="1001614" y="1371600"/>
                  </a:lnTo>
                  <a:lnTo>
                    <a:pt x="1001614" y="789940"/>
                  </a:lnTo>
                  <a:cubicBezTo>
                    <a:pt x="1001614" y="754519"/>
                    <a:pt x="972899" y="725804"/>
                    <a:pt x="937478" y="725804"/>
                  </a:cubicBezTo>
                  <a:lnTo>
                    <a:pt x="680941" y="725804"/>
                  </a:lnTo>
                  <a:cubicBezTo>
                    <a:pt x="645520" y="725804"/>
                    <a:pt x="616805" y="754519"/>
                    <a:pt x="616805" y="789940"/>
                  </a:cubicBezTo>
                  <a:lnTo>
                    <a:pt x="616805" y="1371600"/>
                  </a:lnTo>
                  <a:lnTo>
                    <a:pt x="0" y="13716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rapezoid 51"/>
            <p:cNvSpPr/>
            <p:nvPr/>
          </p:nvSpPr>
          <p:spPr>
            <a:xfrm>
              <a:off x="2508771" y="3477619"/>
              <a:ext cx="2058248" cy="365759"/>
            </a:xfrm>
            <a:prstGeom prst="trapezoid">
              <a:avLst>
                <a:gd name="adj" fmla="val 78125"/>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29"/>
            <p:cNvSpPr/>
            <p:nvPr/>
          </p:nvSpPr>
          <p:spPr>
            <a:xfrm>
              <a:off x="2616519" y="5353050"/>
              <a:ext cx="1842752" cy="76200"/>
            </a:xfrm>
            <a:custGeom>
              <a:avLst/>
              <a:gdLst/>
              <a:ahLst/>
              <a:cxnLst/>
              <a:rect l="l" t="t" r="r" b="b"/>
              <a:pathLst>
                <a:path w="1842752" h="76200">
                  <a:moveTo>
                    <a:pt x="1113468" y="0"/>
                  </a:moveTo>
                  <a:lnTo>
                    <a:pt x="1842752" y="0"/>
                  </a:lnTo>
                  <a:lnTo>
                    <a:pt x="1842752" y="76200"/>
                  </a:lnTo>
                  <a:lnTo>
                    <a:pt x="1113468" y="76200"/>
                  </a:lnTo>
                  <a:close/>
                  <a:moveTo>
                    <a:pt x="0" y="0"/>
                  </a:moveTo>
                  <a:lnTo>
                    <a:pt x="728659" y="0"/>
                  </a:lnTo>
                  <a:lnTo>
                    <a:pt x="728659" y="76200"/>
                  </a:lnTo>
                  <a:lnTo>
                    <a:pt x="0" y="762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406140" y="5391150"/>
              <a:ext cx="27432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p:cNvSpPr/>
            <p:nvPr/>
          </p:nvSpPr>
          <p:spPr>
            <a:xfrm>
              <a:off x="3360420" y="5467350"/>
              <a:ext cx="36576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3314700" y="5543550"/>
              <a:ext cx="45720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9" name="TextBox 58"/>
          <p:cNvSpPr txBox="1"/>
          <p:nvPr/>
        </p:nvSpPr>
        <p:spPr>
          <a:xfrm>
            <a:off x="11049000" y="2362200"/>
            <a:ext cx="184731" cy="646331"/>
          </a:xfrm>
          <a:prstGeom prst="rect">
            <a:avLst/>
          </a:prstGeom>
          <a:noFill/>
        </p:spPr>
        <p:txBody>
          <a:bodyPr wrap="none" rtlCol="0">
            <a:spAutoFit/>
          </a:bodyPr>
          <a:lstStyle/>
          <a:p>
            <a:endParaRPr lang="en-US" sz="3600" dirty="0" smtClean="0">
              <a:solidFill>
                <a:schemeClr val="bg1">
                  <a:lumMod val="95000"/>
                </a:schemeClr>
              </a:solidFill>
              <a:latin typeface="Segoe UI Semibold" pitchFamily="34" charset="0"/>
            </a:endParaRPr>
          </a:p>
        </p:txBody>
      </p:sp>
      <p:sp>
        <p:nvSpPr>
          <p:cNvPr id="61" name="Right Arrow 60"/>
          <p:cNvSpPr/>
          <p:nvPr/>
        </p:nvSpPr>
        <p:spPr>
          <a:xfrm>
            <a:off x="-773761" y="406413"/>
            <a:ext cx="6551009"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62"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deployment </a:t>
            </a:r>
            <a:r>
              <a:rPr lang="en-US" sz="5400" dirty="0" smtClean="0">
                <a:solidFill>
                  <a:prstClr val="white"/>
                </a:solidFill>
                <a:latin typeface="Segoe UI Light" pitchFamily="34" charset="0"/>
                <a:ea typeface="Segoe UI" pitchFamily="34" charset="0"/>
                <a:cs typeface="Segoe UI" pitchFamily="34" charset="0"/>
              </a:rPr>
              <a:t>sites</a:t>
            </a:r>
            <a:endParaRPr lang="en-US" sz="7200" dirty="0">
              <a:solidFill>
                <a:prstClr val="white"/>
              </a:solidFill>
              <a:latin typeface="Segoe UI Light" pitchFamily="34" charset="0"/>
              <a:ea typeface="Segoe UI" pitchFamily="34" charset="0"/>
              <a:cs typeface="Segoe UI" pitchFamily="34" charset="0"/>
            </a:endParaRPr>
          </a:p>
        </p:txBody>
      </p:sp>
      <p:sp>
        <p:nvSpPr>
          <p:cNvPr id="2" name="Rounded Rectangle 1"/>
          <p:cNvSpPr/>
          <p:nvPr/>
        </p:nvSpPr>
        <p:spPr>
          <a:xfrm>
            <a:off x="533400" y="4114800"/>
            <a:ext cx="8077200" cy="1143000"/>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52125488"/>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dirty="0" smtClean="0">
                <a:solidFill>
                  <a:prstClr val="white"/>
                </a:solidFill>
                <a:latin typeface="Segoe UI Semibold" pitchFamily="34" charset="0"/>
                <a:ea typeface="Segoe UI" pitchFamily="34" charset="0"/>
                <a:cs typeface="Segoe UI" pitchFamily="34" charset="0"/>
              </a:rPr>
              <a:t>deployment </a:t>
            </a:r>
            <a:r>
              <a:rPr lang="en-US" sz="5400" dirty="0" smtClean="0">
                <a:solidFill>
                  <a:prstClr val="white"/>
                </a:solidFill>
                <a:latin typeface="Segoe UI Light" pitchFamily="34" charset="0"/>
                <a:ea typeface="Segoe UI" pitchFamily="34" charset="0"/>
                <a:cs typeface="Segoe UI" pitchFamily="34" charset="0"/>
              </a:rPr>
              <a:t>infrastructure</a:t>
            </a:r>
            <a:endParaRPr lang="en-US" sz="7200" dirty="0">
              <a:solidFill>
                <a:prstClr val="white"/>
              </a:solidFill>
              <a:latin typeface="Segoe UI Light" pitchFamily="34" charset="0"/>
              <a:ea typeface="Segoe UI" pitchFamily="34" charset="0"/>
              <a:cs typeface="Segoe UI" pitchFamily="34" charset="0"/>
            </a:endParaRPr>
          </a:p>
        </p:txBody>
      </p:sp>
      <p:grpSp>
        <p:nvGrpSpPr>
          <p:cNvPr id="12" name="Group 11"/>
          <p:cNvGrpSpPr/>
          <p:nvPr/>
        </p:nvGrpSpPr>
        <p:grpSpPr>
          <a:xfrm>
            <a:off x="228600" y="1371600"/>
            <a:ext cx="2675478" cy="2743200"/>
            <a:chOff x="322052" y="1524000"/>
            <a:chExt cx="2675478" cy="2743200"/>
          </a:xfrm>
        </p:grpSpPr>
        <p:pic>
          <p:nvPicPr>
            <p:cNvPr id="8" name="Picture 2" descr="C:\research\HydroSense\Pictures\2011_02_27 - Closeup Pictures of Ground Truth Sensors\IMG_3085.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9059" t="7978" r="11980" b="16252"/>
            <a:stretch/>
          </p:blipFill>
          <p:spPr bwMode="auto">
            <a:xfrm>
              <a:off x="444556" y="2438400"/>
              <a:ext cx="2496745" cy="1828800"/>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p:cNvSpPr txBox="1"/>
            <p:nvPr/>
          </p:nvSpPr>
          <p:spPr>
            <a:xfrm>
              <a:off x="322052" y="1524000"/>
              <a:ext cx="2675478" cy="830997"/>
            </a:xfrm>
            <a:prstGeom prst="rect">
              <a:avLst/>
            </a:prstGeom>
            <a:noFill/>
          </p:spPr>
          <p:txBody>
            <a:bodyPr wrap="square" rtlCol="0">
              <a:spAutoFit/>
            </a:bodyPr>
            <a:lstStyle/>
            <a:p>
              <a:pPr algn="ctr"/>
              <a:r>
                <a:rPr lang="en-US" sz="2400" dirty="0" smtClean="0">
                  <a:solidFill>
                    <a:schemeClr val="bg1">
                      <a:lumMod val="95000"/>
                    </a:schemeClr>
                  </a:solidFill>
                  <a:latin typeface="Segoe Condensed" pitchFamily="34" charset="0"/>
                </a:rPr>
                <a:t>ground truth sensor on every valve</a:t>
              </a:r>
            </a:p>
          </p:txBody>
        </p:sp>
      </p:grpSp>
      <p:grpSp>
        <p:nvGrpSpPr>
          <p:cNvPr id="3" name="Group 2"/>
          <p:cNvGrpSpPr/>
          <p:nvPr/>
        </p:nvGrpSpPr>
        <p:grpSpPr>
          <a:xfrm>
            <a:off x="279070" y="4191000"/>
            <a:ext cx="2675478" cy="2290465"/>
            <a:chOff x="3066542" y="1976735"/>
            <a:chExt cx="2675478" cy="2290465"/>
          </a:xfrm>
        </p:grpSpPr>
        <p:pic>
          <p:nvPicPr>
            <p:cNvPr id="6146" name="Picture 2" descr="C:\research\HydroSense\Pictures\2011_02_27 - Closeup Pictures of Ground Truth Sensors\IMG_3054.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3821" r="7815" b="2913"/>
            <a:stretch/>
          </p:blipFill>
          <p:spPr bwMode="auto">
            <a:xfrm>
              <a:off x="3138576" y="2438400"/>
              <a:ext cx="2496745" cy="1828800"/>
            </a:xfrm>
            <a:prstGeom prst="rect">
              <a:avLst/>
            </a:prstGeom>
            <a:noFill/>
            <a:extLst>
              <a:ext uri="{909E8E84-426E-40DD-AFC4-6F175D3DCCD1}">
                <a14:hiddenFill xmlns:a14="http://schemas.microsoft.com/office/drawing/2010/main">
                  <a:solidFill>
                    <a:srgbClr val="FFFFFF"/>
                  </a:solidFill>
                </a14:hiddenFill>
              </a:ext>
            </a:extLst>
          </p:spPr>
        </p:pic>
        <p:sp>
          <p:nvSpPr>
            <p:cNvPr id="10" name="TextBox 9"/>
            <p:cNvSpPr txBox="1"/>
            <p:nvPr/>
          </p:nvSpPr>
          <p:spPr>
            <a:xfrm>
              <a:off x="3066542" y="1976735"/>
              <a:ext cx="2675478" cy="461665"/>
            </a:xfrm>
            <a:prstGeom prst="rect">
              <a:avLst/>
            </a:prstGeom>
            <a:noFill/>
          </p:spPr>
          <p:txBody>
            <a:bodyPr wrap="square" rtlCol="0">
              <a:spAutoFit/>
            </a:bodyPr>
            <a:lstStyle/>
            <a:p>
              <a:pPr algn="ctr"/>
              <a:r>
                <a:rPr lang="en-US" sz="2400" dirty="0" smtClean="0">
                  <a:solidFill>
                    <a:schemeClr val="bg1">
                      <a:lumMod val="95000"/>
                    </a:schemeClr>
                  </a:solidFill>
                  <a:latin typeface="Segoe Condensed" pitchFamily="34" charset="0"/>
                </a:rPr>
                <a:t>pressure sensor</a:t>
              </a:r>
            </a:p>
          </p:txBody>
        </p:sp>
      </p:grpSp>
      <p:grpSp>
        <p:nvGrpSpPr>
          <p:cNvPr id="9" name="Group 8"/>
          <p:cNvGrpSpPr/>
          <p:nvPr/>
        </p:nvGrpSpPr>
        <p:grpSpPr>
          <a:xfrm>
            <a:off x="3388056" y="2362200"/>
            <a:ext cx="2675478" cy="2743200"/>
            <a:chOff x="5438264" y="1524000"/>
            <a:chExt cx="2675478" cy="2743200"/>
          </a:xfrm>
        </p:grpSpPr>
        <p:pic>
          <p:nvPicPr>
            <p:cNvPr id="6147" name="Picture 3"/>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2095" t="12421" r="40414" b="14937"/>
            <a:stretch/>
          </p:blipFill>
          <p:spPr bwMode="auto">
            <a:xfrm>
              <a:off x="5842011" y="2438400"/>
              <a:ext cx="1912962"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xtBox 10"/>
            <p:cNvSpPr txBox="1"/>
            <p:nvPr/>
          </p:nvSpPr>
          <p:spPr>
            <a:xfrm>
              <a:off x="5438264" y="1524000"/>
              <a:ext cx="2675478" cy="830997"/>
            </a:xfrm>
            <a:prstGeom prst="rect">
              <a:avLst/>
            </a:prstGeom>
            <a:noFill/>
          </p:spPr>
          <p:txBody>
            <a:bodyPr wrap="square" rtlCol="0">
              <a:spAutoFit/>
            </a:bodyPr>
            <a:lstStyle/>
            <a:p>
              <a:pPr algn="ctr"/>
              <a:r>
                <a:rPr lang="en-US" sz="2400" dirty="0" smtClean="0">
                  <a:solidFill>
                    <a:schemeClr val="bg1">
                      <a:lumMod val="95000"/>
                    </a:schemeClr>
                  </a:solidFill>
                  <a:latin typeface="Segoe Condensed" pitchFamily="34" charset="0"/>
                </a:rPr>
                <a:t>a laptop running </a:t>
              </a:r>
              <a:r>
                <a:rPr lang="en-US" sz="2400" b="1" dirty="0" err="1" smtClean="0">
                  <a:solidFill>
                    <a:schemeClr val="bg1">
                      <a:lumMod val="95000"/>
                    </a:schemeClr>
                  </a:solidFill>
                  <a:latin typeface="Segoe Condensed" pitchFamily="34" charset="0"/>
                </a:rPr>
                <a:t>hydro</a:t>
              </a:r>
              <a:r>
                <a:rPr lang="en-US" sz="2400" dirty="0" err="1" smtClean="0">
                  <a:solidFill>
                    <a:schemeClr val="bg1">
                      <a:lumMod val="95000"/>
                    </a:schemeClr>
                  </a:solidFill>
                  <a:latin typeface="Segoe Condensed" pitchFamily="34" charset="0"/>
                </a:rPr>
                <a:t>logger</a:t>
              </a:r>
              <a:endParaRPr lang="en-US" sz="2400" dirty="0" smtClean="0">
                <a:solidFill>
                  <a:schemeClr val="bg1">
                    <a:lumMod val="95000"/>
                  </a:schemeClr>
                </a:solidFill>
                <a:latin typeface="Segoe Condensed" pitchFamily="34" charset="0"/>
              </a:endParaRPr>
            </a:p>
          </p:txBody>
        </p:sp>
      </p:grpSp>
      <p:grpSp>
        <p:nvGrpSpPr>
          <p:cNvPr id="27" name="Group 26"/>
          <p:cNvGrpSpPr/>
          <p:nvPr/>
        </p:nvGrpSpPr>
        <p:grpSpPr>
          <a:xfrm>
            <a:off x="2699172" y="3072927"/>
            <a:ext cx="1371600" cy="2108673"/>
            <a:chOff x="2699172" y="3072927"/>
            <a:chExt cx="1371600" cy="2108673"/>
          </a:xfrm>
        </p:grpSpPr>
        <p:cxnSp>
          <p:nvCxnSpPr>
            <p:cNvPr id="14" name="Straight Arrow Connector 13"/>
            <p:cNvCxnSpPr/>
            <p:nvPr/>
          </p:nvCxnSpPr>
          <p:spPr>
            <a:xfrm>
              <a:off x="2980426" y="3132826"/>
              <a:ext cx="659922" cy="486177"/>
            </a:xfrm>
            <a:prstGeom prst="straightConnector1">
              <a:avLst/>
            </a:prstGeom>
            <a:ln w="28575">
              <a:solidFill>
                <a:schemeClr val="bg1">
                  <a:lumMod val="85000"/>
                </a:schemeClr>
              </a:solidFill>
              <a:prstDash val="dash"/>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rot="2388952">
              <a:off x="3064998" y="3072927"/>
              <a:ext cx="685800" cy="369332"/>
            </a:xfrm>
            <a:prstGeom prst="rect">
              <a:avLst/>
            </a:prstGeom>
            <a:noFill/>
          </p:spPr>
          <p:txBody>
            <a:bodyPr wrap="square" rtlCol="0">
              <a:spAutoFit/>
            </a:bodyPr>
            <a:lstStyle/>
            <a:p>
              <a:r>
                <a:rPr lang="en-US" dirty="0" err="1" smtClean="0">
                  <a:solidFill>
                    <a:schemeClr val="bg1">
                      <a:lumMod val="95000"/>
                    </a:schemeClr>
                  </a:solidFill>
                  <a:latin typeface="Segoe Condensed" pitchFamily="34" charset="0"/>
                </a:rPr>
                <a:t>xbee</a:t>
              </a:r>
              <a:endParaRPr lang="en-US" sz="2000" dirty="0" smtClean="0">
                <a:solidFill>
                  <a:schemeClr val="bg1">
                    <a:lumMod val="95000"/>
                  </a:schemeClr>
                </a:solidFill>
                <a:latin typeface="Segoe Condensed" pitchFamily="34" charset="0"/>
              </a:endParaRPr>
            </a:p>
          </p:txBody>
        </p:sp>
        <p:sp>
          <p:nvSpPr>
            <p:cNvPr id="20" name="TextBox 19"/>
            <p:cNvSpPr txBox="1"/>
            <p:nvPr/>
          </p:nvSpPr>
          <p:spPr>
            <a:xfrm rot="19392720">
              <a:off x="2699172" y="4523288"/>
              <a:ext cx="1371600" cy="369332"/>
            </a:xfrm>
            <a:prstGeom prst="rect">
              <a:avLst/>
            </a:prstGeom>
            <a:noFill/>
          </p:spPr>
          <p:txBody>
            <a:bodyPr wrap="square" rtlCol="0">
              <a:spAutoFit/>
            </a:bodyPr>
            <a:lstStyle/>
            <a:p>
              <a:r>
                <a:rPr lang="en-US" dirty="0" err="1" smtClean="0">
                  <a:solidFill>
                    <a:schemeClr val="bg1">
                      <a:lumMod val="95000"/>
                    </a:schemeClr>
                  </a:solidFill>
                  <a:latin typeface="Segoe Condensed" pitchFamily="34" charset="0"/>
                </a:rPr>
                <a:t>bluetooth</a:t>
              </a:r>
              <a:endParaRPr lang="en-US" sz="2000" dirty="0" smtClean="0">
                <a:solidFill>
                  <a:schemeClr val="bg1">
                    <a:lumMod val="95000"/>
                  </a:schemeClr>
                </a:solidFill>
                <a:latin typeface="Segoe Condensed" pitchFamily="34" charset="0"/>
              </a:endParaRPr>
            </a:p>
          </p:txBody>
        </p:sp>
        <p:cxnSp>
          <p:nvCxnSpPr>
            <p:cNvPr id="26" name="Straight Arrow Connector 25"/>
            <p:cNvCxnSpPr/>
            <p:nvPr/>
          </p:nvCxnSpPr>
          <p:spPr>
            <a:xfrm flipV="1">
              <a:off x="3073878" y="4695423"/>
              <a:ext cx="659922" cy="486177"/>
            </a:xfrm>
            <a:prstGeom prst="straightConnector1">
              <a:avLst/>
            </a:prstGeom>
            <a:ln w="28575">
              <a:solidFill>
                <a:schemeClr val="bg1">
                  <a:lumMod val="85000"/>
                </a:schemeClr>
              </a:solidFill>
              <a:prstDash val="dash"/>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a:off x="5802004" y="3687220"/>
            <a:ext cx="685800" cy="391619"/>
            <a:chOff x="5802004" y="3687220"/>
            <a:chExt cx="685800" cy="391619"/>
          </a:xfrm>
        </p:grpSpPr>
        <p:cxnSp>
          <p:nvCxnSpPr>
            <p:cNvPr id="24" name="Straight Arrow Connector 23"/>
            <p:cNvCxnSpPr/>
            <p:nvPr/>
          </p:nvCxnSpPr>
          <p:spPr>
            <a:xfrm>
              <a:off x="5867400" y="4078839"/>
              <a:ext cx="527712" cy="0"/>
            </a:xfrm>
            <a:prstGeom prst="straightConnector1">
              <a:avLst/>
            </a:prstGeom>
            <a:ln w="28575">
              <a:solidFill>
                <a:schemeClr val="bg1">
                  <a:lumMod val="85000"/>
                </a:schemeClr>
              </a:solidFill>
              <a:prstDash val="dash"/>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30" name="TextBox 29"/>
            <p:cNvSpPr txBox="1"/>
            <p:nvPr/>
          </p:nvSpPr>
          <p:spPr>
            <a:xfrm>
              <a:off x="5802004" y="3687220"/>
              <a:ext cx="685800" cy="369332"/>
            </a:xfrm>
            <a:prstGeom prst="rect">
              <a:avLst/>
            </a:prstGeom>
            <a:noFill/>
          </p:spPr>
          <p:txBody>
            <a:bodyPr wrap="square" rtlCol="0">
              <a:spAutoFit/>
            </a:bodyPr>
            <a:lstStyle/>
            <a:p>
              <a:r>
                <a:rPr lang="en-US" dirty="0" smtClean="0">
                  <a:solidFill>
                    <a:schemeClr val="bg1">
                      <a:lumMod val="95000"/>
                    </a:schemeClr>
                  </a:solidFill>
                  <a:latin typeface="Segoe Condensed" pitchFamily="34" charset="0"/>
                </a:rPr>
                <a:t>http</a:t>
              </a:r>
              <a:endParaRPr lang="en-US" sz="2000" dirty="0" smtClean="0">
                <a:solidFill>
                  <a:schemeClr val="bg1">
                    <a:lumMod val="95000"/>
                  </a:schemeClr>
                </a:solidFill>
                <a:latin typeface="Segoe Condensed" pitchFamily="34" charset="0"/>
              </a:endParaRPr>
            </a:p>
          </p:txBody>
        </p:sp>
      </p:grpSp>
      <p:grpSp>
        <p:nvGrpSpPr>
          <p:cNvPr id="29" name="Group 28"/>
          <p:cNvGrpSpPr/>
          <p:nvPr/>
        </p:nvGrpSpPr>
        <p:grpSpPr>
          <a:xfrm>
            <a:off x="6477000" y="2064603"/>
            <a:ext cx="2707636" cy="3239822"/>
            <a:chOff x="6477000" y="2064603"/>
            <a:chExt cx="2707636" cy="3239822"/>
          </a:xfrm>
        </p:grpSpPr>
        <p:pic>
          <p:nvPicPr>
            <p:cNvPr id="6148" name="Picture 4" descr="C:\research\HydroSense\Screenshots\Website.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477000" y="2907844"/>
              <a:ext cx="2707636" cy="2396581"/>
            </a:xfrm>
            <a:prstGeom prst="rect">
              <a:avLst/>
            </a:prstGeom>
            <a:noFill/>
            <a:extLst>
              <a:ext uri="{909E8E84-426E-40DD-AFC4-6F175D3DCCD1}">
                <a14:hiddenFill xmlns:a14="http://schemas.microsoft.com/office/drawing/2010/main">
                  <a:solidFill>
                    <a:srgbClr val="FFFFFF"/>
                  </a:solidFill>
                </a14:hiddenFill>
              </a:ext>
            </a:extLst>
          </p:spPr>
        </p:pic>
        <p:sp>
          <p:nvSpPr>
            <p:cNvPr id="31" name="TextBox 30"/>
            <p:cNvSpPr txBox="1"/>
            <p:nvPr/>
          </p:nvSpPr>
          <p:spPr>
            <a:xfrm>
              <a:off x="6477000" y="2064603"/>
              <a:ext cx="2675478" cy="830997"/>
            </a:xfrm>
            <a:prstGeom prst="rect">
              <a:avLst/>
            </a:prstGeom>
            <a:noFill/>
          </p:spPr>
          <p:txBody>
            <a:bodyPr wrap="square" rtlCol="0">
              <a:spAutoFit/>
            </a:bodyPr>
            <a:lstStyle/>
            <a:p>
              <a:pPr algn="ctr"/>
              <a:r>
                <a:rPr lang="en-US" sz="2400" dirty="0" smtClean="0">
                  <a:solidFill>
                    <a:schemeClr val="bg1">
                      <a:lumMod val="95000"/>
                    </a:schemeClr>
                  </a:solidFill>
                  <a:latin typeface="Segoe Condensed" pitchFamily="34" charset="0"/>
                </a:rPr>
                <a:t>backend python </a:t>
              </a:r>
              <a:r>
                <a:rPr lang="en-US" sz="2400" b="1" dirty="0" err="1" smtClean="0">
                  <a:solidFill>
                    <a:schemeClr val="bg1">
                      <a:lumMod val="95000"/>
                    </a:schemeClr>
                  </a:solidFill>
                  <a:latin typeface="Segoe Condensed" pitchFamily="34" charset="0"/>
                </a:rPr>
                <a:t>hydro</a:t>
              </a:r>
              <a:r>
                <a:rPr lang="en-US" sz="2400" dirty="0" err="1" smtClean="0">
                  <a:solidFill>
                    <a:schemeClr val="bg1">
                      <a:lumMod val="95000"/>
                    </a:schemeClr>
                  </a:solidFill>
                  <a:latin typeface="Segoe Condensed" pitchFamily="34" charset="0"/>
                </a:rPr>
                <a:t>server</a:t>
              </a:r>
              <a:endParaRPr lang="en-US" sz="2400" dirty="0">
                <a:solidFill>
                  <a:schemeClr val="bg1">
                    <a:lumMod val="95000"/>
                  </a:schemeClr>
                </a:solidFill>
                <a:latin typeface="Segoe Condensed" pitchFamily="34" charset="0"/>
              </a:endParaRPr>
            </a:p>
          </p:txBody>
        </p:sp>
      </p:grpSp>
    </p:spTree>
    <p:extLst>
      <p:ext uri="{BB962C8B-B14F-4D97-AF65-F5344CB8AC3E}">
        <p14:creationId xmlns:p14="http://schemas.microsoft.com/office/powerpoint/2010/main" val="3083201839"/>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wipe(left)">
                                      <p:cBhvr>
                                        <p:cTn id="15" dur="500"/>
                                        <p:tgtEl>
                                          <p:spTgt spid="27"/>
                                        </p:tgtEl>
                                      </p:cBhvr>
                                    </p:animEffect>
                                  </p:childTnLst>
                                </p:cTn>
                              </p:par>
                            </p:childTnLst>
                          </p:cTn>
                        </p:par>
                        <p:par>
                          <p:cTn id="16" fill="hold">
                            <p:stCondLst>
                              <p:cond delay="500"/>
                            </p:stCondLst>
                            <p:childTnLst>
                              <p:par>
                                <p:cTn id="17" presetID="10" presetClass="entr" presetSubtype="0"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28"/>
                                        </p:tgtEl>
                                        <p:attrNameLst>
                                          <p:attrName>style.visibility</p:attrName>
                                        </p:attrNameLst>
                                      </p:cBhvr>
                                      <p:to>
                                        <p:strVal val="visible"/>
                                      </p:to>
                                    </p:set>
                                    <p:animEffect transition="in" filter="wipe(left)">
                                      <p:cBhvr>
                                        <p:cTn id="24" dur="500"/>
                                        <p:tgtEl>
                                          <p:spTgt spid="28"/>
                                        </p:tgtEl>
                                      </p:cBhvr>
                                    </p:animEffect>
                                  </p:childTnLst>
                                </p:cTn>
                              </p:par>
                            </p:childTnLst>
                          </p:cTn>
                        </p:par>
                        <p:par>
                          <p:cTn id="25" fill="hold">
                            <p:stCondLst>
                              <p:cond delay="500"/>
                            </p:stCondLst>
                            <p:childTnLst>
                              <p:par>
                                <p:cTn id="26" presetID="10" presetClass="entr" presetSubtype="0" fill="hold" nodeType="afterEffect">
                                  <p:stCondLst>
                                    <p:cond delay="0"/>
                                  </p:stCondLst>
                                  <p:childTnLst>
                                    <p:set>
                                      <p:cBhvr>
                                        <p:cTn id="27" dur="1" fill="hold">
                                          <p:stCondLst>
                                            <p:cond delay="0"/>
                                          </p:stCondLst>
                                        </p:cTn>
                                        <p:tgtEl>
                                          <p:spTgt spid="29"/>
                                        </p:tgtEl>
                                        <p:attrNameLst>
                                          <p:attrName>style.visibility</p:attrName>
                                        </p:attrNameLst>
                                      </p:cBhvr>
                                      <p:to>
                                        <p:strVal val="visible"/>
                                      </p:to>
                                    </p:set>
                                    <p:animEffect transition="in" filter="fade">
                                      <p:cBhvr>
                                        <p:cTn id="28"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2" descr="C:\research\HomeSensing\Water\Pictures\2010_03_10 - Jon's Apartment Laptop and Pressure Sensor Installations\IMG_2306.JPG"/>
          <p:cNvPicPr>
            <a:picLocks noChangeAspect="1" noChangeArrowheads="1"/>
          </p:cNvPicPr>
          <p:nvPr/>
        </p:nvPicPr>
        <p:blipFill rotWithShape="1">
          <a:blip r:embed="rId3" cstate="print"/>
          <a:srcRect l="12316" t="2500" r="13442" b="16250"/>
          <a:stretch/>
        </p:blipFill>
        <p:spPr bwMode="auto">
          <a:xfrm>
            <a:off x="6111240" y="1692883"/>
            <a:ext cx="3017520" cy="4403117"/>
          </a:xfrm>
          <a:prstGeom prst="rect">
            <a:avLst/>
          </a:prstGeom>
          <a:noFill/>
        </p:spPr>
      </p:pic>
      <p:cxnSp>
        <p:nvCxnSpPr>
          <p:cNvPr id="11" name="Straight Arrow Connector 10"/>
          <p:cNvCxnSpPr/>
          <p:nvPr/>
        </p:nvCxnSpPr>
        <p:spPr>
          <a:xfrm flipV="1">
            <a:off x="6841959" y="4910803"/>
            <a:ext cx="152400" cy="33843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rot="16200000" flipV="1">
            <a:off x="8480259" y="4786477"/>
            <a:ext cx="228600" cy="15240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13" name="Rounded Rectangle 12"/>
          <p:cNvSpPr/>
          <p:nvPr/>
        </p:nvSpPr>
        <p:spPr>
          <a:xfrm>
            <a:off x="6143324" y="5283685"/>
            <a:ext cx="1267461" cy="755952"/>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pressure sensor 1</a:t>
            </a:r>
          </a:p>
          <a:p>
            <a:pPr algn="ctr"/>
            <a:r>
              <a:rPr lang="en-US" sz="1400" dirty="0" smtClean="0">
                <a:solidFill>
                  <a:schemeClr val="bg1"/>
                </a:solidFill>
                <a:latin typeface="Arial" pitchFamily="34" charset="0"/>
                <a:cs typeface="Arial" pitchFamily="34" charset="0"/>
              </a:rPr>
              <a:t>(hot point)</a:t>
            </a:r>
            <a:endParaRPr lang="en-US" sz="1400" dirty="0">
              <a:solidFill>
                <a:schemeClr val="bg1"/>
              </a:solidFill>
              <a:latin typeface="Arial" pitchFamily="34" charset="0"/>
              <a:cs typeface="Arial" pitchFamily="34" charset="0"/>
            </a:endParaRPr>
          </a:p>
        </p:txBody>
      </p:sp>
      <p:sp>
        <p:nvSpPr>
          <p:cNvPr id="14" name="Rounded Rectangle 13"/>
          <p:cNvSpPr/>
          <p:nvPr/>
        </p:nvSpPr>
        <p:spPr>
          <a:xfrm>
            <a:off x="7784298" y="5163007"/>
            <a:ext cx="1267461" cy="755952"/>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pressure sensor 2</a:t>
            </a:r>
          </a:p>
          <a:p>
            <a:pPr algn="ctr"/>
            <a:r>
              <a:rPr lang="en-US" sz="1400" dirty="0" smtClean="0">
                <a:solidFill>
                  <a:schemeClr val="bg1"/>
                </a:solidFill>
                <a:latin typeface="Arial" pitchFamily="34" charset="0"/>
                <a:cs typeface="Arial" pitchFamily="34" charset="0"/>
              </a:rPr>
              <a:t>(cold point)</a:t>
            </a:r>
            <a:endParaRPr lang="en-US" sz="1400" dirty="0">
              <a:solidFill>
                <a:schemeClr val="bg1"/>
              </a:solidFill>
              <a:latin typeface="Arial" pitchFamily="34" charset="0"/>
              <a:cs typeface="Arial" pitchFamily="34" charset="0"/>
            </a:endParaRPr>
          </a:p>
        </p:txBody>
      </p:sp>
      <p:pic>
        <p:nvPicPr>
          <p:cNvPr id="15" name="Picture 2" descr="C:\research\HydroSense\Papers\PervasiveAndMobileComputing2010\IMG_9308 (768x1024).jpg"/>
          <p:cNvPicPr>
            <a:picLocks noChangeAspect="1" noChangeArrowheads="1"/>
          </p:cNvPicPr>
          <p:nvPr/>
        </p:nvPicPr>
        <p:blipFill rotWithShape="1">
          <a:blip r:embed="rId4">
            <a:extLst>
              <a:ext uri="{28A0092B-C50C-407E-A947-70E740481C1C}">
                <a14:useLocalDpi xmlns:a14="http://schemas.microsoft.com/office/drawing/2010/main" val="0"/>
              </a:ext>
            </a:extLst>
          </a:blip>
          <a:srcRect t="13520" r="25792" b="5259"/>
          <a:stretch/>
        </p:blipFill>
        <p:spPr bwMode="auto">
          <a:xfrm>
            <a:off x="3093720" y="1692883"/>
            <a:ext cx="3017520" cy="4403117"/>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3" descr="C:\research\HydroSense\Papers\PervasiveAndMobileComputing2010\IMG_9321 (1024x768).jpg"/>
          <p:cNvPicPr>
            <a:picLocks noChangeAspect="1" noChangeArrowheads="1"/>
          </p:cNvPicPr>
          <p:nvPr/>
        </p:nvPicPr>
        <p:blipFill rotWithShape="1">
          <a:blip r:embed="rId5">
            <a:extLst>
              <a:ext uri="{28A0092B-C50C-407E-A947-70E740481C1C}">
                <a14:useLocalDpi xmlns:a14="http://schemas.microsoft.com/office/drawing/2010/main" val="0"/>
              </a:ext>
            </a:extLst>
          </a:blip>
          <a:srcRect l="32625" r="23833" b="15293"/>
          <a:stretch/>
        </p:blipFill>
        <p:spPr bwMode="auto">
          <a:xfrm>
            <a:off x="76200" y="1692883"/>
            <a:ext cx="3017520" cy="4403117"/>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p:nvPr/>
        </p:nvSpPr>
        <p:spPr>
          <a:xfrm>
            <a:off x="76200" y="1589520"/>
            <a:ext cx="6035040" cy="688824"/>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dirty="0">
                <a:latin typeface="Segoe UI Light" pitchFamily="34" charset="0"/>
              </a:rPr>
              <a:t>h</a:t>
            </a:r>
            <a:r>
              <a:rPr lang="en-US" sz="4400" dirty="0" smtClean="0">
                <a:latin typeface="Segoe UI Light" pitchFamily="34" charset="0"/>
              </a:rPr>
              <a:t>ome 1</a:t>
            </a:r>
            <a:endParaRPr lang="en-US" sz="4400" dirty="0">
              <a:latin typeface="Segoe UI Light" pitchFamily="34" charset="0"/>
            </a:endParaRPr>
          </a:p>
        </p:txBody>
      </p:sp>
      <p:sp>
        <p:nvSpPr>
          <p:cNvPr id="18" name="Rectangle 17"/>
          <p:cNvSpPr/>
          <p:nvPr/>
        </p:nvSpPr>
        <p:spPr>
          <a:xfrm>
            <a:off x="6111240" y="1692883"/>
            <a:ext cx="3017520" cy="688824"/>
          </a:xfrm>
          <a:prstGeom prst="rect">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latin typeface="Segoe UI Light" pitchFamily="34" charset="0"/>
              </a:rPr>
              <a:t>apartment 1</a:t>
            </a:r>
            <a:endParaRPr lang="en-US" sz="3200" dirty="0">
              <a:latin typeface="Segoe UI Light" pitchFamily="34" charset="0"/>
            </a:endParaRPr>
          </a:p>
        </p:txBody>
      </p:sp>
      <p:sp>
        <p:nvSpPr>
          <p:cNvPr id="20" name="Title 8"/>
          <p:cNvSpPr txBox="1">
            <a:spLocks/>
          </p:cNvSpPr>
          <p:nvPr/>
        </p:nvSpPr>
        <p:spPr>
          <a:xfrm>
            <a:off x="228600" y="304800"/>
            <a:ext cx="11506200" cy="868362"/>
          </a:xfrm>
          <a:prstGeom prst="rect">
            <a:avLst/>
          </a:prstGeom>
        </p:spPr>
        <p:txBody>
          <a:bodyPr vert="horz" lIns="91369" tIns="45685" rIns="91369" bIns="45685" rtlCol="0" anchor="ctr">
            <a:noAutofit/>
          </a:bodyPr>
          <a:lstStyle/>
          <a:p>
            <a:pPr>
              <a:spcBef>
                <a:spcPct val="0"/>
              </a:spcBef>
              <a:defRPr/>
            </a:pPr>
            <a:r>
              <a:rPr lang="en-US" sz="4800" b="1" dirty="0" smtClean="0">
                <a:solidFill>
                  <a:prstClr val="white"/>
                </a:solidFill>
                <a:latin typeface="Segoe UI Semibold" pitchFamily="34" charset="0"/>
                <a:ea typeface="Segoe UI" pitchFamily="34" charset="0"/>
                <a:cs typeface="Segoe UI" pitchFamily="34" charset="0"/>
              </a:rPr>
              <a:t>two </a:t>
            </a:r>
            <a:r>
              <a:rPr lang="en-US" sz="4800" dirty="0" smtClean="0">
                <a:solidFill>
                  <a:prstClr val="white"/>
                </a:solidFill>
                <a:latin typeface="Segoe UI Light" pitchFamily="34" charset="0"/>
                <a:ea typeface="Segoe UI" pitchFamily="34" charset="0"/>
                <a:cs typeface="Segoe UI" pitchFamily="34" charset="0"/>
              </a:rPr>
              <a:t>pressure sensors per home</a:t>
            </a:r>
            <a:endParaRPr lang="en-US" sz="6600" dirty="0">
              <a:solidFill>
                <a:prstClr val="white"/>
              </a:solidFill>
              <a:latin typeface="Segoe UI Light" pitchFamily="34" charset="0"/>
              <a:ea typeface="Segoe UI" pitchFamily="34" charset="0"/>
              <a:cs typeface="Segoe UI" pitchFamily="34" charset="0"/>
            </a:endParaRPr>
          </a:p>
        </p:txBody>
      </p:sp>
      <p:cxnSp>
        <p:nvCxnSpPr>
          <p:cNvPr id="22" name="Straight Arrow Connector 21"/>
          <p:cNvCxnSpPr/>
          <p:nvPr/>
        </p:nvCxnSpPr>
        <p:spPr>
          <a:xfrm flipV="1">
            <a:off x="4356235" y="3521559"/>
            <a:ext cx="152400" cy="338430"/>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3" name="Rounded Rectangle 22"/>
          <p:cNvSpPr/>
          <p:nvPr/>
        </p:nvSpPr>
        <p:spPr>
          <a:xfrm>
            <a:off x="3657600" y="3894441"/>
            <a:ext cx="1267461" cy="755952"/>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pressure sensor 2</a:t>
            </a:r>
          </a:p>
          <a:p>
            <a:pPr algn="ctr"/>
            <a:r>
              <a:rPr lang="en-US" sz="1400" dirty="0" smtClean="0">
                <a:solidFill>
                  <a:schemeClr val="bg1"/>
                </a:solidFill>
                <a:latin typeface="Arial" pitchFamily="34" charset="0"/>
                <a:cs typeface="Arial" pitchFamily="34" charset="0"/>
              </a:rPr>
              <a:t>(hot point)</a:t>
            </a:r>
            <a:endParaRPr lang="en-US" sz="1400" dirty="0">
              <a:solidFill>
                <a:schemeClr val="bg1"/>
              </a:solidFill>
              <a:latin typeface="Arial" pitchFamily="34" charset="0"/>
              <a:cs typeface="Arial" pitchFamily="34" charset="0"/>
            </a:endParaRPr>
          </a:p>
        </p:txBody>
      </p:sp>
      <p:cxnSp>
        <p:nvCxnSpPr>
          <p:cNvPr id="24" name="Straight Arrow Connector 23"/>
          <p:cNvCxnSpPr/>
          <p:nvPr/>
        </p:nvCxnSpPr>
        <p:spPr>
          <a:xfrm flipH="1">
            <a:off x="1851660" y="4046218"/>
            <a:ext cx="266700" cy="226199"/>
          </a:xfrm>
          <a:prstGeom prst="straightConnector1">
            <a:avLst/>
          </a:prstGeom>
          <a:ln w="28575" cap="flat">
            <a:solidFill>
              <a:schemeClr val="tx1"/>
            </a:solidFill>
            <a:tailEnd type="stealth" w="lg" len="lg"/>
          </a:ln>
          <a:effectLst>
            <a:glow rad="101600">
              <a:schemeClr val="bg1">
                <a:lumMod val="65000"/>
                <a:alpha val="60000"/>
              </a:schemeClr>
            </a:glow>
          </a:effectLst>
        </p:spPr>
        <p:style>
          <a:lnRef idx="1">
            <a:schemeClr val="accent1"/>
          </a:lnRef>
          <a:fillRef idx="0">
            <a:schemeClr val="accent1"/>
          </a:fillRef>
          <a:effectRef idx="0">
            <a:schemeClr val="accent1"/>
          </a:effectRef>
          <a:fontRef idx="minor">
            <a:schemeClr val="tx1"/>
          </a:fontRef>
        </p:style>
      </p:cxnSp>
      <p:sp>
        <p:nvSpPr>
          <p:cNvPr id="25" name="Rounded Rectangle 24"/>
          <p:cNvSpPr/>
          <p:nvPr/>
        </p:nvSpPr>
        <p:spPr>
          <a:xfrm>
            <a:off x="1592981" y="3288735"/>
            <a:ext cx="1267461" cy="755952"/>
          </a:xfrm>
          <a:prstGeom prst="roundRect">
            <a:avLst/>
          </a:prstGeom>
          <a:solidFill>
            <a:schemeClr val="tx1">
              <a:alpha val="75000"/>
            </a:schemeClr>
          </a:solidFill>
          <a:ln>
            <a:solidFill>
              <a:schemeClr val="tx1"/>
            </a:solidFill>
          </a:ln>
        </p:spPr>
        <p:txBody>
          <a:bodyPr wrap="square" lIns="18288" tIns="18288" rIns="18288" bIns="18288" rtlCol="0">
            <a:spAutoFit/>
          </a:bodyPr>
          <a:lstStyle/>
          <a:p>
            <a:pPr algn="ctr"/>
            <a:r>
              <a:rPr lang="en-US" sz="1400" dirty="0" smtClean="0">
                <a:solidFill>
                  <a:schemeClr val="bg1"/>
                </a:solidFill>
                <a:latin typeface="Arial" pitchFamily="34" charset="0"/>
                <a:cs typeface="Arial" pitchFamily="34" charset="0"/>
              </a:rPr>
              <a:t>pressure sensor 1</a:t>
            </a:r>
          </a:p>
          <a:p>
            <a:pPr algn="ctr"/>
            <a:r>
              <a:rPr lang="en-US" sz="1400" dirty="0" smtClean="0">
                <a:solidFill>
                  <a:schemeClr val="bg1"/>
                </a:solidFill>
                <a:latin typeface="Arial" pitchFamily="34" charset="0"/>
                <a:cs typeface="Arial" pitchFamily="34" charset="0"/>
              </a:rPr>
              <a:t>(cold point)</a:t>
            </a:r>
            <a:endParaRPr lang="en-US" sz="1400" dirty="0">
              <a:solidFill>
                <a:schemeClr val="bg1"/>
              </a:solidFill>
              <a:latin typeface="Arial" pitchFamily="34" charset="0"/>
              <a:cs typeface="Arial" pitchFamily="34" charset="0"/>
            </a:endParaRPr>
          </a:p>
        </p:txBody>
      </p:sp>
      <p:sp>
        <p:nvSpPr>
          <p:cNvPr id="2" name="Rectangle 1"/>
          <p:cNvSpPr/>
          <p:nvPr/>
        </p:nvSpPr>
        <p:spPr>
          <a:xfrm>
            <a:off x="6111240" y="1447800"/>
            <a:ext cx="4480560" cy="51816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26626596"/>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8" fill="hold" grpId="0" nodeType="clickEffect">
                                  <p:stCondLst>
                                    <p:cond delay="0"/>
                                  </p:stCondLst>
                                  <p:childTnLst>
                                    <p:animEffect transition="out" filter="wipe(left)">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descr="C:\research\HydroSense\Pictures\2010_06_19 - Removing Hydro 2.0 Ground Truth Sensors from Shwetak's House\IMG_2597.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014" t="41680" r="49097" b="29355"/>
          <a:stretch/>
        </p:blipFill>
        <p:spPr bwMode="auto">
          <a:xfrm>
            <a:off x="4572000" y="167640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5" name="Picture 7" descr="C:\research\HydroSense\Pictures\2010_06_19 - Removing Hydro 2.0 Ground Truth Sensors from Shwetak's House\IMG_2635.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3287" t="27612" r="38481" b="27612"/>
          <a:stretch/>
        </p:blipFill>
        <p:spPr bwMode="auto">
          <a:xfrm>
            <a:off x="6858000" y="1676400"/>
            <a:ext cx="246888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3" name="Picture 5" descr="C:\research\HydroSense\Pictures\2010_06_19 - Removing Hydro 2.0 Ground Truth Sensors from Shwetak's House\IMG_2627.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9543" t="32836" r="52226" b="38859"/>
          <a:stretch/>
        </p:blipFill>
        <p:spPr bwMode="auto">
          <a:xfrm>
            <a:off x="2286000" y="167640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p:cNvPicPr>
            <a:picLocks noChangeAspect="1" noChangeArrowheads="1"/>
          </p:cNvPicPr>
          <p:nvPr/>
        </p:nvPicPr>
        <p:blipFill rotWithShape="1">
          <a:blip r:embed="rId6">
            <a:extLst>
              <a:ext uri="{28A0092B-C50C-407E-A947-70E740481C1C}">
                <a14:useLocalDpi xmlns:a14="http://schemas.microsoft.com/office/drawing/2010/main" val="0"/>
              </a:ext>
            </a:extLst>
          </a:blip>
          <a:srcRect l="6608" t="21441" r="37918" b="35259"/>
          <a:stretch/>
        </p:blipFill>
        <p:spPr bwMode="auto">
          <a:xfrm>
            <a:off x="-1772" y="1676400"/>
            <a:ext cx="2286000" cy="1719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2" descr="C:\research\HydroSense\Pictures\2010_06_19 - Removing Hydro 2.0 Ground Truth Sensors from Shwetak's House\IMG_2622.JPG"/>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36248" t="40060" r="38566" b="34688"/>
          <a:stretch/>
        </p:blipFill>
        <p:spPr bwMode="auto">
          <a:xfrm>
            <a:off x="6856228"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3" descr="C:\research\HydroSense\Pictures\2010_01_12 - Instrumenting Jon's Apartment - Kitchen and Bathroom Sinks\IMG_1851.JPG"/>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23806" t="34788" r="45891" b="34830"/>
          <a:stretch/>
        </p:blipFill>
        <p:spPr bwMode="auto">
          <a:xfrm>
            <a:off x="-1772"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5" name="Picture 2" descr="C:\research\HydroSense\Pictures\2010_01_14 - Instrumenting Jon's Apartment - Bathroom Shower\IMG_1876.JPG"/>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9334" t="1" r="12886" b="14025"/>
          <a:stretch/>
        </p:blipFill>
        <p:spPr bwMode="auto">
          <a:xfrm>
            <a:off x="-1772" y="5110480"/>
            <a:ext cx="2286000" cy="1895163"/>
          </a:xfrm>
          <a:prstGeom prst="rect">
            <a:avLst/>
          </a:prstGeom>
          <a:noFill/>
          <a:extLst>
            <a:ext uri="{909E8E84-426E-40DD-AFC4-6F175D3DCCD1}">
              <a14:hiddenFill xmlns:a14="http://schemas.microsoft.com/office/drawing/2010/main">
                <a:solidFill>
                  <a:srgbClr val="FFFFFF"/>
                </a:solidFill>
              </a14:hiddenFill>
            </a:ext>
          </a:extLst>
        </p:spPr>
      </p:pic>
      <p:pic>
        <p:nvPicPr>
          <p:cNvPr id="16" name="Picture 3" descr="C:\research\HydroSense\Pictures\2010_01_17 - Instrumenting Tim's House\IMG_5513.JPG"/>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14578" t="40208" r="43530" b="12578"/>
          <a:stretch/>
        </p:blipFill>
        <p:spPr bwMode="auto">
          <a:xfrm>
            <a:off x="2284228" y="5110480"/>
            <a:ext cx="2286000" cy="1932491"/>
          </a:xfrm>
          <a:prstGeom prst="rect">
            <a:avLst/>
          </a:prstGeom>
          <a:noFill/>
          <a:extLst>
            <a:ext uri="{909E8E84-426E-40DD-AFC4-6F175D3DCCD1}">
              <a14:hiddenFill xmlns:a14="http://schemas.microsoft.com/office/drawing/2010/main">
                <a:solidFill>
                  <a:srgbClr val="FFFFFF"/>
                </a:solidFill>
              </a14:hiddenFill>
            </a:ext>
          </a:extLst>
        </p:spPr>
      </p:pic>
      <p:pic>
        <p:nvPicPr>
          <p:cNvPr id="17" name="Picture 4" descr="C:\research\HydroSense\Pictures\2010_01_17 - Instrumenting Tim's House\IMG_5540.JPG"/>
          <p:cNvPicPr>
            <a:picLocks noChangeAspect="1" noChangeArrowheads="1"/>
          </p:cNvPicPr>
          <p:nvPr/>
        </p:nvPicPr>
        <p:blipFill rotWithShape="1">
          <a:blip r:embed="rId11" cstate="print">
            <a:extLst>
              <a:ext uri="{28A0092B-C50C-407E-A947-70E740481C1C}">
                <a14:useLocalDpi xmlns:a14="http://schemas.microsoft.com/office/drawing/2010/main" val="0"/>
              </a:ext>
            </a:extLst>
          </a:blip>
          <a:srcRect l="21581" t="31108" r="16325"/>
          <a:stretch/>
        </p:blipFill>
        <p:spPr bwMode="auto">
          <a:xfrm>
            <a:off x="6852684" y="5110480"/>
            <a:ext cx="2286000" cy="1902316"/>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5" descr="C:\research\HydroSense\Pictures\2010_01_30 - Instrumenting Fogarty's House\IMG_2054.JPG"/>
          <p:cNvPicPr>
            <a:picLocks noChangeAspect="1" noChangeArrowheads="1"/>
          </p:cNvPicPr>
          <p:nvPr/>
        </p:nvPicPr>
        <p:blipFill rotWithShape="1">
          <a:blip r:embed="rId12" cstate="print">
            <a:extLst>
              <a:ext uri="{28A0092B-C50C-407E-A947-70E740481C1C}">
                <a14:useLocalDpi xmlns:a14="http://schemas.microsoft.com/office/drawing/2010/main" val="0"/>
              </a:ext>
            </a:extLst>
          </a:blip>
          <a:srcRect l="20118" t="14711" r="16259" b="21498"/>
          <a:stretch/>
        </p:blipFill>
        <p:spPr bwMode="auto">
          <a:xfrm>
            <a:off x="2284228"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6" descr="C:\research\HydroSense\Pictures\2010_03_10 - Jon's Apartment Laptop and Pressure Sensor Installations\IMG_2307.JPG"/>
          <p:cNvPicPr>
            <a:picLocks noChangeAspect="1" noChangeArrowheads="1"/>
          </p:cNvPicPr>
          <p:nvPr/>
        </p:nvPicPr>
        <p:blipFill rotWithShape="1">
          <a:blip r:embed="rId13" cstate="print">
            <a:extLst>
              <a:ext uri="{28A0092B-C50C-407E-A947-70E740481C1C}">
                <a14:useLocalDpi xmlns:a14="http://schemas.microsoft.com/office/drawing/2010/main" val="0"/>
              </a:ext>
            </a:extLst>
          </a:blip>
          <a:srcRect l="27969" t="3229" r="42202" b="66863"/>
          <a:stretch/>
        </p:blipFill>
        <p:spPr bwMode="auto">
          <a:xfrm>
            <a:off x="4570228" y="3396264"/>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7"/>
          <p:cNvPicPr>
            <a:picLocks noChangeAspect="1" noChangeArrowheads="1"/>
          </p:cNvPicPr>
          <p:nvPr/>
        </p:nvPicPr>
        <p:blipFill rotWithShape="1">
          <a:blip r:embed="rId14">
            <a:extLst>
              <a:ext uri="{28A0092B-C50C-407E-A947-70E740481C1C}">
                <a14:useLocalDpi xmlns:a14="http://schemas.microsoft.com/office/drawing/2010/main" val="0"/>
              </a:ext>
            </a:extLst>
          </a:blip>
          <a:srcRect l="45850" t="27064" r="12869" b="36468"/>
          <a:stretch/>
        </p:blipFill>
        <p:spPr bwMode="auto">
          <a:xfrm>
            <a:off x="4570228" y="5110480"/>
            <a:ext cx="2286000" cy="19455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3" descr="C:\research\HydroSense\Pictures\2010_06_19 - Removing Hydro 2.0 Ground Truth Sensors from Shwetak's House\IMG_2626.JPG"/>
          <p:cNvPicPr>
            <a:picLocks noChangeAspect="1" noChangeArrowheads="1"/>
          </p:cNvPicPr>
          <p:nvPr/>
        </p:nvPicPr>
        <p:blipFill rotWithShape="1">
          <a:blip r:embed="rId15" cstate="print">
            <a:extLst>
              <a:ext uri="{28A0092B-C50C-407E-A947-70E740481C1C}">
                <a14:useLocalDpi xmlns:a14="http://schemas.microsoft.com/office/drawing/2010/main" val="0"/>
              </a:ext>
            </a:extLst>
          </a:blip>
          <a:srcRect l="24565" t="35610" r="35599" b="25076"/>
          <a:stretch/>
        </p:blipFill>
        <p:spPr bwMode="auto">
          <a:xfrm>
            <a:off x="6843783" y="0"/>
            <a:ext cx="2322447"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4" name="Picture 6" descr="C:\research\HydroSense\Pictures\2010_06_19 - Removing Hydro 2.0 Ground Truth Sensors from Shwetak's House\IMG_2632.JPG"/>
          <p:cNvPicPr>
            <a:picLocks noChangeAspect="1" noChangeArrowheads="1"/>
          </p:cNvPicPr>
          <p:nvPr/>
        </p:nvPicPr>
        <p:blipFill rotWithShape="1">
          <a:blip r:embed="rId16" cstate="print">
            <a:extLst>
              <a:ext uri="{28A0092B-C50C-407E-A947-70E740481C1C}">
                <a14:useLocalDpi xmlns:a14="http://schemas.microsoft.com/office/drawing/2010/main" val="0"/>
              </a:ext>
            </a:extLst>
          </a:blip>
          <a:srcRect l="28681" t="46532" r="34280" b="16333"/>
          <a:stretch/>
        </p:blipFill>
        <p:spPr bwMode="auto">
          <a:xfrm>
            <a:off x="4572000" y="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C:\research\HydroSense\Pictures\2010_01_17 - Instrumenting Tim's House\IMG_5527.JPG"/>
          <p:cNvPicPr>
            <a:picLocks noChangeAspect="1" noChangeArrowheads="1"/>
          </p:cNvPicPr>
          <p:nvPr/>
        </p:nvPicPr>
        <p:blipFill rotWithShape="1">
          <a:blip r:embed="rId17" cstate="print">
            <a:extLst>
              <a:ext uri="{28A0092B-C50C-407E-A947-70E740481C1C}">
                <a14:useLocalDpi xmlns:a14="http://schemas.microsoft.com/office/drawing/2010/main" val="0"/>
              </a:ext>
            </a:extLst>
          </a:blip>
          <a:srcRect l="38587" t="7991" b="30437"/>
          <a:stretch/>
        </p:blipFill>
        <p:spPr bwMode="auto">
          <a:xfrm>
            <a:off x="2286000" y="0"/>
            <a:ext cx="2286000" cy="1719072"/>
          </a:xfrm>
          <a:prstGeom prst="rect">
            <a:avLst/>
          </a:prstGeom>
          <a:noFill/>
          <a:extLst>
            <a:ext uri="{909E8E84-426E-40DD-AFC4-6F175D3DCCD1}">
              <a14:hiddenFill xmlns:a14="http://schemas.microsoft.com/office/drawing/2010/main">
                <a:solidFill>
                  <a:srgbClr val="FFFFFF"/>
                </a:solidFill>
              </a14:hiddenFill>
            </a:ext>
          </a:extLst>
        </p:spPr>
      </p:pic>
      <p:pic>
        <p:nvPicPr>
          <p:cNvPr id="7170" name="Picture 2" descr="C:\research\HydroSense\Pictures\2010_06_19 - Removing Hydro 2.0 Ground Truth Sensors from Shwetak's House\IMG_2591.JPG"/>
          <p:cNvPicPr>
            <a:picLocks noChangeAspect="1" noChangeArrowheads="1"/>
          </p:cNvPicPr>
          <p:nvPr/>
        </p:nvPicPr>
        <p:blipFill rotWithShape="1">
          <a:blip r:embed="rId18" cstate="print">
            <a:extLst>
              <a:ext uri="{28A0092B-C50C-407E-A947-70E740481C1C}">
                <a14:useLocalDpi xmlns:a14="http://schemas.microsoft.com/office/drawing/2010/main" val="0"/>
              </a:ext>
            </a:extLst>
          </a:blip>
          <a:srcRect l="6868" t="20920" r="40949" b="26760"/>
          <a:stretch/>
        </p:blipFill>
        <p:spPr bwMode="auto">
          <a:xfrm>
            <a:off x="0" y="0"/>
            <a:ext cx="2286000" cy="171907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2622206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C:\research\talks\Dorkbot2010_HydroSense2.0\iStock_000008523065Medium.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 y="1"/>
            <a:ext cx="10311274" cy="6857999"/>
          </a:xfrm>
          <a:prstGeom prst="rect">
            <a:avLst/>
          </a:prstGeom>
          <a:noFill/>
          <a:extLst>
            <a:ext uri="{909E8E84-426E-40DD-AFC4-6F175D3DCCD1}">
              <a14:hiddenFill xmlns:a14="http://schemas.microsoft.com/office/drawing/2010/main">
                <a:solidFill>
                  <a:srgbClr val="FFFFFF"/>
                </a:solidFill>
              </a14:hiddenFill>
            </a:ext>
          </a:extLst>
        </p:spPr>
      </p:pic>
      <p:sp>
        <p:nvSpPr>
          <p:cNvPr id="6" name="Rounded Rectangular Callout 5"/>
          <p:cNvSpPr/>
          <p:nvPr/>
        </p:nvSpPr>
        <p:spPr>
          <a:xfrm>
            <a:off x="449580" y="5001768"/>
            <a:ext cx="1143000" cy="457200"/>
          </a:xfrm>
          <a:prstGeom prst="wedgeRoundRectCallout">
            <a:avLst>
              <a:gd name="adj1" fmla="val -109994"/>
              <a:gd name="adj2" fmla="val 202657"/>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toilet</a:t>
            </a:r>
          </a:p>
          <a:p>
            <a:pPr algn="ctr"/>
            <a:r>
              <a:rPr lang="en-US" sz="1400" dirty="0" smtClean="0">
                <a:solidFill>
                  <a:prstClr val="white"/>
                </a:solidFill>
                <a:latin typeface="Segoe Condensed" pitchFamily="34" charset="0"/>
              </a:rPr>
              <a:t>78.4 gallons</a:t>
            </a:r>
            <a:endParaRPr lang="en-US" sz="1400" dirty="0">
              <a:solidFill>
                <a:prstClr val="white"/>
              </a:solidFill>
              <a:latin typeface="Segoe Condensed" pitchFamily="34" charset="0"/>
            </a:endParaRPr>
          </a:p>
        </p:txBody>
      </p:sp>
      <p:sp>
        <p:nvSpPr>
          <p:cNvPr id="9" name="Rounded Rectangular Callout 8"/>
          <p:cNvSpPr/>
          <p:nvPr/>
        </p:nvSpPr>
        <p:spPr>
          <a:xfrm>
            <a:off x="914400" y="2457252"/>
            <a:ext cx="990600" cy="514548"/>
          </a:xfrm>
          <a:prstGeom prst="wedgeRoundRectCallout">
            <a:avLst>
              <a:gd name="adj1" fmla="val -73061"/>
              <a:gd name="adj2" fmla="val 137713"/>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shower</a:t>
            </a:r>
            <a:br>
              <a:rPr lang="en-US" sz="1600" dirty="0" smtClean="0">
                <a:solidFill>
                  <a:prstClr val="white"/>
                </a:solidFill>
                <a:latin typeface="Segoe Condensed" pitchFamily="34" charset="0"/>
              </a:rPr>
            </a:br>
            <a:r>
              <a:rPr lang="en-US" sz="1400" dirty="0">
                <a:solidFill>
                  <a:prstClr val="white"/>
                </a:solidFill>
                <a:latin typeface="Segoe Condensed" pitchFamily="34" charset="0"/>
              </a:rPr>
              <a:t>1</a:t>
            </a:r>
            <a:r>
              <a:rPr lang="en-US" sz="1400" dirty="0" smtClean="0">
                <a:solidFill>
                  <a:prstClr val="white"/>
                </a:solidFill>
                <a:latin typeface="Segoe Condensed" pitchFamily="34" charset="0"/>
              </a:rPr>
              <a:t>0.4 gallons</a:t>
            </a:r>
            <a:endParaRPr lang="en-US" sz="1400" dirty="0">
              <a:solidFill>
                <a:prstClr val="white"/>
              </a:solidFill>
              <a:latin typeface="Segoe Condensed" pitchFamily="34" charset="0"/>
            </a:endParaRPr>
          </a:p>
        </p:txBody>
      </p:sp>
      <p:sp>
        <p:nvSpPr>
          <p:cNvPr id="10" name="Rounded Rectangular Callout 9"/>
          <p:cNvSpPr/>
          <p:nvPr/>
        </p:nvSpPr>
        <p:spPr>
          <a:xfrm>
            <a:off x="2590800" y="3352800"/>
            <a:ext cx="914400" cy="495498"/>
          </a:xfrm>
          <a:prstGeom prst="wedgeRoundRectCallout">
            <a:avLst>
              <a:gd name="adj1" fmla="val -48521"/>
              <a:gd name="adj2" fmla="val 168586"/>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prstClr val="white"/>
                </a:solidFill>
                <a:latin typeface="Segoe Condensed" pitchFamily="34" charset="0"/>
              </a:rPr>
              <a:t>bath</a:t>
            </a:r>
          </a:p>
          <a:p>
            <a:pPr algn="ctr"/>
            <a:r>
              <a:rPr lang="en-US" sz="1400" dirty="0" smtClean="0">
                <a:solidFill>
                  <a:prstClr val="white"/>
                </a:solidFill>
                <a:latin typeface="Segoe Condensed" pitchFamily="34" charset="0"/>
              </a:rPr>
              <a:t>0.0 gallons</a:t>
            </a:r>
            <a:endParaRPr lang="en-US" sz="1400" dirty="0">
              <a:solidFill>
                <a:prstClr val="white"/>
              </a:solidFill>
              <a:latin typeface="Segoe Condensed" pitchFamily="34" charset="0"/>
            </a:endParaRPr>
          </a:p>
        </p:txBody>
      </p:sp>
      <p:sp>
        <p:nvSpPr>
          <p:cNvPr id="13" name="Rounded Rectangular Callout 12"/>
          <p:cNvSpPr/>
          <p:nvPr/>
        </p:nvSpPr>
        <p:spPr>
          <a:xfrm>
            <a:off x="5029200" y="2714526"/>
            <a:ext cx="1447800" cy="533400"/>
          </a:xfrm>
          <a:prstGeom prst="wedgeRoundRectCallout">
            <a:avLst>
              <a:gd name="adj1" fmla="val 15991"/>
              <a:gd name="adj2" fmla="val 218284"/>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prstClr val="white"/>
                </a:solidFill>
                <a:latin typeface="Segoe Condensed" pitchFamily="34" charset="0"/>
              </a:rPr>
              <a:t>b</a:t>
            </a:r>
            <a:r>
              <a:rPr lang="en-US" sz="1600" dirty="0" smtClean="0">
                <a:solidFill>
                  <a:prstClr val="white"/>
                </a:solidFill>
                <a:latin typeface="Segoe Condensed" pitchFamily="34" charset="0"/>
              </a:rPr>
              <a:t>athroom sink 1</a:t>
            </a:r>
            <a:br>
              <a:rPr lang="en-US" sz="1600" dirty="0" smtClean="0">
                <a:solidFill>
                  <a:prstClr val="white"/>
                </a:solidFill>
                <a:latin typeface="Segoe Condensed" pitchFamily="34" charset="0"/>
              </a:rPr>
            </a:br>
            <a:r>
              <a:rPr lang="en-US" sz="1400" dirty="0">
                <a:solidFill>
                  <a:prstClr val="white"/>
                </a:solidFill>
                <a:latin typeface="Segoe Condensed" pitchFamily="34" charset="0"/>
              </a:rPr>
              <a:t>1</a:t>
            </a:r>
            <a:r>
              <a:rPr lang="en-US" sz="1400" dirty="0" smtClean="0">
                <a:solidFill>
                  <a:prstClr val="white"/>
                </a:solidFill>
                <a:latin typeface="Segoe Condensed" pitchFamily="34" charset="0"/>
              </a:rPr>
              <a:t>.2 gallons</a:t>
            </a:r>
            <a:endParaRPr lang="en-US" sz="1400" dirty="0">
              <a:solidFill>
                <a:prstClr val="white"/>
              </a:solidFill>
              <a:latin typeface="Segoe Condensed" pitchFamily="34" charset="0"/>
            </a:endParaRPr>
          </a:p>
        </p:txBody>
      </p:sp>
      <p:sp>
        <p:nvSpPr>
          <p:cNvPr id="14" name="Rounded Rectangular Callout 13"/>
          <p:cNvSpPr/>
          <p:nvPr/>
        </p:nvSpPr>
        <p:spPr>
          <a:xfrm>
            <a:off x="7467600" y="2723670"/>
            <a:ext cx="1447800" cy="533400"/>
          </a:xfrm>
          <a:prstGeom prst="wedgeRoundRectCallout">
            <a:avLst>
              <a:gd name="adj1" fmla="val 26098"/>
              <a:gd name="adj2" fmla="val 305712"/>
              <a:gd name="adj3" fmla="val 16667"/>
            </a:avLst>
          </a:prstGeom>
          <a:solidFill>
            <a:schemeClr val="accent1">
              <a:alpha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solidFill>
                  <a:prstClr val="white"/>
                </a:solidFill>
                <a:latin typeface="Segoe Condensed" pitchFamily="34" charset="0"/>
              </a:rPr>
              <a:t>b</a:t>
            </a:r>
            <a:r>
              <a:rPr lang="en-US" sz="1600" dirty="0" smtClean="0">
                <a:solidFill>
                  <a:prstClr val="white"/>
                </a:solidFill>
                <a:latin typeface="Segoe Condensed" pitchFamily="34" charset="0"/>
              </a:rPr>
              <a:t>athroom sink 2</a:t>
            </a:r>
            <a:br>
              <a:rPr lang="en-US" sz="1600" dirty="0" smtClean="0">
                <a:solidFill>
                  <a:prstClr val="white"/>
                </a:solidFill>
                <a:latin typeface="Segoe Condensed" pitchFamily="34" charset="0"/>
              </a:rPr>
            </a:br>
            <a:r>
              <a:rPr lang="en-US" sz="1400" dirty="0" smtClean="0">
                <a:solidFill>
                  <a:prstClr val="white"/>
                </a:solidFill>
                <a:latin typeface="Segoe Condensed" pitchFamily="34" charset="0"/>
              </a:rPr>
              <a:t>0.8 gallons</a:t>
            </a:r>
            <a:endParaRPr lang="en-US" sz="1400" dirty="0">
              <a:solidFill>
                <a:prstClr val="white"/>
              </a:solidFill>
              <a:latin typeface="Segoe Condensed" pitchFamily="34" charset="0"/>
            </a:endParaRPr>
          </a:p>
        </p:txBody>
      </p:sp>
      <p:sp>
        <p:nvSpPr>
          <p:cNvPr id="15" name="Rounded Rectangular Callout 14"/>
          <p:cNvSpPr/>
          <p:nvPr/>
        </p:nvSpPr>
        <p:spPr>
          <a:xfrm>
            <a:off x="449580" y="1905000"/>
            <a:ext cx="990600" cy="514548"/>
          </a:xfrm>
          <a:prstGeom prst="wedgeRoundRectCallout">
            <a:avLst>
              <a:gd name="adj1" fmla="val -48137"/>
              <a:gd name="adj2" fmla="val 239007"/>
              <a:gd name="adj3" fmla="val 16667"/>
            </a:avLst>
          </a:prstGeom>
          <a:solidFill>
            <a:schemeClr val="accent2">
              <a:alpha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1600" dirty="0" smtClean="0">
                <a:solidFill>
                  <a:prstClr val="white"/>
                </a:solidFill>
                <a:latin typeface="Segoe Condensed" pitchFamily="34" charset="0"/>
              </a:rPr>
              <a:t>shower</a:t>
            </a:r>
            <a:br>
              <a:rPr lang="en-US" sz="1600" dirty="0" smtClean="0">
                <a:solidFill>
                  <a:prstClr val="white"/>
                </a:solidFill>
                <a:latin typeface="Segoe Condensed" pitchFamily="34" charset="0"/>
              </a:rPr>
            </a:br>
            <a:r>
              <a:rPr lang="en-US" sz="1400" dirty="0" smtClean="0">
                <a:solidFill>
                  <a:prstClr val="white"/>
                </a:solidFill>
                <a:latin typeface="Segoe Condensed" pitchFamily="34" charset="0"/>
              </a:rPr>
              <a:t>52.4 gallons</a:t>
            </a:r>
            <a:endParaRPr lang="en-US" sz="1400" dirty="0">
              <a:solidFill>
                <a:prstClr val="white"/>
              </a:solidFill>
              <a:latin typeface="Segoe Condensed" pitchFamily="34" charset="0"/>
            </a:endParaRPr>
          </a:p>
        </p:txBody>
      </p:sp>
      <p:sp>
        <p:nvSpPr>
          <p:cNvPr id="16" name="Rounded Rectangular Callout 15"/>
          <p:cNvSpPr/>
          <p:nvPr/>
        </p:nvSpPr>
        <p:spPr>
          <a:xfrm>
            <a:off x="1592580" y="3352800"/>
            <a:ext cx="914400" cy="495498"/>
          </a:xfrm>
          <a:prstGeom prst="wedgeRoundRectCallout">
            <a:avLst>
              <a:gd name="adj1" fmla="val 57479"/>
              <a:gd name="adj2" fmla="val 170431"/>
              <a:gd name="adj3" fmla="val 16667"/>
            </a:avLst>
          </a:prstGeom>
          <a:solidFill>
            <a:schemeClr val="accent2">
              <a:alpha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1600" dirty="0">
                <a:solidFill>
                  <a:prstClr val="white"/>
                </a:solidFill>
                <a:latin typeface="Segoe Condensed" pitchFamily="34" charset="0"/>
              </a:rPr>
              <a:t>bath</a:t>
            </a:r>
          </a:p>
          <a:p>
            <a:pPr algn="ctr"/>
            <a:r>
              <a:rPr lang="en-US" sz="1400" dirty="0">
                <a:solidFill>
                  <a:prstClr val="white"/>
                </a:solidFill>
                <a:latin typeface="Segoe Condensed" pitchFamily="34" charset="0"/>
              </a:rPr>
              <a:t>6.5 gallons</a:t>
            </a:r>
          </a:p>
        </p:txBody>
      </p:sp>
      <p:sp>
        <p:nvSpPr>
          <p:cNvPr id="17" name="Rounded Rectangular Callout 16"/>
          <p:cNvSpPr/>
          <p:nvPr/>
        </p:nvSpPr>
        <p:spPr>
          <a:xfrm>
            <a:off x="3520440" y="2701092"/>
            <a:ext cx="1447800" cy="533400"/>
          </a:xfrm>
          <a:prstGeom prst="wedgeRoundRectCallout">
            <a:avLst>
              <a:gd name="adj1" fmla="val 95570"/>
              <a:gd name="adj2" fmla="val 202855"/>
              <a:gd name="adj3" fmla="val 16667"/>
            </a:avLst>
          </a:prstGeom>
          <a:solidFill>
            <a:schemeClr val="accent2">
              <a:alpha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1600" dirty="0">
                <a:solidFill>
                  <a:prstClr val="white"/>
                </a:solidFill>
                <a:latin typeface="Segoe Condensed" pitchFamily="34" charset="0"/>
              </a:rPr>
              <a:t>bathroom sink 1</a:t>
            </a:r>
            <a:br>
              <a:rPr lang="en-US" sz="1600" dirty="0">
                <a:solidFill>
                  <a:prstClr val="white"/>
                </a:solidFill>
                <a:latin typeface="Segoe Condensed" pitchFamily="34" charset="0"/>
              </a:rPr>
            </a:br>
            <a:r>
              <a:rPr lang="en-US" sz="1400" dirty="0">
                <a:solidFill>
                  <a:prstClr val="white"/>
                </a:solidFill>
                <a:latin typeface="Segoe Condensed" pitchFamily="34" charset="0"/>
              </a:rPr>
              <a:t>3.2 gallons</a:t>
            </a:r>
          </a:p>
        </p:txBody>
      </p:sp>
      <p:sp>
        <p:nvSpPr>
          <p:cNvPr id="18" name="Rounded Rectangular Callout 17"/>
          <p:cNvSpPr/>
          <p:nvPr/>
        </p:nvSpPr>
        <p:spPr>
          <a:xfrm>
            <a:off x="6629400" y="3438144"/>
            <a:ext cx="1447800" cy="533400"/>
          </a:xfrm>
          <a:prstGeom prst="wedgeRoundRectCallout">
            <a:avLst>
              <a:gd name="adj1" fmla="val 24203"/>
              <a:gd name="adj2" fmla="val 147998"/>
              <a:gd name="adj3" fmla="val 16667"/>
            </a:avLst>
          </a:prstGeom>
          <a:solidFill>
            <a:schemeClr val="accent2">
              <a:alpha val="80000"/>
            </a:schemeClr>
          </a:solidFill>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1600" dirty="0">
                <a:solidFill>
                  <a:prstClr val="white"/>
                </a:solidFill>
                <a:latin typeface="Segoe Condensed" pitchFamily="34" charset="0"/>
              </a:rPr>
              <a:t>bathroom sink 2</a:t>
            </a:r>
            <a:br>
              <a:rPr lang="en-US" sz="1600" dirty="0">
                <a:solidFill>
                  <a:prstClr val="white"/>
                </a:solidFill>
                <a:latin typeface="Segoe Condensed" pitchFamily="34" charset="0"/>
              </a:rPr>
            </a:br>
            <a:r>
              <a:rPr lang="en-US" sz="1400" dirty="0">
                <a:solidFill>
                  <a:prstClr val="white"/>
                </a:solidFill>
                <a:latin typeface="Segoe Condensed" pitchFamily="34" charset="0"/>
              </a:rPr>
              <a:t>2.4 gallons</a:t>
            </a:r>
          </a:p>
        </p:txBody>
      </p:sp>
      <p:sp>
        <p:nvSpPr>
          <p:cNvPr id="24" name="Right Arrow 23"/>
          <p:cNvSpPr/>
          <p:nvPr/>
        </p:nvSpPr>
        <p:spPr>
          <a:xfrm>
            <a:off x="-773761" y="406413"/>
            <a:ext cx="88509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25" name="Title 8"/>
          <p:cNvSpPr txBox="1">
            <a:spLocks/>
          </p:cNvSpPr>
          <p:nvPr/>
        </p:nvSpPr>
        <p:spPr>
          <a:xfrm>
            <a:off x="228600" y="304800"/>
            <a:ext cx="9625474" cy="868362"/>
          </a:xfrm>
          <a:prstGeom prst="rect">
            <a:avLst/>
          </a:prstGeom>
        </p:spPr>
        <p:txBody>
          <a:bodyPr vert="horz" lIns="91369" tIns="45685" rIns="91369" bIns="45685" rtlCol="0" anchor="ctr">
            <a:noAutofit/>
          </a:bodyPr>
          <a:lstStyle/>
          <a:p>
            <a:pPr>
              <a:spcBef>
                <a:spcPct val="0"/>
              </a:spcBef>
              <a:defRPr/>
            </a:pPr>
            <a:r>
              <a:rPr lang="en-US" sz="5400" b="1" dirty="0">
                <a:solidFill>
                  <a:schemeClr val="bg1">
                    <a:lumMod val="95000"/>
                  </a:schemeClr>
                </a:solidFill>
                <a:latin typeface="Segoe UI Semibold" pitchFamily="34" charset="0"/>
                <a:ea typeface="Segoe UI" pitchFamily="34" charset="0"/>
                <a:cs typeface="Segoe UI" pitchFamily="34" charset="0"/>
              </a:rPr>
              <a:t>t</a:t>
            </a:r>
            <a:r>
              <a:rPr lang="en-US" sz="5400" b="1" dirty="0" smtClean="0">
                <a:solidFill>
                  <a:schemeClr val="bg1">
                    <a:lumMod val="95000"/>
                  </a:schemeClr>
                </a:solidFill>
                <a:latin typeface="Segoe UI Semibold" pitchFamily="34" charset="0"/>
                <a:ea typeface="Segoe UI" pitchFamily="34" charset="0"/>
                <a:cs typeface="Segoe UI" pitchFamily="34" charset="0"/>
              </a:rPr>
              <a:t>oday‘s</a:t>
            </a:r>
            <a:r>
              <a:rPr lang="en-US" sz="5400" b="1" dirty="0" smtClean="0">
                <a:solidFill>
                  <a:schemeClr val="bg1">
                    <a:lumMod val="95000"/>
                  </a:schemeClr>
                </a:solidFill>
                <a:latin typeface="Segoe WP Semibold" pitchFamily="34" charset="0"/>
                <a:ea typeface="Segoe UI" pitchFamily="34" charset="0"/>
                <a:cs typeface="Segoe UI" pitchFamily="34" charset="0"/>
              </a:rPr>
              <a:t> </a:t>
            </a:r>
            <a:r>
              <a:rPr lang="en-US" sz="5400" dirty="0" smtClean="0">
                <a:solidFill>
                  <a:schemeClr val="bg1">
                    <a:lumMod val="95000"/>
                  </a:schemeClr>
                </a:solidFill>
                <a:latin typeface="Segoe UI Light" pitchFamily="34" charset="0"/>
                <a:ea typeface="Segoe UI" pitchFamily="34" charset="0"/>
                <a:cs typeface="Segoe UI" pitchFamily="34" charset="0"/>
              </a:rPr>
              <a:t>usage: </a:t>
            </a:r>
            <a:r>
              <a:rPr lang="en-US" sz="5400" dirty="0" smtClean="0">
                <a:solidFill>
                  <a:srgbClr val="E72727"/>
                </a:solidFill>
                <a:latin typeface="Segoe UI Light" pitchFamily="34" charset="0"/>
                <a:ea typeface="Segoe UI" pitchFamily="34" charset="0"/>
                <a:cs typeface="Segoe UI" pitchFamily="34" charset="0"/>
              </a:rPr>
              <a:t>hot</a:t>
            </a:r>
            <a:r>
              <a:rPr lang="en-US" sz="5400" dirty="0" smtClean="0">
                <a:solidFill>
                  <a:prstClr val="white"/>
                </a:solidFill>
                <a:latin typeface="Segoe UI Light" pitchFamily="34" charset="0"/>
                <a:ea typeface="Segoe UI" pitchFamily="34" charset="0"/>
                <a:cs typeface="Segoe UI" pitchFamily="34" charset="0"/>
              </a:rPr>
              <a:t> </a:t>
            </a:r>
            <a:r>
              <a:rPr lang="en-US" sz="3200" dirty="0" smtClean="0">
                <a:solidFill>
                  <a:prstClr val="white"/>
                </a:solidFill>
                <a:latin typeface="Segoe UI Light" pitchFamily="34" charset="0"/>
                <a:ea typeface="Segoe UI" pitchFamily="34" charset="0"/>
                <a:cs typeface="Segoe UI" pitchFamily="34" charset="0"/>
              </a:rPr>
              <a:t>vs.</a:t>
            </a:r>
            <a:r>
              <a:rPr lang="en-US" sz="5400" dirty="0" smtClean="0">
                <a:solidFill>
                  <a:prstClr val="white"/>
                </a:solidFill>
                <a:latin typeface="Segoe UI Light" pitchFamily="34" charset="0"/>
                <a:ea typeface="Segoe UI" pitchFamily="34" charset="0"/>
                <a:cs typeface="Segoe UI" pitchFamily="34" charset="0"/>
              </a:rPr>
              <a:t> </a:t>
            </a:r>
            <a:r>
              <a:rPr lang="en-US" sz="5400" dirty="0" smtClean="0">
                <a:solidFill>
                  <a:srgbClr val="00B0F0"/>
                </a:solidFill>
                <a:latin typeface="Segoe UI Light" pitchFamily="34" charset="0"/>
                <a:ea typeface="Segoe UI" pitchFamily="34" charset="0"/>
                <a:cs typeface="Segoe UI" pitchFamily="34" charset="0"/>
              </a:rPr>
              <a:t>cold</a:t>
            </a:r>
            <a:endParaRPr lang="en-US" sz="7200" dirty="0">
              <a:solidFill>
                <a:srgbClr val="00B0F0"/>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3018501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descr="C:\research\HydroSense\Pictures\2010_06_19 - Removing Hydro 2.0 Ground Truth Sensors from Shwetak's House\IMG_2599.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1283" t="24298" r="12336"/>
          <a:stretch/>
        </p:blipFill>
        <p:spPr bwMode="auto">
          <a:xfrm>
            <a:off x="6082319" y="-7089"/>
            <a:ext cx="3102326" cy="3124200"/>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2" descr="C:\research\HydroSense\Pictures\2010_01_14 - Instrumenting Jon's Apartment - Bathroom Shower\IMG_1872.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92" t="26347" r="25186" b="7383"/>
          <a:stretch/>
        </p:blipFill>
        <p:spPr bwMode="auto">
          <a:xfrm>
            <a:off x="0" y="-7089"/>
            <a:ext cx="3044952" cy="2716122"/>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4" descr="C:\research\HydroSense\Pictures\2010_01_17 - Instrumenting Tim's House\IMG_5503.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55602" t="47199"/>
          <a:stretch/>
        </p:blipFill>
        <p:spPr bwMode="auto">
          <a:xfrm>
            <a:off x="3037367" y="-7089"/>
            <a:ext cx="3044952" cy="2716122"/>
          </a:xfrm>
          <a:prstGeom prst="rect">
            <a:avLst/>
          </a:prstGeom>
          <a:noFill/>
          <a:extLst>
            <a:ext uri="{909E8E84-426E-40DD-AFC4-6F175D3DCCD1}">
              <a14:hiddenFill xmlns:a14="http://schemas.microsoft.com/office/drawing/2010/main">
                <a:solidFill>
                  <a:srgbClr val="FFFFFF"/>
                </a:solidFill>
              </a14:hiddenFill>
            </a:ext>
          </a:extLst>
        </p:spPr>
      </p:pic>
      <p:pic>
        <p:nvPicPr>
          <p:cNvPr id="8197" name="Picture 5" descr="C:\research\HydroSense\Pictures\2010_01_25 - Instrumenting Shwetak's House\IMG_1985.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8520" t="27390" r="31864" b="-3896"/>
          <a:stretch/>
        </p:blipFill>
        <p:spPr bwMode="auto">
          <a:xfrm>
            <a:off x="0" y="2679406"/>
            <a:ext cx="3044952" cy="4410443"/>
          </a:xfrm>
          <a:prstGeom prst="rect">
            <a:avLst/>
          </a:prstGeom>
          <a:noFill/>
          <a:extLst>
            <a:ext uri="{909E8E84-426E-40DD-AFC4-6F175D3DCCD1}">
              <a14:hiddenFill xmlns:a14="http://schemas.microsoft.com/office/drawing/2010/main">
                <a:solidFill>
                  <a:srgbClr val="FFFFFF"/>
                </a:solidFill>
              </a14:hiddenFill>
            </a:ext>
          </a:extLst>
        </p:spPr>
      </p:pic>
      <p:pic>
        <p:nvPicPr>
          <p:cNvPr id="8198" name="Picture 6" descr="C:\research\HydroSense\Pictures\2010_01_25 - Instrumenting Shwetak's House\IMG_2016.JPG"/>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9417" t="9726" r="23832"/>
          <a:stretch/>
        </p:blipFill>
        <p:spPr bwMode="auto">
          <a:xfrm>
            <a:off x="3044952" y="2679406"/>
            <a:ext cx="3044952" cy="4409944"/>
          </a:xfrm>
          <a:prstGeom prst="rect">
            <a:avLst/>
          </a:prstGeom>
          <a:noFill/>
          <a:extLst>
            <a:ext uri="{909E8E84-426E-40DD-AFC4-6F175D3DCCD1}">
              <a14:hiddenFill xmlns:a14="http://schemas.microsoft.com/office/drawing/2010/main">
                <a:solidFill>
                  <a:srgbClr val="FFFFFF"/>
                </a:solidFill>
              </a14:hiddenFill>
            </a:ext>
          </a:extLst>
        </p:spPr>
      </p:pic>
      <p:pic>
        <p:nvPicPr>
          <p:cNvPr id="2051" name="Picture 3"/>
          <p:cNvPicPr>
            <a:picLocks noChangeAspect="1" noChangeArrowheads="1"/>
          </p:cNvPicPr>
          <p:nvPr/>
        </p:nvPicPr>
        <p:blipFill rotWithShape="1">
          <a:blip r:embed="rId8">
            <a:extLst>
              <a:ext uri="{28A0092B-C50C-407E-A947-70E740481C1C}">
                <a14:useLocalDpi xmlns:a14="http://schemas.microsoft.com/office/drawing/2010/main" val="0"/>
              </a:ext>
            </a:extLst>
          </a:blip>
          <a:srcRect l="43874" t="14351" b="11760"/>
          <a:stretch/>
        </p:blipFill>
        <p:spPr bwMode="auto">
          <a:xfrm>
            <a:off x="6089904" y="2679406"/>
            <a:ext cx="3506972" cy="44479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07360306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descr="C:\research\HydroSense\Pictures\2010_01_14 - Instrumenting Jon's Apartment - Bathroom Shower\IMG_1859.JP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t="27529" b="8271"/>
          <a:stretch/>
        </p:blipFill>
        <p:spPr bwMode="auto">
          <a:xfrm rot="5400000">
            <a:off x="-1189701" y="1056370"/>
            <a:ext cx="4589201" cy="2209799"/>
          </a:xfrm>
          <a:prstGeom prst="rect">
            <a:avLst/>
          </a:prstGeom>
          <a:noFill/>
          <a:extLst>
            <a:ext uri="{909E8E84-426E-40DD-AFC4-6F175D3DCCD1}">
              <a14:hiddenFill xmlns:a14="http://schemas.microsoft.com/office/drawing/2010/main">
                <a:solidFill>
                  <a:srgbClr val="FFFFFF"/>
                </a:solidFill>
              </a14:hiddenFill>
            </a:ext>
          </a:extLst>
        </p:spPr>
      </p:pic>
      <p:pic>
        <p:nvPicPr>
          <p:cNvPr id="10243" name="Picture 3" descr="C:\research\HydroSense\Pictures\2010_01_17 - Instrumenting Tim's House\IMG_5502.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5373" t="33432" r="52685" b="13035"/>
          <a:stretch/>
        </p:blipFill>
        <p:spPr bwMode="auto">
          <a:xfrm>
            <a:off x="7235269" y="4455870"/>
            <a:ext cx="1908731" cy="2399329"/>
          </a:xfrm>
          <a:prstGeom prst="rect">
            <a:avLst/>
          </a:prstGeom>
          <a:noFill/>
          <a:extLst>
            <a:ext uri="{909E8E84-426E-40DD-AFC4-6F175D3DCCD1}">
              <a14:hiddenFill xmlns:a14="http://schemas.microsoft.com/office/drawing/2010/main">
                <a:solidFill>
                  <a:srgbClr val="FFFFFF"/>
                </a:solidFill>
              </a14:hiddenFill>
            </a:ext>
          </a:extLst>
        </p:spPr>
      </p:pic>
      <p:pic>
        <p:nvPicPr>
          <p:cNvPr id="10246" name="Picture 6" descr="C:\research\HydroSense\Pictures\2010_01_17 - Instrumenting Tim's House\IMG_5530.JP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9189" t="23364" r="222" b="8995"/>
          <a:stretch/>
        </p:blipFill>
        <p:spPr bwMode="auto">
          <a:xfrm rot="5400000">
            <a:off x="5546197" y="847435"/>
            <a:ext cx="4626072" cy="2590800"/>
          </a:xfrm>
          <a:prstGeom prst="rect">
            <a:avLst/>
          </a:prstGeom>
          <a:noFill/>
          <a:extLst>
            <a:ext uri="{909E8E84-426E-40DD-AFC4-6F175D3DCCD1}">
              <a14:hiddenFill xmlns:a14="http://schemas.microsoft.com/office/drawing/2010/main">
                <a:solidFill>
                  <a:srgbClr val="FFFFFF"/>
                </a:solidFill>
              </a14:hiddenFill>
            </a:ext>
          </a:extLst>
        </p:spPr>
      </p:pic>
      <p:pic>
        <p:nvPicPr>
          <p:cNvPr id="10247" name="Picture 7" descr="C:\research\HydroSense\Pictures\2010_01_25 - Instrumenting Shwetak's House\IMG_1955.JPG"/>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r="22341"/>
          <a:stretch/>
        </p:blipFill>
        <p:spPr bwMode="auto">
          <a:xfrm>
            <a:off x="-1" y="4455870"/>
            <a:ext cx="2487200" cy="2402129"/>
          </a:xfrm>
          <a:prstGeom prst="rect">
            <a:avLst/>
          </a:prstGeom>
          <a:noFill/>
          <a:extLst>
            <a:ext uri="{909E8E84-426E-40DD-AFC4-6F175D3DCCD1}">
              <a14:hiddenFill xmlns:a14="http://schemas.microsoft.com/office/drawing/2010/main">
                <a:solidFill>
                  <a:srgbClr val="FFFFFF"/>
                </a:solidFill>
              </a14:hiddenFill>
            </a:ext>
          </a:extLst>
        </p:spPr>
      </p:pic>
      <p:pic>
        <p:nvPicPr>
          <p:cNvPr id="10248" name="Picture 8" descr="C:\research\HydroSense\Pictures\2010_01_25 - Instrumenting Shwetak's House\IMG_1984.JPG"/>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4646" r="23656" b="17526"/>
          <a:stretch/>
        </p:blipFill>
        <p:spPr bwMode="auto">
          <a:xfrm>
            <a:off x="2133600" y="-133333"/>
            <a:ext cx="2157593" cy="4589203"/>
          </a:xfrm>
          <a:prstGeom prst="rect">
            <a:avLst/>
          </a:prstGeom>
          <a:noFill/>
          <a:extLst>
            <a:ext uri="{909E8E84-426E-40DD-AFC4-6F175D3DCCD1}">
              <a14:hiddenFill xmlns:a14="http://schemas.microsoft.com/office/drawing/2010/main">
                <a:solidFill>
                  <a:srgbClr val="FFFFFF"/>
                </a:solidFill>
              </a14:hiddenFill>
            </a:ext>
          </a:extLst>
        </p:spPr>
      </p:pic>
      <p:pic>
        <p:nvPicPr>
          <p:cNvPr id="10250" name="Picture 10" descr="C:\research\HydroSense\Pictures\2010_01_25 - Instrumenting Shwetak's House\IMG_2013.JPG"/>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7591" r="21421"/>
          <a:stretch/>
        </p:blipFill>
        <p:spPr bwMode="auto">
          <a:xfrm>
            <a:off x="4267200" y="-133965"/>
            <a:ext cx="2443757" cy="4589835"/>
          </a:xfrm>
          <a:prstGeom prst="rect">
            <a:avLst/>
          </a:prstGeom>
          <a:noFill/>
          <a:extLst>
            <a:ext uri="{909E8E84-426E-40DD-AFC4-6F175D3DCCD1}">
              <a14:hiddenFill xmlns:a14="http://schemas.microsoft.com/office/drawing/2010/main">
                <a:solidFill>
                  <a:srgbClr val="FFFFFF"/>
                </a:solidFill>
              </a14:hiddenFill>
            </a:ext>
          </a:extLst>
        </p:spPr>
      </p:pic>
      <p:pic>
        <p:nvPicPr>
          <p:cNvPr id="10251" name="Picture 11" descr="C:\research\HydroSense\Pictures\2010_01_30 - Instrumenting Fogarty's House\IMG_2060.JPG"/>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l="15004" t="10058" r="11734"/>
          <a:stretch/>
        </p:blipFill>
        <p:spPr bwMode="auto">
          <a:xfrm>
            <a:off x="4593265" y="4455870"/>
            <a:ext cx="2636688" cy="2427833"/>
          </a:xfrm>
          <a:prstGeom prst="rect">
            <a:avLst/>
          </a:prstGeom>
          <a:noFill/>
          <a:extLst>
            <a:ext uri="{909E8E84-426E-40DD-AFC4-6F175D3DCCD1}">
              <a14:hiddenFill xmlns:a14="http://schemas.microsoft.com/office/drawing/2010/main">
                <a:solidFill>
                  <a:srgbClr val="FFFFFF"/>
                </a:solidFill>
              </a14:hiddenFill>
            </a:ext>
          </a:extLst>
        </p:spPr>
      </p:pic>
      <p:pic>
        <p:nvPicPr>
          <p:cNvPr id="10252" name="Picture 12" descr="C:\research\HydroSense\Pictures\2010_01_30 - Instrumenting Fogarty's House\IMG_2065.JPG"/>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l="17891" t="12910" r="20707" b="1166"/>
          <a:stretch/>
        </p:blipFill>
        <p:spPr bwMode="auto">
          <a:xfrm>
            <a:off x="2307265" y="4455870"/>
            <a:ext cx="2286000" cy="2399329"/>
          </a:xfrm>
          <a:prstGeom prst="rect">
            <a:avLst/>
          </a:prstGeom>
          <a:noFill/>
          <a:extLst>
            <a:ext uri="{909E8E84-426E-40DD-AFC4-6F175D3DCCD1}">
              <a14:hiddenFill xmlns:a14="http://schemas.microsoft.com/office/drawing/2010/main">
                <a:solidFill>
                  <a:srgbClr val="FFFFFF"/>
                </a:solidFill>
              </a14:hiddenFill>
            </a:ext>
          </a:extLst>
        </p:spPr>
      </p:pic>
      <p:sp>
        <p:nvSpPr>
          <p:cNvPr id="10" name="Oval 9"/>
          <p:cNvSpPr/>
          <p:nvPr/>
        </p:nvSpPr>
        <p:spPr>
          <a:xfrm>
            <a:off x="8000999" y="2286000"/>
            <a:ext cx="1191531" cy="1191531"/>
          </a:xfrm>
          <a:prstGeom prst="ellipse">
            <a:avLst/>
          </a:prstGeom>
          <a:noFill/>
          <a:ln w="539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4343400" y="4572000"/>
            <a:ext cx="3048000" cy="1191531"/>
          </a:xfrm>
          <a:prstGeom prst="ellipse">
            <a:avLst/>
          </a:prstGeom>
          <a:noFill/>
          <a:ln w="539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88284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p:cTn id="15" dur="1000" fill="hold"/>
                                        <p:tgtEl>
                                          <p:spTgt spid="11"/>
                                        </p:tgtEl>
                                        <p:attrNameLst>
                                          <p:attrName>ppt_w</p:attrName>
                                        </p:attrNameLst>
                                      </p:cBhvr>
                                      <p:tavLst>
                                        <p:tav tm="0">
                                          <p:val>
                                            <p:fltVal val="0"/>
                                          </p:val>
                                        </p:tav>
                                        <p:tav tm="100000">
                                          <p:val>
                                            <p:strVal val="#ppt_w"/>
                                          </p:val>
                                        </p:tav>
                                      </p:tavLst>
                                    </p:anim>
                                    <p:anim calcmode="lin" valueType="num">
                                      <p:cBhvr>
                                        <p:cTn id="16" dur="1000" fill="hold"/>
                                        <p:tgtEl>
                                          <p:spTgt spid="11"/>
                                        </p:tgtEl>
                                        <p:attrNameLst>
                                          <p:attrName>ppt_h</p:attrName>
                                        </p:attrNameLst>
                                      </p:cBhvr>
                                      <p:tavLst>
                                        <p:tav tm="0">
                                          <p:val>
                                            <p:fltVal val="0"/>
                                          </p:val>
                                        </p:tav>
                                        <p:tav tm="100000">
                                          <p:val>
                                            <p:strVal val="#ppt_h"/>
                                          </p:val>
                                        </p:tav>
                                      </p:tavLst>
                                    </p:anim>
                                    <p:anim calcmode="lin" valueType="num">
                                      <p:cBhvr>
                                        <p:cTn id="17" dur="1000" fill="hold"/>
                                        <p:tgtEl>
                                          <p:spTgt spid="11"/>
                                        </p:tgtEl>
                                        <p:attrNameLst>
                                          <p:attrName>style.rotation</p:attrName>
                                        </p:attrNameLst>
                                      </p:cBhvr>
                                      <p:tavLst>
                                        <p:tav tm="0">
                                          <p:val>
                                            <p:fltVal val="90"/>
                                          </p:val>
                                        </p:tav>
                                        <p:tav tm="100000">
                                          <p:val>
                                            <p:fltVal val="0"/>
                                          </p:val>
                                        </p:tav>
                                      </p:tavLst>
                                    </p:anim>
                                    <p:animEffect transition="in" filter="fade">
                                      <p:cBhvr>
                                        <p:cTn id="18"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descr="C:\research\HydroSense\Pictures\2010_01_30 - Instrumenting Fogarty's House\IMG_2079.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1385888"/>
            <a:ext cx="13633015" cy="10225088"/>
          </a:xfrm>
          <a:prstGeom prst="rect">
            <a:avLst/>
          </a:prstGeom>
          <a:noFill/>
          <a:extLst>
            <a:ext uri="{909E8E84-426E-40DD-AFC4-6F175D3DCCD1}">
              <a14:hiddenFill xmlns:a14="http://schemas.microsoft.com/office/drawing/2010/main">
                <a:solidFill>
                  <a:srgbClr val="FFFFFF"/>
                </a:solidFill>
              </a14:hiddenFill>
            </a:ext>
          </a:extLst>
        </p:spPr>
      </p:pic>
      <p:sp>
        <p:nvSpPr>
          <p:cNvPr id="3" name="Oval 2"/>
          <p:cNvSpPr/>
          <p:nvPr/>
        </p:nvSpPr>
        <p:spPr>
          <a:xfrm>
            <a:off x="7696200" y="3886200"/>
            <a:ext cx="990600" cy="990600"/>
          </a:xfrm>
          <a:prstGeom prst="ellipse">
            <a:avLst/>
          </a:prstGeom>
          <a:noFill/>
          <a:ln w="539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047138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anim calcmode="lin" valueType="num">
                                      <p:cBhvr>
                                        <p:cTn id="9" dur="1000" fill="hold"/>
                                        <p:tgtEl>
                                          <p:spTgt spid="3"/>
                                        </p:tgtEl>
                                        <p:attrNameLst>
                                          <p:attrName>style.rotation</p:attrName>
                                        </p:attrNameLst>
                                      </p:cBhvr>
                                      <p:tavLst>
                                        <p:tav tm="0">
                                          <p:val>
                                            <p:fltVal val="90"/>
                                          </p:val>
                                        </p:tav>
                                        <p:tav tm="100000">
                                          <p:val>
                                            <p:fltVal val="0"/>
                                          </p:val>
                                        </p:tav>
                                      </p:tavLst>
                                    </p:anim>
                                    <p:animEffect transition="in" filter="fade">
                                      <p:cBhvr>
                                        <p:cTn id="10"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C:\research\HydroSense\Pictures\2010_06_19 - Removing Hydro 2.0 Ground Truth Sensors from Shwetak's House\IMG_2618.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0"/>
            <a:ext cx="9342353" cy="7006988"/>
          </a:xfrm>
          <a:prstGeom prst="rect">
            <a:avLst/>
          </a:prstGeom>
          <a:noFill/>
          <a:extLst>
            <a:ext uri="{909E8E84-426E-40DD-AFC4-6F175D3DCCD1}">
              <a14:hiddenFill xmlns:a14="http://schemas.microsoft.com/office/drawing/2010/main">
                <a:solidFill>
                  <a:srgbClr val="FFFFFF"/>
                </a:solidFill>
              </a14:hiddenFill>
            </a:ext>
          </a:extLst>
        </p:spPr>
      </p:pic>
      <p:pic>
        <p:nvPicPr>
          <p:cNvPr id="6147" name="Picture 3" descr="C:\research\HydroSense\Pictures\2010_01_25 - Instrumenting Shwetak's House\IMG_1975.JPG"/>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6374" b="34196"/>
          <a:stretch/>
        </p:blipFill>
        <p:spPr bwMode="auto">
          <a:xfrm>
            <a:off x="4953000" y="395029"/>
            <a:ext cx="3886200" cy="2605093"/>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01187106"/>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386" y="305928"/>
            <a:ext cx="9200221" cy="5750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 name="Freeform 5"/>
          <p:cNvSpPr/>
          <p:nvPr/>
        </p:nvSpPr>
        <p:spPr>
          <a:xfrm>
            <a:off x="-586565" y="30704"/>
            <a:ext cx="12039600" cy="6339966"/>
          </a:xfrm>
          <a:custGeom>
            <a:avLst/>
            <a:gdLst>
              <a:gd name="connsiteX0" fmla="*/ 1860331 w 15954703"/>
              <a:gd name="connsiteY0" fmla="*/ 8923283 h 9175531"/>
              <a:gd name="connsiteX1" fmla="*/ 1860331 w 15954703"/>
              <a:gd name="connsiteY1" fmla="*/ 3941380 h 9175531"/>
              <a:gd name="connsiteX2" fmla="*/ 7283669 w 15954703"/>
              <a:gd name="connsiteY2" fmla="*/ 4035973 h 9175531"/>
              <a:gd name="connsiteX3" fmla="*/ 7346731 w 15954703"/>
              <a:gd name="connsiteY3" fmla="*/ 7346731 h 9175531"/>
              <a:gd name="connsiteX4" fmla="*/ 8639503 w 15954703"/>
              <a:gd name="connsiteY4" fmla="*/ 9175531 h 9175531"/>
              <a:gd name="connsiteX5" fmla="*/ 15954703 w 15954703"/>
              <a:gd name="connsiteY5" fmla="*/ 9080938 h 9175531"/>
              <a:gd name="connsiteX6" fmla="*/ 13810593 w 15954703"/>
              <a:gd name="connsiteY6" fmla="*/ 0 h 9175531"/>
              <a:gd name="connsiteX7" fmla="*/ 0 w 15954703"/>
              <a:gd name="connsiteY7" fmla="*/ 94593 h 9175531"/>
              <a:gd name="connsiteX8" fmla="*/ 157655 w 15954703"/>
              <a:gd name="connsiteY8" fmla="*/ 9112469 h 9175531"/>
              <a:gd name="connsiteX9" fmla="*/ 1891862 w 15954703"/>
              <a:gd name="connsiteY9" fmla="*/ 8828690 h 9175531"/>
              <a:gd name="connsiteX0" fmla="*/ 1860331 w 15954703"/>
              <a:gd name="connsiteY0" fmla="*/ 8923283 h 9175531"/>
              <a:gd name="connsiteX1" fmla="*/ 1923393 w 15954703"/>
              <a:gd name="connsiteY1" fmla="*/ 4010748 h 9175531"/>
              <a:gd name="connsiteX2" fmla="*/ 7283669 w 15954703"/>
              <a:gd name="connsiteY2" fmla="*/ 4035973 h 9175531"/>
              <a:gd name="connsiteX3" fmla="*/ 7346731 w 15954703"/>
              <a:gd name="connsiteY3" fmla="*/ 7346731 h 9175531"/>
              <a:gd name="connsiteX4" fmla="*/ 8639503 w 15954703"/>
              <a:gd name="connsiteY4" fmla="*/ 9175531 h 9175531"/>
              <a:gd name="connsiteX5" fmla="*/ 15954703 w 15954703"/>
              <a:gd name="connsiteY5" fmla="*/ 9080938 h 9175531"/>
              <a:gd name="connsiteX6" fmla="*/ 13810593 w 15954703"/>
              <a:gd name="connsiteY6" fmla="*/ 0 h 9175531"/>
              <a:gd name="connsiteX7" fmla="*/ 0 w 15954703"/>
              <a:gd name="connsiteY7" fmla="*/ 94593 h 9175531"/>
              <a:gd name="connsiteX8" fmla="*/ 157655 w 15954703"/>
              <a:gd name="connsiteY8" fmla="*/ 9112469 h 9175531"/>
              <a:gd name="connsiteX9" fmla="*/ 1891862 w 15954703"/>
              <a:gd name="connsiteY9" fmla="*/ 8828690 h 9175531"/>
              <a:gd name="connsiteX0" fmla="*/ 1860331 w 15954703"/>
              <a:gd name="connsiteY0" fmla="*/ 8923283 h 9557057"/>
              <a:gd name="connsiteX1" fmla="*/ 1923393 w 15954703"/>
              <a:gd name="connsiteY1" fmla="*/ 4010748 h 9557057"/>
              <a:gd name="connsiteX2" fmla="*/ 7283669 w 15954703"/>
              <a:gd name="connsiteY2" fmla="*/ 4035973 h 9557057"/>
              <a:gd name="connsiteX3" fmla="*/ 7346731 w 15954703"/>
              <a:gd name="connsiteY3" fmla="*/ 7346731 h 9557057"/>
              <a:gd name="connsiteX4" fmla="*/ 8639503 w 15954703"/>
              <a:gd name="connsiteY4" fmla="*/ 9175531 h 9557057"/>
              <a:gd name="connsiteX5" fmla="*/ 15954703 w 15954703"/>
              <a:gd name="connsiteY5" fmla="*/ 9080938 h 9557057"/>
              <a:gd name="connsiteX6" fmla="*/ 13810593 w 15954703"/>
              <a:gd name="connsiteY6" fmla="*/ 0 h 9557057"/>
              <a:gd name="connsiteX7" fmla="*/ 0 w 15954703"/>
              <a:gd name="connsiteY7" fmla="*/ 94593 h 9557057"/>
              <a:gd name="connsiteX8" fmla="*/ 157655 w 15954703"/>
              <a:gd name="connsiteY8" fmla="*/ 9112469 h 9557057"/>
              <a:gd name="connsiteX9" fmla="*/ 1734207 w 15954703"/>
              <a:gd name="connsiteY9" fmla="*/ 9557057 h 9557057"/>
              <a:gd name="connsiteX0" fmla="*/ 1891862 w 15954703"/>
              <a:gd name="connsiteY0" fmla="*/ 8333652 h 9557057"/>
              <a:gd name="connsiteX1" fmla="*/ 1923393 w 15954703"/>
              <a:gd name="connsiteY1" fmla="*/ 4010748 h 9557057"/>
              <a:gd name="connsiteX2" fmla="*/ 7283669 w 15954703"/>
              <a:gd name="connsiteY2" fmla="*/ 4035973 h 9557057"/>
              <a:gd name="connsiteX3" fmla="*/ 7346731 w 15954703"/>
              <a:gd name="connsiteY3" fmla="*/ 7346731 h 9557057"/>
              <a:gd name="connsiteX4" fmla="*/ 8639503 w 15954703"/>
              <a:gd name="connsiteY4" fmla="*/ 9175531 h 9557057"/>
              <a:gd name="connsiteX5" fmla="*/ 15954703 w 15954703"/>
              <a:gd name="connsiteY5" fmla="*/ 9080938 h 9557057"/>
              <a:gd name="connsiteX6" fmla="*/ 13810593 w 15954703"/>
              <a:gd name="connsiteY6" fmla="*/ 0 h 9557057"/>
              <a:gd name="connsiteX7" fmla="*/ 0 w 15954703"/>
              <a:gd name="connsiteY7" fmla="*/ 94593 h 9557057"/>
              <a:gd name="connsiteX8" fmla="*/ 157655 w 15954703"/>
              <a:gd name="connsiteY8" fmla="*/ 9112469 h 9557057"/>
              <a:gd name="connsiteX9" fmla="*/ 1734207 w 15954703"/>
              <a:gd name="connsiteY9" fmla="*/ 9557057 h 9557057"/>
              <a:gd name="connsiteX0" fmla="*/ 1946454 w 15954703"/>
              <a:gd name="connsiteY0" fmla="*/ 7808213 h 9557057"/>
              <a:gd name="connsiteX1" fmla="*/ 1923393 w 15954703"/>
              <a:gd name="connsiteY1" fmla="*/ 4010748 h 9557057"/>
              <a:gd name="connsiteX2" fmla="*/ 7283669 w 15954703"/>
              <a:gd name="connsiteY2" fmla="*/ 4035973 h 9557057"/>
              <a:gd name="connsiteX3" fmla="*/ 7346731 w 15954703"/>
              <a:gd name="connsiteY3" fmla="*/ 7346731 h 9557057"/>
              <a:gd name="connsiteX4" fmla="*/ 8639503 w 15954703"/>
              <a:gd name="connsiteY4" fmla="*/ 9175531 h 9557057"/>
              <a:gd name="connsiteX5" fmla="*/ 15954703 w 15954703"/>
              <a:gd name="connsiteY5" fmla="*/ 9080938 h 9557057"/>
              <a:gd name="connsiteX6" fmla="*/ 13810593 w 15954703"/>
              <a:gd name="connsiteY6" fmla="*/ 0 h 9557057"/>
              <a:gd name="connsiteX7" fmla="*/ 0 w 15954703"/>
              <a:gd name="connsiteY7" fmla="*/ 94593 h 9557057"/>
              <a:gd name="connsiteX8" fmla="*/ 157655 w 15954703"/>
              <a:gd name="connsiteY8" fmla="*/ 9112469 h 9557057"/>
              <a:gd name="connsiteX9" fmla="*/ 1734207 w 15954703"/>
              <a:gd name="connsiteY9" fmla="*/ 9557057 h 9557057"/>
              <a:gd name="connsiteX0" fmla="*/ 1946454 w 15954703"/>
              <a:gd name="connsiteY0" fmla="*/ 7808213 h 9286831"/>
              <a:gd name="connsiteX1" fmla="*/ 1923393 w 15954703"/>
              <a:gd name="connsiteY1" fmla="*/ 4010748 h 9286831"/>
              <a:gd name="connsiteX2" fmla="*/ 7283669 w 15954703"/>
              <a:gd name="connsiteY2" fmla="*/ 4035973 h 9286831"/>
              <a:gd name="connsiteX3" fmla="*/ 7346731 w 15954703"/>
              <a:gd name="connsiteY3" fmla="*/ 7346731 h 9286831"/>
              <a:gd name="connsiteX4" fmla="*/ 8639503 w 15954703"/>
              <a:gd name="connsiteY4" fmla="*/ 9175531 h 9286831"/>
              <a:gd name="connsiteX5" fmla="*/ 15954703 w 15954703"/>
              <a:gd name="connsiteY5" fmla="*/ 9080938 h 9286831"/>
              <a:gd name="connsiteX6" fmla="*/ 13810593 w 15954703"/>
              <a:gd name="connsiteY6" fmla="*/ 0 h 9286831"/>
              <a:gd name="connsiteX7" fmla="*/ 0 w 15954703"/>
              <a:gd name="connsiteY7" fmla="*/ 94593 h 9286831"/>
              <a:gd name="connsiteX8" fmla="*/ 157655 w 15954703"/>
              <a:gd name="connsiteY8" fmla="*/ 9112469 h 9286831"/>
              <a:gd name="connsiteX9" fmla="*/ 1529490 w 15954703"/>
              <a:gd name="connsiteY9" fmla="*/ 9286831 h 9286831"/>
              <a:gd name="connsiteX0" fmla="*/ 1946454 w 15954703"/>
              <a:gd name="connsiteY0" fmla="*/ 7808213 h 9256807"/>
              <a:gd name="connsiteX1" fmla="*/ 1923393 w 15954703"/>
              <a:gd name="connsiteY1" fmla="*/ 4010748 h 9256807"/>
              <a:gd name="connsiteX2" fmla="*/ 7283669 w 15954703"/>
              <a:gd name="connsiteY2" fmla="*/ 4035973 h 9256807"/>
              <a:gd name="connsiteX3" fmla="*/ 7346731 w 15954703"/>
              <a:gd name="connsiteY3" fmla="*/ 7346731 h 9256807"/>
              <a:gd name="connsiteX4" fmla="*/ 8639503 w 15954703"/>
              <a:gd name="connsiteY4" fmla="*/ 9175531 h 9256807"/>
              <a:gd name="connsiteX5" fmla="*/ 15954703 w 15954703"/>
              <a:gd name="connsiteY5" fmla="*/ 9080938 h 9256807"/>
              <a:gd name="connsiteX6" fmla="*/ 13810593 w 15954703"/>
              <a:gd name="connsiteY6" fmla="*/ 0 h 9256807"/>
              <a:gd name="connsiteX7" fmla="*/ 0 w 15954703"/>
              <a:gd name="connsiteY7" fmla="*/ 94593 h 9256807"/>
              <a:gd name="connsiteX8" fmla="*/ 157655 w 15954703"/>
              <a:gd name="connsiteY8" fmla="*/ 9112469 h 9256807"/>
              <a:gd name="connsiteX9" fmla="*/ 1734206 w 15954703"/>
              <a:gd name="connsiteY9" fmla="*/ 9256807 h 9256807"/>
              <a:gd name="connsiteX0" fmla="*/ 1946454 w 15954703"/>
              <a:gd name="connsiteY0" fmla="*/ 7808213 h 9241794"/>
              <a:gd name="connsiteX1" fmla="*/ 1923393 w 15954703"/>
              <a:gd name="connsiteY1" fmla="*/ 4010748 h 9241794"/>
              <a:gd name="connsiteX2" fmla="*/ 7283669 w 15954703"/>
              <a:gd name="connsiteY2" fmla="*/ 4035973 h 9241794"/>
              <a:gd name="connsiteX3" fmla="*/ 7346731 w 15954703"/>
              <a:gd name="connsiteY3" fmla="*/ 7346731 h 9241794"/>
              <a:gd name="connsiteX4" fmla="*/ 8639503 w 15954703"/>
              <a:gd name="connsiteY4" fmla="*/ 9175531 h 9241794"/>
              <a:gd name="connsiteX5" fmla="*/ 15954703 w 15954703"/>
              <a:gd name="connsiteY5" fmla="*/ 9080938 h 9241794"/>
              <a:gd name="connsiteX6" fmla="*/ 13810593 w 15954703"/>
              <a:gd name="connsiteY6" fmla="*/ 0 h 9241794"/>
              <a:gd name="connsiteX7" fmla="*/ 0 w 15954703"/>
              <a:gd name="connsiteY7" fmla="*/ 94593 h 9241794"/>
              <a:gd name="connsiteX8" fmla="*/ 157655 w 15954703"/>
              <a:gd name="connsiteY8" fmla="*/ 9112469 h 9241794"/>
              <a:gd name="connsiteX9" fmla="*/ 1570432 w 15954703"/>
              <a:gd name="connsiteY9" fmla="*/ 9241794 h 9241794"/>
              <a:gd name="connsiteX0" fmla="*/ 1946454 w 15954703"/>
              <a:gd name="connsiteY0" fmla="*/ 7808213 h 9241794"/>
              <a:gd name="connsiteX1" fmla="*/ 1923393 w 15954703"/>
              <a:gd name="connsiteY1" fmla="*/ 4010748 h 9241794"/>
              <a:gd name="connsiteX2" fmla="*/ 7283669 w 15954703"/>
              <a:gd name="connsiteY2" fmla="*/ 4035973 h 9241794"/>
              <a:gd name="connsiteX3" fmla="*/ 7304461 w 15954703"/>
              <a:gd name="connsiteY3" fmla="*/ 7346731 h 9241794"/>
              <a:gd name="connsiteX4" fmla="*/ 8639503 w 15954703"/>
              <a:gd name="connsiteY4" fmla="*/ 9175531 h 9241794"/>
              <a:gd name="connsiteX5" fmla="*/ 15954703 w 15954703"/>
              <a:gd name="connsiteY5" fmla="*/ 9080938 h 9241794"/>
              <a:gd name="connsiteX6" fmla="*/ 13810593 w 15954703"/>
              <a:gd name="connsiteY6" fmla="*/ 0 h 9241794"/>
              <a:gd name="connsiteX7" fmla="*/ 0 w 15954703"/>
              <a:gd name="connsiteY7" fmla="*/ 94593 h 9241794"/>
              <a:gd name="connsiteX8" fmla="*/ 157655 w 15954703"/>
              <a:gd name="connsiteY8" fmla="*/ 9112469 h 9241794"/>
              <a:gd name="connsiteX9" fmla="*/ 1570432 w 15954703"/>
              <a:gd name="connsiteY9" fmla="*/ 9241794 h 9241794"/>
              <a:gd name="connsiteX0" fmla="*/ 1946454 w 15954703"/>
              <a:gd name="connsiteY0" fmla="*/ 7808213 h 9241794"/>
              <a:gd name="connsiteX1" fmla="*/ 1923393 w 15954703"/>
              <a:gd name="connsiteY1" fmla="*/ 4010748 h 9241794"/>
              <a:gd name="connsiteX2" fmla="*/ 7255490 w 15954703"/>
              <a:gd name="connsiteY2" fmla="*/ 4020473 h 9241794"/>
              <a:gd name="connsiteX3" fmla="*/ 7304461 w 15954703"/>
              <a:gd name="connsiteY3" fmla="*/ 7346731 h 9241794"/>
              <a:gd name="connsiteX4" fmla="*/ 8639503 w 15954703"/>
              <a:gd name="connsiteY4" fmla="*/ 9175531 h 9241794"/>
              <a:gd name="connsiteX5" fmla="*/ 15954703 w 15954703"/>
              <a:gd name="connsiteY5" fmla="*/ 9080938 h 9241794"/>
              <a:gd name="connsiteX6" fmla="*/ 13810593 w 15954703"/>
              <a:gd name="connsiteY6" fmla="*/ 0 h 9241794"/>
              <a:gd name="connsiteX7" fmla="*/ 0 w 15954703"/>
              <a:gd name="connsiteY7" fmla="*/ 94593 h 9241794"/>
              <a:gd name="connsiteX8" fmla="*/ 157655 w 15954703"/>
              <a:gd name="connsiteY8" fmla="*/ 9112469 h 9241794"/>
              <a:gd name="connsiteX9" fmla="*/ 1570432 w 15954703"/>
              <a:gd name="connsiteY9" fmla="*/ 9241794 h 9241794"/>
              <a:gd name="connsiteX0" fmla="*/ 1946454 w 15954703"/>
              <a:gd name="connsiteY0" fmla="*/ 7808213 h 9241794"/>
              <a:gd name="connsiteX1" fmla="*/ 1923393 w 15954703"/>
              <a:gd name="connsiteY1" fmla="*/ 4010748 h 9241794"/>
              <a:gd name="connsiteX2" fmla="*/ 7241400 w 15954703"/>
              <a:gd name="connsiteY2" fmla="*/ 4035971 h 9241794"/>
              <a:gd name="connsiteX3" fmla="*/ 7304461 w 15954703"/>
              <a:gd name="connsiteY3" fmla="*/ 7346731 h 9241794"/>
              <a:gd name="connsiteX4" fmla="*/ 8639503 w 15954703"/>
              <a:gd name="connsiteY4" fmla="*/ 9175531 h 9241794"/>
              <a:gd name="connsiteX5" fmla="*/ 15954703 w 15954703"/>
              <a:gd name="connsiteY5" fmla="*/ 9080938 h 9241794"/>
              <a:gd name="connsiteX6" fmla="*/ 13810593 w 15954703"/>
              <a:gd name="connsiteY6" fmla="*/ 0 h 9241794"/>
              <a:gd name="connsiteX7" fmla="*/ 0 w 15954703"/>
              <a:gd name="connsiteY7" fmla="*/ 94593 h 9241794"/>
              <a:gd name="connsiteX8" fmla="*/ 157655 w 15954703"/>
              <a:gd name="connsiteY8" fmla="*/ 9112469 h 9241794"/>
              <a:gd name="connsiteX9" fmla="*/ 1570432 w 15954703"/>
              <a:gd name="connsiteY9" fmla="*/ 9241794 h 924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703" h="9241794">
                <a:moveTo>
                  <a:pt x="1946454" y="7808213"/>
                </a:moveTo>
                <a:lnTo>
                  <a:pt x="1923393" y="4010748"/>
                </a:lnTo>
                <a:lnTo>
                  <a:pt x="7241400" y="4035971"/>
                </a:lnTo>
                <a:lnTo>
                  <a:pt x="7304461" y="7346731"/>
                </a:lnTo>
                <a:lnTo>
                  <a:pt x="8639503" y="9175531"/>
                </a:lnTo>
                <a:lnTo>
                  <a:pt x="15954703" y="9080938"/>
                </a:lnTo>
                <a:lnTo>
                  <a:pt x="13810593" y="0"/>
                </a:lnTo>
                <a:lnTo>
                  <a:pt x="0" y="94593"/>
                </a:lnTo>
                <a:lnTo>
                  <a:pt x="157655" y="9112469"/>
                </a:lnTo>
                <a:lnTo>
                  <a:pt x="1570432" y="9241794"/>
                </a:lnTo>
              </a:path>
            </a:pathLst>
          </a:custGeom>
          <a:solidFill>
            <a:schemeClr val="tx1">
              <a:alpha val="50000"/>
            </a:schemeClr>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2" name="Group 11"/>
          <p:cNvGrpSpPr/>
          <p:nvPr/>
        </p:nvGrpSpPr>
        <p:grpSpPr>
          <a:xfrm>
            <a:off x="5084133" y="2831802"/>
            <a:ext cx="3273161" cy="1035177"/>
            <a:chOff x="5465380" y="2630009"/>
            <a:chExt cx="4337547" cy="1371805"/>
          </a:xfrm>
        </p:grpSpPr>
        <p:sp>
          <p:nvSpPr>
            <p:cNvPr id="8" name="Right Brace 7"/>
            <p:cNvSpPr/>
            <p:nvPr/>
          </p:nvSpPr>
          <p:spPr>
            <a:xfrm>
              <a:off x="5465380" y="2858814"/>
              <a:ext cx="304800" cy="1143000"/>
            </a:xfrm>
            <a:prstGeom prst="rightBrac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 name="TextBox 9"/>
            <p:cNvSpPr txBox="1"/>
            <p:nvPr/>
          </p:nvSpPr>
          <p:spPr>
            <a:xfrm>
              <a:off x="5827389" y="2630009"/>
              <a:ext cx="3975538" cy="1200331"/>
            </a:xfrm>
            <a:prstGeom prst="rect">
              <a:avLst/>
            </a:prstGeom>
            <a:noFill/>
          </p:spPr>
          <p:txBody>
            <a:bodyPr wrap="square" rtlCol="0">
              <a:spAutoFit/>
            </a:bodyPr>
            <a:lstStyle/>
            <a:p>
              <a:r>
                <a:rPr lang="en-US" sz="2400" b="1" dirty="0" smtClean="0">
                  <a:solidFill>
                    <a:schemeClr val="bg1">
                      <a:lumMod val="95000"/>
                    </a:schemeClr>
                  </a:solidFill>
                  <a:latin typeface="Segoe UI Semibold" pitchFamily="34" charset="0"/>
                </a:rPr>
                <a:t>pressure stream</a:t>
              </a:r>
            </a:p>
            <a:p>
              <a:r>
                <a:rPr lang="en-US" sz="2400" dirty="0" smtClean="0">
                  <a:solidFill>
                    <a:srgbClr val="FF0000"/>
                  </a:solidFill>
                  <a:latin typeface="Segoe UI Light" pitchFamily="34" charset="0"/>
                </a:rPr>
                <a:t>red</a:t>
              </a:r>
              <a:r>
                <a:rPr lang="en-US" sz="2400" dirty="0" smtClean="0">
                  <a:solidFill>
                    <a:schemeClr val="bg1">
                      <a:lumMod val="95000"/>
                    </a:schemeClr>
                  </a:solidFill>
                  <a:latin typeface="Segoe UI Light" pitchFamily="34" charset="0"/>
                </a:rPr>
                <a:t> = hot line</a:t>
              </a:r>
            </a:p>
            <a:p>
              <a:r>
                <a:rPr lang="en-US" sz="2400" dirty="0" smtClean="0">
                  <a:solidFill>
                    <a:srgbClr val="00B0F0"/>
                  </a:solidFill>
                  <a:latin typeface="Segoe UI Light" pitchFamily="34" charset="0"/>
                </a:rPr>
                <a:t>blue</a:t>
              </a:r>
              <a:r>
                <a:rPr lang="en-US" sz="2400" dirty="0" smtClean="0">
                  <a:solidFill>
                    <a:schemeClr val="bg1">
                      <a:lumMod val="95000"/>
                    </a:schemeClr>
                  </a:solidFill>
                  <a:latin typeface="Segoe UI Light" pitchFamily="34" charset="0"/>
                </a:rPr>
                <a:t> = cold line</a:t>
              </a:r>
            </a:p>
          </p:txBody>
        </p:sp>
      </p:grpSp>
      <p:grpSp>
        <p:nvGrpSpPr>
          <p:cNvPr id="15" name="Group 14"/>
          <p:cNvGrpSpPr/>
          <p:nvPr/>
        </p:nvGrpSpPr>
        <p:grpSpPr>
          <a:xfrm>
            <a:off x="5094767" y="3968665"/>
            <a:ext cx="3254681" cy="1136735"/>
            <a:chOff x="5465380" y="4132417"/>
            <a:chExt cx="4313056" cy="1506383"/>
          </a:xfrm>
        </p:grpSpPr>
        <p:sp>
          <p:nvSpPr>
            <p:cNvPr id="11" name="Right Brace 10"/>
            <p:cNvSpPr/>
            <p:nvPr/>
          </p:nvSpPr>
          <p:spPr>
            <a:xfrm>
              <a:off x="5465380" y="4191000"/>
              <a:ext cx="304800" cy="1447800"/>
            </a:xfrm>
            <a:prstGeom prst="rightBrace">
              <a:avLst/>
            </a:prstGeom>
            <a:ln>
              <a:solidFill>
                <a:schemeClr val="bg1">
                  <a:lumMod val="9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 name="TextBox 12"/>
            <p:cNvSpPr txBox="1"/>
            <p:nvPr/>
          </p:nvSpPr>
          <p:spPr>
            <a:xfrm>
              <a:off x="5802898" y="4132417"/>
              <a:ext cx="3975538" cy="1200329"/>
            </a:xfrm>
            <a:prstGeom prst="rect">
              <a:avLst/>
            </a:prstGeom>
            <a:noFill/>
          </p:spPr>
          <p:txBody>
            <a:bodyPr wrap="square" rtlCol="0">
              <a:spAutoFit/>
            </a:bodyPr>
            <a:lstStyle/>
            <a:p>
              <a:r>
                <a:rPr lang="en-US" sz="2400" dirty="0" smtClean="0">
                  <a:solidFill>
                    <a:schemeClr val="bg1">
                      <a:lumMod val="95000"/>
                    </a:schemeClr>
                  </a:solidFill>
                  <a:latin typeface="Segoe UI Semibold" pitchFamily="34" charset="0"/>
                </a:rPr>
                <a:t>reed switches</a:t>
              </a:r>
            </a:p>
            <a:p>
              <a:r>
                <a:rPr lang="en-US" sz="2400" dirty="0" smtClean="0">
                  <a:solidFill>
                    <a:schemeClr val="bg1">
                      <a:lumMod val="95000"/>
                    </a:schemeClr>
                  </a:solidFill>
                  <a:latin typeface="Segoe UI Light" pitchFamily="34" charset="0"/>
                </a:rPr>
                <a:t>high = active</a:t>
              </a:r>
            </a:p>
            <a:p>
              <a:r>
                <a:rPr lang="en-US" sz="2400" dirty="0" smtClean="0">
                  <a:solidFill>
                    <a:schemeClr val="bg1">
                      <a:lumMod val="95000"/>
                    </a:schemeClr>
                  </a:solidFill>
                  <a:latin typeface="Segoe UI Light" pitchFamily="34" charset="0"/>
                </a:rPr>
                <a:t>low = inactive</a:t>
              </a:r>
            </a:p>
          </p:txBody>
        </p:sp>
      </p:grpSp>
    </p:spTree>
    <p:extLst>
      <p:ext uri="{BB962C8B-B14F-4D97-AF65-F5344CB8AC3E}">
        <p14:creationId xmlns:p14="http://schemas.microsoft.com/office/powerpoint/2010/main" val="3906555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ReedSwitchSequence.wmv">
            <a:hlinkClick r:id="" action="ppaction://media"/>
          </p:cNvPr>
          <p:cNvPicPr>
            <a:picLocks noChangeAspect="1"/>
          </p:cNvPicPr>
          <p:nvPr>
            <a:videoFile r:link="rId1"/>
            <p:extLst>
              <p:ext uri="{DAA4B4D4-6D71-4841-9C94-3DE7FCFB9230}">
                <p14:media xmlns:p14="http://schemas.microsoft.com/office/powerpoint/2010/main" r:embed="rId2">
                  <p14:trim st="4780.31"/>
                </p14:media>
              </p:ext>
            </p:extLst>
          </p:nvPr>
        </p:nvPicPr>
        <p:blipFill>
          <a:blip r:embed="rId5"/>
          <a:stretch>
            <a:fillRect/>
          </a:stretch>
        </p:blipFill>
        <p:spPr>
          <a:xfrm>
            <a:off x="-5316" y="685800"/>
            <a:ext cx="9144000" cy="5143500"/>
          </a:xfrm>
          <a:prstGeom prst="rect">
            <a:avLst/>
          </a:prstGeom>
        </p:spPr>
      </p:pic>
    </p:spTree>
    <p:extLst>
      <p:ext uri="{BB962C8B-B14F-4D97-AF65-F5344CB8AC3E}">
        <p14:creationId xmlns:p14="http://schemas.microsoft.com/office/powerpoint/2010/main" val="3925924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39729" fill="hold"/>
                                        <p:tgtEl>
                                          <p:spTgt spid="4"/>
                                        </p:tgtEl>
                                      </p:cBhvr>
                                    </p:cmd>
                                  </p:childTnLst>
                                </p:cTn>
                              </p:par>
                            </p:childTnLst>
                          </p:cTn>
                        </p:par>
                      </p:childTnLst>
                    </p:cTn>
                  </p:par>
                  <p:par>
                    <p:cTn id="7" fill="hold">
                      <p:stCondLst>
                        <p:cond delay="indefinite"/>
                      </p:stCondLst>
                      <p:childTnLst>
                        <p:par>
                          <p:cTn id="8" fill="hold">
                            <p:stCondLst>
                              <p:cond delay="0"/>
                            </p:stCondLst>
                            <p:childTnLst>
                              <p:par>
                                <p:cTn id="9" presetID="3" presetClass="mediacall" presetSubtype="0" fill="hold" nodeType="clickEffect">
                                  <p:stCondLst>
                                    <p:cond delay="0"/>
                                  </p:stCondLst>
                                  <p:childTnLst>
                                    <p:cmd type="call" cmd="stop">
                                      <p:cBhvr>
                                        <p:cTn id="10" dur="1"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11" fill="hold" display="0">
                  <p:stCondLst>
                    <p:cond delay="indefinite"/>
                  </p:stCondLst>
                </p:cTn>
                <p:tgtEl>
                  <p:spTgt spid="4"/>
                </p:tgtEl>
              </p:cMediaNode>
            </p:video>
            <p:seq concurrent="1" nextAc="seek">
              <p:cTn id="12" restart="whenNotActive" fill="hold" evtFilter="cancelBubble" nodeType="interactiveSeq">
                <p:stCondLst>
                  <p:cond evt="onClick" delay="0">
                    <p:tgtEl>
                      <p:spTgt spid="4"/>
                    </p:tgtEl>
                  </p:cond>
                </p:stCondLst>
                <p:endSync evt="end" delay="0">
                  <p:rtn val="all"/>
                </p:endSync>
                <p:childTnLst>
                  <p:par>
                    <p:cTn id="13" fill="hold">
                      <p:stCondLst>
                        <p:cond delay="0"/>
                      </p:stCondLst>
                      <p:childTnLst>
                        <p:par>
                          <p:cTn id="14" fill="hold">
                            <p:stCondLst>
                              <p:cond delay="0"/>
                            </p:stCondLst>
                            <p:childTnLst>
                              <p:par>
                                <p:cTn id="15" presetID="2" presetClass="mediacall" presetSubtype="0" fill="hold" nodeType="clickEffect">
                                  <p:stCondLst>
                                    <p:cond delay="0"/>
                                  </p:stCondLst>
                                  <p:childTnLst>
                                    <p:cmd type="call" cmd="togglePause">
                                      <p:cBhvr>
                                        <p:cTn id="16"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300" dirty="0" err="1" smtClean="0">
                <a:solidFill>
                  <a:prstClr val="white"/>
                </a:solidFill>
                <a:latin typeface="Segoe UI Semibold" pitchFamily="34" charset="0"/>
                <a:ea typeface="Segoe UI" pitchFamily="34" charset="0"/>
                <a:cs typeface="Segoe UI" pitchFamily="34" charset="0"/>
              </a:rPr>
              <a:t>hydro</a:t>
            </a:r>
            <a:r>
              <a:rPr lang="en-US" sz="5300" dirty="0" err="1" smtClean="0">
                <a:solidFill>
                  <a:prstClr val="white"/>
                </a:solidFill>
                <a:latin typeface="Segoe UI Light" pitchFamily="34" charset="0"/>
                <a:ea typeface="Segoe UI" pitchFamily="34" charset="0"/>
                <a:cs typeface="Segoe UI" pitchFamily="34" charset="0"/>
              </a:rPr>
              <a:t>sense</a:t>
            </a:r>
            <a:r>
              <a:rPr lang="en-US" sz="5300" dirty="0" smtClean="0">
                <a:solidFill>
                  <a:prstClr val="white"/>
                </a:solidFill>
                <a:latin typeface="Segoe UI Light" pitchFamily="34" charset="0"/>
                <a:ea typeface="Segoe UI" pitchFamily="34" charset="0"/>
                <a:cs typeface="Segoe UI" pitchFamily="34" charset="0"/>
              </a:rPr>
              <a:t> annotations</a:t>
            </a:r>
            <a:endParaRPr lang="en-US" sz="5300" dirty="0">
              <a:solidFill>
                <a:prstClr val="white"/>
              </a:solidFill>
              <a:latin typeface="Segoe UI Light" pitchFamily="34" charset="0"/>
              <a:ea typeface="Segoe UI" pitchFamily="34" charset="0"/>
              <a:cs typeface="Segoe UI" pitchFamily="34" charset="0"/>
            </a:endParaRPr>
          </a:p>
        </p:txBody>
      </p:sp>
      <p:graphicFrame>
        <p:nvGraphicFramePr>
          <p:cNvPr id="3" name="Diagram 2"/>
          <p:cNvGraphicFramePr/>
          <p:nvPr>
            <p:extLst>
              <p:ext uri="{D42A27DB-BD31-4B8C-83A1-F6EECF244321}">
                <p14:modId xmlns:p14="http://schemas.microsoft.com/office/powerpoint/2010/main" val="2060535357"/>
              </p:ext>
            </p:extLst>
          </p:nvPr>
        </p:nvGraphicFramePr>
        <p:xfrm>
          <a:off x="457200" y="1015507"/>
          <a:ext cx="8458200" cy="530909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1185806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graphicEl>
                                              <a:dgm id="{281339F1-9BFF-4D9A-8D8C-F376F746E784}"/>
                                            </p:graphic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graphicEl>
                                              <a:dgm id="{525DDC4D-7D78-44D5-B037-4D59F68FD860}"/>
                                            </p:graphic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graphicEl>
                                              <a:dgm id="{B741EFA0-C90D-4AE3-A1C8-DAD917EFAAA5}"/>
                                            </p:graphic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graphicEl>
                                              <a:dgm id="{25FA2AB2-FFE3-4F9D-ACD4-E3D1C69CF9BC}"/>
                                            </p:graphic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graphicEl>
                                              <a:dgm id="{510744E0-270B-4F12-9FE8-AEA0C51190B9}"/>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graphicEl>
                                              <a:dgm id="{ECD1F4D9-A396-4C25-9827-C08C4AFAC93E}"/>
                                            </p:graphic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graphicEl>
                                              <a:dgm id="{3FBD63BE-E173-4AC4-B375-FD9D9E541723}"/>
                                            </p:graphic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
                                            <p:graphicEl>
                                              <a:dgm id="{E81448C3-49A8-405E-938D-7E3E8F714B6D}"/>
                                            </p:graphic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graphicEl>
                                              <a:dgm id="{9D0AB78B-AD3B-4610-9BDB-F3FAA5727E04}"/>
                                            </p:graphic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p:bldSub>
          <a:bldDgm bld="one"/>
        </p:bldSub>
      </p:bldGraphic>
    </p:bldLst>
  </p:timing>
</p:sld>
</file>

<file path=ppt/slides/slide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5122"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9139" r="14504"/>
          <a:stretch/>
        </p:blipFill>
        <p:spPr bwMode="auto">
          <a:xfrm>
            <a:off x="457200" y="1828800"/>
            <a:ext cx="3122762" cy="25560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Left Brace 1"/>
          <p:cNvSpPr/>
          <p:nvPr/>
        </p:nvSpPr>
        <p:spPr>
          <a:xfrm>
            <a:off x="3733800" y="1295400"/>
            <a:ext cx="1219200" cy="3581400"/>
          </a:xfrm>
          <a:prstGeom prst="leftBrac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 name="TextBox 2"/>
          <p:cNvSpPr txBox="1"/>
          <p:nvPr/>
        </p:nvSpPr>
        <p:spPr>
          <a:xfrm>
            <a:off x="4669808" y="1572904"/>
            <a:ext cx="4572000" cy="2308324"/>
          </a:xfrm>
          <a:prstGeom prst="rect">
            <a:avLst/>
          </a:prstGeom>
          <a:noFill/>
        </p:spPr>
        <p:txBody>
          <a:bodyPr wrap="square" rtlCol="0">
            <a:spAutoFit/>
          </a:bodyPr>
          <a:lstStyle/>
          <a:p>
            <a:pPr marL="463550" indent="-463550">
              <a:buAutoNum type="arabicPeriod"/>
            </a:pPr>
            <a:r>
              <a:rPr lang="en-US" sz="3600" dirty="0" smtClean="0">
                <a:solidFill>
                  <a:schemeClr val="bg1">
                    <a:lumMod val="95000"/>
                  </a:schemeClr>
                </a:solidFill>
                <a:latin typeface="Segoe UI Light" pitchFamily="34" charset="0"/>
              </a:rPr>
              <a:t>toilet closing</a:t>
            </a:r>
          </a:p>
          <a:p>
            <a:pPr marL="463550" indent="-463550">
              <a:buAutoNum type="arabicPeriod"/>
            </a:pPr>
            <a:r>
              <a:rPr lang="en-US" sz="3600" dirty="0" smtClean="0">
                <a:solidFill>
                  <a:schemeClr val="bg1">
                    <a:lumMod val="95000"/>
                  </a:schemeClr>
                </a:solidFill>
                <a:latin typeface="Segoe UI Light" pitchFamily="34" charset="0"/>
              </a:rPr>
              <a:t>That</a:t>
            </a:r>
          </a:p>
          <a:p>
            <a:pPr marL="463550" indent="-463550">
              <a:buAutoNum type="arabicPeriod"/>
            </a:pPr>
            <a:r>
              <a:rPr lang="en-US" sz="3600" dirty="0" smtClean="0">
                <a:solidFill>
                  <a:schemeClr val="bg1">
                    <a:lumMod val="95000"/>
                  </a:schemeClr>
                </a:solidFill>
                <a:latin typeface="Segoe UI Light" pitchFamily="34" charset="0"/>
              </a:rPr>
              <a:t>Ground truth</a:t>
            </a:r>
          </a:p>
          <a:p>
            <a:pPr marL="463550" indent="-463550">
              <a:buAutoNum type="arabicPeriod"/>
            </a:pPr>
            <a:endParaRPr lang="en-US" sz="3600" dirty="0" smtClean="0">
              <a:solidFill>
                <a:schemeClr val="bg1">
                  <a:lumMod val="95000"/>
                </a:schemeClr>
              </a:solidFill>
              <a:latin typeface="Segoe UI Light" pitchFamily="34" charset="0"/>
            </a:endParaRPr>
          </a:p>
        </p:txBody>
      </p:sp>
      <p:sp>
        <p:nvSpPr>
          <p:cNvPr id="6"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ground truth </a:t>
            </a:r>
            <a:r>
              <a:rPr lang="en-US" sz="5400" b="1" dirty="0" smtClean="0">
                <a:solidFill>
                  <a:prstClr val="white"/>
                </a:solidFill>
                <a:latin typeface="Segoe UI Light" pitchFamily="34" charset="0"/>
                <a:ea typeface="Segoe UI" pitchFamily="34" charset="0"/>
                <a:cs typeface="Segoe UI" pitchFamily="34" charset="0"/>
              </a:rPr>
              <a:t>labeling</a:t>
            </a:r>
            <a:endParaRPr lang="en-US" sz="72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262088118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0" y="571500"/>
            <a:ext cx="9144000" cy="5587760"/>
            <a:chOff x="0" y="571500"/>
            <a:chExt cx="9144000" cy="5587760"/>
          </a:xfrm>
        </p:grpSpPr>
        <p:pic>
          <p:nvPicPr>
            <p:cNvPr id="2050"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b="2227"/>
            <a:stretch/>
          </p:blipFill>
          <p:spPr bwMode="auto">
            <a:xfrm>
              <a:off x="0" y="571500"/>
              <a:ext cx="9144000" cy="5587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p:cNvSpPr txBox="1"/>
            <p:nvPr/>
          </p:nvSpPr>
          <p:spPr>
            <a:xfrm>
              <a:off x="872704" y="1795046"/>
              <a:ext cx="1944571"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dual pressure sensor</a:t>
              </a:r>
            </a:p>
          </p:txBody>
        </p:sp>
        <p:sp>
          <p:nvSpPr>
            <p:cNvPr id="6" name="TextBox 5"/>
            <p:cNvSpPr txBox="1"/>
            <p:nvPr/>
          </p:nvSpPr>
          <p:spPr>
            <a:xfrm>
              <a:off x="872704" y="3582834"/>
              <a:ext cx="609462"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toilet</a:t>
              </a:r>
            </a:p>
          </p:txBody>
        </p:sp>
        <p:sp>
          <p:nvSpPr>
            <p:cNvPr id="7" name="TextBox 6"/>
            <p:cNvSpPr txBox="1"/>
            <p:nvPr/>
          </p:nvSpPr>
          <p:spPr>
            <a:xfrm>
              <a:off x="872704" y="3934954"/>
              <a:ext cx="1612044"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bathroom faucet</a:t>
              </a:r>
            </a:p>
          </p:txBody>
        </p:sp>
        <p:sp>
          <p:nvSpPr>
            <p:cNvPr id="8" name="TextBox 7"/>
            <p:cNvSpPr txBox="1"/>
            <p:nvPr/>
          </p:nvSpPr>
          <p:spPr>
            <a:xfrm>
              <a:off x="872704" y="4287075"/>
              <a:ext cx="1375698"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kitchen faucet</a:t>
              </a:r>
            </a:p>
          </p:txBody>
        </p:sp>
        <p:sp>
          <p:nvSpPr>
            <p:cNvPr id="9" name="TextBox 8"/>
            <p:cNvSpPr txBox="1"/>
            <p:nvPr/>
          </p:nvSpPr>
          <p:spPr>
            <a:xfrm>
              <a:off x="872704" y="4639195"/>
              <a:ext cx="1135247"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dishwasher</a:t>
              </a:r>
            </a:p>
          </p:txBody>
        </p:sp>
        <p:sp>
          <p:nvSpPr>
            <p:cNvPr id="10" name="TextBox 9"/>
            <p:cNvSpPr txBox="1"/>
            <p:nvPr/>
          </p:nvSpPr>
          <p:spPr>
            <a:xfrm>
              <a:off x="872704" y="4991315"/>
              <a:ext cx="1667444"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washing machine</a:t>
              </a:r>
            </a:p>
          </p:txBody>
        </p:sp>
        <p:sp>
          <p:nvSpPr>
            <p:cNvPr id="11" name="TextBox 10"/>
            <p:cNvSpPr txBox="1"/>
            <p:nvPr/>
          </p:nvSpPr>
          <p:spPr>
            <a:xfrm>
              <a:off x="872704" y="5352061"/>
              <a:ext cx="1261885"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bath/shower</a:t>
              </a:r>
            </a:p>
          </p:txBody>
        </p:sp>
        <p:sp>
          <p:nvSpPr>
            <p:cNvPr id="12" name="TextBox 11"/>
            <p:cNvSpPr txBox="1"/>
            <p:nvPr/>
          </p:nvSpPr>
          <p:spPr>
            <a:xfrm>
              <a:off x="872704" y="5712809"/>
              <a:ext cx="2175365" cy="338554"/>
            </a:xfrm>
            <a:prstGeom prst="rect">
              <a:avLst/>
            </a:prstGeom>
            <a:noFill/>
          </p:spPr>
          <p:txBody>
            <a:bodyPr wrap="square" rtlCol="0">
              <a:spAutoFit/>
            </a:bodyPr>
            <a:lstStyle/>
            <a:p>
              <a:r>
                <a:rPr lang="en-US" sz="1600" dirty="0" smtClean="0">
                  <a:solidFill>
                    <a:schemeClr val="bg1">
                      <a:lumMod val="75000"/>
                    </a:schemeClr>
                  </a:solidFill>
                  <a:latin typeface="Segoe UI Light" pitchFamily="34" charset="0"/>
                </a:rPr>
                <a:t>bath/shower diverter</a:t>
              </a:r>
            </a:p>
          </p:txBody>
        </p:sp>
      </p:grpSp>
      <p:sp>
        <p:nvSpPr>
          <p:cNvPr id="2" name="Rectangle 1"/>
          <p:cNvSpPr/>
          <p:nvPr/>
        </p:nvSpPr>
        <p:spPr>
          <a:xfrm>
            <a:off x="0" y="3582834"/>
            <a:ext cx="9144000" cy="257642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87422704"/>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0" y="571500"/>
            <a:ext cx="9144000" cy="5587760"/>
            <a:chOff x="0" y="571500"/>
            <a:chExt cx="9144000" cy="5587760"/>
          </a:xfrm>
        </p:grpSpPr>
        <p:pic>
          <p:nvPicPr>
            <p:cNvPr id="2050" name="Picture 2"/>
            <p:cNvPicPr>
              <a:picLocks noChangeAspect="1" noChangeArrowheads="1"/>
            </p:cNvPicPr>
            <p:nvPr/>
          </p:nvPicPr>
          <p:blipFill rotWithShape="1">
            <a:blip r:embed="rId3">
              <a:extLst>
                <a:ext uri="{28A0092B-C50C-407E-A947-70E740481C1C}">
                  <a14:useLocalDpi xmlns:a14="http://schemas.microsoft.com/office/drawing/2010/main" val="0"/>
                </a:ext>
              </a:extLst>
            </a:blip>
            <a:srcRect b="2227"/>
            <a:stretch/>
          </p:blipFill>
          <p:spPr bwMode="auto">
            <a:xfrm>
              <a:off x="0" y="571500"/>
              <a:ext cx="9144000" cy="55877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p:cNvSpPr txBox="1"/>
            <p:nvPr/>
          </p:nvSpPr>
          <p:spPr>
            <a:xfrm>
              <a:off x="872704" y="1795046"/>
              <a:ext cx="1944571"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dual pressure sensor</a:t>
              </a:r>
            </a:p>
          </p:txBody>
        </p:sp>
        <p:sp>
          <p:nvSpPr>
            <p:cNvPr id="6" name="TextBox 5"/>
            <p:cNvSpPr txBox="1"/>
            <p:nvPr/>
          </p:nvSpPr>
          <p:spPr>
            <a:xfrm>
              <a:off x="872704" y="3582834"/>
              <a:ext cx="609462"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toilet</a:t>
              </a:r>
            </a:p>
          </p:txBody>
        </p:sp>
        <p:sp>
          <p:nvSpPr>
            <p:cNvPr id="7" name="TextBox 6"/>
            <p:cNvSpPr txBox="1"/>
            <p:nvPr/>
          </p:nvSpPr>
          <p:spPr>
            <a:xfrm>
              <a:off x="872704" y="3934954"/>
              <a:ext cx="1612044"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bathroom faucet</a:t>
              </a:r>
            </a:p>
          </p:txBody>
        </p:sp>
        <p:sp>
          <p:nvSpPr>
            <p:cNvPr id="8" name="TextBox 7"/>
            <p:cNvSpPr txBox="1"/>
            <p:nvPr/>
          </p:nvSpPr>
          <p:spPr>
            <a:xfrm>
              <a:off x="872704" y="4287075"/>
              <a:ext cx="1375698"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kitchen faucet</a:t>
              </a:r>
            </a:p>
          </p:txBody>
        </p:sp>
        <p:sp>
          <p:nvSpPr>
            <p:cNvPr id="9" name="TextBox 8"/>
            <p:cNvSpPr txBox="1"/>
            <p:nvPr/>
          </p:nvSpPr>
          <p:spPr>
            <a:xfrm>
              <a:off x="872704" y="4639195"/>
              <a:ext cx="1135247"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dishwasher</a:t>
              </a:r>
            </a:p>
          </p:txBody>
        </p:sp>
        <p:sp>
          <p:nvSpPr>
            <p:cNvPr id="10" name="TextBox 9"/>
            <p:cNvSpPr txBox="1"/>
            <p:nvPr/>
          </p:nvSpPr>
          <p:spPr>
            <a:xfrm>
              <a:off x="872704" y="4991315"/>
              <a:ext cx="1667444"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washing machine</a:t>
              </a:r>
            </a:p>
          </p:txBody>
        </p:sp>
        <p:sp>
          <p:nvSpPr>
            <p:cNvPr id="11" name="TextBox 10"/>
            <p:cNvSpPr txBox="1"/>
            <p:nvPr/>
          </p:nvSpPr>
          <p:spPr>
            <a:xfrm>
              <a:off x="872704" y="5352061"/>
              <a:ext cx="1261885" cy="338554"/>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bath/shower</a:t>
              </a:r>
            </a:p>
          </p:txBody>
        </p:sp>
        <p:sp>
          <p:nvSpPr>
            <p:cNvPr id="12" name="TextBox 11"/>
            <p:cNvSpPr txBox="1"/>
            <p:nvPr/>
          </p:nvSpPr>
          <p:spPr>
            <a:xfrm>
              <a:off x="872704" y="5712809"/>
              <a:ext cx="2175365" cy="338554"/>
            </a:xfrm>
            <a:prstGeom prst="rect">
              <a:avLst/>
            </a:prstGeom>
            <a:noFill/>
          </p:spPr>
          <p:txBody>
            <a:bodyPr wrap="square" rtlCol="0">
              <a:spAutoFit/>
            </a:bodyPr>
            <a:lstStyle/>
            <a:p>
              <a:r>
                <a:rPr lang="en-US" sz="1600" dirty="0" smtClean="0">
                  <a:solidFill>
                    <a:schemeClr val="bg1">
                      <a:lumMod val="75000"/>
                    </a:schemeClr>
                  </a:solidFill>
                  <a:latin typeface="Segoe UI Light" pitchFamily="34" charset="0"/>
                </a:rPr>
                <a:t>bath/shower diverter</a:t>
              </a:r>
            </a:p>
          </p:txBody>
        </p:sp>
      </p:grpSp>
    </p:spTree>
    <p:extLst>
      <p:ext uri="{BB962C8B-B14F-4D97-AF65-F5344CB8AC3E}">
        <p14:creationId xmlns:p14="http://schemas.microsoft.com/office/powerpoint/2010/main" val="3812433999"/>
      </p:ext>
    </p:extLst>
  </p:cSld>
  <p:clrMapOvr>
    <a:masterClrMapping/>
  </p:clrMapOvr>
  <p:transition spd="slow" advClick="0" advTm="1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fill="hold" nodeType="withEffect">
                                  <p:stCondLst>
                                    <p:cond delay="0"/>
                                  </p:stCondLst>
                                  <p:childTnLst>
                                    <p:animScale>
                                      <p:cBhvr>
                                        <p:cTn id="6" dur="1000" fill="hold"/>
                                        <p:tgtEl>
                                          <p:spTgt spid="5"/>
                                        </p:tgtEl>
                                      </p:cBhvr>
                                      <p:by x="175000" y="17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C:\research\HydroSense\Pictures\2011_06_07 - Reflect Display and Mockups in Jon's Kitchen\IMG_5267.JPG"/>
          <p:cNvPicPr>
            <a:picLocks noChangeAspect="1" noChangeArrowheads="1"/>
          </p:cNvPicPr>
          <p:nvPr/>
        </p:nvPicPr>
        <p:blipFill>
          <a:blip r:embed="rId3" cstate="print">
            <a:extLst>
              <a:ext uri="{BEBA8EAE-BF5A-486C-A8C5-ECC9F3942E4B}">
                <a14:imgProps xmlns:a14="http://schemas.microsoft.com/office/drawing/2010/main">
                  <a14:imgLayer r:embed="rId4">
                    <a14:imgEffect>
                      <a14:brightnessContrast bright="22000" contrast="5000"/>
                    </a14:imgEffect>
                  </a14:imgLayer>
                </a14:imgProps>
              </a:ext>
              <a:ext uri="{28A0092B-C50C-407E-A947-70E740481C1C}">
                <a14:useLocalDpi xmlns:a14="http://schemas.microsoft.com/office/drawing/2010/main" val="0"/>
              </a:ext>
            </a:extLst>
          </a:blip>
          <a:srcRect/>
          <a:stretch>
            <a:fillRect/>
          </a:stretch>
        </p:blipFill>
        <p:spPr bwMode="auto">
          <a:xfrm>
            <a:off x="-32084" y="0"/>
            <a:ext cx="10287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ight Arrow 4"/>
          <p:cNvSpPr/>
          <p:nvPr/>
        </p:nvSpPr>
        <p:spPr>
          <a:xfrm>
            <a:off x="-773761" y="406413"/>
            <a:ext cx="88509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6" name="Title 8"/>
          <p:cNvSpPr txBox="1">
            <a:spLocks/>
          </p:cNvSpPr>
          <p:nvPr/>
        </p:nvSpPr>
        <p:spPr>
          <a:xfrm>
            <a:off x="228600" y="304800"/>
            <a:ext cx="7848600"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sustainability</a:t>
            </a:r>
            <a:r>
              <a:rPr lang="en-US" sz="5400" dirty="0" smtClean="0">
                <a:solidFill>
                  <a:prstClr val="white"/>
                </a:solidFill>
                <a:latin typeface="Segoe UI Light" pitchFamily="34" charset="0"/>
                <a:ea typeface="Segoe UI" pitchFamily="34" charset="0"/>
                <a:cs typeface="Segoe UI" pitchFamily="34" charset="0"/>
              </a:rPr>
              <a:t> applications</a:t>
            </a:r>
            <a:endParaRPr lang="en-US" sz="7200" dirty="0">
              <a:solidFill>
                <a:prstClr val="white"/>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3453737716"/>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rotWithShape="1">
          <a:blip r:embed="rId5">
            <a:extLst>
              <a:ext uri="{28A0092B-C50C-407E-A947-70E740481C1C}">
                <a14:useLocalDpi xmlns:a14="http://schemas.microsoft.com/office/drawing/2010/main" val="0"/>
              </a:ext>
            </a:extLst>
          </a:blip>
          <a:srcRect b="2227"/>
          <a:stretch/>
        </p:blipFill>
        <p:spPr bwMode="auto">
          <a:xfrm>
            <a:off x="-3626780" y="-1581150"/>
            <a:ext cx="16275980" cy="99460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AnnotationTool_FogartyKitchenSink_11sec_crop.wmv">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rotWithShape="1">
          <a:blip r:embed="rId6"/>
          <a:srcRect b="37018"/>
          <a:stretch/>
        </p:blipFill>
        <p:spPr>
          <a:xfrm>
            <a:off x="-638860" y="467565"/>
            <a:ext cx="9144000" cy="3243472"/>
          </a:xfrm>
          <a:prstGeom prst="rect">
            <a:avLst/>
          </a:prstGeom>
        </p:spPr>
      </p:pic>
      <p:sp>
        <p:nvSpPr>
          <p:cNvPr id="6" name="TextBox 5"/>
          <p:cNvSpPr txBox="1"/>
          <p:nvPr/>
        </p:nvSpPr>
        <p:spPr>
          <a:xfrm>
            <a:off x="-2073399" y="3778912"/>
            <a:ext cx="1084820" cy="602613"/>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toilet</a:t>
            </a:r>
          </a:p>
        </p:txBody>
      </p:sp>
      <p:sp>
        <p:nvSpPr>
          <p:cNvPr id="7" name="TextBox 6"/>
          <p:cNvSpPr txBox="1"/>
          <p:nvPr/>
        </p:nvSpPr>
        <p:spPr>
          <a:xfrm>
            <a:off x="-2073399" y="4405672"/>
            <a:ext cx="2869378" cy="602613"/>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bathroom faucet</a:t>
            </a:r>
          </a:p>
        </p:txBody>
      </p:sp>
      <p:sp>
        <p:nvSpPr>
          <p:cNvPr id="8" name="TextBox 7"/>
          <p:cNvSpPr txBox="1"/>
          <p:nvPr/>
        </p:nvSpPr>
        <p:spPr>
          <a:xfrm>
            <a:off x="-2073399" y="5159990"/>
            <a:ext cx="2448691" cy="602613"/>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kitchen faucet</a:t>
            </a:r>
          </a:p>
        </p:txBody>
      </p:sp>
      <p:sp>
        <p:nvSpPr>
          <p:cNvPr id="9" name="TextBox 8"/>
          <p:cNvSpPr txBox="1"/>
          <p:nvPr/>
        </p:nvSpPr>
        <p:spPr>
          <a:xfrm>
            <a:off x="-2073399" y="5659195"/>
            <a:ext cx="2020697" cy="602613"/>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dishwasher</a:t>
            </a:r>
          </a:p>
        </p:txBody>
      </p:sp>
      <p:sp>
        <p:nvSpPr>
          <p:cNvPr id="10" name="TextBox 9"/>
          <p:cNvSpPr txBox="1"/>
          <p:nvPr/>
        </p:nvSpPr>
        <p:spPr>
          <a:xfrm>
            <a:off x="-2073399" y="6285956"/>
            <a:ext cx="2967988" cy="602613"/>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washing machine</a:t>
            </a:r>
          </a:p>
        </p:txBody>
      </p:sp>
      <p:sp>
        <p:nvSpPr>
          <p:cNvPr id="11" name="TextBox 10"/>
          <p:cNvSpPr txBox="1"/>
          <p:nvPr/>
        </p:nvSpPr>
        <p:spPr>
          <a:xfrm>
            <a:off x="-2073399" y="6928070"/>
            <a:ext cx="2246108" cy="602613"/>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bath/shower</a:t>
            </a:r>
          </a:p>
        </p:txBody>
      </p:sp>
      <p:sp>
        <p:nvSpPr>
          <p:cNvPr id="12" name="TextBox 11"/>
          <p:cNvSpPr txBox="1"/>
          <p:nvPr/>
        </p:nvSpPr>
        <p:spPr>
          <a:xfrm>
            <a:off x="-2073399" y="7570188"/>
            <a:ext cx="3872069" cy="602613"/>
          </a:xfrm>
          <a:prstGeom prst="rect">
            <a:avLst/>
          </a:prstGeom>
          <a:noFill/>
        </p:spPr>
        <p:txBody>
          <a:bodyPr wrap="square" rtlCol="0">
            <a:spAutoFit/>
          </a:bodyPr>
          <a:lstStyle/>
          <a:p>
            <a:r>
              <a:rPr lang="en-US" sz="1600" dirty="0" smtClean="0">
                <a:solidFill>
                  <a:schemeClr val="bg1">
                    <a:lumMod val="75000"/>
                  </a:schemeClr>
                </a:solidFill>
                <a:latin typeface="Segoe UI Light" pitchFamily="34" charset="0"/>
              </a:rPr>
              <a:t>bath/shower diverter</a:t>
            </a:r>
          </a:p>
        </p:txBody>
      </p:sp>
      <p:sp>
        <p:nvSpPr>
          <p:cNvPr id="4" name="TextBox 3"/>
          <p:cNvSpPr txBox="1"/>
          <p:nvPr/>
        </p:nvSpPr>
        <p:spPr>
          <a:xfrm>
            <a:off x="-2073399" y="647522"/>
            <a:ext cx="3461264" cy="602613"/>
          </a:xfrm>
          <a:prstGeom prst="rect">
            <a:avLst/>
          </a:prstGeom>
          <a:noFill/>
        </p:spPr>
        <p:txBody>
          <a:bodyPr wrap="none" rtlCol="0">
            <a:spAutoFit/>
          </a:bodyPr>
          <a:lstStyle/>
          <a:p>
            <a:r>
              <a:rPr lang="en-US" sz="1600" dirty="0" smtClean="0">
                <a:solidFill>
                  <a:schemeClr val="bg1">
                    <a:lumMod val="75000"/>
                  </a:schemeClr>
                </a:solidFill>
                <a:latin typeface="Segoe UI Light" pitchFamily="34" charset="0"/>
              </a:rPr>
              <a:t>dual pressure sensor</a:t>
            </a:r>
          </a:p>
        </p:txBody>
      </p:sp>
    </p:spTree>
    <p:extLst>
      <p:ext uri="{BB962C8B-B14F-4D97-AF65-F5344CB8AC3E}">
        <p14:creationId xmlns:p14="http://schemas.microsoft.com/office/powerpoint/2010/main" val="1587283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1748" fill="hold"/>
                                        <p:tgtEl>
                                          <p:spTgt spid="1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3"/>
                </p:tgtEl>
              </p:cMediaNode>
            </p:video>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AnnotationTool_Fogarty_AutoGeneratingLotsOfAnnotationsZoomingInAndOut_cropped2.avi">
            <a:hlinkClick r:id="" action="ppaction://media"/>
          </p:cNvPr>
          <p:cNvPicPr>
            <a:picLocks noGrp="1" noChangeAspect="1"/>
          </p:cNvPicPr>
          <p:nvPr>
            <p:ph idx="1"/>
            <a:videoFile r:link="rId1"/>
            <p:extLst>
              <p:ext uri="{DAA4B4D4-6D71-4841-9C94-3DE7FCFB9230}">
                <p14:media xmlns:p14="http://schemas.microsoft.com/office/powerpoint/2010/main" r:embed="rId2">
                  <p14:trim st="2078.5998"/>
                </p14:media>
              </p:ext>
            </p:extLst>
          </p:nvPr>
        </p:nvPicPr>
        <p:blipFill>
          <a:blip r:embed="rId5"/>
          <a:stretch>
            <a:fillRect/>
          </a:stretch>
        </p:blipFill>
        <p:spPr>
          <a:xfrm>
            <a:off x="-533400" y="76200"/>
            <a:ext cx="10490692" cy="6605337"/>
          </a:xfrm>
        </p:spPr>
      </p:pic>
    </p:spTree>
    <p:extLst>
      <p:ext uri="{BB962C8B-B14F-4D97-AF65-F5344CB8AC3E}">
        <p14:creationId xmlns:p14="http://schemas.microsoft.com/office/powerpoint/2010/main" val="3873067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0188"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
                </p:tgtEl>
              </p:cMediaNode>
            </p:vide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921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23900" y="119063"/>
            <a:ext cx="10591800" cy="6619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ectangle 3"/>
          <p:cNvSpPr/>
          <p:nvPr/>
        </p:nvSpPr>
        <p:spPr>
          <a:xfrm>
            <a:off x="-152400" y="-152400"/>
            <a:ext cx="9448800" cy="7010400"/>
          </a:xfrm>
          <a:prstGeom prst="rect">
            <a:avLst/>
          </a:prstGeom>
          <a:solidFill>
            <a:schemeClr val="tx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300" dirty="0" err="1" smtClean="0">
                <a:solidFill>
                  <a:prstClr val="white"/>
                </a:solidFill>
                <a:latin typeface="Segoe UI Semibold" pitchFamily="34" charset="0"/>
                <a:ea typeface="Segoe UI" pitchFamily="34" charset="0"/>
                <a:cs typeface="Segoe UI" pitchFamily="34" charset="0"/>
              </a:rPr>
              <a:t>hydro</a:t>
            </a:r>
            <a:r>
              <a:rPr lang="en-US" sz="5300" dirty="0" err="1" smtClean="0">
                <a:solidFill>
                  <a:prstClr val="white"/>
                </a:solidFill>
                <a:latin typeface="Segoe UI Light" pitchFamily="34" charset="0"/>
                <a:ea typeface="Segoe UI" pitchFamily="34" charset="0"/>
                <a:cs typeface="Segoe UI" pitchFamily="34" charset="0"/>
              </a:rPr>
              <a:t>sense</a:t>
            </a:r>
            <a:r>
              <a:rPr lang="en-US" sz="5300" dirty="0" smtClean="0">
                <a:solidFill>
                  <a:prstClr val="white"/>
                </a:solidFill>
                <a:latin typeface="Segoe UI Light" pitchFamily="34" charset="0"/>
                <a:ea typeface="Segoe UI" pitchFamily="34" charset="0"/>
                <a:cs typeface="Segoe UI" pitchFamily="34" charset="0"/>
              </a:rPr>
              <a:t> annotations</a:t>
            </a:r>
            <a:endParaRPr lang="en-US" sz="5300" dirty="0">
              <a:solidFill>
                <a:prstClr val="white"/>
              </a:solidFill>
              <a:latin typeface="Segoe UI Light" pitchFamily="34" charset="0"/>
              <a:ea typeface="Segoe UI" pitchFamily="34" charset="0"/>
              <a:cs typeface="Segoe UI" pitchFamily="34" charset="0"/>
            </a:endParaRPr>
          </a:p>
        </p:txBody>
      </p:sp>
      <p:graphicFrame>
        <p:nvGraphicFramePr>
          <p:cNvPr id="3" name="Diagram 2"/>
          <p:cNvGraphicFramePr/>
          <p:nvPr>
            <p:extLst>
              <p:ext uri="{D42A27DB-BD31-4B8C-83A1-F6EECF244321}">
                <p14:modId xmlns:p14="http://schemas.microsoft.com/office/powerpoint/2010/main" val="1900532975"/>
              </p:ext>
            </p:extLst>
          </p:nvPr>
        </p:nvGraphicFramePr>
        <p:xfrm>
          <a:off x="457200" y="1015507"/>
          <a:ext cx="8458200" cy="530909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28429001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graphicEl>
                                              <a:dgm id="{281339F1-9BFF-4D9A-8D8C-F376F746E784}"/>
                                            </p:graphic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graphicEl>
                                              <a:dgm id="{525DDC4D-7D78-44D5-B037-4D59F68FD860}"/>
                                            </p:graphic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graphicEl>
                                              <a:dgm id="{B741EFA0-C90D-4AE3-A1C8-DAD917EFAAA5}"/>
                                            </p:graphic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3">
                                            <p:graphicEl>
                                              <a:dgm id="{25FA2AB2-FFE3-4F9D-ACD4-E3D1C69CF9BC}"/>
                                            </p:graphic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graphicEl>
                                              <a:dgm id="{510744E0-270B-4F12-9FE8-AEA0C51190B9}"/>
                                            </p:graphic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graphicEl>
                                              <a:dgm id="{ECD1F4D9-A396-4C25-9827-C08C4AFAC93E}"/>
                                            </p:graphic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graphicEl>
                                              <a:dgm id="{3FBD63BE-E173-4AC4-B375-FD9D9E541723}"/>
                                            </p:graphic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
                                            <p:graphicEl>
                                              <a:dgm id="{E81448C3-49A8-405E-938D-7E3E8F714B6D}"/>
                                            </p:graphic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
                                            <p:graphicEl>
                                              <a:dgm id="{9D0AB78B-AD3B-4610-9BDB-F3FAA5727E04}"/>
                                            </p:graphic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3" grpId="0">
        <p:bldSub>
          <a:bldDgm bld="one"/>
        </p:bldSub>
      </p:bldGraphic>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8" name="Table 57"/>
          <p:cNvGraphicFramePr>
            <a:graphicFrameLocks noGrp="1"/>
          </p:cNvGraphicFramePr>
          <p:nvPr>
            <p:extLst>
              <p:ext uri="{D42A27DB-BD31-4B8C-83A1-F6EECF244321}">
                <p14:modId xmlns:p14="http://schemas.microsoft.com/office/powerpoint/2010/main" val="3826546879"/>
              </p:ext>
            </p:extLst>
          </p:nvPr>
        </p:nvGraphicFramePr>
        <p:xfrm>
          <a:off x="304801" y="2016834"/>
          <a:ext cx="8203116" cy="2637305"/>
        </p:xfrm>
        <a:graphic>
          <a:graphicData uri="http://schemas.openxmlformats.org/drawingml/2006/table">
            <a:tbl>
              <a:tblPr firstRow="1" firstCol="1" lastCol="1" bandRow="1">
                <a:tableStyleId>{073A0DAA-6AF3-43AB-8588-CEC1D06C72B9}</a:tableStyleId>
              </a:tblPr>
              <a:tblGrid>
                <a:gridCol w="1639638"/>
                <a:gridCol w="1093913"/>
                <a:gridCol w="1093913"/>
                <a:gridCol w="1093913"/>
                <a:gridCol w="1093913"/>
                <a:gridCol w="1093913"/>
                <a:gridCol w="1093913"/>
              </a:tblGrid>
              <a:tr h="527461">
                <a:tc>
                  <a:txBody>
                    <a:bodyPr/>
                    <a:lstStyle/>
                    <a:p>
                      <a:endParaRPr lang="en-US" dirty="0">
                        <a:solidFill>
                          <a:schemeClr val="tx1"/>
                        </a:solidFill>
                      </a:endParaRPr>
                    </a:p>
                  </a:txBody>
                  <a:tcP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solidFill>
                          <a:schemeClr val="tx1"/>
                        </a:solidFill>
                      </a:endParaRPr>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endParaRPr lang="en-US" dirty="0"/>
                    </a:p>
                  </a:txBody>
                  <a:tcP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c>
                  <a:txBody>
                    <a:bodyPr/>
                    <a:lstStyle/>
                    <a:p>
                      <a:pPr algn="ctr"/>
                      <a:r>
                        <a:rPr lang="en-US" sz="2000" b="0" dirty="0" smtClean="0">
                          <a:latin typeface="Segoe UI Semibold" pitchFamily="34" charset="0"/>
                        </a:rPr>
                        <a:t>totals</a:t>
                      </a:r>
                      <a:endParaRPr lang="en-US" b="0" dirty="0">
                        <a:latin typeface="Segoe UI Semibold" pitchFamily="34" charset="0"/>
                      </a:endParaRPr>
                    </a:p>
                  </a:txBody>
                  <a:tcPr anchor="b">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tx1">
                          <a:lumMod val="50000"/>
                          <a:lumOff val="50000"/>
                        </a:schemeClr>
                      </a:solidFill>
                      <a:prstDash val="solid"/>
                      <a:round/>
                      <a:headEnd type="none" w="med" len="med"/>
                      <a:tailEnd type="none" w="med" len="med"/>
                    </a:lnB>
                  </a:tcPr>
                </a:tc>
              </a:tr>
              <a:tr h="527461">
                <a:tc>
                  <a:txBody>
                    <a:bodyPr/>
                    <a:lstStyle/>
                    <a:p>
                      <a:pPr algn="r"/>
                      <a:r>
                        <a:rPr lang="en-US" sz="2000" dirty="0" smtClean="0">
                          <a:solidFill>
                            <a:schemeClr val="bg1">
                              <a:lumMod val="95000"/>
                            </a:schemeClr>
                          </a:solidFill>
                          <a:latin typeface="Segoe UI Semibold" pitchFamily="34" charset="0"/>
                        </a:rPr>
                        <a:t> days</a:t>
                      </a:r>
                      <a:endParaRPr lang="en-US" sz="2000" dirty="0">
                        <a:solidFill>
                          <a:schemeClr val="bg1">
                            <a:lumMod val="95000"/>
                          </a:schemeClr>
                        </a:solidFill>
                        <a:latin typeface="Segoe UI Semibold" pitchFamily="34" charset="0"/>
                      </a:endParaRP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2000" b="1" dirty="0" smtClean="0">
                          <a:solidFill>
                            <a:schemeClr val="bg1">
                              <a:lumMod val="95000"/>
                            </a:schemeClr>
                          </a:solidFill>
                          <a:latin typeface="Segoe UI Light" pitchFamily="34" charset="0"/>
                        </a:rPr>
                        <a:t>33</a:t>
                      </a: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33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30</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27</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33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156</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381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r>
              <a:tr h="527461">
                <a:tc>
                  <a:txBody>
                    <a:bodyPr/>
                    <a:lstStyle/>
                    <a:p>
                      <a:pPr algn="r"/>
                      <a:r>
                        <a:rPr lang="en-US" sz="2000" dirty="0" smtClean="0">
                          <a:solidFill>
                            <a:schemeClr val="bg1">
                              <a:lumMod val="95000"/>
                            </a:schemeClr>
                          </a:solidFill>
                          <a:latin typeface="Segoe UI Semibold" pitchFamily="34" charset="0"/>
                        </a:rPr>
                        <a:t>events</a:t>
                      </a:r>
                      <a:endParaRPr lang="en-US" sz="2000" dirty="0">
                        <a:solidFill>
                          <a:schemeClr val="bg1">
                            <a:lumMod val="95000"/>
                          </a:schemeClr>
                        </a:solidFill>
                        <a:latin typeface="Segoe UI Semibold" pitchFamily="34" charset="0"/>
                      </a:endParaRP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2374</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3075</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4754</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2499</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2578</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14,960</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r>
              <a:tr h="527461">
                <a:tc>
                  <a:txBody>
                    <a:bodyPr/>
                    <a:lstStyle/>
                    <a:p>
                      <a:pPr algn="r"/>
                      <a:r>
                        <a:rPr lang="en-US" sz="2000" dirty="0" smtClean="0">
                          <a:solidFill>
                            <a:schemeClr val="bg1">
                              <a:lumMod val="95000"/>
                            </a:schemeClr>
                          </a:solidFill>
                          <a:latin typeface="Segoe UI Semibold" pitchFamily="34" charset="0"/>
                        </a:rPr>
                        <a:t>events/day</a:t>
                      </a:r>
                      <a:endParaRPr lang="en-US" sz="2000" dirty="0">
                        <a:solidFill>
                          <a:schemeClr val="bg1">
                            <a:lumMod val="95000"/>
                          </a:schemeClr>
                        </a:solidFill>
                        <a:latin typeface="Segoe UI Semibold" pitchFamily="34" charset="0"/>
                      </a:endParaRP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71.9</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93.2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158.5</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92.6</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78.1</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c>
                  <a:txBody>
                    <a:bodyPr/>
                    <a:lstStyle/>
                    <a:p>
                      <a:pPr algn="ctr"/>
                      <a:r>
                        <a:rPr lang="en-US" sz="2000" dirty="0" smtClean="0">
                          <a:solidFill>
                            <a:schemeClr val="bg1">
                              <a:lumMod val="95000"/>
                            </a:schemeClr>
                          </a:solidFill>
                          <a:latin typeface="Segoe UI Light" pitchFamily="34" charset="0"/>
                        </a:rPr>
                        <a:t>95.9</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lumMod val="75000"/>
                        <a:lumOff val="25000"/>
                      </a:schemeClr>
                    </a:solidFill>
                  </a:tcPr>
                </a:tc>
              </a:tr>
              <a:tr h="527461">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sz="2000" dirty="0" smtClean="0">
                          <a:solidFill>
                            <a:schemeClr val="bg1">
                              <a:lumMod val="95000"/>
                            </a:schemeClr>
                          </a:solidFill>
                          <a:latin typeface="Segoe UI Semibold" pitchFamily="34" charset="0"/>
                        </a:rPr>
                        <a:t>compound</a:t>
                      </a:r>
                    </a:p>
                  </a:txBody>
                  <a:tcPr anchor="ctr">
                    <a:lnL w="38100" cap="flat" cmpd="sng" algn="ctr">
                      <a:no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22.2%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21.8%</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16.6%</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32%</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21.3%</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c>
                  <a:txBody>
                    <a:bodyPr/>
                    <a:lstStyle/>
                    <a:p>
                      <a:pPr algn="ctr"/>
                      <a:r>
                        <a:rPr lang="en-US" sz="2000" dirty="0" smtClean="0">
                          <a:solidFill>
                            <a:schemeClr val="bg1">
                              <a:lumMod val="95000"/>
                            </a:schemeClr>
                          </a:solidFill>
                          <a:latin typeface="Segoe UI Light" pitchFamily="34" charset="0"/>
                        </a:rPr>
                        <a:t>21.9%</a:t>
                      </a:r>
                      <a:endParaRPr lang="en-US" sz="2000" dirty="0">
                        <a:solidFill>
                          <a:schemeClr val="bg1">
                            <a:lumMod val="95000"/>
                          </a:schemeClr>
                        </a:solidFill>
                        <a:latin typeface="Segoe UI Light" pitchFamily="34" charset="0"/>
                      </a:endParaRPr>
                    </a:p>
                  </a:txBody>
                  <a:tcPr anchor="ctr">
                    <a:lnL w="12700" cap="flat" cmpd="sng" algn="ctr">
                      <a:solidFill>
                        <a:schemeClr val="tx1">
                          <a:lumMod val="50000"/>
                          <a:lumOff val="50000"/>
                        </a:schemeClr>
                      </a:solidFill>
                      <a:prstDash val="solid"/>
                      <a:round/>
                      <a:headEnd type="none" w="med" len="med"/>
                      <a:tailEnd type="none" w="med" len="med"/>
                    </a:lnL>
                    <a:lnR w="12700" cap="flat" cmpd="sng" algn="ctr">
                      <a:solidFill>
                        <a:schemeClr val="tx1">
                          <a:lumMod val="50000"/>
                          <a:lumOff val="50000"/>
                        </a:schemeClr>
                      </a:solidFill>
                      <a:prstDash val="solid"/>
                      <a:round/>
                      <a:headEnd type="none" w="med" len="med"/>
                      <a:tailEnd type="none" w="med" len="med"/>
                    </a:lnR>
                    <a:lnT w="12700" cap="flat" cmpd="sng" algn="ctr">
                      <a:solidFill>
                        <a:schemeClr val="tx1">
                          <a:lumMod val="50000"/>
                          <a:lumOff val="50000"/>
                        </a:schemeClr>
                      </a:solidFill>
                      <a:prstDash val="solid"/>
                      <a:round/>
                      <a:headEnd type="none" w="med" len="med"/>
                      <a:tailEnd type="none" w="med" len="med"/>
                    </a:lnT>
                    <a:lnB w="12700" cap="flat" cmpd="sng" algn="ctr">
                      <a:solidFill>
                        <a:schemeClr val="tx1">
                          <a:lumMod val="50000"/>
                          <a:lumOff val="50000"/>
                        </a:schemeClr>
                      </a:solidFill>
                      <a:prstDash val="solid"/>
                      <a:round/>
                      <a:headEnd type="none" w="med" len="med"/>
                      <a:tailEnd type="none" w="med" len="med"/>
                    </a:lnB>
                    <a:solidFill>
                      <a:schemeClr val="tx1"/>
                    </a:solidFill>
                  </a:tcPr>
                </a:tc>
              </a:tr>
            </a:tbl>
          </a:graphicData>
        </a:graphic>
      </p:graphicFrame>
      <p:grpSp>
        <p:nvGrpSpPr>
          <p:cNvPr id="15" name="Group 14"/>
          <p:cNvGrpSpPr/>
          <p:nvPr/>
        </p:nvGrpSpPr>
        <p:grpSpPr>
          <a:xfrm>
            <a:off x="2048774" y="1635834"/>
            <a:ext cx="874394" cy="784973"/>
            <a:chOff x="1228725" y="866776"/>
            <a:chExt cx="4152899" cy="3728197"/>
          </a:xfrm>
        </p:grpSpPr>
        <p:sp>
          <p:nvSpPr>
            <p:cNvPr id="5" name="Isosceles Triangle 4"/>
            <p:cNvSpPr/>
            <p:nvPr/>
          </p:nvSpPr>
          <p:spPr>
            <a:xfrm>
              <a:off x="1809750" y="1543049"/>
              <a:ext cx="2971800" cy="3051924"/>
            </a:xfrm>
            <a:custGeom>
              <a:avLst/>
              <a:gdLst/>
              <a:ahLst/>
              <a:cxnLst/>
              <a:rect l="l" t="t" r="r" b="b"/>
              <a:pathLst>
                <a:path w="2971800" h="3051924">
                  <a:moveTo>
                    <a:pt x="1019177" y="1885951"/>
                  </a:moveTo>
                  <a:cubicBezTo>
                    <a:pt x="977092" y="1885951"/>
                    <a:pt x="942975" y="1920068"/>
                    <a:pt x="942975" y="1962153"/>
                  </a:cubicBezTo>
                  <a:lnTo>
                    <a:pt x="942975" y="2343149"/>
                  </a:lnTo>
                  <a:cubicBezTo>
                    <a:pt x="942975" y="2385234"/>
                    <a:pt x="977092" y="2419351"/>
                    <a:pt x="1019177" y="2419351"/>
                  </a:cubicBezTo>
                  <a:lnTo>
                    <a:pt x="1323973" y="2419351"/>
                  </a:lnTo>
                  <a:cubicBezTo>
                    <a:pt x="1366058" y="2419351"/>
                    <a:pt x="1400175" y="2385234"/>
                    <a:pt x="1400175" y="2343149"/>
                  </a:cubicBezTo>
                  <a:lnTo>
                    <a:pt x="1400175" y="1962153"/>
                  </a:lnTo>
                  <a:cubicBezTo>
                    <a:pt x="1400175" y="1920068"/>
                    <a:pt x="1366058" y="1885951"/>
                    <a:pt x="1323973" y="1885951"/>
                  </a:cubicBezTo>
                  <a:close/>
                  <a:moveTo>
                    <a:pt x="457202" y="1885951"/>
                  </a:moveTo>
                  <a:cubicBezTo>
                    <a:pt x="415117" y="1885951"/>
                    <a:pt x="381000" y="1920068"/>
                    <a:pt x="381000" y="1962153"/>
                  </a:cubicBezTo>
                  <a:lnTo>
                    <a:pt x="381000" y="2343149"/>
                  </a:lnTo>
                  <a:cubicBezTo>
                    <a:pt x="381000" y="2385234"/>
                    <a:pt x="415117" y="2419351"/>
                    <a:pt x="457202" y="2419351"/>
                  </a:cubicBezTo>
                  <a:lnTo>
                    <a:pt x="761998" y="2419351"/>
                  </a:lnTo>
                  <a:cubicBezTo>
                    <a:pt x="804083" y="2419351"/>
                    <a:pt x="838200" y="2385234"/>
                    <a:pt x="838200" y="2343149"/>
                  </a:cubicBezTo>
                  <a:lnTo>
                    <a:pt x="838200" y="1962153"/>
                  </a:lnTo>
                  <a:cubicBezTo>
                    <a:pt x="838200" y="1920068"/>
                    <a:pt x="804083" y="1885951"/>
                    <a:pt x="761998" y="1885951"/>
                  </a:cubicBezTo>
                  <a:close/>
                  <a:moveTo>
                    <a:pt x="1485900" y="0"/>
                  </a:moveTo>
                  <a:lnTo>
                    <a:pt x="2964777" y="1571625"/>
                  </a:lnTo>
                  <a:lnTo>
                    <a:pt x="2971800" y="1571625"/>
                  </a:lnTo>
                  <a:lnTo>
                    <a:pt x="2971800" y="1579089"/>
                  </a:lnTo>
                  <a:lnTo>
                    <a:pt x="2971800" y="3051924"/>
                  </a:lnTo>
                  <a:lnTo>
                    <a:pt x="2381250" y="3051924"/>
                  </a:lnTo>
                  <a:lnTo>
                    <a:pt x="2381250" y="1921292"/>
                  </a:lnTo>
                  <a:cubicBezTo>
                    <a:pt x="2381250" y="1859690"/>
                    <a:pt x="2331311" y="1809751"/>
                    <a:pt x="2269709" y="1809751"/>
                  </a:cubicBezTo>
                  <a:lnTo>
                    <a:pt x="1823559" y="1809751"/>
                  </a:lnTo>
                  <a:cubicBezTo>
                    <a:pt x="1761957" y="1809751"/>
                    <a:pt x="1712018" y="1859690"/>
                    <a:pt x="1712018" y="1921292"/>
                  </a:cubicBezTo>
                  <a:lnTo>
                    <a:pt x="1712018" y="3051924"/>
                  </a:lnTo>
                  <a:lnTo>
                    <a:pt x="0" y="3051924"/>
                  </a:lnTo>
                  <a:lnTo>
                    <a:pt x="0" y="1579089"/>
                  </a:lnTo>
                  <a:lnTo>
                    <a:pt x="0" y="1571625"/>
                  </a:lnTo>
                  <a:lnTo>
                    <a:pt x="7024" y="15716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ounded Rectangle 13"/>
            <p:cNvSpPr/>
            <p:nvPr/>
          </p:nvSpPr>
          <p:spPr>
            <a:xfrm>
              <a:off x="1228725" y="866776"/>
              <a:ext cx="4152899" cy="2274412"/>
            </a:xfrm>
            <a:custGeom>
              <a:avLst/>
              <a:gdLst/>
              <a:ahLst/>
              <a:cxnLst/>
              <a:rect l="l" t="t" r="r" b="b"/>
              <a:pathLst>
                <a:path w="4152899" h="2274412">
                  <a:moveTo>
                    <a:pt x="2083848" y="0"/>
                  </a:moveTo>
                  <a:lnTo>
                    <a:pt x="2819400" y="735552"/>
                  </a:lnTo>
                  <a:lnTo>
                    <a:pt x="2819400" y="475037"/>
                  </a:lnTo>
                  <a:cubicBezTo>
                    <a:pt x="2819400" y="439966"/>
                    <a:pt x="2847830" y="411536"/>
                    <a:pt x="2882901" y="411536"/>
                  </a:cubicBezTo>
                  <a:lnTo>
                    <a:pt x="3136899" y="411536"/>
                  </a:lnTo>
                  <a:cubicBezTo>
                    <a:pt x="3171970" y="411536"/>
                    <a:pt x="3200400" y="439966"/>
                    <a:pt x="3200400" y="475037"/>
                  </a:cubicBezTo>
                  <a:lnTo>
                    <a:pt x="3200400" y="1089023"/>
                  </a:lnTo>
                  <a:lnTo>
                    <a:pt x="3195776" y="1111928"/>
                  </a:lnTo>
                  <a:lnTo>
                    <a:pt x="4152899" y="2069051"/>
                  </a:lnTo>
                  <a:lnTo>
                    <a:pt x="3958926" y="2263024"/>
                  </a:lnTo>
                  <a:lnTo>
                    <a:pt x="2082143" y="386242"/>
                  </a:lnTo>
                  <a:lnTo>
                    <a:pt x="193973" y="2274412"/>
                  </a:lnTo>
                  <a:lnTo>
                    <a:pt x="0" y="2080439"/>
                  </a:lnTo>
                  <a:lnTo>
                    <a:pt x="2069051" y="11388"/>
                  </a:lnTo>
                  <a:lnTo>
                    <a:pt x="2070755" y="130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p:cNvGrpSpPr/>
          <p:nvPr/>
        </p:nvGrpSpPr>
        <p:grpSpPr>
          <a:xfrm>
            <a:off x="3124200" y="1635834"/>
            <a:ext cx="874394" cy="784973"/>
            <a:chOff x="1228725" y="866776"/>
            <a:chExt cx="4152899" cy="3728197"/>
          </a:xfrm>
        </p:grpSpPr>
        <p:sp>
          <p:nvSpPr>
            <p:cNvPr id="17" name="Isosceles Triangle 4"/>
            <p:cNvSpPr/>
            <p:nvPr/>
          </p:nvSpPr>
          <p:spPr>
            <a:xfrm>
              <a:off x="1809750" y="1543049"/>
              <a:ext cx="2971800" cy="3051924"/>
            </a:xfrm>
            <a:custGeom>
              <a:avLst/>
              <a:gdLst/>
              <a:ahLst/>
              <a:cxnLst/>
              <a:rect l="l" t="t" r="r" b="b"/>
              <a:pathLst>
                <a:path w="2971800" h="3051924">
                  <a:moveTo>
                    <a:pt x="1019177" y="1885951"/>
                  </a:moveTo>
                  <a:cubicBezTo>
                    <a:pt x="977092" y="1885951"/>
                    <a:pt x="942975" y="1920068"/>
                    <a:pt x="942975" y="1962153"/>
                  </a:cubicBezTo>
                  <a:lnTo>
                    <a:pt x="942975" y="2343149"/>
                  </a:lnTo>
                  <a:cubicBezTo>
                    <a:pt x="942975" y="2385234"/>
                    <a:pt x="977092" y="2419351"/>
                    <a:pt x="1019177" y="2419351"/>
                  </a:cubicBezTo>
                  <a:lnTo>
                    <a:pt x="1323973" y="2419351"/>
                  </a:lnTo>
                  <a:cubicBezTo>
                    <a:pt x="1366058" y="2419351"/>
                    <a:pt x="1400175" y="2385234"/>
                    <a:pt x="1400175" y="2343149"/>
                  </a:cubicBezTo>
                  <a:lnTo>
                    <a:pt x="1400175" y="1962153"/>
                  </a:lnTo>
                  <a:cubicBezTo>
                    <a:pt x="1400175" y="1920068"/>
                    <a:pt x="1366058" y="1885951"/>
                    <a:pt x="1323973" y="1885951"/>
                  </a:cubicBezTo>
                  <a:close/>
                  <a:moveTo>
                    <a:pt x="457202" y="1885951"/>
                  </a:moveTo>
                  <a:cubicBezTo>
                    <a:pt x="415117" y="1885951"/>
                    <a:pt x="381000" y="1920068"/>
                    <a:pt x="381000" y="1962153"/>
                  </a:cubicBezTo>
                  <a:lnTo>
                    <a:pt x="381000" y="2343149"/>
                  </a:lnTo>
                  <a:cubicBezTo>
                    <a:pt x="381000" y="2385234"/>
                    <a:pt x="415117" y="2419351"/>
                    <a:pt x="457202" y="2419351"/>
                  </a:cubicBezTo>
                  <a:lnTo>
                    <a:pt x="761998" y="2419351"/>
                  </a:lnTo>
                  <a:cubicBezTo>
                    <a:pt x="804083" y="2419351"/>
                    <a:pt x="838200" y="2385234"/>
                    <a:pt x="838200" y="2343149"/>
                  </a:cubicBezTo>
                  <a:lnTo>
                    <a:pt x="838200" y="1962153"/>
                  </a:lnTo>
                  <a:cubicBezTo>
                    <a:pt x="838200" y="1920068"/>
                    <a:pt x="804083" y="1885951"/>
                    <a:pt x="761998" y="1885951"/>
                  </a:cubicBezTo>
                  <a:close/>
                  <a:moveTo>
                    <a:pt x="1485900" y="0"/>
                  </a:moveTo>
                  <a:lnTo>
                    <a:pt x="2964777" y="1571625"/>
                  </a:lnTo>
                  <a:lnTo>
                    <a:pt x="2971800" y="1571625"/>
                  </a:lnTo>
                  <a:lnTo>
                    <a:pt x="2971800" y="1579089"/>
                  </a:lnTo>
                  <a:lnTo>
                    <a:pt x="2971800" y="3051924"/>
                  </a:lnTo>
                  <a:lnTo>
                    <a:pt x="2381250" y="3051924"/>
                  </a:lnTo>
                  <a:lnTo>
                    <a:pt x="2381250" y="1921292"/>
                  </a:lnTo>
                  <a:cubicBezTo>
                    <a:pt x="2381250" y="1859690"/>
                    <a:pt x="2331311" y="1809751"/>
                    <a:pt x="2269709" y="1809751"/>
                  </a:cubicBezTo>
                  <a:lnTo>
                    <a:pt x="1823559" y="1809751"/>
                  </a:lnTo>
                  <a:cubicBezTo>
                    <a:pt x="1761957" y="1809751"/>
                    <a:pt x="1712018" y="1859690"/>
                    <a:pt x="1712018" y="1921292"/>
                  </a:cubicBezTo>
                  <a:lnTo>
                    <a:pt x="1712018" y="3051924"/>
                  </a:lnTo>
                  <a:lnTo>
                    <a:pt x="0" y="3051924"/>
                  </a:lnTo>
                  <a:lnTo>
                    <a:pt x="0" y="1579089"/>
                  </a:lnTo>
                  <a:lnTo>
                    <a:pt x="0" y="1571625"/>
                  </a:lnTo>
                  <a:lnTo>
                    <a:pt x="7024" y="15716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unded Rectangle 13"/>
            <p:cNvSpPr/>
            <p:nvPr/>
          </p:nvSpPr>
          <p:spPr>
            <a:xfrm>
              <a:off x="1228725" y="866776"/>
              <a:ext cx="4152899" cy="2274412"/>
            </a:xfrm>
            <a:custGeom>
              <a:avLst/>
              <a:gdLst/>
              <a:ahLst/>
              <a:cxnLst/>
              <a:rect l="l" t="t" r="r" b="b"/>
              <a:pathLst>
                <a:path w="4152899" h="2274412">
                  <a:moveTo>
                    <a:pt x="2083848" y="0"/>
                  </a:moveTo>
                  <a:lnTo>
                    <a:pt x="2819400" y="735552"/>
                  </a:lnTo>
                  <a:lnTo>
                    <a:pt x="2819400" y="475037"/>
                  </a:lnTo>
                  <a:cubicBezTo>
                    <a:pt x="2819400" y="439966"/>
                    <a:pt x="2847830" y="411536"/>
                    <a:pt x="2882901" y="411536"/>
                  </a:cubicBezTo>
                  <a:lnTo>
                    <a:pt x="3136899" y="411536"/>
                  </a:lnTo>
                  <a:cubicBezTo>
                    <a:pt x="3171970" y="411536"/>
                    <a:pt x="3200400" y="439966"/>
                    <a:pt x="3200400" y="475037"/>
                  </a:cubicBezTo>
                  <a:lnTo>
                    <a:pt x="3200400" y="1089023"/>
                  </a:lnTo>
                  <a:lnTo>
                    <a:pt x="3195776" y="1111928"/>
                  </a:lnTo>
                  <a:lnTo>
                    <a:pt x="4152899" y="2069051"/>
                  </a:lnTo>
                  <a:lnTo>
                    <a:pt x="3958926" y="2263024"/>
                  </a:lnTo>
                  <a:lnTo>
                    <a:pt x="2082143" y="386242"/>
                  </a:lnTo>
                  <a:lnTo>
                    <a:pt x="193973" y="2274412"/>
                  </a:lnTo>
                  <a:lnTo>
                    <a:pt x="0" y="2080439"/>
                  </a:lnTo>
                  <a:lnTo>
                    <a:pt x="2069051" y="11388"/>
                  </a:lnTo>
                  <a:lnTo>
                    <a:pt x="2070755" y="130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 name="Group 18"/>
          <p:cNvGrpSpPr/>
          <p:nvPr/>
        </p:nvGrpSpPr>
        <p:grpSpPr>
          <a:xfrm>
            <a:off x="4216878" y="1635834"/>
            <a:ext cx="874394" cy="784973"/>
            <a:chOff x="1228725" y="866776"/>
            <a:chExt cx="4152899" cy="3728197"/>
          </a:xfrm>
        </p:grpSpPr>
        <p:sp>
          <p:nvSpPr>
            <p:cNvPr id="20" name="Isosceles Triangle 4"/>
            <p:cNvSpPr/>
            <p:nvPr/>
          </p:nvSpPr>
          <p:spPr>
            <a:xfrm>
              <a:off x="1809750" y="1543049"/>
              <a:ext cx="2971800" cy="3051924"/>
            </a:xfrm>
            <a:custGeom>
              <a:avLst/>
              <a:gdLst/>
              <a:ahLst/>
              <a:cxnLst/>
              <a:rect l="l" t="t" r="r" b="b"/>
              <a:pathLst>
                <a:path w="2971800" h="3051924">
                  <a:moveTo>
                    <a:pt x="1019177" y="1885951"/>
                  </a:moveTo>
                  <a:cubicBezTo>
                    <a:pt x="977092" y="1885951"/>
                    <a:pt x="942975" y="1920068"/>
                    <a:pt x="942975" y="1962153"/>
                  </a:cubicBezTo>
                  <a:lnTo>
                    <a:pt x="942975" y="2343149"/>
                  </a:lnTo>
                  <a:cubicBezTo>
                    <a:pt x="942975" y="2385234"/>
                    <a:pt x="977092" y="2419351"/>
                    <a:pt x="1019177" y="2419351"/>
                  </a:cubicBezTo>
                  <a:lnTo>
                    <a:pt x="1323973" y="2419351"/>
                  </a:lnTo>
                  <a:cubicBezTo>
                    <a:pt x="1366058" y="2419351"/>
                    <a:pt x="1400175" y="2385234"/>
                    <a:pt x="1400175" y="2343149"/>
                  </a:cubicBezTo>
                  <a:lnTo>
                    <a:pt x="1400175" y="1962153"/>
                  </a:lnTo>
                  <a:cubicBezTo>
                    <a:pt x="1400175" y="1920068"/>
                    <a:pt x="1366058" y="1885951"/>
                    <a:pt x="1323973" y="1885951"/>
                  </a:cubicBezTo>
                  <a:close/>
                  <a:moveTo>
                    <a:pt x="457202" y="1885951"/>
                  </a:moveTo>
                  <a:cubicBezTo>
                    <a:pt x="415117" y="1885951"/>
                    <a:pt x="381000" y="1920068"/>
                    <a:pt x="381000" y="1962153"/>
                  </a:cubicBezTo>
                  <a:lnTo>
                    <a:pt x="381000" y="2343149"/>
                  </a:lnTo>
                  <a:cubicBezTo>
                    <a:pt x="381000" y="2385234"/>
                    <a:pt x="415117" y="2419351"/>
                    <a:pt x="457202" y="2419351"/>
                  </a:cubicBezTo>
                  <a:lnTo>
                    <a:pt x="761998" y="2419351"/>
                  </a:lnTo>
                  <a:cubicBezTo>
                    <a:pt x="804083" y="2419351"/>
                    <a:pt x="838200" y="2385234"/>
                    <a:pt x="838200" y="2343149"/>
                  </a:cubicBezTo>
                  <a:lnTo>
                    <a:pt x="838200" y="1962153"/>
                  </a:lnTo>
                  <a:cubicBezTo>
                    <a:pt x="838200" y="1920068"/>
                    <a:pt x="804083" y="1885951"/>
                    <a:pt x="761998" y="1885951"/>
                  </a:cubicBezTo>
                  <a:close/>
                  <a:moveTo>
                    <a:pt x="1485900" y="0"/>
                  </a:moveTo>
                  <a:lnTo>
                    <a:pt x="2964777" y="1571625"/>
                  </a:lnTo>
                  <a:lnTo>
                    <a:pt x="2971800" y="1571625"/>
                  </a:lnTo>
                  <a:lnTo>
                    <a:pt x="2971800" y="1579089"/>
                  </a:lnTo>
                  <a:lnTo>
                    <a:pt x="2971800" y="3051924"/>
                  </a:lnTo>
                  <a:lnTo>
                    <a:pt x="2381250" y="3051924"/>
                  </a:lnTo>
                  <a:lnTo>
                    <a:pt x="2381250" y="1921292"/>
                  </a:lnTo>
                  <a:cubicBezTo>
                    <a:pt x="2381250" y="1859690"/>
                    <a:pt x="2331311" y="1809751"/>
                    <a:pt x="2269709" y="1809751"/>
                  </a:cubicBezTo>
                  <a:lnTo>
                    <a:pt x="1823559" y="1809751"/>
                  </a:lnTo>
                  <a:cubicBezTo>
                    <a:pt x="1761957" y="1809751"/>
                    <a:pt x="1712018" y="1859690"/>
                    <a:pt x="1712018" y="1921292"/>
                  </a:cubicBezTo>
                  <a:lnTo>
                    <a:pt x="1712018" y="3051924"/>
                  </a:lnTo>
                  <a:lnTo>
                    <a:pt x="0" y="3051924"/>
                  </a:lnTo>
                  <a:lnTo>
                    <a:pt x="0" y="1579089"/>
                  </a:lnTo>
                  <a:lnTo>
                    <a:pt x="0" y="1571625"/>
                  </a:lnTo>
                  <a:lnTo>
                    <a:pt x="7024" y="15716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ounded Rectangle 13"/>
            <p:cNvSpPr/>
            <p:nvPr/>
          </p:nvSpPr>
          <p:spPr>
            <a:xfrm>
              <a:off x="1228725" y="866776"/>
              <a:ext cx="4152899" cy="2274412"/>
            </a:xfrm>
            <a:custGeom>
              <a:avLst/>
              <a:gdLst/>
              <a:ahLst/>
              <a:cxnLst/>
              <a:rect l="l" t="t" r="r" b="b"/>
              <a:pathLst>
                <a:path w="4152899" h="2274412">
                  <a:moveTo>
                    <a:pt x="2083848" y="0"/>
                  </a:moveTo>
                  <a:lnTo>
                    <a:pt x="2819400" y="735552"/>
                  </a:lnTo>
                  <a:lnTo>
                    <a:pt x="2819400" y="475037"/>
                  </a:lnTo>
                  <a:cubicBezTo>
                    <a:pt x="2819400" y="439966"/>
                    <a:pt x="2847830" y="411536"/>
                    <a:pt x="2882901" y="411536"/>
                  </a:cubicBezTo>
                  <a:lnTo>
                    <a:pt x="3136899" y="411536"/>
                  </a:lnTo>
                  <a:cubicBezTo>
                    <a:pt x="3171970" y="411536"/>
                    <a:pt x="3200400" y="439966"/>
                    <a:pt x="3200400" y="475037"/>
                  </a:cubicBezTo>
                  <a:lnTo>
                    <a:pt x="3200400" y="1089023"/>
                  </a:lnTo>
                  <a:lnTo>
                    <a:pt x="3195776" y="1111928"/>
                  </a:lnTo>
                  <a:lnTo>
                    <a:pt x="4152899" y="2069051"/>
                  </a:lnTo>
                  <a:lnTo>
                    <a:pt x="3958926" y="2263024"/>
                  </a:lnTo>
                  <a:lnTo>
                    <a:pt x="2082143" y="386242"/>
                  </a:lnTo>
                  <a:lnTo>
                    <a:pt x="193973" y="2274412"/>
                  </a:lnTo>
                  <a:lnTo>
                    <a:pt x="0" y="2080439"/>
                  </a:lnTo>
                  <a:lnTo>
                    <a:pt x="2069051" y="11388"/>
                  </a:lnTo>
                  <a:lnTo>
                    <a:pt x="2070755" y="13092"/>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5266426" y="1483434"/>
            <a:ext cx="973921" cy="999191"/>
            <a:chOff x="2508771" y="3477619"/>
            <a:chExt cx="2058248" cy="2111650"/>
          </a:xfrm>
        </p:grpSpPr>
        <p:sp>
          <p:nvSpPr>
            <p:cNvPr id="28" name="Rectangle 27"/>
            <p:cNvSpPr/>
            <p:nvPr/>
          </p:nvSpPr>
          <p:spPr>
            <a:xfrm>
              <a:off x="2728373" y="3962400"/>
              <a:ext cx="1619045" cy="1371600"/>
            </a:xfrm>
            <a:custGeom>
              <a:avLst/>
              <a:gdLst/>
              <a:ahLst/>
              <a:cxnLst/>
              <a:rect l="l" t="t" r="r" b="b"/>
              <a:pathLst>
                <a:path w="1619045" h="1371600">
                  <a:moveTo>
                    <a:pt x="1212015" y="777240"/>
                  </a:moveTo>
                  <a:cubicBezTo>
                    <a:pt x="1186764" y="777240"/>
                    <a:pt x="1166294" y="797710"/>
                    <a:pt x="1166294" y="822961"/>
                  </a:cubicBezTo>
                  <a:lnTo>
                    <a:pt x="1166294" y="1097279"/>
                  </a:lnTo>
                  <a:cubicBezTo>
                    <a:pt x="1166294" y="1122530"/>
                    <a:pt x="1186764" y="1143000"/>
                    <a:pt x="1212015" y="1143000"/>
                  </a:cubicBezTo>
                  <a:lnTo>
                    <a:pt x="1394893" y="1143000"/>
                  </a:lnTo>
                  <a:cubicBezTo>
                    <a:pt x="1420144" y="1143000"/>
                    <a:pt x="1440614" y="1122530"/>
                    <a:pt x="1440614" y="1097279"/>
                  </a:cubicBezTo>
                  <a:lnTo>
                    <a:pt x="1440614" y="822961"/>
                  </a:lnTo>
                  <a:cubicBezTo>
                    <a:pt x="1440614" y="797710"/>
                    <a:pt x="1420144" y="777240"/>
                    <a:pt x="1394893" y="777240"/>
                  </a:cubicBezTo>
                  <a:close/>
                  <a:moveTo>
                    <a:pt x="224376" y="777240"/>
                  </a:moveTo>
                  <a:cubicBezTo>
                    <a:pt x="199125" y="777240"/>
                    <a:pt x="178655" y="797710"/>
                    <a:pt x="178655" y="822961"/>
                  </a:cubicBezTo>
                  <a:lnTo>
                    <a:pt x="178655" y="1097279"/>
                  </a:lnTo>
                  <a:cubicBezTo>
                    <a:pt x="178655" y="1122530"/>
                    <a:pt x="199125" y="1143000"/>
                    <a:pt x="224376" y="1143000"/>
                  </a:cubicBezTo>
                  <a:lnTo>
                    <a:pt x="407254" y="1143000"/>
                  </a:lnTo>
                  <a:cubicBezTo>
                    <a:pt x="432505" y="1143000"/>
                    <a:pt x="452975" y="1122530"/>
                    <a:pt x="452975" y="1097279"/>
                  </a:cubicBezTo>
                  <a:lnTo>
                    <a:pt x="452975" y="822961"/>
                  </a:lnTo>
                  <a:cubicBezTo>
                    <a:pt x="452975" y="797710"/>
                    <a:pt x="432505" y="777240"/>
                    <a:pt x="407254" y="777240"/>
                  </a:cubicBezTo>
                  <a:close/>
                  <a:moveTo>
                    <a:pt x="1204396" y="142875"/>
                  </a:moveTo>
                  <a:cubicBezTo>
                    <a:pt x="1179145" y="142875"/>
                    <a:pt x="1158675" y="163345"/>
                    <a:pt x="1158675" y="188596"/>
                  </a:cubicBezTo>
                  <a:lnTo>
                    <a:pt x="1158675" y="462914"/>
                  </a:lnTo>
                  <a:cubicBezTo>
                    <a:pt x="1158675" y="488165"/>
                    <a:pt x="1179145" y="508635"/>
                    <a:pt x="1204396" y="508635"/>
                  </a:cubicBezTo>
                  <a:lnTo>
                    <a:pt x="1387274" y="508635"/>
                  </a:lnTo>
                  <a:cubicBezTo>
                    <a:pt x="1412525" y="508635"/>
                    <a:pt x="1432995" y="488165"/>
                    <a:pt x="1432995" y="462914"/>
                  </a:cubicBezTo>
                  <a:lnTo>
                    <a:pt x="1432995" y="188596"/>
                  </a:lnTo>
                  <a:cubicBezTo>
                    <a:pt x="1432995" y="163345"/>
                    <a:pt x="1412525" y="142875"/>
                    <a:pt x="1387274" y="142875"/>
                  </a:cubicBezTo>
                  <a:close/>
                  <a:moveTo>
                    <a:pt x="718083" y="142875"/>
                  </a:moveTo>
                  <a:cubicBezTo>
                    <a:pt x="692832" y="142875"/>
                    <a:pt x="672362" y="163345"/>
                    <a:pt x="672362" y="188596"/>
                  </a:cubicBezTo>
                  <a:lnTo>
                    <a:pt x="672362" y="462914"/>
                  </a:lnTo>
                  <a:cubicBezTo>
                    <a:pt x="672362" y="488165"/>
                    <a:pt x="692832" y="508635"/>
                    <a:pt x="718083" y="508635"/>
                  </a:cubicBezTo>
                  <a:lnTo>
                    <a:pt x="900961" y="508635"/>
                  </a:lnTo>
                  <a:cubicBezTo>
                    <a:pt x="926212" y="508635"/>
                    <a:pt x="946682" y="488165"/>
                    <a:pt x="946682" y="462914"/>
                  </a:cubicBezTo>
                  <a:lnTo>
                    <a:pt x="946682" y="188596"/>
                  </a:lnTo>
                  <a:cubicBezTo>
                    <a:pt x="946682" y="163345"/>
                    <a:pt x="926212" y="142875"/>
                    <a:pt x="900961" y="142875"/>
                  </a:cubicBezTo>
                  <a:close/>
                  <a:moveTo>
                    <a:pt x="235807" y="142875"/>
                  </a:moveTo>
                  <a:cubicBezTo>
                    <a:pt x="210556" y="142875"/>
                    <a:pt x="190086" y="163345"/>
                    <a:pt x="190086" y="188596"/>
                  </a:cubicBezTo>
                  <a:lnTo>
                    <a:pt x="190086" y="462914"/>
                  </a:lnTo>
                  <a:cubicBezTo>
                    <a:pt x="190086" y="488165"/>
                    <a:pt x="210556" y="508635"/>
                    <a:pt x="235807" y="508635"/>
                  </a:cubicBezTo>
                  <a:lnTo>
                    <a:pt x="418685" y="508635"/>
                  </a:lnTo>
                  <a:cubicBezTo>
                    <a:pt x="443936" y="508635"/>
                    <a:pt x="464406" y="488165"/>
                    <a:pt x="464406" y="462914"/>
                  </a:cubicBezTo>
                  <a:lnTo>
                    <a:pt x="464406" y="188596"/>
                  </a:lnTo>
                  <a:cubicBezTo>
                    <a:pt x="464406" y="163345"/>
                    <a:pt x="443936" y="142875"/>
                    <a:pt x="418685" y="142875"/>
                  </a:cubicBezTo>
                  <a:close/>
                  <a:moveTo>
                    <a:pt x="0" y="0"/>
                  </a:moveTo>
                  <a:lnTo>
                    <a:pt x="1619045" y="0"/>
                  </a:lnTo>
                  <a:lnTo>
                    <a:pt x="1619045" y="1371600"/>
                  </a:lnTo>
                  <a:lnTo>
                    <a:pt x="1001614" y="1371600"/>
                  </a:lnTo>
                  <a:lnTo>
                    <a:pt x="1001614" y="789940"/>
                  </a:lnTo>
                  <a:cubicBezTo>
                    <a:pt x="1001614" y="754519"/>
                    <a:pt x="972899" y="725804"/>
                    <a:pt x="937478" y="725804"/>
                  </a:cubicBezTo>
                  <a:lnTo>
                    <a:pt x="680941" y="725804"/>
                  </a:lnTo>
                  <a:cubicBezTo>
                    <a:pt x="645520" y="725804"/>
                    <a:pt x="616805" y="754519"/>
                    <a:pt x="616805" y="789940"/>
                  </a:cubicBezTo>
                  <a:lnTo>
                    <a:pt x="616805" y="1371600"/>
                  </a:lnTo>
                  <a:lnTo>
                    <a:pt x="0" y="13716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rapezoid 28"/>
            <p:cNvSpPr/>
            <p:nvPr/>
          </p:nvSpPr>
          <p:spPr>
            <a:xfrm>
              <a:off x="2508771" y="3477619"/>
              <a:ext cx="2058248" cy="365759"/>
            </a:xfrm>
            <a:prstGeom prst="trapezoid">
              <a:avLst>
                <a:gd name="adj" fmla="val 78125"/>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p:cNvSpPr/>
            <p:nvPr/>
          </p:nvSpPr>
          <p:spPr>
            <a:xfrm>
              <a:off x="2616519" y="5353050"/>
              <a:ext cx="1842752" cy="76200"/>
            </a:xfrm>
            <a:custGeom>
              <a:avLst/>
              <a:gdLst/>
              <a:ahLst/>
              <a:cxnLst/>
              <a:rect l="l" t="t" r="r" b="b"/>
              <a:pathLst>
                <a:path w="1842752" h="76200">
                  <a:moveTo>
                    <a:pt x="1113468" y="0"/>
                  </a:moveTo>
                  <a:lnTo>
                    <a:pt x="1842752" y="0"/>
                  </a:lnTo>
                  <a:lnTo>
                    <a:pt x="1842752" y="76200"/>
                  </a:lnTo>
                  <a:lnTo>
                    <a:pt x="1113468" y="76200"/>
                  </a:lnTo>
                  <a:close/>
                  <a:moveTo>
                    <a:pt x="0" y="0"/>
                  </a:moveTo>
                  <a:lnTo>
                    <a:pt x="728659" y="0"/>
                  </a:lnTo>
                  <a:lnTo>
                    <a:pt x="728659" y="76200"/>
                  </a:lnTo>
                  <a:lnTo>
                    <a:pt x="0" y="762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p:cNvSpPr/>
            <p:nvPr/>
          </p:nvSpPr>
          <p:spPr>
            <a:xfrm>
              <a:off x="3406140" y="5391150"/>
              <a:ext cx="27432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p:cNvSpPr/>
            <p:nvPr/>
          </p:nvSpPr>
          <p:spPr>
            <a:xfrm>
              <a:off x="3360420" y="5467350"/>
              <a:ext cx="36576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p:cNvSpPr/>
            <p:nvPr/>
          </p:nvSpPr>
          <p:spPr>
            <a:xfrm>
              <a:off x="3314700" y="5543550"/>
              <a:ext cx="45720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 name="Group 49"/>
          <p:cNvGrpSpPr/>
          <p:nvPr/>
        </p:nvGrpSpPr>
        <p:grpSpPr>
          <a:xfrm>
            <a:off x="6383548" y="1483434"/>
            <a:ext cx="973921" cy="999191"/>
            <a:chOff x="2508771" y="3477619"/>
            <a:chExt cx="2058248" cy="2111650"/>
          </a:xfrm>
        </p:grpSpPr>
        <p:sp>
          <p:nvSpPr>
            <p:cNvPr id="51" name="Rectangle 27"/>
            <p:cNvSpPr/>
            <p:nvPr/>
          </p:nvSpPr>
          <p:spPr>
            <a:xfrm>
              <a:off x="2728373" y="3962400"/>
              <a:ext cx="1619045" cy="1371600"/>
            </a:xfrm>
            <a:custGeom>
              <a:avLst/>
              <a:gdLst/>
              <a:ahLst/>
              <a:cxnLst/>
              <a:rect l="l" t="t" r="r" b="b"/>
              <a:pathLst>
                <a:path w="1619045" h="1371600">
                  <a:moveTo>
                    <a:pt x="1212015" y="777240"/>
                  </a:moveTo>
                  <a:cubicBezTo>
                    <a:pt x="1186764" y="777240"/>
                    <a:pt x="1166294" y="797710"/>
                    <a:pt x="1166294" y="822961"/>
                  </a:cubicBezTo>
                  <a:lnTo>
                    <a:pt x="1166294" y="1097279"/>
                  </a:lnTo>
                  <a:cubicBezTo>
                    <a:pt x="1166294" y="1122530"/>
                    <a:pt x="1186764" y="1143000"/>
                    <a:pt x="1212015" y="1143000"/>
                  </a:cubicBezTo>
                  <a:lnTo>
                    <a:pt x="1394893" y="1143000"/>
                  </a:lnTo>
                  <a:cubicBezTo>
                    <a:pt x="1420144" y="1143000"/>
                    <a:pt x="1440614" y="1122530"/>
                    <a:pt x="1440614" y="1097279"/>
                  </a:cubicBezTo>
                  <a:lnTo>
                    <a:pt x="1440614" y="822961"/>
                  </a:lnTo>
                  <a:cubicBezTo>
                    <a:pt x="1440614" y="797710"/>
                    <a:pt x="1420144" y="777240"/>
                    <a:pt x="1394893" y="777240"/>
                  </a:cubicBezTo>
                  <a:close/>
                  <a:moveTo>
                    <a:pt x="224376" y="777240"/>
                  </a:moveTo>
                  <a:cubicBezTo>
                    <a:pt x="199125" y="777240"/>
                    <a:pt x="178655" y="797710"/>
                    <a:pt x="178655" y="822961"/>
                  </a:cubicBezTo>
                  <a:lnTo>
                    <a:pt x="178655" y="1097279"/>
                  </a:lnTo>
                  <a:cubicBezTo>
                    <a:pt x="178655" y="1122530"/>
                    <a:pt x="199125" y="1143000"/>
                    <a:pt x="224376" y="1143000"/>
                  </a:cubicBezTo>
                  <a:lnTo>
                    <a:pt x="407254" y="1143000"/>
                  </a:lnTo>
                  <a:cubicBezTo>
                    <a:pt x="432505" y="1143000"/>
                    <a:pt x="452975" y="1122530"/>
                    <a:pt x="452975" y="1097279"/>
                  </a:cubicBezTo>
                  <a:lnTo>
                    <a:pt x="452975" y="822961"/>
                  </a:lnTo>
                  <a:cubicBezTo>
                    <a:pt x="452975" y="797710"/>
                    <a:pt x="432505" y="777240"/>
                    <a:pt x="407254" y="777240"/>
                  </a:cubicBezTo>
                  <a:close/>
                  <a:moveTo>
                    <a:pt x="1204396" y="142875"/>
                  </a:moveTo>
                  <a:cubicBezTo>
                    <a:pt x="1179145" y="142875"/>
                    <a:pt x="1158675" y="163345"/>
                    <a:pt x="1158675" y="188596"/>
                  </a:cubicBezTo>
                  <a:lnTo>
                    <a:pt x="1158675" y="462914"/>
                  </a:lnTo>
                  <a:cubicBezTo>
                    <a:pt x="1158675" y="488165"/>
                    <a:pt x="1179145" y="508635"/>
                    <a:pt x="1204396" y="508635"/>
                  </a:cubicBezTo>
                  <a:lnTo>
                    <a:pt x="1387274" y="508635"/>
                  </a:lnTo>
                  <a:cubicBezTo>
                    <a:pt x="1412525" y="508635"/>
                    <a:pt x="1432995" y="488165"/>
                    <a:pt x="1432995" y="462914"/>
                  </a:cubicBezTo>
                  <a:lnTo>
                    <a:pt x="1432995" y="188596"/>
                  </a:lnTo>
                  <a:cubicBezTo>
                    <a:pt x="1432995" y="163345"/>
                    <a:pt x="1412525" y="142875"/>
                    <a:pt x="1387274" y="142875"/>
                  </a:cubicBezTo>
                  <a:close/>
                  <a:moveTo>
                    <a:pt x="718083" y="142875"/>
                  </a:moveTo>
                  <a:cubicBezTo>
                    <a:pt x="692832" y="142875"/>
                    <a:pt x="672362" y="163345"/>
                    <a:pt x="672362" y="188596"/>
                  </a:cubicBezTo>
                  <a:lnTo>
                    <a:pt x="672362" y="462914"/>
                  </a:lnTo>
                  <a:cubicBezTo>
                    <a:pt x="672362" y="488165"/>
                    <a:pt x="692832" y="508635"/>
                    <a:pt x="718083" y="508635"/>
                  </a:cubicBezTo>
                  <a:lnTo>
                    <a:pt x="900961" y="508635"/>
                  </a:lnTo>
                  <a:cubicBezTo>
                    <a:pt x="926212" y="508635"/>
                    <a:pt x="946682" y="488165"/>
                    <a:pt x="946682" y="462914"/>
                  </a:cubicBezTo>
                  <a:lnTo>
                    <a:pt x="946682" y="188596"/>
                  </a:lnTo>
                  <a:cubicBezTo>
                    <a:pt x="946682" y="163345"/>
                    <a:pt x="926212" y="142875"/>
                    <a:pt x="900961" y="142875"/>
                  </a:cubicBezTo>
                  <a:close/>
                  <a:moveTo>
                    <a:pt x="235807" y="142875"/>
                  </a:moveTo>
                  <a:cubicBezTo>
                    <a:pt x="210556" y="142875"/>
                    <a:pt x="190086" y="163345"/>
                    <a:pt x="190086" y="188596"/>
                  </a:cubicBezTo>
                  <a:lnTo>
                    <a:pt x="190086" y="462914"/>
                  </a:lnTo>
                  <a:cubicBezTo>
                    <a:pt x="190086" y="488165"/>
                    <a:pt x="210556" y="508635"/>
                    <a:pt x="235807" y="508635"/>
                  </a:cubicBezTo>
                  <a:lnTo>
                    <a:pt x="418685" y="508635"/>
                  </a:lnTo>
                  <a:cubicBezTo>
                    <a:pt x="443936" y="508635"/>
                    <a:pt x="464406" y="488165"/>
                    <a:pt x="464406" y="462914"/>
                  </a:cubicBezTo>
                  <a:lnTo>
                    <a:pt x="464406" y="188596"/>
                  </a:lnTo>
                  <a:cubicBezTo>
                    <a:pt x="464406" y="163345"/>
                    <a:pt x="443936" y="142875"/>
                    <a:pt x="418685" y="142875"/>
                  </a:cubicBezTo>
                  <a:close/>
                  <a:moveTo>
                    <a:pt x="0" y="0"/>
                  </a:moveTo>
                  <a:lnTo>
                    <a:pt x="1619045" y="0"/>
                  </a:lnTo>
                  <a:lnTo>
                    <a:pt x="1619045" y="1371600"/>
                  </a:lnTo>
                  <a:lnTo>
                    <a:pt x="1001614" y="1371600"/>
                  </a:lnTo>
                  <a:lnTo>
                    <a:pt x="1001614" y="789940"/>
                  </a:lnTo>
                  <a:cubicBezTo>
                    <a:pt x="1001614" y="754519"/>
                    <a:pt x="972899" y="725804"/>
                    <a:pt x="937478" y="725804"/>
                  </a:cubicBezTo>
                  <a:lnTo>
                    <a:pt x="680941" y="725804"/>
                  </a:lnTo>
                  <a:cubicBezTo>
                    <a:pt x="645520" y="725804"/>
                    <a:pt x="616805" y="754519"/>
                    <a:pt x="616805" y="789940"/>
                  </a:cubicBezTo>
                  <a:lnTo>
                    <a:pt x="616805" y="1371600"/>
                  </a:lnTo>
                  <a:lnTo>
                    <a:pt x="0" y="13716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rapezoid 51"/>
            <p:cNvSpPr/>
            <p:nvPr/>
          </p:nvSpPr>
          <p:spPr>
            <a:xfrm>
              <a:off x="2508771" y="3477619"/>
              <a:ext cx="2058248" cy="365759"/>
            </a:xfrm>
            <a:prstGeom prst="trapezoid">
              <a:avLst>
                <a:gd name="adj" fmla="val 78125"/>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29"/>
            <p:cNvSpPr/>
            <p:nvPr/>
          </p:nvSpPr>
          <p:spPr>
            <a:xfrm>
              <a:off x="2616519" y="5353050"/>
              <a:ext cx="1842752" cy="76200"/>
            </a:xfrm>
            <a:custGeom>
              <a:avLst/>
              <a:gdLst/>
              <a:ahLst/>
              <a:cxnLst/>
              <a:rect l="l" t="t" r="r" b="b"/>
              <a:pathLst>
                <a:path w="1842752" h="76200">
                  <a:moveTo>
                    <a:pt x="1113468" y="0"/>
                  </a:moveTo>
                  <a:lnTo>
                    <a:pt x="1842752" y="0"/>
                  </a:lnTo>
                  <a:lnTo>
                    <a:pt x="1842752" y="76200"/>
                  </a:lnTo>
                  <a:lnTo>
                    <a:pt x="1113468" y="76200"/>
                  </a:lnTo>
                  <a:close/>
                  <a:moveTo>
                    <a:pt x="0" y="0"/>
                  </a:moveTo>
                  <a:lnTo>
                    <a:pt x="728659" y="0"/>
                  </a:lnTo>
                  <a:lnTo>
                    <a:pt x="728659" y="76200"/>
                  </a:lnTo>
                  <a:lnTo>
                    <a:pt x="0" y="7620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p:cNvSpPr/>
            <p:nvPr/>
          </p:nvSpPr>
          <p:spPr>
            <a:xfrm>
              <a:off x="3406140" y="5391150"/>
              <a:ext cx="27432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p:cNvSpPr/>
            <p:nvPr/>
          </p:nvSpPr>
          <p:spPr>
            <a:xfrm>
              <a:off x="3360420" y="5467350"/>
              <a:ext cx="36576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3314700" y="5543550"/>
              <a:ext cx="457200"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9" name="TextBox 58"/>
          <p:cNvSpPr txBox="1"/>
          <p:nvPr/>
        </p:nvSpPr>
        <p:spPr>
          <a:xfrm>
            <a:off x="11049000" y="2362200"/>
            <a:ext cx="184731" cy="646331"/>
          </a:xfrm>
          <a:prstGeom prst="rect">
            <a:avLst/>
          </a:prstGeom>
          <a:noFill/>
        </p:spPr>
        <p:txBody>
          <a:bodyPr wrap="none" rtlCol="0">
            <a:spAutoFit/>
          </a:bodyPr>
          <a:lstStyle/>
          <a:p>
            <a:endParaRPr lang="en-US" sz="3600" dirty="0" smtClean="0">
              <a:solidFill>
                <a:schemeClr val="bg1">
                  <a:lumMod val="95000"/>
                </a:schemeClr>
              </a:solidFill>
              <a:latin typeface="Segoe UI Semibold" pitchFamily="34" charset="0"/>
            </a:endParaRPr>
          </a:p>
        </p:txBody>
      </p:sp>
      <p:sp>
        <p:nvSpPr>
          <p:cNvPr id="61" name="Right Arrow 60"/>
          <p:cNvSpPr/>
          <p:nvPr/>
        </p:nvSpPr>
        <p:spPr>
          <a:xfrm>
            <a:off x="-773761" y="406413"/>
            <a:ext cx="6551009"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62"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5-week </a:t>
            </a:r>
            <a:r>
              <a:rPr lang="en-US" sz="5400" b="1" dirty="0" smtClean="0">
                <a:solidFill>
                  <a:prstClr val="white"/>
                </a:solidFill>
                <a:latin typeface="Segoe UI Light" pitchFamily="34" charset="0"/>
                <a:ea typeface="Segoe UI" pitchFamily="34" charset="0"/>
                <a:cs typeface="Segoe UI" pitchFamily="34" charset="0"/>
              </a:rPr>
              <a:t>dataset</a:t>
            </a:r>
            <a:endParaRPr lang="en-US" sz="7200" dirty="0">
              <a:solidFill>
                <a:prstClr val="white"/>
              </a:solidFill>
              <a:latin typeface="Segoe UI Light" pitchFamily="34" charset="0"/>
              <a:ea typeface="Segoe UI" pitchFamily="34" charset="0"/>
              <a:cs typeface="Segoe UI" pitchFamily="34" charset="0"/>
            </a:endParaRPr>
          </a:p>
        </p:txBody>
      </p:sp>
      <p:sp>
        <p:nvSpPr>
          <p:cNvPr id="2" name="Rounded Rectangle 1"/>
          <p:cNvSpPr/>
          <p:nvPr/>
        </p:nvSpPr>
        <p:spPr>
          <a:xfrm>
            <a:off x="7374721" y="1853434"/>
            <a:ext cx="1176931" cy="2947165"/>
          </a:xfrm>
          <a:prstGeom prst="round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p:cNvSpPr txBox="1"/>
          <p:nvPr/>
        </p:nvSpPr>
        <p:spPr>
          <a:xfrm>
            <a:off x="533400" y="5105400"/>
            <a:ext cx="8018252" cy="707886"/>
          </a:xfrm>
          <a:prstGeom prst="rect">
            <a:avLst/>
          </a:prstGeom>
          <a:noFill/>
        </p:spPr>
        <p:txBody>
          <a:bodyPr wrap="square" rtlCol="0">
            <a:spAutoFit/>
          </a:bodyPr>
          <a:lstStyle/>
          <a:p>
            <a:pPr algn="ctr"/>
            <a:r>
              <a:rPr lang="en-US" sz="4000" dirty="0" smtClean="0">
                <a:solidFill>
                  <a:srgbClr val="FF0000"/>
                </a:solidFill>
                <a:latin typeface="Segoe UI Semibold" pitchFamily="34" charset="0"/>
              </a:rPr>
              <a:t>22%</a:t>
            </a:r>
            <a:r>
              <a:rPr lang="en-US" sz="4000" dirty="0" smtClean="0">
                <a:solidFill>
                  <a:srgbClr val="FF0000"/>
                </a:solidFill>
                <a:latin typeface="Segoe UI Light" pitchFamily="34" charset="0"/>
              </a:rPr>
              <a:t> </a:t>
            </a:r>
            <a:r>
              <a:rPr lang="en-US" sz="4000" dirty="0" smtClean="0">
                <a:solidFill>
                  <a:srgbClr val="FF0000"/>
                </a:solidFill>
                <a:latin typeface="Segoe UI Semibold" pitchFamily="34" charset="0"/>
              </a:rPr>
              <a:t>of all events </a:t>
            </a:r>
            <a:r>
              <a:rPr lang="en-US" sz="4000" dirty="0" smtClean="0">
                <a:solidFill>
                  <a:srgbClr val="FF0000"/>
                </a:solidFill>
                <a:latin typeface="Segoe UI Light" pitchFamily="34" charset="0"/>
              </a:rPr>
              <a:t>were compound</a:t>
            </a:r>
          </a:p>
        </p:txBody>
      </p:sp>
    </p:spTree>
    <p:extLst>
      <p:ext uri="{BB962C8B-B14F-4D97-AF65-F5344CB8AC3E}">
        <p14:creationId xmlns:p14="http://schemas.microsoft.com/office/powerpoint/2010/main" val="39138304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1000" fill="hold"/>
                                        <p:tgtEl>
                                          <p:spTgt spid="3"/>
                                        </p:tgtEl>
                                        <p:attrNameLst>
                                          <p:attrName>ppt_w</p:attrName>
                                        </p:attrNameLst>
                                      </p:cBhvr>
                                      <p:tavLst>
                                        <p:tav tm="0">
                                          <p:val>
                                            <p:fltVal val="0"/>
                                          </p:val>
                                        </p:tav>
                                        <p:tav tm="100000">
                                          <p:val>
                                            <p:strVal val="#ppt_w"/>
                                          </p:val>
                                        </p:tav>
                                      </p:tavLst>
                                    </p:anim>
                                    <p:anim calcmode="lin" valueType="num">
                                      <p:cBhvr>
                                        <p:cTn id="16" dur="1000" fill="hold"/>
                                        <p:tgtEl>
                                          <p:spTgt spid="3"/>
                                        </p:tgtEl>
                                        <p:attrNameLst>
                                          <p:attrName>ppt_h</p:attrName>
                                        </p:attrNameLst>
                                      </p:cBhvr>
                                      <p:tavLst>
                                        <p:tav tm="0">
                                          <p:val>
                                            <p:fltVal val="0"/>
                                          </p:val>
                                        </p:tav>
                                        <p:tav tm="100000">
                                          <p:val>
                                            <p:strVal val="#ppt_h"/>
                                          </p:val>
                                        </p:tav>
                                      </p:tavLst>
                                    </p:anim>
                                    <p:anim calcmode="lin" valueType="num">
                                      <p:cBhvr>
                                        <p:cTn id="17" dur="1000" fill="hold"/>
                                        <p:tgtEl>
                                          <p:spTgt spid="3"/>
                                        </p:tgtEl>
                                        <p:attrNameLst>
                                          <p:attrName>style.rotation</p:attrName>
                                        </p:attrNameLst>
                                      </p:cBhvr>
                                      <p:tavLst>
                                        <p:tav tm="0">
                                          <p:val>
                                            <p:fltVal val="90"/>
                                          </p:val>
                                        </p:tav>
                                        <p:tav tm="100000">
                                          <p:val>
                                            <p:fltVal val="0"/>
                                          </p:val>
                                        </p:tav>
                                      </p:tavLst>
                                    </p:anim>
                                    <p:animEffect transition="in" filter="fade">
                                      <p:cBhvr>
                                        <p:cTn id="18"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269" r="7562"/>
          <a:stretch/>
        </p:blipFill>
        <p:spPr bwMode="auto">
          <a:xfrm>
            <a:off x="4564049" y="1853540"/>
            <a:ext cx="2286000" cy="1760220"/>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2" name="Picture 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0508" r="9058" b="648"/>
          <a:stretch/>
        </p:blipFill>
        <p:spPr bwMode="auto">
          <a:xfrm>
            <a:off x="6850049"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9922" r="9762" b="25499"/>
          <a:stretch/>
        </p:blipFill>
        <p:spPr bwMode="auto">
          <a:xfrm>
            <a:off x="2298592"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0" name="Picture 2"/>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8604" t="1124" r="12256" b="1124"/>
          <a:stretch/>
        </p:blipFill>
        <p:spPr bwMode="auto">
          <a:xfrm>
            <a:off x="0" y="1853540"/>
            <a:ext cx="2286000" cy="1764792"/>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sp>
        <p:nvSpPr>
          <p:cNvPr id="2" name="TextBox 1"/>
          <p:cNvSpPr txBox="1"/>
          <p:nvPr/>
        </p:nvSpPr>
        <p:spPr>
          <a:xfrm>
            <a:off x="-52347"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ground truth sensors</a:t>
            </a:r>
          </a:p>
        </p:txBody>
      </p:sp>
      <p:sp>
        <p:nvSpPr>
          <p:cNvPr id="9" name="TextBox 8"/>
          <p:cNvSpPr txBox="1"/>
          <p:nvPr/>
        </p:nvSpPr>
        <p:spPr>
          <a:xfrm>
            <a:off x="2222392"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5-week deployment</a:t>
            </a:r>
          </a:p>
        </p:txBody>
      </p:sp>
      <p:sp>
        <p:nvSpPr>
          <p:cNvPr id="10" name="TextBox 9"/>
          <p:cNvSpPr txBox="1"/>
          <p:nvPr/>
        </p:nvSpPr>
        <p:spPr>
          <a:xfrm>
            <a:off x="4487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algorithm</a:t>
            </a:r>
          </a:p>
        </p:txBody>
      </p:sp>
      <p:sp>
        <p:nvSpPr>
          <p:cNvPr id="11" name="TextBox 10"/>
          <p:cNvSpPr txBox="1"/>
          <p:nvPr/>
        </p:nvSpPr>
        <p:spPr>
          <a:xfrm>
            <a:off x="6773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results</a:t>
            </a:r>
          </a:p>
        </p:txBody>
      </p:sp>
      <p:grpSp>
        <p:nvGrpSpPr>
          <p:cNvPr id="3" name="Group 2"/>
          <p:cNvGrpSpPr/>
          <p:nvPr/>
        </p:nvGrpSpPr>
        <p:grpSpPr>
          <a:xfrm>
            <a:off x="-4797754" y="-228600"/>
            <a:ext cx="16471372" cy="7391400"/>
            <a:chOff x="-7098772" y="-228600"/>
            <a:chExt cx="16471372" cy="7391400"/>
          </a:xfrm>
        </p:grpSpPr>
        <p:sp>
          <p:nvSpPr>
            <p:cNvPr id="12" name="Rectangle 11"/>
            <p:cNvSpPr/>
            <p:nvPr/>
          </p:nvSpPr>
          <p:spPr>
            <a:xfrm>
              <a:off x="2286000" y="-228600"/>
              <a:ext cx="7086600" cy="73914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7098772" y="-228600"/>
              <a:ext cx="7086600" cy="73914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836909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2.5E-6 1.44411E-6 L 0.25677 1.44411E-6 " pathEditMode="relative" rAng="0" ptsTypes="AA">
                                      <p:cBhvr>
                                        <p:cTn id="6" dur="2000" fill="hold"/>
                                        <p:tgtEl>
                                          <p:spTgt spid="3"/>
                                        </p:tgtEl>
                                        <p:attrNameLst>
                                          <p:attrName>ppt_x</p:attrName>
                                          <p:attrName>ppt_y</p:attrName>
                                        </p:attrNameLst>
                                      </p:cBhvr>
                                      <p:rCtr x="1283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p:cNvGrpSpPr/>
          <p:nvPr/>
        </p:nvGrpSpPr>
        <p:grpSpPr>
          <a:xfrm>
            <a:off x="3585712" y="1710899"/>
            <a:ext cx="4948687" cy="3539039"/>
            <a:chOff x="2514600" y="3210155"/>
            <a:chExt cx="1219200" cy="2962570"/>
          </a:xfrm>
        </p:grpSpPr>
        <p:sp>
          <p:nvSpPr>
            <p:cNvPr id="35" name="Rectangle 34"/>
            <p:cNvSpPr/>
            <p:nvPr/>
          </p:nvSpPr>
          <p:spPr>
            <a:xfrm>
              <a:off x="2626177" y="3438754"/>
              <a:ext cx="863570" cy="2733971"/>
            </a:xfrm>
            <a:prstGeom prst="rect">
              <a:avLst/>
            </a:prstGeom>
            <a:solidFill>
              <a:srgbClr val="00B05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36" name="Rectangle 35"/>
            <p:cNvSpPr/>
            <p:nvPr/>
          </p:nvSpPr>
          <p:spPr>
            <a:xfrm>
              <a:off x="2514600" y="3210155"/>
              <a:ext cx="1219200" cy="228600"/>
            </a:xfrm>
            <a:prstGeom prst="rect">
              <a:avLst/>
            </a:prstGeom>
            <a:solidFill>
              <a:srgbClr val="00B05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smtClean="0">
                  <a:solidFill>
                    <a:schemeClr val="tx1"/>
                  </a:solidFill>
                  <a:latin typeface="Segoe Condensed" charset="0"/>
                </a:rPr>
                <a:t>toilet</a:t>
              </a:r>
              <a:endParaRPr lang="en-US" sz="1600" b="1" dirty="0">
                <a:solidFill>
                  <a:schemeClr val="tx1"/>
                </a:solidFill>
                <a:latin typeface="Segoe Condensed" charset="0"/>
              </a:endParaRPr>
            </a:p>
          </p:txBody>
        </p:sp>
        <p:sp>
          <p:nvSpPr>
            <p:cNvPr id="37" name="Rectangle 36"/>
            <p:cNvSpPr/>
            <p:nvPr/>
          </p:nvSpPr>
          <p:spPr>
            <a:xfrm>
              <a:off x="2514600" y="3210155"/>
              <a:ext cx="1219200" cy="2962570"/>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grpSp>
          <p:nvGrpSpPr>
            <p:cNvPr id="38" name="Group 37"/>
            <p:cNvGrpSpPr/>
            <p:nvPr/>
          </p:nvGrpSpPr>
          <p:grpSpPr>
            <a:xfrm>
              <a:off x="2514600" y="3438754"/>
              <a:ext cx="111577" cy="2733971"/>
              <a:chOff x="2514600" y="3438754"/>
              <a:chExt cx="111577" cy="2733971"/>
            </a:xfrm>
          </p:grpSpPr>
          <p:sp>
            <p:nvSpPr>
              <p:cNvPr id="43" name="Rectangle 42"/>
              <p:cNvSpPr/>
              <p:nvPr/>
            </p:nvSpPr>
            <p:spPr>
              <a:xfrm>
                <a:off x="2514600" y="3438754"/>
                <a:ext cx="111577" cy="2733971"/>
              </a:xfrm>
              <a:prstGeom prst="rect">
                <a:avLst/>
              </a:prstGeom>
              <a:solidFill>
                <a:srgbClr val="00B05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cxnSp>
            <p:nvCxnSpPr>
              <p:cNvPr id="44" name="Straight Connector 43"/>
              <p:cNvCxnSpPr/>
              <p:nvPr/>
            </p:nvCxnSpPr>
            <p:spPr>
              <a:xfrm>
                <a:off x="2626177" y="3438754"/>
                <a:ext cx="0" cy="2733971"/>
              </a:xfrm>
              <a:prstGeom prst="line">
                <a:avLst/>
              </a:prstGeom>
              <a:noFill/>
              <a:ln w="9525">
                <a:solidFill>
                  <a:srgbClr val="00B050"/>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9" name="Straight Connector 38"/>
            <p:cNvCxnSpPr/>
            <p:nvPr/>
          </p:nvCxnSpPr>
          <p:spPr>
            <a:xfrm flipV="1">
              <a:off x="2514600" y="3438754"/>
              <a:ext cx="1219200" cy="1"/>
            </a:xfrm>
            <a:prstGeom prst="line">
              <a:avLst/>
            </a:prstGeom>
            <a:noFill/>
            <a:ln w="9525">
              <a:solidFill>
                <a:srgbClr val="00B050"/>
              </a:solidFill>
            </a:ln>
          </p:spPr>
          <p:style>
            <a:lnRef idx="2">
              <a:schemeClr val="accent1">
                <a:shade val="50000"/>
              </a:schemeClr>
            </a:lnRef>
            <a:fillRef idx="1">
              <a:schemeClr val="accent1"/>
            </a:fillRef>
            <a:effectRef idx="0">
              <a:schemeClr val="accent1"/>
            </a:effectRef>
            <a:fontRef idx="minor">
              <a:schemeClr val="lt1"/>
            </a:fontRef>
          </p:style>
        </p:cxnSp>
        <p:grpSp>
          <p:nvGrpSpPr>
            <p:cNvPr id="40" name="Group 39"/>
            <p:cNvGrpSpPr/>
            <p:nvPr/>
          </p:nvGrpSpPr>
          <p:grpSpPr>
            <a:xfrm>
              <a:off x="3489747" y="3438754"/>
              <a:ext cx="244052" cy="2733971"/>
              <a:chOff x="3489747" y="3438754"/>
              <a:chExt cx="244052" cy="2733971"/>
            </a:xfrm>
          </p:grpSpPr>
          <p:sp>
            <p:nvSpPr>
              <p:cNvPr id="41" name="Rectangle 40"/>
              <p:cNvSpPr/>
              <p:nvPr/>
            </p:nvSpPr>
            <p:spPr>
              <a:xfrm>
                <a:off x="3489747" y="3438754"/>
                <a:ext cx="244052" cy="2733971"/>
              </a:xfrm>
              <a:prstGeom prst="rect">
                <a:avLst/>
              </a:prstGeom>
              <a:solidFill>
                <a:srgbClr val="00B05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cxnSp>
            <p:nvCxnSpPr>
              <p:cNvPr id="42" name="Straight Connector 41"/>
              <p:cNvCxnSpPr/>
              <p:nvPr/>
            </p:nvCxnSpPr>
            <p:spPr>
              <a:xfrm>
                <a:off x="3489748" y="3438754"/>
                <a:ext cx="0" cy="2733970"/>
              </a:xfrm>
              <a:prstGeom prst="line">
                <a:avLst/>
              </a:prstGeom>
              <a:noFill/>
              <a:ln w="9525">
                <a:solidFill>
                  <a:srgbClr val="00B050"/>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4"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natural </a:t>
            </a:r>
            <a:r>
              <a:rPr lang="en-US" sz="5400" dirty="0" smtClean="0">
                <a:solidFill>
                  <a:schemeClr val="bg1"/>
                </a:solidFill>
                <a:latin typeface="Segoe UI Light" pitchFamily="34" charset="0"/>
                <a:ea typeface="Segoe UI" pitchFamily="34" charset="0"/>
                <a:cs typeface="Segoe UI" pitchFamily="34" charset="0"/>
              </a:rPr>
              <a:t>water use</a:t>
            </a:r>
            <a:endParaRPr lang="en-US" sz="7200" dirty="0">
              <a:solidFill>
                <a:schemeClr val="bg1"/>
              </a:solidFill>
              <a:latin typeface="Segoe UI Light" pitchFamily="34" charset="0"/>
              <a:ea typeface="Segoe UI" pitchFamily="34" charset="0"/>
              <a:cs typeface="Segoe UI" pitchFamily="34" charset="0"/>
            </a:endParaRPr>
          </a:p>
        </p:txBody>
      </p:sp>
      <p:grpSp>
        <p:nvGrpSpPr>
          <p:cNvPr id="24" name="Group 23"/>
          <p:cNvGrpSpPr/>
          <p:nvPr/>
        </p:nvGrpSpPr>
        <p:grpSpPr>
          <a:xfrm>
            <a:off x="-225552" y="1828796"/>
            <a:ext cx="9266035" cy="3581404"/>
            <a:chOff x="-225552" y="1066801"/>
            <a:chExt cx="9266035" cy="3581404"/>
          </a:xfrm>
        </p:grpSpPr>
        <p:sp>
          <p:nvSpPr>
            <p:cNvPr id="6" name="Freeform 5"/>
            <p:cNvSpPr/>
            <p:nvPr/>
          </p:nvSpPr>
          <p:spPr>
            <a:xfrm>
              <a:off x="569343" y="1082166"/>
              <a:ext cx="8471140" cy="332310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7" name="Group 6"/>
            <p:cNvGrpSpPr/>
            <p:nvPr/>
          </p:nvGrpSpPr>
          <p:grpSpPr>
            <a:xfrm>
              <a:off x="-225552" y="1066803"/>
              <a:ext cx="9145265" cy="2933186"/>
              <a:chOff x="-225552" y="822837"/>
              <a:chExt cx="9145265" cy="3007617"/>
            </a:xfrm>
          </p:grpSpPr>
          <p:cxnSp>
            <p:nvCxnSpPr>
              <p:cNvPr id="8" name="Straight Connector 7"/>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10" name="TextBox 9"/>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11" name="TextBox 10"/>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12" name="Straight Connector 11"/>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4" name="TextBox 13"/>
            <p:cNvSpPr txBox="1"/>
            <p:nvPr/>
          </p:nvSpPr>
          <p:spPr>
            <a:xfrm rot="16200000">
              <a:off x="-1636068" y="2626670"/>
              <a:ext cx="3581404"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 (psi)</a:t>
              </a:r>
            </a:p>
          </p:txBody>
        </p:sp>
      </p:grpSp>
      <p:grpSp>
        <p:nvGrpSpPr>
          <p:cNvPr id="25" name="Group 24"/>
          <p:cNvGrpSpPr/>
          <p:nvPr/>
        </p:nvGrpSpPr>
        <p:grpSpPr>
          <a:xfrm>
            <a:off x="1219200" y="2084179"/>
            <a:ext cx="3581402" cy="3173615"/>
            <a:chOff x="609600" y="3225395"/>
            <a:chExt cx="1476703" cy="2962570"/>
          </a:xfrm>
        </p:grpSpPr>
        <p:sp>
          <p:nvSpPr>
            <p:cNvPr id="26" name="Rectangle 25"/>
            <p:cNvSpPr/>
            <p:nvPr/>
          </p:nvSpPr>
          <p:spPr>
            <a:xfrm>
              <a:off x="892373" y="3453994"/>
              <a:ext cx="942576"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27" name="Rectangle 26"/>
            <p:cNvSpPr/>
            <p:nvPr/>
          </p:nvSpPr>
          <p:spPr>
            <a:xfrm>
              <a:off x="609600" y="3225395"/>
              <a:ext cx="1476702" cy="228600"/>
            </a:xfrm>
            <a:prstGeom prst="rect">
              <a:avLst/>
            </a:prstGeom>
            <a:solidFill>
              <a:srgbClr val="FFFF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solidFill>
                    <a:schemeClr val="tx1"/>
                  </a:solidFill>
                  <a:latin typeface="Segoe Condensed" charset="0"/>
                </a:rPr>
                <a:t>k</a:t>
              </a:r>
              <a:r>
                <a:rPr lang="en-US" sz="1600" b="1" dirty="0" smtClean="0">
                  <a:solidFill>
                    <a:schemeClr val="tx1"/>
                  </a:solidFill>
                  <a:latin typeface="Segoe Condensed" charset="0"/>
                </a:rPr>
                <a:t>itchen sink</a:t>
              </a:r>
              <a:endParaRPr lang="en-US" sz="1600" b="1" dirty="0">
                <a:solidFill>
                  <a:schemeClr val="tx1"/>
                </a:solidFill>
                <a:latin typeface="Segoe Condensed" charset="0"/>
              </a:endParaRPr>
            </a:p>
          </p:txBody>
        </p:sp>
        <p:sp>
          <p:nvSpPr>
            <p:cNvPr id="28" name="Rectangle 27"/>
            <p:cNvSpPr/>
            <p:nvPr/>
          </p:nvSpPr>
          <p:spPr>
            <a:xfrm>
              <a:off x="609600" y="3453994"/>
              <a:ext cx="282773"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sp>
          <p:nvSpPr>
            <p:cNvPr id="29" name="Rectangle 28"/>
            <p:cNvSpPr/>
            <p:nvPr/>
          </p:nvSpPr>
          <p:spPr>
            <a:xfrm>
              <a:off x="1834949" y="3453994"/>
              <a:ext cx="251354"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sp>
          <p:nvSpPr>
            <p:cNvPr id="30" name="Rectangle 29"/>
            <p:cNvSpPr/>
            <p:nvPr/>
          </p:nvSpPr>
          <p:spPr>
            <a:xfrm>
              <a:off x="609600" y="3225395"/>
              <a:ext cx="1476702"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cxnSp>
          <p:nvCxnSpPr>
            <p:cNvPr id="31" name="Straight Connector 30"/>
            <p:cNvCxnSpPr/>
            <p:nvPr/>
          </p:nvCxnSpPr>
          <p:spPr>
            <a:xfrm>
              <a:off x="892373" y="345399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32" name="Straight Connector 31"/>
            <p:cNvCxnSpPr/>
            <p:nvPr/>
          </p:nvCxnSpPr>
          <p:spPr>
            <a:xfrm flipV="1">
              <a:off x="609600" y="3453994"/>
              <a:ext cx="1476702"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33" name="Straight Connector 32"/>
            <p:cNvCxnSpPr/>
            <p:nvPr/>
          </p:nvCxnSpPr>
          <p:spPr>
            <a:xfrm>
              <a:off x="1834949" y="3453995"/>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6" name="Group 55"/>
          <p:cNvGrpSpPr/>
          <p:nvPr/>
        </p:nvGrpSpPr>
        <p:grpSpPr>
          <a:xfrm>
            <a:off x="5294136" y="2098872"/>
            <a:ext cx="1563863" cy="3158922"/>
            <a:chOff x="2514600" y="3210155"/>
            <a:chExt cx="1219200" cy="2962570"/>
          </a:xfrm>
        </p:grpSpPr>
        <p:sp>
          <p:nvSpPr>
            <p:cNvPr id="57" name="Rectangle 56"/>
            <p:cNvSpPr/>
            <p:nvPr/>
          </p:nvSpPr>
          <p:spPr>
            <a:xfrm>
              <a:off x="2892075" y="3438754"/>
              <a:ext cx="604101"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58" name="Rectangle 57"/>
            <p:cNvSpPr/>
            <p:nvPr/>
          </p:nvSpPr>
          <p:spPr>
            <a:xfrm>
              <a:off x="2514600" y="3210155"/>
              <a:ext cx="1219200" cy="228600"/>
            </a:xfrm>
            <a:prstGeom prst="rect">
              <a:avLst/>
            </a:prstGeom>
            <a:solidFill>
              <a:srgbClr val="FFFF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solidFill>
                    <a:schemeClr val="tx1"/>
                  </a:solidFill>
                  <a:latin typeface="Segoe Condensed" charset="0"/>
                </a:rPr>
                <a:t>k</a:t>
              </a:r>
              <a:r>
                <a:rPr lang="en-US" sz="1600" b="1" dirty="0" smtClean="0">
                  <a:solidFill>
                    <a:schemeClr val="tx1"/>
                  </a:solidFill>
                  <a:latin typeface="Segoe Condensed" charset="0"/>
                </a:rPr>
                <a:t>itchen sink</a:t>
              </a:r>
              <a:endParaRPr lang="en-US" sz="1600" b="1" dirty="0">
                <a:solidFill>
                  <a:schemeClr val="tx1"/>
                </a:solidFill>
                <a:latin typeface="Segoe Condensed" charset="0"/>
              </a:endParaRPr>
            </a:p>
          </p:txBody>
        </p:sp>
        <p:sp>
          <p:nvSpPr>
            <p:cNvPr id="59" name="Rectangle 58"/>
            <p:cNvSpPr/>
            <p:nvPr/>
          </p:nvSpPr>
          <p:spPr>
            <a:xfrm>
              <a:off x="2514600" y="3210155"/>
              <a:ext cx="1219200" cy="2962570"/>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grpSp>
          <p:nvGrpSpPr>
            <p:cNvPr id="60" name="Group 59"/>
            <p:cNvGrpSpPr/>
            <p:nvPr/>
          </p:nvGrpSpPr>
          <p:grpSpPr>
            <a:xfrm>
              <a:off x="2514600" y="3438754"/>
              <a:ext cx="377475" cy="2733971"/>
              <a:chOff x="2514600" y="3438754"/>
              <a:chExt cx="377475" cy="2733971"/>
            </a:xfrm>
          </p:grpSpPr>
          <p:sp>
            <p:nvSpPr>
              <p:cNvPr id="65" name="Rectangle 64"/>
              <p:cNvSpPr/>
              <p:nvPr/>
            </p:nvSpPr>
            <p:spPr>
              <a:xfrm>
                <a:off x="2514600" y="3438754"/>
                <a:ext cx="377475"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66" name="Straight Connector 65"/>
              <p:cNvCxnSpPr/>
              <p:nvPr/>
            </p:nvCxnSpPr>
            <p:spPr>
              <a:xfrm>
                <a:off x="2892075" y="343875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61" name="Straight Connector 60"/>
            <p:cNvCxnSpPr/>
            <p:nvPr/>
          </p:nvCxnSpPr>
          <p:spPr>
            <a:xfrm flipV="1">
              <a:off x="2514600" y="3438754"/>
              <a:ext cx="1219200"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nvGrpSpPr>
            <p:cNvPr id="62" name="Group 61"/>
            <p:cNvGrpSpPr/>
            <p:nvPr/>
          </p:nvGrpSpPr>
          <p:grpSpPr>
            <a:xfrm>
              <a:off x="3496176" y="3438754"/>
              <a:ext cx="237624" cy="2733971"/>
              <a:chOff x="3496176" y="3438754"/>
              <a:chExt cx="237624" cy="2733971"/>
            </a:xfrm>
          </p:grpSpPr>
          <p:sp>
            <p:nvSpPr>
              <p:cNvPr id="63" name="Rectangle 62"/>
              <p:cNvSpPr/>
              <p:nvPr/>
            </p:nvSpPr>
            <p:spPr>
              <a:xfrm>
                <a:off x="3496176" y="3438754"/>
                <a:ext cx="237624"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64" name="Straight Connector 63"/>
              <p:cNvCxnSpPr/>
              <p:nvPr/>
            </p:nvCxnSpPr>
            <p:spPr>
              <a:xfrm>
                <a:off x="3496176" y="3438754"/>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45" name="Group 44"/>
          <p:cNvGrpSpPr/>
          <p:nvPr/>
        </p:nvGrpSpPr>
        <p:grpSpPr>
          <a:xfrm>
            <a:off x="4055852" y="2368946"/>
            <a:ext cx="1206260" cy="2888847"/>
            <a:chOff x="2514600" y="3210155"/>
            <a:chExt cx="1219200" cy="2962570"/>
          </a:xfrm>
        </p:grpSpPr>
        <p:sp>
          <p:nvSpPr>
            <p:cNvPr id="46" name="Rectangle 45"/>
            <p:cNvSpPr/>
            <p:nvPr/>
          </p:nvSpPr>
          <p:spPr>
            <a:xfrm>
              <a:off x="2634521" y="3438754"/>
              <a:ext cx="798002" cy="2733971"/>
            </a:xfrm>
            <a:prstGeom prst="rect">
              <a:avLst/>
            </a:prstGeom>
            <a:solidFill>
              <a:schemeClr val="accent6">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47" name="Rectangle 46"/>
            <p:cNvSpPr/>
            <p:nvPr/>
          </p:nvSpPr>
          <p:spPr>
            <a:xfrm>
              <a:off x="2514600" y="3210155"/>
              <a:ext cx="1219200" cy="228600"/>
            </a:xfrm>
            <a:prstGeom prst="rect">
              <a:avLst/>
            </a:prstGeom>
            <a:solidFill>
              <a:schemeClr val="accent6">
                <a:alpha val="9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smtClean="0">
                  <a:solidFill>
                    <a:schemeClr val="tx1"/>
                  </a:solidFill>
                  <a:latin typeface="Segoe Condensed" charset="0"/>
                </a:rPr>
                <a:t>bathroom sink</a:t>
              </a:r>
              <a:endParaRPr lang="en-US" sz="1600" b="1" dirty="0">
                <a:solidFill>
                  <a:schemeClr val="tx1"/>
                </a:solidFill>
                <a:latin typeface="Segoe Condensed" charset="0"/>
              </a:endParaRPr>
            </a:p>
          </p:txBody>
        </p:sp>
        <p:sp>
          <p:nvSpPr>
            <p:cNvPr id="48" name="Rectangle 47"/>
            <p:cNvSpPr/>
            <p:nvPr/>
          </p:nvSpPr>
          <p:spPr>
            <a:xfrm>
              <a:off x="2514600" y="3210155"/>
              <a:ext cx="1219200" cy="2962570"/>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grpSp>
          <p:nvGrpSpPr>
            <p:cNvPr id="49" name="Group 48"/>
            <p:cNvGrpSpPr/>
            <p:nvPr/>
          </p:nvGrpSpPr>
          <p:grpSpPr>
            <a:xfrm>
              <a:off x="2514600" y="3438754"/>
              <a:ext cx="120044" cy="2733971"/>
              <a:chOff x="2514600" y="3438754"/>
              <a:chExt cx="120044" cy="2733971"/>
            </a:xfrm>
          </p:grpSpPr>
          <p:sp>
            <p:nvSpPr>
              <p:cNvPr id="54" name="Rectangle 53"/>
              <p:cNvSpPr/>
              <p:nvPr/>
            </p:nvSpPr>
            <p:spPr>
              <a:xfrm>
                <a:off x="2514600" y="3438754"/>
                <a:ext cx="119921" cy="2733971"/>
              </a:xfrm>
              <a:prstGeom prst="rect">
                <a:avLst/>
              </a:prstGeom>
              <a:solidFill>
                <a:schemeClr val="accent6">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55" name="Straight Connector 54"/>
              <p:cNvCxnSpPr/>
              <p:nvPr/>
            </p:nvCxnSpPr>
            <p:spPr>
              <a:xfrm>
                <a:off x="2634644" y="3438754"/>
                <a:ext cx="0" cy="273397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50" name="Group 49"/>
            <p:cNvGrpSpPr/>
            <p:nvPr/>
          </p:nvGrpSpPr>
          <p:grpSpPr>
            <a:xfrm>
              <a:off x="3432523" y="3438754"/>
              <a:ext cx="301277" cy="2733971"/>
              <a:chOff x="3432523" y="3438754"/>
              <a:chExt cx="301277" cy="2733971"/>
            </a:xfrm>
          </p:grpSpPr>
          <p:sp>
            <p:nvSpPr>
              <p:cNvPr id="52" name="Rectangle 51"/>
              <p:cNvSpPr/>
              <p:nvPr/>
            </p:nvSpPr>
            <p:spPr>
              <a:xfrm>
                <a:off x="3433997" y="3438754"/>
                <a:ext cx="299803" cy="2733971"/>
              </a:xfrm>
              <a:prstGeom prst="rect">
                <a:avLst/>
              </a:prstGeom>
              <a:solidFill>
                <a:schemeClr val="accent6">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53" name="Straight Connector 52"/>
              <p:cNvCxnSpPr/>
              <p:nvPr/>
            </p:nvCxnSpPr>
            <p:spPr>
              <a:xfrm>
                <a:off x="3432523" y="3438754"/>
                <a:ext cx="0" cy="2733970"/>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51" name="Straight Connector 50"/>
            <p:cNvCxnSpPr/>
            <p:nvPr/>
          </p:nvCxnSpPr>
          <p:spPr>
            <a:xfrm flipV="1">
              <a:off x="2514600" y="3438754"/>
              <a:ext cx="1219200" cy="1"/>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spTree>
    <p:extLst>
      <p:ext uri="{BB962C8B-B14F-4D97-AF65-F5344CB8AC3E}">
        <p14:creationId xmlns:p14="http://schemas.microsoft.com/office/powerpoint/2010/main" val="3732029720"/>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wipe(left)">
                                      <p:cBhvr>
                                        <p:cTn id="7" dur="500"/>
                                        <p:tgtEl>
                                          <p:spTgt spid="2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par>
                          <p:cTn id="13" fill="hold">
                            <p:stCondLst>
                              <p:cond delay="500"/>
                            </p:stCondLst>
                            <p:childTnLst>
                              <p:par>
                                <p:cTn id="14" presetID="22" presetClass="entr" presetSubtype="8" fill="hold" nodeType="afterEffect">
                                  <p:stCondLst>
                                    <p:cond delay="0"/>
                                  </p:stCondLst>
                                  <p:childTnLst>
                                    <p:set>
                                      <p:cBhvr>
                                        <p:cTn id="15" dur="1" fill="hold">
                                          <p:stCondLst>
                                            <p:cond delay="0"/>
                                          </p:stCondLst>
                                        </p:cTn>
                                        <p:tgtEl>
                                          <p:spTgt spid="56"/>
                                        </p:tgtEl>
                                        <p:attrNameLst>
                                          <p:attrName>style.visibility</p:attrName>
                                        </p:attrNameLst>
                                      </p:cBhvr>
                                      <p:to>
                                        <p:strVal val="visible"/>
                                      </p:to>
                                    </p:set>
                                    <p:animEffect transition="in" filter="wipe(left)">
                                      <p:cBhvr>
                                        <p:cTn id="16" dur="500"/>
                                        <p:tgtEl>
                                          <p:spTgt spid="56"/>
                                        </p:tgtEl>
                                      </p:cBhvr>
                                    </p:animEffect>
                                  </p:childTnLst>
                                </p:cTn>
                              </p:par>
                            </p:childTnLst>
                          </p:cTn>
                        </p:par>
                        <p:par>
                          <p:cTn id="17" fill="hold">
                            <p:stCondLst>
                              <p:cond delay="1000"/>
                            </p:stCondLst>
                            <p:childTnLst>
                              <p:par>
                                <p:cTn id="18" presetID="22" presetClass="entr" presetSubtype="8" fill="hold" nodeType="afterEffect">
                                  <p:stCondLst>
                                    <p:cond delay="500"/>
                                  </p:stCondLst>
                                  <p:childTnLst>
                                    <p:set>
                                      <p:cBhvr>
                                        <p:cTn id="19" dur="1" fill="hold">
                                          <p:stCondLst>
                                            <p:cond delay="0"/>
                                          </p:stCondLst>
                                        </p:cTn>
                                        <p:tgtEl>
                                          <p:spTgt spid="45"/>
                                        </p:tgtEl>
                                        <p:attrNameLst>
                                          <p:attrName>style.visibility</p:attrName>
                                        </p:attrNameLst>
                                      </p:cBhvr>
                                      <p:to>
                                        <p:strVal val="visible"/>
                                      </p:to>
                                    </p:set>
                                    <p:animEffect transition="in" filter="wipe(left)">
                                      <p:cBhvr>
                                        <p:cTn id="20" dur="500"/>
                                        <p:tgtEl>
                                          <p:spTgt spid="45"/>
                                        </p:tgtEl>
                                      </p:cBhvr>
                                    </p:animEffect>
                                  </p:childTnLst>
                                </p:cTn>
                              </p:par>
                            </p:childTnLst>
                          </p:cTn>
                        </p:par>
                        <p:par>
                          <p:cTn id="21" fill="hold">
                            <p:stCondLst>
                              <p:cond delay="2000"/>
                            </p:stCondLst>
                            <p:childTnLst>
                              <p:par>
                                <p:cTn id="22" presetID="22" presetClass="entr" presetSubtype="8" fill="hold" nodeType="afterEffect">
                                  <p:stCondLst>
                                    <p:cond delay="500"/>
                                  </p:stCondLst>
                                  <p:childTnLst>
                                    <p:set>
                                      <p:cBhvr>
                                        <p:cTn id="23" dur="1" fill="hold">
                                          <p:stCondLst>
                                            <p:cond delay="0"/>
                                          </p:stCondLst>
                                        </p:cTn>
                                        <p:tgtEl>
                                          <p:spTgt spid="34"/>
                                        </p:tgtEl>
                                        <p:attrNameLst>
                                          <p:attrName>style.visibility</p:attrName>
                                        </p:attrNameLst>
                                      </p:cBhvr>
                                      <p:to>
                                        <p:strVal val="visible"/>
                                      </p:to>
                                    </p:set>
                                    <p:animEffect transition="in" filter="wipe(left)">
                                      <p:cBhvr>
                                        <p:cTn id="24"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a:stretch/>
        </p:blipFill>
        <p:spPr>
          <a:xfrm>
            <a:off x="457200" y="2553084"/>
            <a:ext cx="8458200" cy="1828800"/>
          </a:xfrm>
          <a:prstGeom prst="rect">
            <a:avLst/>
          </a:prstGeom>
        </p:spPr>
      </p:pic>
      <p:grpSp>
        <p:nvGrpSpPr>
          <p:cNvPr id="8" name="Group 7"/>
          <p:cNvGrpSpPr/>
          <p:nvPr/>
        </p:nvGrpSpPr>
        <p:grpSpPr>
          <a:xfrm>
            <a:off x="-76200" y="1490922"/>
            <a:ext cx="3048000" cy="1064570"/>
            <a:chOff x="60385" y="1526232"/>
            <a:chExt cx="3048000" cy="1064570"/>
          </a:xfrm>
        </p:grpSpPr>
        <p:sp>
          <p:nvSpPr>
            <p:cNvPr id="6" name="Left Brace 5"/>
            <p:cNvSpPr/>
            <p:nvPr/>
          </p:nvSpPr>
          <p:spPr>
            <a:xfrm rot="5400000">
              <a:off x="1355784" y="1380227"/>
              <a:ext cx="457202" cy="1963947"/>
            </a:xfrm>
            <a:prstGeom prst="leftBrace">
              <a:avLst>
                <a:gd name="adj1" fmla="val 0"/>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TextBox 6"/>
            <p:cNvSpPr txBox="1"/>
            <p:nvPr/>
          </p:nvSpPr>
          <p:spPr>
            <a:xfrm>
              <a:off x="60385" y="1526232"/>
              <a:ext cx="3048000" cy="461665"/>
            </a:xfrm>
            <a:prstGeom prst="rect">
              <a:avLst/>
            </a:prstGeom>
            <a:noFill/>
          </p:spPr>
          <p:txBody>
            <a:bodyPr wrap="square" rtlCol="0">
              <a:spAutoFit/>
            </a:bodyPr>
            <a:lstStyle/>
            <a:p>
              <a:pPr algn="ctr"/>
              <a:r>
                <a:rPr lang="en-US" sz="2400" dirty="0" smtClean="0">
                  <a:solidFill>
                    <a:schemeClr val="bg1">
                      <a:lumMod val="95000"/>
                    </a:schemeClr>
                  </a:solidFill>
                  <a:latin typeface="Segoe UI Light" pitchFamily="34" charset="0"/>
                </a:rPr>
                <a:t>signal</a:t>
              </a:r>
            </a:p>
          </p:txBody>
        </p:sp>
      </p:grpSp>
      <p:grpSp>
        <p:nvGrpSpPr>
          <p:cNvPr id="9" name="Group 8"/>
          <p:cNvGrpSpPr/>
          <p:nvPr/>
        </p:nvGrpSpPr>
        <p:grpSpPr>
          <a:xfrm>
            <a:off x="2501709" y="1490922"/>
            <a:ext cx="6413691" cy="1064570"/>
            <a:chOff x="-1311215" y="1526232"/>
            <a:chExt cx="5867400" cy="1064570"/>
          </a:xfrm>
        </p:grpSpPr>
        <p:sp>
          <p:nvSpPr>
            <p:cNvPr id="10" name="Left Brace 9"/>
            <p:cNvSpPr/>
            <p:nvPr/>
          </p:nvSpPr>
          <p:spPr>
            <a:xfrm rot="5400000">
              <a:off x="1393884" y="-571499"/>
              <a:ext cx="457202" cy="5867400"/>
            </a:xfrm>
            <a:prstGeom prst="leftBrace">
              <a:avLst>
                <a:gd name="adj1" fmla="val 0"/>
                <a:gd name="adj2" fmla="val 50000"/>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 name="TextBox 10"/>
            <p:cNvSpPr txBox="1"/>
            <p:nvPr/>
          </p:nvSpPr>
          <p:spPr>
            <a:xfrm>
              <a:off x="98485" y="1526232"/>
              <a:ext cx="3048000" cy="461665"/>
            </a:xfrm>
            <a:prstGeom prst="rect">
              <a:avLst/>
            </a:prstGeom>
            <a:noFill/>
          </p:spPr>
          <p:txBody>
            <a:bodyPr wrap="square" rtlCol="0">
              <a:spAutoFit/>
            </a:bodyPr>
            <a:lstStyle/>
            <a:p>
              <a:pPr algn="ctr"/>
              <a:r>
                <a:rPr lang="en-US" sz="2400" dirty="0" smtClean="0">
                  <a:solidFill>
                    <a:schemeClr val="bg1">
                      <a:lumMod val="95000"/>
                    </a:schemeClr>
                  </a:solidFill>
                  <a:latin typeface="Segoe UI Light" pitchFamily="34" charset="0"/>
                </a:rPr>
                <a:t>behavior</a:t>
              </a:r>
            </a:p>
          </p:txBody>
        </p:sp>
      </p:grpSp>
      <p:sp>
        <p:nvSpPr>
          <p:cNvPr id="12" name="Rectangle 11"/>
          <p:cNvSpPr/>
          <p:nvPr/>
        </p:nvSpPr>
        <p:spPr>
          <a:xfrm>
            <a:off x="381000" y="3600190"/>
            <a:ext cx="2057400" cy="762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2362200" y="3625969"/>
            <a:ext cx="2136475" cy="762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498675" y="3631722"/>
            <a:ext cx="1368725" cy="762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831456" y="3670538"/>
            <a:ext cx="3083944" cy="762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2475571" y="1490922"/>
            <a:ext cx="6516030" cy="3157278"/>
          </a:xfrm>
          <a:prstGeom prst="rect">
            <a:avLst/>
          </a:prstGeom>
          <a:solidFill>
            <a:schemeClr val="tx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err="1">
                <a:solidFill>
                  <a:schemeClr val="bg1"/>
                </a:solidFill>
                <a:latin typeface="Segoe UI Semibold" pitchFamily="34" charset="0"/>
                <a:ea typeface="Segoe UI" pitchFamily="34" charset="0"/>
                <a:cs typeface="Segoe UI" pitchFamily="34" charset="0"/>
              </a:rPr>
              <a:t>b</a:t>
            </a:r>
            <a:r>
              <a:rPr lang="en-US" sz="5400" dirty="0" err="1" smtClean="0">
                <a:solidFill>
                  <a:schemeClr val="bg1"/>
                </a:solidFill>
                <a:latin typeface="Segoe UI Semibold" pitchFamily="34" charset="0"/>
                <a:ea typeface="Segoe UI" pitchFamily="34" charset="0"/>
                <a:cs typeface="Segoe UI" pitchFamily="34" charset="0"/>
              </a:rPr>
              <a:t>ayesian</a:t>
            </a:r>
            <a:r>
              <a:rPr lang="en-US" sz="5400" dirty="0" smtClean="0">
                <a:solidFill>
                  <a:schemeClr val="bg1"/>
                </a:solidFill>
                <a:latin typeface="Segoe UI Semibold" pitchFamily="34" charset="0"/>
                <a:ea typeface="Segoe UI" pitchFamily="34" charset="0"/>
                <a:cs typeface="Segoe UI" pitchFamily="34" charset="0"/>
              </a:rPr>
              <a:t> </a:t>
            </a:r>
            <a:r>
              <a:rPr lang="en-US" sz="5400" dirty="0" smtClean="0">
                <a:solidFill>
                  <a:schemeClr val="bg1"/>
                </a:solidFill>
                <a:latin typeface="Segoe UI Light" pitchFamily="34" charset="0"/>
                <a:ea typeface="Segoe UI" pitchFamily="34" charset="0"/>
                <a:cs typeface="Segoe UI" pitchFamily="34" charset="0"/>
              </a:rPr>
              <a:t>inference</a:t>
            </a:r>
            <a:endParaRPr lang="en-US" sz="7200" dirty="0">
              <a:solidFill>
                <a:schemeClr val="bg1"/>
              </a:solidFill>
              <a:latin typeface="Segoe UI Light" pitchFamily="34" charset="0"/>
              <a:ea typeface="Segoe UI" pitchFamily="34" charset="0"/>
              <a:cs typeface="Segoe UI" pitchFamily="34" charset="0"/>
            </a:endParaRPr>
          </a:p>
        </p:txBody>
      </p:sp>
    </p:spTree>
    <p:extLst>
      <p:ext uri="{BB962C8B-B14F-4D97-AF65-F5344CB8AC3E}">
        <p14:creationId xmlns:p14="http://schemas.microsoft.com/office/powerpoint/2010/main" val="1714393711"/>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dissolv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500"/>
                                        <p:tgtEl>
                                          <p:spTgt spid="12"/>
                                        </p:tgtEl>
                                      </p:cBhvr>
                                    </p:animEffect>
                                    <p:set>
                                      <p:cBhvr>
                                        <p:cTn id="12" dur="1" fill="hold">
                                          <p:stCondLst>
                                            <p:cond delay="4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500"/>
                                        <p:tgtEl>
                                          <p:spTgt spid="13"/>
                                        </p:tgtEl>
                                      </p:cBhvr>
                                    </p:animEffect>
                                    <p:set>
                                      <p:cBhvr>
                                        <p:cTn id="17" dur="1" fill="hold">
                                          <p:stCondLst>
                                            <p:cond delay="4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14"/>
                                        </p:tgtEl>
                                      </p:cBhvr>
                                    </p:animEffect>
                                    <p:set>
                                      <p:cBhvr>
                                        <p:cTn id="22" dur="1" fill="hold">
                                          <p:stCondLst>
                                            <p:cond delay="499"/>
                                          </p:stCondLst>
                                        </p:cTn>
                                        <p:tgtEl>
                                          <p:spTgt spid="14"/>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500"/>
                                        <p:tgtEl>
                                          <p:spTgt spid="15"/>
                                        </p:tgtEl>
                                      </p:cBhvr>
                                    </p:animEffect>
                                    <p:set>
                                      <p:cBhvr>
                                        <p:cTn id="27" dur="1" fill="hold">
                                          <p:stCondLst>
                                            <p:cond delay="499"/>
                                          </p:stCondLst>
                                        </p:cTn>
                                        <p:tgtEl>
                                          <p:spTgt spid="15"/>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8"/>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9"/>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6"/>
                                        </p:tgtEl>
                                        <p:attrNameLst>
                                          <p:attrName>style.visibility</p:attrName>
                                        </p:attrNameLst>
                                      </p:cBhvr>
                                      <p:to>
                                        <p:strVal val="visible"/>
                                      </p:to>
                                    </p:set>
                                    <p:animEffect transition="in" filter="fade">
                                      <p:cBhvr>
                                        <p:cTn id="40"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Group 50"/>
          <p:cNvGrpSpPr/>
          <p:nvPr/>
        </p:nvGrpSpPr>
        <p:grpSpPr>
          <a:xfrm>
            <a:off x="5622428" y="3184525"/>
            <a:ext cx="3481387" cy="1920875"/>
            <a:chOff x="13106400" y="217027"/>
            <a:chExt cx="3481387" cy="1920875"/>
          </a:xfrm>
        </p:grpSpPr>
        <p:pic>
          <p:nvPicPr>
            <p:cNvPr id="52"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extBox 52"/>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29" name="TextBox 28"/>
          <p:cNvSpPr txBox="1"/>
          <p:nvPr/>
        </p:nvSpPr>
        <p:spPr>
          <a:xfrm>
            <a:off x="51759" y="106680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25"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template matching</a:t>
            </a:r>
            <a:endParaRPr lang="en-US" sz="7200" dirty="0">
              <a:solidFill>
                <a:schemeClr val="bg1"/>
              </a:solidFill>
              <a:latin typeface="Segoe UI Light" pitchFamily="34" charset="0"/>
              <a:ea typeface="Segoe UI" pitchFamily="34" charset="0"/>
              <a:cs typeface="Segoe UI" pitchFamily="34" charset="0"/>
            </a:endParaRPr>
          </a:p>
        </p:txBody>
      </p:sp>
      <p:grpSp>
        <p:nvGrpSpPr>
          <p:cNvPr id="11" name="Group 10"/>
          <p:cNvGrpSpPr/>
          <p:nvPr/>
        </p:nvGrpSpPr>
        <p:grpSpPr>
          <a:xfrm>
            <a:off x="710831" y="3781245"/>
            <a:ext cx="4546969" cy="1830350"/>
            <a:chOff x="710831" y="3933645"/>
            <a:chExt cx="4546969" cy="1830350"/>
          </a:xfrm>
        </p:grpSpPr>
        <p:sp>
          <p:nvSpPr>
            <p:cNvPr id="9" name="Freeform 8"/>
            <p:cNvSpPr/>
            <p:nvPr/>
          </p:nvSpPr>
          <p:spPr>
            <a:xfrm>
              <a:off x="2277374" y="3933645"/>
              <a:ext cx="2018581" cy="720878"/>
            </a:xfrm>
            <a:custGeom>
              <a:avLst/>
              <a:gdLst>
                <a:gd name="connsiteX0" fmla="*/ 0 w 2018581"/>
                <a:gd name="connsiteY0" fmla="*/ 0 h 720878"/>
                <a:gd name="connsiteX1" fmla="*/ 828135 w 2018581"/>
                <a:gd name="connsiteY1" fmla="*/ 707366 h 720878"/>
                <a:gd name="connsiteX2" fmla="*/ 2018581 w 2018581"/>
                <a:gd name="connsiteY2" fmla="*/ 396815 h 720878"/>
              </a:gdLst>
              <a:ahLst/>
              <a:cxnLst>
                <a:cxn ang="0">
                  <a:pos x="connsiteX0" y="connsiteY0"/>
                </a:cxn>
                <a:cxn ang="0">
                  <a:pos x="connsiteX1" y="connsiteY1"/>
                </a:cxn>
                <a:cxn ang="0">
                  <a:pos x="connsiteX2" y="connsiteY2"/>
                </a:cxn>
              </a:cxnLst>
              <a:rect l="l" t="t" r="r" b="b"/>
              <a:pathLst>
                <a:path w="2018581" h="720878">
                  <a:moveTo>
                    <a:pt x="0" y="0"/>
                  </a:moveTo>
                  <a:cubicBezTo>
                    <a:pt x="245852" y="320615"/>
                    <a:pt x="491705" y="641230"/>
                    <a:pt x="828135" y="707366"/>
                  </a:cubicBezTo>
                  <a:cubicBezTo>
                    <a:pt x="1164565" y="773502"/>
                    <a:pt x="1591573" y="585158"/>
                    <a:pt x="2018581" y="396815"/>
                  </a:cubicBezTo>
                </a:path>
              </a:pathLst>
            </a:custGeom>
            <a:ln w="76200">
              <a:solidFill>
                <a:schemeClr val="tx1">
                  <a:lumMod val="75000"/>
                  <a:lumOff val="25000"/>
                </a:scheme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prstClr val="black"/>
                </a:solidFill>
              </a:endParaRPr>
            </a:p>
          </p:txBody>
        </p:sp>
        <p:sp>
          <p:nvSpPr>
            <p:cNvPr id="10" name="TextBox 9"/>
            <p:cNvSpPr txBox="1"/>
            <p:nvPr/>
          </p:nvSpPr>
          <p:spPr>
            <a:xfrm>
              <a:off x="710831" y="4809888"/>
              <a:ext cx="4546969" cy="954107"/>
            </a:xfrm>
            <a:prstGeom prst="rect">
              <a:avLst/>
            </a:prstGeom>
            <a:noFill/>
          </p:spPr>
          <p:txBody>
            <a:bodyPr wrap="square" rtlCol="0">
              <a:spAutoFit/>
            </a:bodyPr>
            <a:lstStyle/>
            <a:p>
              <a:pPr algn="ctr"/>
              <a:r>
                <a:rPr lang="en-US" sz="2800" dirty="0">
                  <a:solidFill>
                    <a:srgbClr val="FF0000"/>
                  </a:solidFill>
                  <a:latin typeface="Segoe UI Light" pitchFamily="34" charset="0"/>
                </a:rPr>
                <a:t>c</a:t>
              </a:r>
              <a:r>
                <a:rPr lang="en-US" sz="2800" dirty="0" smtClean="0">
                  <a:solidFill>
                    <a:srgbClr val="FF0000"/>
                  </a:solidFill>
                  <a:latin typeface="Segoe UI Light" pitchFamily="34" charset="0"/>
                </a:rPr>
                <a:t>ompare across multiple signal transformations</a:t>
              </a:r>
            </a:p>
          </p:txBody>
        </p:sp>
      </p:grpSp>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29055" y="231298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29055" y="3503494"/>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29055" y="4667032"/>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229055" y="5840933"/>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3540" y="1573212"/>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80520" y="2012822"/>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13502" y="3237153"/>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5" name="Picture 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13502" y="451485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Picture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12449" y="5746292"/>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1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188287" y="230505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39" name="Picture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221269" y="3503494"/>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0" name="Picture 1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221268" y="4667032"/>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41" name="Picture 1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221267" y="5840932"/>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8" name="Group 47"/>
          <p:cNvGrpSpPr/>
          <p:nvPr/>
        </p:nvGrpSpPr>
        <p:grpSpPr>
          <a:xfrm>
            <a:off x="5314786" y="2641318"/>
            <a:ext cx="3481387" cy="1941607"/>
            <a:chOff x="13106400" y="196295"/>
            <a:chExt cx="3481387" cy="1941607"/>
          </a:xfrm>
        </p:grpSpPr>
        <p:pic>
          <p:nvPicPr>
            <p:cNvPr id="4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TextBox 49"/>
            <p:cNvSpPr txBox="1"/>
            <p:nvPr/>
          </p:nvSpPr>
          <p:spPr>
            <a:xfrm>
              <a:off x="16126122" y="196295"/>
              <a:ext cx="461665" cy="1273768"/>
            </a:xfrm>
            <a:prstGeom prst="rect">
              <a:avLst/>
            </a:prstGeom>
            <a:noFill/>
            <a:ln>
              <a:noFill/>
            </a:ln>
          </p:spPr>
          <p:txBody>
            <a:bodyPr vert="vert270" wrap="square" rtlCol="0">
              <a:spAutoFit/>
            </a:bodyPr>
            <a:lstStyle/>
            <a:p>
              <a:pPr algn="ctr"/>
              <a:r>
                <a:rPr lang="en-US" dirty="0" smtClean="0">
                  <a:solidFill>
                    <a:schemeClr val="bg1"/>
                  </a:solidFill>
                </a:rPr>
                <a:t>dishwasher</a:t>
              </a:r>
              <a:endParaRPr lang="en-US" dirty="0">
                <a:solidFill>
                  <a:schemeClr val="bg1"/>
                </a:solidFill>
              </a:endParaRPr>
            </a:p>
          </p:txBody>
        </p:sp>
      </p:grpSp>
      <p:grpSp>
        <p:nvGrpSpPr>
          <p:cNvPr id="22" name="Group 21"/>
          <p:cNvGrpSpPr/>
          <p:nvPr/>
        </p:nvGrpSpPr>
        <p:grpSpPr>
          <a:xfrm>
            <a:off x="4976813" y="1905000"/>
            <a:ext cx="3481387" cy="2162502"/>
            <a:chOff x="9448800" y="-42303"/>
            <a:chExt cx="3481387" cy="2162502"/>
          </a:xfrm>
        </p:grpSpPr>
        <p:pic>
          <p:nvPicPr>
            <p:cNvPr id="102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9448800" y="192974"/>
              <a:ext cx="3481387" cy="192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5" name="TextBox 44"/>
            <p:cNvSpPr txBox="1"/>
            <p:nvPr/>
          </p:nvSpPr>
          <p:spPr>
            <a:xfrm>
              <a:off x="12468522" y="-42303"/>
              <a:ext cx="461665" cy="1471582"/>
            </a:xfrm>
            <a:prstGeom prst="rect">
              <a:avLst/>
            </a:prstGeom>
            <a:noFill/>
            <a:ln>
              <a:noFill/>
            </a:ln>
          </p:spPr>
          <p:txBody>
            <a:bodyPr vert="vert270" wrap="square" rtlCol="0">
              <a:spAutoFit/>
            </a:bodyPr>
            <a:lstStyle/>
            <a:p>
              <a:pPr algn="ctr"/>
              <a:r>
                <a:rPr lang="en-US" dirty="0" smtClean="0">
                  <a:solidFill>
                    <a:schemeClr val="bg1"/>
                  </a:solidFill>
                </a:rPr>
                <a:t>kitchen  faucet</a:t>
              </a:r>
              <a:endParaRPr lang="en-US" dirty="0">
                <a:solidFill>
                  <a:schemeClr val="bg1"/>
                </a:solidFill>
              </a:endParaRPr>
            </a:p>
          </p:txBody>
        </p:sp>
      </p:grpSp>
      <p:grpSp>
        <p:nvGrpSpPr>
          <p:cNvPr id="23" name="Group 22"/>
          <p:cNvGrpSpPr/>
          <p:nvPr/>
        </p:nvGrpSpPr>
        <p:grpSpPr>
          <a:xfrm>
            <a:off x="4696072" y="1611110"/>
            <a:ext cx="3481387" cy="1920875"/>
            <a:chOff x="13106400" y="217027"/>
            <a:chExt cx="3481387" cy="1920875"/>
          </a:xfrm>
        </p:grpSpPr>
        <p:pic>
          <p:nvPicPr>
            <p:cNvPr id="1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TextBox 43"/>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sp>
        <p:nvSpPr>
          <p:cNvPr id="30" name="TextBox 29"/>
          <p:cNvSpPr txBox="1"/>
          <p:nvPr/>
        </p:nvSpPr>
        <p:spPr>
          <a:xfrm>
            <a:off x="4267199" y="1066800"/>
            <a:ext cx="4719145"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event library</a:t>
            </a:r>
            <a:endParaRPr lang="en-US" sz="2800" dirty="0">
              <a:solidFill>
                <a:schemeClr val="bg1">
                  <a:lumMod val="85000"/>
                </a:schemeClr>
              </a:solidFill>
              <a:latin typeface="Segoe UI Light" pitchFamily="34" charset="0"/>
            </a:endParaRPr>
          </a:p>
        </p:txBody>
      </p:sp>
    </p:spTree>
    <p:extLst>
      <p:ext uri="{BB962C8B-B14F-4D97-AF65-F5344CB8AC3E}">
        <p14:creationId xmlns:p14="http://schemas.microsoft.com/office/powerpoint/2010/main" val="1718991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childTnLst>
                                </p:cTn>
                              </p:par>
                            </p:childTnLst>
                          </p:cTn>
                        </p:par>
                        <p:par>
                          <p:cTn id="7" fill="hold">
                            <p:stCondLst>
                              <p:cond delay="0"/>
                            </p:stCondLst>
                            <p:childTnLst>
                              <p:par>
                                <p:cTn id="8" presetID="47" presetClass="entr" presetSubtype="0" fill="hold" nodeType="after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250"/>
                                        <p:tgtEl>
                                          <p:spTgt spid="23"/>
                                        </p:tgtEl>
                                      </p:cBhvr>
                                    </p:animEffect>
                                    <p:anim calcmode="lin" valueType="num">
                                      <p:cBhvr>
                                        <p:cTn id="11" dur="250" fill="hold"/>
                                        <p:tgtEl>
                                          <p:spTgt spid="23"/>
                                        </p:tgtEl>
                                        <p:attrNameLst>
                                          <p:attrName>ppt_x</p:attrName>
                                        </p:attrNameLst>
                                      </p:cBhvr>
                                      <p:tavLst>
                                        <p:tav tm="0">
                                          <p:val>
                                            <p:strVal val="#ppt_x"/>
                                          </p:val>
                                        </p:tav>
                                        <p:tav tm="100000">
                                          <p:val>
                                            <p:strVal val="#ppt_x"/>
                                          </p:val>
                                        </p:tav>
                                      </p:tavLst>
                                    </p:anim>
                                    <p:anim calcmode="lin" valueType="num">
                                      <p:cBhvr>
                                        <p:cTn id="12" dur="250" fill="hold"/>
                                        <p:tgtEl>
                                          <p:spTgt spid="23"/>
                                        </p:tgtEl>
                                        <p:attrNameLst>
                                          <p:attrName>ppt_y</p:attrName>
                                        </p:attrNameLst>
                                      </p:cBhvr>
                                      <p:tavLst>
                                        <p:tav tm="0">
                                          <p:val>
                                            <p:strVal val="#ppt_y-.1"/>
                                          </p:val>
                                        </p:tav>
                                        <p:tav tm="100000">
                                          <p:val>
                                            <p:strVal val="#ppt_y"/>
                                          </p:val>
                                        </p:tav>
                                      </p:tavLst>
                                    </p:anim>
                                  </p:childTnLst>
                                </p:cTn>
                              </p:par>
                            </p:childTnLst>
                          </p:cTn>
                        </p:par>
                        <p:par>
                          <p:cTn id="13" fill="hold">
                            <p:stCondLst>
                              <p:cond delay="250"/>
                            </p:stCondLst>
                            <p:childTnLst>
                              <p:par>
                                <p:cTn id="14" presetID="47" presetClass="entr" presetSubtype="0" fill="hold" nodeType="after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250"/>
                                        <p:tgtEl>
                                          <p:spTgt spid="22"/>
                                        </p:tgtEl>
                                      </p:cBhvr>
                                    </p:animEffect>
                                    <p:anim calcmode="lin" valueType="num">
                                      <p:cBhvr>
                                        <p:cTn id="17" dur="250" fill="hold"/>
                                        <p:tgtEl>
                                          <p:spTgt spid="22"/>
                                        </p:tgtEl>
                                        <p:attrNameLst>
                                          <p:attrName>ppt_x</p:attrName>
                                        </p:attrNameLst>
                                      </p:cBhvr>
                                      <p:tavLst>
                                        <p:tav tm="0">
                                          <p:val>
                                            <p:strVal val="#ppt_x"/>
                                          </p:val>
                                        </p:tav>
                                        <p:tav tm="100000">
                                          <p:val>
                                            <p:strVal val="#ppt_x"/>
                                          </p:val>
                                        </p:tav>
                                      </p:tavLst>
                                    </p:anim>
                                    <p:anim calcmode="lin" valueType="num">
                                      <p:cBhvr>
                                        <p:cTn id="18" dur="250" fill="hold"/>
                                        <p:tgtEl>
                                          <p:spTgt spid="22"/>
                                        </p:tgtEl>
                                        <p:attrNameLst>
                                          <p:attrName>ppt_y</p:attrName>
                                        </p:attrNameLst>
                                      </p:cBhvr>
                                      <p:tavLst>
                                        <p:tav tm="0">
                                          <p:val>
                                            <p:strVal val="#ppt_y-.1"/>
                                          </p:val>
                                        </p:tav>
                                        <p:tav tm="100000">
                                          <p:val>
                                            <p:strVal val="#ppt_y"/>
                                          </p:val>
                                        </p:tav>
                                      </p:tavLst>
                                    </p:anim>
                                  </p:childTnLst>
                                </p:cTn>
                              </p:par>
                            </p:childTnLst>
                          </p:cTn>
                        </p:par>
                        <p:par>
                          <p:cTn id="19" fill="hold">
                            <p:stCondLst>
                              <p:cond delay="500"/>
                            </p:stCondLst>
                            <p:childTnLst>
                              <p:par>
                                <p:cTn id="20" presetID="47" presetClass="entr" presetSubtype="0" fill="hold" nodeType="afterEffect">
                                  <p:stCondLst>
                                    <p:cond delay="0"/>
                                  </p:stCondLst>
                                  <p:childTnLst>
                                    <p:set>
                                      <p:cBhvr>
                                        <p:cTn id="21" dur="1" fill="hold">
                                          <p:stCondLst>
                                            <p:cond delay="0"/>
                                          </p:stCondLst>
                                        </p:cTn>
                                        <p:tgtEl>
                                          <p:spTgt spid="48"/>
                                        </p:tgtEl>
                                        <p:attrNameLst>
                                          <p:attrName>style.visibility</p:attrName>
                                        </p:attrNameLst>
                                      </p:cBhvr>
                                      <p:to>
                                        <p:strVal val="visible"/>
                                      </p:to>
                                    </p:set>
                                    <p:animEffect transition="in" filter="fade">
                                      <p:cBhvr>
                                        <p:cTn id="22" dur="250"/>
                                        <p:tgtEl>
                                          <p:spTgt spid="48"/>
                                        </p:tgtEl>
                                      </p:cBhvr>
                                    </p:animEffect>
                                    <p:anim calcmode="lin" valueType="num">
                                      <p:cBhvr>
                                        <p:cTn id="23" dur="250" fill="hold"/>
                                        <p:tgtEl>
                                          <p:spTgt spid="48"/>
                                        </p:tgtEl>
                                        <p:attrNameLst>
                                          <p:attrName>ppt_x</p:attrName>
                                        </p:attrNameLst>
                                      </p:cBhvr>
                                      <p:tavLst>
                                        <p:tav tm="0">
                                          <p:val>
                                            <p:strVal val="#ppt_x"/>
                                          </p:val>
                                        </p:tav>
                                        <p:tav tm="100000">
                                          <p:val>
                                            <p:strVal val="#ppt_x"/>
                                          </p:val>
                                        </p:tav>
                                      </p:tavLst>
                                    </p:anim>
                                    <p:anim calcmode="lin" valueType="num">
                                      <p:cBhvr>
                                        <p:cTn id="24" dur="250" fill="hold"/>
                                        <p:tgtEl>
                                          <p:spTgt spid="48"/>
                                        </p:tgtEl>
                                        <p:attrNameLst>
                                          <p:attrName>ppt_y</p:attrName>
                                        </p:attrNameLst>
                                      </p:cBhvr>
                                      <p:tavLst>
                                        <p:tav tm="0">
                                          <p:val>
                                            <p:strVal val="#ppt_y-.1"/>
                                          </p:val>
                                        </p:tav>
                                        <p:tav tm="100000">
                                          <p:val>
                                            <p:strVal val="#ppt_y"/>
                                          </p:val>
                                        </p:tav>
                                      </p:tavLst>
                                    </p:anim>
                                  </p:childTnLst>
                                </p:cTn>
                              </p:par>
                            </p:childTnLst>
                          </p:cTn>
                        </p:par>
                        <p:par>
                          <p:cTn id="25" fill="hold">
                            <p:stCondLst>
                              <p:cond delay="750"/>
                            </p:stCondLst>
                            <p:childTnLst>
                              <p:par>
                                <p:cTn id="26" presetID="47" presetClass="entr" presetSubtype="0" fill="hold" nodeType="afterEffect">
                                  <p:stCondLst>
                                    <p:cond delay="0"/>
                                  </p:stCondLst>
                                  <p:childTnLst>
                                    <p:set>
                                      <p:cBhvr>
                                        <p:cTn id="27" dur="1" fill="hold">
                                          <p:stCondLst>
                                            <p:cond delay="0"/>
                                          </p:stCondLst>
                                        </p:cTn>
                                        <p:tgtEl>
                                          <p:spTgt spid="51"/>
                                        </p:tgtEl>
                                        <p:attrNameLst>
                                          <p:attrName>style.visibility</p:attrName>
                                        </p:attrNameLst>
                                      </p:cBhvr>
                                      <p:to>
                                        <p:strVal val="visible"/>
                                      </p:to>
                                    </p:set>
                                    <p:animEffect transition="in" filter="fade">
                                      <p:cBhvr>
                                        <p:cTn id="28" dur="250"/>
                                        <p:tgtEl>
                                          <p:spTgt spid="51"/>
                                        </p:tgtEl>
                                      </p:cBhvr>
                                    </p:animEffect>
                                    <p:anim calcmode="lin" valueType="num">
                                      <p:cBhvr>
                                        <p:cTn id="29" dur="250" fill="hold"/>
                                        <p:tgtEl>
                                          <p:spTgt spid="51"/>
                                        </p:tgtEl>
                                        <p:attrNameLst>
                                          <p:attrName>ppt_x</p:attrName>
                                        </p:attrNameLst>
                                      </p:cBhvr>
                                      <p:tavLst>
                                        <p:tav tm="0">
                                          <p:val>
                                            <p:strVal val="#ppt_x"/>
                                          </p:val>
                                        </p:tav>
                                        <p:tav tm="100000">
                                          <p:val>
                                            <p:strVal val="#ppt_x"/>
                                          </p:val>
                                        </p:tav>
                                      </p:tavLst>
                                    </p:anim>
                                    <p:anim calcmode="lin" valueType="num">
                                      <p:cBhvr>
                                        <p:cTn id="30" dur="250" fill="hold"/>
                                        <p:tgtEl>
                                          <p:spTgt spid="51"/>
                                        </p:tgtEl>
                                        <p:attrNameLst>
                                          <p:attrName>ppt_y</p:attrName>
                                        </p:attrNameLst>
                                      </p:cBhvr>
                                      <p:tavLst>
                                        <p:tav tm="0">
                                          <p:val>
                                            <p:strVal val="#ppt_y-.1"/>
                                          </p:val>
                                        </p:tav>
                                        <p:tav tm="100000">
                                          <p:val>
                                            <p:strVal val="#ppt_y"/>
                                          </p:val>
                                        </p:tav>
                                      </p:tavLst>
                                    </p:anim>
                                  </p:childTnLst>
                                </p:cTn>
                              </p:par>
                            </p:childTnLst>
                          </p:cTn>
                        </p:par>
                        <p:par>
                          <p:cTn id="31" fill="hold">
                            <p:stCondLst>
                              <p:cond delay="1000"/>
                            </p:stCondLst>
                            <p:childTnLst>
                              <p:par>
                                <p:cTn id="32" presetID="22" presetClass="entr" presetSubtype="1" fill="hold" nodeType="after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wipe(up)">
                                      <p:cBhvr>
                                        <p:cTn id="34" dur="25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Box 52"/>
          <p:cNvSpPr txBox="1"/>
          <p:nvPr/>
        </p:nvSpPr>
        <p:spPr>
          <a:xfrm>
            <a:off x="51759" y="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54" name="TextBox 53"/>
          <p:cNvSpPr txBox="1"/>
          <p:nvPr/>
        </p:nvSpPr>
        <p:spPr>
          <a:xfrm>
            <a:off x="4267199" y="0"/>
            <a:ext cx="4719145"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event library</a:t>
            </a:r>
            <a:endParaRPr lang="en-US" sz="2800" dirty="0">
              <a:solidFill>
                <a:schemeClr val="bg1">
                  <a:lumMod val="85000"/>
                </a:schemeClr>
              </a:solidFill>
              <a:latin typeface="Segoe UI Light" pitchFamily="34" charset="0"/>
            </a:endParaRPr>
          </a:p>
        </p:txBody>
      </p:sp>
      <p:grpSp>
        <p:nvGrpSpPr>
          <p:cNvPr id="55" name="Group 54"/>
          <p:cNvGrpSpPr/>
          <p:nvPr/>
        </p:nvGrpSpPr>
        <p:grpSpPr>
          <a:xfrm>
            <a:off x="5365088" y="2068513"/>
            <a:ext cx="3481387" cy="1920875"/>
            <a:chOff x="13106400" y="217027"/>
            <a:chExt cx="3481387" cy="1920875"/>
          </a:xfrm>
        </p:grpSpPr>
        <p:pic>
          <p:nvPicPr>
            <p:cNvPr id="5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TextBox 56"/>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58" name="TextBox 57"/>
          <p:cNvSpPr txBox="1"/>
          <p:nvPr/>
        </p:nvSpPr>
        <p:spPr>
          <a:xfrm>
            <a:off x="51759" y="1066800"/>
            <a:ext cx="4038600"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unclassified event</a:t>
            </a:r>
            <a:endParaRPr lang="en-US" sz="2800" dirty="0">
              <a:solidFill>
                <a:prstClr val="black">
                  <a:lumMod val="50000"/>
                  <a:lumOff val="50000"/>
                </a:prstClr>
              </a:solidFill>
              <a:latin typeface="Segoe UI Light" pitchFamily="34" charset="0"/>
            </a:endParaRPr>
          </a:p>
        </p:txBody>
      </p:sp>
      <p:pic>
        <p:nvPicPr>
          <p:cNvPr id="60"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 y="457200"/>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 name="Group 60"/>
          <p:cNvGrpSpPr/>
          <p:nvPr/>
        </p:nvGrpSpPr>
        <p:grpSpPr>
          <a:xfrm>
            <a:off x="5057446" y="1525306"/>
            <a:ext cx="3481387" cy="1941607"/>
            <a:chOff x="13106400" y="196295"/>
            <a:chExt cx="3481387" cy="1941607"/>
          </a:xfrm>
        </p:grpSpPr>
        <p:pic>
          <p:nvPicPr>
            <p:cNvPr id="62"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3" name="TextBox 62"/>
            <p:cNvSpPr txBox="1"/>
            <p:nvPr/>
          </p:nvSpPr>
          <p:spPr>
            <a:xfrm>
              <a:off x="16126122" y="196295"/>
              <a:ext cx="461665" cy="1273768"/>
            </a:xfrm>
            <a:prstGeom prst="rect">
              <a:avLst/>
            </a:prstGeom>
            <a:noFill/>
            <a:ln>
              <a:noFill/>
            </a:ln>
          </p:spPr>
          <p:txBody>
            <a:bodyPr vert="vert270" wrap="square" rtlCol="0">
              <a:spAutoFit/>
            </a:bodyPr>
            <a:lstStyle/>
            <a:p>
              <a:pPr algn="ctr"/>
              <a:r>
                <a:rPr lang="en-US" dirty="0" smtClean="0">
                  <a:solidFill>
                    <a:schemeClr val="bg1"/>
                  </a:solidFill>
                </a:rPr>
                <a:t>dishwasher</a:t>
              </a:r>
              <a:endParaRPr lang="en-US" dirty="0">
                <a:solidFill>
                  <a:schemeClr val="bg1"/>
                </a:solidFill>
              </a:endParaRPr>
            </a:p>
          </p:txBody>
        </p:sp>
      </p:grpSp>
      <p:grpSp>
        <p:nvGrpSpPr>
          <p:cNvPr id="30" name="Group 29"/>
          <p:cNvGrpSpPr/>
          <p:nvPr/>
        </p:nvGrpSpPr>
        <p:grpSpPr>
          <a:xfrm>
            <a:off x="4700341" y="914400"/>
            <a:ext cx="3481387" cy="2133600"/>
            <a:chOff x="9448800" y="-13401"/>
            <a:chExt cx="3481387" cy="2133600"/>
          </a:xfrm>
        </p:grpSpPr>
        <p:pic>
          <p:nvPicPr>
            <p:cNvPr id="3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48800" y="192974"/>
              <a:ext cx="3481387" cy="192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a:off x="12468522" y="-13401"/>
              <a:ext cx="461665" cy="1546225"/>
            </a:xfrm>
            <a:prstGeom prst="rect">
              <a:avLst/>
            </a:prstGeom>
            <a:noFill/>
            <a:ln>
              <a:noFill/>
            </a:ln>
          </p:spPr>
          <p:txBody>
            <a:bodyPr vert="vert270" wrap="square" rtlCol="0">
              <a:spAutoFit/>
            </a:bodyPr>
            <a:lstStyle/>
            <a:p>
              <a:pPr algn="ctr"/>
              <a:r>
                <a:rPr lang="en-US" dirty="0" smtClean="0">
                  <a:solidFill>
                    <a:schemeClr val="bg1"/>
                  </a:solidFill>
                </a:rPr>
                <a:t>kitchen  faucet</a:t>
              </a:r>
              <a:endParaRPr lang="en-US" dirty="0">
                <a:solidFill>
                  <a:schemeClr val="bg1"/>
                </a:solidFill>
              </a:endParaRPr>
            </a:p>
          </p:txBody>
        </p:sp>
      </p:grpSp>
      <p:sp>
        <p:nvSpPr>
          <p:cNvPr id="37" name="Rectangle 36"/>
          <p:cNvSpPr/>
          <p:nvPr/>
        </p:nvSpPr>
        <p:spPr>
          <a:xfrm>
            <a:off x="4474039" y="702075"/>
            <a:ext cx="4648200" cy="3587544"/>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71"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4" name="TextBox 73"/>
          <p:cNvSpPr txBox="1"/>
          <p:nvPr/>
        </p:nvSpPr>
        <p:spPr>
          <a:xfrm>
            <a:off x="11353800" y="-262697"/>
            <a:ext cx="2286000" cy="369332"/>
          </a:xfrm>
          <a:prstGeom prst="rect">
            <a:avLst/>
          </a:prstGeom>
          <a:noFill/>
        </p:spPr>
        <p:txBody>
          <a:bodyPr wrap="square" rtlCol="0">
            <a:spAutoFit/>
          </a:bodyPr>
          <a:lstStyle/>
          <a:p>
            <a:r>
              <a:rPr lang="en-US" dirty="0" err="1" smtClean="0">
                <a:solidFill>
                  <a:schemeClr val="bg1"/>
                </a:solidFill>
              </a:rPr>
              <a:t>detrended</a:t>
            </a:r>
            <a:r>
              <a:rPr lang="en-US" baseline="-25000" dirty="0" err="1" smtClean="0">
                <a:solidFill>
                  <a:schemeClr val="bg1"/>
                </a:solidFill>
              </a:rPr>
              <a:t>shower</a:t>
            </a:r>
            <a:endParaRPr lang="en-US" baseline="-25000" dirty="0">
              <a:solidFill>
                <a:schemeClr val="bg1"/>
              </a:solidFill>
            </a:endParaRPr>
          </a:p>
        </p:txBody>
      </p:sp>
      <p:sp>
        <p:nvSpPr>
          <p:cNvPr id="76" name="TextBox 75"/>
          <p:cNvSpPr txBox="1"/>
          <p:nvPr/>
        </p:nvSpPr>
        <p:spPr>
          <a:xfrm>
            <a:off x="11469262" y="154239"/>
            <a:ext cx="2286000" cy="369332"/>
          </a:xfrm>
          <a:prstGeom prst="rect">
            <a:avLst/>
          </a:prstGeom>
          <a:noFill/>
        </p:spPr>
        <p:txBody>
          <a:bodyPr wrap="square" rtlCol="0">
            <a:spAutoFit/>
          </a:bodyPr>
          <a:lstStyle/>
          <a:p>
            <a:r>
              <a:rPr lang="en-US" dirty="0" err="1" smtClean="0">
                <a:solidFill>
                  <a:srgbClr val="C00000"/>
                </a:solidFill>
              </a:rPr>
              <a:t>derivative</a:t>
            </a:r>
            <a:r>
              <a:rPr lang="en-US" baseline="-25000" dirty="0" err="1" smtClean="0">
                <a:solidFill>
                  <a:srgbClr val="C00000"/>
                </a:solidFill>
              </a:rPr>
              <a:t>shower</a:t>
            </a:r>
            <a:endParaRPr lang="en-US" dirty="0">
              <a:solidFill>
                <a:srgbClr val="C00000"/>
              </a:solidFill>
            </a:endParaRPr>
          </a:p>
        </p:txBody>
      </p:sp>
      <p:sp>
        <p:nvSpPr>
          <p:cNvPr id="77" name="TextBox 76"/>
          <p:cNvSpPr txBox="1"/>
          <p:nvPr/>
        </p:nvSpPr>
        <p:spPr>
          <a:xfrm>
            <a:off x="11054118" y="606204"/>
            <a:ext cx="2819400" cy="369332"/>
          </a:xfrm>
          <a:prstGeom prst="rect">
            <a:avLst/>
          </a:prstGeom>
          <a:noFill/>
        </p:spPr>
        <p:txBody>
          <a:bodyPr wrap="square" rtlCol="0">
            <a:spAutoFit/>
          </a:bodyPr>
          <a:lstStyle/>
          <a:p>
            <a:r>
              <a:rPr lang="en-US" dirty="0" err="1" smtClean="0">
                <a:solidFill>
                  <a:srgbClr val="00B050"/>
                </a:solidFill>
              </a:rPr>
              <a:t>cepstrum</a:t>
            </a:r>
            <a:r>
              <a:rPr lang="en-US" baseline="-25000" dirty="0" err="1" smtClean="0">
                <a:solidFill>
                  <a:srgbClr val="00B050"/>
                </a:solidFill>
              </a:rPr>
              <a:t>shower</a:t>
            </a:r>
            <a:endParaRPr lang="en-US" dirty="0">
              <a:solidFill>
                <a:srgbClr val="00B050"/>
              </a:solidFill>
            </a:endParaRPr>
          </a:p>
        </p:txBody>
      </p:sp>
      <p:pic>
        <p:nvPicPr>
          <p:cNvPr id="31"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4" name="Group 33"/>
          <p:cNvGrpSpPr/>
          <p:nvPr/>
        </p:nvGrpSpPr>
        <p:grpSpPr>
          <a:xfrm>
            <a:off x="4419600" y="591608"/>
            <a:ext cx="3481387" cy="1920875"/>
            <a:chOff x="13106400" y="217027"/>
            <a:chExt cx="3481387" cy="1920875"/>
          </a:xfrm>
        </p:grpSpPr>
        <p:pic>
          <p:nvPicPr>
            <p:cNvPr id="3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TextBox 39"/>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pic>
        <p:nvPicPr>
          <p:cNvPr id="41" name="Picture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65088" y="2428874"/>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65088" y="3546474"/>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3"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65087" y="46228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1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65086" y="57404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5" name="Group 34"/>
          <p:cNvGrpSpPr/>
          <p:nvPr/>
        </p:nvGrpSpPr>
        <p:grpSpPr>
          <a:xfrm>
            <a:off x="51759" y="2507923"/>
            <a:ext cx="785030" cy="4187446"/>
            <a:chOff x="51759" y="2460625"/>
            <a:chExt cx="785030" cy="4187446"/>
          </a:xfrm>
        </p:grpSpPr>
        <p:sp>
          <p:nvSpPr>
            <p:cNvPr id="36" name="Left Brace 35"/>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8" name="TextBox 37"/>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4265941696"/>
      </p:ext>
    </p:extLst>
  </p:cSld>
  <p:clrMapOvr>
    <a:masterClrMapping/>
  </p:clrMapOvr>
  <p:transition spd="slow">
    <p:wipe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childTnLst>
                          </p:cTn>
                        </p:par>
                        <p:par>
                          <p:cTn id="8" fill="hold">
                            <p:stCondLst>
                              <p:cond delay="500"/>
                            </p:stCondLst>
                            <p:childTnLst>
                              <p:par>
                                <p:cTn id="9" presetID="2" presetClass="entr" presetSubtype="1" fill="hold" nodeType="afterEffect">
                                  <p:stCondLst>
                                    <p:cond delay="0"/>
                                  </p:stCondLst>
                                  <p:childTnLst>
                                    <p:set>
                                      <p:cBhvr>
                                        <p:cTn id="10" dur="1" fill="hold">
                                          <p:stCondLst>
                                            <p:cond delay="0"/>
                                          </p:stCondLst>
                                        </p:cTn>
                                        <p:tgtEl>
                                          <p:spTgt spid="71"/>
                                        </p:tgtEl>
                                        <p:attrNameLst>
                                          <p:attrName>style.visibility</p:attrName>
                                        </p:attrNameLst>
                                      </p:cBhvr>
                                      <p:to>
                                        <p:strVal val="visible"/>
                                      </p:to>
                                    </p:set>
                                    <p:anim calcmode="lin" valueType="num">
                                      <p:cBhvr additive="base">
                                        <p:cTn id="11" dur="500" fill="hold"/>
                                        <p:tgtEl>
                                          <p:spTgt spid="71"/>
                                        </p:tgtEl>
                                        <p:attrNameLst>
                                          <p:attrName>ppt_x</p:attrName>
                                        </p:attrNameLst>
                                      </p:cBhvr>
                                      <p:tavLst>
                                        <p:tav tm="0">
                                          <p:val>
                                            <p:strVal val="#ppt_x"/>
                                          </p:val>
                                        </p:tav>
                                        <p:tav tm="100000">
                                          <p:val>
                                            <p:strVal val="#ppt_x"/>
                                          </p:val>
                                        </p:tav>
                                      </p:tavLst>
                                    </p:anim>
                                    <p:anim calcmode="lin" valueType="num">
                                      <p:cBhvr additive="base">
                                        <p:cTn id="12" dur="500" fill="hold"/>
                                        <p:tgtEl>
                                          <p:spTgt spid="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0"/>
                                  </p:stCondLst>
                                  <p:childTnLst>
                                    <p:set>
                                      <p:cBhvr>
                                        <p:cTn id="14" dur="1" fill="hold">
                                          <p:stCondLst>
                                            <p:cond delay="0"/>
                                          </p:stCondLst>
                                        </p:cTn>
                                        <p:tgtEl>
                                          <p:spTgt spid="72"/>
                                        </p:tgtEl>
                                        <p:attrNameLst>
                                          <p:attrName>style.visibility</p:attrName>
                                        </p:attrNameLst>
                                      </p:cBhvr>
                                      <p:to>
                                        <p:strVal val="visible"/>
                                      </p:to>
                                    </p:set>
                                    <p:anim calcmode="lin" valueType="num">
                                      <p:cBhvr additive="base">
                                        <p:cTn id="15" dur="500" fill="hold"/>
                                        <p:tgtEl>
                                          <p:spTgt spid="72"/>
                                        </p:tgtEl>
                                        <p:attrNameLst>
                                          <p:attrName>ppt_x</p:attrName>
                                        </p:attrNameLst>
                                      </p:cBhvr>
                                      <p:tavLst>
                                        <p:tav tm="0">
                                          <p:val>
                                            <p:strVal val="#ppt_x"/>
                                          </p:val>
                                        </p:tav>
                                        <p:tav tm="100000">
                                          <p:val>
                                            <p:strVal val="#ppt_x"/>
                                          </p:val>
                                        </p:tav>
                                      </p:tavLst>
                                    </p:anim>
                                    <p:anim calcmode="lin" valueType="num">
                                      <p:cBhvr additive="base">
                                        <p:cTn id="16" dur="500" fill="hold"/>
                                        <p:tgtEl>
                                          <p:spTgt spid="72"/>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0"/>
                                  </p:stCondLst>
                                  <p:childTnLst>
                                    <p:set>
                                      <p:cBhvr>
                                        <p:cTn id="18" dur="1" fill="hold">
                                          <p:stCondLst>
                                            <p:cond delay="0"/>
                                          </p:stCondLst>
                                        </p:cTn>
                                        <p:tgtEl>
                                          <p:spTgt spid="73"/>
                                        </p:tgtEl>
                                        <p:attrNameLst>
                                          <p:attrName>style.visibility</p:attrName>
                                        </p:attrNameLst>
                                      </p:cBhvr>
                                      <p:to>
                                        <p:strVal val="visible"/>
                                      </p:to>
                                    </p:set>
                                    <p:anim calcmode="lin" valueType="num">
                                      <p:cBhvr additive="base">
                                        <p:cTn id="19" dur="500" fill="hold"/>
                                        <p:tgtEl>
                                          <p:spTgt spid="73"/>
                                        </p:tgtEl>
                                        <p:attrNameLst>
                                          <p:attrName>ppt_x</p:attrName>
                                        </p:attrNameLst>
                                      </p:cBhvr>
                                      <p:tavLst>
                                        <p:tav tm="0">
                                          <p:val>
                                            <p:strVal val="#ppt_x"/>
                                          </p:val>
                                        </p:tav>
                                        <p:tav tm="100000">
                                          <p:val>
                                            <p:strVal val="#ppt_x"/>
                                          </p:val>
                                        </p:tav>
                                      </p:tavLst>
                                    </p:anim>
                                    <p:anim calcmode="lin" valueType="num">
                                      <p:cBhvr additive="base">
                                        <p:cTn id="20" dur="500" fill="hold"/>
                                        <p:tgtEl>
                                          <p:spTgt spid="73"/>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500" fill="hold"/>
                                        <p:tgtEl>
                                          <p:spTgt spid="31"/>
                                        </p:tgtEl>
                                        <p:attrNameLst>
                                          <p:attrName>ppt_x</p:attrName>
                                        </p:attrNameLst>
                                      </p:cBhvr>
                                      <p:tavLst>
                                        <p:tav tm="0">
                                          <p:val>
                                            <p:strVal val="#ppt_x"/>
                                          </p:val>
                                        </p:tav>
                                        <p:tav tm="100000">
                                          <p:val>
                                            <p:strVal val="#ppt_x"/>
                                          </p:val>
                                        </p:tav>
                                      </p:tavLst>
                                    </p:anim>
                                    <p:anim calcmode="lin" valueType="num">
                                      <p:cBhvr additive="base">
                                        <p:cTn id="24" dur="500" fill="hold"/>
                                        <p:tgtEl>
                                          <p:spTgt spid="31"/>
                                        </p:tgtEl>
                                        <p:attrNameLst>
                                          <p:attrName>ppt_y</p:attrName>
                                        </p:attrNameLst>
                                      </p:cBhvr>
                                      <p:tavLst>
                                        <p:tav tm="0">
                                          <p:val>
                                            <p:strVal val="0-#ppt_h/2"/>
                                          </p:val>
                                        </p:tav>
                                        <p:tav tm="100000">
                                          <p:val>
                                            <p:strVal val="#ppt_y"/>
                                          </p:val>
                                        </p:tav>
                                      </p:tavLst>
                                    </p:anim>
                                  </p:childTnLst>
                                </p:cTn>
                              </p:par>
                            </p:childTnLst>
                          </p:cTn>
                        </p:par>
                        <p:par>
                          <p:cTn id="25" fill="hold">
                            <p:stCondLst>
                              <p:cond delay="1000"/>
                            </p:stCondLst>
                            <p:childTnLst>
                              <p:par>
                                <p:cTn id="26" presetID="22" presetClass="entr" presetSubtype="2" fill="hold" nodeType="after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wipe(right)">
                                      <p:cBhvr>
                                        <p:cTn id="28" dur="500"/>
                                        <p:tgtEl>
                                          <p:spTgt spid="35"/>
                                        </p:tgtEl>
                                      </p:cBhvr>
                                    </p:animEffect>
                                  </p:childTnLst>
                                </p:cTn>
                              </p:par>
                            </p:childTnLst>
                          </p:cTn>
                        </p:par>
                        <p:par>
                          <p:cTn id="29" fill="hold">
                            <p:stCondLst>
                              <p:cond delay="1500"/>
                            </p:stCondLst>
                            <p:childTnLst>
                              <p:par>
                                <p:cTn id="30" presetID="2" presetClass="entr" presetSubtype="1" fill="hold" nodeType="afterEffect">
                                  <p:stCondLst>
                                    <p:cond delay="0"/>
                                  </p:stCondLst>
                                  <p:childTnLst>
                                    <p:set>
                                      <p:cBhvr>
                                        <p:cTn id="31" dur="1" fill="hold">
                                          <p:stCondLst>
                                            <p:cond delay="0"/>
                                          </p:stCondLst>
                                        </p:cTn>
                                        <p:tgtEl>
                                          <p:spTgt spid="41"/>
                                        </p:tgtEl>
                                        <p:attrNameLst>
                                          <p:attrName>style.visibility</p:attrName>
                                        </p:attrNameLst>
                                      </p:cBhvr>
                                      <p:to>
                                        <p:strVal val="visible"/>
                                      </p:to>
                                    </p:set>
                                    <p:anim calcmode="lin" valueType="num">
                                      <p:cBhvr additive="base">
                                        <p:cTn id="32" dur="500" fill="hold"/>
                                        <p:tgtEl>
                                          <p:spTgt spid="41"/>
                                        </p:tgtEl>
                                        <p:attrNameLst>
                                          <p:attrName>ppt_x</p:attrName>
                                        </p:attrNameLst>
                                      </p:cBhvr>
                                      <p:tavLst>
                                        <p:tav tm="0">
                                          <p:val>
                                            <p:strVal val="#ppt_x"/>
                                          </p:val>
                                        </p:tav>
                                        <p:tav tm="100000">
                                          <p:val>
                                            <p:strVal val="#ppt_x"/>
                                          </p:val>
                                        </p:tav>
                                      </p:tavLst>
                                    </p:anim>
                                    <p:anim calcmode="lin" valueType="num">
                                      <p:cBhvr additive="base">
                                        <p:cTn id="33" dur="500" fill="hold"/>
                                        <p:tgtEl>
                                          <p:spTgt spid="41"/>
                                        </p:tgtEl>
                                        <p:attrNameLst>
                                          <p:attrName>ppt_y</p:attrName>
                                        </p:attrNameLst>
                                      </p:cBhvr>
                                      <p:tavLst>
                                        <p:tav tm="0">
                                          <p:val>
                                            <p:strVal val="0-#ppt_h/2"/>
                                          </p:val>
                                        </p:tav>
                                        <p:tav tm="100000">
                                          <p:val>
                                            <p:strVal val="#ppt_y"/>
                                          </p:val>
                                        </p:tav>
                                      </p:tavLst>
                                    </p:anim>
                                  </p:childTnLst>
                                </p:cTn>
                              </p:par>
                              <p:par>
                                <p:cTn id="34" presetID="2" presetClass="entr" presetSubtype="1" fill="hold" nodeType="withEffect">
                                  <p:stCondLst>
                                    <p:cond delay="0"/>
                                  </p:stCondLst>
                                  <p:childTnLst>
                                    <p:set>
                                      <p:cBhvr>
                                        <p:cTn id="35" dur="1" fill="hold">
                                          <p:stCondLst>
                                            <p:cond delay="0"/>
                                          </p:stCondLst>
                                        </p:cTn>
                                        <p:tgtEl>
                                          <p:spTgt spid="42"/>
                                        </p:tgtEl>
                                        <p:attrNameLst>
                                          <p:attrName>style.visibility</p:attrName>
                                        </p:attrNameLst>
                                      </p:cBhvr>
                                      <p:to>
                                        <p:strVal val="visible"/>
                                      </p:to>
                                    </p:set>
                                    <p:anim calcmode="lin" valueType="num">
                                      <p:cBhvr additive="base">
                                        <p:cTn id="36" dur="500" fill="hold"/>
                                        <p:tgtEl>
                                          <p:spTgt spid="42"/>
                                        </p:tgtEl>
                                        <p:attrNameLst>
                                          <p:attrName>ppt_x</p:attrName>
                                        </p:attrNameLst>
                                      </p:cBhvr>
                                      <p:tavLst>
                                        <p:tav tm="0">
                                          <p:val>
                                            <p:strVal val="#ppt_x"/>
                                          </p:val>
                                        </p:tav>
                                        <p:tav tm="100000">
                                          <p:val>
                                            <p:strVal val="#ppt_x"/>
                                          </p:val>
                                        </p:tav>
                                      </p:tavLst>
                                    </p:anim>
                                    <p:anim calcmode="lin" valueType="num">
                                      <p:cBhvr additive="base">
                                        <p:cTn id="37" dur="500" fill="hold"/>
                                        <p:tgtEl>
                                          <p:spTgt spid="42"/>
                                        </p:tgtEl>
                                        <p:attrNameLst>
                                          <p:attrName>ppt_y</p:attrName>
                                        </p:attrNameLst>
                                      </p:cBhvr>
                                      <p:tavLst>
                                        <p:tav tm="0">
                                          <p:val>
                                            <p:strVal val="0-#ppt_h/2"/>
                                          </p:val>
                                        </p:tav>
                                        <p:tav tm="100000">
                                          <p:val>
                                            <p:strVal val="#ppt_y"/>
                                          </p:val>
                                        </p:tav>
                                      </p:tavLst>
                                    </p:anim>
                                  </p:childTnLst>
                                </p:cTn>
                              </p:par>
                              <p:par>
                                <p:cTn id="38" presetID="2" presetClass="entr" presetSubtype="1" fill="hold" nodeType="withEffect">
                                  <p:stCondLst>
                                    <p:cond delay="0"/>
                                  </p:stCondLst>
                                  <p:childTnLst>
                                    <p:set>
                                      <p:cBhvr>
                                        <p:cTn id="39" dur="1" fill="hold">
                                          <p:stCondLst>
                                            <p:cond delay="0"/>
                                          </p:stCondLst>
                                        </p:cTn>
                                        <p:tgtEl>
                                          <p:spTgt spid="43"/>
                                        </p:tgtEl>
                                        <p:attrNameLst>
                                          <p:attrName>style.visibility</p:attrName>
                                        </p:attrNameLst>
                                      </p:cBhvr>
                                      <p:to>
                                        <p:strVal val="visible"/>
                                      </p:to>
                                    </p:set>
                                    <p:anim calcmode="lin" valueType="num">
                                      <p:cBhvr additive="base">
                                        <p:cTn id="40" dur="500" fill="hold"/>
                                        <p:tgtEl>
                                          <p:spTgt spid="43"/>
                                        </p:tgtEl>
                                        <p:attrNameLst>
                                          <p:attrName>ppt_x</p:attrName>
                                        </p:attrNameLst>
                                      </p:cBhvr>
                                      <p:tavLst>
                                        <p:tav tm="0">
                                          <p:val>
                                            <p:strVal val="#ppt_x"/>
                                          </p:val>
                                        </p:tav>
                                        <p:tav tm="100000">
                                          <p:val>
                                            <p:strVal val="#ppt_x"/>
                                          </p:val>
                                        </p:tav>
                                      </p:tavLst>
                                    </p:anim>
                                    <p:anim calcmode="lin" valueType="num">
                                      <p:cBhvr additive="base">
                                        <p:cTn id="41" dur="500" fill="hold"/>
                                        <p:tgtEl>
                                          <p:spTgt spid="43"/>
                                        </p:tgtEl>
                                        <p:attrNameLst>
                                          <p:attrName>ppt_y</p:attrName>
                                        </p:attrNameLst>
                                      </p:cBhvr>
                                      <p:tavLst>
                                        <p:tav tm="0">
                                          <p:val>
                                            <p:strVal val="0-#ppt_h/2"/>
                                          </p:val>
                                        </p:tav>
                                        <p:tav tm="100000">
                                          <p:val>
                                            <p:strVal val="#ppt_y"/>
                                          </p:val>
                                        </p:tav>
                                      </p:tavLst>
                                    </p:anim>
                                  </p:childTnLst>
                                </p:cTn>
                              </p:par>
                              <p:par>
                                <p:cTn id="42" presetID="2" presetClass="entr" presetSubtype="1" fill="hold" nodeType="withEffect">
                                  <p:stCondLst>
                                    <p:cond delay="0"/>
                                  </p:stCondLst>
                                  <p:childTnLst>
                                    <p:set>
                                      <p:cBhvr>
                                        <p:cTn id="43" dur="1" fill="hold">
                                          <p:stCondLst>
                                            <p:cond delay="0"/>
                                          </p:stCondLst>
                                        </p:cTn>
                                        <p:tgtEl>
                                          <p:spTgt spid="44"/>
                                        </p:tgtEl>
                                        <p:attrNameLst>
                                          <p:attrName>style.visibility</p:attrName>
                                        </p:attrNameLst>
                                      </p:cBhvr>
                                      <p:to>
                                        <p:strVal val="visible"/>
                                      </p:to>
                                    </p:set>
                                    <p:anim calcmode="lin" valueType="num">
                                      <p:cBhvr additive="base">
                                        <p:cTn id="44" dur="500" fill="hold"/>
                                        <p:tgtEl>
                                          <p:spTgt spid="44"/>
                                        </p:tgtEl>
                                        <p:attrNameLst>
                                          <p:attrName>ppt_x</p:attrName>
                                        </p:attrNameLst>
                                      </p:cBhvr>
                                      <p:tavLst>
                                        <p:tav tm="0">
                                          <p:val>
                                            <p:strVal val="#ppt_x"/>
                                          </p:val>
                                        </p:tav>
                                        <p:tav tm="100000">
                                          <p:val>
                                            <p:strVal val="#ppt_x"/>
                                          </p:val>
                                        </p:tav>
                                      </p:tavLst>
                                    </p:anim>
                                    <p:anim calcmode="lin" valueType="num">
                                      <p:cBhvr additive="base">
                                        <p:cTn id="45" dur="500" fill="hold"/>
                                        <p:tgtEl>
                                          <p:spTgt spid="4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5" name="Group 84"/>
          <p:cNvGrpSpPr/>
          <p:nvPr/>
        </p:nvGrpSpPr>
        <p:grpSpPr>
          <a:xfrm>
            <a:off x="5365088" y="2068513"/>
            <a:ext cx="3481387" cy="1920875"/>
            <a:chOff x="13106400" y="217027"/>
            <a:chExt cx="3481387" cy="1920875"/>
          </a:xfrm>
        </p:grpSpPr>
        <p:pic>
          <p:nvPicPr>
            <p:cNvPr id="8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Box 86"/>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grpSp>
        <p:nvGrpSpPr>
          <p:cNvPr id="88" name="Group 87"/>
          <p:cNvGrpSpPr/>
          <p:nvPr/>
        </p:nvGrpSpPr>
        <p:grpSpPr>
          <a:xfrm>
            <a:off x="5057446" y="1525306"/>
            <a:ext cx="3481387" cy="1941607"/>
            <a:chOff x="13106400" y="196295"/>
            <a:chExt cx="3481387" cy="1941607"/>
          </a:xfrm>
        </p:grpSpPr>
        <p:pic>
          <p:nvPicPr>
            <p:cNvPr id="8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0" name="TextBox 89"/>
            <p:cNvSpPr txBox="1"/>
            <p:nvPr/>
          </p:nvSpPr>
          <p:spPr>
            <a:xfrm>
              <a:off x="16126122" y="196295"/>
              <a:ext cx="461665" cy="1273768"/>
            </a:xfrm>
            <a:prstGeom prst="rect">
              <a:avLst/>
            </a:prstGeom>
            <a:noFill/>
            <a:ln>
              <a:noFill/>
            </a:ln>
          </p:spPr>
          <p:txBody>
            <a:bodyPr vert="vert270" wrap="square" rtlCol="0">
              <a:spAutoFit/>
            </a:bodyPr>
            <a:lstStyle/>
            <a:p>
              <a:pPr algn="ctr"/>
              <a:r>
                <a:rPr lang="en-US" dirty="0" smtClean="0">
                  <a:solidFill>
                    <a:schemeClr val="bg1"/>
                  </a:solidFill>
                </a:rPr>
                <a:t>dishwasher</a:t>
              </a:r>
              <a:endParaRPr lang="en-US" dirty="0">
                <a:solidFill>
                  <a:schemeClr val="bg1"/>
                </a:solidFill>
              </a:endParaRPr>
            </a:p>
          </p:txBody>
        </p:sp>
      </p:grpSp>
      <p:grpSp>
        <p:nvGrpSpPr>
          <p:cNvPr id="91" name="Group 90"/>
          <p:cNvGrpSpPr/>
          <p:nvPr/>
        </p:nvGrpSpPr>
        <p:grpSpPr>
          <a:xfrm>
            <a:off x="4700341" y="914400"/>
            <a:ext cx="3481387" cy="2133600"/>
            <a:chOff x="9448800" y="-13401"/>
            <a:chExt cx="3481387" cy="2133600"/>
          </a:xfrm>
        </p:grpSpPr>
        <p:pic>
          <p:nvPicPr>
            <p:cNvPr id="9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48800" y="192974"/>
              <a:ext cx="3481387" cy="192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3" name="TextBox 92"/>
            <p:cNvSpPr txBox="1"/>
            <p:nvPr/>
          </p:nvSpPr>
          <p:spPr>
            <a:xfrm>
              <a:off x="12468522" y="-13401"/>
              <a:ext cx="461665" cy="1546225"/>
            </a:xfrm>
            <a:prstGeom prst="rect">
              <a:avLst/>
            </a:prstGeom>
            <a:noFill/>
            <a:ln>
              <a:noFill/>
            </a:ln>
          </p:spPr>
          <p:txBody>
            <a:bodyPr vert="vert270" wrap="square" rtlCol="0">
              <a:spAutoFit/>
            </a:bodyPr>
            <a:lstStyle/>
            <a:p>
              <a:pPr algn="ctr"/>
              <a:r>
                <a:rPr lang="en-US" dirty="0" smtClean="0">
                  <a:solidFill>
                    <a:schemeClr val="bg1"/>
                  </a:solidFill>
                </a:rPr>
                <a:t>kitchen  faucet</a:t>
              </a:r>
              <a:endParaRPr lang="en-US" dirty="0">
                <a:solidFill>
                  <a:schemeClr val="bg1"/>
                </a:solidFill>
              </a:endParaRPr>
            </a:p>
          </p:txBody>
        </p:sp>
      </p:grpSp>
      <p:sp>
        <p:nvSpPr>
          <p:cNvPr id="94" name="Rectangle 93"/>
          <p:cNvSpPr/>
          <p:nvPr/>
        </p:nvSpPr>
        <p:spPr>
          <a:xfrm>
            <a:off x="4474039" y="702075"/>
            <a:ext cx="4648200" cy="3587544"/>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nvGrpSpPr>
          <p:cNvPr id="95" name="Group 94"/>
          <p:cNvGrpSpPr/>
          <p:nvPr/>
        </p:nvGrpSpPr>
        <p:grpSpPr>
          <a:xfrm>
            <a:off x="4419600" y="591608"/>
            <a:ext cx="3481387" cy="1920875"/>
            <a:chOff x="13106400" y="217027"/>
            <a:chExt cx="3481387" cy="1920875"/>
          </a:xfrm>
        </p:grpSpPr>
        <p:pic>
          <p:nvPicPr>
            <p:cNvPr id="9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96"/>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sp>
        <p:nvSpPr>
          <p:cNvPr id="53" name="TextBox 52"/>
          <p:cNvSpPr txBox="1"/>
          <p:nvPr/>
        </p:nvSpPr>
        <p:spPr>
          <a:xfrm>
            <a:off x="51759" y="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54" name="TextBox 53"/>
          <p:cNvSpPr txBox="1"/>
          <p:nvPr/>
        </p:nvSpPr>
        <p:spPr>
          <a:xfrm>
            <a:off x="4267199" y="0"/>
            <a:ext cx="4719145"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event library</a:t>
            </a:r>
            <a:endParaRPr lang="en-US" sz="2800" dirty="0">
              <a:solidFill>
                <a:schemeClr val="bg1">
                  <a:lumMod val="85000"/>
                </a:schemeClr>
              </a:solidFill>
              <a:latin typeface="Segoe UI Light" pitchFamily="34" charset="0"/>
            </a:endParaRPr>
          </a:p>
        </p:txBody>
      </p:sp>
      <p:sp>
        <p:nvSpPr>
          <p:cNvPr id="58" name="TextBox 57"/>
          <p:cNvSpPr txBox="1"/>
          <p:nvPr/>
        </p:nvSpPr>
        <p:spPr>
          <a:xfrm>
            <a:off x="51759" y="1066800"/>
            <a:ext cx="4038600"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unclassified event</a:t>
            </a:r>
            <a:endParaRPr lang="en-US" sz="2800" dirty="0">
              <a:solidFill>
                <a:prstClr val="black">
                  <a:lumMod val="50000"/>
                  <a:lumOff val="50000"/>
                </a:prstClr>
              </a:solidFill>
              <a:latin typeface="Segoe UI Light" pitchFamily="34" charset="0"/>
            </a:endParaRPr>
          </a:p>
        </p:txBody>
      </p:sp>
      <p:pic>
        <p:nvPicPr>
          <p:cNvPr id="6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6200" y="457200"/>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0" name="Group 29"/>
          <p:cNvGrpSpPr/>
          <p:nvPr/>
        </p:nvGrpSpPr>
        <p:grpSpPr>
          <a:xfrm>
            <a:off x="2667000" y="1364159"/>
            <a:ext cx="3352800" cy="1151237"/>
            <a:chOff x="2667000" y="1364159"/>
            <a:chExt cx="3352800" cy="1151237"/>
          </a:xfrm>
          <a:noFill/>
        </p:grpSpPr>
        <p:sp>
          <p:nvSpPr>
            <p:cNvPr id="32" name="TextBox 31"/>
            <p:cNvSpPr txBox="1"/>
            <p:nvPr/>
          </p:nvSpPr>
          <p:spPr>
            <a:xfrm>
              <a:off x="2667000" y="1364159"/>
              <a:ext cx="3352800" cy="584775"/>
            </a:xfrm>
            <a:prstGeom prst="rect">
              <a:avLst/>
            </a:prstGeom>
            <a:solidFill>
              <a:schemeClr val="tx1"/>
            </a:solidFill>
            <a:ln>
              <a:noFill/>
            </a:ln>
          </p:spPr>
          <p:txBody>
            <a:bodyPr wrap="square" rtlCol="0">
              <a:spAutoFit/>
            </a:bodyPr>
            <a:lstStyle/>
            <a:p>
              <a:pPr algn="ctr"/>
              <a:r>
                <a:rPr lang="en-US" sz="3200" dirty="0" smtClean="0">
                  <a:solidFill>
                    <a:schemeClr val="bg1"/>
                  </a:solidFill>
                  <a:latin typeface="Segoe UI Semibold" pitchFamily="34" charset="0"/>
                </a:rPr>
                <a:t>assess similarity</a:t>
              </a:r>
              <a:endParaRPr lang="en-US" sz="3200" dirty="0">
                <a:solidFill>
                  <a:schemeClr val="bg1"/>
                </a:solidFill>
                <a:latin typeface="Segoe UI Semibold" pitchFamily="34" charset="0"/>
              </a:endParaRPr>
            </a:p>
          </p:txBody>
        </p:sp>
        <p:cxnSp>
          <p:nvCxnSpPr>
            <p:cNvPr id="33" name="Straight Arrow Connector 32"/>
            <p:cNvCxnSpPr>
              <a:stCxn id="32" idx="2"/>
            </p:cNvCxnSpPr>
            <p:nvPr/>
          </p:nvCxnSpPr>
          <p:spPr>
            <a:xfrm flipH="1">
              <a:off x="4342606" y="1948934"/>
              <a:ext cx="794" cy="566462"/>
            </a:xfrm>
            <a:prstGeom prst="straightConnector1">
              <a:avLst/>
            </a:prstGeom>
            <a:grpFill/>
            <a:ln w="38100">
              <a:solidFill>
                <a:schemeClr val="bg1"/>
              </a:solidFill>
              <a:tailEnd type="arrow"/>
            </a:ln>
          </p:spPr>
          <p:style>
            <a:lnRef idx="1">
              <a:schemeClr val="accent1"/>
            </a:lnRef>
            <a:fillRef idx="0">
              <a:schemeClr val="accent1"/>
            </a:fillRef>
            <a:effectRef idx="0">
              <a:schemeClr val="accent1"/>
            </a:effectRef>
            <a:fontRef idx="minor">
              <a:schemeClr val="tx1"/>
            </a:fontRef>
          </p:style>
        </p:cxnSp>
      </p:grpSp>
      <p:sp>
        <p:nvSpPr>
          <p:cNvPr id="34" name="TextBox 33"/>
          <p:cNvSpPr txBox="1"/>
          <p:nvPr/>
        </p:nvSpPr>
        <p:spPr>
          <a:xfrm>
            <a:off x="3861760" y="2682109"/>
            <a:ext cx="1005840" cy="523220"/>
          </a:xfrm>
          <a:prstGeom prst="rect">
            <a:avLst/>
          </a:prstGeom>
          <a:noFill/>
        </p:spPr>
        <p:txBody>
          <a:bodyPr wrap="square" rtlCol="0">
            <a:spAutoFit/>
          </a:bodyPr>
          <a:lstStyle/>
          <a:p>
            <a:r>
              <a:rPr lang="en-US" sz="2800" dirty="0">
                <a:solidFill>
                  <a:schemeClr val="bg1"/>
                </a:solidFill>
                <a:latin typeface="Segoe UI Light" pitchFamily="34" charset="0"/>
              </a:rPr>
              <a:t>1</a:t>
            </a:r>
            <a:r>
              <a:rPr lang="en-US" sz="2800" dirty="0" smtClean="0">
                <a:solidFill>
                  <a:schemeClr val="bg1"/>
                </a:solidFill>
                <a:latin typeface="Segoe UI Light" pitchFamily="34" charset="0"/>
              </a:rPr>
              <a:t>5%</a:t>
            </a:r>
          </a:p>
        </p:txBody>
      </p:sp>
      <p:sp>
        <p:nvSpPr>
          <p:cNvPr id="39" name="TextBox 38"/>
          <p:cNvSpPr txBox="1"/>
          <p:nvPr/>
        </p:nvSpPr>
        <p:spPr>
          <a:xfrm>
            <a:off x="3861760" y="3804722"/>
            <a:ext cx="1005840" cy="523220"/>
          </a:xfrm>
          <a:prstGeom prst="rect">
            <a:avLst/>
          </a:prstGeom>
          <a:noFill/>
        </p:spPr>
        <p:txBody>
          <a:bodyPr wrap="square" rtlCol="0">
            <a:spAutoFit/>
          </a:bodyPr>
          <a:lstStyle/>
          <a:p>
            <a:r>
              <a:rPr lang="en-US" sz="2800" dirty="0">
                <a:solidFill>
                  <a:schemeClr val="bg1"/>
                </a:solidFill>
                <a:latin typeface="Segoe UI Light" pitchFamily="34" charset="0"/>
              </a:rPr>
              <a:t>5</a:t>
            </a:r>
            <a:r>
              <a:rPr lang="en-US" sz="2800" dirty="0" smtClean="0">
                <a:solidFill>
                  <a:schemeClr val="bg1"/>
                </a:solidFill>
                <a:latin typeface="Segoe UI Light" pitchFamily="34" charset="0"/>
              </a:rPr>
              <a:t>5%</a:t>
            </a:r>
          </a:p>
        </p:txBody>
      </p:sp>
      <p:sp>
        <p:nvSpPr>
          <p:cNvPr id="40" name="TextBox 39"/>
          <p:cNvSpPr txBox="1"/>
          <p:nvPr/>
        </p:nvSpPr>
        <p:spPr>
          <a:xfrm>
            <a:off x="3861760" y="4986615"/>
            <a:ext cx="1005840" cy="523220"/>
          </a:xfrm>
          <a:prstGeom prst="rect">
            <a:avLst/>
          </a:prstGeom>
          <a:noFill/>
        </p:spPr>
        <p:txBody>
          <a:bodyPr wrap="square" rtlCol="0">
            <a:spAutoFit/>
          </a:bodyPr>
          <a:lstStyle/>
          <a:p>
            <a:r>
              <a:rPr lang="en-US" sz="2800" dirty="0" smtClean="0">
                <a:solidFill>
                  <a:schemeClr val="bg1"/>
                </a:solidFill>
                <a:latin typeface="Segoe UI Light" pitchFamily="34" charset="0"/>
              </a:rPr>
              <a:t>18%</a:t>
            </a:r>
          </a:p>
        </p:txBody>
      </p:sp>
      <p:sp>
        <p:nvSpPr>
          <p:cNvPr id="41" name="TextBox 40"/>
          <p:cNvSpPr txBox="1"/>
          <p:nvPr/>
        </p:nvSpPr>
        <p:spPr>
          <a:xfrm>
            <a:off x="3861760" y="6124851"/>
            <a:ext cx="1005840" cy="523220"/>
          </a:xfrm>
          <a:prstGeom prst="rect">
            <a:avLst/>
          </a:prstGeom>
          <a:noFill/>
        </p:spPr>
        <p:txBody>
          <a:bodyPr wrap="square" rtlCol="0">
            <a:spAutoFit/>
          </a:bodyPr>
          <a:lstStyle/>
          <a:p>
            <a:r>
              <a:rPr lang="en-US" sz="2800" dirty="0" smtClean="0">
                <a:solidFill>
                  <a:schemeClr val="bg1"/>
                </a:solidFill>
                <a:latin typeface="Segoe UI Light" pitchFamily="34" charset="0"/>
              </a:rPr>
              <a:t>9%</a:t>
            </a:r>
          </a:p>
        </p:txBody>
      </p:sp>
      <p:grpSp>
        <p:nvGrpSpPr>
          <p:cNvPr id="3" name="Group 2"/>
          <p:cNvGrpSpPr/>
          <p:nvPr/>
        </p:nvGrpSpPr>
        <p:grpSpPr>
          <a:xfrm>
            <a:off x="3394237" y="2820428"/>
            <a:ext cx="1787363" cy="229876"/>
            <a:chOff x="3394237" y="2820428"/>
            <a:chExt cx="1787363" cy="229876"/>
          </a:xfrm>
        </p:grpSpPr>
        <p:sp>
          <p:nvSpPr>
            <p:cNvPr id="2" name="Right Arrow 1"/>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ight Arrow 41"/>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 name="Group 42"/>
          <p:cNvGrpSpPr/>
          <p:nvPr/>
        </p:nvGrpSpPr>
        <p:grpSpPr>
          <a:xfrm>
            <a:off x="3373517" y="3938743"/>
            <a:ext cx="1787363" cy="229876"/>
            <a:chOff x="3394237" y="2820428"/>
            <a:chExt cx="1787363" cy="229876"/>
          </a:xfrm>
        </p:grpSpPr>
        <p:sp>
          <p:nvSpPr>
            <p:cNvPr id="44" name="Right Arrow 43"/>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ight Arrow 45"/>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 name="Group 46"/>
          <p:cNvGrpSpPr/>
          <p:nvPr/>
        </p:nvGrpSpPr>
        <p:grpSpPr>
          <a:xfrm>
            <a:off x="3306509" y="5076980"/>
            <a:ext cx="1787363" cy="229876"/>
            <a:chOff x="3394237" y="2820428"/>
            <a:chExt cx="1787363" cy="229876"/>
          </a:xfrm>
        </p:grpSpPr>
        <p:sp>
          <p:nvSpPr>
            <p:cNvPr id="48" name="Right Arrow 47"/>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ight Arrow 48"/>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 name="Group 49"/>
          <p:cNvGrpSpPr/>
          <p:nvPr/>
        </p:nvGrpSpPr>
        <p:grpSpPr>
          <a:xfrm>
            <a:off x="3306509" y="6288881"/>
            <a:ext cx="1787363" cy="229876"/>
            <a:chOff x="3394237" y="2820428"/>
            <a:chExt cx="1787363" cy="229876"/>
          </a:xfrm>
        </p:grpSpPr>
        <p:sp>
          <p:nvSpPr>
            <p:cNvPr id="51" name="Right Arrow 50"/>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ight Arrow 51"/>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81" name="Picture 1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65088" y="2428874"/>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3"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65087" y="46228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65086" y="57404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8" name="Picture 1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65088" y="3546474"/>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5" name="Group 54"/>
          <p:cNvGrpSpPr/>
          <p:nvPr/>
        </p:nvGrpSpPr>
        <p:grpSpPr>
          <a:xfrm>
            <a:off x="51759" y="2507923"/>
            <a:ext cx="785030" cy="4187446"/>
            <a:chOff x="51759" y="2460625"/>
            <a:chExt cx="785030" cy="4187446"/>
          </a:xfrm>
        </p:grpSpPr>
        <p:sp>
          <p:nvSpPr>
            <p:cNvPr id="56" name="Left Brace 55"/>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7" name="TextBox 56"/>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6058682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250" fill="hold"/>
                                        <p:tgtEl>
                                          <p:spTgt spid="30"/>
                                        </p:tgtEl>
                                        <p:attrNameLst>
                                          <p:attrName>ppt_x</p:attrName>
                                        </p:attrNameLst>
                                      </p:cBhvr>
                                      <p:tavLst>
                                        <p:tav tm="0">
                                          <p:val>
                                            <p:strVal val="#ppt_x"/>
                                          </p:val>
                                        </p:tav>
                                        <p:tav tm="100000">
                                          <p:val>
                                            <p:strVal val="#ppt_x"/>
                                          </p:val>
                                        </p:tav>
                                      </p:tavLst>
                                    </p:anim>
                                    <p:anim calcmode="lin" valueType="num">
                                      <p:cBhvr additive="base">
                                        <p:cTn id="8" dur="250" fill="hold"/>
                                        <p:tgtEl>
                                          <p:spTgt spid="30"/>
                                        </p:tgtEl>
                                        <p:attrNameLst>
                                          <p:attrName>ppt_y</p:attrName>
                                        </p:attrNameLst>
                                      </p:cBhvr>
                                      <p:tavLst>
                                        <p:tav tm="0">
                                          <p:val>
                                            <p:strVal val="0-#ppt_h/2"/>
                                          </p:val>
                                        </p:tav>
                                        <p:tav tm="100000">
                                          <p:val>
                                            <p:strVal val="#ppt_y"/>
                                          </p:val>
                                        </p:tav>
                                      </p:tavLst>
                                    </p:anim>
                                  </p:childTnLst>
                                </p:cTn>
                              </p:par>
                            </p:childTnLst>
                          </p:cTn>
                        </p:par>
                        <p:par>
                          <p:cTn id="9" fill="hold">
                            <p:stCondLst>
                              <p:cond delay="250"/>
                            </p:stCondLst>
                            <p:childTnLst>
                              <p:par>
                                <p:cTn id="10" presetID="10" presetClass="entr" presetSubtype="0" fill="hold" grpId="0" nodeType="afterEffect">
                                  <p:stCondLst>
                                    <p:cond delay="1000"/>
                                  </p:stCondLst>
                                  <p:childTnLst>
                                    <p:set>
                                      <p:cBhvr>
                                        <p:cTn id="11" dur="1" fill="hold">
                                          <p:stCondLst>
                                            <p:cond delay="0"/>
                                          </p:stCondLst>
                                        </p:cTn>
                                        <p:tgtEl>
                                          <p:spTgt spid="34"/>
                                        </p:tgtEl>
                                        <p:attrNameLst>
                                          <p:attrName>style.visibility</p:attrName>
                                        </p:attrNameLst>
                                      </p:cBhvr>
                                      <p:to>
                                        <p:strVal val="visible"/>
                                      </p:to>
                                    </p:set>
                                    <p:animEffect transition="in" filter="fade">
                                      <p:cBhvr>
                                        <p:cTn id="12" dur="500"/>
                                        <p:tgtEl>
                                          <p:spTgt spid="34"/>
                                        </p:tgtEl>
                                      </p:cBhvr>
                                    </p:animEffect>
                                  </p:childTnLst>
                                </p:cTn>
                              </p:par>
                              <p:par>
                                <p:cTn id="13" presetID="10" presetClass="entr" presetSubtype="0" fill="hold" nodeType="withEffect">
                                  <p:stCondLst>
                                    <p:cond delay="100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par>
                          <p:cTn id="16" fill="hold">
                            <p:stCondLst>
                              <p:cond delay="1750"/>
                            </p:stCondLst>
                            <p:childTnLst>
                              <p:par>
                                <p:cTn id="17" presetID="10" presetClass="entr" presetSubtype="0" fill="hold" grpId="0"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fade">
                                      <p:cBhvr>
                                        <p:cTn id="19" dur="500"/>
                                        <p:tgtEl>
                                          <p:spTgt spid="39"/>
                                        </p:tgtEl>
                                      </p:cBhvr>
                                    </p:animEffect>
                                  </p:childTnLst>
                                </p:cTn>
                              </p:par>
                              <p:par>
                                <p:cTn id="20" presetID="10" presetClass="entr" presetSubtype="0" fill="hold" nodeType="withEffect">
                                  <p:stCondLst>
                                    <p:cond delay="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childTnLst>
                                </p:cTn>
                              </p:par>
                            </p:childTnLst>
                          </p:cTn>
                        </p:par>
                        <p:par>
                          <p:cTn id="23" fill="hold">
                            <p:stCondLst>
                              <p:cond delay="2250"/>
                            </p:stCondLst>
                            <p:childTnLst>
                              <p:par>
                                <p:cTn id="24" presetID="10" presetClass="entr" presetSubtype="0" fill="hold" grpId="0" nodeType="afterEffect">
                                  <p:stCondLst>
                                    <p:cond delay="0"/>
                                  </p:stCondLst>
                                  <p:childTnLst>
                                    <p:set>
                                      <p:cBhvr>
                                        <p:cTn id="25" dur="1" fill="hold">
                                          <p:stCondLst>
                                            <p:cond delay="0"/>
                                          </p:stCondLst>
                                        </p:cTn>
                                        <p:tgtEl>
                                          <p:spTgt spid="40"/>
                                        </p:tgtEl>
                                        <p:attrNameLst>
                                          <p:attrName>style.visibility</p:attrName>
                                        </p:attrNameLst>
                                      </p:cBhvr>
                                      <p:to>
                                        <p:strVal val="visible"/>
                                      </p:to>
                                    </p:set>
                                    <p:animEffect transition="in" filter="fade">
                                      <p:cBhvr>
                                        <p:cTn id="26" dur="500"/>
                                        <p:tgtEl>
                                          <p:spTgt spid="40"/>
                                        </p:tgtEl>
                                      </p:cBhvr>
                                    </p:animEffect>
                                  </p:childTnLst>
                                </p:cTn>
                              </p:par>
                              <p:par>
                                <p:cTn id="27" presetID="10" presetClass="entr" presetSubtype="0" fill="hold" nodeType="withEffect">
                                  <p:stCondLst>
                                    <p:cond delay="0"/>
                                  </p:stCondLst>
                                  <p:childTnLst>
                                    <p:set>
                                      <p:cBhvr>
                                        <p:cTn id="28" dur="1" fill="hold">
                                          <p:stCondLst>
                                            <p:cond delay="0"/>
                                          </p:stCondLst>
                                        </p:cTn>
                                        <p:tgtEl>
                                          <p:spTgt spid="47"/>
                                        </p:tgtEl>
                                        <p:attrNameLst>
                                          <p:attrName>style.visibility</p:attrName>
                                        </p:attrNameLst>
                                      </p:cBhvr>
                                      <p:to>
                                        <p:strVal val="visible"/>
                                      </p:to>
                                    </p:set>
                                    <p:animEffect transition="in" filter="fade">
                                      <p:cBhvr>
                                        <p:cTn id="29" dur="500"/>
                                        <p:tgtEl>
                                          <p:spTgt spid="47"/>
                                        </p:tgtEl>
                                      </p:cBhvr>
                                    </p:animEffect>
                                  </p:childTnLst>
                                </p:cTn>
                              </p:par>
                            </p:childTnLst>
                          </p:cTn>
                        </p:par>
                        <p:par>
                          <p:cTn id="30" fill="hold">
                            <p:stCondLst>
                              <p:cond delay="2750"/>
                            </p:stCondLst>
                            <p:childTnLst>
                              <p:par>
                                <p:cTn id="31" presetID="10" presetClass="entr" presetSubtype="0" fill="hold" grpId="0" nodeType="afterEffect">
                                  <p:stCondLst>
                                    <p:cond delay="0"/>
                                  </p:stCondLst>
                                  <p:childTnLst>
                                    <p:set>
                                      <p:cBhvr>
                                        <p:cTn id="32" dur="1" fill="hold">
                                          <p:stCondLst>
                                            <p:cond delay="0"/>
                                          </p:stCondLst>
                                        </p:cTn>
                                        <p:tgtEl>
                                          <p:spTgt spid="41"/>
                                        </p:tgtEl>
                                        <p:attrNameLst>
                                          <p:attrName>style.visibility</p:attrName>
                                        </p:attrNameLst>
                                      </p:cBhvr>
                                      <p:to>
                                        <p:strVal val="visible"/>
                                      </p:to>
                                    </p:set>
                                    <p:animEffect transition="in" filter="fade">
                                      <p:cBhvr>
                                        <p:cTn id="33" dur="500"/>
                                        <p:tgtEl>
                                          <p:spTgt spid="41"/>
                                        </p:tgtEl>
                                      </p:cBhvr>
                                    </p:animEffect>
                                  </p:childTnLst>
                                </p:cTn>
                              </p:par>
                              <p:par>
                                <p:cTn id="34" presetID="10" presetClass="entr" presetSubtype="0" fill="hold" nodeType="with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fade">
                                      <p:cBhvr>
                                        <p:cTn id="36"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39" grpId="0"/>
      <p:bldP spid="40" grpId="0"/>
      <p:bldP spid="41"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C:\research\talks\Pervasive2011-HydroSense2.0\Images\iPhone\GrandmaEdithPhoneAlert.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8819"/>
          <a:stretch/>
        </p:blipFill>
        <p:spPr bwMode="auto">
          <a:xfrm>
            <a:off x="838200" y="1629103"/>
            <a:ext cx="2362200" cy="4466897"/>
          </a:xfrm>
          <a:prstGeom prst="rect">
            <a:avLst/>
          </a:prstGeom>
          <a:noFill/>
          <a:effectLst>
            <a:reflection blurRad="6350" stA="52000" endA="300" endPos="35000" dir="5400000" sy="-100000" algn="bl" rotWithShape="0"/>
          </a:effectLst>
          <a:extLst>
            <a:ext uri="{909E8E84-426E-40DD-AFC4-6F175D3DCCD1}">
              <a14:hiddenFill xmlns:a14="http://schemas.microsoft.com/office/drawing/2010/main">
                <a:solidFill>
                  <a:srgbClr val="FFFFFF"/>
                </a:solidFill>
              </a14:hiddenFill>
            </a:ext>
          </a:extLst>
        </p:spPr>
      </p:pic>
      <p:sp>
        <p:nvSpPr>
          <p:cNvPr id="5" name="Title 8"/>
          <p:cNvSpPr txBox="1">
            <a:spLocks/>
          </p:cNvSpPr>
          <p:nvPr/>
        </p:nvSpPr>
        <p:spPr>
          <a:xfrm>
            <a:off x="228600" y="304800"/>
            <a:ext cx="8610600" cy="868362"/>
          </a:xfrm>
          <a:prstGeom prst="rect">
            <a:avLst/>
          </a:prstGeom>
        </p:spPr>
        <p:txBody>
          <a:bodyPr vert="horz" lIns="91369" tIns="45685" rIns="91369" bIns="45685" rtlCol="0" anchor="ctr">
            <a:noAutofit/>
          </a:bodyPr>
          <a:lstStyle/>
          <a:p>
            <a:pPr>
              <a:spcBef>
                <a:spcPct val="0"/>
              </a:spcBef>
              <a:defRPr/>
            </a:pPr>
            <a:r>
              <a:rPr lang="en-US" sz="5400" b="1" dirty="0" smtClean="0">
                <a:solidFill>
                  <a:schemeClr val="bg1"/>
                </a:solidFill>
                <a:latin typeface="Segoe UI Semibold" pitchFamily="34" charset="0"/>
                <a:ea typeface="Segoe UI" pitchFamily="34" charset="0"/>
                <a:cs typeface="Segoe UI" pitchFamily="34" charset="0"/>
              </a:rPr>
              <a:t>assisted </a:t>
            </a:r>
            <a:r>
              <a:rPr lang="en-US" sz="5400" dirty="0" smtClean="0">
                <a:solidFill>
                  <a:schemeClr val="bg1"/>
                </a:solidFill>
                <a:latin typeface="Segoe UI Semibold" pitchFamily="34" charset="0"/>
                <a:ea typeface="Segoe UI" pitchFamily="34" charset="0"/>
                <a:cs typeface="Segoe UI" pitchFamily="34" charset="0"/>
              </a:rPr>
              <a:t>living</a:t>
            </a:r>
            <a:r>
              <a:rPr lang="en-US" sz="5400" dirty="0" smtClean="0">
                <a:solidFill>
                  <a:schemeClr val="bg1"/>
                </a:solidFill>
                <a:latin typeface="Segoe UI Light" pitchFamily="34" charset="0"/>
                <a:ea typeface="Segoe UI" pitchFamily="34" charset="0"/>
                <a:cs typeface="Segoe UI" pitchFamily="34" charset="0"/>
              </a:rPr>
              <a:t> applications</a:t>
            </a:r>
            <a:endParaRPr lang="en-US" sz="7200" dirty="0">
              <a:solidFill>
                <a:schemeClr val="bg1"/>
              </a:solidFill>
              <a:latin typeface="Segoe UI Light" pitchFamily="34" charset="0"/>
              <a:ea typeface="Segoe UI" pitchFamily="34" charset="0"/>
              <a:cs typeface="Segoe UI" pitchFamily="34" charset="0"/>
            </a:endParaRPr>
          </a:p>
        </p:txBody>
      </p:sp>
      <p:cxnSp>
        <p:nvCxnSpPr>
          <p:cNvPr id="6" name="Straight Connector 5"/>
          <p:cNvCxnSpPr/>
          <p:nvPr/>
        </p:nvCxnSpPr>
        <p:spPr>
          <a:xfrm>
            <a:off x="3657600" y="2133600"/>
            <a:ext cx="0" cy="3276600"/>
          </a:xfrm>
          <a:prstGeom prst="line">
            <a:avLst/>
          </a:prstGeom>
          <a:ln>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pic>
        <p:nvPicPr>
          <p:cNvPr id="4101" name="Picture 5" descr="C:\research\talks\Pervasive2011-HydroSense2.0\Images\Floorplans\Studio-3D-Floor-Plan.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744200" y="3581400"/>
            <a:ext cx="3602680" cy="3124200"/>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C:\research\talks\Pervasive2011-HydroSense2.0\Images\Floorplans\Studio-3D-Floor-Plan2.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17128" y="2085029"/>
            <a:ext cx="4099510" cy="3555043"/>
          </a:xfrm>
          <a:prstGeom prst="rect">
            <a:avLst/>
          </a:prstGeom>
          <a:noFill/>
          <a:extLst>
            <a:ext uri="{909E8E84-426E-40DD-AFC4-6F175D3DCCD1}">
              <a14:hiddenFill xmlns:a14="http://schemas.microsoft.com/office/drawing/2010/main">
                <a:solidFill>
                  <a:srgbClr val="FFFFFF"/>
                </a:solidFill>
              </a14:hiddenFill>
            </a:ext>
          </a:extLst>
        </p:spPr>
      </p:pic>
      <p:grpSp>
        <p:nvGrpSpPr>
          <p:cNvPr id="31" name="Group 30"/>
          <p:cNvGrpSpPr/>
          <p:nvPr/>
        </p:nvGrpSpPr>
        <p:grpSpPr>
          <a:xfrm>
            <a:off x="3810000" y="3929555"/>
            <a:ext cx="1905000" cy="1099645"/>
            <a:chOff x="3810000" y="3929555"/>
            <a:chExt cx="1905000" cy="1099645"/>
          </a:xfrm>
        </p:grpSpPr>
        <p:sp>
          <p:nvSpPr>
            <p:cNvPr id="10" name="Rounded Rectangle 9"/>
            <p:cNvSpPr/>
            <p:nvPr/>
          </p:nvSpPr>
          <p:spPr>
            <a:xfrm>
              <a:off x="3810000" y="3929555"/>
              <a:ext cx="1905000" cy="685800"/>
            </a:xfrm>
            <a:prstGeom prst="roundRect">
              <a:avLst/>
            </a:prstGeom>
            <a:solidFill>
              <a:schemeClr val="tx1">
                <a:lumMod val="65000"/>
                <a:lumOff val="35000"/>
                <a:alpha val="90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smtClean="0">
                  <a:latin typeface="Segoe UI Light" pitchFamily="34" charset="0"/>
                </a:rPr>
                <a:t>last active:</a:t>
              </a:r>
            </a:p>
            <a:p>
              <a:pPr algn="r"/>
              <a:r>
                <a:rPr lang="en-US" dirty="0" smtClean="0">
                  <a:latin typeface="Segoe UI Light" pitchFamily="34" charset="0"/>
                </a:rPr>
                <a:t>10:03PM</a:t>
              </a:r>
            </a:p>
          </p:txBody>
        </p:sp>
        <p:pic>
          <p:nvPicPr>
            <p:cNvPr id="16" name="Picture 4" descr="C:\research\projects\HomeSensing\Water\Source\Reflect\Rainflow\Resources\Images\KitchenFaucetSideView.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949321" y="4034657"/>
              <a:ext cx="536972" cy="457200"/>
            </a:xfrm>
            <a:prstGeom prst="rect">
              <a:avLst/>
            </a:prstGeom>
            <a:noFill/>
            <a:extLst>
              <a:ext uri="{909E8E84-426E-40DD-AFC4-6F175D3DCCD1}">
                <a14:hiddenFill xmlns:a14="http://schemas.microsoft.com/office/drawing/2010/main">
                  <a:solidFill>
                    <a:srgbClr val="FFFFFF"/>
                  </a:solidFill>
                </a14:hiddenFill>
              </a:ext>
            </a:extLst>
          </p:spPr>
        </p:pic>
        <p:cxnSp>
          <p:nvCxnSpPr>
            <p:cNvPr id="13" name="Straight Connector 12"/>
            <p:cNvCxnSpPr>
              <a:stCxn id="10" idx="2"/>
            </p:cNvCxnSpPr>
            <p:nvPr/>
          </p:nvCxnSpPr>
          <p:spPr>
            <a:xfrm>
              <a:off x="4762500" y="4615355"/>
              <a:ext cx="342900" cy="413845"/>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7128883" y="3238500"/>
            <a:ext cx="1710317" cy="1376855"/>
            <a:chOff x="7128883" y="3238500"/>
            <a:chExt cx="1710317" cy="1376855"/>
          </a:xfrm>
        </p:grpSpPr>
        <p:sp>
          <p:nvSpPr>
            <p:cNvPr id="18" name="Rounded Rectangle 17"/>
            <p:cNvSpPr/>
            <p:nvPr/>
          </p:nvSpPr>
          <p:spPr>
            <a:xfrm>
              <a:off x="7128883" y="3238500"/>
              <a:ext cx="1710317" cy="685800"/>
            </a:xfrm>
            <a:prstGeom prst="roundRect">
              <a:avLst/>
            </a:prstGeom>
            <a:solidFill>
              <a:schemeClr val="tx1">
                <a:lumMod val="65000"/>
                <a:lumOff val="35000"/>
                <a:alpha val="90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latin typeface="Segoe UI Light" pitchFamily="34" charset="0"/>
                </a:rPr>
                <a:t>last active:</a:t>
              </a:r>
            </a:p>
            <a:p>
              <a:pPr algn="r"/>
              <a:r>
                <a:rPr lang="en-US" dirty="0">
                  <a:latin typeface="Segoe UI Light" pitchFamily="34" charset="0"/>
                </a:rPr>
                <a:t>10:08PM</a:t>
              </a:r>
            </a:p>
          </p:txBody>
        </p:sp>
        <p:pic>
          <p:nvPicPr>
            <p:cNvPr id="17" name="Picture 6" descr="C:\research\projects\HomeSensing\Water\Source\Reflect\Rainflow\Resources\Images\ToiletStraightOnView.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207468" y="3314700"/>
              <a:ext cx="428143" cy="542598"/>
            </a:xfrm>
            <a:prstGeom prst="rect">
              <a:avLst/>
            </a:prstGeom>
            <a:noFill/>
            <a:extLst>
              <a:ext uri="{909E8E84-426E-40DD-AFC4-6F175D3DCCD1}">
                <a14:hiddenFill xmlns:a14="http://schemas.microsoft.com/office/drawing/2010/main">
                  <a:solidFill>
                    <a:srgbClr val="FFFFFF"/>
                  </a:solidFill>
                </a14:hiddenFill>
              </a:ext>
            </a:extLst>
          </p:spPr>
        </p:pic>
        <p:cxnSp>
          <p:nvCxnSpPr>
            <p:cNvPr id="30" name="Straight Connector 29"/>
            <p:cNvCxnSpPr/>
            <p:nvPr/>
          </p:nvCxnSpPr>
          <p:spPr>
            <a:xfrm flipH="1">
              <a:off x="7635611" y="3929555"/>
              <a:ext cx="62680" cy="68580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6745791" y="5297172"/>
            <a:ext cx="1905000" cy="1141728"/>
            <a:chOff x="6745791" y="5297172"/>
            <a:chExt cx="1905000" cy="1141728"/>
          </a:xfrm>
        </p:grpSpPr>
        <p:sp>
          <p:nvSpPr>
            <p:cNvPr id="35" name="Rounded Rectangle 34"/>
            <p:cNvSpPr/>
            <p:nvPr/>
          </p:nvSpPr>
          <p:spPr>
            <a:xfrm>
              <a:off x="6745791" y="5753100"/>
              <a:ext cx="1905000" cy="685800"/>
            </a:xfrm>
            <a:prstGeom prst="roundRect">
              <a:avLst/>
            </a:prstGeom>
            <a:solidFill>
              <a:schemeClr val="tx1">
                <a:lumMod val="65000"/>
                <a:lumOff val="35000"/>
                <a:alpha val="90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latin typeface="Segoe UI Light" pitchFamily="34" charset="0"/>
                </a:rPr>
                <a:t>last active:</a:t>
              </a:r>
            </a:p>
            <a:p>
              <a:pPr algn="r"/>
              <a:r>
                <a:rPr lang="en-US" dirty="0" smtClean="0">
                  <a:latin typeface="Segoe UI Light" pitchFamily="34" charset="0"/>
                </a:rPr>
                <a:t>7:20AM</a:t>
              </a:r>
              <a:endParaRPr lang="en-US" dirty="0">
                <a:latin typeface="Segoe UI Light" pitchFamily="34" charset="0"/>
              </a:endParaRPr>
            </a:p>
          </p:txBody>
        </p:sp>
        <p:cxnSp>
          <p:nvCxnSpPr>
            <p:cNvPr id="37" name="Straight Connector 36"/>
            <p:cNvCxnSpPr>
              <a:endCxn id="35" idx="0"/>
            </p:cNvCxnSpPr>
            <p:nvPr/>
          </p:nvCxnSpPr>
          <p:spPr>
            <a:xfrm>
              <a:off x="7635611" y="5297172"/>
              <a:ext cx="62680" cy="455928"/>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pic>
          <p:nvPicPr>
            <p:cNvPr id="39" name="Picture 2" descr="C:\research\projects\HomeSensing\Water\Source\Reflect\Rainflow\Resources\Images\BathSideView.pn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854245" y="5943600"/>
              <a:ext cx="549275" cy="30480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2" name="Group 31"/>
          <p:cNvGrpSpPr/>
          <p:nvPr/>
        </p:nvGrpSpPr>
        <p:grpSpPr>
          <a:xfrm>
            <a:off x="4984115" y="2848919"/>
            <a:ext cx="2437424" cy="1871538"/>
            <a:chOff x="4984115" y="2848919"/>
            <a:chExt cx="2437424" cy="1871538"/>
          </a:xfrm>
        </p:grpSpPr>
        <p:sp>
          <p:nvSpPr>
            <p:cNvPr id="22" name="Rounded Rectangle 21"/>
            <p:cNvSpPr/>
            <p:nvPr/>
          </p:nvSpPr>
          <p:spPr>
            <a:xfrm>
              <a:off x="4984115" y="2848919"/>
              <a:ext cx="1905000" cy="685800"/>
            </a:xfrm>
            <a:prstGeom prst="roundRect">
              <a:avLst/>
            </a:prstGeom>
            <a:solidFill>
              <a:schemeClr val="tx1">
                <a:lumMod val="65000"/>
                <a:lumOff val="35000"/>
                <a:alpha val="90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latin typeface="Segoe UI Light" pitchFamily="34" charset="0"/>
                </a:rPr>
                <a:t>last active:</a:t>
              </a:r>
            </a:p>
            <a:p>
              <a:pPr algn="r"/>
              <a:r>
                <a:rPr lang="en-US" dirty="0">
                  <a:latin typeface="Segoe UI Light" pitchFamily="34" charset="0"/>
                </a:rPr>
                <a:t>10:09PM</a:t>
              </a:r>
            </a:p>
          </p:txBody>
        </p:sp>
        <p:pic>
          <p:nvPicPr>
            <p:cNvPr id="26" name="Picture 10" descr="C:\research\projects\HomeSensing\Water\Source\Reflect\Prototyping\FixtureIcons\BathroomSinkSideViewWhiteForeground_200width.png"/>
            <p:cNvPicPr>
              <a:picLocks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99728" y="2976029"/>
              <a:ext cx="548640" cy="390049"/>
            </a:xfrm>
            <a:prstGeom prst="rect">
              <a:avLst/>
            </a:prstGeom>
            <a:noFill/>
            <a:extLst>
              <a:ext uri="{909E8E84-426E-40DD-AFC4-6F175D3DCCD1}">
                <a14:hiddenFill xmlns:a14="http://schemas.microsoft.com/office/drawing/2010/main">
                  <a:solidFill>
                    <a:srgbClr val="FFFFFF"/>
                  </a:solidFill>
                </a14:hiddenFill>
              </a:ext>
            </a:extLst>
          </p:spPr>
        </p:pic>
        <p:cxnSp>
          <p:nvCxnSpPr>
            <p:cNvPr id="40" name="Straight Connector 39"/>
            <p:cNvCxnSpPr/>
            <p:nvPr/>
          </p:nvCxnSpPr>
          <p:spPr>
            <a:xfrm>
              <a:off x="6096000" y="3585999"/>
              <a:ext cx="1325539" cy="1134458"/>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4554766" y="5205905"/>
            <a:ext cx="1905000" cy="1242192"/>
            <a:chOff x="4554766" y="5205905"/>
            <a:chExt cx="1905000" cy="1242192"/>
          </a:xfrm>
        </p:grpSpPr>
        <p:sp>
          <p:nvSpPr>
            <p:cNvPr id="42" name="Rounded Rectangle 41"/>
            <p:cNvSpPr/>
            <p:nvPr/>
          </p:nvSpPr>
          <p:spPr>
            <a:xfrm>
              <a:off x="4554766" y="5762297"/>
              <a:ext cx="1905000" cy="685800"/>
            </a:xfrm>
            <a:prstGeom prst="roundRect">
              <a:avLst/>
            </a:prstGeom>
            <a:solidFill>
              <a:schemeClr val="tx1">
                <a:lumMod val="65000"/>
                <a:lumOff val="35000"/>
                <a:alpha val="90000"/>
              </a:schemeClr>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b="1" dirty="0">
                  <a:latin typeface="Segoe UI Light" pitchFamily="34" charset="0"/>
                </a:rPr>
                <a:t>last active:</a:t>
              </a:r>
            </a:p>
            <a:p>
              <a:pPr algn="r"/>
              <a:r>
                <a:rPr lang="en-US" dirty="0" smtClean="0">
                  <a:latin typeface="Segoe UI Light" pitchFamily="34" charset="0"/>
                </a:rPr>
                <a:t>10:33PM</a:t>
              </a:r>
              <a:endParaRPr lang="en-US" dirty="0">
                <a:latin typeface="Segoe UI Light" pitchFamily="34" charset="0"/>
              </a:endParaRPr>
            </a:p>
          </p:txBody>
        </p:sp>
        <p:pic>
          <p:nvPicPr>
            <p:cNvPr id="44" name="Picture 3" descr="C:\research\projects\HomeSensing\Water\Source\Reflect\Rainflow\Resources\Images\DishwasherSimple3D.png"/>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656931" y="5780144"/>
              <a:ext cx="554038" cy="609600"/>
            </a:xfrm>
            <a:prstGeom prst="rect">
              <a:avLst/>
            </a:prstGeom>
            <a:noFill/>
            <a:extLst>
              <a:ext uri="{909E8E84-426E-40DD-AFC4-6F175D3DCCD1}">
                <a14:hiddenFill xmlns:a14="http://schemas.microsoft.com/office/drawing/2010/main">
                  <a:solidFill>
                    <a:srgbClr val="FFFFFF"/>
                  </a:solidFill>
                </a14:hiddenFill>
              </a:ext>
            </a:extLst>
          </p:spPr>
        </p:pic>
        <p:cxnSp>
          <p:nvCxnSpPr>
            <p:cNvPr id="45" name="Straight Connector 44"/>
            <p:cNvCxnSpPr>
              <a:endCxn id="42" idx="0"/>
            </p:cNvCxnSpPr>
            <p:nvPr/>
          </p:nvCxnSpPr>
          <p:spPr>
            <a:xfrm flipH="1">
              <a:off x="5507266" y="5205905"/>
              <a:ext cx="25619" cy="556392"/>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06063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102"/>
                                        </p:tgtEl>
                                        <p:attrNameLst>
                                          <p:attrName>style.visibility</p:attrName>
                                        </p:attrNameLst>
                                      </p:cBhvr>
                                      <p:to>
                                        <p:strVal val="visible"/>
                                      </p:to>
                                    </p:set>
                                    <p:animEffect transition="in" filter="fade">
                                      <p:cBhvr>
                                        <p:cTn id="7" dur="500"/>
                                        <p:tgtEl>
                                          <p:spTgt spid="410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fade">
                                      <p:cBhvr>
                                        <p:cTn id="15" dur="500"/>
                                        <p:tgtEl>
                                          <p:spTgt spid="32"/>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8"/>
                                        </p:tgtEl>
                                        <p:attrNameLst>
                                          <p:attrName>style.visibility</p:attrName>
                                        </p:attrNameLst>
                                      </p:cBhvr>
                                      <p:to>
                                        <p:strVal val="visible"/>
                                      </p:to>
                                    </p:set>
                                    <p:animEffect transition="in" filter="fade">
                                      <p:cBhvr>
                                        <p:cTn id="19" dur="500"/>
                                        <p:tgtEl>
                                          <p:spTgt spid="38"/>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41"/>
                                        </p:tgtEl>
                                        <p:attrNameLst>
                                          <p:attrName>style.visibility</p:attrName>
                                        </p:attrNameLst>
                                      </p:cBhvr>
                                      <p:to>
                                        <p:strVal val="visible"/>
                                      </p:to>
                                    </p:set>
                                    <p:animEffect transition="in" filter="fade">
                                      <p:cBhvr>
                                        <p:cTn id="23" dur="500"/>
                                        <p:tgtEl>
                                          <p:spTgt spid="41"/>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6"/>
                                        </p:tgtEl>
                                        <p:attrNameLst>
                                          <p:attrName>style.visibility</p:attrName>
                                        </p:attrNameLst>
                                      </p:cBhvr>
                                      <p:to>
                                        <p:strVal val="visible"/>
                                      </p:to>
                                    </p:set>
                                    <p:animEffect transition="in" filter="fade">
                                      <p:cBhvr>
                                        <p:cTn id="27" dur="500"/>
                                        <p:tgtEl>
                                          <p:spTgt spid="4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4098"/>
                                        </p:tgtEl>
                                        <p:attrNameLst>
                                          <p:attrName>style.visibility</p:attrName>
                                        </p:attrNameLst>
                                      </p:cBhvr>
                                      <p:to>
                                        <p:strVal val="visible"/>
                                      </p:to>
                                    </p:set>
                                    <p:animEffect transition="in" filter="fade">
                                      <p:cBhvr>
                                        <p:cTn id="32" dur="500"/>
                                        <p:tgtEl>
                                          <p:spTgt spid="4098"/>
                                        </p:tgtEl>
                                      </p:cBhvr>
                                    </p:animEffect>
                                  </p:childTnLst>
                                </p:cTn>
                              </p:par>
                              <p:par>
                                <p:cTn id="33" presetID="10" presetClass="entr" presetSubtype="0" fill="hold" nodeType="with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b="1" dirty="0" err="1" smtClean="0">
                <a:solidFill>
                  <a:prstClr val="white"/>
                </a:solidFill>
                <a:latin typeface="Segoe UI Semibold" pitchFamily="34" charset="0"/>
                <a:ea typeface="Segoe UI" pitchFamily="34" charset="0"/>
                <a:cs typeface="Segoe UI" pitchFamily="34" charset="0"/>
              </a:rPr>
              <a:t>hydro</a:t>
            </a:r>
            <a:r>
              <a:rPr lang="en-US" sz="5400" dirty="0" err="1" smtClean="0">
                <a:solidFill>
                  <a:prstClr val="white"/>
                </a:solidFill>
                <a:latin typeface="Segoe UI Light" pitchFamily="34" charset="0"/>
                <a:ea typeface="Segoe UI" pitchFamily="34" charset="0"/>
                <a:cs typeface="Segoe UI" pitchFamily="34" charset="0"/>
              </a:rPr>
              <a:t>sense</a:t>
            </a:r>
            <a:endParaRPr lang="en-US" sz="7200" dirty="0">
              <a:solidFill>
                <a:prstClr val="white"/>
              </a:solidFill>
              <a:latin typeface="Segoe UI Light" pitchFamily="34" charset="0"/>
              <a:ea typeface="Segoe UI" pitchFamily="34" charset="0"/>
              <a:cs typeface="Segoe UI" pitchFamily="34" charset="0"/>
            </a:endParaRPr>
          </a:p>
        </p:txBody>
      </p:sp>
      <p:sp>
        <p:nvSpPr>
          <p:cNvPr id="3" name="TextBox 2"/>
          <p:cNvSpPr txBox="1"/>
          <p:nvPr/>
        </p:nvSpPr>
        <p:spPr>
          <a:xfrm>
            <a:off x="221441" y="1021959"/>
            <a:ext cx="4176088" cy="523220"/>
          </a:xfrm>
          <a:prstGeom prst="rect">
            <a:avLst/>
          </a:prstGeom>
          <a:noFill/>
        </p:spPr>
        <p:txBody>
          <a:bodyPr wrap="square" rtlCol="0">
            <a:spAutoFit/>
          </a:bodyPr>
          <a:lstStyle/>
          <a:p>
            <a:r>
              <a:rPr lang="en-US" sz="2800" dirty="0" smtClean="0">
                <a:solidFill>
                  <a:schemeClr val="bg1">
                    <a:lumMod val="95000"/>
                  </a:schemeClr>
                </a:solidFill>
                <a:latin typeface="Segoe UI Light" pitchFamily="34" charset="0"/>
              </a:rPr>
              <a:t>example pressure waves</a:t>
            </a:r>
          </a:p>
        </p:txBody>
      </p:sp>
      <p:pic>
        <p:nvPicPr>
          <p:cNvPr id="2050" name="Picture 2"/>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0913"/>
          <a:stretch/>
        </p:blipFill>
        <p:spPr bwMode="auto">
          <a:xfrm>
            <a:off x="2483892" y="1604649"/>
            <a:ext cx="4725283" cy="37526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0" name="Rectangle 29"/>
          <p:cNvSpPr/>
          <p:nvPr/>
        </p:nvSpPr>
        <p:spPr>
          <a:xfrm>
            <a:off x="1752600" y="3276600"/>
            <a:ext cx="838200" cy="1884837"/>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5299469" y="2208492"/>
            <a:ext cx="2507461" cy="1237342"/>
            <a:chOff x="6317035" y="521269"/>
            <a:chExt cx="2507461" cy="1237342"/>
          </a:xfrm>
        </p:grpSpPr>
        <p:pic>
          <p:nvPicPr>
            <p:cNvPr id="4"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317035" y="560787"/>
              <a:ext cx="2506284" cy="1197824"/>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 name="TextBox 4"/>
            <p:cNvSpPr txBox="1"/>
            <p:nvPr/>
          </p:nvSpPr>
          <p:spPr>
            <a:xfrm>
              <a:off x="7239000" y="521269"/>
              <a:ext cx="1585496"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bath open</a:t>
              </a:r>
            </a:p>
          </p:txBody>
        </p:sp>
      </p:grpSp>
      <p:grpSp>
        <p:nvGrpSpPr>
          <p:cNvPr id="24" name="Group 23"/>
          <p:cNvGrpSpPr/>
          <p:nvPr/>
        </p:nvGrpSpPr>
        <p:grpSpPr>
          <a:xfrm>
            <a:off x="5174219" y="3125430"/>
            <a:ext cx="2499839" cy="1369139"/>
            <a:chOff x="6339361" y="5143537"/>
            <a:chExt cx="2499839" cy="1369139"/>
          </a:xfrm>
        </p:grpSpPr>
        <p:pic>
          <p:nvPicPr>
            <p:cNvPr id="7" name="Picture 13"/>
            <p:cNvPicPr>
              <a:picLocks noChangeAspect="1" noChangeArrowheads="1"/>
            </p:cNvPicPr>
            <p:nvPr/>
          </p:nvPicPr>
          <p:blipFill rotWithShape="1">
            <a:blip r:embed="rId5">
              <a:extLst>
                <a:ext uri="{28A0092B-C50C-407E-A947-70E740481C1C}">
                  <a14:useLocalDpi xmlns:a14="http://schemas.microsoft.com/office/drawing/2010/main" val="0"/>
                </a:ext>
              </a:extLst>
            </a:blip>
            <a:srcRect l="12063" b="16127"/>
            <a:stretch/>
          </p:blipFill>
          <p:spPr bwMode="auto">
            <a:xfrm>
              <a:off x="6339361" y="5197113"/>
              <a:ext cx="2499839" cy="1315563"/>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7"/>
            <p:cNvSpPr txBox="1"/>
            <p:nvPr/>
          </p:nvSpPr>
          <p:spPr>
            <a:xfrm>
              <a:off x="6491761" y="5143537"/>
              <a:ext cx="2347439"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dishwasher open</a:t>
              </a:r>
            </a:p>
          </p:txBody>
        </p:sp>
      </p:grpSp>
      <p:grpSp>
        <p:nvGrpSpPr>
          <p:cNvPr id="25" name="Group 24"/>
          <p:cNvGrpSpPr/>
          <p:nvPr/>
        </p:nvGrpSpPr>
        <p:grpSpPr>
          <a:xfrm>
            <a:off x="4191000" y="2095916"/>
            <a:ext cx="2528552" cy="1299045"/>
            <a:chOff x="6934200" y="2181911"/>
            <a:chExt cx="2528552" cy="1299045"/>
          </a:xfrm>
        </p:grpSpPr>
        <p:pic>
          <p:nvPicPr>
            <p:cNvPr id="10" name="Picture 2"/>
            <p:cNvPicPr>
              <a:picLocks noChangeAspect="1" noChangeArrowheads="1"/>
            </p:cNvPicPr>
            <p:nvPr/>
          </p:nvPicPr>
          <p:blipFill rotWithShape="1">
            <a:blip r:embed="rId6">
              <a:extLst>
                <a:ext uri="{28A0092B-C50C-407E-A947-70E740481C1C}">
                  <a14:useLocalDpi xmlns:a14="http://schemas.microsoft.com/office/drawing/2010/main" val="0"/>
                </a:ext>
              </a:extLst>
            </a:blip>
            <a:srcRect l="11109" b="17804"/>
            <a:stretch/>
          </p:blipFill>
          <p:spPr bwMode="auto">
            <a:xfrm>
              <a:off x="6934200" y="2192522"/>
              <a:ext cx="2517021" cy="1288434"/>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 name="TextBox 10"/>
            <p:cNvSpPr txBox="1"/>
            <p:nvPr/>
          </p:nvSpPr>
          <p:spPr>
            <a:xfrm>
              <a:off x="6991853" y="2181911"/>
              <a:ext cx="2470899"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upstairs toilet flush</a:t>
              </a:r>
            </a:p>
          </p:txBody>
        </p:sp>
      </p:grpSp>
      <p:grpSp>
        <p:nvGrpSpPr>
          <p:cNvPr id="29" name="Group 28"/>
          <p:cNvGrpSpPr/>
          <p:nvPr/>
        </p:nvGrpSpPr>
        <p:grpSpPr>
          <a:xfrm>
            <a:off x="5212891" y="3897035"/>
            <a:ext cx="2594039" cy="1362443"/>
            <a:chOff x="-4865645" y="2282712"/>
            <a:chExt cx="2594039" cy="1362443"/>
          </a:xfrm>
        </p:grpSpPr>
        <p:pic>
          <p:nvPicPr>
            <p:cNvPr id="13" name="Picture 8"/>
            <p:cNvPicPr>
              <a:picLocks noChangeAspect="1" noChangeArrowheads="1"/>
            </p:cNvPicPr>
            <p:nvPr/>
          </p:nvPicPr>
          <p:blipFill rotWithShape="1">
            <a:blip r:embed="rId7">
              <a:extLst>
                <a:ext uri="{28A0092B-C50C-407E-A947-70E740481C1C}">
                  <a14:useLocalDpi xmlns:a14="http://schemas.microsoft.com/office/drawing/2010/main" val="0"/>
                </a:ext>
              </a:extLst>
            </a:blip>
            <a:srcRect l="11664" b="16853"/>
            <a:stretch/>
          </p:blipFill>
          <p:spPr bwMode="auto">
            <a:xfrm>
              <a:off x="-4865645" y="2313539"/>
              <a:ext cx="2559379" cy="1331616"/>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13"/>
            <p:cNvSpPr txBox="1"/>
            <p:nvPr/>
          </p:nvSpPr>
          <p:spPr>
            <a:xfrm>
              <a:off x="-4804463" y="2282712"/>
              <a:ext cx="2532857" cy="400110"/>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toilet flush</a:t>
              </a:r>
            </a:p>
          </p:txBody>
        </p:sp>
      </p:grpSp>
      <p:grpSp>
        <p:nvGrpSpPr>
          <p:cNvPr id="28" name="Group 27"/>
          <p:cNvGrpSpPr/>
          <p:nvPr/>
        </p:nvGrpSpPr>
        <p:grpSpPr>
          <a:xfrm>
            <a:off x="4489534" y="3799340"/>
            <a:ext cx="2524648" cy="1346148"/>
            <a:chOff x="-4865645" y="3761713"/>
            <a:chExt cx="2524648" cy="1346148"/>
          </a:xfrm>
        </p:grpSpPr>
        <p:pic>
          <p:nvPicPr>
            <p:cNvPr id="16"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865645" y="3761713"/>
              <a:ext cx="2524648" cy="1346148"/>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TextBox 16"/>
            <p:cNvSpPr txBox="1"/>
            <p:nvPr/>
          </p:nvSpPr>
          <p:spPr>
            <a:xfrm>
              <a:off x="-4834818" y="3761713"/>
              <a:ext cx="2492851"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downstairs shower open</a:t>
              </a:r>
            </a:p>
          </p:txBody>
        </p:sp>
      </p:grpSp>
      <p:grpSp>
        <p:nvGrpSpPr>
          <p:cNvPr id="27" name="Group 26"/>
          <p:cNvGrpSpPr/>
          <p:nvPr/>
        </p:nvGrpSpPr>
        <p:grpSpPr>
          <a:xfrm>
            <a:off x="4955629" y="2859341"/>
            <a:ext cx="2531609" cy="1237749"/>
            <a:chOff x="-4873576" y="5410200"/>
            <a:chExt cx="2531609" cy="1237749"/>
          </a:xfrm>
        </p:grpSpPr>
        <p:pic>
          <p:nvPicPr>
            <p:cNvPr id="19" name="Picture 4"/>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873576" y="5410200"/>
              <a:ext cx="2531609" cy="1237749"/>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 name="TextBox 19"/>
            <p:cNvSpPr txBox="1"/>
            <p:nvPr/>
          </p:nvSpPr>
          <p:spPr>
            <a:xfrm>
              <a:off x="-4495799" y="5421849"/>
              <a:ext cx="2126382"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cold open</a:t>
              </a:r>
            </a:p>
          </p:txBody>
        </p:sp>
      </p:grpSp>
      <p:grpSp>
        <p:nvGrpSpPr>
          <p:cNvPr id="26" name="Group 25"/>
          <p:cNvGrpSpPr/>
          <p:nvPr/>
        </p:nvGrpSpPr>
        <p:grpSpPr>
          <a:xfrm>
            <a:off x="-3276600" y="1772796"/>
            <a:ext cx="2543171" cy="1271502"/>
            <a:chOff x="-4885138" y="6732581"/>
            <a:chExt cx="2543171" cy="1271502"/>
          </a:xfrm>
        </p:grpSpPr>
        <p:pic>
          <p:nvPicPr>
            <p:cNvPr id="22" name="Picture 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885138" y="6765263"/>
              <a:ext cx="2543171" cy="1238820"/>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22"/>
            <p:cNvSpPr txBox="1"/>
            <p:nvPr/>
          </p:nvSpPr>
          <p:spPr>
            <a:xfrm>
              <a:off x="-4572000" y="6732581"/>
              <a:ext cx="2216763"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hot open</a:t>
              </a:r>
            </a:p>
          </p:txBody>
        </p:sp>
      </p:grpSp>
      <p:grpSp>
        <p:nvGrpSpPr>
          <p:cNvPr id="6" name="Group 5"/>
          <p:cNvGrpSpPr/>
          <p:nvPr/>
        </p:nvGrpSpPr>
        <p:grpSpPr>
          <a:xfrm>
            <a:off x="3937040" y="2811545"/>
            <a:ext cx="2573931" cy="1288841"/>
            <a:chOff x="82628" y="2555844"/>
            <a:chExt cx="2573931" cy="1288841"/>
          </a:xfrm>
        </p:grpSpPr>
        <p:pic>
          <p:nvPicPr>
            <p:cNvPr id="307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2628" y="2618064"/>
              <a:ext cx="2542032" cy="1226621"/>
            </a:xfrm>
            <a:prstGeom prst="rect">
              <a:avLst/>
            </a:prstGeom>
            <a:noFill/>
            <a:ln w="9525">
              <a:solidFill>
                <a:schemeClr val="bg1">
                  <a:lumMod val="50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 name="TextBox 30"/>
            <p:cNvSpPr txBox="1"/>
            <p:nvPr/>
          </p:nvSpPr>
          <p:spPr>
            <a:xfrm>
              <a:off x="439796" y="2555844"/>
              <a:ext cx="2216763" cy="707886"/>
            </a:xfrm>
            <a:prstGeom prst="rect">
              <a:avLst/>
            </a:prstGeom>
            <a:noFill/>
          </p:spPr>
          <p:txBody>
            <a:bodyPr wrap="square" rtlCol="0">
              <a:spAutoFit/>
            </a:bodyPr>
            <a:lstStyle/>
            <a:p>
              <a:pPr algn="r"/>
              <a:r>
                <a:rPr lang="en-US" sz="2000" dirty="0" smtClean="0">
                  <a:solidFill>
                    <a:schemeClr val="bg1">
                      <a:lumMod val="95000"/>
                    </a:schemeClr>
                  </a:solidFill>
                  <a:latin typeface="Segoe UI Light" pitchFamily="34" charset="0"/>
                </a:rPr>
                <a:t>kitchen sink </a:t>
              </a:r>
            </a:p>
            <a:p>
              <a:pPr algn="r"/>
              <a:r>
                <a:rPr lang="en-US" sz="2000" dirty="0" smtClean="0">
                  <a:solidFill>
                    <a:schemeClr val="bg1">
                      <a:lumMod val="95000"/>
                    </a:schemeClr>
                  </a:solidFill>
                  <a:latin typeface="Segoe UI Light" pitchFamily="34" charset="0"/>
                </a:rPr>
                <a:t>hot open</a:t>
              </a:r>
            </a:p>
          </p:txBody>
        </p:sp>
      </p:grpSp>
    </p:spTree>
    <p:extLst>
      <p:ext uri="{BB962C8B-B14F-4D97-AF65-F5344CB8AC3E}">
        <p14:creationId xmlns:p14="http://schemas.microsoft.com/office/powerpoint/2010/main" val="2462471003"/>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Effect transition="in" filter="fade">
                                      <p:cBhvr>
                                        <p:cTn id="9" dur="1000"/>
                                        <p:tgtEl>
                                          <p:spTgt spid="2"/>
                                        </p:tgtEl>
                                      </p:cBhvr>
                                    </p:animEffect>
                                  </p:childTnLst>
                                </p:cTn>
                              </p:par>
                              <p:par>
                                <p:cTn id="10" presetID="42" presetClass="path" presetSubtype="0" accel="50000" decel="50000" fill="hold" nodeType="withEffect">
                                  <p:stCondLst>
                                    <p:cond delay="0"/>
                                  </p:stCondLst>
                                  <p:childTnLst>
                                    <p:animMotion origin="layout" path="M 3.33333E-6 1.48148E-6 L -0.25834 -0.26783 " pathEditMode="relative" rAng="0" ptsTypes="AA">
                                      <p:cBhvr>
                                        <p:cTn id="11" dur="1250" fill="hold"/>
                                        <p:tgtEl>
                                          <p:spTgt spid="2"/>
                                        </p:tgtEl>
                                        <p:attrNameLst>
                                          <p:attrName>ppt_x</p:attrName>
                                          <p:attrName>ppt_y</p:attrName>
                                        </p:attrNameLst>
                                      </p:cBhvr>
                                      <p:rCtr x="-12917" y="-13403"/>
                                    </p:animMotion>
                                  </p:childTnLst>
                                </p:cTn>
                              </p:par>
                              <p:par>
                                <p:cTn id="12" presetID="53" presetClass="entr" presetSubtype="16" fill="hold" nodeType="withEffect">
                                  <p:stCondLst>
                                    <p:cond delay="250"/>
                                  </p:stCondLst>
                                  <p:childTnLst>
                                    <p:set>
                                      <p:cBhvr>
                                        <p:cTn id="13" dur="1" fill="hold">
                                          <p:stCondLst>
                                            <p:cond delay="0"/>
                                          </p:stCondLst>
                                        </p:cTn>
                                        <p:tgtEl>
                                          <p:spTgt spid="24"/>
                                        </p:tgtEl>
                                        <p:attrNameLst>
                                          <p:attrName>style.visibility</p:attrName>
                                        </p:attrNameLst>
                                      </p:cBhvr>
                                      <p:to>
                                        <p:strVal val="visible"/>
                                      </p:to>
                                    </p:set>
                                    <p:anim calcmode="lin" valueType="num">
                                      <p:cBhvr>
                                        <p:cTn id="14" dur="1000" fill="hold"/>
                                        <p:tgtEl>
                                          <p:spTgt spid="24"/>
                                        </p:tgtEl>
                                        <p:attrNameLst>
                                          <p:attrName>ppt_w</p:attrName>
                                        </p:attrNameLst>
                                      </p:cBhvr>
                                      <p:tavLst>
                                        <p:tav tm="0">
                                          <p:val>
                                            <p:fltVal val="0"/>
                                          </p:val>
                                        </p:tav>
                                        <p:tav tm="100000">
                                          <p:val>
                                            <p:strVal val="#ppt_w"/>
                                          </p:val>
                                        </p:tav>
                                      </p:tavLst>
                                    </p:anim>
                                    <p:anim calcmode="lin" valueType="num">
                                      <p:cBhvr>
                                        <p:cTn id="15" dur="1000" fill="hold"/>
                                        <p:tgtEl>
                                          <p:spTgt spid="24"/>
                                        </p:tgtEl>
                                        <p:attrNameLst>
                                          <p:attrName>ppt_h</p:attrName>
                                        </p:attrNameLst>
                                      </p:cBhvr>
                                      <p:tavLst>
                                        <p:tav tm="0">
                                          <p:val>
                                            <p:fltVal val="0"/>
                                          </p:val>
                                        </p:tav>
                                        <p:tav tm="100000">
                                          <p:val>
                                            <p:strVal val="#ppt_h"/>
                                          </p:val>
                                        </p:tav>
                                      </p:tavLst>
                                    </p:anim>
                                    <p:animEffect transition="in" filter="fade">
                                      <p:cBhvr>
                                        <p:cTn id="16" dur="1000"/>
                                        <p:tgtEl>
                                          <p:spTgt spid="24"/>
                                        </p:tgtEl>
                                      </p:cBhvr>
                                    </p:animEffect>
                                  </p:childTnLst>
                                </p:cTn>
                              </p:par>
                              <p:par>
                                <p:cTn id="17" presetID="42" presetClass="path" presetSubtype="0" accel="50000" decel="50000" fill="hold" nodeType="withEffect">
                                  <p:stCondLst>
                                    <p:cond delay="250"/>
                                  </p:stCondLst>
                                  <p:childTnLst>
                                    <p:animMotion origin="layout" path="M -5.55556E-7 4.44444E-6 L 0.13924 0.25555 " pathEditMode="relative" rAng="0" ptsTypes="AA">
                                      <p:cBhvr>
                                        <p:cTn id="18" dur="1250" fill="hold"/>
                                        <p:tgtEl>
                                          <p:spTgt spid="24"/>
                                        </p:tgtEl>
                                        <p:attrNameLst>
                                          <p:attrName>ppt_x</p:attrName>
                                          <p:attrName>ppt_y</p:attrName>
                                        </p:attrNameLst>
                                      </p:cBhvr>
                                      <p:rCtr x="6962" y="12778"/>
                                    </p:animMotion>
                                  </p:childTnLst>
                                </p:cTn>
                              </p:par>
                              <p:par>
                                <p:cTn id="19" presetID="53" presetClass="entr" presetSubtype="16" fill="hold" nodeType="withEffect">
                                  <p:stCondLst>
                                    <p:cond delay="500"/>
                                  </p:stCondLst>
                                  <p:childTnLst>
                                    <p:set>
                                      <p:cBhvr>
                                        <p:cTn id="20" dur="1" fill="hold">
                                          <p:stCondLst>
                                            <p:cond delay="0"/>
                                          </p:stCondLst>
                                        </p:cTn>
                                        <p:tgtEl>
                                          <p:spTgt spid="28"/>
                                        </p:tgtEl>
                                        <p:attrNameLst>
                                          <p:attrName>style.visibility</p:attrName>
                                        </p:attrNameLst>
                                      </p:cBhvr>
                                      <p:to>
                                        <p:strVal val="visible"/>
                                      </p:to>
                                    </p:set>
                                    <p:anim calcmode="lin" valueType="num">
                                      <p:cBhvr>
                                        <p:cTn id="21" dur="1000" fill="hold"/>
                                        <p:tgtEl>
                                          <p:spTgt spid="28"/>
                                        </p:tgtEl>
                                        <p:attrNameLst>
                                          <p:attrName>ppt_w</p:attrName>
                                        </p:attrNameLst>
                                      </p:cBhvr>
                                      <p:tavLst>
                                        <p:tav tm="0">
                                          <p:val>
                                            <p:fltVal val="0"/>
                                          </p:val>
                                        </p:tav>
                                        <p:tav tm="100000">
                                          <p:val>
                                            <p:strVal val="#ppt_w"/>
                                          </p:val>
                                        </p:tav>
                                      </p:tavLst>
                                    </p:anim>
                                    <p:anim calcmode="lin" valueType="num">
                                      <p:cBhvr>
                                        <p:cTn id="22" dur="1000" fill="hold"/>
                                        <p:tgtEl>
                                          <p:spTgt spid="28"/>
                                        </p:tgtEl>
                                        <p:attrNameLst>
                                          <p:attrName>ppt_h</p:attrName>
                                        </p:attrNameLst>
                                      </p:cBhvr>
                                      <p:tavLst>
                                        <p:tav tm="0">
                                          <p:val>
                                            <p:fltVal val="0"/>
                                          </p:val>
                                        </p:tav>
                                        <p:tav tm="100000">
                                          <p:val>
                                            <p:strVal val="#ppt_h"/>
                                          </p:val>
                                        </p:tav>
                                      </p:tavLst>
                                    </p:anim>
                                    <p:animEffect transition="in" filter="fade">
                                      <p:cBhvr>
                                        <p:cTn id="23" dur="1000"/>
                                        <p:tgtEl>
                                          <p:spTgt spid="28"/>
                                        </p:tgtEl>
                                      </p:cBhvr>
                                    </p:animEffect>
                                  </p:childTnLst>
                                </p:cTn>
                              </p:par>
                              <p:par>
                                <p:cTn id="24" presetID="42" presetClass="path" presetSubtype="0" accel="50000" decel="50000" fill="hold" nodeType="withEffect">
                                  <p:stCondLst>
                                    <p:cond delay="500"/>
                                  </p:stCondLst>
                                  <p:childTnLst>
                                    <p:animMotion origin="layout" path="M -3.05556E-6 -3.33333E-6 L -0.41232 0.17014 " pathEditMode="relative" rAng="0" ptsTypes="AA">
                                      <p:cBhvr>
                                        <p:cTn id="25" dur="1250" fill="hold"/>
                                        <p:tgtEl>
                                          <p:spTgt spid="28"/>
                                        </p:tgtEl>
                                        <p:attrNameLst>
                                          <p:attrName>ppt_x</p:attrName>
                                          <p:attrName>ppt_y</p:attrName>
                                        </p:attrNameLst>
                                      </p:cBhvr>
                                      <p:rCtr x="-20625" y="8495"/>
                                    </p:animMotion>
                                  </p:childTnLst>
                                </p:cTn>
                              </p:par>
                              <p:par>
                                <p:cTn id="26" presetID="53" presetClass="entr" presetSubtype="16" fill="hold" nodeType="withEffect">
                                  <p:stCondLst>
                                    <p:cond delay="500"/>
                                  </p:stCondLst>
                                  <p:childTnLst>
                                    <p:set>
                                      <p:cBhvr>
                                        <p:cTn id="27" dur="1" fill="hold">
                                          <p:stCondLst>
                                            <p:cond delay="0"/>
                                          </p:stCondLst>
                                        </p:cTn>
                                        <p:tgtEl>
                                          <p:spTgt spid="29"/>
                                        </p:tgtEl>
                                        <p:attrNameLst>
                                          <p:attrName>style.visibility</p:attrName>
                                        </p:attrNameLst>
                                      </p:cBhvr>
                                      <p:to>
                                        <p:strVal val="visible"/>
                                      </p:to>
                                    </p:set>
                                    <p:anim calcmode="lin" valueType="num">
                                      <p:cBhvr>
                                        <p:cTn id="28" dur="1000" fill="hold"/>
                                        <p:tgtEl>
                                          <p:spTgt spid="29"/>
                                        </p:tgtEl>
                                        <p:attrNameLst>
                                          <p:attrName>ppt_w</p:attrName>
                                        </p:attrNameLst>
                                      </p:cBhvr>
                                      <p:tavLst>
                                        <p:tav tm="0">
                                          <p:val>
                                            <p:fltVal val="0"/>
                                          </p:val>
                                        </p:tav>
                                        <p:tav tm="100000">
                                          <p:val>
                                            <p:strVal val="#ppt_w"/>
                                          </p:val>
                                        </p:tav>
                                      </p:tavLst>
                                    </p:anim>
                                    <p:anim calcmode="lin" valueType="num">
                                      <p:cBhvr>
                                        <p:cTn id="29" dur="1000" fill="hold"/>
                                        <p:tgtEl>
                                          <p:spTgt spid="29"/>
                                        </p:tgtEl>
                                        <p:attrNameLst>
                                          <p:attrName>ppt_h</p:attrName>
                                        </p:attrNameLst>
                                      </p:cBhvr>
                                      <p:tavLst>
                                        <p:tav tm="0">
                                          <p:val>
                                            <p:fltVal val="0"/>
                                          </p:val>
                                        </p:tav>
                                        <p:tav tm="100000">
                                          <p:val>
                                            <p:strVal val="#ppt_h"/>
                                          </p:val>
                                        </p:tav>
                                      </p:tavLst>
                                    </p:anim>
                                    <p:animEffect transition="in" filter="fade">
                                      <p:cBhvr>
                                        <p:cTn id="30" dur="1000"/>
                                        <p:tgtEl>
                                          <p:spTgt spid="29"/>
                                        </p:tgtEl>
                                      </p:cBhvr>
                                    </p:animEffect>
                                  </p:childTnLst>
                                </p:cTn>
                              </p:par>
                              <p:par>
                                <p:cTn id="31" presetID="42" presetClass="path" presetSubtype="0" accel="50000" decel="50000" fill="hold" nodeType="withEffect">
                                  <p:stCondLst>
                                    <p:cond delay="0"/>
                                  </p:stCondLst>
                                  <p:childTnLst>
                                    <p:animMotion origin="layout" path="M 8.33333E-7 -2.59259E-6 L 0.12969 -0.11203 " pathEditMode="relative" rAng="0" ptsTypes="AA">
                                      <p:cBhvr>
                                        <p:cTn id="32" dur="1250" fill="hold"/>
                                        <p:tgtEl>
                                          <p:spTgt spid="29"/>
                                        </p:tgtEl>
                                        <p:attrNameLst>
                                          <p:attrName>ppt_x</p:attrName>
                                          <p:attrName>ppt_y</p:attrName>
                                        </p:attrNameLst>
                                      </p:cBhvr>
                                      <p:rCtr x="6476" y="-5602"/>
                                    </p:animMotion>
                                  </p:childTnLst>
                                </p:cTn>
                              </p:par>
                              <p:par>
                                <p:cTn id="33" presetID="53" presetClass="entr" presetSubtype="16" fill="hold" nodeType="withEffect">
                                  <p:stCondLst>
                                    <p:cond delay="250"/>
                                  </p:stCondLst>
                                  <p:childTnLst>
                                    <p:set>
                                      <p:cBhvr>
                                        <p:cTn id="34" dur="1" fill="hold">
                                          <p:stCondLst>
                                            <p:cond delay="0"/>
                                          </p:stCondLst>
                                        </p:cTn>
                                        <p:tgtEl>
                                          <p:spTgt spid="25"/>
                                        </p:tgtEl>
                                        <p:attrNameLst>
                                          <p:attrName>style.visibility</p:attrName>
                                        </p:attrNameLst>
                                      </p:cBhvr>
                                      <p:to>
                                        <p:strVal val="visible"/>
                                      </p:to>
                                    </p:set>
                                    <p:anim calcmode="lin" valueType="num">
                                      <p:cBhvr>
                                        <p:cTn id="35" dur="1000" fill="hold"/>
                                        <p:tgtEl>
                                          <p:spTgt spid="25"/>
                                        </p:tgtEl>
                                        <p:attrNameLst>
                                          <p:attrName>ppt_w</p:attrName>
                                        </p:attrNameLst>
                                      </p:cBhvr>
                                      <p:tavLst>
                                        <p:tav tm="0">
                                          <p:val>
                                            <p:fltVal val="0"/>
                                          </p:val>
                                        </p:tav>
                                        <p:tav tm="100000">
                                          <p:val>
                                            <p:strVal val="#ppt_w"/>
                                          </p:val>
                                        </p:tav>
                                      </p:tavLst>
                                    </p:anim>
                                    <p:anim calcmode="lin" valueType="num">
                                      <p:cBhvr>
                                        <p:cTn id="36" dur="1000" fill="hold"/>
                                        <p:tgtEl>
                                          <p:spTgt spid="25"/>
                                        </p:tgtEl>
                                        <p:attrNameLst>
                                          <p:attrName>ppt_h</p:attrName>
                                        </p:attrNameLst>
                                      </p:cBhvr>
                                      <p:tavLst>
                                        <p:tav tm="0">
                                          <p:val>
                                            <p:fltVal val="0"/>
                                          </p:val>
                                        </p:tav>
                                        <p:tav tm="100000">
                                          <p:val>
                                            <p:strVal val="#ppt_h"/>
                                          </p:val>
                                        </p:tav>
                                      </p:tavLst>
                                    </p:anim>
                                    <p:animEffect transition="in" filter="fade">
                                      <p:cBhvr>
                                        <p:cTn id="37" dur="1000"/>
                                        <p:tgtEl>
                                          <p:spTgt spid="25"/>
                                        </p:tgtEl>
                                      </p:cBhvr>
                                    </p:animEffect>
                                  </p:childTnLst>
                                </p:cTn>
                              </p:par>
                              <p:par>
                                <p:cTn id="38" presetID="42" presetClass="path" presetSubtype="0" accel="50000" decel="50000" fill="hold" nodeType="withEffect">
                                  <p:stCondLst>
                                    <p:cond delay="250"/>
                                  </p:stCondLst>
                                  <p:childTnLst>
                                    <p:animMotion origin="layout" path="M 2.22222E-6 -1.48148E-6 L 0.19514 -0.22245 " pathEditMode="relative" rAng="0" ptsTypes="AA">
                                      <p:cBhvr>
                                        <p:cTn id="39" dur="1250" fill="hold"/>
                                        <p:tgtEl>
                                          <p:spTgt spid="25"/>
                                        </p:tgtEl>
                                        <p:attrNameLst>
                                          <p:attrName>ppt_x</p:attrName>
                                          <p:attrName>ppt_y</p:attrName>
                                        </p:attrNameLst>
                                      </p:cBhvr>
                                      <p:rCtr x="9757" y="-11134"/>
                                    </p:animMotion>
                                  </p:childTnLst>
                                </p:cTn>
                              </p:par>
                              <p:par>
                                <p:cTn id="40" presetID="53" presetClass="entr" presetSubtype="16" fill="hold" nodeType="withEffect">
                                  <p:stCondLst>
                                    <p:cond delay="250"/>
                                  </p:stCondLst>
                                  <p:childTnLst>
                                    <p:set>
                                      <p:cBhvr>
                                        <p:cTn id="41" dur="1" fill="hold">
                                          <p:stCondLst>
                                            <p:cond delay="0"/>
                                          </p:stCondLst>
                                        </p:cTn>
                                        <p:tgtEl>
                                          <p:spTgt spid="27"/>
                                        </p:tgtEl>
                                        <p:attrNameLst>
                                          <p:attrName>style.visibility</p:attrName>
                                        </p:attrNameLst>
                                      </p:cBhvr>
                                      <p:to>
                                        <p:strVal val="visible"/>
                                      </p:to>
                                    </p:set>
                                    <p:anim calcmode="lin" valueType="num">
                                      <p:cBhvr>
                                        <p:cTn id="42" dur="1000" fill="hold"/>
                                        <p:tgtEl>
                                          <p:spTgt spid="27"/>
                                        </p:tgtEl>
                                        <p:attrNameLst>
                                          <p:attrName>ppt_w</p:attrName>
                                        </p:attrNameLst>
                                      </p:cBhvr>
                                      <p:tavLst>
                                        <p:tav tm="0">
                                          <p:val>
                                            <p:fltVal val="0"/>
                                          </p:val>
                                        </p:tav>
                                        <p:tav tm="100000">
                                          <p:val>
                                            <p:strVal val="#ppt_w"/>
                                          </p:val>
                                        </p:tav>
                                      </p:tavLst>
                                    </p:anim>
                                    <p:anim calcmode="lin" valueType="num">
                                      <p:cBhvr>
                                        <p:cTn id="43" dur="1000" fill="hold"/>
                                        <p:tgtEl>
                                          <p:spTgt spid="27"/>
                                        </p:tgtEl>
                                        <p:attrNameLst>
                                          <p:attrName>ppt_h</p:attrName>
                                        </p:attrNameLst>
                                      </p:cBhvr>
                                      <p:tavLst>
                                        <p:tav tm="0">
                                          <p:val>
                                            <p:fltVal val="0"/>
                                          </p:val>
                                        </p:tav>
                                        <p:tav tm="100000">
                                          <p:val>
                                            <p:strVal val="#ppt_h"/>
                                          </p:val>
                                        </p:tav>
                                      </p:tavLst>
                                    </p:anim>
                                    <p:animEffect transition="in" filter="fade">
                                      <p:cBhvr>
                                        <p:cTn id="44" dur="1000"/>
                                        <p:tgtEl>
                                          <p:spTgt spid="27"/>
                                        </p:tgtEl>
                                      </p:cBhvr>
                                    </p:animEffect>
                                  </p:childTnLst>
                                </p:cTn>
                              </p:par>
                              <p:par>
                                <p:cTn id="45" presetID="42" presetClass="path" presetSubtype="0" accel="50000" decel="50000" fill="hold" nodeType="withEffect">
                                  <p:stCondLst>
                                    <p:cond delay="0"/>
                                  </p:stCondLst>
                                  <p:childTnLst>
                                    <p:animMotion origin="layout" path="M -1.94444E-6 4.07407E-6 L -0.52205 -0.17385 " pathEditMode="relative" rAng="0" ptsTypes="AA">
                                      <p:cBhvr>
                                        <p:cTn id="46" dur="1250" fill="hold"/>
                                        <p:tgtEl>
                                          <p:spTgt spid="27"/>
                                        </p:tgtEl>
                                        <p:attrNameLst>
                                          <p:attrName>ppt_x</p:attrName>
                                          <p:attrName>ppt_y</p:attrName>
                                        </p:attrNameLst>
                                      </p:cBhvr>
                                      <p:rCtr x="-26111" y="-8704"/>
                                    </p:animMotion>
                                  </p:childTnLst>
                                </p:cTn>
                              </p:par>
                              <p:par>
                                <p:cTn id="47" presetID="53" presetClass="entr" presetSubtype="16"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p:cTn id="49" dur="1000" fill="hold"/>
                                        <p:tgtEl>
                                          <p:spTgt spid="6"/>
                                        </p:tgtEl>
                                        <p:attrNameLst>
                                          <p:attrName>ppt_w</p:attrName>
                                        </p:attrNameLst>
                                      </p:cBhvr>
                                      <p:tavLst>
                                        <p:tav tm="0">
                                          <p:val>
                                            <p:fltVal val="0"/>
                                          </p:val>
                                        </p:tav>
                                        <p:tav tm="100000">
                                          <p:val>
                                            <p:strVal val="#ppt_w"/>
                                          </p:val>
                                        </p:tav>
                                      </p:tavLst>
                                    </p:anim>
                                    <p:anim calcmode="lin" valueType="num">
                                      <p:cBhvr>
                                        <p:cTn id="50" dur="1000" fill="hold"/>
                                        <p:tgtEl>
                                          <p:spTgt spid="6"/>
                                        </p:tgtEl>
                                        <p:attrNameLst>
                                          <p:attrName>ppt_h</p:attrName>
                                        </p:attrNameLst>
                                      </p:cBhvr>
                                      <p:tavLst>
                                        <p:tav tm="0">
                                          <p:val>
                                            <p:fltVal val="0"/>
                                          </p:val>
                                        </p:tav>
                                        <p:tav tm="100000">
                                          <p:val>
                                            <p:strVal val="#ppt_h"/>
                                          </p:val>
                                        </p:tav>
                                      </p:tavLst>
                                    </p:anim>
                                    <p:animEffect transition="in" filter="fade">
                                      <p:cBhvr>
                                        <p:cTn id="51" dur="1000"/>
                                        <p:tgtEl>
                                          <p:spTgt spid="6"/>
                                        </p:tgtEl>
                                      </p:cBhvr>
                                    </p:animEffect>
                                  </p:childTnLst>
                                </p:cTn>
                              </p:par>
                              <p:par>
                                <p:cTn id="52" presetID="42" presetClass="path" presetSubtype="0" accel="50000" decel="50000" fill="hold" nodeType="withEffect">
                                  <p:stCondLst>
                                    <p:cond delay="0"/>
                                  </p:stCondLst>
                                  <p:childTnLst>
                                    <p:animMotion origin="layout" path="M -5.55556E-7 4.81481E-6 L -0.41285 0.02939 " pathEditMode="relative" rAng="0" ptsTypes="AA">
                                      <p:cBhvr>
                                        <p:cTn id="53" dur="1250" fill="hold"/>
                                        <p:tgtEl>
                                          <p:spTgt spid="6"/>
                                        </p:tgtEl>
                                        <p:attrNameLst>
                                          <p:attrName>ppt_x</p:attrName>
                                          <p:attrName>ppt_y</p:attrName>
                                        </p:attrNameLst>
                                      </p:cBhvr>
                                      <p:rCtr x="-20642" y="145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Box 52"/>
          <p:cNvSpPr txBox="1"/>
          <p:nvPr/>
        </p:nvSpPr>
        <p:spPr>
          <a:xfrm>
            <a:off x="51759" y="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54" name="TextBox 53"/>
          <p:cNvSpPr txBox="1"/>
          <p:nvPr/>
        </p:nvSpPr>
        <p:spPr>
          <a:xfrm>
            <a:off x="4267199" y="0"/>
            <a:ext cx="4719145"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event library</a:t>
            </a:r>
            <a:endParaRPr lang="en-US" sz="2800" dirty="0">
              <a:solidFill>
                <a:schemeClr val="bg1">
                  <a:lumMod val="85000"/>
                </a:schemeClr>
              </a:solidFill>
              <a:latin typeface="Segoe UI Light" pitchFamily="34" charset="0"/>
            </a:endParaRPr>
          </a:p>
        </p:txBody>
      </p:sp>
      <p:grpSp>
        <p:nvGrpSpPr>
          <p:cNvPr id="55" name="Group 54"/>
          <p:cNvGrpSpPr/>
          <p:nvPr/>
        </p:nvGrpSpPr>
        <p:grpSpPr>
          <a:xfrm>
            <a:off x="5365088" y="2068513"/>
            <a:ext cx="3481387" cy="1920875"/>
            <a:chOff x="13106400" y="217027"/>
            <a:chExt cx="3481387" cy="1920875"/>
          </a:xfrm>
        </p:grpSpPr>
        <p:pic>
          <p:nvPicPr>
            <p:cNvPr id="5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TextBox 56"/>
            <p:cNvSpPr txBox="1"/>
            <p:nvPr/>
          </p:nvSpPr>
          <p:spPr>
            <a:xfrm>
              <a:off x="16126122" y="282114"/>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58" name="TextBox 57"/>
          <p:cNvSpPr txBox="1"/>
          <p:nvPr/>
        </p:nvSpPr>
        <p:spPr>
          <a:xfrm>
            <a:off x="51759" y="1066800"/>
            <a:ext cx="4038600"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unclassified event</a:t>
            </a:r>
            <a:endParaRPr lang="en-US" sz="2800" dirty="0">
              <a:solidFill>
                <a:prstClr val="black">
                  <a:lumMod val="50000"/>
                  <a:lumOff val="50000"/>
                </a:prstClr>
              </a:solidFill>
              <a:latin typeface="Segoe UI Light" pitchFamily="34" charset="0"/>
            </a:endParaRPr>
          </a:p>
        </p:txBody>
      </p:sp>
      <p:pic>
        <p:nvPicPr>
          <p:cNvPr id="60"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 y="457200"/>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 name="Group 60"/>
          <p:cNvGrpSpPr/>
          <p:nvPr/>
        </p:nvGrpSpPr>
        <p:grpSpPr>
          <a:xfrm>
            <a:off x="5057446" y="1525306"/>
            <a:ext cx="3481387" cy="1941607"/>
            <a:chOff x="13106400" y="196295"/>
            <a:chExt cx="3481387" cy="1941607"/>
          </a:xfrm>
        </p:grpSpPr>
        <p:pic>
          <p:nvPicPr>
            <p:cNvPr id="62"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3" name="TextBox 62"/>
            <p:cNvSpPr txBox="1"/>
            <p:nvPr/>
          </p:nvSpPr>
          <p:spPr>
            <a:xfrm>
              <a:off x="16126122" y="196295"/>
              <a:ext cx="461665" cy="1273768"/>
            </a:xfrm>
            <a:prstGeom prst="rect">
              <a:avLst/>
            </a:prstGeom>
            <a:noFill/>
            <a:ln>
              <a:noFill/>
            </a:ln>
          </p:spPr>
          <p:txBody>
            <a:bodyPr vert="vert270" wrap="square" rtlCol="0">
              <a:spAutoFit/>
            </a:bodyPr>
            <a:lstStyle/>
            <a:p>
              <a:pPr algn="ctr"/>
              <a:r>
                <a:rPr lang="en-US" dirty="0" smtClean="0">
                  <a:solidFill>
                    <a:schemeClr val="bg1"/>
                  </a:solidFill>
                </a:rPr>
                <a:t>dishwasher</a:t>
              </a:r>
              <a:endParaRPr lang="en-US" dirty="0">
                <a:solidFill>
                  <a:schemeClr val="bg1"/>
                </a:solidFill>
              </a:endParaRPr>
            </a:p>
          </p:txBody>
        </p:sp>
      </p:grpSp>
      <p:grpSp>
        <p:nvGrpSpPr>
          <p:cNvPr id="30" name="Group 29"/>
          <p:cNvGrpSpPr/>
          <p:nvPr/>
        </p:nvGrpSpPr>
        <p:grpSpPr>
          <a:xfrm>
            <a:off x="4700341" y="1120774"/>
            <a:ext cx="3481387" cy="1927226"/>
            <a:chOff x="9448800" y="192973"/>
            <a:chExt cx="3481387" cy="1927226"/>
          </a:xfrm>
        </p:grpSpPr>
        <p:pic>
          <p:nvPicPr>
            <p:cNvPr id="3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48800" y="192974"/>
              <a:ext cx="3481387" cy="192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a:off x="12468522" y="192973"/>
              <a:ext cx="461665" cy="1678299"/>
            </a:xfrm>
            <a:prstGeom prst="rect">
              <a:avLst/>
            </a:prstGeom>
            <a:noFill/>
            <a:ln>
              <a:noFill/>
            </a:ln>
          </p:spPr>
          <p:txBody>
            <a:bodyPr vert="vert270" wrap="square" rtlCol="0">
              <a:spAutoFit/>
            </a:bodyPr>
            <a:lstStyle/>
            <a:p>
              <a:pPr algn="ctr"/>
              <a:r>
                <a:rPr lang="en-US" dirty="0" smtClean="0">
                  <a:solidFill>
                    <a:schemeClr val="bg1"/>
                  </a:solidFill>
                </a:rPr>
                <a:t>kitchen  faucet</a:t>
              </a:r>
              <a:endParaRPr lang="en-US" dirty="0">
                <a:solidFill>
                  <a:schemeClr val="bg1"/>
                </a:solidFill>
              </a:endParaRPr>
            </a:p>
          </p:txBody>
        </p:sp>
      </p:grpSp>
      <p:sp>
        <p:nvSpPr>
          <p:cNvPr id="37" name="Rectangle 36"/>
          <p:cNvSpPr/>
          <p:nvPr/>
        </p:nvSpPr>
        <p:spPr>
          <a:xfrm>
            <a:off x="4474039" y="702075"/>
            <a:ext cx="4648200" cy="3587544"/>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71"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4" name="Group 33"/>
          <p:cNvGrpSpPr/>
          <p:nvPr/>
        </p:nvGrpSpPr>
        <p:grpSpPr>
          <a:xfrm>
            <a:off x="4419600" y="591608"/>
            <a:ext cx="3481387" cy="1920875"/>
            <a:chOff x="13106400" y="217027"/>
            <a:chExt cx="3481387" cy="1920875"/>
          </a:xfrm>
        </p:grpSpPr>
        <p:pic>
          <p:nvPicPr>
            <p:cNvPr id="3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TextBox 39"/>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grpSp>
        <p:nvGrpSpPr>
          <p:cNvPr id="23" name="Group 22"/>
          <p:cNvGrpSpPr/>
          <p:nvPr/>
        </p:nvGrpSpPr>
        <p:grpSpPr>
          <a:xfrm>
            <a:off x="51759" y="2507923"/>
            <a:ext cx="785030" cy="4187446"/>
            <a:chOff x="51759" y="2460625"/>
            <a:chExt cx="785030" cy="4187446"/>
          </a:xfrm>
        </p:grpSpPr>
        <p:sp>
          <p:nvSpPr>
            <p:cNvPr id="24" name="Left Brace 23"/>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5" name="TextBox 24"/>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3228311451"/>
      </p:ext>
    </p:extLst>
  </p:cSld>
  <p:clrMapOvr>
    <a:masterClrMapping/>
  </p:clrMapOvr>
  <p:transition spd="slow">
    <p:wipe dir="u"/>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ext uri="{D42A27DB-BD31-4B8C-83A1-F6EECF244321}">
                <p14:modId xmlns:p14="http://schemas.microsoft.com/office/powerpoint/2010/main" val="1001039550"/>
              </p:ext>
            </p:extLst>
          </p:nvPr>
        </p:nvGraphicFramePr>
        <p:xfrm>
          <a:off x="5029204" y="2895600"/>
          <a:ext cx="7477125" cy="22098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5" name="Chart 24"/>
          <p:cNvGraphicFramePr>
            <a:graphicFrameLocks/>
          </p:cNvGraphicFramePr>
          <p:nvPr>
            <p:extLst>
              <p:ext uri="{D42A27DB-BD31-4B8C-83A1-F6EECF244321}">
                <p14:modId xmlns:p14="http://schemas.microsoft.com/office/powerpoint/2010/main" val="3300521927"/>
              </p:ext>
            </p:extLst>
          </p:nvPr>
        </p:nvGraphicFramePr>
        <p:xfrm>
          <a:off x="5029204" y="4419600"/>
          <a:ext cx="7477125" cy="22098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3" name="Chart 22"/>
          <p:cNvGraphicFramePr>
            <a:graphicFrameLocks/>
          </p:cNvGraphicFramePr>
          <p:nvPr>
            <p:extLst>
              <p:ext uri="{D42A27DB-BD31-4B8C-83A1-F6EECF244321}">
                <p14:modId xmlns:p14="http://schemas.microsoft.com/office/powerpoint/2010/main" val="4270136102"/>
              </p:ext>
            </p:extLst>
          </p:nvPr>
        </p:nvGraphicFramePr>
        <p:xfrm>
          <a:off x="5029204" y="4648200"/>
          <a:ext cx="7477125" cy="2209800"/>
        </p:xfrm>
        <a:graphic>
          <a:graphicData uri="http://schemas.openxmlformats.org/drawingml/2006/chart">
            <c:chart xmlns:c="http://schemas.openxmlformats.org/drawingml/2006/chart" xmlns:r="http://schemas.openxmlformats.org/officeDocument/2006/relationships" r:id="rId5"/>
          </a:graphicData>
        </a:graphic>
      </p:graphicFrame>
      <p:sp>
        <p:nvSpPr>
          <p:cNvPr id="30" name="Rectangle 29"/>
          <p:cNvSpPr/>
          <p:nvPr/>
        </p:nvSpPr>
        <p:spPr>
          <a:xfrm>
            <a:off x="6019800" y="4876800"/>
            <a:ext cx="6858000" cy="13716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2" name="TextBox 31"/>
          <p:cNvSpPr txBox="1"/>
          <p:nvPr/>
        </p:nvSpPr>
        <p:spPr>
          <a:xfrm rot="5400000">
            <a:off x="4561031" y="4757860"/>
            <a:ext cx="707743" cy="1447800"/>
          </a:xfrm>
          <a:prstGeom prst="rect">
            <a:avLst/>
          </a:prstGeom>
          <a:noFill/>
        </p:spPr>
        <p:txBody>
          <a:bodyPr vert="vert270" wrap="square" lIns="91369" tIns="45685" rIns="91369" bIns="45685" rtlCol="0">
            <a:spAutoFit/>
          </a:bodyPr>
          <a:lstStyle/>
          <a:p>
            <a:pPr algn="ctr"/>
            <a:r>
              <a:rPr lang="en-US" sz="2000" b="1" dirty="0">
                <a:solidFill>
                  <a:schemeClr val="bg1"/>
                </a:solidFill>
                <a:latin typeface="Segoe Condensed" pitchFamily="34" charset="0"/>
              </a:rPr>
              <a:t>derivative</a:t>
            </a:r>
            <a:endParaRPr lang="en-US" sz="1400" b="1" dirty="0">
              <a:solidFill>
                <a:schemeClr val="bg1"/>
              </a:solidFill>
              <a:latin typeface="Segoe Condensed" pitchFamily="34" charset="0"/>
            </a:endParaRPr>
          </a:p>
          <a:p>
            <a:pPr algn="ctr"/>
            <a:r>
              <a:rPr lang="en-US" sz="1400" b="1" dirty="0">
                <a:solidFill>
                  <a:schemeClr val="bg1"/>
                </a:solidFill>
                <a:latin typeface="Segoe Condensed" pitchFamily="34" charset="0"/>
              </a:rPr>
              <a:t>(psi/s)</a:t>
            </a:r>
          </a:p>
        </p:txBody>
      </p:sp>
      <p:sp>
        <p:nvSpPr>
          <p:cNvPr id="21" name="Rectangle 20"/>
          <p:cNvSpPr/>
          <p:nvPr/>
        </p:nvSpPr>
        <p:spPr>
          <a:xfrm>
            <a:off x="4191000" y="4876800"/>
            <a:ext cx="9144000" cy="13716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34" name="TextBox 33"/>
          <p:cNvSpPr txBox="1"/>
          <p:nvPr/>
        </p:nvSpPr>
        <p:spPr>
          <a:xfrm rot="5400000">
            <a:off x="7258027" y="5870149"/>
            <a:ext cx="492299" cy="1444752"/>
          </a:xfrm>
          <a:prstGeom prst="rect">
            <a:avLst/>
          </a:prstGeom>
          <a:noFill/>
        </p:spPr>
        <p:txBody>
          <a:bodyPr vert="vert270" wrap="square" lIns="91369" tIns="45685" rIns="91369" bIns="45685" rtlCol="0">
            <a:spAutoFit/>
          </a:bodyPr>
          <a:lstStyle>
            <a:defPPr>
              <a:defRPr lang="en-US"/>
            </a:defPPr>
            <a:lvl1pPr algn="ctr">
              <a:defRPr sz="2000" b="1">
                <a:solidFill>
                  <a:schemeClr val="tx1">
                    <a:lumMod val="65000"/>
                    <a:lumOff val="35000"/>
                  </a:schemeClr>
                </a:solidFill>
                <a:latin typeface="Segoe Condensed" pitchFamily="34" charset="0"/>
              </a:defRPr>
            </a:lvl1pPr>
          </a:lstStyle>
          <a:p>
            <a:r>
              <a:rPr lang="en-US" dirty="0">
                <a:solidFill>
                  <a:schemeClr val="bg1"/>
                </a:solidFill>
              </a:rPr>
              <a:t>time (s)</a:t>
            </a:r>
          </a:p>
        </p:txBody>
      </p:sp>
      <p:graphicFrame>
        <p:nvGraphicFramePr>
          <p:cNvPr id="33" name="Chart 32"/>
          <p:cNvGraphicFramePr>
            <a:graphicFrameLocks/>
          </p:cNvGraphicFramePr>
          <p:nvPr>
            <p:extLst>
              <p:ext uri="{D42A27DB-BD31-4B8C-83A1-F6EECF244321}">
                <p14:modId xmlns:p14="http://schemas.microsoft.com/office/powerpoint/2010/main" val="621642612"/>
              </p:ext>
            </p:extLst>
          </p:nvPr>
        </p:nvGraphicFramePr>
        <p:xfrm>
          <a:off x="5029204" y="2895600"/>
          <a:ext cx="7477125" cy="27432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2" name="Chart 21"/>
          <p:cNvGraphicFramePr>
            <a:graphicFrameLocks/>
          </p:cNvGraphicFramePr>
          <p:nvPr>
            <p:extLst>
              <p:ext uri="{D42A27DB-BD31-4B8C-83A1-F6EECF244321}">
                <p14:modId xmlns:p14="http://schemas.microsoft.com/office/powerpoint/2010/main" val="4279356217"/>
              </p:ext>
            </p:extLst>
          </p:nvPr>
        </p:nvGraphicFramePr>
        <p:xfrm>
          <a:off x="5029204" y="2895600"/>
          <a:ext cx="7477125" cy="2743200"/>
        </p:xfrm>
        <a:graphic>
          <a:graphicData uri="http://schemas.openxmlformats.org/drawingml/2006/chart">
            <c:chart xmlns:c="http://schemas.openxmlformats.org/drawingml/2006/chart" xmlns:r="http://schemas.openxmlformats.org/officeDocument/2006/relationships" r:id="rId7"/>
          </a:graphicData>
        </a:graphic>
      </p:graphicFrame>
      <p:sp>
        <p:nvSpPr>
          <p:cNvPr id="17" name="Rectangle 16"/>
          <p:cNvSpPr/>
          <p:nvPr/>
        </p:nvSpPr>
        <p:spPr>
          <a:xfrm>
            <a:off x="6019804" y="2971800"/>
            <a:ext cx="6858000" cy="1524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9" name="TextBox 28"/>
          <p:cNvSpPr txBox="1"/>
          <p:nvPr/>
        </p:nvSpPr>
        <p:spPr>
          <a:xfrm rot="5400000">
            <a:off x="4391680" y="3348040"/>
            <a:ext cx="1046440" cy="1447800"/>
          </a:xfrm>
          <a:prstGeom prst="rect">
            <a:avLst/>
          </a:prstGeom>
          <a:noFill/>
        </p:spPr>
        <p:txBody>
          <a:bodyPr vert="vert270" wrap="square" lIns="91369" tIns="45685" rIns="91369" bIns="45685" rtlCol="0">
            <a:spAutoFit/>
          </a:bodyPr>
          <a:lstStyle/>
          <a:p>
            <a:pPr algn="ctr"/>
            <a:r>
              <a:rPr lang="en-US" sz="2000" b="1" dirty="0">
                <a:solidFill>
                  <a:schemeClr val="bg1"/>
                </a:solidFill>
                <a:latin typeface="Segoe Condensed" pitchFamily="34" charset="0"/>
              </a:rPr>
              <a:t>smoothed pressure</a:t>
            </a:r>
          </a:p>
          <a:p>
            <a:pPr algn="ctr"/>
            <a:r>
              <a:rPr lang="en-US" sz="1400" b="1" dirty="0">
                <a:solidFill>
                  <a:schemeClr val="bg1"/>
                </a:solidFill>
                <a:latin typeface="Segoe Condensed" pitchFamily="34" charset="0"/>
              </a:rPr>
              <a:t>(psi)</a:t>
            </a:r>
          </a:p>
        </p:txBody>
      </p:sp>
      <p:sp>
        <p:nvSpPr>
          <p:cNvPr id="19" name="Rectangle 18"/>
          <p:cNvSpPr/>
          <p:nvPr/>
        </p:nvSpPr>
        <p:spPr>
          <a:xfrm>
            <a:off x="4191004" y="3352800"/>
            <a:ext cx="9144000" cy="13716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aphicFrame>
        <p:nvGraphicFramePr>
          <p:cNvPr id="20" name="Chart 19"/>
          <p:cNvGraphicFramePr>
            <a:graphicFrameLocks/>
          </p:cNvGraphicFramePr>
          <p:nvPr>
            <p:extLst>
              <p:ext uri="{D42A27DB-BD31-4B8C-83A1-F6EECF244321}">
                <p14:modId xmlns:p14="http://schemas.microsoft.com/office/powerpoint/2010/main" val="520992654"/>
              </p:ext>
            </p:extLst>
          </p:nvPr>
        </p:nvGraphicFramePr>
        <p:xfrm>
          <a:off x="5029204" y="762000"/>
          <a:ext cx="7477125" cy="274320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1" name="Chart 30"/>
          <p:cNvGraphicFramePr>
            <a:graphicFrameLocks/>
          </p:cNvGraphicFramePr>
          <p:nvPr>
            <p:extLst>
              <p:ext uri="{D42A27DB-BD31-4B8C-83A1-F6EECF244321}">
                <p14:modId xmlns:p14="http://schemas.microsoft.com/office/powerpoint/2010/main" val="4119274593"/>
              </p:ext>
            </p:extLst>
          </p:nvPr>
        </p:nvGraphicFramePr>
        <p:xfrm>
          <a:off x="5029204" y="762000"/>
          <a:ext cx="7477125" cy="2743200"/>
        </p:xfrm>
        <a:graphic>
          <a:graphicData uri="http://schemas.openxmlformats.org/drawingml/2006/chart">
            <c:chart xmlns:c="http://schemas.openxmlformats.org/drawingml/2006/chart" xmlns:r="http://schemas.openxmlformats.org/officeDocument/2006/relationships" r:id="rId9"/>
          </a:graphicData>
        </a:graphic>
      </p:graphicFrame>
      <p:sp>
        <p:nvSpPr>
          <p:cNvPr id="28" name="TextBox 27"/>
          <p:cNvSpPr txBox="1"/>
          <p:nvPr/>
        </p:nvSpPr>
        <p:spPr>
          <a:xfrm rot="5400000">
            <a:off x="4483305" y="1271626"/>
            <a:ext cx="707743" cy="1444752"/>
          </a:xfrm>
          <a:prstGeom prst="rect">
            <a:avLst/>
          </a:prstGeom>
          <a:noFill/>
        </p:spPr>
        <p:txBody>
          <a:bodyPr vert="vert270" wrap="square" lIns="91369" tIns="45685" rIns="91369" bIns="45685" rtlCol="0">
            <a:spAutoFit/>
          </a:bodyPr>
          <a:lstStyle/>
          <a:p>
            <a:pPr algn="ctr"/>
            <a:r>
              <a:rPr lang="en-US" sz="2000" b="1" dirty="0">
                <a:solidFill>
                  <a:schemeClr val="bg1"/>
                </a:solidFill>
                <a:latin typeface="Segoe Condensed" pitchFamily="34" charset="0"/>
              </a:rPr>
              <a:t>raw pressure </a:t>
            </a:r>
            <a:r>
              <a:rPr lang="en-US" sz="1400" b="1" dirty="0">
                <a:solidFill>
                  <a:schemeClr val="bg1"/>
                </a:solidFill>
                <a:latin typeface="Segoe Condensed" pitchFamily="34" charset="0"/>
              </a:rPr>
              <a:t>(psi)</a:t>
            </a:r>
          </a:p>
        </p:txBody>
      </p:sp>
      <p:pic>
        <p:nvPicPr>
          <p:cNvPr id="53"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1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0" name="Title 8"/>
          <p:cNvSpPr txBox="1">
            <a:spLocks/>
          </p:cNvSpPr>
          <p:nvPr/>
        </p:nvSpPr>
        <p:spPr>
          <a:xfrm>
            <a:off x="-6684106" y="886991"/>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a:t>
            </a:r>
            <a:r>
              <a:rPr lang="en-US" sz="4800" dirty="0" smtClean="0">
                <a:solidFill>
                  <a:schemeClr val="bg1"/>
                </a:solidFill>
                <a:latin typeface="Segoe UI Light" pitchFamily="34" charset="0"/>
                <a:ea typeface="Segoe UI" pitchFamily="34" charset="0"/>
                <a:cs typeface="Segoe UI" pitchFamily="34" charset="0"/>
              </a:rPr>
              <a:t>: filter transforms</a:t>
            </a:r>
            <a:endParaRPr lang="en-US" sz="4800" dirty="0">
              <a:solidFill>
                <a:schemeClr val="bg1"/>
              </a:solidFill>
              <a:latin typeface="Segoe UI Light" pitchFamily="34" charset="0"/>
              <a:ea typeface="Segoe UI" pitchFamily="34" charset="0"/>
              <a:cs typeface="Segoe UI" pitchFamily="34" charset="0"/>
            </a:endParaRPr>
          </a:p>
        </p:txBody>
      </p:sp>
      <p:sp>
        <p:nvSpPr>
          <p:cNvPr id="2" name="Rectangle 1"/>
          <p:cNvSpPr/>
          <p:nvPr/>
        </p:nvSpPr>
        <p:spPr>
          <a:xfrm>
            <a:off x="8655268" y="-304800"/>
            <a:ext cx="1600196" cy="7315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Box 66"/>
          <p:cNvSpPr txBox="1"/>
          <p:nvPr/>
        </p:nvSpPr>
        <p:spPr>
          <a:xfrm rot="5400000">
            <a:off x="1567568" y="1885974"/>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68" name="TextBox 67"/>
          <p:cNvSpPr txBox="1"/>
          <p:nvPr/>
        </p:nvSpPr>
        <p:spPr>
          <a:xfrm rot="5400000">
            <a:off x="1593843" y="3011424"/>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cxnSp>
        <p:nvCxnSpPr>
          <p:cNvPr id="5" name="Straight Arrow Connector 4"/>
          <p:cNvCxnSpPr/>
          <p:nvPr/>
        </p:nvCxnSpPr>
        <p:spPr>
          <a:xfrm flipH="1">
            <a:off x="2774155" y="1994002"/>
            <a:ext cx="1340645" cy="860498"/>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cxnSp>
        <p:nvCxnSpPr>
          <p:cNvPr id="69" name="Straight Arrow Connector 68"/>
          <p:cNvCxnSpPr>
            <a:endCxn id="53" idx="3"/>
          </p:cNvCxnSpPr>
          <p:nvPr/>
        </p:nvCxnSpPr>
        <p:spPr>
          <a:xfrm flipH="1" flipV="1">
            <a:off x="2757664" y="4074319"/>
            <a:ext cx="1433341" cy="1407441"/>
          </a:xfrm>
          <a:prstGeom prst="straightConnector1">
            <a:avLst/>
          </a:prstGeom>
          <a:ln w="28575">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36"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template matching</a:t>
            </a:r>
            <a:endParaRPr lang="en-US" sz="7200" dirty="0">
              <a:solidFill>
                <a:schemeClr val="bg1"/>
              </a:solidFill>
              <a:latin typeface="Segoe UI Light" pitchFamily="34" charset="0"/>
              <a:ea typeface="Segoe UI" pitchFamily="34" charset="0"/>
              <a:cs typeface="Segoe UI" pitchFamily="34" charset="0"/>
            </a:endParaRPr>
          </a:p>
        </p:txBody>
      </p:sp>
      <p:sp>
        <p:nvSpPr>
          <p:cNvPr id="3" name="TextBox 2"/>
          <p:cNvSpPr txBox="1"/>
          <p:nvPr/>
        </p:nvSpPr>
        <p:spPr>
          <a:xfrm>
            <a:off x="381000" y="810610"/>
            <a:ext cx="3505200" cy="707886"/>
          </a:xfrm>
          <a:prstGeom prst="rect">
            <a:avLst/>
          </a:prstGeom>
          <a:noFill/>
        </p:spPr>
        <p:txBody>
          <a:bodyPr wrap="square" rtlCol="0">
            <a:spAutoFit/>
          </a:bodyPr>
          <a:lstStyle/>
          <a:p>
            <a:r>
              <a:rPr lang="en-US" sz="4000" dirty="0" smtClean="0">
                <a:solidFill>
                  <a:schemeClr val="bg1">
                    <a:lumMod val="95000"/>
                  </a:schemeClr>
                </a:solidFill>
                <a:latin typeface="Segoe UI Light" pitchFamily="34" charset="0"/>
              </a:rPr>
              <a:t>filter transforms</a:t>
            </a:r>
          </a:p>
        </p:txBody>
      </p:sp>
      <p:sp>
        <p:nvSpPr>
          <p:cNvPr id="37" name="Arc 36"/>
          <p:cNvSpPr/>
          <p:nvPr/>
        </p:nvSpPr>
        <p:spPr>
          <a:xfrm flipH="1">
            <a:off x="6629400" y="5740400"/>
            <a:ext cx="4114800" cy="1041400"/>
          </a:xfrm>
          <a:prstGeom prst="arc">
            <a:avLst/>
          </a:prstGeom>
          <a:ln w="762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38" name="Straight Arrow Connector 37"/>
          <p:cNvCxnSpPr/>
          <p:nvPr/>
        </p:nvCxnSpPr>
        <p:spPr>
          <a:xfrm>
            <a:off x="6019800" y="6400800"/>
            <a:ext cx="2834356"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grpSp>
        <p:nvGrpSpPr>
          <p:cNvPr id="35" name="Group 34"/>
          <p:cNvGrpSpPr/>
          <p:nvPr/>
        </p:nvGrpSpPr>
        <p:grpSpPr>
          <a:xfrm>
            <a:off x="51759" y="2507923"/>
            <a:ext cx="785030" cy="4187446"/>
            <a:chOff x="51759" y="2460625"/>
            <a:chExt cx="785030" cy="4187446"/>
          </a:xfrm>
        </p:grpSpPr>
        <p:sp>
          <p:nvSpPr>
            <p:cNvPr id="39" name="Left Brace 38"/>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TextBox 39"/>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8058180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67"/>
                                        </p:tgtEl>
                                        <p:attrNameLst>
                                          <p:attrName>style.visibility</p:attrName>
                                        </p:attrNameLst>
                                      </p:cBhvr>
                                      <p:to>
                                        <p:strVal val="visible"/>
                                      </p:to>
                                    </p:set>
                                    <p:anim calcmode="lin" valueType="num">
                                      <p:cBhvr>
                                        <p:cTn id="7" dur="1000" fill="hold"/>
                                        <p:tgtEl>
                                          <p:spTgt spid="67"/>
                                        </p:tgtEl>
                                        <p:attrNameLst>
                                          <p:attrName>ppt_w</p:attrName>
                                        </p:attrNameLst>
                                      </p:cBhvr>
                                      <p:tavLst>
                                        <p:tav tm="0">
                                          <p:val>
                                            <p:fltVal val="0"/>
                                          </p:val>
                                        </p:tav>
                                        <p:tav tm="100000">
                                          <p:val>
                                            <p:strVal val="#ppt_w"/>
                                          </p:val>
                                        </p:tav>
                                      </p:tavLst>
                                    </p:anim>
                                    <p:anim calcmode="lin" valueType="num">
                                      <p:cBhvr>
                                        <p:cTn id="8" dur="1000" fill="hold"/>
                                        <p:tgtEl>
                                          <p:spTgt spid="67"/>
                                        </p:tgtEl>
                                        <p:attrNameLst>
                                          <p:attrName>ppt_h</p:attrName>
                                        </p:attrNameLst>
                                      </p:cBhvr>
                                      <p:tavLst>
                                        <p:tav tm="0">
                                          <p:val>
                                            <p:fltVal val="0"/>
                                          </p:val>
                                        </p:tav>
                                        <p:tav tm="100000">
                                          <p:val>
                                            <p:strVal val="#ppt_h"/>
                                          </p:val>
                                        </p:tav>
                                      </p:tavLst>
                                    </p:anim>
                                    <p:anim calcmode="lin" valueType="num">
                                      <p:cBhvr>
                                        <p:cTn id="9" dur="1000" fill="hold"/>
                                        <p:tgtEl>
                                          <p:spTgt spid="67"/>
                                        </p:tgtEl>
                                        <p:attrNameLst>
                                          <p:attrName>style.rotation</p:attrName>
                                        </p:attrNameLst>
                                      </p:cBhvr>
                                      <p:tavLst>
                                        <p:tav tm="0">
                                          <p:val>
                                            <p:fltVal val="90"/>
                                          </p:val>
                                        </p:tav>
                                        <p:tav tm="100000">
                                          <p:val>
                                            <p:fltVal val="0"/>
                                          </p:val>
                                        </p:tav>
                                      </p:tavLst>
                                    </p:anim>
                                    <p:animEffect transition="in" filter="fade">
                                      <p:cBhvr>
                                        <p:cTn id="10" dur="1000"/>
                                        <p:tgtEl>
                                          <p:spTgt spid="67"/>
                                        </p:tgtEl>
                                      </p:cBhvr>
                                    </p:animEffect>
                                  </p:childTnLst>
                                </p:cTn>
                              </p:par>
                              <p:par>
                                <p:cTn id="11" presetID="10"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 presetClass="exit" presetSubtype="0" fill="hold" grpId="0" nodeType="clickEffect">
                                  <p:stCondLst>
                                    <p:cond delay="0"/>
                                  </p:stCondLst>
                                  <p:childTnLst>
                                    <p:set>
                                      <p:cBhvr>
                                        <p:cTn id="17" dur="1" fill="hold">
                                          <p:stCondLst>
                                            <p:cond delay="0"/>
                                          </p:stCondLst>
                                        </p:cTn>
                                        <p:tgtEl>
                                          <p:spTgt spid="19"/>
                                        </p:tgtEl>
                                        <p:attrNameLst>
                                          <p:attrName>style.visibility</p:attrName>
                                        </p:attrNameLst>
                                      </p:cBhvr>
                                      <p:to>
                                        <p:strVal val="hidden"/>
                                      </p:to>
                                    </p:set>
                                  </p:childTnLst>
                                </p:cTn>
                              </p:par>
                              <p:par>
                                <p:cTn id="18" presetID="1" presetClass="entr" presetSubtype="0" fill="hold" grpId="0" nodeType="withEffect">
                                  <p:stCondLst>
                                    <p:cond delay="0"/>
                                  </p:stCondLst>
                                  <p:childTnLst>
                                    <p:set>
                                      <p:cBhvr>
                                        <p:cTn id="19" dur="1" fill="hold">
                                          <p:stCondLst>
                                            <p:cond delay="0"/>
                                          </p:stCondLst>
                                        </p:cTn>
                                        <p:tgtEl>
                                          <p:spTgt spid="29"/>
                                        </p:tgtEl>
                                        <p:attrNameLst>
                                          <p:attrName>style.visibility</p:attrName>
                                        </p:attrNameLst>
                                      </p:cBhvr>
                                      <p:to>
                                        <p:strVal val="visible"/>
                                      </p:to>
                                    </p:set>
                                  </p:childTnLst>
                                </p:cTn>
                              </p:par>
                            </p:childTnLst>
                          </p:cTn>
                        </p:par>
                        <p:par>
                          <p:cTn id="20" fill="hold">
                            <p:stCondLst>
                              <p:cond delay="0"/>
                            </p:stCondLst>
                            <p:childTnLst>
                              <p:par>
                                <p:cTn id="21" presetID="42" presetClass="path" presetSubtype="0" accel="50000" decel="50000" fill="hold" grpId="0" nodeType="afterEffect">
                                  <p:stCondLst>
                                    <p:cond delay="0"/>
                                  </p:stCondLst>
                                  <p:childTnLst>
                                    <p:animMotion origin="layout" path="M -8.33333E-7 -0.00555 L -8.33333E-7 0.30556 " pathEditMode="relative" rAng="0" ptsTypes="AA">
                                      <p:cBhvr>
                                        <p:cTn id="22" dur="1000" fill="hold"/>
                                        <p:tgtEl>
                                          <p:spTgt spid="31"/>
                                        </p:tgtEl>
                                        <p:attrNameLst>
                                          <p:attrName>ppt_x</p:attrName>
                                          <p:attrName>ppt_y</p:attrName>
                                        </p:attrNameLst>
                                      </p:cBhvr>
                                      <p:rCtr x="0" y="156"/>
                                    </p:animMotion>
                                  </p:childTnLst>
                                </p:cTn>
                              </p:par>
                            </p:childTnLst>
                          </p:cTn>
                        </p:par>
                        <p:par>
                          <p:cTn id="23" fill="hold">
                            <p:stCondLst>
                              <p:cond delay="1000"/>
                            </p:stCondLst>
                            <p:childTnLst>
                              <p:par>
                                <p:cTn id="24" presetID="63" presetClass="path" presetSubtype="0" accel="50000" decel="50000" fill="hold" grpId="0" nodeType="afterEffect">
                                  <p:stCondLst>
                                    <p:cond delay="0"/>
                                  </p:stCondLst>
                                  <p:childTnLst>
                                    <p:animMotion origin="layout" path="M 0 0.02223 L 1.11667 0.02223 " pathEditMode="relative" rAng="0" ptsTypes="AA">
                                      <p:cBhvr>
                                        <p:cTn id="25" dur="1000" fill="hold"/>
                                        <p:tgtEl>
                                          <p:spTgt spid="17"/>
                                        </p:tgtEl>
                                        <p:attrNameLst>
                                          <p:attrName>ppt_x</p:attrName>
                                          <p:attrName>ppt_y</p:attrName>
                                        </p:attrNameLst>
                                      </p:cBhvr>
                                      <p:rCtr x="558" y="0"/>
                                    </p:animMotion>
                                  </p:childTnLst>
                                </p:cTn>
                              </p:par>
                            </p:childTnLst>
                          </p:cTn>
                        </p:par>
                        <p:par>
                          <p:cTn id="26" fill="hold">
                            <p:stCondLst>
                              <p:cond delay="2000"/>
                            </p:stCondLst>
                            <p:childTnLst>
                              <p:par>
                                <p:cTn id="27" presetID="1" presetClass="exit" presetSubtype="0" fill="hold" grpId="1" nodeType="afterEffect">
                                  <p:stCondLst>
                                    <p:cond delay="0"/>
                                  </p:stCondLst>
                                  <p:childTnLst>
                                    <p:set>
                                      <p:cBhvr>
                                        <p:cTn id="28" dur="1" fill="hold">
                                          <p:stCondLst>
                                            <p:cond delay="0"/>
                                          </p:stCondLst>
                                        </p:cTn>
                                        <p:tgtEl>
                                          <p:spTgt spid="31"/>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21"/>
                                        </p:tgtEl>
                                        <p:attrNameLst>
                                          <p:attrName>style.visibility</p:attrName>
                                        </p:attrNameLst>
                                      </p:cBhvr>
                                      <p:to>
                                        <p:strVal val="hidden"/>
                                      </p:to>
                                    </p:set>
                                  </p:childTnLst>
                                </p:cTn>
                              </p:par>
                              <p:par>
                                <p:cTn id="31" presetID="1" presetClass="entr" presetSubtype="0" fill="hold" grpId="0" nodeType="withEffect">
                                  <p:stCondLst>
                                    <p:cond delay="0"/>
                                  </p:stCondLst>
                                  <p:childTnLst>
                                    <p:set>
                                      <p:cBhvr>
                                        <p:cTn id="32" dur="1" fill="hold">
                                          <p:stCondLst>
                                            <p:cond delay="0"/>
                                          </p:stCondLst>
                                        </p:cTn>
                                        <p:tgtEl>
                                          <p:spTgt spid="32"/>
                                        </p:tgtEl>
                                        <p:attrNameLst>
                                          <p:attrName>style.visibility</p:attrName>
                                        </p:attrNameLst>
                                      </p:cBhvr>
                                      <p:to>
                                        <p:strVal val="visible"/>
                                      </p:to>
                                    </p:set>
                                  </p:childTnLst>
                                </p:cTn>
                              </p:par>
                            </p:childTnLst>
                          </p:cTn>
                        </p:par>
                        <p:par>
                          <p:cTn id="33" fill="hold">
                            <p:stCondLst>
                              <p:cond delay="2000"/>
                            </p:stCondLst>
                            <p:childTnLst>
                              <p:par>
                                <p:cTn id="34" presetID="42" presetClass="path" presetSubtype="0" accel="50000" decel="50000" fill="hold" grpId="0" nodeType="afterEffect">
                                  <p:stCondLst>
                                    <p:cond delay="0"/>
                                  </p:stCondLst>
                                  <p:childTnLst>
                                    <p:animMotion origin="layout" path="M -8.33333E-7 -1.11111E-6 L -8.33333E-7 0.22222 " pathEditMode="relative" rAng="0" ptsTypes="AA">
                                      <p:cBhvr>
                                        <p:cTn id="35" dur="1000" fill="hold"/>
                                        <p:tgtEl>
                                          <p:spTgt spid="22"/>
                                        </p:tgtEl>
                                        <p:attrNameLst>
                                          <p:attrName>ppt_x</p:attrName>
                                          <p:attrName>ppt_y</p:attrName>
                                        </p:attrNameLst>
                                      </p:cBhvr>
                                      <p:rCtr x="0" y="111"/>
                                    </p:animMotion>
                                  </p:childTnLst>
                                </p:cTn>
                              </p:par>
                            </p:childTnLst>
                          </p:cTn>
                        </p:par>
                        <p:par>
                          <p:cTn id="36" fill="hold">
                            <p:stCondLst>
                              <p:cond delay="3000"/>
                            </p:stCondLst>
                            <p:childTnLst>
                              <p:par>
                                <p:cTn id="37" presetID="63" presetClass="path" presetSubtype="0" accel="50000" decel="50000" fill="hold" grpId="0" nodeType="afterEffect">
                                  <p:stCondLst>
                                    <p:cond delay="0"/>
                                  </p:stCondLst>
                                  <p:childTnLst>
                                    <p:animMotion origin="layout" path="M -3.61111E-6 -3.33333E-6 L 1.12483 -3.33333E-6 " pathEditMode="relative" rAng="0" ptsTypes="AA">
                                      <p:cBhvr>
                                        <p:cTn id="38" dur="1000" fill="hold"/>
                                        <p:tgtEl>
                                          <p:spTgt spid="30"/>
                                        </p:tgtEl>
                                        <p:attrNameLst>
                                          <p:attrName>ppt_x</p:attrName>
                                          <p:attrName>ppt_y</p:attrName>
                                        </p:attrNameLst>
                                      </p:cBhvr>
                                      <p:rCtr x="562" y="0"/>
                                    </p:animMotion>
                                  </p:childTnLst>
                                </p:cTn>
                              </p:par>
                            </p:childTnLst>
                          </p:cTn>
                        </p:par>
                        <p:par>
                          <p:cTn id="39" fill="hold">
                            <p:stCondLst>
                              <p:cond delay="4000"/>
                            </p:stCondLst>
                            <p:childTnLst>
                              <p:par>
                                <p:cTn id="40" presetID="1" presetClass="exit" presetSubtype="0" fill="hold" grpId="1" nodeType="afterEffect">
                                  <p:stCondLst>
                                    <p:cond delay="0"/>
                                  </p:stCondLst>
                                  <p:childTnLst>
                                    <p:set>
                                      <p:cBhvr>
                                        <p:cTn id="41" dur="1" fill="hold">
                                          <p:stCondLst>
                                            <p:cond delay="0"/>
                                          </p:stCondLst>
                                        </p:cTn>
                                        <p:tgtEl>
                                          <p:spTgt spid="22"/>
                                        </p:tgtEl>
                                        <p:attrNameLst>
                                          <p:attrName>style.visibility</p:attrName>
                                        </p:attrNameLst>
                                      </p:cBhvr>
                                      <p:to>
                                        <p:strVal val="hidden"/>
                                      </p:to>
                                    </p:set>
                                  </p:childTnLst>
                                </p:cTn>
                              </p:par>
                            </p:childTnLst>
                          </p:cTn>
                        </p:par>
                        <p:par>
                          <p:cTn id="42" fill="hold">
                            <p:stCondLst>
                              <p:cond delay="4000"/>
                            </p:stCondLst>
                            <p:childTnLst>
                              <p:par>
                                <p:cTn id="43" presetID="31" presetClass="entr" presetSubtype="0" fill="hold" grpId="0" nodeType="afterEffect">
                                  <p:stCondLst>
                                    <p:cond delay="0"/>
                                  </p:stCondLst>
                                  <p:childTnLst>
                                    <p:set>
                                      <p:cBhvr>
                                        <p:cTn id="44" dur="1" fill="hold">
                                          <p:stCondLst>
                                            <p:cond delay="0"/>
                                          </p:stCondLst>
                                        </p:cTn>
                                        <p:tgtEl>
                                          <p:spTgt spid="68"/>
                                        </p:tgtEl>
                                        <p:attrNameLst>
                                          <p:attrName>style.visibility</p:attrName>
                                        </p:attrNameLst>
                                      </p:cBhvr>
                                      <p:to>
                                        <p:strVal val="visible"/>
                                      </p:to>
                                    </p:set>
                                    <p:anim calcmode="lin" valueType="num">
                                      <p:cBhvr>
                                        <p:cTn id="45" dur="1000" fill="hold"/>
                                        <p:tgtEl>
                                          <p:spTgt spid="68"/>
                                        </p:tgtEl>
                                        <p:attrNameLst>
                                          <p:attrName>ppt_w</p:attrName>
                                        </p:attrNameLst>
                                      </p:cBhvr>
                                      <p:tavLst>
                                        <p:tav tm="0">
                                          <p:val>
                                            <p:fltVal val="0"/>
                                          </p:val>
                                        </p:tav>
                                        <p:tav tm="100000">
                                          <p:val>
                                            <p:strVal val="#ppt_w"/>
                                          </p:val>
                                        </p:tav>
                                      </p:tavLst>
                                    </p:anim>
                                    <p:anim calcmode="lin" valueType="num">
                                      <p:cBhvr>
                                        <p:cTn id="46" dur="1000" fill="hold"/>
                                        <p:tgtEl>
                                          <p:spTgt spid="68"/>
                                        </p:tgtEl>
                                        <p:attrNameLst>
                                          <p:attrName>ppt_h</p:attrName>
                                        </p:attrNameLst>
                                      </p:cBhvr>
                                      <p:tavLst>
                                        <p:tav tm="0">
                                          <p:val>
                                            <p:fltVal val="0"/>
                                          </p:val>
                                        </p:tav>
                                        <p:tav tm="100000">
                                          <p:val>
                                            <p:strVal val="#ppt_h"/>
                                          </p:val>
                                        </p:tav>
                                      </p:tavLst>
                                    </p:anim>
                                    <p:anim calcmode="lin" valueType="num">
                                      <p:cBhvr>
                                        <p:cTn id="47" dur="1000" fill="hold"/>
                                        <p:tgtEl>
                                          <p:spTgt spid="68"/>
                                        </p:tgtEl>
                                        <p:attrNameLst>
                                          <p:attrName>style.rotation</p:attrName>
                                        </p:attrNameLst>
                                      </p:cBhvr>
                                      <p:tavLst>
                                        <p:tav tm="0">
                                          <p:val>
                                            <p:fltVal val="90"/>
                                          </p:val>
                                        </p:tav>
                                        <p:tav tm="100000">
                                          <p:val>
                                            <p:fltVal val="0"/>
                                          </p:val>
                                        </p:tav>
                                      </p:tavLst>
                                    </p:anim>
                                    <p:animEffect transition="in" filter="fade">
                                      <p:cBhvr>
                                        <p:cTn id="48" dur="1000"/>
                                        <p:tgtEl>
                                          <p:spTgt spid="68"/>
                                        </p:tgtEl>
                                      </p:cBhvr>
                                    </p:animEffect>
                                  </p:childTnLst>
                                </p:cTn>
                              </p:par>
                              <p:par>
                                <p:cTn id="49" presetID="10" presetClass="entr" presetSubtype="0" fill="hold" nodeType="withEffect">
                                  <p:stCondLst>
                                    <p:cond delay="0"/>
                                  </p:stCondLst>
                                  <p:childTnLst>
                                    <p:set>
                                      <p:cBhvr>
                                        <p:cTn id="50" dur="1" fill="hold">
                                          <p:stCondLst>
                                            <p:cond delay="0"/>
                                          </p:stCondLst>
                                        </p:cTn>
                                        <p:tgtEl>
                                          <p:spTgt spid="69"/>
                                        </p:tgtEl>
                                        <p:attrNameLst>
                                          <p:attrName>style.visibility</p:attrName>
                                        </p:attrNameLst>
                                      </p:cBhvr>
                                      <p:to>
                                        <p:strVal val="visible"/>
                                      </p:to>
                                    </p:set>
                                    <p:animEffect transition="in" filter="fade">
                                      <p:cBhvr>
                                        <p:cTn id="51" dur="500"/>
                                        <p:tgtEl>
                                          <p:spTgt spid="69"/>
                                        </p:tgtEl>
                                      </p:cBhvr>
                                    </p:animEffect>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37"/>
                                        </p:tgtEl>
                                        <p:attrNameLst>
                                          <p:attrName>style.visibility</p:attrName>
                                        </p:attrNameLst>
                                      </p:cBhvr>
                                      <p:to>
                                        <p:strVal val="visible"/>
                                      </p:to>
                                    </p:set>
                                    <p:anim calcmode="lin" valueType="num">
                                      <p:cBhvr>
                                        <p:cTn id="55" dur="500" fill="hold"/>
                                        <p:tgtEl>
                                          <p:spTgt spid="37"/>
                                        </p:tgtEl>
                                        <p:attrNameLst>
                                          <p:attrName>ppt_w</p:attrName>
                                        </p:attrNameLst>
                                      </p:cBhvr>
                                      <p:tavLst>
                                        <p:tav tm="0">
                                          <p:val>
                                            <p:fltVal val="0"/>
                                          </p:val>
                                        </p:tav>
                                        <p:tav tm="100000">
                                          <p:val>
                                            <p:strVal val="#ppt_w"/>
                                          </p:val>
                                        </p:tav>
                                      </p:tavLst>
                                    </p:anim>
                                    <p:anim calcmode="lin" valueType="num">
                                      <p:cBhvr>
                                        <p:cTn id="56" dur="500" fill="hold"/>
                                        <p:tgtEl>
                                          <p:spTgt spid="37"/>
                                        </p:tgtEl>
                                        <p:attrNameLst>
                                          <p:attrName>ppt_h</p:attrName>
                                        </p:attrNameLst>
                                      </p:cBhvr>
                                      <p:tavLst>
                                        <p:tav tm="0">
                                          <p:val>
                                            <p:fltVal val="0"/>
                                          </p:val>
                                        </p:tav>
                                        <p:tav tm="100000">
                                          <p:val>
                                            <p:strVal val="#ppt_h"/>
                                          </p:val>
                                        </p:tav>
                                      </p:tavLst>
                                    </p:anim>
                                    <p:animEffect transition="in" filter="fade">
                                      <p:cBhvr>
                                        <p:cTn id="57" dur="500"/>
                                        <p:tgtEl>
                                          <p:spTgt spid="37"/>
                                        </p:tgtEl>
                                      </p:cBhvr>
                                    </p:animEffect>
                                  </p:childTnLst>
                                </p:cTn>
                              </p:par>
                            </p:childTnLst>
                          </p:cTn>
                        </p:par>
                        <p:par>
                          <p:cTn id="58" fill="hold">
                            <p:stCondLst>
                              <p:cond delay="5500"/>
                            </p:stCondLst>
                            <p:childTnLst>
                              <p:par>
                                <p:cTn id="59" presetID="30" presetClass="emph" presetSubtype="0" fill="hold" grpId="1" nodeType="afterEffect">
                                  <p:stCondLst>
                                    <p:cond delay="0"/>
                                  </p:stCondLst>
                                  <p:childTnLst>
                                    <p:animClr clrSpc="hsl" dir="cw">
                                      <p:cBhvr override="childStyle">
                                        <p:cTn id="60" dur="500" fill="hold"/>
                                        <p:tgtEl>
                                          <p:spTgt spid="37"/>
                                        </p:tgtEl>
                                        <p:attrNameLst>
                                          <p:attrName>style.color</p:attrName>
                                        </p:attrNameLst>
                                      </p:cBhvr>
                                      <p:by>
                                        <p:hsl h="0" s="12549" l="25098"/>
                                      </p:by>
                                    </p:animClr>
                                    <p:animClr clrSpc="hsl" dir="cw">
                                      <p:cBhvr>
                                        <p:cTn id="61" dur="500" fill="hold"/>
                                        <p:tgtEl>
                                          <p:spTgt spid="37"/>
                                        </p:tgtEl>
                                        <p:attrNameLst>
                                          <p:attrName>fillcolor</p:attrName>
                                        </p:attrNameLst>
                                      </p:cBhvr>
                                      <p:by>
                                        <p:hsl h="0" s="12549" l="25098"/>
                                      </p:by>
                                    </p:animClr>
                                    <p:animClr clrSpc="hsl" dir="cw">
                                      <p:cBhvr>
                                        <p:cTn id="62" dur="500" fill="hold"/>
                                        <p:tgtEl>
                                          <p:spTgt spid="37"/>
                                        </p:tgtEl>
                                        <p:attrNameLst>
                                          <p:attrName>stroke.color</p:attrName>
                                        </p:attrNameLst>
                                      </p:cBhvr>
                                      <p:by>
                                        <p:hsl h="0" s="12549" l="25098"/>
                                      </p:by>
                                    </p:animClr>
                                    <p:set>
                                      <p:cBhvr>
                                        <p:cTn id="63" dur="500" fill="hold"/>
                                        <p:tgtEl>
                                          <p:spTgt spid="37"/>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2" grpId="0"/>
      <p:bldP spid="21" grpId="0" animBg="1"/>
      <p:bldGraphic spid="22" grpId="0">
        <p:bldAsOne/>
      </p:bldGraphic>
      <p:bldGraphic spid="22" grpId="1">
        <p:bldAsOne/>
      </p:bldGraphic>
      <p:bldP spid="17" grpId="0" animBg="1"/>
      <p:bldP spid="29" grpId="0"/>
      <p:bldP spid="19" grpId="0" animBg="1"/>
      <p:bldGraphic spid="31" grpId="0">
        <p:bldAsOne/>
      </p:bldGraphic>
      <p:bldGraphic spid="31" grpId="1">
        <p:bldAsOne/>
      </p:bldGraphic>
      <p:bldP spid="67" grpId="0"/>
      <p:bldP spid="68" grpId="0"/>
      <p:bldP spid="37" grpId="0" animBg="1"/>
      <p:bldP spid="37" grpId="1"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ext uri="{D42A27DB-BD31-4B8C-83A1-F6EECF244321}">
                <p14:modId xmlns:p14="http://schemas.microsoft.com/office/powerpoint/2010/main" val="27325295"/>
              </p:ext>
            </p:extLst>
          </p:nvPr>
        </p:nvGraphicFramePr>
        <p:xfrm>
          <a:off x="5029204" y="2895600"/>
          <a:ext cx="7477125" cy="22098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hart 22"/>
          <p:cNvGraphicFramePr>
            <a:graphicFrameLocks/>
          </p:cNvGraphicFramePr>
          <p:nvPr>
            <p:extLst>
              <p:ext uri="{D42A27DB-BD31-4B8C-83A1-F6EECF244321}">
                <p14:modId xmlns:p14="http://schemas.microsoft.com/office/powerpoint/2010/main" val="2856510149"/>
              </p:ext>
            </p:extLst>
          </p:nvPr>
        </p:nvGraphicFramePr>
        <p:xfrm>
          <a:off x="5029204" y="4648200"/>
          <a:ext cx="7477125" cy="2209800"/>
        </p:xfrm>
        <a:graphic>
          <a:graphicData uri="http://schemas.openxmlformats.org/drawingml/2006/chart">
            <c:chart xmlns:c="http://schemas.openxmlformats.org/drawingml/2006/chart" xmlns:r="http://schemas.openxmlformats.org/officeDocument/2006/relationships" r:id="rId4"/>
          </a:graphicData>
        </a:graphic>
      </p:graphicFrame>
      <p:sp>
        <p:nvSpPr>
          <p:cNvPr id="32" name="TextBox 31"/>
          <p:cNvSpPr txBox="1"/>
          <p:nvPr/>
        </p:nvSpPr>
        <p:spPr>
          <a:xfrm rot="5400000">
            <a:off x="4330941" y="4757860"/>
            <a:ext cx="1015519" cy="1447800"/>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bandpass</a:t>
            </a:r>
            <a:endParaRPr lang="en-US" sz="2000" b="1" dirty="0" smtClean="0">
              <a:solidFill>
                <a:schemeClr val="bg1"/>
              </a:solidFill>
              <a:latin typeface="Segoe Condensed" pitchFamily="34" charset="0"/>
            </a:endParaRPr>
          </a:p>
          <a:p>
            <a:pPr algn="ctr"/>
            <a:r>
              <a:rPr lang="en-US" sz="2000" b="1" dirty="0" smtClean="0">
                <a:solidFill>
                  <a:schemeClr val="bg1"/>
                </a:solidFill>
                <a:latin typeface="Segoe Condensed" pitchFamily="34" charset="0"/>
              </a:rPr>
              <a:t>derivative</a:t>
            </a:r>
            <a:endParaRPr lang="en-US" sz="1400" b="1" dirty="0">
              <a:solidFill>
                <a:schemeClr val="bg1"/>
              </a:solidFill>
              <a:latin typeface="Segoe Condensed" pitchFamily="34" charset="0"/>
            </a:endParaRPr>
          </a:p>
          <a:p>
            <a:pPr algn="ctr"/>
            <a:r>
              <a:rPr lang="en-US" sz="1400" b="1" dirty="0">
                <a:solidFill>
                  <a:schemeClr val="bg1"/>
                </a:solidFill>
                <a:latin typeface="Segoe Condensed" pitchFamily="34" charset="0"/>
              </a:rPr>
              <a:t>(psi/s)</a:t>
            </a:r>
          </a:p>
        </p:txBody>
      </p:sp>
      <p:sp>
        <p:nvSpPr>
          <p:cNvPr id="34" name="TextBox 33"/>
          <p:cNvSpPr txBox="1"/>
          <p:nvPr/>
        </p:nvSpPr>
        <p:spPr>
          <a:xfrm rot="5400000">
            <a:off x="7258027" y="5870149"/>
            <a:ext cx="492299" cy="1444752"/>
          </a:xfrm>
          <a:prstGeom prst="rect">
            <a:avLst/>
          </a:prstGeom>
          <a:noFill/>
        </p:spPr>
        <p:txBody>
          <a:bodyPr vert="vert270" wrap="square" lIns="91369" tIns="45685" rIns="91369" bIns="45685" rtlCol="0">
            <a:spAutoFit/>
          </a:bodyPr>
          <a:lstStyle>
            <a:defPPr>
              <a:defRPr lang="en-US"/>
            </a:defPPr>
            <a:lvl1pPr algn="ctr">
              <a:defRPr sz="2000" b="1">
                <a:solidFill>
                  <a:schemeClr val="tx1">
                    <a:lumMod val="65000"/>
                    <a:lumOff val="35000"/>
                  </a:schemeClr>
                </a:solidFill>
                <a:latin typeface="Segoe Condensed" pitchFamily="34" charset="0"/>
              </a:defRPr>
            </a:lvl1pPr>
          </a:lstStyle>
          <a:p>
            <a:r>
              <a:rPr lang="en-US" dirty="0">
                <a:solidFill>
                  <a:schemeClr val="bg1"/>
                </a:solidFill>
              </a:rPr>
              <a:t>time </a:t>
            </a:r>
            <a:r>
              <a:rPr lang="en-US" dirty="0" smtClean="0">
                <a:solidFill>
                  <a:schemeClr val="bg1"/>
                </a:solidFill>
              </a:rPr>
              <a:t>(s</a:t>
            </a:r>
            <a:r>
              <a:rPr lang="en-US" dirty="0">
                <a:solidFill>
                  <a:schemeClr val="bg1"/>
                </a:solidFill>
              </a:rPr>
              <a:t>)</a:t>
            </a:r>
          </a:p>
        </p:txBody>
      </p:sp>
      <p:graphicFrame>
        <p:nvGraphicFramePr>
          <p:cNvPr id="33" name="Chart 32"/>
          <p:cNvGraphicFramePr>
            <a:graphicFrameLocks/>
          </p:cNvGraphicFramePr>
          <p:nvPr>
            <p:extLst>
              <p:ext uri="{D42A27DB-BD31-4B8C-83A1-F6EECF244321}">
                <p14:modId xmlns:p14="http://schemas.microsoft.com/office/powerpoint/2010/main" val="3491901784"/>
              </p:ext>
            </p:extLst>
          </p:nvPr>
        </p:nvGraphicFramePr>
        <p:xfrm>
          <a:off x="5029204" y="2895600"/>
          <a:ext cx="7477125" cy="2743200"/>
        </p:xfrm>
        <a:graphic>
          <a:graphicData uri="http://schemas.openxmlformats.org/drawingml/2006/chart">
            <c:chart xmlns:c="http://schemas.openxmlformats.org/drawingml/2006/chart" xmlns:r="http://schemas.openxmlformats.org/officeDocument/2006/relationships" r:id="rId5"/>
          </a:graphicData>
        </a:graphic>
      </p:graphicFrame>
      <p:sp>
        <p:nvSpPr>
          <p:cNvPr id="29" name="TextBox 28"/>
          <p:cNvSpPr txBox="1"/>
          <p:nvPr/>
        </p:nvSpPr>
        <p:spPr>
          <a:xfrm rot="5400000">
            <a:off x="4391680" y="3348040"/>
            <a:ext cx="1046440" cy="1447800"/>
          </a:xfrm>
          <a:prstGeom prst="rect">
            <a:avLst/>
          </a:prstGeom>
          <a:noFill/>
        </p:spPr>
        <p:txBody>
          <a:bodyPr vert="vert270" wrap="square" lIns="91369" tIns="45685" rIns="91369" bIns="45685" rtlCol="0">
            <a:spAutoFit/>
          </a:bodyPr>
          <a:lstStyle/>
          <a:p>
            <a:pPr algn="ctr"/>
            <a:r>
              <a:rPr lang="en-US" sz="2000" b="1" dirty="0">
                <a:solidFill>
                  <a:schemeClr val="bg1"/>
                </a:solidFill>
                <a:latin typeface="Segoe Condensed" pitchFamily="34" charset="0"/>
              </a:rPr>
              <a:t>smoothed pressure</a:t>
            </a:r>
          </a:p>
          <a:p>
            <a:pPr algn="ctr"/>
            <a:r>
              <a:rPr lang="en-US" sz="1400" b="1" dirty="0">
                <a:solidFill>
                  <a:schemeClr val="bg1"/>
                </a:solidFill>
                <a:latin typeface="Segoe Condensed" pitchFamily="34" charset="0"/>
              </a:rPr>
              <a:t>(psi)</a:t>
            </a:r>
          </a:p>
        </p:txBody>
      </p:sp>
      <p:graphicFrame>
        <p:nvGraphicFramePr>
          <p:cNvPr id="20" name="Chart 19"/>
          <p:cNvGraphicFramePr>
            <a:graphicFrameLocks/>
          </p:cNvGraphicFramePr>
          <p:nvPr>
            <p:extLst>
              <p:ext uri="{D42A27DB-BD31-4B8C-83A1-F6EECF244321}">
                <p14:modId xmlns:p14="http://schemas.microsoft.com/office/powerpoint/2010/main" val="4105491881"/>
              </p:ext>
            </p:extLst>
          </p:nvPr>
        </p:nvGraphicFramePr>
        <p:xfrm>
          <a:off x="5029204" y="762000"/>
          <a:ext cx="7477125" cy="2743200"/>
        </p:xfrm>
        <a:graphic>
          <a:graphicData uri="http://schemas.openxmlformats.org/drawingml/2006/chart">
            <c:chart xmlns:c="http://schemas.openxmlformats.org/drawingml/2006/chart" xmlns:r="http://schemas.openxmlformats.org/officeDocument/2006/relationships" r:id="rId6"/>
          </a:graphicData>
        </a:graphic>
      </p:graphicFrame>
      <p:sp>
        <p:nvSpPr>
          <p:cNvPr id="28" name="TextBox 27"/>
          <p:cNvSpPr txBox="1"/>
          <p:nvPr/>
        </p:nvSpPr>
        <p:spPr>
          <a:xfrm rot="5400000">
            <a:off x="4483305" y="1271626"/>
            <a:ext cx="707743" cy="1444752"/>
          </a:xfrm>
          <a:prstGeom prst="rect">
            <a:avLst/>
          </a:prstGeom>
          <a:noFill/>
        </p:spPr>
        <p:txBody>
          <a:bodyPr vert="vert270" wrap="square" lIns="91369" tIns="45685" rIns="91369" bIns="45685" rtlCol="0">
            <a:spAutoFit/>
          </a:bodyPr>
          <a:lstStyle/>
          <a:p>
            <a:pPr algn="ctr"/>
            <a:r>
              <a:rPr lang="en-US" sz="2000" b="1" dirty="0">
                <a:solidFill>
                  <a:schemeClr val="bg1"/>
                </a:solidFill>
                <a:latin typeface="Segoe Condensed" pitchFamily="34" charset="0"/>
              </a:rPr>
              <a:t>raw pressure </a:t>
            </a:r>
            <a:r>
              <a:rPr lang="en-US" sz="1400" b="1" dirty="0">
                <a:solidFill>
                  <a:schemeClr val="bg1"/>
                </a:solidFill>
                <a:latin typeface="Segoe Condensed" pitchFamily="34" charset="0"/>
              </a:rPr>
              <a:t>(psi)</a:t>
            </a:r>
          </a:p>
        </p:txBody>
      </p:sp>
      <p:graphicFrame>
        <p:nvGraphicFramePr>
          <p:cNvPr id="45" name="Chart 44"/>
          <p:cNvGraphicFramePr>
            <a:graphicFrameLocks/>
          </p:cNvGraphicFramePr>
          <p:nvPr>
            <p:extLst>
              <p:ext uri="{D42A27DB-BD31-4B8C-83A1-F6EECF244321}">
                <p14:modId xmlns:p14="http://schemas.microsoft.com/office/powerpoint/2010/main" val="2963492327"/>
              </p:ext>
            </p:extLst>
          </p:nvPr>
        </p:nvGraphicFramePr>
        <p:xfrm>
          <a:off x="5019674" y="4800600"/>
          <a:ext cx="7477125" cy="1600200"/>
        </p:xfrm>
        <a:graphic>
          <a:graphicData uri="http://schemas.openxmlformats.org/drawingml/2006/chart">
            <c:chart xmlns:c="http://schemas.openxmlformats.org/drawingml/2006/chart" xmlns:r="http://schemas.openxmlformats.org/officeDocument/2006/relationships" r:id="rId7"/>
          </a:graphicData>
        </a:graphic>
      </p:graphicFrame>
      <p:pic>
        <p:nvPicPr>
          <p:cNvPr id="53"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1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8655268" y="-304800"/>
            <a:ext cx="1600196" cy="7315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 name="Straight Arrow Connector 34"/>
          <p:cNvCxnSpPr/>
          <p:nvPr/>
        </p:nvCxnSpPr>
        <p:spPr>
          <a:xfrm>
            <a:off x="6019800" y="6400800"/>
            <a:ext cx="2834356" cy="0"/>
          </a:xfrm>
          <a:prstGeom prst="straightConnector1">
            <a:avLst/>
          </a:prstGeom>
          <a:ln>
            <a:solidFill>
              <a:schemeClr val="bg1"/>
            </a:solidFill>
            <a:tailEnd type="arrow"/>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rot="5400000">
            <a:off x="1567568" y="1885974"/>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68" name="TextBox 67"/>
          <p:cNvSpPr txBox="1"/>
          <p:nvPr/>
        </p:nvSpPr>
        <p:spPr>
          <a:xfrm rot="5400000">
            <a:off x="1593843" y="3011424"/>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sp>
        <p:nvSpPr>
          <p:cNvPr id="46" name="Rectangle 45"/>
          <p:cNvSpPr/>
          <p:nvPr/>
        </p:nvSpPr>
        <p:spPr>
          <a:xfrm>
            <a:off x="6019800" y="4876799"/>
            <a:ext cx="9144000" cy="1469575"/>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58" name="Arc 57"/>
          <p:cNvSpPr/>
          <p:nvPr/>
        </p:nvSpPr>
        <p:spPr>
          <a:xfrm flipH="1" flipV="1">
            <a:off x="6476999" y="4572000"/>
            <a:ext cx="914400" cy="990600"/>
          </a:xfrm>
          <a:prstGeom prst="arc">
            <a:avLst/>
          </a:prstGeom>
          <a:ln w="762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59" name="Straight Arrow Connector 58"/>
          <p:cNvCxnSpPr/>
          <p:nvPr/>
        </p:nvCxnSpPr>
        <p:spPr>
          <a:xfrm flipH="1" flipV="1">
            <a:off x="2757664" y="5191918"/>
            <a:ext cx="1340644" cy="349301"/>
          </a:xfrm>
          <a:prstGeom prst="straightConnector1">
            <a:avLst/>
          </a:prstGeom>
          <a:ln w="28575">
            <a:solidFill>
              <a:srgbClr val="FFFF00"/>
            </a:solidFill>
            <a:tailEnd type="arrow"/>
          </a:ln>
        </p:spPr>
        <p:style>
          <a:lnRef idx="1">
            <a:schemeClr val="accent1"/>
          </a:lnRef>
          <a:fillRef idx="0">
            <a:schemeClr val="accent1"/>
          </a:fillRef>
          <a:effectRef idx="0">
            <a:schemeClr val="accent1"/>
          </a:effectRef>
          <a:fontRef idx="minor">
            <a:schemeClr val="tx1"/>
          </a:fontRef>
        </p:style>
      </p:cxnSp>
      <p:sp>
        <p:nvSpPr>
          <p:cNvPr id="60" name="TextBox 59"/>
          <p:cNvSpPr txBox="1"/>
          <p:nvPr/>
        </p:nvSpPr>
        <p:spPr>
          <a:xfrm rot="5400000">
            <a:off x="1424189" y="4095774"/>
            <a:ext cx="800076" cy="1444752"/>
          </a:xfrm>
          <a:prstGeom prst="rect">
            <a:avLst/>
          </a:prstGeom>
          <a:noFill/>
        </p:spPr>
        <p:txBody>
          <a:bodyPr vert="vert270" wrap="square" lIns="91369" tIns="45685" rIns="91369" bIns="45685" rtlCol="0">
            <a:spAutoFit/>
          </a:bodyPr>
          <a:lstStyle/>
          <a:p>
            <a:pPr algn="ctr"/>
            <a:r>
              <a:rPr lang="en-US" sz="2000" b="1" dirty="0" err="1" smtClean="0">
                <a:solidFill>
                  <a:srgbClr val="FFFF00"/>
                </a:solidFill>
                <a:latin typeface="Segoe Condensed" pitchFamily="34" charset="0"/>
              </a:rPr>
              <a:t>bandpass</a:t>
            </a:r>
            <a:r>
              <a:rPr lang="en-US" sz="2000" b="1" dirty="0" smtClean="0">
                <a:solidFill>
                  <a:srgbClr val="FFFF00"/>
                </a:solidFill>
                <a:latin typeface="Segoe Condensed" pitchFamily="34" charset="0"/>
              </a:rPr>
              <a:t> derivative</a:t>
            </a:r>
            <a:endParaRPr lang="en-US" sz="1400" b="1" dirty="0">
              <a:solidFill>
                <a:srgbClr val="FFFF00"/>
              </a:solidFill>
              <a:latin typeface="Segoe Condensed" pitchFamily="34" charset="0"/>
            </a:endParaRPr>
          </a:p>
        </p:txBody>
      </p:sp>
      <p:sp>
        <p:nvSpPr>
          <p:cNvPr id="25"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template matching</a:t>
            </a:r>
            <a:endParaRPr lang="en-US" sz="7200" dirty="0">
              <a:solidFill>
                <a:schemeClr val="bg1"/>
              </a:solidFill>
              <a:latin typeface="Segoe UI Light" pitchFamily="34" charset="0"/>
              <a:ea typeface="Segoe UI" pitchFamily="34" charset="0"/>
              <a:cs typeface="Segoe UI" pitchFamily="34" charset="0"/>
            </a:endParaRPr>
          </a:p>
        </p:txBody>
      </p:sp>
      <p:sp>
        <p:nvSpPr>
          <p:cNvPr id="26" name="TextBox 25"/>
          <p:cNvSpPr txBox="1"/>
          <p:nvPr/>
        </p:nvSpPr>
        <p:spPr>
          <a:xfrm>
            <a:off x="381000" y="810610"/>
            <a:ext cx="3505200" cy="707886"/>
          </a:xfrm>
          <a:prstGeom prst="rect">
            <a:avLst/>
          </a:prstGeom>
          <a:noFill/>
        </p:spPr>
        <p:txBody>
          <a:bodyPr wrap="square" rtlCol="0">
            <a:spAutoFit/>
          </a:bodyPr>
          <a:lstStyle/>
          <a:p>
            <a:r>
              <a:rPr lang="en-US" sz="4000" dirty="0" smtClean="0">
                <a:solidFill>
                  <a:schemeClr val="bg1">
                    <a:lumMod val="95000"/>
                  </a:schemeClr>
                </a:solidFill>
                <a:latin typeface="Segoe UI Light" pitchFamily="34" charset="0"/>
              </a:rPr>
              <a:t>filter transforms</a:t>
            </a:r>
          </a:p>
        </p:txBody>
      </p:sp>
      <p:sp>
        <p:nvSpPr>
          <p:cNvPr id="3" name="Rectangle 2"/>
          <p:cNvSpPr/>
          <p:nvPr/>
        </p:nvSpPr>
        <p:spPr>
          <a:xfrm>
            <a:off x="6324600" y="1164553"/>
            <a:ext cx="457200" cy="1689947"/>
          </a:xfrm>
          <a:prstGeom prst="rect">
            <a:avLst/>
          </a:prstGeom>
          <a:solidFill>
            <a:srgbClr val="FF0000">
              <a:alpha val="4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p:cNvGrpSpPr/>
          <p:nvPr/>
        </p:nvGrpSpPr>
        <p:grpSpPr>
          <a:xfrm>
            <a:off x="51759" y="2507923"/>
            <a:ext cx="785030" cy="4187446"/>
            <a:chOff x="51759" y="2460625"/>
            <a:chExt cx="785030" cy="4187446"/>
          </a:xfrm>
        </p:grpSpPr>
        <p:sp>
          <p:nvSpPr>
            <p:cNvPr id="30" name="Left Brace 29"/>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1" name="TextBox 30"/>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7217759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childTnLst>
                          </p:cTn>
                        </p:par>
                        <p:par>
                          <p:cTn id="8" fill="hold">
                            <p:stCondLst>
                              <p:cond delay="500"/>
                            </p:stCondLst>
                            <p:childTnLst>
                              <p:par>
                                <p:cTn id="9" presetID="22" presetClass="exit" presetSubtype="8" fill="hold" grpId="0" nodeType="afterEffect">
                                  <p:stCondLst>
                                    <p:cond delay="0"/>
                                  </p:stCondLst>
                                  <p:childTnLst>
                                    <p:animEffect transition="out" filter="wipe(left)">
                                      <p:cBhvr>
                                        <p:cTn id="10" dur="500"/>
                                        <p:tgtEl>
                                          <p:spTgt spid="46"/>
                                        </p:tgtEl>
                                      </p:cBhvr>
                                    </p:animEffect>
                                    <p:set>
                                      <p:cBhvr>
                                        <p:cTn id="11" dur="1" fill="hold">
                                          <p:stCondLst>
                                            <p:cond delay="499"/>
                                          </p:stCondLst>
                                        </p:cTn>
                                        <p:tgtEl>
                                          <p:spTgt spid="46"/>
                                        </p:tgtEl>
                                        <p:attrNameLst>
                                          <p:attrName>style.visibility</p:attrName>
                                        </p:attrNameLst>
                                      </p:cBhvr>
                                      <p:to>
                                        <p:strVal val="hidden"/>
                                      </p:to>
                                    </p:se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9"/>
                                        </p:tgtEl>
                                        <p:attrNameLst>
                                          <p:attrName>style.visibility</p:attrName>
                                        </p:attrNameLst>
                                      </p:cBhvr>
                                      <p:to>
                                        <p:strVal val="visible"/>
                                      </p:to>
                                    </p:set>
                                    <p:animEffect transition="in" filter="fade">
                                      <p:cBhvr>
                                        <p:cTn id="15" dur="500"/>
                                        <p:tgtEl>
                                          <p:spTgt spid="59"/>
                                        </p:tgtEl>
                                      </p:cBhvr>
                                    </p:animEffect>
                                  </p:childTnLst>
                                </p:cTn>
                              </p:par>
                              <p:par>
                                <p:cTn id="16" presetID="31" presetClass="entr" presetSubtype="0" fill="hold" grpId="0" nodeType="withEffect">
                                  <p:stCondLst>
                                    <p:cond delay="0"/>
                                  </p:stCondLst>
                                  <p:childTnLst>
                                    <p:set>
                                      <p:cBhvr>
                                        <p:cTn id="17" dur="1" fill="hold">
                                          <p:stCondLst>
                                            <p:cond delay="0"/>
                                          </p:stCondLst>
                                        </p:cTn>
                                        <p:tgtEl>
                                          <p:spTgt spid="60"/>
                                        </p:tgtEl>
                                        <p:attrNameLst>
                                          <p:attrName>style.visibility</p:attrName>
                                        </p:attrNameLst>
                                      </p:cBhvr>
                                      <p:to>
                                        <p:strVal val="visible"/>
                                      </p:to>
                                    </p:set>
                                    <p:anim calcmode="lin" valueType="num">
                                      <p:cBhvr>
                                        <p:cTn id="18" dur="1000" fill="hold"/>
                                        <p:tgtEl>
                                          <p:spTgt spid="60"/>
                                        </p:tgtEl>
                                        <p:attrNameLst>
                                          <p:attrName>ppt_w</p:attrName>
                                        </p:attrNameLst>
                                      </p:cBhvr>
                                      <p:tavLst>
                                        <p:tav tm="0">
                                          <p:val>
                                            <p:fltVal val="0"/>
                                          </p:val>
                                        </p:tav>
                                        <p:tav tm="100000">
                                          <p:val>
                                            <p:strVal val="#ppt_w"/>
                                          </p:val>
                                        </p:tav>
                                      </p:tavLst>
                                    </p:anim>
                                    <p:anim calcmode="lin" valueType="num">
                                      <p:cBhvr>
                                        <p:cTn id="19" dur="1000" fill="hold"/>
                                        <p:tgtEl>
                                          <p:spTgt spid="60"/>
                                        </p:tgtEl>
                                        <p:attrNameLst>
                                          <p:attrName>ppt_h</p:attrName>
                                        </p:attrNameLst>
                                      </p:cBhvr>
                                      <p:tavLst>
                                        <p:tav tm="0">
                                          <p:val>
                                            <p:fltVal val="0"/>
                                          </p:val>
                                        </p:tav>
                                        <p:tav tm="100000">
                                          <p:val>
                                            <p:strVal val="#ppt_h"/>
                                          </p:val>
                                        </p:tav>
                                      </p:tavLst>
                                    </p:anim>
                                    <p:anim calcmode="lin" valueType="num">
                                      <p:cBhvr>
                                        <p:cTn id="20" dur="1000" fill="hold"/>
                                        <p:tgtEl>
                                          <p:spTgt spid="60"/>
                                        </p:tgtEl>
                                        <p:attrNameLst>
                                          <p:attrName>style.rotation</p:attrName>
                                        </p:attrNameLst>
                                      </p:cBhvr>
                                      <p:tavLst>
                                        <p:tav tm="0">
                                          <p:val>
                                            <p:fltVal val="90"/>
                                          </p:val>
                                        </p:tav>
                                        <p:tav tm="100000">
                                          <p:val>
                                            <p:fltVal val="0"/>
                                          </p:val>
                                        </p:tav>
                                      </p:tavLst>
                                    </p:anim>
                                    <p:animEffect transition="in" filter="fade">
                                      <p:cBhvr>
                                        <p:cTn id="21" dur="1000"/>
                                        <p:tgtEl>
                                          <p:spTgt spid="60"/>
                                        </p:tgtEl>
                                      </p:cBhvr>
                                    </p:animEffect>
                                  </p:childTnLst>
                                </p:cTn>
                              </p:par>
                            </p:childTnLst>
                          </p:cTn>
                        </p:par>
                        <p:par>
                          <p:cTn id="22" fill="hold">
                            <p:stCondLst>
                              <p:cond delay="2000"/>
                            </p:stCondLst>
                            <p:childTnLst>
                              <p:par>
                                <p:cTn id="23" presetID="53" presetClass="entr" presetSubtype="16" fill="hold" grpId="0" nodeType="after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p:cTn id="25" dur="500" fill="hold"/>
                                        <p:tgtEl>
                                          <p:spTgt spid="58"/>
                                        </p:tgtEl>
                                        <p:attrNameLst>
                                          <p:attrName>ppt_w</p:attrName>
                                        </p:attrNameLst>
                                      </p:cBhvr>
                                      <p:tavLst>
                                        <p:tav tm="0">
                                          <p:val>
                                            <p:fltVal val="0"/>
                                          </p:val>
                                        </p:tav>
                                        <p:tav tm="100000">
                                          <p:val>
                                            <p:strVal val="#ppt_w"/>
                                          </p:val>
                                        </p:tav>
                                      </p:tavLst>
                                    </p:anim>
                                    <p:anim calcmode="lin" valueType="num">
                                      <p:cBhvr>
                                        <p:cTn id="26" dur="500" fill="hold"/>
                                        <p:tgtEl>
                                          <p:spTgt spid="58"/>
                                        </p:tgtEl>
                                        <p:attrNameLst>
                                          <p:attrName>ppt_h</p:attrName>
                                        </p:attrNameLst>
                                      </p:cBhvr>
                                      <p:tavLst>
                                        <p:tav tm="0">
                                          <p:val>
                                            <p:fltVal val="0"/>
                                          </p:val>
                                        </p:tav>
                                        <p:tav tm="100000">
                                          <p:val>
                                            <p:strVal val="#ppt_h"/>
                                          </p:val>
                                        </p:tav>
                                      </p:tavLst>
                                    </p:anim>
                                    <p:animEffect transition="in" filter="fade">
                                      <p:cBhvr>
                                        <p:cTn id="27" dur="500"/>
                                        <p:tgtEl>
                                          <p:spTgt spid="58"/>
                                        </p:tgtEl>
                                      </p:cBhvr>
                                    </p:animEffect>
                                  </p:childTnLst>
                                </p:cTn>
                              </p:par>
                            </p:childTnLst>
                          </p:cTn>
                        </p:par>
                        <p:par>
                          <p:cTn id="28" fill="hold">
                            <p:stCondLst>
                              <p:cond delay="2500"/>
                            </p:stCondLst>
                            <p:childTnLst>
                              <p:par>
                                <p:cTn id="29" presetID="30" presetClass="emph" presetSubtype="0" fill="hold" grpId="1" nodeType="afterEffect">
                                  <p:stCondLst>
                                    <p:cond delay="0"/>
                                  </p:stCondLst>
                                  <p:childTnLst>
                                    <p:animClr clrSpc="hsl" dir="cw">
                                      <p:cBhvr override="childStyle">
                                        <p:cTn id="30" dur="500" fill="hold"/>
                                        <p:tgtEl>
                                          <p:spTgt spid="58"/>
                                        </p:tgtEl>
                                        <p:attrNameLst>
                                          <p:attrName>style.color</p:attrName>
                                        </p:attrNameLst>
                                      </p:cBhvr>
                                      <p:by>
                                        <p:hsl h="0" s="12549" l="25098"/>
                                      </p:by>
                                    </p:animClr>
                                    <p:animClr clrSpc="hsl" dir="cw">
                                      <p:cBhvr>
                                        <p:cTn id="31" dur="500" fill="hold"/>
                                        <p:tgtEl>
                                          <p:spTgt spid="58"/>
                                        </p:tgtEl>
                                        <p:attrNameLst>
                                          <p:attrName>fillcolor</p:attrName>
                                        </p:attrNameLst>
                                      </p:cBhvr>
                                      <p:by>
                                        <p:hsl h="0" s="12549" l="25098"/>
                                      </p:by>
                                    </p:animClr>
                                    <p:animClr clrSpc="hsl" dir="cw">
                                      <p:cBhvr>
                                        <p:cTn id="32" dur="500" fill="hold"/>
                                        <p:tgtEl>
                                          <p:spTgt spid="58"/>
                                        </p:tgtEl>
                                        <p:attrNameLst>
                                          <p:attrName>stroke.color</p:attrName>
                                        </p:attrNameLst>
                                      </p:cBhvr>
                                      <p:by>
                                        <p:hsl h="0" s="12549" l="25098"/>
                                      </p:by>
                                    </p:animClr>
                                    <p:set>
                                      <p:cBhvr>
                                        <p:cTn id="33" dur="500" fill="hold"/>
                                        <p:tgtEl>
                                          <p:spTgt spid="58"/>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46" grpId="0" animBg="1"/>
      <p:bldP spid="58" grpId="0" animBg="1"/>
      <p:bldP spid="58" grpId="1" animBg="1"/>
      <p:bldP spid="60"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p:cNvSpPr txBox="1"/>
          <p:nvPr/>
        </p:nvSpPr>
        <p:spPr>
          <a:xfrm rot="5400000">
            <a:off x="4668750" y="3348040"/>
            <a:ext cx="492299" cy="1447800"/>
          </a:xfrm>
          <a:prstGeom prst="rect">
            <a:avLst/>
          </a:prstGeom>
          <a:noFill/>
        </p:spPr>
        <p:txBody>
          <a:bodyPr vert="vert270" wrap="square" lIns="91369" tIns="45685" rIns="91369" bIns="45685" rtlCol="0">
            <a:spAutoFit/>
          </a:bodyPr>
          <a:lstStyle/>
          <a:p>
            <a:pPr algn="ctr"/>
            <a:r>
              <a:rPr lang="en-US" sz="2000" b="1" dirty="0" smtClean="0">
                <a:solidFill>
                  <a:schemeClr val="bg1"/>
                </a:solidFill>
                <a:latin typeface="Segoe Condensed" pitchFamily="34" charset="0"/>
              </a:rPr>
              <a:t>frequency</a:t>
            </a:r>
            <a:endParaRPr lang="en-US" sz="1400" b="1" dirty="0">
              <a:solidFill>
                <a:schemeClr val="bg1"/>
              </a:solidFill>
              <a:latin typeface="Segoe Condensed" pitchFamily="34" charset="0"/>
            </a:endParaRPr>
          </a:p>
        </p:txBody>
      </p:sp>
      <p:graphicFrame>
        <p:nvGraphicFramePr>
          <p:cNvPr id="20" name="Chart 19"/>
          <p:cNvGraphicFramePr>
            <a:graphicFrameLocks/>
          </p:cNvGraphicFramePr>
          <p:nvPr>
            <p:extLst>
              <p:ext uri="{D42A27DB-BD31-4B8C-83A1-F6EECF244321}">
                <p14:modId xmlns:p14="http://schemas.microsoft.com/office/powerpoint/2010/main" val="2413190386"/>
              </p:ext>
            </p:extLst>
          </p:nvPr>
        </p:nvGraphicFramePr>
        <p:xfrm>
          <a:off x="5029204" y="762000"/>
          <a:ext cx="7477125" cy="2743200"/>
        </p:xfrm>
        <a:graphic>
          <a:graphicData uri="http://schemas.openxmlformats.org/drawingml/2006/chart">
            <c:chart xmlns:c="http://schemas.openxmlformats.org/drawingml/2006/chart" xmlns:r="http://schemas.openxmlformats.org/officeDocument/2006/relationships" r:id="rId3"/>
          </a:graphicData>
        </a:graphic>
      </p:graphicFrame>
      <p:sp>
        <p:nvSpPr>
          <p:cNvPr id="28" name="TextBox 27"/>
          <p:cNvSpPr txBox="1"/>
          <p:nvPr/>
        </p:nvSpPr>
        <p:spPr>
          <a:xfrm rot="5400000">
            <a:off x="4483305" y="1271626"/>
            <a:ext cx="707743" cy="1444752"/>
          </a:xfrm>
          <a:prstGeom prst="rect">
            <a:avLst/>
          </a:prstGeom>
          <a:noFill/>
        </p:spPr>
        <p:txBody>
          <a:bodyPr vert="vert270" wrap="square" lIns="91369" tIns="45685" rIns="91369" bIns="45685" rtlCol="0">
            <a:spAutoFit/>
          </a:bodyPr>
          <a:lstStyle/>
          <a:p>
            <a:pPr algn="ctr"/>
            <a:r>
              <a:rPr lang="en-US" sz="2000" b="1" dirty="0">
                <a:solidFill>
                  <a:schemeClr val="bg1"/>
                </a:solidFill>
                <a:latin typeface="Segoe Condensed" pitchFamily="34" charset="0"/>
              </a:rPr>
              <a:t>raw pressure </a:t>
            </a:r>
            <a:r>
              <a:rPr lang="en-US" sz="1400" b="1" dirty="0">
                <a:solidFill>
                  <a:schemeClr val="bg1"/>
                </a:solidFill>
                <a:latin typeface="Segoe Condensed" pitchFamily="34" charset="0"/>
              </a:rPr>
              <a:t>(psi)</a:t>
            </a:r>
          </a:p>
        </p:txBody>
      </p:sp>
      <p:pic>
        <p:nvPicPr>
          <p:cNvPr id="53"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1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1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7" name="TextBox 66"/>
          <p:cNvSpPr txBox="1"/>
          <p:nvPr/>
        </p:nvSpPr>
        <p:spPr>
          <a:xfrm rot="5400000">
            <a:off x="1567568" y="1885974"/>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68" name="TextBox 67"/>
          <p:cNvSpPr txBox="1"/>
          <p:nvPr/>
        </p:nvSpPr>
        <p:spPr>
          <a:xfrm rot="5400000">
            <a:off x="1593843" y="3011424"/>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sp>
        <p:nvSpPr>
          <p:cNvPr id="60" name="TextBox 59"/>
          <p:cNvSpPr txBox="1"/>
          <p:nvPr/>
        </p:nvSpPr>
        <p:spPr>
          <a:xfrm rot="5400000">
            <a:off x="1424189" y="4095774"/>
            <a:ext cx="800076" cy="1444752"/>
          </a:xfrm>
          <a:prstGeom prst="rect">
            <a:avLst/>
          </a:prstGeom>
          <a:noFill/>
        </p:spPr>
        <p:txBody>
          <a:bodyPr vert="vert270" wrap="square" lIns="91369" tIns="45685" rIns="91369" bIns="45685" rtlCol="0">
            <a:spAutoFit/>
          </a:bodyPr>
          <a:lstStyle/>
          <a:p>
            <a:pPr algn="ctr"/>
            <a:r>
              <a:rPr lang="en-US" sz="2000" b="1" dirty="0" err="1" smtClean="0">
                <a:solidFill>
                  <a:srgbClr val="FFFF00"/>
                </a:solidFill>
                <a:latin typeface="Segoe Condensed" pitchFamily="34" charset="0"/>
              </a:rPr>
              <a:t>bandpass</a:t>
            </a:r>
            <a:r>
              <a:rPr lang="en-US" sz="2000" b="1" dirty="0" smtClean="0">
                <a:solidFill>
                  <a:srgbClr val="FFFF00"/>
                </a:solidFill>
                <a:latin typeface="Segoe Condensed" pitchFamily="34" charset="0"/>
              </a:rPr>
              <a:t> derivative</a:t>
            </a:r>
            <a:endParaRPr lang="en-US" sz="1400" b="1" dirty="0">
              <a:solidFill>
                <a:srgbClr val="FFFF00"/>
              </a:solidFill>
              <a:latin typeface="Segoe Condensed" pitchFamily="34" charset="0"/>
            </a:endParaRPr>
          </a:p>
        </p:txBody>
      </p:sp>
      <p:pic>
        <p:nvPicPr>
          <p:cNvPr id="30" name="Picture 2"/>
          <p:cNvPicPr>
            <a:picLocks noChangeAspect="1" noChangeArrowheads="1"/>
          </p:cNvPicPr>
          <p:nvPr/>
        </p:nvPicPr>
        <p:blipFill rotWithShape="1">
          <a:blip r:embed="rId8">
            <a:extLst>
              <a:ext uri="{28A0092B-C50C-407E-A947-70E740481C1C}">
                <a14:useLocalDpi xmlns:a14="http://schemas.microsoft.com/office/drawing/2010/main" val="0"/>
              </a:ext>
            </a:extLst>
          </a:blip>
          <a:srcRect t="50000"/>
          <a:stretch/>
        </p:blipFill>
        <p:spPr bwMode="auto">
          <a:xfrm>
            <a:off x="5974084" y="3431112"/>
            <a:ext cx="4998716" cy="1191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Rectangle 1"/>
          <p:cNvSpPr/>
          <p:nvPr/>
        </p:nvSpPr>
        <p:spPr>
          <a:xfrm>
            <a:off x="8655268" y="-304800"/>
            <a:ext cx="1600196" cy="73152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 name="Group 30"/>
          <p:cNvGrpSpPr/>
          <p:nvPr/>
        </p:nvGrpSpPr>
        <p:grpSpPr>
          <a:xfrm>
            <a:off x="3690518" y="4841702"/>
            <a:ext cx="7815682" cy="2092498"/>
            <a:chOff x="-152400" y="4724401"/>
            <a:chExt cx="7815682" cy="2092498"/>
          </a:xfrm>
        </p:grpSpPr>
        <p:grpSp>
          <p:nvGrpSpPr>
            <p:cNvPr id="36" name="Group 35"/>
            <p:cNvGrpSpPr/>
            <p:nvPr/>
          </p:nvGrpSpPr>
          <p:grpSpPr>
            <a:xfrm>
              <a:off x="-152400" y="4724401"/>
              <a:ext cx="7815682" cy="1825428"/>
              <a:chOff x="-152400" y="4724401"/>
              <a:chExt cx="7815682" cy="1825428"/>
            </a:xfrm>
          </p:grpSpPr>
          <p:graphicFrame>
            <p:nvGraphicFramePr>
              <p:cNvPr id="42" name="Chart 41"/>
              <p:cNvGraphicFramePr>
                <a:graphicFrameLocks/>
              </p:cNvGraphicFramePr>
              <p:nvPr>
                <p:extLst>
                  <p:ext uri="{D42A27DB-BD31-4B8C-83A1-F6EECF244321}">
                    <p14:modId xmlns:p14="http://schemas.microsoft.com/office/powerpoint/2010/main" val="2081504648"/>
                  </p:ext>
                </p:extLst>
              </p:nvPr>
            </p:nvGraphicFramePr>
            <p:xfrm>
              <a:off x="1536802" y="4724401"/>
              <a:ext cx="6126480" cy="1825428"/>
            </p:xfrm>
            <a:graphic>
              <a:graphicData uri="http://schemas.openxmlformats.org/drawingml/2006/chart">
                <c:chart xmlns:c="http://schemas.openxmlformats.org/drawingml/2006/chart" xmlns:r="http://schemas.openxmlformats.org/officeDocument/2006/relationships" r:id="rId9"/>
              </a:graphicData>
            </a:graphic>
          </p:graphicFrame>
          <p:sp>
            <p:nvSpPr>
              <p:cNvPr id="43" name="TextBox 42"/>
              <p:cNvSpPr txBox="1"/>
              <p:nvPr/>
            </p:nvSpPr>
            <p:spPr>
              <a:xfrm rot="5400000">
                <a:off x="530388" y="4572035"/>
                <a:ext cx="800076" cy="2165651"/>
              </a:xfrm>
              <a:prstGeom prst="rect">
                <a:avLst/>
              </a:prstGeom>
              <a:noFill/>
            </p:spPr>
            <p:txBody>
              <a:bodyPr vert="vert270" wrap="square" lIns="91369" tIns="45685" rIns="91369" bIns="45685" rtlCol="0">
                <a:spAutoFit/>
              </a:bodyPr>
              <a:lstStyle>
                <a:defPPr>
                  <a:defRPr lang="en-US"/>
                </a:defPPr>
                <a:lvl1pPr algn="ctr">
                  <a:defRPr sz="2000" b="1">
                    <a:solidFill>
                      <a:schemeClr val="tx1">
                        <a:lumMod val="65000"/>
                        <a:lumOff val="35000"/>
                      </a:schemeClr>
                    </a:solidFill>
                    <a:latin typeface="Segoe Condensed" pitchFamily="34" charset="0"/>
                  </a:defRPr>
                </a:lvl1pPr>
              </a:lstStyle>
              <a:p>
                <a:r>
                  <a:rPr lang="en-US" dirty="0" err="1" smtClean="0">
                    <a:solidFill>
                      <a:schemeClr val="bg1"/>
                    </a:solidFill>
                  </a:rPr>
                  <a:t>cepstral</a:t>
                </a:r>
                <a:r>
                  <a:rPr lang="en-US" dirty="0" smtClean="0">
                    <a:solidFill>
                      <a:schemeClr val="bg1"/>
                    </a:solidFill>
                  </a:rPr>
                  <a:t> </a:t>
                </a:r>
              </a:p>
              <a:p>
                <a:r>
                  <a:rPr lang="en-US" dirty="0" smtClean="0">
                    <a:solidFill>
                      <a:schemeClr val="bg1"/>
                    </a:solidFill>
                  </a:rPr>
                  <a:t>amplitude</a:t>
                </a:r>
                <a:endParaRPr lang="en-US" dirty="0">
                  <a:solidFill>
                    <a:schemeClr val="bg1"/>
                  </a:solidFill>
                </a:endParaRPr>
              </a:p>
            </p:txBody>
          </p:sp>
        </p:grpSp>
        <p:sp>
          <p:nvSpPr>
            <p:cNvPr id="37" name="TextBox 36"/>
            <p:cNvSpPr txBox="1"/>
            <p:nvPr/>
          </p:nvSpPr>
          <p:spPr>
            <a:xfrm rot="5400000">
              <a:off x="2957909" y="5848374"/>
              <a:ext cx="492299" cy="1444752"/>
            </a:xfrm>
            <a:prstGeom prst="rect">
              <a:avLst/>
            </a:prstGeom>
            <a:noFill/>
          </p:spPr>
          <p:txBody>
            <a:bodyPr vert="vert270" wrap="square" lIns="91369" tIns="45685" rIns="91369" bIns="45685" rtlCol="0">
              <a:spAutoFit/>
            </a:bodyPr>
            <a:lstStyle>
              <a:defPPr>
                <a:defRPr lang="en-US"/>
              </a:defPPr>
              <a:lvl1pPr algn="ctr">
                <a:defRPr sz="2000" b="1">
                  <a:solidFill>
                    <a:schemeClr val="tx1">
                      <a:lumMod val="65000"/>
                      <a:lumOff val="35000"/>
                    </a:schemeClr>
                  </a:solidFill>
                  <a:latin typeface="Segoe Condensed" pitchFamily="34" charset="0"/>
                </a:defRPr>
              </a:lvl1pPr>
            </a:lstStyle>
            <a:p>
              <a:r>
                <a:rPr lang="en-US" dirty="0" smtClean="0">
                  <a:solidFill>
                    <a:schemeClr val="bg1"/>
                  </a:solidFill>
                </a:rPr>
                <a:t>index</a:t>
              </a:r>
              <a:endParaRPr lang="en-US" dirty="0">
                <a:solidFill>
                  <a:schemeClr val="bg1"/>
                </a:solidFill>
              </a:endParaRPr>
            </a:p>
          </p:txBody>
        </p:sp>
        <p:cxnSp>
          <p:nvCxnSpPr>
            <p:cNvPr id="41" name="Straight Arrow Connector 40"/>
            <p:cNvCxnSpPr/>
            <p:nvPr/>
          </p:nvCxnSpPr>
          <p:spPr>
            <a:xfrm>
              <a:off x="3553341" y="6601933"/>
              <a:ext cx="655320" cy="0"/>
            </a:xfrm>
            <a:prstGeom prst="straightConnector1">
              <a:avLst/>
            </a:prstGeom>
            <a:ln w="44450">
              <a:solidFill>
                <a:schemeClr val="bg1"/>
              </a:solidFill>
              <a:tailEnd type="triangle"/>
            </a:ln>
          </p:spPr>
          <p:style>
            <a:lnRef idx="1">
              <a:schemeClr val="accent1"/>
            </a:lnRef>
            <a:fillRef idx="0">
              <a:schemeClr val="accent1"/>
            </a:fillRef>
            <a:effectRef idx="0">
              <a:schemeClr val="accent1"/>
            </a:effectRef>
            <a:fontRef idx="minor">
              <a:schemeClr val="tx1"/>
            </a:fontRef>
          </p:style>
        </p:cxnSp>
      </p:grpSp>
      <p:cxnSp>
        <p:nvCxnSpPr>
          <p:cNvPr id="51" name="Straight Arrow Connector 50"/>
          <p:cNvCxnSpPr/>
          <p:nvPr/>
        </p:nvCxnSpPr>
        <p:spPr>
          <a:xfrm flipH="1">
            <a:off x="2757664" y="5809194"/>
            <a:ext cx="1377142" cy="363006"/>
          </a:xfrm>
          <a:prstGeom prst="straightConnector1">
            <a:avLst/>
          </a:prstGeom>
          <a:ln w="28575">
            <a:solidFill>
              <a:srgbClr val="00B050"/>
            </a:solidFill>
            <a:tailEnd type="arrow"/>
          </a:ln>
        </p:spPr>
        <p:style>
          <a:lnRef idx="1">
            <a:schemeClr val="accent1"/>
          </a:lnRef>
          <a:fillRef idx="0">
            <a:schemeClr val="accent1"/>
          </a:fillRef>
          <a:effectRef idx="0">
            <a:schemeClr val="accent1"/>
          </a:effectRef>
          <a:fontRef idx="minor">
            <a:schemeClr val="tx1"/>
          </a:fontRef>
        </p:style>
      </p:cxnSp>
      <p:sp>
        <p:nvSpPr>
          <p:cNvPr id="57" name="TextBox 56"/>
          <p:cNvSpPr txBox="1"/>
          <p:nvPr/>
        </p:nvSpPr>
        <p:spPr>
          <a:xfrm rot="5400000">
            <a:off x="1551076" y="5268321"/>
            <a:ext cx="492299" cy="1444752"/>
          </a:xfrm>
          <a:prstGeom prst="rect">
            <a:avLst/>
          </a:prstGeom>
          <a:noFill/>
        </p:spPr>
        <p:txBody>
          <a:bodyPr vert="vert270" wrap="square" lIns="91369" tIns="45685" rIns="91369" bIns="45685" rtlCol="0">
            <a:spAutoFit/>
          </a:bodyPr>
          <a:lstStyle/>
          <a:p>
            <a:pPr algn="ctr"/>
            <a:r>
              <a:rPr lang="en-US" sz="2000" b="1" dirty="0" err="1" smtClean="0">
                <a:solidFill>
                  <a:srgbClr val="00B050"/>
                </a:solidFill>
                <a:latin typeface="Segoe Condensed" pitchFamily="34" charset="0"/>
              </a:rPr>
              <a:t>cepstrum</a:t>
            </a:r>
            <a:endParaRPr lang="en-US" sz="1400" b="1" dirty="0">
              <a:solidFill>
                <a:srgbClr val="00B050"/>
              </a:solidFill>
              <a:latin typeface="Segoe Condensed" pitchFamily="34" charset="0"/>
            </a:endParaRPr>
          </a:p>
        </p:txBody>
      </p:sp>
      <p:sp>
        <p:nvSpPr>
          <p:cNvPr id="27"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template matching</a:t>
            </a:r>
            <a:endParaRPr lang="en-US" sz="7200" dirty="0">
              <a:solidFill>
                <a:schemeClr val="bg1"/>
              </a:solidFill>
              <a:latin typeface="Segoe UI Light" pitchFamily="34" charset="0"/>
              <a:ea typeface="Segoe UI" pitchFamily="34" charset="0"/>
              <a:cs typeface="Segoe UI" pitchFamily="34" charset="0"/>
            </a:endParaRPr>
          </a:p>
        </p:txBody>
      </p:sp>
      <p:sp>
        <p:nvSpPr>
          <p:cNvPr id="32" name="TextBox 31"/>
          <p:cNvSpPr txBox="1"/>
          <p:nvPr/>
        </p:nvSpPr>
        <p:spPr>
          <a:xfrm>
            <a:off x="381000" y="810610"/>
            <a:ext cx="3505200" cy="707886"/>
          </a:xfrm>
          <a:prstGeom prst="rect">
            <a:avLst/>
          </a:prstGeom>
          <a:noFill/>
        </p:spPr>
        <p:txBody>
          <a:bodyPr wrap="square" rtlCol="0">
            <a:spAutoFit/>
          </a:bodyPr>
          <a:lstStyle/>
          <a:p>
            <a:r>
              <a:rPr lang="en-US" sz="4000" dirty="0" smtClean="0">
                <a:solidFill>
                  <a:schemeClr val="bg1">
                    <a:lumMod val="95000"/>
                  </a:schemeClr>
                </a:solidFill>
                <a:latin typeface="Segoe UI Light" pitchFamily="34" charset="0"/>
              </a:rPr>
              <a:t>filter transforms</a:t>
            </a:r>
          </a:p>
        </p:txBody>
      </p:sp>
      <p:grpSp>
        <p:nvGrpSpPr>
          <p:cNvPr id="24" name="Group 23"/>
          <p:cNvGrpSpPr/>
          <p:nvPr/>
        </p:nvGrpSpPr>
        <p:grpSpPr>
          <a:xfrm>
            <a:off x="51759" y="2507923"/>
            <a:ext cx="785030" cy="4187446"/>
            <a:chOff x="51759" y="2460625"/>
            <a:chExt cx="785030" cy="4187446"/>
          </a:xfrm>
        </p:grpSpPr>
        <p:sp>
          <p:nvSpPr>
            <p:cNvPr id="25" name="Left Brace 24"/>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6" name="TextBox 25"/>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10033483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childTnLst>
                          </p:cTn>
                        </p:par>
                        <p:par>
                          <p:cTn id="11" fill="hold">
                            <p:stCondLst>
                              <p:cond delay="500"/>
                            </p:stCondLst>
                            <p:childTnLst>
                              <p:par>
                                <p:cTn id="12" presetID="10" presetClass="entr" presetSubtype="0" fill="hold" nodeType="after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fade">
                                      <p:cBhvr>
                                        <p:cTn id="14" dur="500"/>
                                        <p:tgtEl>
                                          <p:spTgt spid="31"/>
                                        </p:tgtEl>
                                      </p:cBhvr>
                                    </p:animEffect>
                                  </p:childTnLst>
                                </p:cTn>
                              </p:par>
                            </p:childTnLst>
                          </p:cTn>
                        </p:par>
                        <p:par>
                          <p:cTn id="15" fill="hold">
                            <p:stCondLst>
                              <p:cond delay="1000"/>
                            </p:stCondLst>
                            <p:childTnLst>
                              <p:par>
                                <p:cTn id="16" presetID="10" presetClass="entr" presetSubtype="0" fill="hold" nodeType="afterEffect">
                                  <p:stCondLst>
                                    <p:cond delay="0"/>
                                  </p:stCondLst>
                                  <p:childTnLst>
                                    <p:set>
                                      <p:cBhvr>
                                        <p:cTn id="17" dur="1" fill="hold">
                                          <p:stCondLst>
                                            <p:cond delay="0"/>
                                          </p:stCondLst>
                                        </p:cTn>
                                        <p:tgtEl>
                                          <p:spTgt spid="51"/>
                                        </p:tgtEl>
                                        <p:attrNameLst>
                                          <p:attrName>style.visibility</p:attrName>
                                        </p:attrNameLst>
                                      </p:cBhvr>
                                      <p:to>
                                        <p:strVal val="visible"/>
                                      </p:to>
                                    </p:set>
                                    <p:animEffect transition="in" filter="fade">
                                      <p:cBhvr>
                                        <p:cTn id="18" dur="500"/>
                                        <p:tgtEl>
                                          <p:spTgt spid="51"/>
                                        </p:tgtEl>
                                      </p:cBhvr>
                                    </p:animEffect>
                                  </p:childTnLst>
                                </p:cTn>
                              </p:par>
                              <p:par>
                                <p:cTn id="19" presetID="31" presetClass="entr" presetSubtype="0" fill="hold" grpId="0" nodeType="withEffect">
                                  <p:stCondLst>
                                    <p:cond delay="0"/>
                                  </p:stCondLst>
                                  <p:childTnLst>
                                    <p:set>
                                      <p:cBhvr>
                                        <p:cTn id="20" dur="1" fill="hold">
                                          <p:stCondLst>
                                            <p:cond delay="0"/>
                                          </p:stCondLst>
                                        </p:cTn>
                                        <p:tgtEl>
                                          <p:spTgt spid="57"/>
                                        </p:tgtEl>
                                        <p:attrNameLst>
                                          <p:attrName>style.visibility</p:attrName>
                                        </p:attrNameLst>
                                      </p:cBhvr>
                                      <p:to>
                                        <p:strVal val="visible"/>
                                      </p:to>
                                    </p:set>
                                    <p:anim calcmode="lin" valueType="num">
                                      <p:cBhvr>
                                        <p:cTn id="21" dur="1000" fill="hold"/>
                                        <p:tgtEl>
                                          <p:spTgt spid="57"/>
                                        </p:tgtEl>
                                        <p:attrNameLst>
                                          <p:attrName>ppt_w</p:attrName>
                                        </p:attrNameLst>
                                      </p:cBhvr>
                                      <p:tavLst>
                                        <p:tav tm="0">
                                          <p:val>
                                            <p:fltVal val="0"/>
                                          </p:val>
                                        </p:tav>
                                        <p:tav tm="100000">
                                          <p:val>
                                            <p:strVal val="#ppt_w"/>
                                          </p:val>
                                        </p:tav>
                                      </p:tavLst>
                                    </p:anim>
                                    <p:anim calcmode="lin" valueType="num">
                                      <p:cBhvr>
                                        <p:cTn id="22" dur="1000" fill="hold"/>
                                        <p:tgtEl>
                                          <p:spTgt spid="57"/>
                                        </p:tgtEl>
                                        <p:attrNameLst>
                                          <p:attrName>ppt_h</p:attrName>
                                        </p:attrNameLst>
                                      </p:cBhvr>
                                      <p:tavLst>
                                        <p:tav tm="0">
                                          <p:val>
                                            <p:fltVal val="0"/>
                                          </p:val>
                                        </p:tav>
                                        <p:tav tm="100000">
                                          <p:val>
                                            <p:strVal val="#ppt_h"/>
                                          </p:val>
                                        </p:tav>
                                      </p:tavLst>
                                    </p:anim>
                                    <p:anim calcmode="lin" valueType="num">
                                      <p:cBhvr>
                                        <p:cTn id="23" dur="1000" fill="hold"/>
                                        <p:tgtEl>
                                          <p:spTgt spid="57"/>
                                        </p:tgtEl>
                                        <p:attrNameLst>
                                          <p:attrName>style.rotation</p:attrName>
                                        </p:attrNameLst>
                                      </p:cBhvr>
                                      <p:tavLst>
                                        <p:tav tm="0">
                                          <p:val>
                                            <p:fltVal val="90"/>
                                          </p:val>
                                        </p:tav>
                                        <p:tav tm="100000">
                                          <p:val>
                                            <p:fltVal val="0"/>
                                          </p:val>
                                        </p:tav>
                                      </p:tavLst>
                                    </p:anim>
                                    <p:animEffect transition="in" filter="fade">
                                      <p:cBhvr>
                                        <p:cTn id="24" dur="10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57"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Box 52"/>
          <p:cNvSpPr txBox="1"/>
          <p:nvPr/>
        </p:nvSpPr>
        <p:spPr>
          <a:xfrm>
            <a:off x="51759" y="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54" name="TextBox 53"/>
          <p:cNvSpPr txBox="1"/>
          <p:nvPr/>
        </p:nvSpPr>
        <p:spPr>
          <a:xfrm>
            <a:off x="4267199" y="0"/>
            <a:ext cx="4719145"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event library</a:t>
            </a:r>
            <a:endParaRPr lang="en-US" sz="2800" dirty="0">
              <a:solidFill>
                <a:schemeClr val="bg1">
                  <a:lumMod val="85000"/>
                </a:schemeClr>
              </a:solidFill>
              <a:latin typeface="Segoe UI Light" pitchFamily="34" charset="0"/>
            </a:endParaRPr>
          </a:p>
        </p:txBody>
      </p:sp>
      <p:grpSp>
        <p:nvGrpSpPr>
          <p:cNvPr id="55" name="Group 54"/>
          <p:cNvGrpSpPr/>
          <p:nvPr/>
        </p:nvGrpSpPr>
        <p:grpSpPr>
          <a:xfrm>
            <a:off x="5365088" y="2068513"/>
            <a:ext cx="3481387" cy="1920875"/>
            <a:chOff x="13106400" y="217027"/>
            <a:chExt cx="3481387" cy="1920875"/>
          </a:xfrm>
        </p:grpSpPr>
        <p:pic>
          <p:nvPicPr>
            <p:cNvPr id="5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TextBox 56"/>
            <p:cNvSpPr txBox="1"/>
            <p:nvPr/>
          </p:nvSpPr>
          <p:spPr>
            <a:xfrm>
              <a:off x="16126122" y="282114"/>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58" name="TextBox 57"/>
          <p:cNvSpPr txBox="1"/>
          <p:nvPr/>
        </p:nvSpPr>
        <p:spPr>
          <a:xfrm>
            <a:off x="51759" y="1066800"/>
            <a:ext cx="4038600"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unclassified event</a:t>
            </a:r>
            <a:endParaRPr lang="en-US" sz="2800" dirty="0">
              <a:solidFill>
                <a:prstClr val="black">
                  <a:lumMod val="50000"/>
                  <a:lumOff val="50000"/>
                </a:prstClr>
              </a:solidFill>
              <a:latin typeface="Segoe UI Light" pitchFamily="34" charset="0"/>
            </a:endParaRPr>
          </a:p>
        </p:txBody>
      </p:sp>
      <p:pic>
        <p:nvPicPr>
          <p:cNvPr id="60"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 y="457200"/>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 name="Group 60"/>
          <p:cNvGrpSpPr/>
          <p:nvPr/>
        </p:nvGrpSpPr>
        <p:grpSpPr>
          <a:xfrm>
            <a:off x="5057446" y="1525306"/>
            <a:ext cx="3481387" cy="1941607"/>
            <a:chOff x="13106400" y="196295"/>
            <a:chExt cx="3481387" cy="1941607"/>
          </a:xfrm>
        </p:grpSpPr>
        <p:pic>
          <p:nvPicPr>
            <p:cNvPr id="62"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3" name="TextBox 62"/>
            <p:cNvSpPr txBox="1"/>
            <p:nvPr/>
          </p:nvSpPr>
          <p:spPr>
            <a:xfrm>
              <a:off x="16126122" y="196295"/>
              <a:ext cx="461665" cy="1273768"/>
            </a:xfrm>
            <a:prstGeom prst="rect">
              <a:avLst/>
            </a:prstGeom>
            <a:noFill/>
            <a:ln>
              <a:noFill/>
            </a:ln>
          </p:spPr>
          <p:txBody>
            <a:bodyPr vert="vert270" wrap="square" rtlCol="0">
              <a:spAutoFit/>
            </a:bodyPr>
            <a:lstStyle/>
            <a:p>
              <a:pPr algn="ctr"/>
              <a:r>
                <a:rPr lang="en-US" dirty="0" smtClean="0">
                  <a:solidFill>
                    <a:schemeClr val="bg1"/>
                  </a:solidFill>
                </a:rPr>
                <a:t>dishwasher</a:t>
              </a:r>
              <a:endParaRPr lang="en-US" dirty="0">
                <a:solidFill>
                  <a:schemeClr val="bg1"/>
                </a:solidFill>
              </a:endParaRPr>
            </a:p>
          </p:txBody>
        </p:sp>
      </p:grpSp>
      <p:grpSp>
        <p:nvGrpSpPr>
          <p:cNvPr id="30" name="Group 29"/>
          <p:cNvGrpSpPr/>
          <p:nvPr/>
        </p:nvGrpSpPr>
        <p:grpSpPr>
          <a:xfrm>
            <a:off x="4700341" y="1120774"/>
            <a:ext cx="3481387" cy="1927226"/>
            <a:chOff x="9448800" y="192973"/>
            <a:chExt cx="3481387" cy="1927226"/>
          </a:xfrm>
        </p:grpSpPr>
        <p:pic>
          <p:nvPicPr>
            <p:cNvPr id="3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48800" y="192974"/>
              <a:ext cx="3481387" cy="192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a:off x="12468522" y="192973"/>
              <a:ext cx="461665" cy="1487575"/>
            </a:xfrm>
            <a:prstGeom prst="rect">
              <a:avLst/>
            </a:prstGeom>
            <a:noFill/>
            <a:ln>
              <a:noFill/>
            </a:ln>
          </p:spPr>
          <p:txBody>
            <a:bodyPr vert="vert270" wrap="square" rtlCol="0">
              <a:spAutoFit/>
            </a:bodyPr>
            <a:lstStyle/>
            <a:p>
              <a:pPr algn="ctr"/>
              <a:r>
                <a:rPr lang="en-US" dirty="0">
                  <a:solidFill>
                    <a:schemeClr val="bg1"/>
                  </a:solidFill>
                </a:rPr>
                <a:t>k</a:t>
              </a:r>
              <a:r>
                <a:rPr lang="en-US" dirty="0" smtClean="0">
                  <a:solidFill>
                    <a:schemeClr val="bg1"/>
                  </a:solidFill>
                </a:rPr>
                <a:t>itchen faucet</a:t>
              </a:r>
              <a:endParaRPr lang="en-US" dirty="0">
                <a:solidFill>
                  <a:schemeClr val="bg1"/>
                </a:solidFill>
              </a:endParaRPr>
            </a:p>
          </p:txBody>
        </p:sp>
      </p:grpSp>
      <p:sp>
        <p:nvSpPr>
          <p:cNvPr id="37" name="Rectangle 36"/>
          <p:cNvSpPr/>
          <p:nvPr/>
        </p:nvSpPr>
        <p:spPr>
          <a:xfrm>
            <a:off x="4474039" y="702075"/>
            <a:ext cx="4648200" cy="3587544"/>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pic>
        <p:nvPicPr>
          <p:cNvPr id="71"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4" name="Group 33"/>
          <p:cNvGrpSpPr/>
          <p:nvPr/>
        </p:nvGrpSpPr>
        <p:grpSpPr>
          <a:xfrm>
            <a:off x="4419600" y="591608"/>
            <a:ext cx="3481387" cy="1920875"/>
            <a:chOff x="13106400" y="217027"/>
            <a:chExt cx="3481387" cy="1920875"/>
          </a:xfrm>
        </p:grpSpPr>
        <p:pic>
          <p:nvPicPr>
            <p:cNvPr id="3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TextBox 39"/>
            <p:cNvSpPr txBox="1"/>
            <p:nvPr/>
          </p:nvSpPr>
          <p:spPr>
            <a:xfrm>
              <a:off x="16126122" y="225261"/>
              <a:ext cx="461665" cy="838200"/>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sp>
        <p:nvSpPr>
          <p:cNvPr id="23" name="TextBox 22"/>
          <p:cNvSpPr txBox="1"/>
          <p:nvPr/>
        </p:nvSpPr>
        <p:spPr>
          <a:xfrm rot="5400000">
            <a:off x="1567568" y="1885974"/>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24" name="TextBox 23"/>
          <p:cNvSpPr txBox="1"/>
          <p:nvPr/>
        </p:nvSpPr>
        <p:spPr>
          <a:xfrm rot="5400000">
            <a:off x="1593843" y="3011424"/>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sp>
        <p:nvSpPr>
          <p:cNvPr id="25" name="TextBox 24"/>
          <p:cNvSpPr txBox="1"/>
          <p:nvPr/>
        </p:nvSpPr>
        <p:spPr>
          <a:xfrm rot="5400000">
            <a:off x="1424189" y="4095774"/>
            <a:ext cx="800076" cy="1444752"/>
          </a:xfrm>
          <a:prstGeom prst="rect">
            <a:avLst/>
          </a:prstGeom>
          <a:noFill/>
        </p:spPr>
        <p:txBody>
          <a:bodyPr vert="vert270" wrap="square" lIns="91369" tIns="45685" rIns="91369" bIns="45685" rtlCol="0">
            <a:spAutoFit/>
          </a:bodyPr>
          <a:lstStyle/>
          <a:p>
            <a:pPr algn="ctr"/>
            <a:r>
              <a:rPr lang="en-US" sz="2000" b="1" dirty="0" err="1" smtClean="0">
                <a:solidFill>
                  <a:srgbClr val="FFFF00"/>
                </a:solidFill>
                <a:latin typeface="Segoe Condensed" pitchFamily="34" charset="0"/>
              </a:rPr>
              <a:t>bandpass</a:t>
            </a:r>
            <a:r>
              <a:rPr lang="en-US" sz="2000" b="1" dirty="0" smtClean="0">
                <a:solidFill>
                  <a:srgbClr val="FFFF00"/>
                </a:solidFill>
                <a:latin typeface="Segoe Condensed" pitchFamily="34" charset="0"/>
              </a:rPr>
              <a:t> derivative</a:t>
            </a:r>
            <a:endParaRPr lang="en-US" sz="1400" b="1" dirty="0">
              <a:solidFill>
                <a:srgbClr val="FFFF00"/>
              </a:solidFill>
              <a:latin typeface="Segoe Condensed" pitchFamily="34" charset="0"/>
            </a:endParaRPr>
          </a:p>
        </p:txBody>
      </p:sp>
      <p:sp>
        <p:nvSpPr>
          <p:cNvPr id="26" name="TextBox 25"/>
          <p:cNvSpPr txBox="1"/>
          <p:nvPr/>
        </p:nvSpPr>
        <p:spPr>
          <a:xfrm rot="5400000">
            <a:off x="1551076" y="5268321"/>
            <a:ext cx="492299" cy="1444752"/>
          </a:xfrm>
          <a:prstGeom prst="rect">
            <a:avLst/>
          </a:prstGeom>
          <a:noFill/>
        </p:spPr>
        <p:txBody>
          <a:bodyPr vert="vert270" wrap="square" lIns="91369" tIns="45685" rIns="91369" bIns="45685" rtlCol="0">
            <a:spAutoFit/>
          </a:bodyPr>
          <a:lstStyle/>
          <a:p>
            <a:pPr algn="ctr"/>
            <a:r>
              <a:rPr lang="en-US" sz="2000" b="1" dirty="0" err="1" smtClean="0">
                <a:solidFill>
                  <a:srgbClr val="00B050"/>
                </a:solidFill>
                <a:latin typeface="Segoe Condensed" pitchFamily="34" charset="0"/>
              </a:rPr>
              <a:t>cepstrum</a:t>
            </a:r>
            <a:endParaRPr lang="en-US" sz="1400" b="1" dirty="0">
              <a:solidFill>
                <a:srgbClr val="00B050"/>
              </a:solidFill>
              <a:latin typeface="Segoe Condensed" pitchFamily="34" charset="0"/>
            </a:endParaRPr>
          </a:p>
        </p:txBody>
      </p:sp>
      <p:grpSp>
        <p:nvGrpSpPr>
          <p:cNvPr id="35" name="Group 34"/>
          <p:cNvGrpSpPr/>
          <p:nvPr/>
        </p:nvGrpSpPr>
        <p:grpSpPr>
          <a:xfrm>
            <a:off x="51759" y="2507923"/>
            <a:ext cx="785030" cy="4187446"/>
            <a:chOff x="51759" y="2460625"/>
            <a:chExt cx="785030" cy="4187446"/>
          </a:xfrm>
        </p:grpSpPr>
        <p:sp>
          <p:nvSpPr>
            <p:cNvPr id="36" name="Left Brace 35"/>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8" name="TextBox 37"/>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1928311606"/>
      </p:ext>
    </p:extLst>
  </p:cSld>
  <p:clrMapOvr>
    <a:masterClrMapping/>
  </p:clrMapOvr>
  <p:transition spd="slow" advClick="0" advTm="1000">
    <p:wipe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xit" presetSubtype="0" fill="hold" nodeType="afterEffect">
                                  <p:stCondLst>
                                    <p:cond delay="0"/>
                                  </p:stCondLst>
                                  <p:childTnLst>
                                    <p:anim calcmode="lin" valueType="num">
                                      <p:cBhvr>
                                        <p:cTn id="6" dur="1000"/>
                                        <p:tgtEl>
                                          <p:spTgt spid="34"/>
                                        </p:tgtEl>
                                        <p:attrNameLst>
                                          <p:attrName>ppt_w</p:attrName>
                                        </p:attrNameLst>
                                      </p:cBhvr>
                                      <p:tavLst>
                                        <p:tav tm="0">
                                          <p:val>
                                            <p:strVal val="ppt_w"/>
                                          </p:val>
                                        </p:tav>
                                        <p:tav tm="100000">
                                          <p:val>
                                            <p:fltVal val="0"/>
                                          </p:val>
                                        </p:tav>
                                      </p:tavLst>
                                    </p:anim>
                                    <p:anim calcmode="lin" valueType="num">
                                      <p:cBhvr>
                                        <p:cTn id="7" dur="1000"/>
                                        <p:tgtEl>
                                          <p:spTgt spid="34"/>
                                        </p:tgtEl>
                                        <p:attrNameLst>
                                          <p:attrName>ppt_h</p:attrName>
                                        </p:attrNameLst>
                                      </p:cBhvr>
                                      <p:tavLst>
                                        <p:tav tm="0">
                                          <p:val>
                                            <p:strVal val="ppt_h"/>
                                          </p:val>
                                        </p:tav>
                                        <p:tav tm="100000">
                                          <p:val>
                                            <p:fltVal val="0"/>
                                          </p:val>
                                        </p:tav>
                                      </p:tavLst>
                                    </p:anim>
                                    <p:anim calcmode="lin" valueType="num">
                                      <p:cBhvr>
                                        <p:cTn id="8" dur="1000"/>
                                        <p:tgtEl>
                                          <p:spTgt spid="34"/>
                                        </p:tgtEl>
                                        <p:attrNameLst>
                                          <p:attrName>style.rotation</p:attrName>
                                        </p:attrNameLst>
                                      </p:cBhvr>
                                      <p:tavLst>
                                        <p:tav tm="0">
                                          <p:val>
                                            <p:fltVal val="0"/>
                                          </p:val>
                                        </p:tav>
                                        <p:tav tm="100000">
                                          <p:val>
                                            <p:fltVal val="90"/>
                                          </p:val>
                                        </p:tav>
                                      </p:tavLst>
                                    </p:anim>
                                    <p:animEffect transition="out" filter="fade">
                                      <p:cBhvr>
                                        <p:cTn id="9" dur="1000"/>
                                        <p:tgtEl>
                                          <p:spTgt spid="34"/>
                                        </p:tgtEl>
                                      </p:cBhvr>
                                    </p:animEffect>
                                    <p:set>
                                      <p:cBhvr>
                                        <p:cTn id="10" dur="1" fill="hold">
                                          <p:stCondLst>
                                            <p:cond delay="999"/>
                                          </p:stCondLst>
                                        </p:cTn>
                                        <p:tgtEl>
                                          <p:spTgt spid="3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Box 52"/>
          <p:cNvSpPr txBox="1"/>
          <p:nvPr/>
        </p:nvSpPr>
        <p:spPr>
          <a:xfrm>
            <a:off x="51759" y="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54" name="TextBox 53"/>
          <p:cNvSpPr txBox="1"/>
          <p:nvPr/>
        </p:nvSpPr>
        <p:spPr>
          <a:xfrm>
            <a:off x="4267199" y="0"/>
            <a:ext cx="4719145"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event library</a:t>
            </a:r>
            <a:endParaRPr lang="en-US" sz="2800" dirty="0">
              <a:solidFill>
                <a:schemeClr val="bg1">
                  <a:lumMod val="85000"/>
                </a:schemeClr>
              </a:solidFill>
              <a:latin typeface="Segoe UI Light" pitchFamily="34" charset="0"/>
            </a:endParaRPr>
          </a:p>
        </p:txBody>
      </p:sp>
      <p:grpSp>
        <p:nvGrpSpPr>
          <p:cNvPr id="55" name="Group 54"/>
          <p:cNvGrpSpPr/>
          <p:nvPr/>
        </p:nvGrpSpPr>
        <p:grpSpPr>
          <a:xfrm>
            <a:off x="5365088" y="2068513"/>
            <a:ext cx="3481387" cy="1920875"/>
            <a:chOff x="13106400" y="217027"/>
            <a:chExt cx="3481387" cy="1920875"/>
          </a:xfrm>
        </p:grpSpPr>
        <p:pic>
          <p:nvPicPr>
            <p:cNvPr id="5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TextBox 56"/>
            <p:cNvSpPr txBox="1"/>
            <p:nvPr/>
          </p:nvSpPr>
          <p:spPr>
            <a:xfrm>
              <a:off x="16126122" y="282114"/>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58" name="TextBox 57"/>
          <p:cNvSpPr txBox="1"/>
          <p:nvPr/>
        </p:nvSpPr>
        <p:spPr>
          <a:xfrm>
            <a:off x="51759" y="1066800"/>
            <a:ext cx="4038600"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unclassified event</a:t>
            </a:r>
            <a:endParaRPr lang="en-US" sz="2800" dirty="0">
              <a:solidFill>
                <a:prstClr val="black">
                  <a:lumMod val="50000"/>
                  <a:lumOff val="50000"/>
                </a:prstClr>
              </a:solidFill>
              <a:latin typeface="Segoe UI Light" pitchFamily="34" charset="0"/>
            </a:endParaRPr>
          </a:p>
        </p:txBody>
      </p:sp>
      <p:pic>
        <p:nvPicPr>
          <p:cNvPr id="60"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 y="457200"/>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 name="Group 60"/>
          <p:cNvGrpSpPr/>
          <p:nvPr/>
        </p:nvGrpSpPr>
        <p:grpSpPr>
          <a:xfrm>
            <a:off x="5057446" y="1525306"/>
            <a:ext cx="3481387" cy="1941607"/>
            <a:chOff x="13106400" y="196295"/>
            <a:chExt cx="3481387" cy="1941607"/>
          </a:xfrm>
        </p:grpSpPr>
        <p:pic>
          <p:nvPicPr>
            <p:cNvPr id="62"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3" name="TextBox 62"/>
            <p:cNvSpPr txBox="1"/>
            <p:nvPr/>
          </p:nvSpPr>
          <p:spPr>
            <a:xfrm>
              <a:off x="16126122" y="196295"/>
              <a:ext cx="461665" cy="1273768"/>
            </a:xfrm>
            <a:prstGeom prst="rect">
              <a:avLst/>
            </a:prstGeom>
            <a:noFill/>
            <a:ln>
              <a:noFill/>
            </a:ln>
          </p:spPr>
          <p:txBody>
            <a:bodyPr vert="vert270" wrap="square" rtlCol="0">
              <a:spAutoFit/>
            </a:bodyPr>
            <a:lstStyle/>
            <a:p>
              <a:pPr algn="ctr"/>
              <a:r>
                <a:rPr lang="en-US" dirty="0" smtClean="0">
                  <a:solidFill>
                    <a:schemeClr val="bg1"/>
                  </a:solidFill>
                </a:rPr>
                <a:t>dishwasher</a:t>
              </a:r>
              <a:endParaRPr lang="en-US" dirty="0">
                <a:solidFill>
                  <a:schemeClr val="bg1"/>
                </a:solidFill>
              </a:endParaRPr>
            </a:p>
          </p:txBody>
        </p:sp>
      </p:grpSp>
      <p:sp>
        <p:nvSpPr>
          <p:cNvPr id="37" name="Rectangle 36"/>
          <p:cNvSpPr/>
          <p:nvPr/>
        </p:nvSpPr>
        <p:spPr>
          <a:xfrm>
            <a:off x="4474039" y="702075"/>
            <a:ext cx="4648200" cy="3587544"/>
          </a:xfrm>
          <a:prstGeom prst="rect">
            <a:avLst/>
          </a:prstGeom>
          <a:solidFill>
            <a:schemeClr val="tx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30" name="Group 29"/>
          <p:cNvGrpSpPr/>
          <p:nvPr/>
        </p:nvGrpSpPr>
        <p:grpSpPr>
          <a:xfrm>
            <a:off x="4700341" y="1120775"/>
            <a:ext cx="3481387" cy="1927225"/>
            <a:chOff x="9448800" y="192974"/>
            <a:chExt cx="3481387" cy="1927225"/>
          </a:xfrm>
        </p:grpSpPr>
        <p:pic>
          <p:nvPicPr>
            <p:cNvPr id="3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48800" y="192974"/>
              <a:ext cx="3481387" cy="192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a:off x="12468522" y="192974"/>
              <a:ext cx="461665" cy="1561334"/>
            </a:xfrm>
            <a:prstGeom prst="rect">
              <a:avLst/>
            </a:prstGeom>
            <a:noFill/>
            <a:ln>
              <a:noFill/>
            </a:ln>
          </p:spPr>
          <p:txBody>
            <a:bodyPr vert="vert270" wrap="square" rtlCol="0">
              <a:spAutoFit/>
            </a:bodyPr>
            <a:lstStyle/>
            <a:p>
              <a:pPr algn="ctr"/>
              <a:r>
                <a:rPr lang="en-US" dirty="0" smtClean="0">
                  <a:solidFill>
                    <a:schemeClr val="bg1"/>
                  </a:solidFill>
                </a:rPr>
                <a:t>kitchen faucet</a:t>
              </a:r>
              <a:endParaRPr lang="en-US" dirty="0">
                <a:solidFill>
                  <a:schemeClr val="bg1"/>
                </a:solidFill>
              </a:endParaRPr>
            </a:p>
          </p:txBody>
        </p:sp>
      </p:grpSp>
      <p:pic>
        <p:nvPicPr>
          <p:cNvPr id="71"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22"/>
          <p:cNvSpPr txBox="1"/>
          <p:nvPr/>
        </p:nvSpPr>
        <p:spPr>
          <a:xfrm rot="5400000">
            <a:off x="1567568" y="1885974"/>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24" name="TextBox 23"/>
          <p:cNvSpPr txBox="1"/>
          <p:nvPr/>
        </p:nvSpPr>
        <p:spPr>
          <a:xfrm rot="5400000">
            <a:off x="1593843" y="3011424"/>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sp>
        <p:nvSpPr>
          <p:cNvPr id="25" name="TextBox 24"/>
          <p:cNvSpPr txBox="1"/>
          <p:nvPr/>
        </p:nvSpPr>
        <p:spPr>
          <a:xfrm rot="5400000">
            <a:off x="1424189" y="4095774"/>
            <a:ext cx="800076" cy="1444752"/>
          </a:xfrm>
          <a:prstGeom prst="rect">
            <a:avLst/>
          </a:prstGeom>
          <a:noFill/>
        </p:spPr>
        <p:txBody>
          <a:bodyPr vert="vert270" wrap="square" lIns="91369" tIns="45685" rIns="91369" bIns="45685" rtlCol="0">
            <a:spAutoFit/>
          </a:bodyPr>
          <a:lstStyle/>
          <a:p>
            <a:pPr algn="ctr"/>
            <a:r>
              <a:rPr lang="en-US" sz="2000" b="1" dirty="0" err="1" smtClean="0">
                <a:solidFill>
                  <a:srgbClr val="FFFF00"/>
                </a:solidFill>
                <a:latin typeface="Segoe Condensed" pitchFamily="34" charset="0"/>
              </a:rPr>
              <a:t>bandpass</a:t>
            </a:r>
            <a:r>
              <a:rPr lang="en-US" sz="2000" b="1" dirty="0" smtClean="0">
                <a:solidFill>
                  <a:srgbClr val="FFFF00"/>
                </a:solidFill>
                <a:latin typeface="Segoe Condensed" pitchFamily="34" charset="0"/>
              </a:rPr>
              <a:t> derivative</a:t>
            </a:r>
            <a:endParaRPr lang="en-US" sz="1400" b="1" dirty="0">
              <a:solidFill>
                <a:srgbClr val="FFFF00"/>
              </a:solidFill>
              <a:latin typeface="Segoe Condensed" pitchFamily="34" charset="0"/>
            </a:endParaRPr>
          </a:p>
        </p:txBody>
      </p:sp>
      <p:sp>
        <p:nvSpPr>
          <p:cNvPr id="26" name="TextBox 25"/>
          <p:cNvSpPr txBox="1"/>
          <p:nvPr/>
        </p:nvSpPr>
        <p:spPr>
          <a:xfrm rot="5400000">
            <a:off x="1551076" y="5268321"/>
            <a:ext cx="492299" cy="1444752"/>
          </a:xfrm>
          <a:prstGeom prst="rect">
            <a:avLst/>
          </a:prstGeom>
          <a:noFill/>
        </p:spPr>
        <p:txBody>
          <a:bodyPr vert="vert270" wrap="square" lIns="91369" tIns="45685" rIns="91369" bIns="45685" rtlCol="0">
            <a:spAutoFit/>
          </a:bodyPr>
          <a:lstStyle/>
          <a:p>
            <a:pPr algn="ctr"/>
            <a:r>
              <a:rPr lang="en-US" sz="2000" b="1" dirty="0" err="1" smtClean="0">
                <a:solidFill>
                  <a:srgbClr val="00B050"/>
                </a:solidFill>
                <a:latin typeface="Segoe Condensed" pitchFamily="34" charset="0"/>
              </a:rPr>
              <a:t>cepstrum</a:t>
            </a:r>
            <a:endParaRPr lang="en-US" sz="1400" b="1" dirty="0">
              <a:solidFill>
                <a:srgbClr val="00B050"/>
              </a:solidFill>
              <a:latin typeface="Segoe Condensed" pitchFamily="34" charset="0"/>
            </a:endParaRPr>
          </a:p>
        </p:txBody>
      </p:sp>
      <p:sp>
        <p:nvSpPr>
          <p:cNvPr id="27" name="TextBox 26"/>
          <p:cNvSpPr txBox="1"/>
          <p:nvPr/>
        </p:nvSpPr>
        <p:spPr>
          <a:xfrm>
            <a:off x="3861760" y="2682109"/>
            <a:ext cx="1097280" cy="523220"/>
          </a:xfrm>
          <a:prstGeom prst="rect">
            <a:avLst/>
          </a:prstGeom>
          <a:noFill/>
        </p:spPr>
        <p:txBody>
          <a:bodyPr wrap="square" rtlCol="0">
            <a:spAutoFit/>
          </a:bodyPr>
          <a:lstStyle/>
          <a:p>
            <a:r>
              <a:rPr lang="en-US" sz="2800" dirty="0" smtClean="0">
                <a:solidFill>
                  <a:schemeClr val="bg1"/>
                </a:solidFill>
                <a:latin typeface="Segoe UI Light" pitchFamily="34" charset="0"/>
              </a:rPr>
              <a:t>55%</a:t>
            </a:r>
          </a:p>
        </p:txBody>
      </p:sp>
      <p:sp>
        <p:nvSpPr>
          <p:cNvPr id="28" name="TextBox 27"/>
          <p:cNvSpPr txBox="1"/>
          <p:nvPr/>
        </p:nvSpPr>
        <p:spPr>
          <a:xfrm>
            <a:off x="3861760" y="3804722"/>
            <a:ext cx="1097280" cy="523220"/>
          </a:xfrm>
          <a:prstGeom prst="rect">
            <a:avLst/>
          </a:prstGeom>
          <a:noFill/>
        </p:spPr>
        <p:txBody>
          <a:bodyPr wrap="square" rtlCol="0">
            <a:spAutoFit/>
          </a:bodyPr>
          <a:lstStyle/>
          <a:p>
            <a:r>
              <a:rPr lang="en-US" sz="2800" dirty="0" smtClean="0">
                <a:solidFill>
                  <a:schemeClr val="bg1"/>
                </a:solidFill>
                <a:latin typeface="Segoe UI Light" pitchFamily="34" charset="0"/>
              </a:rPr>
              <a:t>85%</a:t>
            </a:r>
          </a:p>
        </p:txBody>
      </p:sp>
      <p:sp>
        <p:nvSpPr>
          <p:cNvPr id="29" name="TextBox 28"/>
          <p:cNvSpPr txBox="1"/>
          <p:nvPr/>
        </p:nvSpPr>
        <p:spPr>
          <a:xfrm>
            <a:off x="3861760" y="4986615"/>
            <a:ext cx="1097280" cy="523220"/>
          </a:xfrm>
          <a:prstGeom prst="rect">
            <a:avLst/>
          </a:prstGeom>
          <a:noFill/>
        </p:spPr>
        <p:txBody>
          <a:bodyPr wrap="square" rtlCol="0">
            <a:spAutoFit/>
          </a:bodyPr>
          <a:lstStyle/>
          <a:p>
            <a:r>
              <a:rPr lang="en-US" sz="2800" dirty="0">
                <a:solidFill>
                  <a:schemeClr val="bg1"/>
                </a:solidFill>
                <a:latin typeface="Segoe UI Light" pitchFamily="34" charset="0"/>
              </a:rPr>
              <a:t>6</a:t>
            </a:r>
            <a:r>
              <a:rPr lang="en-US" sz="2800" dirty="0" smtClean="0">
                <a:solidFill>
                  <a:schemeClr val="bg1"/>
                </a:solidFill>
                <a:latin typeface="Segoe UI Light" pitchFamily="34" charset="0"/>
              </a:rPr>
              <a:t>5%</a:t>
            </a:r>
          </a:p>
        </p:txBody>
      </p:sp>
      <p:sp>
        <p:nvSpPr>
          <p:cNvPr id="35" name="TextBox 34"/>
          <p:cNvSpPr txBox="1"/>
          <p:nvPr/>
        </p:nvSpPr>
        <p:spPr>
          <a:xfrm>
            <a:off x="3861760" y="6124851"/>
            <a:ext cx="1097280" cy="523220"/>
          </a:xfrm>
          <a:prstGeom prst="rect">
            <a:avLst/>
          </a:prstGeom>
          <a:noFill/>
        </p:spPr>
        <p:txBody>
          <a:bodyPr wrap="square" rtlCol="0">
            <a:spAutoFit/>
          </a:bodyPr>
          <a:lstStyle/>
          <a:p>
            <a:r>
              <a:rPr lang="en-US" sz="2800" dirty="0" smtClean="0">
                <a:solidFill>
                  <a:schemeClr val="bg1"/>
                </a:solidFill>
                <a:latin typeface="Segoe UI Light" pitchFamily="34" charset="0"/>
              </a:rPr>
              <a:t>90%</a:t>
            </a:r>
          </a:p>
        </p:txBody>
      </p:sp>
      <p:grpSp>
        <p:nvGrpSpPr>
          <p:cNvPr id="36" name="Group 35"/>
          <p:cNvGrpSpPr/>
          <p:nvPr/>
        </p:nvGrpSpPr>
        <p:grpSpPr>
          <a:xfrm>
            <a:off x="3394237" y="2820428"/>
            <a:ext cx="1787363" cy="229876"/>
            <a:chOff x="3394237" y="2820428"/>
            <a:chExt cx="1787363" cy="229876"/>
          </a:xfrm>
        </p:grpSpPr>
        <p:sp>
          <p:nvSpPr>
            <p:cNvPr id="38" name="Right Arrow 37"/>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ight Arrow 40"/>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p:cNvGrpSpPr/>
          <p:nvPr/>
        </p:nvGrpSpPr>
        <p:grpSpPr>
          <a:xfrm>
            <a:off x="3373517" y="3938743"/>
            <a:ext cx="1787363" cy="229876"/>
            <a:chOff x="3394237" y="2820428"/>
            <a:chExt cx="1787363" cy="229876"/>
          </a:xfrm>
        </p:grpSpPr>
        <p:sp>
          <p:nvSpPr>
            <p:cNvPr id="43" name="Right Arrow 42"/>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ight Arrow 43"/>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 name="Group 44"/>
          <p:cNvGrpSpPr/>
          <p:nvPr/>
        </p:nvGrpSpPr>
        <p:grpSpPr>
          <a:xfrm>
            <a:off x="3306509" y="5076980"/>
            <a:ext cx="1787363" cy="229876"/>
            <a:chOff x="3394237" y="2820428"/>
            <a:chExt cx="1787363" cy="229876"/>
          </a:xfrm>
        </p:grpSpPr>
        <p:sp>
          <p:nvSpPr>
            <p:cNvPr id="46" name="Right Arrow 45"/>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ight Arrow 46"/>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47"/>
          <p:cNvGrpSpPr/>
          <p:nvPr/>
        </p:nvGrpSpPr>
        <p:grpSpPr>
          <a:xfrm>
            <a:off x="3306509" y="6288881"/>
            <a:ext cx="1787363" cy="229876"/>
            <a:chOff x="3394237" y="2820428"/>
            <a:chExt cx="1787363" cy="229876"/>
          </a:xfrm>
        </p:grpSpPr>
        <p:sp>
          <p:nvSpPr>
            <p:cNvPr id="49" name="Right Arrow 48"/>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ight Arrow 49"/>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86400"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86400" y="35052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486400" y="46228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493781" y="57404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TextBox 64"/>
          <p:cNvSpPr txBox="1"/>
          <p:nvPr/>
        </p:nvSpPr>
        <p:spPr>
          <a:xfrm rot="5400000">
            <a:off x="6137256" y="1784099"/>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66" name="TextBox 65"/>
          <p:cNvSpPr txBox="1"/>
          <p:nvPr/>
        </p:nvSpPr>
        <p:spPr>
          <a:xfrm rot="5400000">
            <a:off x="6163531" y="2909549"/>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sp>
        <p:nvSpPr>
          <p:cNvPr id="67" name="TextBox 66"/>
          <p:cNvSpPr txBox="1"/>
          <p:nvPr/>
        </p:nvSpPr>
        <p:spPr>
          <a:xfrm rot="5400000">
            <a:off x="5993877" y="3993899"/>
            <a:ext cx="800076" cy="1444752"/>
          </a:xfrm>
          <a:prstGeom prst="rect">
            <a:avLst/>
          </a:prstGeom>
          <a:noFill/>
        </p:spPr>
        <p:txBody>
          <a:bodyPr vert="vert270" wrap="square" lIns="91369" tIns="45685" rIns="91369" bIns="45685" rtlCol="0">
            <a:spAutoFit/>
          </a:bodyPr>
          <a:lstStyle/>
          <a:p>
            <a:pPr algn="ctr"/>
            <a:r>
              <a:rPr lang="en-US" sz="2000" b="1" dirty="0" err="1" smtClean="0">
                <a:solidFill>
                  <a:srgbClr val="FFFF00"/>
                </a:solidFill>
                <a:latin typeface="Segoe Condensed" pitchFamily="34" charset="0"/>
              </a:rPr>
              <a:t>bandpass</a:t>
            </a:r>
            <a:r>
              <a:rPr lang="en-US" sz="2000" b="1" dirty="0" smtClean="0">
                <a:solidFill>
                  <a:srgbClr val="FFFF00"/>
                </a:solidFill>
                <a:latin typeface="Segoe Condensed" pitchFamily="34" charset="0"/>
              </a:rPr>
              <a:t> derivative</a:t>
            </a:r>
            <a:endParaRPr lang="en-US" sz="1400" b="1" dirty="0">
              <a:solidFill>
                <a:srgbClr val="FFFF00"/>
              </a:solidFill>
              <a:latin typeface="Segoe Condensed" pitchFamily="34" charset="0"/>
            </a:endParaRPr>
          </a:p>
        </p:txBody>
      </p:sp>
      <p:sp>
        <p:nvSpPr>
          <p:cNvPr id="68" name="TextBox 67"/>
          <p:cNvSpPr txBox="1"/>
          <p:nvPr/>
        </p:nvSpPr>
        <p:spPr>
          <a:xfrm rot="5400000">
            <a:off x="6120764" y="5166446"/>
            <a:ext cx="492299" cy="1444752"/>
          </a:xfrm>
          <a:prstGeom prst="rect">
            <a:avLst/>
          </a:prstGeom>
          <a:noFill/>
        </p:spPr>
        <p:txBody>
          <a:bodyPr vert="vert270" wrap="square" lIns="91369" tIns="45685" rIns="91369" bIns="45685" rtlCol="0">
            <a:spAutoFit/>
          </a:bodyPr>
          <a:lstStyle/>
          <a:p>
            <a:pPr algn="ctr"/>
            <a:r>
              <a:rPr lang="en-US" sz="2000" b="1" dirty="0" err="1" smtClean="0">
                <a:solidFill>
                  <a:srgbClr val="00B050"/>
                </a:solidFill>
                <a:latin typeface="Segoe Condensed" pitchFamily="34" charset="0"/>
              </a:rPr>
              <a:t>cepstrum</a:t>
            </a:r>
            <a:endParaRPr lang="en-US" sz="1400" b="1" dirty="0">
              <a:solidFill>
                <a:srgbClr val="00B050"/>
              </a:solidFill>
              <a:latin typeface="Segoe Condensed" pitchFamily="34" charset="0"/>
            </a:endParaRPr>
          </a:p>
        </p:txBody>
      </p:sp>
      <p:grpSp>
        <p:nvGrpSpPr>
          <p:cNvPr id="69" name="Group 68"/>
          <p:cNvGrpSpPr/>
          <p:nvPr/>
        </p:nvGrpSpPr>
        <p:grpSpPr>
          <a:xfrm>
            <a:off x="51759" y="2507923"/>
            <a:ext cx="785030" cy="4187446"/>
            <a:chOff x="51759" y="2460625"/>
            <a:chExt cx="785030" cy="4187446"/>
          </a:xfrm>
        </p:grpSpPr>
        <p:sp>
          <p:nvSpPr>
            <p:cNvPr id="70" name="Left Brace 69"/>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4" name="TextBox 73"/>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Tree>
    <p:extLst>
      <p:ext uri="{BB962C8B-B14F-4D97-AF65-F5344CB8AC3E}">
        <p14:creationId xmlns:p14="http://schemas.microsoft.com/office/powerpoint/2010/main" val="734247730"/>
      </p:ext>
    </p:extLst>
  </p:cSld>
  <p:clrMapOvr>
    <a:masterClrMapping/>
  </p:clrMapOvr>
  <p:transition spd="slow">
    <p:wipe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afterEffect">
                                  <p:stCondLst>
                                    <p:cond delay="0"/>
                                  </p:stCondLst>
                                  <p:childTnLst>
                                    <p:animMotion origin="layout" path="M -2.22222E-6 -2.59259E-6 L -0.03003 -0.07916 " pathEditMode="relative" rAng="0" ptsTypes="AA">
                                      <p:cBhvr>
                                        <p:cTn id="6" dur="1000" fill="hold"/>
                                        <p:tgtEl>
                                          <p:spTgt spid="30"/>
                                        </p:tgtEl>
                                        <p:attrNameLst>
                                          <p:attrName>ppt_x</p:attrName>
                                          <p:attrName>ppt_y</p:attrName>
                                        </p:attrNameLst>
                                      </p:cBhvr>
                                      <p:rCtr x="-1510" y="-3958"/>
                                    </p:animMotion>
                                  </p:childTnLst>
                                </p:cTn>
                              </p:par>
                            </p:childTnLst>
                          </p:cTn>
                        </p:par>
                        <p:par>
                          <p:cTn id="7" fill="hold">
                            <p:stCondLst>
                              <p:cond delay="1000"/>
                            </p:stCondLst>
                            <p:childTnLst>
                              <p:par>
                                <p:cTn id="8" presetID="2" presetClass="entr" presetSubtype="1" fill="hold" nodeType="afterEffect">
                                  <p:stCondLst>
                                    <p:cond delay="0"/>
                                  </p:stCondLst>
                                  <p:childTnLst>
                                    <p:set>
                                      <p:cBhvr>
                                        <p:cTn id="9" dur="1" fill="hold">
                                          <p:stCondLst>
                                            <p:cond delay="0"/>
                                          </p:stCondLst>
                                        </p:cTn>
                                        <p:tgtEl>
                                          <p:spTgt spid="51"/>
                                        </p:tgtEl>
                                        <p:attrNameLst>
                                          <p:attrName>style.visibility</p:attrName>
                                        </p:attrNameLst>
                                      </p:cBhvr>
                                      <p:to>
                                        <p:strVal val="visible"/>
                                      </p:to>
                                    </p:set>
                                    <p:anim calcmode="lin" valueType="num">
                                      <p:cBhvr additive="base">
                                        <p:cTn id="10" dur="500" fill="hold"/>
                                        <p:tgtEl>
                                          <p:spTgt spid="51"/>
                                        </p:tgtEl>
                                        <p:attrNameLst>
                                          <p:attrName>ppt_x</p:attrName>
                                        </p:attrNameLst>
                                      </p:cBhvr>
                                      <p:tavLst>
                                        <p:tav tm="0">
                                          <p:val>
                                            <p:strVal val="#ppt_x"/>
                                          </p:val>
                                        </p:tav>
                                        <p:tav tm="100000">
                                          <p:val>
                                            <p:strVal val="#ppt_x"/>
                                          </p:val>
                                        </p:tav>
                                      </p:tavLst>
                                    </p:anim>
                                    <p:anim calcmode="lin" valueType="num">
                                      <p:cBhvr additive="base">
                                        <p:cTn id="11" dur="500" fill="hold"/>
                                        <p:tgtEl>
                                          <p:spTgt spid="51"/>
                                        </p:tgtEl>
                                        <p:attrNameLst>
                                          <p:attrName>ppt_y</p:attrName>
                                        </p:attrNameLst>
                                      </p:cBhvr>
                                      <p:tavLst>
                                        <p:tav tm="0">
                                          <p:val>
                                            <p:strVal val="0-#ppt_h/2"/>
                                          </p:val>
                                        </p:tav>
                                        <p:tav tm="100000">
                                          <p:val>
                                            <p:strVal val="#ppt_y"/>
                                          </p:val>
                                        </p:tav>
                                      </p:tavLst>
                                    </p:anim>
                                  </p:childTnLst>
                                </p:cTn>
                              </p:par>
                              <p:par>
                                <p:cTn id="12" presetID="2" presetClass="entr" presetSubtype="1" fill="hold" nodeType="withEffect">
                                  <p:stCondLst>
                                    <p:cond delay="0"/>
                                  </p:stCondLst>
                                  <p:childTnLst>
                                    <p:set>
                                      <p:cBhvr>
                                        <p:cTn id="13" dur="1" fill="hold">
                                          <p:stCondLst>
                                            <p:cond delay="0"/>
                                          </p:stCondLst>
                                        </p:cTn>
                                        <p:tgtEl>
                                          <p:spTgt spid="52"/>
                                        </p:tgtEl>
                                        <p:attrNameLst>
                                          <p:attrName>style.visibility</p:attrName>
                                        </p:attrNameLst>
                                      </p:cBhvr>
                                      <p:to>
                                        <p:strVal val="visible"/>
                                      </p:to>
                                    </p:set>
                                    <p:anim calcmode="lin" valueType="num">
                                      <p:cBhvr additive="base">
                                        <p:cTn id="14" dur="500" fill="hold"/>
                                        <p:tgtEl>
                                          <p:spTgt spid="52"/>
                                        </p:tgtEl>
                                        <p:attrNameLst>
                                          <p:attrName>ppt_x</p:attrName>
                                        </p:attrNameLst>
                                      </p:cBhvr>
                                      <p:tavLst>
                                        <p:tav tm="0">
                                          <p:val>
                                            <p:strVal val="#ppt_x"/>
                                          </p:val>
                                        </p:tav>
                                        <p:tav tm="100000">
                                          <p:val>
                                            <p:strVal val="#ppt_x"/>
                                          </p:val>
                                        </p:tav>
                                      </p:tavLst>
                                    </p:anim>
                                    <p:anim calcmode="lin" valueType="num">
                                      <p:cBhvr additive="base">
                                        <p:cTn id="15" dur="500" fill="hold"/>
                                        <p:tgtEl>
                                          <p:spTgt spid="52"/>
                                        </p:tgtEl>
                                        <p:attrNameLst>
                                          <p:attrName>ppt_y</p:attrName>
                                        </p:attrNameLst>
                                      </p:cBhvr>
                                      <p:tavLst>
                                        <p:tav tm="0">
                                          <p:val>
                                            <p:strVal val="0-#ppt_h/2"/>
                                          </p:val>
                                        </p:tav>
                                        <p:tav tm="100000">
                                          <p:val>
                                            <p:strVal val="#ppt_y"/>
                                          </p:val>
                                        </p:tav>
                                      </p:tavLst>
                                    </p:anim>
                                  </p:childTnLst>
                                </p:cTn>
                              </p:par>
                              <p:par>
                                <p:cTn id="16" presetID="2" presetClass="entr" presetSubtype="1" fill="hold" nodeType="withEffect">
                                  <p:stCondLst>
                                    <p:cond delay="0"/>
                                  </p:stCondLst>
                                  <p:childTnLst>
                                    <p:set>
                                      <p:cBhvr>
                                        <p:cTn id="17" dur="1" fill="hold">
                                          <p:stCondLst>
                                            <p:cond delay="0"/>
                                          </p:stCondLst>
                                        </p:cTn>
                                        <p:tgtEl>
                                          <p:spTgt spid="59"/>
                                        </p:tgtEl>
                                        <p:attrNameLst>
                                          <p:attrName>style.visibility</p:attrName>
                                        </p:attrNameLst>
                                      </p:cBhvr>
                                      <p:to>
                                        <p:strVal val="visible"/>
                                      </p:to>
                                    </p:set>
                                    <p:anim calcmode="lin" valueType="num">
                                      <p:cBhvr additive="base">
                                        <p:cTn id="18" dur="500" fill="hold"/>
                                        <p:tgtEl>
                                          <p:spTgt spid="59"/>
                                        </p:tgtEl>
                                        <p:attrNameLst>
                                          <p:attrName>ppt_x</p:attrName>
                                        </p:attrNameLst>
                                      </p:cBhvr>
                                      <p:tavLst>
                                        <p:tav tm="0">
                                          <p:val>
                                            <p:strVal val="#ppt_x"/>
                                          </p:val>
                                        </p:tav>
                                        <p:tav tm="100000">
                                          <p:val>
                                            <p:strVal val="#ppt_x"/>
                                          </p:val>
                                        </p:tav>
                                      </p:tavLst>
                                    </p:anim>
                                    <p:anim calcmode="lin" valueType="num">
                                      <p:cBhvr additive="base">
                                        <p:cTn id="19" dur="500" fill="hold"/>
                                        <p:tgtEl>
                                          <p:spTgt spid="59"/>
                                        </p:tgtEl>
                                        <p:attrNameLst>
                                          <p:attrName>ppt_y</p:attrName>
                                        </p:attrNameLst>
                                      </p:cBhvr>
                                      <p:tavLst>
                                        <p:tav tm="0">
                                          <p:val>
                                            <p:strVal val="0-#ppt_h/2"/>
                                          </p:val>
                                        </p:tav>
                                        <p:tav tm="100000">
                                          <p:val>
                                            <p:strVal val="#ppt_y"/>
                                          </p:val>
                                        </p:tav>
                                      </p:tavLst>
                                    </p:anim>
                                  </p:childTnLst>
                                </p:cTn>
                              </p:par>
                              <p:par>
                                <p:cTn id="20" presetID="2" presetClass="entr" presetSubtype="1" fill="hold" nodeType="withEffect">
                                  <p:stCondLst>
                                    <p:cond delay="0"/>
                                  </p:stCondLst>
                                  <p:childTnLst>
                                    <p:set>
                                      <p:cBhvr>
                                        <p:cTn id="21" dur="1" fill="hold">
                                          <p:stCondLst>
                                            <p:cond delay="0"/>
                                          </p:stCondLst>
                                        </p:cTn>
                                        <p:tgtEl>
                                          <p:spTgt spid="64"/>
                                        </p:tgtEl>
                                        <p:attrNameLst>
                                          <p:attrName>style.visibility</p:attrName>
                                        </p:attrNameLst>
                                      </p:cBhvr>
                                      <p:to>
                                        <p:strVal val="visible"/>
                                      </p:to>
                                    </p:set>
                                    <p:anim calcmode="lin" valueType="num">
                                      <p:cBhvr additive="base">
                                        <p:cTn id="22" dur="500" fill="hold"/>
                                        <p:tgtEl>
                                          <p:spTgt spid="64"/>
                                        </p:tgtEl>
                                        <p:attrNameLst>
                                          <p:attrName>ppt_x</p:attrName>
                                        </p:attrNameLst>
                                      </p:cBhvr>
                                      <p:tavLst>
                                        <p:tav tm="0">
                                          <p:val>
                                            <p:strVal val="#ppt_x"/>
                                          </p:val>
                                        </p:tav>
                                        <p:tav tm="100000">
                                          <p:val>
                                            <p:strVal val="#ppt_x"/>
                                          </p:val>
                                        </p:tav>
                                      </p:tavLst>
                                    </p:anim>
                                    <p:anim calcmode="lin" valueType="num">
                                      <p:cBhvr additive="base">
                                        <p:cTn id="23" dur="500" fill="hold"/>
                                        <p:tgtEl>
                                          <p:spTgt spid="64"/>
                                        </p:tgtEl>
                                        <p:attrNameLst>
                                          <p:attrName>ppt_y</p:attrName>
                                        </p:attrNameLst>
                                      </p:cBhvr>
                                      <p:tavLst>
                                        <p:tav tm="0">
                                          <p:val>
                                            <p:strVal val="0-#ppt_h/2"/>
                                          </p:val>
                                        </p:tav>
                                        <p:tav tm="100000">
                                          <p:val>
                                            <p:strVal val="#ppt_y"/>
                                          </p:val>
                                        </p:tav>
                                      </p:tavLst>
                                    </p:anim>
                                  </p:childTnLst>
                                </p:cTn>
                              </p:par>
                            </p:childTnLst>
                          </p:cTn>
                        </p:par>
                        <p:par>
                          <p:cTn id="24" fill="hold">
                            <p:stCondLst>
                              <p:cond delay="1500"/>
                            </p:stCondLst>
                            <p:childTnLst>
                              <p:par>
                                <p:cTn id="25" presetID="10" presetClass="entr" presetSubtype="0" fill="hold" grpId="0" nodeType="afterEffect">
                                  <p:stCondLst>
                                    <p:cond delay="0"/>
                                  </p:stCondLst>
                                  <p:childTnLst>
                                    <p:set>
                                      <p:cBhvr>
                                        <p:cTn id="26" dur="1" fill="hold">
                                          <p:stCondLst>
                                            <p:cond delay="0"/>
                                          </p:stCondLst>
                                        </p:cTn>
                                        <p:tgtEl>
                                          <p:spTgt spid="65"/>
                                        </p:tgtEl>
                                        <p:attrNameLst>
                                          <p:attrName>style.visibility</p:attrName>
                                        </p:attrNameLst>
                                      </p:cBhvr>
                                      <p:to>
                                        <p:strVal val="visible"/>
                                      </p:to>
                                    </p:set>
                                    <p:animEffect transition="in" filter="fade">
                                      <p:cBhvr>
                                        <p:cTn id="27" dur="500"/>
                                        <p:tgtEl>
                                          <p:spTgt spid="65"/>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66"/>
                                        </p:tgtEl>
                                        <p:attrNameLst>
                                          <p:attrName>style.visibility</p:attrName>
                                        </p:attrNameLst>
                                      </p:cBhvr>
                                      <p:to>
                                        <p:strVal val="visible"/>
                                      </p:to>
                                    </p:set>
                                    <p:animEffect transition="in" filter="fade">
                                      <p:cBhvr>
                                        <p:cTn id="30" dur="500"/>
                                        <p:tgtEl>
                                          <p:spTgt spid="6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7"/>
                                        </p:tgtEl>
                                        <p:attrNameLst>
                                          <p:attrName>style.visibility</p:attrName>
                                        </p:attrNameLst>
                                      </p:cBhvr>
                                      <p:to>
                                        <p:strVal val="visible"/>
                                      </p:to>
                                    </p:set>
                                    <p:animEffect transition="in" filter="fade">
                                      <p:cBhvr>
                                        <p:cTn id="33" dur="500"/>
                                        <p:tgtEl>
                                          <p:spTgt spid="67"/>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68"/>
                                        </p:tgtEl>
                                        <p:attrNameLst>
                                          <p:attrName>style.visibility</p:attrName>
                                        </p:attrNameLst>
                                      </p:cBhvr>
                                      <p:to>
                                        <p:strVal val="visible"/>
                                      </p:to>
                                    </p:set>
                                    <p:animEffect transition="in" filter="fade">
                                      <p:cBhvr>
                                        <p:cTn id="36" dur="500"/>
                                        <p:tgtEl>
                                          <p:spTgt spid="68"/>
                                        </p:tgtEl>
                                      </p:cBhvr>
                                    </p:animEffect>
                                  </p:childTnLst>
                                </p:cTn>
                              </p:par>
                            </p:childTnLst>
                          </p:cTn>
                        </p:par>
                        <p:par>
                          <p:cTn id="37" fill="hold">
                            <p:stCondLst>
                              <p:cond delay="2000"/>
                            </p:stCondLst>
                            <p:childTnLst>
                              <p:par>
                                <p:cTn id="38" presetID="10" presetClass="entr" presetSubtype="0" fill="hold" grpId="0" nodeType="afterEffect">
                                  <p:stCondLst>
                                    <p:cond delay="0"/>
                                  </p:stCondLst>
                                  <p:childTnLst>
                                    <p:set>
                                      <p:cBhvr>
                                        <p:cTn id="39" dur="1" fill="hold">
                                          <p:stCondLst>
                                            <p:cond delay="0"/>
                                          </p:stCondLst>
                                        </p:cTn>
                                        <p:tgtEl>
                                          <p:spTgt spid="27"/>
                                        </p:tgtEl>
                                        <p:attrNameLst>
                                          <p:attrName>style.visibility</p:attrName>
                                        </p:attrNameLst>
                                      </p:cBhvr>
                                      <p:to>
                                        <p:strVal val="visible"/>
                                      </p:to>
                                    </p:set>
                                    <p:animEffect transition="in" filter="fade">
                                      <p:cBhvr>
                                        <p:cTn id="40" dur="500"/>
                                        <p:tgtEl>
                                          <p:spTgt spid="27"/>
                                        </p:tgtEl>
                                      </p:cBhvr>
                                    </p:animEffect>
                                  </p:childTnLst>
                                </p:cTn>
                              </p:par>
                              <p:par>
                                <p:cTn id="41" presetID="10" presetClass="entr" presetSubtype="0" fill="hold" nodeType="withEffect">
                                  <p:stCondLst>
                                    <p:cond delay="0"/>
                                  </p:stCondLst>
                                  <p:childTnLst>
                                    <p:set>
                                      <p:cBhvr>
                                        <p:cTn id="42" dur="1" fill="hold">
                                          <p:stCondLst>
                                            <p:cond delay="0"/>
                                          </p:stCondLst>
                                        </p:cTn>
                                        <p:tgtEl>
                                          <p:spTgt spid="36"/>
                                        </p:tgtEl>
                                        <p:attrNameLst>
                                          <p:attrName>style.visibility</p:attrName>
                                        </p:attrNameLst>
                                      </p:cBhvr>
                                      <p:to>
                                        <p:strVal val="visible"/>
                                      </p:to>
                                    </p:set>
                                    <p:animEffect transition="in" filter="fade">
                                      <p:cBhvr>
                                        <p:cTn id="43" dur="500"/>
                                        <p:tgtEl>
                                          <p:spTgt spid="36"/>
                                        </p:tgtEl>
                                      </p:cBhvr>
                                    </p:animEffect>
                                  </p:childTnLst>
                                </p:cTn>
                              </p:par>
                            </p:childTnLst>
                          </p:cTn>
                        </p:par>
                        <p:par>
                          <p:cTn id="44" fill="hold">
                            <p:stCondLst>
                              <p:cond delay="2500"/>
                            </p:stCondLst>
                            <p:childTnLst>
                              <p:par>
                                <p:cTn id="45" presetID="10" presetClass="entr" presetSubtype="0" fill="hold" grpId="0" nodeType="afterEffect">
                                  <p:stCondLst>
                                    <p:cond delay="0"/>
                                  </p:stCondLst>
                                  <p:childTnLst>
                                    <p:set>
                                      <p:cBhvr>
                                        <p:cTn id="46" dur="1" fill="hold">
                                          <p:stCondLst>
                                            <p:cond delay="0"/>
                                          </p:stCondLst>
                                        </p:cTn>
                                        <p:tgtEl>
                                          <p:spTgt spid="28"/>
                                        </p:tgtEl>
                                        <p:attrNameLst>
                                          <p:attrName>style.visibility</p:attrName>
                                        </p:attrNameLst>
                                      </p:cBhvr>
                                      <p:to>
                                        <p:strVal val="visible"/>
                                      </p:to>
                                    </p:set>
                                    <p:animEffect transition="in" filter="fade">
                                      <p:cBhvr>
                                        <p:cTn id="47" dur="500"/>
                                        <p:tgtEl>
                                          <p:spTgt spid="28"/>
                                        </p:tgtEl>
                                      </p:cBhvr>
                                    </p:animEffect>
                                  </p:childTnLst>
                                </p:cTn>
                              </p:par>
                              <p:par>
                                <p:cTn id="48" presetID="10" presetClass="entr" presetSubtype="0" fill="hold" nodeType="withEffect">
                                  <p:stCondLst>
                                    <p:cond delay="0"/>
                                  </p:stCondLst>
                                  <p:childTnLst>
                                    <p:set>
                                      <p:cBhvr>
                                        <p:cTn id="49" dur="1" fill="hold">
                                          <p:stCondLst>
                                            <p:cond delay="0"/>
                                          </p:stCondLst>
                                        </p:cTn>
                                        <p:tgtEl>
                                          <p:spTgt spid="42"/>
                                        </p:tgtEl>
                                        <p:attrNameLst>
                                          <p:attrName>style.visibility</p:attrName>
                                        </p:attrNameLst>
                                      </p:cBhvr>
                                      <p:to>
                                        <p:strVal val="visible"/>
                                      </p:to>
                                    </p:set>
                                    <p:animEffect transition="in" filter="fade">
                                      <p:cBhvr>
                                        <p:cTn id="50" dur="500"/>
                                        <p:tgtEl>
                                          <p:spTgt spid="42"/>
                                        </p:tgtEl>
                                      </p:cBhvr>
                                    </p:animEffect>
                                  </p:childTnLst>
                                </p:cTn>
                              </p:par>
                            </p:childTnLst>
                          </p:cTn>
                        </p:par>
                        <p:par>
                          <p:cTn id="51" fill="hold">
                            <p:stCondLst>
                              <p:cond delay="3000"/>
                            </p:stCondLst>
                            <p:childTnLst>
                              <p:par>
                                <p:cTn id="52" presetID="10" presetClass="entr" presetSubtype="0" fill="hold" grpId="0" nodeType="after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fade">
                                      <p:cBhvr>
                                        <p:cTn id="54" dur="500"/>
                                        <p:tgtEl>
                                          <p:spTgt spid="29"/>
                                        </p:tgtEl>
                                      </p:cBhvr>
                                    </p:animEffect>
                                  </p:childTnLst>
                                </p:cTn>
                              </p:par>
                              <p:par>
                                <p:cTn id="55" presetID="10" presetClass="entr" presetSubtype="0" fill="hold" nodeType="withEffect">
                                  <p:stCondLst>
                                    <p:cond delay="0"/>
                                  </p:stCondLst>
                                  <p:childTnLst>
                                    <p:set>
                                      <p:cBhvr>
                                        <p:cTn id="56" dur="1" fill="hold">
                                          <p:stCondLst>
                                            <p:cond delay="0"/>
                                          </p:stCondLst>
                                        </p:cTn>
                                        <p:tgtEl>
                                          <p:spTgt spid="45"/>
                                        </p:tgtEl>
                                        <p:attrNameLst>
                                          <p:attrName>style.visibility</p:attrName>
                                        </p:attrNameLst>
                                      </p:cBhvr>
                                      <p:to>
                                        <p:strVal val="visible"/>
                                      </p:to>
                                    </p:set>
                                    <p:animEffect transition="in" filter="fade">
                                      <p:cBhvr>
                                        <p:cTn id="57" dur="500"/>
                                        <p:tgtEl>
                                          <p:spTgt spid="45"/>
                                        </p:tgtEl>
                                      </p:cBhvr>
                                    </p:animEffect>
                                  </p:childTnLst>
                                </p:cTn>
                              </p:par>
                            </p:childTnLst>
                          </p:cTn>
                        </p:par>
                        <p:par>
                          <p:cTn id="58" fill="hold">
                            <p:stCondLst>
                              <p:cond delay="3500"/>
                            </p:stCondLst>
                            <p:childTnLst>
                              <p:par>
                                <p:cTn id="59" presetID="10" presetClass="entr" presetSubtype="0" fill="hold" grpId="0" nodeType="after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500"/>
                                        <p:tgtEl>
                                          <p:spTgt spid="35"/>
                                        </p:tgtEl>
                                      </p:cBhvr>
                                    </p:animEffect>
                                  </p:childTnLst>
                                </p:cTn>
                              </p:par>
                              <p:par>
                                <p:cTn id="62" presetID="10" presetClass="entr" presetSubtype="0" fill="hold" nodeType="withEffect">
                                  <p:stCondLst>
                                    <p:cond delay="0"/>
                                  </p:stCondLst>
                                  <p:childTnLst>
                                    <p:set>
                                      <p:cBhvr>
                                        <p:cTn id="63" dur="1" fill="hold">
                                          <p:stCondLst>
                                            <p:cond delay="0"/>
                                          </p:stCondLst>
                                        </p:cTn>
                                        <p:tgtEl>
                                          <p:spTgt spid="48"/>
                                        </p:tgtEl>
                                        <p:attrNameLst>
                                          <p:attrName>style.visibility</p:attrName>
                                        </p:attrNameLst>
                                      </p:cBhvr>
                                      <p:to>
                                        <p:strVal val="visible"/>
                                      </p:to>
                                    </p:set>
                                    <p:animEffect transition="in" filter="fade">
                                      <p:cBhvr>
                                        <p:cTn id="64"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29" grpId="0"/>
      <p:bldP spid="35" grpId="0"/>
      <p:bldP spid="65" grpId="0"/>
      <p:bldP spid="66" grpId="0"/>
      <p:bldP spid="67" grpId="0"/>
      <p:bldP spid="6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7" name="Group 76"/>
          <p:cNvGrpSpPr/>
          <p:nvPr/>
        </p:nvGrpSpPr>
        <p:grpSpPr>
          <a:xfrm>
            <a:off x="51759" y="2507923"/>
            <a:ext cx="785030" cy="4187446"/>
            <a:chOff x="51759" y="2460625"/>
            <a:chExt cx="785030" cy="4187446"/>
          </a:xfrm>
        </p:grpSpPr>
        <p:sp>
          <p:nvSpPr>
            <p:cNvPr id="78" name="Left Brace 77"/>
            <p:cNvSpPr/>
            <p:nvPr/>
          </p:nvSpPr>
          <p:spPr>
            <a:xfrm>
              <a:off x="609600" y="2460625"/>
              <a:ext cx="227189" cy="4187446"/>
            </a:xfrm>
            <a:prstGeom prst="lef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9" name="TextBox 78"/>
            <p:cNvSpPr txBox="1"/>
            <p:nvPr/>
          </p:nvSpPr>
          <p:spPr>
            <a:xfrm rot="16200000">
              <a:off x="-1142021" y="4171135"/>
              <a:ext cx="2910780" cy="523220"/>
            </a:xfrm>
            <a:prstGeom prst="rect">
              <a:avLst/>
            </a:prstGeom>
            <a:noFill/>
          </p:spPr>
          <p:txBody>
            <a:bodyPr wrap="square" rtlCol="0">
              <a:spAutoFit/>
            </a:bodyPr>
            <a:lstStyle/>
            <a:p>
              <a:pPr algn="ctr"/>
              <a:r>
                <a:rPr lang="en-US" sz="2800" dirty="0" smtClean="0">
                  <a:solidFill>
                    <a:schemeClr val="bg1">
                      <a:lumMod val="85000"/>
                    </a:schemeClr>
                  </a:solidFill>
                  <a:latin typeface="Segoe Condensed" charset="0"/>
                </a:rPr>
                <a:t>signal transforms</a:t>
              </a:r>
            </a:p>
          </p:txBody>
        </p:sp>
      </p:grpSp>
      <p:sp>
        <p:nvSpPr>
          <p:cNvPr id="53" name="TextBox 52"/>
          <p:cNvSpPr txBox="1"/>
          <p:nvPr/>
        </p:nvSpPr>
        <p:spPr>
          <a:xfrm>
            <a:off x="51759" y="0"/>
            <a:ext cx="4038600"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unclassified event</a:t>
            </a:r>
            <a:endParaRPr lang="en-US" sz="2800" dirty="0">
              <a:solidFill>
                <a:prstClr val="black">
                  <a:lumMod val="50000"/>
                  <a:lumOff val="50000"/>
                </a:prstClr>
              </a:solidFill>
              <a:latin typeface="Segoe UI Light" pitchFamily="34" charset="0"/>
            </a:endParaRPr>
          </a:p>
        </p:txBody>
      </p:sp>
      <p:sp>
        <p:nvSpPr>
          <p:cNvPr id="54" name="TextBox 53"/>
          <p:cNvSpPr txBox="1"/>
          <p:nvPr/>
        </p:nvSpPr>
        <p:spPr>
          <a:xfrm>
            <a:off x="4267199" y="0"/>
            <a:ext cx="4719145"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event library</a:t>
            </a:r>
            <a:endParaRPr lang="en-US" sz="2800" dirty="0">
              <a:solidFill>
                <a:prstClr val="black">
                  <a:lumMod val="50000"/>
                  <a:lumOff val="50000"/>
                </a:prstClr>
              </a:solidFill>
              <a:latin typeface="Segoe UI Light" pitchFamily="34" charset="0"/>
            </a:endParaRPr>
          </a:p>
        </p:txBody>
      </p:sp>
      <p:grpSp>
        <p:nvGrpSpPr>
          <p:cNvPr id="55" name="Group 54"/>
          <p:cNvGrpSpPr/>
          <p:nvPr/>
        </p:nvGrpSpPr>
        <p:grpSpPr>
          <a:xfrm>
            <a:off x="5365088" y="2068513"/>
            <a:ext cx="3481387" cy="1920875"/>
            <a:chOff x="13106400" y="217027"/>
            <a:chExt cx="3481387" cy="1920875"/>
          </a:xfrm>
        </p:grpSpPr>
        <p:pic>
          <p:nvPicPr>
            <p:cNvPr id="56"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7" name="TextBox 56"/>
            <p:cNvSpPr txBox="1"/>
            <p:nvPr/>
          </p:nvSpPr>
          <p:spPr>
            <a:xfrm>
              <a:off x="16126122" y="282114"/>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58" name="TextBox 57"/>
          <p:cNvSpPr txBox="1"/>
          <p:nvPr/>
        </p:nvSpPr>
        <p:spPr>
          <a:xfrm>
            <a:off x="51759" y="1066800"/>
            <a:ext cx="4038600" cy="523220"/>
          </a:xfrm>
          <a:prstGeom prst="rect">
            <a:avLst/>
          </a:prstGeom>
          <a:noFill/>
        </p:spPr>
        <p:txBody>
          <a:bodyPr wrap="square" rtlCol="0">
            <a:spAutoFit/>
          </a:bodyPr>
          <a:lstStyle/>
          <a:p>
            <a:pPr algn="ctr"/>
            <a:r>
              <a:rPr lang="en-US" sz="2800" dirty="0" smtClean="0">
                <a:solidFill>
                  <a:prstClr val="black">
                    <a:lumMod val="50000"/>
                    <a:lumOff val="50000"/>
                  </a:prstClr>
                </a:solidFill>
                <a:latin typeface="Segoe UI Light" pitchFamily="34" charset="0"/>
              </a:rPr>
              <a:t>unclassified event</a:t>
            </a:r>
            <a:endParaRPr lang="en-US" sz="2800" dirty="0">
              <a:solidFill>
                <a:prstClr val="black">
                  <a:lumMod val="50000"/>
                  <a:lumOff val="50000"/>
                </a:prstClr>
              </a:solidFill>
              <a:latin typeface="Segoe UI Light" pitchFamily="34" charset="0"/>
            </a:endParaRPr>
          </a:p>
        </p:txBody>
      </p:sp>
      <p:pic>
        <p:nvPicPr>
          <p:cNvPr id="60" name="Picture 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 y="457200"/>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1" name="Group 60"/>
          <p:cNvGrpSpPr/>
          <p:nvPr/>
        </p:nvGrpSpPr>
        <p:grpSpPr>
          <a:xfrm>
            <a:off x="5057446" y="1525306"/>
            <a:ext cx="3481387" cy="1941607"/>
            <a:chOff x="13106400" y="196295"/>
            <a:chExt cx="3481387" cy="1941607"/>
          </a:xfrm>
        </p:grpSpPr>
        <p:pic>
          <p:nvPicPr>
            <p:cNvPr id="62"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3" name="TextBox 62"/>
            <p:cNvSpPr txBox="1"/>
            <p:nvPr/>
          </p:nvSpPr>
          <p:spPr>
            <a:xfrm>
              <a:off x="16126122" y="196295"/>
              <a:ext cx="461665" cy="1273768"/>
            </a:xfrm>
            <a:prstGeom prst="rect">
              <a:avLst/>
            </a:prstGeom>
            <a:noFill/>
            <a:ln>
              <a:noFill/>
            </a:ln>
          </p:spPr>
          <p:txBody>
            <a:bodyPr vert="vert270" wrap="square" rtlCol="0">
              <a:spAutoFit/>
            </a:bodyPr>
            <a:lstStyle/>
            <a:p>
              <a:pPr algn="ctr"/>
              <a:r>
                <a:rPr lang="en-US" dirty="0" smtClean="0">
                  <a:solidFill>
                    <a:schemeClr val="bg1"/>
                  </a:solidFill>
                </a:rPr>
                <a:t>dishwasher</a:t>
              </a:r>
              <a:endParaRPr lang="en-US" dirty="0">
                <a:solidFill>
                  <a:schemeClr val="bg1"/>
                </a:solidFill>
              </a:endParaRPr>
            </a:p>
          </p:txBody>
        </p:sp>
      </p:grpSp>
      <p:grpSp>
        <p:nvGrpSpPr>
          <p:cNvPr id="30" name="Group 29"/>
          <p:cNvGrpSpPr/>
          <p:nvPr/>
        </p:nvGrpSpPr>
        <p:grpSpPr>
          <a:xfrm>
            <a:off x="4700341" y="1120775"/>
            <a:ext cx="3481387" cy="1927225"/>
            <a:chOff x="9448800" y="192974"/>
            <a:chExt cx="3481387" cy="1927225"/>
          </a:xfrm>
        </p:grpSpPr>
        <p:pic>
          <p:nvPicPr>
            <p:cNvPr id="3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48800" y="192974"/>
              <a:ext cx="3481387" cy="1927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a:off x="12468522" y="192974"/>
              <a:ext cx="461665" cy="1561334"/>
            </a:xfrm>
            <a:prstGeom prst="rect">
              <a:avLst/>
            </a:prstGeom>
            <a:noFill/>
            <a:ln>
              <a:noFill/>
            </a:ln>
          </p:spPr>
          <p:txBody>
            <a:bodyPr vert="vert270" wrap="square" rtlCol="0">
              <a:spAutoFit/>
            </a:bodyPr>
            <a:lstStyle/>
            <a:p>
              <a:pPr algn="ctr"/>
              <a:r>
                <a:rPr lang="en-US" dirty="0" smtClean="0">
                  <a:solidFill>
                    <a:schemeClr val="bg1"/>
                  </a:solidFill>
                </a:rPr>
                <a:t>kitchen faucet</a:t>
              </a:r>
              <a:endParaRPr lang="en-US" dirty="0">
                <a:solidFill>
                  <a:schemeClr val="bg1"/>
                </a:solidFill>
              </a:endParaRPr>
            </a:p>
          </p:txBody>
        </p:sp>
      </p:grpSp>
      <p:pic>
        <p:nvPicPr>
          <p:cNvPr id="71"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36789" y="35258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1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6789" y="46434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3280" y="5761036"/>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36789"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22"/>
          <p:cNvSpPr txBox="1"/>
          <p:nvPr/>
        </p:nvSpPr>
        <p:spPr>
          <a:xfrm rot="5400000">
            <a:off x="1567568" y="1885974"/>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24" name="TextBox 23"/>
          <p:cNvSpPr txBox="1"/>
          <p:nvPr/>
        </p:nvSpPr>
        <p:spPr>
          <a:xfrm rot="5400000">
            <a:off x="1593843" y="3011424"/>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sp>
        <p:nvSpPr>
          <p:cNvPr id="25" name="TextBox 24"/>
          <p:cNvSpPr txBox="1"/>
          <p:nvPr/>
        </p:nvSpPr>
        <p:spPr>
          <a:xfrm rot="5400000">
            <a:off x="1424189" y="4095774"/>
            <a:ext cx="800076" cy="1444752"/>
          </a:xfrm>
          <a:prstGeom prst="rect">
            <a:avLst/>
          </a:prstGeom>
          <a:noFill/>
        </p:spPr>
        <p:txBody>
          <a:bodyPr vert="vert270" wrap="square" lIns="91369" tIns="45685" rIns="91369" bIns="45685" rtlCol="0">
            <a:spAutoFit/>
          </a:bodyPr>
          <a:lstStyle/>
          <a:p>
            <a:pPr algn="ctr"/>
            <a:r>
              <a:rPr lang="en-US" sz="2000" b="1" dirty="0" err="1" smtClean="0">
                <a:solidFill>
                  <a:srgbClr val="FFFF00"/>
                </a:solidFill>
                <a:latin typeface="Segoe Condensed" pitchFamily="34" charset="0"/>
              </a:rPr>
              <a:t>bandpass</a:t>
            </a:r>
            <a:r>
              <a:rPr lang="en-US" sz="2000" b="1" dirty="0" smtClean="0">
                <a:solidFill>
                  <a:srgbClr val="FFFF00"/>
                </a:solidFill>
                <a:latin typeface="Segoe Condensed" pitchFamily="34" charset="0"/>
              </a:rPr>
              <a:t> derivative</a:t>
            </a:r>
            <a:endParaRPr lang="en-US" sz="1400" b="1" dirty="0">
              <a:solidFill>
                <a:srgbClr val="FFFF00"/>
              </a:solidFill>
              <a:latin typeface="Segoe Condensed" pitchFamily="34" charset="0"/>
            </a:endParaRPr>
          </a:p>
        </p:txBody>
      </p:sp>
      <p:sp>
        <p:nvSpPr>
          <p:cNvPr id="26" name="TextBox 25"/>
          <p:cNvSpPr txBox="1"/>
          <p:nvPr/>
        </p:nvSpPr>
        <p:spPr>
          <a:xfrm rot="5400000">
            <a:off x="1551076" y="5268321"/>
            <a:ext cx="492299" cy="1444752"/>
          </a:xfrm>
          <a:prstGeom prst="rect">
            <a:avLst/>
          </a:prstGeom>
          <a:noFill/>
        </p:spPr>
        <p:txBody>
          <a:bodyPr vert="vert270" wrap="square" lIns="91369" tIns="45685" rIns="91369" bIns="45685" rtlCol="0">
            <a:spAutoFit/>
          </a:bodyPr>
          <a:lstStyle/>
          <a:p>
            <a:pPr algn="ctr"/>
            <a:r>
              <a:rPr lang="en-US" sz="2000" b="1" dirty="0" err="1" smtClean="0">
                <a:solidFill>
                  <a:srgbClr val="00B050"/>
                </a:solidFill>
                <a:latin typeface="Segoe Condensed" pitchFamily="34" charset="0"/>
              </a:rPr>
              <a:t>cepstrum</a:t>
            </a:r>
            <a:endParaRPr lang="en-US" sz="1400" b="1" dirty="0">
              <a:solidFill>
                <a:srgbClr val="00B050"/>
              </a:solidFill>
              <a:latin typeface="Segoe Condensed" pitchFamily="34" charset="0"/>
            </a:endParaRPr>
          </a:p>
        </p:txBody>
      </p:sp>
      <p:sp>
        <p:nvSpPr>
          <p:cNvPr id="27" name="TextBox 26"/>
          <p:cNvSpPr txBox="1"/>
          <p:nvPr/>
        </p:nvSpPr>
        <p:spPr>
          <a:xfrm>
            <a:off x="3861760" y="2682109"/>
            <a:ext cx="1097280" cy="523220"/>
          </a:xfrm>
          <a:prstGeom prst="rect">
            <a:avLst/>
          </a:prstGeom>
          <a:noFill/>
        </p:spPr>
        <p:txBody>
          <a:bodyPr wrap="square" rtlCol="0">
            <a:spAutoFit/>
          </a:bodyPr>
          <a:lstStyle/>
          <a:p>
            <a:r>
              <a:rPr lang="en-US" sz="2800" dirty="0" smtClean="0">
                <a:solidFill>
                  <a:schemeClr val="bg1"/>
                </a:solidFill>
                <a:latin typeface="Segoe UI Light" pitchFamily="34" charset="0"/>
              </a:rPr>
              <a:t>55%</a:t>
            </a:r>
          </a:p>
        </p:txBody>
      </p:sp>
      <p:sp>
        <p:nvSpPr>
          <p:cNvPr id="28" name="TextBox 27"/>
          <p:cNvSpPr txBox="1"/>
          <p:nvPr/>
        </p:nvSpPr>
        <p:spPr>
          <a:xfrm>
            <a:off x="3861760" y="3804722"/>
            <a:ext cx="1097280" cy="523220"/>
          </a:xfrm>
          <a:prstGeom prst="rect">
            <a:avLst/>
          </a:prstGeom>
          <a:noFill/>
        </p:spPr>
        <p:txBody>
          <a:bodyPr wrap="square" rtlCol="0">
            <a:spAutoFit/>
          </a:bodyPr>
          <a:lstStyle/>
          <a:p>
            <a:r>
              <a:rPr lang="en-US" sz="2800" dirty="0" smtClean="0">
                <a:solidFill>
                  <a:schemeClr val="bg1"/>
                </a:solidFill>
                <a:latin typeface="Segoe UI Light" pitchFamily="34" charset="0"/>
              </a:rPr>
              <a:t>85%</a:t>
            </a:r>
          </a:p>
        </p:txBody>
      </p:sp>
      <p:sp>
        <p:nvSpPr>
          <p:cNvPr id="29" name="TextBox 28"/>
          <p:cNvSpPr txBox="1"/>
          <p:nvPr/>
        </p:nvSpPr>
        <p:spPr>
          <a:xfrm>
            <a:off x="3861760" y="4986615"/>
            <a:ext cx="1097280" cy="523220"/>
          </a:xfrm>
          <a:prstGeom prst="rect">
            <a:avLst/>
          </a:prstGeom>
          <a:noFill/>
        </p:spPr>
        <p:txBody>
          <a:bodyPr wrap="square" rtlCol="0">
            <a:spAutoFit/>
          </a:bodyPr>
          <a:lstStyle/>
          <a:p>
            <a:r>
              <a:rPr lang="en-US" sz="2800" dirty="0">
                <a:solidFill>
                  <a:schemeClr val="bg1"/>
                </a:solidFill>
                <a:latin typeface="Segoe UI Light" pitchFamily="34" charset="0"/>
              </a:rPr>
              <a:t>6</a:t>
            </a:r>
            <a:r>
              <a:rPr lang="en-US" sz="2800" dirty="0" smtClean="0">
                <a:solidFill>
                  <a:schemeClr val="bg1"/>
                </a:solidFill>
                <a:latin typeface="Segoe UI Light" pitchFamily="34" charset="0"/>
              </a:rPr>
              <a:t>5%</a:t>
            </a:r>
          </a:p>
        </p:txBody>
      </p:sp>
      <p:sp>
        <p:nvSpPr>
          <p:cNvPr id="35" name="TextBox 34"/>
          <p:cNvSpPr txBox="1"/>
          <p:nvPr/>
        </p:nvSpPr>
        <p:spPr>
          <a:xfrm>
            <a:off x="3861760" y="6124851"/>
            <a:ext cx="1097280" cy="523220"/>
          </a:xfrm>
          <a:prstGeom prst="rect">
            <a:avLst/>
          </a:prstGeom>
          <a:noFill/>
        </p:spPr>
        <p:txBody>
          <a:bodyPr wrap="square" rtlCol="0">
            <a:spAutoFit/>
          </a:bodyPr>
          <a:lstStyle/>
          <a:p>
            <a:r>
              <a:rPr lang="en-US" sz="2800" dirty="0" smtClean="0">
                <a:solidFill>
                  <a:schemeClr val="bg1"/>
                </a:solidFill>
                <a:latin typeface="Segoe UI Light" pitchFamily="34" charset="0"/>
              </a:rPr>
              <a:t>90%</a:t>
            </a:r>
          </a:p>
        </p:txBody>
      </p:sp>
      <p:grpSp>
        <p:nvGrpSpPr>
          <p:cNvPr id="36" name="Group 35"/>
          <p:cNvGrpSpPr/>
          <p:nvPr/>
        </p:nvGrpSpPr>
        <p:grpSpPr>
          <a:xfrm>
            <a:off x="3394237" y="2820428"/>
            <a:ext cx="1787363" cy="229876"/>
            <a:chOff x="3394237" y="2820428"/>
            <a:chExt cx="1787363" cy="229876"/>
          </a:xfrm>
        </p:grpSpPr>
        <p:sp>
          <p:nvSpPr>
            <p:cNvPr id="38" name="Right Arrow 37"/>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ight Arrow 40"/>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41"/>
          <p:cNvGrpSpPr/>
          <p:nvPr/>
        </p:nvGrpSpPr>
        <p:grpSpPr>
          <a:xfrm>
            <a:off x="3373517" y="3938743"/>
            <a:ext cx="1787363" cy="229876"/>
            <a:chOff x="3394237" y="2820428"/>
            <a:chExt cx="1787363" cy="229876"/>
          </a:xfrm>
        </p:grpSpPr>
        <p:sp>
          <p:nvSpPr>
            <p:cNvPr id="43" name="Right Arrow 42"/>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ight Arrow 43"/>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 name="Group 44"/>
          <p:cNvGrpSpPr/>
          <p:nvPr/>
        </p:nvGrpSpPr>
        <p:grpSpPr>
          <a:xfrm>
            <a:off x="3306509" y="5076980"/>
            <a:ext cx="1787363" cy="229876"/>
            <a:chOff x="3394237" y="2820428"/>
            <a:chExt cx="1787363" cy="229876"/>
          </a:xfrm>
        </p:grpSpPr>
        <p:sp>
          <p:nvSpPr>
            <p:cNvPr id="46" name="Right Arrow 45"/>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ight Arrow 46"/>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 name="Group 47"/>
          <p:cNvGrpSpPr/>
          <p:nvPr/>
        </p:nvGrpSpPr>
        <p:grpSpPr>
          <a:xfrm>
            <a:off x="3306509" y="6288881"/>
            <a:ext cx="1787363" cy="229876"/>
            <a:chOff x="3394237" y="2820428"/>
            <a:chExt cx="1787363" cy="229876"/>
          </a:xfrm>
        </p:grpSpPr>
        <p:sp>
          <p:nvSpPr>
            <p:cNvPr id="49" name="Right Arrow 48"/>
            <p:cNvSpPr/>
            <p:nvPr/>
          </p:nvSpPr>
          <p:spPr>
            <a:xfrm>
              <a:off x="4867600"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ight Arrow 49"/>
            <p:cNvSpPr/>
            <p:nvPr/>
          </p:nvSpPr>
          <p:spPr>
            <a:xfrm rot="10800000">
              <a:off x="3394237" y="2820428"/>
              <a:ext cx="314000" cy="229876"/>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5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86400" y="2408237"/>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486400" y="35052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486400" y="46228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493781" y="5740400"/>
            <a:ext cx="1920875" cy="1096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5" name="TextBox 64"/>
          <p:cNvSpPr txBox="1"/>
          <p:nvPr/>
        </p:nvSpPr>
        <p:spPr>
          <a:xfrm rot="5400000">
            <a:off x="6137256" y="1784099"/>
            <a:ext cx="492299" cy="1444752"/>
          </a:xfrm>
          <a:prstGeom prst="rect">
            <a:avLst/>
          </a:prstGeom>
          <a:noFill/>
        </p:spPr>
        <p:txBody>
          <a:bodyPr vert="vert270" wrap="square" lIns="91369" tIns="45685" rIns="91369" bIns="45685" rtlCol="0">
            <a:spAutoFit/>
          </a:bodyPr>
          <a:lstStyle/>
          <a:p>
            <a:pPr algn="ctr"/>
            <a:r>
              <a:rPr lang="en-US" sz="2000" b="1" dirty="0" err="1" smtClean="0">
                <a:solidFill>
                  <a:schemeClr val="bg1"/>
                </a:solidFill>
                <a:latin typeface="Segoe Condensed" pitchFamily="34" charset="0"/>
              </a:rPr>
              <a:t>detrended</a:t>
            </a:r>
            <a:endParaRPr lang="en-US" sz="1400" b="1" dirty="0">
              <a:solidFill>
                <a:schemeClr val="bg1"/>
              </a:solidFill>
              <a:latin typeface="Segoe Condensed" pitchFamily="34" charset="0"/>
            </a:endParaRPr>
          </a:p>
        </p:txBody>
      </p:sp>
      <p:sp>
        <p:nvSpPr>
          <p:cNvPr id="66" name="TextBox 65"/>
          <p:cNvSpPr txBox="1"/>
          <p:nvPr/>
        </p:nvSpPr>
        <p:spPr>
          <a:xfrm rot="5400000">
            <a:off x="6163531" y="2909549"/>
            <a:ext cx="492299" cy="1444752"/>
          </a:xfrm>
          <a:prstGeom prst="rect">
            <a:avLst/>
          </a:prstGeom>
          <a:noFill/>
        </p:spPr>
        <p:txBody>
          <a:bodyPr vert="vert270" wrap="square" lIns="91369" tIns="45685" rIns="91369" bIns="45685" rtlCol="0">
            <a:spAutoFit/>
          </a:bodyPr>
          <a:lstStyle/>
          <a:p>
            <a:pPr algn="ctr"/>
            <a:r>
              <a:rPr lang="en-US" sz="2000" b="1" dirty="0" smtClean="0">
                <a:solidFill>
                  <a:srgbClr val="FF0000"/>
                </a:solidFill>
                <a:latin typeface="Segoe Condensed" pitchFamily="34" charset="0"/>
              </a:rPr>
              <a:t>derivative</a:t>
            </a:r>
            <a:endParaRPr lang="en-US" sz="1400" b="1" dirty="0">
              <a:solidFill>
                <a:srgbClr val="FF0000"/>
              </a:solidFill>
              <a:latin typeface="Segoe Condensed" pitchFamily="34" charset="0"/>
            </a:endParaRPr>
          </a:p>
        </p:txBody>
      </p:sp>
      <p:sp>
        <p:nvSpPr>
          <p:cNvPr id="67" name="TextBox 66"/>
          <p:cNvSpPr txBox="1"/>
          <p:nvPr/>
        </p:nvSpPr>
        <p:spPr>
          <a:xfrm rot="5400000">
            <a:off x="5993877" y="3993899"/>
            <a:ext cx="800076" cy="1444752"/>
          </a:xfrm>
          <a:prstGeom prst="rect">
            <a:avLst/>
          </a:prstGeom>
          <a:noFill/>
        </p:spPr>
        <p:txBody>
          <a:bodyPr vert="vert270" wrap="square" lIns="91369" tIns="45685" rIns="91369" bIns="45685" rtlCol="0">
            <a:spAutoFit/>
          </a:bodyPr>
          <a:lstStyle/>
          <a:p>
            <a:pPr algn="ctr"/>
            <a:r>
              <a:rPr lang="en-US" sz="2000" b="1" dirty="0" err="1" smtClean="0">
                <a:solidFill>
                  <a:srgbClr val="FFFF00"/>
                </a:solidFill>
                <a:latin typeface="Segoe Condensed" pitchFamily="34" charset="0"/>
              </a:rPr>
              <a:t>bandpass</a:t>
            </a:r>
            <a:r>
              <a:rPr lang="en-US" sz="2000" b="1" dirty="0" smtClean="0">
                <a:solidFill>
                  <a:srgbClr val="FFFF00"/>
                </a:solidFill>
                <a:latin typeface="Segoe Condensed" pitchFamily="34" charset="0"/>
              </a:rPr>
              <a:t> derivative</a:t>
            </a:r>
            <a:endParaRPr lang="en-US" sz="1400" b="1" dirty="0">
              <a:solidFill>
                <a:srgbClr val="FFFF00"/>
              </a:solidFill>
              <a:latin typeface="Segoe Condensed" pitchFamily="34" charset="0"/>
            </a:endParaRPr>
          </a:p>
        </p:txBody>
      </p:sp>
      <p:sp>
        <p:nvSpPr>
          <p:cNvPr id="68" name="TextBox 67"/>
          <p:cNvSpPr txBox="1"/>
          <p:nvPr/>
        </p:nvSpPr>
        <p:spPr>
          <a:xfrm rot="5400000">
            <a:off x="6120764" y="5166446"/>
            <a:ext cx="492299" cy="1444752"/>
          </a:xfrm>
          <a:prstGeom prst="rect">
            <a:avLst/>
          </a:prstGeom>
          <a:noFill/>
        </p:spPr>
        <p:txBody>
          <a:bodyPr vert="vert270" wrap="square" lIns="91369" tIns="45685" rIns="91369" bIns="45685" rtlCol="0">
            <a:spAutoFit/>
          </a:bodyPr>
          <a:lstStyle/>
          <a:p>
            <a:pPr algn="ctr"/>
            <a:r>
              <a:rPr lang="en-US" sz="2000" b="1" dirty="0" err="1" smtClean="0">
                <a:solidFill>
                  <a:srgbClr val="00B050"/>
                </a:solidFill>
                <a:latin typeface="Segoe Condensed" pitchFamily="34" charset="0"/>
              </a:rPr>
              <a:t>cepstrum</a:t>
            </a:r>
            <a:endParaRPr lang="en-US" sz="1400" b="1" dirty="0">
              <a:solidFill>
                <a:srgbClr val="00B050"/>
              </a:solidFill>
              <a:latin typeface="Segoe Condensed" pitchFamily="34" charset="0"/>
            </a:endParaRPr>
          </a:p>
        </p:txBody>
      </p:sp>
      <p:sp>
        <p:nvSpPr>
          <p:cNvPr id="37" name="Rectangle 36"/>
          <p:cNvSpPr/>
          <p:nvPr/>
        </p:nvSpPr>
        <p:spPr>
          <a:xfrm>
            <a:off x="0" y="0"/>
            <a:ext cx="9122239" cy="6837363"/>
          </a:xfrm>
          <a:prstGeom prst="rect">
            <a:avLst/>
          </a:prstGeom>
          <a:solidFill>
            <a:schemeClr val="tx1">
              <a:alpha val="9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70" name="Group 69"/>
          <p:cNvGrpSpPr/>
          <p:nvPr/>
        </p:nvGrpSpPr>
        <p:grpSpPr>
          <a:xfrm>
            <a:off x="536591" y="1600200"/>
            <a:ext cx="4000500" cy="1839310"/>
            <a:chOff x="536591" y="1600200"/>
            <a:chExt cx="4000500" cy="1839310"/>
          </a:xfrm>
        </p:grpSpPr>
        <p:sp>
          <p:nvSpPr>
            <p:cNvPr id="74" name="TextBox 73"/>
            <p:cNvSpPr txBox="1"/>
            <p:nvPr/>
          </p:nvSpPr>
          <p:spPr>
            <a:xfrm>
              <a:off x="536591" y="1600200"/>
              <a:ext cx="4000500" cy="584775"/>
            </a:xfrm>
            <a:prstGeom prst="rect">
              <a:avLst/>
            </a:prstGeom>
            <a:noFill/>
          </p:spPr>
          <p:txBody>
            <a:bodyPr wrap="square" rtlCol="0">
              <a:spAutoFit/>
            </a:bodyPr>
            <a:lstStyle/>
            <a:p>
              <a:r>
                <a:rPr lang="en-US" sz="3200" dirty="0" smtClean="0">
                  <a:solidFill>
                    <a:schemeClr val="bg1">
                      <a:lumMod val="95000"/>
                    </a:schemeClr>
                  </a:solidFill>
                  <a:latin typeface="Segoe UI Light" pitchFamily="34" charset="0"/>
                </a:rPr>
                <a:t>template comparisons</a:t>
              </a:r>
            </a:p>
          </p:txBody>
        </p:sp>
        <p:sp>
          <p:nvSpPr>
            <p:cNvPr id="75" name="Freeform 74"/>
            <p:cNvSpPr/>
            <p:nvPr/>
          </p:nvSpPr>
          <p:spPr>
            <a:xfrm flipV="1">
              <a:off x="2400300" y="2209800"/>
              <a:ext cx="1755775" cy="1229710"/>
            </a:xfrm>
            <a:custGeom>
              <a:avLst/>
              <a:gdLst>
                <a:gd name="connsiteX0" fmla="*/ 0 w 2869325"/>
                <a:gd name="connsiteY0" fmla="*/ 1229710 h 1229710"/>
                <a:gd name="connsiteX1" fmla="*/ 536028 w 2869325"/>
                <a:gd name="connsiteY1" fmla="*/ 457200 h 1229710"/>
                <a:gd name="connsiteX2" fmla="*/ 2869325 w 2869325"/>
                <a:gd name="connsiteY2" fmla="*/ 0 h 1229710"/>
              </a:gdLst>
              <a:ahLst/>
              <a:cxnLst>
                <a:cxn ang="0">
                  <a:pos x="connsiteX0" y="connsiteY0"/>
                </a:cxn>
                <a:cxn ang="0">
                  <a:pos x="connsiteX1" y="connsiteY1"/>
                </a:cxn>
                <a:cxn ang="0">
                  <a:pos x="connsiteX2" y="connsiteY2"/>
                </a:cxn>
              </a:cxnLst>
              <a:rect l="l" t="t" r="r" b="b"/>
              <a:pathLst>
                <a:path w="2869325" h="1229710">
                  <a:moveTo>
                    <a:pt x="0" y="1229710"/>
                  </a:moveTo>
                  <a:cubicBezTo>
                    <a:pt x="28903" y="945931"/>
                    <a:pt x="57807" y="662152"/>
                    <a:pt x="536028" y="457200"/>
                  </a:cubicBezTo>
                  <a:cubicBezTo>
                    <a:pt x="1014249" y="252248"/>
                    <a:pt x="1941787" y="126124"/>
                    <a:pt x="2869325" y="0"/>
                  </a:cubicBezTo>
                </a:path>
              </a:pathLst>
            </a:custGeom>
            <a:ln w="25400">
              <a:tailEnd type="triangl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pic>
        <p:nvPicPr>
          <p:cNvPr id="76" name="Picture 75" descr="latex-image-1.pdf"/>
          <p:cNvPicPr>
            <a:picLocks noChangeAspect="1"/>
          </p:cNvPicPr>
          <p:nvPr/>
        </p:nvPicPr>
        <p:blipFill rotWithShape="1">
          <a:blip r:embed="rId14">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spTree>
    <p:extLst>
      <p:ext uri="{BB962C8B-B14F-4D97-AF65-F5344CB8AC3E}">
        <p14:creationId xmlns:p14="http://schemas.microsoft.com/office/powerpoint/2010/main" val="848605519"/>
      </p:ext>
    </p:extLst>
  </p:cSld>
  <p:clrMapOvr>
    <a:masterClrMapping/>
  </p:clrMapOvr>
  <p:transition spd="slow">
    <p:wipe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76"/>
                                        </p:tgtEl>
                                        <p:attrNameLst>
                                          <p:attrName>style.visibility</p:attrName>
                                        </p:attrNameLst>
                                      </p:cBhvr>
                                      <p:to>
                                        <p:strVal val="visible"/>
                                      </p:to>
                                    </p:set>
                                    <p:anim calcmode="lin" valueType="num">
                                      <p:cBhvr>
                                        <p:cTn id="7" dur="1000" fill="hold"/>
                                        <p:tgtEl>
                                          <p:spTgt spid="76"/>
                                        </p:tgtEl>
                                        <p:attrNameLst>
                                          <p:attrName>ppt_w</p:attrName>
                                        </p:attrNameLst>
                                      </p:cBhvr>
                                      <p:tavLst>
                                        <p:tav tm="0">
                                          <p:val>
                                            <p:fltVal val="0"/>
                                          </p:val>
                                        </p:tav>
                                        <p:tav tm="100000">
                                          <p:val>
                                            <p:strVal val="#ppt_w"/>
                                          </p:val>
                                        </p:tav>
                                      </p:tavLst>
                                    </p:anim>
                                    <p:anim calcmode="lin" valueType="num">
                                      <p:cBhvr>
                                        <p:cTn id="8" dur="1000" fill="hold"/>
                                        <p:tgtEl>
                                          <p:spTgt spid="76"/>
                                        </p:tgtEl>
                                        <p:attrNameLst>
                                          <p:attrName>ppt_h</p:attrName>
                                        </p:attrNameLst>
                                      </p:cBhvr>
                                      <p:tavLst>
                                        <p:tav tm="0">
                                          <p:val>
                                            <p:fltVal val="0"/>
                                          </p:val>
                                        </p:tav>
                                        <p:tav tm="100000">
                                          <p:val>
                                            <p:strVal val="#ppt_h"/>
                                          </p:val>
                                        </p:tav>
                                      </p:tavLst>
                                    </p:anim>
                                    <p:anim calcmode="lin" valueType="num">
                                      <p:cBhvr>
                                        <p:cTn id="9" dur="1000" fill="hold"/>
                                        <p:tgtEl>
                                          <p:spTgt spid="76"/>
                                        </p:tgtEl>
                                        <p:attrNameLst>
                                          <p:attrName>style.rotation</p:attrName>
                                        </p:attrNameLst>
                                      </p:cBhvr>
                                      <p:tavLst>
                                        <p:tav tm="0">
                                          <p:val>
                                            <p:fltVal val="90"/>
                                          </p:val>
                                        </p:tav>
                                        <p:tav tm="100000">
                                          <p:val>
                                            <p:fltVal val="0"/>
                                          </p:val>
                                        </p:tav>
                                      </p:tavLst>
                                    </p:anim>
                                    <p:animEffect transition="in" filter="fade">
                                      <p:cBhvr>
                                        <p:cTn id="10" dur="1000"/>
                                        <p:tgtEl>
                                          <p:spTgt spid="76"/>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70"/>
                                        </p:tgtEl>
                                        <p:attrNameLst>
                                          <p:attrName>style.visibility</p:attrName>
                                        </p:attrNameLst>
                                      </p:cBhvr>
                                      <p:to>
                                        <p:strVal val="visible"/>
                                      </p:to>
                                    </p:set>
                                    <p:animEffect transition="in" filter="fade">
                                      <p:cBhvr>
                                        <p:cTn id="14"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5806440" y="2285643"/>
            <a:ext cx="3108960" cy="3429357"/>
            <a:chOff x="6111240" y="3451137"/>
            <a:chExt cx="3108960" cy="3429357"/>
          </a:xfrm>
        </p:grpSpPr>
        <p:pic>
          <p:nvPicPr>
            <p:cNvPr id="102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1240" y="3451137"/>
              <a:ext cx="3108960" cy="3429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TextBox 34"/>
            <p:cNvSpPr txBox="1"/>
            <p:nvPr/>
          </p:nvSpPr>
          <p:spPr>
            <a:xfrm rot="5400000">
              <a:off x="6815038" y="5660906"/>
              <a:ext cx="461665" cy="838200"/>
            </a:xfrm>
            <a:prstGeom prst="rect">
              <a:avLst/>
            </a:prstGeom>
            <a:noFill/>
            <a:ln>
              <a:noFill/>
            </a:ln>
          </p:spPr>
          <p:txBody>
            <a:bodyPr vert="vert270" wrap="square" rtlCol="0">
              <a:spAutoFit/>
            </a:bodyPr>
            <a:lstStyle/>
            <a:p>
              <a:pPr algn="ctr"/>
              <a:r>
                <a:rPr lang="en-US" dirty="0" smtClean="0">
                  <a:solidFill>
                    <a:schemeClr val="bg1"/>
                  </a:solidFill>
                </a:rPr>
                <a:t>bath</a:t>
              </a:r>
              <a:endParaRPr lang="en-US" dirty="0">
                <a:solidFill>
                  <a:schemeClr val="bg1"/>
                </a:solidFill>
              </a:endParaRPr>
            </a:p>
          </p:txBody>
        </p:sp>
      </p:grpSp>
      <p:grpSp>
        <p:nvGrpSpPr>
          <p:cNvPr id="3" name="Group 2"/>
          <p:cNvGrpSpPr/>
          <p:nvPr/>
        </p:nvGrpSpPr>
        <p:grpSpPr>
          <a:xfrm>
            <a:off x="5171766" y="1960769"/>
            <a:ext cx="3108960" cy="2535031"/>
            <a:chOff x="2895601" y="3314142"/>
            <a:chExt cx="3108960" cy="2535031"/>
          </a:xfrm>
        </p:grpSpPr>
        <p:pic>
          <p:nvPicPr>
            <p:cNvPr id="1029" name="Picture 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95601" y="3314142"/>
              <a:ext cx="3108960" cy="25350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rot="5400000">
              <a:off x="3515730" y="4393305"/>
              <a:ext cx="461665" cy="1581056"/>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pic>
        <p:nvPicPr>
          <p:cNvPr id="13"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3540" y="1355725"/>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 name="TextBox 28"/>
          <p:cNvSpPr txBox="1"/>
          <p:nvPr/>
        </p:nvSpPr>
        <p:spPr>
          <a:xfrm>
            <a:off x="381000" y="145798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25"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signal features</a:t>
            </a:r>
            <a:endParaRPr lang="en-US" sz="7200" dirty="0">
              <a:solidFill>
                <a:schemeClr val="bg1"/>
              </a:solidFill>
              <a:latin typeface="Segoe UI Light" pitchFamily="34" charset="0"/>
              <a:ea typeface="Segoe UI" pitchFamily="34" charset="0"/>
              <a:cs typeface="Segoe UI" pitchFamily="34" charset="0"/>
            </a:endParaRPr>
          </a:p>
        </p:txBody>
      </p:sp>
      <p:grpSp>
        <p:nvGrpSpPr>
          <p:cNvPr id="23" name="Group 22"/>
          <p:cNvGrpSpPr/>
          <p:nvPr/>
        </p:nvGrpSpPr>
        <p:grpSpPr>
          <a:xfrm>
            <a:off x="4537091" y="1582137"/>
            <a:ext cx="3108960" cy="1920875"/>
            <a:chOff x="13106400" y="217027"/>
            <a:chExt cx="3481387" cy="1920875"/>
          </a:xfrm>
        </p:grpSpPr>
        <p:pic>
          <p:nvPicPr>
            <p:cNvPr id="19"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TextBox 43"/>
            <p:cNvSpPr txBox="1"/>
            <p:nvPr/>
          </p:nvSpPr>
          <p:spPr>
            <a:xfrm rot="5400000">
              <a:off x="13924056" y="975480"/>
              <a:ext cx="412278" cy="938609"/>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sp>
        <p:nvSpPr>
          <p:cNvPr id="30" name="TextBox 29"/>
          <p:cNvSpPr txBox="1"/>
          <p:nvPr/>
        </p:nvSpPr>
        <p:spPr>
          <a:xfrm>
            <a:off x="4267199" y="1066800"/>
            <a:ext cx="4719145"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event library</a:t>
            </a:r>
            <a:endParaRPr lang="en-US" sz="2800" dirty="0">
              <a:solidFill>
                <a:schemeClr val="bg1">
                  <a:lumMod val="85000"/>
                </a:schemeClr>
              </a:solidFill>
              <a:latin typeface="Segoe UI Light" pitchFamily="34" charset="0"/>
            </a:endParaRPr>
          </a:p>
        </p:txBody>
      </p:sp>
    </p:spTree>
    <p:extLst>
      <p:ext uri="{BB962C8B-B14F-4D97-AF65-F5344CB8AC3E}">
        <p14:creationId xmlns:p14="http://schemas.microsoft.com/office/powerpoint/2010/main" val="1803632838"/>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4.16667E-6 -3.33333E-6 L -0.50782 0.2625 " pathEditMode="fixed" rAng="0" ptsTypes="AA">
                                      <p:cBhvr>
                                        <p:cTn id="6" dur="2000" fill="hold"/>
                                        <p:tgtEl>
                                          <p:spTgt spid="23"/>
                                        </p:tgtEl>
                                        <p:attrNameLst>
                                          <p:attrName>ppt_x</p:attrName>
                                          <p:attrName>ppt_y</p:attrName>
                                        </p:attrNameLst>
                                      </p:cBhvr>
                                      <p:rCtr x="-25399" y="13125"/>
                                    </p:animMotion>
                                  </p:childTnLst>
                                </p:cTn>
                              </p:par>
                              <p:par>
                                <p:cTn id="7" presetID="42" presetClass="path" presetSubtype="0" accel="50000" decel="50000" fill="hold" nodeType="withEffect">
                                  <p:stCondLst>
                                    <p:cond delay="0"/>
                                  </p:stCondLst>
                                  <p:childTnLst>
                                    <p:animMotion origin="layout" path="M -2.77778E-7 -1.85185E-6 L -0.25226 0.20718 " pathEditMode="fixed" rAng="0" ptsTypes="AA">
                                      <p:cBhvr>
                                        <p:cTn id="8" dur="2000" fill="hold"/>
                                        <p:tgtEl>
                                          <p:spTgt spid="3"/>
                                        </p:tgtEl>
                                        <p:attrNameLst>
                                          <p:attrName>ppt_x</p:attrName>
                                          <p:attrName>ppt_y</p:attrName>
                                        </p:attrNameLst>
                                      </p:cBhvr>
                                      <p:rCtr x="-12622" y="10347"/>
                                    </p:animMotion>
                                  </p:childTnLst>
                                </p:cTn>
                              </p:par>
                              <p:par>
                                <p:cTn id="9" presetID="42" presetClass="path" presetSubtype="0" accel="50000" decel="50000" fill="hold" nodeType="withEffect">
                                  <p:stCondLst>
                                    <p:cond delay="0"/>
                                  </p:stCondLst>
                                  <p:childTnLst>
                                    <p:animMotion origin="layout" path="M -4.72222E-6 -3.33333E-6 L 0.01997 0.16111 " pathEditMode="fixed" rAng="0" ptsTypes="AA">
                                      <p:cBhvr>
                                        <p:cTn id="10" dur="2000" fill="hold"/>
                                        <p:tgtEl>
                                          <p:spTgt spid="4"/>
                                        </p:tgtEl>
                                        <p:attrNameLst>
                                          <p:attrName>ppt_x</p:attrName>
                                          <p:attrName>ppt_y</p:attrName>
                                        </p:attrNameLst>
                                      </p:cBhvr>
                                      <p:rCtr x="990" y="805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3540" y="1355725"/>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23"/>
          <p:cNvSpPr txBox="1"/>
          <p:nvPr/>
        </p:nvSpPr>
        <p:spPr>
          <a:xfrm>
            <a:off x="381000" y="145798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25"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signal features</a:t>
            </a:r>
            <a:endParaRPr lang="en-US" sz="7200" dirty="0">
              <a:solidFill>
                <a:schemeClr val="bg1"/>
              </a:solidFill>
              <a:latin typeface="Segoe UI Light" pitchFamily="34" charset="0"/>
              <a:ea typeface="Segoe UI" pitchFamily="34" charset="0"/>
              <a:cs typeface="Segoe UI" pitchFamily="34" charset="0"/>
            </a:endParaRPr>
          </a:p>
        </p:txBody>
      </p:sp>
      <p:grpSp>
        <p:nvGrpSpPr>
          <p:cNvPr id="23" name="Group 22"/>
          <p:cNvGrpSpPr/>
          <p:nvPr/>
        </p:nvGrpSpPr>
        <p:grpSpPr>
          <a:xfrm>
            <a:off x="22461" y="3442903"/>
            <a:ext cx="3108960" cy="1920875"/>
            <a:chOff x="13106400" y="217027"/>
            <a:chExt cx="3481387" cy="1920875"/>
          </a:xfrm>
        </p:grpSpPr>
        <p:pic>
          <p:nvPicPr>
            <p:cNvPr id="19"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TextBox 43"/>
            <p:cNvSpPr txBox="1"/>
            <p:nvPr/>
          </p:nvSpPr>
          <p:spPr>
            <a:xfrm rot="5400000">
              <a:off x="13924056" y="975480"/>
              <a:ext cx="412278" cy="938609"/>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sp>
        <p:nvSpPr>
          <p:cNvPr id="34" name="TextBox 33"/>
          <p:cNvSpPr txBox="1"/>
          <p:nvPr/>
        </p:nvSpPr>
        <p:spPr>
          <a:xfrm rot="5400000">
            <a:off x="5293668" y="4206639"/>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nvGrpSpPr>
          <p:cNvPr id="4" name="Group 3"/>
          <p:cNvGrpSpPr/>
          <p:nvPr/>
        </p:nvGrpSpPr>
        <p:grpSpPr>
          <a:xfrm>
            <a:off x="6111240" y="3451137"/>
            <a:ext cx="3108960" cy="3429357"/>
            <a:chOff x="6111240" y="3451137"/>
            <a:chExt cx="3108960" cy="3429357"/>
          </a:xfrm>
        </p:grpSpPr>
        <p:pic>
          <p:nvPicPr>
            <p:cNvPr id="102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11240" y="3451137"/>
              <a:ext cx="3108960" cy="3429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TextBox 34"/>
            <p:cNvSpPr txBox="1"/>
            <p:nvPr/>
          </p:nvSpPr>
          <p:spPr>
            <a:xfrm rot="5400000">
              <a:off x="6815038" y="5660906"/>
              <a:ext cx="461665" cy="838200"/>
            </a:xfrm>
            <a:prstGeom prst="rect">
              <a:avLst/>
            </a:prstGeom>
            <a:noFill/>
            <a:ln>
              <a:noFill/>
            </a:ln>
          </p:spPr>
          <p:txBody>
            <a:bodyPr vert="vert270" wrap="square" rtlCol="0">
              <a:spAutoFit/>
            </a:bodyPr>
            <a:lstStyle/>
            <a:p>
              <a:pPr algn="ctr"/>
              <a:r>
                <a:rPr lang="en-US" dirty="0" smtClean="0">
                  <a:solidFill>
                    <a:schemeClr val="bg1"/>
                  </a:solidFill>
                </a:rPr>
                <a:t>bath</a:t>
              </a:r>
              <a:endParaRPr lang="en-US" dirty="0">
                <a:solidFill>
                  <a:schemeClr val="bg1"/>
                </a:solidFill>
              </a:endParaRPr>
            </a:p>
          </p:txBody>
        </p:sp>
      </p:grpSp>
      <p:grpSp>
        <p:nvGrpSpPr>
          <p:cNvPr id="3" name="Group 2"/>
          <p:cNvGrpSpPr/>
          <p:nvPr/>
        </p:nvGrpSpPr>
        <p:grpSpPr>
          <a:xfrm>
            <a:off x="2895601" y="3424504"/>
            <a:ext cx="3108960" cy="2468880"/>
            <a:chOff x="2895601" y="3314142"/>
            <a:chExt cx="3108960" cy="2468880"/>
          </a:xfrm>
        </p:grpSpPr>
        <p:pic>
          <p:nvPicPr>
            <p:cNvPr id="1029" name="Picture 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95601" y="3314142"/>
              <a:ext cx="3108960" cy="2468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rot="5400000">
              <a:off x="3515730" y="4393305"/>
              <a:ext cx="461665" cy="1581056"/>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17" name="Rectangle 86"/>
          <p:cNvSpPr/>
          <p:nvPr/>
        </p:nvSpPr>
        <p:spPr>
          <a:xfrm>
            <a:off x="517634" y="3853354"/>
            <a:ext cx="2344464" cy="718646"/>
          </a:xfrm>
          <a:custGeom>
            <a:avLst/>
            <a:gdLst>
              <a:gd name="connsiteX0" fmla="*/ 0 w 1216361"/>
              <a:gd name="connsiteY0" fmla="*/ 0 h 322041"/>
              <a:gd name="connsiteX1" fmla="*/ 1216361 w 1216361"/>
              <a:gd name="connsiteY1" fmla="*/ 0 h 322041"/>
              <a:gd name="connsiteX2" fmla="*/ 1216361 w 1216361"/>
              <a:gd name="connsiteY2" fmla="*/ 322041 h 322041"/>
              <a:gd name="connsiteX3" fmla="*/ 0 w 1216361"/>
              <a:gd name="connsiteY3" fmla="*/ 322041 h 322041"/>
              <a:gd name="connsiteX4" fmla="*/ 0 w 1216361"/>
              <a:gd name="connsiteY4" fmla="*/ 0 h 322041"/>
              <a:gd name="connsiteX0" fmla="*/ 0 w 1216361"/>
              <a:gd name="connsiteY0" fmla="*/ 0 h 322041"/>
              <a:gd name="connsiteX1" fmla="*/ 1216361 w 1216361"/>
              <a:gd name="connsiteY1" fmla="*/ 0 h 322041"/>
              <a:gd name="connsiteX2" fmla="*/ 1216361 w 1216361"/>
              <a:gd name="connsiteY2" fmla="*/ 322041 h 322041"/>
              <a:gd name="connsiteX3" fmla="*/ 396152 w 1216361"/>
              <a:gd name="connsiteY3" fmla="*/ 316725 h 322041"/>
              <a:gd name="connsiteX4" fmla="*/ 0 w 1216361"/>
              <a:gd name="connsiteY4" fmla="*/ 322041 h 322041"/>
              <a:gd name="connsiteX5" fmla="*/ 0 w 1216361"/>
              <a:gd name="connsiteY5" fmla="*/ 0 h 322041"/>
              <a:gd name="connsiteX0" fmla="*/ 0 w 1216361"/>
              <a:gd name="connsiteY0" fmla="*/ 0 h 348622"/>
              <a:gd name="connsiteX1" fmla="*/ 1216361 w 1216361"/>
              <a:gd name="connsiteY1" fmla="*/ 0 h 348622"/>
              <a:gd name="connsiteX2" fmla="*/ 1216361 w 1216361"/>
              <a:gd name="connsiteY2" fmla="*/ 322041 h 348622"/>
              <a:gd name="connsiteX3" fmla="*/ 459947 w 1216361"/>
              <a:gd name="connsiteY3" fmla="*/ 348622 h 348622"/>
              <a:gd name="connsiteX4" fmla="*/ 0 w 1216361"/>
              <a:gd name="connsiteY4" fmla="*/ 322041 h 348622"/>
              <a:gd name="connsiteX5" fmla="*/ 0 w 1216361"/>
              <a:gd name="connsiteY5" fmla="*/ 0 h 348622"/>
              <a:gd name="connsiteX0" fmla="*/ 0 w 1216361"/>
              <a:gd name="connsiteY0" fmla="*/ 0 h 348622"/>
              <a:gd name="connsiteX1" fmla="*/ 1216361 w 1216361"/>
              <a:gd name="connsiteY1" fmla="*/ 0 h 348622"/>
              <a:gd name="connsiteX2" fmla="*/ 1216361 w 1216361"/>
              <a:gd name="connsiteY2" fmla="*/ 322041 h 348622"/>
              <a:gd name="connsiteX3" fmla="*/ 810822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736394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980943 w 1216361"/>
              <a:gd name="connsiteY3" fmla="*/ 30609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16361"/>
              <a:gd name="connsiteY0" fmla="*/ 0 h 348622"/>
              <a:gd name="connsiteX1" fmla="*/ 1216361 w 1216361"/>
              <a:gd name="connsiteY1" fmla="*/ 0 h 348622"/>
              <a:gd name="connsiteX2" fmla="*/ 1216361 w 1216361"/>
              <a:gd name="connsiteY2" fmla="*/ 322041 h 348622"/>
              <a:gd name="connsiteX3" fmla="*/ 938413 w 1216361"/>
              <a:gd name="connsiteY3" fmla="*/ 34862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48259"/>
              <a:gd name="connsiteY0" fmla="*/ 0 h 348622"/>
              <a:gd name="connsiteX1" fmla="*/ 1248259 w 1248259"/>
              <a:gd name="connsiteY1" fmla="*/ 0 h 348622"/>
              <a:gd name="connsiteX2" fmla="*/ 1248259 w 1248259"/>
              <a:gd name="connsiteY2" fmla="*/ 322041 h 348622"/>
              <a:gd name="connsiteX3" fmla="*/ 970311 w 1248259"/>
              <a:gd name="connsiteY3" fmla="*/ 348621 h 348622"/>
              <a:gd name="connsiteX4" fmla="*/ 768292 w 1248259"/>
              <a:gd name="connsiteY4" fmla="*/ 316724 h 348622"/>
              <a:gd name="connsiteX5" fmla="*/ 491845 w 1248259"/>
              <a:gd name="connsiteY5" fmla="*/ 348622 h 348622"/>
              <a:gd name="connsiteX6" fmla="*/ 31898 w 1248259"/>
              <a:gd name="connsiteY6" fmla="*/ 322041 h 348622"/>
              <a:gd name="connsiteX7" fmla="*/ 0 w 124825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6829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2576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2726783"/>
              <a:gd name="connsiteY0" fmla="*/ 0 h 348622"/>
              <a:gd name="connsiteX1" fmla="*/ 2726783 w 2726783"/>
              <a:gd name="connsiteY1" fmla="*/ 0 h 348622"/>
              <a:gd name="connsiteX2" fmla="*/ 1248259 w 2726783"/>
              <a:gd name="connsiteY2" fmla="*/ 322041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878525 w 2726783"/>
              <a:gd name="connsiteY5" fmla="*/ 259878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1053646 w 2726783"/>
              <a:gd name="connsiteY5" fmla="*/ 325450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31898 w 2726783"/>
              <a:gd name="connsiteY7" fmla="*/ 322041 h 466651"/>
              <a:gd name="connsiteX8" fmla="*/ 0 w 2726783"/>
              <a:gd name="connsiteY8"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48088 w 2726783"/>
              <a:gd name="connsiteY7" fmla="*/ 2598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50991 w 2726783"/>
              <a:gd name="connsiteY3" fmla="*/ 89548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66275 h 466651"/>
              <a:gd name="connsiteX3" fmla="*/ 1950991 w 2726783"/>
              <a:gd name="connsiteY3" fmla="*/ 89548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604198"/>
              <a:gd name="connsiteY0" fmla="*/ 0 h 466651"/>
              <a:gd name="connsiteX1" fmla="*/ 2604198 w 2604198"/>
              <a:gd name="connsiteY1" fmla="*/ 0 h 466651"/>
              <a:gd name="connsiteX2" fmla="*/ 2596692 w 2604198"/>
              <a:gd name="connsiteY2" fmla="*/ 166275 h 466651"/>
              <a:gd name="connsiteX3" fmla="*/ 1950991 w 2604198"/>
              <a:gd name="connsiteY3" fmla="*/ 89548 h 466651"/>
              <a:gd name="connsiteX4" fmla="*/ 1461271 w 2604198"/>
              <a:gd name="connsiteY4" fmla="*/ 120009 h 466651"/>
              <a:gd name="connsiteX5" fmla="*/ 1053646 w 2604198"/>
              <a:gd name="connsiteY5" fmla="*/ 325450 h 466651"/>
              <a:gd name="connsiteX6" fmla="*/ 701990 w 2604198"/>
              <a:gd name="connsiteY6" fmla="*/ 466651 h 466651"/>
              <a:gd name="connsiteX7" fmla="*/ 283113 w 2604198"/>
              <a:gd name="connsiteY7" fmla="*/ 351678 h 466651"/>
              <a:gd name="connsiteX8" fmla="*/ 66923 w 2604198"/>
              <a:gd name="connsiteY8" fmla="*/ 177784 h 466651"/>
              <a:gd name="connsiteX9" fmla="*/ 0 w 2604198"/>
              <a:gd name="connsiteY9" fmla="*/ 0 h 46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4198" h="466651">
                <a:moveTo>
                  <a:pt x="0" y="0"/>
                </a:moveTo>
                <a:lnTo>
                  <a:pt x="2604198" y="0"/>
                </a:lnTo>
                <a:lnTo>
                  <a:pt x="2596692" y="166275"/>
                </a:lnTo>
                <a:lnTo>
                  <a:pt x="1950991" y="89548"/>
                </a:lnTo>
                <a:lnTo>
                  <a:pt x="1461271" y="120009"/>
                </a:lnTo>
                <a:lnTo>
                  <a:pt x="1053646" y="325450"/>
                </a:lnTo>
                <a:lnTo>
                  <a:pt x="701990" y="466651"/>
                </a:lnTo>
                <a:cubicBezTo>
                  <a:pt x="498153" y="419584"/>
                  <a:pt x="486950" y="398745"/>
                  <a:pt x="283113" y="351678"/>
                </a:cubicBezTo>
                <a:lnTo>
                  <a:pt x="66923" y="177784"/>
                </a:lnTo>
                <a:lnTo>
                  <a:pt x="0" y="0"/>
                </a:lnTo>
                <a:close/>
              </a:path>
            </a:pathLst>
          </a:cu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sz="2400" dirty="0">
              <a:solidFill>
                <a:prstClr val="white">
                  <a:lumMod val="85000"/>
                </a:prstClr>
              </a:solidFill>
              <a:latin typeface="Segoe Condensed" pitchFamily="34" charset="0"/>
            </a:endParaRPr>
          </a:p>
        </p:txBody>
      </p:sp>
      <p:sp>
        <p:nvSpPr>
          <p:cNvPr id="18" name="Rectangle 86"/>
          <p:cNvSpPr/>
          <p:nvPr/>
        </p:nvSpPr>
        <p:spPr>
          <a:xfrm>
            <a:off x="3480895" y="3818150"/>
            <a:ext cx="2249871" cy="1276742"/>
          </a:xfrm>
          <a:custGeom>
            <a:avLst/>
            <a:gdLst>
              <a:gd name="connsiteX0" fmla="*/ 0 w 1216361"/>
              <a:gd name="connsiteY0" fmla="*/ 0 h 322041"/>
              <a:gd name="connsiteX1" fmla="*/ 1216361 w 1216361"/>
              <a:gd name="connsiteY1" fmla="*/ 0 h 322041"/>
              <a:gd name="connsiteX2" fmla="*/ 1216361 w 1216361"/>
              <a:gd name="connsiteY2" fmla="*/ 322041 h 322041"/>
              <a:gd name="connsiteX3" fmla="*/ 0 w 1216361"/>
              <a:gd name="connsiteY3" fmla="*/ 322041 h 322041"/>
              <a:gd name="connsiteX4" fmla="*/ 0 w 1216361"/>
              <a:gd name="connsiteY4" fmla="*/ 0 h 322041"/>
              <a:gd name="connsiteX0" fmla="*/ 0 w 1216361"/>
              <a:gd name="connsiteY0" fmla="*/ 0 h 322041"/>
              <a:gd name="connsiteX1" fmla="*/ 1216361 w 1216361"/>
              <a:gd name="connsiteY1" fmla="*/ 0 h 322041"/>
              <a:gd name="connsiteX2" fmla="*/ 1216361 w 1216361"/>
              <a:gd name="connsiteY2" fmla="*/ 322041 h 322041"/>
              <a:gd name="connsiteX3" fmla="*/ 396152 w 1216361"/>
              <a:gd name="connsiteY3" fmla="*/ 316725 h 322041"/>
              <a:gd name="connsiteX4" fmla="*/ 0 w 1216361"/>
              <a:gd name="connsiteY4" fmla="*/ 322041 h 322041"/>
              <a:gd name="connsiteX5" fmla="*/ 0 w 1216361"/>
              <a:gd name="connsiteY5" fmla="*/ 0 h 322041"/>
              <a:gd name="connsiteX0" fmla="*/ 0 w 1216361"/>
              <a:gd name="connsiteY0" fmla="*/ 0 h 348622"/>
              <a:gd name="connsiteX1" fmla="*/ 1216361 w 1216361"/>
              <a:gd name="connsiteY1" fmla="*/ 0 h 348622"/>
              <a:gd name="connsiteX2" fmla="*/ 1216361 w 1216361"/>
              <a:gd name="connsiteY2" fmla="*/ 322041 h 348622"/>
              <a:gd name="connsiteX3" fmla="*/ 459947 w 1216361"/>
              <a:gd name="connsiteY3" fmla="*/ 348622 h 348622"/>
              <a:gd name="connsiteX4" fmla="*/ 0 w 1216361"/>
              <a:gd name="connsiteY4" fmla="*/ 322041 h 348622"/>
              <a:gd name="connsiteX5" fmla="*/ 0 w 1216361"/>
              <a:gd name="connsiteY5" fmla="*/ 0 h 348622"/>
              <a:gd name="connsiteX0" fmla="*/ 0 w 1216361"/>
              <a:gd name="connsiteY0" fmla="*/ 0 h 348622"/>
              <a:gd name="connsiteX1" fmla="*/ 1216361 w 1216361"/>
              <a:gd name="connsiteY1" fmla="*/ 0 h 348622"/>
              <a:gd name="connsiteX2" fmla="*/ 1216361 w 1216361"/>
              <a:gd name="connsiteY2" fmla="*/ 322041 h 348622"/>
              <a:gd name="connsiteX3" fmla="*/ 810822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736394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980943 w 1216361"/>
              <a:gd name="connsiteY3" fmla="*/ 30609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16361"/>
              <a:gd name="connsiteY0" fmla="*/ 0 h 348622"/>
              <a:gd name="connsiteX1" fmla="*/ 1216361 w 1216361"/>
              <a:gd name="connsiteY1" fmla="*/ 0 h 348622"/>
              <a:gd name="connsiteX2" fmla="*/ 1216361 w 1216361"/>
              <a:gd name="connsiteY2" fmla="*/ 322041 h 348622"/>
              <a:gd name="connsiteX3" fmla="*/ 938413 w 1216361"/>
              <a:gd name="connsiteY3" fmla="*/ 34862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48259"/>
              <a:gd name="connsiteY0" fmla="*/ 0 h 348622"/>
              <a:gd name="connsiteX1" fmla="*/ 1248259 w 1248259"/>
              <a:gd name="connsiteY1" fmla="*/ 0 h 348622"/>
              <a:gd name="connsiteX2" fmla="*/ 1248259 w 1248259"/>
              <a:gd name="connsiteY2" fmla="*/ 322041 h 348622"/>
              <a:gd name="connsiteX3" fmla="*/ 970311 w 1248259"/>
              <a:gd name="connsiteY3" fmla="*/ 348621 h 348622"/>
              <a:gd name="connsiteX4" fmla="*/ 768292 w 1248259"/>
              <a:gd name="connsiteY4" fmla="*/ 316724 h 348622"/>
              <a:gd name="connsiteX5" fmla="*/ 491845 w 1248259"/>
              <a:gd name="connsiteY5" fmla="*/ 348622 h 348622"/>
              <a:gd name="connsiteX6" fmla="*/ 31898 w 1248259"/>
              <a:gd name="connsiteY6" fmla="*/ 322041 h 348622"/>
              <a:gd name="connsiteX7" fmla="*/ 0 w 124825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6829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2576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2726783"/>
              <a:gd name="connsiteY0" fmla="*/ 0 h 348622"/>
              <a:gd name="connsiteX1" fmla="*/ 2726783 w 2726783"/>
              <a:gd name="connsiteY1" fmla="*/ 0 h 348622"/>
              <a:gd name="connsiteX2" fmla="*/ 1248259 w 2726783"/>
              <a:gd name="connsiteY2" fmla="*/ 322041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878525 w 2726783"/>
              <a:gd name="connsiteY5" fmla="*/ 259878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1053646 w 2726783"/>
              <a:gd name="connsiteY5" fmla="*/ 325450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31898 w 2726783"/>
              <a:gd name="connsiteY7" fmla="*/ 322041 h 466651"/>
              <a:gd name="connsiteX8" fmla="*/ 0 w 2726783"/>
              <a:gd name="connsiteY8"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48088 w 2726783"/>
              <a:gd name="connsiteY7" fmla="*/ 2598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81219 h 466651"/>
              <a:gd name="connsiteX8" fmla="*/ 66923 w 2726783"/>
              <a:gd name="connsiteY8" fmla="*/ 177784 h 466651"/>
              <a:gd name="connsiteX9" fmla="*/ 0 w 2726783"/>
              <a:gd name="connsiteY9" fmla="*/ 0 h 466651"/>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461271 w 2726783"/>
              <a:gd name="connsiteY4" fmla="*/ 120009 h 478467"/>
              <a:gd name="connsiteX5" fmla="*/ 1053646 w 2726783"/>
              <a:gd name="connsiteY5" fmla="*/ 325450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461271 w 2726783"/>
              <a:gd name="connsiteY4" fmla="*/ 120009 h 478467"/>
              <a:gd name="connsiteX5" fmla="*/ 1053646 w 2726783"/>
              <a:gd name="connsiteY5" fmla="*/ 325450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461271 w 2726783"/>
              <a:gd name="connsiteY4" fmla="*/ 120009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2021040 w 2726783"/>
              <a:gd name="connsiteY3" fmla="*/ 161264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474107 w 2726783"/>
              <a:gd name="connsiteY2" fmla="*/ 261215 h 478467"/>
              <a:gd name="connsiteX3" fmla="*/ 2021040 w 2726783"/>
              <a:gd name="connsiteY3" fmla="*/ 161264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474107 w 2726783"/>
              <a:gd name="connsiteY2" fmla="*/ 261215 h 478467"/>
              <a:gd name="connsiteX3" fmla="*/ 1950991 w 2726783"/>
              <a:gd name="connsiteY3" fmla="*/ 173080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499125"/>
              <a:gd name="connsiteY0" fmla="*/ 0 h 478467"/>
              <a:gd name="connsiteX1" fmla="*/ 2499125 w 2499125"/>
              <a:gd name="connsiteY1" fmla="*/ 17724 h 478467"/>
              <a:gd name="connsiteX2" fmla="*/ 2474107 w 2499125"/>
              <a:gd name="connsiteY2" fmla="*/ 261215 h 478467"/>
              <a:gd name="connsiteX3" fmla="*/ 1950991 w 2499125"/>
              <a:gd name="connsiteY3" fmla="*/ 173080 h 478467"/>
              <a:gd name="connsiteX4" fmla="*/ 1583855 w 2499125"/>
              <a:gd name="connsiteY4" fmla="*/ 179091 h 478467"/>
              <a:gd name="connsiteX5" fmla="*/ 1211254 w 2499125"/>
              <a:gd name="connsiteY5" fmla="*/ 307725 h 478467"/>
              <a:gd name="connsiteX6" fmla="*/ 526869 w 2499125"/>
              <a:gd name="connsiteY6" fmla="*/ 478467 h 478467"/>
              <a:gd name="connsiteX7" fmla="*/ 283113 w 2499125"/>
              <a:gd name="connsiteY7" fmla="*/ 381219 h 478467"/>
              <a:gd name="connsiteX8" fmla="*/ 66923 w 2499125"/>
              <a:gd name="connsiteY8" fmla="*/ 177784 h 478467"/>
              <a:gd name="connsiteX9" fmla="*/ 0 w 2499125"/>
              <a:gd name="connsiteY9" fmla="*/ 0 h 478467"/>
              <a:gd name="connsiteX0" fmla="*/ 0 w 2499125"/>
              <a:gd name="connsiteY0" fmla="*/ 17725 h 496192"/>
              <a:gd name="connsiteX1" fmla="*/ 2499125 w 2499125"/>
              <a:gd name="connsiteY1" fmla="*/ 0 h 496192"/>
              <a:gd name="connsiteX2" fmla="*/ 2474107 w 2499125"/>
              <a:gd name="connsiteY2" fmla="*/ 278940 h 496192"/>
              <a:gd name="connsiteX3" fmla="*/ 1950991 w 2499125"/>
              <a:gd name="connsiteY3" fmla="*/ 190805 h 496192"/>
              <a:gd name="connsiteX4" fmla="*/ 1583855 w 2499125"/>
              <a:gd name="connsiteY4" fmla="*/ 196816 h 496192"/>
              <a:gd name="connsiteX5" fmla="*/ 1211254 w 2499125"/>
              <a:gd name="connsiteY5" fmla="*/ 325450 h 496192"/>
              <a:gd name="connsiteX6" fmla="*/ 526869 w 2499125"/>
              <a:gd name="connsiteY6" fmla="*/ 496192 h 496192"/>
              <a:gd name="connsiteX7" fmla="*/ 283113 w 2499125"/>
              <a:gd name="connsiteY7" fmla="*/ 398944 h 496192"/>
              <a:gd name="connsiteX8" fmla="*/ 66923 w 2499125"/>
              <a:gd name="connsiteY8" fmla="*/ 195509 h 496192"/>
              <a:gd name="connsiteX9" fmla="*/ 0 w 2499125"/>
              <a:gd name="connsiteY9" fmla="*/ 17725 h 496192"/>
              <a:gd name="connsiteX0" fmla="*/ 0 w 2499125"/>
              <a:gd name="connsiteY0" fmla="*/ 0 h 478467"/>
              <a:gd name="connsiteX1" fmla="*/ 2499125 w 2499125"/>
              <a:gd name="connsiteY1" fmla="*/ 0 h 478467"/>
              <a:gd name="connsiteX2" fmla="*/ 2474107 w 2499125"/>
              <a:gd name="connsiteY2" fmla="*/ 261215 h 478467"/>
              <a:gd name="connsiteX3" fmla="*/ 1950991 w 2499125"/>
              <a:gd name="connsiteY3" fmla="*/ 173080 h 478467"/>
              <a:gd name="connsiteX4" fmla="*/ 1583855 w 2499125"/>
              <a:gd name="connsiteY4" fmla="*/ 179091 h 478467"/>
              <a:gd name="connsiteX5" fmla="*/ 1211254 w 2499125"/>
              <a:gd name="connsiteY5" fmla="*/ 307725 h 478467"/>
              <a:gd name="connsiteX6" fmla="*/ 526869 w 2499125"/>
              <a:gd name="connsiteY6" fmla="*/ 478467 h 478467"/>
              <a:gd name="connsiteX7" fmla="*/ 283113 w 2499125"/>
              <a:gd name="connsiteY7" fmla="*/ 381219 h 478467"/>
              <a:gd name="connsiteX8" fmla="*/ 66923 w 2499125"/>
              <a:gd name="connsiteY8" fmla="*/ 177784 h 478467"/>
              <a:gd name="connsiteX9" fmla="*/ 0 w 2499125"/>
              <a:gd name="connsiteY9" fmla="*/ 0 h 478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99125" h="478467">
                <a:moveTo>
                  <a:pt x="0" y="0"/>
                </a:moveTo>
                <a:lnTo>
                  <a:pt x="2499125" y="0"/>
                </a:lnTo>
                <a:lnTo>
                  <a:pt x="2474107" y="261215"/>
                </a:lnTo>
                <a:lnTo>
                  <a:pt x="1950991" y="173080"/>
                </a:lnTo>
                <a:lnTo>
                  <a:pt x="1583855" y="179091"/>
                </a:lnTo>
                <a:lnTo>
                  <a:pt x="1211254" y="307725"/>
                </a:lnTo>
                <a:cubicBezTo>
                  <a:pt x="1035662" y="358731"/>
                  <a:pt x="754998" y="451094"/>
                  <a:pt x="526869" y="478467"/>
                </a:cubicBezTo>
                <a:cubicBezTo>
                  <a:pt x="323032" y="431400"/>
                  <a:pt x="486950" y="428286"/>
                  <a:pt x="283113" y="381219"/>
                </a:cubicBezTo>
                <a:lnTo>
                  <a:pt x="66923" y="177784"/>
                </a:lnTo>
                <a:lnTo>
                  <a:pt x="0" y="0"/>
                </a:lnTo>
                <a:close/>
              </a:path>
            </a:pathLst>
          </a:cu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sz="2400" dirty="0">
              <a:solidFill>
                <a:prstClr val="white">
                  <a:lumMod val="85000"/>
                </a:prstClr>
              </a:solidFill>
              <a:latin typeface="Segoe Condensed" pitchFamily="34" charset="0"/>
            </a:endParaRPr>
          </a:p>
        </p:txBody>
      </p:sp>
      <p:sp>
        <p:nvSpPr>
          <p:cNvPr id="20" name="Rectangle 86"/>
          <p:cNvSpPr/>
          <p:nvPr/>
        </p:nvSpPr>
        <p:spPr>
          <a:xfrm>
            <a:off x="6641880" y="3818150"/>
            <a:ext cx="2344464" cy="2178416"/>
          </a:xfrm>
          <a:custGeom>
            <a:avLst/>
            <a:gdLst>
              <a:gd name="connsiteX0" fmla="*/ 0 w 1216361"/>
              <a:gd name="connsiteY0" fmla="*/ 0 h 322041"/>
              <a:gd name="connsiteX1" fmla="*/ 1216361 w 1216361"/>
              <a:gd name="connsiteY1" fmla="*/ 0 h 322041"/>
              <a:gd name="connsiteX2" fmla="*/ 1216361 w 1216361"/>
              <a:gd name="connsiteY2" fmla="*/ 322041 h 322041"/>
              <a:gd name="connsiteX3" fmla="*/ 0 w 1216361"/>
              <a:gd name="connsiteY3" fmla="*/ 322041 h 322041"/>
              <a:gd name="connsiteX4" fmla="*/ 0 w 1216361"/>
              <a:gd name="connsiteY4" fmla="*/ 0 h 322041"/>
              <a:gd name="connsiteX0" fmla="*/ 0 w 1216361"/>
              <a:gd name="connsiteY0" fmla="*/ 0 h 322041"/>
              <a:gd name="connsiteX1" fmla="*/ 1216361 w 1216361"/>
              <a:gd name="connsiteY1" fmla="*/ 0 h 322041"/>
              <a:gd name="connsiteX2" fmla="*/ 1216361 w 1216361"/>
              <a:gd name="connsiteY2" fmla="*/ 322041 h 322041"/>
              <a:gd name="connsiteX3" fmla="*/ 396152 w 1216361"/>
              <a:gd name="connsiteY3" fmla="*/ 316725 h 322041"/>
              <a:gd name="connsiteX4" fmla="*/ 0 w 1216361"/>
              <a:gd name="connsiteY4" fmla="*/ 322041 h 322041"/>
              <a:gd name="connsiteX5" fmla="*/ 0 w 1216361"/>
              <a:gd name="connsiteY5" fmla="*/ 0 h 322041"/>
              <a:gd name="connsiteX0" fmla="*/ 0 w 1216361"/>
              <a:gd name="connsiteY0" fmla="*/ 0 h 348622"/>
              <a:gd name="connsiteX1" fmla="*/ 1216361 w 1216361"/>
              <a:gd name="connsiteY1" fmla="*/ 0 h 348622"/>
              <a:gd name="connsiteX2" fmla="*/ 1216361 w 1216361"/>
              <a:gd name="connsiteY2" fmla="*/ 322041 h 348622"/>
              <a:gd name="connsiteX3" fmla="*/ 459947 w 1216361"/>
              <a:gd name="connsiteY3" fmla="*/ 348622 h 348622"/>
              <a:gd name="connsiteX4" fmla="*/ 0 w 1216361"/>
              <a:gd name="connsiteY4" fmla="*/ 322041 h 348622"/>
              <a:gd name="connsiteX5" fmla="*/ 0 w 1216361"/>
              <a:gd name="connsiteY5" fmla="*/ 0 h 348622"/>
              <a:gd name="connsiteX0" fmla="*/ 0 w 1216361"/>
              <a:gd name="connsiteY0" fmla="*/ 0 h 348622"/>
              <a:gd name="connsiteX1" fmla="*/ 1216361 w 1216361"/>
              <a:gd name="connsiteY1" fmla="*/ 0 h 348622"/>
              <a:gd name="connsiteX2" fmla="*/ 1216361 w 1216361"/>
              <a:gd name="connsiteY2" fmla="*/ 322041 h 348622"/>
              <a:gd name="connsiteX3" fmla="*/ 810822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736394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980943 w 1216361"/>
              <a:gd name="connsiteY3" fmla="*/ 30609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16361"/>
              <a:gd name="connsiteY0" fmla="*/ 0 h 348622"/>
              <a:gd name="connsiteX1" fmla="*/ 1216361 w 1216361"/>
              <a:gd name="connsiteY1" fmla="*/ 0 h 348622"/>
              <a:gd name="connsiteX2" fmla="*/ 1216361 w 1216361"/>
              <a:gd name="connsiteY2" fmla="*/ 322041 h 348622"/>
              <a:gd name="connsiteX3" fmla="*/ 938413 w 1216361"/>
              <a:gd name="connsiteY3" fmla="*/ 34862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48259"/>
              <a:gd name="connsiteY0" fmla="*/ 0 h 348622"/>
              <a:gd name="connsiteX1" fmla="*/ 1248259 w 1248259"/>
              <a:gd name="connsiteY1" fmla="*/ 0 h 348622"/>
              <a:gd name="connsiteX2" fmla="*/ 1248259 w 1248259"/>
              <a:gd name="connsiteY2" fmla="*/ 322041 h 348622"/>
              <a:gd name="connsiteX3" fmla="*/ 970311 w 1248259"/>
              <a:gd name="connsiteY3" fmla="*/ 348621 h 348622"/>
              <a:gd name="connsiteX4" fmla="*/ 768292 w 1248259"/>
              <a:gd name="connsiteY4" fmla="*/ 316724 h 348622"/>
              <a:gd name="connsiteX5" fmla="*/ 491845 w 1248259"/>
              <a:gd name="connsiteY5" fmla="*/ 348622 h 348622"/>
              <a:gd name="connsiteX6" fmla="*/ 31898 w 1248259"/>
              <a:gd name="connsiteY6" fmla="*/ 322041 h 348622"/>
              <a:gd name="connsiteX7" fmla="*/ 0 w 124825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6829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2576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2726783"/>
              <a:gd name="connsiteY0" fmla="*/ 0 h 348622"/>
              <a:gd name="connsiteX1" fmla="*/ 2726783 w 2726783"/>
              <a:gd name="connsiteY1" fmla="*/ 0 h 348622"/>
              <a:gd name="connsiteX2" fmla="*/ 1248259 w 2726783"/>
              <a:gd name="connsiteY2" fmla="*/ 322041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878525 w 2726783"/>
              <a:gd name="connsiteY5" fmla="*/ 259878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1053646 w 2726783"/>
              <a:gd name="connsiteY5" fmla="*/ 325450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31898 w 2726783"/>
              <a:gd name="connsiteY7" fmla="*/ 322041 h 466651"/>
              <a:gd name="connsiteX8" fmla="*/ 0 w 2726783"/>
              <a:gd name="connsiteY8"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48088 w 2726783"/>
              <a:gd name="connsiteY7" fmla="*/ 2598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81219 h 466651"/>
              <a:gd name="connsiteX8" fmla="*/ 66923 w 2726783"/>
              <a:gd name="connsiteY8" fmla="*/ 177784 h 466651"/>
              <a:gd name="connsiteX9" fmla="*/ 0 w 2726783"/>
              <a:gd name="connsiteY9" fmla="*/ 0 h 466651"/>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461271 w 2726783"/>
              <a:gd name="connsiteY4" fmla="*/ 120009 h 478467"/>
              <a:gd name="connsiteX5" fmla="*/ 1053646 w 2726783"/>
              <a:gd name="connsiteY5" fmla="*/ 325450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461271 w 2726783"/>
              <a:gd name="connsiteY4" fmla="*/ 120009 h 478467"/>
              <a:gd name="connsiteX5" fmla="*/ 1053646 w 2726783"/>
              <a:gd name="connsiteY5" fmla="*/ 325450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461271 w 2726783"/>
              <a:gd name="connsiteY4" fmla="*/ 120009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1968503 w 2726783"/>
              <a:gd name="connsiteY3" fmla="*/ 7650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596692 w 2726783"/>
              <a:gd name="connsiteY2" fmla="*/ 125326 h 478467"/>
              <a:gd name="connsiteX3" fmla="*/ 2021040 w 2726783"/>
              <a:gd name="connsiteY3" fmla="*/ 161264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474107 w 2726783"/>
              <a:gd name="connsiteY2" fmla="*/ 261215 h 478467"/>
              <a:gd name="connsiteX3" fmla="*/ 2021040 w 2726783"/>
              <a:gd name="connsiteY3" fmla="*/ 161264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726783"/>
              <a:gd name="connsiteY0" fmla="*/ 0 h 478467"/>
              <a:gd name="connsiteX1" fmla="*/ 2726783 w 2726783"/>
              <a:gd name="connsiteY1" fmla="*/ 0 h 478467"/>
              <a:gd name="connsiteX2" fmla="*/ 2474107 w 2726783"/>
              <a:gd name="connsiteY2" fmla="*/ 261215 h 478467"/>
              <a:gd name="connsiteX3" fmla="*/ 1950991 w 2726783"/>
              <a:gd name="connsiteY3" fmla="*/ 173080 h 478467"/>
              <a:gd name="connsiteX4" fmla="*/ 1583855 w 2726783"/>
              <a:gd name="connsiteY4" fmla="*/ 179091 h 478467"/>
              <a:gd name="connsiteX5" fmla="*/ 1211254 w 2726783"/>
              <a:gd name="connsiteY5" fmla="*/ 307725 h 478467"/>
              <a:gd name="connsiteX6" fmla="*/ 526869 w 2726783"/>
              <a:gd name="connsiteY6" fmla="*/ 478467 h 478467"/>
              <a:gd name="connsiteX7" fmla="*/ 283113 w 2726783"/>
              <a:gd name="connsiteY7" fmla="*/ 381219 h 478467"/>
              <a:gd name="connsiteX8" fmla="*/ 66923 w 2726783"/>
              <a:gd name="connsiteY8" fmla="*/ 177784 h 478467"/>
              <a:gd name="connsiteX9" fmla="*/ 0 w 2726783"/>
              <a:gd name="connsiteY9" fmla="*/ 0 h 478467"/>
              <a:gd name="connsiteX0" fmla="*/ 0 w 2499125"/>
              <a:gd name="connsiteY0" fmla="*/ 0 h 478467"/>
              <a:gd name="connsiteX1" fmla="*/ 2499125 w 2499125"/>
              <a:gd name="connsiteY1" fmla="*/ 17724 h 478467"/>
              <a:gd name="connsiteX2" fmla="*/ 2474107 w 2499125"/>
              <a:gd name="connsiteY2" fmla="*/ 261215 h 478467"/>
              <a:gd name="connsiteX3" fmla="*/ 1950991 w 2499125"/>
              <a:gd name="connsiteY3" fmla="*/ 173080 h 478467"/>
              <a:gd name="connsiteX4" fmla="*/ 1583855 w 2499125"/>
              <a:gd name="connsiteY4" fmla="*/ 179091 h 478467"/>
              <a:gd name="connsiteX5" fmla="*/ 1211254 w 2499125"/>
              <a:gd name="connsiteY5" fmla="*/ 307725 h 478467"/>
              <a:gd name="connsiteX6" fmla="*/ 526869 w 2499125"/>
              <a:gd name="connsiteY6" fmla="*/ 478467 h 478467"/>
              <a:gd name="connsiteX7" fmla="*/ 283113 w 2499125"/>
              <a:gd name="connsiteY7" fmla="*/ 381219 h 478467"/>
              <a:gd name="connsiteX8" fmla="*/ 66923 w 2499125"/>
              <a:gd name="connsiteY8" fmla="*/ 177784 h 478467"/>
              <a:gd name="connsiteX9" fmla="*/ 0 w 2499125"/>
              <a:gd name="connsiteY9" fmla="*/ 0 h 478467"/>
              <a:gd name="connsiteX0" fmla="*/ 0 w 2499125"/>
              <a:gd name="connsiteY0" fmla="*/ 17725 h 496192"/>
              <a:gd name="connsiteX1" fmla="*/ 2499125 w 2499125"/>
              <a:gd name="connsiteY1" fmla="*/ 0 h 496192"/>
              <a:gd name="connsiteX2" fmla="*/ 2474107 w 2499125"/>
              <a:gd name="connsiteY2" fmla="*/ 278940 h 496192"/>
              <a:gd name="connsiteX3" fmla="*/ 1950991 w 2499125"/>
              <a:gd name="connsiteY3" fmla="*/ 190805 h 496192"/>
              <a:gd name="connsiteX4" fmla="*/ 1583855 w 2499125"/>
              <a:gd name="connsiteY4" fmla="*/ 196816 h 496192"/>
              <a:gd name="connsiteX5" fmla="*/ 1211254 w 2499125"/>
              <a:gd name="connsiteY5" fmla="*/ 325450 h 496192"/>
              <a:gd name="connsiteX6" fmla="*/ 526869 w 2499125"/>
              <a:gd name="connsiteY6" fmla="*/ 496192 h 496192"/>
              <a:gd name="connsiteX7" fmla="*/ 283113 w 2499125"/>
              <a:gd name="connsiteY7" fmla="*/ 398944 h 496192"/>
              <a:gd name="connsiteX8" fmla="*/ 66923 w 2499125"/>
              <a:gd name="connsiteY8" fmla="*/ 195509 h 496192"/>
              <a:gd name="connsiteX9" fmla="*/ 0 w 2499125"/>
              <a:gd name="connsiteY9" fmla="*/ 17725 h 496192"/>
              <a:gd name="connsiteX0" fmla="*/ 0 w 2499125"/>
              <a:gd name="connsiteY0" fmla="*/ 0 h 478467"/>
              <a:gd name="connsiteX1" fmla="*/ 2499125 w 2499125"/>
              <a:gd name="connsiteY1" fmla="*/ 0 h 478467"/>
              <a:gd name="connsiteX2" fmla="*/ 2474107 w 2499125"/>
              <a:gd name="connsiteY2" fmla="*/ 261215 h 478467"/>
              <a:gd name="connsiteX3" fmla="*/ 1950991 w 2499125"/>
              <a:gd name="connsiteY3" fmla="*/ 173080 h 478467"/>
              <a:gd name="connsiteX4" fmla="*/ 1583855 w 2499125"/>
              <a:gd name="connsiteY4" fmla="*/ 179091 h 478467"/>
              <a:gd name="connsiteX5" fmla="*/ 1211254 w 2499125"/>
              <a:gd name="connsiteY5" fmla="*/ 307725 h 478467"/>
              <a:gd name="connsiteX6" fmla="*/ 526869 w 2499125"/>
              <a:gd name="connsiteY6" fmla="*/ 478467 h 478467"/>
              <a:gd name="connsiteX7" fmla="*/ 283113 w 2499125"/>
              <a:gd name="connsiteY7" fmla="*/ 381219 h 478467"/>
              <a:gd name="connsiteX8" fmla="*/ 66923 w 2499125"/>
              <a:gd name="connsiteY8" fmla="*/ 177784 h 478467"/>
              <a:gd name="connsiteX9" fmla="*/ 0 w 2499125"/>
              <a:gd name="connsiteY9" fmla="*/ 0 h 478467"/>
              <a:gd name="connsiteX0" fmla="*/ 0 w 2499125"/>
              <a:gd name="connsiteY0" fmla="*/ 0 h 492482"/>
              <a:gd name="connsiteX1" fmla="*/ 2499125 w 2499125"/>
              <a:gd name="connsiteY1" fmla="*/ 0 h 492482"/>
              <a:gd name="connsiteX2" fmla="*/ 2456594 w 2499125"/>
              <a:gd name="connsiteY2" fmla="*/ 492482 h 492482"/>
              <a:gd name="connsiteX3" fmla="*/ 1950991 w 2499125"/>
              <a:gd name="connsiteY3" fmla="*/ 173080 h 492482"/>
              <a:gd name="connsiteX4" fmla="*/ 1583855 w 2499125"/>
              <a:gd name="connsiteY4" fmla="*/ 179091 h 492482"/>
              <a:gd name="connsiteX5" fmla="*/ 1211254 w 2499125"/>
              <a:gd name="connsiteY5" fmla="*/ 307725 h 492482"/>
              <a:gd name="connsiteX6" fmla="*/ 526869 w 2499125"/>
              <a:gd name="connsiteY6" fmla="*/ 478467 h 492482"/>
              <a:gd name="connsiteX7" fmla="*/ 283113 w 2499125"/>
              <a:gd name="connsiteY7" fmla="*/ 381219 h 492482"/>
              <a:gd name="connsiteX8" fmla="*/ 66923 w 2499125"/>
              <a:gd name="connsiteY8" fmla="*/ 177784 h 492482"/>
              <a:gd name="connsiteX9" fmla="*/ 0 w 2499125"/>
              <a:gd name="connsiteY9" fmla="*/ 0 h 492482"/>
              <a:gd name="connsiteX0" fmla="*/ 0 w 2499125"/>
              <a:gd name="connsiteY0" fmla="*/ 0 h 492482"/>
              <a:gd name="connsiteX1" fmla="*/ 2499125 w 2499125"/>
              <a:gd name="connsiteY1" fmla="*/ 0 h 492482"/>
              <a:gd name="connsiteX2" fmla="*/ 2456594 w 2499125"/>
              <a:gd name="connsiteY2" fmla="*/ 492482 h 492482"/>
              <a:gd name="connsiteX3" fmla="*/ 1670798 w 2499125"/>
              <a:gd name="connsiteY3" fmla="*/ 489371 h 492482"/>
              <a:gd name="connsiteX4" fmla="*/ 1583855 w 2499125"/>
              <a:gd name="connsiteY4" fmla="*/ 179091 h 492482"/>
              <a:gd name="connsiteX5" fmla="*/ 1211254 w 2499125"/>
              <a:gd name="connsiteY5" fmla="*/ 307725 h 492482"/>
              <a:gd name="connsiteX6" fmla="*/ 526869 w 2499125"/>
              <a:gd name="connsiteY6" fmla="*/ 478467 h 492482"/>
              <a:gd name="connsiteX7" fmla="*/ 283113 w 2499125"/>
              <a:gd name="connsiteY7" fmla="*/ 381219 h 492482"/>
              <a:gd name="connsiteX8" fmla="*/ 66923 w 2499125"/>
              <a:gd name="connsiteY8" fmla="*/ 177784 h 492482"/>
              <a:gd name="connsiteX9" fmla="*/ 0 w 2499125"/>
              <a:gd name="connsiteY9" fmla="*/ 0 h 492482"/>
              <a:gd name="connsiteX0" fmla="*/ 0 w 2499125"/>
              <a:gd name="connsiteY0" fmla="*/ 0 h 495382"/>
              <a:gd name="connsiteX1" fmla="*/ 2499125 w 2499125"/>
              <a:gd name="connsiteY1" fmla="*/ 0 h 495382"/>
              <a:gd name="connsiteX2" fmla="*/ 2456594 w 2499125"/>
              <a:gd name="connsiteY2" fmla="*/ 492482 h 495382"/>
              <a:gd name="connsiteX3" fmla="*/ 1670798 w 2499125"/>
              <a:gd name="connsiteY3" fmla="*/ 489371 h 495382"/>
              <a:gd name="connsiteX4" fmla="*/ 1111028 w 2499125"/>
              <a:gd name="connsiteY4" fmla="*/ 495382 h 495382"/>
              <a:gd name="connsiteX5" fmla="*/ 1211254 w 2499125"/>
              <a:gd name="connsiteY5" fmla="*/ 307725 h 495382"/>
              <a:gd name="connsiteX6" fmla="*/ 526869 w 2499125"/>
              <a:gd name="connsiteY6" fmla="*/ 478467 h 495382"/>
              <a:gd name="connsiteX7" fmla="*/ 283113 w 2499125"/>
              <a:gd name="connsiteY7" fmla="*/ 381219 h 495382"/>
              <a:gd name="connsiteX8" fmla="*/ 66923 w 2499125"/>
              <a:gd name="connsiteY8" fmla="*/ 177784 h 495382"/>
              <a:gd name="connsiteX9" fmla="*/ 0 w 2499125"/>
              <a:gd name="connsiteY9" fmla="*/ 0 h 495382"/>
              <a:gd name="connsiteX0" fmla="*/ 0 w 2499125"/>
              <a:gd name="connsiteY0" fmla="*/ 0 h 513132"/>
              <a:gd name="connsiteX1" fmla="*/ 2499125 w 2499125"/>
              <a:gd name="connsiteY1" fmla="*/ 0 h 513132"/>
              <a:gd name="connsiteX2" fmla="*/ 2456594 w 2499125"/>
              <a:gd name="connsiteY2" fmla="*/ 492482 h 513132"/>
              <a:gd name="connsiteX3" fmla="*/ 1670798 w 2499125"/>
              <a:gd name="connsiteY3" fmla="*/ 489371 h 513132"/>
              <a:gd name="connsiteX4" fmla="*/ 1111028 w 2499125"/>
              <a:gd name="connsiteY4" fmla="*/ 495382 h 513132"/>
              <a:gd name="connsiteX5" fmla="*/ 773451 w 2499125"/>
              <a:gd name="connsiteY5" fmla="*/ 498180 h 513132"/>
              <a:gd name="connsiteX6" fmla="*/ 526869 w 2499125"/>
              <a:gd name="connsiteY6" fmla="*/ 478467 h 513132"/>
              <a:gd name="connsiteX7" fmla="*/ 283113 w 2499125"/>
              <a:gd name="connsiteY7" fmla="*/ 381219 h 513132"/>
              <a:gd name="connsiteX8" fmla="*/ 66923 w 2499125"/>
              <a:gd name="connsiteY8" fmla="*/ 177784 h 513132"/>
              <a:gd name="connsiteX9" fmla="*/ 0 w 2499125"/>
              <a:gd name="connsiteY9" fmla="*/ 0 h 513132"/>
              <a:gd name="connsiteX0" fmla="*/ 0 w 2499125"/>
              <a:gd name="connsiteY0" fmla="*/ 0 h 510263"/>
              <a:gd name="connsiteX1" fmla="*/ 2499125 w 2499125"/>
              <a:gd name="connsiteY1" fmla="*/ 0 h 510263"/>
              <a:gd name="connsiteX2" fmla="*/ 2456594 w 2499125"/>
              <a:gd name="connsiteY2" fmla="*/ 492482 h 510263"/>
              <a:gd name="connsiteX3" fmla="*/ 1670798 w 2499125"/>
              <a:gd name="connsiteY3" fmla="*/ 489371 h 510263"/>
              <a:gd name="connsiteX4" fmla="*/ 1111028 w 2499125"/>
              <a:gd name="connsiteY4" fmla="*/ 495382 h 510263"/>
              <a:gd name="connsiteX5" fmla="*/ 773451 w 2499125"/>
              <a:gd name="connsiteY5" fmla="*/ 498180 h 510263"/>
              <a:gd name="connsiteX6" fmla="*/ 491845 w 2499125"/>
              <a:gd name="connsiteY6" fmla="*/ 447858 h 510263"/>
              <a:gd name="connsiteX7" fmla="*/ 283113 w 2499125"/>
              <a:gd name="connsiteY7" fmla="*/ 381219 h 510263"/>
              <a:gd name="connsiteX8" fmla="*/ 66923 w 2499125"/>
              <a:gd name="connsiteY8" fmla="*/ 177784 h 510263"/>
              <a:gd name="connsiteX9" fmla="*/ 0 w 2499125"/>
              <a:gd name="connsiteY9" fmla="*/ 0 h 510263"/>
              <a:gd name="connsiteX0" fmla="*/ 0 w 2499125"/>
              <a:gd name="connsiteY0" fmla="*/ 0 h 510263"/>
              <a:gd name="connsiteX1" fmla="*/ 2499125 w 2499125"/>
              <a:gd name="connsiteY1" fmla="*/ 0 h 510263"/>
              <a:gd name="connsiteX2" fmla="*/ 2456594 w 2499125"/>
              <a:gd name="connsiteY2" fmla="*/ 492482 h 510263"/>
              <a:gd name="connsiteX3" fmla="*/ 1670798 w 2499125"/>
              <a:gd name="connsiteY3" fmla="*/ 489371 h 510263"/>
              <a:gd name="connsiteX4" fmla="*/ 1111028 w 2499125"/>
              <a:gd name="connsiteY4" fmla="*/ 495382 h 510263"/>
              <a:gd name="connsiteX5" fmla="*/ 773451 w 2499125"/>
              <a:gd name="connsiteY5" fmla="*/ 498180 h 510263"/>
              <a:gd name="connsiteX6" fmla="*/ 491845 w 2499125"/>
              <a:gd name="connsiteY6" fmla="*/ 447858 h 510263"/>
              <a:gd name="connsiteX7" fmla="*/ 300625 w 2499125"/>
              <a:gd name="connsiteY7" fmla="*/ 326803 h 510263"/>
              <a:gd name="connsiteX8" fmla="*/ 66923 w 2499125"/>
              <a:gd name="connsiteY8" fmla="*/ 177784 h 510263"/>
              <a:gd name="connsiteX9" fmla="*/ 0 w 2499125"/>
              <a:gd name="connsiteY9" fmla="*/ 0 h 510263"/>
              <a:gd name="connsiteX0" fmla="*/ 0 w 2604198"/>
              <a:gd name="connsiteY0" fmla="*/ 3401 h 510263"/>
              <a:gd name="connsiteX1" fmla="*/ 2604198 w 2604198"/>
              <a:gd name="connsiteY1" fmla="*/ 0 h 510263"/>
              <a:gd name="connsiteX2" fmla="*/ 2561667 w 2604198"/>
              <a:gd name="connsiteY2" fmla="*/ 492482 h 510263"/>
              <a:gd name="connsiteX3" fmla="*/ 1775871 w 2604198"/>
              <a:gd name="connsiteY3" fmla="*/ 489371 h 510263"/>
              <a:gd name="connsiteX4" fmla="*/ 1216101 w 2604198"/>
              <a:gd name="connsiteY4" fmla="*/ 495382 h 510263"/>
              <a:gd name="connsiteX5" fmla="*/ 878524 w 2604198"/>
              <a:gd name="connsiteY5" fmla="*/ 498180 h 510263"/>
              <a:gd name="connsiteX6" fmla="*/ 596918 w 2604198"/>
              <a:gd name="connsiteY6" fmla="*/ 447858 h 510263"/>
              <a:gd name="connsiteX7" fmla="*/ 405698 w 2604198"/>
              <a:gd name="connsiteY7" fmla="*/ 326803 h 510263"/>
              <a:gd name="connsiteX8" fmla="*/ 171996 w 2604198"/>
              <a:gd name="connsiteY8" fmla="*/ 177784 h 510263"/>
              <a:gd name="connsiteX9" fmla="*/ 0 w 2604198"/>
              <a:gd name="connsiteY9" fmla="*/ 3401 h 510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4198" h="510263">
                <a:moveTo>
                  <a:pt x="0" y="3401"/>
                </a:moveTo>
                <a:lnTo>
                  <a:pt x="2604198" y="0"/>
                </a:lnTo>
                <a:lnTo>
                  <a:pt x="2561667" y="492482"/>
                </a:lnTo>
                <a:lnTo>
                  <a:pt x="1775871" y="489371"/>
                </a:lnTo>
                <a:lnTo>
                  <a:pt x="1216101" y="495382"/>
                </a:lnTo>
                <a:lnTo>
                  <a:pt x="878524" y="498180"/>
                </a:lnTo>
                <a:cubicBezTo>
                  <a:pt x="702932" y="549186"/>
                  <a:pt x="825047" y="420485"/>
                  <a:pt x="596918" y="447858"/>
                </a:cubicBezTo>
                <a:cubicBezTo>
                  <a:pt x="393081" y="400791"/>
                  <a:pt x="609535" y="373870"/>
                  <a:pt x="405698" y="326803"/>
                </a:cubicBezTo>
                <a:lnTo>
                  <a:pt x="171996" y="177784"/>
                </a:lnTo>
                <a:lnTo>
                  <a:pt x="0" y="3401"/>
                </a:lnTo>
                <a:close/>
              </a:path>
            </a:pathLst>
          </a:cu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sz="2400" dirty="0">
              <a:solidFill>
                <a:prstClr val="white">
                  <a:lumMod val="85000"/>
                </a:prstClr>
              </a:solidFill>
              <a:latin typeface="Segoe Condensed" pitchFamily="34" charset="0"/>
            </a:endParaRPr>
          </a:p>
        </p:txBody>
      </p:sp>
      <p:sp>
        <p:nvSpPr>
          <p:cNvPr id="21" name="Rectangle 86"/>
          <p:cNvSpPr/>
          <p:nvPr/>
        </p:nvSpPr>
        <p:spPr>
          <a:xfrm>
            <a:off x="936734" y="1985963"/>
            <a:ext cx="2479596" cy="477237"/>
          </a:xfrm>
          <a:custGeom>
            <a:avLst/>
            <a:gdLst>
              <a:gd name="connsiteX0" fmla="*/ 0 w 1216361"/>
              <a:gd name="connsiteY0" fmla="*/ 0 h 322041"/>
              <a:gd name="connsiteX1" fmla="*/ 1216361 w 1216361"/>
              <a:gd name="connsiteY1" fmla="*/ 0 h 322041"/>
              <a:gd name="connsiteX2" fmla="*/ 1216361 w 1216361"/>
              <a:gd name="connsiteY2" fmla="*/ 322041 h 322041"/>
              <a:gd name="connsiteX3" fmla="*/ 0 w 1216361"/>
              <a:gd name="connsiteY3" fmla="*/ 322041 h 322041"/>
              <a:gd name="connsiteX4" fmla="*/ 0 w 1216361"/>
              <a:gd name="connsiteY4" fmla="*/ 0 h 322041"/>
              <a:gd name="connsiteX0" fmla="*/ 0 w 1216361"/>
              <a:gd name="connsiteY0" fmla="*/ 0 h 322041"/>
              <a:gd name="connsiteX1" fmla="*/ 1216361 w 1216361"/>
              <a:gd name="connsiteY1" fmla="*/ 0 h 322041"/>
              <a:gd name="connsiteX2" fmla="*/ 1216361 w 1216361"/>
              <a:gd name="connsiteY2" fmla="*/ 322041 h 322041"/>
              <a:gd name="connsiteX3" fmla="*/ 396152 w 1216361"/>
              <a:gd name="connsiteY3" fmla="*/ 316725 h 322041"/>
              <a:gd name="connsiteX4" fmla="*/ 0 w 1216361"/>
              <a:gd name="connsiteY4" fmla="*/ 322041 h 322041"/>
              <a:gd name="connsiteX5" fmla="*/ 0 w 1216361"/>
              <a:gd name="connsiteY5" fmla="*/ 0 h 322041"/>
              <a:gd name="connsiteX0" fmla="*/ 0 w 1216361"/>
              <a:gd name="connsiteY0" fmla="*/ 0 h 348622"/>
              <a:gd name="connsiteX1" fmla="*/ 1216361 w 1216361"/>
              <a:gd name="connsiteY1" fmla="*/ 0 h 348622"/>
              <a:gd name="connsiteX2" fmla="*/ 1216361 w 1216361"/>
              <a:gd name="connsiteY2" fmla="*/ 322041 h 348622"/>
              <a:gd name="connsiteX3" fmla="*/ 459947 w 1216361"/>
              <a:gd name="connsiteY3" fmla="*/ 348622 h 348622"/>
              <a:gd name="connsiteX4" fmla="*/ 0 w 1216361"/>
              <a:gd name="connsiteY4" fmla="*/ 322041 h 348622"/>
              <a:gd name="connsiteX5" fmla="*/ 0 w 1216361"/>
              <a:gd name="connsiteY5" fmla="*/ 0 h 348622"/>
              <a:gd name="connsiteX0" fmla="*/ 0 w 1216361"/>
              <a:gd name="connsiteY0" fmla="*/ 0 h 348622"/>
              <a:gd name="connsiteX1" fmla="*/ 1216361 w 1216361"/>
              <a:gd name="connsiteY1" fmla="*/ 0 h 348622"/>
              <a:gd name="connsiteX2" fmla="*/ 1216361 w 1216361"/>
              <a:gd name="connsiteY2" fmla="*/ 322041 h 348622"/>
              <a:gd name="connsiteX3" fmla="*/ 810822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736394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980943 w 1216361"/>
              <a:gd name="connsiteY3" fmla="*/ 30609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16361"/>
              <a:gd name="connsiteY0" fmla="*/ 0 h 348622"/>
              <a:gd name="connsiteX1" fmla="*/ 1216361 w 1216361"/>
              <a:gd name="connsiteY1" fmla="*/ 0 h 348622"/>
              <a:gd name="connsiteX2" fmla="*/ 1216361 w 1216361"/>
              <a:gd name="connsiteY2" fmla="*/ 322041 h 348622"/>
              <a:gd name="connsiteX3" fmla="*/ 938413 w 1216361"/>
              <a:gd name="connsiteY3" fmla="*/ 34862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48259"/>
              <a:gd name="connsiteY0" fmla="*/ 0 h 348622"/>
              <a:gd name="connsiteX1" fmla="*/ 1248259 w 1248259"/>
              <a:gd name="connsiteY1" fmla="*/ 0 h 348622"/>
              <a:gd name="connsiteX2" fmla="*/ 1248259 w 1248259"/>
              <a:gd name="connsiteY2" fmla="*/ 322041 h 348622"/>
              <a:gd name="connsiteX3" fmla="*/ 970311 w 1248259"/>
              <a:gd name="connsiteY3" fmla="*/ 348621 h 348622"/>
              <a:gd name="connsiteX4" fmla="*/ 768292 w 1248259"/>
              <a:gd name="connsiteY4" fmla="*/ 316724 h 348622"/>
              <a:gd name="connsiteX5" fmla="*/ 491845 w 1248259"/>
              <a:gd name="connsiteY5" fmla="*/ 348622 h 348622"/>
              <a:gd name="connsiteX6" fmla="*/ 31898 w 1248259"/>
              <a:gd name="connsiteY6" fmla="*/ 322041 h 348622"/>
              <a:gd name="connsiteX7" fmla="*/ 0 w 124825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6829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2576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2726783"/>
              <a:gd name="connsiteY0" fmla="*/ 0 h 348622"/>
              <a:gd name="connsiteX1" fmla="*/ 2726783 w 2726783"/>
              <a:gd name="connsiteY1" fmla="*/ 0 h 348622"/>
              <a:gd name="connsiteX2" fmla="*/ 1248259 w 2726783"/>
              <a:gd name="connsiteY2" fmla="*/ 322041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970311 w 2726783"/>
              <a:gd name="connsiteY3" fmla="*/ 348621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725762 w 2726783"/>
              <a:gd name="connsiteY4" fmla="*/ 316724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491845 w 2726783"/>
              <a:gd name="connsiteY5" fmla="*/ 348622 h 348622"/>
              <a:gd name="connsiteX6" fmla="*/ 31898 w 2726783"/>
              <a:gd name="connsiteY6" fmla="*/ 322041 h 348622"/>
              <a:gd name="connsiteX7" fmla="*/ 0 w 2726783"/>
              <a:gd name="connsiteY7"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878525 w 2726783"/>
              <a:gd name="connsiteY5" fmla="*/ 259878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348622"/>
              <a:gd name="connsiteX1" fmla="*/ 2726783 w 2726783"/>
              <a:gd name="connsiteY1" fmla="*/ 0 h 348622"/>
              <a:gd name="connsiteX2" fmla="*/ 2596692 w 2726783"/>
              <a:gd name="connsiteY2" fmla="*/ 125326 h 348622"/>
              <a:gd name="connsiteX3" fmla="*/ 1968503 w 2726783"/>
              <a:gd name="connsiteY3" fmla="*/ 7650 h 348622"/>
              <a:gd name="connsiteX4" fmla="*/ 1461271 w 2726783"/>
              <a:gd name="connsiteY4" fmla="*/ 120009 h 348622"/>
              <a:gd name="connsiteX5" fmla="*/ 1053646 w 2726783"/>
              <a:gd name="connsiteY5" fmla="*/ 325450 h 348622"/>
              <a:gd name="connsiteX6" fmla="*/ 491845 w 2726783"/>
              <a:gd name="connsiteY6" fmla="*/ 348622 h 348622"/>
              <a:gd name="connsiteX7" fmla="*/ 31898 w 2726783"/>
              <a:gd name="connsiteY7" fmla="*/ 322041 h 348622"/>
              <a:gd name="connsiteX8" fmla="*/ 0 w 2726783"/>
              <a:gd name="connsiteY8" fmla="*/ 0 h 348622"/>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31898 w 2726783"/>
              <a:gd name="connsiteY7" fmla="*/ 322041 h 466651"/>
              <a:gd name="connsiteX8" fmla="*/ 0 w 2726783"/>
              <a:gd name="connsiteY8"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48088 w 2726783"/>
              <a:gd name="connsiteY7" fmla="*/ 2598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31898 w 2726783"/>
              <a:gd name="connsiteY8" fmla="*/ 322041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68503 w 2726783"/>
              <a:gd name="connsiteY3" fmla="*/ 7650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25326 h 466651"/>
              <a:gd name="connsiteX3" fmla="*/ 1950991 w 2726783"/>
              <a:gd name="connsiteY3" fmla="*/ 89548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726783"/>
              <a:gd name="connsiteY0" fmla="*/ 0 h 466651"/>
              <a:gd name="connsiteX1" fmla="*/ 2726783 w 2726783"/>
              <a:gd name="connsiteY1" fmla="*/ 0 h 466651"/>
              <a:gd name="connsiteX2" fmla="*/ 2596692 w 2726783"/>
              <a:gd name="connsiteY2" fmla="*/ 166275 h 466651"/>
              <a:gd name="connsiteX3" fmla="*/ 1950991 w 2726783"/>
              <a:gd name="connsiteY3" fmla="*/ 89548 h 466651"/>
              <a:gd name="connsiteX4" fmla="*/ 1461271 w 2726783"/>
              <a:gd name="connsiteY4" fmla="*/ 120009 h 466651"/>
              <a:gd name="connsiteX5" fmla="*/ 1053646 w 2726783"/>
              <a:gd name="connsiteY5" fmla="*/ 325450 h 466651"/>
              <a:gd name="connsiteX6" fmla="*/ 701990 w 2726783"/>
              <a:gd name="connsiteY6" fmla="*/ 466651 h 466651"/>
              <a:gd name="connsiteX7" fmla="*/ 283113 w 2726783"/>
              <a:gd name="connsiteY7" fmla="*/ 351678 h 466651"/>
              <a:gd name="connsiteX8" fmla="*/ 66923 w 2726783"/>
              <a:gd name="connsiteY8" fmla="*/ 177784 h 466651"/>
              <a:gd name="connsiteX9" fmla="*/ 0 w 2726783"/>
              <a:gd name="connsiteY9" fmla="*/ 0 h 466651"/>
              <a:gd name="connsiteX0" fmla="*/ 0 w 2604198"/>
              <a:gd name="connsiteY0" fmla="*/ 0 h 466651"/>
              <a:gd name="connsiteX1" fmla="*/ 2604198 w 2604198"/>
              <a:gd name="connsiteY1" fmla="*/ 0 h 466651"/>
              <a:gd name="connsiteX2" fmla="*/ 2596692 w 2604198"/>
              <a:gd name="connsiteY2" fmla="*/ 166275 h 466651"/>
              <a:gd name="connsiteX3" fmla="*/ 1950991 w 2604198"/>
              <a:gd name="connsiteY3" fmla="*/ 89548 h 466651"/>
              <a:gd name="connsiteX4" fmla="*/ 1461271 w 2604198"/>
              <a:gd name="connsiteY4" fmla="*/ 120009 h 466651"/>
              <a:gd name="connsiteX5" fmla="*/ 1053646 w 2604198"/>
              <a:gd name="connsiteY5" fmla="*/ 325450 h 466651"/>
              <a:gd name="connsiteX6" fmla="*/ 701990 w 2604198"/>
              <a:gd name="connsiteY6" fmla="*/ 466651 h 466651"/>
              <a:gd name="connsiteX7" fmla="*/ 283113 w 2604198"/>
              <a:gd name="connsiteY7" fmla="*/ 351678 h 466651"/>
              <a:gd name="connsiteX8" fmla="*/ 66923 w 2604198"/>
              <a:gd name="connsiteY8" fmla="*/ 177784 h 466651"/>
              <a:gd name="connsiteX9" fmla="*/ 0 w 2604198"/>
              <a:gd name="connsiteY9" fmla="*/ 0 h 466651"/>
              <a:gd name="connsiteX0" fmla="*/ 0 w 2604198"/>
              <a:gd name="connsiteY0" fmla="*/ 0 h 466651"/>
              <a:gd name="connsiteX1" fmla="*/ 2604198 w 2604198"/>
              <a:gd name="connsiteY1" fmla="*/ 0 h 466651"/>
              <a:gd name="connsiteX2" fmla="*/ 2596692 w 2604198"/>
              <a:gd name="connsiteY2" fmla="*/ 166275 h 466651"/>
              <a:gd name="connsiteX3" fmla="*/ 1950991 w 2604198"/>
              <a:gd name="connsiteY3" fmla="*/ 89548 h 466651"/>
              <a:gd name="connsiteX4" fmla="*/ 1461271 w 2604198"/>
              <a:gd name="connsiteY4" fmla="*/ 120009 h 466651"/>
              <a:gd name="connsiteX5" fmla="*/ 1053646 w 2604198"/>
              <a:gd name="connsiteY5" fmla="*/ 325450 h 466651"/>
              <a:gd name="connsiteX6" fmla="*/ 701990 w 2604198"/>
              <a:gd name="connsiteY6" fmla="*/ 466651 h 466651"/>
              <a:gd name="connsiteX7" fmla="*/ 283113 w 2604198"/>
              <a:gd name="connsiteY7" fmla="*/ 351678 h 466651"/>
              <a:gd name="connsiteX8" fmla="*/ 171995 w 2604198"/>
              <a:gd name="connsiteY8" fmla="*/ 151323 h 466651"/>
              <a:gd name="connsiteX9" fmla="*/ 0 w 2604198"/>
              <a:gd name="connsiteY9" fmla="*/ 0 h 466651"/>
              <a:gd name="connsiteX0" fmla="*/ 0 w 2604198"/>
              <a:gd name="connsiteY0" fmla="*/ 0 h 466651"/>
              <a:gd name="connsiteX1" fmla="*/ 2604198 w 2604198"/>
              <a:gd name="connsiteY1" fmla="*/ 0 h 466651"/>
              <a:gd name="connsiteX2" fmla="*/ 2596692 w 2604198"/>
              <a:gd name="connsiteY2" fmla="*/ 166275 h 466651"/>
              <a:gd name="connsiteX3" fmla="*/ 1950991 w 2604198"/>
              <a:gd name="connsiteY3" fmla="*/ 89548 h 466651"/>
              <a:gd name="connsiteX4" fmla="*/ 1461271 w 2604198"/>
              <a:gd name="connsiteY4" fmla="*/ 120009 h 466651"/>
              <a:gd name="connsiteX5" fmla="*/ 1053646 w 2604198"/>
              <a:gd name="connsiteY5" fmla="*/ 325450 h 466651"/>
              <a:gd name="connsiteX6" fmla="*/ 701990 w 2604198"/>
              <a:gd name="connsiteY6" fmla="*/ 466651 h 466651"/>
              <a:gd name="connsiteX7" fmla="*/ 423210 w 2604198"/>
              <a:gd name="connsiteY7" fmla="*/ 325217 h 466651"/>
              <a:gd name="connsiteX8" fmla="*/ 171995 w 2604198"/>
              <a:gd name="connsiteY8" fmla="*/ 151323 h 466651"/>
              <a:gd name="connsiteX9" fmla="*/ 0 w 2604198"/>
              <a:gd name="connsiteY9" fmla="*/ 0 h 466651"/>
              <a:gd name="connsiteX0" fmla="*/ 0 w 2604198"/>
              <a:gd name="connsiteY0" fmla="*/ 0 h 400498"/>
              <a:gd name="connsiteX1" fmla="*/ 2604198 w 2604198"/>
              <a:gd name="connsiteY1" fmla="*/ 0 h 400498"/>
              <a:gd name="connsiteX2" fmla="*/ 2596692 w 2604198"/>
              <a:gd name="connsiteY2" fmla="*/ 166275 h 400498"/>
              <a:gd name="connsiteX3" fmla="*/ 1950991 w 2604198"/>
              <a:gd name="connsiteY3" fmla="*/ 89548 h 400498"/>
              <a:gd name="connsiteX4" fmla="*/ 1461271 w 2604198"/>
              <a:gd name="connsiteY4" fmla="*/ 120009 h 400498"/>
              <a:gd name="connsiteX5" fmla="*/ 1053646 w 2604198"/>
              <a:gd name="connsiteY5" fmla="*/ 325450 h 400498"/>
              <a:gd name="connsiteX6" fmla="*/ 666966 w 2604198"/>
              <a:gd name="connsiteY6" fmla="*/ 400498 h 400498"/>
              <a:gd name="connsiteX7" fmla="*/ 423210 w 2604198"/>
              <a:gd name="connsiteY7" fmla="*/ 325217 h 400498"/>
              <a:gd name="connsiteX8" fmla="*/ 171995 w 2604198"/>
              <a:gd name="connsiteY8" fmla="*/ 151323 h 400498"/>
              <a:gd name="connsiteX9" fmla="*/ 0 w 2604198"/>
              <a:gd name="connsiteY9" fmla="*/ 0 h 400498"/>
              <a:gd name="connsiteX0" fmla="*/ 0 w 2604198"/>
              <a:gd name="connsiteY0" fmla="*/ 0 h 400498"/>
              <a:gd name="connsiteX1" fmla="*/ 2604198 w 2604198"/>
              <a:gd name="connsiteY1" fmla="*/ 0 h 400498"/>
              <a:gd name="connsiteX2" fmla="*/ 2596692 w 2604198"/>
              <a:gd name="connsiteY2" fmla="*/ 166275 h 400498"/>
              <a:gd name="connsiteX3" fmla="*/ 1950991 w 2604198"/>
              <a:gd name="connsiteY3" fmla="*/ 89548 h 400498"/>
              <a:gd name="connsiteX4" fmla="*/ 1461271 w 2604198"/>
              <a:gd name="connsiteY4" fmla="*/ 120009 h 400498"/>
              <a:gd name="connsiteX5" fmla="*/ 1263791 w 2604198"/>
              <a:gd name="connsiteY5" fmla="*/ 232836 h 400498"/>
              <a:gd name="connsiteX6" fmla="*/ 666966 w 2604198"/>
              <a:gd name="connsiteY6" fmla="*/ 400498 h 400498"/>
              <a:gd name="connsiteX7" fmla="*/ 423210 w 2604198"/>
              <a:gd name="connsiteY7" fmla="*/ 325217 h 400498"/>
              <a:gd name="connsiteX8" fmla="*/ 171995 w 2604198"/>
              <a:gd name="connsiteY8" fmla="*/ 151323 h 400498"/>
              <a:gd name="connsiteX9" fmla="*/ 0 w 2604198"/>
              <a:gd name="connsiteY9" fmla="*/ 0 h 400498"/>
              <a:gd name="connsiteX0" fmla="*/ 0 w 2604198"/>
              <a:gd name="connsiteY0" fmla="*/ 0 h 400498"/>
              <a:gd name="connsiteX1" fmla="*/ 2604198 w 2604198"/>
              <a:gd name="connsiteY1" fmla="*/ 0 h 400498"/>
              <a:gd name="connsiteX2" fmla="*/ 2596692 w 2604198"/>
              <a:gd name="connsiteY2" fmla="*/ 166275 h 400498"/>
              <a:gd name="connsiteX3" fmla="*/ 1950991 w 2604198"/>
              <a:gd name="connsiteY3" fmla="*/ 89548 h 400498"/>
              <a:gd name="connsiteX4" fmla="*/ 1653905 w 2604198"/>
              <a:gd name="connsiteY4" fmla="*/ 159700 h 400498"/>
              <a:gd name="connsiteX5" fmla="*/ 1263791 w 2604198"/>
              <a:gd name="connsiteY5" fmla="*/ 232836 h 400498"/>
              <a:gd name="connsiteX6" fmla="*/ 666966 w 2604198"/>
              <a:gd name="connsiteY6" fmla="*/ 400498 h 400498"/>
              <a:gd name="connsiteX7" fmla="*/ 423210 w 2604198"/>
              <a:gd name="connsiteY7" fmla="*/ 325217 h 400498"/>
              <a:gd name="connsiteX8" fmla="*/ 171995 w 2604198"/>
              <a:gd name="connsiteY8" fmla="*/ 151323 h 400498"/>
              <a:gd name="connsiteX9" fmla="*/ 0 w 2604198"/>
              <a:gd name="connsiteY9" fmla="*/ 0 h 400498"/>
              <a:gd name="connsiteX0" fmla="*/ 0 w 2604198"/>
              <a:gd name="connsiteY0" fmla="*/ 0 h 400498"/>
              <a:gd name="connsiteX1" fmla="*/ 2604198 w 2604198"/>
              <a:gd name="connsiteY1" fmla="*/ 0 h 400498"/>
              <a:gd name="connsiteX2" fmla="*/ 2596692 w 2604198"/>
              <a:gd name="connsiteY2" fmla="*/ 166275 h 400498"/>
              <a:gd name="connsiteX3" fmla="*/ 2161137 w 2604198"/>
              <a:gd name="connsiteY3" fmla="*/ 301235 h 400498"/>
              <a:gd name="connsiteX4" fmla="*/ 1653905 w 2604198"/>
              <a:gd name="connsiteY4" fmla="*/ 159700 h 400498"/>
              <a:gd name="connsiteX5" fmla="*/ 1263791 w 2604198"/>
              <a:gd name="connsiteY5" fmla="*/ 232836 h 400498"/>
              <a:gd name="connsiteX6" fmla="*/ 666966 w 2604198"/>
              <a:gd name="connsiteY6" fmla="*/ 400498 h 400498"/>
              <a:gd name="connsiteX7" fmla="*/ 423210 w 2604198"/>
              <a:gd name="connsiteY7" fmla="*/ 325217 h 400498"/>
              <a:gd name="connsiteX8" fmla="*/ 171995 w 2604198"/>
              <a:gd name="connsiteY8" fmla="*/ 151323 h 400498"/>
              <a:gd name="connsiteX9" fmla="*/ 0 w 2604198"/>
              <a:gd name="connsiteY9" fmla="*/ 0 h 400498"/>
              <a:gd name="connsiteX0" fmla="*/ 0 w 2604198"/>
              <a:gd name="connsiteY0" fmla="*/ 0 h 400498"/>
              <a:gd name="connsiteX1" fmla="*/ 2604198 w 2604198"/>
              <a:gd name="connsiteY1" fmla="*/ 0 h 400498"/>
              <a:gd name="connsiteX2" fmla="*/ 2596692 w 2604198"/>
              <a:gd name="connsiteY2" fmla="*/ 272119 h 400498"/>
              <a:gd name="connsiteX3" fmla="*/ 2161137 w 2604198"/>
              <a:gd name="connsiteY3" fmla="*/ 301235 h 400498"/>
              <a:gd name="connsiteX4" fmla="*/ 1653905 w 2604198"/>
              <a:gd name="connsiteY4" fmla="*/ 159700 h 400498"/>
              <a:gd name="connsiteX5" fmla="*/ 1263791 w 2604198"/>
              <a:gd name="connsiteY5" fmla="*/ 232836 h 400498"/>
              <a:gd name="connsiteX6" fmla="*/ 666966 w 2604198"/>
              <a:gd name="connsiteY6" fmla="*/ 400498 h 400498"/>
              <a:gd name="connsiteX7" fmla="*/ 423210 w 2604198"/>
              <a:gd name="connsiteY7" fmla="*/ 325217 h 400498"/>
              <a:gd name="connsiteX8" fmla="*/ 171995 w 2604198"/>
              <a:gd name="connsiteY8" fmla="*/ 151323 h 400498"/>
              <a:gd name="connsiteX9" fmla="*/ 0 w 2604198"/>
              <a:gd name="connsiteY9" fmla="*/ 0 h 400498"/>
              <a:gd name="connsiteX0" fmla="*/ 0 w 2876886"/>
              <a:gd name="connsiteY0" fmla="*/ 0 h 400498"/>
              <a:gd name="connsiteX1" fmla="*/ 2604198 w 2876886"/>
              <a:gd name="connsiteY1" fmla="*/ 0 h 400498"/>
              <a:gd name="connsiteX2" fmla="*/ 2876886 w 2876886"/>
              <a:gd name="connsiteY2" fmla="*/ 258888 h 400498"/>
              <a:gd name="connsiteX3" fmla="*/ 2161137 w 2876886"/>
              <a:gd name="connsiteY3" fmla="*/ 301235 h 400498"/>
              <a:gd name="connsiteX4" fmla="*/ 1653905 w 2876886"/>
              <a:gd name="connsiteY4" fmla="*/ 159700 h 400498"/>
              <a:gd name="connsiteX5" fmla="*/ 1263791 w 2876886"/>
              <a:gd name="connsiteY5" fmla="*/ 232836 h 400498"/>
              <a:gd name="connsiteX6" fmla="*/ 666966 w 2876886"/>
              <a:gd name="connsiteY6" fmla="*/ 400498 h 400498"/>
              <a:gd name="connsiteX7" fmla="*/ 423210 w 2876886"/>
              <a:gd name="connsiteY7" fmla="*/ 325217 h 400498"/>
              <a:gd name="connsiteX8" fmla="*/ 171995 w 2876886"/>
              <a:gd name="connsiteY8" fmla="*/ 151323 h 400498"/>
              <a:gd name="connsiteX9" fmla="*/ 0 w 2876886"/>
              <a:gd name="connsiteY9" fmla="*/ 0 h 400498"/>
              <a:gd name="connsiteX0" fmla="*/ 0 w 2876886"/>
              <a:gd name="connsiteY0" fmla="*/ 0 h 400498"/>
              <a:gd name="connsiteX1" fmla="*/ 2866880 w 2876886"/>
              <a:gd name="connsiteY1" fmla="*/ 0 h 400498"/>
              <a:gd name="connsiteX2" fmla="*/ 2876886 w 2876886"/>
              <a:gd name="connsiteY2" fmla="*/ 258888 h 400498"/>
              <a:gd name="connsiteX3" fmla="*/ 2161137 w 2876886"/>
              <a:gd name="connsiteY3" fmla="*/ 301235 h 400498"/>
              <a:gd name="connsiteX4" fmla="*/ 1653905 w 2876886"/>
              <a:gd name="connsiteY4" fmla="*/ 159700 h 400498"/>
              <a:gd name="connsiteX5" fmla="*/ 1263791 w 2876886"/>
              <a:gd name="connsiteY5" fmla="*/ 232836 h 400498"/>
              <a:gd name="connsiteX6" fmla="*/ 666966 w 2876886"/>
              <a:gd name="connsiteY6" fmla="*/ 400498 h 400498"/>
              <a:gd name="connsiteX7" fmla="*/ 423210 w 2876886"/>
              <a:gd name="connsiteY7" fmla="*/ 325217 h 400498"/>
              <a:gd name="connsiteX8" fmla="*/ 171995 w 2876886"/>
              <a:gd name="connsiteY8" fmla="*/ 151323 h 400498"/>
              <a:gd name="connsiteX9" fmla="*/ 0 w 2876886"/>
              <a:gd name="connsiteY9" fmla="*/ 0 h 400498"/>
              <a:gd name="connsiteX0" fmla="*/ 0 w 2754301"/>
              <a:gd name="connsiteY0" fmla="*/ 0 h 400498"/>
              <a:gd name="connsiteX1" fmla="*/ 2744295 w 2754301"/>
              <a:gd name="connsiteY1" fmla="*/ 0 h 400498"/>
              <a:gd name="connsiteX2" fmla="*/ 2754301 w 2754301"/>
              <a:gd name="connsiteY2" fmla="*/ 258888 h 400498"/>
              <a:gd name="connsiteX3" fmla="*/ 2038552 w 2754301"/>
              <a:gd name="connsiteY3" fmla="*/ 301235 h 400498"/>
              <a:gd name="connsiteX4" fmla="*/ 1531320 w 2754301"/>
              <a:gd name="connsiteY4" fmla="*/ 159700 h 400498"/>
              <a:gd name="connsiteX5" fmla="*/ 1141206 w 2754301"/>
              <a:gd name="connsiteY5" fmla="*/ 232836 h 400498"/>
              <a:gd name="connsiteX6" fmla="*/ 544381 w 2754301"/>
              <a:gd name="connsiteY6" fmla="*/ 400498 h 400498"/>
              <a:gd name="connsiteX7" fmla="*/ 300625 w 2754301"/>
              <a:gd name="connsiteY7" fmla="*/ 325217 h 400498"/>
              <a:gd name="connsiteX8" fmla="*/ 49410 w 2754301"/>
              <a:gd name="connsiteY8" fmla="*/ 151323 h 400498"/>
              <a:gd name="connsiteX9" fmla="*/ 0 w 2754301"/>
              <a:gd name="connsiteY9" fmla="*/ 0 h 400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54301" h="400498">
                <a:moveTo>
                  <a:pt x="0" y="0"/>
                </a:moveTo>
                <a:lnTo>
                  <a:pt x="2744295" y="0"/>
                </a:lnTo>
                <a:lnTo>
                  <a:pt x="2754301" y="258888"/>
                </a:lnTo>
                <a:lnTo>
                  <a:pt x="2038552" y="301235"/>
                </a:lnTo>
                <a:lnTo>
                  <a:pt x="1531320" y="159700"/>
                </a:lnTo>
                <a:lnTo>
                  <a:pt x="1141206" y="232836"/>
                </a:lnTo>
                <a:lnTo>
                  <a:pt x="544381" y="400498"/>
                </a:lnTo>
                <a:cubicBezTo>
                  <a:pt x="340544" y="353431"/>
                  <a:pt x="504462" y="372284"/>
                  <a:pt x="300625" y="325217"/>
                </a:cubicBezTo>
                <a:lnTo>
                  <a:pt x="49410" y="151323"/>
                </a:lnTo>
                <a:lnTo>
                  <a:pt x="0" y="0"/>
                </a:lnTo>
                <a:close/>
              </a:path>
            </a:pathLst>
          </a:custGeom>
          <a:solidFill>
            <a:srgbClr val="FF00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sz="2400" dirty="0">
              <a:solidFill>
                <a:prstClr val="white">
                  <a:lumMod val="85000"/>
                </a:prstClr>
              </a:solidFill>
              <a:latin typeface="Segoe Condensed" pitchFamily="34" charset="0"/>
            </a:endParaRPr>
          </a:p>
        </p:txBody>
      </p:sp>
      <p:sp>
        <p:nvSpPr>
          <p:cNvPr id="26" name="TextBox 25"/>
          <p:cNvSpPr txBox="1"/>
          <p:nvPr/>
        </p:nvSpPr>
        <p:spPr>
          <a:xfrm>
            <a:off x="304800" y="634425"/>
            <a:ext cx="3505200" cy="584775"/>
          </a:xfrm>
          <a:prstGeom prst="rect">
            <a:avLst/>
          </a:prstGeom>
          <a:noFill/>
        </p:spPr>
        <p:txBody>
          <a:bodyPr wrap="square" rtlCol="0">
            <a:spAutoFit/>
          </a:bodyPr>
          <a:lstStyle/>
          <a:p>
            <a:r>
              <a:rPr lang="en-US" sz="3200" dirty="0" smtClean="0">
                <a:solidFill>
                  <a:schemeClr val="bg1">
                    <a:lumMod val="95000"/>
                  </a:schemeClr>
                </a:solidFill>
                <a:latin typeface="Segoe UI Light" pitchFamily="34" charset="0"/>
              </a:rPr>
              <a:t>pressure drop</a:t>
            </a:r>
          </a:p>
        </p:txBody>
      </p:sp>
    </p:spTree>
    <p:extLst>
      <p:ext uri="{BB962C8B-B14F-4D97-AF65-F5344CB8AC3E}">
        <p14:creationId xmlns:p14="http://schemas.microsoft.com/office/powerpoint/2010/main" val="371613696"/>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p:cTn id="7" dur="1000" fill="hold"/>
                                        <p:tgtEl>
                                          <p:spTgt spid="26"/>
                                        </p:tgtEl>
                                        <p:attrNameLst>
                                          <p:attrName>ppt_w</p:attrName>
                                        </p:attrNameLst>
                                      </p:cBhvr>
                                      <p:tavLst>
                                        <p:tav tm="0">
                                          <p:val>
                                            <p:fltVal val="0"/>
                                          </p:val>
                                        </p:tav>
                                        <p:tav tm="100000">
                                          <p:val>
                                            <p:strVal val="#ppt_w"/>
                                          </p:val>
                                        </p:tav>
                                      </p:tavLst>
                                    </p:anim>
                                    <p:anim calcmode="lin" valueType="num">
                                      <p:cBhvr>
                                        <p:cTn id="8" dur="1000" fill="hold"/>
                                        <p:tgtEl>
                                          <p:spTgt spid="26"/>
                                        </p:tgtEl>
                                        <p:attrNameLst>
                                          <p:attrName>ppt_h</p:attrName>
                                        </p:attrNameLst>
                                      </p:cBhvr>
                                      <p:tavLst>
                                        <p:tav tm="0">
                                          <p:val>
                                            <p:fltVal val="0"/>
                                          </p:val>
                                        </p:tav>
                                        <p:tav tm="100000">
                                          <p:val>
                                            <p:strVal val="#ppt_h"/>
                                          </p:val>
                                        </p:tav>
                                      </p:tavLst>
                                    </p:anim>
                                    <p:anim calcmode="lin" valueType="num">
                                      <p:cBhvr>
                                        <p:cTn id="9" dur="1000" fill="hold"/>
                                        <p:tgtEl>
                                          <p:spTgt spid="26"/>
                                        </p:tgtEl>
                                        <p:attrNameLst>
                                          <p:attrName>style.rotation</p:attrName>
                                        </p:attrNameLst>
                                      </p:cBhvr>
                                      <p:tavLst>
                                        <p:tav tm="0">
                                          <p:val>
                                            <p:fltVal val="90"/>
                                          </p:val>
                                        </p:tav>
                                        <p:tav tm="100000">
                                          <p:val>
                                            <p:fltVal val="0"/>
                                          </p:val>
                                        </p:tav>
                                      </p:tavLst>
                                    </p:anim>
                                    <p:animEffect transition="in" filter="fade">
                                      <p:cBhvr>
                                        <p:cTn id="10" dur="1000"/>
                                        <p:tgtEl>
                                          <p:spTgt spid="26"/>
                                        </p:tgtEl>
                                      </p:cBhvr>
                                    </p:animEffect>
                                  </p:childTnLst>
                                </p:cTn>
                              </p:par>
                            </p:childTnLst>
                          </p:cTn>
                        </p:par>
                        <p:par>
                          <p:cTn id="11" fill="hold">
                            <p:stCondLst>
                              <p:cond delay="1000"/>
                            </p:stCondLst>
                            <p:childTnLst>
                              <p:par>
                                <p:cTn id="12" presetID="22" presetClass="entr" presetSubtype="1" fill="hold" grpId="0" nodeType="after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wipe(up)">
                                      <p:cBhvr>
                                        <p:cTn id="14" dur="500"/>
                                        <p:tgtEl>
                                          <p:spTgt spid="17"/>
                                        </p:tgtEl>
                                      </p:cBhvr>
                                    </p:animEffect>
                                  </p:childTnLst>
                                </p:cTn>
                              </p:par>
                            </p:childTnLst>
                          </p:cTn>
                        </p:par>
                        <p:par>
                          <p:cTn id="15" fill="hold">
                            <p:stCondLst>
                              <p:cond delay="1500"/>
                            </p:stCondLst>
                            <p:childTnLst>
                              <p:par>
                                <p:cTn id="16" presetID="22" presetClass="entr" presetSubtype="1" fill="hold" grpId="0" nodeType="after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wipe(up)">
                                      <p:cBhvr>
                                        <p:cTn id="18" dur="500"/>
                                        <p:tgtEl>
                                          <p:spTgt spid="18"/>
                                        </p:tgtEl>
                                      </p:cBhvr>
                                    </p:animEffect>
                                  </p:childTnLst>
                                </p:cTn>
                              </p:par>
                            </p:childTnLst>
                          </p:cTn>
                        </p:par>
                        <p:par>
                          <p:cTn id="19" fill="hold">
                            <p:stCondLst>
                              <p:cond delay="2000"/>
                            </p:stCondLst>
                            <p:childTnLst>
                              <p:par>
                                <p:cTn id="20" presetID="22" presetClass="entr" presetSubtype="1" fill="hold" grpId="0" nodeType="after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wipe(up)">
                                      <p:cBhvr>
                                        <p:cTn id="22" dur="500"/>
                                        <p:tgtEl>
                                          <p:spTgt spid="20"/>
                                        </p:tgtEl>
                                      </p:cBhvr>
                                    </p:animEffect>
                                  </p:childTnLst>
                                </p:cTn>
                              </p:par>
                            </p:childTnLst>
                          </p:cTn>
                        </p:par>
                        <p:par>
                          <p:cTn id="23" fill="hold">
                            <p:stCondLst>
                              <p:cond delay="2500"/>
                            </p:stCondLst>
                            <p:childTnLst>
                              <p:par>
                                <p:cTn id="24" presetID="22" presetClass="entr" presetSubtype="1" fill="hold" grpId="0" nodeType="after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wipe(up)">
                                      <p:cBhvr>
                                        <p:cTn id="2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20" grpId="0" animBg="1"/>
      <p:bldP spid="21" grpId="0" animBg="1"/>
      <p:bldP spid="26" grpId="0"/>
    </p:bldLst>
  </p:timing>
</p:sld>
</file>

<file path=ppt/slides/slide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pic>
        <p:nvPicPr>
          <p:cNvPr id="4" name="Picture 5"/>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11658600" y="152400"/>
            <a:ext cx="11808997" cy="891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0" name="Picture 2" descr="C:\research\talks\Pervasive2011-HydroSense2.0\Images\WaterUtility\Water_Reservoir.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
            <a:ext cx="10872989" cy="8153401"/>
          </a:xfrm>
          <a:prstGeom prst="rect">
            <a:avLst/>
          </a:prstGeom>
          <a:noFill/>
          <a:extLst>
            <a:ext uri="{909E8E84-426E-40DD-AFC4-6F175D3DCCD1}">
              <a14:hiddenFill xmlns:a14="http://schemas.microsoft.com/office/drawing/2010/main">
                <a:solidFill>
                  <a:srgbClr val="FFFFFF"/>
                </a:solidFill>
              </a14:hiddenFill>
            </a:ext>
          </a:extLst>
        </p:spPr>
      </p:pic>
      <p:sp>
        <p:nvSpPr>
          <p:cNvPr id="6" name="Right Arrow 5"/>
          <p:cNvSpPr/>
          <p:nvPr/>
        </p:nvSpPr>
        <p:spPr>
          <a:xfrm>
            <a:off x="-773761" y="406413"/>
            <a:ext cx="96520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7"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b="1" dirty="0" smtClean="0">
                <a:solidFill>
                  <a:prstClr val="white"/>
                </a:solidFill>
                <a:latin typeface="Segoe UI Semibold" pitchFamily="34" charset="0"/>
                <a:ea typeface="Segoe UI" pitchFamily="34" charset="0"/>
                <a:cs typeface="Segoe UI" pitchFamily="34" charset="0"/>
              </a:rPr>
              <a:t>water </a:t>
            </a:r>
            <a:r>
              <a:rPr lang="en-US" sz="5400" dirty="0" smtClean="0">
                <a:solidFill>
                  <a:prstClr val="white"/>
                </a:solidFill>
                <a:latin typeface="Segoe UI Light" pitchFamily="34" charset="0"/>
                <a:ea typeface="Segoe UI" pitchFamily="34" charset="0"/>
                <a:cs typeface="Segoe UI" pitchFamily="34" charset="0"/>
              </a:rPr>
              <a:t>resource management</a:t>
            </a:r>
            <a:endParaRPr lang="en-US" sz="7200" dirty="0">
              <a:solidFill>
                <a:prstClr val="white"/>
              </a:solidFill>
              <a:latin typeface="Segoe UI Light" pitchFamily="34" charset="0"/>
              <a:ea typeface="Segoe UI" pitchFamily="34" charset="0"/>
              <a:cs typeface="Segoe UI" pitchFamily="34" charset="0"/>
            </a:endParaRPr>
          </a:p>
        </p:txBody>
      </p:sp>
      <p:sp>
        <p:nvSpPr>
          <p:cNvPr id="5" name="TextBox 4"/>
          <p:cNvSpPr txBox="1"/>
          <p:nvPr/>
        </p:nvSpPr>
        <p:spPr>
          <a:xfrm>
            <a:off x="-2514600" y="4191000"/>
            <a:ext cx="184731" cy="646331"/>
          </a:xfrm>
          <a:prstGeom prst="rect">
            <a:avLst/>
          </a:prstGeom>
          <a:noFill/>
        </p:spPr>
        <p:txBody>
          <a:bodyPr wrap="none" rtlCol="0">
            <a:spAutoFit/>
          </a:bodyPr>
          <a:lstStyle/>
          <a:p>
            <a:endParaRPr lang="en-US" sz="3600" dirty="0" smtClean="0">
              <a:solidFill>
                <a:schemeClr val="bg1">
                  <a:lumMod val="95000"/>
                </a:schemeClr>
              </a:solidFill>
              <a:latin typeface="Segoe UI Semibold" pitchFamily="34" charset="0"/>
            </a:endParaRPr>
          </a:p>
        </p:txBody>
      </p:sp>
    </p:spTree>
    <p:extLst>
      <p:ext uri="{BB962C8B-B14F-4D97-AF65-F5344CB8AC3E}">
        <p14:creationId xmlns:p14="http://schemas.microsoft.com/office/powerpoint/2010/main" val="32273008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signal features</a:t>
            </a:r>
            <a:endParaRPr lang="en-US" sz="7200" dirty="0">
              <a:solidFill>
                <a:schemeClr val="bg1"/>
              </a:solidFill>
              <a:latin typeface="Segoe UI Light" pitchFamily="34" charset="0"/>
              <a:ea typeface="Segoe UI" pitchFamily="34" charset="0"/>
              <a:cs typeface="Segoe UI" pitchFamily="34" charset="0"/>
            </a:endParaRPr>
          </a:p>
        </p:txBody>
      </p:sp>
      <p:grpSp>
        <p:nvGrpSpPr>
          <p:cNvPr id="23" name="Group 22"/>
          <p:cNvGrpSpPr/>
          <p:nvPr/>
        </p:nvGrpSpPr>
        <p:grpSpPr>
          <a:xfrm>
            <a:off x="22461" y="3442903"/>
            <a:ext cx="3108960" cy="1920875"/>
            <a:chOff x="13106400" y="217027"/>
            <a:chExt cx="3481387" cy="1920875"/>
          </a:xfrm>
        </p:grpSpPr>
        <p:pic>
          <p:nvPicPr>
            <p:cNvPr id="1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TextBox 43"/>
            <p:cNvSpPr txBox="1"/>
            <p:nvPr/>
          </p:nvSpPr>
          <p:spPr>
            <a:xfrm rot="5400000">
              <a:off x="13924056" y="975480"/>
              <a:ext cx="412278" cy="938609"/>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sp>
        <p:nvSpPr>
          <p:cNvPr id="34" name="TextBox 33"/>
          <p:cNvSpPr txBox="1"/>
          <p:nvPr/>
        </p:nvSpPr>
        <p:spPr>
          <a:xfrm rot="5400000">
            <a:off x="5293668" y="4206639"/>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nvGrpSpPr>
          <p:cNvPr id="4" name="Group 3"/>
          <p:cNvGrpSpPr/>
          <p:nvPr/>
        </p:nvGrpSpPr>
        <p:grpSpPr>
          <a:xfrm>
            <a:off x="6111240" y="3451137"/>
            <a:ext cx="3108960" cy="3429357"/>
            <a:chOff x="6111240" y="3451137"/>
            <a:chExt cx="3108960" cy="3429357"/>
          </a:xfrm>
        </p:grpSpPr>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1240" y="3451137"/>
              <a:ext cx="3108960" cy="3429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TextBox 34"/>
            <p:cNvSpPr txBox="1"/>
            <p:nvPr/>
          </p:nvSpPr>
          <p:spPr>
            <a:xfrm rot="5400000">
              <a:off x="6815038" y="5660906"/>
              <a:ext cx="461665" cy="838200"/>
            </a:xfrm>
            <a:prstGeom prst="rect">
              <a:avLst/>
            </a:prstGeom>
            <a:noFill/>
            <a:ln>
              <a:noFill/>
            </a:ln>
          </p:spPr>
          <p:txBody>
            <a:bodyPr vert="vert270" wrap="square" rtlCol="0">
              <a:spAutoFit/>
            </a:bodyPr>
            <a:lstStyle/>
            <a:p>
              <a:pPr algn="ctr"/>
              <a:r>
                <a:rPr lang="en-US" dirty="0" smtClean="0">
                  <a:solidFill>
                    <a:schemeClr val="bg1"/>
                  </a:solidFill>
                </a:rPr>
                <a:t>bath</a:t>
              </a:r>
              <a:endParaRPr lang="en-US" dirty="0">
                <a:solidFill>
                  <a:schemeClr val="bg1"/>
                </a:solidFill>
              </a:endParaRPr>
            </a:p>
          </p:txBody>
        </p:sp>
      </p:grpSp>
      <p:grpSp>
        <p:nvGrpSpPr>
          <p:cNvPr id="3" name="Group 2"/>
          <p:cNvGrpSpPr/>
          <p:nvPr/>
        </p:nvGrpSpPr>
        <p:grpSpPr>
          <a:xfrm>
            <a:off x="2895601" y="3424504"/>
            <a:ext cx="3108960" cy="2468880"/>
            <a:chOff x="2895601" y="3314142"/>
            <a:chExt cx="3108960" cy="2468880"/>
          </a:xfrm>
        </p:grpSpPr>
        <p:pic>
          <p:nvPicPr>
            <p:cNvPr id="1029"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95601" y="3314142"/>
              <a:ext cx="3108960" cy="2468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rot="5400000">
              <a:off x="3515730" y="4393305"/>
              <a:ext cx="461665" cy="1581056"/>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22" name="TextBox 21"/>
          <p:cNvSpPr txBox="1"/>
          <p:nvPr/>
        </p:nvSpPr>
        <p:spPr>
          <a:xfrm>
            <a:off x="304800" y="634425"/>
            <a:ext cx="4648200" cy="584775"/>
          </a:xfrm>
          <a:prstGeom prst="rect">
            <a:avLst/>
          </a:prstGeom>
          <a:noFill/>
        </p:spPr>
        <p:txBody>
          <a:bodyPr wrap="square" rtlCol="0">
            <a:spAutoFit/>
          </a:bodyPr>
          <a:lstStyle/>
          <a:p>
            <a:r>
              <a:rPr lang="en-US" sz="3200" dirty="0" smtClean="0">
                <a:solidFill>
                  <a:schemeClr val="bg1">
                    <a:lumMod val="95000"/>
                  </a:schemeClr>
                </a:solidFill>
                <a:latin typeface="Segoe UI Light" pitchFamily="34" charset="0"/>
              </a:rPr>
              <a:t>resonance tracking</a:t>
            </a:r>
          </a:p>
        </p:txBody>
      </p:sp>
      <p:pic>
        <p:nvPicPr>
          <p:cNvPr id="2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3540" y="1355725"/>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TextBox 25"/>
          <p:cNvSpPr txBox="1"/>
          <p:nvPr/>
        </p:nvSpPr>
        <p:spPr>
          <a:xfrm>
            <a:off x="381000" y="145798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2" name="Rectangle 1"/>
          <p:cNvSpPr/>
          <p:nvPr/>
        </p:nvSpPr>
        <p:spPr>
          <a:xfrm>
            <a:off x="517635" y="3962400"/>
            <a:ext cx="513693" cy="663339"/>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97928"/>
              <a:gd name="connsiteY0" fmla="*/ 0 h 663339"/>
              <a:gd name="connsiteX1" fmla="*/ 434865 w 497928"/>
              <a:gd name="connsiteY1" fmla="*/ 346841 h 663339"/>
              <a:gd name="connsiteX2" fmla="*/ 497928 w 497928"/>
              <a:gd name="connsiteY2" fmla="*/ 663339 h 663339"/>
              <a:gd name="connsiteX3" fmla="*/ 0 w 497928"/>
              <a:gd name="connsiteY3" fmla="*/ 442622 h 663339"/>
              <a:gd name="connsiteX4" fmla="*/ 0 w 497928"/>
              <a:gd name="connsiteY4" fmla="*/ 0 h 663339"/>
              <a:gd name="connsiteX0" fmla="*/ 0 w 513693"/>
              <a:gd name="connsiteY0" fmla="*/ 0 h 663339"/>
              <a:gd name="connsiteX1" fmla="*/ 513693 w 513693"/>
              <a:gd name="connsiteY1" fmla="*/ 488731 h 663339"/>
              <a:gd name="connsiteX2" fmla="*/ 497928 w 513693"/>
              <a:gd name="connsiteY2" fmla="*/ 663339 h 663339"/>
              <a:gd name="connsiteX3" fmla="*/ 0 w 513693"/>
              <a:gd name="connsiteY3" fmla="*/ 442622 h 663339"/>
              <a:gd name="connsiteX4" fmla="*/ 0 w 513693"/>
              <a:gd name="connsiteY4" fmla="*/ 0 h 663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3693" h="663339">
                <a:moveTo>
                  <a:pt x="0" y="0"/>
                </a:moveTo>
                <a:lnTo>
                  <a:pt x="513693" y="488731"/>
                </a:lnTo>
                <a:lnTo>
                  <a:pt x="497928" y="663339"/>
                </a:lnTo>
                <a:lnTo>
                  <a:pt x="0" y="442622"/>
                </a:lnTo>
                <a:lnTo>
                  <a:pt x="0"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1"/>
          <p:cNvSpPr/>
          <p:nvPr/>
        </p:nvSpPr>
        <p:spPr>
          <a:xfrm>
            <a:off x="3415096" y="3807032"/>
            <a:ext cx="419100" cy="1341257"/>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34865"/>
              <a:gd name="connsiteY0" fmla="*/ 0 h 884057"/>
              <a:gd name="connsiteX1" fmla="*/ 434865 w 434865"/>
              <a:gd name="connsiteY1" fmla="*/ 346841 h 884057"/>
              <a:gd name="connsiteX2" fmla="*/ 214148 w 434865"/>
              <a:gd name="connsiteY2" fmla="*/ 884057 h 884057"/>
              <a:gd name="connsiteX3" fmla="*/ 0 w 434865"/>
              <a:gd name="connsiteY3" fmla="*/ 442622 h 884057"/>
              <a:gd name="connsiteX4" fmla="*/ 0 w 434865"/>
              <a:gd name="connsiteY4" fmla="*/ 0 h 884057"/>
              <a:gd name="connsiteX0" fmla="*/ 0 w 434865"/>
              <a:gd name="connsiteY0" fmla="*/ 0 h 884057"/>
              <a:gd name="connsiteX1" fmla="*/ 434865 w 434865"/>
              <a:gd name="connsiteY1" fmla="*/ 346841 h 884057"/>
              <a:gd name="connsiteX2" fmla="*/ 214148 w 434865"/>
              <a:gd name="connsiteY2" fmla="*/ 884057 h 884057"/>
              <a:gd name="connsiteX3" fmla="*/ 15766 w 434865"/>
              <a:gd name="connsiteY3" fmla="*/ 332264 h 884057"/>
              <a:gd name="connsiteX4" fmla="*/ 0 w 434865"/>
              <a:gd name="connsiteY4" fmla="*/ 0 h 884057"/>
              <a:gd name="connsiteX0" fmla="*/ 0 w 592520"/>
              <a:gd name="connsiteY0" fmla="*/ 0 h 1213944"/>
              <a:gd name="connsiteX1" fmla="*/ 592520 w 592520"/>
              <a:gd name="connsiteY1" fmla="*/ 1213944 h 1213944"/>
              <a:gd name="connsiteX2" fmla="*/ 214148 w 592520"/>
              <a:gd name="connsiteY2" fmla="*/ 884057 h 1213944"/>
              <a:gd name="connsiteX3" fmla="*/ 15766 w 592520"/>
              <a:gd name="connsiteY3" fmla="*/ 332264 h 1213944"/>
              <a:gd name="connsiteX4" fmla="*/ 0 w 592520"/>
              <a:gd name="connsiteY4" fmla="*/ 0 h 1213944"/>
              <a:gd name="connsiteX0" fmla="*/ 0 w 592520"/>
              <a:gd name="connsiteY0" fmla="*/ 0 h 1341257"/>
              <a:gd name="connsiteX1" fmla="*/ 592520 w 592520"/>
              <a:gd name="connsiteY1" fmla="*/ 1213944 h 1341257"/>
              <a:gd name="connsiteX2" fmla="*/ 403335 w 592520"/>
              <a:gd name="connsiteY2" fmla="*/ 1341257 h 1341257"/>
              <a:gd name="connsiteX3" fmla="*/ 15766 w 592520"/>
              <a:gd name="connsiteY3" fmla="*/ 332264 h 1341257"/>
              <a:gd name="connsiteX4" fmla="*/ 0 w 592520"/>
              <a:gd name="connsiteY4" fmla="*/ 0 h 1341257"/>
              <a:gd name="connsiteX0" fmla="*/ 0 w 592520"/>
              <a:gd name="connsiteY0" fmla="*/ 0 h 1341257"/>
              <a:gd name="connsiteX1" fmla="*/ 592520 w 592520"/>
              <a:gd name="connsiteY1" fmla="*/ 1213944 h 1341257"/>
              <a:gd name="connsiteX2" fmla="*/ 403335 w 592520"/>
              <a:gd name="connsiteY2" fmla="*/ 1341257 h 1341257"/>
              <a:gd name="connsiteX3" fmla="*/ 31532 w 592520"/>
              <a:gd name="connsiteY3" fmla="*/ 552981 h 1341257"/>
              <a:gd name="connsiteX4" fmla="*/ 0 w 592520"/>
              <a:gd name="connsiteY4" fmla="*/ 0 h 1341257"/>
              <a:gd name="connsiteX0" fmla="*/ 0 w 419100"/>
              <a:gd name="connsiteY0" fmla="*/ 0 h 1341257"/>
              <a:gd name="connsiteX1" fmla="*/ 419100 w 419100"/>
              <a:gd name="connsiteY1" fmla="*/ 1166648 h 1341257"/>
              <a:gd name="connsiteX2" fmla="*/ 403335 w 419100"/>
              <a:gd name="connsiteY2" fmla="*/ 1341257 h 1341257"/>
              <a:gd name="connsiteX3" fmla="*/ 31532 w 419100"/>
              <a:gd name="connsiteY3" fmla="*/ 552981 h 1341257"/>
              <a:gd name="connsiteX4" fmla="*/ 0 w 419100"/>
              <a:gd name="connsiteY4" fmla="*/ 0 h 1341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1341257">
                <a:moveTo>
                  <a:pt x="0" y="0"/>
                </a:moveTo>
                <a:lnTo>
                  <a:pt x="419100" y="1166648"/>
                </a:lnTo>
                <a:lnTo>
                  <a:pt x="403335" y="1341257"/>
                </a:lnTo>
                <a:lnTo>
                  <a:pt x="31532" y="552981"/>
                </a:lnTo>
                <a:lnTo>
                  <a:pt x="0"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1"/>
          <p:cNvSpPr/>
          <p:nvPr/>
        </p:nvSpPr>
        <p:spPr>
          <a:xfrm>
            <a:off x="6699684" y="3563995"/>
            <a:ext cx="631281" cy="2460608"/>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34865"/>
              <a:gd name="connsiteY0" fmla="*/ 0 h 2034939"/>
              <a:gd name="connsiteX1" fmla="*/ 434865 w 434865"/>
              <a:gd name="connsiteY1" fmla="*/ 346841 h 2034939"/>
              <a:gd name="connsiteX2" fmla="*/ 182617 w 434865"/>
              <a:gd name="connsiteY2" fmla="*/ 2034939 h 2034939"/>
              <a:gd name="connsiteX3" fmla="*/ 0 w 434865"/>
              <a:gd name="connsiteY3" fmla="*/ 442622 h 2034939"/>
              <a:gd name="connsiteX4" fmla="*/ 0 w 434865"/>
              <a:gd name="connsiteY4" fmla="*/ 0 h 2034939"/>
              <a:gd name="connsiteX0" fmla="*/ 0 w 434865"/>
              <a:gd name="connsiteY0" fmla="*/ 0 h 2034939"/>
              <a:gd name="connsiteX1" fmla="*/ 434865 w 434865"/>
              <a:gd name="connsiteY1" fmla="*/ 346841 h 2034939"/>
              <a:gd name="connsiteX2" fmla="*/ 347502 w 434865"/>
              <a:gd name="connsiteY2" fmla="*/ 913412 h 2034939"/>
              <a:gd name="connsiteX3" fmla="*/ 182617 w 434865"/>
              <a:gd name="connsiteY3" fmla="*/ 2034939 h 2034939"/>
              <a:gd name="connsiteX4" fmla="*/ 0 w 434865"/>
              <a:gd name="connsiteY4" fmla="*/ 442622 h 2034939"/>
              <a:gd name="connsiteX5" fmla="*/ 0 w 434865"/>
              <a:gd name="connsiteY5" fmla="*/ 0 h 2034939"/>
              <a:gd name="connsiteX0" fmla="*/ 0 w 536688"/>
              <a:gd name="connsiteY0" fmla="*/ 0 h 2034939"/>
              <a:gd name="connsiteX1" fmla="*/ 434865 w 536688"/>
              <a:gd name="connsiteY1" fmla="*/ 346841 h 2034939"/>
              <a:gd name="connsiteX2" fmla="*/ 536688 w 536688"/>
              <a:gd name="connsiteY2" fmla="*/ 1796281 h 2034939"/>
              <a:gd name="connsiteX3" fmla="*/ 182617 w 536688"/>
              <a:gd name="connsiteY3" fmla="*/ 2034939 h 2034939"/>
              <a:gd name="connsiteX4" fmla="*/ 0 w 536688"/>
              <a:gd name="connsiteY4" fmla="*/ 442622 h 2034939"/>
              <a:gd name="connsiteX5" fmla="*/ 0 w 536688"/>
              <a:gd name="connsiteY5" fmla="*/ 0 h 2034939"/>
              <a:gd name="connsiteX0" fmla="*/ 0 w 536688"/>
              <a:gd name="connsiteY0" fmla="*/ 0 h 2034939"/>
              <a:gd name="connsiteX1" fmla="*/ 371803 w 536688"/>
              <a:gd name="connsiteY1" fmla="*/ 693683 h 2034939"/>
              <a:gd name="connsiteX2" fmla="*/ 536688 w 536688"/>
              <a:gd name="connsiteY2" fmla="*/ 1796281 h 2034939"/>
              <a:gd name="connsiteX3" fmla="*/ 182617 w 536688"/>
              <a:gd name="connsiteY3" fmla="*/ 2034939 h 2034939"/>
              <a:gd name="connsiteX4" fmla="*/ 0 w 536688"/>
              <a:gd name="connsiteY4" fmla="*/ 442622 h 2034939"/>
              <a:gd name="connsiteX5" fmla="*/ 0 w 536688"/>
              <a:gd name="connsiteY5" fmla="*/ 0 h 2034939"/>
              <a:gd name="connsiteX0" fmla="*/ 94593 w 536688"/>
              <a:gd name="connsiteY0" fmla="*/ 0 h 2192594"/>
              <a:gd name="connsiteX1" fmla="*/ 371803 w 536688"/>
              <a:gd name="connsiteY1" fmla="*/ 851338 h 2192594"/>
              <a:gd name="connsiteX2" fmla="*/ 536688 w 536688"/>
              <a:gd name="connsiteY2" fmla="*/ 1953936 h 2192594"/>
              <a:gd name="connsiteX3" fmla="*/ 182617 w 536688"/>
              <a:gd name="connsiteY3" fmla="*/ 2192594 h 2192594"/>
              <a:gd name="connsiteX4" fmla="*/ 0 w 536688"/>
              <a:gd name="connsiteY4" fmla="*/ 600277 h 2192594"/>
              <a:gd name="connsiteX5" fmla="*/ 94593 w 536688"/>
              <a:gd name="connsiteY5" fmla="*/ 0 h 2192594"/>
              <a:gd name="connsiteX0" fmla="*/ 94593 w 536688"/>
              <a:gd name="connsiteY0" fmla="*/ 0 h 2192594"/>
              <a:gd name="connsiteX1" fmla="*/ 536688 w 536688"/>
              <a:gd name="connsiteY1" fmla="*/ 1953936 h 2192594"/>
              <a:gd name="connsiteX2" fmla="*/ 182617 w 536688"/>
              <a:gd name="connsiteY2" fmla="*/ 2192594 h 2192594"/>
              <a:gd name="connsiteX3" fmla="*/ 0 w 536688"/>
              <a:gd name="connsiteY3" fmla="*/ 600277 h 2192594"/>
              <a:gd name="connsiteX4" fmla="*/ 94593 w 536688"/>
              <a:gd name="connsiteY4" fmla="*/ 0 h 2192594"/>
              <a:gd name="connsiteX0" fmla="*/ 126124 w 568219"/>
              <a:gd name="connsiteY0" fmla="*/ 0 h 2192594"/>
              <a:gd name="connsiteX1" fmla="*/ 568219 w 568219"/>
              <a:gd name="connsiteY1" fmla="*/ 1953936 h 2192594"/>
              <a:gd name="connsiteX2" fmla="*/ 214148 w 568219"/>
              <a:gd name="connsiteY2" fmla="*/ 2192594 h 2192594"/>
              <a:gd name="connsiteX3" fmla="*/ 0 w 568219"/>
              <a:gd name="connsiteY3" fmla="*/ 679104 h 2192594"/>
              <a:gd name="connsiteX4" fmla="*/ 126124 w 568219"/>
              <a:gd name="connsiteY4" fmla="*/ 0 h 2192594"/>
              <a:gd name="connsiteX0" fmla="*/ 126124 w 568219"/>
              <a:gd name="connsiteY0" fmla="*/ 0 h 2460608"/>
              <a:gd name="connsiteX1" fmla="*/ 568219 w 568219"/>
              <a:gd name="connsiteY1" fmla="*/ 1953936 h 2460608"/>
              <a:gd name="connsiteX2" fmla="*/ 560989 w 568219"/>
              <a:gd name="connsiteY2" fmla="*/ 2460608 h 2460608"/>
              <a:gd name="connsiteX3" fmla="*/ 0 w 568219"/>
              <a:gd name="connsiteY3" fmla="*/ 679104 h 2460608"/>
              <a:gd name="connsiteX4" fmla="*/ 126124 w 568219"/>
              <a:gd name="connsiteY4" fmla="*/ 0 h 2460608"/>
              <a:gd name="connsiteX0" fmla="*/ 126124 w 694343"/>
              <a:gd name="connsiteY0" fmla="*/ 0 h 2460608"/>
              <a:gd name="connsiteX1" fmla="*/ 694343 w 694343"/>
              <a:gd name="connsiteY1" fmla="*/ 2221950 h 2460608"/>
              <a:gd name="connsiteX2" fmla="*/ 560989 w 694343"/>
              <a:gd name="connsiteY2" fmla="*/ 2460608 h 2460608"/>
              <a:gd name="connsiteX3" fmla="*/ 0 w 694343"/>
              <a:gd name="connsiteY3" fmla="*/ 679104 h 2460608"/>
              <a:gd name="connsiteX4" fmla="*/ 126124 w 694343"/>
              <a:gd name="connsiteY4" fmla="*/ 0 h 2460608"/>
              <a:gd name="connsiteX0" fmla="*/ 63062 w 631281"/>
              <a:gd name="connsiteY0" fmla="*/ 0 h 2460608"/>
              <a:gd name="connsiteX1" fmla="*/ 631281 w 631281"/>
              <a:gd name="connsiteY1" fmla="*/ 2221950 h 2460608"/>
              <a:gd name="connsiteX2" fmla="*/ 497927 w 631281"/>
              <a:gd name="connsiteY2" fmla="*/ 2460608 h 2460608"/>
              <a:gd name="connsiteX3" fmla="*/ 0 w 631281"/>
              <a:gd name="connsiteY3" fmla="*/ 1530442 h 2460608"/>
              <a:gd name="connsiteX4" fmla="*/ 63062 w 631281"/>
              <a:gd name="connsiteY4" fmla="*/ 0 h 2460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281" h="2460608">
                <a:moveTo>
                  <a:pt x="63062" y="0"/>
                </a:moveTo>
                <a:lnTo>
                  <a:pt x="631281" y="2221950"/>
                </a:lnTo>
                <a:lnTo>
                  <a:pt x="497927" y="2460608"/>
                </a:lnTo>
                <a:lnTo>
                  <a:pt x="0" y="1530442"/>
                </a:lnTo>
                <a:lnTo>
                  <a:pt x="63062"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1"/>
          <p:cNvSpPr/>
          <p:nvPr/>
        </p:nvSpPr>
        <p:spPr>
          <a:xfrm>
            <a:off x="905203" y="1652824"/>
            <a:ext cx="340272" cy="962884"/>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34865"/>
              <a:gd name="connsiteY0" fmla="*/ 0 h 931353"/>
              <a:gd name="connsiteX1" fmla="*/ 434865 w 434865"/>
              <a:gd name="connsiteY1" fmla="*/ 346841 h 931353"/>
              <a:gd name="connsiteX2" fmla="*/ 356038 w 434865"/>
              <a:gd name="connsiteY2" fmla="*/ 931353 h 931353"/>
              <a:gd name="connsiteX3" fmla="*/ 0 w 434865"/>
              <a:gd name="connsiteY3" fmla="*/ 442622 h 931353"/>
              <a:gd name="connsiteX4" fmla="*/ 0 w 434865"/>
              <a:gd name="connsiteY4" fmla="*/ 0 h 931353"/>
              <a:gd name="connsiteX0" fmla="*/ 15766 w 450631"/>
              <a:gd name="connsiteY0" fmla="*/ 0 h 962884"/>
              <a:gd name="connsiteX1" fmla="*/ 450631 w 450631"/>
              <a:gd name="connsiteY1" fmla="*/ 346841 h 962884"/>
              <a:gd name="connsiteX2" fmla="*/ 371804 w 450631"/>
              <a:gd name="connsiteY2" fmla="*/ 931353 h 962884"/>
              <a:gd name="connsiteX3" fmla="*/ 0 w 450631"/>
              <a:gd name="connsiteY3" fmla="*/ 962884 h 962884"/>
              <a:gd name="connsiteX4" fmla="*/ 15766 w 450631"/>
              <a:gd name="connsiteY4" fmla="*/ 0 h 962884"/>
              <a:gd name="connsiteX0" fmla="*/ 15766 w 371804"/>
              <a:gd name="connsiteY0" fmla="*/ 0 h 962884"/>
              <a:gd name="connsiteX1" fmla="*/ 340272 w 371804"/>
              <a:gd name="connsiteY1" fmla="*/ 677917 h 962884"/>
              <a:gd name="connsiteX2" fmla="*/ 371804 w 371804"/>
              <a:gd name="connsiteY2" fmla="*/ 931353 h 962884"/>
              <a:gd name="connsiteX3" fmla="*/ 0 w 371804"/>
              <a:gd name="connsiteY3" fmla="*/ 962884 h 962884"/>
              <a:gd name="connsiteX4" fmla="*/ 15766 w 371804"/>
              <a:gd name="connsiteY4" fmla="*/ 0 h 962884"/>
              <a:gd name="connsiteX0" fmla="*/ 15766 w 340272"/>
              <a:gd name="connsiteY0" fmla="*/ 0 h 962884"/>
              <a:gd name="connsiteX1" fmla="*/ 340272 w 340272"/>
              <a:gd name="connsiteY1" fmla="*/ 677917 h 962884"/>
              <a:gd name="connsiteX2" fmla="*/ 308742 w 340272"/>
              <a:gd name="connsiteY2" fmla="*/ 852526 h 962884"/>
              <a:gd name="connsiteX3" fmla="*/ 0 w 340272"/>
              <a:gd name="connsiteY3" fmla="*/ 962884 h 962884"/>
              <a:gd name="connsiteX4" fmla="*/ 15766 w 340272"/>
              <a:gd name="connsiteY4" fmla="*/ 0 h 962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272" h="962884">
                <a:moveTo>
                  <a:pt x="15766" y="0"/>
                </a:moveTo>
                <a:lnTo>
                  <a:pt x="340272" y="677917"/>
                </a:lnTo>
                <a:lnTo>
                  <a:pt x="308742" y="852526"/>
                </a:lnTo>
                <a:lnTo>
                  <a:pt x="0" y="962884"/>
                </a:lnTo>
                <a:lnTo>
                  <a:pt x="15766"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85251519"/>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p:cTn id="7" dur="1000" fill="hold"/>
                                        <p:tgtEl>
                                          <p:spTgt spid="22"/>
                                        </p:tgtEl>
                                        <p:attrNameLst>
                                          <p:attrName>ppt_w</p:attrName>
                                        </p:attrNameLst>
                                      </p:cBhvr>
                                      <p:tavLst>
                                        <p:tav tm="0">
                                          <p:val>
                                            <p:fltVal val="0"/>
                                          </p:val>
                                        </p:tav>
                                        <p:tav tm="100000">
                                          <p:val>
                                            <p:strVal val="#ppt_w"/>
                                          </p:val>
                                        </p:tav>
                                      </p:tavLst>
                                    </p:anim>
                                    <p:anim calcmode="lin" valueType="num">
                                      <p:cBhvr>
                                        <p:cTn id="8" dur="1000" fill="hold"/>
                                        <p:tgtEl>
                                          <p:spTgt spid="22"/>
                                        </p:tgtEl>
                                        <p:attrNameLst>
                                          <p:attrName>ppt_h</p:attrName>
                                        </p:attrNameLst>
                                      </p:cBhvr>
                                      <p:tavLst>
                                        <p:tav tm="0">
                                          <p:val>
                                            <p:fltVal val="0"/>
                                          </p:val>
                                        </p:tav>
                                        <p:tav tm="100000">
                                          <p:val>
                                            <p:strVal val="#ppt_h"/>
                                          </p:val>
                                        </p:tav>
                                      </p:tavLst>
                                    </p:anim>
                                    <p:anim calcmode="lin" valueType="num">
                                      <p:cBhvr>
                                        <p:cTn id="9" dur="1000" fill="hold"/>
                                        <p:tgtEl>
                                          <p:spTgt spid="22"/>
                                        </p:tgtEl>
                                        <p:attrNameLst>
                                          <p:attrName>style.rotation</p:attrName>
                                        </p:attrNameLst>
                                      </p:cBhvr>
                                      <p:tavLst>
                                        <p:tav tm="0">
                                          <p:val>
                                            <p:fltVal val="90"/>
                                          </p:val>
                                        </p:tav>
                                        <p:tav tm="100000">
                                          <p:val>
                                            <p:fltVal val="0"/>
                                          </p:val>
                                        </p:tav>
                                      </p:tavLst>
                                    </p:anim>
                                    <p:animEffect transition="in" filter="fade">
                                      <p:cBhvr>
                                        <p:cTn id="10" dur="1000"/>
                                        <p:tgtEl>
                                          <p:spTgt spid="22"/>
                                        </p:tgtEl>
                                      </p:cBhvr>
                                    </p:animEffect>
                                  </p:childTnLst>
                                </p:cTn>
                              </p:par>
                            </p:childTnLst>
                          </p:cTn>
                        </p:par>
                        <p:par>
                          <p:cTn id="11" fill="hold">
                            <p:stCondLst>
                              <p:cond delay="1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500"/>
                                        <p:tgtEl>
                                          <p:spTgt spid="2"/>
                                        </p:tgtEl>
                                      </p:cBhvr>
                                    </p:animEffect>
                                  </p:childTnLst>
                                </p:cTn>
                              </p:par>
                            </p:childTnLst>
                          </p:cTn>
                        </p:par>
                        <p:par>
                          <p:cTn id="15" fill="hold">
                            <p:stCondLst>
                              <p:cond delay="1500"/>
                            </p:stCondLst>
                            <p:childTnLst>
                              <p:par>
                                <p:cTn id="16" presetID="22" presetClass="entr" presetSubtype="8" fill="hold" grpId="0" nodeType="after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wipe(left)">
                                      <p:cBhvr>
                                        <p:cTn id="18" dur="500"/>
                                        <p:tgtEl>
                                          <p:spTgt spid="28"/>
                                        </p:tgtEl>
                                      </p:cBhvr>
                                    </p:animEffect>
                                  </p:childTnLst>
                                </p:cTn>
                              </p:par>
                            </p:childTnLst>
                          </p:cTn>
                        </p:par>
                        <p:par>
                          <p:cTn id="19" fill="hold">
                            <p:stCondLst>
                              <p:cond delay="2000"/>
                            </p:stCondLst>
                            <p:childTnLst>
                              <p:par>
                                <p:cTn id="20" presetID="22" presetClass="entr" presetSubtype="8" fill="hold" grpId="0" nodeType="after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wipe(left)">
                                      <p:cBhvr>
                                        <p:cTn id="22" dur="500"/>
                                        <p:tgtEl>
                                          <p:spTgt spid="31"/>
                                        </p:tgtEl>
                                      </p:cBhvr>
                                    </p:animEffect>
                                  </p:childTnLst>
                                </p:cTn>
                              </p:par>
                            </p:childTnLst>
                          </p:cTn>
                        </p:par>
                        <p:par>
                          <p:cTn id="23" fill="hold">
                            <p:stCondLst>
                              <p:cond delay="2500"/>
                            </p:stCondLst>
                            <p:childTnLst>
                              <p:par>
                                <p:cTn id="24" presetID="22" presetClass="entr" presetSubtype="8" fill="hold" grpId="0" nodeType="afterEffect">
                                  <p:stCondLst>
                                    <p:cond delay="0"/>
                                  </p:stCondLst>
                                  <p:childTnLst>
                                    <p:set>
                                      <p:cBhvr>
                                        <p:cTn id="25" dur="1" fill="hold">
                                          <p:stCondLst>
                                            <p:cond delay="0"/>
                                          </p:stCondLst>
                                        </p:cTn>
                                        <p:tgtEl>
                                          <p:spTgt spid="32"/>
                                        </p:tgtEl>
                                        <p:attrNameLst>
                                          <p:attrName>style.visibility</p:attrName>
                                        </p:attrNameLst>
                                      </p:cBhvr>
                                      <p:to>
                                        <p:strVal val="visible"/>
                                      </p:to>
                                    </p:set>
                                    <p:animEffect transition="in" filter="wipe(left)">
                                      <p:cBhvr>
                                        <p:cTn id="2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 grpId="0" animBg="1"/>
      <p:bldP spid="28" grpId="0" animBg="1"/>
      <p:bldP spid="31" grpId="0" animBg="1"/>
      <p:bldP spid="32"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itle 8"/>
          <p:cNvSpPr txBox="1">
            <a:spLocks/>
          </p:cNvSpPr>
          <p:nvPr/>
        </p:nvSpPr>
        <p:spPr>
          <a:xfrm>
            <a:off x="228600" y="-30162"/>
            <a:ext cx="8229600" cy="868362"/>
          </a:xfrm>
          <a:prstGeom prst="rect">
            <a:avLst/>
          </a:prstGeom>
        </p:spPr>
        <p:txBody>
          <a:bodyPr vert="horz" lIns="91369" tIns="45685" rIns="91369" bIns="45685" rtlCol="0" anchor="ctr">
            <a:noAutofit/>
          </a:bodyPr>
          <a:lstStyle/>
          <a:p>
            <a:pPr>
              <a:spcBef>
                <a:spcPct val="0"/>
              </a:spcBef>
              <a:defRPr/>
            </a:pPr>
            <a:r>
              <a:rPr lang="en-US" sz="5400" dirty="0" smtClean="0">
                <a:solidFill>
                  <a:schemeClr val="bg1"/>
                </a:solidFill>
                <a:latin typeface="Segoe UI Semibold" pitchFamily="34" charset="0"/>
                <a:ea typeface="Segoe UI" pitchFamily="34" charset="0"/>
                <a:cs typeface="Segoe UI" pitchFamily="34" charset="0"/>
              </a:rPr>
              <a:t>term(i) </a:t>
            </a:r>
            <a:r>
              <a:rPr lang="en-US" sz="5400" dirty="0" smtClean="0">
                <a:solidFill>
                  <a:schemeClr val="bg1"/>
                </a:solidFill>
                <a:latin typeface="Segoe UI Light" pitchFamily="34" charset="0"/>
                <a:ea typeface="Segoe UI" pitchFamily="34" charset="0"/>
                <a:cs typeface="Segoe UI" pitchFamily="34" charset="0"/>
              </a:rPr>
              <a:t>signal features</a:t>
            </a:r>
            <a:endParaRPr lang="en-US" sz="7200" dirty="0">
              <a:solidFill>
                <a:schemeClr val="bg1"/>
              </a:solidFill>
              <a:latin typeface="Segoe UI Light" pitchFamily="34" charset="0"/>
              <a:ea typeface="Segoe UI" pitchFamily="34" charset="0"/>
              <a:cs typeface="Segoe UI" pitchFamily="34" charset="0"/>
            </a:endParaRPr>
          </a:p>
        </p:txBody>
      </p:sp>
      <p:grpSp>
        <p:nvGrpSpPr>
          <p:cNvPr id="23" name="Group 22"/>
          <p:cNvGrpSpPr/>
          <p:nvPr/>
        </p:nvGrpSpPr>
        <p:grpSpPr>
          <a:xfrm>
            <a:off x="22461" y="3442903"/>
            <a:ext cx="3108960" cy="1920875"/>
            <a:chOff x="13106400" y="217027"/>
            <a:chExt cx="3481387" cy="1920875"/>
          </a:xfrm>
        </p:grpSpPr>
        <p:pic>
          <p:nvPicPr>
            <p:cNvPr id="19" name="Picture 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6400" y="217027"/>
              <a:ext cx="348138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TextBox 43"/>
            <p:cNvSpPr txBox="1"/>
            <p:nvPr/>
          </p:nvSpPr>
          <p:spPr>
            <a:xfrm rot="5400000">
              <a:off x="13924056" y="975480"/>
              <a:ext cx="412278" cy="938609"/>
            </a:xfrm>
            <a:prstGeom prst="rect">
              <a:avLst/>
            </a:prstGeom>
            <a:noFill/>
            <a:ln>
              <a:noFill/>
            </a:ln>
          </p:spPr>
          <p:txBody>
            <a:bodyPr vert="vert270" wrap="square" rtlCol="0">
              <a:spAutoFit/>
            </a:bodyPr>
            <a:lstStyle/>
            <a:p>
              <a:pPr algn="ctr"/>
              <a:r>
                <a:rPr lang="en-US" dirty="0" smtClean="0">
                  <a:solidFill>
                    <a:schemeClr val="bg1"/>
                  </a:solidFill>
                </a:rPr>
                <a:t>shower</a:t>
              </a:r>
              <a:endParaRPr lang="en-US" dirty="0">
                <a:solidFill>
                  <a:schemeClr val="bg1"/>
                </a:solidFill>
              </a:endParaRPr>
            </a:p>
          </p:txBody>
        </p:sp>
      </p:grpSp>
      <p:sp>
        <p:nvSpPr>
          <p:cNvPr id="34" name="TextBox 33"/>
          <p:cNvSpPr txBox="1"/>
          <p:nvPr/>
        </p:nvSpPr>
        <p:spPr>
          <a:xfrm rot="5400000">
            <a:off x="5293668" y="4206639"/>
            <a:ext cx="461665" cy="838200"/>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nvGrpSpPr>
          <p:cNvPr id="4" name="Group 3"/>
          <p:cNvGrpSpPr/>
          <p:nvPr/>
        </p:nvGrpSpPr>
        <p:grpSpPr>
          <a:xfrm>
            <a:off x="6111240" y="3451137"/>
            <a:ext cx="3108960" cy="3429357"/>
            <a:chOff x="6111240" y="3451137"/>
            <a:chExt cx="3108960" cy="3429357"/>
          </a:xfrm>
        </p:grpSpPr>
        <p:pic>
          <p:nvPicPr>
            <p:cNvPr id="1028"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11240" y="3451137"/>
              <a:ext cx="3108960" cy="342935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TextBox 34"/>
            <p:cNvSpPr txBox="1"/>
            <p:nvPr/>
          </p:nvSpPr>
          <p:spPr>
            <a:xfrm rot="5400000">
              <a:off x="6815038" y="5660906"/>
              <a:ext cx="461665" cy="838200"/>
            </a:xfrm>
            <a:prstGeom prst="rect">
              <a:avLst/>
            </a:prstGeom>
            <a:noFill/>
            <a:ln>
              <a:noFill/>
            </a:ln>
          </p:spPr>
          <p:txBody>
            <a:bodyPr vert="vert270" wrap="square" rtlCol="0">
              <a:spAutoFit/>
            </a:bodyPr>
            <a:lstStyle/>
            <a:p>
              <a:pPr algn="ctr"/>
              <a:r>
                <a:rPr lang="en-US" dirty="0" smtClean="0">
                  <a:solidFill>
                    <a:schemeClr val="bg1"/>
                  </a:solidFill>
                </a:rPr>
                <a:t>bath</a:t>
              </a:r>
              <a:endParaRPr lang="en-US" dirty="0">
                <a:solidFill>
                  <a:schemeClr val="bg1"/>
                </a:solidFill>
              </a:endParaRPr>
            </a:p>
          </p:txBody>
        </p:sp>
      </p:grpSp>
      <p:grpSp>
        <p:nvGrpSpPr>
          <p:cNvPr id="3" name="Group 2"/>
          <p:cNvGrpSpPr/>
          <p:nvPr/>
        </p:nvGrpSpPr>
        <p:grpSpPr>
          <a:xfrm>
            <a:off x="2895601" y="3424504"/>
            <a:ext cx="3108960" cy="2468880"/>
            <a:chOff x="2895601" y="3314142"/>
            <a:chExt cx="3108960" cy="2468880"/>
          </a:xfrm>
        </p:grpSpPr>
        <p:pic>
          <p:nvPicPr>
            <p:cNvPr id="1029"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95601" y="3314142"/>
              <a:ext cx="3108960" cy="2468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 name="TextBox 32"/>
            <p:cNvSpPr txBox="1"/>
            <p:nvPr/>
          </p:nvSpPr>
          <p:spPr>
            <a:xfrm rot="5400000">
              <a:off x="3515730" y="4393305"/>
              <a:ext cx="461665" cy="1581056"/>
            </a:xfrm>
            <a:prstGeom prst="rect">
              <a:avLst/>
            </a:prstGeom>
            <a:noFill/>
            <a:ln>
              <a:noFill/>
            </a:ln>
          </p:spPr>
          <p:txBody>
            <a:bodyPr vert="vert270" wrap="square" rtlCol="0">
              <a:spAutoFit/>
            </a:bodyPr>
            <a:lstStyle/>
            <a:p>
              <a:pPr algn="ctr"/>
              <a:r>
                <a:rPr lang="en-US" dirty="0" smtClean="0">
                  <a:solidFill>
                    <a:schemeClr val="bg1"/>
                  </a:solidFill>
                </a:rPr>
                <a:t>toilet</a:t>
              </a:r>
              <a:endParaRPr lang="en-US" dirty="0">
                <a:solidFill>
                  <a:schemeClr val="bg1"/>
                </a:solidFill>
              </a:endParaRPr>
            </a:p>
          </p:txBody>
        </p:sp>
      </p:grpSp>
      <p:sp>
        <p:nvSpPr>
          <p:cNvPr id="22" name="TextBox 21"/>
          <p:cNvSpPr txBox="1"/>
          <p:nvPr/>
        </p:nvSpPr>
        <p:spPr>
          <a:xfrm>
            <a:off x="304800" y="634425"/>
            <a:ext cx="4648200" cy="584775"/>
          </a:xfrm>
          <a:prstGeom prst="rect">
            <a:avLst/>
          </a:prstGeom>
          <a:noFill/>
        </p:spPr>
        <p:txBody>
          <a:bodyPr wrap="square" rtlCol="0">
            <a:spAutoFit/>
          </a:bodyPr>
          <a:lstStyle/>
          <a:p>
            <a:r>
              <a:rPr lang="en-US" sz="3200" dirty="0" smtClean="0">
                <a:solidFill>
                  <a:schemeClr val="bg1">
                    <a:lumMod val="95000"/>
                  </a:schemeClr>
                </a:solidFill>
                <a:latin typeface="Segoe UI Light" pitchFamily="34" charset="0"/>
              </a:rPr>
              <a:t>resonance tracking</a:t>
            </a:r>
          </a:p>
        </p:txBody>
      </p:sp>
      <p:pic>
        <p:nvPicPr>
          <p:cNvPr id="2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3540" y="1355725"/>
            <a:ext cx="3475037" cy="1920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TextBox 25"/>
          <p:cNvSpPr txBox="1"/>
          <p:nvPr/>
        </p:nvSpPr>
        <p:spPr>
          <a:xfrm>
            <a:off x="381000" y="1457980"/>
            <a:ext cx="4038600" cy="523220"/>
          </a:xfrm>
          <a:prstGeom prst="rect">
            <a:avLst/>
          </a:prstGeom>
          <a:noFill/>
        </p:spPr>
        <p:txBody>
          <a:bodyPr wrap="square" rtlCol="0">
            <a:spAutoFit/>
          </a:bodyPr>
          <a:lstStyle/>
          <a:p>
            <a:pPr algn="ctr"/>
            <a:r>
              <a:rPr lang="en-US" sz="2800" dirty="0" smtClean="0">
                <a:solidFill>
                  <a:schemeClr val="bg1">
                    <a:lumMod val="85000"/>
                  </a:schemeClr>
                </a:solidFill>
                <a:latin typeface="Segoe UI Light" pitchFamily="34" charset="0"/>
              </a:rPr>
              <a:t>unclassified event</a:t>
            </a:r>
            <a:endParaRPr lang="en-US" sz="2800" dirty="0">
              <a:solidFill>
                <a:schemeClr val="bg1">
                  <a:lumMod val="85000"/>
                </a:schemeClr>
              </a:solidFill>
              <a:latin typeface="Segoe UI Light" pitchFamily="34" charset="0"/>
            </a:endParaRPr>
          </a:p>
        </p:txBody>
      </p:sp>
      <p:sp>
        <p:nvSpPr>
          <p:cNvPr id="2" name="Rectangle 1"/>
          <p:cNvSpPr/>
          <p:nvPr/>
        </p:nvSpPr>
        <p:spPr>
          <a:xfrm>
            <a:off x="517635" y="3962400"/>
            <a:ext cx="513693" cy="663339"/>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97928"/>
              <a:gd name="connsiteY0" fmla="*/ 0 h 663339"/>
              <a:gd name="connsiteX1" fmla="*/ 434865 w 497928"/>
              <a:gd name="connsiteY1" fmla="*/ 346841 h 663339"/>
              <a:gd name="connsiteX2" fmla="*/ 497928 w 497928"/>
              <a:gd name="connsiteY2" fmla="*/ 663339 h 663339"/>
              <a:gd name="connsiteX3" fmla="*/ 0 w 497928"/>
              <a:gd name="connsiteY3" fmla="*/ 442622 h 663339"/>
              <a:gd name="connsiteX4" fmla="*/ 0 w 497928"/>
              <a:gd name="connsiteY4" fmla="*/ 0 h 663339"/>
              <a:gd name="connsiteX0" fmla="*/ 0 w 513693"/>
              <a:gd name="connsiteY0" fmla="*/ 0 h 663339"/>
              <a:gd name="connsiteX1" fmla="*/ 513693 w 513693"/>
              <a:gd name="connsiteY1" fmla="*/ 488731 h 663339"/>
              <a:gd name="connsiteX2" fmla="*/ 497928 w 513693"/>
              <a:gd name="connsiteY2" fmla="*/ 663339 h 663339"/>
              <a:gd name="connsiteX3" fmla="*/ 0 w 513693"/>
              <a:gd name="connsiteY3" fmla="*/ 442622 h 663339"/>
              <a:gd name="connsiteX4" fmla="*/ 0 w 513693"/>
              <a:gd name="connsiteY4" fmla="*/ 0 h 663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3693" h="663339">
                <a:moveTo>
                  <a:pt x="0" y="0"/>
                </a:moveTo>
                <a:lnTo>
                  <a:pt x="513693" y="488731"/>
                </a:lnTo>
                <a:lnTo>
                  <a:pt x="497928" y="663339"/>
                </a:lnTo>
                <a:lnTo>
                  <a:pt x="0" y="442622"/>
                </a:lnTo>
                <a:lnTo>
                  <a:pt x="0"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1"/>
          <p:cNvSpPr/>
          <p:nvPr/>
        </p:nvSpPr>
        <p:spPr>
          <a:xfrm>
            <a:off x="3415096" y="3807032"/>
            <a:ext cx="419100" cy="1341257"/>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34865"/>
              <a:gd name="connsiteY0" fmla="*/ 0 h 884057"/>
              <a:gd name="connsiteX1" fmla="*/ 434865 w 434865"/>
              <a:gd name="connsiteY1" fmla="*/ 346841 h 884057"/>
              <a:gd name="connsiteX2" fmla="*/ 214148 w 434865"/>
              <a:gd name="connsiteY2" fmla="*/ 884057 h 884057"/>
              <a:gd name="connsiteX3" fmla="*/ 0 w 434865"/>
              <a:gd name="connsiteY3" fmla="*/ 442622 h 884057"/>
              <a:gd name="connsiteX4" fmla="*/ 0 w 434865"/>
              <a:gd name="connsiteY4" fmla="*/ 0 h 884057"/>
              <a:gd name="connsiteX0" fmla="*/ 0 w 434865"/>
              <a:gd name="connsiteY0" fmla="*/ 0 h 884057"/>
              <a:gd name="connsiteX1" fmla="*/ 434865 w 434865"/>
              <a:gd name="connsiteY1" fmla="*/ 346841 h 884057"/>
              <a:gd name="connsiteX2" fmla="*/ 214148 w 434865"/>
              <a:gd name="connsiteY2" fmla="*/ 884057 h 884057"/>
              <a:gd name="connsiteX3" fmla="*/ 15766 w 434865"/>
              <a:gd name="connsiteY3" fmla="*/ 332264 h 884057"/>
              <a:gd name="connsiteX4" fmla="*/ 0 w 434865"/>
              <a:gd name="connsiteY4" fmla="*/ 0 h 884057"/>
              <a:gd name="connsiteX0" fmla="*/ 0 w 592520"/>
              <a:gd name="connsiteY0" fmla="*/ 0 h 1213944"/>
              <a:gd name="connsiteX1" fmla="*/ 592520 w 592520"/>
              <a:gd name="connsiteY1" fmla="*/ 1213944 h 1213944"/>
              <a:gd name="connsiteX2" fmla="*/ 214148 w 592520"/>
              <a:gd name="connsiteY2" fmla="*/ 884057 h 1213944"/>
              <a:gd name="connsiteX3" fmla="*/ 15766 w 592520"/>
              <a:gd name="connsiteY3" fmla="*/ 332264 h 1213944"/>
              <a:gd name="connsiteX4" fmla="*/ 0 w 592520"/>
              <a:gd name="connsiteY4" fmla="*/ 0 h 1213944"/>
              <a:gd name="connsiteX0" fmla="*/ 0 w 592520"/>
              <a:gd name="connsiteY0" fmla="*/ 0 h 1341257"/>
              <a:gd name="connsiteX1" fmla="*/ 592520 w 592520"/>
              <a:gd name="connsiteY1" fmla="*/ 1213944 h 1341257"/>
              <a:gd name="connsiteX2" fmla="*/ 403335 w 592520"/>
              <a:gd name="connsiteY2" fmla="*/ 1341257 h 1341257"/>
              <a:gd name="connsiteX3" fmla="*/ 15766 w 592520"/>
              <a:gd name="connsiteY3" fmla="*/ 332264 h 1341257"/>
              <a:gd name="connsiteX4" fmla="*/ 0 w 592520"/>
              <a:gd name="connsiteY4" fmla="*/ 0 h 1341257"/>
              <a:gd name="connsiteX0" fmla="*/ 0 w 592520"/>
              <a:gd name="connsiteY0" fmla="*/ 0 h 1341257"/>
              <a:gd name="connsiteX1" fmla="*/ 592520 w 592520"/>
              <a:gd name="connsiteY1" fmla="*/ 1213944 h 1341257"/>
              <a:gd name="connsiteX2" fmla="*/ 403335 w 592520"/>
              <a:gd name="connsiteY2" fmla="*/ 1341257 h 1341257"/>
              <a:gd name="connsiteX3" fmla="*/ 31532 w 592520"/>
              <a:gd name="connsiteY3" fmla="*/ 552981 h 1341257"/>
              <a:gd name="connsiteX4" fmla="*/ 0 w 592520"/>
              <a:gd name="connsiteY4" fmla="*/ 0 h 1341257"/>
              <a:gd name="connsiteX0" fmla="*/ 0 w 419100"/>
              <a:gd name="connsiteY0" fmla="*/ 0 h 1341257"/>
              <a:gd name="connsiteX1" fmla="*/ 419100 w 419100"/>
              <a:gd name="connsiteY1" fmla="*/ 1166648 h 1341257"/>
              <a:gd name="connsiteX2" fmla="*/ 403335 w 419100"/>
              <a:gd name="connsiteY2" fmla="*/ 1341257 h 1341257"/>
              <a:gd name="connsiteX3" fmla="*/ 31532 w 419100"/>
              <a:gd name="connsiteY3" fmla="*/ 552981 h 1341257"/>
              <a:gd name="connsiteX4" fmla="*/ 0 w 419100"/>
              <a:gd name="connsiteY4" fmla="*/ 0 h 1341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1341257">
                <a:moveTo>
                  <a:pt x="0" y="0"/>
                </a:moveTo>
                <a:lnTo>
                  <a:pt x="419100" y="1166648"/>
                </a:lnTo>
                <a:lnTo>
                  <a:pt x="403335" y="1341257"/>
                </a:lnTo>
                <a:lnTo>
                  <a:pt x="31532" y="552981"/>
                </a:lnTo>
                <a:lnTo>
                  <a:pt x="0"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1"/>
          <p:cNvSpPr/>
          <p:nvPr/>
        </p:nvSpPr>
        <p:spPr>
          <a:xfrm>
            <a:off x="6699684" y="3563995"/>
            <a:ext cx="631281" cy="2460608"/>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34865"/>
              <a:gd name="connsiteY0" fmla="*/ 0 h 2034939"/>
              <a:gd name="connsiteX1" fmla="*/ 434865 w 434865"/>
              <a:gd name="connsiteY1" fmla="*/ 346841 h 2034939"/>
              <a:gd name="connsiteX2" fmla="*/ 182617 w 434865"/>
              <a:gd name="connsiteY2" fmla="*/ 2034939 h 2034939"/>
              <a:gd name="connsiteX3" fmla="*/ 0 w 434865"/>
              <a:gd name="connsiteY3" fmla="*/ 442622 h 2034939"/>
              <a:gd name="connsiteX4" fmla="*/ 0 w 434865"/>
              <a:gd name="connsiteY4" fmla="*/ 0 h 2034939"/>
              <a:gd name="connsiteX0" fmla="*/ 0 w 434865"/>
              <a:gd name="connsiteY0" fmla="*/ 0 h 2034939"/>
              <a:gd name="connsiteX1" fmla="*/ 434865 w 434865"/>
              <a:gd name="connsiteY1" fmla="*/ 346841 h 2034939"/>
              <a:gd name="connsiteX2" fmla="*/ 347502 w 434865"/>
              <a:gd name="connsiteY2" fmla="*/ 913412 h 2034939"/>
              <a:gd name="connsiteX3" fmla="*/ 182617 w 434865"/>
              <a:gd name="connsiteY3" fmla="*/ 2034939 h 2034939"/>
              <a:gd name="connsiteX4" fmla="*/ 0 w 434865"/>
              <a:gd name="connsiteY4" fmla="*/ 442622 h 2034939"/>
              <a:gd name="connsiteX5" fmla="*/ 0 w 434865"/>
              <a:gd name="connsiteY5" fmla="*/ 0 h 2034939"/>
              <a:gd name="connsiteX0" fmla="*/ 0 w 536688"/>
              <a:gd name="connsiteY0" fmla="*/ 0 h 2034939"/>
              <a:gd name="connsiteX1" fmla="*/ 434865 w 536688"/>
              <a:gd name="connsiteY1" fmla="*/ 346841 h 2034939"/>
              <a:gd name="connsiteX2" fmla="*/ 536688 w 536688"/>
              <a:gd name="connsiteY2" fmla="*/ 1796281 h 2034939"/>
              <a:gd name="connsiteX3" fmla="*/ 182617 w 536688"/>
              <a:gd name="connsiteY3" fmla="*/ 2034939 h 2034939"/>
              <a:gd name="connsiteX4" fmla="*/ 0 w 536688"/>
              <a:gd name="connsiteY4" fmla="*/ 442622 h 2034939"/>
              <a:gd name="connsiteX5" fmla="*/ 0 w 536688"/>
              <a:gd name="connsiteY5" fmla="*/ 0 h 2034939"/>
              <a:gd name="connsiteX0" fmla="*/ 0 w 536688"/>
              <a:gd name="connsiteY0" fmla="*/ 0 h 2034939"/>
              <a:gd name="connsiteX1" fmla="*/ 371803 w 536688"/>
              <a:gd name="connsiteY1" fmla="*/ 693683 h 2034939"/>
              <a:gd name="connsiteX2" fmla="*/ 536688 w 536688"/>
              <a:gd name="connsiteY2" fmla="*/ 1796281 h 2034939"/>
              <a:gd name="connsiteX3" fmla="*/ 182617 w 536688"/>
              <a:gd name="connsiteY3" fmla="*/ 2034939 h 2034939"/>
              <a:gd name="connsiteX4" fmla="*/ 0 w 536688"/>
              <a:gd name="connsiteY4" fmla="*/ 442622 h 2034939"/>
              <a:gd name="connsiteX5" fmla="*/ 0 w 536688"/>
              <a:gd name="connsiteY5" fmla="*/ 0 h 2034939"/>
              <a:gd name="connsiteX0" fmla="*/ 94593 w 536688"/>
              <a:gd name="connsiteY0" fmla="*/ 0 h 2192594"/>
              <a:gd name="connsiteX1" fmla="*/ 371803 w 536688"/>
              <a:gd name="connsiteY1" fmla="*/ 851338 h 2192594"/>
              <a:gd name="connsiteX2" fmla="*/ 536688 w 536688"/>
              <a:gd name="connsiteY2" fmla="*/ 1953936 h 2192594"/>
              <a:gd name="connsiteX3" fmla="*/ 182617 w 536688"/>
              <a:gd name="connsiteY3" fmla="*/ 2192594 h 2192594"/>
              <a:gd name="connsiteX4" fmla="*/ 0 w 536688"/>
              <a:gd name="connsiteY4" fmla="*/ 600277 h 2192594"/>
              <a:gd name="connsiteX5" fmla="*/ 94593 w 536688"/>
              <a:gd name="connsiteY5" fmla="*/ 0 h 2192594"/>
              <a:gd name="connsiteX0" fmla="*/ 94593 w 536688"/>
              <a:gd name="connsiteY0" fmla="*/ 0 h 2192594"/>
              <a:gd name="connsiteX1" fmla="*/ 536688 w 536688"/>
              <a:gd name="connsiteY1" fmla="*/ 1953936 h 2192594"/>
              <a:gd name="connsiteX2" fmla="*/ 182617 w 536688"/>
              <a:gd name="connsiteY2" fmla="*/ 2192594 h 2192594"/>
              <a:gd name="connsiteX3" fmla="*/ 0 w 536688"/>
              <a:gd name="connsiteY3" fmla="*/ 600277 h 2192594"/>
              <a:gd name="connsiteX4" fmla="*/ 94593 w 536688"/>
              <a:gd name="connsiteY4" fmla="*/ 0 h 2192594"/>
              <a:gd name="connsiteX0" fmla="*/ 126124 w 568219"/>
              <a:gd name="connsiteY0" fmla="*/ 0 h 2192594"/>
              <a:gd name="connsiteX1" fmla="*/ 568219 w 568219"/>
              <a:gd name="connsiteY1" fmla="*/ 1953936 h 2192594"/>
              <a:gd name="connsiteX2" fmla="*/ 214148 w 568219"/>
              <a:gd name="connsiteY2" fmla="*/ 2192594 h 2192594"/>
              <a:gd name="connsiteX3" fmla="*/ 0 w 568219"/>
              <a:gd name="connsiteY3" fmla="*/ 679104 h 2192594"/>
              <a:gd name="connsiteX4" fmla="*/ 126124 w 568219"/>
              <a:gd name="connsiteY4" fmla="*/ 0 h 2192594"/>
              <a:gd name="connsiteX0" fmla="*/ 126124 w 568219"/>
              <a:gd name="connsiteY0" fmla="*/ 0 h 2460608"/>
              <a:gd name="connsiteX1" fmla="*/ 568219 w 568219"/>
              <a:gd name="connsiteY1" fmla="*/ 1953936 h 2460608"/>
              <a:gd name="connsiteX2" fmla="*/ 560989 w 568219"/>
              <a:gd name="connsiteY2" fmla="*/ 2460608 h 2460608"/>
              <a:gd name="connsiteX3" fmla="*/ 0 w 568219"/>
              <a:gd name="connsiteY3" fmla="*/ 679104 h 2460608"/>
              <a:gd name="connsiteX4" fmla="*/ 126124 w 568219"/>
              <a:gd name="connsiteY4" fmla="*/ 0 h 2460608"/>
              <a:gd name="connsiteX0" fmla="*/ 126124 w 694343"/>
              <a:gd name="connsiteY0" fmla="*/ 0 h 2460608"/>
              <a:gd name="connsiteX1" fmla="*/ 694343 w 694343"/>
              <a:gd name="connsiteY1" fmla="*/ 2221950 h 2460608"/>
              <a:gd name="connsiteX2" fmla="*/ 560989 w 694343"/>
              <a:gd name="connsiteY2" fmla="*/ 2460608 h 2460608"/>
              <a:gd name="connsiteX3" fmla="*/ 0 w 694343"/>
              <a:gd name="connsiteY3" fmla="*/ 679104 h 2460608"/>
              <a:gd name="connsiteX4" fmla="*/ 126124 w 694343"/>
              <a:gd name="connsiteY4" fmla="*/ 0 h 2460608"/>
              <a:gd name="connsiteX0" fmla="*/ 63062 w 631281"/>
              <a:gd name="connsiteY0" fmla="*/ 0 h 2460608"/>
              <a:gd name="connsiteX1" fmla="*/ 631281 w 631281"/>
              <a:gd name="connsiteY1" fmla="*/ 2221950 h 2460608"/>
              <a:gd name="connsiteX2" fmla="*/ 497927 w 631281"/>
              <a:gd name="connsiteY2" fmla="*/ 2460608 h 2460608"/>
              <a:gd name="connsiteX3" fmla="*/ 0 w 631281"/>
              <a:gd name="connsiteY3" fmla="*/ 1530442 h 2460608"/>
              <a:gd name="connsiteX4" fmla="*/ 63062 w 631281"/>
              <a:gd name="connsiteY4" fmla="*/ 0 h 2460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281" h="2460608">
                <a:moveTo>
                  <a:pt x="63062" y="0"/>
                </a:moveTo>
                <a:lnTo>
                  <a:pt x="631281" y="2221950"/>
                </a:lnTo>
                <a:lnTo>
                  <a:pt x="497927" y="2460608"/>
                </a:lnTo>
                <a:lnTo>
                  <a:pt x="0" y="1530442"/>
                </a:lnTo>
                <a:lnTo>
                  <a:pt x="63062"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1"/>
          <p:cNvSpPr/>
          <p:nvPr/>
        </p:nvSpPr>
        <p:spPr>
          <a:xfrm>
            <a:off x="905203" y="1652824"/>
            <a:ext cx="340272" cy="962884"/>
          </a:xfrm>
          <a:custGeom>
            <a:avLst/>
            <a:gdLst>
              <a:gd name="connsiteX0" fmla="*/ 0 w 419100"/>
              <a:gd name="connsiteY0" fmla="*/ 0 h 663339"/>
              <a:gd name="connsiteX1" fmla="*/ 419100 w 419100"/>
              <a:gd name="connsiteY1" fmla="*/ 0 h 663339"/>
              <a:gd name="connsiteX2" fmla="*/ 419100 w 419100"/>
              <a:gd name="connsiteY2" fmla="*/ 663339 h 663339"/>
              <a:gd name="connsiteX3" fmla="*/ 0 w 419100"/>
              <a:gd name="connsiteY3" fmla="*/ 663339 h 663339"/>
              <a:gd name="connsiteX4" fmla="*/ 0 w 419100"/>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663339 h 663339"/>
              <a:gd name="connsiteX4" fmla="*/ 0 w 434865"/>
              <a:gd name="connsiteY4" fmla="*/ 0 h 663339"/>
              <a:gd name="connsiteX0" fmla="*/ 0 w 434865"/>
              <a:gd name="connsiteY0" fmla="*/ 0 h 663339"/>
              <a:gd name="connsiteX1" fmla="*/ 434865 w 434865"/>
              <a:gd name="connsiteY1" fmla="*/ 346841 h 663339"/>
              <a:gd name="connsiteX2" fmla="*/ 419100 w 434865"/>
              <a:gd name="connsiteY2" fmla="*/ 663339 h 663339"/>
              <a:gd name="connsiteX3" fmla="*/ 0 w 434865"/>
              <a:gd name="connsiteY3" fmla="*/ 442622 h 663339"/>
              <a:gd name="connsiteX4" fmla="*/ 0 w 434865"/>
              <a:gd name="connsiteY4" fmla="*/ 0 h 663339"/>
              <a:gd name="connsiteX0" fmla="*/ 0 w 434865"/>
              <a:gd name="connsiteY0" fmla="*/ 0 h 931353"/>
              <a:gd name="connsiteX1" fmla="*/ 434865 w 434865"/>
              <a:gd name="connsiteY1" fmla="*/ 346841 h 931353"/>
              <a:gd name="connsiteX2" fmla="*/ 356038 w 434865"/>
              <a:gd name="connsiteY2" fmla="*/ 931353 h 931353"/>
              <a:gd name="connsiteX3" fmla="*/ 0 w 434865"/>
              <a:gd name="connsiteY3" fmla="*/ 442622 h 931353"/>
              <a:gd name="connsiteX4" fmla="*/ 0 w 434865"/>
              <a:gd name="connsiteY4" fmla="*/ 0 h 931353"/>
              <a:gd name="connsiteX0" fmla="*/ 15766 w 450631"/>
              <a:gd name="connsiteY0" fmla="*/ 0 h 962884"/>
              <a:gd name="connsiteX1" fmla="*/ 450631 w 450631"/>
              <a:gd name="connsiteY1" fmla="*/ 346841 h 962884"/>
              <a:gd name="connsiteX2" fmla="*/ 371804 w 450631"/>
              <a:gd name="connsiteY2" fmla="*/ 931353 h 962884"/>
              <a:gd name="connsiteX3" fmla="*/ 0 w 450631"/>
              <a:gd name="connsiteY3" fmla="*/ 962884 h 962884"/>
              <a:gd name="connsiteX4" fmla="*/ 15766 w 450631"/>
              <a:gd name="connsiteY4" fmla="*/ 0 h 962884"/>
              <a:gd name="connsiteX0" fmla="*/ 15766 w 371804"/>
              <a:gd name="connsiteY0" fmla="*/ 0 h 962884"/>
              <a:gd name="connsiteX1" fmla="*/ 340272 w 371804"/>
              <a:gd name="connsiteY1" fmla="*/ 677917 h 962884"/>
              <a:gd name="connsiteX2" fmla="*/ 371804 w 371804"/>
              <a:gd name="connsiteY2" fmla="*/ 931353 h 962884"/>
              <a:gd name="connsiteX3" fmla="*/ 0 w 371804"/>
              <a:gd name="connsiteY3" fmla="*/ 962884 h 962884"/>
              <a:gd name="connsiteX4" fmla="*/ 15766 w 371804"/>
              <a:gd name="connsiteY4" fmla="*/ 0 h 962884"/>
              <a:gd name="connsiteX0" fmla="*/ 15766 w 340272"/>
              <a:gd name="connsiteY0" fmla="*/ 0 h 962884"/>
              <a:gd name="connsiteX1" fmla="*/ 340272 w 340272"/>
              <a:gd name="connsiteY1" fmla="*/ 677917 h 962884"/>
              <a:gd name="connsiteX2" fmla="*/ 308742 w 340272"/>
              <a:gd name="connsiteY2" fmla="*/ 852526 h 962884"/>
              <a:gd name="connsiteX3" fmla="*/ 0 w 340272"/>
              <a:gd name="connsiteY3" fmla="*/ 962884 h 962884"/>
              <a:gd name="connsiteX4" fmla="*/ 15766 w 340272"/>
              <a:gd name="connsiteY4" fmla="*/ 0 h 962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0272" h="962884">
                <a:moveTo>
                  <a:pt x="15766" y="0"/>
                </a:moveTo>
                <a:lnTo>
                  <a:pt x="340272" y="677917"/>
                </a:lnTo>
                <a:lnTo>
                  <a:pt x="308742" y="852526"/>
                </a:lnTo>
                <a:lnTo>
                  <a:pt x="0" y="962884"/>
                </a:lnTo>
                <a:lnTo>
                  <a:pt x="15766" y="0"/>
                </a:lnTo>
                <a:close/>
              </a:path>
            </a:pathLst>
          </a:custGeom>
          <a:solidFill>
            <a:srgbClr val="FF0000">
              <a:alpha val="51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p:cNvSpPr/>
          <p:nvPr/>
        </p:nvSpPr>
        <p:spPr>
          <a:xfrm>
            <a:off x="0" y="0"/>
            <a:ext cx="9122239" cy="6837363"/>
          </a:xfrm>
          <a:prstGeom prst="rect">
            <a:avLst/>
          </a:prstGeom>
          <a:solidFill>
            <a:schemeClr val="tx1">
              <a:alpha val="9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grpSp>
        <p:nvGrpSpPr>
          <p:cNvPr id="8" name="Group 7"/>
          <p:cNvGrpSpPr/>
          <p:nvPr/>
        </p:nvGrpSpPr>
        <p:grpSpPr>
          <a:xfrm>
            <a:off x="374979" y="3767959"/>
            <a:ext cx="5629582" cy="1870841"/>
            <a:chOff x="374979" y="3767959"/>
            <a:chExt cx="5629582" cy="1870841"/>
          </a:xfrm>
        </p:grpSpPr>
        <p:sp>
          <p:nvSpPr>
            <p:cNvPr id="29" name="TextBox 28"/>
            <p:cNvSpPr txBox="1"/>
            <p:nvPr/>
          </p:nvSpPr>
          <p:spPr>
            <a:xfrm>
              <a:off x="374979" y="5054025"/>
              <a:ext cx="5629582" cy="584775"/>
            </a:xfrm>
            <a:prstGeom prst="rect">
              <a:avLst/>
            </a:prstGeom>
            <a:noFill/>
          </p:spPr>
          <p:txBody>
            <a:bodyPr wrap="square" rtlCol="0">
              <a:spAutoFit/>
            </a:bodyPr>
            <a:lstStyle/>
            <a:p>
              <a:r>
                <a:rPr lang="en-US" sz="3200" dirty="0" smtClean="0">
                  <a:solidFill>
                    <a:schemeClr val="bg1">
                      <a:lumMod val="95000"/>
                    </a:schemeClr>
                  </a:solidFill>
                  <a:latin typeface="Segoe UI Light" pitchFamily="34" charset="0"/>
                </a:rPr>
                <a:t>signal feature comparisons</a:t>
              </a:r>
            </a:p>
          </p:txBody>
        </p:sp>
        <p:sp>
          <p:nvSpPr>
            <p:cNvPr id="6" name="Freeform 5"/>
            <p:cNvSpPr/>
            <p:nvPr/>
          </p:nvSpPr>
          <p:spPr>
            <a:xfrm>
              <a:off x="2406322" y="3767959"/>
              <a:ext cx="1755775" cy="1229710"/>
            </a:xfrm>
            <a:custGeom>
              <a:avLst/>
              <a:gdLst>
                <a:gd name="connsiteX0" fmla="*/ 0 w 2869325"/>
                <a:gd name="connsiteY0" fmla="*/ 1229710 h 1229710"/>
                <a:gd name="connsiteX1" fmla="*/ 536028 w 2869325"/>
                <a:gd name="connsiteY1" fmla="*/ 457200 h 1229710"/>
                <a:gd name="connsiteX2" fmla="*/ 2869325 w 2869325"/>
                <a:gd name="connsiteY2" fmla="*/ 0 h 1229710"/>
              </a:gdLst>
              <a:ahLst/>
              <a:cxnLst>
                <a:cxn ang="0">
                  <a:pos x="connsiteX0" y="connsiteY0"/>
                </a:cxn>
                <a:cxn ang="0">
                  <a:pos x="connsiteX1" y="connsiteY1"/>
                </a:cxn>
                <a:cxn ang="0">
                  <a:pos x="connsiteX2" y="connsiteY2"/>
                </a:cxn>
              </a:cxnLst>
              <a:rect l="l" t="t" r="r" b="b"/>
              <a:pathLst>
                <a:path w="2869325" h="1229710">
                  <a:moveTo>
                    <a:pt x="0" y="1229710"/>
                  </a:moveTo>
                  <a:cubicBezTo>
                    <a:pt x="28903" y="945931"/>
                    <a:pt x="57807" y="662152"/>
                    <a:pt x="536028" y="457200"/>
                  </a:cubicBezTo>
                  <a:cubicBezTo>
                    <a:pt x="1014249" y="252248"/>
                    <a:pt x="1941787" y="126124"/>
                    <a:pt x="2869325" y="0"/>
                  </a:cubicBezTo>
                </a:path>
              </a:pathLst>
            </a:custGeom>
            <a:ln w="25400">
              <a:tailEnd type="triangl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7" name="Group 6"/>
          <p:cNvGrpSpPr/>
          <p:nvPr/>
        </p:nvGrpSpPr>
        <p:grpSpPr>
          <a:xfrm>
            <a:off x="536591" y="1600200"/>
            <a:ext cx="4000500" cy="1839310"/>
            <a:chOff x="536591" y="1600200"/>
            <a:chExt cx="4000500" cy="1839310"/>
          </a:xfrm>
        </p:grpSpPr>
        <p:sp>
          <p:nvSpPr>
            <p:cNvPr id="27" name="TextBox 26"/>
            <p:cNvSpPr txBox="1"/>
            <p:nvPr/>
          </p:nvSpPr>
          <p:spPr>
            <a:xfrm>
              <a:off x="536591" y="1600200"/>
              <a:ext cx="4000500" cy="584775"/>
            </a:xfrm>
            <a:prstGeom prst="rect">
              <a:avLst/>
            </a:prstGeom>
            <a:noFill/>
          </p:spPr>
          <p:txBody>
            <a:bodyPr wrap="square" rtlCol="0">
              <a:spAutoFit/>
            </a:bodyPr>
            <a:lstStyle/>
            <a:p>
              <a:r>
                <a:rPr lang="en-US" sz="3200" dirty="0" smtClean="0">
                  <a:solidFill>
                    <a:schemeClr val="bg1">
                      <a:lumMod val="95000"/>
                    </a:schemeClr>
                  </a:solidFill>
                  <a:latin typeface="Segoe UI Light" pitchFamily="34" charset="0"/>
                </a:rPr>
                <a:t>template comparisons</a:t>
              </a:r>
            </a:p>
          </p:txBody>
        </p:sp>
        <p:sp>
          <p:nvSpPr>
            <p:cNvPr id="30" name="Freeform 29"/>
            <p:cNvSpPr/>
            <p:nvPr/>
          </p:nvSpPr>
          <p:spPr>
            <a:xfrm flipV="1">
              <a:off x="2400300" y="2209800"/>
              <a:ext cx="1755775" cy="1229710"/>
            </a:xfrm>
            <a:custGeom>
              <a:avLst/>
              <a:gdLst>
                <a:gd name="connsiteX0" fmla="*/ 0 w 2869325"/>
                <a:gd name="connsiteY0" fmla="*/ 1229710 h 1229710"/>
                <a:gd name="connsiteX1" fmla="*/ 536028 w 2869325"/>
                <a:gd name="connsiteY1" fmla="*/ 457200 h 1229710"/>
                <a:gd name="connsiteX2" fmla="*/ 2869325 w 2869325"/>
                <a:gd name="connsiteY2" fmla="*/ 0 h 1229710"/>
              </a:gdLst>
              <a:ahLst/>
              <a:cxnLst>
                <a:cxn ang="0">
                  <a:pos x="connsiteX0" y="connsiteY0"/>
                </a:cxn>
                <a:cxn ang="0">
                  <a:pos x="connsiteX1" y="connsiteY1"/>
                </a:cxn>
                <a:cxn ang="0">
                  <a:pos x="connsiteX2" y="connsiteY2"/>
                </a:cxn>
              </a:cxnLst>
              <a:rect l="l" t="t" r="r" b="b"/>
              <a:pathLst>
                <a:path w="2869325" h="1229710">
                  <a:moveTo>
                    <a:pt x="0" y="1229710"/>
                  </a:moveTo>
                  <a:cubicBezTo>
                    <a:pt x="28903" y="945931"/>
                    <a:pt x="57807" y="662152"/>
                    <a:pt x="536028" y="457200"/>
                  </a:cubicBezTo>
                  <a:cubicBezTo>
                    <a:pt x="1014249" y="252248"/>
                    <a:pt x="1941787" y="126124"/>
                    <a:pt x="2869325" y="0"/>
                  </a:cubicBezTo>
                </a:path>
              </a:pathLst>
            </a:custGeom>
            <a:ln w="25400">
              <a:tailEnd type="triangl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pic>
        <p:nvPicPr>
          <p:cNvPr id="36" name="Picture 35" descr="latex-image-1.pdf"/>
          <p:cNvPicPr>
            <a:picLocks noChangeAspect="1"/>
          </p:cNvPicPr>
          <p:nvPr/>
        </p:nvPicPr>
        <p:blipFill rotWithShape="1">
          <a:blip r:embed="rId7">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spTree>
    <p:extLst>
      <p:ext uri="{BB962C8B-B14F-4D97-AF65-F5344CB8AC3E}">
        <p14:creationId xmlns:p14="http://schemas.microsoft.com/office/powerpoint/2010/main" val="3395946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grpSp>
        <p:nvGrpSpPr>
          <p:cNvPr id="142" name="Group 141"/>
          <p:cNvGrpSpPr/>
          <p:nvPr/>
        </p:nvGrpSpPr>
        <p:grpSpPr>
          <a:xfrm>
            <a:off x="3578559" y="2440371"/>
            <a:ext cx="4791042" cy="4036629"/>
            <a:chOff x="3578559" y="1754571"/>
            <a:chExt cx="4791042" cy="4036629"/>
          </a:xfrm>
        </p:grpSpPr>
        <p:sp>
          <p:nvSpPr>
            <p:cNvPr id="64" name="Oval 63"/>
            <p:cNvSpPr/>
            <p:nvPr/>
          </p:nvSpPr>
          <p:spPr>
            <a:xfrm>
              <a:off x="358119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Oval 66"/>
            <p:cNvSpPr/>
            <p:nvPr/>
          </p:nvSpPr>
          <p:spPr>
            <a:xfrm>
              <a:off x="357855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0" name="Oval 69"/>
            <p:cNvSpPr/>
            <p:nvPr/>
          </p:nvSpPr>
          <p:spPr>
            <a:xfrm>
              <a:off x="357855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Oval 72"/>
            <p:cNvSpPr/>
            <p:nvPr/>
          </p:nvSpPr>
          <p:spPr>
            <a:xfrm>
              <a:off x="358140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357876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Oval 78"/>
            <p:cNvSpPr/>
            <p:nvPr/>
          </p:nvSpPr>
          <p:spPr>
            <a:xfrm>
              <a:off x="357876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1" name="Oval 80"/>
            <p:cNvSpPr/>
            <p:nvPr/>
          </p:nvSpPr>
          <p:spPr>
            <a:xfrm>
              <a:off x="40536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Oval 81"/>
            <p:cNvSpPr/>
            <p:nvPr/>
          </p:nvSpPr>
          <p:spPr>
            <a:xfrm>
              <a:off x="40509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3" name="Oval 82"/>
            <p:cNvSpPr/>
            <p:nvPr/>
          </p:nvSpPr>
          <p:spPr>
            <a:xfrm>
              <a:off x="40509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Oval 83"/>
            <p:cNvSpPr/>
            <p:nvPr/>
          </p:nvSpPr>
          <p:spPr>
            <a:xfrm>
              <a:off x="40538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5" name="Oval 84"/>
            <p:cNvSpPr/>
            <p:nvPr/>
          </p:nvSpPr>
          <p:spPr>
            <a:xfrm>
              <a:off x="40512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6" name="Oval 85"/>
            <p:cNvSpPr/>
            <p:nvPr/>
          </p:nvSpPr>
          <p:spPr>
            <a:xfrm>
              <a:off x="40512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Oval 86"/>
            <p:cNvSpPr/>
            <p:nvPr/>
          </p:nvSpPr>
          <p:spPr>
            <a:xfrm>
              <a:off x="45108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8" name="Oval 87"/>
            <p:cNvSpPr/>
            <p:nvPr/>
          </p:nvSpPr>
          <p:spPr>
            <a:xfrm>
              <a:off x="45081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Oval 88"/>
            <p:cNvSpPr/>
            <p:nvPr/>
          </p:nvSpPr>
          <p:spPr>
            <a:xfrm>
              <a:off x="45081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Oval 89"/>
            <p:cNvSpPr/>
            <p:nvPr/>
          </p:nvSpPr>
          <p:spPr>
            <a:xfrm>
              <a:off x="45110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1" name="Oval 90"/>
            <p:cNvSpPr/>
            <p:nvPr/>
          </p:nvSpPr>
          <p:spPr>
            <a:xfrm>
              <a:off x="45084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2" name="Oval 91"/>
            <p:cNvSpPr/>
            <p:nvPr/>
          </p:nvSpPr>
          <p:spPr>
            <a:xfrm>
              <a:off x="45084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Oval 92"/>
            <p:cNvSpPr/>
            <p:nvPr/>
          </p:nvSpPr>
          <p:spPr>
            <a:xfrm>
              <a:off x="51966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Oval 93"/>
            <p:cNvSpPr/>
            <p:nvPr/>
          </p:nvSpPr>
          <p:spPr>
            <a:xfrm>
              <a:off x="51939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5" name="Oval 94"/>
            <p:cNvSpPr/>
            <p:nvPr/>
          </p:nvSpPr>
          <p:spPr>
            <a:xfrm>
              <a:off x="51939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6" name="Oval 95"/>
            <p:cNvSpPr/>
            <p:nvPr/>
          </p:nvSpPr>
          <p:spPr>
            <a:xfrm>
              <a:off x="51968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Oval 96"/>
            <p:cNvSpPr/>
            <p:nvPr/>
          </p:nvSpPr>
          <p:spPr>
            <a:xfrm>
              <a:off x="51942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Oval 97"/>
            <p:cNvSpPr/>
            <p:nvPr/>
          </p:nvSpPr>
          <p:spPr>
            <a:xfrm>
              <a:off x="51942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Oval 98"/>
            <p:cNvSpPr/>
            <p:nvPr/>
          </p:nvSpPr>
          <p:spPr>
            <a:xfrm>
              <a:off x="56538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Oval 99"/>
            <p:cNvSpPr/>
            <p:nvPr/>
          </p:nvSpPr>
          <p:spPr>
            <a:xfrm>
              <a:off x="56511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1" name="Oval 100"/>
            <p:cNvSpPr/>
            <p:nvPr/>
          </p:nvSpPr>
          <p:spPr>
            <a:xfrm>
              <a:off x="56511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2" name="Oval 101"/>
            <p:cNvSpPr/>
            <p:nvPr/>
          </p:nvSpPr>
          <p:spPr>
            <a:xfrm>
              <a:off x="56540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3" name="Oval 102"/>
            <p:cNvSpPr/>
            <p:nvPr/>
          </p:nvSpPr>
          <p:spPr>
            <a:xfrm>
              <a:off x="56514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Oval 103"/>
            <p:cNvSpPr/>
            <p:nvPr/>
          </p:nvSpPr>
          <p:spPr>
            <a:xfrm>
              <a:off x="56514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5" name="Oval 104"/>
            <p:cNvSpPr/>
            <p:nvPr/>
          </p:nvSpPr>
          <p:spPr>
            <a:xfrm>
              <a:off x="65682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6" name="Oval 105"/>
            <p:cNvSpPr/>
            <p:nvPr/>
          </p:nvSpPr>
          <p:spPr>
            <a:xfrm>
              <a:off x="65655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7" name="Oval 106"/>
            <p:cNvSpPr/>
            <p:nvPr/>
          </p:nvSpPr>
          <p:spPr>
            <a:xfrm>
              <a:off x="65655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8" name="Oval 107"/>
            <p:cNvSpPr/>
            <p:nvPr/>
          </p:nvSpPr>
          <p:spPr>
            <a:xfrm>
              <a:off x="65684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9" name="Oval 108"/>
            <p:cNvSpPr/>
            <p:nvPr/>
          </p:nvSpPr>
          <p:spPr>
            <a:xfrm>
              <a:off x="65658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0" name="Oval 109"/>
            <p:cNvSpPr/>
            <p:nvPr/>
          </p:nvSpPr>
          <p:spPr>
            <a:xfrm>
              <a:off x="65658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1" name="Oval 110"/>
            <p:cNvSpPr/>
            <p:nvPr/>
          </p:nvSpPr>
          <p:spPr>
            <a:xfrm>
              <a:off x="8003635"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2" name="Oval 111"/>
            <p:cNvSpPr/>
            <p:nvPr/>
          </p:nvSpPr>
          <p:spPr>
            <a:xfrm>
              <a:off x="8001000"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3" name="Oval 112"/>
            <p:cNvSpPr/>
            <p:nvPr/>
          </p:nvSpPr>
          <p:spPr>
            <a:xfrm>
              <a:off x="8001000"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4" name="Oval 113"/>
            <p:cNvSpPr/>
            <p:nvPr/>
          </p:nvSpPr>
          <p:spPr>
            <a:xfrm>
              <a:off x="8003841"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5" name="Oval 114"/>
            <p:cNvSpPr/>
            <p:nvPr/>
          </p:nvSpPr>
          <p:spPr>
            <a:xfrm>
              <a:off x="8001206"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6" name="Oval 115"/>
            <p:cNvSpPr/>
            <p:nvPr/>
          </p:nvSpPr>
          <p:spPr>
            <a:xfrm>
              <a:off x="8001206"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18" name="Straight Arrow Connector 117"/>
            <p:cNvCxnSpPr>
              <a:stCxn id="12" idx="2"/>
              <a:endCxn id="64" idx="0"/>
            </p:cNvCxnSpPr>
            <p:nvPr/>
          </p:nvCxnSpPr>
          <p:spPr>
            <a:xfrm flipH="1">
              <a:off x="3764074" y="1762887"/>
              <a:ext cx="123650"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a:stCxn id="13" idx="2"/>
              <a:endCxn id="81" idx="0"/>
            </p:cNvCxnSpPr>
            <p:nvPr/>
          </p:nvCxnSpPr>
          <p:spPr>
            <a:xfrm>
              <a:off x="4124325" y="1762887"/>
              <a:ext cx="112189"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4" idx="2"/>
              <a:endCxn id="87" idx="0"/>
            </p:cNvCxnSpPr>
            <p:nvPr/>
          </p:nvCxnSpPr>
          <p:spPr>
            <a:xfrm>
              <a:off x="4381500" y="1762887"/>
              <a:ext cx="312214"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8" name="Straight Arrow Connector 127"/>
            <p:cNvCxnSpPr>
              <a:stCxn id="15" idx="2"/>
              <a:endCxn id="93" idx="0"/>
            </p:cNvCxnSpPr>
            <p:nvPr/>
          </p:nvCxnSpPr>
          <p:spPr>
            <a:xfrm>
              <a:off x="5134356" y="1762887"/>
              <a:ext cx="245158"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6" idx="2"/>
              <a:endCxn id="99" idx="0"/>
            </p:cNvCxnSpPr>
            <p:nvPr/>
          </p:nvCxnSpPr>
          <p:spPr>
            <a:xfrm>
              <a:off x="5582412" y="1758729"/>
              <a:ext cx="254302" cy="486696"/>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4" name="Straight Arrow Connector 133"/>
            <p:cNvCxnSpPr>
              <a:stCxn id="17" idx="2"/>
              <a:endCxn id="105" idx="0"/>
            </p:cNvCxnSpPr>
            <p:nvPr/>
          </p:nvCxnSpPr>
          <p:spPr>
            <a:xfrm flipH="1">
              <a:off x="6751114" y="1762887"/>
              <a:ext cx="30686"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8" idx="2"/>
              <a:endCxn id="111" idx="0"/>
            </p:cNvCxnSpPr>
            <p:nvPr/>
          </p:nvCxnSpPr>
          <p:spPr>
            <a:xfrm>
              <a:off x="8153781" y="1754571"/>
              <a:ext cx="32734" cy="49085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grpSp>
      <p:sp>
        <p:nvSpPr>
          <p:cNvPr id="11" name="Rectangle 10"/>
          <p:cNvSpPr/>
          <p:nvPr/>
        </p:nvSpPr>
        <p:spPr>
          <a:xfrm>
            <a:off x="3216024" y="819210"/>
            <a:ext cx="5927976"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 </a:t>
            </a:r>
            <a:r>
              <a:rPr lang="en-US" sz="3600" dirty="0" smtClean="0">
                <a:solidFill>
                  <a:schemeClr val="bg1">
                    <a:lumMod val="95000"/>
                  </a:schemeClr>
                </a:solidFill>
                <a:latin typeface="Segoe UI Light" pitchFamily="34" charset="0"/>
              </a:rPr>
              <a:t>templates and signal features </a:t>
            </a:r>
          </a:p>
        </p:txBody>
      </p:sp>
      <p:pic>
        <p:nvPicPr>
          <p:cNvPr id="120" name="Picture 119"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spTree>
    <p:extLst>
      <p:ext uri="{BB962C8B-B14F-4D97-AF65-F5344CB8AC3E}">
        <p14:creationId xmlns:p14="http://schemas.microsoft.com/office/powerpoint/2010/main" val="3224561384"/>
      </p:ext>
    </p:extLst>
  </p:cSld>
  <p:clrMapOvr>
    <a:masterClrMapping/>
  </p:clrMapOvr>
  <p:transition spd="slow">
    <p:wipe dir="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fade">
                                      <p:cBhvr>
                                        <p:cTn id="12" dur="500"/>
                                        <p:tgtEl>
                                          <p:spTgt spid="41"/>
                                        </p:tgtEl>
                                      </p:cBhvr>
                                    </p:animEffec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fade">
                                      <p:cBhvr>
                                        <p:cTn id="16" dur="500"/>
                                        <p:tgtEl>
                                          <p:spTgt spid="119"/>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48"/>
                                        </p:tgtEl>
                                        <p:attrNameLst>
                                          <p:attrName>style.visibility</p:attrName>
                                        </p:attrNameLst>
                                      </p:cBhvr>
                                      <p:to>
                                        <p:strVal val="visible"/>
                                      </p:to>
                                    </p:set>
                                    <p:animEffect transition="in" filter="fade">
                                      <p:cBhvr>
                                        <p:cTn id="21" dur="500"/>
                                        <p:tgtEl>
                                          <p:spTgt spid="48"/>
                                        </p:tgtEl>
                                      </p:cBhvr>
                                    </p:animEffec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500"/>
                                        <p:tgtEl>
                                          <p:spTgt spid="51"/>
                                        </p:tgtEl>
                                      </p:cBhvr>
                                    </p:animEffect>
                                  </p:childTnLst>
                                </p:cTn>
                              </p:par>
                            </p:childTnLst>
                          </p:cTn>
                        </p:par>
                        <p:par>
                          <p:cTn id="26" fill="hold">
                            <p:stCondLst>
                              <p:cond delay="1000"/>
                            </p:stCondLst>
                            <p:childTnLst>
                              <p:par>
                                <p:cTn id="27" presetID="10" presetClass="entr" presetSubtype="0" fill="hold" nodeType="afterEffect">
                                  <p:stCondLst>
                                    <p:cond delay="0"/>
                                  </p:stCondLst>
                                  <p:childTnLst>
                                    <p:set>
                                      <p:cBhvr>
                                        <p:cTn id="28" dur="1" fill="hold">
                                          <p:stCondLst>
                                            <p:cond delay="0"/>
                                          </p:stCondLst>
                                        </p:cTn>
                                        <p:tgtEl>
                                          <p:spTgt spid="54"/>
                                        </p:tgtEl>
                                        <p:attrNameLst>
                                          <p:attrName>style.visibility</p:attrName>
                                        </p:attrNameLst>
                                      </p:cBhvr>
                                      <p:to>
                                        <p:strVal val="visible"/>
                                      </p:to>
                                    </p:set>
                                    <p:animEffect transition="in" filter="fade">
                                      <p:cBhvr>
                                        <p:cTn id="29" dur="500"/>
                                        <p:tgtEl>
                                          <p:spTgt spid="54"/>
                                        </p:tgtEl>
                                      </p:cBhvr>
                                    </p:animEffect>
                                  </p:childTnLst>
                                </p:cTn>
                              </p:par>
                            </p:childTnLst>
                          </p:cTn>
                        </p:par>
                        <p:par>
                          <p:cTn id="30" fill="hold">
                            <p:stCondLst>
                              <p:cond delay="1500"/>
                            </p:stCondLst>
                            <p:childTnLst>
                              <p:par>
                                <p:cTn id="31" presetID="10" presetClass="entr" presetSubtype="0" fill="hold" nodeType="afterEffect">
                                  <p:stCondLst>
                                    <p:cond delay="0"/>
                                  </p:stCondLst>
                                  <p:childTnLst>
                                    <p:set>
                                      <p:cBhvr>
                                        <p:cTn id="32" dur="1" fill="hold">
                                          <p:stCondLst>
                                            <p:cond delay="0"/>
                                          </p:stCondLst>
                                        </p:cTn>
                                        <p:tgtEl>
                                          <p:spTgt spid="57"/>
                                        </p:tgtEl>
                                        <p:attrNameLst>
                                          <p:attrName>style.visibility</p:attrName>
                                        </p:attrNameLst>
                                      </p:cBhvr>
                                      <p:to>
                                        <p:strVal val="visible"/>
                                      </p:to>
                                    </p:set>
                                    <p:animEffect transition="in" filter="fade">
                                      <p:cBhvr>
                                        <p:cTn id="33" dur="500"/>
                                        <p:tgtEl>
                                          <p:spTgt spid="57"/>
                                        </p:tgtEl>
                                      </p:cBhvr>
                                    </p:animEffect>
                                  </p:childTnLst>
                                </p:cTn>
                              </p:par>
                            </p:childTnLst>
                          </p:cTn>
                        </p:par>
                        <p:par>
                          <p:cTn id="34" fill="hold">
                            <p:stCondLst>
                              <p:cond delay="2000"/>
                            </p:stCondLst>
                            <p:childTnLst>
                              <p:par>
                                <p:cTn id="35" presetID="10" presetClass="entr" presetSubtype="0" fill="hold" nodeType="afterEffect">
                                  <p:stCondLst>
                                    <p:cond delay="0"/>
                                  </p:stCondLst>
                                  <p:childTnLst>
                                    <p:set>
                                      <p:cBhvr>
                                        <p:cTn id="36" dur="1" fill="hold">
                                          <p:stCondLst>
                                            <p:cond delay="0"/>
                                          </p:stCondLst>
                                        </p:cTn>
                                        <p:tgtEl>
                                          <p:spTgt spid="60"/>
                                        </p:tgtEl>
                                        <p:attrNameLst>
                                          <p:attrName>style.visibility</p:attrName>
                                        </p:attrNameLst>
                                      </p:cBhvr>
                                      <p:to>
                                        <p:strVal val="visible"/>
                                      </p:to>
                                    </p:set>
                                    <p:animEffect transition="in" filter="fade">
                                      <p:cBhvr>
                                        <p:cTn id="37" dur="500"/>
                                        <p:tgtEl>
                                          <p:spTgt spid="60"/>
                                        </p:tgtEl>
                                      </p:cBhvr>
                                    </p:animEffect>
                                  </p:childTnLst>
                                </p:cTn>
                              </p:par>
                            </p:childTnLst>
                          </p:cTn>
                        </p:par>
                        <p:par>
                          <p:cTn id="38" fill="hold">
                            <p:stCondLst>
                              <p:cond delay="2500"/>
                            </p:stCondLst>
                            <p:childTnLst>
                              <p:par>
                                <p:cTn id="39" presetID="22" presetClass="entr" presetSubtype="8" fill="hold" nodeType="afterEffect">
                                  <p:stCondLst>
                                    <p:cond delay="0"/>
                                  </p:stCondLst>
                                  <p:childTnLst>
                                    <p:set>
                                      <p:cBhvr>
                                        <p:cTn id="40" dur="1" fill="hold">
                                          <p:stCondLst>
                                            <p:cond delay="0"/>
                                          </p:stCondLst>
                                        </p:cTn>
                                        <p:tgtEl>
                                          <p:spTgt spid="142"/>
                                        </p:tgtEl>
                                        <p:attrNameLst>
                                          <p:attrName>style.visibility</p:attrName>
                                        </p:attrNameLst>
                                      </p:cBhvr>
                                      <p:to>
                                        <p:strVal val="visible"/>
                                      </p:to>
                                    </p:set>
                                    <p:animEffect transition="in" filter="wipe(left)">
                                      <p:cBhvr>
                                        <p:cTn id="41" dur="500"/>
                                        <p:tgtEl>
                                          <p:spTgt spid="1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grpSp>
        <p:nvGrpSpPr>
          <p:cNvPr id="142" name="Group 141"/>
          <p:cNvGrpSpPr/>
          <p:nvPr/>
        </p:nvGrpSpPr>
        <p:grpSpPr>
          <a:xfrm>
            <a:off x="3578559" y="2440371"/>
            <a:ext cx="4791042" cy="4036629"/>
            <a:chOff x="3578559" y="1754571"/>
            <a:chExt cx="4791042" cy="4036629"/>
          </a:xfrm>
        </p:grpSpPr>
        <p:sp>
          <p:nvSpPr>
            <p:cNvPr id="64" name="Oval 63"/>
            <p:cNvSpPr/>
            <p:nvPr/>
          </p:nvSpPr>
          <p:spPr>
            <a:xfrm>
              <a:off x="358119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Oval 66"/>
            <p:cNvSpPr/>
            <p:nvPr/>
          </p:nvSpPr>
          <p:spPr>
            <a:xfrm>
              <a:off x="357855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0" name="Oval 69"/>
            <p:cNvSpPr/>
            <p:nvPr/>
          </p:nvSpPr>
          <p:spPr>
            <a:xfrm>
              <a:off x="357855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Oval 72"/>
            <p:cNvSpPr/>
            <p:nvPr/>
          </p:nvSpPr>
          <p:spPr>
            <a:xfrm>
              <a:off x="358140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357876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Oval 78"/>
            <p:cNvSpPr/>
            <p:nvPr/>
          </p:nvSpPr>
          <p:spPr>
            <a:xfrm>
              <a:off x="357876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1" name="Oval 80"/>
            <p:cNvSpPr/>
            <p:nvPr/>
          </p:nvSpPr>
          <p:spPr>
            <a:xfrm>
              <a:off x="40536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Oval 81"/>
            <p:cNvSpPr/>
            <p:nvPr/>
          </p:nvSpPr>
          <p:spPr>
            <a:xfrm>
              <a:off x="40509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3" name="Oval 82"/>
            <p:cNvSpPr/>
            <p:nvPr/>
          </p:nvSpPr>
          <p:spPr>
            <a:xfrm>
              <a:off x="40509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Oval 83"/>
            <p:cNvSpPr/>
            <p:nvPr/>
          </p:nvSpPr>
          <p:spPr>
            <a:xfrm>
              <a:off x="40538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5" name="Oval 84"/>
            <p:cNvSpPr/>
            <p:nvPr/>
          </p:nvSpPr>
          <p:spPr>
            <a:xfrm>
              <a:off x="40512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6" name="Oval 85"/>
            <p:cNvSpPr/>
            <p:nvPr/>
          </p:nvSpPr>
          <p:spPr>
            <a:xfrm>
              <a:off x="40512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Oval 86"/>
            <p:cNvSpPr/>
            <p:nvPr/>
          </p:nvSpPr>
          <p:spPr>
            <a:xfrm>
              <a:off x="45108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8" name="Oval 87"/>
            <p:cNvSpPr/>
            <p:nvPr/>
          </p:nvSpPr>
          <p:spPr>
            <a:xfrm>
              <a:off x="45081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Oval 88"/>
            <p:cNvSpPr/>
            <p:nvPr/>
          </p:nvSpPr>
          <p:spPr>
            <a:xfrm>
              <a:off x="45081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Oval 89"/>
            <p:cNvSpPr/>
            <p:nvPr/>
          </p:nvSpPr>
          <p:spPr>
            <a:xfrm>
              <a:off x="45110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1" name="Oval 90"/>
            <p:cNvSpPr/>
            <p:nvPr/>
          </p:nvSpPr>
          <p:spPr>
            <a:xfrm>
              <a:off x="45084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2" name="Oval 91"/>
            <p:cNvSpPr/>
            <p:nvPr/>
          </p:nvSpPr>
          <p:spPr>
            <a:xfrm>
              <a:off x="45084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Oval 92"/>
            <p:cNvSpPr/>
            <p:nvPr/>
          </p:nvSpPr>
          <p:spPr>
            <a:xfrm>
              <a:off x="51966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Oval 93"/>
            <p:cNvSpPr/>
            <p:nvPr/>
          </p:nvSpPr>
          <p:spPr>
            <a:xfrm>
              <a:off x="51939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5" name="Oval 94"/>
            <p:cNvSpPr/>
            <p:nvPr/>
          </p:nvSpPr>
          <p:spPr>
            <a:xfrm>
              <a:off x="51939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6" name="Oval 95"/>
            <p:cNvSpPr/>
            <p:nvPr/>
          </p:nvSpPr>
          <p:spPr>
            <a:xfrm>
              <a:off x="51968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Oval 96"/>
            <p:cNvSpPr/>
            <p:nvPr/>
          </p:nvSpPr>
          <p:spPr>
            <a:xfrm>
              <a:off x="51942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Oval 97"/>
            <p:cNvSpPr/>
            <p:nvPr/>
          </p:nvSpPr>
          <p:spPr>
            <a:xfrm>
              <a:off x="51942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Oval 98"/>
            <p:cNvSpPr/>
            <p:nvPr/>
          </p:nvSpPr>
          <p:spPr>
            <a:xfrm>
              <a:off x="56538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Oval 99"/>
            <p:cNvSpPr/>
            <p:nvPr/>
          </p:nvSpPr>
          <p:spPr>
            <a:xfrm>
              <a:off x="56511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1" name="Oval 100"/>
            <p:cNvSpPr/>
            <p:nvPr/>
          </p:nvSpPr>
          <p:spPr>
            <a:xfrm>
              <a:off x="56511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2" name="Oval 101"/>
            <p:cNvSpPr/>
            <p:nvPr/>
          </p:nvSpPr>
          <p:spPr>
            <a:xfrm>
              <a:off x="56540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3" name="Oval 102"/>
            <p:cNvSpPr/>
            <p:nvPr/>
          </p:nvSpPr>
          <p:spPr>
            <a:xfrm>
              <a:off x="56514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Oval 103"/>
            <p:cNvSpPr/>
            <p:nvPr/>
          </p:nvSpPr>
          <p:spPr>
            <a:xfrm>
              <a:off x="56514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5" name="Oval 104"/>
            <p:cNvSpPr/>
            <p:nvPr/>
          </p:nvSpPr>
          <p:spPr>
            <a:xfrm>
              <a:off x="6568234"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6" name="Oval 105"/>
            <p:cNvSpPr/>
            <p:nvPr/>
          </p:nvSpPr>
          <p:spPr>
            <a:xfrm>
              <a:off x="6565599"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7" name="Oval 106"/>
            <p:cNvSpPr/>
            <p:nvPr/>
          </p:nvSpPr>
          <p:spPr>
            <a:xfrm>
              <a:off x="6565599"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8" name="Oval 107"/>
            <p:cNvSpPr/>
            <p:nvPr/>
          </p:nvSpPr>
          <p:spPr>
            <a:xfrm>
              <a:off x="6568440"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9" name="Oval 108"/>
            <p:cNvSpPr/>
            <p:nvPr/>
          </p:nvSpPr>
          <p:spPr>
            <a:xfrm>
              <a:off x="6565805"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0" name="Oval 109"/>
            <p:cNvSpPr/>
            <p:nvPr/>
          </p:nvSpPr>
          <p:spPr>
            <a:xfrm>
              <a:off x="6565805"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1" name="Oval 110"/>
            <p:cNvSpPr/>
            <p:nvPr/>
          </p:nvSpPr>
          <p:spPr>
            <a:xfrm>
              <a:off x="8003635" y="22454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2" name="Oval 111"/>
            <p:cNvSpPr/>
            <p:nvPr/>
          </p:nvSpPr>
          <p:spPr>
            <a:xfrm>
              <a:off x="8001000" y="2758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3" name="Oval 112"/>
            <p:cNvSpPr/>
            <p:nvPr/>
          </p:nvSpPr>
          <p:spPr>
            <a:xfrm>
              <a:off x="8001000" y="32360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4" name="Oval 113"/>
            <p:cNvSpPr/>
            <p:nvPr/>
          </p:nvSpPr>
          <p:spPr>
            <a:xfrm>
              <a:off x="8003841" y="44348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5" name="Oval 114"/>
            <p:cNvSpPr/>
            <p:nvPr/>
          </p:nvSpPr>
          <p:spPr>
            <a:xfrm>
              <a:off x="8001206" y="49478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6" name="Oval 115"/>
            <p:cNvSpPr/>
            <p:nvPr/>
          </p:nvSpPr>
          <p:spPr>
            <a:xfrm>
              <a:off x="8001206" y="54254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18" name="Straight Arrow Connector 117"/>
            <p:cNvCxnSpPr>
              <a:stCxn id="12" idx="2"/>
              <a:endCxn id="64" idx="0"/>
            </p:cNvCxnSpPr>
            <p:nvPr/>
          </p:nvCxnSpPr>
          <p:spPr>
            <a:xfrm flipH="1">
              <a:off x="3764074" y="1762887"/>
              <a:ext cx="123650"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a:stCxn id="13" idx="2"/>
              <a:endCxn id="81" idx="0"/>
            </p:cNvCxnSpPr>
            <p:nvPr/>
          </p:nvCxnSpPr>
          <p:spPr>
            <a:xfrm>
              <a:off x="4124325" y="1762887"/>
              <a:ext cx="112189"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4" idx="2"/>
              <a:endCxn id="87" idx="0"/>
            </p:cNvCxnSpPr>
            <p:nvPr/>
          </p:nvCxnSpPr>
          <p:spPr>
            <a:xfrm>
              <a:off x="4381500" y="1762887"/>
              <a:ext cx="312214"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8" name="Straight Arrow Connector 127"/>
            <p:cNvCxnSpPr>
              <a:stCxn id="15" idx="2"/>
              <a:endCxn id="93" idx="0"/>
            </p:cNvCxnSpPr>
            <p:nvPr/>
          </p:nvCxnSpPr>
          <p:spPr>
            <a:xfrm>
              <a:off x="5134356" y="1762887"/>
              <a:ext cx="245158"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6" idx="2"/>
              <a:endCxn id="99" idx="0"/>
            </p:cNvCxnSpPr>
            <p:nvPr/>
          </p:nvCxnSpPr>
          <p:spPr>
            <a:xfrm>
              <a:off x="5582412" y="1758729"/>
              <a:ext cx="254302" cy="486696"/>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4" name="Straight Arrow Connector 133"/>
            <p:cNvCxnSpPr>
              <a:stCxn id="17" idx="2"/>
              <a:endCxn id="105" idx="0"/>
            </p:cNvCxnSpPr>
            <p:nvPr/>
          </p:nvCxnSpPr>
          <p:spPr>
            <a:xfrm flipH="1">
              <a:off x="6751114" y="1762887"/>
              <a:ext cx="30686"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8" idx="2"/>
              <a:endCxn id="111" idx="0"/>
            </p:cNvCxnSpPr>
            <p:nvPr/>
          </p:nvCxnSpPr>
          <p:spPr>
            <a:xfrm>
              <a:off x="8153781" y="1754571"/>
              <a:ext cx="32734" cy="49085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grpSp>
      <p:sp>
        <p:nvSpPr>
          <p:cNvPr id="11" name="Rectangle 10"/>
          <p:cNvSpPr/>
          <p:nvPr/>
        </p:nvSpPr>
        <p:spPr>
          <a:xfrm>
            <a:off x="3216024" y="819210"/>
            <a:ext cx="5927976"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TextBox 119"/>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 </a:t>
            </a:r>
            <a:r>
              <a:rPr lang="en-US" sz="3600" dirty="0" smtClean="0">
                <a:solidFill>
                  <a:schemeClr val="bg1">
                    <a:lumMod val="95000"/>
                  </a:schemeClr>
                </a:solidFill>
                <a:latin typeface="Segoe UI Light" pitchFamily="34" charset="0"/>
              </a:rPr>
              <a:t>templates and signal features </a:t>
            </a:r>
          </a:p>
        </p:txBody>
      </p:sp>
      <p:pic>
        <p:nvPicPr>
          <p:cNvPr id="121" name="Picture 120"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spTree>
    <p:extLst>
      <p:ext uri="{BB962C8B-B14F-4D97-AF65-F5344CB8AC3E}">
        <p14:creationId xmlns:p14="http://schemas.microsoft.com/office/powerpoint/2010/main" val="2381145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Oval 122"/>
          <p:cNvSpPr/>
          <p:nvPr/>
        </p:nvSpPr>
        <p:spPr>
          <a:xfrm>
            <a:off x="31268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4" name="Oval 123"/>
          <p:cNvSpPr/>
          <p:nvPr/>
        </p:nvSpPr>
        <p:spPr>
          <a:xfrm>
            <a:off x="31242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6" name="Oval 125"/>
          <p:cNvSpPr/>
          <p:nvPr/>
        </p:nvSpPr>
        <p:spPr>
          <a:xfrm>
            <a:off x="31242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7" name="Oval 126"/>
          <p:cNvSpPr/>
          <p:nvPr/>
        </p:nvSpPr>
        <p:spPr>
          <a:xfrm>
            <a:off x="31270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9" name="Oval 128"/>
          <p:cNvSpPr/>
          <p:nvPr/>
        </p:nvSpPr>
        <p:spPr>
          <a:xfrm>
            <a:off x="31244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0" name="Oval 129"/>
          <p:cNvSpPr/>
          <p:nvPr/>
        </p:nvSpPr>
        <p:spPr>
          <a:xfrm>
            <a:off x="31244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2" name="Oval 131"/>
          <p:cNvSpPr/>
          <p:nvPr/>
        </p:nvSpPr>
        <p:spPr>
          <a:xfrm>
            <a:off x="37364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3" name="Oval 132"/>
          <p:cNvSpPr/>
          <p:nvPr/>
        </p:nvSpPr>
        <p:spPr>
          <a:xfrm>
            <a:off x="37338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5" name="Oval 134"/>
          <p:cNvSpPr/>
          <p:nvPr/>
        </p:nvSpPr>
        <p:spPr>
          <a:xfrm>
            <a:off x="37338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6" name="Oval 135"/>
          <p:cNvSpPr/>
          <p:nvPr/>
        </p:nvSpPr>
        <p:spPr>
          <a:xfrm>
            <a:off x="37366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8" name="Oval 137"/>
          <p:cNvSpPr/>
          <p:nvPr/>
        </p:nvSpPr>
        <p:spPr>
          <a:xfrm>
            <a:off x="37340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9" name="Oval 138"/>
          <p:cNvSpPr/>
          <p:nvPr/>
        </p:nvSpPr>
        <p:spPr>
          <a:xfrm>
            <a:off x="37340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0" name="Oval 139"/>
          <p:cNvSpPr/>
          <p:nvPr/>
        </p:nvSpPr>
        <p:spPr>
          <a:xfrm>
            <a:off x="43460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3" name="Oval 142"/>
          <p:cNvSpPr/>
          <p:nvPr/>
        </p:nvSpPr>
        <p:spPr>
          <a:xfrm>
            <a:off x="43434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4" name="Oval 143"/>
          <p:cNvSpPr/>
          <p:nvPr/>
        </p:nvSpPr>
        <p:spPr>
          <a:xfrm>
            <a:off x="43434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5" name="Oval 144"/>
          <p:cNvSpPr/>
          <p:nvPr/>
        </p:nvSpPr>
        <p:spPr>
          <a:xfrm>
            <a:off x="43462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6" name="Oval 145"/>
          <p:cNvSpPr/>
          <p:nvPr/>
        </p:nvSpPr>
        <p:spPr>
          <a:xfrm>
            <a:off x="43436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7" name="Oval 146"/>
          <p:cNvSpPr/>
          <p:nvPr/>
        </p:nvSpPr>
        <p:spPr>
          <a:xfrm>
            <a:off x="43436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48" name="Straight Arrow Connector 147"/>
          <p:cNvCxnSpPr>
            <a:endCxn id="123" idx="0"/>
          </p:cNvCxnSpPr>
          <p:nvPr/>
        </p:nvCxnSpPr>
        <p:spPr>
          <a:xfrm flipH="1">
            <a:off x="3309715" y="2372487"/>
            <a:ext cx="578009"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49" name="Straight Arrow Connector 148"/>
          <p:cNvCxnSpPr>
            <a:endCxn id="132" idx="0"/>
          </p:cNvCxnSpPr>
          <p:nvPr/>
        </p:nvCxnSpPr>
        <p:spPr>
          <a:xfrm flipH="1">
            <a:off x="3919315" y="2372487"/>
            <a:ext cx="205010"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50" name="Straight Arrow Connector 149"/>
          <p:cNvCxnSpPr>
            <a:endCxn id="140" idx="0"/>
          </p:cNvCxnSpPr>
          <p:nvPr/>
        </p:nvCxnSpPr>
        <p:spPr>
          <a:xfrm>
            <a:off x="4381500" y="2372487"/>
            <a:ext cx="147415"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2895600" y="819210"/>
            <a:ext cx="6248400"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TextBox 116"/>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pic>
        <p:nvPicPr>
          <p:cNvPr id="73" name="Picture 72"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pic>
        <p:nvPicPr>
          <p:cNvPr id="74" name="Picture 73"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6858000" y="2819400"/>
            <a:ext cx="2286000" cy="1823329"/>
          </a:xfrm>
          <a:prstGeom prst="rect">
            <a:avLst/>
          </a:prstGeom>
        </p:spPr>
      </p:pic>
    </p:spTree>
    <p:extLst>
      <p:ext uri="{BB962C8B-B14F-4D97-AF65-F5344CB8AC3E}">
        <p14:creationId xmlns:p14="http://schemas.microsoft.com/office/powerpoint/2010/main" val="98798828"/>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grpId="0" nodeType="afterEffect">
                                  <p:stCondLst>
                                    <p:cond delay="0"/>
                                  </p:stCondLst>
                                  <p:childTnLst>
                                    <p:animMotion origin="layout" path="M -3.33333E-6 -2.22222E-6 L 0.20834 -0.00416 " pathEditMode="relative" rAng="0" ptsTypes="AA">
                                      <p:cBhvr>
                                        <p:cTn id="6" dur="2000" fill="hold"/>
                                        <p:tgtEl>
                                          <p:spTgt spid="11"/>
                                        </p:tgtEl>
                                        <p:attrNameLst>
                                          <p:attrName>ppt_x</p:attrName>
                                          <p:attrName>ppt_y</p:attrName>
                                        </p:attrNameLst>
                                      </p:cBhvr>
                                      <p:rCtr x="10417" y="-208"/>
                                    </p:animMotion>
                                  </p:childTnLst>
                                </p:cTn>
                              </p:par>
                            </p:childTnLst>
                          </p:cTn>
                        </p:par>
                        <p:par>
                          <p:cTn id="7" fill="hold">
                            <p:stCondLst>
                              <p:cond delay="2000"/>
                            </p:stCondLst>
                            <p:childTnLst>
                              <p:par>
                                <p:cTn id="8" presetID="31" presetClass="entr" presetSubtype="0" fill="hold" nodeType="afterEffect">
                                  <p:stCondLst>
                                    <p:cond delay="0"/>
                                  </p:stCondLst>
                                  <p:childTnLst>
                                    <p:set>
                                      <p:cBhvr>
                                        <p:cTn id="9" dur="1" fill="hold">
                                          <p:stCondLst>
                                            <p:cond delay="0"/>
                                          </p:stCondLst>
                                        </p:cTn>
                                        <p:tgtEl>
                                          <p:spTgt spid="74"/>
                                        </p:tgtEl>
                                        <p:attrNameLst>
                                          <p:attrName>style.visibility</p:attrName>
                                        </p:attrNameLst>
                                      </p:cBhvr>
                                      <p:to>
                                        <p:strVal val="visible"/>
                                      </p:to>
                                    </p:set>
                                    <p:anim calcmode="lin" valueType="num">
                                      <p:cBhvr>
                                        <p:cTn id="10" dur="1000" fill="hold"/>
                                        <p:tgtEl>
                                          <p:spTgt spid="74"/>
                                        </p:tgtEl>
                                        <p:attrNameLst>
                                          <p:attrName>ppt_w</p:attrName>
                                        </p:attrNameLst>
                                      </p:cBhvr>
                                      <p:tavLst>
                                        <p:tav tm="0">
                                          <p:val>
                                            <p:fltVal val="0"/>
                                          </p:val>
                                        </p:tav>
                                        <p:tav tm="100000">
                                          <p:val>
                                            <p:strVal val="#ppt_w"/>
                                          </p:val>
                                        </p:tav>
                                      </p:tavLst>
                                    </p:anim>
                                    <p:anim calcmode="lin" valueType="num">
                                      <p:cBhvr>
                                        <p:cTn id="11" dur="1000" fill="hold"/>
                                        <p:tgtEl>
                                          <p:spTgt spid="74"/>
                                        </p:tgtEl>
                                        <p:attrNameLst>
                                          <p:attrName>ppt_h</p:attrName>
                                        </p:attrNameLst>
                                      </p:cBhvr>
                                      <p:tavLst>
                                        <p:tav tm="0">
                                          <p:val>
                                            <p:fltVal val="0"/>
                                          </p:val>
                                        </p:tav>
                                        <p:tav tm="100000">
                                          <p:val>
                                            <p:strVal val="#ppt_h"/>
                                          </p:val>
                                        </p:tav>
                                      </p:tavLst>
                                    </p:anim>
                                    <p:anim calcmode="lin" valueType="num">
                                      <p:cBhvr>
                                        <p:cTn id="12" dur="1000" fill="hold"/>
                                        <p:tgtEl>
                                          <p:spTgt spid="74"/>
                                        </p:tgtEl>
                                        <p:attrNameLst>
                                          <p:attrName>style.rotation</p:attrName>
                                        </p:attrNameLst>
                                      </p:cBhvr>
                                      <p:tavLst>
                                        <p:tav tm="0">
                                          <p:val>
                                            <p:fltVal val="90"/>
                                          </p:val>
                                        </p:tav>
                                        <p:tav tm="100000">
                                          <p:val>
                                            <p:fltVal val="0"/>
                                          </p:val>
                                        </p:tav>
                                      </p:tavLst>
                                    </p:anim>
                                    <p:animEffect transition="in" filter="fade">
                                      <p:cBhvr>
                                        <p:cTn id="13" dur="10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Oval 122"/>
          <p:cNvSpPr/>
          <p:nvPr/>
        </p:nvSpPr>
        <p:spPr>
          <a:xfrm>
            <a:off x="31268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4" name="Oval 123"/>
          <p:cNvSpPr/>
          <p:nvPr/>
        </p:nvSpPr>
        <p:spPr>
          <a:xfrm>
            <a:off x="31242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6" name="Oval 125"/>
          <p:cNvSpPr/>
          <p:nvPr/>
        </p:nvSpPr>
        <p:spPr>
          <a:xfrm>
            <a:off x="31242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7" name="Oval 126"/>
          <p:cNvSpPr/>
          <p:nvPr/>
        </p:nvSpPr>
        <p:spPr>
          <a:xfrm>
            <a:off x="31270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29" name="Oval 128"/>
          <p:cNvSpPr/>
          <p:nvPr/>
        </p:nvSpPr>
        <p:spPr>
          <a:xfrm>
            <a:off x="31244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0" name="Oval 129"/>
          <p:cNvSpPr/>
          <p:nvPr/>
        </p:nvSpPr>
        <p:spPr>
          <a:xfrm>
            <a:off x="31244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2" name="Oval 131"/>
          <p:cNvSpPr/>
          <p:nvPr/>
        </p:nvSpPr>
        <p:spPr>
          <a:xfrm>
            <a:off x="37364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3" name="Oval 132"/>
          <p:cNvSpPr/>
          <p:nvPr/>
        </p:nvSpPr>
        <p:spPr>
          <a:xfrm>
            <a:off x="37338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5" name="Oval 134"/>
          <p:cNvSpPr/>
          <p:nvPr/>
        </p:nvSpPr>
        <p:spPr>
          <a:xfrm>
            <a:off x="37338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6" name="Oval 135"/>
          <p:cNvSpPr/>
          <p:nvPr/>
        </p:nvSpPr>
        <p:spPr>
          <a:xfrm>
            <a:off x="37366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8" name="Oval 137"/>
          <p:cNvSpPr/>
          <p:nvPr/>
        </p:nvSpPr>
        <p:spPr>
          <a:xfrm>
            <a:off x="37340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39" name="Oval 138"/>
          <p:cNvSpPr/>
          <p:nvPr/>
        </p:nvSpPr>
        <p:spPr>
          <a:xfrm>
            <a:off x="37340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0" name="Oval 139"/>
          <p:cNvSpPr/>
          <p:nvPr/>
        </p:nvSpPr>
        <p:spPr>
          <a:xfrm>
            <a:off x="43460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3" name="Oval 142"/>
          <p:cNvSpPr/>
          <p:nvPr/>
        </p:nvSpPr>
        <p:spPr>
          <a:xfrm>
            <a:off x="43434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4" name="Oval 143"/>
          <p:cNvSpPr/>
          <p:nvPr/>
        </p:nvSpPr>
        <p:spPr>
          <a:xfrm>
            <a:off x="43434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5" name="Oval 144"/>
          <p:cNvSpPr/>
          <p:nvPr/>
        </p:nvSpPr>
        <p:spPr>
          <a:xfrm>
            <a:off x="43462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6" name="Oval 145"/>
          <p:cNvSpPr/>
          <p:nvPr/>
        </p:nvSpPr>
        <p:spPr>
          <a:xfrm>
            <a:off x="43436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7" name="Oval 146"/>
          <p:cNvSpPr/>
          <p:nvPr/>
        </p:nvSpPr>
        <p:spPr>
          <a:xfrm>
            <a:off x="43436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48" name="Straight Arrow Connector 147"/>
          <p:cNvCxnSpPr>
            <a:endCxn id="123" idx="0"/>
          </p:cNvCxnSpPr>
          <p:nvPr/>
        </p:nvCxnSpPr>
        <p:spPr>
          <a:xfrm flipH="1">
            <a:off x="3309715" y="2372487"/>
            <a:ext cx="578009"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49" name="Straight Arrow Connector 148"/>
          <p:cNvCxnSpPr>
            <a:endCxn id="132" idx="0"/>
          </p:cNvCxnSpPr>
          <p:nvPr/>
        </p:nvCxnSpPr>
        <p:spPr>
          <a:xfrm flipH="1">
            <a:off x="3919315" y="2372487"/>
            <a:ext cx="205010"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50" name="Straight Arrow Connector 149"/>
          <p:cNvCxnSpPr>
            <a:endCxn id="140" idx="0"/>
          </p:cNvCxnSpPr>
          <p:nvPr/>
        </p:nvCxnSpPr>
        <p:spPr>
          <a:xfrm>
            <a:off x="4381500" y="2372487"/>
            <a:ext cx="147415"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117" name="TextBox 116"/>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sp>
        <p:nvSpPr>
          <p:cNvPr id="74" name="Rectangle 73"/>
          <p:cNvSpPr/>
          <p:nvPr/>
        </p:nvSpPr>
        <p:spPr>
          <a:xfrm>
            <a:off x="4953000" y="826790"/>
            <a:ext cx="4191000"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 name="Group 10"/>
          <p:cNvGrpSpPr/>
          <p:nvPr/>
        </p:nvGrpSpPr>
        <p:grpSpPr>
          <a:xfrm>
            <a:off x="4800600" y="2819400"/>
            <a:ext cx="4343400" cy="1823329"/>
            <a:chOff x="4800600" y="2819400"/>
            <a:chExt cx="4343400" cy="1823329"/>
          </a:xfrm>
        </p:grpSpPr>
        <p:pic>
          <p:nvPicPr>
            <p:cNvPr id="75" name="Picture 74"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pic>
          <p:nvPicPr>
            <p:cNvPr id="76" name="Picture 75"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6858000" y="2819400"/>
              <a:ext cx="2286000" cy="1823329"/>
            </a:xfrm>
            <a:prstGeom prst="rect">
              <a:avLst/>
            </a:prstGeom>
          </p:spPr>
        </p:pic>
      </p:grpSp>
    </p:spTree>
    <p:extLst>
      <p:ext uri="{BB962C8B-B14F-4D97-AF65-F5344CB8AC3E}">
        <p14:creationId xmlns:p14="http://schemas.microsoft.com/office/powerpoint/2010/main" val="3640091261"/>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4.66505E-6 -3.97872E-6 L -0.00417 0.28916 " pathEditMode="relative" rAng="0" ptsTypes="AA">
                                      <p:cBhvr>
                                        <p:cTn id="6" dur="1000" fill="hold"/>
                                        <p:tgtEl>
                                          <p:spTgt spid="11"/>
                                        </p:tgtEl>
                                        <p:attrNameLst>
                                          <p:attrName>ppt_x</p:attrName>
                                          <p:attrName>ppt_y</p:attrName>
                                        </p:attrNameLst>
                                      </p:cBhvr>
                                      <p:rCtr x="-208" y="1445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64" name="Oval 63"/>
          <p:cNvSpPr/>
          <p:nvPr/>
        </p:nvSpPr>
        <p:spPr>
          <a:xfrm>
            <a:off x="31268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Oval 66"/>
          <p:cNvSpPr/>
          <p:nvPr/>
        </p:nvSpPr>
        <p:spPr>
          <a:xfrm>
            <a:off x="31242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0" name="Oval 69"/>
          <p:cNvSpPr/>
          <p:nvPr/>
        </p:nvSpPr>
        <p:spPr>
          <a:xfrm>
            <a:off x="31242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Oval 72"/>
          <p:cNvSpPr/>
          <p:nvPr/>
        </p:nvSpPr>
        <p:spPr>
          <a:xfrm>
            <a:off x="31270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31244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Oval 78"/>
          <p:cNvSpPr/>
          <p:nvPr/>
        </p:nvSpPr>
        <p:spPr>
          <a:xfrm>
            <a:off x="31244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1" name="Oval 80"/>
          <p:cNvSpPr/>
          <p:nvPr/>
        </p:nvSpPr>
        <p:spPr>
          <a:xfrm>
            <a:off x="37364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Oval 81"/>
          <p:cNvSpPr/>
          <p:nvPr/>
        </p:nvSpPr>
        <p:spPr>
          <a:xfrm>
            <a:off x="37338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3" name="Oval 82"/>
          <p:cNvSpPr/>
          <p:nvPr/>
        </p:nvSpPr>
        <p:spPr>
          <a:xfrm>
            <a:off x="37338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Oval 83"/>
          <p:cNvSpPr/>
          <p:nvPr/>
        </p:nvSpPr>
        <p:spPr>
          <a:xfrm>
            <a:off x="37366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5" name="Oval 84"/>
          <p:cNvSpPr/>
          <p:nvPr/>
        </p:nvSpPr>
        <p:spPr>
          <a:xfrm>
            <a:off x="37340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6" name="Oval 85"/>
          <p:cNvSpPr/>
          <p:nvPr/>
        </p:nvSpPr>
        <p:spPr>
          <a:xfrm>
            <a:off x="37340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Oval 86"/>
          <p:cNvSpPr/>
          <p:nvPr/>
        </p:nvSpPr>
        <p:spPr>
          <a:xfrm>
            <a:off x="43460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8" name="Oval 87"/>
          <p:cNvSpPr/>
          <p:nvPr/>
        </p:nvSpPr>
        <p:spPr>
          <a:xfrm>
            <a:off x="43434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Oval 88"/>
          <p:cNvSpPr/>
          <p:nvPr/>
        </p:nvSpPr>
        <p:spPr>
          <a:xfrm>
            <a:off x="43434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Oval 89"/>
          <p:cNvSpPr/>
          <p:nvPr/>
        </p:nvSpPr>
        <p:spPr>
          <a:xfrm>
            <a:off x="43462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1" name="Oval 90"/>
          <p:cNvSpPr/>
          <p:nvPr/>
        </p:nvSpPr>
        <p:spPr>
          <a:xfrm>
            <a:off x="43436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2" name="Oval 91"/>
          <p:cNvSpPr/>
          <p:nvPr/>
        </p:nvSpPr>
        <p:spPr>
          <a:xfrm>
            <a:off x="43436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Oval 92"/>
          <p:cNvSpPr/>
          <p:nvPr/>
        </p:nvSpPr>
        <p:spPr>
          <a:xfrm>
            <a:off x="51966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Oval 93"/>
          <p:cNvSpPr/>
          <p:nvPr/>
        </p:nvSpPr>
        <p:spPr>
          <a:xfrm>
            <a:off x="51939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5" name="Oval 94"/>
          <p:cNvSpPr/>
          <p:nvPr/>
        </p:nvSpPr>
        <p:spPr>
          <a:xfrm>
            <a:off x="51939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6" name="Oval 95"/>
          <p:cNvSpPr/>
          <p:nvPr/>
        </p:nvSpPr>
        <p:spPr>
          <a:xfrm>
            <a:off x="51968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Oval 96"/>
          <p:cNvSpPr/>
          <p:nvPr/>
        </p:nvSpPr>
        <p:spPr>
          <a:xfrm>
            <a:off x="51942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Oval 97"/>
          <p:cNvSpPr/>
          <p:nvPr/>
        </p:nvSpPr>
        <p:spPr>
          <a:xfrm>
            <a:off x="51942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Oval 98"/>
          <p:cNvSpPr/>
          <p:nvPr/>
        </p:nvSpPr>
        <p:spPr>
          <a:xfrm>
            <a:off x="56538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Oval 99"/>
          <p:cNvSpPr/>
          <p:nvPr/>
        </p:nvSpPr>
        <p:spPr>
          <a:xfrm>
            <a:off x="56511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1" name="Oval 100"/>
          <p:cNvSpPr/>
          <p:nvPr/>
        </p:nvSpPr>
        <p:spPr>
          <a:xfrm>
            <a:off x="56511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2" name="Oval 101"/>
          <p:cNvSpPr/>
          <p:nvPr/>
        </p:nvSpPr>
        <p:spPr>
          <a:xfrm>
            <a:off x="56540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3" name="Oval 102"/>
          <p:cNvSpPr/>
          <p:nvPr/>
        </p:nvSpPr>
        <p:spPr>
          <a:xfrm>
            <a:off x="56514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Oval 103"/>
          <p:cNvSpPr/>
          <p:nvPr/>
        </p:nvSpPr>
        <p:spPr>
          <a:xfrm>
            <a:off x="56514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5" name="Oval 104"/>
          <p:cNvSpPr/>
          <p:nvPr/>
        </p:nvSpPr>
        <p:spPr>
          <a:xfrm>
            <a:off x="65682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6" name="Oval 105"/>
          <p:cNvSpPr/>
          <p:nvPr/>
        </p:nvSpPr>
        <p:spPr>
          <a:xfrm>
            <a:off x="65655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7" name="Oval 106"/>
          <p:cNvSpPr/>
          <p:nvPr/>
        </p:nvSpPr>
        <p:spPr>
          <a:xfrm>
            <a:off x="65655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8" name="Oval 107"/>
          <p:cNvSpPr/>
          <p:nvPr/>
        </p:nvSpPr>
        <p:spPr>
          <a:xfrm>
            <a:off x="65684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9" name="Oval 108"/>
          <p:cNvSpPr/>
          <p:nvPr/>
        </p:nvSpPr>
        <p:spPr>
          <a:xfrm>
            <a:off x="65658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0" name="Oval 109"/>
          <p:cNvSpPr/>
          <p:nvPr/>
        </p:nvSpPr>
        <p:spPr>
          <a:xfrm>
            <a:off x="65658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1" name="Oval 110"/>
          <p:cNvSpPr/>
          <p:nvPr/>
        </p:nvSpPr>
        <p:spPr>
          <a:xfrm>
            <a:off x="80036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2" name="Oval 111"/>
          <p:cNvSpPr/>
          <p:nvPr/>
        </p:nvSpPr>
        <p:spPr>
          <a:xfrm>
            <a:off x="80010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3" name="Oval 112"/>
          <p:cNvSpPr/>
          <p:nvPr/>
        </p:nvSpPr>
        <p:spPr>
          <a:xfrm>
            <a:off x="80010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4" name="Oval 113"/>
          <p:cNvSpPr/>
          <p:nvPr/>
        </p:nvSpPr>
        <p:spPr>
          <a:xfrm>
            <a:off x="80038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5" name="Oval 114"/>
          <p:cNvSpPr/>
          <p:nvPr/>
        </p:nvSpPr>
        <p:spPr>
          <a:xfrm>
            <a:off x="80012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6" name="Oval 115"/>
          <p:cNvSpPr/>
          <p:nvPr/>
        </p:nvSpPr>
        <p:spPr>
          <a:xfrm>
            <a:off x="80012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18" name="Straight Arrow Connector 117"/>
          <p:cNvCxnSpPr>
            <a:stCxn id="12" idx="2"/>
            <a:endCxn id="64" idx="0"/>
          </p:cNvCxnSpPr>
          <p:nvPr/>
        </p:nvCxnSpPr>
        <p:spPr>
          <a:xfrm flipH="1">
            <a:off x="3309715" y="2372487"/>
            <a:ext cx="578009"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a:stCxn id="13" idx="2"/>
            <a:endCxn id="81" idx="0"/>
          </p:cNvCxnSpPr>
          <p:nvPr/>
        </p:nvCxnSpPr>
        <p:spPr>
          <a:xfrm flipH="1">
            <a:off x="3919315" y="2372487"/>
            <a:ext cx="205010"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4" idx="2"/>
            <a:endCxn id="87" idx="0"/>
          </p:cNvCxnSpPr>
          <p:nvPr/>
        </p:nvCxnSpPr>
        <p:spPr>
          <a:xfrm>
            <a:off x="4381500" y="2372487"/>
            <a:ext cx="147415"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8" name="Straight Arrow Connector 127"/>
          <p:cNvCxnSpPr>
            <a:stCxn id="15" idx="2"/>
            <a:endCxn id="93" idx="0"/>
          </p:cNvCxnSpPr>
          <p:nvPr/>
        </p:nvCxnSpPr>
        <p:spPr>
          <a:xfrm>
            <a:off x="5134356" y="2448687"/>
            <a:ext cx="245158"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6" idx="2"/>
            <a:endCxn id="99" idx="0"/>
          </p:cNvCxnSpPr>
          <p:nvPr/>
        </p:nvCxnSpPr>
        <p:spPr>
          <a:xfrm>
            <a:off x="5582412" y="2444529"/>
            <a:ext cx="254302" cy="486696"/>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4" name="Straight Arrow Connector 133"/>
          <p:cNvCxnSpPr>
            <a:stCxn id="17" idx="2"/>
            <a:endCxn id="105" idx="0"/>
          </p:cNvCxnSpPr>
          <p:nvPr/>
        </p:nvCxnSpPr>
        <p:spPr>
          <a:xfrm flipH="1">
            <a:off x="6751114" y="2448687"/>
            <a:ext cx="30686"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8" idx="2"/>
            <a:endCxn id="111" idx="0"/>
          </p:cNvCxnSpPr>
          <p:nvPr/>
        </p:nvCxnSpPr>
        <p:spPr>
          <a:xfrm>
            <a:off x="8153781" y="2440371"/>
            <a:ext cx="32734" cy="49085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953000" y="826790"/>
            <a:ext cx="4191000"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p:cNvGrpSpPr/>
          <p:nvPr/>
        </p:nvGrpSpPr>
        <p:grpSpPr>
          <a:xfrm>
            <a:off x="2268125" y="3109012"/>
            <a:ext cx="858916" cy="3185108"/>
            <a:chOff x="2268125" y="3109012"/>
            <a:chExt cx="858916" cy="3185108"/>
          </a:xfrm>
        </p:grpSpPr>
        <p:cxnSp>
          <p:nvCxnSpPr>
            <p:cNvPr id="23" name="Straight Arrow Connector 22"/>
            <p:cNvCxnSpPr>
              <a:endCxn id="64" idx="2"/>
            </p:cNvCxnSpPr>
            <p:nvPr/>
          </p:nvCxnSpPr>
          <p:spPr>
            <a:xfrm>
              <a:off x="2270966" y="3114105"/>
              <a:ext cx="855869" cy="0"/>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Straight Arrow Connector 122"/>
            <p:cNvCxnSpPr>
              <a:endCxn id="67" idx="2"/>
            </p:cNvCxnSpPr>
            <p:nvPr/>
          </p:nvCxnSpPr>
          <p:spPr>
            <a:xfrm>
              <a:off x="2270966" y="3109012"/>
              <a:ext cx="853234" cy="518108"/>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4" name="Straight Arrow Connector 123"/>
            <p:cNvCxnSpPr>
              <a:endCxn id="70" idx="2"/>
            </p:cNvCxnSpPr>
            <p:nvPr/>
          </p:nvCxnSpPr>
          <p:spPr>
            <a:xfrm>
              <a:off x="2268125" y="3114105"/>
              <a:ext cx="856075" cy="990600"/>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6" name="Straight Arrow Connector 125"/>
            <p:cNvCxnSpPr>
              <a:endCxn id="73" idx="2"/>
            </p:cNvCxnSpPr>
            <p:nvPr/>
          </p:nvCxnSpPr>
          <p:spPr>
            <a:xfrm>
              <a:off x="2270966" y="3114105"/>
              <a:ext cx="856075" cy="2189415"/>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7" name="Straight Arrow Connector 126"/>
            <p:cNvCxnSpPr>
              <a:endCxn id="76" idx="2"/>
            </p:cNvCxnSpPr>
            <p:nvPr/>
          </p:nvCxnSpPr>
          <p:spPr>
            <a:xfrm>
              <a:off x="2268125" y="3114105"/>
              <a:ext cx="856281" cy="2702430"/>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9" name="Straight Arrow Connector 128"/>
            <p:cNvCxnSpPr>
              <a:endCxn id="79" idx="2"/>
            </p:cNvCxnSpPr>
            <p:nvPr/>
          </p:nvCxnSpPr>
          <p:spPr>
            <a:xfrm>
              <a:off x="2268125" y="3114105"/>
              <a:ext cx="856281" cy="3180015"/>
            </a:xfrm>
            <a:prstGeom prst="straightConnector1">
              <a:avLst/>
            </a:prstGeom>
            <a:ln>
              <a:solidFill>
                <a:srgbClr val="FF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graphicFrame>
        <p:nvGraphicFramePr>
          <p:cNvPr id="66" name="Table 65"/>
          <p:cNvGraphicFramePr>
            <a:graphicFrameLocks noGrp="1"/>
          </p:cNvGraphicFramePr>
          <p:nvPr>
            <p:extLst>
              <p:ext uri="{D42A27DB-BD31-4B8C-83A1-F6EECF244321}">
                <p14:modId xmlns:p14="http://schemas.microsoft.com/office/powerpoint/2010/main" val="2579421832"/>
              </p:ext>
            </p:extLst>
          </p:nvPr>
        </p:nvGraphicFramePr>
        <p:xfrm>
          <a:off x="4950159" y="1066202"/>
          <a:ext cx="4023360" cy="3261958"/>
        </p:xfrm>
        <a:graphic>
          <a:graphicData uri="http://schemas.openxmlformats.org/drawingml/2006/table">
            <a:tbl>
              <a:tblPr bandRow="1">
                <a:tableStyleId>{D113A9D2-9D6B-4929-AA2D-F23B5EE8CBE7}</a:tableStyleId>
              </a:tblPr>
              <a:tblGrid>
                <a:gridCol w="457200"/>
                <a:gridCol w="457200"/>
                <a:gridCol w="457200"/>
                <a:gridCol w="457200"/>
                <a:gridCol w="457200"/>
                <a:gridCol w="457200"/>
                <a:gridCol w="1280160"/>
              </a:tblGrid>
              <a:tr h="1067398">
                <a:tc>
                  <a:txBody>
                    <a:bodyPr/>
                    <a:lstStyle/>
                    <a:p>
                      <a:pPr algn="ctr" fontAlgn="b"/>
                      <a:r>
                        <a:rPr lang="en-US" sz="1600" b="1" u="none" strike="noStrike" dirty="0">
                          <a:effectLst/>
                        </a:rPr>
                        <a:t>Toilet</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smtClean="0">
                          <a:effectLst/>
                        </a:rPr>
                        <a:t>Faucet</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Dishwasher</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Shower</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Bath</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smtClean="0">
                          <a:effectLst/>
                        </a:rPr>
                        <a:t>Washer</a:t>
                      </a:r>
                      <a:endParaRPr lang="en-US" sz="1600" b="1" i="0" u="none" strike="noStrike" dirty="0">
                        <a:solidFill>
                          <a:srgbClr val="000000"/>
                        </a:solidFill>
                        <a:effectLst/>
                        <a:latin typeface="Calibri"/>
                      </a:endParaRPr>
                    </a:p>
                  </a:txBody>
                  <a:tcPr marL="0" marR="0" marT="0" marB="0" vert="vert270" anchor="b"/>
                </a:tc>
                <a:tc>
                  <a:txBody>
                    <a:bodyPr/>
                    <a:lstStyle/>
                    <a:p>
                      <a:pPr algn="ctr" fontAlgn="b"/>
                      <a:endParaRPr lang="en-US" sz="2800" b="1" i="0" u="none" strike="noStrike" dirty="0">
                        <a:solidFill>
                          <a:srgbClr val="000000"/>
                        </a:solidFill>
                        <a:effectLst/>
                        <a:latin typeface="Calibri"/>
                      </a:endParaRPr>
                    </a:p>
                  </a:txBody>
                  <a:tcPr marL="0" marR="0" marT="0" marB="0" anchor="ctr"/>
                </a:tc>
              </a:tr>
              <a:tr h="365760">
                <a:tc>
                  <a:txBody>
                    <a:bodyPr/>
                    <a:lstStyle/>
                    <a:p>
                      <a:pPr algn="ctr" fontAlgn="b"/>
                      <a:r>
                        <a:rPr lang="en-US" sz="1400" u="none" strike="noStrike" dirty="0">
                          <a:effectLst/>
                          <a:latin typeface="Segoe Condensed" charset="0"/>
                        </a:rPr>
                        <a:t>0.10</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0.08</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0.12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0.09</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0.08</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Toilet</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0.13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0.42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0.09</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0.54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0.31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Faucet</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0.34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Dishwasher</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0.15</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Shower</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0.03</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0.25</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Bath</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0.66</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Washer</a:t>
                      </a:r>
                      <a:endParaRPr lang="en-US" sz="1600" b="1" i="0" u="none" strike="noStrike" dirty="0">
                        <a:solidFill>
                          <a:srgbClr val="000000"/>
                        </a:solidFill>
                        <a:effectLst/>
                        <a:latin typeface="Calibri"/>
                      </a:endParaRPr>
                    </a:p>
                  </a:txBody>
                  <a:tcPr marL="0" marR="0" marT="0" marB="0" anchor="b"/>
                </a:tc>
              </a:tr>
            </a:tbl>
          </a:graphicData>
        </a:graphic>
      </p:graphicFrame>
      <p:sp>
        <p:nvSpPr>
          <p:cNvPr id="130" name="TextBox 129"/>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grpSp>
        <p:nvGrpSpPr>
          <p:cNvPr id="117" name="Group 116"/>
          <p:cNvGrpSpPr/>
          <p:nvPr/>
        </p:nvGrpSpPr>
        <p:grpSpPr>
          <a:xfrm>
            <a:off x="4774942" y="4788540"/>
            <a:ext cx="4343400" cy="1823329"/>
            <a:chOff x="4800600" y="2819400"/>
            <a:chExt cx="4343400" cy="1823329"/>
          </a:xfrm>
        </p:grpSpPr>
        <p:pic>
          <p:nvPicPr>
            <p:cNvPr id="132" name="Picture 131"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pic>
          <p:nvPicPr>
            <p:cNvPr id="133" name="Picture 132"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6858000" y="2819400"/>
              <a:ext cx="2286000" cy="1823329"/>
            </a:xfrm>
            <a:prstGeom prst="rect">
              <a:avLst/>
            </a:prstGeom>
          </p:spPr>
        </p:pic>
      </p:grpSp>
    </p:spTree>
    <p:extLst>
      <p:ext uri="{BB962C8B-B14F-4D97-AF65-F5344CB8AC3E}">
        <p14:creationId xmlns:p14="http://schemas.microsoft.com/office/powerpoint/2010/main" val="28808155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left)">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31" presetClass="entr" presetSubtype="0" fill="hold" nodeType="clickEffect">
                                  <p:stCondLst>
                                    <p:cond delay="0"/>
                                  </p:stCondLst>
                                  <p:childTnLst>
                                    <p:set>
                                      <p:cBhvr>
                                        <p:cTn id="11" dur="1" fill="hold">
                                          <p:stCondLst>
                                            <p:cond delay="0"/>
                                          </p:stCondLst>
                                        </p:cTn>
                                        <p:tgtEl>
                                          <p:spTgt spid="66"/>
                                        </p:tgtEl>
                                        <p:attrNameLst>
                                          <p:attrName>style.visibility</p:attrName>
                                        </p:attrNameLst>
                                      </p:cBhvr>
                                      <p:to>
                                        <p:strVal val="visible"/>
                                      </p:to>
                                    </p:set>
                                    <p:anim calcmode="lin" valueType="num">
                                      <p:cBhvr>
                                        <p:cTn id="12" dur="1000" fill="hold"/>
                                        <p:tgtEl>
                                          <p:spTgt spid="66"/>
                                        </p:tgtEl>
                                        <p:attrNameLst>
                                          <p:attrName>ppt_w</p:attrName>
                                        </p:attrNameLst>
                                      </p:cBhvr>
                                      <p:tavLst>
                                        <p:tav tm="0">
                                          <p:val>
                                            <p:fltVal val="0"/>
                                          </p:val>
                                        </p:tav>
                                        <p:tav tm="100000">
                                          <p:val>
                                            <p:strVal val="#ppt_w"/>
                                          </p:val>
                                        </p:tav>
                                      </p:tavLst>
                                    </p:anim>
                                    <p:anim calcmode="lin" valueType="num">
                                      <p:cBhvr>
                                        <p:cTn id="13" dur="1000" fill="hold"/>
                                        <p:tgtEl>
                                          <p:spTgt spid="66"/>
                                        </p:tgtEl>
                                        <p:attrNameLst>
                                          <p:attrName>ppt_h</p:attrName>
                                        </p:attrNameLst>
                                      </p:cBhvr>
                                      <p:tavLst>
                                        <p:tav tm="0">
                                          <p:val>
                                            <p:fltVal val="0"/>
                                          </p:val>
                                        </p:tav>
                                        <p:tav tm="100000">
                                          <p:val>
                                            <p:strVal val="#ppt_h"/>
                                          </p:val>
                                        </p:tav>
                                      </p:tavLst>
                                    </p:anim>
                                    <p:anim calcmode="lin" valueType="num">
                                      <p:cBhvr>
                                        <p:cTn id="14" dur="1000" fill="hold"/>
                                        <p:tgtEl>
                                          <p:spTgt spid="66"/>
                                        </p:tgtEl>
                                        <p:attrNameLst>
                                          <p:attrName>style.rotation</p:attrName>
                                        </p:attrNameLst>
                                      </p:cBhvr>
                                      <p:tavLst>
                                        <p:tav tm="0">
                                          <p:val>
                                            <p:fltVal val="90"/>
                                          </p:val>
                                        </p:tav>
                                        <p:tav tm="100000">
                                          <p:val>
                                            <p:fltVal val="0"/>
                                          </p:val>
                                        </p:tav>
                                      </p:tavLst>
                                    </p:anim>
                                    <p:animEffect transition="in" filter="fade">
                                      <p:cBhvr>
                                        <p:cTn id="15"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64" name="Oval 63"/>
          <p:cNvSpPr/>
          <p:nvPr/>
        </p:nvSpPr>
        <p:spPr>
          <a:xfrm>
            <a:off x="31268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Oval 66"/>
          <p:cNvSpPr/>
          <p:nvPr/>
        </p:nvSpPr>
        <p:spPr>
          <a:xfrm>
            <a:off x="31242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0" name="Oval 69"/>
          <p:cNvSpPr/>
          <p:nvPr/>
        </p:nvSpPr>
        <p:spPr>
          <a:xfrm>
            <a:off x="31242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Oval 72"/>
          <p:cNvSpPr/>
          <p:nvPr/>
        </p:nvSpPr>
        <p:spPr>
          <a:xfrm>
            <a:off x="31270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31244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Oval 78"/>
          <p:cNvSpPr/>
          <p:nvPr/>
        </p:nvSpPr>
        <p:spPr>
          <a:xfrm>
            <a:off x="31244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1" name="Oval 80"/>
          <p:cNvSpPr/>
          <p:nvPr/>
        </p:nvSpPr>
        <p:spPr>
          <a:xfrm>
            <a:off x="37364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Oval 81"/>
          <p:cNvSpPr/>
          <p:nvPr/>
        </p:nvSpPr>
        <p:spPr>
          <a:xfrm>
            <a:off x="37338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3" name="Oval 82"/>
          <p:cNvSpPr/>
          <p:nvPr/>
        </p:nvSpPr>
        <p:spPr>
          <a:xfrm>
            <a:off x="37338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Oval 83"/>
          <p:cNvSpPr/>
          <p:nvPr/>
        </p:nvSpPr>
        <p:spPr>
          <a:xfrm>
            <a:off x="37366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5" name="Oval 84"/>
          <p:cNvSpPr/>
          <p:nvPr/>
        </p:nvSpPr>
        <p:spPr>
          <a:xfrm>
            <a:off x="37340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6" name="Oval 85"/>
          <p:cNvSpPr/>
          <p:nvPr/>
        </p:nvSpPr>
        <p:spPr>
          <a:xfrm>
            <a:off x="37340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Oval 86"/>
          <p:cNvSpPr/>
          <p:nvPr/>
        </p:nvSpPr>
        <p:spPr>
          <a:xfrm>
            <a:off x="43460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8" name="Oval 87"/>
          <p:cNvSpPr/>
          <p:nvPr/>
        </p:nvSpPr>
        <p:spPr>
          <a:xfrm>
            <a:off x="43434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Oval 88"/>
          <p:cNvSpPr/>
          <p:nvPr/>
        </p:nvSpPr>
        <p:spPr>
          <a:xfrm>
            <a:off x="43434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Oval 89"/>
          <p:cNvSpPr/>
          <p:nvPr/>
        </p:nvSpPr>
        <p:spPr>
          <a:xfrm>
            <a:off x="43462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1" name="Oval 90"/>
          <p:cNvSpPr/>
          <p:nvPr/>
        </p:nvSpPr>
        <p:spPr>
          <a:xfrm>
            <a:off x="43436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2" name="Oval 91"/>
          <p:cNvSpPr/>
          <p:nvPr/>
        </p:nvSpPr>
        <p:spPr>
          <a:xfrm>
            <a:off x="43436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Oval 92"/>
          <p:cNvSpPr/>
          <p:nvPr/>
        </p:nvSpPr>
        <p:spPr>
          <a:xfrm>
            <a:off x="51966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Oval 93"/>
          <p:cNvSpPr/>
          <p:nvPr/>
        </p:nvSpPr>
        <p:spPr>
          <a:xfrm>
            <a:off x="51939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5" name="Oval 94"/>
          <p:cNvSpPr/>
          <p:nvPr/>
        </p:nvSpPr>
        <p:spPr>
          <a:xfrm>
            <a:off x="51939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6" name="Oval 95"/>
          <p:cNvSpPr/>
          <p:nvPr/>
        </p:nvSpPr>
        <p:spPr>
          <a:xfrm>
            <a:off x="51968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Oval 96"/>
          <p:cNvSpPr/>
          <p:nvPr/>
        </p:nvSpPr>
        <p:spPr>
          <a:xfrm>
            <a:off x="51942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Oval 97"/>
          <p:cNvSpPr/>
          <p:nvPr/>
        </p:nvSpPr>
        <p:spPr>
          <a:xfrm>
            <a:off x="51942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Oval 98"/>
          <p:cNvSpPr/>
          <p:nvPr/>
        </p:nvSpPr>
        <p:spPr>
          <a:xfrm>
            <a:off x="56538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Oval 99"/>
          <p:cNvSpPr/>
          <p:nvPr/>
        </p:nvSpPr>
        <p:spPr>
          <a:xfrm>
            <a:off x="56511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1" name="Oval 100"/>
          <p:cNvSpPr/>
          <p:nvPr/>
        </p:nvSpPr>
        <p:spPr>
          <a:xfrm>
            <a:off x="56511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2" name="Oval 101"/>
          <p:cNvSpPr/>
          <p:nvPr/>
        </p:nvSpPr>
        <p:spPr>
          <a:xfrm>
            <a:off x="56540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3" name="Oval 102"/>
          <p:cNvSpPr/>
          <p:nvPr/>
        </p:nvSpPr>
        <p:spPr>
          <a:xfrm>
            <a:off x="56514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Oval 103"/>
          <p:cNvSpPr/>
          <p:nvPr/>
        </p:nvSpPr>
        <p:spPr>
          <a:xfrm>
            <a:off x="56514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5" name="Oval 104"/>
          <p:cNvSpPr/>
          <p:nvPr/>
        </p:nvSpPr>
        <p:spPr>
          <a:xfrm>
            <a:off x="65682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6" name="Oval 105"/>
          <p:cNvSpPr/>
          <p:nvPr/>
        </p:nvSpPr>
        <p:spPr>
          <a:xfrm>
            <a:off x="65655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7" name="Oval 106"/>
          <p:cNvSpPr/>
          <p:nvPr/>
        </p:nvSpPr>
        <p:spPr>
          <a:xfrm>
            <a:off x="65655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8" name="Oval 107"/>
          <p:cNvSpPr/>
          <p:nvPr/>
        </p:nvSpPr>
        <p:spPr>
          <a:xfrm>
            <a:off x="65684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9" name="Oval 108"/>
          <p:cNvSpPr/>
          <p:nvPr/>
        </p:nvSpPr>
        <p:spPr>
          <a:xfrm>
            <a:off x="65658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0" name="Oval 109"/>
          <p:cNvSpPr/>
          <p:nvPr/>
        </p:nvSpPr>
        <p:spPr>
          <a:xfrm>
            <a:off x="65658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1" name="Oval 110"/>
          <p:cNvSpPr/>
          <p:nvPr/>
        </p:nvSpPr>
        <p:spPr>
          <a:xfrm>
            <a:off x="80036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2" name="Oval 111"/>
          <p:cNvSpPr/>
          <p:nvPr/>
        </p:nvSpPr>
        <p:spPr>
          <a:xfrm>
            <a:off x="80010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3" name="Oval 112"/>
          <p:cNvSpPr/>
          <p:nvPr/>
        </p:nvSpPr>
        <p:spPr>
          <a:xfrm>
            <a:off x="80010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4" name="Oval 113"/>
          <p:cNvSpPr/>
          <p:nvPr/>
        </p:nvSpPr>
        <p:spPr>
          <a:xfrm>
            <a:off x="80038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5" name="Oval 114"/>
          <p:cNvSpPr/>
          <p:nvPr/>
        </p:nvSpPr>
        <p:spPr>
          <a:xfrm>
            <a:off x="80012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6" name="Oval 115"/>
          <p:cNvSpPr/>
          <p:nvPr/>
        </p:nvSpPr>
        <p:spPr>
          <a:xfrm>
            <a:off x="80012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18" name="Straight Arrow Connector 117"/>
          <p:cNvCxnSpPr>
            <a:stCxn id="12" idx="2"/>
            <a:endCxn id="64" idx="0"/>
          </p:cNvCxnSpPr>
          <p:nvPr/>
        </p:nvCxnSpPr>
        <p:spPr>
          <a:xfrm flipH="1">
            <a:off x="3309715" y="2372487"/>
            <a:ext cx="578009"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a:stCxn id="13" idx="2"/>
            <a:endCxn id="81" idx="0"/>
          </p:cNvCxnSpPr>
          <p:nvPr/>
        </p:nvCxnSpPr>
        <p:spPr>
          <a:xfrm flipH="1">
            <a:off x="3919315" y="2372487"/>
            <a:ext cx="205010"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4" idx="2"/>
            <a:endCxn id="87" idx="0"/>
          </p:cNvCxnSpPr>
          <p:nvPr/>
        </p:nvCxnSpPr>
        <p:spPr>
          <a:xfrm>
            <a:off x="4381500" y="2372487"/>
            <a:ext cx="147415"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8" name="Straight Arrow Connector 127"/>
          <p:cNvCxnSpPr>
            <a:stCxn id="15" idx="2"/>
            <a:endCxn id="93" idx="0"/>
          </p:cNvCxnSpPr>
          <p:nvPr/>
        </p:nvCxnSpPr>
        <p:spPr>
          <a:xfrm>
            <a:off x="5134356" y="2448687"/>
            <a:ext cx="245158"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6" idx="2"/>
            <a:endCxn id="99" idx="0"/>
          </p:cNvCxnSpPr>
          <p:nvPr/>
        </p:nvCxnSpPr>
        <p:spPr>
          <a:xfrm>
            <a:off x="5582412" y="2444529"/>
            <a:ext cx="254302" cy="486696"/>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4" name="Straight Arrow Connector 133"/>
          <p:cNvCxnSpPr>
            <a:stCxn id="17" idx="2"/>
            <a:endCxn id="105" idx="0"/>
          </p:cNvCxnSpPr>
          <p:nvPr/>
        </p:nvCxnSpPr>
        <p:spPr>
          <a:xfrm flipH="1">
            <a:off x="6751114" y="2448687"/>
            <a:ext cx="30686"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8" idx="2"/>
            <a:endCxn id="111" idx="0"/>
          </p:cNvCxnSpPr>
          <p:nvPr/>
        </p:nvCxnSpPr>
        <p:spPr>
          <a:xfrm>
            <a:off x="8153781" y="2440371"/>
            <a:ext cx="32734" cy="49085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953000" y="826790"/>
            <a:ext cx="4191000"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TextBox 116"/>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graphicFrame>
        <p:nvGraphicFramePr>
          <p:cNvPr id="66" name="Table 65"/>
          <p:cNvGraphicFramePr>
            <a:graphicFrameLocks noGrp="1"/>
          </p:cNvGraphicFramePr>
          <p:nvPr>
            <p:extLst>
              <p:ext uri="{D42A27DB-BD31-4B8C-83A1-F6EECF244321}">
                <p14:modId xmlns:p14="http://schemas.microsoft.com/office/powerpoint/2010/main" val="3578315287"/>
              </p:ext>
            </p:extLst>
          </p:nvPr>
        </p:nvGraphicFramePr>
        <p:xfrm>
          <a:off x="4950159" y="1066202"/>
          <a:ext cx="4023360" cy="3261958"/>
        </p:xfrm>
        <a:graphic>
          <a:graphicData uri="http://schemas.openxmlformats.org/drawingml/2006/table">
            <a:tbl>
              <a:tblPr bandRow="1">
                <a:tableStyleId>{D113A9D2-9D6B-4929-AA2D-F23B5EE8CBE7}</a:tableStyleId>
              </a:tblPr>
              <a:tblGrid>
                <a:gridCol w="457200"/>
                <a:gridCol w="457200"/>
                <a:gridCol w="457200"/>
                <a:gridCol w="457200"/>
                <a:gridCol w="457200"/>
                <a:gridCol w="457200"/>
                <a:gridCol w="1280160"/>
              </a:tblGrid>
              <a:tr h="1067398">
                <a:tc>
                  <a:txBody>
                    <a:bodyPr/>
                    <a:lstStyle/>
                    <a:p>
                      <a:pPr algn="ctr" fontAlgn="b"/>
                      <a:r>
                        <a:rPr lang="en-US" sz="1600" b="1" u="none" strike="noStrike" dirty="0">
                          <a:effectLst/>
                        </a:rPr>
                        <a:t>Toilet</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smtClean="0">
                          <a:effectLst/>
                        </a:rPr>
                        <a:t>Faucet</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Dishwasher</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Shower</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Bath</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smtClean="0">
                          <a:effectLst/>
                        </a:rPr>
                        <a:t>Washer</a:t>
                      </a:r>
                      <a:endParaRPr lang="en-US" sz="1600" b="1" i="0" u="none" strike="noStrike" dirty="0">
                        <a:solidFill>
                          <a:srgbClr val="000000"/>
                        </a:solidFill>
                        <a:effectLst/>
                        <a:latin typeface="Calibri"/>
                      </a:endParaRPr>
                    </a:p>
                  </a:txBody>
                  <a:tcPr marL="0" marR="0" marT="0" marB="0" vert="vert270" anchor="b"/>
                </a:tc>
                <a:tc>
                  <a:txBody>
                    <a:bodyPr/>
                    <a:lstStyle/>
                    <a:p>
                      <a:pPr algn="ctr" fontAlgn="b"/>
                      <a:endParaRPr lang="en-US" sz="2800" b="1" i="0" u="none" strike="noStrike" dirty="0">
                        <a:solidFill>
                          <a:srgbClr val="000000"/>
                        </a:solidFill>
                        <a:effectLst/>
                        <a:latin typeface="Calibri"/>
                      </a:endParaRPr>
                    </a:p>
                  </a:txBody>
                  <a:tcPr marL="0" marR="0" marT="0" marB="0" anchor="ctr"/>
                </a:tc>
              </a:tr>
              <a:tr h="365760">
                <a:tc>
                  <a:txBody>
                    <a:bodyPr/>
                    <a:lstStyle/>
                    <a:p>
                      <a:pPr algn="ctr" fontAlgn="b"/>
                      <a:r>
                        <a:rPr lang="en-US" sz="1400" u="none" strike="noStrike" dirty="0">
                          <a:effectLst/>
                          <a:latin typeface="Segoe Condensed" charset="0"/>
                        </a:rPr>
                        <a:t>0.10</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0.08</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0.12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0.09</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0.08</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Toilet</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0.13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0.42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0.09</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0.54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0.31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Faucet</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0.34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Dishwasher</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0.15</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Shower</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0.03</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0.25</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Bath</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0.66</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Washer</a:t>
                      </a:r>
                      <a:endParaRPr lang="en-US" sz="1600" b="1" i="0" u="none" strike="noStrike" dirty="0">
                        <a:solidFill>
                          <a:srgbClr val="000000"/>
                        </a:solidFill>
                        <a:effectLst/>
                        <a:latin typeface="Calibri"/>
                      </a:endParaRPr>
                    </a:p>
                  </a:txBody>
                  <a:tcPr marL="0" marR="0" marT="0" marB="0" anchor="b"/>
                </a:tc>
              </a:tr>
            </a:tbl>
          </a:graphicData>
        </a:graphic>
      </p:graphicFrame>
      <p:sp>
        <p:nvSpPr>
          <p:cNvPr id="130" name="Freeform 129"/>
          <p:cNvSpPr/>
          <p:nvPr/>
        </p:nvSpPr>
        <p:spPr>
          <a:xfrm>
            <a:off x="2113808" y="3178628"/>
            <a:ext cx="2474368" cy="1032948"/>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395540 w 6115792"/>
              <a:gd name="connsiteY3" fmla="*/ 2711464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3289465 w 6115792"/>
              <a:gd name="connsiteY4" fmla="*/ 2149433 h 3194462"/>
              <a:gd name="connsiteX5" fmla="*/ 4631376 w 6115792"/>
              <a:gd name="connsiteY5" fmla="*/ 2660072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4631376 w 6115792"/>
              <a:gd name="connsiteY4" fmla="*/ 2660072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0" fmla="*/ 0 w 2395540"/>
              <a:gd name="connsiteY0" fmla="*/ 0 h 2687713"/>
              <a:gd name="connsiteX1" fmla="*/ 1225001 w 2395540"/>
              <a:gd name="connsiteY1" fmla="*/ 1032948 h 2687713"/>
              <a:gd name="connsiteX2" fmla="*/ 1845794 w 2395540"/>
              <a:gd name="connsiteY2" fmla="*/ 431812 h 2687713"/>
              <a:gd name="connsiteX3" fmla="*/ 2395540 w 2395540"/>
              <a:gd name="connsiteY3" fmla="*/ 2687713 h 2687713"/>
              <a:gd name="connsiteX0" fmla="*/ 0 w 2474368"/>
              <a:gd name="connsiteY0" fmla="*/ 0 h 1032948"/>
              <a:gd name="connsiteX1" fmla="*/ 1225001 w 2474368"/>
              <a:gd name="connsiteY1" fmla="*/ 1032948 h 1032948"/>
              <a:gd name="connsiteX2" fmla="*/ 1845794 w 2474368"/>
              <a:gd name="connsiteY2" fmla="*/ 431812 h 1032948"/>
              <a:gd name="connsiteX3" fmla="*/ 2474368 w 2474368"/>
              <a:gd name="connsiteY3" fmla="*/ 937741 h 1032948"/>
            </a:gdLst>
            <a:ahLst/>
            <a:cxnLst>
              <a:cxn ang="0">
                <a:pos x="connsiteX0" y="connsiteY0"/>
              </a:cxn>
              <a:cxn ang="0">
                <a:pos x="connsiteX1" y="connsiteY1"/>
              </a:cxn>
              <a:cxn ang="0">
                <a:pos x="connsiteX2" y="connsiteY2"/>
              </a:cxn>
              <a:cxn ang="0">
                <a:pos x="connsiteX3" y="connsiteY3"/>
              </a:cxn>
            </a:cxnLst>
            <a:rect l="l" t="t" r="r" b="b"/>
            <a:pathLst>
              <a:path w="2474368" h="1032948">
                <a:moveTo>
                  <a:pt x="0" y="0"/>
                </a:moveTo>
                <a:lnTo>
                  <a:pt x="1225001" y="1032948"/>
                </a:lnTo>
                <a:lnTo>
                  <a:pt x="1845794" y="431812"/>
                </a:lnTo>
                <a:lnTo>
                  <a:pt x="2474368" y="937741"/>
                </a:lnTo>
              </a:path>
            </a:pathLst>
          </a:cu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20" name="Group 119"/>
          <p:cNvGrpSpPr/>
          <p:nvPr/>
        </p:nvGrpSpPr>
        <p:grpSpPr>
          <a:xfrm>
            <a:off x="4774942" y="4788540"/>
            <a:ext cx="4343400" cy="1823329"/>
            <a:chOff x="4800600" y="2819400"/>
            <a:chExt cx="4343400" cy="1823329"/>
          </a:xfrm>
        </p:grpSpPr>
        <p:pic>
          <p:nvPicPr>
            <p:cNvPr id="121" name="Picture 120"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pic>
          <p:nvPicPr>
            <p:cNvPr id="123" name="Picture 122"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6858000" y="2819400"/>
              <a:ext cx="2286000" cy="1823329"/>
            </a:xfrm>
            <a:prstGeom prst="rect">
              <a:avLst/>
            </a:prstGeom>
          </p:spPr>
        </p:pic>
      </p:grpSp>
    </p:spTree>
    <p:extLst>
      <p:ext uri="{BB962C8B-B14F-4D97-AF65-F5344CB8AC3E}">
        <p14:creationId xmlns:p14="http://schemas.microsoft.com/office/powerpoint/2010/main" val="17099154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30"/>
                                        </p:tgtEl>
                                        <p:attrNameLst>
                                          <p:attrName>style.visibility</p:attrName>
                                        </p:attrNameLst>
                                      </p:cBhvr>
                                      <p:to>
                                        <p:strVal val="visible"/>
                                      </p:to>
                                    </p:set>
                                    <p:animEffect transition="in" filter="wipe(left)">
                                      <p:cBhvr>
                                        <p:cTn id="7" dur="5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64" name="Oval 63"/>
          <p:cNvSpPr/>
          <p:nvPr/>
        </p:nvSpPr>
        <p:spPr>
          <a:xfrm>
            <a:off x="31268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Oval 66"/>
          <p:cNvSpPr/>
          <p:nvPr/>
        </p:nvSpPr>
        <p:spPr>
          <a:xfrm>
            <a:off x="31242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0" name="Oval 69"/>
          <p:cNvSpPr/>
          <p:nvPr/>
        </p:nvSpPr>
        <p:spPr>
          <a:xfrm>
            <a:off x="31242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Oval 72"/>
          <p:cNvSpPr/>
          <p:nvPr/>
        </p:nvSpPr>
        <p:spPr>
          <a:xfrm>
            <a:off x="31270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31244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Oval 78"/>
          <p:cNvSpPr/>
          <p:nvPr/>
        </p:nvSpPr>
        <p:spPr>
          <a:xfrm>
            <a:off x="31244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1" name="Oval 80"/>
          <p:cNvSpPr/>
          <p:nvPr/>
        </p:nvSpPr>
        <p:spPr>
          <a:xfrm>
            <a:off x="37364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Oval 81"/>
          <p:cNvSpPr/>
          <p:nvPr/>
        </p:nvSpPr>
        <p:spPr>
          <a:xfrm>
            <a:off x="37338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3" name="Oval 82"/>
          <p:cNvSpPr/>
          <p:nvPr/>
        </p:nvSpPr>
        <p:spPr>
          <a:xfrm>
            <a:off x="37338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Oval 83"/>
          <p:cNvSpPr/>
          <p:nvPr/>
        </p:nvSpPr>
        <p:spPr>
          <a:xfrm>
            <a:off x="37366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5" name="Oval 84"/>
          <p:cNvSpPr/>
          <p:nvPr/>
        </p:nvSpPr>
        <p:spPr>
          <a:xfrm>
            <a:off x="37340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6" name="Oval 85"/>
          <p:cNvSpPr/>
          <p:nvPr/>
        </p:nvSpPr>
        <p:spPr>
          <a:xfrm>
            <a:off x="37340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Oval 86"/>
          <p:cNvSpPr/>
          <p:nvPr/>
        </p:nvSpPr>
        <p:spPr>
          <a:xfrm>
            <a:off x="43460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8" name="Oval 87"/>
          <p:cNvSpPr/>
          <p:nvPr/>
        </p:nvSpPr>
        <p:spPr>
          <a:xfrm>
            <a:off x="43434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Oval 88"/>
          <p:cNvSpPr/>
          <p:nvPr/>
        </p:nvSpPr>
        <p:spPr>
          <a:xfrm>
            <a:off x="43434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Oval 89"/>
          <p:cNvSpPr/>
          <p:nvPr/>
        </p:nvSpPr>
        <p:spPr>
          <a:xfrm>
            <a:off x="43462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1" name="Oval 90"/>
          <p:cNvSpPr/>
          <p:nvPr/>
        </p:nvSpPr>
        <p:spPr>
          <a:xfrm>
            <a:off x="43436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2" name="Oval 91"/>
          <p:cNvSpPr/>
          <p:nvPr/>
        </p:nvSpPr>
        <p:spPr>
          <a:xfrm>
            <a:off x="43436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Oval 92"/>
          <p:cNvSpPr/>
          <p:nvPr/>
        </p:nvSpPr>
        <p:spPr>
          <a:xfrm>
            <a:off x="51966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Oval 93"/>
          <p:cNvSpPr/>
          <p:nvPr/>
        </p:nvSpPr>
        <p:spPr>
          <a:xfrm>
            <a:off x="51939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5" name="Oval 94"/>
          <p:cNvSpPr/>
          <p:nvPr/>
        </p:nvSpPr>
        <p:spPr>
          <a:xfrm>
            <a:off x="51939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6" name="Oval 95"/>
          <p:cNvSpPr/>
          <p:nvPr/>
        </p:nvSpPr>
        <p:spPr>
          <a:xfrm>
            <a:off x="51968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Oval 96"/>
          <p:cNvSpPr/>
          <p:nvPr/>
        </p:nvSpPr>
        <p:spPr>
          <a:xfrm>
            <a:off x="51942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Oval 97"/>
          <p:cNvSpPr/>
          <p:nvPr/>
        </p:nvSpPr>
        <p:spPr>
          <a:xfrm>
            <a:off x="51942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Oval 98"/>
          <p:cNvSpPr/>
          <p:nvPr/>
        </p:nvSpPr>
        <p:spPr>
          <a:xfrm>
            <a:off x="56538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Oval 99"/>
          <p:cNvSpPr/>
          <p:nvPr/>
        </p:nvSpPr>
        <p:spPr>
          <a:xfrm>
            <a:off x="56511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1" name="Oval 100"/>
          <p:cNvSpPr/>
          <p:nvPr/>
        </p:nvSpPr>
        <p:spPr>
          <a:xfrm>
            <a:off x="56511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2" name="Oval 101"/>
          <p:cNvSpPr/>
          <p:nvPr/>
        </p:nvSpPr>
        <p:spPr>
          <a:xfrm>
            <a:off x="56540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3" name="Oval 102"/>
          <p:cNvSpPr/>
          <p:nvPr/>
        </p:nvSpPr>
        <p:spPr>
          <a:xfrm>
            <a:off x="56514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Oval 103"/>
          <p:cNvSpPr/>
          <p:nvPr/>
        </p:nvSpPr>
        <p:spPr>
          <a:xfrm>
            <a:off x="56514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5" name="Oval 104"/>
          <p:cNvSpPr/>
          <p:nvPr/>
        </p:nvSpPr>
        <p:spPr>
          <a:xfrm>
            <a:off x="65682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6" name="Oval 105"/>
          <p:cNvSpPr/>
          <p:nvPr/>
        </p:nvSpPr>
        <p:spPr>
          <a:xfrm>
            <a:off x="65655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7" name="Oval 106"/>
          <p:cNvSpPr/>
          <p:nvPr/>
        </p:nvSpPr>
        <p:spPr>
          <a:xfrm>
            <a:off x="65655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8" name="Oval 107"/>
          <p:cNvSpPr/>
          <p:nvPr/>
        </p:nvSpPr>
        <p:spPr>
          <a:xfrm>
            <a:off x="65684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9" name="Oval 108"/>
          <p:cNvSpPr/>
          <p:nvPr/>
        </p:nvSpPr>
        <p:spPr>
          <a:xfrm>
            <a:off x="65658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0" name="Oval 109"/>
          <p:cNvSpPr/>
          <p:nvPr/>
        </p:nvSpPr>
        <p:spPr>
          <a:xfrm>
            <a:off x="65658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1" name="Oval 110"/>
          <p:cNvSpPr/>
          <p:nvPr/>
        </p:nvSpPr>
        <p:spPr>
          <a:xfrm>
            <a:off x="80036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2" name="Oval 111"/>
          <p:cNvSpPr/>
          <p:nvPr/>
        </p:nvSpPr>
        <p:spPr>
          <a:xfrm>
            <a:off x="80010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3" name="Oval 112"/>
          <p:cNvSpPr/>
          <p:nvPr/>
        </p:nvSpPr>
        <p:spPr>
          <a:xfrm>
            <a:off x="80010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4" name="Oval 113"/>
          <p:cNvSpPr/>
          <p:nvPr/>
        </p:nvSpPr>
        <p:spPr>
          <a:xfrm>
            <a:off x="80038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5" name="Oval 114"/>
          <p:cNvSpPr/>
          <p:nvPr/>
        </p:nvSpPr>
        <p:spPr>
          <a:xfrm>
            <a:off x="80012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6" name="Oval 115"/>
          <p:cNvSpPr/>
          <p:nvPr/>
        </p:nvSpPr>
        <p:spPr>
          <a:xfrm>
            <a:off x="80012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18" name="Straight Arrow Connector 117"/>
          <p:cNvCxnSpPr>
            <a:stCxn id="12" idx="2"/>
            <a:endCxn id="64" idx="0"/>
          </p:cNvCxnSpPr>
          <p:nvPr/>
        </p:nvCxnSpPr>
        <p:spPr>
          <a:xfrm flipH="1">
            <a:off x="3309715" y="2372487"/>
            <a:ext cx="578009"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a:stCxn id="13" idx="2"/>
            <a:endCxn id="81" idx="0"/>
          </p:cNvCxnSpPr>
          <p:nvPr/>
        </p:nvCxnSpPr>
        <p:spPr>
          <a:xfrm flipH="1">
            <a:off x="3919315" y="2372487"/>
            <a:ext cx="205010"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4" idx="2"/>
            <a:endCxn id="87" idx="0"/>
          </p:cNvCxnSpPr>
          <p:nvPr/>
        </p:nvCxnSpPr>
        <p:spPr>
          <a:xfrm>
            <a:off x="4381500" y="2372487"/>
            <a:ext cx="147415"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8" name="Straight Arrow Connector 127"/>
          <p:cNvCxnSpPr>
            <a:stCxn id="15" idx="2"/>
            <a:endCxn id="93" idx="0"/>
          </p:cNvCxnSpPr>
          <p:nvPr/>
        </p:nvCxnSpPr>
        <p:spPr>
          <a:xfrm>
            <a:off x="5134356" y="2448687"/>
            <a:ext cx="245158"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6" idx="2"/>
            <a:endCxn id="99" idx="0"/>
          </p:cNvCxnSpPr>
          <p:nvPr/>
        </p:nvCxnSpPr>
        <p:spPr>
          <a:xfrm>
            <a:off x="5582412" y="2444529"/>
            <a:ext cx="254302" cy="486696"/>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4" name="Straight Arrow Connector 133"/>
          <p:cNvCxnSpPr>
            <a:stCxn id="17" idx="2"/>
            <a:endCxn id="105" idx="0"/>
          </p:cNvCxnSpPr>
          <p:nvPr/>
        </p:nvCxnSpPr>
        <p:spPr>
          <a:xfrm flipH="1">
            <a:off x="6751114" y="2448687"/>
            <a:ext cx="30686"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8" idx="2"/>
            <a:endCxn id="111" idx="0"/>
          </p:cNvCxnSpPr>
          <p:nvPr/>
        </p:nvCxnSpPr>
        <p:spPr>
          <a:xfrm>
            <a:off x="8153781" y="2440371"/>
            <a:ext cx="32734" cy="49085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4953000" y="826790"/>
            <a:ext cx="4191000"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TextBox 116"/>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graphicFrame>
        <p:nvGraphicFramePr>
          <p:cNvPr id="66" name="Table 65"/>
          <p:cNvGraphicFramePr>
            <a:graphicFrameLocks noGrp="1"/>
          </p:cNvGraphicFramePr>
          <p:nvPr>
            <p:extLst>
              <p:ext uri="{D42A27DB-BD31-4B8C-83A1-F6EECF244321}">
                <p14:modId xmlns:p14="http://schemas.microsoft.com/office/powerpoint/2010/main" val="1757268961"/>
              </p:ext>
            </p:extLst>
          </p:nvPr>
        </p:nvGraphicFramePr>
        <p:xfrm>
          <a:off x="4950159" y="1066202"/>
          <a:ext cx="4023360" cy="3261958"/>
        </p:xfrm>
        <a:graphic>
          <a:graphicData uri="http://schemas.openxmlformats.org/drawingml/2006/table">
            <a:tbl>
              <a:tblPr bandRow="1">
                <a:tableStyleId>{D113A9D2-9D6B-4929-AA2D-F23B5EE8CBE7}</a:tableStyleId>
              </a:tblPr>
              <a:tblGrid>
                <a:gridCol w="457200"/>
                <a:gridCol w="457200"/>
                <a:gridCol w="457200"/>
                <a:gridCol w="457200"/>
                <a:gridCol w="457200"/>
                <a:gridCol w="457200"/>
                <a:gridCol w="1280160"/>
              </a:tblGrid>
              <a:tr h="1067398">
                <a:tc>
                  <a:txBody>
                    <a:bodyPr/>
                    <a:lstStyle/>
                    <a:p>
                      <a:pPr algn="ctr" fontAlgn="b"/>
                      <a:r>
                        <a:rPr lang="en-US" sz="1600" b="1" u="none" strike="noStrike" dirty="0">
                          <a:effectLst/>
                        </a:rPr>
                        <a:t>Toilet</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smtClean="0">
                          <a:effectLst/>
                        </a:rPr>
                        <a:t>Faucet</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Dishwasher</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Shower</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a:effectLst/>
                        </a:rPr>
                        <a:t>Bath</a:t>
                      </a:r>
                      <a:endParaRPr lang="en-US" sz="1600" b="1" i="0" u="none" strike="noStrike" dirty="0">
                        <a:solidFill>
                          <a:srgbClr val="000000"/>
                        </a:solidFill>
                        <a:effectLst/>
                        <a:latin typeface="Calibri"/>
                      </a:endParaRPr>
                    </a:p>
                  </a:txBody>
                  <a:tcPr marL="0" marR="0" marT="0" marB="0" vert="vert270" anchor="b"/>
                </a:tc>
                <a:tc>
                  <a:txBody>
                    <a:bodyPr/>
                    <a:lstStyle/>
                    <a:p>
                      <a:pPr algn="ctr" fontAlgn="b"/>
                      <a:r>
                        <a:rPr lang="en-US" sz="1600" b="1" u="none" strike="noStrike" dirty="0" smtClean="0">
                          <a:effectLst/>
                        </a:rPr>
                        <a:t>Washer</a:t>
                      </a:r>
                      <a:endParaRPr lang="en-US" sz="1600" b="1" i="0" u="none" strike="noStrike" dirty="0">
                        <a:solidFill>
                          <a:srgbClr val="000000"/>
                        </a:solidFill>
                        <a:effectLst/>
                        <a:latin typeface="Calibri"/>
                      </a:endParaRPr>
                    </a:p>
                  </a:txBody>
                  <a:tcPr marL="0" marR="0" marT="0" marB="0" vert="vert270" anchor="b"/>
                </a:tc>
                <a:tc>
                  <a:txBody>
                    <a:bodyPr/>
                    <a:lstStyle/>
                    <a:p>
                      <a:pPr algn="ctr" fontAlgn="b"/>
                      <a:endParaRPr lang="en-US" sz="2800" b="1" i="0" u="none" strike="noStrike" dirty="0">
                        <a:solidFill>
                          <a:srgbClr val="000000"/>
                        </a:solidFill>
                        <a:effectLst/>
                        <a:latin typeface="Calibri"/>
                      </a:endParaRPr>
                    </a:p>
                  </a:txBody>
                  <a:tcPr marL="0" marR="0" marT="0" marB="0" anchor="ctr"/>
                </a:tc>
              </a:tr>
              <a:tr h="365760">
                <a:tc>
                  <a:txBody>
                    <a:bodyPr/>
                    <a:lstStyle/>
                    <a:p>
                      <a:pPr algn="ctr" fontAlgn="b"/>
                      <a:r>
                        <a:rPr lang="en-US" sz="1400" u="none" strike="noStrike" dirty="0">
                          <a:effectLst/>
                          <a:latin typeface="Segoe Condensed" charset="0"/>
                        </a:rPr>
                        <a:t>0.10</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0.08</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0.12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0.09</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0.08</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Toilet</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0.13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0.42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0.09</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0.54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0.31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0.03</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Faucet</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0.34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Dishwasher</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0.15</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Shower</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0.04</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0.03</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a:effectLst/>
                          <a:latin typeface="Segoe Condensed" charset="0"/>
                        </a:rPr>
                        <a:t>0.01</a:t>
                      </a:r>
                      <a:endParaRPr lang="en-US" sz="1400" b="0" i="0" u="none" strike="noStrike">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0.25</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a:effectLst/>
                        </a:rPr>
                        <a:t>Bath</a:t>
                      </a:r>
                      <a:endParaRPr lang="en-US" sz="1600" b="1" i="0" u="none" strike="noStrike" dirty="0">
                        <a:solidFill>
                          <a:srgbClr val="000000"/>
                        </a:solidFill>
                        <a:effectLst/>
                        <a:latin typeface="Calibri"/>
                      </a:endParaRPr>
                    </a:p>
                  </a:txBody>
                  <a:tcPr marL="0" marR="0" marT="0" marB="0" anchor="b"/>
                </a:tc>
              </a:tr>
              <a:tr h="365760">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0.02</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0.01</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400" u="none" strike="noStrike" dirty="0">
                          <a:effectLst/>
                          <a:latin typeface="Segoe Condensed" charset="0"/>
                        </a:rPr>
                        <a:t>0.66</a:t>
                      </a:r>
                      <a:endParaRPr lang="en-US" sz="1400" b="0" i="0" u="none" strike="noStrike" dirty="0">
                        <a:solidFill>
                          <a:srgbClr val="000000"/>
                        </a:solidFill>
                        <a:effectLst/>
                        <a:latin typeface="Segoe Condensed" charset="0"/>
                      </a:endParaRPr>
                    </a:p>
                  </a:txBody>
                  <a:tcPr marL="0" marR="0" marT="0" marB="0" anchor="ctr">
                    <a:cell3D prstMaterial="dkEdge">
                      <a:bevel w="25400" h="25400" prst="angle"/>
                      <a:lightRig rig="flood" dir="t"/>
                    </a:cell3D>
                  </a:tcPr>
                </a:tc>
                <a:tc>
                  <a:txBody>
                    <a:bodyPr/>
                    <a:lstStyle/>
                    <a:p>
                      <a:pPr algn="ctr" fontAlgn="b"/>
                      <a:r>
                        <a:rPr lang="en-US" sz="1600" b="1" u="none" strike="noStrike" dirty="0" smtClean="0">
                          <a:effectLst/>
                        </a:rPr>
                        <a:t>Washer</a:t>
                      </a:r>
                      <a:endParaRPr lang="en-US" sz="1600" b="1" i="0" u="none" strike="noStrike" dirty="0">
                        <a:solidFill>
                          <a:srgbClr val="000000"/>
                        </a:solidFill>
                        <a:effectLst/>
                        <a:latin typeface="Calibri"/>
                      </a:endParaRPr>
                    </a:p>
                  </a:txBody>
                  <a:tcPr marL="0" marR="0" marT="0" marB="0" anchor="b"/>
                </a:tc>
              </a:tr>
            </a:tbl>
          </a:graphicData>
        </a:graphic>
      </p:graphicFrame>
      <p:sp>
        <p:nvSpPr>
          <p:cNvPr id="130" name="Freeform 129"/>
          <p:cNvSpPr/>
          <p:nvPr/>
        </p:nvSpPr>
        <p:spPr>
          <a:xfrm>
            <a:off x="2113808" y="3178628"/>
            <a:ext cx="2474368" cy="1032948"/>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395540 w 6115792"/>
              <a:gd name="connsiteY3" fmla="*/ 2711464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3289465 w 6115792"/>
              <a:gd name="connsiteY4" fmla="*/ 2149433 h 3194462"/>
              <a:gd name="connsiteX5" fmla="*/ 4631376 w 6115792"/>
              <a:gd name="connsiteY5" fmla="*/ 2660072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4631376 w 6115792"/>
              <a:gd name="connsiteY4" fmla="*/ 2660072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0" fmla="*/ 0 w 2395540"/>
              <a:gd name="connsiteY0" fmla="*/ 0 h 2687713"/>
              <a:gd name="connsiteX1" fmla="*/ 1225001 w 2395540"/>
              <a:gd name="connsiteY1" fmla="*/ 1032948 h 2687713"/>
              <a:gd name="connsiteX2" fmla="*/ 1845794 w 2395540"/>
              <a:gd name="connsiteY2" fmla="*/ 431812 h 2687713"/>
              <a:gd name="connsiteX3" fmla="*/ 2395540 w 2395540"/>
              <a:gd name="connsiteY3" fmla="*/ 2687713 h 2687713"/>
              <a:gd name="connsiteX0" fmla="*/ 0 w 2474368"/>
              <a:gd name="connsiteY0" fmla="*/ 0 h 1032948"/>
              <a:gd name="connsiteX1" fmla="*/ 1225001 w 2474368"/>
              <a:gd name="connsiteY1" fmla="*/ 1032948 h 1032948"/>
              <a:gd name="connsiteX2" fmla="*/ 1845794 w 2474368"/>
              <a:gd name="connsiteY2" fmla="*/ 431812 h 1032948"/>
              <a:gd name="connsiteX3" fmla="*/ 2474368 w 2474368"/>
              <a:gd name="connsiteY3" fmla="*/ 937741 h 1032948"/>
            </a:gdLst>
            <a:ahLst/>
            <a:cxnLst>
              <a:cxn ang="0">
                <a:pos x="connsiteX0" y="connsiteY0"/>
              </a:cxn>
              <a:cxn ang="0">
                <a:pos x="connsiteX1" y="connsiteY1"/>
              </a:cxn>
              <a:cxn ang="0">
                <a:pos x="connsiteX2" y="connsiteY2"/>
              </a:cxn>
              <a:cxn ang="0">
                <a:pos x="connsiteX3" y="connsiteY3"/>
              </a:cxn>
            </a:cxnLst>
            <a:rect l="l" t="t" r="r" b="b"/>
            <a:pathLst>
              <a:path w="2474368" h="1032948">
                <a:moveTo>
                  <a:pt x="0" y="0"/>
                </a:moveTo>
                <a:lnTo>
                  <a:pt x="1225001" y="1032948"/>
                </a:lnTo>
                <a:lnTo>
                  <a:pt x="1845794" y="431812"/>
                </a:lnTo>
                <a:lnTo>
                  <a:pt x="2474368" y="937741"/>
                </a:lnTo>
              </a:path>
            </a:pathLst>
          </a:cu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2" name="Freeform 131"/>
          <p:cNvSpPr/>
          <p:nvPr/>
        </p:nvSpPr>
        <p:spPr>
          <a:xfrm>
            <a:off x="2113807" y="3206337"/>
            <a:ext cx="2395539" cy="2168066"/>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31376 w 6115792"/>
              <a:gd name="connsiteY6" fmla="*/ 2660072 h 3194462"/>
              <a:gd name="connsiteX7" fmla="*/ 6115792 w 6115792"/>
              <a:gd name="connsiteY7" fmla="*/ 3194462 h 3194462"/>
              <a:gd name="connsiteX8" fmla="*/ 6115792 w 6115792"/>
              <a:gd name="connsiteY8" fmla="*/ 3194462 h 3194462"/>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4667002 w 6115792"/>
              <a:gd name="connsiteY5" fmla="*/ 2101931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4667002 w 6115792"/>
              <a:gd name="connsiteY4" fmla="*/ 2101931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0" fmla="*/ 0 w 2395539"/>
              <a:gd name="connsiteY0" fmla="*/ 0 h 2640417"/>
              <a:gd name="connsiteX1" fmla="*/ 1225001 w 2395539"/>
              <a:gd name="connsiteY1" fmla="*/ 954121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14263 w 2395539"/>
              <a:gd name="connsiteY2" fmla="*/ 873246 h 2640417"/>
              <a:gd name="connsiteX3" fmla="*/ 2395539 w 2395539"/>
              <a:gd name="connsiteY3" fmla="*/ 2640417 h 2640417"/>
              <a:gd name="connsiteX0" fmla="*/ 0 w 2395539"/>
              <a:gd name="connsiteY0" fmla="*/ 0 h 2168066"/>
              <a:gd name="connsiteX1" fmla="*/ 1209236 w 2395539"/>
              <a:gd name="connsiteY1" fmla="*/ 2168066 h 2168066"/>
              <a:gd name="connsiteX2" fmla="*/ 1814263 w 2395539"/>
              <a:gd name="connsiteY2" fmla="*/ 873246 h 2168066"/>
              <a:gd name="connsiteX3" fmla="*/ 2395539 w 2395539"/>
              <a:gd name="connsiteY3" fmla="*/ 2135921 h 2168066"/>
            </a:gdLst>
            <a:ahLst/>
            <a:cxnLst>
              <a:cxn ang="0">
                <a:pos x="connsiteX0" y="connsiteY0"/>
              </a:cxn>
              <a:cxn ang="0">
                <a:pos x="connsiteX1" y="connsiteY1"/>
              </a:cxn>
              <a:cxn ang="0">
                <a:pos x="connsiteX2" y="connsiteY2"/>
              </a:cxn>
              <a:cxn ang="0">
                <a:pos x="connsiteX3" y="connsiteY3"/>
              </a:cxn>
            </a:cxnLst>
            <a:rect l="l" t="t" r="r" b="b"/>
            <a:pathLst>
              <a:path w="2395539" h="2168066">
                <a:moveTo>
                  <a:pt x="0" y="0"/>
                </a:moveTo>
                <a:lnTo>
                  <a:pt x="1209236" y="2168066"/>
                </a:lnTo>
                <a:lnTo>
                  <a:pt x="1814263" y="873246"/>
                </a:lnTo>
                <a:lnTo>
                  <a:pt x="2395539" y="2135921"/>
                </a:lnTo>
              </a:path>
            </a:pathLst>
          </a:custGeom>
          <a:ln w="38100">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3" name="Freeform 132"/>
          <p:cNvSpPr/>
          <p:nvPr/>
        </p:nvSpPr>
        <p:spPr>
          <a:xfrm>
            <a:off x="2113808" y="3143002"/>
            <a:ext cx="2446727" cy="3259367"/>
          </a:xfrm>
          <a:custGeom>
            <a:avLst/>
            <a:gdLst>
              <a:gd name="connsiteX0" fmla="*/ 0 w 6056415"/>
              <a:gd name="connsiteY0" fmla="*/ 1021278 h 3241963"/>
              <a:gd name="connsiteX1" fmla="*/ 1662545 w 6056415"/>
              <a:gd name="connsiteY1" fmla="*/ 0 h 3241963"/>
              <a:gd name="connsiteX2" fmla="*/ 2137558 w 6056415"/>
              <a:gd name="connsiteY2" fmla="*/ 546265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2137558 w 6056415"/>
              <a:gd name="connsiteY2" fmla="*/ 546265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1853778 w 6056415"/>
              <a:gd name="connsiteY2" fmla="*/ 498969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1853778 w 6056415"/>
              <a:gd name="connsiteY2" fmla="*/ 498969 h 3241963"/>
              <a:gd name="connsiteX3" fmla="*/ 2399429 w 6056415"/>
              <a:gd name="connsiteY3" fmla="*/ 2723340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3776353 w 6056415"/>
              <a:gd name="connsiteY5" fmla="*/ 546265 h 2723340"/>
              <a:gd name="connsiteX6" fmla="*/ 6056415 w 6056415"/>
              <a:gd name="connsiteY6" fmla="*/ 2232561 h 2723340"/>
              <a:gd name="connsiteX7" fmla="*/ 6056415 w 6056415"/>
              <a:gd name="connsiteY7"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3776353 w 6056415"/>
              <a:gd name="connsiteY5" fmla="*/ 546265 h 2723340"/>
              <a:gd name="connsiteX6" fmla="*/ 6056415 w 6056415"/>
              <a:gd name="connsiteY6"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6056415 w 6056415"/>
              <a:gd name="connsiteY5"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6056415 w 6056415"/>
              <a:gd name="connsiteY4" fmla="*/ 2232561 h 2723340"/>
              <a:gd name="connsiteX0" fmla="*/ 0 w 2399429"/>
              <a:gd name="connsiteY0" fmla="*/ 1021278 h 2723340"/>
              <a:gd name="connsiteX1" fmla="*/ 1205345 w 2399429"/>
              <a:gd name="connsiteY1" fmla="*/ 0 h 2723340"/>
              <a:gd name="connsiteX2" fmla="*/ 1853778 w 2399429"/>
              <a:gd name="connsiteY2" fmla="*/ 498969 h 2723340"/>
              <a:gd name="connsiteX3" fmla="*/ 2399429 w 2399429"/>
              <a:gd name="connsiteY3" fmla="*/ 2723340 h 2723340"/>
              <a:gd name="connsiteX0" fmla="*/ 0 w 2415195"/>
              <a:gd name="connsiteY0" fmla="*/ 1021278 h 3212071"/>
              <a:gd name="connsiteX1" fmla="*/ 1205345 w 2415195"/>
              <a:gd name="connsiteY1" fmla="*/ 0 h 3212071"/>
              <a:gd name="connsiteX2" fmla="*/ 1853778 w 2415195"/>
              <a:gd name="connsiteY2" fmla="*/ 498969 h 3212071"/>
              <a:gd name="connsiteX3" fmla="*/ 2415195 w 2415195"/>
              <a:gd name="connsiteY3" fmla="*/ 3212071 h 3212071"/>
              <a:gd name="connsiteX0" fmla="*/ 0 w 2446727"/>
              <a:gd name="connsiteY0" fmla="*/ 1021278 h 3259367"/>
              <a:gd name="connsiteX1" fmla="*/ 1205345 w 2446727"/>
              <a:gd name="connsiteY1" fmla="*/ 0 h 3259367"/>
              <a:gd name="connsiteX2" fmla="*/ 1853778 w 2446727"/>
              <a:gd name="connsiteY2" fmla="*/ 498969 h 3259367"/>
              <a:gd name="connsiteX3" fmla="*/ 2446727 w 2446727"/>
              <a:gd name="connsiteY3" fmla="*/ 3259367 h 3259367"/>
            </a:gdLst>
            <a:ahLst/>
            <a:cxnLst>
              <a:cxn ang="0">
                <a:pos x="connsiteX0" y="connsiteY0"/>
              </a:cxn>
              <a:cxn ang="0">
                <a:pos x="connsiteX1" y="connsiteY1"/>
              </a:cxn>
              <a:cxn ang="0">
                <a:pos x="connsiteX2" y="connsiteY2"/>
              </a:cxn>
              <a:cxn ang="0">
                <a:pos x="connsiteX3" y="connsiteY3"/>
              </a:cxn>
            </a:cxnLst>
            <a:rect l="l" t="t" r="r" b="b"/>
            <a:pathLst>
              <a:path w="2446727" h="3259367">
                <a:moveTo>
                  <a:pt x="0" y="1021278"/>
                </a:moveTo>
                <a:lnTo>
                  <a:pt x="1205345" y="0"/>
                </a:lnTo>
                <a:lnTo>
                  <a:pt x="1853778" y="498969"/>
                </a:lnTo>
                <a:lnTo>
                  <a:pt x="2446727" y="3259367"/>
                </a:lnTo>
              </a:path>
            </a:pathLst>
          </a:custGeom>
          <a:ln w="38100">
            <a:solidFill>
              <a:srgbClr val="00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20" name="Group 119"/>
          <p:cNvGrpSpPr/>
          <p:nvPr/>
        </p:nvGrpSpPr>
        <p:grpSpPr>
          <a:xfrm>
            <a:off x="4774942" y="4788540"/>
            <a:ext cx="4343400" cy="1823329"/>
            <a:chOff x="4800600" y="2819400"/>
            <a:chExt cx="4343400" cy="1823329"/>
          </a:xfrm>
        </p:grpSpPr>
        <p:pic>
          <p:nvPicPr>
            <p:cNvPr id="121" name="Picture 120"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pic>
          <p:nvPicPr>
            <p:cNvPr id="123" name="Picture 122"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6858000" y="2819400"/>
              <a:ext cx="2286000" cy="1823329"/>
            </a:xfrm>
            <a:prstGeom prst="rect">
              <a:avLst/>
            </a:prstGeom>
          </p:spPr>
        </p:pic>
      </p:grpSp>
    </p:spTree>
    <p:extLst>
      <p:ext uri="{BB962C8B-B14F-4D97-AF65-F5344CB8AC3E}">
        <p14:creationId xmlns:p14="http://schemas.microsoft.com/office/powerpoint/2010/main" val="2858957095"/>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wipe(left)">
                                      <p:cBhvr>
                                        <p:cTn id="7" dur="500"/>
                                        <p:tgtEl>
                                          <p:spTgt spid="13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3"/>
                                        </p:tgtEl>
                                        <p:attrNameLst>
                                          <p:attrName>style.visibility</p:attrName>
                                        </p:attrNameLst>
                                      </p:cBhvr>
                                      <p:to>
                                        <p:strVal val="visible"/>
                                      </p:to>
                                    </p:set>
                                    <p:animEffect transition="in" filter="wipe(left)">
                                      <p:cBhvr>
                                        <p:cTn id="11" dur="500"/>
                                        <p:tgtEl>
                                          <p:spTgt spid="1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animBg="1"/>
      <p:bldP spid="133"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64" name="Oval 63"/>
          <p:cNvSpPr/>
          <p:nvPr/>
        </p:nvSpPr>
        <p:spPr>
          <a:xfrm>
            <a:off x="31268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Oval 66"/>
          <p:cNvSpPr/>
          <p:nvPr/>
        </p:nvSpPr>
        <p:spPr>
          <a:xfrm>
            <a:off x="31242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0" name="Oval 69"/>
          <p:cNvSpPr/>
          <p:nvPr/>
        </p:nvSpPr>
        <p:spPr>
          <a:xfrm>
            <a:off x="31242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Oval 72"/>
          <p:cNvSpPr/>
          <p:nvPr/>
        </p:nvSpPr>
        <p:spPr>
          <a:xfrm>
            <a:off x="31270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31244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Oval 78"/>
          <p:cNvSpPr/>
          <p:nvPr/>
        </p:nvSpPr>
        <p:spPr>
          <a:xfrm>
            <a:off x="31244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1" name="Oval 80"/>
          <p:cNvSpPr/>
          <p:nvPr/>
        </p:nvSpPr>
        <p:spPr>
          <a:xfrm>
            <a:off x="37364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Oval 81"/>
          <p:cNvSpPr/>
          <p:nvPr/>
        </p:nvSpPr>
        <p:spPr>
          <a:xfrm>
            <a:off x="37338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3" name="Oval 82"/>
          <p:cNvSpPr/>
          <p:nvPr/>
        </p:nvSpPr>
        <p:spPr>
          <a:xfrm>
            <a:off x="37338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Oval 83"/>
          <p:cNvSpPr/>
          <p:nvPr/>
        </p:nvSpPr>
        <p:spPr>
          <a:xfrm>
            <a:off x="37366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5" name="Oval 84"/>
          <p:cNvSpPr/>
          <p:nvPr/>
        </p:nvSpPr>
        <p:spPr>
          <a:xfrm>
            <a:off x="37340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6" name="Oval 85"/>
          <p:cNvSpPr/>
          <p:nvPr/>
        </p:nvSpPr>
        <p:spPr>
          <a:xfrm>
            <a:off x="37340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Oval 86"/>
          <p:cNvSpPr/>
          <p:nvPr/>
        </p:nvSpPr>
        <p:spPr>
          <a:xfrm>
            <a:off x="43460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8" name="Oval 87"/>
          <p:cNvSpPr/>
          <p:nvPr/>
        </p:nvSpPr>
        <p:spPr>
          <a:xfrm>
            <a:off x="43434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Oval 88"/>
          <p:cNvSpPr/>
          <p:nvPr/>
        </p:nvSpPr>
        <p:spPr>
          <a:xfrm>
            <a:off x="43434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Oval 89"/>
          <p:cNvSpPr/>
          <p:nvPr/>
        </p:nvSpPr>
        <p:spPr>
          <a:xfrm>
            <a:off x="43462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1" name="Oval 90"/>
          <p:cNvSpPr/>
          <p:nvPr/>
        </p:nvSpPr>
        <p:spPr>
          <a:xfrm>
            <a:off x="43436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2" name="Oval 91"/>
          <p:cNvSpPr/>
          <p:nvPr/>
        </p:nvSpPr>
        <p:spPr>
          <a:xfrm>
            <a:off x="43436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Oval 92"/>
          <p:cNvSpPr/>
          <p:nvPr/>
        </p:nvSpPr>
        <p:spPr>
          <a:xfrm>
            <a:off x="51966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Oval 93"/>
          <p:cNvSpPr/>
          <p:nvPr/>
        </p:nvSpPr>
        <p:spPr>
          <a:xfrm>
            <a:off x="51939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5" name="Oval 94"/>
          <p:cNvSpPr/>
          <p:nvPr/>
        </p:nvSpPr>
        <p:spPr>
          <a:xfrm>
            <a:off x="51939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6" name="Oval 95"/>
          <p:cNvSpPr/>
          <p:nvPr/>
        </p:nvSpPr>
        <p:spPr>
          <a:xfrm>
            <a:off x="51968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Oval 96"/>
          <p:cNvSpPr/>
          <p:nvPr/>
        </p:nvSpPr>
        <p:spPr>
          <a:xfrm>
            <a:off x="51942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Oval 97"/>
          <p:cNvSpPr/>
          <p:nvPr/>
        </p:nvSpPr>
        <p:spPr>
          <a:xfrm>
            <a:off x="51942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Oval 98"/>
          <p:cNvSpPr/>
          <p:nvPr/>
        </p:nvSpPr>
        <p:spPr>
          <a:xfrm>
            <a:off x="56538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Oval 99"/>
          <p:cNvSpPr/>
          <p:nvPr/>
        </p:nvSpPr>
        <p:spPr>
          <a:xfrm>
            <a:off x="56511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1" name="Oval 100"/>
          <p:cNvSpPr/>
          <p:nvPr/>
        </p:nvSpPr>
        <p:spPr>
          <a:xfrm>
            <a:off x="56511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2" name="Oval 101"/>
          <p:cNvSpPr/>
          <p:nvPr/>
        </p:nvSpPr>
        <p:spPr>
          <a:xfrm>
            <a:off x="56540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3" name="Oval 102"/>
          <p:cNvSpPr/>
          <p:nvPr/>
        </p:nvSpPr>
        <p:spPr>
          <a:xfrm>
            <a:off x="56514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Oval 103"/>
          <p:cNvSpPr/>
          <p:nvPr/>
        </p:nvSpPr>
        <p:spPr>
          <a:xfrm>
            <a:off x="56514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5" name="Oval 104"/>
          <p:cNvSpPr/>
          <p:nvPr/>
        </p:nvSpPr>
        <p:spPr>
          <a:xfrm>
            <a:off x="65682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6" name="Oval 105"/>
          <p:cNvSpPr/>
          <p:nvPr/>
        </p:nvSpPr>
        <p:spPr>
          <a:xfrm>
            <a:off x="65655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7" name="Oval 106"/>
          <p:cNvSpPr/>
          <p:nvPr/>
        </p:nvSpPr>
        <p:spPr>
          <a:xfrm>
            <a:off x="65655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8" name="Oval 107"/>
          <p:cNvSpPr/>
          <p:nvPr/>
        </p:nvSpPr>
        <p:spPr>
          <a:xfrm>
            <a:off x="65684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9" name="Oval 108"/>
          <p:cNvSpPr/>
          <p:nvPr/>
        </p:nvSpPr>
        <p:spPr>
          <a:xfrm>
            <a:off x="65658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0" name="Oval 109"/>
          <p:cNvSpPr/>
          <p:nvPr/>
        </p:nvSpPr>
        <p:spPr>
          <a:xfrm>
            <a:off x="65658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1" name="Oval 110"/>
          <p:cNvSpPr/>
          <p:nvPr/>
        </p:nvSpPr>
        <p:spPr>
          <a:xfrm>
            <a:off x="80036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2" name="Oval 111"/>
          <p:cNvSpPr/>
          <p:nvPr/>
        </p:nvSpPr>
        <p:spPr>
          <a:xfrm>
            <a:off x="80010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3" name="Oval 112"/>
          <p:cNvSpPr/>
          <p:nvPr/>
        </p:nvSpPr>
        <p:spPr>
          <a:xfrm>
            <a:off x="80010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4" name="Oval 113"/>
          <p:cNvSpPr/>
          <p:nvPr/>
        </p:nvSpPr>
        <p:spPr>
          <a:xfrm>
            <a:off x="80038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5" name="Oval 114"/>
          <p:cNvSpPr/>
          <p:nvPr/>
        </p:nvSpPr>
        <p:spPr>
          <a:xfrm>
            <a:off x="80012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6" name="Oval 115"/>
          <p:cNvSpPr/>
          <p:nvPr/>
        </p:nvSpPr>
        <p:spPr>
          <a:xfrm>
            <a:off x="80012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18" name="Straight Arrow Connector 117"/>
          <p:cNvCxnSpPr>
            <a:stCxn id="12" idx="2"/>
            <a:endCxn id="64" idx="0"/>
          </p:cNvCxnSpPr>
          <p:nvPr/>
        </p:nvCxnSpPr>
        <p:spPr>
          <a:xfrm flipH="1">
            <a:off x="3309715" y="2372487"/>
            <a:ext cx="578009"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a:stCxn id="13" idx="2"/>
            <a:endCxn id="81" idx="0"/>
          </p:cNvCxnSpPr>
          <p:nvPr/>
        </p:nvCxnSpPr>
        <p:spPr>
          <a:xfrm flipH="1">
            <a:off x="3919315" y="2372487"/>
            <a:ext cx="205010"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4" idx="2"/>
            <a:endCxn id="87" idx="0"/>
          </p:cNvCxnSpPr>
          <p:nvPr/>
        </p:nvCxnSpPr>
        <p:spPr>
          <a:xfrm>
            <a:off x="4381500" y="2372487"/>
            <a:ext cx="147415"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8" name="Straight Arrow Connector 127"/>
          <p:cNvCxnSpPr>
            <a:stCxn id="15" idx="2"/>
            <a:endCxn id="93" idx="0"/>
          </p:cNvCxnSpPr>
          <p:nvPr/>
        </p:nvCxnSpPr>
        <p:spPr>
          <a:xfrm>
            <a:off x="5134356" y="2448687"/>
            <a:ext cx="245158"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6" idx="2"/>
            <a:endCxn id="99" idx="0"/>
          </p:cNvCxnSpPr>
          <p:nvPr/>
        </p:nvCxnSpPr>
        <p:spPr>
          <a:xfrm>
            <a:off x="5582412" y="2444529"/>
            <a:ext cx="254302" cy="486696"/>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4" name="Straight Arrow Connector 133"/>
          <p:cNvCxnSpPr>
            <a:stCxn id="17" idx="2"/>
            <a:endCxn id="105" idx="0"/>
          </p:cNvCxnSpPr>
          <p:nvPr/>
        </p:nvCxnSpPr>
        <p:spPr>
          <a:xfrm flipH="1">
            <a:off x="6751114" y="2448687"/>
            <a:ext cx="30686"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8" idx="2"/>
            <a:endCxn id="111" idx="0"/>
          </p:cNvCxnSpPr>
          <p:nvPr/>
        </p:nvCxnSpPr>
        <p:spPr>
          <a:xfrm>
            <a:off x="8153781" y="2440371"/>
            <a:ext cx="32734" cy="49085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130" name="Freeform 129"/>
          <p:cNvSpPr/>
          <p:nvPr/>
        </p:nvSpPr>
        <p:spPr>
          <a:xfrm>
            <a:off x="2113808" y="3178628"/>
            <a:ext cx="2474368" cy="1032948"/>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395540 w 6115792"/>
              <a:gd name="connsiteY3" fmla="*/ 2711464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3289465 w 6115792"/>
              <a:gd name="connsiteY4" fmla="*/ 2149433 h 3194462"/>
              <a:gd name="connsiteX5" fmla="*/ 4631376 w 6115792"/>
              <a:gd name="connsiteY5" fmla="*/ 2660072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4631376 w 6115792"/>
              <a:gd name="connsiteY4" fmla="*/ 2660072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0" fmla="*/ 0 w 2395540"/>
              <a:gd name="connsiteY0" fmla="*/ 0 h 2687713"/>
              <a:gd name="connsiteX1" fmla="*/ 1225001 w 2395540"/>
              <a:gd name="connsiteY1" fmla="*/ 1032948 h 2687713"/>
              <a:gd name="connsiteX2" fmla="*/ 1845794 w 2395540"/>
              <a:gd name="connsiteY2" fmla="*/ 431812 h 2687713"/>
              <a:gd name="connsiteX3" fmla="*/ 2395540 w 2395540"/>
              <a:gd name="connsiteY3" fmla="*/ 2687713 h 2687713"/>
              <a:gd name="connsiteX0" fmla="*/ 0 w 2474368"/>
              <a:gd name="connsiteY0" fmla="*/ 0 h 1032948"/>
              <a:gd name="connsiteX1" fmla="*/ 1225001 w 2474368"/>
              <a:gd name="connsiteY1" fmla="*/ 1032948 h 1032948"/>
              <a:gd name="connsiteX2" fmla="*/ 1845794 w 2474368"/>
              <a:gd name="connsiteY2" fmla="*/ 431812 h 1032948"/>
              <a:gd name="connsiteX3" fmla="*/ 2474368 w 2474368"/>
              <a:gd name="connsiteY3" fmla="*/ 937741 h 1032948"/>
            </a:gdLst>
            <a:ahLst/>
            <a:cxnLst>
              <a:cxn ang="0">
                <a:pos x="connsiteX0" y="connsiteY0"/>
              </a:cxn>
              <a:cxn ang="0">
                <a:pos x="connsiteX1" y="connsiteY1"/>
              </a:cxn>
              <a:cxn ang="0">
                <a:pos x="connsiteX2" y="connsiteY2"/>
              </a:cxn>
              <a:cxn ang="0">
                <a:pos x="connsiteX3" y="connsiteY3"/>
              </a:cxn>
            </a:cxnLst>
            <a:rect l="l" t="t" r="r" b="b"/>
            <a:pathLst>
              <a:path w="2474368" h="1032948">
                <a:moveTo>
                  <a:pt x="0" y="0"/>
                </a:moveTo>
                <a:lnTo>
                  <a:pt x="1225001" y="1032948"/>
                </a:lnTo>
                <a:lnTo>
                  <a:pt x="1845794" y="431812"/>
                </a:lnTo>
                <a:lnTo>
                  <a:pt x="2474368" y="937741"/>
                </a:lnTo>
              </a:path>
            </a:pathLst>
          </a:cu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2" name="Freeform 131"/>
          <p:cNvSpPr/>
          <p:nvPr/>
        </p:nvSpPr>
        <p:spPr>
          <a:xfrm>
            <a:off x="2113807" y="3206337"/>
            <a:ext cx="2395539" cy="2168066"/>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31376 w 6115792"/>
              <a:gd name="connsiteY6" fmla="*/ 2660072 h 3194462"/>
              <a:gd name="connsiteX7" fmla="*/ 6115792 w 6115792"/>
              <a:gd name="connsiteY7" fmla="*/ 3194462 h 3194462"/>
              <a:gd name="connsiteX8" fmla="*/ 6115792 w 6115792"/>
              <a:gd name="connsiteY8" fmla="*/ 3194462 h 3194462"/>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4667002 w 6115792"/>
              <a:gd name="connsiteY5" fmla="*/ 2101931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4667002 w 6115792"/>
              <a:gd name="connsiteY4" fmla="*/ 2101931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0" fmla="*/ 0 w 2395539"/>
              <a:gd name="connsiteY0" fmla="*/ 0 h 2640417"/>
              <a:gd name="connsiteX1" fmla="*/ 1225001 w 2395539"/>
              <a:gd name="connsiteY1" fmla="*/ 954121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14263 w 2395539"/>
              <a:gd name="connsiteY2" fmla="*/ 873246 h 2640417"/>
              <a:gd name="connsiteX3" fmla="*/ 2395539 w 2395539"/>
              <a:gd name="connsiteY3" fmla="*/ 2640417 h 2640417"/>
              <a:gd name="connsiteX0" fmla="*/ 0 w 2395539"/>
              <a:gd name="connsiteY0" fmla="*/ 0 h 2168066"/>
              <a:gd name="connsiteX1" fmla="*/ 1209236 w 2395539"/>
              <a:gd name="connsiteY1" fmla="*/ 2168066 h 2168066"/>
              <a:gd name="connsiteX2" fmla="*/ 1814263 w 2395539"/>
              <a:gd name="connsiteY2" fmla="*/ 873246 h 2168066"/>
              <a:gd name="connsiteX3" fmla="*/ 2395539 w 2395539"/>
              <a:gd name="connsiteY3" fmla="*/ 2135921 h 2168066"/>
            </a:gdLst>
            <a:ahLst/>
            <a:cxnLst>
              <a:cxn ang="0">
                <a:pos x="connsiteX0" y="connsiteY0"/>
              </a:cxn>
              <a:cxn ang="0">
                <a:pos x="connsiteX1" y="connsiteY1"/>
              </a:cxn>
              <a:cxn ang="0">
                <a:pos x="connsiteX2" y="connsiteY2"/>
              </a:cxn>
              <a:cxn ang="0">
                <a:pos x="connsiteX3" y="connsiteY3"/>
              </a:cxn>
            </a:cxnLst>
            <a:rect l="l" t="t" r="r" b="b"/>
            <a:pathLst>
              <a:path w="2395539" h="2168066">
                <a:moveTo>
                  <a:pt x="0" y="0"/>
                </a:moveTo>
                <a:lnTo>
                  <a:pt x="1209236" y="2168066"/>
                </a:lnTo>
                <a:lnTo>
                  <a:pt x="1814263" y="873246"/>
                </a:lnTo>
                <a:lnTo>
                  <a:pt x="2395539" y="2135921"/>
                </a:lnTo>
              </a:path>
            </a:pathLst>
          </a:custGeom>
          <a:ln w="38100">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3" name="Freeform 132"/>
          <p:cNvSpPr/>
          <p:nvPr/>
        </p:nvSpPr>
        <p:spPr>
          <a:xfrm>
            <a:off x="2113808" y="3143002"/>
            <a:ext cx="2446727" cy="3259367"/>
          </a:xfrm>
          <a:custGeom>
            <a:avLst/>
            <a:gdLst>
              <a:gd name="connsiteX0" fmla="*/ 0 w 6056415"/>
              <a:gd name="connsiteY0" fmla="*/ 1021278 h 3241963"/>
              <a:gd name="connsiteX1" fmla="*/ 1662545 w 6056415"/>
              <a:gd name="connsiteY1" fmla="*/ 0 h 3241963"/>
              <a:gd name="connsiteX2" fmla="*/ 2137558 w 6056415"/>
              <a:gd name="connsiteY2" fmla="*/ 546265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2137558 w 6056415"/>
              <a:gd name="connsiteY2" fmla="*/ 546265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1853778 w 6056415"/>
              <a:gd name="connsiteY2" fmla="*/ 498969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1853778 w 6056415"/>
              <a:gd name="connsiteY2" fmla="*/ 498969 h 3241963"/>
              <a:gd name="connsiteX3" fmla="*/ 2399429 w 6056415"/>
              <a:gd name="connsiteY3" fmla="*/ 2723340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3776353 w 6056415"/>
              <a:gd name="connsiteY5" fmla="*/ 546265 h 2723340"/>
              <a:gd name="connsiteX6" fmla="*/ 6056415 w 6056415"/>
              <a:gd name="connsiteY6" fmla="*/ 2232561 h 2723340"/>
              <a:gd name="connsiteX7" fmla="*/ 6056415 w 6056415"/>
              <a:gd name="connsiteY7"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3776353 w 6056415"/>
              <a:gd name="connsiteY5" fmla="*/ 546265 h 2723340"/>
              <a:gd name="connsiteX6" fmla="*/ 6056415 w 6056415"/>
              <a:gd name="connsiteY6"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6056415 w 6056415"/>
              <a:gd name="connsiteY5"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6056415 w 6056415"/>
              <a:gd name="connsiteY4" fmla="*/ 2232561 h 2723340"/>
              <a:gd name="connsiteX0" fmla="*/ 0 w 2399429"/>
              <a:gd name="connsiteY0" fmla="*/ 1021278 h 2723340"/>
              <a:gd name="connsiteX1" fmla="*/ 1205345 w 2399429"/>
              <a:gd name="connsiteY1" fmla="*/ 0 h 2723340"/>
              <a:gd name="connsiteX2" fmla="*/ 1853778 w 2399429"/>
              <a:gd name="connsiteY2" fmla="*/ 498969 h 2723340"/>
              <a:gd name="connsiteX3" fmla="*/ 2399429 w 2399429"/>
              <a:gd name="connsiteY3" fmla="*/ 2723340 h 2723340"/>
              <a:gd name="connsiteX0" fmla="*/ 0 w 2415195"/>
              <a:gd name="connsiteY0" fmla="*/ 1021278 h 3212071"/>
              <a:gd name="connsiteX1" fmla="*/ 1205345 w 2415195"/>
              <a:gd name="connsiteY1" fmla="*/ 0 h 3212071"/>
              <a:gd name="connsiteX2" fmla="*/ 1853778 w 2415195"/>
              <a:gd name="connsiteY2" fmla="*/ 498969 h 3212071"/>
              <a:gd name="connsiteX3" fmla="*/ 2415195 w 2415195"/>
              <a:gd name="connsiteY3" fmla="*/ 3212071 h 3212071"/>
              <a:gd name="connsiteX0" fmla="*/ 0 w 2446727"/>
              <a:gd name="connsiteY0" fmla="*/ 1021278 h 3259367"/>
              <a:gd name="connsiteX1" fmla="*/ 1205345 w 2446727"/>
              <a:gd name="connsiteY1" fmla="*/ 0 h 3259367"/>
              <a:gd name="connsiteX2" fmla="*/ 1853778 w 2446727"/>
              <a:gd name="connsiteY2" fmla="*/ 498969 h 3259367"/>
              <a:gd name="connsiteX3" fmla="*/ 2446727 w 2446727"/>
              <a:gd name="connsiteY3" fmla="*/ 3259367 h 3259367"/>
            </a:gdLst>
            <a:ahLst/>
            <a:cxnLst>
              <a:cxn ang="0">
                <a:pos x="connsiteX0" y="connsiteY0"/>
              </a:cxn>
              <a:cxn ang="0">
                <a:pos x="connsiteX1" y="connsiteY1"/>
              </a:cxn>
              <a:cxn ang="0">
                <a:pos x="connsiteX2" y="connsiteY2"/>
              </a:cxn>
              <a:cxn ang="0">
                <a:pos x="connsiteX3" y="connsiteY3"/>
              </a:cxn>
            </a:cxnLst>
            <a:rect l="l" t="t" r="r" b="b"/>
            <a:pathLst>
              <a:path w="2446727" h="3259367">
                <a:moveTo>
                  <a:pt x="0" y="1021278"/>
                </a:moveTo>
                <a:lnTo>
                  <a:pt x="1205345" y="0"/>
                </a:lnTo>
                <a:lnTo>
                  <a:pt x="1853778" y="498969"/>
                </a:lnTo>
                <a:lnTo>
                  <a:pt x="2446727" y="3259367"/>
                </a:lnTo>
              </a:path>
            </a:pathLst>
          </a:custGeom>
          <a:ln w="38100">
            <a:solidFill>
              <a:srgbClr val="00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1" name="Rectangle 10"/>
          <p:cNvSpPr/>
          <p:nvPr/>
        </p:nvSpPr>
        <p:spPr>
          <a:xfrm>
            <a:off x="4953000" y="826790"/>
            <a:ext cx="4191000" cy="603879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TextBox 119"/>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grpSp>
        <p:nvGrpSpPr>
          <p:cNvPr id="117" name="Group 116"/>
          <p:cNvGrpSpPr/>
          <p:nvPr/>
        </p:nvGrpSpPr>
        <p:grpSpPr>
          <a:xfrm>
            <a:off x="4774942" y="4788540"/>
            <a:ext cx="4343400" cy="1823329"/>
            <a:chOff x="4800600" y="2819400"/>
            <a:chExt cx="4343400" cy="1823329"/>
          </a:xfrm>
        </p:grpSpPr>
        <p:pic>
          <p:nvPicPr>
            <p:cNvPr id="121" name="Picture 120"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4800600" y="2819400"/>
              <a:ext cx="2075067" cy="1823329"/>
            </a:xfrm>
            <a:prstGeom prst="rect">
              <a:avLst/>
            </a:prstGeom>
          </p:spPr>
        </p:pic>
        <p:pic>
          <p:nvPicPr>
            <p:cNvPr id="127" name="Picture 126"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6858000" y="2819400"/>
              <a:ext cx="2286000" cy="1823329"/>
            </a:xfrm>
            <a:prstGeom prst="rect">
              <a:avLst/>
            </a:prstGeom>
          </p:spPr>
        </p:pic>
      </p:grpSp>
    </p:spTree>
    <p:extLst>
      <p:ext uri="{BB962C8B-B14F-4D97-AF65-F5344CB8AC3E}">
        <p14:creationId xmlns:p14="http://schemas.microsoft.com/office/powerpoint/2010/main" val="4138071770"/>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spd="med" advClick="0" advTm="2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2" fill="hold" nodeType="withEffect">
                                  <p:stCondLst>
                                    <p:cond delay="0"/>
                                  </p:stCondLst>
                                  <p:childTnLst>
                                    <p:anim calcmode="lin" valueType="num">
                                      <p:cBhvr additive="base">
                                        <p:cTn id="6" dur="2000"/>
                                        <p:tgtEl>
                                          <p:spTgt spid="117"/>
                                        </p:tgtEl>
                                        <p:attrNameLst>
                                          <p:attrName>ppt_x</p:attrName>
                                        </p:attrNameLst>
                                      </p:cBhvr>
                                      <p:tavLst>
                                        <p:tav tm="0">
                                          <p:val>
                                            <p:strVal val="ppt_x"/>
                                          </p:val>
                                        </p:tav>
                                        <p:tav tm="100000">
                                          <p:val>
                                            <p:strVal val="1+ppt_w/2"/>
                                          </p:val>
                                        </p:tav>
                                      </p:tavLst>
                                    </p:anim>
                                    <p:anim calcmode="lin" valueType="num">
                                      <p:cBhvr additive="base">
                                        <p:cTn id="7" dur="2000"/>
                                        <p:tgtEl>
                                          <p:spTgt spid="117"/>
                                        </p:tgtEl>
                                        <p:attrNameLst>
                                          <p:attrName>ppt_y</p:attrName>
                                        </p:attrNameLst>
                                      </p:cBhvr>
                                      <p:tavLst>
                                        <p:tav tm="0">
                                          <p:val>
                                            <p:strVal val="ppt_y"/>
                                          </p:val>
                                        </p:tav>
                                        <p:tav tm="100000">
                                          <p:val>
                                            <p:strVal val="ppt_y"/>
                                          </p:val>
                                        </p:tav>
                                      </p:tavLst>
                                    </p:anim>
                                    <p:set>
                                      <p:cBhvr>
                                        <p:cTn id="8" dur="1" fill="hold">
                                          <p:stCondLst>
                                            <p:cond delay="1999"/>
                                          </p:stCondLst>
                                        </p:cTn>
                                        <p:tgtEl>
                                          <p:spTgt spid="117"/>
                                        </p:tgtEl>
                                        <p:attrNameLst>
                                          <p:attrName>style.visibility</p:attrName>
                                        </p:attrNameLst>
                                      </p:cBhvr>
                                      <p:to>
                                        <p:strVal val="hidden"/>
                                      </p:to>
                                    </p:set>
                                  </p:childTnLst>
                                </p:cTn>
                              </p:par>
                              <p:par>
                                <p:cTn id="9" presetID="2" presetClass="exit" presetSubtype="2" fill="hold" grpId="0" nodeType="withEffect">
                                  <p:stCondLst>
                                    <p:cond delay="0"/>
                                  </p:stCondLst>
                                  <p:childTnLst>
                                    <p:anim calcmode="lin" valueType="num">
                                      <p:cBhvr additive="base">
                                        <p:cTn id="10" dur="2000"/>
                                        <p:tgtEl>
                                          <p:spTgt spid="11"/>
                                        </p:tgtEl>
                                        <p:attrNameLst>
                                          <p:attrName>ppt_x</p:attrName>
                                        </p:attrNameLst>
                                      </p:cBhvr>
                                      <p:tavLst>
                                        <p:tav tm="0">
                                          <p:val>
                                            <p:strVal val="ppt_x"/>
                                          </p:val>
                                        </p:tav>
                                        <p:tav tm="100000">
                                          <p:val>
                                            <p:strVal val="1+ppt_w/2"/>
                                          </p:val>
                                        </p:tav>
                                      </p:tavLst>
                                    </p:anim>
                                    <p:anim calcmode="lin" valueType="num">
                                      <p:cBhvr additive="base">
                                        <p:cTn id="11" dur="2000"/>
                                        <p:tgtEl>
                                          <p:spTgt spid="11"/>
                                        </p:tgtEl>
                                        <p:attrNameLst>
                                          <p:attrName>ppt_y</p:attrName>
                                        </p:attrNameLst>
                                      </p:cBhvr>
                                      <p:tavLst>
                                        <p:tav tm="0">
                                          <p:val>
                                            <p:strVal val="ppt_y"/>
                                          </p:val>
                                        </p:tav>
                                        <p:tav tm="100000">
                                          <p:val>
                                            <p:strVal val="ppt_y"/>
                                          </p:val>
                                        </p:tav>
                                      </p:tavLst>
                                    </p:anim>
                                    <p:set>
                                      <p:cBhvr>
                                        <p:cTn id="12" dur="1" fill="hold">
                                          <p:stCondLst>
                                            <p:cond delay="19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457200" y="3105835"/>
            <a:ext cx="8229600" cy="646331"/>
          </a:xfrm>
          <a:prstGeom prst="rect">
            <a:avLst/>
          </a:prstGeom>
          <a:noFill/>
        </p:spPr>
        <p:txBody>
          <a:bodyPr wrap="square" rtlCol="0">
            <a:spAutoFit/>
          </a:bodyPr>
          <a:lstStyle/>
          <a:p>
            <a:r>
              <a:rPr lang="en-US" sz="3600" dirty="0" smtClean="0">
                <a:solidFill>
                  <a:schemeClr val="bg1">
                    <a:lumMod val="95000"/>
                  </a:schemeClr>
                </a:solidFill>
                <a:latin typeface="Segoe UI Light" pitchFamily="34" charset="0"/>
              </a:rPr>
              <a:t>at ubicomp09, we introduced </a:t>
            </a:r>
            <a:r>
              <a:rPr lang="en-US" sz="3600" dirty="0" err="1" smtClean="0">
                <a:solidFill>
                  <a:srgbClr val="00B0F0"/>
                </a:solidFill>
                <a:latin typeface="Segoe UI Semibold" pitchFamily="34" charset="0"/>
              </a:rPr>
              <a:t>hydro</a:t>
            </a:r>
            <a:r>
              <a:rPr lang="en-US" sz="3600" dirty="0" err="1" smtClean="0">
                <a:solidFill>
                  <a:srgbClr val="00B0F0"/>
                </a:solidFill>
                <a:latin typeface="Segoe UI Light" pitchFamily="34" charset="0"/>
              </a:rPr>
              <a:t>sense</a:t>
            </a:r>
            <a:endParaRPr lang="en-US" sz="3600" dirty="0" smtClean="0">
              <a:solidFill>
                <a:srgbClr val="00B0F0"/>
              </a:solidFill>
              <a:latin typeface="Segoe UI Light" pitchFamily="34" charset="0"/>
            </a:endParaRPr>
          </a:p>
        </p:txBody>
      </p:sp>
    </p:spTree>
    <p:extLst>
      <p:ext uri="{BB962C8B-B14F-4D97-AF65-F5344CB8AC3E}">
        <p14:creationId xmlns:p14="http://schemas.microsoft.com/office/powerpoint/2010/main" val="2012720464"/>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41" name="Group 140"/>
          <p:cNvGrpSpPr/>
          <p:nvPr/>
        </p:nvGrpSpPr>
        <p:grpSpPr>
          <a:xfrm>
            <a:off x="3733800" y="1066803"/>
            <a:ext cx="4953000" cy="1305684"/>
            <a:chOff x="3733800" y="381003"/>
            <a:chExt cx="4953000" cy="1305684"/>
          </a:xfrm>
        </p:grpSpPr>
        <p:sp>
          <p:nvSpPr>
            <p:cNvPr id="12" name="Rectangle 11"/>
            <p:cNvSpPr/>
            <p:nvPr/>
          </p:nvSpPr>
          <p:spPr>
            <a:xfrm>
              <a:off x="3733800" y="389319"/>
              <a:ext cx="30784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89319"/>
              <a:ext cx="133350"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89319"/>
              <a:ext cx="381001"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89319"/>
              <a:ext cx="24688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385161"/>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89319"/>
              <a:ext cx="493776"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381003"/>
              <a:ext cx="1066038"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 name="Rectangle 18"/>
          <p:cNvSpPr/>
          <p:nvPr/>
        </p:nvSpPr>
        <p:spPr>
          <a:xfrm>
            <a:off x="1219200" y="1075119"/>
            <a:ext cx="877824" cy="1297368"/>
          </a:xfrm>
          <a:prstGeom prst="rect">
            <a:avLst/>
          </a:prstGeom>
          <a:solidFill>
            <a:srgbClr val="00B0F0">
              <a:alpha val="2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rot="5400000">
            <a:off x="812289" y="214838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hot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1" name="Group 40"/>
          <p:cNvGrpSpPr/>
          <p:nvPr/>
        </p:nvGrpSpPr>
        <p:grpSpPr>
          <a:xfrm>
            <a:off x="1755235" y="2931225"/>
            <a:ext cx="683165" cy="365760"/>
            <a:chOff x="2024410" y="3091940"/>
            <a:chExt cx="683165" cy="365760"/>
          </a:xfrm>
        </p:grpSpPr>
        <p:sp>
          <p:nvSpPr>
            <p:cNvPr id="21" name="Oval 2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29" name="TextBox 2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14%</a:t>
              </a:r>
            </a:p>
          </p:txBody>
        </p:sp>
      </p:grpSp>
      <p:sp>
        <p:nvSpPr>
          <p:cNvPr id="32" name="TextBox 31"/>
          <p:cNvSpPr txBox="1"/>
          <p:nvPr/>
        </p:nvSpPr>
        <p:spPr>
          <a:xfrm rot="5400000">
            <a:off x="812289" y="2600515"/>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sink cold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3" name="TextBox 32"/>
          <p:cNvSpPr txBox="1"/>
          <p:nvPr/>
        </p:nvSpPr>
        <p:spPr>
          <a:xfrm rot="5400000">
            <a:off x="812289" y="30620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open</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5" name="Oval 34"/>
          <p:cNvSpPr/>
          <p:nvPr/>
        </p:nvSpPr>
        <p:spPr>
          <a:xfrm>
            <a:off x="659157" y="438858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659157" y="46076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659157" y="4836225"/>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TextBox 37"/>
          <p:cNvSpPr txBox="1"/>
          <p:nvPr/>
        </p:nvSpPr>
        <p:spPr>
          <a:xfrm rot="5400000">
            <a:off x="851913" y="4281236"/>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hot/cold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39" name="TextBox 38"/>
          <p:cNvSpPr txBox="1"/>
          <p:nvPr/>
        </p:nvSpPr>
        <p:spPr>
          <a:xfrm rot="5400000">
            <a:off x="851913" y="4733370"/>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kitchen hot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sp>
        <p:nvSpPr>
          <p:cNvPr id="40" name="TextBox 39"/>
          <p:cNvSpPr txBox="1"/>
          <p:nvPr/>
        </p:nvSpPr>
        <p:spPr>
          <a:xfrm rot="5400000">
            <a:off x="851913" y="5194891"/>
            <a:ext cx="461521" cy="2028700"/>
          </a:xfrm>
          <a:prstGeom prst="rect">
            <a:avLst/>
          </a:prstGeom>
          <a:noFill/>
        </p:spPr>
        <p:txBody>
          <a:bodyPr vert="vert270" wrap="square" lIns="91369" tIns="45685" rIns="91369" bIns="45685" rtlCol="0">
            <a:spAutoFit/>
          </a:bodyPr>
          <a:lstStyle/>
          <a:p>
            <a:r>
              <a:rPr lang="en-US" b="1" dirty="0" smtClean="0">
                <a:solidFill>
                  <a:schemeClr val="bg1"/>
                </a:solidFill>
                <a:latin typeface="Segoe Condensed" pitchFamily="34" charset="0"/>
              </a:rPr>
              <a:t>P(</a:t>
            </a:r>
            <a:r>
              <a:rPr lang="en-US" sz="1400" dirty="0" smtClean="0">
                <a:solidFill>
                  <a:schemeClr val="bg1"/>
                </a:solidFill>
                <a:latin typeface="Segoe Condensed" pitchFamily="34" charset="0"/>
              </a:rPr>
              <a:t>toilet close</a:t>
            </a:r>
            <a:r>
              <a:rPr lang="en-US" b="1" dirty="0" smtClean="0">
                <a:solidFill>
                  <a:schemeClr val="bg1"/>
                </a:solidFill>
                <a:latin typeface="Segoe Condensed" pitchFamily="34" charset="0"/>
              </a:rPr>
              <a:t>)</a:t>
            </a:r>
            <a:endParaRPr lang="en-US" b="1" dirty="0">
              <a:solidFill>
                <a:schemeClr val="bg1"/>
              </a:solidFill>
              <a:latin typeface="Segoe Condensed" pitchFamily="34" charset="0"/>
            </a:endParaRPr>
          </a:p>
        </p:txBody>
      </p:sp>
      <p:grpSp>
        <p:nvGrpSpPr>
          <p:cNvPr id="48" name="Group 47"/>
          <p:cNvGrpSpPr/>
          <p:nvPr/>
        </p:nvGrpSpPr>
        <p:grpSpPr>
          <a:xfrm>
            <a:off x="1752600" y="3444240"/>
            <a:ext cx="683165" cy="365760"/>
            <a:chOff x="2024410" y="3091940"/>
            <a:chExt cx="683165" cy="365760"/>
          </a:xfrm>
        </p:grpSpPr>
        <p:sp>
          <p:nvSpPr>
            <p:cNvPr id="49" name="Oval 48"/>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0" name="TextBox 49"/>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3%</a:t>
              </a:r>
            </a:p>
          </p:txBody>
        </p:sp>
      </p:grpSp>
      <p:grpSp>
        <p:nvGrpSpPr>
          <p:cNvPr id="51" name="Group 50"/>
          <p:cNvGrpSpPr/>
          <p:nvPr/>
        </p:nvGrpSpPr>
        <p:grpSpPr>
          <a:xfrm>
            <a:off x="1752600" y="3921825"/>
            <a:ext cx="683165" cy="365760"/>
            <a:chOff x="2024410" y="3091940"/>
            <a:chExt cx="683165" cy="365760"/>
          </a:xfrm>
        </p:grpSpPr>
        <p:sp>
          <p:nvSpPr>
            <p:cNvPr id="52" name="Oval 51"/>
            <p:cNvSpPr/>
            <p:nvPr/>
          </p:nvSpPr>
          <p:spPr>
            <a:xfrm>
              <a:off x="2174175" y="3091940"/>
              <a:ext cx="365760" cy="365760"/>
            </a:xfrm>
            <a:prstGeom prst="ellipse">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3" name="TextBox 52"/>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15%</a:t>
              </a:r>
            </a:p>
          </p:txBody>
        </p:sp>
      </p:grpSp>
      <p:grpSp>
        <p:nvGrpSpPr>
          <p:cNvPr id="54" name="Group 53"/>
          <p:cNvGrpSpPr/>
          <p:nvPr/>
        </p:nvGrpSpPr>
        <p:grpSpPr>
          <a:xfrm>
            <a:off x="1755441" y="5120640"/>
            <a:ext cx="683165" cy="365760"/>
            <a:chOff x="2024410" y="3091940"/>
            <a:chExt cx="683165" cy="365760"/>
          </a:xfrm>
        </p:grpSpPr>
        <p:sp>
          <p:nvSpPr>
            <p:cNvPr id="55" name="Oval 54"/>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6" name="TextBox 55"/>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2%</a:t>
              </a:r>
            </a:p>
          </p:txBody>
        </p:sp>
      </p:grpSp>
      <p:grpSp>
        <p:nvGrpSpPr>
          <p:cNvPr id="57" name="Group 56"/>
          <p:cNvGrpSpPr/>
          <p:nvPr/>
        </p:nvGrpSpPr>
        <p:grpSpPr>
          <a:xfrm>
            <a:off x="1752806" y="5633655"/>
            <a:ext cx="683165" cy="365760"/>
            <a:chOff x="2024410" y="3091940"/>
            <a:chExt cx="683165" cy="365760"/>
          </a:xfrm>
        </p:grpSpPr>
        <p:sp>
          <p:nvSpPr>
            <p:cNvPr id="58" name="Oval 57"/>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59" name="TextBox 58"/>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6%</a:t>
              </a:r>
            </a:p>
          </p:txBody>
        </p:sp>
      </p:grpSp>
      <p:grpSp>
        <p:nvGrpSpPr>
          <p:cNvPr id="60" name="Group 59"/>
          <p:cNvGrpSpPr/>
          <p:nvPr/>
        </p:nvGrpSpPr>
        <p:grpSpPr>
          <a:xfrm>
            <a:off x="1752806" y="6111240"/>
            <a:ext cx="683165" cy="365760"/>
            <a:chOff x="2024410" y="3091940"/>
            <a:chExt cx="683165" cy="365760"/>
          </a:xfrm>
        </p:grpSpPr>
        <p:sp>
          <p:nvSpPr>
            <p:cNvPr id="61" name="Oval 60"/>
            <p:cNvSpPr/>
            <p:nvPr/>
          </p:nvSpPr>
          <p:spPr>
            <a:xfrm>
              <a:off x="2174175" y="30919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2" name="TextBox 61"/>
            <p:cNvSpPr txBox="1"/>
            <p:nvPr/>
          </p:nvSpPr>
          <p:spPr>
            <a:xfrm>
              <a:off x="2024410" y="3100450"/>
              <a:ext cx="68316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1%</a:t>
              </a:r>
            </a:p>
          </p:txBody>
        </p:sp>
      </p:grpSp>
      <p:cxnSp>
        <p:nvCxnSpPr>
          <p:cNvPr id="119" name="Straight Arrow Connector 118"/>
          <p:cNvCxnSpPr>
            <a:stCxn id="19" idx="2"/>
            <a:endCxn id="21" idx="0"/>
          </p:cNvCxnSpPr>
          <p:nvPr/>
        </p:nvCxnSpPr>
        <p:spPr>
          <a:xfrm>
            <a:off x="1658112" y="2372487"/>
            <a:ext cx="429768"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64" name="Oval 63"/>
          <p:cNvSpPr/>
          <p:nvPr/>
        </p:nvSpPr>
        <p:spPr>
          <a:xfrm>
            <a:off x="31268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67" name="Oval 66"/>
          <p:cNvSpPr/>
          <p:nvPr/>
        </p:nvSpPr>
        <p:spPr>
          <a:xfrm>
            <a:off x="31242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0" name="Oval 69"/>
          <p:cNvSpPr/>
          <p:nvPr/>
        </p:nvSpPr>
        <p:spPr>
          <a:xfrm>
            <a:off x="31242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3" name="Oval 72"/>
          <p:cNvSpPr/>
          <p:nvPr/>
        </p:nvSpPr>
        <p:spPr>
          <a:xfrm>
            <a:off x="31270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6" name="Oval 75"/>
          <p:cNvSpPr/>
          <p:nvPr/>
        </p:nvSpPr>
        <p:spPr>
          <a:xfrm>
            <a:off x="31244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79" name="Oval 78"/>
          <p:cNvSpPr/>
          <p:nvPr/>
        </p:nvSpPr>
        <p:spPr>
          <a:xfrm>
            <a:off x="31244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1" name="Oval 80"/>
          <p:cNvSpPr/>
          <p:nvPr/>
        </p:nvSpPr>
        <p:spPr>
          <a:xfrm>
            <a:off x="37364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2" name="Oval 81"/>
          <p:cNvSpPr/>
          <p:nvPr/>
        </p:nvSpPr>
        <p:spPr>
          <a:xfrm>
            <a:off x="37338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3" name="Oval 82"/>
          <p:cNvSpPr/>
          <p:nvPr/>
        </p:nvSpPr>
        <p:spPr>
          <a:xfrm>
            <a:off x="37338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4" name="Oval 83"/>
          <p:cNvSpPr/>
          <p:nvPr/>
        </p:nvSpPr>
        <p:spPr>
          <a:xfrm>
            <a:off x="37366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5" name="Oval 84"/>
          <p:cNvSpPr/>
          <p:nvPr/>
        </p:nvSpPr>
        <p:spPr>
          <a:xfrm>
            <a:off x="37340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6" name="Oval 85"/>
          <p:cNvSpPr/>
          <p:nvPr/>
        </p:nvSpPr>
        <p:spPr>
          <a:xfrm>
            <a:off x="37340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7" name="Oval 86"/>
          <p:cNvSpPr/>
          <p:nvPr/>
        </p:nvSpPr>
        <p:spPr>
          <a:xfrm>
            <a:off x="43460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8" name="Oval 87"/>
          <p:cNvSpPr/>
          <p:nvPr/>
        </p:nvSpPr>
        <p:spPr>
          <a:xfrm>
            <a:off x="43434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89" name="Oval 88"/>
          <p:cNvSpPr/>
          <p:nvPr/>
        </p:nvSpPr>
        <p:spPr>
          <a:xfrm>
            <a:off x="43434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0" name="Oval 89"/>
          <p:cNvSpPr/>
          <p:nvPr/>
        </p:nvSpPr>
        <p:spPr>
          <a:xfrm>
            <a:off x="43462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1" name="Oval 90"/>
          <p:cNvSpPr/>
          <p:nvPr/>
        </p:nvSpPr>
        <p:spPr>
          <a:xfrm>
            <a:off x="43436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2" name="Oval 91"/>
          <p:cNvSpPr/>
          <p:nvPr/>
        </p:nvSpPr>
        <p:spPr>
          <a:xfrm>
            <a:off x="43436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3" name="Oval 92"/>
          <p:cNvSpPr/>
          <p:nvPr/>
        </p:nvSpPr>
        <p:spPr>
          <a:xfrm>
            <a:off x="51966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4" name="Oval 93"/>
          <p:cNvSpPr/>
          <p:nvPr/>
        </p:nvSpPr>
        <p:spPr>
          <a:xfrm>
            <a:off x="51939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5" name="Oval 94"/>
          <p:cNvSpPr/>
          <p:nvPr/>
        </p:nvSpPr>
        <p:spPr>
          <a:xfrm>
            <a:off x="51939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6" name="Oval 95"/>
          <p:cNvSpPr/>
          <p:nvPr/>
        </p:nvSpPr>
        <p:spPr>
          <a:xfrm>
            <a:off x="51968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7" name="Oval 96"/>
          <p:cNvSpPr/>
          <p:nvPr/>
        </p:nvSpPr>
        <p:spPr>
          <a:xfrm>
            <a:off x="51942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8" name="Oval 97"/>
          <p:cNvSpPr/>
          <p:nvPr/>
        </p:nvSpPr>
        <p:spPr>
          <a:xfrm>
            <a:off x="51942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99" name="Oval 98"/>
          <p:cNvSpPr/>
          <p:nvPr/>
        </p:nvSpPr>
        <p:spPr>
          <a:xfrm>
            <a:off x="56538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0" name="Oval 99"/>
          <p:cNvSpPr/>
          <p:nvPr/>
        </p:nvSpPr>
        <p:spPr>
          <a:xfrm>
            <a:off x="56511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1" name="Oval 100"/>
          <p:cNvSpPr/>
          <p:nvPr/>
        </p:nvSpPr>
        <p:spPr>
          <a:xfrm>
            <a:off x="56511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2" name="Oval 101"/>
          <p:cNvSpPr/>
          <p:nvPr/>
        </p:nvSpPr>
        <p:spPr>
          <a:xfrm>
            <a:off x="56540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3" name="Oval 102"/>
          <p:cNvSpPr/>
          <p:nvPr/>
        </p:nvSpPr>
        <p:spPr>
          <a:xfrm>
            <a:off x="56514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4" name="Oval 103"/>
          <p:cNvSpPr/>
          <p:nvPr/>
        </p:nvSpPr>
        <p:spPr>
          <a:xfrm>
            <a:off x="56514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5" name="Oval 104"/>
          <p:cNvSpPr/>
          <p:nvPr/>
        </p:nvSpPr>
        <p:spPr>
          <a:xfrm>
            <a:off x="6568234"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6" name="Oval 105"/>
          <p:cNvSpPr/>
          <p:nvPr/>
        </p:nvSpPr>
        <p:spPr>
          <a:xfrm>
            <a:off x="6565599"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7" name="Oval 106"/>
          <p:cNvSpPr/>
          <p:nvPr/>
        </p:nvSpPr>
        <p:spPr>
          <a:xfrm>
            <a:off x="6565599"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8" name="Oval 107"/>
          <p:cNvSpPr/>
          <p:nvPr/>
        </p:nvSpPr>
        <p:spPr>
          <a:xfrm>
            <a:off x="6568440"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09" name="Oval 108"/>
          <p:cNvSpPr/>
          <p:nvPr/>
        </p:nvSpPr>
        <p:spPr>
          <a:xfrm>
            <a:off x="6565805"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0" name="Oval 109"/>
          <p:cNvSpPr/>
          <p:nvPr/>
        </p:nvSpPr>
        <p:spPr>
          <a:xfrm>
            <a:off x="6565805"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1" name="Oval 110"/>
          <p:cNvSpPr/>
          <p:nvPr/>
        </p:nvSpPr>
        <p:spPr>
          <a:xfrm>
            <a:off x="8003635" y="29312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2" name="Oval 111"/>
          <p:cNvSpPr/>
          <p:nvPr/>
        </p:nvSpPr>
        <p:spPr>
          <a:xfrm>
            <a:off x="8001000" y="3444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3" name="Oval 112"/>
          <p:cNvSpPr/>
          <p:nvPr/>
        </p:nvSpPr>
        <p:spPr>
          <a:xfrm>
            <a:off x="8001000" y="392182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4" name="Oval 113"/>
          <p:cNvSpPr/>
          <p:nvPr/>
        </p:nvSpPr>
        <p:spPr>
          <a:xfrm>
            <a:off x="8003841" y="51206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5" name="Oval 114"/>
          <p:cNvSpPr/>
          <p:nvPr/>
        </p:nvSpPr>
        <p:spPr>
          <a:xfrm>
            <a:off x="8001206" y="5633655"/>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16" name="Oval 115"/>
          <p:cNvSpPr/>
          <p:nvPr/>
        </p:nvSpPr>
        <p:spPr>
          <a:xfrm>
            <a:off x="8001206" y="6111240"/>
            <a:ext cx="365760" cy="36576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cxnSp>
        <p:nvCxnSpPr>
          <p:cNvPr id="118" name="Straight Arrow Connector 117"/>
          <p:cNvCxnSpPr>
            <a:stCxn id="12" idx="2"/>
            <a:endCxn id="64" idx="0"/>
          </p:cNvCxnSpPr>
          <p:nvPr/>
        </p:nvCxnSpPr>
        <p:spPr>
          <a:xfrm flipH="1">
            <a:off x="3309715" y="2372487"/>
            <a:ext cx="578009"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2" name="Straight Arrow Connector 121"/>
          <p:cNvCxnSpPr>
            <a:stCxn id="13" idx="2"/>
            <a:endCxn id="81" idx="0"/>
          </p:cNvCxnSpPr>
          <p:nvPr/>
        </p:nvCxnSpPr>
        <p:spPr>
          <a:xfrm flipH="1">
            <a:off x="3919315" y="2372487"/>
            <a:ext cx="205010"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5" name="Straight Arrow Connector 124"/>
          <p:cNvCxnSpPr>
            <a:stCxn id="14" idx="2"/>
            <a:endCxn id="87" idx="0"/>
          </p:cNvCxnSpPr>
          <p:nvPr/>
        </p:nvCxnSpPr>
        <p:spPr>
          <a:xfrm>
            <a:off x="4381500" y="2372487"/>
            <a:ext cx="147415" cy="5587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28" name="Straight Arrow Connector 127"/>
          <p:cNvCxnSpPr>
            <a:stCxn id="15" idx="2"/>
            <a:endCxn id="93" idx="0"/>
          </p:cNvCxnSpPr>
          <p:nvPr/>
        </p:nvCxnSpPr>
        <p:spPr>
          <a:xfrm>
            <a:off x="5134356" y="2448687"/>
            <a:ext cx="245158"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6" idx="2"/>
            <a:endCxn id="99" idx="0"/>
          </p:cNvCxnSpPr>
          <p:nvPr/>
        </p:nvCxnSpPr>
        <p:spPr>
          <a:xfrm>
            <a:off x="5582412" y="2444529"/>
            <a:ext cx="254302" cy="486696"/>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4" name="Straight Arrow Connector 133"/>
          <p:cNvCxnSpPr>
            <a:stCxn id="17" idx="2"/>
            <a:endCxn id="105" idx="0"/>
          </p:cNvCxnSpPr>
          <p:nvPr/>
        </p:nvCxnSpPr>
        <p:spPr>
          <a:xfrm flipH="1">
            <a:off x="6751114" y="2448687"/>
            <a:ext cx="30686" cy="482538"/>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8" idx="2"/>
            <a:endCxn id="111" idx="0"/>
          </p:cNvCxnSpPr>
          <p:nvPr/>
        </p:nvCxnSpPr>
        <p:spPr>
          <a:xfrm>
            <a:off x="8153781" y="2440371"/>
            <a:ext cx="32734" cy="490854"/>
          </a:xfrm>
          <a:prstGeom prst="straightConnector1">
            <a:avLst/>
          </a:prstGeom>
          <a:ln w="28575">
            <a:tailEnd type="arrow"/>
          </a:ln>
        </p:spPr>
        <p:style>
          <a:lnRef idx="1">
            <a:schemeClr val="accent1"/>
          </a:lnRef>
          <a:fillRef idx="0">
            <a:schemeClr val="accent1"/>
          </a:fillRef>
          <a:effectRef idx="0">
            <a:schemeClr val="accent1"/>
          </a:effectRef>
          <a:fontRef idx="minor">
            <a:schemeClr val="tx1"/>
          </a:fontRef>
        </p:style>
      </p:cxnSp>
      <p:sp>
        <p:nvSpPr>
          <p:cNvPr id="130" name="Freeform 129"/>
          <p:cNvSpPr/>
          <p:nvPr/>
        </p:nvSpPr>
        <p:spPr>
          <a:xfrm>
            <a:off x="2113808" y="3178628"/>
            <a:ext cx="2474368" cy="1032948"/>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395540 w 6115792"/>
              <a:gd name="connsiteY3" fmla="*/ 2711464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3289465 w 6115792"/>
              <a:gd name="connsiteY4" fmla="*/ 2149433 h 3194462"/>
              <a:gd name="connsiteX5" fmla="*/ 4631376 w 6115792"/>
              <a:gd name="connsiteY5" fmla="*/ 2660072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4631376 w 6115792"/>
              <a:gd name="connsiteY4" fmla="*/ 2660072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0" fmla="*/ 0 w 2395540"/>
              <a:gd name="connsiteY0" fmla="*/ 0 h 2687713"/>
              <a:gd name="connsiteX1" fmla="*/ 1225001 w 2395540"/>
              <a:gd name="connsiteY1" fmla="*/ 1032948 h 2687713"/>
              <a:gd name="connsiteX2" fmla="*/ 1845794 w 2395540"/>
              <a:gd name="connsiteY2" fmla="*/ 431812 h 2687713"/>
              <a:gd name="connsiteX3" fmla="*/ 2395540 w 2395540"/>
              <a:gd name="connsiteY3" fmla="*/ 2687713 h 2687713"/>
              <a:gd name="connsiteX0" fmla="*/ 0 w 2474368"/>
              <a:gd name="connsiteY0" fmla="*/ 0 h 1032948"/>
              <a:gd name="connsiteX1" fmla="*/ 1225001 w 2474368"/>
              <a:gd name="connsiteY1" fmla="*/ 1032948 h 1032948"/>
              <a:gd name="connsiteX2" fmla="*/ 1845794 w 2474368"/>
              <a:gd name="connsiteY2" fmla="*/ 431812 h 1032948"/>
              <a:gd name="connsiteX3" fmla="*/ 2474368 w 2474368"/>
              <a:gd name="connsiteY3" fmla="*/ 937741 h 1032948"/>
            </a:gdLst>
            <a:ahLst/>
            <a:cxnLst>
              <a:cxn ang="0">
                <a:pos x="connsiteX0" y="connsiteY0"/>
              </a:cxn>
              <a:cxn ang="0">
                <a:pos x="connsiteX1" y="connsiteY1"/>
              </a:cxn>
              <a:cxn ang="0">
                <a:pos x="connsiteX2" y="connsiteY2"/>
              </a:cxn>
              <a:cxn ang="0">
                <a:pos x="connsiteX3" y="connsiteY3"/>
              </a:cxn>
            </a:cxnLst>
            <a:rect l="l" t="t" r="r" b="b"/>
            <a:pathLst>
              <a:path w="2474368" h="1032948">
                <a:moveTo>
                  <a:pt x="0" y="0"/>
                </a:moveTo>
                <a:lnTo>
                  <a:pt x="1225001" y="1032948"/>
                </a:lnTo>
                <a:lnTo>
                  <a:pt x="1845794" y="431812"/>
                </a:lnTo>
                <a:lnTo>
                  <a:pt x="2474368" y="937741"/>
                </a:lnTo>
              </a:path>
            </a:pathLst>
          </a:cu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2" name="Freeform 131"/>
          <p:cNvSpPr/>
          <p:nvPr/>
        </p:nvSpPr>
        <p:spPr>
          <a:xfrm>
            <a:off x="2113807" y="3206337"/>
            <a:ext cx="2395539" cy="2168066"/>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31376 w 6115792"/>
              <a:gd name="connsiteY6" fmla="*/ 2660072 h 3194462"/>
              <a:gd name="connsiteX7" fmla="*/ 6115792 w 6115792"/>
              <a:gd name="connsiteY7" fmla="*/ 3194462 h 3194462"/>
              <a:gd name="connsiteX8" fmla="*/ 6115792 w 6115792"/>
              <a:gd name="connsiteY8" fmla="*/ 3194462 h 3194462"/>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4667002 w 6115792"/>
              <a:gd name="connsiteY5" fmla="*/ 2101931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4667002 w 6115792"/>
              <a:gd name="connsiteY4" fmla="*/ 2101931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0" fmla="*/ 0 w 2395539"/>
              <a:gd name="connsiteY0" fmla="*/ 0 h 2640417"/>
              <a:gd name="connsiteX1" fmla="*/ 1225001 w 2395539"/>
              <a:gd name="connsiteY1" fmla="*/ 954121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14263 w 2395539"/>
              <a:gd name="connsiteY2" fmla="*/ 873246 h 2640417"/>
              <a:gd name="connsiteX3" fmla="*/ 2395539 w 2395539"/>
              <a:gd name="connsiteY3" fmla="*/ 2640417 h 2640417"/>
              <a:gd name="connsiteX0" fmla="*/ 0 w 2395539"/>
              <a:gd name="connsiteY0" fmla="*/ 0 h 2168066"/>
              <a:gd name="connsiteX1" fmla="*/ 1209236 w 2395539"/>
              <a:gd name="connsiteY1" fmla="*/ 2168066 h 2168066"/>
              <a:gd name="connsiteX2" fmla="*/ 1814263 w 2395539"/>
              <a:gd name="connsiteY2" fmla="*/ 873246 h 2168066"/>
              <a:gd name="connsiteX3" fmla="*/ 2395539 w 2395539"/>
              <a:gd name="connsiteY3" fmla="*/ 2135921 h 2168066"/>
            </a:gdLst>
            <a:ahLst/>
            <a:cxnLst>
              <a:cxn ang="0">
                <a:pos x="connsiteX0" y="connsiteY0"/>
              </a:cxn>
              <a:cxn ang="0">
                <a:pos x="connsiteX1" y="connsiteY1"/>
              </a:cxn>
              <a:cxn ang="0">
                <a:pos x="connsiteX2" y="connsiteY2"/>
              </a:cxn>
              <a:cxn ang="0">
                <a:pos x="connsiteX3" y="connsiteY3"/>
              </a:cxn>
            </a:cxnLst>
            <a:rect l="l" t="t" r="r" b="b"/>
            <a:pathLst>
              <a:path w="2395539" h="2168066">
                <a:moveTo>
                  <a:pt x="0" y="0"/>
                </a:moveTo>
                <a:lnTo>
                  <a:pt x="1209236" y="2168066"/>
                </a:lnTo>
                <a:lnTo>
                  <a:pt x="1814263" y="873246"/>
                </a:lnTo>
                <a:lnTo>
                  <a:pt x="2395539" y="2135921"/>
                </a:lnTo>
              </a:path>
            </a:pathLst>
          </a:custGeom>
          <a:ln w="38100">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3" name="Freeform 132"/>
          <p:cNvSpPr/>
          <p:nvPr/>
        </p:nvSpPr>
        <p:spPr>
          <a:xfrm>
            <a:off x="2113808" y="3143002"/>
            <a:ext cx="2446727" cy="3259367"/>
          </a:xfrm>
          <a:custGeom>
            <a:avLst/>
            <a:gdLst>
              <a:gd name="connsiteX0" fmla="*/ 0 w 6056415"/>
              <a:gd name="connsiteY0" fmla="*/ 1021278 h 3241963"/>
              <a:gd name="connsiteX1" fmla="*/ 1662545 w 6056415"/>
              <a:gd name="connsiteY1" fmla="*/ 0 h 3241963"/>
              <a:gd name="connsiteX2" fmla="*/ 2137558 w 6056415"/>
              <a:gd name="connsiteY2" fmla="*/ 546265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2137558 w 6056415"/>
              <a:gd name="connsiteY2" fmla="*/ 546265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1853778 w 6056415"/>
              <a:gd name="connsiteY2" fmla="*/ 498969 h 3241963"/>
              <a:gd name="connsiteX3" fmla="*/ 2541319 w 6056415"/>
              <a:gd name="connsiteY3" fmla="*/ 2707574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3241963"/>
              <a:gd name="connsiteX1" fmla="*/ 1205345 w 6056415"/>
              <a:gd name="connsiteY1" fmla="*/ 0 h 3241963"/>
              <a:gd name="connsiteX2" fmla="*/ 1853778 w 6056415"/>
              <a:gd name="connsiteY2" fmla="*/ 498969 h 3241963"/>
              <a:gd name="connsiteX3" fmla="*/ 2399429 w 6056415"/>
              <a:gd name="connsiteY3" fmla="*/ 2723340 h 3241963"/>
              <a:gd name="connsiteX4" fmla="*/ 3289465 w 6056415"/>
              <a:gd name="connsiteY4" fmla="*/ 2185059 h 3241963"/>
              <a:gd name="connsiteX5" fmla="*/ 3776353 w 6056415"/>
              <a:gd name="connsiteY5" fmla="*/ 546265 h 3241963"/>
              <a:gd name="connsiteX6" fmla="*/ 4678878 w 6056415"/>
              <a:gd name="connsiteY6" fmla="*/ 3241963 h 3241963"/>
              <a:gd name="connsiteX7" fmla="*/ 6056415 w 6056415"/>
              <a:gd name="connsiteY7" fmla="*/ 2232561 h 3241963"/>
              <a:gd name="connsiteX8" fmla="*/ 6056415 w 6056415"/>
              <a:gd name="connsiteY8" fmla="*/ 2232561 h 3241963"/>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3776353 w 6056415"/>
              <a:gd name="connsiteY5" fmla="*/ 546265 h 2723340"/>
              <a:gd name="connsiteX6" fmla="*/ 6056415 w 6056415"/>
              <a:gd name="connsiteY6" fmla="*/ 2232561 h 2723340"/>
              <a:gd name="connsiteX7" fmla="*/ 6056415 w 6056415"/>
              <a:gd name="connsiteY7"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3776353 w 6056415"/>
              <a:gd name="connsiteY5" fmla="*/ 546265 h 2723340"/>
              <a:gd name="connsiteX6" fmla="*/ 6056415 w 6056415"/>
              <a:gd name="connsiteY6"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3289465 w 6056415"/>
              <a:gd name="connsiteY4" fmla="*/ 2185059 h 2723340"/>
              <a:gd name="connsiteX5" fmla="*/ 6056415 w 6056415"/>
              <a:gd name="connsiteY5" fmla="*/ 2232561 h 2723340"/>
              <a:gd name="connsiteX0" fmla="*/ 0 w 6056415"/>
              <a:gd name="connsiteY0" fmla="*/ 1021278 h 2723340"/>
              <a:gd name="connsiteX1" fmla="*/ 1205345 w 6056415"/>
              <a:gd name="connsiteY1" fmla="*/ 0 h 2723340"/>
              <a:gd name="connsiteX2" fmla="*/ 1853778 w 6056415"/>
              <a:gd name="connsiteY2" fmla="*/ 498969 h 2723340"/>
              <a:gd name="connsiteX3" fmla="*/ 2399429 w 6056415"/>
              <a:gd name="connsiteY3" fmla="*/ 2723340 h 2723340"/>
              <a:gd name="connsiteX4" fmla="*/ 6056415 w 6056415"/>
              <a:gd name="connsiteY4" fmla="*/ 2232561 h 2723340"/>
              <a:gd name="connsiteX0" fmla="*/ 0 w 2399429"/>
              <a:gd name="connsiteY0" fmla="*/ 1021278 h 2723340"/>
              <a:gd name="connsiteX1" fmla="*/ 1205345 w 2399429"/>
              <a:gd name="connsiteY1" fmla="*/ 0 h 2723340"/>
              <a:gd name="connsiteX2" fmla="*/ 1853778 w 2399429"/>
              <a:gd name="connsiteY2" fmla="*/ 498969 h 2723340"/>
              <a:gd name="connsiteX3" fmla="*/ 2399429 w 2399429"/>
              <a:gd name="connsiteY3" fmla="*/ 2723340 h 2723340"/>
              <a:gd name="connsiteX0" fmla="*/ 0 w 2415195"/>
              <a:gd name="connsiteY0" fmla="*/ 1021278 h 3212071"/>
              <a:gd name="connsiteX1" fmla="*/ 1205345 w 2415195"/>
              <a:gd name="connsiteY1" fmla="*/ 0 h 3212071"/>
              <a:gd name="connsiteX2" fmla="*/ 1853778 w 2415195"/>
              <a:gd name="connsiteY2" fmla="*/ 498969 h 3212071"/>
              <a:gd name="connsiteX3" fmla="*/ 2415195 w 2415195"/>
              <a:gd name="connsiteY3" fmla="*/ 3212071 h 3212071"/>
              <a:gd name="connsiteX0" fmla="*/ 0 w 2446727"/>
              <a:gd name="connsiteY0" fmla="*/ 1021278 h 3259367"/>
              <a:gd name="connsiteX1" fmla="*/ 1205345 w 2446727"/>
              <a:gd name="connsiteY1" fmla="*/ 0 h 3259367"/>
              <a:gd name="connsiteX2" fmla="*/ 1853778 w 2446727"/>
              <a:gd name="connsiteY2" fmla="*/ 498969 h 3259367"/>
              <a:gd name="connsiteX3" fmla="*/ 2446727 w 2446727"/>
              <a:gd name="connsiteY3" fmla="*/ 3259367 h 3259367"/>
            </a:gdLst>
            <a:ahLst/>
            <a:cxnLst>
              <a:cxn ang="0">
                <a:pos x="connsiteX0" y="connsiteY0"/>
              </a:cxn>
              <a:cxn ang="0">
                <a:pos x="connsiteX1" y="connsiteY1"/>
              </a:cxn>
              <a:cxn ang="0">
                <a:pos x="connsiteX2" y="connsiteY2"/>
              </a:cxn>
              <a:cxn ang="0">
                <a:pos x="connsiteX3" y="connsiteY3"/>
              </a:cxn>
            </a:cxnLst>
            <a:rect l="l" t="t" r="r" b="b"/>
            <a:pathLst>
              <a:path w="2446727" h="3259367">
                <a:moveTo>
                  <a:pt x="0" y="1021278"/>
                </a:moveTo>
                <a:lnTo>
                  <a:pt x="1205345" y="0"/>
                </a:lnTo>
                <a:lnTo>
                  <a:pt x="1853778" y="498969"/>
                </a:lnTo>
                <a:lnTo>
                  <a:pt x="2446727" y="3259367"/>
                </a:lnTo>
              </a:path>
            </a:pathLst>
          </a:custGeom>
          <a:ln w="38100">
            <a:solidFill>
              <a:srgbClr val="00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3" name="TextBox 122"/>
          <p:cNvSpPr txBox="1"/>
          <p:nvPr/>
        </p:nvSpPr>
        <p:spPr>
          <a:xfrm>
            <a:off x="6800147" y="2743200"/>
            <a:ext cx="1407621" cy="646331"/>
          </a:xfrm>
          <a:prstGeom prst="rect">
            <a:avLst/>
          </a:prstGeom>
          <a:noFill/>
        </p:spPr>
        <p:txBody>
          <a:bodyPr wrap="square" rtlCol="0">
            <a:spAutoFit/>
          </a:bodyPr>
          <a:lstStyle/>
          <a:p>
            <a:pPr algn="ctr"/>
            <a:r>
              <a:rPr lang="en-US" sz="3600" b="1" dirty="0" smtClean="0">
                <a:solidFill>
                  <a:srgbClr val="FF0000"/>
                </a:solidFill>
                <a:latin typeface="Segoe Condensed" pitchFamily="34" charset="0"/>
              </a:rPr>
              <a:t>4.6%</a:t>
            </a:r>
          </a:p>
        </p:txBody>
      </p:sp>
      <p:sp>
        <p:nvSpPr>
          <p:cNvPr id="124" name="TextBox 123"/>
          <p:cNvSpPr txBox="1"/>
          <p:nvPr/>
        </p:nvSpPr>
        <p:spPr>
          <a:xfrm>
            <a:off x="6800147" y="3581400"/>
            <a:ext cx="1407621" cy="646331"/>
          </a:xfrm>
          <a:prstGeom prst="rect">
            <a:avLst/>
          </a:prstGeom>
          <a:noFill/>
        </p:spPr>
        <p:txBody>
          <a:bodyPr wrap="square" rtlCol="0">
            <a:spAutoFit/>
          </a:bodyPr>
          <a:lstStyle/>
          <a:p>
            <a:pPr algn="ctr"/>
            <a:r>
              <a:rPr lang="en-US" sz="3600" b="1" dirty="0" smtClean="0">
                <a:solidFill>
                  <a:srgbClr val="FFFF00"/>
                </a:solidFill>
                <a:latin typeface="Segoe Condensed" pitchFamily="34" charset="0"/>
              </a:rPr>
              <a:t>4.3%</a:t>
            </a:r>
          </a:p>
        </p:txBody>
      </p:sp>
      <p:sp>
        <p:nvSpPr>
          <p:cNvPr id="126" name="TextBox 125"/>
          <p:cNvSpPr txBox="1"/>
          <p:nvPr/>
        </p:nvSpPr>
        <p:spPr>
          <a:xfrm>
            <a:off x="6800147" y="4459069"/>
            <a:ext cx="1407621" cy="646331"/>
          </a:xfrm>
          <a:prstGeom prst="rect">
            <a:avLst/>
          </a:prstGeom>
          <a:noFill/>
        </p:spPr>
        <p:txBody>
          <a:bodyPr wrap="square" rtlCol="0">
            <a:spAutoFit/>
          </a:bodyPr>
          <a:lstStyle/>
          <a:p>
            <a:pPr algn="ctr"/>
            <a:r>
              <a:rPr lang="en-US" sz="3600" b="1" dirty="0" smtClean="0">
                <a:solidFill>
                  <a:srgbClr val="92D050"/>
                </a:solidFill>
                <a:latin typeface="Segoe Condensed" pitchFamily="34" charset="0"/>
              </a:rPr>
              <a:t>4.1%</a:t>
            </a:r>
          </a:p>
        </p:txBody>
      </p:sp>
      <p:sp>
        <p:nvSpPr>
          <p:cNvPr id="127" name="Freeform 126"/>
          <p:cNvSpPr/>
          <p:nvPr/>
        </p:nvSpPr>
        <p:spPr>
          <a:xfrm>
            <a:off x="4585877" y="3606618"/>
            <a:ext cx="3656782" cy="2271666"/>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23751 h 3218213"/>
              <a:gd name="connsiteX1" fmla="*/ 1225001 w 6115792"/>
              <a:gd name="connsiteY1" fmla="*/ 1056699 h 3218213"/>
              <a:gd name="connsiteX2" fmla="*/ 1845794 w 6115792"/>
              <a:gd name="connsiteY2" fmla="*/ 455563 h 3218213"/>
              <a:gd name="connsiteX3" fmla="*/ 2395540 w 6115792"/>
              <a:gd name="connsiteY3" fmla="*/ 2711464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3289465 w 6115792"/>
              <a:gd name="connsiteY4" fmla="*/ 2149433 h 3194462"/>
              <a:gd name="connsiteX5" fmla="*/ 4631376 w 6115792"/>
              <a:gd name="connsiteY5" fmla="*/ 2660072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4631376 w 6115792"/>
              <a:gd name="connsiteY4" fmla="*/ 2660072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1032948 h 3194462"/>
              <a:gd name="connsiteX2" fmla="*/ 1845794 w 6115792"/>
              <a:gd name="connsiteY2" fmla="*/ 431812 h 3194462"/>
              <a:gd name="connsiteX3" fmla="*/ 2395540 w 6115792"/>
              <a:gd name="connsiteY3" fmla="*/ 2687713 h 3194462"/>
              <a:gd name="connsiteX4" fmla="*/ 6115792 w 6115792"/>
              <a:gd name="connsiteY4" fmla="*/ 3194462 h 3194462"/>
              <a:gd name="connsiteX0" fmla="*/ 0 w 2395540"/>
              <a:gd name="connsiteY0" fmla="*/ 0 h 2687713"/>
              <a:gd name="connsiteX1" fmla="*/ 1225001 w 2395540"/>
              <a:gd name="connsiteY1" fmla="*/ 1032948 h 2687713"/>
              <a:gd name="connsiteX2" fmla="*/ 1845794 w 2395540"/>
              <a:gd name="connsiteY2" fmla="*/ 431812 h 2687713"/>
              <a:gd name="connsiteX3" fmla="*/ 2395540 w 2395540"/>
              <a:gd name="connsiteY3" fmla="*/ 2687713 h 2687713"/>
              <a:gd name="connsiteX0" fmla="*/ 0 w 2474368"/>
              <a:gd name="connsiteY0" fmla="*/ 0 h 1032948"/>
              <a:gd name="connsiteX1" fmla="*/ 1225001 w 2474368"/>
              <a:gd name="connsiteY1" fmla="*/ 1032948 h 1032948"/>
              <a:gd name="connsiteX2" fmla="*/ 1845794 w 2474368"/>
              <a:gd name="connsiteY2" fmla="*/ 431812 h 1032948"/>
              <a:gd name="connsiteX3" fmla="*/ 2474368 w 2474368"/>
              <a:gd name="connsiteY3" fmla="*/ 937741 h 1032948"/>
              <a:gd name="connsiteX0" fmla="*/ 0 w 2600492"/>
              <a:gd name="connsiteY0" fmla="*/ 466823 h 601136"/>
              <a:gd name="connsiteX1" fmla="*/ 1351125 w 2600492"/>
              <a:gd name="connsiteY1" fmla="*/ 601136 h 601136"/>
              <a:gd name="connsiteX2" fmla="*/ 1971918 w 2600492"/>
              <a:gd name="connsiteY2" fmla="*/ 0 h 601136"/>
              <a:gd name="connsiteX3" fmla="*/ 2600492 w 2600492"/>
              <a:gd name="connsiteY3" fmla="*/ 505929 h 601136"/>
              <a:gd name="connsiteX0" fmla="*/ 0 w 2600492"/>
              <a:gd name="connsiteY0" fmla="*/ 466823 h 1688957"/>
              <a:gd name="connsiteX1" fmla="*/ 815097 w 2600492"/>
              <a:gd name="connsiteY1" fmla="*/ 1688957 h 1688957"/>
              <a:gd name="connsiteX2" fmla="*/ 1971918 w 2600492"/>
              <a:gd name="connsiteY2" fmla="*/ 0 h 1688957"/>
              <a:gd name="connsiteX3" fmla="*/ 2600492 w 2600492"/>
              <a:gd name="connsiteY3" fmla="*/ 505929 h 1688957"/>
              <a:gd name="connsiteX0" fmla="*/ 0 w 2600492"/>
              <a:gd name="connsiteY0" fmla="*/ 498354 h 1720488"/>
              <a:gd name="connsiteX1" fmla="*/ 815097 w 2600492"/>
              <a:gd name="connsiteY1" fmla="*/ 1720488 h 1720488"/>
              <a:gd name="connsiteX2" fmla="*/ 1215173 w 2600492"/>
              <a:gd name="connsiteY2" fmla="*/ 0 h 1720488"/>
              <a:gd name="connsiteX3" fmla="*/ 2600492 w 2600492"/>
              <a:gd name="connsiteY3" fmla="*/ 537460 h 1720488"/>
              <a:gd name="connsiteX0" fmla="*/ 0 w 2159058"/>
              <a:gd name="connsiteY0" fmla="*/ 498354 h 1720488"/>
              <a:gd name="connsiteX1" fmla="*/ 815097 w 2159058"/>
              <a:gd name="connsiteY1" fmla="*/ 1720488 h 1720488"/>
              <a:gd name="connsiteX2" fmla="*/ 1215173 w 2159058"/>
              <a:gd name="connsiteY2" fmla="*/ 0 h 1720488"/>
              <a:gd name="connsiteX3" fmla="*/ 2159058 w 2159058"/>
              <a:gd name="connsiteY3" fmla="*/ 1719873 h 1720488"/>
              <a:gd name="connsiteX0" fmla="*/ 0 w 2159058"/>
              <a:gd name="connsiteY0" fmla="*/ 498354 h 1720488"/>
              <a:gd name="connsiteX1" fmla="*/ 815097 w 2159058"/>
              <a:gd name="connsiteY1" fmla="*/ 1720488 h 1720488"/>
              <a:gd name="connsiteX2" fmla="*/ 1215173 w 2159058"/>
              <a:gd name="connsiteY2" fmla="*/ 0 h 1720488"/>
              <a:gd name="connsiteX3" fmla="*/ 1688799 w 2159058"/>
              <a:gd name="connsiteY3" fmla="*/ 855023 h 1720488"/>
              <a:gd name="connsiteX4" fmla="*/ 2159058 w 2159058"/>
              <a:gd name="connsiteY4" fmla="*/ 1719873 h 1720488"/>
              <a:gd name="connsiteX0" fmla="*/ 0 w 3656782"/>
              <a:gd name="connsiteY0" fmla="*/ 498354 h 2271666"/>
              <a:gd name="connsiteX1" fmla="*/ 815097 w 3656782"/>
              <a:gd name="connsiteY1" fmla="*/ 1720488 h 2271666"/>
              <a:gd name="connsiteX2" fmla="*/ 1215173 w 3656782"/>
              <a:gd name="connsiteY2" fmla="*/ 0 h 2271666"/>
              <a:gd name="connsiteX3" fmla="*/ 1688799 w 3656782"/>
              <a:gd name="connsiteY3" fmla="*/ 855023 h 2271666"/>
              <a:gd name="connsiteX4" fmla="*/ 3656782 w 3656782"/>
              <a:gd name="connsiteY4" fmla="*/ 2271666 h 2271666"/>
              <a:gd name="connsiteX0" fmla="*/ 0 w 3656782"/>
              <a:gd name="connsiteY0" fmla="*/ 498354 h 2271666"/>
              <a:gd name="connsiteX1" fmla="*/ 815097 w 3656782"/>
              <a:gd name="connsiteY1" fmla="*/ 1720488 h 2271666"/>
              <a:gd name="connsiteX2" fmla="*/ 1215173 w 3656782"/>
              <a:gd name="connsiteY2" fmla="*/ 0 h 2271666"/>
              <a:gd name="connsiteX3" fmla="*/ 2209061 w 3656782"/>
              <a:gd name="connsiteY3" fmla="*/ 1737892 h 2271666"/>
              <a:gd name="connsiteX4" fmla="*/ 3656782 w 3656782"/>
              <a:gd name="connsiteY4" fmla="*/ 2271666 h 22716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782" h="2271666">
                <a:moveTo>
                  <a:pt x="0" y="498354"/>
                </a:moveTo>
                <a:lnTo>
                  <a:pt x="815097" y="1720488"/>
                </a:lnTo>
                <a:lnTo>
                  <a:pt x="1215173" y="0"/>
                </a:lnTo>
                <a:lnTo>
                  <a:pt x="2209061" y="1737892"/>
                </a:lnTo>
                <a:lnTo>
                  <a:pt x="3656782" y="2271666"/>
                </a:lnTo>
              </a:path>
            </a:pathLst>
          </a:cu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9" name="Freeform 128"/>
          <p:cNvSpPr/>
          <p:nvPr/>
        </p:nvSpPr>
        <p:spPr>
          <a:xfrm>
            <a:off x="4556975" y="3588530"/>
            <a:ext cx="3656780" cy="2813838"/>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31376 w 6115792"/>
              <a:gd name="connsiteY6" fmla="*/ 2660072 h 3194462"/>
              <a:gd name="connsiteX7" fmla="*/ 6115792 w 6115792"/>
              <a:gd name="connsiteY7" fmla="*/ 3194462 h 3194462"/>
              <a:gd name="connsiteX8" fmla="*/ 6115792 w 6115792"/>
              <a:gd name="connsiteY8" fmla="*/ 3194462 h 3194462"/>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4667002 w 6115792"/>
              <a:gd name="connsiteY5" fmla="*/ 2101931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4667002 w 6115792"/>
              <a:gd name="connsiteY4" fmla="*/ 2101931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0" fmla="*/ 0 w 2395539"/>
              <a:gd name="connsiteY0" fmla="*/ 0 h 2640417"/>
              <a:gd name="connsiteX1" fmla="*/ 1225001 w 2395539"/>
              <a:gd name="connsiteY1" fmla="*/ 954121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14263 w 2395539"/>
              <a:gd name="connsiteY2" fmla="*/ 873246 h 2640417"/>
              <a:gd name="connsiteX3" fmla="*/ 2395539 w 2395539"/>
              <a:gd name="connsiteY3" fmla="*/ 2640417 h 2640417"/>
              <a:gd name="connsiteX0" fmla="*/ 0 w 2395539"/>
              <a:gd name="connsiteY0" fmla="*/ 0 h 2168066"/>
              <a:gd name="connsiteX1" fmla="*/ 1209236 w 2395539"/>
              <a:gd name="connsiteY1" fmla="*/ 2168066 h 2168066"/>
              <a:gd name="connsiteX2" fmla="*/ 1814263 w 2395539"/>
              <a:gd name="connsiteY2" fmla="*/ 873246 h 2168066"/>
              <a:gd name="connsiteX3" fmla="*/ 2395539 w 2395539"/>
              <a:gd name="connsiteY3" fmla="*/ 2135921 h 2168066"/>
              <a:gd name="connsiteX0" fmla="*/ 0 w 2395539"/>
              <a:gd name="connsiteY0" fmla="*/ 2813838 h 4949759"/>
              <a:gd name="connsiteX1" fmla="*/ 830863 w 2395539"/>
              <a:gd name="connsiteY1" fmla="*/ 0 h 4949759"/>
              <a:gd name="connsiteX2" fmla="*/ 1814263 w 2395539"/>
              <a:gd name="connsiteY2" fmla="*/ 3687084 h 4949759"/>
              <a:gd name="connsiteX3" fmla="*/ 2395539 w 2395539"/>
              <a:gd name="connsiteY3" fmla="*/ 4949759 h 4949759"/>
              <a:gd name="connsiteX0" fmla="*/ 0 w 2395539"/>
              <a:gd name="connsiteY0" fmla="*/ 2813838 h 4949759"/>
              <a:gd name="connsiteX1" fmla="*/ 830863 w 2395539"/>
              <a:gd name="connsiteY1" fmla="*/ 0 h 4949759"/>
              <a:gd name="connsiteX2" fmla="*/ 1246704 w 2395539"/>
              <a:gd name="connsiteY2" fmla="*/ 29484 h 4949759"/>
              <a:gd name="connsiteX3" fmla="*/ 2395539 w 2395539"/>
              <a:gd name="connsiteY3" fmla="*/ 4949759 h 4949759"/>
              <a:gd name="connsiteX0" fmla="*/ 0 w 2395539"/>
              <a:gd name="connsiteY0" fmla="*/ 2813838 h 4949759"/>
              <a:gd name="connsiteX1" fmla="*/ 830863 w 2395539"/>
              <a:gd name="connsiteY1" fmla="*/ 0 h 4949759"/>
              <a:gd name="connsiteX2" fmla="*/ 1246704 w 2395539"/>
              <a:gd name="connsiteY2" fmla="*/ 29484 h 4949759"/>
              <a:gd name="connsiteX3" fmla="*/ 1843826 w 2395539"/>
              <a:gd name="connsiteY3" fmla="*/ 2607318 h 4949759"/>
              <a:gd name="connsiteX4" fmla="*/ 2395539 w 2395539"/>
              <a:gd name="connsiteY4" fmla="*/ 4949759 h 4949759"/>
              <a:gd name="connsiteX0" fmla="*/ 0 w 2395539"/>
              <a:gd name="connsiteY0" fmla="*/ 2813838 h 4949759"/>
              <a:gd name="connsiteX1" fmla="*/ 830863 w 2395539"/>
              <a:gd name="connsiteY1" fmla="*/ 0 h 4949759"/>
              <a:gd name="connsiteX2" fmla="*/ 1246704 w 2395539"/>
              <a:gd name="connsiteY2" fmla="*/ 29484 h 4949759"/>
              <a:gd name="connsiteX3" fmla="*/ 2190667 w 2395539"/>
              <a:gd name="connsiteY3" fmla="*/ 2213180 h 4949759"/>
              <a:gd name="connsiteX4" fmla="*/ 2395539 w 2395539"/>
              <a:gd name="connsiteY4" fmla="*/ 4949759 h 4949759"/>
              <a:gd name="connsiteX0" fmla="*/ 0 w 3246877"/>
              <a:gd name="connsiteY0" fmla="*/ 2813838 h 3704283"/>
              <a:gd name="connsiteX1" fmla="*/ 830863 w 3246877"/>
              <a:gd name="connsiteY1" fmla="*/ 0 h 3704283"/>
              <a:gd name="connsiteX2" fmla="*/ 1246704 w 3246877"/>
              <a:gd name="connsiteY2" fmla="*/ 29484 h 3704283"/>
              <a:gd name="connsiteX3" fmla="*/ 2190667 w 3246877"/>
              <a:gd name="connsiteY3" fmla="*/ 2213180 h 3704283"/>
              <a:gd name="connsiteX4" fmla="*/ 3246877 w 3246877"/>
              <a:gd name="connsiteY4" fmla="*/ 3704283 h 3704283"/>
              <a:gd name="connsiteX0" fmla="*/ 0 w 3656780"/>
              <a:gd name="connsiteY0" fmla="*/ 2813838 h 2813838"/>
              <a:gd name="connsiteX1" fmla="*/ 830863 w 3656780"/>
              <a:gd name="connsiteY1" fmla="*/ 0 h 2813838"/>
              <a:gd name="connsiteX2" fmla="*/ 1246704 w 3656780"/>
              <a:gd name="connsiteY2" fmla="*/ 29484 h 2813838"/>
              <a:gd name="connsiteX3" fmla="*/ 2190667 w 3656780"/>
              <a:gd name="connsiteY3" fmla="*/ 2213180 h 2813838"/>
              <a:gd name="connsiteX4" fmla="*/ 3656780 w 3656780"/>
              <a:gd name="connsiteY4" fmla="*/ 2285386 h 281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780" h="2813838">
                <a:moveTo>
                  <a:pt x="0" y="2813838"/>
                </a:moveTo>
                <a:lnTo>
                  <a:pt x="830863" y="0"/>
                </a:lnTo>
                <a:lnTo>
                  <a:pt x="1246704" y="29484"/>
                </a:lnTo>
                <a:lnTo>
                  <a:pt x="2190667" y="2213180"/>
                </a:lnTo>
                <a:lnTo>
                  <a:pt x="3656780" y="2285386"/>
                </a:lnTo>
              </a:path>
            </a:pathLst>
          </a:custGeom>
          <a:ln w="38100">
            <a:solidFill>
              <a:srgbClr val="00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35" name="Freeform 134"/>
          <p:cNvSpPr/>
          <p:nvPr/>
        </p:nvSpPr>
        <p:spPr>
          <a:xfrm>
            <a:off x="4509347" y="3049305"/>
            <a:ext cx="3656780" cy="2789883"/>
          </a:xfrm>
          <a:custGeom>
            <a:avLst/>
            <a:gdLst>
              <a:gd name="connsiteX0" fmla="*/ 0 w 6115792"/>
              <a:gd name="connsiteY0" fmla="*/ 23751 h 3218213"/>
              <a:gd name="connsiteX1" fmla="*/ 1650670 w 6115792"/>
              <a:gd name="connsiteY1" fmla="*/ 1009403 h 3218213"/>
              <a:gd name="connsiteX2" fmla="*/ 2113808 w 6115792"/>
              <a:gd name="connsiteY2" fmla="*/ 534390 h 3218213"/>
              <a:gd name="connsiteX3" fmla="*/ 2553195 w 6115792"/>
              <a:gd name="connsiteY3" fmla="*/ 2695699 h 3218213"/>
              <a:gd name="connsiteX4" fmla="*/ 3289465 w 6115792"/>
              <a:gd name="connsiteY4" fmla="*/ 2173184 h 3218213"/>
              <a:gd name="connsiteX5" fmla="*/ 3776353 w 6115792"/>
              <a:gd name="connsiteY5" fmla="*/ 0 h 3218213"/>
              <a:gd name="connsiteX6" fmla="*/ 4631376 w 6115792"/>
              <a:gd name="connsiteY6" fmla="*/ 2683823 h 3218213"/>
              <a:gd name="connsiteX7" fmla="*/ 6115792 w 6115792"/>
              <a:gd name="connsiteY7" fmla="*/ 3218213 h 3218213"/>
              <a:gd name="connsiteX8" fmla="*/ 6115792 w 6115792"/>
              <a:gd name="connsiteY8" fmla="*/ 3218213 h 3218213"/>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31376 w 6115792"/>
              <a:gd name="connsiteY6" fmla="*/ 2660072 h 3194462"/>
              <a:gd name="connsiteX7" fmla="*/ 6115792 w 6115792"/>
              <a:gd name="connsiteY7" fmla="*/ 3194462 h 3194462"/>
              <a:gd name="connsiteX8" fmla="*/ 6115792 w 6115792"/>
              <a:gd name="connsiteY8" fmla="*/ 3194462 h 3194462"/>
              <a:gd name="connsiteX0" fmla="*/ 0 w 6115792"/>
              <a:gd name="connsiteY0" fmla="*/ 0 h 3194462"/>
              <a:gd name="connsiteX1" fmla="*/ 1650670 w 6115792"/>
              <a:gd name="connsiteY1" fmla="*/ 985652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2113808 w 6115792"/>
              <a:gd name="connsiteY2" fmla="*/ 510639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553195 w 6115792"/>
              <a:gd name="connsiteY3" fmla="*/ 2671948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3776353 w 6115792"/>
              <a:gd name="connsiteY5" fmla="*/ 463137 h 3194462"/>
              <a:gd name="connsiteX6" fmla="*/ 4667002 w 6115792"/>
              <a:gd name="connsiteY6" fmla="*/ 2101931 h 3194462"/>
              <a:gd name="connsiteX7" fmla="*/ 6115792 w 6115792"/>
              <a:gd name="connsiteY7" fmla="*/ 3194462 h 3194462"/>
              <a:gd name="connsiteX8" fmla="*/ 6115792 w 6115792"/>
              <a:gd name="connsiteY8"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3289465 w 6115792"/>
              <a:gd name="connsiteY4" fmla="*/ 2149433 h 3194462"/>
              <a:gd name="connsiteX5" fmla="*/ 4667002 w 6115792"/>
              <a:gd name="connsiteY5" fmla="*/ 2101931 h 3194462"/>
              <a:gd name="connsiteX6" fmla="*/ 6115792 w 6115792"/>
              <a:gd name="connsiteY6" fmla="*/ 3194462 h 3194462"/>
              <a:gd name="connsiteX7" fmla="*/ 6115792 w 6115792"/>
              <a:gd name="connsiteY7"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4667002 w 6115792"/>
              <a:gd name="connsiteY4" fmla="*/ 2101931 h 3194462"/>
              <a:gd name="connsiteX5" fmla="*/ 6115792 w 6115792"/>
              <a:gd name="connsiteY5" fmla="*/ 3194462 h 3194462"/>
              <a:gd name="connsiteX6" fmla="*/ 6115792 w 6115792"/>
              <a:gd name="connsiteY6"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5" fmla="*/ 6115792 w 6115792"/>
              <a:gd name="connsiteY5" fmla="*/ 3194462 h 3194462"/>
              <a:gd name="connsiteX0" fmla="*/ 0 w 6115792"/>
              <a:gd name="connsiteY0" fmla="*/ 0 h 3194462"/>
              <a:gd name="connsiteX1" fmla="*/ 1225001 w 6115792"/>
              <a:gd name="connsiteY1" fmla="*/ 954121 h 3194462"/>
              <a:gd name="connsiteX2" fmla="*/ 1845794 w 6115792"/>
              <a:gd name="connsiteY2" fmla="*/ 431812 h 3194462"/>
              <a:gd name="connsiteX3" fmla="*/ 2395539 w 6115792"/>
              <a:gd name="connsiteY3" fmla="*/ 2640417 h 3194462"/>
              <a:gd name="connsiteX4" fmla="*/ 6115792 w 6115792"/>
              <a:gd name="connsiteY4" fmla="*/ 3194462 h 3194462"/>
              <a:gd name="connsiteX0" fmla="*/ 0 w 2395539"/>
              <a:gd name="connsiteY0" fmla="*/ 0 h 2640417"/>
              <a:gd name="connsiteX1" fmla="*/ 1225001 w 2395539"/>
              <a:gd name="connsiteY1" fmla="*/ 954121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45794 w 2395539"/>
              <a:gd name="connsiteY2" fmla="*/ 431812 h 2640417"/>
              <a:gd name="connsiteX3" fmla="*/ 2395539 w 2395539"/>
              <a:gd name="connsiteY3" fmla="*/ 2640417 h 2640417"/>
              <a:gd name="connsiteX0" fmla="*/ 0 w 2395539"/>
              <a:gd name="connsiteY0" fmla="*/ 0 h 2640417"/>
              <a:gd name="connsiteX1" fmla="*/ 1209236 w 2395539"/>
              <a:gd name="connsiteY1" fmla="*/ 2168066 h 2640417"/>
              <a:gd name="connsiteX2" fmla="*/ 1814263 w 2395539"/>
              <a:gd name="connsiteY2" fmla="*/ 873246 h 2640417"/>
              <a:gd name="connsiteX3" fmla="*/ 2395539 w 2395539"/>
              <a:gd name="connsiteY3" fmla="*/ 2640417 h 2640417"/>
              <a:gd name="connsiteX0" fmla="*/ 0 w 2395539"/>
              <a:gd name="connsiteY0" fmla="*/ 0 h 2168066"/>
              <a:gd name="connsiteX1" fmla="*/ 1209236 w 2395539"/>
              <a:gd name="connsiteY1" fmla="*/ 2168066 h 2168066"/>
              <a:gd name="connsiteX2" fmla="*/ 1814263 w 2395539"/>
              <a:gd name="connsiteY2" fmla="*/ 873246 h 2168066"/>
              <a:gd name="connsiteX3" fmla="*/ 2395539 w 2395539"/>
              <a:gd name="connsiteY3" fmla="*/ 2135921 h 2168066"/>
              <a:gd name="connsiteX0" fmla="*/ 0 w 2395539"/>
              <a:gd name="connsiteY0" fmla="*/ 2246279 h 4382200"/>
              <a:gd name="connsiteX1" fmla="*/ 878160 w 2395539"/>
              <a:gd name="connsiteY1" fmla="*/ 0 h 4382200"/>
              <a:gd name="connsiteX2" fmla="*/ 1814263 w 2395539"/>
              <a:gd name="connsiteY2" fmla="*/ 3119525 h 4382200"/>
              <a:gd name="connsiteX3" fmla="*/ 2395539 w 2395539"/>
              <a:gd name="connsiteY3" fmla="*/ 4382200 h 4382200"/>
              <a:gd name="connsiteX0" fmla="*/ 0 w 2395539"/>
              <a:gd name="connsiteY0" fmla="*/ 2246279 h 4382200"/>
              <a:gd name="connsiteX1" fmla="*/ 878160 w 2395539"/>
              <a:gd name="connsiteY1" fmla="*/ 0 h 4382200"/>
              <a:gd name="connsiteX2" fmla="*/ 1294001 w 2395539"/>
              <a:gd name="connsiteY2" fmla="*/ 597042 h 4382200"/>
              <a:gd name="connsiteX3" fmla="*/ 2395539 w 2395539"/>
              <a:gd name="connsiteY3" fmla="*/ 4382200 h 4382200"/>
              <a:gd name="connsiteX0" fmla="*/ 0 w 2395539"/>
              <a:gd name="connsiteY0" fmla="*/ 2246279 h 4382200"/>
              <a:gd name="connsiteX1" fmla="*/ 878160 w 2395539"/>
              <a:gd name="connsiteY1" fmla="*/ 0 h 4382200"/>
              <a:gd name="connsiteX2" fmla="*/ 1294001 w 2395539"/>
              <a:gd name="connsiteY2" fmla="*/ 597042 h 4382200"/>
              <a:gd name="connsiteX3" fmla="*/ 2159468 w 2395539"/>
              <a:gd name="connsiteY3" fmla="*/ 3493384 h 4382200"/>
              <a:gd name="connsiteX4" fmla="*/ 2395539 w 2395539"/>
              <a:gd name="connsiteY4" fmla="*/ 4382200 h 4382200"/>
              <a:gd name="connsiteX0" fmla="*/ 0 w 2395539"/>
              <a:gd name="connsiteY0" fmla="*/ 2246279 h 4382200"/>
              <a:gd name="connsiteX1" fmla="*/ 878160 w 2395539"/>
              <a:gd name="connsiteY1" fmla="*/ 0 h 4382200"/>
              <a:gd name="connsiteX2" fmla="*/ 1294001 w 2395539"/>
              <a:gd name="connsiteY2" fmla="*/ 597042 h 4382200"/>
              <a:gd name="connsiteX3" fmla="*/ 2159468 w 2395539"/>
              <a:gd name="connsiteY3" fmla="*/ 3493384 h 4382200"/>
              <a:gd name="connsiteX4" fmla="*/ 2395539 w 2395539"/>
              <a:gd name="connsiteY4" fmla="*/ 4382200 h 4382200"/>
              <a:gd name="connsiteX0" fmla="*/ 0 w 2395539"/>
              <a:gd name="connsiteY0" fmla="*/ 2246279 h 4382200"/>
              <a:gd name="connsiteX1" fmla="*/ 878160 w 2395539"/>
              <a:gd name="connsiteY1" fmla="*/ 0 h 4382200"/>
              <a:gd name="connsiteX2" fmla="*/ 1294001 w 2395539"/>
              <a:gd name="connsiteY2" fmla="*/ 597042 h 4382200"/>
              <a:gd name="connsiteX3" fmla="*/ 2395539 w 2395539"/>
              <a:gd name="connsiteY3" fmla="*/ 4382200 h 4382200"/>
              <a:gd name="connsiteX0" fmla="*/ 0 w 2395539"/>
              <a:gd name="connsiteY0" fmla="*/ 2246279 h 4382200"/>
              <a:gd name="connsiteX1" fmla="*/ 878160 w 2395539"/>
              <a:gd name="connsiteY1" fmla="*/ 0 h 4382200"/>
              <a:gd name="connsiteX2" fmla="*/ 1294001 w 2395539"/>
              <a:gd name="connsiteY2" fmla="*/ 597042 h 4382200"/>
              <a:gd name="connsiteX3" fmla="*/ 2001813 w 2395539"/>
              <a:gd name="connsiteY3" fmla="*/ 2988887 h 4382200"/>
              <a:gd name="connsiteX4" fmla="*/ 2395539 w 2395539"/>
              <a:gd name="connsiteY4" fmla="*/ 4382200 h 4382200"/>
              <a:gd name="connsiteX0" fmla="*/ 0 w 2395539"/>
              <a:gd name="connsiteY0" fmla="*/ 2246279 h 4382200"/>
              <a:gd name="connsiteX1" fmla="*/ 878160 w 2395539"/>
              <a:gd name="connsiteY1" fmla="*/ 0 h 4382200"/>
              <a:gd name="connsiteX2" fmla="*/ 1294001 w 2395539"/>
              <a:gd name="connsiteY2" fmla="*/ 597042 h 4382200"/>
              <a:gd name="connsiteX3" fmla="*/ 2254061 w 2395539"/>
              <a:gd name="connsiteY3" fmla="*/ 2310969 h 4382200"/>
              <a:gd name="connsiteX4" fmla="*/ 2395539 w 2395539"/>
              <a:gd name="connsiteY4" fmla="*/ 4382200 h 4382200"/>
              <a:gd name="connsiteX0" fmla="*/ 0 w 3656780"/>
              <a:gd name="connsiteY0" fmla="*/ 2246279 h 2789883"/>
              <a:gd name="connsiteX1" fmla="*/ 878160 w 3656780"/>
              <a:gd name="connsiteY1" fmla="*/ 0 h 2789883"/>
              <a:gd name="connsiteX2" fmla="*/ 1294001 w 3656780"/>
              <a:gd name="connsiteY2" fmla="*/ 597042 h 2789883"/>
              <a:gd name="connsiteX3" fmla="*/ 2254061 w 3656780"/>
              <a:gd name="connsiteY3" fmla="*/ 2310969 h 2789883"/>
              <a:gd name="connsiteX4" fmla="*/ 3656780 w 3656780"/>
              <a:gd name="connsiteY4" fmla="*/ 2789883 h 2789883"/>
              <a:gd name="connsiteX0" fmla="*/ 0 w 3656780"/>
              <a:gd name="connsiteY0" fmla="*/ 2246279 h 2789883"/>
              <a:gd name="connsiteX1" fmla="*/ 878160 w 3656780"/>
              <a:gd name="connsiteY1" fmla="*/ 0 h 2789883"/>
              <a:gd name="connsiteX2" fmla="*/ 1294001 w 3656780"/>
              <a:gd name="connsiteY2" fmla="*/ 597042 h 2789883"/>
              <a:gd name="connsiteX3" fmla="*/ 3656780 w 3656780"/>
              <a:gd name="connsiteY3" fmla="*/ 2789883 h 2789883"/>
              <a:gd name="connsiteX0" fmla="*/ 0 w 3656780"/>
              <a:gd name="connsiteY0" fmla="*/ 2246279 h 2789883"/>
              <a:gd name="connsiteX1" fmla="*/ 878160 w 3656780"/>
              <a:gd name="connsiteY1" fmla="*/ 0 h 2789883"/>
              <a:gd name="connsiteX2" fmla="*/ 1294001 w 3656780"/>
              <a:gd name="connsiteY2" fmla="*/ 597042 h 2789883"/>
              <a:gd name="connsiteX3" fmla="*/ 2395950 w 3656780"/>
              <a:gd name="connsiteY3" fmla="*/ 1617288 h 2789883"/>
              <a:gd name="connsiteX4" fmla="*/ 3656780 w 3656780"/>
              <a:gd name="connsiteY4" fmla="*/ 2789883 h 2789883"/>
              <a:gd name="connsiteX0" fmla="*/ 0 w 3656780"/>
              <a:gd name="connsiteY0" fmla="*/ 2246279 h 2789883"/>
              <a:gd name="connsiteX1" fmla="*/ 878160 w 3656780"/>
              <a:gd name="connsiteY1" fmla="*/ 0 h 2789883"/>
              <a:gd name="connsiteX2" fmla="*/ 1294001 w 3656780"/>
              <a:gd name="connsiteY2" fmla="*/ 597042 h 2789883"/>
              <a:gd name="connsiteX3" fmla="*/ 2238295 w 3656780"/>
              <a:gd name="connsiteY3" fmla="*/ 2263674 h 2789883"/>
              <a:gd name="connsiteX4" fmla="*/ 3656780 w 3656780"/>
              <a:gd name="connsiteY4" fmla="*/ 2789883 h 2789883"/>
              <a:gd name="connsiteX0" fmla="*/ 0 w 3656780"/>
              <a:gd name="connsiteY0" fmla="*/ 2246279 h 2789883"/>
              <a:gd name="connsiteX1" fmla="*/ 878160 w 3656780"/>
              <a:gd name="connsiteY1" fmla="*/ 0 h 2789883"/>
              <a:gd name="connsiteX2" fmla="*/ 1294001 w 3656780"/>
              <a:gd name="connsiteY2" fmla="*/ 597042 h 2789883"/>
              <a:gd name="connsiteX3" fmla="*/ 2238295 w 3656780"/>
              <a:gd name="connsiteY3" fmla="*/ 2263674 h 2789883"/>
              <a:gd name="connsiteX4" fmla="*/ 3656780 w 3656780"/>
              <a:gd name="connsiteY4" fmla="*/ 2789883 h 2789883"/>
              <a:gd name="connsiteX0" fmla="*/ 0 w 3656780"/>
              <a:gd name="connsiteY0" fmla="*/ 2246279 h 2789883"/>
              <a:gd name="connsiteX1" fmla="*/ 878160 w 3656780"/>
              <a:gd name="connsiteY1" fmla="*/ 0 h 2789883"/>
              <a:gd name="connsiteX2" fmla="*/ 1294001 w 3656780"/>
              <a:gd name="connsiteY2" fmla="*/ 597042 h 2789883"/>
              <a:gd name="connsiteX3" fmla="*/ 2238295 w 3656780"/>
              <a:gd name="connsiteY3" fmla="*/ 2263674 h 2789883"/>
              <a:gd name="connsiteX4" fmla="*/ 3656780 w 3656780"/>
              <a:gd name="connsiteY4" fmla="*/ 2789883 h 2789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56780" h="2789883">
                <a:moveTo>
                  <a:pt x="0" y="2246279"/>
                </a:moveTo>
                <a:lnTo>
                  <a:pt x="878160" y="0"/>
                </a:lnTo>
                <a:lnTo>
                  <a:pt x="1294001" y="597042"/>
                </a:lnTo>
                <a:cubicBezTo>
                  <a:pt x="1499670" y="1040011"/>
                  <a:pt x="1986389" y="1756311"/>
                  <a:pt x="2238295" y="2263674"/>
                </a:cubicBezTo>
                <a:lnTo>
                  <a:pt x="3656780" y="2789883"/>
                </a:lnTo>
              </a:path>
            </a:pathLst>
          </a:custGeom>
          <a:ln w="38100">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0" name="TextBox 119"/>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sp>
        <p:nvSpPr>
          <p:cNvPr id="117" name="TextBox 116"/>
          <p:cNvSpPr txBox="1"/>
          <p:nvPr/>
        </p:nvSpPr>
        <p:spPr>
          <a:xfrm>
            <a:off x="6579651" y="3144494"/>
            <a:ext cx="1848612" cy="338554"/>
          </a:xfrm>
          <a:prstGeom prst="rect">
            <a:avLst/>
          </a:prstGeom>
          <a:noFill/>
        </p:spPr>
        <p:txBody>
          <a:bodyPr wrap="square" rtlCol="0">
            <a:spAutoFit/>
          </a:bodyPr>
          <a:lstStyle/>
          <a:p>
            <a:pPr algn="ctr"/>
            <a:r>
              <a:rPr lang="en-US" sz="1600" dirty="0" smtClean="0">
                <a:solidFill>
                  <a:srgbClr val="FF0000"/>
                </a:solidFill>
                <a:latin typeface="Segoe UI Light" pitchFamily="34" charset="0"/>
              </a:rPr>
              <a:t>sequence 1</a:t>
            </a:r>
          </a:p>
        </p:txBody>
      </p:sp>
      <p:sp>
        <p:nvSpPr>
          <p:cNvPr id="121" name="TextBox 120"/>
          <p:cNvSpPr txBox="1"/>
          <p:nvPr/>
        </p:nvSpPr>
        <p:spPr>
          <a:xfrm>
            <a:off x="6579651" y="3985166"/>
            <a:ext cx="1848612" cy="338554"/>
          </a:xfrm>
          <a:prstGeom prst="rect">
            <a:avLst/>
          </a:prstGeom>
          <a:noFill/>
        </p:spPr>
        <p:txBody>
          <a:bodyPr wrap="square" rtlCol="0">
            <a:spAutoFit/>
          </a:bodyPr>
          <a:lstStyle/>
          <a:p>
            <a:pPr algn="ctr"/>
            <a:r>
              <a:rPr lang="en-US" sz="1600" dirty="0" smtClean="0">
                <a:solidFill>
                  <a:srgbClr val="FFFF00"/>
                </a:solidFill>
                <a:latin typeface="Segoe UI Light" pitchFamily="34" charset="0"/>
              </a:rPr>
              <a:t>sequence 2</a:t>
            </a:r>
          </a:p>
        </p:txBody>
      </p:sp>
      <p:sp>
        <p:nvSpPr>
          <p:cNvPr id="136" name="TextBox 135"/>
          <p:cNvSpPr txBox="1"/>
          <p:nvPr/>
        </p:nvSpPr>
        <p:spPr>
          <a:xfrm>
            <a:off x="6579651" y="4836225"/>
            <a:ext cx="1848612" cy="338554"/>
          </a:xfrm>
          <a:prstGeom prst="rect">
            <a:avLst/>
          </a:prstGeom>
          <a:noFill/>
        </p:spPr>
        <p:txBody>
          <a:bodyPr wrap="square" rtlCol="0">
            <a:spAutoFit/>
          </a:bodyPr>
          <a:lstStyle/>
          <a:p>
            <a:pPr algn="ctr"/>
            <a:r>
              <a:rPr lang="en-US" sz="1600" dirty="0" smtClean="0">
                <a:solidFill>
                  <a:srgbClr val="92D050"/>
                </a:solidFill>
                <a:latin typeface="Segoe UI Light" pitchFamily="34" charset="0"/>
              </a:rPr>
              <a:t>sequence 3</a:t>
            </a:r>
          </a:p>
        </p:txBody>
      </p:sp>
    </p:spTree>
    <p:extLst>
      <p:ext uri="{BB962C8B-B14F-4D97-AF65-F5344CB8AC3E}">
        <p14:creationId xmlns:p14="http://schemas.microsoft.com/office/powerpoint/2010/main" val="31527304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wipe(left)">
                                      <p:cBhvr>
                                        <p:cTn id="7" dur="500"/>
                                        <p:tgtEl>
                                          <p:spTgt spid="127"/>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23"/>
                                        </p:tgtEl>
                                        <p:attrNameLst>
                                          <p:attrName>style.visibility</p:attrName>
                                        </p:attrNameLst>
                                      </p:cBhvr>
                                      <p:to>
                                        <p:strVal val="visible"/>
                                      </p:to>
                                    </p:set>
                                    <p:animEffect transition="in" filter="fade">
                                      <p:cBhvr>
                                        <p:cTn id="11" dur="250"/>
                                        <p:tgtEl>
                                          <p:spTgt spid="123"/>
                                        </p:tgtEl>
                                      </p:cBhvr>
                                    </p:animEffect>
                                    <p:anim calcmode="lin" valueType="num">
                                      <p:cBhvr>
                                        <p:cTn id="12" dur="250" fill="hold"/>
                                        <p:tgtEl>
                                          <p:spTgt spid="123"/>
                                        </p:tgtEl>
                                        <p:attrNameLst>
                                          <p:attrName>ppt_x</p:attrName>
                                        </p:attrNameLst>
                                      </p:cBhvr>
                                      <p:tavLst>
                                        <p:tav tm="0">
                                          <p:val>
                                            <p:strVal val="#ppt_x"/>
                                          </p:val>
                                        </p:tav>
                                        <p:tav tm="100000">
                                          <p:val>
                                            <p:strVal val="#ppt_x"/>
                                          </p:val>
                                        </p:tav>
                                      </p:tavLst>
                                    </p:anim>
                                    <p:anim calcmode="lin" valueType="num">
                                      <p:cBhvr>
                                        <p:cTn id="13" dur="250" fill="hold"/>
                                        <p:tgtEl>
                                          <p:spTgt spid="123"/>
                                        </p:tgtEl>
                                        <p:attrNameLst>
                                          <p:attrName>ppt_y</p:attrName>
                                        </p:attrNameLst>
                                      </p:cBhvr>
                                      <p:tavLst>
                                        <p:tav tm="0">
                                          <p:val>
                                            <p:strVal val="#ppt_y+.1"/>
                                          </p:val>
                                        </p:tav>
                                        <p:tav tm="100000">
                                          <p:val>
                                            <p:strVal val="#ppt_y"/>
                                          </p:val>
                                        </p:tav>
                                      </p:tavLst>
                                    </p:anim>
                                  </p:childTnLst>
                                </p:cTn>
                              </p:par>
                              <p:par>
                                <p:cTn id="14" presetID="2" presetClass="entr" presetSubtype="4" fill="hold" grpId="0" nodeType="withEffect">
                                  <p:stCondLst>
                                    <p:cond delay="0"/>
                                  </p:stCondLst>
                                  <p:childTnLst>
                                    <p:set>
                                      <p:cBhvr>
                                        <p:cTn id="15" dur="1" fill="hold">
                                          <p:stCondLst>
                                            <p:cond delay="0"/>
                                          </p:stCondLst>
                                        </p:cTn>
                                        <p:tgtEl>
                                          <p:spTgt spid="117"/>
                                        </p:tgtEl>
                                        <p:attrNameLst>
                                          <p:attrName>style.visibility</p:attrName>
                                        </p:attrNameLst>
                                      </p:cBhvr>
                                      <p:to>
                                        <p:strVal val="visible"/>
                                      </p:to>
                                    </p:set>
                                    <p:anim calcmode="lin" valueType="num">
                                      <p:cBhvr additive="base">
                                        <p:cTn id="16" dur="250" fill="hold"/>
                                        <p:tgtEl>
                                          <p:spTgt spid="117"/>
                                        </p:tgtEl>
                                        <p:attrNameLst>
                                          <p:attrName>ppt_x</p:attrName>
                                        </p:attrNameLst>
                                      </p:cBhvr>
                                      <p:tavLst>
                                        <p:tav tm="0">
                                          <p:val>
                                            <p:strVal val="#ppt_x"/>
                                          </p:val>
                                        </p:tav>
                                        <p:tav tm="100000">
                                          <p:val>
                                            <p:strVal val="#ppt_x"/>
                                          </p:val>
                                        </p:tav>
                                      </p:tavLst>
                                    </p:anim>
                                    <p:anim calcmode="lin" valueType="num">
                                      <p:cBhvr additive="base">
                                        <p:cTn id="17" dur="250" fill="hold"/>
                                        <p:tgtEl>
                                          <p:spTgt spid="117"/>
                                        </p:tgtEl>
                                        <p:attrNameLst>
                                          <p:attrName>ppt_y</p:attrName>
                                        </p:attrNameLst>
                                      </p:cBhvr>
                                      <p:tavLst>
                                        <p:tav tm="0">
                                          <p:val>
                                            <p:strVal val="1+#ppt_h/2"/>
                                          </p:val>
                                        </p:tav>
                                        <p:tav tm="100000">
                                          <p:val>
                                            <p:strVal val="#ppt_y"/>
                                          </p:val>
                                        </p:tav>
                                      </p:tavLst>
                                    </p:anim>
                                  </p:childTnLst>
                                </p:cTn>
                              </p:par>
                            </p:childTnLst>
                          </p:cTn>
                        </p:par>
                        <p:par>
                          <p:cTn id="18" fill="hold">
                            <p:stCondLst>
                              <p:cond delay="750"/>
                            </p:stCondLst>
                            <p:childTnLst>
                              <p:par>
                                <p:cTn id="19" presetID="22" presetClass="entr" presetSubtype="8" fill="hold" grpId="0" nodeType="afterEffect">
                                  <p:stCondLst>
                                    <p:cond delay="0"/>
                                  </p:stCondLst>
                                  <p:childTnLst>
                                    <p:set>
                                      <p:cBhvr>
                                        <p:cTn id="20" dur="1" fill="hold">
                                          <p:stCondLst>
                                            <p:cond delay="0"/>
                                          </p:stCondLst>
                                        </p:cTn>
                                        <p:tgtEl>
                                          <p:spTgt spid="129"/>
                                        </p:tgtEl>
                                        <p:attrNameLst>
                                          <p:attrName>style.visibility</p:attrName>
                                        </p:attrNameLst>
                                      </p:cBhvr>
                                      <p:to>
                                        <p:strVal val="visible"/>
                                      </p:to>
                                    </p:set>
                                    <p:animEffect transition="in" filter="wipe(left)">
                                      <p:cBhvr>
                                        <p:cTn id="21" dur="500"/>
                                        <p:tgtEl>
                                          <p:spTgt spid="129"/>
                                        </p:tgtEl>
                                      </p:cBhvr>
                                    </p:animEffect>
                                  </p:childTnLst>
                                </p:cTn>
                              </p:par>
                            </p:childTnLst>
                          </p:cTn>
                        </p:par>
                        <p:par>
                          <p:cTn id="22" fill="hold">
                            <p:stCondLst>
                              <p:cond delay="1250"/>
                            </p:stCondLst>
                            <p:childTnLst>
                              <p:par>
                                <p:cTn id="23" presetID="42" presetClass="entr" presetSubtype="0" fill="hold" grpId="0" nodeType="afterEffect">
                                  <p:stCondLst>
                                    <p:cond delay="0"/>
                                  </p:stCondLst>
                                  <p:childTnLst>
                                    <p:set>
                                      <p:cBhvr>
                                        <p:cTn id="24" dur="1" fill="hold">
                                          <p:stCondLst>
                                            <p:cond delay="0"/>
                                          </p:stCondLst>
                                        </p:cTn>
                                        <p:tgtEl>
                                          <p:spTgt spid="124"/>
                                        </p:tgtEl>
                                        <p:attrNameLst>
                                          <p:attrName>style.visibility</p:attrName>
                                        </p:attrNameLst>
                                      </p:cBhvr>
                                      <p:to>
                                        <p:strVal val="visible"/>
                                      </p:to>
                                    </p:set>
                                    <p:animEffect transition="in" filter="fade">
                                      <p:cBhvr>
                                        <p:cTn id="25" dur="250"/>
                                        <p:tgtEl>
                                          <p:spTgt spid="124"/>
                                        </p:tgtEl>
                                      </p:cBhvr>
                                    </p:animEffect>
                                    <p:anim calcmode="lin" valueType="num">
                                      <p:cBhvr>
                                        <p:cTn id="26" dur="250" fill="hold"/>
                                        <p:tgtEl>
                                          <p:spTgt spid="124"/>
                                        </p:tgtEl>
                                        <p:attrNameLst>
                                          <p:attrName>ppt_x</p:attrName>
                                        </p:attrNameLst>
                                      </p:cBhvr>
                                      <p:tavLst>
                                        <p:tav tm="0">
                                          <p:val>
                                            <p:strVal val="#ppt_x"/>
                                          </p:val>
                                        </p:tav>
                                        <p:tav tm="100000">
                                          <p:val>
                                            <p:strVal val="#ppt_x"/>
                                          </p:val>
                                        </p:tav>
                                      </p:tavLst>
                                    </p:anim>
                                    <p:anim calcmode="lin" valueType="num">
                                      <p:cBhvr>
                                        <p:cTn id="27" dur="250" fill="hold"/>
                                        <p:tgtEl>
                                          <p:spTgt spid="124"/>
                                        </p:tgtEl>
                                        <p:attrNameLst>
                                          <p:attrName>ppt_y</p:attrName>
                                        </p:attrNameLst>
                                      </p:cBhvr>
                                      <p:tavLst>
                                        <p:tav tm="0">
                                          <p:val>
                                            <p:strVal val="#ppt_y+.1"/>
                                          </p:val>
                                        </p:tav>
                                        <p:tav tm="100000">
                                          <p:val>
                                            <p:strVal val="#ppt_y"/>
                                          </p:val>
                                        </p:tav>
                                      </p:tavLst>
                                    </p:anim>
                                  </p:childTnLst>
                                </p:cTn>
                              </p:par>
                              <p:par>
                                <p:cTn id="28" presetID="2" presetClass="entr" presetSubtype="4" fill="hold" grpId="0" nodeType="withEffect">
                                  <p:stCondLst>
                                    <p:cond delay="0"/>
                                  </p:stCondLst>
                                  <p:childTnLst>
                                    <p:set>
                                      <p:cBhvr>
                                        <p:cTn id="29" dur="1" fill="hold">
                                          <p:stCondLst>
                                            <p:cond delay="0"/>
                                          </p:stCondLst>
                                        </p:cTn>
                                        <p:tgtEl>
                                          <p:spTgt spid="121"/>
                                        </p:tgtEl>
                                        <p:attrNameLst>
                                          <p:attrName>style.visibility</p:attrName>
                                        </p:attrNameLst>
                                      </p:cBhvr>
                                      <p:to>
                                        <p:strVal val="visible"/>
                                      </p:to>
                                    </p:set>
                                    <p:anim calcmode="lin" valueType="num">
                                      <p:cBhvr additive="base">
                                        <p:cTn id="30" dur="250" fill="hold"/>
                                        <p:tgtEl>
                                          <p:spTgt spid="121"/>
                                        </p:tgtEl>
                                        <p:attrNameLst>
                                          <p:attrName>ppt_x</p:attrName>
                                        </p:attrNameLst>
                                      </p:cBhvr>
                                      <p:tavLst>
                                        <p:tav tm="0">
                                          <p:val>
                                            <p:strVal val="#ppt_x"/>
                                          </p:val>
                                        </p:tav>
                                        <p:tav tm="100000">
                                          <p:val>
                                            <p:strVal val="#ppt_x"/>
                                          </p:val>
                                        </p:tav>
                                      </p:tavLst>
                                    </p:anim>
                                    <p:anim calcmode="lin" valueType="num">
                                      <p:cBhvr additive="base">
                                        <p:cTn id="31" dur="250" fill="hold"/>
                                        <p:tgtEl>
                                          <p:spTgt spid="121"/>
                                        </p:tgtEl>
                                        <p:attrNameLst>
                                          <p:attrName>ppt_y</p:attrName>
                                        </p:attrNameLst>
                                      </p:cBhvr>
                                      <p:tavLst>
                                        <p:tav tm="0">
                                          <p:val>
                                            <p:strVal val="1+#ppt_h/2"/>
                                          </p:val>
                                        </p:tav>
                                        <p:tav tm="100000">
                                          <p:val>
                                            <p:strVal val="#ppt_y"/>
                                          </p:val>
                                        </p:tav>
                                      </p:tavLst>
                                    </p:anim>
                                  </p:childTnLst>
                                </p:cTn>
                              </p:par>
                            </p:childTnLst>
                          </p:cTn>
                        </p:par>
                        <p:par>
                          <p:cTn id="32" fill="hold">
                            <p:stCondLst>
                              <p:cond delay="1500"/>
                            </p:stCondLst>
                            <p:childTnLst>
                              <p:par>
                                <p:cTn id="33" presetID="22" presetClass="entr" presetSubtype="8" fill="hold" grpId="0" nodeType="afterEffect">
                                  <p:stCondLst>
                                    <p:cond delay="0"/>
                                  </p:stCondLst>
                                  <p:childTnLst>
                                    <p:set>
                                      <p:cBhvr>
                                        <p:cTn id="34" dur="1" fill="hold">
                                          <p:stCondLst>
                                            <p:cond delay="0"/>
                                          </p:stCondLst>
                                        </p:cTn>
                                        <p:tgtEl>
                                          <p:spTgt spid="135"/>
                                        </p:tgtEl>
                                        <p:attrNameLst>
                                          <p:attrName>style.visibility</p:attrName>
                                        </p:attrNameLst>
                                      </p:cBhvr>
                                      <p:to>
                                        <p:strVal val="visible"/>
                                      </p:to>
                                    </p:set>
                                    <p:animEffect transition="in" filter="wipe(left)">
                                      <p:cBhvr>
                                        <p:cTn id="35" dur="500"/>
                                        <p:tgtEl>
                                          <p:spTgt spid="135"/>
                                        </p:tgtEl>
                                      </p:cBhvr>
                                    </p:animEffect>
                                  </p:childTnLst>
                                </p:cTn>
                              </p:par>
                            </p:childTnLst>
                          </p:cTn>
                        </p:par>
                        <p:par>
                          <p:cTn id="36" fill="hold">
                            <p:stCondLst>
                              <p:cond delay="2000"/>
                            </p:stCondLst>
                            <p:childTnLst>
                              <p:par>
                                <p:cTn id="37" presetID="42" presetClass="entr" presetSubtype="0" fill="hold" grpId="0" nodeType="afterEffect">
                                  <p:stCondLst>
                                    <p:cond delay="0"/>
                                  </p:stCondLst>
                                  <p:childTnLst>
                                    <p:set>
                                      <p:cBhvr>
                                        <p:cTn id="38" dur="1" fill="hold">
                                          <p:stCondLst>
                                            <p:cond delay="0"/>
                                          </p:stCondLst>
                                        </p:cTn>
                                        <p:tgtEl>
                                          <p:spTgt spid="126"/>
                                        </p:tgtEl>
                                        <p:attrNameLst>
                                          <p:attrName>style.visibility</p:attrName>
                                        </p:attrNameLst>
                                      </p:cBhvr>
                                      <p:to>
                                        <p:strVal val="visible"/>
                                      </p:to>
                                    </p:set>
                                    <p:animEffect transition="in" filter="fade">
                                      <p:cBhvr>
                                        <p:cTn id="39" dur="250"/>
                                        <p:tgtEl>
                                          <p:spTgt spid="126"/>
                                        </p:tgtEl>
                                      </p:cBhvr>
                                    </p:animEffect>
                                    <p:anim calcmode="lin" valueType="num">
                                      <p:cBhvr>
                                        <p:cTn id="40" dur="250" fill="hold"/>
                                        <p:tgtEl>
                                          <p:spTgt spid="126"/>
                                        </p:tgtEl>
                                        <p:attrNameLst>
                                          <p:attrName>ppt_x</p:attrName>
                                        </p:attrNameLst>
                                      </p:cBhvr>
                                      <p:tavLst>
                                        <p:tav tm="0">
                                          <p:val>
                                            <p:strVal val="#ppt_x"/>
                                          </p:val>
                                        </p:tav>
                                        <p:tav tm="100000">
                                          <p:val>
                                            <p:strVal val="#ppt_x"/>
                                          </p:val>
                                        </p:tav>
                                      </p:tavLst>
                                    </p:anim>
                                    <p:anim calcmode="lin" valueType="num">
                                      <p:cBhvr>
                                        <p:cTn id="41" dur="250" fill="hold"/>
                                        <p:tgtEl>
                                          <p:spTgt spid="126"/>
                                        </p:tgtEl>
                                        <p:attrNameLst>
                                          <p:attrName>ppt_y</p:attrName>
                                        </p:attrNameLst>
                                      </p:cBhvr>
                                      <p:tavLst>
                                        <p:tav tm="0">
                                          <p:val>
                                            <p:strVal val="#ppt_y+.1"/>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136"/>
                                        </p:tgtEl>
                                        <p:attrNameLst>
                                          <p:attrName>style.visibility</p:attrName>
                                        </p:attrNameLst>
                                      </p:cBhvr>
                                      <p:to>
                                        <p:strVal val="visible"/>
                                      </p:to>
                                    </p:set>
                                    <p:anim calcmode="lin" valueType="num">
                                      <p:cBhvr additive="base">
                                        <p:cTn id="44" dur="250" fill="hold"/>
                                        <p:tgtEl>
                                          <p:spTgt spid="136"/>
                                        </p:tgtEl>
                                        <p:attrNameLst>
                                          <p:attrName>ppt_x</p:attrName>
                                        </p:attrNameLst>
                                      </p:cBhvr>
                                      <p:tavLst>
                                        <p:tav tm="0">
                                          <p:val>
                                            <p:strVal val="#ppt_x"/>
                                          </p:val>
                                        </p:tav>
                                        <p:tav tm="100000">
                                          <p:val>
                                            <p:strVal val="#ppt_x"/>
                                          </p:val>
                                        </p:tav>
                                      </p:tavLst>
                                    </p:anim>
                                    <p:anim calcmode="lin" valueType="num">
                                      <p:cBhvr additive="base">
                                        <p:cTn id="45" dur="250" fill="hold"/>
                                        <p:tgtEl>
                                          <p:spTgt spid="1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p:bldP spid="124" grpId="0"/>
      <p:bldP spid="126" grpId="0"/>
      <p:bldP spid="127" grpId="0" animBg="1"/>
      <p:bldP spid="129" grpId="0" animBg="1"/>
      <p:bldP spid="135" grpId="0" animBg="1"/>
      <p:bldP spid="117" grpId="0"/>
      <p:bldP spid="121" grpId="0"/>
      <p:bldP spid="136"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1" name="Group 10"/>
          <p:cNvGrpSpPr/>
          <p:nvPr/>
        </p:nvGrpSpPr>
        <p:grpSpPr>
          <a:xfrm>
            <a:off x="1219200" y="1066803"/>
            <a:ext cx="7467600" cy="1305684"/>
            <a:chOff x="1219200" y="266700"/>
            <a:chExt cx="7467600" cy="5981700"/>
          </a:xfrm>
          <a:solidFill>
            <a:srgbClr val="00B0F0">
              <a:alpha val="29000"/>
            </a:srgbClr>
          </a:solidFill>
        </p:grpSpPr>
        <p:sp>
          <p:nvSpPr>
            <p:cNvPr id="12" name="Rectangle 11"/>
            <p:cNvSpPr/>
            <p:nvPr/>
          </p:nvSpPr>
          <p:spPr>
            <a:xfrm>
              <a:off x="3733800" y="304800"/>
              <a:ext cx="30784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04800"/>
              <a:ext cx="133350"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04800"/>
              <a:ext cx="381001"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04800"/>
              <a:ext cx="24688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28575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0480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266700"/>
              <a:ext cx="106603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19200" y="304800"/>
              <a:ext cx="877824"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 name="Oval 34"/>
          <p:cNvSpPr/>
          <p:nvPr/>
        </p:nvSpPr>
        <p:spPr>
          <a:xfrm>
            <a:off x="4485320" y="46482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4485320" y="48006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4485320" y="49530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Group 27"/>
          <p:cNvGrpSpPr/>
          <p:nvPr/>
        </p:nvGrpSpPr>
        <p:grpSpPr>
          <a:xfrm>
            <a:off x="-228600" y="2614805"/>
            <a:ext cx="9448800" cy="615411"/>
            <a:chOff x="-228600" y="2157605"/>
            <a:chExt cx="9448800" cy="615411"/>
          </a:xfrm>
        </p:grpSpPr>
        <p:sp>
          <p:nvSpPr>
            <p:cNvPr id="22" name="TextBox 21"/>
            <p:cNvSpPr txBox="1"/>
            <p:nvPr/>
          </p:nvSpPr>
          <p:spPr>
            <a:xfrm rot="5400000">
              <a:off x="223539"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23" name="TextBox 122"/>
            <p:cNvSpPr txBox="1"/>
            <p:nvPr/>
          </p:nvSpPr>
          <p:spPr>
            <a:xfrm rot="5400000">
              <a:off x="1303192" y="1705467"/>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23" name="Straight Arrow Connector 22"/>
            <p:cNvCxnSpPr/>
            <p:nvPr/>
          </p:nvCxnSpPr>
          <p:spPr>
            <a:xfrm>
              <a:off x="938181"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rot="5400000">
              <a:off x="2454733"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dishwasher </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26" name="Straight Arrow Connector 125"/>
            <p:cNvCxnSpPr/>
            <p:nvPr/>
          </p:nvCxnSpPr>
          <p:spPr>
            <a:xfrm>
              <a:off x="200265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rot="5400000">
              <a:off x="3648686"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29" name="Straight Arrow Connector 128"/>
            <p:cNvCxnSpPr/>
            <p:nvPr/>
          </p:nvCxnSpPr>
          <p:spPr>
            <a:xfrm>
              <a:off x="322180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rot="5400000">
              <a:off x="4885770"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32" name="Straight Arrow Connector 131"/>
            <p:cNvCxnSpPr/>
            <p:nvPr/>
          </p:nvCxnSpPr>
          <p:spPr>
            <a:xfrm>
              <a:off x="451104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rot="5400000">
              <a:off x="6019884" y="1896799"/>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35" name="Straight Arrow Connector 134"/>
            <p:cNvCxnSpPr/>
            <p:nvPr/>
          </p:nvCxnSpPr>
          <p:spPr>
            <a:xfrm>
              <a:off x="569214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rot="5400000">
              <a:off x="7007495" y="1857866"/>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38" name="Straight Arrow Connector 137"/>
            <p:cNvCxnSpPr/>
            <p:nvPr/>
          </p:nvCxnSpPr>
          <p:spPr>
            <a:xfrm>
              <a:off x="672937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39" name="Straight Arrow Connector 138"/>
            <p:cNvCxnSpPr/>
            <p:nvPr/>
          </p:nvCxnSpPr>
          <p:spPr>
            <a:xfrm>
              <a:off x="7779103"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rot="5400000">
              <a:off x="8152651"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grpSp>
        <p:nvGrpSpPr>
          <p:cNvPr id="27" name="Group 26"/>
          <p:cNvGrpSpPr/>
          <p:nvPr/>
        </p:nvGrpSpPr>
        <p:grpSpPr>
          <a:xfrm>
            <a:off x="-228600" y="3371554"/>
            <a:ext cx="9350700" cy="615411"/>
            <a:chOff x="-228600" y="3118389"/>
            <a:chExt cx="9350700" cy="615411"/>
          </a:xfrm>
        </p:grpSpPr>
        <p:sp>
          <p:nvSpPr>
            <p:cNvPr id="142" name="TextBox 141"/>
            <p:cNvSpPr txBox="1"/>
            <p:nvPr/>
          </p:nvSpPr>
          <p:spPr>
            <a:xfrm rot="5400000">
              <a:off x="223539"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43" name="TextBox 142"/>
            <p:cNvSpPr txBox="1"/>
            <p:nvPr/>
          </p:nvSpPr>
          <p:spPr>
            <a:xfrm rot="5400000">
              <a:off x="1303192" y="26662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144" name="Straight Arrow Connector 143"/>
            <p:cNvCxnSpPr/>
            <p:nvPr/>
          </p:nvCxnSpPr>
          <p:spPr>
            <a:xfrm>
              <a:off x="938181"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rot="5400000">
              <a:off x="2454733"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46" name="Straight Arrow Connector 145"/>
            <p:cNvCxnSpPr/>
            <p:nvPr/>
          </p:nvCxnSpPr>
          <p:spPr>
            <a:xfrm>
              <a:off x="200265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rot="5400000">
              <a:off x="3648686"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48" name="Straight Arrow Connector 147"/>
            <p:cNvCxnSpPr/>
            <p:nvPr/>
          </p:nvCxnSpPr>
          <p:spPr>
            <a:xfrm>
              <a:off x="322180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9" name="TextBox 148"/>
            <p:cNvSpPr txBox="1"/>
            <p:nvPr/>
          </p:nvSpPr>
          <p:spPr>
            <a:xfrm rot="5400000">
              <a:off x="4885770"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50" name="Straight Arrow Connector 149"/>
            <p:cNvCxnSpPr/>
            <p:nvPr/>
          </p:nvCxnSpPr>
          <p:spPr>
            <a:xfrm>
              <a:off x="45110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rot="5400000">
              <a:off x="6019884" y="28575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52" name="Straight Arrow Connector 151"/>
            <p:cNvCxnSpPr/>
            <p:nvPr/>
          </p:nvCxnSpPr>
          <p:spPr>
            <a:xfrm>
              <a:off x="56921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rot="5400000">
              <a:off x="7007495" y="28186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54" name="Straight Arrow Connector 153"/>
            <p:cNvCxnSpPr/>
            <p:nvPr/>
          </p:nvCxnSpPr>
          <p:spPr>
            <a:xfrm>
              <a:off x="672937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5" name="Straight Arrow Connector 154"/>
            <p:cNvCxnSpPr/>
            <p:nvPr/>
          </p:nvCxnSpPr>
          <p:spPr>
            <a:xfrm>
              <a:off x="777240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Box 155"/>
            <p:cNvSpPr txBox="1"/>
            <p:nvPr/>
          </p:nvSpPr>
          <p:spPr>
            <a:xfrm rot="5400000">
              <a:off x="8152651" y="2764349"/>
              <a:ext cx="615410" cy="1323489"/>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grpSp>
        <p:nvGrpSpPr>
          <p:cNvPr id="26" name="Group 25"/>
          <p:cNvGrpSpPr/>
          <p:nvPr/>
        </p:nvGrpSpPr>
        <p:grpSpPr>
          <a:xfrm>
            <a:off x="-228600" y="419868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30" name="TextBox 29"/>
          <p:cNvSpPr txBox="1"/>
          <p:nvPr/>
        </p:nvSpPr>
        <p:spPr>
          <a:xfrm>
            <a:off x="3632167" y="2362200"/>
            <a:ext cx="1848612" cy="400110"/>
          </a:xfrm>
          <a:prstGeom prst="rect">
            <a:avLst/>
          </a:prstGeom>
          <a:noFill/>
        </p:spPr>
        <p:txBody>
          <a:bodyPr wrap="square" rtlCol="0">
            <a:spAutoFit/>
          </a:bodyPr>
          <a:lstStyle/>
          <a:p>
            <a:pPr algn="ctr"/>
            <a:r>
              <a:rPr lang="en-US" sz="2000" dirty="0" smtClean="0">
                <a:solidFill>
                  <a:srgbClr val="FF0000"/>
                </a:solidFill>
                <a:latin typeface="Segoe UI Light" pitchFamily="34" charset="0"/>
              </a:rPr>
              <a:t>sequence 1</a:t>
            </a:r>
          </a:p>
        </p:txBody>
      </p:sp>
      <p:sp>
        <p:nvSpPr>
          <p:cNvPr id="173" name="TextBox 172"/>
          <p:cNvSpPr txBox="1"/>
          <p:nvPr/>
        </p:nvSpPr>
        <p:spPr>
          <a:xfrm>
            <a:off x="3632167" y="3124200"/>
            <a:ext cx="1848612" cy="400110"/>
          </a:xfrm>
          <a:prstGeom prst="rect">
            <a:avLst/>
          </a:prstGeom>
          <a:noFill/>
        </p:spPr>
        <p:txBody>
          <a:bodyPr wrap="square" rtlCol="0">
            <a:spAutoFit/>
          </a:bodyPr>
          <a:lstStyle/>
          <a:p>
            <a:pPr algn="ctr"/>
            <a:r>
              <a:rPr lang="en-US" sz="2000" dirty="0" smtClean="0">
                <a:solidFill>
                  <a:srgbClr val="FFFF00"/>
                </a:solidFill>
                <a:latin typeface="Segoe UI Light" pitchFamily="34" charset="0"/>
              </a:rPr>
              <a:t>sequence 2</a:t>
            </a:r>
          </a:p>
        </p:txBody>
      </p:sp>
      <p:sp>
        <p:nvSpPr>
          <p:cNvPr id="174" name="TextBox 173"/>
          <p:cNvSpPr txBox="1"/>
          <p:nvPr/>
        </p:nvSpPr>
        <p:spPr>
          <a:xfrm>
            <a:off x="3632167" y="3962400"/>
            <a:ext cx="1848612" cy="400110"/>
          </a:xfrm>
          <a:prstGeom prst="rect">
            <a:avLst/>
          </a:prstGeom>
          <a:noFill/>
        </p:spPr>
        <p:txBody>
          <a:bodyPr wrap="square" rtlCol="0">
            <a:spAutoFit/>
          </a:bodyPr>
          <a:lstStyle/>
          <a:p>
            <a:pPr algn="ctr"/>
            <a:r>
              <a:rPr lang="en-US" sz="2000" dirty="0" smtClean="0">
                <a:solidFill>
                  <a:srgbClr val="92D050"/>
                </a:solidFill>
                <a:latin typeface="Segoe UI Light" pitchFamily="34" charset="0"/>
              </a:rPr>
              <a:t>sequence 3</a:t>
            </a:r>
          </a:p>
        </p:txBody>
      </p:sp>
      <p:sp>
        <p:nvSpPr>
          <p:cNvPr id="79" name="TextBox 78"/>
          <p:cNvSpPr txBox="1"/>
          <p:nvPr/>
        </p:nvSpPr>
        <p:spPr>
          <a:xfrm>
            <a:off x="228600" y="152400"/>
            <a:ext cx="8915400" cy="666809"/>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term (ii): </a:t>
            </a:r>
            <a:r>
              <a:rPr lang="en-US" sz="3600" dirty="0" smtClean="0">
                <a:solidFill>
                  <a:schemeClr val="bg1">
                    <a:lumMod val="95000"/>
                  </a:schemeClr>
                </a:solidFill>
                <a:latin typeface="Segoe UI Light" pitchFamily="34" charset="0"/>
              </a:rPr>
              <a:t>bigram language model</a:t>
            </a:r>
          </a:p>
        </p:txBody>
      </p:sp>
      <p:pic>
        <p:nvPicPr>
          <p:cNvPr id="80" name="Picture 79"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81" name="Picture 80"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pic>
        <p:nvPicPr>
          <p:cNvPr id="82" name="Picture 81"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spTree>
    <p:extLst>
      <p:ext uri="{BB962C8B-B14F-4D97-AF65-F5344CB8AC3E}">
        <p14:creationId xmlns:p14="http://schemas.microsoft.com/office/powerpoint/2010/main" val="21791682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500"/>
                                        <p:tgtEl>
                                          <p:spTgt spid="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0"/>
                                        </p:tgtEl>
                                        <p:attrNameLst>
                                          <p:attrName>style.visibility</p:attrName>
                                        </p:attrNameLst>
                                      </p:cBhvr>
                                      <p:to>
                                        <p:strVal val="visible"/>
                                      </p:to>
                                    </p:set>
                                    <p:animEffect transition="in" filter="fade">
                                      <p:cBhvr>
                                        <p:cTn id="10" dur="500"/>
                                        <p:tgtEl>
                                          <p:spTgt spid="30"/>
                                        </p:tgtEl>
                                      </p:cBhvr>
                                    </p:animEffect>
                                  </p:childTnLst>
                                </p:cTn>
                              </p:par>
                            </p:childTnLst>
                          </p:cTn>
                        </p:par>
                        <p:par>
                          <p:cTn id="11" fill="hold">
                            <p:stCondLst>
                              <p:cond delay="500"/>
                            </p:stCondLst>
                            <p:childTnLst>
                              <p:par>
                                <p:cTn id="12" presetID="22" presetClass="entr" presetSubtype="8" fill="hold" nodeType="afterEffect">
                                  <p:stCondLst>
                                    <p:cond delay="0"/>
                                  </p:stCondLst>
                                  <p:childTnLst>
                                    <p:set>
                                      <p:cBhvr>
                                        <p:cTn id="13" dur="1" fill="hold">
                                          <p:stCondLst>
                                            <p:cond delay="0"/>
                                          </p:stCondLst>
                                        </p:cTn>
                                        <p:tgtEl>
                                          <p:spTgt spid="27"/>
                                        </p:tgtEl>
                                        <p:attrNameLst>
                                          <p:attrName>style.visibility</p:attrName>
                                        </p:attrNameLst>
                                      </p:cBhvr>
                                      <p:to>
                                        <p:strVal val="visible"/>
                                      </p:to>
                                    </p:set>
                                    <p:animEffect transition="in" filter="wipe(left)">
                                      <p:cBhvr>
                                        <p:cTn id="14" dur="500"/>
                                        <p:tgtEl>
                                          <p:spTgt spid="2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73"/>
                                        </p:tgtEl>
                                        <p:attrNameLst>
                                          <p:attrName>style.visibility</p:attrName>
                                        </p:attrNameLst>
                                      </p:cBhvr>
                                      <p:to>
                                        <p:strVal val="visible"/>
                                      </p:to>
                                    </p:set>
                                    <p:animEffect transition="in" filter="fade">
                                      <p:cBhvr>
                                        <p:cTn id="17" dur="500"/>
                                        <p:tgtEl>
                                          <p:spTgt spid="173"/>
                                        </p:tgtEl>
                                      </p:cBhvr>
                                    </p:animEffect>
                                  </p:childTnLst>
                                </p:cTn>
                              </p:par>
                            </p:childTnLst>
                          </p:cTn>
                        </p:par>
                        <p:par>
                          <p:cTn id="18" fill="hold">
                            <p:stCondLst>
                              <p:cond delay="1000"/>
                            </p:stCondLst>
                            <p:childTnLst>
                              <p:par>
                                <p:cTn id="19" presetID="22" presetClass="entr" presetSubtype="8" fill="hold" nodeType="after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ipe(left)">
                                      <p:cBhvr>
                                        <p:cTn id="21" dur="500"/>
                                        <p:tgtEl>
                                          <p:spTgt spid="26"/>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4"/>
                                        </p:tgtEl>
                                        <p:attrNameLst>
                                          <p:attrName>style.visibility</p:attrName>
                                        </p:attrNameLst>
                                      </p:cBhvr>
                                      <p:to>
                                        <p:strVal val="visible"/>
                                      </p:to>
                                    </p:set>
                                    <p:animEffect transition="in" filter="fade">
                                      <p:cBhvr>
                                        <p:cTn id="24" dur="500"/>
                                        <p:tgtEl>
                                          <p:spTgt spid="174"/>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35"/>
                                        </p:tgtEl>
                                        <p:attrNameLst>
                                          <p:attrName>style.visibility</p:attrName>
                                        </p:attrNameLst>
                                      </p:cBhvr>
                                      <p:to>
                                        <p:strVal val="visible"/>
                                      </p:to>
                                    </p:set>
                                    <p:animEffect transition="in" filter="fade">
                                      <p:cBhvr>
                                        <p:cTn id="28" dur="500"/>
                                        <p:tgtEl>
                                          <p:spTgt spid="35"/>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36"/>
                                        </p:tgtEl>
                                        <p:attrNameLst>
                                          <p:attrName>style.visibility</p:attrName>
                                        </p:attrNameLst>
                                      </p:cBhvr>
                                      <p:to>
                                        <p:strVal val="visible"/>
                                      </p:to>
                                    </p:set>
                                    <p:animEffect transition="in" filter="fade">
                                      <p:cBhvr>
                                        <p:cTn id="32" dur="500"/>
                                        <p:tgtEl>
                                          <p:spTgt spid="36"/>
                                        </p:tgtEl>
                                      </p:cBhvr>
                                    </p:animEffec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37"/>
                                        </p:tgtEl>
                                        <p:attrNameLst>
                                          <p:attrName>style.visibility</p:attrName>
                                        </p:attrNameLst>
                                      </p:cBhvr>
                                      <p:to>
                                        <p:strVal val="visible"/>
                                      </p:to>
                                    </p:set>
                                    <p:animEffect transition="in" filter="fade">
                                      <p:cBhvr>
                                        <p:cTn id="36" dur="500"/>
                                        <p:tgtEl>
                                          <p:spTgt spid="37"/>
                                        </p:tgtEl>
                                      </p:cBhvr>
                                    </p:animEffect>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82"/>
                                        </p:tgtEl>
                                        <p:attrNameLst>
                                          <p:attrName>style.visibility</p:attrName>
                                        </p:attrNameLst>
                                      </p:cBhvr>
                                      <p:to>
                                        <p:strVal val="visible"/>
                                      </p:to>
                                    </p:set>
                                    <p:anim calcmode="lin" valueType="num">
                                      <p:cBhvr>
                                        <p:cTn id="41" dur="1000" fill="hold"/>
                                        <p:tgtEl>
                                          <p:spTgt spid="82"/>
                                        </p:tgtEl>
                                        <p:attrNameLst>
                                          <p:attrName>ppt_w</p:attrName>
                                        </p:attrNameLst>
                                      </p:cBhvr>
                                      <p:tavLst>
                                        <p:tav tm="0">
                                          <p:val>
                                            <p:fltVal val="0"/>
                                          </p:val>
                                        </p:tav>
                                        <p:tav tm="100000">
                                          <p:val>
                                            <p:strVal val="#ppt_w"/>
                                          </p:val>
                                        </p:tav>
                                      </p:tavLst>
                                    </p:anim>
                                    <p:anim calcmode="lin" valueType="num">
                                      <p:cBhvr>
                                        <p:cTn id="42" dur="1000" fill="hold"/>
                                        <p:tgtEl>
                                          <p:spTgt spid="82"/>
                                        </p:tgtEl>
                                        <p:attrNameLst>
                                          <p:attrName>ppt_h</p:attrName>
                                        </p:attrNameLst>
                                      </p:cBhvr>
                                      <p:tavLst>
                                        <p:tav tm="0">
                                          <p:val>
                                            <p:fltVal val="0"/>
                                          </p:val>
                                        </p:tav>
                                        <p:tav tm="100000">
                                          <p:val>
                                            <p:strVal val="#ppt_h"/>
                                          </p:val>
                                        </p:tav>
                                      </p:tavLst>
                                    </p:anim>
                                    <p:anim calcmode="lin" valueType="num">
                                      <p:cBhvr>
                                        <p:cTn id="43" dur="1000" fill="hold"/>
                                        <p:tgtEl>
                                          <p:spTgt spid="82"/>
                                        </p:tgtEl>
                                        <p:attrNameLst>
                                          <p:attrName>style.rotation</p:attrName>
                                        </p:attrNameLst>
                                      </p:cBhvr>
                                      <p:tavLst>
                                        <p:tav tm="0">
                                          <p:val>
                                            <p:fltVal val="90"/>
                                          </p:val>
                                        </p:tav>
                                        <p:tav tm="100000">
                                          <p:val>
                                            <p:fltVal val="0"/>
                                          </p:val>
                                        </p:tav>
                                      </p:tavLst>
                                    </p:anim>
                                    <p:animEffect transition="in" filter="fade">
                                      <p:cBhvr>
                                        <p:cTn id="44" dur="10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animBg="1"/>
      <p:bldP spid="37" grpId="0" animBg="1"/>
      <p:bldP spid="30" grpId="0"/>
      <p:bldP spid="173" grpId="0"/>
      <p:bldP spid="174"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term(iii): </a:t>
            </a:r>
            <a:r>
              <a:rPr lang="en-US" sz="4800" dirty="0" smtClean="0">
                <a:solidFill>
                  <a:schemeClr val="bg1"/>
                </a:solidFill>
                <a:latin typeface="Segoe UI Light" pitchFamily="34" charset="0"/>
                <a:ea typeface="Segoe UI" pitchFamily="34" charset="0"/>
                <a:cs typeface="Segoe UI" pitchFamily="34" charset="0"/>
              </a:rPr>
              <a:t>grammar</a:t>
            </a:r>
            <a:endParaRPr lang="en-US" sz="4800" dirty="0">
              <a:solidFill>
                <a:schemeClr val="bg1"/>
              </a:solidFill>
              <a:latin typeface="Segoe UI Light" pitchFamily="34" charset="0"/>
              <a:ea typeface="Segoe UI" pitchFamily="34" charset="0"/>
              <a:cs typeface="Segoe UI" pitchFamily="34" charset="0"/>
            </a:endParaRPr>
          </a:p>
        </p:txBody>
      </p:sp>
      <p:grpSp>
        <p:nvGrpSpPr>
          <p:cNvPr id="5" name="Group 4"/>
          <p:cNvGrpSpPr/>
          <p:nvPr/>
        </p:nvGrpSpPr>
        <p:grpSpPr>
          <a:xfrm>
            <a:off x="1676400" y="1447800"/>
            <a:ext cx="4991100" cy="838200"/>
            <a:chOff x="1981200" y="1600200"/>
            <a:chExt cx="4991100" cy="838200"/>
          </a:xfrm>
        </p:grpSpPr>
        <p:sp>
          <p:nvSpPr>
            <p:cNvPr id="3" name="Title 2"/>
            <p:cNvSpPr txBox="1">
              <a:spLocks/>
            </p:cNvSpPr>
            <p:nvPr/>
          </p:nvSpPr>
          <p:spPr>
            <a:xfrm>
              <a:off x="1981200" y="1600200"/>
              <a:ext cx="4991100" cy="838200"/>
            </a:xfrm>
            <a:prstGeom prst="rect">
              <a:avLst/>
            </a:prstGeom>
          </p:spPr>
          <p:txBody>
            <a:bodyPr>
              <a:noAutofit/>
            </a:bodyPr>
            <a:lstStyle>
              <a:lvl1pPr algn="ctr" defTabSz="914400" rtl="0" eaLnBrk="1" latinLnBrk="0" hangingPunct="1">
                <a:spcBef>
                  <a:spcPct val="0"/>
                </a:spcBef>
                <a:buNone/>
                <a:defRPr sz="5400" kern="1200">
                  <a:solidFill>
                    <a:schemeClr val="bg1">
                      <a:lumMod val="95000"/>
                    </a:schemeClr>
                  </a:solidFill>
                  <a:latin typeface="Segoe UI Light" pitchFamily="34" charset="0"/>
                  <a:ea typeface="+mj-ea"/>
                  <a:cs typeface="+mj-cs"/>
                </a:defRPr>
              </a:lvl1pPr>
            </a:lstStyle>
            <a:p>
              <a:pPr algn="l"/>
              <a:r>
                <a:rPr lang="en-US" sz="4400" dirty="0" smtClean="0">
                  <a:solidFill>
                    <a:srgbClr val="00B0F0"/>
                  </a:solidFill>
                  <a:latin typeface="Segoe Condensed" pitchFamily="34" charset="0"/>
                </a:rPr>
                <a:t>opened</a:t>
              </a:r>
              <a:r>
                <a:rPr lang="en-US" sz="4400" dirty="0" smtClean="0">
                  <a:latin typeface="Segoe Condensed" pitchFamily="34" charset="0"/>
                </a:rPr>
                <a:t>      closed</a:t>
              </a:r>
              <a:endParaRPr lang="en-US" sz="4400" dirty="0">
                <a:solidFill>
                  <a:srgbClr val="00B0F0"/>
                </a:solidFill>
                <a:latin typeface="Segoe Condensed" pitchFamily="34" charset="0"/>
              </a:endParaRPr>
            </a:p>
          </p:txBody>
        </p:sp>
        <p:sp>
          <p:nvSpPr>
            <p:cNvPr id="4" name="Right Arrow 3"/>
            <p:cNvSpPr/>
            <p:nvPr/>
          </p:nvSpPr>
          <p:spPr>
            <a:xfrm>
              <a:off x="3733800" y="1828800"/>
              <a:ext cx="457200" cy="381000"/>
            </a:xfrm>
            <a:prstGeom prst="rightArrow">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p:cNvGrpSpPr/>
          <p:nvPr/>
        </p:nvGrpSpPr>
        <p:grpSpPr>
          <a:xfrm>
            <a:off x="1676400" y="2286000"/>
            <a:ext cx="4991100" cy="838200"/>
            <a:chOff x="1981200" y="1600200"/>
            <a:chExt cx="4991100" cy="838200"/>
          </a:xfrm>
        </p:grpSpPr>
        <p:sp>
          <p:nvSpPr>
            <p:cNvPr id="7" name="Title 2"/>
            <p:cNvSpPr txBox="1">
              <a:spLocks/>
            </p:cNvSpPr>
            <p:nvPr/>
          </p:nvSpPr>
          <p:spPr>
            <a:xfrm>
              <a:off x="1981200" y="1600200"/>
              <a:ext cx="4991100" cy="838200"/>
            </a:xfrm>
            <a:prstGeom prst="rect">
              <a:avLst/>
            </a:prstGeom>
          </p:spPr>
          <p:txBody>
            <a:bodyPr>
              <a:noAutofit/>
            </a:bodyPr>
            <a:lstStyle>
              <a:lvl1pPr algn="ctr" defTabSz="914400" rtl="0" eaLnBrk="1" latinLnBrk="0" hangingPunct="1">
                <a:spcBef>
                  <a:spcPct val="0"/>
                </a:spcBef>
                <a:buNone/>
                <a:defRPr sz="5400" kern="1200">
                  <a:solidFill>
                    <a:schemeClr val="bg1">
                      <a:lumMod val="95000"/>
                    </a:schemeClr>
                  </a:solidFill>
                  <a:latin typeface="Segoe UI Light" pitchFamily="34" charset="0"/>
                  <a:ea typeface="+mj-ea"/>
                  <a:cs typeface="+mj-cs"/>
                </a:defRPr>
              </a:lvl1pPr>
            </a:lstStyle>
            <a:p>
              <a:pPr algn="l"/>
              <a:r>
                <a:rPr lang="en-US" sz="4400" dirty="0" smtClean="0">
                  <a:solidFill>
                    <a:schemeClr val="bg1"/>
                  </a:solidFill>
                  <a:latin typeface="Segoe Condensed" pitchFamily="34" charset="0"/>
                </a:rPr>
                <a:t>opened</a:t>
              </a:r>
              <a:r>
                <a:rPr lang="en-US" sz="4400" dirty="0" smtClean="0">
                  <a:latin typeface="Segoe Condensed" pitchFamily="34" charset="0"/>
                </a:rPr>
                <a:t>      </a:t>
              </a:r>
              <a:r>
                <a:rPr lang="en-US" sz="4400" dirty="0" smtClean="0">
                  <a:solidFill>
                    <a:srgbClr val="00B0F0"/>
                  </a:solidFill>
                  <a:latin typeface="Segoe Condensed" pitchFamily="34" charset="0"/>
                </a:rPr>
                <a:t>closed</a:t>
              </a:r>
              <a:endParaRPr lang="en-US" sz="4400" dirty="0">
                <a:solidFill>
                  <a:srgbClr val="00B0F0"/>
                </a:solidFill>
                <a:latin typeface="Segoe Condensed" pitchFamily="34" charset="0"/>
              </a:endParaRPr>
            </a:p>
          </p:txBody>
        </p:sp>
        <p:sp>
          <p:nvSpPr>
            <p:cNvPr id="8" name="Right Arrow 7"/>
            <p:cNvSpPr/>
            <p:nvPr/>
          </p:nvSpPr>
          <p:spPr>
            <a:xfrm rot="10800000">
              <a:off x="3733800" y="1828800"/>
              <a:ext cx="457200" cy="381000"/>
            </a:xfrm>
            <a:prstGeom prst="rightArrow">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 name="Title 2"/>
          <p:cNvSpPr txBox="1">
            <a:spLocks/>
          </p:cNvSpPr>
          <p:nvPr/>
        </p:nvSpPr>
        <p:spPr>
          <a:xfrm>
            <a:off x="1676400" y="3200400"/>
            <a:ext cx="5281115" cy="838200"/>
          </a:xfrm>
          <a:prstGeom prst="rect">
            <a:avLst/>
          </a:prstGeom>
        </p:spPr>
        <p:txBody>
          <a:bodyPr>
            <a:noAutofit/>
          </a:bodyPr>
          <a:lstStyle>
            <a:lvl1pPr algn="ctr" defTabSz="914400" rtl="0" eaLnBrk="1" latinLnBrk="0" hangingPunct="1">
              <a:spcBef>
                <a:spcPct val="0"/>
              </a:spcBef>
              <a:buNone/>
              <a:defRPr sz="5400" kern="1200">
                <a:solidFill>
                  <a:schemeClr val="bg1">
                    <a:lumMod val="95000"/>
                  </a:schemeClr>
                </a:solidFill>
                <a:latin typeface="Segoe UI Light" pitchFamily="34" charset="0"/>
                <a:ea typeface="+mj-ea"/>
                <a:cs typeface="+mj-cs"/>
              </a:defRPr>
            </a:lvl1pPr>
          </a:lstStyle>
          <a:p>
            <a:pPr algn="l"/>
            <a:r>
              <a:rPr lang="en-US" sz="4400" dirty="0" smtClean="0">
                <a:solidFill>
                  <a:schemeClr val="bg1"/>
                </a:solidFill>
                <a:latin typeface="Segoe Condensed" pitchFamily="34" charset="0"/>
              </a:rPr>
              <a:t>temperature </a:t>
            </a:r>
            <a:r>
              <a:rPr lang="en-US" sz="4400" dirty="0" smtClean="0">
                <a:solidFill>
                  <a:srgbClr val="00B0F0"/>
                </a:solidFill>
                <a:latin typeface="Segoe Condensed" pitchFamily="34" charset="0"/>
              </a:rPr>
              <a:t>consistency</a:t>
            </a:r>
            <a:endParaRPr lang="en-US" sz="4400" dirty="0">
              <a:solidFill>
                <a:srgbClr val="00B0F0"/>
              </a:solidFill>
              <a:latin typeface="Segoe Condensed" pitchFamily="34" charset="0"/>
            </a:endParaRPr>
          </a:p>
        </p:txBody>
      </p:sp>
      <p:sp>
        <p:nvSpPr>
          <p:cNvPr id="11" name="Oval 10"/>
          <p:cNvSpPr/>
          <p:nvPr/>
        </p:nvSpPr>
        <p:spPr>
          <a:xfrm>
            <a:off x="914400" y="1600200"/>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1</a:t>
            </a:r>
            <a:endParaRPr lang="en-US" sz="3600" dirty="0">
              <a:latin typeface="Segoe UI Semibold" pitchFamily="34" charset="0"/>
            </a:endParaRPr>
          </a:p>
        </p:txBody>
      </p:sp>
      <p:sp>
        <p:nvSpPr>
          <p:cNvPr id="12" name="Oval 11"/>
          <p:cNvSpPr/>
          <p:nvPr/>
        </p:nvSpPr>
        <p:spPr>
          <a:xfrm>
            <a:off x="914400" y="2476500"/>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2</a:t>
            </a:r>
            <a:endParaRPr lang="en-US" sz="3600" dirty="0">
              <a:latin typeface="Segoe UI Semibold" pitchFamily="34" charset="0"/>
            </a:endParaRPr>
          </a:p>
        </p:txBody>
      </p:sp>
      <p:sp>
        <p:nvSpPr>
          <p:cNvPr id="13" name="Oval 12"/>
          <p:cNvSpPr/>
          <p:nvPr/>
        </p:nvSpPr>
        <p:spPr>
          <a:xfrm>
            <a:off x="914400" y="3352800"/>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3</a:t>
            </a:r>
            <a:endParaRPr lang="en-US" sz="3600" dirty="0">
              <a:latin typeface="Segoe UI Semibold" pitchFamily="34" charset="0"/>
            </a:endParaRPr>
          </a:p>
        </p:txBody>
      </p:sp>
      <p:sp>
        <p:nvSpPr>
          <p:cNvPr id="16" name="TextBox 15"/>
          <p:cNvSpPr txBox="1"/>
          <p:nvPr/>
        </p:nvSpPr>
        <p:spPr>
          <a:xfrm>
            <a:off x="1181100" y="4038600"/>
            <a:ext cx="7467600" cy="646331"/>
          </a:xfrm>
          <a:prstGeom prst="rect">
            <a:avLst/>
          </a:prstGeom>
          <a:noFill/>
        </p:spPr>
        <p:txBody>
          <a:bodyPr wrap="square" rtlCol="0">
            <a:spAutoFit/>
          </a:bodyPr>
          <a:lstStyle/>
          <a:p>
            <a:pPr algn="ctr"/>
            <a:r>
              <a:rPr lang="en-US" sz="3600" dirty="0" smtClean="0">
                <a:solidFill>
                  <a:schemeClr val="bg1">
                    <a:lumMod val="95000"/>
                  </a:schemeClr>
                </a:solidFill>
                <a:latin typeface="Segoe UI Light" pitchFamily="34" charset="0"/>
              </a:rPr>
              <a:t>soft penalty</a:t>
            </a:r>
          </a:p>
        </p:txBody>
      </p:sp>
      <p:cxnSp>
        <p:nvCxnSpPr>
          <p:cNvPr id="14" name="Straight Arrow Connector 13"/>
          <p:cNvCxnSpPr/>
          <p:nvPr/>
        </p:nvCxnSpPr>
        <p:spPr>
          <a:xfrm>
            <a:off x="5486400" y="4648200"/>
            <a:ext cx="0" cy="45720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grpSp>
        <p:nvGrpSpPr>
          <p:cNvPr id="9" name="Group 8"/>
          <p:cNvGrpSpPr/>
          <p:nvPr/>
        </p:nvGrpSpPr>
        <p:grpSpPr>
          <a:xfrm>
            <a:off x="134733" y="4876800"/>
            <a:ext cx="5885067" cy="1905000"/>
            <a:chOff x="134733" y="4876800"/>
            <a:chExt cx="5885067" cy="1905000"/>
          </a:xfrm>
        </p:grpSpPr>
        <p:pic>
          <p:nvPicPr>
            <p:cNvPr id="25" name="Picture 24"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23" name="Picture 22"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24" name="Picture 23"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spTree>
    <p:extLst>
      <p:ext uri="{BB962C8B-B14F-4D97-AF65-F5344CB8AC3E}">
        <p14:creationId xmlns:p14="http://schemas.microsoft.com/office/powerpoint/2010/main" val="2848000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par>
                                <p:cTn id="16" presetID="1" presetClass="entr" presetSubtype="0" fill="hold" grpId="0" nodeType="withEffect">
                                  <p:stCondLst>
                                    <p:cond delay="0"/>
                                  </p:stCondLst>
                                  <p:childTnLst>
                                    <p:set>
                                      <p:cBhvr>
                                        <p:cTn id="17" dur="1" fill="hold">
                                          <p:stCondLst>
                                            <p:cond delay="0"/>
                                          </p:stCondLst>
                                        </p:cTn>
                                        <p:tgtEl>
                                          <p:spTgt spid="12"/>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fade">
                                      <p:cBhvr>
                                        <p:cTn id="22" dur="500"/>
                                        <p:tgtEl>
                                          <p:spTgt spid="10"/>
                                        </p:tgtEl>
                                      </p:cBhvr>
                                    </p:animEffect>
                                  </p:childTnLst>
                                </p:cTn>
                              </p:par>
                              <p:par>
                                <p:cTn id="23" presetID="1" presetClass="entr" presetSubtype="0" fill="hold" grpId="0" nodeType="with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childTnLst>
                                </p:cTn>
                              </p:par>
                              <p:par>
                                <p:cTn id="29" presetID="53" presetClass="entr" presetSubtype="16"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ppt_w</p:attrName>
                                        </p:attrNameLst>
                                      </p:cBhvr>
                                      <p:tavLst>
                                        <p:tav tm="0">
                                          <p:val>
                                            <p:fltVal val="0"/>
                                          </p:val>
                                        </p:tav>
                                        <p:tav tm="100000">
                                          <p:val>
                                            <p:strVal val="#ppt_w"/>
                                          </p:val>
                                        </p:tav>
                                      </p:tavLst>
                                    </p:anim>
                                    <p:anim calcmode="lin" valueType="num">
                                      <p:cBhvr>
                                        <p:cTn id="32" dur="500" fill="hold"/>
                                        <p:tgtEl>
                                          <p:spTgt spid="14"/>
                                        </p:tgtEl>
                                        <p:attrNameLst>
                                          <p:attrName>ppt_h</p:attrName>
                                        </p:attrNameLst>
                                      </p:cBhvr>
                                      <p:tavLst>
                                        <p:tav tm="0">
                                          <p:val>
                                            <p:fltVal val="0"/>
                                          </p:val>
                                        </p:tav>
                                        <p:tav tm="100000">
                                          <p:val>
                                            <p:strVal val="#ppt_h"/>
                                          </p:val>
                                        </p:tav>
                                      </p:tavLst>
                                    </p:anim>
                                    <p:animEffect transition="in" filter="fade">
                                      <p:cBhvr>
                                        <p:cTn id="33"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animBg="1"/>
      <p:bldP spid="12" grpId="0" animBg="1"/>
      <p:bldP spid="13" grpId="0" animBg="1"/>
      <p:bldP spid="16"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1" name="Group 10"/>
          <p:cNvGrpSpPr/>
          <p:nvPr/>
        </p:nvGrpSpPr>
        <p:grpSpPr>
          <a:xfrm>
            <a:off x="1219200" y="1066803"/>
            <a:ext cx="7467600" cy="1305684"/>
            <a:chOff x="1219200" y="266700"/>
            <a:chExt cx="7467600" cy="5981700"/>
          </a:xfrm>
          <a:solidFill>
            <a:srgbClr val="00B0F0">
              <a:alpha val="29000"/>
            </a:srgbClr>
          </a:solidFill>
        </p:grpSpPr>
        <p:sp>
          <p:nvSpPr>
            <p:cNvPr id="12" name="Rectangle 11"/>
            <p:cNvSpPr/>
            <p:nvPr/>
          </p:nvSpPr>
          <p:spPr>
            <a:xfrm>
              <a:off x="3733800" y="304800"/>
              <a:ext cx="30784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04800"/>
              <a:ext cx="133350"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04800"/>
              <a:ext cx="381001"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04800"/>
              <a:ext cx="24688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28575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0480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266700"/>
              <a:ext cx="106603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19200" y="304800"/>
              <a:ext cx="877824"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 name="Oval 34"/>
          <p:cNvSpPr/>
          <p:nvPr/>
        </p:nvSpPr>
        <p:spPr>
          <a:xfrm>
            <a:off x="4485320" y="46482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4485320" y="48006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Oval 36"/>
          <p:cNvSpPr/>
          <p:nvPr/>
        </p:nvSpPr>
        <p:spPr>
          <a:xfrm>
            <a:off x="4485320" y="49530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Group 27"/>
          <p:cNvGrpSpPr/>
          <p:nvPr/>
        </p:nvGrpSpPr>
        <p:grpSpPr>
          <a:xfrm>
            <a:off x="-228600" y="2614805"/>
            <a:ext cx="9448800" cy="615411"/>
            <a:chOff x="-228600" y="2157605"/>
            <a:chExt cx="9448800" cy="615411"/>
          </a:xfrm>
        </p:grpSpPr>
        <p:sp>
          <p:nvSpPr>
            <p:cNvPr id="22" name="TextBox 21"/>
            <p:cNvSpPr txBox="1"/>
            <p:nvPr/>
          </p:nvSpPr>
          <p:spPr>
            <a:xfrm rot="5400000">
              <a:off x="223539"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23" name="TextBox 122"/>
            <p:cNvSpPr txBox="1"/>
            <p:nvPr/>
          </p:nvSpPr>
          <p:spPr>
            <a:xfrm rot="5400000">
              <a:off x="1303192" y="1705467"/>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23" name="Straight Arrow Connector 22"/>
            <p:cNvCxnSpPr/>
            <p:nvPr/>
          </p:nvCxnSpPr>
          <p:spPr>
            <a:xfrm>
              <a:off x="938181"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rot="5400000">
              <a:off x="2454733"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dishwasher </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26" name="Straight Arrow Connector 125"/>
            <p:cNvCxnSpPr/>
            <p:nvPr/>
          </p:nvCxnSpPr>
          <p:spPr>
            <a:xfrm>
              <a:off x="200265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rot="5400000">
              <a:off x="3648686"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29" name="Straight Arrow Connector 128"/>
            <p:cNvCxnSpPr/>
            <p:nvPr/>
          </p:nvCxnSpPr>
          <p:spPr>
            <a:xfrm>
              <a:off x="322180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rot="5400000">
              <a:off x="4885770"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32" name="Straight Arrow Connector 131"/>
            <p:cNvCxnSpPr/>
            <p:nvPr/>
          </p:nvCxnSpPr>
          <p:spPr>
            <a:xfrm>
              <a:off x="451104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rot="5400000">
              <a:off x="6019884" y="1896799"/>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35" name="Straight Arrow Connector 134"/>
            <p:cNvCxnSpPr/>
            <p:nvPr/>
          </p:nvCxnSpPr>
          <p:spPr>
            <a:xfrm>
              <a:off x="569214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rot="5400000">
              <a:off x="7007495" y="1857866"/>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38" name="Straight Arrow Connector 137"/>
            <p:cNvCxnSpPr/>
            <p:nvPr/>
          </p:nvCxnSpPr>
          <p:spPr>
            <a:xfrm>
              <a:off x="672937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39" name="Straight Arrow Connector 138"/>
            <p:cNvCxnSpPr/>
            <p:nvPr/>
          </p:nvCxnSpPr>
          <p:spPr>
            <a:xfrm>
              <a:off x="7779103"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rot="5400000">
              <a:off x="8152651"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grpSp>
        <p:nvGrpSpPr>
          <p:cNvPr id="27" name="Group 26"/>
          <p:cNvGrpSpPr/>
          <p:nvPr/>
        </p:nvGrpSpPr>
        <p:grpSpPr>
          <a:xfrm>
            <a:off x="-228600" y="3371554"/>
            <a:ext cx="9350700" cy="615411"/>
            <a:chOff x="-228600" y="3118389"/>
            <a:chExt cx="9350700" cy="615411"/>
          </a:xfrm>
        </p:grpSpPr>
        <p:sp>
          <p:nvSpPr>
            <p:cNvPr id="142" name="TextBox 141"/>
            <p:cNvSpPr txBox="1"/>
            <p:nvPr/>
          </p:nvSpPr>
          <p:spPr>
            <a:xfrm rot="5400000">
              <a:off x="223539"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43" name="TextBox 142"/>
            <p:cNvSpPr txBox="1"/>
            <p:nvPr/>
          </p:nvSpPr>
          <p:spPr>
            <a:xfrm rot="5400000">
              <a:off x="1303192" y="26662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144" name="Straight Arrow Connector 143"/>
            <p:cNvCxnSpPr/>
            <p:nvPr/>
          </p:nvCxnSpPr>
          <p:spPr>
            <a:xfrm>
              <a:off x="938181"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rot="5400000">
              <a:off x="2454733"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46" name="Straight Arrow Connector 145"/>
            <p:cNvCxnSpPr/>
            <p:nvPr/>
          </p:nvCxnSpPr>
          <p:spPr>
            <a:xfrm>
              <a:off x="200265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rot="5400000">
              <a:off x="3648686"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48" name="Straight Arrow Connector 147"/>
            <p:cNvCxnSpPr/>
            <p:nvPr/>
          </p:nvCxnSpPr>
          <p:spPr>
            <a:xfrm>
              <a:off x="322180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9" name="TextBox 148"/>
            <p:cNvSpPr txBox="1"/>
            <p:nvPr/>
          </p:nvSpPr>
          <p:spPr>
            <a:xfrm rot="5400000">
              <a:off x="4885770"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a:t>
              </a:r>
            </a:p>
            <a:p>
              <a:pPr algn="ctr"/>
              <a:r>
                <a:rPr lang="en-US" sz="1400" dirty="0" smtClean="0">
                  <a:solidFill>
                    <a:schemeClr val="bg1"/>
                  </a:solidFill>
                  <a:latin typeface="Segoe Condensed" pitchFamily="34" charset="0"/>
                </a:rPr>
                <a:t>cold close</a:t>
              </a:r>
              <a:endParaRPr lang="en-US" b="1" dirty="0">
                <a:solidFill>
                  <a:schemeClr val="bg1"/>
                </a:solidFill>
                <a:latin typeface="Segoe Condensed" pitchFamily="34" charset="0"/>
              </a:endParaRPr>
            </a:p>
          </p:txBody>
        </p:sp>
        <p:cxnSp>
          <p:nvCxnSpPr>
            <p:cNvPr id="150" name="Straight Arrow Connector 149"/>
            <p:cNvCxnSpPr/>
            <p:nvPr/>
          </p:nvCxnSpPr>
          <p:spPr>
            <a:xfrm>
              <a:off x="45110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rot="5400000">
              <a:off x="6019884" y="28575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52" name="Straight Arrow Connector 151"/>
            <p:cNvCxnSpPr/>
            <p:nvPr/>
          </p:nvCxnSpPr>
          <p:spPr>
            <a:xfrm>
              <a:off x="56921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rot="5400000">
              <a:off x="7007495" y="28186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54" name="Straight Arrow Connector 153"/>
            <p:cNvCxnSpPr/>
            <p:nvPr/>
          </p:nvCxnSpPr>
          <p:spPr>
            <a:xfrm>
              <a:off x="672937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5" name="Straight Arrow Connector 154"/>
            <p:cNvCxnSpPr/>
            <p:nvPr/>
          </p:nvCxnSpPr>
          <p:spPr>
            <a:xfrm>
              <a:off x="777240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Box 155"/>
            <p:cNvSpPr txBox="1"/>
            <p:nvPr/>
          </p:nvSpPr>
          <p:spPr>
            <a:xfrm rot="5400000">
              <a:off x="8152651" y="2764349"/>
              <a:ext cx="615410" cy="1323489"/>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grpSp>
        <p:nvGrpSpPr>
          <p:cNvPr id="26" name="Group 25"/>
          <p:cNvGrpSpPr/>
          <p:nvPr/>
        </p:nvGrpSpPr>
        <p:grpSpPr>
          <a:xfrm>
            <a:off x="-228600" y="419868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79"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term(iii): </a:t>
            </a:r>
            <a:r>
              <a:rPr lang="en-US" sz="4800" dirty="0" smtClean="0">
                <a:solidFill>
                  <a:schemeClr val="bg1"/>
                </a:solidFill>
                <a:latin typeface="Segoe UI Light" pitchFamily="34" charset="0"/>
                <a:ea typeface="Segoe UI" pitchFamily="34" charset="0"/>
                <a:cs typeface="Segoe UI" pitchFamily="34" charset="0"/>
              </a:rPr>
              <a:t>grammar</a:t>
            </a:r>
            <a:endParaRPr lang="en-US" sz="4800" dirty="0">
              <a:solidFill>
                <a:schemeClr val="bg1"/>
              </a:solidFill>
              <a:latin typeface="Segoe UI Light" pitchFamily="34" charset="0"/>
              <a:ea typeface="Segoe UI" pitchFamily="34" charset="0"/>
              <a:cs typeface="Segoe UI" pitchFamily="34" charset="0"/>
            </a:endParaRPr>
          </a:p>
        </p:txBody>
      </p:sp>
      <p:sp>
        <p:nvSpPr>
          <p:cNvPr id="24" name="Oval 23"/>
          <p:cNvSpPr/>
          <p:nvPr/>
        </p:nvSpPr>
        <p:spPr>
          <a:xfrm>
            <a:off x="1075341" y="2614806"/>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Oval 81"/>
          <p:cNvSpPr/>
          <p:nvPr/>
        </p:nvSpPr>
        <p:spPr>
          <a:xfrm>
            <a:off x="2270916" y="2614805"/>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Oval 82"/>
          <p:cNvSpPr/>
          <p:nvPr/>
        </p:nvSpPr>
        <p:spPr>
          <a:xfrm>
            <a:off x="3429000" y="2596770"/>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Oval 83"/>
          <p:cNvSpPr/>
          <p:nvPr/>
        </p:nvSpPr>
        <p:spPr>
          <a:xfrm>
            <a:off x="7878520" y="2594500"/>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TextBox 79"/>
          <p:cNvSpPr txBox="1"/>
          <p:nvPr/>
        </p:nvSpPr>
        <p:spPr>
          <a:xfrm>
            <a:off x="4298155" y="2362200"/>
            <a:ext cx="1848612" cy="400110"/>
          </a:xfrm>
          <a:prstGeom prst="rect">
            <a:avLst/>
          </a:prstGeom>
          <a:noFill/>
        </p:spPr>
        <p:txBody>
          <a:bodyPr wrap="square" rtlCol="0">
            <a:spAutoFit/>
          </a:bodyPr>
          <a:lstStyle/>
          <a:p>
            <a:pPr algn="ctr"/>
            <a:r>
              <a:rPr lang="en-US" sz="2000" dirty="0" smtClean="0">
                <a:solidFill>
                  <a:srgbClr val="FF0000"/>
                </a:solidFill>
                <a:latin typeface="Segoe UI Light" pitchFamily="34" charset="0"/>
              </a:rPr>
              <a:t>sequence 1</a:t>
            </a:r>
          </a:p>
        </p:txBody>
      </p:sp>
      <p:sp>
        <p:nvSpPr>
          <p:cNvPr id="81" name="TextBox 80"/>
          <p:cNvSpPr txBox="1"/>
          <p:nvPr/>
        </p:nvSpPr>
        <p:spPr>
          <a:xfrm>
            <a:off x="4298155" y="3124200"/>
            <a:ext cx="1848612" cy="400110"/>
          </a:xfrm>
          <a:prstGeom prst="rect">
            <a:avLst/>
          </a:prstGeom>
          <a:noFill/>
        </p:spPr>
        <p:txBody>
          <a:bodyPr wrap="square" rtlCol="0">
            <a:spAutoFit/>
          </a:bodyPr>
          <a:lstStyle/>
          <a:p>
            <a:pPr algn="ctr"/>
            <a:r>
              <a:rPr lang="en-US" sz="2000" dirty="0" smtClean="0">
                <a:solidFill>
                  <a:srgbClr val="FFFF00"/>
                </a:solidFill>
                <a:latin typeface="Segoe UI Light" pitchFamily="34" charset="0"/>
              </a:rPr>
              <a:t>sequence 2</a:t>
            </a:r>
          </a:p>
        </p:txBody>
      </p:sp>
      <p:sp>
        <p:nvSpPr>
          <p:cNvPr id="85" name="TextBox 84"/>
          <p:cNvSpPr txBox="1"/>
          <p:nvPr/>
        </p:nvSpPr>
        <p:spPr>
          <a:xfrm>
            <a:off x="4298155" y="3962400"/>
            <a:ext cx="1848612" cy="400110"/>
          </a:xfrm>
          <a:prstGeom prst="rect">
            <a:avLst/>
          </a:prstGeom>
          <a:noFill/>
        </p:spPr>
        <p:txBody>
          <a:bodyPr wrap="square" rtlCol="0">
            <a:spAutoFit/>
          </a:bodyPr>
          <a:lstStyle/>
          <a:p>
            <a:pPr algn="ctr"/>
            <a:r>
              <a:rPr lang="en-US" sz="2000" dirty="0" smtClean="0">
                <a:solidFill>
                  <a:srgbClr val="92D050"/>
                </a:solidFill>
                <a:latin typeface="Segoe UI Light" pitchFamily="34" charset="0"/>
              </a:rPr>
              <a:t>sequence 3</a:t>
            </a:r>
          </a:p>
        </p:txBody>
      </p:sp>
      <p:grpSp>
        <p:nvGrpSpPr>
          <p:cNvPr id="86" name="Group 85"/>
          <p:cNvGrpSpPr/>
          <p:nvPr/>
        </p:nvGrpSpPr>
        <p:grpSpPr>
          <a:xfrm>
            <a:off x="134733" y="4876800"/>
            <a:ext cx="5885067" cy="1905000"/>
            <a:chOff x="134733" y="4876800"/>
            <a:chExt cx="5885067" cy="1905000"/>
          </a:xfrm>
        </p:grpSpPr>
        <p:pic>
          <p:nvPicPr>
            <p:cNvPr id="87" name="Picture 86"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88" name="Picture 87"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89" name="Picture 88"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spTree>
    <p:extLst>
      <p:ext uri="{BB962C8B-B14F-4D97-AF65-F5344CB8AC3E}">
        <p14:creationId xmlns:p14="http://schemas.microsoft.com/office/powerpoint/2010/main" val="456626250"/>
      </p:ext>
    </p:extLst>
  </p:cSld>
  <p:clrMapOvr>
    <a:masterClrMapping/>
  </p:clrMapOvr>
  <mc:AlternateContent xmlns:mc="http://schemas.openxmlformats.org/markup-compatibility/2006" xmlns:p14="http://schemas.microsoft.com/office/powerpoint/2010/main">
    <mc:Choice Requires="p14">
      <p:transition spd="med" p14:dur="700" advClick="0" advTm="2000">
        <p:fade/>
      </p:transition>
    </mc:Choice>
    <mc:Fallback xmlns="">
      <p:transition xmlns:p14="http://schemas.microsoft.com/office/powerpoint/2010/main" spd="med" advClick="0" advTm="2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p:cTn id="7" dur="250" fill="hold"/>
                                        <p:tgtEl>
                                          <p:spTgt spid="24"/>
                                        </p:tgtEl>
                                        <p:attrNameLst>
                                          <p:attrName>ppt_w</p:attrName>
                                        </p:attrNameLst>
                                      </p:cBhvr>
                                      <p:tavLst>
                                        <p:tav tm="0">
                                          <p:val>
                                            <p:fltVal val="0"/>
                                          </p:val>
                                        </p:tav>
                                        <p:tav tm="100000">
                                          <p:val>
                                            <p:strVal val="#ppt_w"/>
                                          </p:val>
                                        </p:tav>
                                      </p:tavLst>
                                    </p:anim>
                                    <p:anim calcmode="lin" valueType="num">
                                      <p:cBhvr>
                                        <p:cTn id="8" dur="250" fill="hold"/>
                                        <p:tgtEl>
                                          <p:spTgt spid="24"/>
                                        </p:tgtEl>
                                        <p:attrNameLst>
                                          <p:attrName>ppt_h</p:attrName>
                                        </p:attrNameLst>
                                      </p:cBhvr>
                                      <p:tavLst>
                                        <p:tav tm="0">
                                          <p:val>
                                            <p:fltVal val="0"/>
                                          </p:val>
                                        </p:tav>
                                        <p:tav tm="100000">
                                          <p:val>
                                            <p:strVal val="#ppt_h"/>
                                          </p:val>
                                        </p:tav>
                                      </p:tavLst>
                                    </p:anim>
                                    <p:anim calcmode="lin" valueType="num">
                                      <p:cBhvr>
                                        <p:cTn id="9" dur="250" fill="hold"/>
                                        <p:tgtEl>
                                          <p:spTgt spid="24"/>
                                        </p:tgtEl>
                                        <p:attrNameLst>
                                          <p:attrName>style.rotation</p:attrName>
                                        </p:attrNameLst>
                                      </p:cBhvr>
                                      <p:tavLst>
                                        <p:tav tm="0">
                                          <p:val>
                                            <p:fltVal val="90"/>
                                          </p:val>
                                        </p:tav>
                                        <p:tav tm="100000">
                                          <p:val>
                                            <p:fltVal val="0"/>
                                          </p:val>
                                        </p:tav>
                                      </p:tavLst>
                                    </p:anim>
                                    <p:animEffect transition="in" filter="fade">
                                      <p:cBhvr>
                                        <p:cTn id="10" dur="250"/>
                                        <p:tgtEl>
                                          <p:spTgt spid="24"/>
                                        </p:tgtEl>
                                      </p:cBhvr>
                                    </p:animEffect>
                                  </p:childTnLst>
                                </p:cTn>
                              </p:par>
                            </p:childTnLst>
                          </p:cTn>
                        </p:par>
                        <p:par>
                          <p:cTn id="11" fill="hold">
                            <p:stCondLst>
                              <p:cond delay="250"/>
                            </p:stCondLst>
                            <p:childTnLst>
                              <p:par>
                                <p:cTn id="12" presetID="31" presetClass="entr" presetSubtype="0" fill="hold" grpId="0" nodeType="afterEffect">
                                  <p:stCondLst>
                                    <p:cond delay="0"/>
                                  </p:stCondLst>
                                  <p:childTnLst>
                                    <p:set>
                                      <p:cBhvr>
                                        <p:cTn id="13" dur="1" fill="hold">
                                          <p:stCondLst>
                                            <p:cond delay="0"/>
                                          </p:stCondLst>
                                        </p:cTn>
                                        <p:tgtEl>
                                          <p:spTgt spid="82"/>
                                        </p:tgtEl>
                                        <p:attrNameLst>
                                          <p:attrName>style.visibility</p:attrName>
                                        </p:attrNameLst>
                                      </p:cBhvr>
                                      <p:to>
                                        <p:strVal val="visible"/>
                                      </p:to>
                                    </p:set>
                                    <p:anim calcmode="lin" valueType="num">
                                      <p:cBhvr>
                                        <p:cTn id="14" dur="250" fill="hold"/>
                                        <p:tgtEl>
                                          <p:spTgt spid="82"/>
                                        </p:tgtEl>
                                        <p:attrNameLst>
                                          <p:attrName>ppt_w</p:attrName>
                                        </p:attrNameLst>
                                      </p:cBhvr>
                                      <p:tavLst>
                                        <p:tav tm="0">
                                          <p:val>
                                            <p:fltVal val="0"/>
                                          </p:val>
                                        </p:tav>
                                        <p:tav tm="100000">
                                          <p:val>
                                            <p:strVal val="#ppt_w"/>
                                          </p:val>
                                        </p:tav>
                                      </p:tavLst>
                                    </p:anim>
                                    <p:anim calcmode="lin" valueType="num">
                                      <p:cBhvr>
                                        <p:cTn id="15" dur="250" fill="hold"/>
                                        <p:tgtEl>
                                          <p:spTgt spid="82"/>
                                        </p:tgtEl>
                                        <p:attrNameLst>
                                          <p:attrName>ppt_h</p:attrName>
                                        </p:attrNameLst>
                                      </p:cBhvr>
                                      <p:tavLst>
                                        <p:tav tm="0">
                                          <p:val>
                                            <p:fltVal val="0"/>
                                          </p:val>
                                        </p:tav>
                                        <p:tav tm="100000">
                                          <p:val>
                                            <p:strVal val="#ppt_h"/>
                                          </p:val>
                                        </p:tav>
                                      </p:tavLst>
                                    </p:anim>
                                    <p:anim calcmode="lin" valueType="num">
                                      <p:cBhvr>
                                        <p:cTn id="16" dur="250" fill="hold"/>
                                        <p:tgtEl>
                                          <p:spTgt spid="82"/>
                                        </p:tgtEl>
                                        <p:attrNameLst>
                                          <p:attrName>style.rotation</p:attrName>
                                        </p:attrNameLst>
                                      </p:cBhvr>
                                      <p:tavLst>
                                        <p:tav tm="0">
                                          <p:val>
                                            <p:fltVal val="90"/>
                                          </p:val>
                                        </p:tav>
                                        <p:tav tm="100000">
                                          <p:val>
                                            <p:fltVal val="0"/>
                                          </p:val>
                                        </p:tav>
                                      </p:tavLst>
                                    </p:anim>
                                    <p:animEffect transition="in" filter="fade">
                                      <p:cBhvr>
                                        <p:cTn id="17" dur="250"/>
                                        <p:tgtEl>
                                          <p:spTgt spid="82"/>
                                        </p:tgtEl>
                                      </p:cBhvr>
                                    </p:animEffect>
                                  </p:childTnLst>
                                </p:cTn>
                              </p:par>
                            </p:childTnLst>
                          </p:cTn>
                        </p:par>
                        <p:par>
                          <p:cTn id="18" fill="hold">
                            <p:stCondLst>
                              <p:cond delay="500"/>
                            </p:stCondLst>
                            <p:childTnLst>
                              <p:par>
                                <p:cTn id="19" presetID="31" presetClass="entr" presetSubtype="0" fill="hold" grpId="0" nodeType="afterEffect">
                                  <p:stCondLst>
                                    <p:cond delay="0"/>
                                  </p:stCondLst>
                                  <p:childTnLst>
                                    <p:set>
                                      <p:cBhvr>
                                        <p:cTn id="20" dur="1" fill="hold">
                                          <p:stCondLst>
                                            <p:cond delay="0"/>
                                          </p:stCondLst>
                                        </p:cTn>
                                        <p:tgtEl>
                                          <p:spTgt spid="83"/>
                                        </p:tgtEl>
                                        <p:attrNameLst>
                                          <p:attrName>style.visibility</p:attrName>
                                        </p:attrNameLst>
                                      </p:cBhvr>
                                      <p:to>
                                        <p:strVal val="visible"/>
                                      </p:to>
                                    </p:set>
                                    <p:anim calcmode="lin" valueType="num">
                                      <p:cBhvr>
                                        <p:cTn id="21" dur="250" fill="hold"/>
                                        <p:tgtEl>
                                          <p:spTgt spid="83"/>
                                        </p:tgtEl>
                                        <p:attrNameLst>
                                          <p:attrName>ppt_w</p:attrName>
                                        </p:attrNameLst>
                                      </p:cBhvr>
                                      <p:tavLst>
                                        <p:tav tm="0">
                                          <p:val>
                                            <p:fltVal val="0"/>
                                          </p:val>
                                        </p:tav>
                                        <p:tav tm="100000">
                                          <p:val>
                                            <p:strVal val="#ppt_w"/>
                                          </p:val>
                                        </p:tav>
                                      </p:tavLst>
                                    </p:anim>
                                    <p:anim calcmode="lin" valueType="num">
                                      <p:cBhvr>
                                        <p:cTn id="22" dur="250" fill="hold"/>
                                        <p:tgtEl>
                                          <p:spTgt spid="83"/>
                                        </p:tgtEl>
                                        <p:attrNameLst>
                                          <p:attrName>ppt_h</p:attrName>
                                        </p:attrNameLst>
                                      </p:cBhvr>
                                      <p:tavLst>
                                        <p:tav tm="0">
                                          <p:val>
                                            <p:fltVal val="0"/>
                                          </p:val>
                                        </p:tav>
                                        <p:tav tm="100000">
                                          <p:val>
                                            <p:strVal val="#ppt_h"/>
                                          </p:val>
                                        </p:tav>
                                      </p:tavLst>
                                    </p:anim>
                                    <p:anim calcmode="lin" valueType="num">
                                      <p:cBhvr>
                                        <p:cTn id="23" dur="250" fill="hold"/>
                                        <p:tgtEl>
                                          <p:spTgt spid="83"/>
                                        </p:tgtEl>
                                        <p:attrNameLst>
                                          <p:attrName>style.rotation</p:attrName>
                                        </p:attrNameLst>
                                      </p:cBhvr>
                                      <p:tavLst>
                                        <p:tav tm="0">
                                          <p:val>
                                            <p:fltVal val="90"/>
                                          </p:val>
                                        </p:tav>
                                        <p:tav tm="100000">
                                          <p:val>
                                            <p:fltVal val="0"/>
                                          </p:val>
                                        </p:tav>
                                      </p:tavLst>
                                    </p:anim>
                                    <p:animEffect transition="in" filter="fade">
                                      <p:cBhvr>
                                        <p:cTn id="24" dur="250"/>
                                        <p:tgtEl>
                                          <p:spTgt spid="83"/>
                                        </p:tgtEl>
                                      </p:cBhvr>
                                    </p:animEffect>
                                  </p:childTnLst>
                                </p:cTn>
                              </p:par>
                            </p:childTnLst>
                          </p:cTn>
                        </p:par>
                        <p:par>
                          <p:cTn id="25" fill="hold">
                            <p:stCondLst>
                              <p:cond delay="750"/>
                            </p:stCondLst>
                            <p:childTnLst>
                              <p:par>
                                <p:cTn id="26" presetID="31" presetClass="entr" presetSubtype="0" fill="hold" grpId="0" nodeType="afterEffect">
                                  <p:stCondLst>
                                    <p:cond delay="0"/>
                                  </p:stCondLst>
                                  <p:childTnLst>
                                    <p:set>
                                      <p:cBhvr>
                                        <p:cTn id="27" dur="1" fill="hold">
                                          <p:stCondLst>
                                            <p:cond delay="0"/>
                                          </p:stCondLst>
                                        </p:cTn>
                                        <p:tgtEl>
                                          <p:spTgt spid="84"/>
                                        </p:tgtEl>
                                        <p:attrNameLst>
                                          <p:attrName>style.visibility</p:attrName>
                                        </p:attrNameLst>
                                      </p:cBhvr>
                                      <p:to>
                                        <p:strVal val="visible"/>
                                      </p:to>
                                    </p:set>
                                    <p:anim calcmode="lin" valueType="num">
                                      <p:cBhvr>
                                        <p:cTn id="28" dur="250" fill="hold"/>
                                        <p:tgtEl>
                                          <p:spTgt spid="84"/>
                                        </p:tgtEl>
                                        <p:attrNameLst>
                                          <p:attrName>ppt_w</p:attrName>
                                        </p:attrNameLst>
                                      </p:cBhvr>
                                      <p:tavLst>
                                        <p:tav tm="0">
                                          <p:val>
                                            <p:fltVal val="0"/>
                                          </p:val>
                                        </p:tav>
                                        <p:tav tm="100000">
                                          <p:val>
                                            <p:strVal val="#ppt_w"/>
                                          </p:val>
                                        </p:tav>
                                      </p:tavLst>
                                    </p:anim>
                                    <p:anim calcmode="lin" valueType="num">
                                      <p:cBhvr>
                                        <p:cTn id="29" dur="250" fill="hold"/>
                                        <p:tgtEl>
                                          <p:spTgt spid="84"/>
                                        </p:tgtEl>
                                        <p:attrNameLst>
                                          <p:attrName>ppt_h</p:attrName>
                                        </p:attrNameLst>
                                      </p:cBhvr>
                                      <p:tavLst>
                                        <p:tav tm="0">
                                          <p:val>
                                            <p:fltVal val="0"/>
                                          </p:val>
                                        </p:tav>
                                        <p:tav tm="100000">
                                          <p:val>
                                            <p:strVal val="#ppt_h"/>
                                          </p:val>
                                        </p:tav>
                                      </p:tavLst>
                                    </p:anim>
                                    <p:anim calcmode="lin" valueType="num">
                                      <p:cBhvr>
                                        <p:cTn id="30" dur="250" fill="hold"/>
                                        <p:tgtEl>
                                          <p:spTgt spid="84"/>
                                        </p:tgtEl>
                                        <p:attrNameLst>
                                          <p:attrName>style.rotation</p:attrName>
                                        </p:attrNameLst>
                                      </p:cBhvr>
                                      <p:tavLst>
                                        <p:tav tm="0">
                                          <p:val>
                                            <p:fltVal val="90"/>
                                          </p:val>
                                        </p:tav>
                                        <p:tav tm="100000">
                                          <p:val>
                                            <p:fltVal val="0"/>
                                          </p:val>
                                        </p:tav>
                                      </p:tavLst>
                                    </p:anim>
                                    <p:animEffect transition="in" filter="fade">
                                      <p:cBhvr>
                                        <p:cTn id="31" dur="250"/>
                                        <p:tgtEl>
                                          <p:spTgt spid="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82" grpId="0" animBg="1"/>
      <p:bldP spid="83" grpId="0" animBg="1"/>
      <p:bldP spid="84"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1" name="Group 10"/>
          <p:cNvGrpSpPr/>
          <p:nvPr/>
        </p:nvGrpSpPr>
        <p:grpSpPr>
          <a:xfrm>
            <a:off x="1219200" y="1066803"/>
            <a:ext cx="7467600" cy="1305684"/>
            <a:chOff x="1219200" y="266700"/>
            <a:chExt cx="7467600" cy="5981700"/>
          </a:xfrm>
          <a:solidFill>
            <a:srgbClr val="00B0F0">
              <a:alpha val="29000"/>
            </a:srgbClr>
          </a:solidFill>
        </p:grpSpPr>
        <p:sp>
          <p:nvSpPr>
            <p:cNvPr id="12" name="Rectangle 11"/>
            <p:cNvSpPr/>
            <p:nvPr/>
          </p:nvSpPr>
          <p:spPr>
            <a:xfrm>
              <a:off x="3733800" y="304800"/>
              <a:ext cx="30784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04800"/>
              <a:ext cx="133350"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04800"/>
              <a:ext cx="381001"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04800"/>
              <a:ext cx="24688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28575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0480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266700"/>
              <a:ext cx="106603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19200" y="304800"/>
              <a:ext cx="877824"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 name="Oval 34"/>
          <p:cNvSpPr/>
          <p:nvPr/>
        </p:nvSpPr>
        <p:spPr>
          <a:xfrm>
            <a:off x="4485320" y="46482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p:cNvSpPr/>
          <p:nvPr/>
        </p:nvSpPr>
        <p:spPr>
          <a:xfrm>
            <a:off x="4485320" y="4800600"/>
            <a:ext cx="91440" cy="9144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Group 26"/>
          <p:cNvGrpSpPr/>
          <p:nvPr/>
        </p:nvGrpSpPr>
        <p:grpSpPr>
          <a:xfrm>
            <a:off x="-228600" y="3371554"/>
            <a:ext cx="9350700" cy="615411"/>
            <a:chOff x="-228600" y="3118389"/>
            <a:chExt cx="9350700" cy="615411"/>
          </a:xfrm>
        </p:grpSpPr>
        <p:sp>
          <p:nvSpPr>
            <p:cNvPr id="142" name="TextBox 141"/>
            <p:cNvSpPr txBox="1"/>
            <p:nvPr/>
          </p:nvSpPr>
          <p:spPr>
            <a:xfrm rot="5400000">
              <a:off x="223539"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43" name="TextBox 142"/>
            <p:cNvSpPr txBox="1"/>
            <p:nvPr/>
          </p:nvSpPr>
          <p:spPr>
            <a:xfrm rot="5400000">
              <a:off x="1303192" y="26662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144" name="Straight Arrow Connector 143"/>
            <p:cNvCxnSpPr/>
            <p:nvPr/>
          </p:nvCxnSpPr>
          <p:spPr>
            <a:xfrm>
              <a:off x="938181"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rot="5400000">
              <a:off x="2454733"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46" name="Straight Arrow Connector 145"/>
            <p:cNvCxnSpPr/>
            <p:nvPr/>
          </p:nvCxnSpPr>
          <p:spPr>
            <a:xfrm>
              <a:off x="200265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rot="5400000">
              <a:off x="3648686"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48" name="Straight Arrow Connector 147"/>
            <p:cNvCxnSpPr/>
            <p:nvPr/>
          </p:nvCxnSpPr>
          <p:spPr>
            <a:xfrm>
              <a:off x="322180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9" name="TextBox 148"/>
            <p:cNvSpPr txBox="1"/>
            <p:nvPr/>
          </p:nvSpPr>
          <p:spPr>
            <a:xfrm rot="5400000">
              <a:off x="4885770"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a:t>
              </a:r>
            </a:p>
            <a:p>
              <a:pPr algn="ctr"/>
              <a:r>
                <a:rPr lang="en-US" sz="1400" dirty="0" smtClean="0">
                  <a:solidFill>
                    <a:schemeClr val="bg1"/>
                  </a:solidFill>
                  <a:latin typeface="Segoe Condensed" pitchFamily="34" charset="0"/>
                </a:rPr>
                <a:t>cold close</a:t>
              </a:r>
              <a:endParaRPr lang="en-US" b="1" dirty="0">
                <a:solidFill>
                  <a:schemeClr val="bg1"/>
                </a:solidFill>
                <a:latin typeface="Segoe Condensed" pitchFamily="34" charset="0"/>
              </a:endParaRPr>
            </a:p>
          </p:txBody>
        </p:sp>
        <p:cxnSp>
          <p:nvCxnSpPr>
            <p:cNvPr id="150" name="Straight Arrow Connector 149"/>
            <p:cNvCxnSpPr/>
            <p:nvPr/>
          </p:nvCxnSpPr>
          <p:spPr>
            <a:xfrm>
              <a:off x="45110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rot="5400000">
              <a:off x="6019884" y="28575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52" name="Straight Arrow Connector 151"/>
            <p:cNvCxnSpPr/>
            <p:nvPr/>
          </p:nvCxnSpPr>
          <p:spPr>
            <a:xfrm>
              <a:off x="56921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rot="5400000">
              <a:off x="7007495" y="28186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54" name="Straight Arrow Connector 153"/>
            <p:cNvCxnSpPr/>
            <p:nvPr/>
          </p:nvCxnSpPr>
          <p:spPr>
            <a:xfrm>
              <a:off x="672937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5" name="Straight Arrow Connector 154"/>
            <p:cNvCxnSpPr/>
            <p:nvPr/>
          </p:nvCxnSpPr>
          <p:spPr>
            <a:xfrm>
              <a:off x="777240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Box 155"/>
            <p:cNvSpPr txBox="1"/>
            <p:nvPr/>
          </p:nvSpPr>
          <p:spPr>
            <a:xfrm rot="5400000">
              <a:off x="8152651" y="2764349"/>
              <a:ext cx="615410" cy="1323489"/>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grpSp>
        <p:nvGrpSpPr>
          <p:cNvPr id="26" name="Group 25"/>
          <p:cNvGrpSpPr/>
          <p:nvPr/>
        </p:nvGrpSpPr>
        <p:grpSpPr>
          <a:xfrm>
            <a:off x="-228600" y="419868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79"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term(iii): </a:t>
            </a:r>
            <a:r>
              <a:rPr lang="en-US" sz="4800" dirty="0" smtClean="0">
                <a:solidFill>
                  <a:schemeClr val="bg1"/>
                </a:solidFill>
                <a:latin typeface="Segoe UI Light" pitchFamily="34" charset="0"/>
                <a:ea typeface="Segoe UI" pitchFamily="34" charset="0"/>
                <a:cs typeface="Segoe UI" pitchFamily="34" charset="0"/>
              </a:rPr>
              <a:t>grammar</a:t>
            </a:r>
            <a:endParaRPr lang="en-US" sz="4800" dirty="0">
              <a:solidFill>
                <a:schemeClr val="bg1"/>
              </a:solidFill>
              <a:latin typeface="Segoe UI Light" pitchFamily="34" charset="0"/>
              <a:ea typeface="Segoe UI" pitchFamily="34" charset="0"/>
              <a:cs typeface="Segoe UI" pitchFamily="34" charset="0"/>
            </a:endParaRPr>
          </a:p>
        </p:txBody>
      </p:sp>
      <p:grpSp>
        <p:nvGrpSpPr>
          <p:cNvPr id="20" name="Group 19"/>
          <p:cNvGrpSpPr/>
          <p:nvPr/>
        </p:nvGrpSpPr>
        <p:grpSpPr>
          <a:xfrm>
            <a:off x="-228600" y="2594500"/>
            <a:ext cx="9448800" cy="635716"/>
            <a:chOff x="-228600" y="2594500"/>
            <a:chExt cx="9448800" cy="635716"/>
          </a:xfrm>
        </p:grpSpPr>
        <p:grpSp>
          <p:nvGrpSpPr>
            <p:cNvPr id="28" name="Group 27"/>
            <p:cNvGrpSpPr/>
            <p:nvPr/>
          </p:nvGrpSpPr>
          <p:grpSpPr>
            <a:xfrm>
              <a:off x="-228600" y="2614805"/>
              <a:ext cx="9448800" cy="615411"/>
              <a:chOff x="-228600" y="2157605"/>
              <a:chExt cx="9448800" cy="615411"/>
            </a:xfrm>
          </p:grpSpPr>
          <p:sp>
            <p:nvSpPr>
              <p:cNvPr id="22" name="TextBox 21"/>
              <p:cNvSpPr txBox="1"/>
              <p:nvPr/>
            </p:nvSpPr>
            <p:spPr>
              <a:xfrm rot="5400000">
                <a:off x="223539"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23" name="TextBox 122"/>
              <p:cNvSpPr txBox="1"/>
              <p:nvPr/>
            </p:nvSpPr>
            <p:spPr>
              <a:xfrm rot="5400000">
                <a:off x="1303192" y="1705467"/>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23" name="Straight Arrow Connector 22"/>
              <p:cNvCxnSpPr/>
              <p:nvPr/>
            </p:nvCxnSpPr>
            <p:spPr>
              <a:xfrm>
                <a:off x="938181"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rot="5400000">
                <a:off x="2454733"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dishwasher </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26" name="Straight Arrow Connector 125"/>
              <p:cNvCxnSpPr/>
              <p:nvPr/>
            </p:nvCxnSpPr>
            <p:spPr>
              <a:xfrm>
                <a:off x="200265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rot="5400000">
                <a:off x="3648686"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29" name="Straight Arrow Connector 128"/>
              <p:cNvCxnSpPr/>
              <p:nvPr/>
            </p:nvCxnSpPr>
            <p:spPr>
              <a:xfrm>
                <a:off x="322180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rot="5400000">
                <a:off x="4885770"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32" name="Straight Arrow Connector 131"/>
              <p:cNvCxnSpPr/>
              <p:nvPr/>
            </p:nvCxnSpPr>
            <p:spPr>
              <a:xfrm>
                <a:off x="451104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rot="5400000">
                <a:off x="6019884" y="1896799"/>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35" name="Straight Arrow Connector 134"/>
              <p:cNvCxnSpPr/>
              <p:nvPr/>
            </p:nvCxnSpPr>
            <p:spPr>
              <a:xfrm>
                <a:off x="5692140"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rot="5400000">
                <a:off x="7007495" y="1857866"/>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38" name="Straight Arrow Connector 137"/>
              <p:cNvCxnSpPr/>
              <p:nvPr/>
            </p:nvCxnSpPr>
            <p:spPr>
              <a:xfrm>
                <a:off x="672937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39" name="Straight Arrow Connector 138"/>
              <p:cNvCxnSpPr/>
              <p:nvPr/>
            </p:nvCxnSpPr>
            <p:spPr>
              <a:xfrm>
                <a:off x="7779103"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rot="5400000">
                <a:off x="8152651"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sp>
          <p:nvSpPr>
            <p:cNvPr id="24" name="Oval 23"/>
            <p:cNvSpPr/>
            <p:nvPr/>
          </p:nvSpPr>
          <p:spPr>
            <a:xfrm>
              <a:off x="1075341" y="2614806"/>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Oval 81"/>
            <p:cNvSpPr/>
            <p:nvPr/>
          </p:nvSpPr>
          <p:spPr>
            <a:xfrm>
              <a:off x="2270916" y="2614805"/>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Oval 82"/>
            <p:cNvSpPr/>
            <p:nvPr/>
          </p:nvSpPr>
          <p:spPr>
            <a:xfrm>
              <a:off x="3429000" y="2596770"/>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Oval 83"/>
            <p:cNvSpPr/>
            <p:nvPr/>
          </p:nvSpPr>
          <p:spPr>
            <a:xfrm>
              <a:off x="7878520" y="2594500"/>
              <a:ext cx="1163671" cy="615409"/>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1" name="Group 80"/>
          <p:cNvGrpSpPr/>
          <p:nvPr/>
        </p:nvGrpSpPr>
        <p:grpSpPr>
          <a:xfrm>
            <a:off x="134733" y="4876800"/>
            <a:ext cx="5885067" cy="1905000"/>
            <a:chOff x="134733" y="4876800"/>
            <a:chExt cx="5885067" cy="1905000"/>
          </a:xfrm>
        </p:grpSpPr>
        <p:pic>
          <p:nvPicPr>
            <p:cNvPr id="85" name="Picture 84"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86" name="Picture 85"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87" name="Picture 86"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spTree>
    <p:extLst>
      <p:ext uri="{BB962C8B-B14F-4D97-AF65-F5344CB8AC3E}">
        <p14:creationId xmlns:p14="http://schemas.microsoft.com/office/powerpoint/2010/main" val="4276712451"/>
      </p:ext>
    </p:extLst>
  </p:cSld>
  <p:clrMapOvr>
    <a:masterClrMapping/>
  </p:clrMapOvr>
  <mc:AlternateContent xmlns:mc="http://schemas.openxmlformats.org/markup-compatibility/2006" xmlns:p14="http://schemas.microsoft.com/office/powerpoint/2010/main">
    <mc:Choice Requires="p14">
      <p:transition spd="med" p14:dur="700" advClick="0" advTm="3000">
        <p:fade/>
      </p:transition>
    </mc:Choice>
    <mc:Fallback xmlns="">
      <p:transition spd="med" advClick="0" advTm="3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3.33333E-6 2.96296E-6 L 3.33333E-6 0.23102 " pathEditMode="fixed" rAng="0" ptsTypes="AA">
                                      <p:cBhvr>
                                        <p:cTn id="6" dur="2000" fill="hold"/>
                                        <p:tgtEl>
                                          <p:spTgt spid="20"/>
                                        </p:tgtEl>
                                        <p:attrNameLst>
                                          <p:attrName>ppt_x</p:attrName>
                                          <p:attrName>ppt_y</p:attrName>
                                        </p:attrNameLst>
                                      </p:cBhvr>
                                      <p:rCtr x="0" y="11551"/>
                                    </p:animMotion>
                                  </p:childTnLst>
                                </p:cTn>
                              </p:par>
                              <p:par>
                                <p:cTn id="7" presetID="42" presetClass="path" presetSubtype="0" accel="50000" decel="50000" fill="hold" nodeType="withEffect">
                                  <p:stCondLst>
                                    <p:cond delay="0"/>
                                  </p:stCondLst>
                                  <p:childTnLst>
                                    <p:animMotion origin="layout" path="M 0.00018 -2.59259E-6 L 0.00018 -0.11412 " pathEditMode="fixed" rAng="0" ptsTypes="AA">
                                      <p:cBhvr>
                                        <p:cTn id="8" dur="2000" fill="hold"/>
                                        <p:tgtEl>
                                          <p:spTgt spid="27"/>
                                        </p:tgtEl>
                                        <p:attrNameLst>
                                          <p:attrName>ppt_x</p:attrName>
                                          <p:attrName>ppt_y</p:attrName>
                                        </p:attrNameLst>
                                      </p:cBhvr>
                                      <p:rCtr x="0" y="-5718"/>
                                    </p:animMotion>
                                  </p:childTnLst>
                                </p:cTn>
                              </p:par>
                              <p:par>
                                <p:cTn id="9" presetID="42" presetClass="path" presetSubtype="0" accel="50000" decel="50000" fill="hold" nodeType="withEffect">
                                  <p:stCondLst>
                                    <p:cond delay="0"/>
                                  </p:stCondLst>
                                  <p:childTnLst>
                                    <p:animMotion origin="layout" path="M 0.00018 -4.44444E-6 L 0.00018 -0.11412 " pathEditMode="fixed" rAng="0" ptsTypes="AA">
                                      <p:cBhvr>
                                        <p:cTn id="10" dur="2000" fill="hold"/>
                                        <p:tgtEl>
                                          <p:spTgt spid="26"/>
                                        </p:tgtEl>
                                        <p:attrNameLst>
                                          <p:attrName>ppt_x</p:attrName>
                                          <p:attrName>ppt_y</p:attrName>
                                        </p:attrNameLst>
                                      </p:cBhvr>
                                      <p:rCtr x="0" y="-571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1" name="Group 10"/>
          <p:cNvGrpSpPr/>
          <p:nvPr/>
        </p:nvGrpSpPr>
        <p:grpSpPr>
          <a:xfrm>
            <a:off x="1219200" y="1066803"/>
            <a:ext cx="7467600" cy="1305684"/>
            <a:chOff x="1219200" y="266700"/>
            <a:chExt cx="7467600" cy="5981700"/>
          </a:xfrm>
          <a:solidFill>
            <a:srgbClr val="00B0F0">
              <a:alpha val="29000"/>
            </a:srgbClr>
          </a:solidFill>
        </p:grpSpPr>
        <p:sp>
          <p:nvSpPr>
            <p:cNvPr id="12" name="Rectangle 11"/>
            <p:cNvSpPr/>
            <p:nvPr/>
          </p:nvSpPr>
          <p:spPr>
            <a:xfrm>
              <a:off x="3733800" y="304800"/>
              <a:ext cx="30784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04800"/>
              <a:ext cx="133350"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04800"/>
              <a:ext cx="381001"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04800"/>
              <a:ext cx="24688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28575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0480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266700"/>
              <a:ext cx="106603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19200" y="304800"/>
              <a:ext cx="877824"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 name="Group 26"/>
          <p:cNvGrpSpPr/>
          <p:nvPr/>
        </p:nvGrpSpPr>
        <p:grpSpPr>
          <a:xfrm>
            <a:off x="-228600" y="2594314"/>
            <a:ext cx="9350700" cy="615411"/>
            <a:chOff x="-228600" y="3118389"/>
            <a:chExt cx="9350700" cy="615411"/>
          </a:xfrm>
        </p:grpSpPr>
        <p:sp>
          <p:nvSpPr>
            <p:cNvPr id="142" name="TextBox 141"/>
            <p:cNvSpPr txBox="1"/>
            <p:nvPr/>
          </p:nvSpPr>
          <p:spPr>
            <a:xfrm rot="5400000">
              <a:off x="223539"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43" name="TextBox 142"/>
            <p:cNvSpPr txBox="1"/>
            <p:nvPr/>
          </p:nvSpPr>
          <p:spPr>
            <a:xfrm rot="5400000">
              <a:off x="1303192" y="26662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144" name="Straight Arrow Connector 143"/>
            <p:cNvCxnSpPr/>
            <p:nvPr/>
          </p:nvCxnSpPr>
          <p:spPr>
            <a:xfrm>
              <a:off x="938181"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rot="5400000">
              <a:off x="2454733"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46" name="Straight Arrow Connector 145"/>
            <p:cNvCxnSpPr/>
            <p:nvPr/>
          </p:nvCxnSpPr>
          <p:spPr>
            <a:xfrm>
              <a:off x="200265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rot="5400000">
              <a:off x="3648686"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48" name="Straight Arrow Connector 147"/>
            <p:cNvCxnSpPr/>
            <p:nvPr/>
          </p:nvCxnSpPr>
          <p:spPr>
            <a:xfrm>
              <a:off x="322180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9" name="TextBox 148"/>
            <p:cNvSpPr txBox="1"/>
            <p:nvPr/>
          </p:nvSpPr>
          <p:spPr>
            <a:xfrm rot="5400000">
              <a:off x="4885770"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a:t>
              </a:r>
            </a:p>
            <a:p>
              <a:pPr algn="ctr"/>
              <a:r>
                <a:rPr lang="en-US" sz="1400" dirty="0" smtClean="0">
                  <a:solidFill>
                    <a:schemeClr val="bg1"/>
                  </a:solidFill>
                  <a:latin typeface="Segoe Condensed" pitchFamily="34" charset="0"/>
                </a:rPr>
                <a:t>cold close</a:t>
              </a:r>
              <a:endParaRPr lang="en-US" b="1" dirty="0">
                <a:solidFill>
                  <a:schemeClr val="bg1"/>
                </a:solidFill>
                <a:latin typeface="Segoe Condensed" pitchFamily="34" charset="0"/>
              </a:endParaRPr>
            </a:p>
          </p:txBody>
        </p:sp>
        <p:cxnSp>
          <p:nvCxnSpPr>
            <p:cNvPr id="150" name="Straight Arrow Connector 149"/>
            <p:cNvCxnSpPr/>
            <p:nvPr/>
          </p:nvCxnSpPr>
          <p:spPr>
            <a:xfrm>
              <a:off x="45110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rot="5400000">
              <a:off x="6019884" y="28575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52" name="Straight Arrow Connector 151"/>
            <p:cNvCxnSpPr/>
            <p:nvPr/>
          </p:nvCxnSpPr>
          <p:spPr>
            <a:xfrm>
              <a:off x="56921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rot="5400000">
              <a:off x="7007495" y="28186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54" name="Straight Arrow Connector 153"/>
            <p:cNvCxnSpPr/>
            <p:nvPr/>
          </p:nvCxnSpPr>
          <p:spPr>
            <a:xfrm>
              <a:off x="672937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5" name="Straight Arrow Connector 154"/>
            <p:cNvCxnSpPr/>
            <p:nvPr/>
          </p:nvCxnSpPr>
          <p:spPr>
            <a:xfrm>
              <a:off x="777240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Box 155"/>
            <p:cNvSpPr txBox="1"/>
            <p:nvPr/>
          </p:nvSpPr>
          <p:spPr>
            <a:xfrm rot="5400000">
              <a:off x="8152651" y="2764349"/>
              <a:ext cx="615410" cy="1323489"/>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grpSp>
        <p:nvGrpSpPr>
          <p:cNvPr id="26" name="Group 25"/>
          <p:cNvGrpSpPr/>
          <p:nvPr/>
        </p:nvGrpSpPr>
        <p:grpSpPr>
          <a:xfrm>
            <a:off x="-228600" y="342144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79"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term(iii): </a:t>
            </a:r>
            <a:r>
              <a:rPr lang="en-US" sz="4800" dirty="0" smtClean="0">
                <a:solidFill>
                  <a:schemeClr val="bg1"/>
                </a:solidFill>
                <a:latin typeface="Segoe UI Light" pitchFamily="34" charset="0"/>
                <a:ea typeface="Segoe UI" pitchFamily="34" charset="0"/>
                <a:cs typeface="Segoe UI" pitchFamily="34" charset="0"/>
              </a:rPr>
              <a:t>grammar</a:t>
            </a:r>
            <a:endParaRPr lang="en-US" sz="4800" dirty="0">
              <a:solidFill>
                <a:schemeClr val="bg1"/>
              </a:solidFill>
              <a:latin typeface="Segoe UI Light" pitchFamily="34" charset="0"/>
              <a:ea typeface="Segoe UI" pitchFamily="34" charset="0"/>
              <a:cs typeface="Segoe UI" pitchFamily="34" charset="0"/>
            </a:endParaRPr>
          </a:p>
        </p:txBody>
      </p:sp>
      <p:grpSp>
        <p:nvGrpSpPr>
          <p:cNvPr id="28" name="Group 27"/>
          <p:cNvGrpSpPr/>
          <p:nvPr/>
        </p:nvGrpSpPr>
        <p:grpSpPr>
          <a:xfrm>
            <a:off x="-228600" y="4200955"/>
            <a:ext cx="9448800" cy="615411"/>
            <a:chOff x="-228600" y="2157605"/>
            <a:chExt cx="9448800" cy="615411"/>
          </a:xfrm>
        </p:grpSpPr>
        <p:sp>
          <p:nvSpPr>
            <p:cNvPr id="22" name="TextBox 21"/>
            <p:cNvSpPr txBox="1"/>
            <p:nvPr/>
          </p:nvSpPr>
          <p:spPr>
            <a:xfrm rot="5400000">
              <a:off x="223539"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23" name="TextBox 122"/>
            <p:cNvSpPr txBox="1"/>
            <p:nvPr/>
          </p:nvSpPr>
          <p:spPr>
            <a:xfrm rot="5400000">
              <a:off x="1303192" y="1705467"/>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 </a:t>
              </a:r>
            </a:p>
            <a:p>
              <a:pPr algn="ctr"/>
              <a:r>
                <a:rPr lang="en-US" sz="1400" dirty="0" smtClean="0">
                  <a:solidFill>
                    <a:schemeClr val="tx1">
                      <a:lumMod val="65000"/>
                      <a:lumOff val="35000"/>
                    </a:schemeClr>
                  </a:solidFill>
                  <a:latin typeface="Segoe Condensed" pitchFamily="34" charset="0"/>
                </a:rPr>
                <a:t>cold open</a:t>
              </a:r>
              <a:endParaRPr lang="en-US" b="1" dirty="0">
                <a:solidFill>
                  <a:schemeClr val="tx1">
                    <a:lumMod val="65000"/>
                    <a:lumOff val="35000"/>
                  </a:schemeClr>
                </a:solidFill>
                <a:latin typeface="Segoe Condensed" pitchFamily="34" charset="0"/>
              </a:endParaRPr>
            </a:p>
          </p:txBody>
        </p:sp>
        <p:cxnSp>
          <p:nvCxnSpPr>
            <p:cNvPr id="23" name="Straight Arrow Connector 22"/>
            <p:cNvCxnSpPr/>
            <p:nvPr/>
          </p:nvCxnSpPr>
          <p:spPr>
            <a:xfrm>
              <a:off x="938181"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rot="5400000">
              <a:off x="2454733"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dishwasher </a:t>
              </a:r>
            </a:p>
            <a:p>
              <a:pPr algn="ctr"/>
              <a:r>
                <a:rPr lang="en-US" sz="1400" dirty="0" smtClean="0">
                  <a:solidFill>
                    <a:schemeClr val="tx1">
                      <a:lumMod val="65000"/>
                      <a:lumOff val="35000"/>
                    </a:schemeClr>
                  </a:solidFill>
                  <a:latin typeface="Segoe Condensed" pitchFamily="34" charset="0"/>
                </a:rPr>
                <a:t>open</a:t>
              </a:r>
              <a:endParaRPr lang="en-US" b="1" dirty="0">
                <a:solidFill>
                  <a:schemeClr val="tx1">
                    <a:lumMod val="65000"/>
                    <a:lumOff val="35000"/>
                  </a:schemeClr>
                </a:solidFill>
                <a:latin typeface="Segoe Condensed" pitchFamily="34" charset="0"/>
              </a:endParaRPr>
            </a:p>
          </p:txBody>
        </p:sp>
        <p:cxnSp>
          <p:nvCxnSpPr>
            <p:cNvPr id="126" name="Straight Arrow Connector 125"/>
            <p:cNvCxnSpPr/>
            <p:nvPr/>
          </p:nvCxnSpPr>
          <p:spPr>
            <a:xfrm>
              <a:off x="200265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rot="5400000">
              <a:off x="3648686"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bathroom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cxnSp>
          <p:nvCxnSpPr>
            <p:cNvPr id="129" name="Straight Arrow Connector 128"/>
            <p:cNvCxnSpPr/>
            <p:nvPr/>
          </p:nvCxnSpPr>
          <p:spPr>
            <a:xfrm>
              <a:off x="3221809"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rot="5400000">
              <a:off x="4885770"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32" name="Straight Arrow Connector 131"/>
            <p:cNvCxnSpPr/>
            <p:nvPr/>
          </p:nvCxnSpPr>
          <p:spPr>
            <a:xfrm>
              <a:off x="451104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rot="5400000">
              <a:off x="6019884" y="1896799"/>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35" name="Straight Arrow Connector 134"/>
            <p:cNvCxnSpPr/>
            <p:nvPr/>
          </p:nvCxnSpPr>
          <p:spPr>
            <a:xfrm>
              <a:off x="569214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rot="5400000">
              <a:off x="7007495" y="1857866"/>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38" name="Straight Arrow Connector 137"/>
            <p:cNvCxnSpPr/>
            <p:nvPr/>
          </p:nvCxnSpPr>
          <p:spPr>
            <a:xfrm>
              <a:off x="672937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39" name="Straight Arrow Connector 138"/>
            <p:cNvCxnSpPr/>
            <p:nvPr/>
          </p:nvCxnSpPr>
          <p:spPr>
            <a:xfrm>
              <a:off x="7779103"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rot="5400000">
              <a:off x="8152651"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grpSp>
      <p:sp>
        <p:nvSpPr>
          <p:cNvPr id="25" name="Freeform 24"/>
          <p:cNvSpPr/>
          <p:nvPr/>
        </p:nvSpPr>
        <p:spPr>
          <a:xfrm>
            <a:off x="551793" y="2538248"/>
            <a:ext cx="3326524" cy="173421"/>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5" name="Freeform 84"/>
          <p:cNvSpPr/>
          <p:nvPr/>
        </p:nvSpPr>
        <p:spPr>
          <a:xfrm>
            <a:off x="1624837" y="2420894"/>
            <a:ext cx="3326524" cy="290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6" name="Freeform 85"/>
          <p:cNvSpPr/>
          <p:nvPr/>
        </p:nvSpPr>
        <p:spPr>
          <a:xfrm flipV="1">
            <a:off x="2678059" y="3083046"/>
            <a:ext cx="463714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7" name="Freeform 86"/>
          <p:cNvSpPr/>
          <p:nvPr/>
        </p:nvSpPr>
        <p:spPr>
          <a:xfrm>
            <a:off x="6135349" y="2538248"/>
            <a:ext cx="2325007"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8" name="Freeform 87"/>
          <p:cNvSpPr/>
          <p:nvPr/>
        </p:nvSpPr>
        <p:spPr>
          <a:xfrm>
            <a:off x="519454" y="3310760"/>
            <a:ext cx="4614902" cy="252570"/>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9" name="Freeform 88"/>
          <p:cNvSpPr/>
          <p:nvPr/>
        </p:nvSpPr>
        <p:spPr>
          <a:xfrm>
            <a:off x="2479907" y="3421440"/>
            <a:ext cx="1577744" cy="111243"/>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0" name="Freeform 89"/>
          <p:cNvSpPr/>
          <p:nvPr/>
        </p:nvSpPr>
        <p:spPr>
          <a:xfrm flipV="1">
            <a:off x="1608568" y="3978175"/>
            <a:ext cx="6851788" cy="45719"/>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1" name="Freeform 90"/>
          <p:cNvSpPr/>
          <p:nvPr/>
        </p:nvSpPr>
        <p:spPr>
          <a:xfrm>
            <a:off x="6318393" y="3365657"/>
            <a:ext cx="996808"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2" name="Freeform 91"/>
          <p:cNvSpPr/>
          <p:nvPr/>
        </p:nvSpPr>
        <p:spPr>
          <a:xfrm flipV="1">
            <a:off x="397147" y="4796059"/>
            <a:ext cx="486065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3" name="Freeform 92"/>
          <p:cNvSpPr/>
          <p:nvPr/>
        </p:nvSpPr>
        <p:spPr>
          <a:xfrm flipV="1">
            <a:off x="6256474" y="4757689"/>
            <a:ext cx="1058728"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83" name="Group 82"/>
          <p:cNvGrpSpPr/>
          <p:nvPr/>
        </p:nvGrpSpPr>
        <p:grpSpPr>
          <a:xfrm>
            <a:off x="134733" y="4876800"/>
            <a:ext cx="5885067" cy="1905000"/>
            <a:chOff x="134733" y="4876800"/>
            <a:chExt cx="5885067" cy="1905000"/>
          </a:xfrm>
        </p:grpSpPr>
        <p:pic>
          <p:nvPicPr>
            <p:cNvPr id="84" name="Picture 83"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94" name="Picture 93"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95" name="Picture 94"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spTree>
    <p:extLst>
      <p:ext uri="{BB962C8B-B14F-4D97-AF65-F5344CB8AC3E}">
        <p14:creationId xmlns:p14="http://schemas.microsoft.com/office/powerpoint/2010/main" val="37816024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250"/>
                                        <p:tgtEl>
                                          <p:spTgt spid="2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5"/>
                                        </p:tgtEl>
                                        <p:attrNameLst>
                                          <p:attrName>style.visibility</p:attrName>
                                        </p:attrNameLst>
                                      </p:cBhvr>
                                      <p:to>
                                        <p:strVal val="visible"/>
                                      </p:to>
                                    </p:set>
                                    <p:animEffect transition="in" filter="wipe(left)">
                                      <p:cBhvr>
                                        <p:cTn id="12" dur="250"/>
                                        <p:tgtEl>
                                          <p:spTgt spid="85"/>
                                        </p:tgtEl>
                                      </p:cBhvr>
                                    </p:animEffect>
                                  </p:childTnLst>
                                </p:cTn>
                              </p:par>
                            </p:childTnLst>
                          </p:cTn>
                        </p:par>
                        <p:par>
                          <p:cTn id="13" fill="hold">
                            <p:stCondLst>
                              <p:cond delay="250"/>
                            </p:stCondLst>
                            <p:childTnLst>
                              <p:par>
                                <p:cTn id="14" presetID="22" presetClass="entr" presetSubtype="8" fill="hold" grpId="0" nodeType="afterEffect">
                                  <p:stCondLst>
                                    <p:cond delay="1000"/>
                                  </p:stCondLst>
                                  <p:childTnLst>
                                    <p:set>
                                      <p:cBhvr>
                                        <p:cTn id="15" dur="1" fill="hold">
                                          <p:stCondLst>
                                            <p:cond delay="0"/>
                                          </p:stCondLst>
                                        </p:cTn>
                                        <p:tgtEl>
                                          <p:spTgt spid="86"/>
                                        </p:tgtEl>
                                        <p:attrNameLst>
                                          <p:attrName>style.visibility</p:attrName>
                                        </p:attrNameLst>
                                      </p:cBhvr>
                                      <p:to>
                                        <p:strVal val="visible"/>
                                      </p:to>
                                    </p:set>
                                    <p:animEffect transition="in" filter="wipe(left)">
                                      <p:cBhvr>
                                        <p:cTn id="16" dur="250"/>
                                        <p:tgtEl>
                                          <p:spTgt spid="86"/>
                                        </p:tgtEl>
                                      </p:cBhvr>
                                    </p:animEffect>
                                  </p:childTnLst>
                                </p:cTn>
                              </p:par>
                            </p:childTnLst>
                          </p:cTn>
                        </p:par>
                        <p:par>
                          <p:cTn id="17" fill="hold">
                            <p:stCondLst>
                              <p:cond delay="1500"/>
                            </p:stCondLst>
                            <p:childTnLst>
                              <p:par>
                                <p:cTn id="18" presetID="22" presetClass="entr" presetSubtype="8" fill="hold" grpId="0" nodeType="afterEffect">
                                  <p:stCondLst>
                                    <p:cond delay="0"/>
                                  </p:stCondLst>
                                  <p:childTnLst>
                                    <p:set>
                                      <p:cBhvr>
                                        <p:cTn id="19" dur="1" fill="hold">
                                          <p:stCondLst>
                                            <p:cond delay="0"/>
                                          </p:stCondLst>
                                        </p:cTn>
                                        <p:tgtEl>
                                          <p:spTgt spid="87"/>
                                        </p:tgtEl>
                                        <p:attrNameLst>
                                          <p:attrName>style.visibility</p:attrName>
                                        </p:attrNameLst>
                                      </p:cBhvr>
                                      <p:to>
                                        <p:strVal val="visible"/>
                                      </p:to>
                                    </p:set>
                                    <p:animEffect transition="in" filter="wipe(left)">
                                      <p:cBhvr>
                                        <p:cTn id="20" dur="250"/>
                                        <p:tgtEl>
                                          <p:spTgt spid="87"/>
                                        </p:tgtEl>
                                      </p:cBhvr>
                                    </p:animEffect>
                                  </p:childTnLst>
                                </p:cTn>
                              </p:par>
                            </p:childTnLst>
                          </p:cTn>
                        </p:par>
                        <p:par>
                          <p:cTn id="21" fill="hold">
                            <p:stCondLst>
                              <p:cond delay="1750"/>
                            </p:stCondLst>
                            <p:childTnLst>
                              <p:par>
                                <p:cTn id="22" presetID="22" presetClass="entr" presetSubtype="8" fill="hold" grpId="0" nodeType="afterEffect">
                                  <p:stCondLst>
                                    <p:cond delay="0"/>
                                  </p:stCondLst>
                                  <p:childTnLst>
                                    <p:set>
                                      <p:cBhvr>
                                        <p:cTn id="23" dur="1" fill="hold">
                                          <p:stCondLst>
                                            <p:cond delay="0"/>
                                          </p:stCondLst>
                                        </p:cTn>
                                        <p:tgtEl>
                                          <p:spTgt spid="88"/>
                                        </p:tgtEl>
                                        <p:attrNameLst>
                                          <p:attrName>style.visibility</p:attrName>
                                        </p:attrNameLst>
                                      </p:cBhvr>
                                      <p:to>
                                        <p:strVal val="visible"/>
                                      </p:to>
                                    </p:set>
                                    <p:animEffect transition="in" filter="wipe(left)">
                                      <p:cBhvr>
                                        <p:cTn id="24" dur="250"/>
                                        <p:tgtEl>
                                          <p:spTgt spid="88"/>
                                        </p:tgtEl>
                                      </p:cBhvr>
                                    </p:animEffect>
                                  </p:childTnLst>
                                </p:cTn>
                              </p:par>
                            </p:childTnLst>
                          </p:cTn>
                        </p:par>
                        <p:par>
                          <p:cTn id="25" fill="hold">
                            <p:stCondLst>
                              <p:cond delay="2000"/>
                            </p:stCondLst>
                            <p:childTnLst>
                              <p:par>
                                <p:cTn id="26" presetID="22" presetClass="entr" presetSubtype="8" fill="hold" grpId="0" nodeType="afterEffect">
                                  <p:stCondLst>
                                    <p:cond delay="0"/>
                                  </p:stCondLst>
                                  <p:childTnLst>
                                    <p:set>
                                      <p:cBhvr>
                                        <p:cTn id="27" dur="1" fill="hold">
                                          <p:stCondLst>
                                            <p:cond delay="0"/>
                                          </p:stCondLst>
                                        </p:cTn>
                                        <p:tgtEl>
                                          <p:spTgt spid="89"/>
                                        </p:tgtEl>
                                        <p:attrNameLst>
                                          <p:attrName>style.visibility</p:attrName>
                                        </p:attrNameLst>
                                      </p:cBhvr>
                                      <p:to>
                                        <p:strVal val="visible"/>
                                      </p:to>
                                    </p:set>
                                    <p:animEffect transition="in" filter="wipe(left)">
                                      <p:cBhvr>
                                        <p:cTn id="28" dur="250"/>
                                        <p:tgtEl>
                                          <p:spTgt spid="89"/>
                                        </p:tgtEl>
                                      </p:cBhvr>
                                    </p:animEffect>
                                  </p:childTnLst>
                                </p:cTn>
                              </p:par>
                            </p:childTnLst>
                          </p:cTn>
                        </p:par>
                        <p:par>
                          <p:cTn id="29" fill="hold">
                            <p:stCondLst>
                              <p:cond delay="2250"/>
                            </p:stCondLst>
                            <p:childTnLst>
                              <p:par>
                                <p:cTn id="30" presetID="22" presetClass="entr" presetSubtype="8" fill="hold" grpId="0" nodeType="afterEffect">
                                  <p:stCondLst>
                                    <p:cond delay="0"/>
                                  </p:stCondLst>
                                  <p:childTnLst>
                                    <p:set>
                                      <p:cBhvr>
                                        <p:cTn id="31" dur="1" fill="hold">
                                          <p:stCondLst>
                                            <p:cond delay="0"/>
                                          </p:stCondLst>
                                        </p:cTn>
                                        <p:tgtEl>
                                          <p:spTgt spid="90"/>
                                        </p:tgtEl>
                                        <p:attrNameLst>
                                          <p:attrName>style.visibility</p:attrName>
                                        </p:attrNameLst>
                                      </p:cBhvr>
                                      <p:to>
                                        <p:strVal val="visible"/>
                                      </p:to>
                                    </p:set>
                                    <p:animEffect transition="in" filter="wipe(left)">
                                      <p:cBhvr>
                                        <p:cTn id="32" dur="250"/>
                                        <p:tgtEl>
                                          <p:spTgt spid="90"/>
                                        </p:tgtEl>
                                      </p:cBhvr>
                                    </p:animEffec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91"/>
                                        </p:tgtEl>
                                        <p:attrNameLst>
                                          <p:attrName>style.visibility</p:attrName>
                                        </p:attrNameLst>
                                      </p:cBhvr>
                                      <p:to>
                                        <p:strVal val="visible"/>
                                      </p:to>
                                    </p:set>
                                    <p:animEffect transition="in" filter="wipe(left)">
                                      <p:cBhvr>
                                        <p:cTn id="36" dur="250"/>
                                        <p:tgtEl>
                                          <p:spTgt spid="91"/>
                                        </p:tgtEl>
                                      </p:cBhvr>
                                    </p:animEffect>
                                  </p:childTnLst>
                                </p:cTn>
                              </p:par>
                            </p:childTnLst>
                          </p:cTn>
                        </p:par>
                        <p:par>
                          <p:cTn id="37" fill="hold">
                            <p:stCondLst>
                              <p:cond delay="2750"/>
                            </p:stCondLst>
                            <p:childTnLst>
                              <p:par>
                                <p:cTn id="38" presetID="22" presetClass="entr" presetSubtype="8" fill="hold" grpId="0" nodeType="afterEffect">
                                  <p:stCondLst>
                                    <p:cond delay="0"/>
                                  </p:stCondLst>
                                  <p:childTnLst>
                                    <p:set>
                                      <p:cBhvr>
                                        <p:cTn id="39" dur="1" fill="hold">
                                          <p:stCondLst>
                                            <p:cond delay="0"/>
                                          </p:stCondLst>
                                        </p:cTn>
                                        <p:tgtEl>
                                          <p:spTgt spid="92"/>
                                        </p:tgtEl>
                                        <p:attrNameLst>
                                          <p:attrName>style.visibility</p:attrName>
                                        </p:attrNameLst>
                                      </p:cBhvr>
                                      <p:to>
                                        <p:strVal val="visible"/>
                                      </p:to>
                                    </p:set>
                                    <p:animEffect transition="in" filter="wipe(left)">
                                      <p:cBhvr>
                                        <p:cTn id="40" dur="250"/>
                                        <p:tgtEl>
                                          <p:spTgt spid="92"/>
                                        </p:tgtEl>
                                      </p:cBhvr>
                                    </p:animEffect>
                                  </p:childTnLst>
                                </p:cTn>
                              </p:par>
                            </p:childTnLst>
                          </p:cTn>
                        </p:par>
                        <p:par>
                          <p:cTn id="41" fill="hold">
                            <p:stCondLst>
                              <p:cond delay="3000"/>
                            </p:stCondLst>
                            <p:childTnLst>
                              <p:par>
                                <p:cTn id="42" presetID="22" presetClass="entr" presetSubtype="8" fill="hold" grpId="0" nodeType="afterEffect">
                                  <p:stCondLst>
                                    <p:cond delay="0"/>
                                  </p:stCondLst>
                                  <p:childTnLst>
                                    <p:set>
                                      <p:cBhvr>
                                        <p:cTn id="43" dur="1" fill="hold">
                                          <p:stCondLst>
                                            <p:cond delay="0"/>
                                          </p:stCondLst>
                                        </p:cTn>
                                        <p:tgtEl>
                                          <p:spTgt spid="93"/>
                                        </p:tgtEl>
                                        <p:attrNameLst>
                                          <p:attrName>style.visibility</p:attrName>
                                        </p:attrNameLst>
                                      </p:cBhvr>
                                      <p:to>
                                        <p:strVal val="visible"/>
                                      </p:to>
                                    </p:set>
                                    <p:animEffect transition="in" filter="wipe(left)">
                                      <p:cBhvr>
                                        <p:cTn id="44" dur="25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85" grpId="0" animBg="1"/>
      <p:bldP spid="86" grpId="0" animBg="1"/>
      <p:bldP spid="87" grpId="0" animBg="1"/>
      <p:bldP spid="88" grpId="0" animBg="1"/>
      <p:bldP spid="89" grpId="0" animBg="1"/>
      <p:bldP spid="90" grpId="0" animBg="1"/>
      <p:bldP spid="91" grpId="0" animBg="1"/>
      <p:bldP spid="92" grpId="0" animBg="1"/>
      <p:bldP spid="93"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1" name="Group 10"/>
          <p:cNvGrpSpPr/>
          <p:nvPr/>
        </p:nvGrpSpPr>
        <p:grpSpPr>
          <a:xfrm>
            <a:off x="1219200" y="1066803"/>
            <a:ext cx="7467600" cy="1305684"/>
            <a:chOff x="1219200" y="266700"/>
            <a:chExt cx="7467600" cy="5981700"/>
          </a:xfrm>
          <a:solidFill>
            <a:srgbClr val="00B0F0">
              <a:alpha val="29000"/>
            </a:srgbClr>
          </a:solidFill>
        </p:grpSpPr>
        <p:sp>
          <p:nvSpPr>
            <p:cNvPr id="12" name="Rectangle 11"/>
            <p:cNvSpPr/>
            <p:nvPr/>
          </p:nvSpPr>
          <p:spPr>
            <a:xfrm>
              <a:off x="3733800" y="304800"/>
              <a:ext cx="30784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04800"/>
              <a:ext cx="133350"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04800"/>
              <a:ext cx="381001"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04800"/>
              <a:ext cx="24688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28575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0480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266700"/>
              <a:ext cx="106603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19200" y="304800"/>
              <a:ext cx="877824"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 name="Group 26"/>
          <p:cNvGrpSpPr/>
          <p:nvPr/>
        </p:nvGrpSpPr>
        <p:grpSpPr>
          <a:xfrm>
            <a:off x="-228600" y="2594314"/>
            <a:ext cx="9350700" cy="615411"/>
            <a:chOff x="-228600" y="3118389"/>
            <a:chExt cx="9350700" cy="615411"/>
          </a:xfrm>
        </p:grpSpPr>
        <p:sp>
          <p:nvSpPr>
            <p:cNvPr id="142" name="TextBox 141"/>
            <p:cNvSpPr txBox="1"/>
            <p:nvPr/>
          </p:nvSpPr>
          <p:spPr>
            <a:xfrm rot="5400000">
              <a:off x="223539"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43" name="TextBox 142"/>
            <p:cNvSpPr txBox="1"/>
            <p:nvPr/>
          </p:nvSpPr>
          <p:spPr>
            <a:xfrm rot="5400000">
              <a:off x="1303192" y="26662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144" name="Straight Arrow Connector 143"/>
            <p:cNvCxnSpPr/>
            <p:nvPr/>
          </p:nvCxnSpPr>
          <p:spPr>
            <a:xfrm>
              <a:off x="938181"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rot="5400000">
              <a:off x="2454733"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46" name="Straight Arrow Connector 145"/>
            <p:cNvCxnSpPr/>
            <p:nvPr/>
          </p:nvCxnSpPr>
          <p:spPr>
            <a:xfrm>
              <a:off x="200265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rot="5400000">
              <a:off x="3648686"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48" name="Straight Arrow Connector 147"/>
            <p:cNvCxnSpPr/>
            <p:nvPr/>
          </p:nvCxnSpPr>
          <p:spPr>
            <a:xfrm>
              <a:off x="322180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9" name="TextBox 148"/>
            <p:cNvSpPr txBox="1"/>
            <p:nvPr/>
          </p:nvSpPr>
          <p:spPr>
            <a:xfrm rot="5400000">
              <a:off x="4885770"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a:t>
              </a:r>
            </a:p>
            <a:p>
              <a:pPr algn="ctr"/>
              <a:r>
                <a:rPr lang="en-US" sz="1400" dirty="0" smtClean="0">
                  <a:solidFill>
                    <a:schemeClr val="bg1"/>
                  </a:solidFill>
                  <a:latin typeface="Segoe Condensed" pitchFamily="34" charset="0"/>
                </a:rPr>
                <a:t>cold close</a:t>
              </a:r>
              <a:endParaRPr lang="en-US" b="1" dirty="0">
                <a:solidFill>
                  <a:schemeClr val="bg1"/>
                </a:solidFill>
                <a:latin typeface="Segoe Condensed" pitchFamily="34" charset="0"/>
              </a:endParaRPr>
            </a:p>
          </p:txBody>
        </p:sp>
        <p:cxnSp>
          <p:nvCxnSpPr>
            <p:cNvPr id="150" name="Straight Arrow Connector 149"/>
            <p:cNvCxnSpPr/>
            <p:nvPr/>
          </p:nvCxnSpPr>
          <p:spPr>
            <a:xfrm>
              <a:off x="45110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rot="5400000">
              <a:off x="6019884" y="28575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52" name="Straight Arrow Connector 151"/>
            <p:cNvCxnSpPr/>
            <p:nvPr/>
          </p:nvCxnSpPr>
          <p:spPr>
            <a:xfrm>
              <a:off x="56921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rot="5400000">
              <a:off x="7007495" y="28186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54" name="Straight Arrow Connector 153"/>
            <p:cNvCxnSpPr/>
            <p:nvPr/>
          </p:nvCxnSpPr>
          <p:spPr>
            <a:xfrm>
              <a:off x="672937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5" name="Straight Arrow Connector 154"/>
            <p:cNvCxnSpPr/>
            <p:nvPr/>
          </p:nvCxnSpPr>
          <p:spPr>
            <a:xfrm>
              <a:off x="777240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Box 155"/>
            <p:cNvSpPr txBox="1"/>
            <p:nvPr/>
          </p:nvSpPr>
          <p:spPr>
            <a:xfrm rot="5400000">
              <a:off x="8152651" y="2764349"/>
              <a:ext cx="615410" cy="1323489"/>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grpSp>
        <p:nvGrpSpPr>
          <p:cNvPr id="26" name="Group 25"/>
          <p:cNvGrpSpPr/>
          <p:nvPr/>
        </p:nvGrpSpPr>
        <p:grpSpPr>
          <a:xfrm>
            <a:off x="-228600" y="342144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79"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term(iii): </a:t>
            </a:r>
            <a:r>
              <a:rPr lang="en-US" sz="4800" dirty="0" smtClean="0">
                <a:solidFill>
                  <a:schemeClr val="bg1"/>
                </a:solidFill>
                <a:latin typeface="Segoe UI Light" pitchFamily="34" charset="0"/>
                <a:ea typeface="Segoe UI" pitchFamily="34" charset="0"/>
                <a:cs typeface="Segoe UI" pitchFamily="34" charset="0"/>
              </a:rPr>
              <a:t>grammar</a:t>
            </a:r>
            <a:endParaRPr lang="en-US" sz="4800" dirty="0">
              <a:solidFill>
                <a:schemeClr val="bg1"/>
              </a:solidFill>
              <a:latin typeface="Segoe UI Light" pitchFamily="34" charset="0"/>
              <a:ea typeface="Segoe UI" pitchFamily="34" charset="0"/>
              <a:cs typeface="Segoe UI" pitchFamily="34" charset="0"/>
            </a:endParaRPr>
          </a:p>
        </p:txBody>
      </p:sp>
      <p:grpSp>
        <p:nvGrpSpPr>
          <p:cNvPr id="28" name="Group 27"/>
          <p:cNvGrpSpPr/>
          <p:nvPr/>
        </p:nvGrpSpPr>
        <p:grpSpPr>
          <a:xfrm>
            <a:off x="-228600" y="4200955"/>
            <a:ext cx="9448800" cy="615411"/>
            <a:chOff x="-228600" y="2157605"/>
            <a:chExt cx="9448800" cy="615411"/>
          </a:xfrm>
        </p:grpSpPr>
        <p:sp>
          <p:nvSpPr>
            <p:cNvPr id="22" name="TextBox 21"/>
            <p:cNvSpPr txBox="1"/>
            <p:nvPr/>
          </p:nvSpPr>
          <p:spPr>
            <a:xfrm rot="5400000">
              <a:off x="223539"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23" name="TextBox 122"/>
            <p:cNvSpPr txBox="1"/>
            <p:nvPr/>
          </p:nvSpPr>
          <p:spPr>
            <a:xfrm rot="5400000">
              <a:off x="1303192" y="1705467"/>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 </a:t>
              </a:r>
            </a:p>
            <a:p>
              <a:pPr algn="ctr"/>
              <a:r>
                <a:rPr lang="en-US" sz="1400" dirty="0" smtClean="0">
                  <a:solidFill>
                    <a:schemeClr val="tx1">
                      <a:lumMod val="65000"/>
                      <a:lumOff val="35000"/>
                    </a:schemeClr>
                  </a:solidFill>
                  <a:latin typeface="Segoe Condensed" pitchFamily="34" charset="0"/>
                </a:rPr>
                <a:t>cold open</a:t>
              </a:r>
              <a:endParaRPr lang="en-US" b="1" dirty="0">
                <a:solidFill>
                  <a:schemeClr val="tx1">
                    <a:lumMod val="65000"/>
                    <a:lumOff val="35000"/>
                  </a:schemeClr>
                </a:solidFill>
                <a:latin typeface="Segoe Condensed" pitchFamily="34" charset="0"/>
              </a:endParaRPr>
            </a:p>
          </p:txBody>
        </p:sp>
        <p:cxnSp>
          <p:nvCxnSpPr>
            <p:cNvPr id="23" name="Straight Arrow Connector 22"/>
            <p:cNvCxnSpPr/>
            <p:nvPr/>
          </p:nvCxnSpPr>
          <p:spPr>
            <a:xfrm>
              <a:off x="938181" y="2465310"/>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rot="5400000">
              <a:off x="2454733"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dishwasher </a:t>
              </a:r>
            </a:p>
            <a:p>
              <a:pPr algn="ctr"/>
              <a:r>
                <a:rPr lang="en-US" sz="1400" dirty="0" smtClean="0">
                  <a:solidFill>
                    <a:schemeClr val="tx1">
                      <a:lumMod val="65000"/>
                      <a:lumOff val="35000"/>
                    </a:schemeClr>
                  </a:solidFill>
                  <a:latin typeface="Segoe Condensed" pitchFamily="34" charset="0"/>
                </a:rPr>
                <a:t>open</a:t>
              </a:r>
              <a:endParaRPr lang="en-US" b="1" dirty="0">
                <a:solidFill>
                  <a:schemeClr val="tx1">
                    <a:lumMod val="65000"/>
                    <a:lumOff val="35000"/>
                  </a:schemeClr>
                </a:solidFill>
                <a:latin typeface="Segoe Condensed" pitchFamily="34" charset="0"/>
              </a:endParaRPr>
            </a:p>
          </p:txBody>
        </p:sp>
        <p:cxnSp>
          <p:nvCxnSpPr>
            <p:cNvPr id="126" name="Straight Arrow Connector 125"/>
            <p:cNvCxnSpPr/>
            <p:nvPr/>
          </p:nvCxnSpPr>
          <p:spPr>
            <a:xfrm>
              <a:off x="2002650" y="2465310"/>
              <a:ext cx="274320" cy="0"/>
            </a:xfrm>
            <a:prstGeom prst="straightConnector1">
              <a:avLst/>
            </a:prstGeom>
            <a:ln w="19050">
              <a:solidFill>
                <a:schemeClr val="tx1">
                  <a:lumMod val="75000"/>
                  <a:lumOff val="2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rot="5400000">
              <a:off x="3648686"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bathroom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cxnSp>
          <p:nvCxnSpPr>
            <p:cNvPr id="129" name="Straight Arrow Connector 128"/>
            <p:cNvCxnSpPr/>
            <p:nvPr/>
          </p:nvCxnSpPr>
          <p:spPr>
            <a:xfrm>
              <a:off x="3221809" y="2465310"/>
              <a:ext cx="274320" cy="0"/>
            </a:xfrm>
            <a:prstGeom prst="straightConnector1">
              <a:avLst/>
            </a:prstGeom>
            <a:ln w="19050">
              <a:solidFill>
                <a:schemeClr val="tx1">
                  <a:lumMod val="75000"/>
                  <a:lumOff val="2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rot="5400000">
              <a:off x="4885770"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32" name="Straight Arrow Connector 131"/>
            <p:cNvCxnSpPr/>
            <p:nvPr/>
          </p:nvCxnSpPr>
          <p:spPr>
            <a:xfrm>
              <a:off x="4511040" y="2465310"/>
              <a:ext cx="274320" cy="0"/>
            </a:xfrm>
            <a:prstGeom prst="straightConnector1">
              <a:avLst/>
            </a:prstGeom>
            <a:ln w="19050">
              <a:solidFill>
                <a:schemeClr val="tx1">
                  <a:lumMod val="75000"/>
                  <a:lumOff val="2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rot="5400000">
              <a:off x="6019884" y="1896799"/>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35" name="Straight Arrow Connector 134"/>
            <p:cNvCxnSpPr/>
            <p:nvPr/>
          </p:nvCxnSpPr>
          <p:spPr>
            <a:xfrm>
              <a:off x="5692140" y="2465310"/>
              <a:ext cx="274320" cy="0"/>
            </a:xfrm>
            <a:prstGeom prst="straightConnector1">
              <a:avLst/>
            </a:prstGeom>
            <a:ln w="19050">
              <a:solidFill>
                <a:schemeClr val="tx1">
                  <a:lumMod val="75000"/>
                  <a:lumOff val="2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rot="5400000">
              <a:off x="7007495" y="1857866"/>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38" name="Straight Arrow Connector 137"/>
            <p:cNvCxnSpPr/>
            <p:nvPr/>
          </p:nvCxnSpPr>
          <p:spPr>
            <a:xfrm>
              <a:off x="6729379" y="2465310"/>
              <a:ext cx="274320" cy="0"/>
            </a:xfrm>
            <a:prstGeom prst="straightConnector1">
              <a:avLst/>
            </a:prstGeom>
            <a:ln w="19050">
              <a:solidFill>
                <a:schemeClr val="bg1">
                  <a:lumMod val="6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39" name="Straight Arrow Connector 138"/>
            <p:cNvCxnSpPr/>
            <p:nvPr/>
          </p:nvCxnSpPr>
          <p:spPr>
            <a:xfrm>
              <a:off x="7779103" y="2465310"/>
              <a:ext cx="274320" cy="0"/>
            </a:xfrm>
            <a:prstGeom prst="straightConnector1">
              <a:avLst/>
            </a:prstGeom>
            <a:ln w="19050">
              <a:solidFill>
                <a:schemeClr val="tx1">
                  <a:lumMod val="75000"/>
                  <a:lumOff val="25000"/>
                </a:schemeClr>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rot="5400000">
              <a:off x="8152651"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grpSp>
      <p:sp>
        <p:nvSpPr>
          <p:cNvPr id="25" name="Freeform 24"/>
          <p:cNvSpPr/>
          <p:nvPr/>
        </p:nvSpPr>
        <p:spPr>
          <a:xfrm>
            <a:off x="551793" y="2538248"/>
            <a:ext cx="3326524" cy="173421"/>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5" name="Freeform 84"/>
          <p:cNvSpPr/>
          <p:nvPr/>
        </p:nvSpPr>
        <p:spPr>
          <a:xfrm>
            <a:off x="1624837" y="2420894"/>
            <a:ext cx="3326524" cy="290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7" name="Freeform 86"/>
          <p:cNvSpPr/>
          <p:nvPr/>
        </p:nvSpPr>
        <p:spPr>
          <a:xfrm>
            <a:off x="6135349" y="2538248"/>
            <a:ext cx="2325007"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8" name="Freeform 87"/>
          <p:cNvSpPr/>
          <p:nvPr/>
        </p:nvSpPr>
        <p:spPr>
          <a:xfrm>
            <a:off x="519454" y="3310760"/>
            <a:ext cx="4614902" cy="252570"/>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9" name="Freeform 88"/>
          <p:cNvSpPr/>
          <p:nvPr/>
        </p:nvSpPr>
        <p:spPr>
          <a:xfrm>
            <a:off x="2479907" y="3421440"/>
            <a:ext cx="1577744" cy="111243"/>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0" name="Freeform 89"/>
          <p:cNvSpPr/>
          <p:nvPr/>
        </p:nvSpPr>
        <p:spPr>
          <a:xfrm flipV="1">
            <a:off x="1608568" y="3978175"/>
            <a:ext cx="6851788" cy="45719"/>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1" name="Freeform 90"/>
          <p:cNvSpPr/>
          <p:nvPr/>
        </p:nvSpPr>
        <p:spPr>
          <a:xfrm>
            <a:off x="6318393" y="3365657"/>
            <a:ext cx="996808"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2" name="Freeform 91"/>
          <p:cNvSpPr/>
          <p:nvPr/>
        </p:nvSpPr>
        <p:spPr>
          <a:xfrm flipV="1">
            <a:off x="397147" y="4796059"/>
            <a:ext cx="486065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3" name="Freeform 92"/>
          <p:cNvSpPr/>
          <p:nvPr/>
        </p:nvSpPr>
        <p:spPr>
          <a:xfrm flipV="1">
            <a:off x="6256474" y="4757689"/>
            <a:ext cx="1058728"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4" name="Freeform 83"/>
          <p:cNvSpPr/>
          <p:nvPr/>
        </p:nvSpPr>
        <p:spPr>
          <a:xfrm flipV="1">
            <a:off x="2678059" y="3083046"/>
            <a:ext cx="463714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86" name="Group 85"/>
          <p:cNvGrpSpPr/>
          <p:nvPr/>
        </p:nvGrpSpPr>
        <p:grpSpPr>
          <a:xfrm>
            <a:off x="134733" y="4876800"/>
            <a:ext cx="5885067" cy="1905000"/>
            <a:chOff x="134733" y="4876800"/>
            <a:chExt cx="5885067" cy="1905000"/>
          </a:xfrm>
        </p:grpSpPr>
        <p:pic>
          <p:nvPicPr>
            <p:cNvPr id="94" name="Picture 93"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95" name="Picture 94"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96" name="Picture 95"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pic>
        <p:nvPicPr>
          <p:cNvPr id="97" name="Picture 96" descr="latex-image-1.pdf"/>
          <p:cNvPicPr>
            <a:picLocks noChangeAspect="1"/>
          </p:cNvPicPr>
          <p:nvPr/>
        </p:nvPicPr>
        <p:blipFill rotWithShape="1">
          <a:blip r:embed="rId3">
            <a:extLst>
              <a:ext uri="{28A0092B-C50C-407E-A947-70E740481C1C}">
                <a14:useLocalDpi xmlns:a14="http://schemas.microsoft.com/office/drawing/2010/main" val="0"/>
              </a:ext>
            </a:extLst>
          </a:blip>
          <a:srcRect l="64220" t="22772" r="-1538"/>
          <a:stretch/>
        </p:blipFill>
        <p:spPr>
          <a:xfrm>
            <a:off x="6019800" y="4882271"/>
            <a:ext cx="3124200" cy="1823329"/>
          </a:xfrm>
          <a:prstGeom prst="rect">
            <a:avLst/>
          </a:prstGeom>
        </p:spPr>
      </p:pic>
    </p:spTree>
    <p:extLst>
      <p:ext uri="{BB962C8B-B14F-4D97-AF65-F5344CB8AC3E}">
        <p14:creationId xmlns:p14="http://schemas.microsoft.com/office/powerpoint/2010/main" val="29258184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97"/>
                                        </p:tgtEl>
                                        <p:attrNameLst>
                                          <p:attrName>style.visibility</p:attrName>
                                        </p:attrNameLst>
                                      </p:cBhvr>
                                      <p:to>
                                        <p:strVal val="visible"/>
                                      </p:to>
                                    </p:set>
                                    <p:anim calcmode="lin" valueType="num">
                                      <p:cBhvr>
                                        <p:cTn id="7" dur="1000" fill="hold"/>
                                        <p:tgtEl>
                                          <p:spTgt spid="97"/>
                                        </p:tgtEl>
                                        <p:attrNameLst>
                                          <p:attrName>ppt_w</p:attrName>
                                        </p:attrNameLst>
                                      </p:cBhvr>
                                      <p:tavLst>
                                        <p:tav tm="0">
                                          <p:val>
                                            <p:fltVal val="0"/>
                                          </p:val>
                                        </p:tav>
                                        <p:tav tm="100000">
                                          <p:val>
                                            <p:strVal val="#ppt_w"/>
                                          </p:val>
                                        </p:tav>
                                      </p:tavLst>
                                    </p:anim>
                                    <p:anim calcmode="lin" valueType="num">
                                      <p:cBhvr>
                                        <p:cTn id="8" dur="1000" fill="hold"/>
                                        <p:tgtEl>
                                          <p:spTgt spid="97"/>
                                        </p:tgtEl>
                                        <p:attrNameLst>
                                          <p:attrName>ppt_h</p:attrName>
                                        </p:attrNameLst>
                                      </p:cBhvr>
                                      <p:tavLst>
                                        <p:tav tm="0">
                                          <p:val>
                                            <p:fltVal val="0"/>
                                          </p:val>
                                        </p:tav>
                                        <p:tav tm="100000">
                                          <p:val>
                                            <p:strVal val="#ppt_h"/>
                                          </p:val>
                                        </p:tav>
                                      </p:tavLst>
                                    </p:anim>
                                    <p:anim calcmode="lin" valueType="num">
                                      <p:cBhvr>
                                        <p:cTn id="9" dur="1000" fill="hold"/>
                                        <p:tgtEl>
                                          <p:spTgt spid="97"/>
                                        </p:tgtEl>
                                        <p:attrNameLst>
                                          <p:attrName>style.rotation</p:attrName>
                                        </p:attrNameLst>
                                      </p:cBhvr>
                                      <p:tavLst>
                                        <p:tav tm="0">
                                          <p:val>
                                            <p:fltVal val="90"/>
                                          </p:val>
                                        </p:tav>
                                        <p:tav tm="100000">
                                          <p:val>
                                            <p:fltVal val="0"/>
                                          </p:val>
                                        </p:tav>
                                      </p:tavLst>
                                    </p:anim>
                                    <p:animEffect transition="in" filter="fade">
                                      <p:cBhvr>
                                        <p:cTn id="10" dur="10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TextBox 75"/>
          <p:cNvSpPr txBox="1"/>
          <p:nvPr/>
        </p:nvSpPr>
        <p:spPr>
          <a:xfrm>
            <a:off x="2470312" y="1222733"/>
            <a:ext cx="4843208" cy="1525721"/>
          </a:xfrm>
          <a:prstGeom prst="rect">
            <a:avLst/>
          </a:prstGeom>
          <a:solidFill>
            <a:schemeClr val="tx2">
              <a:lumMod val="75000"/>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a:defRPr>
                <a:solidFill>
                  <a:schemeClr val="lt1"/>
                </a:solidFill>
                <a:latin typeface="Segoe Condensed" pitchFamily="34" charset="0"/>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endParaRPr lang="en-US" dirty="0">
              <a:solidFill>
                <a:schemeClr val="tx1"/>
              </a:solidFill>
            </a:endParaRPr>
          </a:p>
        </p:txBody>
      </p:sp>
      <p:sp>
        <p:nvSpPr>
          <p:cNvPr id="72" name="Rectangle 71"/>
          <p:cNvSpPr/>
          <p:nvPr/>
        </p:nvSpPr>
        <p:spPr>
          <a:xfrm>
            <a:off x="2470312" y="1222734"/>
            <a:ext cx="500143" cy="1525721"/>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75" name="Rectangle 74"/>
          <p:cNvSpPr/>
          <p:nvPr/>
        </p:nvSpPr>
        <p:spPr>
          <a:xfrm>
            <a:off x="6324600" y="1222734"/>
            <a:ext cx="988920" cy="1525721"/>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122" name="Freeform 121"/>
          <p:cNvSpPr/>
          <p:nvPr/>
        </p:nvSpPr>
        <p:spPr>
          <a:xfrm>
            <a:off x="551794" y="3962400"/>
            <a:ext cx="4236624" cy="1019504"/>
          </a:xfrm>
          <a:custGeom>
            <a:avLst/>
            <a:gdLst>
              <a:gd name="connsiteX0" fmla="*/ 0 w 4146331"/>
              <a:gd name="connsiteY0" fmla="*/ 1356286 h 1356286"/>
              <a:gd name="connsiteX1" fmla="*/ 646386 w 4146331"/>
              <a:gd name="connsiteY1" fmla="*/ 489182 h 1356286"/>
              <a:gd name="connsiteX2" fmla="*/ 1434662 w 4146331"/>
              <a:gd name="connsiteY2" fmla="*/ 451 h 1356286"/>
              <a:gd name="connsiteX3" fmla="*/ 1765738 w 4146331"/>
              <a:gd name="connsiteY3" fmla="*/ 568010 h 1356286"/>
              <a:gd name="connsiteX4" fmla="*/ 2081048 w 4146331"/>
              <a:gd name="connsiteY4" fmla="*/ 883320 h 1356286"/>
              <a:gd name="connsiteX5" fmla="*/ 2790497 w 4146331"/>
              <a:gd name="connsiteY5" fmla="*/ 1167100 h 1356286"/>
              <a:gd name="connsiteX6" fmla="*/ 4146331 w 4146331"/>
              <a:gd name="connsiteY6" fmla="*/ 1261693 h 1356286"/>
              <a:gd name="connsiteX0" fmla="*/ 0 w 4067503"/>
              <a:gd name="connsiteY0" fmla="*/ 1356286 h 1419348"/>
              <a:gd name="connsiteX1" fmla="*/ 646386 w 4067503"/>
              <a:gd name="connsiteY1" fmla="*/ 489182 h 1419348"/>
              <a:gd name="connsiteX2" fmla="*/ 1434662 w 4067503"/>
              <a:gd name="connsiteY2" fmla="*/ 451 h 1419348"/>
              <a:gd name="connsiteX3" fmla="*/ 1765738 w 4067503"/>
              <a:gd name="connsiteY3" fmla="*/ 568010 h 1419348"/>
              <a:gd name="connsiteX4" fmla="*/ 2081048 w 4067503"/>
              <a:gd name="connsiteY4" fmla="*/ 883320 h 1419348"/>
              <a:gd name="connsiteX5" fmla="*/ 2790497 w 4067503"/>
              <a:gd name="connsiteY5" fmla="*/ 1167100 h 1419348"/>
              <a:gd name="connsiteX6" fmla="*/ 4067503 w 4067503"/>
              <a:gd name="connsiteY6" fmla="*/ 1419348 h 1419348"/>
              <a:gd name="connsiteX0" fmla="*/ 0 w 4130565"/>
              <a:gd name="connsiteY0" fmla="*/ 1435136 h 1435136"/>
              <a:gd name="connsiteX1" fmla="*/ 709448 w 4130565"/>
              <a:gd name="connsiteY1" fmla="*/ 489204 h 1435136"/>
              <a:gd name="connsiteX2" fmla="*/ 1497724 w 4130565"/>
              <a:gd name="connsiteY2" fmla="*/ 473 h 1435136"/>
              <a:gd name="connsiteX3" fmla="*/ 1828800 w 4130565"/>
              <a:gd name="connsiteY3" fmla="*/ 568032 h 1435136"/>
              <a:gd name="connsiteX4" fmla="*/ 2144110 w 4130565"/>
              <a:gd name="connsiteY4" fmla="*/ 883342 h 1435136"/>
              <a:gd name="connsiteX5" fmla="*/ 2853559 w 4130565"/>
              <a:gd name="connsiteY5" fmla="*/ 1167122 h 1435136"/>
              <a:gd name="connsiteX6" fmla="*/ 4130565 w 4130565"/>
              <a:gd name="connsiteY6" fmla="*/ 1419370 h 1435136"/>
              <a:gd name="connsiteX0" fmla="*/ 0 w 4574278"/>
              <a:gd name="connsiteY0" fmla="*/ 1435136 h 1435136"/>
              <a:gd name="connsiteX1" fmla="*/ 709448 w 4574278"/>
              <a:gd name="connsiteY1" fmla="*/ 489204 h 1435136"/>
              <a:gd name="connsiteX2" fmla="*/ 1497724 w 4574278"/>
              <a:gd name="connsiteY2" fmla="*/ 473 h 1435136"/>
              <a:gd name="connsiteX3" fmla="*/ 1828800 w 4574278"/>
              <a:gd name="connsiteY3" fmla="*/ 568032 h 1435136"/>
              <a:gd name="connsiteX4" fmla="*/ 2144110 w 4574278"/>
              <a:gd name="connsiteY4" fmla="*/ 883342 h 1435136"/>
              <a:gd name="connsiteX5" fmla="*/ 2853559 w 4574278"/>
              <a:gd name="connsiteY5" fmla="*/ 1167122 h 1435136"/>
              <a:gd name="connsiteX6" fmla="*/ 4574278 w 4574278"/>
              <a:gd name="connsiteY6" fmla="*/ 1324777 h 1435136"/>
              <a:gd name="connsiteX0" fmla="*/ 0 w 4574278"/>
              <a:gd name="connsiteY0" fmla="*/ 1435136 h 1435136"/>
              <a:gd name="connsiteX1" fmla="*/ 709448 w 4574278"/>
              <a:gd name="connsiteY1" fmla="*/ 489204 h 1435136"/>
              <a:gd name="connsiteX2" fmla="*/ 1497724 w 4574278"/>
              <a:gd name="connsiteY2" fmla="*/ 473 h 1435136"/>
              <a:gd name="connsiteX3" fmla="*/ 1828800 w 4574278"/>
              <a:gd name="connsiteY3" fmla="*/ 568032 h 1435136"/>
              <a:gd name="connsiteX4" fmla="*/ 2144110 w 4574278"/>
              <a:gd name="connsiteY4" fmla="*/ 883342 h 1435136"/>
              <a:gd name="connsiteX5" fmla="*/ 3723238 w 4574278"/>
              <a:gd name="connsiteY5" fmla="*/ 883343 h 1435136"/>
              <a:gd name="connsiteX6" fmla="*/ 4574278 w 4574278"/>
              <a:gd name="connsiteY6" fmla="*/ 1324777 h 1435136"/>
              <a:gd name="connsiteX0" fmla="*/ 0 w 4574278"/>
              <a:gd name="connsiteY0" fmla="*/ 1435136 h 1435136"/>
              <a:gd name="connsiteX1" fmla="*/ 709448 w 4574278"/>
              <a:gd name="connsiteY1" fmla="*/ 489204 h 1435136"/>
              <a:gd name="connsiteX2" fmla="*/ 1497724 w 4574278"/>
              <a:gd name="connsiteY2" fmla="*/ 473 h 1435136"/>
              <a:gd name="connsiteX3" fmla="*/ 1828800 w 4574278"/>
              <a:gd name="connsiteY3" fmla="*/ 568032 h 1435136"/>
              <a:gd name="connsiteX4" fmla="*/ 3120280 w 4574278"/>
              <a:gd name="connsiteY4" fmla="*/ 441907 h 1435136"/>
              <a:gd name="connsiteX5" fmla="*/ 3723238 w 4574278"/>
              <a:gd name="connsiteY5" fmla="*/ 883343 h 1435136"/>
              <a:gd name="connsiteX6" fmla="*/ 4574278 w 4574278"/>
              <a:gd name="connsiteY6" fmla="*/ 1324777 h 1435136"/>
              <a:gd name="connsiteX0" fmla="*/ 0 w 4574278"/>
              <a:gd name="connsiteY0" fmla="*/ 1586541 h 1586541"/>
              <a:gd name="connsiteX1" fmla="*/ 709448 w 4574278"/>
              <a:gd name="connsiteY1" fmla="*/ 640609 h 1586541"/>
              <a:gd name="connsiteX2" fmla="*/ 1497724 w 4574278"/>
              <a:gd name="connsiteY2" fmla="*/ 151878 h 1586541"/>
              <a:gd name="connsiteX3" fmla="*/ 2698479 w 4574278"/>
              <a:gd name="connsiteY3" fmla="*/ 25754 h 1586541"/>
              <a:gd name="connsiteX4" fmla="*/ 3120280 w 4574278"/>
              <a:gd name="connsiteY4" fmla="*/ 593312 h 1586541"/>
              <a:gd name="connsiteX5" fmla="*/ 3723238 w 4574278"/>
              <a:gd name="connsiteY5" fmla="*/ 1034748 h 1586541"/>
              <a:gd name="connsiteX6" fmla="*/ 4574278 w 4574278"/>
              <a:gd name="connsiteY6" fmla="*/ 1476182 h 1586541"/>
              <a:gd name="connsiteX0" fmla="*/ 0 w 4574278"/>
              <a:gd name="connsiteY0" fmla="*/ 1582172 h 1582172"/>
              <a:gd name="connsiteX1" fmla="*/ 709448 w 4574278"/>
              <a:gd name="connsiteY1" fmla="*/ 636240 h 1582172"/>
              <a:gd name="connsiteX2" fmla="*/ 1497724 w 4574278"/>
              <a:gd name="connsiteY2" fmla="*/ 147509 h 1582172"/>
              <a:gd name="connsiteX3" fmla="*/ 2698479 w 4574278"/>
              <a:gd name="connsiteY3" fmla="*/ 21385 h 1582172"/>
              <a:gd name="connsiteX4" fmla="*/ 3617238 w 4574278"/>
              <a:gd name="connsiteY4" fmla="*/ 525881 h 1582172"/>
              <a:gd name="connsiteX5" fmla="*/ 3723238 w 4574278"/>
              <a:gd name="connsiteY5" fmla="*/ 1030379 h 1582172"/>
              <a:gd name="connsiteX6" fmla="*/ 4574278 w 4574278"/>
              <a:gd name="connsiteY6" fmla="*/ 1471813 h 1582172"/>
              <a:gd name="connsiteX0" fmla="*/ 0 w 4574278"/>
              <a:gd name="connsiteY0" fmla="*/ 1560914 h 1560914"/>
              <a:gd name="connsiteX1" fmla="*/ 709448 w 4574278"/>
              <a:gd name="connsiteY1" fmla="*/ 614982 h 1560914"/>
              <a:gd name="connsiteX2" fmla="*/ 1870443 w 4574278"/>
              <a:gd name="connsiteY2" fmla="*/ 457327 h 1560914"/>
              <a:gd name="connsiteX3" fmla="*/ 2698479 w 4574278"/>
              <a:gd name="connsiteY3" fmla="*/ 127 h 1560914"/>
              <a:gd name="connsiteX4" fmla="*/ 3617238 w 4574278"/>
              <a:gd name="connsiteY4" fmla="*/ 504623 h 1560914"/>
              <a:gd name="connsiteX5" fmla="*/ 3723238 w 4574278"/>
              <a:gd name="connsiteY5" fmla="*/ 1009121 h 1560914"/>
              <a:gd name="connsiteX6" fmla="*/ 4574278 w 4574278"/>
              <a:gd name="connsiteY6" fmla="*/ 1450555 h 1560914"/>
              <a:gd name="connsiteX0" fmla="*/ 0 w 4574278"/>
              <a:gd name="connsiteY0" fmla="*/ 1560891 h 1560891"/>
              <a:gd name="connsiteX1" fmla="*/ 744945 w 4574278"/>
              <a:gd name="connsiteY1" fmla="*/ 110462 h 1560891"/>
              <a:gd name="connsiteX2" fmla="*/ 1870443 w 4574278"/>
              <a:gd name="connsiteY2" fmla="*/ 457304 h 1560891"/>
              <a:gd name="connsiteX3" fmla="*/ 2698479 w 4574278"/>
              <a:gd name="connsiteY3" fmla="*/ 104 h 1560891"/>
              <a:gd name="connsiteX4" fmla="*/ 3617238 w 4574278"/>
              <a:gd name="connsiteY4" fmla="*/ 504600 h 1560891"/>
              <a:gd name="connsiteX5" fmla="*/ 3723238 w 4574278"/>
              <a:gd name="connsiteY5" fmla="*/ 1009098 h 1560891"/>
              <a:gd name="connsiteX6" fmla="*/ 4574278 w 4574278"/>
              <a:gd name="connsiteY6" fmla="*/ 1450532 h 1560891"/>
              <a:gd name="connsiteX0" fmla="*/ 0 w 4574278"/>
              <a:gd name="connsiteY0" fmla="*/ 1562997 h 1562997"/>
              <a:gd name="connsiteX1" fmla="*/ 744945 w 4574278"/>
              <a:gd name="connsiteY1" fmla="*/ 112568 h 1562997"/>
              <a:gd name="connsiteX2" fmla="*/ 1834946 w 4574278"/>
              <a:gd name="connsiteY2" fmla="*/ 711659 h 1562997"/>
              <a:gd name="connsiteX3" fmla="*/ 2698479 w 4574278"/>
              <a:gd name="connsiteY3" fmla="*/ 2210 h 1562997"/>
              <a:gd name="connsiteX4" fmla="*/ 3617238 w 4574278"/>
              <a:gd name="connsiteY4" fmla="*/ 506706 h 1562997"/>
              <a:gd name="connsiteX5" fmla="*/ 3723238 w 4574278"/>
              <a:gd name="connsiteY5" fmla="*/ 1011204 h 1562997"/>
              <a:gd name="connsiteX6" fmla="*/ 4574278 w 4574278"/>
              <a:gd name="connsiteY6" fmla="*/ 1452638 h 1562997"/>
              <a:gd name="connsiteX0" fmla="*/ 0 w 4574278"/>
              <a:gd name="connsiteY0" fmla="*/ 1469529 h 1469529"/>
              <a:gd name="connsiteX1" fmla="*/ 744945 w 4574278"/>
              <a:gd name="connsiteY1" fmla="*/ 19100 h 1469529"/>
              <a:gd name="connsiteX2" fmla="*/ 1834946 w 4574278"/>
              <a:gd name="connsiteY2" fmla="*/ 618191 h 1469529"/>
              <a:gd name="connsiteX3" fmla="*/ 3053450 w 4574278"/>
              <a:gd name="connsiteY3" fmla="*/ 302880 h 1469529"/>
              <a:gd name="connsiteX4" fmla="*/ 3617238 w 4574278"/>
              <a:gd name="connsiteY4" fmla="*/ 413238 h 1469529"/>
              <a:gd name="connsiteX5" fmla="*/ 3723238 w 4574278"/>
              <a:gd name="connsiteY5" fmla="*/ 917736 h 1469529"/>
              <a:gd name="connsiteX6" fmla="*/ 4574278 w 4574278"/>
              <a:gd name="connsiteY6" fmla="*/ 1359170 h 1469529"/>
              <a:gd name="connsiteX0" fmla="*/ 0 w 4574278"/>
              <a:gd name="connsiteY0" fmla="*/ 1469529 h 1469529"/>
              <a:gd name="connsiteX1" fmla="*/ 744945 w 4574278"/>
              <a:gd name="connsiteY1" fmla="*/ 19100 h 1469529"/>
              <a:gd name="connsiteX2" fmla="*/ 1834946 w 4574278"/>
              <a:gd name="connsiteY2" fmla="*/ 618191 h 1469529"/>
              <a:gd name="connsiteX3" fmla="*/ 3053450 w 4574278"/>
              <a:gd name="connsiteY3" fmla="*/ 302880 h 1469529"/>
              <a:gd name="connsiteX4" fmla="*/ 3617238 w 4574278"/>
              <a:gd name="connsiteY4" fmla="*/ 413238 h 1469529"/>
              <a:gd name="connsiteX5" fmla="*/ 4273442 w 4574278"/>
              <a:gd name="connsiteY5" fmla="*/ 791612 h 1469529"/>
              <a:gd name="connsiteX6" fmla="*/ 4574278 w 4574278"/>
              <a:gd name="connsiteY6" fmla="*/ 1359170 h 1469529"/>
              <a:gd name="connsiteX0" fmla="*/ 0 w 4574278"/>
              <a:gd name="connsiteY0" fmla="*/ 1453873 h 1453873"/>
              <a:gd name="connsiteX1" fmla="*/ 744945 w 4574278"/>
              <a:gd name="connsiteY1" fmla="*/ 3444 h 1453873"/>
              <a:gd name="connsiteX2" fmla="*/ 1905940 w 4574278"/>
              <a:gd name="connsiteY2" fmla="*/ 1028204 h 1453873"/>
              <a:gd name="connsiteX3" fmla="*/ 3053450 w 4574278"/>
              <a:gd name="connsiteY3" fmla="*/ 287224 h 1453873"/>
              <a:gd name="connsiteX4" fmla="*/ 3617238 w 4574278"/>
              <a:gd name="connsiteY4" fmla="*/ 397582 h 1453873"/>
              <a:gd name="connsiteX5" fmla="*/ 4273442 w 4574278"/>
              <a:gd name="connsiteY5" fmla="*/ 775956 h 1453873"/>
              <a:gd name="connsiteX6" fmla="*/ 4574278 w 4574278"/>
              <a:gd name="connsiteY6" fmla="*/ 1343514 h 1453873"/>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617238 w 4574278"/>
              <a:gd name="connsiteY4" fmla="*/ 397743 h 1454034"/>
              <a:gd name="connsiteX5" fmla="*/ 4273442 w 4574278"/>
              <a:gd name="connsiteY5" fmla="*/ 776117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386507 w 4574278"/>
              <a:gd name="connsiteY4" fmla="*/ 1028363 h 1454034"/>
              <a:gd name="connsiteX5" fmla="*/ 4273442 w 4574278"/>
              <a:gd name="connsiteY5" fmla="*/ 776117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386507 w 4574278"/>
              <a:gd name="connsiteY4" fmla="*/ 1028363 h 1454034"/>
              <a:gd name="connsiteX5" fmla="*/ 3723238 w 4574278"/>
              <a:gd name="connsiteY5" fmla="*/ 1296379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705981 w 4574278"/>
              <a:gd name="connsiteY4" fmla="*/ 870708 h 1454034"/>
              <a:gd name="connsiteX5" fmla="*/ 3723238 w 4574278"/>
              <a:gd name="connsiteY5" fmla="*/ 1296379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705981 w 4574278"/>
              <a:gd name="connsiteY4" fmla="*/ 870708 h 1454034"/>
              <a:gd name="connsiteX5" fmla="*/ 4184699 w 4574278"/>
              <a:gd name="connsiteY5" fmla="*/ 854944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705981 w 4574278"/>
              <a:gd name="connsiteY4" fmla="*/ 870708 h 1454034"/>
              <a:gd name="connsiteX5" fmla="*/ 4344435 w 4574278"/>
              <a:gd name="connsiteY5" fmla="*/ 728820 h 1454034"/>
              <a:gd name="connsiteX6" fmla="*/ 4574278 w 4574278"/>
              <a:gd name="connsiteY6" fmla="*/ 1343675 h 1454034"/>
              <a:gd name="connsiteX0" fmla="*/ 0 w 4769512"/>
              <a:gd name="connsiteY0" fmla="*/ 1454034 h 1454034"/>
              <a:gd name="connsiteX1" fmla="*/ 744945 w 4769512"/>
              <a:gd name="connsiteY1" fmla="*/ 3605 h 1454034"/>
              <a:gd name="connsiteX2" fmla="*/ 1905940 w 4769512"/>
              <a:gd name="connsiteY2" fmla="*/ 1028365 h 1454034"/>
              <a:gd name="connsiteX3" fmla="*/ 3017953 w 4769512"/>
              <a:gd name="connsiteY3" fmla="*/ 586930 h 1454034"/>
              <a:gd name="connsiteX4" fmla="*/ 3705981 w 4769512"/>
              <a:gd name="connsiteY4" fmla="*/ 870708 h 1454034"/>
              <a:gd name="connsiteX5" fmla="*/ 4344435 w 4769512"/>
              <a:gd name="connsiteY5" fmla="*/ 728820 h 1454034"/>
              <a:gd name="connsiteX6" fmla="*/ 4769512 w 4769512"/>
              <a:gd name="connsiteY6" fmla="*/ 1343675 h 1454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69512" h="1454034">
                <a:moveTo>
                  <a:pt x="0" y="1454034"/>
                </a:moveTo>
                <a:cubicBezTo>
                  <a:pt x="203638" y="1133468"/>
                  <a:pt x="427288" y="74550"/>
                  <a:pt x="744945" y="3605"/>
                </a:cubicBezTo>
                <a:cubicBezTo>
                  <a:pt x="1062602" y="-67340"/>
                  <a:pt x="1527105" y="931144"/>
                  <a:pt x="1905940" y="1028365"/>
                </a:cubicBezTo>
                <a:cubicBezTo>
                  <a:pt x="2284775" y="1125586"/>
                  <a:pt x="2717946" y="613206"/>
                  <a:pt x="3017953" y="586930"/>
                </a:cubicBezTo>
                <a:cubicBezTo>
                  <a:pt x="3317960" y="560654"/>
                  <a:pt x="3484901" y="847060"/>
                  <a:pt x="3705981" y="870708"/>
                </a:cubicBezTo>
                <a:cubicBezTo>
                  <a:pt x="3927061" y="894356"/>
                  <a:pt x="4167180" y="649992"/>
                  <a:pt x="4344435" y="728820"/>
                </a:cubicBezTo>
                <a:cubicBezTo>
                  <a:pt x="4521690" y="807648"/>
                  <a:pt x="4551422" y="1327910"/>
                  <a:pt x="4769512" y="1343675"/>
                </a:cubicBezTo>
              </a:path>
            </a:pathLst>
          </a:cu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89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1" name="Freeform 120"/>
          <p:cNvSpPr/>
          <p:nvPr/>
        </p:nvSpPr>
        <p:spPr>
          <a:xfrm>
            <a:off x="2207172" y="3200400"/>
            <a:ext cx="1387366" cy="1760981"/>
          </a:xfrm>
          <a:custGeom>
            <a:avLst/>
            <a:gdLst>
              <a:gd name="connsiteX0" fmla="*/ 0 w 1387366"/>
              <a:gd name="connsiteY0" fmla="*/ 1245626 h 1310864"/>
              <a:gd name="connsiteX1" fmla="*/ 268014 w 1387366"/>
              <a:gd name="connsiteY1" fmla="*/ 741129 h 1310864"/>
              <a:gd name="connsiteX2" fmla="*/ 488731 w 1387366"/>
              <a:gd name="connsiteY2" fmla="*/ 150 h 1310864"/>
              <a:gd name="connsiteX3" fmla="*/ 709449 w 1387366"/>
              <a:gd name="connsiteY3" fmla="*/ 804191 h 1310864"/>
              <a:gd name="connsiteX4" fmla="*/ 977462 w 1387366"/>
              <a:gd name="connsiteY4" fmla="*/ 1261391 h 1310864"/>
              <a:gd name="connsiteX5" fmla="*/ 1387366 w 1387366"/>
              <a:gd name="connsiteY5" fmla="*/ 1277157 h 1310864"/>
              <a:gd name="connsiteX0" fmla="*/ 0 w 1387366"/>
              <a:gd name="connsiteY0" fmla="*/ 1245626 h 1282844"/>
              <a:gd name="connsiteX1" fmla="*/ 268014 w 1387366"/>
              <a:gd name="connsiteY1" fmla="*/ 741129 h 1282844"/>
              <a:gd name="connsiteX2" fmla="*/ 488731 w 1387366"/>
              <a:gd name="connsiteY2" fmla="*/ 150 h 1282844"/>
              <a:gd name="connsiteX3" fmla="*/ 709449 w 1387366"/>
              <a:gd name="connsiteY3" fmla="*/ 804191 h 1282844"/>
              <a:gd name="connsiteX4" fmla="*/ 898634 w 1387366"/>
              <a:gd name="connsiteY4" fmla="*/ 1123573 h 1282844"/>
              <a:gd name="connsiteX5" fmla="*/ 1387366 w 1387366"/>
              <a:gd name="connsiteY5" fmla="*/ 1277157 h 128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366" h="1282844">
                <a:moveTo>
                  <a:pt x="0" y="1245626"/>
                </a:moveTo>
                <a:cubicBezTo>
                  <a:pt x="93279" y="1097167"/>
                  <a:pt x="186559" y="948708"/>
                  <a:pt x="268014" y="741129"/>
                </a:cubicBezTo>
                <a:cubicBezTo>
                  <a:pt x="349469" y="533550"/>
                  <a:pt x="415159" y="-10360"/>
                  <a:pt x="488731" y="150"/>
                </a:cubicBezTo>
                <a:cubicBezTo>
                  <a:pt x="562303" y="10660"/>
                  <a:pt x="641132" y="616954"/>
                  <a:pt x="709449" y="804191"/>
                </a:cubicBezTo>
                <a:cubicBezTo>
                  <a:pt x="777766" y="991428"/>
                  <a:pt x="785648" y="1044745"/>
                  <a:pt x="898634" y="1123573"/>
                </a:cubicBezTo>
                <a:cubicBezTo>
                  <a:pt x="1011620" y="1202401"/>
                  <a:pt x="1238907" y="1308688"/>
                  <a:pt x="1387366" y="1277157"/>
                </a:cubicBezTo>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189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0" name="Freeform 119"/>
          <p:cNvSpPr/>
          <p:nvPr/>
        </p:nvSpPr>
        <p:spPr>
          <a:xfrm flipH="1">
            <a:off x="520262" y="3714018"/>
            <a:ext cx="4209392" cy="1256323"/>
          </a:xfrm>
          <a:custGeom>
            <a:avLst/>
            <a:gdLst>
              <a:gd name="connsiteX0" fmla="*/ 0 w 4130565"/>
              <a:gd name="connsiteY0" fmla="*/ 1533531 h 1533531"/>
              <a:gd name="connsiteX1" fmla="*/ 567558 w 4130565"/>
              <a:gd name="connsiteY1" fmla="*/ 20041 h 1533531"/>
              <a:gd name="connsiteX2" fmla="*/ 851338 w 4130565"/>
              <a:gd name="connsiteY2" fmla="*/ 697958 h 1533531"/>
              <a:gd name="connsiteX3" fmla="*/ 1103586 w 4130565"/>
              <a:gd name="connsiteY3" fmla="*/ 1170924 h 1533531"/>
              <a:gd name="connsiteX4" fmla="*/ 1481958 w 4130565"/>
              <a:gd name="connsiteY4" fmla="*/ 1375876 h 1533531"/>
              <a:gd name="connsiteX5" fmla="*/ 2017986 w 4130565"/>
              <a:gd name="connsiteY5" fmla="*/ 1454703 h 1533531"/>
              <a:gd name="connsiteX6" fmla="*/ 4130565 w 4130565"/>
              <a:gd name="connsiteY6" fmla="*/ 1517765 h 1533531"/>
              <a:gd name="connsiteX0" fmla="*/ 0 w 4146330"/>
              <a:gd name="connsiteY0" fmla="*/ 1533531 h 1582258"/>
              <a:gd name="connsiteX1" fmla="*/ 567558 w 4146330"/>
              <a:gd name="connsiteY1" fmla="*/ 20041 h 1582258"/>
              <a:gd name="connsiteX2" fmla="*/ 851338 w 4146330"/>
              <a:gd name="connsiteY2" fmla="*/ 697958 h 1582258"/>
              <a:gd name="connsiteX3" fmla="*/ 1103586 w 4146330"/>
              <a:gd name="connsiteY3" fmla="*/ 1170924 h 1582258"/>
              <a:gd name="connsiteX4" fmla="*/ 1481958 w 4146330"/>
              <a:gd name="connsiteY4" fmla="*/ 1375876 h 1582258"/>
              <a:gd name="connsiteX5" fmla="*/ 2017986 w 4146330"/>
              <a:gd name="connsiteY5" fmla="*/ 1454703 h 1582258"/>
              <a:gd name="connsiteX6" fmla="*/ 4146330 w 4146330"/>
              <a:gd name="connsiteY6" fmla="*/ 1582258 h 1582258"/>
              <a:gd name="connsiteX0" fmla="*/ 0 w 4209392"/>
              <a:gd name="connsiteY0" fmla="*/ 1578274 h 1584005"/>
              <a:gd name="connsiteX1" fmla="*/ 630620 w 4209392"/>
              <a:gd name="connsiteY1" fmla="*/ 21788 h 1584005"/>
              <a:gd name="connsiteX2" fmla="*/ 914400 w 4209392"/>
              <a:gd name="connsiteY2" fmla="*/ 699705 h 1584005"/>
              <a:gd name="connsiteX3" fmla="*/ 1166648 w 4209392"/>
              <a:gd name="connsiteY3" fmla="*/ 1172671 h 1584005"/>
              <a:gd name="connsiteX4" fmla="*/ 1545020 w 4209392"/>
              <a:gd name="connsiteY4" fmla="*/ 1377623 h 1584005"/>
              <a:gd name="connsiteX5" fmla="*/ 2081048 w 4209392"/>
              <a:gd name="connsiteY5" fmla="*/ 1456450 h 1584005"/>
              <a:gd name="connsiteX6" fmla="*/ 4209392 w 4209392"/>
              <a:gd name="connsiteY6" fmla="*/ 1584005 h 1584005"/>
              <a:gd name="connsiteX0" fmla="*/ 0 w 4209392"/>
              <a:gd name="connsiteY0" fmla="*/ 1599259 h 1604990"/>
              <a:gd name="connsiteX1" fmla="*/ 378371 w 4209392"/>
              <a:gd name="connsiteY1" fmla="*/ 21275 h 1604990"/>
              <a:gd name="connsiteX2" fmla="*/ 914400 w 4209392"/>
              <a:gd name="connsiteY2" fmla="*/ 720690 h 1604990"/>
              <a:gd name="connsiteX3" fmla="*/ 1166648 w 4209392"/>
              <a:gd name="connsiteY3" fmla="*/ 1193656 h 1604990"/>
              <a:gd name="connsiteX4" fmla="*/ 1545020 w 4209392"/>
              <a:gd name="connsiteY4" fmla="*/ 1398608 h 1604990"/>
              <a:gd name="connsiteX5" fmla="*/ 2081048 w 4209392"/>
              <a:gd name="connsiteY5" fmla="*/ 1477435 h 1604990"/>
              <a:gd name="connsiteX6" fmla="*/ 4209392 w 4209392"/>
              <a:gd name="connsiteY6" fmla="*/ 1604990 h 1604990"/>
              <a:gd name="connsiteX0" fmla="*/ 0 w 4209392"/>
              <a:gd name="connsiteY0" fmla="*/ 1599259 h 1604990"/>
              <a:gd name="connsiteX1" fmla="*/ 378371 w 4209392"/>
              <a:gd name="connsiteY1" fmla="*/ 21275 h 1604990"/>
              <a:gd name="connsiteX2" fmla="*/ 725214 w 4209392"/>
              <a:gd name="connsiteY2" fmla="*/ 720690 h 1604990"/>
              <a:gd name="connsiteX3" fmla="*/ 1166648 w 4209392"/>
              <a:gd name="connsiteY3" fmla="*/ 1193656 h 1604990"/>
              <a:gd name="connsiteX4" fmla="*/ 1545020 w 4209392"/>
              <a:gd name="connsiteY4" fmla="*/ 1398608 h 1604990"/>
              <a:gd name="connsiteX5" fmla="*/ 2081048 w 4209392"/>
              <a:gd name="connsiteY5" fmla="*/ 1477435 h 1604990"/>
              <a:gd name="connsiteX6" fmla="*/ 4209392 w 4209392"/>
              <a:gd name="connsiteY6" fmla="*/ 1604990 h 1604990"/>
              <a:gd name="connsiteX0" fmla="*/ 0 w 4209392"/>
              <a:gd name="connsiteY0" fmla="*/ 1599259 h 1604990"/>
              <a:gd name="connsiteX1" fmla="*/ 378371 w 4209392"/>
              <a:gd name="connsiteY1" fmla="*/ 21275 h 1604990"/>
              <a:gd name="connsiteX2" fmla="*/ 725214 w 4209392"/>
              <a:gd name="connsiteY2" fmla="*/ 720690 h 1604990"/>
              <a:gd name="connsiteX3" fmla="*/ 851337 w 4209392"/>
              <a:gd name="connsiteY3" fmla="*/ 1193655 h 1604990"/>
              <a:gd name="connsiteX4" fmla="*/ 1545020 w 4209392"/>
              <a:gd name="connsiteY4" fmla="*/ 1398608 h 1604990"/>
              <a:gd name="connsiteX5" fmla="*/ 2081048 w 4209392"/>
              <a:gd name="connsiteY5" fmla="*/ 1477435 h 1604990"/>
              <a:gd name="connsiteX6" fmla="*/ 4209392 w 4209392"/>
              <a:gd name="connsiteY6" fmla="*/ 1604990 h 1604990"/>
              <a:gd name="connsiteX0" fmla="*/ 0 w 4209392"/>
              <a:gd name="connsiteY0" fmla="*/ 1602365 h 1608096"/>
              <a:gd name="connsiteX1" fmla="*/ 378371 w 4209392"/>
              <a:gd name="connsiteY1" fmla="*/ 24381 h 1608096"/>
              <a:gd name="connsiteX2" fmla="*/ 551793 w 4209392"/>
              <a:gd name="connsiteY2" fmla="*/ 680800 h 1608096"/>
              <a:gd name="connsiteX3" fmla="*/ 851337 w 4209392"/>
              <a:gd name="connsiteY3" fmla="*/ 1196761 h 1608096"/>
              <a:gd name="connsiteX4" fmla="*/ 1545020 w 4209392"/>
              <a:gd name="connsiteY4" fmla="*/ 1401714 h 1608096"/>
              <a:gd name="connsiteX5" fmla="*/ 2081048 w 4209392"/>
              <a:gd name="connsiteY5" fmla="*/ 1480541 h 1608096"/>
              <a:gd name="connsiteX6" fmla="*/ 4209392 w 4209392"/>
              <a:gd name="connsiteY6" fmla="*/ 1608096 h 1608096"/>
              <a:gd name="connsiteX0" fmla="*/ 0 w 4209392"/>
              <a:gd name="connsiteY0" fmla="*/ 1601590 h 1607321"/>
              <a:gd name="connsiteX1" fmla="*/ 378371 w 4209392"/>
              <a:gd name="connsiteY1" fmla="*/ 23606 h 1607321"/>
              <a:gd name="connsiteX2" fmla="*/ 551793 w 4209392"/>
              <a:gd name="connsiteY2" fmla="*/ 680025 h 1607321"/>
              <a:gd name="connsiteX3" fmla="*/ 1182413 w 4209392"/>
              <a:gd name="connsiteY3" fmla="*/ 1045499 h 1607321"/>
              <a:gd name="connsiteX4" fmla="*/ 1545020 w 4209392"/>
              <a:gd name="connsiteY4" fmla="*/ 1400939 h 1607321"/>
              <a:gd name="connsiteX5" fmla="*/ 2081048 w 4209392"/>
              <a:gd name="connsiteY5" fmla="*/ 1479766 h 1607321"/>
              <a:gd name="connsiteX6" fmla="*/ 4209392 w 4209392"/>
              <a:gd name="connsiteY6" fmla="*/ 1607321 h 1607321"/>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545020 w 4209392"/>
              <a:gd name="connsiteY4" fmla="*/ 1425132 h 1631514"/>
              <a:gd name="connsiteX5" fmla="*/ 2081048 w 4209392"/>
              <a:gd name="connsiteY5" fmla="*/ 1503959 h 1631514"/>
              <a:gd name="connsiteX6" fmla="*/ 4209392 w 4209392"/>
              <a:gd name="connsiteY6" fmla="*/ 1631514 h 1631514"/>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844565 w 4209392"/>
              <a:gd name="connsiteY4" fmla="*/ 1360637 h 1631514"/>
              <a:gd name="connsiteX5" fmla="*/ 2081048 w 4209392"/>
              <a:gd name="connsiteY5" fmla="*/ 1503959 h 1631514"/>
              <a:gd name="connsiteX6" fmla="*/ 4209392 w 4209392"/>
              <a:gd name="connsiteY6" fmla="*/ 1631514 h 1631514"/>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844565 w 4209392"/>
              <a:gd name="connsiteY4" fmla="*/ 1360637 h 1631514"/>
              <a:gd name="connsiteX5" fmla="*/ 2254469 w 4209392"/>
              <a:gd name="connsiteY5" fmla="*/ 1503959 h 1631514"/>
              <a:gd name="connsiteX6" fmla="*/ 4209392 w 4209392"/>
              <a:gd name="connsiteY6" fmla="*/ 1631514 h 1631514"/>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198179 w 4209392"/>
              <a:gd name="connsiteY4" fmla="*/ 1425131 h 1631514"/>
              <a:gd name="connsiteX5" fmla="*/ 2254469 w 4209392"/>
              <a:gd name="connsiteY5" fmla="*/ 1503959 h 1631514"/>
              <a:gd name="connsiteX6" fmla="*/ 4209392 w 4209392"/>
              <a:gd name="connsiteY6" fmla="*/ 1631514 h 1631514"/>
              <a:gd name="connsiteX0" fmla="*/ 0 w 4209392"/>
              <a:gd name="connsiteY0" fmla="*/ 1626052 h 1631783"/>
              <a:gd name="connsiteX1" fmla="*/ 378371 w 4209392"/>
              <a:gd name="connsiteY1" fmla="*/ 48068 h 1631783"/>
              <a:gd name="connsiteX2" fmla="*/ 677918 w 4209392"/>
              <a:gd name="connsiteY2" fmla="*/ 468009 h 1631783"/>
              <a:gd name="connsiteX3" fmla="*/ 677916 w 4209392"/>
              <a:gd name="connsiteY3" fmla="*/ 1091460 h 1631783"/>
              <a:gd name="connsiteX4" fmla="*/ 1198179 w 4209392"/>
              <a:gd name="connsiteY4" fmla="*/ 1425400 h 1631783"/>
              <a:gd name="connsiteX5" fmla="*/ 2254469 w 4209392"/>
              <a:gd name="connsiteY5" fmla="*/ 1504228 h 1631783"/>
              <a:gd name="connsiteX6" fmla="*/ 4209392 w 4209392"/>
              <a:gd name="connsiteY6" fmla="*/ 1631783 h 1631783"/>
              <a:gd name="connsiteX0" fmla="*/ 0 w 4209392"/>
              <a:gd name="connsiteY0" fmla="*/ 1608827 h 1614558"/>
              <a:gd name="connsiteX1" fmla="*/ 378371 w 4209392"/>
              <a:gd name="connsiteY1" fmla="*/ 30843 h 1614558"/>
              <a:gd name="connsiteX2" fmla="*/ 409904 w 4209392"/>
              <a:gd name="connsiteY2" fmla="*/ 601271 h 1614558"/>
              <a:gd name="connsiteX3" fmla="*/ 677916 w 4209392"/>
              <a:gd name="connsiteY3" fmla="*/ 1074235 h 1614558"/>
              <a:gd name="connsiteX4" fmla="*/ 1198179 w 4209392"/>
              <a:gd name="connsiteY4" fmla="*/ 1408175 h 1614558"/>
              <a:gd name="connsiteX5" fmla="*/ 2254469 w 4209392"/>
              <a:gd name="connsiteY5" fmla="*/ 1487003 h 1614558"/>
              <a:gd name="connsiteX6" fmla="*/ 4209392 w 4209392"/>
              <a:gd name="connsiteY6" fmla="*/ 1614558 h 1614558"/>
              <a:gd name="connsiteX0" fmla="*/ 0 w 4209392"/>
              <a:gd name="connsiteY0" fmla="*/ 1964834 h 1970565"/>
              <a:gd name="connsiteX1" fmla="*/ 189185 w 4209392"/>
              <a:gd name="connsiteY1" fmla="*/ 21383 h 1970565"/>
              <a:gd name="connsiteX2" fmla="*/ 409904 w 4209392"/>
              <a:gd name="connsiteY2" fmla="*/ 957278 h 1970565"/>
              <a:gd name="connsiteX3" fmla="*/ 677916 w 4209392"/>
              <a:gd name="connsiteY3" fmla="*/ 1430242 h 1970565"/>
              <a:gd name="connsiteX4" fmla="*/ 1198179 w 4209392"/>
              <a:gd name="connsiteY4" fmla="*/ 1764182 h 1970565"/>
              <a:gd name="connsiteX5" fmla="*/ 2254469 w 4209392"/>
              <a:gd name="connsiteY5" fmla="*/ 1843010 h 1970565"/>
              <a:gd name="connsiteX6" fmla="*/ 4209392 w 4209392"/>
              <a:gd name="connsiteY6" fmla="*/ 1970565 h 1970565"/>
              <a:gd name="connsiteX0" fmla="*/ 0 w 4209392"/>
              <a:gd name="connsiteY0" fmla="*/ 1964834 h 1970565"/>
              <a:gd name="connsiteX1" fmla="*/ 189185 w 4209392"/>
              <a:gd name="connsiteY1" fmla="*/ 21383 h 1970565"/>
              <a:gd name="connsiteX2" fmla="*/ 409904 w 4209392"/>
              <a:gd name="connsiteY2" fmla="*/ 957278 h 1970565"/>
              <a:gd name="connsiteX3" fmla="*/ 677916 w 4209392"/>
              <a:gd name="connsiteY3" fmla="*/ 1430242 h 1970565"/>
              <a:gd name="connsiteX4" fmla="*/ 1686910 w 4209392"/>
              <a:gd name="connsiteY4" fmla="*/ 1656692 h 1970565"/>
              <a:gd name="connsiteX5" fmla="*/ 2254469 w 4209392"/>
              <a:gd name="connsiteY5" fmla="*/ 1843010 h 1970565"/>
              <a:gd name="connsiteX6" fmla="*/ 4209392 w 4209392"/>
              <a:gd name="connsiteY6" fmla="*/ 1970565 h 1970565"/>
              <a:gd name="connsiteX0" fmla="*/ 0 w 4209392"/>
              <a:gd name="connsiteY0" fmla="*/ 1963504 h 1969235"/>
              <a:gd name="connsiteX1" fmla="*/ 189185 w 4209392"/>
              <a:gd name="connsiteY1" fmla="*/ 20053 h 1969235"/>
              <a:gd name="connsiteX2" fmla="*/ 409904 w 4209392"/>
              <a:gd name="connsiteY2" fmla="*/ 955948 h 1969235"/>
              <a:gd name="connsiteX3" fmla="*/ 1040522 w 4209392"/>
              <a:gd name="connsiteY3" fmla="*/ 1020448 h 1969235"/>
              <a:gd name="connsiteX4" fmla="*/ 1686910 w 4209392"/>
              <a:gd name="connsiteY4" fmla="*/ 1655362 h 1969235"/>
              <a:gd name="connsiteX5" fmla="*/ 2254469 w 4209392"/>
              <a:gd name="connsiteY5" fmla="*/ 1841680 h 1969235"/>
              <a:gd name="connsiteX6" fmla="*/ 4209392 w 4209392"/>
              <a:gd name="connsiteY6" fmla="*/ 1969235 h 1969235"/>
              <a:gd name="connsiteX0" fmla="*/ 0 w 4209392"/>
              <a:gd name="connsiteY0" fmla="*/ 2024579 h 2030310"/>
              <a:gd name="connsiteX1" fmla="*/ 189185 w 4209392"/>
              <a:gd name="connsiteY1" fmla="*/ 81128 h 2030310"/>
              <a:gd name="connsiteX2" fmla="*/ 740980 w 4209392"/>
              <a:gd name="connsiteY2" fmla="*/ 436575 h 2030310"/>
              <a:gd name="connsiteX3" fmla="*/ 1040522 w 4209392"/>
              <a:gd name="connsiteY3" fmla="*/ 1081523 h 2030310"/>
              <a:gd name="connsiteX4" fmla="*/ 1686910 w 4209392"/>
              <a:gd name="connsiteY4" fmla="*/ 1716437 h 2030310"/>
              <a:gd name="connsiteX5" fmla="*/ 2254469 w 4209392"/>
              <a:gd name="connsiteY5" fmla="*/ 1902755 h 2030310"/>
              <a:gd name="connsiteX6" fmla="*/ 4209392 w 4209392"/>
              <a:gd name="connsiteY6" fmla="*/ 2030310 h 2030310"/>
              <a:gd name="connsiteX0" fmla="*/ 0 w 4209392"/>
              <a:gd name="connsiteY0" fmla="*/ 1995299 h 2001030"/>
              <a:gd name="connsiteX1" fmla="*/ 189185 w 4209392"/>
              <a:gd name="connsiteY1" fmla="*/ 51848 h 2001030"/>
              <a:gd name="connsiteX2" fmla="*/ 646387 w 4209392"/>
              <a:gd name="connsiteY2" fmla="*/ 600777 h 2001030"/>
              <a:gd name="connsiteX3" fmla="*/ 1040522 w 4209392"/>
              <a:gd name="connsiteY3" fmla="*/ 1052243 h 2001030"/>
              <a:gd name="connsiteX4" fmla="*/ 1686910 w 4209392"/>
              <a:gd name="connsiteY4" fmla="*/ 1687157 h 2001030"/>
              <a:gd name="connsiteX5" fmla="*/ 2254469 w 4209392"/>
              <a:gd name="connsiteY5" fmla="*/ 1873475 h 2001030"/>
              <a:gd name="connsiteX6" fmla="*/ 4209392 w 4209392"/>
              <a:gd name="connsiteY6" fmla="*/ 2001030 h 2001030"/>
              <a:gd name="connsiteX0" fmla="*/ 0 w 4209392"/>
              <a:gd name="connsiteY0" fmla="*/ 1994220 h 1999951"/>
              <a:gd name="connsiteX1" fmla="*/ 189185 w 4209392"/>
              <a:gd name="connsiteY1" fmla="*/ 50769 h 1999951"/>
              <a:gd name="connsiteX2" fmla="*/ 646387 w 4209392"/>
              <a:gd name="connsiteY2" fmla="*/ 599698 h 1999951"/>
              <a:gd name="connsiteX3" fmla="*/ 1418895 w 4209392"/>
              <a:gd name="connsiteY3" fmla="*/ 943674 h 1999951"/>
              <a:gd name="connsiteX4" fmla="*/ 1686910 w 4209392"/>
              <a:gd name="connsiteY4" fmla="*/ 1686078 h 1999951"/>
              <a:gd name="connsiteX5" fmla="*/ 2254469 w 4209392"/>
              <a:gd name="connsiteY5" fmla="*/ 1872396 h 1999951"/>
              <a:gd name="connsiteX6" fmla="*/ 4209392 w 4209392"/>
              <a:gd name="connsiteY6" fmla="*/ 1999951 h 1999951"/>
              <a:gd name="connsiteX0" fmla="*/ 0 w 4209392"/>
              <a:gd name="connsiteY0" fmla="*/ 2030862 h 2036593"/>
              <a:gd name="connsiteX1" fmla="*/ 189185 w 4209392"/>
              <a:gd name="connsiteY1" fmla="*/ 87411 h 2036593"/>
              <a:gd name="connsiteX2" fmla="*/ 1072056 w 4209392"/>
              <a:gd name="connsiteY2" fmla="*/ 399861 h 2036593"/>
              <a:gd name="connsiteX3" fmla="*/ 1418895 w 4209392"/>
              <a:gd name="connsiteY3" fmla="*/ 980316 h 2036593"/>
              <a:gd name="connsiteX4" fmla="*/ 1686910 w 4209392"/>
              <a:gd name="connsiteY4" fmla="*/ 1722720 h 2036593"/>
              <a:gd name="connsiteX5" fmla="*/ 2254469 w 4209392"/>
              <a:gd name="connsiteY5" fmla="*/ 1909038 h 2036593"/>
              <a:gd name="connsiteX6" fmla="*/ 4209392 w 4209392"/>
              <a:gd name="connsiteY6" fmla="*/ 2036593 h 2036593"/>
              <a:gd name="connsiteX0" fmla="*/ 0 w 4209392"/>
              <a:gd name="connsiteY0" fmla="*/ 1754822 h 1760553"/>
              <a:gd name="connsiteX1" fmla="*/ 583322 w 4209392"/>
              <a:gd name="connsiteY1" fmla="*/ 155339 h 1760553"/>
              <a:gd name="connsiteX2" fmla="*/ 1072056 w 4209392"/>
              <a:gd name="connsiteY2" fmla="*/ 123821 h 1760553"/>
              <a:gd name="connsiteX3" fmla="*/ 1418895 w 4209392"/>
              <a:gd name="connsiteY3" fmla="*/ 704276 h 1760553"/>
              <a:gd name="connsiteX4" fmla="*/ 1686910 w 4209392"/>
              <a:gd name="connsiteY4" fmla="*/ 1446680 h 1760553"/>
              <a:gd name="connsiteX5" fmla="*/ 2254469 w 4209392"/>
              <a:gd name="connsiteY5" fmla="*/ 1632998 h 1760553"/>
              <a:gd name="connsiteX6" fmla="*/ 4209392 w 4209392"/>
              <a:gd name="connsiteY6" fmla="*/ 1760553 h 1760553"/>
              <a:gd name="connsiteX0" fmla="*/ 0 w 4209392"/>
              <a:gd name="connsiteY0" fmla="*/ 1688464 h 1694195"/>
              <a:gd name="connsiteX1" fmla="*/ 583322 w 4209392"/>
              <a:gd name="connsiteY1" fmla="*/ 88981 h 1694195"/>
              <a:gd name="connsiteX2" fmla="*/ 1024759 w 4209392"/>
              <a:gd name="connsiteY2" fmla="*/ 250947 h 1694195"/>
              <a:gd name="connsiteX3" fmla="*/ 1418895 w 4209392"/>
              <a:gd name="connsiteY3" fmla="*/ 637918 h 1694195"/>
              <a:gd name="connsiteX4" fmla="*/ 1686910 w 4209392"/>
              <a:gd name="connsiteY4" fmla="*/ 1380322 h 1694195"/>
              <a:gd name="connsiteX5" fmla="*/ 2254469 w 4209392"/>
              <a:gd name="connsiteY5" fmla="*/ 1566640 h 1694195"/>
              <a:gd name="connsiteX6" fmla="*/ 4209392 w 4209392"/>
              <a:gd name="connsiteY6" fmla="*/ 1694195 h 1694195"/>
              <a:gd name="connsiteX0" fmla="*/ 0 w 4209392"/>
              <a:gd name="connsiteY0" fmla="*/ 1695049 h 1700780"/>
              <a:gd name="connsiteX1" fmla="*/ 583322 w 4209392"/>
              <a:gd name="connsiteY1" fmla="*/ 95566 h 1700780"/>
              <a:gd name="connsiteX2" fmla="*/ 1024759 w 4209392"/>
              <a:gd name="connsiteY2" fmla="*/ 257532 h 1700780"/>
              <a:gd name="connsiteX3" fmla="*/ 1245474 w 4209392"/>
              <a:gd name="connsiteY3" fmla="*/ 880981 h 1700780"/>
              <a:gd name="connsiteX4" fmla="*/ 1686910 w 4209392"/>
              <a:gd name="connsiteY4" fmla="*/ 1386907 h 1700780"/>
              <a:gd name="connsiteX5" fmla="*/ 2254469 w 4209392"/>
              <a:gd name="connsiteY5" fmla="*/ 1573225 h 1700780"/>
              <a:gd name="connsiteX6" fmla="*/ 4209392 w 4209392"/>
              <a:gd name="connsiteY6" fmla="*/ 1700780 h 1700780"/>
              <a:gd name="connsiteX0" fmla="*/ 0 w 4209392"/>
              <a:gd name="connsiteY0" fmla="*/ 1627249 h 1632980"/>
              <a:gd name="connsiteX1" fmla="*/ 299544 w 4209392"/>
              <a:gd name="connsiteY1" fmla="*/ 681334 h 1632980"/>
              <a:gd name="connsiteX2" fmla="*/ 583322 w 4209392"/>
              <a:gd name="connsiteY2" fmla="*/ 27766 h 1632980"/>
              <a:gd name="connsiteX3" fmla="*/ 1024759 w 4209392"/>
              <a:gd name="connsiteY3" fmla="*/ 189732 h 1632980"/>
              <a:gd name="connsiteX4" fmla="*/ 1245474 w 4209392"/>
              <a:gd name="connsiteY4" fmla="*/ 813181 h 1632980"/>
              <a:gd name="connsiteX5" fmla="*/ 1686910 w 4209392"/>
              <a:gd name="connsiteY5" fmla="*/ 1319107 h 1632980"/>
              <a:gd name="connsiteX6" fmla="*/ 2254469 w 4209392"/>
              <a:gd name="connsiteY6" fmla="*/ 1505425 h 1632980"/>
              <a:gd name="connsiteX7" fmla="*/ 4209392 w 4209392"/>
              <a:gd name="connsiteY7" fmla="*/ 1632980 h 1632980"/>
              <a:gd name="connsiteX0" fmla="*/ 0 w 4209392"/>
              <a:gd name="connsiteY0" fmla="*/ 1619947 h 1625678"/>
              <a:gd name="connsiteX1" fmla="*/ 47296 w 4209392"/>
              <a:gd name="connsiteY1" fmla="*/ 566542 h 1625678"/>
              <a:gd name="connsiteX2" fmla="*/ 583322 w 4209392"/>
              <a:gd name="connsiteY2" fmla="*/ 20464 h 1625678"/>
              <a:gd name="connsiteX3" fmla="*/ 1024759 w 4209392"/>
              <a:gd name="connsiteY3" fmla="*/ 182430 h 1625678"/>
              <a:gd name="connsiteX4" fmla="*/ 1245474 w 4209392"/>
              <a:gd name="connsiteY4" fmla="*/ 805879 h 1625678"/>
              <a:gd name="connsiteX5" fmla="*/ 1686910 w 4209392"/>
              <a:gd name="connsiteY5" fmla="*/ 1311805 h 1625678"/>
              <a:gd name="connsiteX6" fmla="*/ 2254469 w 4209392"/>
              <a:gd name="connsiteY6" fmla="*/ 1498123 h 1625678"/>
              <a:gd name="connsiteX7" fmla="*/ 4209392 w 4209392"/>
              <a:gd name="connsiteY7" fmla="*/ 1625678 h 1625678"/>
              <a:gd name="connsiteX0" fmla="*/ 0 w 4209392"/>
              <a:gd name="connsiteY0" fmla="*/ 1619947 h 1625678"/>
              <a:gd name="connsiteX1" fmla="*/ 47296 w 4209392"/>
              <a:gd name="connsiteY1" fmla="*/ 566542 h 1625678"/>
              <a:gd name="connsiteX2" fmla="*/ 583322 w 4209392"/>
              <a:gd name="connsiteY2" fmla="*/ 20464 h 1625678"/>
              <a:gd name="connsiteX3" fmla="*/ 1024759 w 4209392"/>
              <a:gd name="connsiteY3" fmla="*/ 182430 h 1625678"/>
              <a:gd name="connsiteX4" fmla="*/ 1245474 w 4209392"/>
              <a:gd name="connsiteY4" fmla="*/ 805879 h 1625678"/>
              <a:gd name="connsiteX5" fmla="*/ 1686910 w 4209392"/>
              <a:gd name="connsiteY5" fmla="*/ 1311805 h 1625678"/>
              <a:gd name="connsiteX6" fmla="*/ 2254469 w 4209392"/>
              <a:gd name="connsiteY6" fmla="*/ 1498123 h 1625678"/>
              <a:gd name="connsiteX7" fmla="*/ 4209392 w 4209392"/>
              <a:gd name="connsiteY7" fmla="*/ 1625678 h 1625678"/>
              <a:gd name="connsiteX0" fmla="*/ 0 w 4209392"/>
              <a:gd name="connsiteY0" fmla="*/ 1619947 h 1625678"/>
              <a:gd name="connsiteX1" fmla="*/ 47296 w 4209392"/>
              <a:gd name="connsiteY1" fmla="*/ 566542 h 1625678"/>
              <a:gd name="connsiteX2" fmla="*/ 583322 w 4209392"/>
              <a:gd name="connsiteY2" fmla="*/ 20464 h 1625678"/>
              <a:gd name="connsiteX3" fmla="*/ 1024759 w 4209392"/>
              <a:gd name="connsiteY3" fmla="*/ 182430 h 1625678"/>
              <a:gd name="connsiteX4" fmla="*/ 1245474 w 4209392"/>
              <a:gd name="connsiteY4" fmla="*/ 805879 h 1625678"/>
              <a:gd name="connsiteX5" fmla="*/ 1686910 w 4209392"/>
              <a:gd name="connsiteY5" fmla="*/ 1311805 h 1625678"/>
              <a:gd name="connsiteX6" fmla="*/ 2254469 w 4209392"/>
              <a:gd name="connsiteY6" fmla="*/ 1498123 h 1625678"/>
              <a:gd name="connsiteX7" fmla="*/ 4209392 w 4209392"/>
              <a:gd name="connsiteY7" fmla="*/ 1625678 h 1625678"/>
              <a:gd name="connsiteX0" fmla="*/ 0 w 4209392"/>
              <a:gd name="connsiteY0" fmla="*/ 1606705 h 1612436"/>
              <a:gd name="connsiteX1" fmla="*/ 47296 w 4209392"/>
              <a:gd name="connsiteY1" fmla="*/ 553300 h 1612436"/>
              <a:gd name="connsiteX2" fmla="*/ 583322 w 4209392"/>
              <a:gd name="connsiteY2" fmla="*/ 7222 h 1612436"/>
              <a:gd name="connsiteX3" fmla="*/ 898635 w 4209392"/>
              <a:gd name="connsiteY3" fmla="*/ 276677 h 1612436"/>
              <a:gd name="connsiteX4" fmla="*/ 1245474 w 4209392"/>
              <a:gd name="connsiteY4" fmla="*/ 792637 h 1612436"/>
              <a:gd name="connsiteX5" fmla="*/ 1686910 w 4209392"/>
              <a:gd name="connsiteY5" fmla="*/ 1298563 h 1612436"/>
              <a:gd name="connsiteX6" fmla="*/ 2254469 w 4209392"/>
              <a:gd name="connsiteY6" fmla="*/ 1484881 h 1612436"/>
              <a:gd name="connsiteX7" fmla="*/ 4209392 w 4209392"/>
              <a:gd name="connsiteY7" fmla="*/ 1612436 h 1612436"/>
              <a:gd name="connsiteX0" fmla="*/ 0 w 4209392"/>
              <a:gd name="connsiteY0" fmla="*/ 1608610 h 1614341"/>
              <a:gd name="connsiteX1" fmla="*/ 47296 w 4209392"/>
              <a:gd name="connsiteY1" fmla="*/ 555205 h 1614341"/>
              <a:gd name="connsiteX2" fmla="*/ 583322 w 4209392"/>
              <a:gd name="connsiteY2" fmla="*/ 9127 h 1614341"/>
              <a:gd name="connsiteX3" fmla="*/ 898635 w 4209392"/>
              <a:gd name="connsiteY3" fmla="*/ 278582 h 1614341"/>
              <a:gd name="connsiteX4" fmla="*/ 1166647 w 4209392"/>
              <a:gd name="connsiteY4" fmla="*/ 1095514 h 1614341"/>
              <a:gd name="connsiteX5" fmla="*/ 1686910 w 4209392"/>
              <a:gd name="connsiteY5" fmla="*/ 1300468 h 1614341"/>
              <a:gd name="connsiteX6" fmla="*/ 2254469 w 4209392"/>
              <a:gd name="connsiteY6" fmla="*/ 1486786 h 1614341"/>
              <a:gd name="connsiteX7" fmla="*/ 4209392 w 4209392"/>
              <a:gd name="connsiteY7" fmla="*/ 1614341 h 1614341"/>
              <a:gd name="connsiteX0" fmla="*/ 0 w 4209392"/>
              <a:gd name="connsiteY0" fmla="*/ 1600322 h 1606053"/>
              <a:gd name="connsiteX1" fmla="*/ 47296 w 4209392"/>
              <a:gd name="connsiteY1" fmla="*/ 546917 h 1606053"/>
              <a:gd name="connsiteX2" fmla="*/ 583322 w 4209392"/>
              <a:gd name="connsiteY2" fmla="*/ 839 h 1606053"/>
              <a:gd name="connsiteX3" fmla="*/ 693684 w 4209392"/>
              <a:gd name="connsiteY3" fmla="*/ 614265 h 1606053"/>
              <a:gd name="connsiteX4" fmla="*/ 1166647 w 4209392"/>
              <a:gd name="connsiteY4" fmla="*/ 1087226 h 1606053"/>
              <a:gd name="connsiteX5" fmla="*/ 1686910 w 4209392"/>
              <a:gd name="connsiteY5" fmla="*/ 1292180 h 1606053"/>
              <a:gd name="connsiteX6" fmla="*/ 2254469 w 4209392"/>
              <a:gd name="connsiteY6" fmla="*/ 1478498 h 1606053"/>
              <a:gd name="connsiteX7" fmla="*/ 4209392 w 4209392"/>
              <a:gd name="connsiteY7" fmla="*/ 1606053 h 1606053"/>
              <a:gd name="connsiteX0" fmla="*/ 0 w 4209392"/>
              <a:gd name="connsiteY0" fmla="*/ 1707409 h 1713140"/>
              <a:gd name="connsiteX1" fmla="*/ 47296 w 4209392"/>
              <a:gd name="connsiteY1" fmla="*/ 654004 h 1713140"/>
              <a:gd name="connsiteX2" fmla="*/ 299543 w 4209392"/>
              <a:gd name="connsiteY2" fmla="*/ 435 h 1713140"/>
              <a:gd name="connsiteX3" fmla="*/ 693684 w 4209392"/>
              <a:gd name="connsiteY3" fmla="*/ 721352 h 1713140"/>
              <a:gd name="connsiteX4" fmla="*/ 1166647 w 4209392"/>
              <a:gd name="connsiteY4" fmla="*/ 1194313 h 1713140"/>
              <a:gd name="connsiteX5" fmla="*/ 1686910 w 4209392"/>
              <a:gd name="connsiteY5" fmla="*/ 1399267 h 1713140"/>
              <a:gd name="connsiteX6" fmla="*/ 2254469 w 4209392"/>
              <a:gd name="connsiteY6" fmla="*/ 1585585 h 1713140"/>
              <a:gd name="connsiteX7" fmla="*/ 4209392 w 4209392"/>
              <a:gd name="connsiteY7" fmla="*/ 1713140 h 17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9392" h="1713140">
                <a:moveTo>
                  <a:pt x="0" y="1707409"/>
                </a:moveTo>
                <a:cubicBezTo>
                  <a:pt x="49924" y="1549757"/>
                  <a:pt x="-2627" y="1651520"/>
                  <a:pt x="47296" y="654004"/>
                </a:cubicBezTo>
                <a:cubicBezTo>
                  <a:pt x="191813" y="193941"/>
                  <a:pt x="191812" y="-10790"/>
                  <a:pt x="299543" y="435"/>
                </a:cubicBezTo>
                <a:cubicBezTo>
                  <a:pt x="407274" y="11660"/>
                  <a:pt x="549167" y="522373"/>
                  <a:pt x="693684" y="721352"/>
                </a:cubicBezTo>
                <a:cubicBezTo>
                  <a:pt x="838201" y="920331"/>
                  <a:pt x="1001109" y="1081327"/>
                  <a:pt x="1166647" y="1194313"/>
                </a:cubicBezTo>
                <a:cubicBezTo>
                  <a:pt x="1332185" y="1307299"/>
                  <a:pt x="1505606" y="1334055"/>
                  <a:pt x="1686910" y="1399267"/>
                </a:cubicBezTo>
                <a:cubicBezTo>
                  <a:pt x="1868214" y="1464479"/>
                  <a:pt x="1834055" y="1533273"/>
                  <a:pt x="2254469" y="1585585"/>
                </a:cubicBezTo>
                <a:cubicBezTo>
                  <a:pt x="2674883" y="1637897"/>
                  <a:pt x="3859923" y="1710512"/>
                  <a:pt x="4209392" y="1713140"/>
                </a:cubicBezTo>
              </a:path>
            </a:pathLst>
          </a:custGeom>
          <a:gradFill flip="none" rotWithShape="1">
            <a:gsLst>
              <a:gs pos="0">
                <a:srgbClr val="00B050">
                  <a:shade val="30000"/>
                  <a:satMod val="115000"/>
                </a:srgbClr>
              </a:gs>
              <a:gs pos="50000">
                <a:srgbClr val="00B050">
                  <a:shade val="67500"/>
                  <a:satMod val="115000"/>
                </a:srgbClr>
              </a:gs>
              <a:gs pos="100000">
                <a:srgbClr val="00B050">
                  <a:shade val="100000"/>
                  <a:satMod val="115000"/>
                </a:srgbClr>
              </a:gs>
            </a:gsLst>
            <a:lin ang="189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 name="TextBox 9"/>
          <p:cNvSpPr txBox="1"/>
          <p:nvPr/>
        </p:nvSpPr>
        <p:spPr>
          <a:xfrm>
            <a:off x="409699" y="5562600"/>
            <a:ext cx="5668923" cy="646331"/>
          </a:xfrm>
          <a:prstGeom prst="rect">
            <a:avLst/>
          </a:prstGeom>
          <a:noFill/>
        </p:spPr>
        <p:txBody>
          <a:bodyPr wrap="square" rtlCol="0">
            <a:spAutoFit/>
          </a:bodyPr>
          <a:lstStyle/>
          <a:p>
            <a:r>
              <a:rPr lang="en-US" sz="3600" dirty="0">
                <a:solidFill>
                  <a:schemeClr val="bg1">
                    <a:lumMod val="95000"/>
                  </a:schemeClr>
                </a:solidFill>
                <a:latin typeface="Segoe UI Semibold" pitchFamily="34" charset="0"/>
              </a:rPr>
              <a:t>f</a:t>
            </a:r>
            <a:r>
              <a:rPr lang="en-US" sz="3600" dirty="0" smtClean="0">
                <a:solidFill>
                  <a:schemeClr val="bg1">
                    <a:lumMod val="95000"/>
                  </a:schemeClr>
                </a:solidFill>
                <a:latin typeface="Segoe UI Semibold" pitchFamily="34" charset="0"/>
              </a:rPr>
              <a:t>ixture usage duration</a:t>
            </a:r>
          </a:p>
        </p:txBody>
      </p:sp>
      <p:sp>
        <p:nvSpPr>
          <p:cNvPr id="16" name="TextBox 15"/>
          <p:cNvSpPr txBox="1"/>
          <p:nvPr/>
        </p:nvSpPr>
        <p:spPr>
          <a:xfrm>
            <a:off x="5815464" y="5608766"/>
            <a:ext cx="4261262" cy="1200329"/>
          </a:xfrm>
          <a:prstGeom prst="rect">
            <a:avLst/>
          </a:prstGeom>
          <a:noFill/>
        </p:spPr>
        <p:txBody>
          <a:bodyPr wrap="square" rtlCol="0">
            <a:spAutoFit/>
          </a:bodyPr>
          <a:lstStyle/>
          <a:p>
            <a:r>
              <a:rPr lang="en-US" sz="3600" dirty="0">
                <a:solidFill>
                  <a:schemeClr val="bg1">
                    <a:lumMod val="95000"/>
                  </a:schemeClr>
                </a:solidFill>
                <a:latin typeface="Segoe UI Semibold" pitchFamily="34" charset="0"/>
              </a:rPr>
              <a:t>f</a:t>
            </a:r>
            <a:r>
              <a:rPr lang="en-US" sz="3600" dirty="0" smtClean="0">
                <a:solidFill>
                  <a:schemeClr val="bg1">
                    <a:lumMod val="95000"/>
                  </a:schemeClr>
                </a:solidFill>
                <a:latin typeface="Segoe UI Semibold" pitchFamily="34" charset="0"/>
              </a:rPr>
              <a:t>low volume </a:t>
            </a:r>
          </a:p>
          <a:p>
            <a:endParaRPr lang="en-US" sz="3600" dirty="0" smtClean="0">
              <a:solidFill>
                <a:schemeClr val="bg1">
                  <a:lumMod val="95000"/>
                </a:schemeClr>
              </a:solidFill>
              <a:latin typeface="Segoe UI Semibold" pitchFamily="34" charset="0"/>
            </a:endParaRPr>
          </a:p>
        </p:txBody>
      </p:sp>
      <p:sp>
        <p:nvSpPr>
          <p:cNvPr id="70"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term(iv): </a:t>
            </a:r>
            <a:r>
              <a:rPr lang="en-US" sz="4800" dirty="0" smtClean="0">
                <a:solidFill>
                  <a:schemeClr val="bg1"/>
                </a:solidFill>
                <a:latin typeface="Segoe UI Light" pitchFamily="34" charset="0"/>
                <a:ea typeface="Segoe UI" pitchFamily="34" charset="0"/>
                <a:cs typeface="Segoe UI" pitchFamily="34" charset="0"/>
              </a:rPr>
              <a:t>paired valve priors</a:t>
            </a:r>
            <a:endParaRPr lang="en-US" sz="4800" dirty="0">
              <a:solidFill>
                <a:schemeClr val="bg1"/>
              </a:solidFill>
              <a:latin typeface="Segoe UI Light" pitchFamily="34" charset="0"/>
              <a:ea typeface="Segoe UI" pitchFamily="34" charset="0"/>
              <a:cs typeface="Segoe UI" pitchFamily="34" charset="0"/>
            </a:endParaRPr>
          </a:p>
        </p:txBody>
      </p:sp>
      <p:graphicFrame>
        <p:nvGraphicFramePr>
          <p:cNvPr id="68" name="Chart 67"/>
          <p:cNvGraphicFramePr>
            <a:graphicFrameLocks/>
          </p:cNvGraphicFramePr>
          <p:nvPr>
            <p:extLst>
              <p:ext uri="{D42A27DB-BD31-4B8C-83A1-F6EECF244321}">
                <p14:modId xmlns:p14="http://schemas.microsoft.com/office/powerpoint/2010/main" val="4202590729"/>
              </p:ext>
            </p:extLst>
          </p:nvPr>
        </p:nvGraphicFramePr>
        <p:xfrm>
          <a:off x="1524000" y="1066799"/>
          <a:ext cx="6341458" cy="2209801"/>
        </p:xfrm>
        <a:graphic>
          <a:graphicData uri="http://schemas.openxmlformats.org/drawingml/2006/chart">
            <c:chart xmlns:c="http://schemas.openxmlformats.org/drawingml/2006/chart" xmlns:r="http://schemas.openxmlformats.org/officeDocument/2006/relationships" r:id="rId3"/>
          </a:graphicData>
        </a:graphic>
      </p:graphicFrame>
      <p:sp>
        <p:nvSpPr>
          <p:cNvPr id="69" name="Rectangle 86"/>
          <p:cNvSpPr/>
          <p:nvPr/>
        </p:nvSpPr>
        <p:spPr>
          <a:xfrm>
            <a:off x="2633321" y="1799898"/>
            <a:ext cx="3803606" cy="556215"/>
          </a:xfrm>
          <a:custGeom>
            <a:avLst/>
            <a:gdLst>
              <a:gd name="connsiteX0" fmla="*/ 0 w 1216361"/>
              <a:gd name="connsiteY0" fmla="*/ 0 h 322041"/>
              <a:gd name="connsiteX1" fmla="*/ 1216361 w 1216361"/>
              <a:gd name="connsiteY1" fmla="*/ 0 h 322041"/>
              <a:gd name="connsiteX2" fmla="*/ 1216361 w 1216361"/>
              <a:gd name="connsiteY2" fmla="*/ 322041 h 322041"/>
              <a:gd name="connsiteX3" fmla="*/ 0 w 1216361"/>
              <a:gd name="connsiteY3" fmla="*/ 322041 h 322041"/>
              <a:gd name="connsiteX4" fmla="*/ 0 w 1216361"/>
              <a:gd name="connsiteY4" fmla="*/ 0 h 322041"/>
              <a:gd name="connsiteX0" fmla="*/ 0 w 1216361"/>
              <a:gd name="connsiteY0" fmla="*/ 0 h 322041"/>
              <a:gd name="connsiteX1" fmla="*/ 1216361 w 1216361"/>
              <a:gd name="connsiteY1" fmla="*/ 0 h 322041"/>
              <a:gd name="connsiteX2" fmla="*/ 1216361 w 1216361"/>
              <a:gd name="connsiteY2" fmla="*/ 322041 h 322041"/>
              <a:gd name="connsiteX3" fmla="*/ 396152 w 1216361"/>
              <a:gd name="connsiteY3" fmla="*/ 316725 h 322041"/>
              <a:gd name="connsiteX4" fmla="*/ 0 w 1216361"/>
              <a:gd name="connsiteY4" fmla="*/ 322041 h 322041"/>
              <a:gd name="connsiteX5" fmla="*/ 0 w 1216361"/>
              <a:gd name="connsiteY5" fmla="*/ 0 h 322041"/>
              <a:gd name="connsiteX0" fmla="*/ 0 w 1216361"/>
              <a:gd name="connsiteY0" fmla="*/ 0 h 348622"/>
              <a:gd name="connsiteX1" fmla="*/ 1216361 w 1216361"/>
              <a:gd name="connsiteY1" fmla="*/ 0 h 348622"/>
              <a:gd name="connsiteX2" fmla="*/ 1216361 w 1216361"/>
              <a:gd name="connsiteY2" fmla="*/ 322041 h 348622"/>
              <a:gd name="connsiteX3" fmla="*/ 459947 w 1216361"/>
              <a:gd name="connsiteY3" fmla="*/ 348622 h 348622"/>
              <a:gd name="connsiteX4" fmla="*/ 0 w 1216361"/>
              <a:gd name="connsiteY4" fmla="*/ 322041 h 348622"/>
              <a:gd name="connsiteX5" fmla="*/ 0 w 1216361"/>
              <a:gd name="connsiteY5" fmla="*/ 0 h 348622"/>
              <a:gd name="connsiteX0" fmla="*/ 0 w 1216361"/>
              <a:gd name="connsiteY0" fmla="*/ 0 h 348622"/>
              <a:gd name="connsiteX1" fmla="*/ 1216361 w 1216361"/>
              <a:gd name="connsiteY1" fmla="*/ 0 h 348622"/>
              <a:gd name="connsiteX2" fmla="*/ 1216361 w 1216361"/>
              <a:gd name="connsiteY2" fmla="*/ 322041 h 348622"/>
              <a:gd name="connsiteX3" fmla="*/ 810822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736394 w 1216361"/>
              <a:gd name="connsiteY3" fmla="*/ 316724 h 348622"/>
              <a:gd name="connsiteX4" fmla="*/ 459947 w 1216361"/>
              <a:gd name="connsiteY4" fmla="*/ 348622 h 348622"/>
              <a:gd name="connsiteX5" fmla="*/ 0 w 1216361"/>
              <a:gd name="connsiteY5" fmla="*/ 322041 h 348622"/>
              <a:gd name="connsiteX6" fmla="*/ 0 w 1216361"/>
              <a:gd name="connsiteY6" fmla="*/ 0 h 348622"/>
              <a:gd name="connsiteX0" fmla="*/ 0 w 1216361"/>
              <a:gd name="connsiteY0" fmla="*/ 0 h 348622"/>
              <a:gd name="connsiteX1" fmla="*/ 1216361 w 1216361"/>
              <a:gd name="connsiteY1" fmla="*/ 0 h 348622"/>
              <a:gd name="connsiteX2" fmla="*/ 1216361 w 1216361"/>
              <a:gd name="connsiteY2" fmla="*/ 322041 h 348622"/>
              <a:gd name="connsiteX3" fmla="*/ 980943 w 1216361"/>
              <a:gd name="connsiteY3" fmla="*/ 30609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16361"/>
              <a:gd name="connsiteY0" fmla="*/ 0 h 348622"/>
              <a:gd name="connsiteX1" fmla="*/ 1216361 w 1216361"/>
              <a:gd name="connsiteY1" fmla="*/ 0 h 348622"/>
              <a:gd name="connsiteX2" fmla="*/ 1216361 w 1216361"/>
              <a:gd name="connsiteY2" fmla="*/ 322041 h 348622"/>
              <a:gd name="connsiteX3" fmla="*/ 938413 w 1216361"/>
              <a:gd name="connsiteY3" fmla="*/ 348621 h 348622"/>
              <a:gd name="connsiteX4" fmla="*/ 736394 w 1216361"/>
              <a:gd name="connsiteY4" fmla="*/ 316724 h 348622"/>
              <a:gd name="connsiteX5" fmla="*/ 459947 w 1216361"/>
              <a:gd name="connsiteY5" fmla="*/ 348622 h 348622"/>
              <a:gd name="connsiteX6" fmla="*/ 0 w 1216361"/>
              <a:gd name="connsiteY6" fmla="*/ 322041 h 348622"/>
              <a:gd name="connsiteX7" fmla="*/ 0 w 1216361"/>
              <a:gd name="connsiteY7" fmla="*/ 0 h 348622"/>
              <a:gd name="connsiteX0" fmla="*/ 0 w 1248259"/>
              <a:gd name="connsiteY0" fmla="*/ 0 h 348622"/>
              <a:gd name="connsiteX1" fmla="*/ 1248259 w 1248259"/>
              <a:gd name="connsiteY1" fmla="*/ 0 h 348622"/>
              <a:gd name="connsiteX2" fmla="*/ 1248259 w 1248259"/>
              <a:gd name="connsiteY2" fmla="*/ 322041 h 348622"/>
              <a:gd name="connsiteX3" fmla="*/ 970311 w 1248259"/>
              <a:gd name="connsiteY3" fmla="*/ 348621 h 348622"/>
              <a:gd name="connsiteX4" fmla="*/ 768292 w 1248259"/>
              <a:gd name="connsiteY4" fmla="*/ 316724 h 348622"/>
              <a:gd name="connsiteX5" fmla="*/ 491845 w 1248259"/>
              <a:gd name="connsiteY5" fmla="*/ 348622 h 348622"/>
              <a:gd name="connsiteX6" fmla="*/ 31898 w 1248259"/>
              <a:gd name="connsiteY6" fmla="*/ 322041 h 348622"/>
              <a:gd name="connsiteX7" fmla="*/ 0 w 124825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6829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1290789"/>
              <a:gd name="connsiteY0" fmla="*/ 0 h 348622"/>
              <a:gd name="connsiteX1" fmla="*/ 1290789 w 1290789"/>
              <a:gd name="connsiteY1" fmla="*/ 0 h 348622"/>
              <a:gd name="connsiteX2" fmla="*/ 1248259 w 1290789"/>
              <a:gd name="connsiteY2" fmla="*/ 322041 h 348622"/>
              <a:gd name="connsiteX3" fmla="*/ 970311 w 1290789"/>
              <a:gd name="connsiteY3" fmla="*/ 348621 h 348622"/>
              <a:gd name="connsiteX4" fmla="*/ 725762 w 1290789"/>
              <a:gd name="connsiteY4" fmla="*/ 316724 h 348622"/>
              <a:gd name="connsiteX5" fmla="*/ 491845 w 1290789"/>
              <a:gd name="connsiteY5" fmla="*/ 348622 h 348622"/>
              <a:gd name="connsiteX6" fmla="*/ 31898 w 1290789"/>
              <a:gd name="connsiteY6" fmla="*/ 322041 h 348622"/>
              <a:gd name="connsiteX7" fmla="*/ 0 w 1290789"/>
              <a:gd name="connsiteY7" fmla="*/ 0 h 348622"/>
              <a:gd name="connsiteX0" fmla="*/ 0 w 1308392"/>
              <a:gd name="connsiteY0" fmla="*/ 0 h 382284"/>
              <a:gd name="connsiteX1" fmla="*/ 1290789 w 1308392"/>
              <a:gd name="connsiteY1" fmla="*/ 0 h 382284"/>
              <a:gd name="connsiteX2" fmla="*/ 1308392 w 1308392"/>
              <a:gd name="connsiteY2" fmla="*/ 382284 h 382284"/>
              <a:gd name="connsiteX3" fmla="*/ 970311 w 1308392"/>
              <a:gd name="connsiteY3" fmla="*/ 348621 h 382284"/>
              <a:gd name="connsiteX4" fmla="*/ 725762 w 1308392"/>
              <a:gd name="connsiteY4" fmla="*/ 316724 h 382284"/>
              <a:gd name="connsiteX5" fmla="*/ 491845 w 1308392"/>
              <a:gd name="connsiteY5" fmla="*/ 348622 h 382284"/>
              <a:gd name="connsiteX6" fmla="*/ 31898 w 1308392"/>
              <a:gd name="connsiteY6" fmla="*/ 322041 h 382284"/>
              <a:gd name="connsiteX7" fmla="*/ 0 w 1308392"/>
              <a:gd name="connsiteY7" fmla="*/ 0 h 382284"/>
              <a:gd name="connsiteX0" fmla="*/ 0 w 1308392"/>
              <a:gd name="connsiteY0" fmla="*/ 0 h 382284"/>
              <a:gd name="connsiteX1" fmla="*/ 1290789 w 1308392"/>
              <a:gd name="connsiteY1" fmla="*/ 0 h 382284"/>
              <a:gd name="connsiteX2" fmla="*/ 1308392 w 1308392"/>
              <a:gd name="connsiteY2" fmla="*/ 382284 h 382284"/>
              <a:gd name="connsiteX3" fmla="*/ 970311 w 1308392"/>
              <a:gd name="connsiteY3" fmla="*/ 348621 h 382284"/>
              <a:gd name="connsiteX4" fmla="*/ 703896 w 1308392"/>
              <a:gd name="connsiteY4" fmla="*/ 376968 h 382284"/>
              <a:gd name="connsiteX5" fmla="*/ 491845 w 1308392"/>
              <a:gd name="connsiteY5" fmla="*/ 348622 h 382284"/>
              <a:gd name="connsiteX6" fmla="*/ 31898 w 1308392"/>
              <a:gd name="connsiteY6" fmla="*/ 322041 h 382284"/>
              <a:gd name="connsiteX7" fmla="*/ 0 w 1308392"/>
              <a:gd name="connsiteY7" fmla="*/ 0 h 382284"/>
              <a:gd name="connsiteX0" fmla="*/ 0 w 1308392"/>
              <a:gd name="connsiteY0" fmla="*/ 0 h 406382"/>
              <a:gd name="connsiteX1" fmla="*/ 1290789 w 1308392"/>
              <a:gd name="connsiteY1" fmla="*/ 0 h 406382"/>
              <a:gd name="connsiteX2" fmla="*/ 1308392 w 1308392"/>
              <a:gd name="connsiteY2" fmla="*/ 382284 h 406382"/>
              <a:gd name="connsiteX3" fmla="*/ 970311 w 1308392"/>
              <a:gd name="connsiteY3" fmla="*/ 348621 h 406382"/>
              <a:gd name="connsiteX4" fmla="*/ 703896 w 1308392"/>
              <a:gd name="connsiteY4" fmla="*/ 376968 h 406382"/>
              <a:gd name="connsiteX5" fmla="*/ 491845 w 1308392"/>
              <a:gd name="connsiteY5" fmla="*/ 348622 h 406382"/>
              <a:gd name="connsiteX6" fmla="*/ 15498 w 1308392"/>
              <a:gd name="connsiteY6" fmla="*/ 406382 h 406382"/>
              <a:gd name="connsiteX7" fmla="*/ 0 w 1308392"/>
              <a:gd name="connsiteY7" fmla="*/ 0 h 406382"/>
              <a:gd name="connsiteX0" fmla="*/ 0 w 1318106"/>
              <a:gd name="connsiteY0" fmla="*/ 0 h 406382"/>
              <a:gd name="connsiteX1" fmla="*/ 1318106 w 1318106"/>
              <a:gd name="connsiteY1" fmla="*/ 0 h 406382"/>
              <a:gd name="connsiteX2" fmla="*/ 1308392 w 1318106"/>
              <a:gd name="connsiteY2" fmla="*/ 382284 h 406382"/>
              <a:gd name="connsiteX3" fmla="*/ 970311 w 1318106"/>
              <a:gd name="connsiteY3" fmla="*/ 348621 h 406382"/>
              <a:gd name="connsiteX4" fmla="*/ 703896 w 1318106"/>
              <a:gd name="connsiteY4" fmla="*/ 376968 h 406382"/>
              <a:gd name="connsiteX5" fmla="*/ 491845 w 1318106"/>
              <a:gd name="connsiteY5" fmla="*/ 348622 h 406382"/>
              <a:gd name="connsiteX6" fmla="*/ 15498 w 1318106"/>
              <a:gd name="connsiteY6" fmla="*/ 406382 h 406382"/>
              <a:gd name="connsiteX7" fmla="*/ 0 w 1318106"/>
              <a:gd name="connsiteY7" fmla="*/ 0 h 406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8106" h="406382">
                <a:moveTo>
                  <a:pt x="0" y="0"/>
                </a:moveTo>
                <a:lnTo>
                  <a:pt x="1318106" y="0"/>
                </a:lnTo>
                <a:lnTo>
                  <a:pt x="1308392" y="382284"/>
                </a:lnTo>
                <a:lnTo>
                  <a:pt x="970311" y="348621"/>
                </a:lnTo>
                <a:lnTo>
                  <a:pt x="703896" y="376968"/>
                </a:lnTo>
                <a:lnTo>
                  <a:pt x="491845" y="348622"/>
                </a:lnTo>
                <a:lnTo>
                  <a:pt x="15498" y="406382"/>
                </a:lnTo>
                <a:lnTo>
                  <a:pt x="0" y="0"/>
                </a:lnTo>
                <a:close/>
              </a:path>
            </a:pathLst>
          </a:custGeom>
          <a:solidFill>
            <a:srgbClr val="FF0000">
              <a:alpha val="39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r>
              <a:rPr lang="en-US" sz="2400" dirty="0" smtClean="0">
                <a:solidFill>
                  <a:prstClr val="white">
                    <a:lumMod val="85000"/>
                  </a:prstClr>
                </a:solidFill>
                <a:latin typeface="Segoe Condensed" pitchFamily="34" charset="0"/>
              </a:rPr>
              <a:t>estimated flow volume</a:t>
            </a:r>
            <a:endParaRPr lang="en-US" sz="2400" dirty="0">
              <a:solidFill>
                <a:prstClr val="white">
                  <a:lumMod val="85000"/>
                </a:prstClr>
              </a:solidFill>
              <a:latin typeface="Segoe Condensed" pitchFamily="34" charset="0"/>
            </a:endParaRPr>
          </a:p>
        </p:txBody>
      </p:sp>
      <p:grpSp>
        <p:nvGrpSpPr>
          <p:cNvPr id="2" name="Group 1"/>
          <p:cNvGrpSpPr/>
          <p:nvPr/>
        </p:nvGrpSpPr>
        <p:grpSpPr>
          <a:xfrm>
            <a:off x="423052" y="3200400"/>
            <a:ext cx="4339448" cy="2438400"/>
            <a:chOff x="423052" y="3200400"/>
            <a:chExt cx="4339448" cy="2438400"/>
          </a:xfrm>
        </p:grpSpPr>
        <p:cxnSp>
          <p:nvCxnSpPr>
            <p:cNvPr id="79" name="Straight Connector 78"/>
            <p:cNvCxnSpPr/>
            <p:nvPr/>
          </p:nvCxnSpPr>
          <p:spPr>
            <a:xfrm>
              <a:off x="423052" y="4968766"/>
              <a:ext cx="4333609"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778486" y="5051133"/>
              <a:ext cx="821714"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3</a:t>
              </a:r>
              <a:r>
                <a:rPr lang="en-US" sz="1600" dirty="0">
                  <a:solidFill>
                    <a:prstClr val="white">
                      <a:lumMod val="75000"/>
                    </a:prstClr>
                  </a:solidFill>
                  <a:latin typeface="Segoe Condensed" pitchFamily="34" charset="0"/>
                </a:rPr>
                <a:t>0</a:t>
              </a:r>
            </a:p>
          </p:txBody>
        </p:sp>
        <p:sp>
          <p:nvSpPr>
            <p:cNvPr id="82" name="TextBox 81"/>
            <p:cNvSpPr txBox="1"/>
            <p:nvPr/>
          </p:nvSpPr>
          <p:spPr>
            <a:xfrm>
              <a:off x="3886200" y="5051133"/>
              <a:ext cx="802518"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150</a:t>
              </a:r>
              <a:endParaRPr lang="en-US" sz="1600" dirty="0">
                <a:solidFill>
                  <a:prstClr val="white">
                    <a:lumMod val="75000"/>
                  </a:prstClr>
                </a:solidFill>
                <a:latin typeface="Segoe Condensed" pitchFamily="34" charset="0"/>
              </a:endParaRPr>
            </a:p>
          </p:txBody>
        </p:sp>
        <p:sp>
          <p:nvSpPr>
            <p:cNvPr id="83" name="TextBox 82"/>
            <p:cNvSpPr txBox="1"/>
            <p:nvPr/>
          </p:nvSpPr>
          <p:spPr>
            <a:xfrm>
              <a:off x="1371600" y="5050571"/>
              <a:ext cx="948204" cy="338484"/>
            </a:xfrm>
            <a:prstGeom prst="rect">
              <a:avLst/>
            </a:prstGeom>
            <a:noFill/>
          </p:spPr>
          <p:txBody>
            <a:bodyPr wrap="square" lIns="91369" tIns="45685" rIns="91369" bIns="45685" rtlCol="0">
              <a:spAutoFit/>
            </a:bodyPr>
            <a:lstStyle/>
            <a:p>
              <a:pPr algn="ctr"/>
              <a:r>
                <a:rPr lang="en-US" sz="1600" dirty="0">
                  <a:solidFill>
                    <a:prstClr val="white">
                      <a:lumMod val="75000"/>
                    </a:prstClr>
                  </a:solidFill>
                  <a:latin typeface="Segoe Condensed" pitchFamily="34" charset="0"/>
                </a:rPr>
                <a:t>6</a:t>
              </a:r>
              <a:r>
                <a:rPr lang="en-US" sz="1600" dirty="0" smtClean="0">
                  <a:solidFill>
                    <a:prstClr val="white">
                      <a:lumMod val="75000"/>
                    </a:prstClr>
                  </a:solidFill>
                  <a:latin typeface="Segoe Condensed" pitchFamily="34" charset="0"/>
                </a:rPr>
                <a:t>0</a:t>
              </a:r>
              <a:endParaRPr lang="en-US" sz="1600" dirty="0">
                <a:solidFill>
                  <a:prstClr val="white">
                    <a:lumMod val="75000"/>
                  </a:prstClr>
                </a:solidFill>
                <a:latin typeface="Segoe Condensed" pitchFamily="34" charset="0"/>
              </a:endParaRPr>
            </a:p>
          </p:txBody>
        </p:sp>
        <p:cxnSp>
          <p:nvCxnSpPr>
            <p:cNvPr id="85" name="Straight Connector 84"/>
            <p:cNvCxnSpPr/>
            <p:nvPr/>
          </p:nvCxnSpPr>
          <p:spPr>
            <a:xfrm>
              <a:off x="498455" y="4992575"/>
              <a:ext cx="4264045"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flipV="1">
              <a:off x="507923" y="4988833"/>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flipV="1">
              <a:off x="1828800" y="4988833"/>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flipV="1">
              <a:off x="2590800" y="4989395"/>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9" name="TextBox 108"/>
            <p:cNvSpPr txBox="1"/>
            <p:nvPr/>
          </p:nvSpPr>
          <p:spPr>
            <a:xfrm>
              <a:off x="2150086" y="5024418"/>
              <a:ext cx="821714" cy="338484"/>
            </a:xfrm>
            <a:prstGeom prst="rect">
              <a:avLst/>
            </a:prstGeom>
            <a:noFill/>
          </p:spPr>
          <p:txBody>
            <a:bodyPr wrap="square" lIns="91369" tIns="45685" rIns="91369" bIns="45685" rtlCol="0">
              <a:spAutoFit/>
            </a:bodyPr>
            <a:lstStyle/>
            <a:p>
              <a:pPr algn="ctr"/>
              <a:r>
                <a:rPr lang="en-US" sz="1600" dirty="0">
                  <a:solidFill>
                    <a:prstClr val="white">
                      <a:lumMod val="75000"/>
                    </a:prstClr>
                  </a:solidFill>
                  <a:latin typeface="Segoe Condensed" pitchFamily="34" charset="0"/>
                </a:rPr>
                <a:t>9</a:t>
              </a:r>
              <a:r>
                <a:rPr lang="en-US" sz="1600" dirty="0" smtClean="0">
                  <a:solidFill>
                    <a:prstClr val="white">
                      <a:lumMod val="75000"/>
                    </a:prstClr>
                  </a:solidFill>
                  <a:latin typeface="Segoe Condensed" pitchFamily="34" charset="0"/>
                </a:rPr>
                <a:t>0</a:t>
              </a:r>
              <a:endParaRPr lang="en-US" sz="1600" dirty="0">
                <a:solidFill>
                  <a:prstClr val="white">
                    <a:lumMod val="75000"/>
                  </a:prstClr>
                </a:solidFill>
                <a:latin typeface="Segoe Condensed" pitchFamily="34" charset="0"/>
              </a:endParaRPr>
            </a:p>
          </p:txBody>
        </p:sp>
        <p:sp>
          <p:nvSpPr>
            <p:cNvPr id="110" name="TextBox 109"/>
            <p:cNvSpPr txBox="1"/>
            <p:nvPr/>
          </p:nvSpPr>
          <p:spPr>
            <a:xfrm>
              <a:off x="2851312" y="5023856"/>
              <a:ext cx="948204"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120</a:t>
              </a:r>
              <a:endParaRPr lang="en-US" sz="1600" dirty="0">
                <a:solidFill>
                  <a:prstClr val="white">
                    <a:lumMod val="75000"/>
                  </a:prstClr>
                </a:solidFill>
                <a:latin typeface="Segoe Condensed" pitchFamily="34" charset="0"/>
              </a:endParaRPr>
            </a:p>
          </p:txBody>
        </p:sp>
        <p:sp>
          <p:nvSpPr>
            <p:cNvPr id="89" name="TextBox 88"/>
            <p:cNvSpPr txBox="1"/>
            <p:nvPr/>
          </p:nvSpPr>
          <p:spPr>
            <a:xfrm>
              <a:off x="896917" y="5300246"/>
              <a:ext cx="3323941"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seconds</a:t>
              </a:r>
            </a:p>
          </p:txBody>
        </p:sp>
        <p:cxnSp>
          <p:nvCxnSpPr>
            <p:cNvPr id="108" name="Straight Connector 107"/>
            <p:cNvCxnSpPr/>
            <p:nvPr/>
          </p:nvCxnSpPr>
          <p:spPr>
            <a:xfrm flipV="1">
              <a:off x="1143000" y="4968766"/>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3352800" y="5012130"/>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4269618" y="5012130"/>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14" name="Straight Arrow Connector 113"/>
            <p:cNvCxnSpPr/>
            <p:nvPr/>
          </p:nvCxnSpPr>
          <p:spPr>
            <a:xfrm flipV="1">
              <a:off x="423052" y="3200400"/>
              <a:ext cx="0" cy="1768366"/>
            </a:xfrm>
            <a:prstGeom prst="straightConnector1">
              <a:avLst/>
            </a:prstGeom>
            <a:ln w="28575">
              <a:solidFill>
                <a:schemeClr val="bg1"/>
              </a:solidFill>
              <a:tailEnd type="arrow"/>
            </a:ln>
          </p:spPr>
          <p:style>
            <a:lnRef idx="1">
              <a:schemeClr val="accent1"/>
            </a:lnRef>
            <a:fillRef idx="0">
              <a:schemeClr val="accent1"/>
            </a:fillRef>
            <a:effectRef idx="0">
              <a:schemeClr val="accent1"/>
            </a:effectRef>
            <a:fontRef idx="minor">
              <a:schemeClr val="tx1"/>
            </a:fontRef>
          </p:style>
        </p:cxnSp>
      </p:grpSp>
      <p:sp>
        <p:nvSpPr>
          <p:cNvPr id="115" name="TextBox 114"/>
          <p:cNvSpPr txBox="1"/>
          <p:nvPr/>
        </p:nvSpPr>
        <p:spPr>
          <a:xfrm rot="16200000">
            <a:off x="-1416493" y="4084583"/>
            <a:ext cx="3323941"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bin frequency</a:t>
            </a:r>
          </a:p>
        </p:txBody>
      </p:sp>
      <p:grpSp>
        <p:nvGrpSpPr>
          <p:cNvPr id="3" name="Group 2"/>
          <p:cNvGrpSpPr/>
          <p:nvPr/>
        </p:nvGrpSpPr>
        <p:grpSpPr>
          <a:xfrm>
            <a:off x="5109352" y="4968766"/>
            <a:ext cx="3839762" cy="670034"/>
            <a:chOff x="5109352" y="4968766"/>
            <a:chExt cx="3839762" cy="670034"/>
          </a:xfrm>
        </p:grpSpPr>
        <p:cxnSp>
          <p:nvCxnSpPr>
            <p:cNvPr id="92" name="Straight Connector 91"/>
            <p:cNvCxnSpPr/>
            <p:nvPr/>
          </p:nvCxnSpPr>
          <p:spPr>
            <a:xfrm>
              <a:off x="5109352" y="4968766"/>
              <a:ext cx="379435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94" name="TextBox 93"/>
            <p:cNvSpPr txBox="1"/>
            <p:nvPr/>
          </p:nvSpPr>
          <p:spPr>
            <a:xfrm>
              <a:off x="5986136" y="5071716"/>
              <a:ext cx="719464"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3</a:t>
              </a:r>
              <a:endParaRPr lang="en-US" sz="1600" dirty="0">
                <a:solidFill>
                  <a:prstClr val="white">
                    <a:lumMod val="75000"/>
                  </a:prstClr>
                </a:solidFill>
                <a:latin typeface="Segoe Condensed" pitchFamily="34" charset="0"/>
              </a:endParaRPr>
            </a:p>
          </p:txBody>
        </p:sp>
        <p:sp>
          <p:nvSpPr>
            <p:cNvPr id="95" name="TextBox 94"/>
            <p:cNvSpPr txBox="1"/>
            <p:nvPr/>
          </p:nvSpPr>
          <p:spPr>
            <a:xfrm>
              <a:off x="7543800" y="5051133"/>
              <a:ext cx="702657"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9</a:t>
              </a:r>
              <a:endParaRPr lang="en-US" sz="1600" dirty="0">
                <a:solidFill>
                  <a:prstClr val="white">
                    <a:lumMod val="75000"/>
                  </a:prstClr>
                </a:solidFill>
                <a:latin typeface="Segoe Condensed" pitchFamily="34" charset="0"/>
              </a:endParaRPr>
            </a:p>
          </p:txBody>
        </p:sp>
        <p:sp>
          <p:nvSpPr>
            <p:cNvPr id="96" name="TextBox 95"/>
            <p:cNvSpPr txBox="1"/>
            <p:nvPr/>
          </p:nvSpPr>
          <p:spPr>
            <a:xfrm>
              <a:off x="6704855" y="5050571"/>
              <a:ext cx="830213"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6</a:t>
              </a:r>
              <a:endParaRPr lang="en-US" sz="1600" dirty="0">
                <a:solidFill>
                  <a:prstClr val="white">
                    <a:lumMod val="75000"/>
                  </a:prstClr>
                </a:solidFill>
                <a:latin typeface="Segoe Condensed" pitchFamily="34" charset="0"/>
              </a:endParaRPr>
            </a:p>
          </p:txBody>
        </p:sp>
        <p:cxnSp>
          <p:nvCxnSpPr>
            <p:cNvPr id="98" name="Straight Connector 97"/>
            <p:cNvCxnSpPr/>
            <p:nvPr/>
          </p:nvCxnSpPr>
          <p:spPr>
            <a:xfrm>
              <a:off x="5173711" y="4992575"/>
              <a:ext cx="3733447" cy="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6324600" y="5009416"/>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7028698" y="4988833"/>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7924800" y="4989395"/>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02" name="TextBox 101"/>
            <p:cNvSpPr txBox="1"/>
            <p:nvPr/>
          </p:nvSpPr>
          <p:spPr>
            <a:xfrm>
              <a:off x="5583217" y="5300246"/>
              <a:ext cx="2910325"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estimated gallons</a:t>
              </a:r>
            </a:p>
          </p:txBody>
        </p:sp>
        <p:sp>
          <p:nvSpPr>
            <p:cNvPr id="116" name="TextBox 115"/>
            <p:cNvSpPr txBox="1"/>
            <p:nvPr/>
          </p:nvSpPr>
          <p:spPr>
            <a:xfrm>
              <a:off x="5223485" y="5076496"/>
              <a:ext cx="719464"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1</a:t>
              </a:r>
              <a:endParaRPr lang="en-US" sz="1600" dirty="0">
                <a:solidFill>
                  <a:prstClr val="white">
                    <a:lumMod val="75000"/>
                  </a:prstClr>
                </a:solidFill>
                <a:latin typeface="Segoe Condensed" pitchFamily="34" charset="0"/>
              </a:endParaRPr>
            </a:p>
          </p:txBody>
        </p:sp>
        <p:cxnSp>
          <p:nvCxnSpPr>
            <p:cNvPr id="117" name="Straight Connector 116"/>
            <p:cNvCxnSpPr/>
            <p:nvPr/>
          </p:nvCxnSpPr>
          <p:spPr>
            <a:xfrm flipV="1">
              <a:off x="5561949" y="5014196"/>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18" name="TextBox 117"/>
            <p:cNvSpPr txBox="1"/>
            <p:nvPr/>
          </p:nvSpPr>
          <p:spPr>
            <a:xfrm>
              <a:off x="8246457" y="5071154"/>
              <a:ext cx="702657" cy="338484"/>
            </a:xfrm>
            <a:prstGeom prst="rect">
              <a:avLst/>
            </a:prstGeom>
            <a:noFill/>
          </p:spPr>
          <p:txBody>
            <a:bodyPr wrap="square" lIns="91369" tIns="45685" rIns="91369" bIns="45685" rtlCol="0">
              <a:spAutoFit/>
            </a:bodyPr>
            <a:lstStyle/>
            <a:p>
              <a:pPr algn="ctr"/>
              <a:r>
                <a:rPr lang="en-US" sz="1600" dirty="0" smtClean="0">
                  <a:solidFill>
                    <a:prstClr val="white">
                      <a:lumMod val="75000"/>
                    </a:prstClr>
                  </a:solidFill>
                  <a:latin typeface="Segoe Condensed" pitchFamily="34" charset="0"/>
                </a:rPr>
                <a:t>12</a:t>
              </a:r>
              <a:endParaRPr lang="en-US" sz="1600" dirty="0">
                <a:solidFill>
                  <a:prstClr val="white">
                    <a:lumMod val="75000"/>
                  </a:prstClr>
                </a:solidFill>
                <a:latin typeface="Segoe Condensed" pitchFamily="34" charset="0"/>
              </a:endParaRPr>
            </a:p>
          </p:txBody>
        </p:sp>
        <p:cxnSp>
          <p:nvCxnSpPr>
            <p:cNvPr id="119" name="Straight Connector 118"/>
            <p:cNvCxnSpPr/>
            <p:nvPr/>
          </p:nvCxnSpPr>
          <p:spPr>
            <a:xfrm flipV="1">
              <a:off x="8627457" y="5009416"/>
              <a:ext cx="0" cy="61738"/>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124" name="Freeform 123"/>
          <p:cNvSpPr/>
          <p:nvPr/>
        </p:nvSpPr>
        <p:spPr>
          <a:xfrm>
            <a:off x="5081769" y="3977767"/>
            <a:ext cx="4236624" cy="1004137"/>
          </a:xfrm>
          <a:custGeom>
            <a:avLst/>
            <a:gdLst>
              <a:gd name="connsiteX0" fmla="*/ 0 w 4146331"/>
              <a:gd name="connsiteY0" fmla="*/ 1356286 h 1356286"/>
              <a:gd name="connsiteX1" fmla="*/ 646386 w 4146331"/>
              <a:gd name="connsiteY1" fmla="*/ 489182 h 1356286"/>
              <a:gd name="connsiteX2" fmla="*/ 1434662 w 4146331"/>
              <a:gd name="connsiteY2" fmla="*/ 451 h 1356286"/>
              <a:gd name="connsiteX3" fmla="*/ 1765738 w 4146331"/>
              <a:gd name="connsiteY3" fmla="*/ 568010 h 1356286"/>
              <a:gd name="connsiteX4" fmla="*/ 2081048 w 4146331"/>
              <a:gd name="connsiteY4" fmla="*/ 883320 h 1356286"/>
              <a:gd name="connsiteX5" fmla="*/ 2790497 w 4146331"/>
              <a:gd name="connsiteY5" fmla="*/ 1167100 h 1356286"/>
              <a:gd name="connsiteX6" fmla="*/ 4146331 w 4146331"/>
              <a:gd name="connsiteY6" fmla="*/ 1261693 h 1356286"/>
              <a:gd name="connsiteX0" fmla="*/ 0 w 4067503"/>
              <a:gd name="connsiteY0" fmla="*/ 1356286 h 1419348"/>
              <a:gd name="connsiteX1" fmla="*/ 646386 w 4067503"/>
              <a:gd name="connsiteY1" fmla="*/ 489182 h 1419348"/>
              <a:gd name="connsiteX2" fmla="*/ 1434662 w 4067503"/>
              <a:gd name="connsiteY2" fmla="*/ 451 h 1419348"/>
              <a:gd name="connsiteX3" fmla="*/ 1765738 w 4067503"/>
              <a:gd name="connsiteY3" fmla="*/ 568010 h 1419348"/>
              <a:gd name="connsiteX4" fmla="*/ 2081048 w 4067503"/>
              <a:gd name="connsiteY4" fmla="*/ 883320 h 1419348"/>
              <a:gd name="connsiteX5" fmla="*/ 2790497 w 4067503"/>
              <a:gd name="connsiteY5" fmla="*/ 1167100 h 1419348"/>
              <a:gd name="connsiteX6" fmla="*/ 4067503 w 4067503"/>
              <a:gd name="connsiteY6" fmla="*/ 1419348 h 1419348"/>
              <a:gd name="connsiteX0" fmla="*/ 0 w 4130565"/>
              <a:gd name="connsiteY0" fmla="*/ 1435136 h 1435136"/>
              <a:gd name="connsiteX1" fmla="*/ 709448 w 4130565"/>
              <a:gd name="connsiteY1" fmla="*/ 489204 h 1435136"/>
              <a:gd name="connsiteX2" fmla="*/ 1497724 w 4130565"/>
              <a:gd name="connsiteY2" fmla="*/ 473 h 1435136"/>
              <a:gd name="connsiteX3" fmla="*/ 1828800 w 4130565"/>
              <a:gd name="connsiteY3" fmla="*/ 568032 h 1435136"/>
              <a:gd name="connsiteX4" fmla="*/ 2144110 w 4130565"/>
              <a:gd name="connsiteY4" fmla="*/ 883342 h 1435136"/>
              <a:gd name="connsiteX5" fmla="*/ 2853559 w 4130565"/>
              <a:gd name="connsiteY5" fmla="*/ 1167122 h 1435136"/>
              <a:gd name="connsiteX6" fmla="*/ 4130565 w 4130565"/>
              <a:gd name="connsiteY6" fmla="*/ 1419370 h 1435136"/>
              <a:gd name="connsiteX0" fmla="*/ 0 w 4574278"/>
              <a:gd name="connsiteY0" fmla="*/ 1435136 h 1435136"/>
              <a:gd name="connsiteX1" fmla="*/ 709448 w 4574278"/>
              <a:gd name="connsiteY1" fmla="*/ 489204 h 1435136"/>
              <a:gd name="connsiteX2" fmla="*/ 1497724 w 4574278"/>
              <a:gd name="connsiteY2" fmla="*/ 473 h 1435136"/>
              <a:gd name="connsiteX3" fmla="*/ 1828800 w 4574278"/>
              <a:gd name="connsiteY3" fmla="*/ 568032 h 1435136"/>
              <a:gd name="connsiteX4" fmla="*/ 2144110 w 4574278"/>
              <a:gd name="connsiteY4" fmla="*/ 883342 h 1435136"/>
              <a:gd name="connsiteX5" fmla="*/ 2853559 w 4574278"/>
              <a:gd name="connsiteY5" fmla="*/ 1167122 h 1435136"/>
              <a:gd name="connsiteX6" fmla="*/ 4574278 w 4574278"/>
              <a:gd name="connsiteY6" fmla="*/ 1324777 h 1435136"/>
              <a:gd name="connsiteX0" fmla="*/ 0 w 4574278"/>
              <a:gd name="connsiteY0" fmla="*/ 1435136 h 1435136"/>
              <a:gd name="connsiteX1" fmla="*/ 709448 w 4574278"/>
              <a:gd name="connsiteY1" fmla="*/ 489204 h 1435136"/>
              <a:gd name="connsiteX2" fmla="*/ 1497724 w 4574278"/>
              <a:gd name="connsiteY2" fmla="*/ 473 h 1435136"/>
              <a:gd name="connsiteX3" fmla="*/ 1828800 w 4574278"/>
              <a:gd name="connsiteY3" fmla="*/ 568032 h 1435136"/>
              <a:gd name="connsiteX4" fmla="*/ 2144110 w 4574278"/>
              <a:gd name="connsiteY4" fmla="*/ 883342 h 1435136"/>
              <a:gd name="connsiteX5" fmla="*/ 3723238 w 4574278"/>
              <a:gd name="connsiteY5" fmla="*/ 883343 h 1435136"/>
              <a:gd name="connsiteX6" fmla="*/ 4574278 w 4574278"/>
              <a:gd name="connsiteY6" fmla="*/ 1324777 h 1435136"/>
              <a:gd name="connsiteX0" fmla="*/ 0 w 4574278"/>
              <a:gd name="connsiteY0" fmla="*/ 1435136 h 1435136"/>
              <a:gd name="connsiteX1" fmla="*/ 709448 w 4574278"/>
              <a:gd name="connsiteY1" fmla="*/ 489204 h 1435136"/>
              <a:gd name="connsiteX2" fmla="*/ 1497724 w 4574278"/>
              <a:gd name="connsiteY2" fmla="*/ 473 h 1435136"/>
              <a:gd name="connsiteX3" fmla="*/ 1828800 w 4574278"/>
              <a:gd name="connsiteY3" fmla="*/ 568032 h 1435136"/>
              <a:gd name="connsiteX4" fmla="*/ 3120280 w 4574278"/>
              <a:gd name="connsiteY4" fmla="*/ 441907 h 1435136"/>
              <a:gd name="connsiteX5" fmla="*/ 3723238 w 4574278"/>
              <a:gd name="connsiteY5" fmla="*/ 883343 h 1435136"/>
              <a:gd name="connsiteX6" fmla="*/ 4574278 w 4574278"/>
              <a:gd name="connsiteY6" fmla="*/ 1324777 h 1435136"/>
              <a:gd name="connsiteX0" fmla="*/ 0 w 4574278"/>
              <a:gd name="connsiteY0" fmla="*/ 1586541 h 1586541"/>
              <a:gd name="connsiteX1" fmla="*/ 709448 w 4574278"/>
              <a:gd name="connsiteY1" fmla="*/ 640609 h 1586541"/>
              <a:gd name="connsiteX2" fmla="*/ 1497724 w 4574278"/>
              <a:gd name="connsiteY2" fmla="*/ 151878 h 1586541"/>
              <a:gd name="connsiteX3" fmla="*/ 2698479 w 4574278"/>
              <a:gd name="connsiteY3" fmla="*/ 25754 h 1586541"/>
              <a:gd name="connsiteX4" fmla="*/ 3120280 w 4574278"/>
              <a:gd name="connsiteY4" fmla="*/ 593312 h 1586541"/>
              <a:gd name="connsiteX5" fmla="*/ 3723238 w 4574278"/>
              <a:gd name="connsiteY5" fmla="*/ 1034748 h 1586541"/>
              <a:gd name="connsiteX6" fmla="*/ 4574278 w 4574278"/>
              <a:gd name="connsiteY6" fmla="*/ 1476182 h 1586541"/>
              <a:gd name="connsiteX0" fmla="*/ 0 w 4574278"/>
              <a:gd name="connsiteY0" fmla="*/ 1582172 h 1582172"/>
              <a:gd name="connsiteX1" fmla="*/ 709448 w 4574278"/>
              <a:gd name="connsiteY1" fmla="*/ 636240 h 1582172"/>
              <a:gd name="connsiteX2" fmla="*/ 1497724 w 4574278"/>
              <a:gd name="connsiteY2" fmla="*/ 147509 h 1582172"/>
              <a:gd name="connsiteX3" fmla="*/ 2698479 w 4574278"/>
              <a:gd name="connsiteY3" fmla="*/ 21385 h 1582172"/>
              <a:gd name="connsiteX4" fmla="*/ 3617238 w 4574278"/>
              <a:gd name="connsiteY4" fmla="*/ 525881 h 1582172"/>
              <a:gd name="connsiteX5" fmla="*/ 3723238 w 4574278"/>
              <a:gd name="connsiteY5" fmla="*/ 1030379 h 1582172"/>
              <a:gd name="connsiteX6" fmla="*/ 4574278 w 4574278"/>
              <a:gd name="connsiteY6" fmla="*/ 1471813 h 1582172"/>
              <a:gd name="connsiteX0" fmla="*/ 0 w 4574278"/>
              <a:gd name="connsiteY0" fmla="*/ 1560914 h 1560914"/>
              <a:gd name="connsiteX1" fmla="*/ 709448 w 4574278"/>
              <a:gd name="connsiteY1" fmla="*/ 614982 h 1560914"/>
              <a:gd name="connsiteX2" fmla="*/ 1870443 w 4574278"/>
              <a:gd name="connsiteY2" fmla="*/ 457327 h 1560914"/>
              <a:gd name="connsiteX3" fmla="*/ 2698479 w 4574278"/>
              <a:gd name="connsiteY3" fmla="*/ 127 h 1560914"/>
              <a:gd name="connsiteX4" fmla="*/ 3617238 w 4574278"/>
              <a:gd name="connsiteY4" fmla="*/ 504623 h 1560914"/>
              <a:gd name="connsiteX5" fmla="*/ 3723238 w 4574278"/>
              <a:gd name="connsiteY5" fmla="*/ 1009121 h 1560914"/>
              <a:gd name="connsiteX6" fmla="*/ 4574278 w 4574278"/>
              <a:gd name="connsiteY6" fmla="*/ 1450555 h 1560914"/>
              <a:gd name="connsiteX0" fmla="*/ 0 w 4574278"/>
              <a:gd name="connsiteY0" fmla="*/ 1560891 h 1560891"/>
              <a:gd name="connsiteX1" fmla="*/ 744945 w 4574278"/>
              <a:gd name="connsiteY1" fmla="*/ 110462 h 1560891"/>
              <a:gd name="connsiteX2" fmla="*/ 1870443 w 4574278"/>
              <a:gd name="connsiteY2" fmla="*/ 457304 h 1560891"/>
              <a:gd name="connsiteX3" fmla="*/ 2698479 w 4574278"/>
              <a:gd name="connsiteY3" fmla="*/ 104 h 1560891"/>
              <a:gd name="connsiteX4" fmla="*/ 3617238 w 4574278"/>
              <a:gd name="connsiteY4" fmla="*/ 504600 h 1560891"/>
              <a:gd name="connsiteX5" fmla="*/ 3723238 w 4574278"/>
              <a:gd name="connsiteY5" fmla="*/ 1009098 h 1560891"/>
              <a:gd name="connsiteX6" fmla="*/ 4574278 w 4574278"/>
              <a:gd name="connsiteY6" fmla="*/ 1450532 h 1560891"/>
              <a:gd name="connsiteX0" fmla="*/ 0 w 4574278"/>
              <a:gd name="connsiteY0" fmla="*/ 1562997 h 1562997"/>
              <a:gd name="connsiteX1" fmla="*/ 744945 w 4574278"/>
              <a:gd name="connsiteY1" fmla="*/ 112568 h 1562997"/>
              <a:gd name="connsiteX2" fmla="*/ 1834946 w 4574278"/>
              <a:gd name="connsiteY2" fmla="*/ 711659 h 1562997"/>
              <a:gd name="connsiteX3" fmla="*/ 2698479 w 4574278"/>
              <a:gd name="connsiteY3" fmla="*/ 2210 h 1562997"/>
              <a:gd name="connsiteX4" fmla="*/ 3617238 w 4574278"/>
              <a:gd name="connsiteY4" fmla="*/ 506706 h 1562997"/>
              <a:gd name="connsiteX5" fmla="*/ 3723238 w 4574278"/>
              <a:gd name="connsiteY5" fmla="*/ 1011204 h 1562997"/>
              <a:gd name="connsiteX6" fmla="*/ 4574278 w 4574278"/>
              <a:gd name="connsiteY6" fmla="*/ 1452638 h 1562997"/>
              <a:gd name="connsiteX0" fmla="*/ 0 w 4574278"/>
              <a:gd name="connsiteY0" fmla="*/ 1469529 h 1469529"/>
              <a:gd name="connsiteX1" fmla="*/ 744945 w 4574278"/>
              <a:gd name="connsiteY1" fmla="*/ 19100 h 1469529"/>
              <a:gd name="connsiteX2" fmla="*/ 1834946 w 4574278"/>
              <a:gd name="connsiteY2" fmla="*/ 618191 h 1469529"/>
              <a:gd name="connsiteX3" fmla="*/ 3053450 w 4574278"/>
              <a:gd name="connsiteY3" fmla="*/ 302880 h 1469529"/>
              <a:gd name="connsiteX4" fmla="*/ 3617238 w 4574278"/>
              <a:gd name="connsiteY4" fmla="*/ 413238 h 1469529"/>
              <a:gd name="connsiteX5" fmla="*/ 3723238 w 4574278"/>
              <a:gd name="connsiteY5" fmla="*/ 917736 h 1469529"/>
              <a:gd name="connsiteX6" fmla="*/ 4574278 w 4574278"/>
              <a:gd name="connsiteY6" fmla="*/ 1359170 h 1469529"/>
              <a:gd name="connsiteX0" fmla="*/ 0 w 4574278"/>
              <a:gd name="connsiteY0" fmla="*/ 1469529 h 1469529"/>
              <a:gd name="connsiteX1" fmla="*/ 744945 w 4574278"/>
              <a:gd name="connsiteY1" fmla="*/ 19100 h 1469529"/>
              <a:gd name="connsiteX2" fmla="*/ 1834946 w 4574278"/>
              <a:gd name="connsiteY2" fmla="*/ 618191 h 1469529"/>
              <a:gd name="connsiteX3" fmla="*/ 3053450 w 4574278"/>
              <a:gd name="connsiteY3" fmla="*/ 302880 h 1469529"/>
              <a:gd name="connsiteX4" fmla="*/ 3617238 w 4574278"/>
              <a:gd name="connsiteY4" fmla="*/ 413238 h 1469529"/>
              <a:gd name="connsiteX5" fmla="*/ 4273442 w 4574278"/>
              <a:gd name="connsiteY5" fmla="*/ 791612 h 1469529"/>
              <a:gd name="connsiteX6" fmla="*/ 4574278 w 4574278"/>
              <a:gd name="connsiteY6" fmla="*/ 1359170 h 1469529"/>
              <a:gd name="connsiteX0" fmla="*/ 0 w 4574278"/>
              <a:gd name="connsiteY0" fmla="*/ 1453873 h 1453873"/>
              <a:gd name="connsiteX1" fmla="*/ 744945 w 4574278"/>
              <a:gd name="connsiteY1" fmla="*/ 3444 h 1453873"/>
              <a:gd name="connsiteX2" fmla="*/ 1905940 w 4574278"/>
              <a:gd name="connsiteY2" fmla="*/ 1028204 h 1453873"/>
              <a:gd name="connsiteX3" fmla="*/ 3053450 w 4574278"/>
              <a:gd name="connsiteY3" fmla="*/ 287224 h 1453873"/>
              <a:gd name="connsiteX4" fmla="*/ 3617238 w 4574278"/>
              <a:gd name="connsiteY4" fmla="*/ 397582 h 1453873"/>
              <a:gd name="connsiteX5" fmla="*/ 4273442 w 4574278"/>
              <a:gd name="connsiteY5" fmla="*/ 775956 h 1453873"/>
              <a:gd name="connsiteX6" fmla="*/ 4574278 w 4574278"/>
              <a:gd name="connsiteY6" fmla="*/ 1343514 h 1453873"/>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617238 w 4574278"/>
              <a:gd name="connsiteY4" fmla="*/ 397743 h 1454034"/>
              <a:gd name="connsiteX5" fmla="*/ 4273442 w 4574278"/>
              <a:gd name="connsiteY5" fmla="*/ 776117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386507 w 4574278"/>
              <a:gd name="connsiteY4" fmla="*/ 1028363 h 1454034"/>
              <a:gd name="connsiteX5" fmla="*/ 4273442 w 4574278"/>
              <a:gd name="connsiteY5" fmla="*/ 776117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386507 w 4574278"/>
              <a:gd name="connsiteY4" fmla="*/ 1028363 h 1454034"/>
              <a:gd name="connsiteX5" fmla="*/ 3723238 w 4574278"/>
              <a:gd name="connsiteY5" fmla="*/ 1296379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705981 w 4574278"/>
              <a:gd name="connsiteY4" fmla="*/ 870708 h 1454034"/>
              <a:gd name="connsiteX5" fmla="*/ 3723238 w 4574278"/>
              <a:gd name="connsiteY5" fmla="*/ 1296379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705981 w 4574278"/>
              <a:gd name="connsiteY4" fmla="*/ 870708 h 1454034"/>
              <a:gd name="connsiteX5" fmla="*/ 4184699 w 4574278"/>
              <a:gd name="connsiteY5" fmla="*/ 854944 h 1454034"/>
              <a:gd name="connsiteX6" fmla="*/ 4574278 w 4574278"/>
              <a:gd name="connsiteY6" fmla="*/ 1343675 h 1454034"/>
              <a:gd name="connsiteX0" fmla="*/ 0 w 4574278"/>
              <a:gd name="connsiteY0" fmla="*/ 1454034 h 1454034"/>
              <a:gd name="connsiteX1" fmla="*/ 744945 w 4574278"/>
              <a:gd name="connsiteY1" fmla="*/ 3605 h 1454034"/>
              <a:gd name="connsiteX2" fmla="*/ 1905940 w 4574278"/>
              <a:gd name="connsiteY2" fmla="*/ 1028365 h 1454034"/>
              <a:gd name="connsiteX3" fmla="*/ 3017953 w 4574278"/>
              <a:gd name="connsiteY3" fmla="*/ 586930 h 1454034"/>
              <a:gd name="connsiteX4" fmla="*/ 3705981 w 4574278"/>
              <a:gd name="connsiteY4" fmla="*/ 870708 h 1454034"/>
              <a:gd name="connsiteX5" fmla="*/ 4344435 w 4574278"/>
              <a:gd name="connsiteY5" fmla="*/ 728820 h 1454034"/>
              <a:gd name="connsiteX6" fmla="*/ 4574278 w 4574278"/>
              <a:gd name="connsiteY6" fmla="*/ 1343675 h 1454034"/>
              <a:gd name="connsiteX0" fmla="*/ 0 w 4769512"/>
              <a:gd name="connsiteY0" fmla="*/ 1454034 h 1454034"/>
              <a:gd name="connsiteX1" fmla="*/ 744945 w 4769512"/>
              <a:gd name="connsiteY1" fmla="*/ 3605 h 1454034"/>
              <a:gd name="connsiteX2" fmla="*/ 1905940 w 4769512"/>
              <a:gd name="connsiteY2" fmla="*/ 1028365 h 1454034"/>
              <a:gd name="connsiteX3" fmla="*/ 3017953 w 4769512"/>
              <a:gd name="connsiteY3" fmla="*/ 586930 h 1454034"/>
              <a:gd name="connsiteX4" fmla="*/ 3705981 w 4769512"/>
              <a:gd name="connsiteY4" fmla="*/ 870708 h 1454034"/>
              <a:gd name="connsiteX5" fmla="*/ 4344435 w 4769512"/>
              <a:gd name="connsiteY5" fmla="*/ 728820 h 1454034"/>
              <a:gd name="connsiteX6" fmla="*/ 4769512 w 4769512"/>
              <a:gd name="connsiteY6" fmla="*/ 1343675 h 1454034"/>
              <a:gd name="connsiteX0" fmla="*/ 0 w 4769512"/>
              <a:gd name="connsiteY0" fmla="*/ 1431615 h 1431615"/>
              <a:gd name="connsiteX1" fmla="*/ 478718 w 4769512"/>
              <a:gd name="connsiteY1" fmla="*/ 3672 h 1431615"/>
              <a:gd name="connsiteX2" fmla="*/ 1905940 w 4769512"/>
              <a:gd name="connsiteY2" fmla="*/ 1005946 h 1431615"/>
              <a:gd name="connsiteX3" fmla="*/ 3017953 w 4769512"/>
              <a:gd name="connsiteY3" fmla="*/ 564511 h 1431615"/>
              <a:gd name="connsiteX4" fmla="*/ 3705981 w 4769512"/>
              <a:gd name="connsiteY4" fmla="*/ 848289 h 1431615"/>
              <a:gd name="connsiteX5" fmla="*/ 4344435 w 4769512"/>
              <a:gd name="connsiteY5" fmla="*/ 706401 h 1431615"/>
              <a:gd name="connsiteX6" fmla="*/ 4769512 w 4769512"/>
              <a:gd name="connsiteY6" fmla="*/ 1321256 h 1431615"/>
              <a:gd name="connsiteX0" fmla="*/ 0 w 4769512"/>
              <a:gd name="connsiteY0" fmla="*/ 1432076 h 1432076"/>
              <a:gd name="connsiteX1" fmla="*/ 478718 w 4769512"/>
              <a:gd name="connsiteY1" fmla="*/ 4133 h 1432076"/>
              <a:gd name="connsiteX2" fmla="*/ 876525 w 4769512"/>
              <a:gd name="connsiteY2" fmla="*/ 983923 h 1432076"/>
              <a:gd name="connsiteX3" fmla="*/ 3017953 w 4769512"/>
              <a:gd name="connsiteY3" fmla="*/ 564972 h 1432076"/>
              <a:gd name="connsiteX4" fmla="*/ 3705981 w 4769512"/>
              <a:gd name="connsiteY4" fmla="*/ 848750 h 1432076"/>
              <a:gd name="connsiteX5" fmla="*/ 4344435 w 4769512"/>
              <a:gd name="connsiteY5" fmla="*/ 706862 h 1432076"/>
              <a:gd name="connsiteX6" fmla="*/ 4769512 w 4769512"/>
              <a:gd name="connsiteY6" fmla="*/ 1321717 h 1432076"/>
              <a:gd name="connsiteX0" fmla="*/ 0 w 4769512"/>
              <a:gd name="connsiteY0" fmla="*/ 1432276 h 1432276"/>
              <a:gd name="connsiteX1" fmla="*/ 478718 w 4769512"/>
              <a:gd name="connsiteY1" fmla="*/ 4333 h 1432276"/>
              <a:gd name="connsiteX2" fmla="*/ 876525 w 4769512"/>
              <a:gd name="connsiteY2" fmla="*/ 984123 h 1432276"/>
              <a:gd name="connsiteX3" fmla="*/ 3705981 w 4769512"/>
              <a:gd name="connsiteY3" fmla="*/ 848950 h 1432276"/>
              <a:gd name="connsiteX4" fmla="*/ 4344435 w 4769512"/>
              <a:gd name="connsiteY4" fmla="*/ 707062 h 1432276"/>
              <a:gd name="connsiteX5" fmla="*/ 4769512 w 4769512"/>
              <a:gd name="connsiteY5" fmla="*/ 1321917 h 1432276"/>
              <a:gd name="connsiteX0" fmla="*/ 0 w 4769512"/>
              <a:gd name="connsiteY0" fmla="*/ 1432175 h 1432175"/>
              <a:gd name="connsiteX1" fmla="*/ 478718 w 4769512"/>
              <a:gd name="connsiteY1" fmla="*/ 4232 h 1432175"/>
              <a:gd name="connsiteX2" fmla="*/ 876525 w 4769512"/>
              <a:gd name="connsiteY2" fmla="*/ 984022 h 1432175"/>
              <a:gd name="connsiteX3" fmla="*/ 4344435 w 4769512"/>
              <a:gd name="connsiteY3" fmla="*/ 706961 h 1432175"/>
              <a:gd name="connsiteX4" fmla="*/ 4769512 w 4769512"/>
              <a:gd name="connsiteY4" fmla="*/ 1321816 h 1432175"/>
              <a:gd name="connsiteX0" fmla="*/ 0 w 4769512"/>
              <a:gd name="connsiteY0" fmla="*/ 1432654 h 1432654"/>
              <a:gd name="connsiteX1" fmla="*/ 478718 w 4769512"/>
              <a:gd name="connsiteY1" fmla="*/ 4711 h 1432654"/>
              <a:gd name="connsiteX2" fmla="*/ 876525 w 4769512"/>
              <a:gd name="connsiteY2" fmla="*/ 984501 h 1432654"/>
              <a:gd name="connsiteX3" fmla="*/ 4769512 w 4769512"/>
              <a:gd name="connsiteY3" fmla="*/ 1322295 h 1432654"/>
              <a:gd name="connsiteX0" fmla="*/ 0 w 4769512"/>
              <a:gd name="connsiteY0" fmla="*/ 1431169 h 1431169"/>
              <a:gd name="connsiteX1" fmla="*/ 478718 w 4769512"/>
              <a:gd name="connsiteY1" fmla="*/ 3226 h 1431169"/>
              <a:gd name="connsiteX2" fmla="*/ 1125006 w 4769512"/>
              <a:gd name="connsiteY2" fmla="*/ 1050472 h 1431169"/>
              <a:gd name="connsiteX3" fmla="*/ 4769512 w 4769512"/>
              <a:gd name="connsiteY3" fmla="*/ 1320810 h 1431169"/>
              <a:gd name="connsiteX0" fmla="*/ 0 w 4769512"/>
              <a:gd name="connsiteY0" fmla="*/ 1432117 h 1432117"/>
              <a:gd name="connsiteX1" fmla="*/ 478718 w 4769512"/>
              <a:gd name="connsiteY1" fmla="*/ 4174 h 1432117"/>
              <a:gd name="connsiteX2" fmla="*/ 1905941 w 4769512"/>
              <a:gd name="connsiteY2" fmla="*/ 1006450 h 1432117"/>
              <a:gd name="connsiteX3" fmla="*/ 4769512 w 4769512"/>
              <a:gd name="connsiteY3" fmla="*/ 1321758 h 1432117"/>
            </a:gdLst>
            <a:ahLst/>
            <a:cxnLst>
              <a:cxn ang="0">
                <a:pos x="connsiteX0" y="connsiteY0"/>
              </a:cxn>
              <a:cxn ang="0">
                <a:pos x="connsiteX1" y="connsiteY1"/>
              </a:cxn>
              <a:cxn ang="0">
                <a:pos x="connsiteX2" y="connsiteY2"/>
              </a:cxn>
              <a:cxn ang="0">
                <a:pos x="connsiteX3" y="connsiteY3"/>
              </a:cxn>
            </a:cxnLst>
            <a:rect l="l" t="t" r="r" b="b"/>
            <a:pathLst>
              <a:path w="4769512" h="1432117">
                <a:moveTo>
                  <a:pt x="0" y="1432117"/>
                </a:moveTo>
                <a:cubicBezTo>
                  <a:pt x="203638" y="1111551"/>
                  <a:pt x="161061" y="75119"/>
                  <a:pt x="478718" y="4174"/>
                </a:cubicBezTo>
                <a:cubicBezTo>
                  <a:pt x="796375" y="-66771"/>
                  <a:pt x="1190809" y="786853"/>
                  <a:pt x="1905941" y="1006450"/>
                </a:cubicBezTo>
                <a:cubicBezTo>
                  <a:pt x="2621073" y="1226047"/>
                  <a:pt x="3958473" y="1251384"/>
                  <a:pt x="4769512" y="1321758"/>
                </a:cubicBezTo>
              </a:path>
            </a:pathLst>
          </a:cu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89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3" name="Freeform 122"/>
          <p:cNvSpPr/>
          <p:nvPr/>
        </p:nvSpPr>
        <p:spPr>
          <a:xfrm>
            <a:off x="5986136" y="3195549"/>
            <a:ext cx="1213945" cy="1773217"/>
          </a:xfrm>
          <a:custGeom>
            <a:avLst/>
            <a:gdLst>
              <a:gd name="connsiteX0" fmla="*/ 0 w 1387366"/>
              <a:gd name="connsiteY0" fmla="*/ 1245626 h 1310864"/>
              <a:gd name="connsiteX1" fmla="*/ 268014 w 1387366"/>
              <a:gd name="connsiteY1" fmla="*/ 741129 h 1310864"/>
              <a:gd name="connsiteX2" fmla="*/ 488731 w 1387366"/>
              <a:gd name="connsiteY2" fmla="*/ 150 h 1310864"/>
              <a:gd name="connsiteX3" fmla="*/ 709449 w 1387366"/>
              <a:gd name="connsiteY3" fmla="*/ 804191 h 1310864"/>
              <a:gd name="connsiteX4" fmla="*/ 977462 w 1387366"/>
              <a:gd name="connsiteY4" fmla="*/ 1261391 h 1310864"/>
              <a:gd name="connsiteX5" fmla="*/ 1387366 w 1387366"/>
              <a:gd name="connsiteY5" fmla="*/ 1277157 h 1310864"/>
              <a:gd name="connsiteX0" fmla="*/ 0 w 1387366"/>
              <a:gd name="connsiteY0" fmla="*/ 1245626 h 1282844"/>
              <a:gd name="connsiteX1" fmla="*/ 268014 w 1387366"/>
              <a:gd name="connsiteY1" fmla="*/ 741129 h 1282844"/>
              <a:gd name="connsiteX2" fmla="*/ 488731 w 1387366"/>
              <a:gd name="connsiteY2" fmla="*/ 150 h 1282844"/>
              <a:gd name="connsiteX3" fmla="*/ 709449 w 1387366"/>
              <a:gd name="connsiteY3" fmla="*/ 804191 h 1282844"/>
              <a:gd name="connsiteX4" fmla="*/ 898634 w 1387366"/>
              <a:gd name="connsiteY4" fmla="*/ 1123573 h 1282844"/>
              <a:gd name="connsiteX5" fmla="*/ 1387366 w 1387366"/>
              <a:gd name="connsiteY5" fmla="*/ 1277157 h 1282844"/>
              <a:gd name="connsiteX0" fmla="*/ 0 w 1213945"/>
              <a:gd name="connsiteY0" fmla="*/ 1291567 h 1291567"/>
              <a:gd name="connsiteX1" fmla="*/ 94593 w 1213945"/>
              <a:gd name="connsiteY1" fmla="*/ 741131 h 1291567"/>
              <a:gd name="connsiteX2" fmla="*/ 315310 w 1213945"/>
              <a:gd name="connsiteY2" fmla="*/ 152 h 1291567"/>
              <a:gd name="connsiteX3" fmla="*/ 536028 w 1213945"/>
              <a:gd name="connsiteY3" fmla="*/ 804193 h 1291567"/>
              <a:gd name="connsiteX4" fmla="*/ 725213 w 1213945"/>
              <a:gd name="connsiteY4" fmla="*/ 1123575 h 1291567"/>
              <a:gd name="connsiteX5" fmla="*/ 1213945 w 1213945"/>
              <a:gd name="connsiteY5" fmla="*/ 1277159 h 1291567"/>
              <a:gd name="connsiteX0" fmla="*/ 0 w 1213945"/>
              <a:gd name="connsiteY0" fmla="*/ 1291475 h 1291475"/>
              <a:gd name="connsiteX1" fmla="*/ 252248 w 1213945"/>
              <a:gd name="connsiteY1" fmla="*/ 764009 h 1291475"/>
              <a:gd name="connsiteX2" fmla="*/ 315310 w 1213945"/>
              <a:gd name="connsiteY2" fmla="*/ 60 h 1291475"/>
              <a:gd name="connsiteX3" fmla="*/ 536028 w 1213945"/>
              <a:gd name="connsiteY3" fmla="*/ 804101 h 1291475"/>
              <a:gd name="connsiteX4" fmla="*/ 725213 w 1213945"/>
              <a:gd name="connsiteY4" fmla="*/ 1123483 h 1291475"/>
              <a:gd name="connsiteX5" fmla="*/ 1213945 w 1213945"/>
              <a:gd name="connsiteY5" fmla="*/ 1277067 h 1291475"/>
              <a:gd name="connsiteX0" fmla="*/ 0 w 1213945"/>
              <a:gd name="connsiteY0" fmla="*/ 1291758 h 1291758"/>
              <a:gd name="connsiteX1" fmla="*/ 252248 w 1213945"/>
              <a:gd name="connsiteY1" fmla="*/ 764292 h 1291758"/>
              <a:gd name="connsiteX2" fmla="*/ 315310 w 1213945"/>
              <a:gd name="connsiteY2" fmla="*/ 343 h 1291758"/>
              <a:gd name="connsiteX3" fmla="*/ 457200 w 1213945"/>
              <a:gd name="connsiteY3" fmla="*/ 861808 h 1291758"/>
              <a:gd name="connsiteX4" fmla="*/ 725213 w 1213945"/>
              <a:gd name="connsiteY4" fmla="*/ 1123766 h 1291758"/>
              <a:gd name="connsiteX5" fmla="*/ 1213945 w 1213945"/>
              <a:gd name="connsiteY5" fmla="*/ 1277350 h 1291758"/>
              <a:gd name="connsiteX0" fmla="*/ 0 w 1213945"/>
              <a:gd name="connsiteY0" fmla="*/ 1291758 h 1291758"/>
              <a:gd name="connsiteX1" fmla="*/ 252248 w 1213945"/>
              <a:gd name="connsiteY1" fmla="*/ 764292 h 1291758"/>
              <a:gd name="connsiteX2" fmla="*/ 315310 w 1213945"/>
              <a:gd name="connsiteY2" fmla="*/ 343 h 1291758"/>
              <a:gd name="connsiteX3" fmla="*/ 457200 w 1213945"/>
              <a:gd name="connsiteY3" fmla="*/ 861808 h 1291758"/>
              <a:gd name="connsiteX4" fmla="*/ 630620 w 1213945"/>
              <a:gd name="connsiteY4" fmla="*/ 1192676 h 1291758"/>
              <a:gd name="connsiteX5" fmla="*/ 1213945 w 1213945"/>
              <a:gd name="connsiteY5" fmla="*/ 1277350 h 1291758"/>
              <a:gd name="connsiteX0" fmla="*/ 0 w 1213945"/>
              <a:gd name="connsiteY0" fmla="*/ 1291758 h 1291758"/>
              <a:gd name="connsiteX1" fmla="*/ 252248 w 1213945"/>
              <a:gd name="connsiteY1" fmla="*/ 764292 h 1291758"/>
              <a:gd name="connsiteX2" fmla="*/ 378372 w 1213945"/>
              <a:gd name="connsiteY2" fmla="*/ 343 h 1291758"/>
              <a:gd name="connsiteX3" fmla="*/ 457200 w 1213945"/>
              <a:gd name="connsiteY3" fmla="*/ 861808 h 1291758"/>
              <a:gd name="connsiteX4" fmla="*/ 630620 w 1213945"/>
              <a:gd name="connsiteY4" fmla="*/ 1192676 h 1291758"/>
              <a:gd name="connsiteX5" fmla="*/ 1213945 w 1213945"/>
              <a:gd name="connsiteY5" fmla="*/ 1277350 h 129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3945" h="1291758">
                <a:moveTo>
                  <a:pt x="0" y="1291758"/>
                </a:moveTo>
                <a:cubicBezTo>
                  <a:pt x="93279" y="1143299"/>
                  <a:pt x="189186" y="979528"/>
                  <a:pt x="252248" y="764292"/>
                </a:cubicBezTo>
                <a:cubicBezTo>
                  <a:pt x="315310" y="549056"/>
                  <a:pt x="344213" y="-15910"/>
                  <a:pt x="378372" y="343"/>
                </a:cubicBezTo>
                <a:cubicBezTo>
                  <a:pt x="412531" y="16596"/>
                  <a:pt x="415159" y="663086"/>
                  <a:pt x="457200" y="861808"/>
                </a:cubicBezTo>
                <a:cubicBezTo>
                  <a:pt x="499241" y="1060530"/>
                  <a:pt x="504496" y="1123419"/>
                  <a:pt x="630620" y="1192676"/>
                </a:cubicBezTo>
                <a:cubicBezTo>
                  <a:pt x="756744" y="1261933"/>
                  <a:pt x="1065486" y="1308881"/>
                  <a:pt x="1213945" y="1277350"/>
                </a:cubicBezTo>
              </a:path>
            </a:pathLst>
          </a:custGeom>
          <a:gradFill flip="none" rotWithShape="1">
            <a:gsLst>
              <a:gs pos="0">
                <a:schemeClr val="tx2">
                  <a:shade val="30000"/>
                  <a:satMod val="115000"/>
                </a:schemeClr>
              </a:gs>
              <a:gs pos="50000">
                <a:schemeClr val="tx2">
                  <a:shade val="67500"/>
                  <a:satMod val="115000"/>
                </a:schemeClr>
              </a:gs>
              <a:gs pos="100000">
                <a:schemeClr val="tx2">
                  <a:shade val="100000"/>
                  <a:satMod val="115000"/>
                </a:schemeClr>
              </a:gs>
            </a:gsLst>
            <a:lin ang="189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25" name="Freeform 124"/>
          <p:cNvSpPr/>
          <p:nvPr/>
        </p:nvSpPr>
        <p:spPr>
          <a:xfrm flipH="1">
            <a:off x="4697766" y="3713530"/>
            <a:ext cx="4209392" cy="1256811"/>
          </a:xfrm>
          <a:custGeom>
            <a:avLst/>
            <a:gdLst>
              <a:gd name="connsiteX0" fmla="*/ 0 w 4130565"/>
              <a:gd name="connsiteY0" fmla="*/ 1533531 h 1533531"/>
              <a:gd name="connsiteX1" fmla="*/ 567558 w 4130565"/>
              <a:gd name="connsiteY1" fmla="*/ 20041 h 1533531"/>
              <a:gd name="connsiteX2" fmla="*/ 851338 w 4130565"/>
              <a:gd name="connsiteY2" fmla="*/ 697958 h 1533531"/>
              <a:gd name="connsiteX3" fmla="*/ 1103586 w 4130565"/>
              <a:gd name="connsiteY3" fmla="*/ 1170924 h 1533531"/>
              <a:gd name="connsiteX4" fmla="*/ 1481958 w 4130565"/>
              <a:gd name="connsiteY4" fmla="*/ 1375876 h 1533531"/>
              <a:gd name="connsiteX5" fmla="*/ 2017986 w 4130565"/>
              <a:gd name="connsiteY5" fmla="*/ 1454703 h 1533531"/>
              <a:gd name="connsiteX6" fmla="*/ 4130565 w 4130565"/>
              <a:gd name="connsiteY6" fmla="*/ 1517765 h 1533531"/>
              <a:gd name="connsiteX0" fmla="*/ 0 w 4146330"/>
              <a:gd name="connsiteY0" fmla="*/ 1533531 h 1582258"/>
              <a:gd name="connsiteX1" fmla="*/ 567558 w 4146330"/>
              <a:gd name="connsiteY1" fmla="*/ 20041 h 1582258"/>
              <a:gd name="connsiteX2" fmla="*/ 851338 w 4146330"/>
              <a:gd name="connsiteY2" fmla="*/ 697958 h 1582258"/>
              <a:gd name="connsiteX3" fmla="*/ 1103586 w 4146330"/>
              <a:gd name="connsiteY3" fmla="*/ 1170924 h 1582258"/>
              <a:gd name="connsiteX4" fmla="*/ 1481958 w 4146330"/>
              <a:gd name="connsiteY4" fmla="*/ 1375876 h 1582258"/>
              <a:gd name="connsiteX5" fmla="*/ 2017986 w 4146330"/>
              <a:gd name="connsiteY5" fmla="*/ 1454703 h 1582258"/>
              <a:gd name="connsiteX6" fmla="*/ 4146330 w 4146330"/>
              <a:gd name="connsiteY6" fmla="*/ 1582258 h 1582258"/>
              <a:gd name="connsiteX0" fmla="*/ 0 w 4209392"/>
              <a:gd name="connsiteY0" fmla="*/ 1578274 h 1584005"/>
              <a:gd name="connsiteX1" fmla="*/ 630620 w 4209392"/>
              <a:gd name="connsiteY1" fmla="*/ 21788 h 1584005"/>
              <a:gd name="connsiteX2" fmla="*/ 914400 w 4209392"/>
              <a:gd name="connsiteY2" fmla="*/ 699705 h 1584005"/>
              <a:gd name="connsiteX3" fmla="*/ 1166648 w 4209392"/>
              <a:gd name="connsiteY3" fmla="*/ 1172671 h 1584005"/>
              <a:gd name="connsiteX4" fmla="*/ 1545020 w 4209392"/>
              <a:gd name="connsiteY4" fmla="*/ 1377623 h 1584005"/>
              <a:gd name="connsiteX5" fmla="*/ 2081048 w 4209392"/>
              <a:gd name="connsiteY5" fmla="*/ 1456450 h 1584005"/>
              <a:gd name="connsiteX6" fmla="*/ 4209392 w 4209392"/>
              <a:gd name="connsiteY6" fmla="*/ 1584005 h 1584005"/>
              <a:gd name="connsiteX0" fmla="*/ 0 w 4209392"/>
              <a:gd name="connsiteY0" fmla="*/ 1599259 h 1604990"/>
              <a:gd name="connsiteX1" fmla="*/ 378371 w 4209392"/>
              <a:gd name="connsiteY1" fmla="*/ 21275 h 1604990"/>
              <a:gd name="connsiteX2" fmla="*/ 914400 w 4209392"/>
              <a:gd name="connsiteY2" fmla="*/ 720690 h 1604990"/>
              <a:gd name="connsiteX3" fmla="*/ 1166648 w 4209392"/>
              <a:gd name="connsiteY3" fmla="*/ 1193656 h 1604990"/>
              <a:gd name="connsiteX4" fmla="*/ 1545020 w 4209392"/>
              <a:gd name="connsiteY4" fmla="*/ 1398608 h 1604990"/>
              <a:gd name="connsiteX5" fmla="*/ 2081048 w 4209392"/>
              <a:gd name="connsiteY5" fmla="*/ 1477435 h 1604990"/>
              <a:gd name="connsiteX6" fmla="*/ 4209392 w 4209392"/>
              <a:gd name="connsiteY6" fmla="*/ 1604990 h 1604990"/>
              <a:gd name="connsiteX0" fmla="*/ 0 w 4209392"/>
              <a:gd name="connsiteY0" fmla="*/ 1599259 h 1604990"/>
              <a:gd name="connsiteX1" fmla="*/ 378371 w 4209392"/>
              <a:gd name="connsiteY1" fmla="*/ 21275 h 1604990"/>
              <a:gd name="connsiteX2" fmla="*/ 725214 w 4209392"/>
              <a:gd name="connsiteY2" fmla="*/ 720690 h 1604990"/>
              <a:gd name="connsiteX3" fmla="*/ 1166648 w 4209392"/>
              <a:gd name="connsiteY3" fmla="*/ 1193656 h 1604990"/>
              <a:gd name="connsiteX4" fmla="*/ 1545020 w 4209392"/>
              <a:gd name="connsiteY4" fmla="*/ 1398608 h 1604990"/>
              <a:gd name="connsiteX5" fmla="*/ 2081048 w 4209392"/>
              <a:gd name="connsiteY5" fmla="*/ 1477435 h 1604990"/>
              <a:gd name="connsiteX6" fmla="*/ 4209392 w 4209392"/>
              <a:gd name="connsiteY6" fmla="*/ 1604990 h 1604990"/>
              <a:gd name="connsiteX0" fmla="*/ 0 w 4209392"/>
              <a:gd name="connsiteY0" fmla="*/ 1599259 h 1604990"/>
              <a:gd name="connsiteX1" fmla="*/ 378371 w 4209392"/>
              <a:gd name="connsiteY1" fmla="*/ 21275 h 1604990"/>
              <a:gd name="connsiteX2" fmla="*/ 725214 w 4209392"/>
              <a:gd name="connsiteY2" fmla="*/ 720690 h 1604990"/>
              <a:gd name="connsiteX3" fmla="*/ 851337 w 4209392"/>
              <a:gd name="connsiteY3" fmla="*/ 1193655 h 1604990"/>
              <a:gd name="connsiteX4" fmla="*/ 1545020 w 4209392"/>
              <a:gd name="connsiteY4" fmla="*/ 1398608 h 1604990"/>
              <a:gd name="connsiteX5" fmla="*/ 2081048 w 4209392"/>
              <a:gd name="connsiteY5" fmla="*/ 1477435 h 1604990"/>
              <a:gd name="connsiteX6" fmla="*/ 4209392 w 4209392"/>
              <a:gd name="connsiteY6" fmla="*/ 1604990 h 1604990"/>
              <a:gd name="connsiteX0" fmla="*/ 0 w 4209392"/>
              <a:gd name="connsiteY0" fmla="*/ 1602365 h 1608096"/>
              <a:gd name="connsiteX1" fmla="*/ 378371 w 4209392"/>
              <a:gd name="connsiteY1" fmla="*/ 24381 h 1608096"/>
              <a:gd name="connsiteX2" fmla="*/ 551793 w 4209392"/>
              <a:gd name="connsiteY2" fmla="*/ 680800 h 1608096"/>
              <a:gd name="connsiteX3" fmla="*/ 851337 w 4209392"/>
              <a:gd name="connsiteY3" fmla="*/ 1196761 h 1608096"/>
              <a:gd name="connsiteX4" fmla="*/ 1545020 w 4209392"/>
              <a:gd name="connsiteY4" fmla="*/ 1401714 h 1608096"/>
              <a:gd name="connsiteX5" fmla="*/ 2081048 w 4209392"/>
              <a:gd name="connsiteY5" fmla="*/ 1480541 h 1608096"/>
              <a:gd name="connsiteX6" fmla="*/ 4209392 w 4209392"/>
              <a:gd name="connsiteY6" fmla="*/ 1608096 h 1608096"/>
              <a:gd name="connsiteX0" fmla="*/ 0 w 4209392"/>
              <a:gd name="connsiteY0" fmla="*/ 1601590 h 1607321"/>
              <a:gd name="connsiteX1" fmla="*/ 378371 w 4209392"/>
              <a:gd name="connsiteY1" fmla="*/ 23606 h 1607321"/>
              <a:gd name="connsiteX2" fmla="*/ 551793 w 4209392"/>
              <a:gd name="connsiteY2" fmla="*/ 680025 h 1607321"/>
              <a:gd name="connsiteX3" fmla="*/ 1182413 w 4209392"/>
              <a:gd name="connsiteY3" fmla="*/ 1045499 h 1607321"/>
              <a:gd name="connsiteX4" fmla="*/ 1545020 w 4209392"/>
              <a:gd name="connsiteY4" fmla="*/ 1400939 h 1607321"/>
              <a:gd name="connsiteX5" fmla="*/ 2081048 w 4209392"/>
              <a:gd name="connsiteY5" fmla="*/ 1479766 h 1607321"/>
              <a:gd name="connsiteX6" fmla="*/ 4209392 w 4209392"/>
              <a:gd name="connsiteY6" fmla="*/ 1607321 h 1607321"/>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545020 w 4209392"/>
              <a:gd name="connsiteY4" fmla="*/ 1425132 h 1631514"/>
              <a:gd name="connsiteX5" fmla="*/ 2081048 w 4209392"/>
              <a:gd name="connsiteY5" fmla="*/ 1503959 h 1631514"/>
              <a:gd name="connsiteX6" fmla="*/ 4209392 w 4209392"/>
              <a:gd name="connsiteY6" fmla="*/ 1631514 h 1631514"/>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844565 w 4209392"/>
              <a:gd name="connsiteY4" fmla="*/ 1360637 h 1631514"/>
              <a:gd name="connsiteX5" fmla="*/ 2081048 w 4209392"/>
              <a:gd name="connsiteY5" fmla="*/ 1503959 h 1631514"/>
              <a:gd name="connsiteX6" fmla="*/ 4209392 w 4209392"/>
              <a:gd name="connsiteY6" fmla="*/ 1631514 h 1631514"/>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844565 w 4209392"/>
              <a:gd name="connsiteY4" fmla="*/ 1360637 h 1631514"/>
              <a:gd name="connsiteX5" fmla="*/ 2254469 w 4209392"/>
              <a:gd name="connsiteY5" fmla="*/ 1503959 h 1631514"/>
              <a:gd name="connsiteX6" fmla="*/ 4209392 w 4209392"/>
              <a:gd name="connsiteY6" fmla="*/ 1631514 h 1631514"/>
              <a:gd name="connsiteX0" fmla="*/ 0 w 4209392"/>
              <a:gd name="connsiteY0" fmla="*/ 1625783 h 1631514"/>
              <a:gd name="connsiteX1" fmla="*/ 378371 w 4209392"/>
              <a:gd name="connsiteY1" fmla="*/ 47799 h 1631514"/>
              <a:gd name="connsiteX2" fmla="*/ 677918 w 4209392"/>
              <a:gd name="connsiteY2" fmla="*/ 467740 h 1631514"/>
              <a:gd name="connsiteX3" fmla="*/ 1182413 w 4209392"/>
              <a:gd name="connsiteY3" fmla="*/ 1069692 h 1631514"/>
              <a:gd name="connsiteX4" fmla="*/ 1198179 w 4209392"/>
              <a:gd name="connsiteY4" fmla="*/ 1425131 h 1631514"/>
              <a:gd name="connsiteX5" fmla="*/ 2254469 w 4209392"/>
              <a:gd name="connsiteY5" fmla="*/ 1503959 h 1631514"/>
              <a:gd name="connsiteX6" fmla="*/ 4209392 w 4209392"/>
              <a:gd name="connsiteY6" fmla="*/ 1631514 h 1631514"/>
              <a:gd name="connsiteX0" fmla="*/ 0 w 4209392"/>
              <a:gd name="connsiteY0" fmla="*/ 1626052 h 1631783"/>
              <a:gd name="connsiteX1" fmla="*/ 378371 w 4209392"/>
              <a:gd name="connsiteY1" fmla="*/ 48068 h 1631783"/>
              <a:gd name="connsiteX2" fmla="*/ 677918 w 4209392"/>
              <a:gd name="connsiteY2" fmla="*/ 468009 h 1631783"/>
              <a:gd name="connsiteX3" fmla="*/ 677916 w 4209392"/>
              <a:gd name="connsiteY3" fmla="*/ 1091460 h 1631783"/>
              <a:gd name="connsiteX4" fmla="*/ 1198179 w 4209392"/>
              <a:gd name="connsiteY4" fmla="*/ 1425400 h 1631783"/>
              <a:gd name="connsiteX5" fmla="*/ 2254469 w 4209392"/>
              <a:gd name="connsiteY5" fmla="*/ 1504228 h 1631783"/>
              <a:gd name="connsiteX6" fmla="*/ 4209392 w 4209392"/>
              <a:gd name="connsiteY6" fmla="*/ 1631783 h 1631783"/>
              <a:gd name="connsiteX0" fmla="*/ 0 w 4209392"/>
              <a:gd name="connsiteY0" fmla="*/ 1608827 h 1614558"/>
              <a:gd name="connsiteX1" fmla="*/ 378371 w 4209392"/>
              <a:gd name="connsiteY1" fmla="*/ 30843 h 1614558"/>
              <a:gd name="connsiteX2" fmla="*/ 409904 w 4209392"/>
              <a:gd name="connsiteY2" fmla="*/ 601271 h 1614558"/>
              <a:gd name="connsiteX3" fmla="*/ 677916 w 4209392"/>
              <a:gd name="connsiteY3" fmla="*/ 1074235 h 1614558"/>
              <a:gd name="connsiteX4" fmla="*/ 1198179 w 4209392"/>
              <a:gd name="connsiteY4" fmla="*/ 1408175 h 1614558"/>
              <a:gd name="connsiteX5" fmla="*/ 2254469 w 4209392"/>
              <a:gd name="connsiteY5" fmla="*/ 1487003 h 1614558"/>
              <a:gd name="connsiteX6" fmla="*/ 4209392 w 4209392"/>
              <a:gd name="connsiteY6" fmla="*/ 1614558 h 1614558"/>
              <a:gd name="connsiteX0" fmla="*/ 0 w 4209392"/>
              <a:gd name="connsiteY0" fmla="*/ 1964834 h 1970565"/>
              <a:gd name="connsiteX1" fmla="*/ 189185 w 4209392"/>
              <a:gd name="connsiteY1" fmla="*/ 21383 h 1970565"/>
              <a:gd name="connsiteX2" fmla="*/ 409904 w 4209392"/>
              <a:gd name="connsiteY2" fmla="*/ 957278 h 1970565"/>
              <a:gd name="connsiteX3" fmla="*/ 677916 w 4209392"/>
              <a:gd name="connsiteY3" fmla="*/ 1430242 h 1970565"/>
              <a:gd name="connsiteX4" fmla="*/ 1198179 w 4209392"/>
              <a:gd name="connsiteY4" fmla="*/ 1764182 h 1970565"/>
              <a:gd name="connsiteX5" fmla="*/ 2254469 w 4209392"/>
              <a:gd name="connsiteY5" fmla="*/ 1843010 h 1970565"/>
              <a:gd name="connsiteX6" fmla="*/ 4209392 w 4209392"/>
              <a:gd name="connsiteY6" fmla="*/ 1970565 h 1970565"/>
              <a:gd name="connsiteX0" fmla="*/ 0 w 4209392"/>
              <a:gd name="connsiteY0" fmla="*/ 1964834 h 1970565"/>
              <a:gd name="connsiteX1" fmla="*/ 189185 w 4209392"/>
              <a:gd name="connsiteY1" fmla="*/ 21383 h 1970565"/>
              <a:gd name="connsiteX2" fmla="*/ 409904 w 4209392"/>
              <a:gd name="connsiteY2" fmla="*/ 957278 h 1970565"/>
              <a:gd name="connsiteX3" fmla="*/ 677916 w 4209392"/>
              <a:gd name="connsiteY3" fmla="*/ 1430242 h 1970565"/>
              <a:gd name="connsiteX4" fmla="*/ 1686910 w 4209392"/>
              <a:gd name="connsiteY4" fmla="*/ 1656692 h 1970565"/>
              <a:gd name="connsiteX5" fmla="*/ 2254469 w 4209392"/>
              <a:gd name="connsiteY5" fmla="*/ 1843010 h 1970565"/>
              <a:gd name="connsiteX6" fmla="*/ 4209392 w 4209392"/>
              <a:gd name="connsiteY6" fmla="*/ 1970565 h 1970565"/>
              <a:gd name="connsiteX0" fmla="*/ 0 w 4209392"/>
              <a:gd name="connsiteY0" fmla="*/ 1963504 h 1969235"/>
              <a:gd name="connsiteX1" fmla="*/ 189185 w 4209392"/>
              <a:gd name="connsiteY1" fmla="*/ 20053 h 1969235"/>
              <a:gd name="connsiteX2" fmla="*/ 409904 w 4209392"/>
              <a:gd name="connsiteY2" fmla="*/ 955948 h 1969235"/>
              <a:gd name="connsiteX3" fmla="*/ 1040522 w 4209392"/>
              <a:gd name="connsiteY3" fmla="*/ 1020448 h 1969235"/>
              <a:gd name="connsiteX4" fmla="*/ 1686910 w 4209392"/>
              <a:gd name="connsiteY4" fmla="*/ 1655362 h 1969235"/>
              <a:gd name="connsiteX5" fmla="*/ 2254469 w 4209392"/>
              <a:gd name="connsiteY5" fmla="*/ 1841680 h 1969235"/>
              <a:gd name="connsiteX6" fmla="*/ 4209392 w 4209392"/>
              <a:gd name="connsiteY6" fmla="*/ 1969235 h 1969235"/>
              <a:gd name="connsiteX0" fmla="*/ 0 w 4209392"/>
              <a:gd name="connsiteY0" fmla="*/ 2024579 h 2030310"/>
              <a:gd name="connsiteX1" fmla="*/ 189185 w 4209392"/>
              <a:gd name="connsiteY1" fmla="*/ 81128 h 2030310"/>
              <a:gd name="connsiteX2" fmla="*/ 740980 w 4209392"/>
              <a:gd name="connsiteY2" fmla="*/ 436575 h 2030310"/>
              <a:gd name="connsiteX3" fmla="*/ 1040522 w 4209392"/>
              <a:gd name="connsiteY3" fmla="*/ 1081523 h 2030310"/>
              <a:gd name="connsiteX4" fmla="*/ 1686910 w 4209392"/>
              <a:gd name="connsiteY4" fmla="*/ 1716437 h 2030310"/>
              <a:gd name="connsiteX5" fmla="*/ 2254469 w 4209392"/>
              <a:gd name="connsiteY5" fmla="*/ 1902755 h 2030310"/>
              <a:gd name="connsiteX6" fmla="*/ 4209392 w 4209392"/>
              <a:gd name="connsiteY6" fmla="*/ 2030310 h 2030310"/>
              <a:gd name="connsiteX0" fmla="*/ 0 w 4209392"/>
              <a:gd name="connsiteY0" fmla="*/ 1995299 h 2001030"/>
              <a:gd name="connsiteX1" fmla="*/ 189185 w 4209392"/>
              <a:gd name="connsiteY1" fmla="*/ 51848 h 2001030"/>
              <a:gd name="connsiteX2" fmla="*/ 646387 w 4209392"/>
              <a:gd name="connsiteY2" fmla="*/ 600777 h 2001030"/>
              <a:gd name="connsiteX3" fmla="*/ 1040522 w 4209392"/>
              <a:gd name="connsiteY3" fmla="*/ 1052243 h 2001030"/>
              <a:gd name="connsiteX4" fmla="*/ 1686910 w 4209392"/>
              <a:gd name="connsiteY4" fmla="*/ 1687157 h 2001030"/>
              <a:gd name="connsiteX5" fmla="*/ 2254469 w 4209392"/>
              <a:gd name="connsiteY5" fmla="*/ 1873475 h 2001030"/>
              <a:gd name="connsiteX6" fmla="*/ 4209392 w 4209392"/>
              <a:gd name="connsiteY6" fmla="*/ 2001030 h 2001030"/>
              <a:gd name="connsiteX0" fmla="*/ 0 w 4209392"/>
              <a:gd name="connsiteY0" fmla="*/ 1994220 h 1999951"/>
              <a:gd name="connsiteX1" fmla="*/ 189185 w 4209392"/>
              <a:gd name="connsiteY1" fmla="*/ 50769 h 1999951"/>
              <a:gd name="connsiteX2" fmla="*/ 646387 w 4209392"/>
              <a:gd name="connsiteY2" fmla="*/ 599698 h 1999951"/>
              <a:gd name="connsiteX3" fmla="*/ 1418895 w 4209392"/>
              <a:gd name="connsiteY3" fmla="*/ 943674 h 1999951"/>
              <a:gd name="connsiteX4" fmla="*/ 1686910 w 4209392"/>
              <a:gd name="connsiteY4" fmla="*/ 1686078 h 1999951"/>
              <a:gd name="connsiteX5" fmla="*/ 2254469 w 4209392"/>
              <a:gd name="connsiteY5" fmla="*/ 1872396 h 1999951"/>
              <a:gd name="connsiteX6" fmla="*/ 4209392 w 4209392"/>
              <a:gd name="connsiteY6" fmla="*/ 1999951 h 1999951"/>
              <a:gd name="connsiteX0" fmla="*/ 0 w 4209392"/>
              <a:gd name="connsiteY0" fmla="*/ 2030862 h 2036593"/>
              <a:gd name="connsiteX1" fmla="*/ 189185 w 4209392"/>
              <a:gd name="connsiteY1" fmla="*/ 87411 h 2036593"/>
              <a:gd name="connsiteX2" fmla="*/ 1072056 w 4209392"/>
              <a:gd name="connsiteY2" fmla="*/ 399861 h 2036593"/>
              <a:gd name="connsiteX3" fmla="*/ 1418895 w 4209392"/>
              <a:gd name="connsiteY3" fmla="*/ 980316 h 2036593"/>
              <a:gd name="connsiteX4" fmla="*/ 1686910 w 4209392"/>
              <a:gd name="connsiteY4" fmla="*/ 1722720 h 2036593"/>
              <a:gd name="connsiteX5" fmla="*/ 2254469 w 4209392"/>
              <a:gd name="connsiteY5" fmla="*/ 1909038 h 2036593"/>
              <a:gd name="connsiteX6" fmla="*/ 4209392 w 4209392"/>
              <a:gd name="connsiteY6" fmla="*/ 2036593 h 2036593"/>
              <a:gd name="connsiteX0" fmla="*/ 0 w 4209392"/>
              <a:gd name="connsiteY0" fmla="*/ 1754822 h 1760553"/>
              <a:gd name="connsiteX1" fmla="*/ 583322 w 4209392"/>
              <a:gd name="connsiteY1" fmla="*/ 155339 h 1760553"/>
              <a:gd name="connsiteX2" fmla="*/ 1072056 w 4209392"/>
              <a:gd name="connsiteY2" fmla="*/ 123821 h 1760553"/>
              <a:gd name="connsiteX3" fmla="*/ 1418895 w 4209392"/>
              <a:gd name="connsiteY3" fmla="*/ 704276 h 1760553"/>
              <a:gd name="connsiteX4" fmla="*/ 1686910 w 4209392"/>
              <a:gd name="connsiteY4" fmla="*/ 1446680 h 1760553"/>
              <a:gd name="connsiteX5" fmla="*/ 2254469 w 4209392"/>
              <a:gd name="connsiteY5" fmla="*/ 1632998 h 1760553"/>
              <a:gd name="connsiteX6" fmla="*/ 4209392 w 4209392"/>
              <a:gd name="connsiteY6" fmla="*/ 1760553 h 1760553"/>
              <a:gd name="connsiteX0" fmla="*/ 0 w 4209392"/>
              <a:gd name="connsiteY0" fmla="*/ 1688464 h 1694195"/>
              <a:gd name="connsiteX1" fmla="*/ 583322 w 4209392"/>
              <a:gd name="connsiteY1" fmla="*/ 88981 h 1694195"/>
              <a:gd name="connsiteX2" fmla="*/ 1024759 w 4209392"/>
              <a:gd name="connsiteY2" fmla="*/ 250947 h 1694195"/>
              <a:gd name="connsiteX3" fmla="*/ 1418895 w 4209392"/>
              <a:gd name="connsiteY3" fmla="*/ 637918 h 1694195"/>
              <a:gd name="connsiteX4" fmla="*/ 1686910 w 4209392"/>
              <a:gd name="connsiteY4" fmla="*/ 1380322 h 1694195"/>
              <a:gd name="connsiteX5" fmla="*/ 2254469 w 4209392"/>
              <a:gd name="connsiteY5" fmla="*/ 1566640 h 1694195"/>
              <a:gd name="connsiteX6" fmla="*/ 4209392 w 4209392"/>
              <a:gd name="connsiteY6" fmla="*/ 1694195 h 1694195"/>
              <a:gd name="connsiteX0" fmla="*/ 0 w 4209392"/>
              <a:gd name="connsiteY0" fmla="*/ 1695049 h 1700780"/>
              <a:gd name="connsiteX1" fmla="*/ 583322 w 4209392"/>
              <a:gd name="connsiteY1" fmla="*/ 95566 h 1700780"/>
              <a:gd name="connsiteX2" fmla="*/ 1024759 w 4209392"/>
              <a:gd name="connsiteY2" fmla="*/ 257532 h 1700780"/>
              <a:gd name="connsiteX3" fmla="*/ 1245474 w 4209392"/>
              <a:gd name="connsiteY3" fmla="*/ 880981 h 1700780"/>
              <a:gd name="connsiteX4" fmla="*/ 1686910 w 4209392"/>
              <a:gd name="connsiteY4" fmla="*/ 1386907 h 1700780"/>
              <a:gd name="connsiteX5" fmla="*/ 2254469 w 4209392"/>
              <a:gd name="connsiteY5" fmla="*/ 1573225 h 1700780"/>
              <a:gd name="connsiteX6" fmla="*/ 4209392 w 4209392"/>
              <a:gd name="connsiteY6" fmla="*/ 1700780 h 1700780"/>
              <a:gd name="connsiteX0" fmla="*/ 0 w 4209392"/>
              <a:gd name="connsiteY0" fmla="*/ 1627249 h 1632980"/>
              <a:gd name="connsiteX1" fmla="*/ 299544 w 4209392"/>
              <a:gd name="connsiteY1" fmla="*/ 681334 h 1632980"/>
              <a:gd name="connsiteX2" fmla="*/ 583322 w 4209392"/>
              <a:gd name="connsiteY2" fmla="*/ 27766 h 1632980"/>
              <a:gd name="connsiteX3" fmla="*/ 1024759 w 4209392"/>
              <a:gd name="connsiteY3" fmla="*/ 189732 h 1632980"/>
              <a:gd name="connsiteX4" fmla="*/ 1245474 w 4209392"/>
              <a:gd name="connsiteY4" fmla="*/ 813181 h 1632980"/>
              <a:gd name="connsiteX5" fmla="*/ 1686910 w 4209392"/>
              <a:gd name="connsiteY5" fmla="*/ 1319107 h 1632980"/>
              <a:gd name="connsiteX6" fmla="*/ 2254469 w 4209392"/>
              <a:gd name="connsiteY6" fmla="*/ 1505425 h 1632980"/>
              <a:gd name="connsiteX7" fmla="*/ 4209392 w 4209392"/>
              <a:gd name="connsiteY7" fmla="*/ 1632980 h 1632980"/>
              <a:gd name="connsiteX0" fmla="*/ 0 w 4209392"/>
              <a:gd name="connsiteY0" fmla="*/ 1619947 h 1625678"/>
              <a:gd name="connsiteX1" fmla="*/ 47296 w 4209392"/>
              <a:gd name="connsiteY1" fmla="*/ 566542 h 1625678"/>
              <a:gd name="connsiteX2" fmla="*/ 583322 w 4209392"/>
              <a:gd name="connsiteY2" fmla="*/ 20464 h 1625678"/>
              <a:gd name="connsiteX3" fmla="*/ 1024759 w 4209392"/>
              <a:gd name="connsiteY3" fmla="*/ 182430 h 1625678"/>
              <a:gd name="connsiteX4" fmla="*/ 1245474 w 4209392"/>
              <a:gd name="connsiteY4" fmla="*/ 805879 h 1625678"/>
              <a:gd name="connsiteX5" fmla="*/ 1686910 w 4209392"/>
              <a:gd name="connsiteY5" fmla="*/ 1311805 h 1625678"/>
              <a:gd name="connsiteX6" fmla="*/ 2254469 w 4209392"/>
              <a:gd name="connsiteY6" fmla="*/ 1498123 h 1625678"/>
              <a:gd name="connsiteX7" fmla="*/ 4209392 w 4209392"/>
              <a:gd name="connsiteY7" fmla="*/ 1625678 h 1625678"/>
              <a:gd name="connsiteX0" fmla="*/ 0 w 4209392"/>
              <a:gd name="connsiteY0" fmla="*/ 1619947 h 1625678"/>
              <a:gd name="connsiteX1" fmla="*/ 47296 w 4209392"/>
              <a:gd name="connsiteY1" fmla="*/ 566542 h 1625678"/>
              <a:gd name="connsiteX2" fmla="*/ 583322 w 4209392"/>
              <a:gd name="connsiteY2" fmla="*/ 20464 h 1625678"/>
              <a:gd name="connsiteX3" fmla="*/ 1024759 w 4209392"/>
              <a:gd name="connsiteY3" fmla="*/ 182430 h 1625678"/>
              <a:gd name="connsiteX4" fmla="*/ 1245474 w 4209392"/>
              <a:gd name="connsiteY4" fmla="*/ 805879 h 1625678"/>
              <a:gd name="connsiteX5" fmla="*/ 1686910 w 4209392"/>
              <a:gd name="connsiteY5" fmla="*/ 1311805 h 1625678"/>
              <a:gd name="connsiteX6" fmla="*/ 2254469 w 4209392"/>
              <a:gd name="connsiteY6" fmla="*/ 1498123 h 1625678"/>
              <a:gd name="connsiteX7" fmla="*/ 4209392 w 4209392"/>
              <a:gd name="connsiteY7" fmla="*/ 1625678 h 1625678"/>
              <a:gd name="connsiteX0" fmla="*/ 0 w 4209392"/>
              <a:gd name="connsiteY0" fmla="*/ 1619947 h 1625678"/>
              <a:gd name="connsiteX1" fmla="*/ 47296 w 4209392"/>
              <a:gd name="connsiteY1" fmla="*/ 566542 h 1625678"/>
              <a:gd name="connsiteX2" fmla="*/ 583322 w 4209392"/>
              <a:gd name="connsiteY2" fmla="*/ 20464 h 1625678"/>
              <a:gd name="connsiteX3" fmla="*/ 1024759 w 4209392"/>
              <a:gd name="connsiteY3" fmla="*/ 182430 h 1625678"/>
              <a:gd name="connsiteX4" fmla="*/ 1245474 w 4209392"/>
              <a:gd name="connsiteY4" fmla="*/ 805879 h 1625678"/>
              <a:gd name="connsiteX5" fmla="*/ 1686910 w 4209392"/>
              <a:gd name="connsiteY5" fmla="*/ 1311805 h 1625678"/>
              <a:gd name="connsiteX6" fmla="*/ 2254469 w 4209392"/>
              <a:gd name="connsiteY6" fmla="*/ 1498123 h 1625678"/>
              <a:gd name="connsiteX7" fmla="*/ 4209392 w 4209392"/>
              <a:gd name="connsiteY7" fmla="*/ 1625678 h 1625678"/>
              <a:gd name="connsiteX0" fmla="*/ 0 w 4209392"/>
              <a:gd name="connsiteY0" fmla="*/ 1606705 h 1612436"/>
              <a:gd name="connsiteX1" fmla="*/ 47296 w 4209392"/>
              <a:gd name="connsiteY1" fmla="*/ 553300 h 1612436"/>
              <a:gd name="connsiteX2" fmla="*/ 583322 w 4209392"/>
              <a:gd name="connsiteY2" fmla="*/ 7222 h 1612436"/>
              <a:gd name="connsiteX3" fmla="*/ 898635 w 4209392"/>
              <a:gd name="connsiteY3" fmla="*/ 276677 h 1612436"/>
              <a:gd name="connsiteX4" fmla="*/ 1245474 w 4209392"/>
              <a:gd name="connsiteY4" fmla="*/ 792637 h 1612436"/>
              <a:gd name="connsiteX5" fmla="*/ 1686910 w 4209392"/>
              <a:gd name="connsiteY5" fmla="*/ 1298563 h 1612436"/>
              <a:gd name="connsiteX6" fmla="*/ 2254469 w 4209392"/>
              <a:gd name="connsiteY6" fmla="*/ 1484881 h 1612436"/>
              <a:gd name="connsiteX7" fmla="*/ 4209392 w 4209392"/>
              <a:gd name="connsiteY7" fmla="*/ 1612436 h 1612436"/>
              <a:gd name="connsiteX0" fmla="*/ 0 w 4209392"/>
              <a:gd name="connsiteY0" fmla="*/ 1608610 h 1614341"/>
              <a:gd name="connsiteX1" fmla="*/ 47296 w 4209392"/>
              <a:gd name="connsiteY1" fmla="*/ 555205 h 1614341"/>
              <a:gd name="connsiteX2" fmla="*/ 583322 w 4209392"/>
              <a:gd name="connsiteY2" fmla="*/ 9127 h 1614341"/>
              <a:gd name="connsiteX3" fmla="*/ 898635 w 4209392"/>
              <a:gd name="connsiteY3" fmla="*/ 278582 h 1614341"/>
              <a:gd name="connsiteX4" fmla="*/ 1166647 w 4209392"/>
              <a:gd name="connsiteY4" fmla="*/ 1095514 h 1614341"/>
              <a:gd name="connsiteX5" fmla="*/ 1686910 w 4209392"/>
              <a:gd name="connsiteY5" fmla="*/ 1300468 h 1614341"/>
              <a:gd name="connsiteX6" fmla="*/ 2254469 w 4209392"/>
              <a:gd name="connsiteY6" fmla="*/ 1486786 h 1614341"/>
              <a:gd name="connsiteX7" fmla="*/ 4209392 w 4209392"/>
              <a:gd name="connsiteY7" fmla="*/ 1614341 h 1614341"/>
              <a:gd name="connsiteX0" fmla="*/ 0 w 4209392"/>
              <a:gd name="connsiteY0" fmla="*/ 1600322 h 1606053"/>
              <a:gd name="connsiteX1" fmla="*/ 47296 w 4209392"/>
              <a:gd name="connsiteY1" fmla="*/ 546917 h 1606053"/>
              <a:gd name="connsiteX2" fmla="*/ 583322 w 4209392"/>
              <a:gd name="connsiteY2" fmla="*/ 839 h 1606053"/>
              <a:gd name="connsiteX3" fmla="*/ 693684 w 4209392"/>
              <a:gd name="connsiteY3" fmla="*/ 614265 h 1606053"/>
              <a:gd name="connsiteX4" fmla="*/ 1166647 w 4209392"/>
              <a:gd name="connsiteY4" fmla="*/ 1087226 h 1606053"/>
              <a:gd name="connsiteX5" fmla="*/ 1686910 w 4209392"/>
              <a:gd name="connsiteY5" fmla="*/ 1292180 h 1606053"/>
              <a:gd name="connsiteX6" fmla="*/ 2254469 w 4209392"/>
              <a:gd name="connsiteY6" fmla="*/ 1478498 h 1606053"/>
              <a:gd name="connsiteX7" fmla="*/ 4209392 w 4209392"/>
              <a:gd name="connsiteY7" fmla="*/ 1606053 h 1606053"/>
              <a:gd name="connsiteX0" fmla="*/ 0 w 4209392"/>
              <a:gd name="connsiteY0" fmla="*/ 1707409 h 1713140"/>
              <a:gd name="connsiteX1" fmla="*/ 47296 w 4209392"/>
              <a:gd name="connsiteY1" fmla="*/ 654004 h 1713140"/>
              <a:gd name="connsiteX2" fmla="*/ 299543 w 4209392"/>
              <a:gd name="connsiteY2" fmla="*/ 435 h 1713140"/>
              <a:gd name="connsiteX3" fmla="*/ 693684 w 4209392"/>
              <a:gd name="connsiteY3" fmla="*/ 721352 h 1713140"/>
              <a:gd name="connsiteX4" fmla="*/ 1166647 w 4209392"/>
              <a:gd name="connsiteY4" fmla="*/ 1194313 h 1713140"/>
              <a:gd name="connsiteX5" fmla="*/ 1686910 w 4209392"/>
              <a:gd name="connsiteY5" fmla="*/ 1399267 h 1713140"/>
              <a:gd name="connsiteX6" fmla="*/ 2254469 w 4209392"/>
              <a:gd name="connsiteY6" fmla="*/ 1585585 h 1713140"/>
              <a:gd name="connsiteX7" fmla="*/ 4209392 w 4209392"/>
              <a:gd name="connsiteY7" fmla="*/ 1713140 h 1713140"/>
              <a:gd name="connsiteX0" fmla="*/ 0 w 4209392"/>
              <a:gd name="connsiteY0" fmla="*/ 1708074 h 1713805"/>
              <a:gd name="connsiteX1" fmla="*/ 47296 w 4209392"/>
              <a:gd name="connsiteY1" fmla="*/ 654669 h 1713805"/>
              <a:gd name="connsiteX2" fmla="*/ 299543 w 4209392"/>
              <a:gd name="connsiteY2" fmla="*/ 1100 h 1713805"/>
              <a:gd name="connsiteX3" fmla="*/ 504498 w 4209392"/>
              <a:gd name="connsiteY3" fmla="*/ 765013 h 1713805"/>
              <a:gd name="connsiteX4" fmla="*/ 1166647 w 4209392"/>
              <a:gd name="connsiteY4" fmla="*/ 1194978 h 1713805"/>
              <a:gd name="connsiteX5" fmla="*/ 1686910 w 4209392"/>
              <a:gd name="connsiteY5" fmla="*/ 1399932 h 1713805"/>
              <a:gd name="connsiteX6" fmla="*/ 2254469 w 4209392"/>
              <a:gd name="connsiteY6" fmla="*/ 1586250 h 1713805"/>
              <a:gd name="connsiteX7" fmla="*/ 4209392 w 4209392"/>
              <a:gd name="connsiteY7" fmla="*/ 1713805 h 1713805"/>
              <a:gd name="connsiteX0" fmla="*/ 0 w 4209392"/>
              <a:gd name="connsiteY0" fmla="*/ 1708074 h 1713805"/>
              <a:gd name="connsiteX1" fmla="*/ 47296 w 4209392"/>
              <a:gd name="connsiteY1" fmla="*/ 654669 h 1713805"/>
              <a:gd name="connsiteX2" fmla="*/ 299543 w 4209392"/>
              <a:gd name="connsiteY2" fmla="*/ 1100 h 1713805"/>
              <a:gd name="connsiteX3" fmla="*/ 504498 w 4209392"/>
              <a:gd name="connsiteY3" fmla="*/ 765013 h 1713805"/>
              <a:gd name="connsiteX4" fmla="*/ 819806 w 4209392"/>
              <a:gd name="connsiteY4" fmla="*/ 1302469 h 1713805"/>
              <a:gd name="connsiteX5" fmla="*/ 1686910 w 4209392"/>
              <a:gd name="connsiteY5" fmla="*/ 1399932 h 1713805"/>
              <a:gd name="connsiteX6" fmla="*/ 2254469 w 4209392"/>
              <a:gd name="connsiteY6" fmla="*/ 1586250 h 1713805"/>
              <a:gd name="connsiteX7" fmla="*/ 4209392 w 4209392"/>
              <a:gd name="connsiteY7" fmla="*/ 1713805 h 1713805"/>
              <a:gd name="connsiteX0" fmla="*/ 0 w 4209392"/>
              <a:gd name="connsiteY0" fmla="*/ 1708074 h 1713805"/>
              <a:gd name="connsiteX1" fmla="*/ 47296 w 4209392"/>
              <a:gd name="connsiteY1" fmla="*/ 654669 h 1713805"/>
              <a:gd name="connsiteX2" fmla="*/ 299543 w 4209392"/>
              <a:gd name="connsiteY2" fmla="*/ 1100 h 1713805"/>
              <a:gd name="connsiteX3" fmla="*/ 504498 w 4209392"/>
              <a:gd name="connsiteY3" fmla="*/ 765013 h 1713805"/>
              <a:gd name="connsiteX4" fmla="*/ 819806 w 4209392"/>
              <a:gd name="connsiteY4" fmla="*/ 1302469 h 1713805"/>
              <a:gd name="connsiteX5" fmla="*/ 1261241 w 4209392"/>
              <a:gd name="connsiteY5" fmla="*/ 1485925 h 1713805"/>
              <a:gd name="connsiteX6" fmla="*/ 2254469 w 4209392"/>
              <a:gd name="connsiteY6" fmla="*/ 1586250 h 1713805"/>
              <a:gd name="connsiteX7" fmla="*/ 4209392 w 4209392"/>
              <a:gd name="connsiteY7" fmla="*/ 1713805 h 1713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09392" h="1713805">
                <a:moveTo>
                  <a:pt x="0" y="1708074"/>
                </a:moveTo>
                <a:cubicBezTo>
                  <a:pt x="49924" y="1550422"/>
                  <a:pt x="-2627" y="1652185"/>
                  <a:pt x="47296" y="654669"/>
                </a:cubicBezTo>
                <a:cubicBezTo>
                  <a:pt x="191813" y="194606"/>
                  <a:pt x="223343" y="-17291"/>
                  <a:pt x="299543" y="1100"/>
                </a:cubicBezTo>
                <a:cubicBezTo>
                  <a:pt x="375743" y="19491"/>
                  <a:pt x="417788" y="548118"/>
                  <a:pt x="504498" y="765013"/>
                </a:cubicBezTo>
                <a:cubicBezTo>
                  <a:pt x="591208" y="981908"/>
                  <a:pt x="693682" y="1182317"/>
                  <a:pt x="819806" y="1302469"/>
                </a:cubicBezTo>
                <a:cubicBezTo>
                  <a:pt x="945930" y="1422621"/>
                  <a:pt x="1022130" y="1438628"/>
                  <a:pt x="1261241" y="1485925"/>
                </a:cubicBezTo>
                <a:cubicBezTo>
                  <a:pt x="1500352" y="1533222"/>
                  <a:pt x="1763111" y="1548270"/>
                  <a:pt x="2254469" y="1586250"/>
                </a:cubicBezTo>
                <a:cubicBezTo>
                  <a:pt x="2745827" y="1624230"/>
                  <a:pt x="3859923" y="1711177"/>
                  <a:pt x="4209392" y="1713805"/>
                </a:cubicBezTo>
              </a:path>
            </a:pathLst>
          </a:custGeom>
          <a:gradFill flip="none" rotWithShape="1">
            <a:gsLst>
              <a:gs pos="0">
                <a:srgbClr val="00B050">
                  <a:shade val="30000"/>
                  <a:satMod val="115000"/>
                </a:srgbClr>
              </a:gs>
              <a:gs pos="50000">
                <a:srgbClr val="00B050">
                  <a:shade val="67500"/>
                  <a:satMod val="115000"/>
                </a:srgbClr>
              </a:gs>
              <a:gs pos="100000">
                <a:srgbClr val="00B050">
                  <a:shade val="100000"/>
                  <a:satMod val="115000"/>
                </a:srgbClr>
              </a:gs>
            </a:gsLst>
            <a:lin ang="189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6" name="TextBox 45"/>
          <p:cNvSpPr txBox="1"/>
          <p:nvPr/>
        </p:nvSpPr>
        <p:spPr>
          <a:xfrm>
            <a:off x="1066800" y="2428699"/>
            <a:ext cx="3323941"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open</a:t>
            </a:r>
          </a:p>
        </p:txBody>
      </p:sp>
      <p:sp>
        <p:nvSpPr>
          <p:cNvPr id="47" name="TextBox 46"/>
          <p:cNvSpPr txBox="1"/>
          <p:nvPr/>
        </p:nvSpPr>
        <p:spPr>
          <a:xfrm>
            <a:off x="5210459" y="2409901"/>
            <a:ext cx="3323941"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close</a:t>
            </a:r>
          </a:p>
        </p:txBody>
      </p:sp>
      <p:sp>
        <p:nvSpPr>
          <p:cNvPr id="50" name="TextBox 49"/>
          <p:cNvSpPr txBox="1"/>
          <p:nvPr/>
        </p:nvSpPr>
        <p:spPr>
          <a:xfrm>
            <a:off x="533400" y="4572000"/>
            <a:ext cx="1467147"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faucet</a:t>
            </a:r>
          </a:p>
        </p:txBody>
      </p:sp>
      <p:sp>
        <p:nvSpPr>
          <p:cNvPr id="51" name="TextBox 50"/>
          <p:cNvSpPr txBox="1"/>
          <p:nvPr/>
        </p:nvSpPr>
        <p:spPr>
          <a:xfrm>
            <a:off x="1961853" y="4302875"/>
            <a:ext cx="1467147"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toilet</a:t>
            </a:r>
          </a:p>
        </p:txBody>
      </p:sp>
      <p:sp>
        <p:nvSpPr>
          <p:cNvPr id="52" name="TextBox 51"/>
          <p:cNvSpPr txBox="1"/>
          <p:nvPr/>
        </p:nvSpPr>
        <p:spPr>
          <a:xfrm>
            <a:off x="3429000" y="4479835"/>
            <a:ext cx="1467147"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bath</a:t>
            </a:r>
          </a:p>
        </p:txBody>
      </p:sp>
      <p:sp>
        <p:nvSpPr>
          <p:cNvPr id="53" name="TextBox 52"/>
          <p:cNvSpPr txBox="1"/>
          <p:nvPr/>
        </p:nvSpPr>
        <p:spPr>
          <a:xfrm>
            <a:off x="4866671" y="4477005"/>
            <a:ext cx="1467147"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faucet</a:t>
            </a:r>
          </a:p>
        </p:txBody>
      </p:sp>
      <p:sp>
        <p:nvSpPr>
          <p:cNvPr id="54" name="TextBox 53"/>
          <p:cNvSpPr txBox="1"/>
          <p:nvPr/>
        </p:nvSpPr>
        <p:spPr>
          <a:xfrm>
            <a:off x="5943600" y="3903456"/>
            <a:ext cx="1467147"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toilet</a:t>
            </a:r>
          </a:p>
        </p:txBody>
      </p:sp>
      <p:sp>
        <p:nvSpPr>
          <p:cNvPr id="55" name="TextBox 54"/>
          <p:cNvSpPr txBox="1"/>
          <p:nvPr/>
        </p:nvSpPr>
        <p:spPr>
          <a:xfrm>
            <a:off x="7762271" y="4384840"/>
            <a:ext cx="1467147" cy="338554"/>
          </a:xfrm>
          <a:prstGeom prst="rect">
            <a:avLst/>
          </a:prstGeom>
          <a:noFill/>
        </p:spPr>
        <p:txBody>
          <a:bodyPr wrap="square" rtlCol="0">
            <a:spAutoFit/>
          </a:bodyPr>
          <a:lstStyle/>
          <a:p>
            <a:pPr algn="ctr"/>
            <a:r>
              <a:rPr lang="en-US" sz="1600" dirty="0" smtClean="0">
                <a:solidFill>
                  <a:schemeClr val="bg1"/>
                </a:solidFill>
                <a:latin typeface="Segoe Condensed" pitchFamily="34" charset="0"/>
              </a:rPr>
              <a:t>bath</a:t>
            </a:r>
          </a:p>
        </p:txBody>
      </p:sp>
      <p:grpSp>
        <p:nvGrpSpPr>
          <p:cNvPr id="6" name="Group 5"/>
          <p:cNvGrpSpPr/>
          <p:nvPr/>
        </p:nvGrpSpPr>
        <p:grpSpPr>
          <a:xfrm>
            <a:off x="2670106" y="789570"/>
            <a:ext cx="3923004" cy="433162"/>
            <a:chOff x="2670106" y="789570"/>
            <a:chExt cx="3923004" cy="433162"/>
          </a:xfrm>
        </p:grpSpPr>
        <p:sp>
          <p:nvSpPr>
            <p:cNvPr id="4" name="Left Bracket 3"/>
            <p:cNvSpPr/>
            <p:nvPr/>
          </p:nvSpPr>
          <p:spPr>
            <a:xfrm rot="5400000">
              <a:off x="4515541" y="-854836"/>
              <a:ext cx="232133" cy="3923004"/>
            </a:xfrm>
            <a:prstGeom prst="leftBracket">
              <a:avLst>
                <a:gd name="adj" fmla="val 0"/>
              </a:avLst>
            </a:prstGeom>
            <a:ln w="28575">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 name="TextBox 4"/>
            <p:cNvSpPr txBox="1"/>
            <p:nvPr/>
          </p:nvSpPr>
          <p:spPr>
            <a:xfrm>
              <a:off x="4212244" y="789570"/>
              <a:ext cx="799448" cy="369332"/>
            </a:xfrm>
            <a:prstGeom prst="rect">
              <a:avLst/>
            </a:prstGeom>
            <a:solidFill>
              <a:schemeClr val="tx1"/>
            </a:solidFill>
          </p:spPr>
          <p:txBody>
            <a:bodyPr wrap="square" rtlCol="0">
              <a:spAutoFit/>
            </a:bodyPr>
            <a:lstStyle/>
            <a:p>
              <a:pPr algn="ctr"/>
              <a:r>
                <a:rPr lang="en-US" dirty="0" smtClean="0">
                  <a:solidFill>
                    <a:schemeClr val="bg1">
                      <a:lumMod val="95000"/>
                    </a:schemeClr>
                  </a:solidFill>
                  <a:latin typeface="Segoe UI Light" pitchFamily="34" charset="0"/>
                </a:rPr>
                <a:t>paired</a:t>
              </a:r>
            </a:p>
          </p:txBody>
        </p:sp>
      </p:grpSp>
    </p:spTree>
    <p:extLst>
      <p:ext uri="{BB962C8B-B14F-4D97-AF65-F5344CB8AC3E}">
        <p14:creationId xmlns:p14="http://schemas.microsoft.com/office/powerpoint/2010/main" val="3522074403"/>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par>
                                <p:cTn id="8" presetID="22" presetClass="entr" presetSubtype="8" fill="hold"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left)">
                                      <p:cBhvr>
                                        <p:cTn id="10" dur="5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15"/>
                                        </p:tgtEl>
                                        <p:attrNameLst>
                                          <p:attrName>style.visibility</p:attrName>
                                        </p:attrNameLst>
                                      </p:cBhvr>
                                      <p:to>
                                        <p:strVal val="visible"/>
                                      </p:to>
                                    </p:set>
                                    <p:animEffect transition="in" filter="fade">
                                      <p:cBhvr>
                                        <p:cTn id="18" dur="500"/>
                                        <p:tgtEl>
                                          <p:spTgt spid="115"/>
                                        </p:tgtEl>
                                      </p:cBhvr>
                                    </p:animEffect>
                                  </p:childTnLst>
                                </p:cTn>
                              </p:par>
                              <p:par>
                                <p:cTn id="19" presetID="10" presetClass="entr" presetSubtype="0"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122"/>
                                        </p:tgtEl>
                                        <p:attrNameLst>
                                          <p:attrName>style.visibility</p:attrName>
                                        </p:attrNameLst>
                                      </p:cBhvr>
                                      <p:to>
                                        <p:strVal val="visible"/>
                                      </p:to>
                                    </p:set>
                                    <p:animEffect transition="in" filter="wipe(left)">
                                      <p:cBhvr>
                                        <p:cTn id="26" dur="500"/>
                                        <p:tgtEl>
                                          <p:spTgt spid="122"/>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fade">
                                      <p:cBhvr>
                                        <p:cTn id="29" dur="500"/>
                                        <p:tgtEl>
                                          <p:spTgt spid="50"/>
                                        </p:tgtEl>
                                      </p:cBhvr>
                                    </p:animEffect>
                                  </p:childTnLst>
                                </p:cTn>
                              </p:par>
                            </p:childTnLst>
                          </p:cTn>
                        </p:par>
                        <p:par>
                          <p:cTn id="30" fill="hold">
                            <p:stCondLst>
                              <p:cond delay="500"/>
                            </p:stCondLst>
                            <p:childTnLst>
                              <p:par>
                                <p:cTn id="31" presetID="22" presetClass="entr" presetSubtype="8" fill="hold" grpId="0" nodeType="afterEffect">
                                  <p:stCondLst>
                                    <p:cond delay="0"/>
                                  </p:stCondLst>
                                  <p:childTnLst>
                                    <p:set>
                                      <p:cBhvr>
                                        <p:cTn id="32" dur="1" fill="hold">
                                          <p:stCondLst>
                                            <p:cond delay="0"/>
                                          </p:stCondLst>
                                        </p:cTn>
                                        <p:tgtEl>
                                          <p:spTgt spid="121"/>
                                        </p:tgtEl>
                                        <p:attrNameLst>
                                          <p:attrName>style.visibility</p:attrName>
                                        </p:attrNameLst>
                                      </p:cBhvr>
                                      <p:to>
                                        <p:strVal val="visible"/>
                                      </p:to>
                                    </p:set>
                                    <p:animEffect transition="in" filter="wipe(left)">
                                      <p:cBhvr>
                                        <p:cTn id="33" dur="500"/>
                                        <p:tgtEl>
                                          <p:spTgt spid="121"/>
                                        </p:tgtEl>
                                      </p:cBhvr>
                                    </p:animEffect>
                                  </p:childTnLst>
                                </p:cTn>
                              </p:par>
                            </p:childTnLst>
                          </p:cTn>
                        </p:par>
                        <p:par>
                          <p:cTn id="34" fill="hold">
                            <p:stCondLst>
                              <p:cond delay="1000"/>
                            </p:stCondLst>
                            <p:childTnLst>
                              <p:par>
                                <p:cTn id="35" presetID="10" presetClass="entr" presetSubtype="0" fill="hold" grpId="0" nodeType="afterEffect">
                                  <p:stCondLst>
                                    <p:cond delay="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250"/>
                                        <p:tgtEl>
                                          <p:spTgt spid="51"/>
                                        </p:tgtEl>
                                      </p:cBhvr>
                                    </p:animEffect>
                                  </p:childTnLst>
                                </p:cTn>
                              </p:par>
                            </p:childTnLst>
                          </p:cTn>
                        </p:par>
                        <p:par>
                          <p:cTn id="38" fill="hold">
                            <p:stCondLst>
                              <p:cond delay="1250"/>
                            </p:stCondLst>
                            <p:childTnLst>
                              <p:par>
                                <p:cTn id="39" presetID="22" presetClass="entr" presetSubtype="8" fill="hold" grpId="0" nodeType="afterEffect">
                                  <p:stCondLst>
                                    <p:cond delay="0"/>
                                  </p:stCondLst>
                                  <p:childTnLst>
                                    <p:set>
                                      <p:cBhvr>
                                        <p:cTn id="40" dur="1" fill="hold">
                                          <p:stCondLst>
                                            <p:cond delay="0"/>
                                          </p:stCondLst>
                                        </p:cTn>
                                        <p:tgtEl>
                                          <p:spTgt spid="120"/>
                                        </p:tgtEl>
                                        <p:attrNameLst>
                                          <p:attrName>style.visibility</p:attrName>
                                        </p:attrNameLst>
                                      </p:cBhvr>
                                      <p:to>
                                        <p:strVal val="visible"/>
                                      </p:to>
                                    </p:set>
                                    <p:animEffect transition="in" filter="wipe(left)">
                                      <p:cBhvr>
                                        <p:cTn id="41" dur="500"/>
                                        <p:tgtEl>
                                          <p:spTgt spid="120"/>
                                        </p:tgtEl>
                                      </p:cBhvr>
                                    </p:animEffect>
                                  </p:childTnLst>
                                </p:cTn>
                              </p:par>
                            </p:childTnLst>
                          </p:cTn>
                        </p:par>
                        <p:par>
                          <p:cTn id="42" fill="hold">
                            <p:stCondLst>
                              <p:cond delay="1750"/>
                            </p:stCondLst>
                            <p:childTnLst>
                              <p:par>
                                <p:cTn id="43" presetID="10" presetClass="entr" presetSubtype="0" fill="hold" grpId="0" nodeType="afterEffect">
                                  <p:stCondLst>
                                    <p:cond delay="0"/>
                                  </p:stCondLst>
                                  <p:childTnLst>
                                    <p:set>
                                      <p:cBhvr>
                                        <p:cTn id="44" dur="1" fill="hold">
                                          <p:stCondLst>
                                            <p:cond delay="0"/>
                                          </p:stCondLst>
                                        </p:cTn>
                                        <p:tgtEl>
                                          <p:spTgt spid="52"/>
                                        </p:tgtEl>
                                        <p:attrNameLst>
                                          <p:attrName>style.visibility</p:attrName>
                                        </p:attrNameLst>
                                      </p:cBhvr>
                                      <p:to>
                                        <p:strVal val="visible"/>
                                      </p:to>
                                    </p:set>
                                    <p:animEffect transition="in" filter="fade">
                                      <p:cBhvr>
                                        <p:cTn id="45" dur="250"/>
                                        <p:tgtEl>
                                          <p:spTgt spid="52"/>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grpId="0" nodeType="clickEffect">
                                  <p:stCondLst>
                                    <p:cond delay="0"/>
                                  </p:stCondLst>
                                  <p:childTnLst>
                                    <p:set>
                                      <p:cBhvr>
                                        <p:cTn id="49" dur="1" fill="hold">
                                          <p:stCondLst>
                                            <p:cond delay="0"/>
                                          </p:stCondLst>
                                        </p:cTn>
                                        <p:tgtEl>
                                          <p:spTgt spid="69"/>
                                        </p:tgtEl>
                                        <p:attrNameLst>
                                          <p:attrName>style.visibility</p:attrName>
                                        </p:attrNameLst>
                                      </p:cBhvr>
                                      <p:to>
                                        <p:strVal val="visible"/>
                                      </p:to>
                                    </p:set>
                                    <p:animEffect transition="in" filter="wipe(up)">
                                      <p:cBhvr>
                                        <p:cTn id="50" dur="500"/>
                                        <p:tgtEl>
                                          <p:spTgt spid="69"/>
                                        </p:tgtEl>
                                      </p:cBhvr>
                                    </p:animEffect>
                                  </p:childTnLst>
                                </p:cTn>
                              </p:par>
                            </p:childTnLst>
                          </p:cTn>
                        </p:par>
                        <p:par>
                          <p:cTn id="51" fill="hold">
                            <p:stCondLst>
                              <p:cond delay="500"/>
                            </p:stCondLst>
                            <p:childTnLst>
                              <p:par>
                                <p:cTn id="52" presetID="10" presetClass="entr" presetSubtype="0" fill="hold" grpId="0" nodeType="after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fade">
                                      <p:cBhvr>
                                        <p:cTn id="54" dur="500"/>
                                        <p:tgtEl>
                                          <p:spTgt spid="16"/>
                                        </p:tgtEl>
                                      </p:cBhvr>
                                    </p:animEffect>
                                  </p:childTnLst>
                                </p:cTn>
                              </p:par>
                              <p:par>
                                <p:cTn id="55" presetID="10" presetClass="entr" presetSubtype="0" fill="hold" nodeType="with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fade">
                                      <p:cBhvr>
                                        <p:cTn id="57" dur="500"/>
                                        <p:tgtEl>
                                          <p:spTgt spid="3"/>
                                        </p:tgtEl>
                                      </p:cBhvr>
                                    </p:animEffect>
                                  </p:childTnLst>
                                </p:cTn>
                              </p:par>
                            </p:childTnLst>
                          </p:cTn>
                        </p:par>
                        <p:par>
                          <p:cTn id="58" fill="hold">
                            <p:stCondLst>
                              <p:cond delay="1000"/>
                            </p:stCondLst>
                            <p:childTnLst>
                              <p:par>
                                <p:cTn id="59" presetID="22" presetClass="entr" presetSubtype="8" fill="hold" grpId="0" nodeType="afterEffect">
                                  <p:stCondLst>
                                    <p:cond delay="0"/>
                                  </p:stCondLst>
                                  <p:childTnLst>
                                    <p:set>
                                      <p:cBhvr>
                                        <p:cTn id="60" dur="1" fill="hold">
                                          <p:stCondLst>
                                            <p:cond delay="0"/>
                                          </p:stCondLst>
                                        </p:cTn>
                                        <p:tgtEl>
                                          <p:spTgt spid="124"/>
                                        </p:tgtEl>
                                        <p:attrNameLst>
                                          <p:attrName>style.visibility</p:attrName>
                                        </p:attrNameLst>
                                      </p:cBhvr>
                                      <p:to>
                                        <p:strVal val="visible"/>
                                      </p:to>
                                    </p:set>
                                    <p:animEffect transition="in" filter="wipe(left)">
                                      <p:cBhvr>
                                        <p:cTn id="61" dur="500"/>
                                        <p:tgtEl>
                                          <p:spTgt spid="12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53"/>
                                        </p:tgtEl>
                                        <p:attrNameLst>
                                          <p:attrName>style.visibility</p:attrName>
                                        </p:attrNameLst>
                                      </p:cBhvr>
                                      <p:to>
                                        <p:strVal val="visible"/>
                                      </p:to>
                                    </p:set>
                                    <p:animEffect transition="in" filter="fade">
                                      <p:cBhvr>
                                        <p:cTn id="64" dur="500"/>
                                        <p:tgtEl>
                                          <p:spTgt spid="53"/>
                                        </p:tgtEl>
                                      </p:cBhvr>
                                    </p:animEffect>
                                  </p:childTnLst>
                                </p:cTn>
                              </p:par>
                            </p:childTnLst>
                          </p:cTn>
                        </p:par>
                        <p:par>
                          <p:cTn id="65" fill="hold">
                            <p:stCondLst>
                              <p:cond delay="1500"/>
                            </p:stCondLst>
                            <p:childTnLst>
                              <p:par>
                                <p:cTn id="66" presetID="22" presetClass="entr" presetSubtype="8" fill="hold" grpId="0" nodeType="afterEffect">
                                  <p:stCondLst>
                                    <p:cond delay="0"/>
                                  </p:stCondLst>
                                  <p:childTnLst>
                                    <p:set>
                                      <p:cBhvr>
                                        <p:cTn id="67" dur="1" fill="hold">
                                          <p:stCondLst>
                                            <p:cond delay="0"/>
                                          </p:stCondLst>
                                        </p:cTn>
                                        <p:tgtEl>
                                          <p:spTgt spid="123"/>
                                        </p:tgtEl>
                                        <p:attrNameLst>
                                          <p:attrName>style.visibility</p:attrName>
                                        </p:attrNameLst>
                                      </p:cBhvr>
                                      <p:to>
                                        <p:strVal val="visible"/>
                                      </p:to>
                                    </p:set>
                                    <p:animEffect transition="in" filter="wipe(left)">
                                      <p:cBhvr>
                                        <p:cTn id="68" dur="500"/>
                                        <p:tgtEl>
                                          <p:spTgt spid="123"/>
                                        </p:tgtEl>
                                      </p:cBhvr>
                                    </p:animEffect>
                                  </p:childTnLst>
                                </p:cTn>
                              </p:par>
                            </p:childTnLst>
                          </p:cTn>
                        </p:par>
                        <p:par>
                          <p:cTn id="69" fill="hold">
                            <p:stCondLst>
                              <p:cond delay="2000"/>
                            </p:stCondLst>
                            <p:childTnLst>
                              <p:par>
                                <p:cTn id="70" presetID="10" presetClass="entr" presetSubtype="0" fill="hold" grpId="0" nodeType="afterEffect">
                                  <p:stCondLst>
                                    <p:cond delay="0"/>
                                  </p:stCondLst>
                                  <p:childTnLst>
                                    <p:set>
                                      <p:cBhvr>
                                        <p:cTn id="71" dur="1" fill="hold">
                                          <p:stCondLst>
                                            <p:cond delay="0"/>
                                          </p:stCondLst>
                                        </p:cTn>
                                        <p:tgtEl>
                                          <p:spTgt spid="54"/>
                                        </p:tgtEl>
                                        <p:attrNameLst>
                                          <p:attrName>style.visibility</p:attrName>
                                        </p:attrNameLst>
                                      </p:cBhvr>
                                      <p:to>
                                        <p:strVal val="visible"/>
                                      </p:to>
                                    </p:set>
                                    <p:animEffect transition="in" filter="fade">
                                      <p:cBhvr>
                                        <p:cTn id="72" dur="250"/>
                                        <p:tgtEl>
                                          <p:spTgt spid="54"/>
                                        </p:tgtEl>
                                      </p:cBhvr>
                                    </p:animEffect>
                                  </p:childTnLst>
                                </p:cTn>
                              </p:par>
                            </p:childTnLst>
                          </p:cTn>
                        </p:par>
                        <p:par>
                          <p:cTn id="73" fill="hold">
                            <p:stCondLst>
                              <p:cond delay="2250"/>
                            </p:stCondLst>
                            <p:childTnLst>
                              <p:par>
                                <p:cTn id="74" presetID="22" presetClass="entr" presetSubtype="8" fill="hold" grpId="0" nodeType="afterEffect">
                                  <p:stCondLst>
                                    <p:cond delay="0"/>
                                  </p:stCondLst>
                                  <p:childTnLst>
                                    <p:set>
                                      <p:cBhvr>
                                        <p:cTn id="75" dur="1" fill="hold">
                                          <p:stCondLst>
                                            <p:cond delay="0"/>
                                          </p:stCondLst>
                                        </p:cTn>
                                        <p:tgtEl>
                                          <p:spTgt spid="125"/>
                                        </p:tgtEl>
                                        <p:attrNameLst>
                                          <p:attrName>style.visibility</p:attrName>
                                        </p:attrNameLst>
                                      </p:cBhvr>
                                      <p:to>
                                        <p:strVal val="visible"/>
                                      </p:to>
                                    </p:set>
                                    <p:animEffect transition="in" filter="wipe(left)">
                                      <p:cBhvr>
                                        <p:cTn id="76" dur="500"/>
                                        <p:tgtEl>
                                          <p:spTgt spid="125"/>
                                        </p:tgtEl>
                                      </p:cBhvr>
                                    </p:animEffect>
                                  </p:childTnLst>
                                </p:cTn>
                              </p:par>
                            </p:childTnLst>
                          </p:cTn>
                        </p:par>
                        <p:par>
                          <p:cTn id="77" fill="hold">
                            <p:stCondLst>
                              <p:cond delay="2750"/>
                            </p:stCondLst>
                            <p:childTnLst>
                              <p:par>
                                <p:cTn id="78" presetID="10" presetClass="entr" presetSubtype="0" fill="hold" grpId="0" nodeType="afterEffect">
                                  <p:stCondLst>
                                    <p:cond delay="0"/>
                                  </p:stCondLst>
                                  <p:childTnLst>
                                    <p:set>
                                      <p:cBhvr>
                                        <p:cTn id="79" dur="1" fill="hold">
                                          <p:stCondLst>
                                            <p:cond delay="0"/>
                                          </p:stCondLst>
                                        </p:cTn>
                                        <p:tgtEl>
                                          <p:spTgt spid="55"/>
                                        </p:tgtEl>
                                        <p:attrNameLst>
                                          <p:attrName>style.visibility</p:attrName>
                                        </p:attrNameLst>
                                      </p:cBhvr>
                                      <p:to>
                                        <p:strVal val="visible"/>
                                      </p:to>
                                    </p:set>
                                    <p:animEffect transition="in" filter="fade">
                                      <p:cBhvr>
                                        <p:cTn id="80" dur="25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 grpId="0" animBg="1"/>
      <p:bldP spid="122" grpId="0" animBg="1"/>
      <p:bldP spid="121" grpId="0" animBg="1"/>
      <p:bldP spid="120" grpId="0" animBg="1"/>
      <p:bldP spid="10" grpId="0"/>
      <p:bldP spid="16" grpId="0"/>
      <p:bldP spid="69" grpId="0" animBg="1"/>
      <p:bldP spid="115" grpId="0"/>
      <p:bldP spid="124" grpId="0" animBg="1"/>
      <p:bldP spid="123" grpId="0" animBg="1"/>
      <p:bldP spid="125" grpId="0" animBg="1"/>
      <p:bldP spid="50" grpId="0"/>
      <p:bldP spid="51" grpId="0"/>
      <p:bldP spid="52" grpId="0"/>
      <p:bldP spid="53" grpId="0"/>
      <p:bldP spid="54" grpId="0"/>
      <p:bldP spid="55" grpId="0"/>
    </p:bldLst>
  </p:timing>
</p:sld>
</file>

<file path=ppt/slides/slide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a:spLocks noChangeArrowheads="1"/>
          </p:cNvSpPr>
          <p:nvPr/>
        </p:nvSpPr>
        <p:spPr bwMode="auto">
          <a:xfrm>
            <a:off x="-1447800" y="-16764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a:p>
        </p:txBody>
      </p:sp>
      <p:pic>
        <p:nvPicPr>
          <p:cNvPr id="3" name="Picture 2" descr="latex-image-1.pdf"/>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273" y="152400"/>
            <a:ext cx="9144000" cy="2360951"/>
          </a:xfrm>
          <a:prstGeom prst="rect">
            <a:avLst/>
          </a:prstGeom>
        </p:spPr>
      </p:pic>
      <p:pic>
        <p:nvPicPr>
          <p:cNvPr id="17" name="Picture 16" descr="latex-image-1.pdf"/>
          <p:cNvPicPr>
            <a:picLocks noChangeAspect="1"/>
          </p:cNvPicPr>
          <p:nvPr/>
        </p:nvPicPr>
        <p:blipFill rotWithShape="1">
          <a:blip r:embed="rId2">
            <a:extLst>
              <a:ext uri="{28A0092B-C50C-407E-A947-70E740481C1C}">
                <a14:useLocalDpi xmlns:a14="http://schemas.microsoft.com/office/drawing/2010/main" val="0"/>
              </a:ext>
            </a:extLst>
          </a:blip>
          <a:srcRect t="22772"/>
          <a:stretch/>
        </p:blipFill>
        <p:spPr>
          <a:xfrm>
            <a:off x="0" y="2667000"/>
            <a:ext cx="9144000" cy="1823329"/>
          </a:xfrm>
          <a:prstGeom prst="rect">
            <a:avLst/>
          </a:prstGeom>
        </p:spPr>
      </p:pic>
      <p:pic>
        <p:nvPicPr>
          <p:cNvPr id="18" name="Picture 17" descr="latex-image-1.pdf"/>
          <p:cNvPicPr>
            <a:picLocks noChangeAspect="1"/>
          </p:cNvPicPr>
          <p:nvPr/>
        </p:nvPicPr>
        <p:blipFill rotWithShape="1">
          <a:blip r:embed="rId2">
            <a:extLst>
              <a:ext uri="{28A0092B-C50C-407E-A947-70E740481C1C}">
                <a14:useLocalDpi xmlns:a14="http://schemas.microsoft.com/office/drawing/2010/main" val="0"/>
              </a:ext>
            </a:extLst>
          </a:blip>
          <a:srcRect t="22772" r="77307"/>
          <a:stretch/>
        </p:blipFill>
        <p:spPr>
          <a:xfrm>
            <a:off x="3261" y="4724400"/>
            <a:ext cx="2075067" cy="1823329"/>
          </a:xfrm>
          <a:prstGeom prst="rect">
            <a:avLst/>
          </a:prstGeom>
        </p:spPr>
      </p:pic>
      <p:pic>
        <p:nvPicPr>
          <p:cNvPr id="19" name="Picture 18" descr="latex-image-1.pdf"/>
          <p:cNvPicPr>
            <a:picLocks noChangeAspect="1"/>
          </p:cNvPicPr>
          <p:nvPr/>
        </p:nvPicPr>
        <p:blipFill rotWithShape="1">
          <a:blip r:embed="rId2">
            <a:extLst>
              <a:ext uri="{28A0092B-C50C-407E-A947-70E740481C1C}">
                <a14:useLocalDpi xmlns:a14="http://schemas.microsoft.com/office/drawing/2010/main" val="0"/>
              </a:ext>
            </a:extLst>
          </a:blip>
          <a:srcRect l="22614" t="22772" r="51290"/>
          <a:stretch/>
        </p:blipFill>
        <p:spPr>
          <a:xfrm>
            <a:off x="2057400" y="4953000"/>
            <a:ext cx="2386228" cy="1823329"/>
          </a:xfrm>
          <a:prstGeom prst="rect">
            <a:avLst/>
          </a:prstGeom>
        </p:spPr>
      </p:pic>
      <p:pic>
        <p:nvPicPr>
          <p:cNvPr id="20" name="Picture 19" descr="latex-image-1.pdf"/>
          <p:cNvPicPr>
            <a:picLocks noChangeAspect="1"/>
          </p:cNvPicPr>
          <p:nvPr/>
        </p:nvPicPr>
        <p:blipFill rotWithShape="1">
          <a:blip r:embed="rId2">
            <a:extLst>
              <a:ext uri="{28A0092B-C50C-407E-A947-70E740481C1C}">
                <a14:useLocalDpi xmlns:a14="http://schemas.microsoft.com/office/drawing/2010/main" val="0"/>
              </a:ext>
            </a:extLst>
          </a:blip>
          <a:srcRect l="48550" t="22772" r="35877"/>
          <a:stretch/>
        </p:blipFill>
        <p:spPr>
          <a:xfrm>
            <a:off x="4419600" y="4876800"/>
            <a:ext cx="1424038" cy="1823329"/>
          </a:xfrm>
          <a:prstGeom prst="rect">
            <a:avLst/>
          </a:prstGeom>
        </p:spPr>
      </p:pic>
      <p:pic>
        <p:nvPicPr>
          <p:cNvPr id="21" name="Picture 20" descr="latex-image-1.pdf"/>
          <p:cNvPicPr>
            <a:picLocks noChangeAspect="1"/>
          </p:cNvPicPr>
          <p:nvPr/>
        </p:nvPicPr>
        <p:blipFill rotWithShape="1">
          <a:blip r:embed="rId2">
            <a:extLst>
              <a:ext uri="{28A0092B-C50C-407E-A947-70E740481C1C}">
                <a14:useLocalDpi xmlns:a14="http://schemas.microsoft.com/office/drawing/2010/main" val="0"/>
              </a:ext>
            </a:extLst>
          </a:blip>
          <a:srcRect l="64220" t="22772" r="-1538"/>
          <a:stretch/>
        </p:blipFill>
        <p:spPr>
          <a:xfrm>
            <a:off x="5731438" y="4800600"/>
            <a:ext cx="3412562" cy="1823329"/>
          </a:xfrm>
          <a:prstGeom prst="rect">
            <a:avLst/>
          </a:prstGeom>
        </p:spPr>
      </p:pic>
    </p:spTree>
    <p:extLst>
      <p:ext uri="{BB962C8B-B14F-4D97-AF65-F5344CB8AC3E}">
        <p14:creationId xmlns:p14="http://schemas.microsoft.com/office/powerpoint/2010/main" val="2299496123"/>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xmlns:p14="http://schemas.microsoft.com/office/powerpoint/2010/main" spd="slow"/>
    </mc:Fallback>
  </mc:AlternateContent>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1" name="Group 10"/>
          <p:cNvGrpSpPr/>
          <p:nvPr/>
        </p:nvGrpSpPr>
        <p:grpSpPr>
          <a:xfrm>
            <a:off x="1219200" y="1066803"/>
            <a:ext cx="7467600" cy="1305684"/>
            <a:chOff x="1219200" y="266700"/>
            <a:chExt cx="7467600" cy="5981700"/>
          </a:xfrm>
          <a:solidFill>
            <a:srgbClr val="00B0F0">
              <a:alpha val="29000"/>
            </a:srgbClr>
          </a:solidFill>
        </p:grpSpPr>
        <p:sp>
          <p:nvSpPr>
            <p:cNvPr id="12" name="Rectangle 11"/>
            <p:cNvSpPr/>
            <p:nvPr/>
          </p:nvSpPr>
          <p:spPr>
            <a:xfrm>
              <a:off x="3733800" y="304800"/>
              <a:ext cx="30784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04800"/>
              <a:ext cx="133350"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04800"/>
              <a:ext cx="381001"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04800"/>
              <a:ext cx="24688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28575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0480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266700"/>
              <a:ext cx="106603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19200" y="304800"/>
              <a:ext cx="877824"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9"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term(iv): </a:t>
            </a:r>
            <a:r>
              <a:rPr lang="en-US" sz="4800" dirty="0" smtClean="0">
                <a:solidFill>
                  <a:schemeClr val="bg1"/>
                </a:solidFill>
                <a:latin typeface="Segoe UI Light" pitchFamily="34" charset="0"/>
                <a:ea typeface="Segoe UI" pitchFamily="34" charset="0"/>
                <a:cs typeface="Segoe UI" pitchFamily="34" charset="0"/>
              </a:rPr>
              <a:t>paired valve priors</a:t>
            </a:r>
            <a:endParaRPr lang="en-US" sz="4800" dirty="0">
              <a:solidFill>
                <a:schemeClr val="bg1"/>
              </a:solidFill>
              <a:latin typeface="Segoe UI Light" pitchFamily="34" charset="0"/>
              <a:ea typeface="Segoe UI" pitchFamily="34" charset="0"/>
              <a:cs typeface="Segoe UI" pitchFamily="34" charset="0"/>
            </a:endParaRPr>
          </a:p>
        </p:txBody>
      </p:sp>
      <p:grpSp>
        <p:nvGrpSpPr>
          <p:cNvPr id="28" name="Group 27"/>
          <p:cNvGrpSpPr/>
          <p:nvPr/>
        </p:nvGrpSpPr>
        <p:grpSpPr>
          <a:xfrm>
            <a:off x="-228600" y="4200955"/>
            <a:ext cx="9448800" cy="615411"/>
            <a:chOff x="-228600" y="2157605"/>
            <a:chExt cx="9448800" cy="615411"/>
          </a:xfrm>
        </p:grpSpPr>
        <p:sp>
          <p:nvSpPr>
            <p:cNvPr id="22" name="TextBox 21"/>
            <p:cNvSpPr txBox="1"/>
            <p:nvPr/>
          </p:nvSpPr>
          <p:spPr>
            <a:xfrm rot="5400000">
              <a:off x="223539"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23" name="TextBox 122"/>
            <p:cNvSpPr txBox="1"/>
            <p:nvPr/>
          </p:nvSpPr>
          <p:spPr>
            <a:xfrm rot="5400000">
              <a:off x="1303192" y="1705467"/>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 </a:t>
              </a:r>
            </a:p>
            <a:p>
              <a:pPr algn="ctr"/>
              <a:r>
                <a:rPr lang="en-US" sz="1400" dirty="0" smtClean="0">
                  <a:solidFill>
                    <a:schemeClr val="tx1">
                      <a:lumMod val="65000"/>
                      <a:lumOff val="35000"/>
                    </a:schemeClr>
                  </a:solidFill>
                  <a:latin typeface="Segoe Condensed" pitchFamily="34" charset="0"/>
                </a:rPr>
                <a:t>cold open</a:t>
              </a:r>
              <a:endParaRPr lang="en-US" b="1" dirty="0">
                <a:solidFill>
                  <a:schemeClr val="tx1">
                    <a:lumMod val="65000"/>
                    <a:lumOff val="35000"/>
                  </a:schemeClr>
                </a:solidFill>
                <a:latin typeface="Segoe Condensed" pitchFamily="34" charset="0"/>
              </a:endParaRPr>
            </a:p>
          </p:txBody>
        </p:sp>
        <p:cxnSp>
          <p:nvCxnSpPr>
            <p:cNvPr id="23" name="Straight Arrow Connector 22"/>
            <p:cNvCxnSpPr/>
            <p:nvPr/>
          </p:nvCxnSpPr>
          <p:spPr>
            <a:xfrm>
              <a:off x="938181"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rot="5400000">
              <a:off x="2454733"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dishwasher </a:t>
              </a:r>
            </a:p>
            <a:p>
              <a:pPr algn="ctr"/>
              <a:r>
                <a:rPr lang="en-US" sz="1400" dirty="0" smtClean="0">
                  <a:solidFill>
                    <a:schemeClr val="tx1">
                      <a:lumMod val="65000"/>
                      <a:lumOff val="35000"/>
                    </a:schemeClr>
                  </a:solidFill>
                  <a:latin typeface="Segoe Condensed" pitchFamily="34" charset="0"/>
                </a:rPr>
                <a:t>open</a:t>
              </a:r>
              <a:endParaRPr lang="en-US" b="1" dirty="0">
                <a:solidFill>
                  <a:schemeClr val="tx1">
                    <a:lumMod val="65000"/>
                    <a:lumOff val="35000"/>
                  </a:schemeClr>
                </a:solidFill>
                <a:latin typeface="Segoe Condensed" pitchFamily="34" charset="0"/>
              </a:endParaRPr>
            </a:p>
          </p:txBody>
        </p:sp>
        <p:cxnSp>
          <p:nvCxnSpPr>
            <p:cNvPr id="126" name="Straight Arrow Connector 125"/>
            <p:cNvCxnSpPr/>
            <p:nvPr/>
          </p:nvCxnSpPr>
          <p:spPr>
            <a:xfrm>
              <a:off x="200265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rot="5400000">
              <a:off x="3648686"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bathroom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cxnSp>
          <p:nvCxnSpPr>
            <p:cNvPr id="129" name="Straight Arrow Connector 128"/>
            <p:cNvCxnSpPr/>
            <p:nvPr/>
          </p:nvCxnSpPr>
          <p:spPr>
            <a:xfrm>
              <a:off x="3221809"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rot="5400000">
              <a:off x="4885770"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32" name="Straight Arrow Connector 131"/>
            <p:cNvCxnSpPr/>
            <p:nvPr/>
          </p:nvCxnSpPr>
          <p:spPr>
            <a:xfrm>
              <a:off x="451104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rot="5400000">
              <a:off x="6019884" y="1896799"/>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35" name="Straight Arrow Connector 134"/>
            <p:cNvCxnSpPr/>
            <p:nvPr/>
          </p:nvCxnSpPr>
          <p:spPr>
            <a:xfrm>
              <a:off x="569214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rot="5400000">
              <a:off x="7007495" y="1857866"/>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38" name="Straight Arrow Connector 137"/>
            <p:cNvCxnSpPr/>
            <p:nvPr/>
          </p:nvCxnSpPr>
          <p:spPr>
            <a:xfrm>
              <a:off x="672937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39" name="Straight Arrow Connector 138"/>
            <p:cNvCxnSpPr/>
            <p:nvPr/>
          </p:nvCxnSpPr>
          <p:spPr>
            <a:xfrm>
              <a:off x="7779103"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rot="5400000">
              <a:off x="8152651"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grpSp>
      <p:grpSp>
        <p:nvGrpSpPr>
          <p:cNvPr id="24" name="Group 23"/>
          <p:cNvGrpSpPr/>
          <p:nvPr/>
        </p:nvGrpSpPr>
        <p:grpSpPr>
          <a:xfrm>
            <a:off x="-228600" y="3310760"/>
            <a:ext cx="9171999" cy="726092"/>
            <a:chOff x="-228600" y="3310760"/>
            <a:chExt cx="9171999" cy="726092"/>
          </a:xfrm>
        </p:grpSpPr>
        <p:grpSp>
          <p:nvGrpSpPr>
            <p:cNvPr id="26" name="Group 25"/>
            <p:cNvGrpSpPr/>
            <p:nvPr/>
          </p:nvGrpSpPr>
          <p:grpSpPr>
            <a:xfrm>
              <a:off x="-228600" y="342144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88" name="Freeform 87"/>
            <p:cNvSpPr/>
            <p:nvPr/>
          </p:nvSpPr>
          <p:spPr>
            <a:xfrm>
              <a:off x="519454" y="3310760"/>
              <a:ext cx="4614902" cy="252570"/>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9" name="Freeform 88"/>
            <p:cNvSpPr/>
            <p:nvPr/>
          </p:nvSpPr>
          <p:spPr>
            <a:xfrm>
              <a:off x="2479907" y="3421440"/>
              <a:ext cx="1577744" cy="111243"/>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0" name="Freeform 89"/>
            <p:cNvSpPr/>
            <p:nvPr/>
          </p:nvSpPr>
          <p:spPr>
            <a:xfrm flipV="1">
              <a:off x="1608568" y="3978175"/>
              <a:ext cx="6851788" cy="45719"/>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1" name="Freeform 90"/>
            <p:cNvSpPr/>
            <p:nvPr/>
          </p:nvSpPr>
          <p:spPr>
            <a:xfrm>
              <a:off x="6318393" y="3365657"/>
              <a:ext cx="996808"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92" name="Freeform 91"/>
          <p:cNvSpPr/>
          <p:nvPr/>
        </p:nvSpPr>
        <p:spPr>
          <a:xfrm flipV="1">
            <a:off x="397147" y="4796059"/>
            <a:ext cx="486065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3" name="Freeform 92"/>
          <p:cNvSpPr/>
          <p:nvPr/>
        </p:nvSpPr>
        <p:spPr>
          <a:xfrm flipV="1">
            <a:off x="6256474" y="4757689"/>
            <a:ext cx="1058728"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20" name="Group 19"/>
          <p:cNvGrpSpPr/>
          <p:nvPr/>
        </p:nvGrpSpPr>
        <p:grpSpPr>
          <a:xfrm>
            <a:off x="-228600" y="2420894"/>
            <a:ext cx="9350700" cy="788831"/>
            <a:chOff x="-228600" y="2420894"/>
            <a:chExt cx="9350700" cy="788831"/>
          </a:xfrm>
        </p:grpSpPr>
        <p:grpSp>
          <p:nvGrpSpPr>
            <p:cNvPr id="27" name="Group 26"/>
            <p:cNvGrpSpPr/>
            <p:nvPr/>
          </p:nvGrpSpPr>
          <p:grpSpPr>
            <a:xfrm>
              <a:off x="-228600" y="2594314"/>
              <a:ext cx="9350700" cy="615411"/>
              <a:chOff x="-228600" y="3118389"/>
              <a:chExt cx="9350700" cy="615411"/>
            </a:xfrm>
          </p:grpSpPr>
          <p:sp>
            <p:nvSpPr>
              <p:cNvPr id="142" name="TextBox 141"/>
              <p:cNvSpPr txBox="1"/>
              <p:nvPr/>
            </p:nvSpPr>
            <p:spPr>
              <a:xfrm rot="5400000">
                <a:off x="223539"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43" name="TextBox 142"/>
              <p:cNvSpPr txBox="1"/>
              <p:nvPr/>
            </p:nvSpPr>
            <p:spPr>
              <a:xfrm rot="5400000">
                <a:off x="1303192" y="26662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144" name="Straight Arrow Connector 143"/>
              <p:cNvCxnSpPr/>
              <p:nvPr/>
            </p:nvCxnSpPr>
            <p:spPr>
              <a:xfrm>
                <a:off x="938181"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rot="5400000">
                <a:off x="2454733"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46" name="Straight Arrow Connector 145"/>
              <p:cNvCxnSpPr/>
              <p:nvPr/>
            </p:nvCxnSpPr>
            <p:spPr>
              <a:xfrm>
                <a:off x="200265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rot="5400000">
                <a:off x="3648686"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48" name="Straight Arrow Connector 147"/>
              <p:cNvCxnSpPr/>
              <p:nvPr/>
            </p:nvCxnSpPr>
            <p:spPr>
              <a:xfrm>
                <a:off x="322180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9" name="TextBox 148"/>
              <p:cNvSpPr txBox="1"/>
              <p:nvPr/>
            </p:nvSpPr>
            <p:spPr>
              <a:xfrm rot="5400000">
                <a:off x="4885770"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a:t>
                </a:r>
              </a:p>
              <a:p>
                <a:pPr algn="ctr"/>
                <a:r>
                  <a:rPr lang="en-US" sz="1400" dirty="0" smtClean="0">
                    <a:solidFill>
                      <a:schemeClr val="bg1"/>
                    </a:solidFill>
                    <a:latin typeface="Segoe Condensed" pitchFamily="34" charset="0"/>
                  </a:rPr>
                  <a:t>cold close</a:t>
                </a:r>
                <a:endParaRPr lang="en-US" b="1" dirty="0">
                  <a:solidFill>
                    <a:schemeClr val="bg1"/>
                  </a:solidFill>
                  <a:latin typeface="Segoe Condensed" pitchFamily="34" charset="0"/>
                </a:endParaRPr>
              </a:p>
            </p:txBody>
          </p:sp>
          <p:cxnSp>
            <p:nvCxnSpPr>
              <p:cNvPr id="150" name="Straight Arrow Connector 149"/>
              <p:cNvCxnSpPr/>
              <p:nvPr/>
            </p:nvCxnSpPr>
            <p:spPr>
              <a:xfrm>
                <a:off x="45110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rot="5400000">
                <a:off x="6019884" y="28575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52" name="Straight Arrow Connector 151"/>
              <p:cNvCxnSpPr/>
              <p:nvPr/>
            </p:nvCxnSpPr>
            <p:spPr>
              <a:xfrm>
                <a:off x="56921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rot="5400000">
                <a:off x="7007495" y="28186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54" name="Straight Arrow Connector 153"/>
              <p:cNvCxnSpPr/>
              <p:nvPr/>
            </p:nvCxnSpPr>
            <p:spPr>
              <a:xfrm>
                <a:off x="672937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5" name="Straight Arrow Connector 154"/>
              <p:cNvCxnSpPr/>
              <p:nvPr/>
            </p:nvCxnSpPr>
            <p:spPr>
              <a:xfrm>
                <a:off x="777240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Box 155"/>
              <p:cNvSpPr txBox="1"/>
              <p:nvPr/>
            </p:nvSpPr>
            <p:spPr>
              <a:xfrm rot="5400000">
                <a:off x="8152651" y="2764349"/>
                <a:ext cx="615410" cy="1323489"/>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sp>
          <p:nvSpPr>
            <p:cNvPr id="25" name="Freeform 24"/>
            <p:cNvSpPr/>
            <p:nvPr/>
          </p:nvSpPr>
          <p:spPr>
            <a:xfrm>
              <a:off x="551793" y="2538248"/>
              <a:ext cx="3326524" cy="173421"/>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5" name="Freeform 84"/>
            <p:cNvSpPr/>
            <p:nvPr/>
          </p:nvSpPr>
          <p:spPr>
            <a:xfrm>
              <a:off x="1624837" y="2420894"/>
              <a:ext cx="3326524" cy="290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7" name="Freeform 86"/>
            <p:cNvSpPr/>
            <p:nvPr/>
          </p:nvSpPr>
          <p:spPr>
            <a:xfrm>
              <a:off x="6135349" y="2538248"/>
              <a:ext cx="2325007"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4" name="Freeform 83"/>
            <p:cNvSpPr/>
            <p:nvPr/>
          </p:nvSpPr>
          <p:spPr>
            <a:xfrm flipV="1">
              <a:off x="2678059" y="3083046"/>
              <a:ext cx="463714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grpSp>
        <p:nvGrpSpPr>
          <p:cNvPr id="29" name="Group 28"/>
          <p:cNvGrpSpPr/>
          <p:nvPr/>
        </p:nvGrpSpPr>
        <p:grpSpPr>
          <a:xfrm>
            <a:off x="134733" y="4876800"/>
            <a:ext cx="9009267" cy="1905000"/>
            <a:chOff x="134733" y="4876800"/>
            <a:chExt cx="9009267" cy="1905000"/>
          </a:xfrm>
        </p:grpSpPr>
        <p:grpSp>
          <p:nvGrpSpPr>
            <p:cNvPr id="86" name="Group 85"/>
            <p:cNvGrpSpPr/>
            <p:nvPr/>
          </p:nvGrpSpPr>
          <p:grpSpPr>
            <a:xfrm>
              <a:off x="134733" y="4876800"/>
              <a:ext cx="5885067" cy="1905000"/>
              <a:chOff x="134733" y="4876800"/>
              <a:chExt cx="5885067" cy="1905000"/>
            </a:xfrm>
          </p:grpSpPr>
          <p:pic>
            <p:nvPicPr>
              <p:cNvPr id="94" name="Picture 93"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95" name="Picture 94"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96" name="Picture 95"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pic>
          <p:nvPicPr>
            <p:cNvPr id="97" name="Picture 96" descr="latex-image-1.pdf"/>
            <p:cNvPicPr>
              <a:picLocks noChangeAspect="1"/>
            </p:cNvPicPr>
            <p:nvPr/>
          </p:nvPicPr>
          <p:blipFill rotWithShape="1">
            <a:blip r:embed="rId3">
              <a:extLst>
                <a:ext uri="{28A0092B-C50C-407E-A947-70E740481C1C}">
                  <a14:useLocalDpi xmlns:a14="http://schemas.microsoft.com/office/drawing/2010/main" val="0"/>
                </a:ext>
              </a:extLst>
            </a:blip>
            <a:srcRect l="64220" t="22772" r="-1538"/>
            <a:stretch/>
          </p:blipFill>
          <p:spPr>
            <a:xfrm>
              <a:off x="6019800" y="4882271"/>
              <a:ext cx="3124200" cy="1823329"/>
            </a:xfrm>
            <a:prstGeom prst="rect">
              <a:avLst/>
            </a:prstGeom>
          </p:spPr>
        </p:pic>
      </p:grpSp>
    </p:spTree>
    <p:extLst>
      <p:ext uri="{BB962C8B-B14F-4D97-AF65-F5344CB8AC3E}">
        <p14:creationId xmlns:p14="http://schemas.microsoft.com/office/powerpoint/2010/main" val="531903267"/>
      </p:ext>
    </p:extLst>
  </p:cSld>
  <p:clrMapOvr>
    <a:masterClrMapping/>
  </p:clrMapOvr>
  <mc:AlternateContent xmlns:mc="http://schemas.openxmlformats.org/markup-compatibility/2006">
    <mc:Choice xmlns:p14="http://schemas.microsoft.com/office/powerpoint/2010/main" Requires="p14">
      <p:transition p14:dur="0" advClick="0" advTm="2000"/>
    </mc:Choice>
    <mc:Fallback>
      <p:transition advClick="0"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afterEffect">
                                  <p:stCondLst>
                                    <p:cond delay="0"/>
                                  </p:stCondLst>
                                  <p:childTnLst>
                                    <p:animMotion origin="layout" path="M -4.72222E-6 3.33333E-6 L -4.72222E-6 0.13402 " pathEditMode="fixed" rAng="0" ptsTypes="AA">
                                      <p:cBhvr>
                                        <p:cTn id="6" dur="2000" fill="hold"/>
                                        <p:tgtEl>
                                          <p:spTgt spid="20"/>
                                        </p:tgtEl>
                                        <p:attrNameLst>
                                          <p:attrName>ppt_x</p:attrName>
                                          <p:attrName>ppt_y</p:attrName>
                                        </p:attrNameLst>
                                      </p:cBhvr>
                                      <p:rCtr x="0" y="6690"/>
                                    </p:animMotion>
                                  </p:childTnLst>
                                </p:cTn>
                              </p:par>
                              <p:par>
                                <p:cTn id="7" presetID="42" presetClass="path" presetSubtype="0" accel="50000" decel="50000" fill="hold" nodeType="withEffect">
                                  <p:stCondLst>
                                    <p:cond delay="0"/>
                                  </p:stCondLst>
                                  <p:childTnLst>
                                    <p:animMotion origin="layout" path="M -2.5E-6 -0.12292 L -2.5E-6 2.22222E-6 " pathEditMode="fixed" rAng="0" ptsTypes="AA">
                                      <p:cBhvr>
                                        <p:cTn id="8" dur="2000" spd="-100000" fill="hold"/>
                                        <p:tgtEl>
                                          <p:spTgt spid="24"/>
                                        </p:tgtEl>
                                        <p:attrNameLst>
                                          <p:attrName>ppt_x</p:attrName>
                                          <p:attrName>ppt_y</p:attrName>
                                        </p:attrNameLst>
                                      </p:cBhvr>
                                      <p:rCtr x="0" y="613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pic>
        <p:nvPicPr>
          <p:cNvPr id="7170" name="Picture 2" descr="C:\research\projects\HomeSensing\Water\Pictures\2009_04_14 - Jon's Home Deployment\IMG_9321.JPG"/>
          <p:cNvPicPr>
            <a:picLocks noChangeAspect="1" noChangeArrowheads="1"/>
          </p:cNvPicPr>
          <p:nvPr/>
        </p:nvPicPr>
        <p:blipFill rotWithShape="1">
          <a:blip r:embed="rId3">
            <a:extLst>
              <a:ext uri="{28A0092B-C50C-407E-A947-70E740481C1C}">
                <a14:useLocalDpi xmlns:a14="http://schemas.microsoft.com/office/drawing/2010/main" val="0"/>
              </a:ext>
            </a:extLst>
          </a:blip>
          <a:srcRect r="1563"/>
          <a:stretch/>
        </p:blipFill>
        <p:spPr bwMode="auto">
          <a:xfrm>
            <a:off x="-5257332" y="-1142999"/>
            <a:ext cx="14401332" cy="10972800"/>
          </a:xfrm>
          <a:prstGeom prst="rect">
            <a:avLst/>
          </a:prstGeom>
          <a:noFill/>
          <a:extLst>
            <a:ext uri="{909E8E84-426E-40DD-AFC4-6F175D3DCCD1}">
              <a14:hiddenFill xmlns:a14="http://schemas.microsoft.com/office/drawing/2010/main">
                <a:solidFill>
                  <a:srgbClr val="FFFFFF"/>
                </a:solidFill>
              </a14:hiddenFill>
            </a:ext>
          </a:extLst>
        </p:spPr>
      </p:pic>
      <p:sp>
        <p:nvSpPr>
          <p:cNvPr id="16" name="Rounded Rectangle 15"/>
          <p:cNvSpPr/>
          <p:nvPr/>
        </p:nvSpPr>
        <p:spPr>
          <a:xfrm>
            <a:off x="3810000" y="1905000"/>
            <a:ext cx="4648200" cy="1905000"/>
          </a:xfrm>
          <a:prstGeom prst="roundRect">
            <a:avLst>
              <a:gd name="adj" fmla="val 8176"/>
            </a:avLst>
          </a:prstGeom>
          <a:solidFill>
            <a:schemeClr val="tx1">
              <a:alpha val="75000"/>
            </a:schemeClr>
          </a:solidFill>
          <a:ln>
            <a:solidFill>
              <a:schemeClr val="tx1"/>
            </a:solidFill>
          </a:ln>
        </p:spPr>
        <p:txBody>
          <a:bodyPr wrap="square" lIns="18288" tIns="18288" rIns="18288" bIns="18288" rtlCol="0">
            <a:noAutofit/>
          </a:bodyPr>
          <a:lstStyle/>
          <a:p>
            <a:pPr marL="342900" indent="-342900" defTabSz="914400">
              <a:spcAft>
                <a:spcPts val="1200"/>
              </a:spcAft>
              <a:buFont typeface="Arial" pitchFamily="34" charset="0"/>
              <a:buChar char="•"/>
            </a:pPr>
            <a:r>
              <a:rPr lang="en-US" sz="3200" dirty="0" smtClean="0">
                <a:solidFill>
                  <a:prstClr val="white"/>
                </a:solidFill>
                <a:latin typeface="Segoe UI Light" pitchFamily="34" charset="0"/>
                <a:cs typeface="Arial" pitchFamily="34" charset="0"/>
              </a:rPr>
              <a:t>single, screw-on sensor </a:t>
            </a:r>
          </a:p>
          <a:p>
            <a:pPr marL="342900" indent="-342900" defTabSz="914400">
              <a:spcAft>
                <a:spcPts val="1200"/>
              </a:spcAft>
              <a:buFont typeface="Arial" pitchFamily="34" charset="0"/>
              <a:buChar char="•"/>
            </a:pPr>
            <a:r>
              <a:rPr lang="en-US" sz="3200" dirty="0" smtClean="0">
                <a:solidFill>
                  <a:prstClr val="white"/>
                </a:solidFill>
                <a:latin typeface="Segoe UI Light" pitchFamily="34" charset="0"/>
                <a:cs typeface="Arial" pitchFamily="34" charset="0"/>
              </a:rPr>
              <a:t>identifies fixture usage</a:t>
            </a:r>
          </a:p>
          <a:p>
            <a:pPr marL="342900" indent="-342900" defTabSz="914400">
              <a:spcAft>
                <a:spcPts val="1200"/>
              </a:spcAft>
              <a:buFont typeface="Arial" pitchFamily="34" charset="0"/>
              <a:buChar char="•"/>
            </a:pPr>
            <a:r>
              <a:rPr lang="en-US" sz="3200" dirty="0" smtClean="0">
                <a:solidFill>
                  <a:prstClr val="white"/>
                </a:solidFill>
                <a:latin typeface="Segoe UI Light" pitchFamily="34" charset="0"/>
                <a:cs typeface="Arial" pitchFamily="34" charset="0"/>
              </a:rPr>
              <a:t>estimates flow</a:t>
            </a:r>
            <a:endParaRPr lang="en-US" sz="3200" dirty="0">
              <a:solidFill>
                <a:prstClr val="white"/>
              </a:solidFill>
              <a:latin typeface="Segoe UI Light" pitchFamily="34" charset="0"/>
              <a:cs typeface="Arial" pitchFamily="34" charset="0"/>
            </a:endParaRPr>
          </a:p>
        </p:txBody>
      </p:sp>
      <p:sp>
        <p:nvSpPr>
          <p:cNvPr id="8" name="Right Arrow 7"/>
          <p:cNvSpPr/>
          <p:nvPr/>
        </p:nvSpPr>
        <p:spPr>
          <a:xfrm>
            <a:off x="-773761" y="406413"/>
            <a:ext cx="4736161" cy="818506"/>
          </a:xfrm>
          <a:prstGeom prst="rightArrow">
            <a:avLst>
              <a:gd name="adj1" fmla="val 100000"/>
              <a:gd name="adj2" fmla="val 15533"/>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91369" tIns="45685" rIns="91369" bIns="45685" rtlCol="0" anchor="ctr"/>
          <a:lstStyle/>
          <a:p>
            <a:pPr algn="ctr"/>
            <a:endParaRPr lang="en-US" dirty="0">
              <a:solidFill>
                <a:prstClr val="white"/>
              </a:solidFill>
            </a:endParaRPr>
          </a:p>
        </p:txBody>
      </p:sp>
      <p:sp>
        <p:nvSpPr>
          <p:cNvPr id="10" name="Title 8"/>
          <p:cNvSpPr txBox="1">
            <a:spLocks/>
          </p:cNvSpPr>
          <p:nvPr/>
        </p:nvSpPr>
        <p:spPr>
          <a:xfrm>
            <a:off x="228599" y="304800"/>
            <a:ext cx="8649701" cy="868362"/>
          </a:xfrm>
          <a:prstGeom prst="rect">
            <a:avLst/>
          </a:prstGeom>
        </p:spPr>
        <p:txBody>
          <a:bodyPr vert="horz" lIns="91369" tIns="45685" rIns="91369" bIns="45685" rtlCol="0" anchor="ctr">
            <a:noAutofit/>
          </a:bodyPr>
          <a:lstStyle/>
          <a:p>
            <a:pPr>
              <a:spcBef>
                <a:spcPct val="0"/>
              </a:spcBef>
              <a:defRPr/>
            </a:pPr>
            <a:r>
              <a:rPr lang="en-US" sz="5400" b="1" dirty="0" err="1" smtClean="0">
                <a:solidFill>
                  <a:prstClr val="white"/>
                </a:solidFill>
                <a:latin typeface="Segoe UI Semibold" pitchFamily="34" charset="0"/>
                <a:ea typeface="Segoe UI" pitchFamily="34" charset="0"/>
                <a:cs typeface="Segoe UI" pitchFamily="34" charset="0"/>
              </a:rPr>
              <a:t>hydro</a:t>
            </a:r>
            <a:r>
              <a:rPr lang="en-US" sz="5400" dirty="0" err="1" smtClean="0">
                <a:solidFill>
                  <a:prstClr val="white"/>
                </a:solidFill>
                <a:latin typeface="Segoe UI Light" pitchFamily="34" charset="0"/>
                <a:ea typeface="Segoe UI" pitchFamily="34" charset="0"/>
                <a:cs typeface="Segoe UI" pitchFamily="34" charset="0"/>
              </a:rPr>
              <a:t>sense</a:t>
            </a:r>
            <a:endParaRPr lang="en-US" sz="7200" dirty="0">
              <a:solidFill>
                <a:prstClr val="white"/>
              </a:solidFill>
              <a:latin typeface="Segoe UI Light" pitchFamily="34" charset="0"/>
              <a:ea typeface="Segoe UI" pitchFamily="34" charset="0"/>
              <a:cs typeface="Segoe UI" pitchFamily="34" charset="0"/>
            </a:endParaRPr>
          </a:p>
        </p:txBody>
      </p:sp>
      <p:sp>
        <p:nvSpPr>
          <p:cNvPr id="11" name="Right Arrow 10"/>
          <p:cNvSpPr/>
          <p:nvPr/>
        </p:nvSpPr>
        <p:spPr>
          <a:xfrm>
            <a:off x="0" y="6136575"/>
            <a:ext cx="4114800" cy="457200"/>
          </a:xfrm>
          <a:prstGeom prst="rightArrow">
            <a:avLst>
              <a:gd name="adj1" fmla="val 100000"/>
              <a:gd name="adj2" fmla="val 15533"/>
            </a:avLst>
          </a:prstGeom>
          <a:solidFill>
            <a:schemeClr val="tx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Box 11"/>
          <p:cNvSpPr txBox="1"/>
          <p:nvPr/>
        </p:nvSpPr>
        <p:spPr>
          <a:xfrm>
            <a:off x="0" y="6172200"/>
            <a:ext cx="5410200" cy="338554"/>
          </a:xfrm>
          <a:prstGeom prst="rect">
            <a:avLst/>
          </a:prstGeom>
          <a:noFill/>
        </p:spPr>
        <p:txBody>
          <a:bodyPr wrap="square" rtlCol="0">
            <a:spAutoFit/>
          </a:bodyPr>
          <a:lstStyle/>
          <a:p>
            <a:r>
              <a:rPr lang="en-US" sz="1600" dirty="0" smtClean="0">
                <a:solidFill>
                  <a:schemeClr val="bg1">
                    <a:lumMod val="95000"/>
                  </a:schemeClr>
                </a:solidFill>
                <a:latin typeface="Segoe Condensed" pitchFamily="34" charset="0"/>
                <a:cs typeface="Arial" pitchFamily="34" charset="0"/>
              </a:rPr>
              <a:t>Froehlich et al., UbiComp2009; Larson et al., PMC2010</a:t>
            </a:r>
            <a:endParaRPr lang="en-US" sz="1600" i="1" dirty="0">
              <a:solidFill>
                <a:schemeClr val="bg1">
                  <a:lumMod val="95000"/>
                </a:schemeClr>
              </a:solidFill>
              <a:latin typeface="Segoe Condensed" pitchFamily="34" charset="0"/>
              <a:cs typeface="Arial" pitchFamily="34" charset="0"/>
            </a:endParaRPr>
          </a:p>
        </p:txBody>
      </p:sp>
    </p:spTree>
    <p:extLst>
      <p:ext uri="{BB962C8B-B14F-4D97-AF65-F5344CB8AC3E}">
        <p14:creationId xmlns:p14="http://schemas.microsoft.com/office/powerpoint/2010/main" val="3800033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6">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11" name="Group 10"/>
          <p:cNvGrpSpPr/>
          <p:nvPr/>
        </p:nvGrpSpPr>
        <p:grpSpPr>
          <a:xfrm>
            <a:off x="1219200" y="1066803"/>
            <a:ext cx="7467600" cy="1305684"/>
            <a:chOff x="1219200" y="266700"/>
            <a:chExt cx="7467600" cy="5981700"/>
          </a:xfrm>
          <a:solidFill>
            <a:srgbClr val="00B0F0">
              <a:alpha val="29000"/>
            </a:srgbClr>
          </a:solidFill>
        </p:grpSpPr>
        <p:sp>
          <p:nvSpPr>
            <p:cNvPr id="12" name="Rectangle 11"/>
            <p:cNvSpPr/>
            <p:nvPr/>
          </p:nvSpPr>
          <p:spPr>
            <a:xfrm>
              <a:off x="3733800" y="304800"/>
              <a:ext cx="30784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4057650" y="304800"/>
              <a:ext cx="133350"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190999" y="304800"/>
              <a:ext cx="381001"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5010912" y="304800"/>
              <a:ext cx="24688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p:cNvSpPr/>
            <p:nvPr/>
          </p:nvSpPr>
          <p:spPr>
            <a:xfrm>
              <a:off x="5335524" y="28575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p:cNvSpPr/>
            <p:nvPr/>
          </p:nvSpPr>
          <p:spPr>
            <a:xfrm>
              <a:off x="6534912" y="304800"/>
              <a:ext cx="493776"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7620762" y="266700"/>
              <a:ext cx="1066038"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p:cNvSpPr/>
            <p:nvPr/>
          </p:nvSpPr>
          <p:spPr>
            <a:xfrm>
              <a:off x="1219200" y="304800"/>
              <a:ext cx="877824" cy="5943600"/>
            </a:xfrm>
            <a:prstGeom prst="rect">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 name="Group 27"/>
          <p:cNvGrpSpPr/>
          <p:nvPr/>
        </p:nvGrpSpPr>
        <p:grpSpPr>
          <a:xfrm>
            <a:off x="-228600" y="4200955"/>
            <a:ext cx="9448800" cy="615411"/>
            <a:chOff x="-228600" y="2157605"/>
            <a:chExt cx="9448800" cy="615411"/>
          </a:xfrm>
        </p:grpSpPr>
        <p:sp>
          <p:nvSpPr>
            <p:cNvPr id="22" name="TextBox 21"/>
            <p:cNvSpPr txBox="1"/>
            <p:nvPr/>
          </p:nvSpPr>
          <p:spPr>
            <a:xfrm rot="5400000">
              <a:off x="223539"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23" name="TextBox 122"/>
            <p:cNvSpPr txBox="1"/>
            <p:nvPr/>
          </p:nvSpPr>
          <p:spPr>
            <a:xfrm rot="5400000">
              <a:off x="1303192" y="1705467"/>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 </a:t>
              </a:r>
            </a:p>
            <a:p>
              <a:pPr algn="ctr"/>
              <a:r>
                <a:rPr lang="en-US" sz="1400" dirty="0" smtClean="0">
                  <a:solidFill>
                    <a:schemeClr val="tx1">
                      <a:lumMod val="65000"/>
                      <a:lumOff val="35000"/>
                    </a:schemeClr>
                  </a:solidFill>
                  <a:latin typeface="Segoe Condensed" pitchFamily="34" charset="0"/>
                </a:rPr>
                <a:t>cold open</a:t>
              </a:r>
              <a:endParaRPr lang="en-US" b="1" dirty="0">
                <a:solidFill>
                  <a:schemeClr val="tx1">
                    <a:lumMod val="65000"/>
                    <a:lumOff val="35000"/>
                  </a:schemeClr>
                </a:solidFill>
                <a:latin typeface="Segoe Condensed" pitchFamily="34" charset="0"/>
              </a:endParaRPr>
            </a:p>
          </p:txBody>
        </p:sp>
        <p:cxnSp>
          <p:nvCxnSpPr>
            <p:cNvPr id="23" name="Straight Arrow Connector 22"/>
            <p:cNvCxnSpPr/>
            <p:nvPr/>
          </p:nvCxnSpPr>
          <p:spPr>
            <a:xfrm>
              <a:off x="938181"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4" name="TextBox 123"/>
            <p:cNvSpPr txBox="1"/>
            <p:nvPr/>
          </p:nvSpPr>
          <p:spPr>
            <a:xfrm rot="5400000">
              <a:off x="2454733"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dishwasher </a:t>
              </a:r>
            </a:p>
            <a:p>
              <a:pPr algn="ctr"/>
              <a:r>
                <a:rPr lang="en-US" sz="1400" dirty="0" smtClean="0">
                  <a:solidFill>
                    <a:schemeClr val="tx1">
                      <a:lumMod val="65000"/>
                      <a:lumOff val="35000"/>
                    </a:schemeClr>
                  </a:solidFill>
                  <a:latin typeface="Segoe Condensed" pitchFamily="34" charset="0"/>
                </a:rPr>
                <a:t>open</a:t>
              </a:r>
              <a:endParaRPr lang="en-US" b="1" dirty="0">
                <a:solidFill>
                  <a:schemeClr val="tx1">
                    <a:lumMod val="65000"/>
                    <a:lumOff val="35000"/>
                  </a:schemeClr>
                </a:solidFill>
                <a:latin typeface="Segoe Condensed" pitchFamily="34" charset="0"/>
              </a:endParaRPr>
            </a:p>
          </p:txBody>
        </p:sp>
        <p:cxnSp>
          <p:nvCxnSpPr>
            <p:cNvPr id="126" name="Straight Arrow Connector 125"/>
            <p:cNvCxnSpPr/>
            <p:nvPr/>
          </p:nvCxnSpPr>
          <p:spPr>
            <a:xfrm>
              <a:off x="200265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27" name="TextBox 126"/>
            <p:cNvSpPr txBox="1"/>
            <p:nvPr/>
          </p:nvSpPr>
          <p:spPr>
            <a:xfrm rot="5400000">
              <a:off x="3648686"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bathroom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cxnSp>
          <p:nvCxnSpPr>
            <p:cNvPr id="129" name="Straight Arrow Connector 128"/>
            <p:cNvCxnSpPr/>
            <p:nvPr/>
          </p:nvCxnSpPr>
          <p:spPr>
            <a:xfrm>
              <a:off x="3221809"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0" name="TextBox 129"/>
            <p:cNvSpPr txBox="1"/>
            <p:nvPr/>
          </p:nvSpPr>
          <p:spPr>
            <a:xfrm rot="5400000">
              <a:off x="4885770"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32" name="Straight Arrow Connector 131"/>
            <p:cNvCxnSpPr/>
            <p:nvPr/>
          </p:nvCxnSpPr>
          <p:spPr>
            <a:xfrm>
              <a:off x="451104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3" name="TextBox 132"/>
            <p:cNvSpPr txBox="1"/>
            <p:nvPr/>
          </p:nvSpPr>
          <p:spPr>
            <a:xfrm rot="5400000">
              <a:off x="6019884" y="1896799"/>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35" name="Straight Arrow Connector 134"/>
            <p:cNvCxnSpPr/>
            <p:nvPr/>
          </p:nvCxnSpPr>
          <p:spPr>
            <a:xfrm>
              <a:off x="5692140"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36" name="TextBox 135"/>
            <p:cNvSpPr txBox="1"/>
            <p:nvPr/>
          </p:nvSpPr>
          <p:spPr>
            <a:xfrm rot="5400000">
              <a:off x="7007495" y="1857866"/>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38" name="Straight Arrow Connector 137"/>
            <p:cNvCxnSpPr/>
            <p:nvPr/>
          </p:nvCxnSpPr>
          <p:spPr>
            <a:xfrm>
              <a:off x="6729379" y="2465310"/>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39" name="Straight Arrow Connector 138"/>
            <p:cNvCxnSpPr/>
            <p:nvPr/>
          </p:nvCxnSpPr>
          <p:spPr>
            <a:xfrm>
              <a:off x="7779103" y="2465310"/>
              <a:ext cx="274320" cy="0"/>
            </a:xfrm>
            <a:prstGeom prst="straightConnector1">
              <a:avLst/>
            </a:prstGeom>
            <a:ln w="19050">
              <a:solidFill>
                <a:schemeClr val="tx1">
                  <a:lumMod val="75000"/>
                  <a:lumOff val="2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0" name="TextBox 139"/>
            <p:cNvSpPr txBox="1"/>
            <p:nvPr/>
          </p:nvSpPr>
          <p:spPr>
            <a:xfrm rot="5400000">
              <a:off x="8152651" y="1705466"/>
              <a:ext cx="615410" cy="1519688"/>
            </a:xfrm>
            <a:prstGeom prst="rect">
              <a:avLst/>
            </a:prstGeom>
            <a:noFill/>
          </p:spPr>
          <p:txBody>
            <a:bodyPr vert="vert270" wrap="square" lIns="91369" tIns="45685" rIns="91369" bIns="45685" rtlCol="0">
              <a:spAutoFit/>
            </a:bodyPr>
            <a:lstStyle/>
            <a:p>
              <a:pPr algn="ctr"/>
              <a:r>
                <a:rPr lang="en-US" sz="1400" dirty="0" smtClean="0">
                  <a:solidFill>
                    <a:schemeClr val="tx1">
                      <a:lumMod val="65000"/>
                      <a:lumOff val="35000"/>
                    </a:schemeClr>
                  </a:solidFill>
                  <a:latin typeface="Segoe Condensed" pitchFamily="34" charset="0"/>
                </a:rPr>
                <a:t>kitchen sink</a:t>
              </a:r>
            </a:p>
            <a:p>
              <a:pPr algn="ctr"/>
              <a:r>
                <a:rPr lang="en-US" sz="1400" dirty="0" smtClean="0">
                  <a:solidFill>
                    <a:schemeClr val="tx1">
                      <a:lumMod val="65000"/>
                      <a:lumOff val="35000"/>
                    </a:schemeClr>
                  </a:solidFill>
                  <a:latin typeface="Segoe Condensed" pitchFamily="34" charset="0"/>
                </a:rPr>
                <a:t>hot close</a:t>
              </a:r>
              <a:endParaRPr lang="en-US" b="1" dirty="0">
                <a:solidFill>
                  <a:schemeClr val="tx1">
                    <a:lumMod val="65000"/>
                    <a:lumOff val="35000"/>
                  </a:schemeClr>
                </a:solidFill>
                <a:latin typeface="Segoe Condensed" pitchFamily="34" charset="0"/>
              </a:endParaRPr>
            </a:p>
          </p:txBody>
        </p:sp>
      </p:grpSp>
      <p:grpSp>
        <p:nvGrpSpPr>
          <p:cNvPr id="24" name="Group 23"/>
          <p:cNvGrpSpPr/>
          <p:nvPr/>
        </p:nvGrpSpPr>
        <p:grpSpPr>
          <a:xfrm>
            <a:off x="-228600" y="2458542"/>
            <a:ext cx="9171999" cy="726092"/>
            <a:chOff x="-228600" y="3310760"/>
            <a:chExt cx="9171999" cy="726092"/>
          </a:xfrm>
        </p:grpSpPr>
        <p:grpSp>
          <p:nvGrpSpPr>
            <p:cNvPr id="26" name="Group 25"/>
            <p:cNvGrpSpPr/>
            <p:nvPr/>
          </p:nvGrpSpPr>
          <p:grpSpPr>
            <a:xfrm>
              <a:off x="-228600" y="342144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88" name="Freeform 87"/>
            <p:cNvSpPr/>
            <p:nvPr/>
          </p:nvSpPr>
          <p:spPr>
            <a:xfrm>
              <a:off x="519454" y="3310760"/>
              <a:ext cx="4614902" cy="252570"/>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9" name="Freeform 88"/>
            <p:cNvSpPr/>
            <p:nvPr/>
          </p:nvSpPr>
          <p:spPr>
            <a:xfrm>
              <a:off x="2479907" y="3421440"/>
              <a:ext cx="1577744" cy="111243"/>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0" name="Freeform 89"/>
            <p:cNvSpPr/>
            <p:nvPr/>
          </p:nvSpPr>
          <p:spPr>
            <a:xfrm flipV="1">
              <a:off x="1608568" y="3978175"/>
              <a:ext cx="6851788" cy="45719"/>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1" name="Freeform 90"/>
            <p:cNvSpPr/>
            <p:nvPr/>
          </p:nvSpPr>
          <p:spPr>
            <a:xfrm>
              <a:off x="6318393" y="3365657"/>
              <a:ext cx="996808"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92" name="Freeform 91"/>
          <p:cNvSpPr/>
          <p:nvPr/>
        </p:nvSpPr>
        <p:spPr>
          <a:xfrm flipV="1">
            <a:off x="397147" y="4796059"/>
            <a:ext cx="486065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3" name="Freeform 92"/>
          <p:cNvSpPr/>
          <p:nvPr/>
        </p:nvSpPr>
        <p:spPr>
          <a:xfrm flipV="1">
            <a:off x="6256474" y="4757689"/>
            <a:ext cx="1058728"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20" name="Group 19"/>
          <p:cNvGrpSpPr/>
          <p:nvPr/>
        </p:nvGrpSpPr>
        <p:grpSpPr>
          <a:xfrm>
            <a:off x="-228600" y="3341735"/>
            <a:ext cx="9350700" cy="788831"/>
            <a:chOff x="-228600" y="2420894"/>
            <a:chExt cx="9350700" cy="788831"/>
          </a:xfrm>
        </p:grpSpPr>
        <p:grpSp>
          <p:nvGrpSpPr>
            <p:cNvPr id="27" name="Group 26"/>
            <p:cNvGrpSpPr/>
            <p:nvPr/>
          </p:nvGrpSpPr>
          <p:grpSpPr>
            <a:xfrm>
              <a:off x="-228600" y="2594314"/>
              <a:ext cx="9350700" cy="615411"/>
              <a:chOff x="-228600" y="3118389"/>
              <a:chExt cx="9350700" cy="615411"/>
            </a:xfrm>
          </p:grpSpPr>
          <p:sp>
            <p:nvSpPr>
              <p:cNvPr id="142" name="TextBox 141"/>
              <p:cNvSpPr txBox="1"/>
              <p:nvPr/>
            </p:nvSpPr>
            <p:spPr>
              <a:xfrm rot="5400000">
                <a:off x="223539"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43" name="TextBox 142"/>
              <p:cNvSpPr txBox="1"/>
              <p:nvPr/>
            </p:nvSpPr>
            <p:spPr>
              <a:xfrm rot="5400000">
                <a:off x="1303192" y="26662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 </a:t>
                </a:r>
              </a:p>
              <a:p>
                <a:pPr algn="ctr"/>
                <a:r>
                  <a:rPr lang="en-US" sz="1400" dirty="0" smtClean="0">
                    <a:solidFill>
                      <a:schemeClr val="bg1"/>
                    </a:solidFill>
                    <a:latin typeface="Segoe Condensed" pitchFamily="34" charset="0"/>
                  </a:rPr>
                  <a:t>cold open</a:t>
                </a:r>
                <a:endParaRPr lang="en-US" b="1" dirty="0">
                  <a:solidFill>
                    <a:schemeClr val="bg1"/>
                  </a:solidFill>
                  <a:latin typeface="Segoe Condensed" pitchFamily="34" charset="0"/>
                </a:endParaRPr>
              </a:p>
            </p:txBody>
          </p:sp>
          <p:cxnSp>
            <p:nvCxnSpPr>
              <p:cNvPr id="144" name="Straight Arrow Connector 143"/>
              <p:cNvCxnSpPr/>
              <p:nvPr/>
            </p:nvCxnSpPr>
            <p:spPr>
              <a:xfrm>
                <a:off x="938181"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5" name="TextBox 144"/>
              <p:cNvSpPr txBox="1"/>
              <p:nvPr/>
            </p:nvSpPr>
            <p:spPr>
              <a:xfrm rot="5400000">
                <a:off x="2454733"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46" name="Straight Arrow Connector 145"/>
              <p:cNvCxnSpPr/>
              <p:nvPr/>
            </p:nvCxnSpPr>
            <p:spPr>
              <a:xfrm>
                <a:off x="200265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7" name="TextBox 146"/>
              <p:cNvSpPr txBox="1"/>
              <p:nvPr/>
            </p:nvSpPr>
            <p:spPr>
              <a:xfrm rot="5400000">
                <a:off x="3648686"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48" name="Straight Arrow Connector 147"/>
              <p:cNvCxnSpPr/>
              <p:nvPr/>
            </p:nvCxnSpPr>
            <p:spPr>
              <a:xfrm>
                <a:off x="322180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9" name="TextBox 148"/>
              <p:cNvSpPr txBox="1"/>
              <p:nvPr/>
            </p:nvSpPr>
            <p:spPr>
              <a:xfrm rot="5400000">
                <a:off x="4885770" y="26662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shower</a:t>
                </a:r>
              </a:p>
              <a:p>
                <a:pPr algn="ctr"/>
                <a:r>
                  <a:rPr lang="en-US" sz="1400" dirty="0" smtClean="0">
                    <a:solidFill>
                      <a:schemeClr val="bg1"/>
                    </a:solidFill>
                    <a:latin typeface="Segoe Condensed" pitchFamily="34" charset="0"/>
                  </a:rPr>
                  <a:t>cold close</a:t>
                </a:r>
                <a:endParaRPr lang="en-US" b="1" dirty="0">
                  <a:solidFill>
                    <a:schemeClr val="bg1"/>
                  </a:solidFill>
                  <a:latin typeface="Segoe Condensed" pitchFamily="34" charset="0"/>
                </a:endParaRPr>
              </a:p>
            </p:txBody>
          </p:sp>
          <p:cxnSp>
            <p:nvCxnSpPr>
              <p:cNvPr id="150" name="Straight Arrow Connector 149"/>
              <p:cNvCxnSpPr/>
              <p:nvPr/>
            </p:nvCxnSpPr>
            <p:spPr>
              <a:xfrm>
                <a:off x="45110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1" name="TextBox 150"/>
              <p:cNvSpPr txBox="1"/>
              <p:nvPr/>
            </p:nvSpPr>
            <p:spPr>
              <a:xfrm rot="5400000">
                <a:off x="6019884" y="28575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52" name="Straight Arrow Connector 151"/>
              <p:cNvCxnSpPr/>
              <p:nvPr/>
            </p:nvCxnSpPr>
            <p:spPr>
              <a:xfrm>
                <a:off x="569214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3" name="TextBox 152"/>
              <p:cNvSpPr txBox="1"/>
              <p:nvPr/>
            </p:nvSpPr>
            <p:spPr>
              <a:xfrm rot="5400000">
                <a:off x="7007495" y="28186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cxnSp>
            <p:nvCxnSpPr>
              <p:cNvPr id="154" name="Straight Arrow Connector 153"/>
              <p:cNvCxnSpPr/>
              <p:nvPr/>
            </p:nvCxnSpPr>
            <p:spPr>
              <a:xfrm>
                <a:off x="6729379"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55" name="Straight Arrow Connector 154"/>
              <p:cNvCxnSpPr/>
              <p:nvPr/>
            </p:nvCxnSpPr>
            <p:spPr>
              <a:xfrm>
                <a:off x="7772400" y="34260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56" name="TextBox 155"/>
              <p:cNvSpPr txBox="1"/>
              <p:nvPr/>
            </p:nvSpPr>
            <p:spPr>
              <a:xfrm rot="5400000">
                <a:off x="8152651" y="2764349"/>
                <a:ext cx="615410" cy="1323489"/>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grpSp>
        <p:sp>
          <p:nvSpPr>
            <p:cNvPr id="25" name="Freeform 24"/>
            <p:cNvSpPr/>
            <p:nvPr/>
          </p:nvSpPr>
          <p:spPr>
            <a:xfrm>
              <a:off x="551793" y="2538248"/>
              <a:ext cx="3326524" cy="173421"/>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5" name="Freeform 84"/>
            <p:cNvSpPr/>
            <p:nvPr/>
          </p:nvSpPr>
          <p:spPr>
            <a:xfrm>
              <a:off x="1624837" y="2420894"/>
              <a:ext cx="3326524" cy="290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7" name="Freeform 86"/>
            <p:cNvSpPr/>
            <p:nvPr/>
          </p:nvSpPr>
          <p:spPr>
            <a:xfrm>
              <a:off x="6135349" y="2538248"/>
              <a:ext cx="2325007"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4" name="Freeform 83"/>
            <p:cNvSpPr/>
            <p:nvPr/>
          </p:nvSpPr>
          <p:spPr>
            <a:xfrm flipV="1">
              <a:off x="2678059" y="3083046"/>
              <a:ext cx="4637143" cy="117354"/>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FFFF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86"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term(iv): </a:t>
            </a:r>
            <a:r>
              <a:rPr lang="en-US" sz="4800" dirty="0" smtClean="0">
                <a:solidFill>
                  <a:schemeClr val="bg1"/>
                </a:solidFill>
                <a:latin typeface="Segoe UI Light" pitchFamily="34" charset="0"/>
                <a:ea typeface="Segoe UI" pitchFamily="34" charset="0"/>
                <a:cs typeface="Segoe UI" pitchFamily="34" charset="0"/>
              </a:rPr>
              <a:t>paired valve priors</a:t>
            </a:r>
            <a:endParaRPr lang="en-US" sz="4800" dirty="0">
              <a:solidFill>
                <a:schemeClr val="bg1"/>
              </a:solidFill>
              <a:latin typeface="Segoe UI Light" pitchFamily="34" charset="0"/>
              <a:ea typeface="Segoe UI" pitchFamily="34" charset="0"/>
              <a:cs typeface="Segoe UI" pitchFamily="34" charset="0"/>
            </a:endParaRPr>
          </a:p>
        </p:txBody>
      </p:sp>
      <p:grpSp>
        <p:nvGrpSpPr>
          <p:cNvPr id="94" name="Group 93"/>
          <p:cNvGrpSpPr/>
          <p:nvPr/>
        </p:nvGrpSpPr>
        <p:grpSpPr>
          <a:xfrm>
            <a:off x="134733" y="4876800"/>
            <a:ext cx="9009267" cy="1905000"/>
            <a:chOff x="134733" y="4876800"/>
            <a:chExt cx="9009267" cy="1905000"/>
          </a:xfrm>
        </p:grpSpPr>
        <p:grpSp>
          <p:nvGrpSpPr>
            <p:cNvPr id="95" name="Group 94"/>
            <p:cNvGrpSpPr/>
            <p:nvPr/>
          </p:nvGrpSpPr>
          <p:grpSpPr>
            <a:xfrm>
              <a:off x="134733" y="4876800"/>
              <a:ext cx="5885067" cy="1905000"/>
              <a:chOff x="134733" y="4876800"/>
              <a:chExt cx="5885067" cy="1905000"/>
            </a:xfrm>
          </p:grpSpPr>
          <p:pic>
            <p:nvPicPr>
              <p:cNvPr id="97" name="Picture 96"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98" name="Picture 97"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99" name="Picture 98"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pic>
          <p:nvPicPr>
            <p:cNvPr id="96" name="Picture 95" descr="latex-image-1.pdf"/>
            <p:cNvPicPr>
              <a:picLocks noChangeAspect="1"/>
            </p:cNvPicPr>
            <p:nvPr/>
          </p:nvPicPr>
          <p:blipFill rotWithShape="1">
            <a:blip r:embed="rId3">
              <a:extLst>
                <a:ext uri="{28A0092B-C50C-407E-A947-70E740481C1C}">
                  <a14:useLocalDpi xmlns:a14="http://schemas.microsoft.com/office/drawing/2010/main" val="0"/>
                </a:ext>
              </a:extLst>
            </a:blip>
            <a:srcRect l="64220" t="22772" r="-1538"/>
            <a:stretch/>
          </p:blipFill>
          <p:spPr>
            <a:xfrm>
              <a:off x="6019800" y="4882271"/>
              <a:ext cx="3124200" cy="1823329"/>
            </a:xfrm>
            <a:prstGeom prst="rect">
              <a:avLst/>
            </a:prstGeom>
          </p:spPr>
        </p:pic>
      </p:grpSp>
    </p:spTree>
    <p:extLst>
      <p:ext uri="{BB962C8B-B14F-4D97-AF65-F5344CB8AC3E}">
        <p14:creationId xmlns:p14="http://schemas.microsoft.com/office/powerpoint/2010/main" val="1836468479"/>
      </p:ext>
    </p:extLst>
  </p:cSld>
  <p:clrMapOvr>
    <a:masterClrMapping/>
  </p:clrMapOvr>
  <mc:AlternateContent xmlns:mc="http://schemas.openxmlformats.org/markup-compatibility/2006" xmlns:p14="http://schemas.microsoft.com/office/powerpoint/2010/main">
    <mc:Choice Requires="p14">
      <p:transition spd="med" p14:dur="700" advClick="0" advTm="0">
        <p:fade/>
      </p:transition>
    </mc:Choice>
    <mc:Fallback xmlns="">
      <p:transition spd="med" advClick="0" advTm="0">
        <p:fade/>
      </p:transition>
    </mc:Fallback>
  </mc:AlternateContent>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569343" y="1082166"/>
            <a:ext cx="8471140" cy="1211519"/>
          </a:xfrm>
          <a:custGeom>
            <a:avLst/>
            <a:gdLst>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0" fmla="*/ 0 w 6590582"/>
              <a:gd name="connsiteY0" fmla="*/ 8626 h 2794958"/>
              <a:gd name="connsiteX1" fmla="*/ 189782 w 6590582"/>
              <a:gd name="connsiteY1" fmla="*/ 0 h 2794958"/>
              <a:gd name="connsiteX2" fmla="*/ 388189 w 6590582"/>
              <a:gd name="connsiteY2" fmla="*/ 17253 h 2794958"/>
              <a:gd name="connsiteX3" fmla="*/ 526212 w 6590582"/>
              <a:gd name="connsiteY3" fmla="*/ 34506 h 2794958"/>
              <a:gd name="connsiteX4" fmla="*/ 698740 w 6590582"/>
              <a:gd name="connsiteY4" fmla="*/ 34506 h 2794958"/>
              <a:gd name="connsiteX5" fmla="*/ 750499 w 6590582"/>
              <a:gd name="connsiteY5" fmla="*/ 17253 h 2794958"/>
              <a:gd name="connsiteX6" fmla="*/ 759125 w 6590582"/>
              <a:gd name="connsiteY6" fmla="*/ 465826 h 2794958"/>
              <a:gd name="connsiteX7" fmla="*/ 767751 w 6590582"/>
              <a:gd name="connsiteY7" fmla="*/ 655607 h 2794958"/>
              <a:gd name="connsiteX8" fmla="*/ 776378 w 6590582"/>
              <a:gd name="connsiteY8" fmla="*/ 802256 h 2794958"/>
              <a:gd name="connsiteX9" fmla="*/ 785004 w 6590582"/>
              <a:gd name="connsiteY9" fmla="*/ 655607 h 2794958"/>
              <a:gd name="connsiteX10" fmla="*/ 802257 w 6590582"/>
              <a:gd name="connsiteY10" fmla="*/ 750498 h 2794958"/>
              <a:gd name="connsiteX11" fmla="*/ 819510 w 6590582"/>
              <a:gd name="connsiteY11" fmla="*/ 508958 h 2794958"/>
              <a:gd name="connsiteX12" fmla="*/ 836763 w 6590582"/>
              <a:gd name="connsiteY12" fmla="*/ 414068 h 2794958"/>
              <a:gd name="connsiteX13" fmla="*/ 931653 w 6590582"/>
              <a:gd name="connsiteY13" fmla="*/ 448573 h 2794958"/>
              <a:gd name="connsiteX14" fmla="*/ 1009291 w 6590582"/>
              <a:gd name="connsiteY14" fmla="*/ 457200 h 2794958"/>
              <a:gd name="connsiteX15" fmla="*/ 1095555 w 6590582"/>
              <a:gd name="connsiteY15" fmla="*/ 474453 h 2794958"/>
              <a:gd name="connsiteX16" fmla="*/ 1207699 w 6590582"/>
              <a:gd name="connsiteY16" fmla="*/ 500332 h 2794958"/>
              <a:gd name="connsiteX17" fmla="*/ 1319842 w 6590582"/>
              <a:gd name="connsiteY17" fmla="*/ 465826 h 2794958"/>
              <a:gd name="connsiteX18" fmla="*/ 1483744 w 6590582"/>
              <a:gd name="connsiteY18" fmla="*/ 483079 h 2794958"/>
              <a:gd name="connsiteX19" fmla="*/ 1811548 w 6590582"/>
              <a:gd name="connsiteY19" fmla="*/ 448573 h 2794958"/>
              <a:gd name="connsiteX20" fmla="*/ 1958197 w 6590582"/>
              <a:gd name="connsiteY20" fmla="*/ 465826 h 2794958"/>
              <a:gd name="connsiteX21" fmla="*/ 2027208 w 6590582"/>
              <a:gd name="connsiteY21" fmla="*/ 439947 h 2794958"/>
              <a:gd name="connsiteX22" fmla="*/ 2191110 w 6590582"/>
              <a:gd name="connsiteY22" fmla="*/ 431321 h 2794958"/>
              <a:gd name="connsiteX23" fmla="*/ 2329132 w 6590582"/>
              <a:gd name="connsiteY23" fmla="*/ 457200 h 2794958"/>
              <a:gd name="connsiteX24" fmla="*/ 2838091 w 6590582"/>
              <a:gd name="connsiteY24" fmla="*/ 396815 h 2794958"/>
              <a:gd name="connsiteX25" fmla="*/ 2950234 w 6590582"/>
              <a:gd name="connsiteY25" fmla="*/ 414068 h 2794958"/>
              <a:gd name="connsiteX26" fmla="*/ 3062378 w 6590582"/>
              <a:gd name="connsiteY26" fmla="*/ 431321 h 2794958"/>
              <a:gd name="connsiteX27" fmla="*/ 3114136 w 6590582"/>
              <a:gd name="connsiteY27" fmla="*/ 448573 h 2794958"/>
              <a:gd name="connsiteX28" fmla="*/ 3269412 w 6590582"/>
              <a:gd name="connsiteY28" fmla="*/ 431321 h 2794958"/>
              <a:gd name="connsiteX29" fmla="*/ 3278038 w 6590582"/>
              <a:gd name="connsiteY29" fmla="*/ 655607 h 2794958"/>
              <a:gd name="connsiteX30" fmla="*/ 3278038 w 6590582"/>
              <a:gd name="connsiteY30" fmla="*/ 897147 h 2794958"/>
              <a:gd name="connsiteX31" fmla="*/ 3286665 w 6590582"/>
              <a:gd name="connsiteY31" fmla="*/ 1224951 h 2794958"/>
              <a:gd name="connsiteX32" fmla="*/ 3295291 w 6590582"/>
              <a:gd name="connsiteY32" fmla="*/ 1535502 h 2794958"/>
              <a:gd name="connsiteX33" fmla="*/ 3303917 w 6590582"/>
              <a:gd name="connsiteY33" fmla="*/ 1794294 h 2794958"/>
              <a:gd name="connsiteX34" fmla="*/ 3312544 w 6590582"/>
              <a:gd name="connsiteY34" fmla="*/ 2009955 h 2794958"/>
              <a:gd name="connsiteX35" fmla="*/ 3321170 w 6590582"/>
              <a:gd name="connsiteY35" fmla="*/ 1906438 h 2794958"/>
              <a:gd name="connsiteX36" fmla="*/ 3329797 w 6590582"/>
              <a:gd name="connsiteY36" fmla="*/ 2061713 h 2794958"/>
              <a:gd name="connsiteX37" fmla="*/ 3347049 w 6590582"/>
              <a:gd name="connsiteY37" fmla="*/ 1958196 h 2794958"/>
              <a:gd name="connsiteX38" fmla="*/ 3355676 w 6590582"/>
              <a:gd name="connsiteY38" fmla="*/ 2044460 h 2794958"/>
              <a:gd name="connsiteX39" fmla="*/ 3372929 w 6590582"/>
              <a:gd name="connsiteY39" fmla="*/ 2009955 h 2794958"/>
              <a:gd name="connsiteX40" fmla="*/ 3398808 w 6590582"/>
              <a:gd name="connsiteY40" fmla="*/ 2053087 h 2794958"/>
              <a:gd name="connsiteX41" fmla="*/ 3433314 w 6590582"/>
              <a:gd name="connsiteY41" fmla="*/ 2035834 h 2794958"/>
              <a:gd name="connsiteX42" fmla="*/ 3459193 w 6590582"/>
              <a:gd name="connsiteY42" fmla="*/ 2044460 h 2794958"/>
              <a:gd name="connsiteX43" fmla="*/ 3528204 w 6590582"/>
              <a:gd name="connsiteY43" fmla="*/ 2035834 h 2794958"/>
              <a:gd name="connsiteX44" fmla="*/ 3554083 w 6590582"/>
              <a:gd name="connsiteY44" fmla="*/ 2165230 h 2794958"/>
              <a:gd name="connsiteX45" fmla="*/ 3562710 w 6590582"/>
              <a:gd name="connsiteY45" fmla="*/ 2372264 h 2794958"/>
              <a:gd name="connsiteX46" fmla="*/ 3571336 w 6590582"/>
              <a:gd name="connsiteY46" fmla="*/ 2544792 h 2794958"/>
              <a:gd name="connsiteX47" fmla="*/ 3579963 w 6590582"/>
              <a:gd name="connsiteY47" fmla="*/ 2648309 h 2794958"/>
              <a:gd name="connsiteX48" fmla="*/ 3597215 w 6590582"/>
              <a:gd name="connsiteY48" fmla="*/ 2691441 h 2794958"/>
              <a:gd name="connsiteX49" fmla="*/ 3614468 w 6590582"/>
              <a:gd name="connsiteY49" fmla="*/ 2769079 h 2794958"/>
              <a:gd name="connsiteX50" fmla="*/ 3657600 w 6590582"/>
              <a:gd name="connsiteY50" fmla="*/ 2794958 h 2794958"/>
              <a:gd name="connsiteX51" fmla="*/ 3657600 w 6590582"/>
              <a:gd name="connsiteY51" fmla="*/ 2656936 h 2794958"/>
              <a:gd name="connsiteX52" fmla="*/ 3666227 w 6590582"/>
              <a:gd name="connsiteY52" fmla="*/ 2493034 h 2794958"/>
              <a:gd name="connsiteX53" fmla="*/ 3683480 w 6590582"/>
              <a:gd name="connsiteY53" fmla="*/ 2260121 h 2794958"/>
              <a:gd name="connsiteX54" fmla="*/ 3683480 w 6590582"/>
              <a:gd name="connsiteY54" fmla="*/ 1958196 h 2794958"/>
              <a:gd name="connsiteX55" fmla="*/ 3700732 w 6590582"/>
              <a:gd name="connsiteY55" fmla="*/ 1777041 h 2794958"/>
              <a:gd name="connsiteX56" fmla="*/ 3726612 w 6590582"/>
              <a:gd name="connsiteY56" fmla="*/ 1664898 h 2794958"/>
              <a:gd name="connsiteX57" fmla="*/ 3726612 w 6590582"/>
              <a:gd name="connsiteY57" fmla="*/ 1708030 h 2794958"/>
              <a:gd name="connsiteX58" fmla="*/ 3761117 w 6590582"/>
              <a:gd name="connsiteY58" fmla="*/ 1647645 h 2794958"/>
              <a:gd name="connsiteX59" fmla="*/ 3778370 w 6590582"/>
              <a:gd name="connsiteY59" fmla="*/ 1690777 h 2794958"/>
              <a:gd name="connsiteX60" fmla="*/ 3795623 w 6590582"/>
              <a:gd name="connsiteY60" fmla="*/ 1647645 h 2794958"/>
              <a:gd name="connsiteX61" fmla="*/ 3830129 w 6590582"/>
              <a:gd name="connsiteY61" fmla="*/ 1690777 h 2794958"/>
              <a:gd name="connsiteX62" fmla="*/ 3881887 w 6590582"/>
              <a:gd name="connsiteY62" fmla="*/ 1656272 h 2794958"/>
              <a:gd name="connsiteX63" fmla="*/ 4002657 w 6590582"/>
              <a:gd name="connsiteY63" fmla="*/ 1664898 h 2794958"/>
              <a:gd name="connsiteX64" fmla="*/ 4114800 w 6590582"/>
              <a:gd name="connsiteY64" fmla="*/ 1690777 h 2794958"/>
              <a:gd name="connsiteX65" fmla="*/ 4192438 w 6590582"/>
              <a:gd name="connsiteY65" fmla="*/ 1664898 h 2794958"/>
              <a:gd name="connsiteX66" fmla="*/ 4287329 w 6590582"/>
              <a:gd name="connsiteY66" fmla="*/ 1664898 h 2794958"/>
              <a:gd name="connsiteX67" fmla="*/ 4382219 w 6590582"/>
              <a:gd name="connsiteY67" fmla="*/ 1639019 h 2794958"/>
              <a:gd name="connsiteX68" fmla="*/ 4425351 w 6590582"/>
              <a:gd name="connsiteY68" fmla="*/ 1656272 h 2794958"/>
              <a:gd name="connsiteX69" fmla="*/ 4494363 w 6590582"/>
              <a:gd name="connsiteY69" fmla="*/ 1664898 h 2794958"/>
              <a:gd name="connsiteX70" fmla="*/ 4494363 w 6590582"/>
              <a:gd name="connsiteY70" fmla="*/ 1302589 h 2794958"/>
              <a:gd name="connsiteX71" fmla="*/ 4511615 w 6590582"/>
              <a:gd name="connsiteY71" fmla="*/ 1043796 h 2794958"/>
              <a:gd name="connsiteX72" fmla="*/ 4537495 w 6590582"/>
              <a:gd name="connsiteY72" fmla="*/ 923026 h 2794958"/>
              <a:gd name="connsiteX73" fmla="*/ 4563374 w 6590582"/>
              <a:gd name="connsiteY73" fmla="*/ 888521 h 2794958"/>
              <a:gd name="connsiteX74" fmla="*/ 4580627 w 6590582"/>
              <a:gd name="connsiteY74" fmla="*/ 914400 h 2794958"/>
              <a:gd name="connsiteX75" fmla="*/ 4606506 w 6590582"/>
              <a:gd name="connsiteY75" fmla="*/ 879894 h 2794958"/>
              <a:gd name="connsiteX76" fmla="*/ 4632385 w 6590582"/>
              <a:gd name="connsiteY76" fmla="*/ 923026 h 2794958"/>
              <a:gd name="connsiteX77" fmla="*/ 4649638 w 6590582"/>
              <a:gd name="connsiteY77" fmla="*/ 888521 h 2794958"/>
              <a:gd name="connsiteX78" fmla="*/ 4727276 w 6590582"/>
              <a:gd name="connsiteY78" fmla="*/ 905773 h 2794958"/>
              <a:gd name="connsiteX79" fmla="*/ 4779034 w 6590582"/>
              <a:gd name="connsiteY79" fmla="*/ 879894 h 2794958"/>
              <a:gd name="connsiteX80" fmla="*/ 4822166 w 6590582"/>
              <a:gd name="connsiteY80" fmla="*/ 905773 h 2794958"/>
              <a:gd name="connsiteX81" fmla="*/ 4856672 w 6590582"/>
              <a:gd name="connsiteY81" fmla="*/ 923026 h 2794958"/>
              <a:gd name="connsiteX82" fmla="*/ 4848046 w 6590582"/>
              <a:gd name="connsiteY82" fmla="*/ 1380226 h 2794958"/>
              <a:gd name="connsiteX83" fmla="*/ 4865299 w 6590582"/>
              <a:gd name="connsiteY83" fmla="*/ 1578634 h 2794958"/>
              <a:gd name="connsiteX84" fmla="*/ 4865299 w 6590582"/>
              <a:gd name="connsiteY84" fmla="*/ 1777041 h 2794958"/>
              <a:gd name="connsiteX85" fmla="*/ 4873925 w 6590582"/>
              <a:gd name="connsiteY85" fmla="*/ 1863306 h 2794958"/>
              <a:gd name="connsiteX86" fmla="*/ 4891178 w 6590582"/>
              <a:gd name="connsiteY86" fmla="*/ 1949570 h 2794958"/>
              <a:gd name="connsiteX87" fmla="*/ 4908431 w 6590582"/>
              <a:gd name="connsiteY87" fmla="*/ 1992702 h 2794958"/>
              <a:gd name="connsiteX88" fmla="*/ 4925683 w 6590582"/>
              <a:gd name="connsiteY88" fmla="*/ 2001328 h 2794958"/>
              <a:gd name="connsiteX89" fmla="*/ 4968815 w 6590582"/>
              <a:gd name="connsiteY89" fmla="*/ 2018581 h 2794958"/>
              <a:gd name="connsiteX90" fmla="*/ 5080959 w 6590582"/>
              <a:gd name="connsiteY90" fmla="*/ 2009955 h 2794958"/>
              <a:gd name="connsiteX91" fmla="*/ 5339751 w 6590582"/>
              <a:gd name="connsiteY91" fmla="*/ 2009955 h 2794958"/>
              <a:gd name="connsiteX92" fmla="*/ 5624423 w 6590582"/>
              <a:gd name="connsiteY92" fmla="*/ 2001328 h 2794958"/>
              <a:gd name="connsiteX93" fmla="*/ 5814204 w 6590582"/>
              <a:gd name="connsiteY93" fmla="*/ 2009955 h 2794958"/>
              <a:gd name="connsiteX94" fmla="*/ 6029865 w 6590582"/>
              <a:gd name="connsiteY94" fmla="*/ 2001328 h 2794958"/>
              <a:gd name="connsiteX95" fmla="*/ 6038491 w 6590582"/>
              <a:gd name="connsiteY95" fmla="*/ 1733909 h 2794958"/>
              <a:gd name="connsiteX96" fmla="*/ 6038491 w 6590582"/>
              <a:gd name="connsiteY96" fmla="*/ 1397479 h 2794958"/>
              <a:gd name="connsiteX97" fmla="*/ 6055744 w 6590582"/>
              <a:gd name="connsiteY97" fmla="*/ 1224951 h 2794958"/>
              <a:gd name="connsiteX98" fmla="*/ 6064370 w 6590582"/>
              <a:gd name="connsiteY98" fmla="*/ 1086928 h 2794958"/>
              <a:gd name="connsiteX99" fmla="*/ 6072997 w 6590582"/>
              <a:gd name="connsiteY99" fmla="*/ 948906 h 2794958"/>
              <a:gd name="connsiteX100" fmla="*/ 6107502 w 6590582"/>
              <a:gd name="connsiteY100" fmla="*/ 871268 h 2794958"/>
              <a:gd name="connsiteX101" fmla="*/ 6107502 w 6590582"/>
              <a:gd name="connsiteY101" fmla="*/ 871268 h 2794958"/>
              <a:gd name="connsiteX102" fmla="*/ 6107502 w 6590582"/>
              <a:gd name="connsiteY102" fmla="*/ 871268 h 2794958"/>
              <a:gd name="connsiteX103" fmla="*/ 6211019 w 6590582"/>
              <a:gd name="connsiteY103" fmla="*/ 897147 h 2794958"/>
              <a:gd name="connsiteX104" fmla="*/ 6245525 w 6590582"/>
              <a:gd name="connsiteY104" fmla="*/ 862641 h 2794958"/>
              <a:gd name="connsiteX105" fmla="*/ 6357668 w 6590582"/>
              <a:gd name="connsiteY105" fmla="*/ 836762 h 2794958"/>
              <a:gd name="connsiteX106" fmla="*/ 6581955 w 6590582"/>
              <a:gd name="connsiteY106" fmla="*/ 862641 h 2794958"/>
              <a:gd name="connsiteX107" fmla="*/ 6590582 w 6590582"/>
              <a:gd name="connsiteY107" fmla="*/ 862641 h 2794958"/>
              <a:gd name="connsiteX108" fmla="*/ 6581955 w 6590582"/>
              <a:gd name="connsiteY108" fmla="*/ 854015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935638"/>
              <a:gd name="connsiteY0" fmla="*/ 8626 h 2794958"/>
              <a:gd name="connsiteX1" fmla="*/ 189782 w 6935638"/>
              <a:gd name="connsiteY1" fmla="*/ 0 h 2794958"/>
              <a:gd name="connsiteX2" fmla="*/ 388189 w 6935638"/>
              <a:gd name="connsiteY2" fmla="*/ 17253 h 2794958"/>
              <a:gd name="connsiteX3" fmla="*/ 526212 w 6935638"/>
              <a:gd name="connsiteY3" fmla="*/ 34506 h 2794958"/>
              <a:gd name="connsiteX4" fmla="*/ 698740 w 6935638"/>
              <a:gd name="connsiteY4" fmla="*/ 34506 h 2794958"/>
              <a:gd name="connsiteX5" fmla="*/ 750499 w 6935638"/>
              <a:gd name="connsiteY5" fmla="*/ 17253 h 2794958"/>
              <a:gd name="connsiteX6" fmla="*/ 759125 w 6935638"/>
              <a:gd name="connsiteY6" fmla="*/ 465826 h 2794958"/>
              <a:gd name="connsiteX7" fmla="*/ 767751 w 6935638"/>
              <a:gd name="connsiteY7" fmla="*/ 655607 h 2794958"/>
              <a:gd name="connsiteX8" fmla="*/ 776378 w 6935638"/>
              <a:gd name="connsiteY8" fmla="*/ 802256 h 2794958"/>
              <a:gd name="connsiteX9" fmla="*/ 785004 w 6935638"/>
              <a:gd name="connsiteY9" fmla="*/ 655607 h 2794958"/>
              <a:gd name="connsiteX10" fmla="*/ 802257 w 6935638"/>
              <a:gd name="connsiteY10" fmla="*/ 750498 h 2794958"/>
              <a:gd name="connsiteX11" fmla="*/ 819510 w 6935638"/>
              <a:gd name="connsiteY11" fmla="*/ 508958 h 2794958"/>
              <a:gd name="connsiteX12" fmla="*/ 836763 w 6935638"/>
              <a:gd name="connsiteY12" fmla="*/ 414068 h 2794958"/>
              <a:gd name="connsiteX13" fmla="*/ 931653 w 6935638"/>
              <a:gd name="connsiteY13" fmla="*/ 448573 h 2794958"/>
              <a:gd name="connsiteX14" fmla="*/ 1009291 w 6935638"/>
              <a:gd name="connsiteY14" fmla="*/ 457200 h 2794958"/>
              <a:gd name="connsiteX15" fmla="*/ 1095555 w 6935638"/>
              <a:gd name="connsiteY15" fmla="*/ 474453 h 2794958"/>
              <a:gd name="connsiteX16" fmla="*/ 1207699 w 6935638"/>
              <a:gd name="connsiteY16" fmla="*/ 500332 h 2794958"/>
              <a:gd name="connsiteX17" fmla="*/ 1319842 w 6935638"/>
              <a:gd name="connsiteY17" fmla="*/ 465826 h 2794958"/>
              <a:gd name="connsiteX18" fmla="*/ 1483744 w 6935638"/>
              <a:gd name="connsiteY18" fmla="*/ 483079 h 2794958"/>
              <a:gd name="connsiteX19" fmla="*/ 1811548 w 6935638"/>
              <a:gd name="connsiteY19" fmla="*/ 448573 h 2794958"/>
              <a:gd name="connsiteX20" fmla="*/ 1958197 w 6935638"/>
              <a:gd name="connsiteY20" fmla="*/ 465826 h 2794958"/>
              <a:gd name="connsiteX21" fmla="*/ 2027208 w 6935638"/>
              <a:gd name="connsiteY21" fmla="*/ 439947 h 2794958"/>
              <a:gd name="connsiteX22" fmla="*/ 2191110 w 6935638"/>
              <a:gd name="connsiteY22" fmla="*/ 431321 h 2794958"/>
              <a:gd name="connsiteX23" fmla="*/ 2329132 w 6935638"/>
              <a:gd name="connsiteY23" fmla="*/ 457200 h 2794958"/>
              <a:gd name="connsiteX24" fmla="*/ 2838091 w 6935638"/>
              <a:gd name="connsiteY24" fmla="*/ 396815 h 2794958"/>
              <a:gd name="connsiteX25" fmla="*/ 2950234 w 6935638"/>
              <a:gd name="connsiteY25" fmla="*/ 414068 h 2794958"/>
              <a:gd name="connsiteX26" fmla="*/ 3062378 w 6935638"/>
              <a:gd name="connsiteY26" fmla="*/ 431321 h 2794958"/>
              <a:gd name="connsiteX27" fmla="*/ 3114136 w 6935638"/>
              <a:gd name="connsiteY27" fmla="*/ 448573 h 2794958"/>
              <a:gd name="connsiteX28" fmla="*/ 3269412 w 6935638"/>
              <a:gd name="connsiteY28" fmla="*/ 431321 h 2794958"/>
              <a:gd name="connsiteX29" fmla="*/ 3278038 w 6935638"/>
              <a:gd name="connsiteY29" fmla="*/ 655607 h 2794958"/>
              <a:gd name="connsiteX30" fmla="*/ 3278038 w 6935638"/>
              <a:gd name="connsiteY30" fmla="*/ 897147 h 2794958"/>
              <a:gd name="connsiteX31" fmla="*/ 3286665 w 6935638"/>
              <a:gd name="connsiteY31" fmla="*/ 1224951 h 2794958"/>
              <a:gd name="connsiteX32" fmla="*/ 3295291 w 6935638"/>
              <a:gd name="connsiteY32" fmla="*/ 1535502 h 2794958"/>
              <a:gd name="connsiteX33" fmla="*/ 3303917 w 6935638"/>
              <a:gd name="connsiteY33" fmla="*/ 1794294 h 2794958"/>
              <a:gd name="connsiteX34" fmla="*/ 3312544 w 6935638"/>
              <a:gd name="connsiteY34" fmla="*/ 2009955 h 2794958"/>
              <a:gd name="connsiteX35" fmla="*/ 3321170 w 6935638"/>
              <a:gd name="connsiteY35" fmla="*/ 1906438 h 2794958"/>
              <a:gd name="connsiteX36" fmla="*/ 3329797 w 6935638"/>
              <a:gd name="connsiteY36" fmla="*/ 2061713 h 2794958"/>
              <a:gd name="connsiteX37" fmla="*/ 3347049 w 6935638"/>
              <a:gd name="connsiteY37" fmla="*/ 1958196 h 2794958"/>
              <a:gd name="connsiteX38" fmla="*/ 3355676 w 6935638"/>
              <a:gd name="connsiteY38" fmla="*/ 2044460 h 2794958"/>
              <a:gd name="connsiteX39" fmla="*/ 3372929 w 6935638"/>
              <a:gd name="connsiteY39" fmla="*/ 2009955 h 2794958"/>
              <a:gd name="connsiteX40" fmla="*/ 3398808 w 6935638"/>
              <a:gd name="connsiteY40" fmla="*/ 2053087 h 2794958"/>
              <a:gd name="connsiteX41" fmla="*/ 3433314 w 6935638"/>
              <a:gd name="connsiteY41" fmla="*/ 2035834 h 2794958"/>
              <a:gd name="connsiteX42" fmla="*/ 3459193 w 6935638"/>
              <a:gd name="connsiteY42" fmla="*/ 2044460 h 2794958"/>
              <a:gd name="connsiteX43" fmla="*/ 3528204 w 6935638"/>
              <a:gd name="connsiteY43" fmla="*/ 2035834 h 2794958"/>
              <a:gd name="connsiteX44" fmla="*/ 3554083 w 6935638"/>
              <a:gd name="connsiteY44" fmla="*/ 2165230 h 2794958"/>
              <a:gd name="connsiteX45" fmla="*/ 3562710 w 6935638"/>
              <a:gd name="connsiteY45" fmla="*/ 2372264 h 2794958"/>
              <a:gd name="connsiteX46" fmla="*/ 3571336 w 6935638"/>
              <a:gd name="connsiteY46" fmla="*/ 2544792 h 2794958"/>
              <a:gd name="connsiteX47" fmla="*/ 3579963 w 6935638"/>
              <a:gd name="connsiteY47" fmla="*/ 2648309 h 2794958"/>
              <a:gd name="connsiteX48" fmla="*/ 3597215 w 6935638"/>
              <a:gd name="connsiteY48" fmla="*/ 2691441 h 2794958"/>
              <a:gd name="connsiteX49" fmla="*/ 3614468 w 6935638"/>
              <a:gd name="connsiteY49" fmla="*/ 2769079 h 2794958"/>
              <a:gd name="connsiteX50" fmla="*/ 3657600 w 6935638"/>
              <a:gd name="connsiteY50" fmla="*/ 2794958 h 2794958"/>
              <a:gd name="connsiteX51" fmla="*/ 3657600 w 6935638"/>
              <a:gd name="connsiteY51" fmla="*/ 2656936 h 2794958"/>
              <a:gd name="connsiteX52" fmla="*/ 3666227 w 6935638"/>
              <a:gd name="connsiteY52" fmla="*/ 2493034 h 2794958"/>
              <a:gd name="connsiteX53" fmla="*/ 3683480 w 6935638"/>
              <a:gd name="connsiteY53" fmla="*/ 2260121 h 2794958"/>
              <a:gd name="connsiteX54" fmla="*/ 3683480 w 6935638"/>
              <a:gd name="connsiteY54" fmla="*/ 1958196 h 2794958"/>
              <a:gd name="connsiteX55" fmla="*/ 3700732 w 6935638"/>
              <a:gd name="connsiteY55" fmla="*/ 1777041 h 2794958"/>
              <a:gd name="connsiteX56" fmla="*/ 3726612 w 6935638"/>
              <a:gd name="connsiteY56" fmla="*/ 1664898 h 2794958"/>
              <a:gd name="connsiteX57" fmla="*/ 3726612 w 6935638"/>
              <a:gd name="connsiteY57" fmla="*/ 1708030 h 2794958"/>
              <a:gd name="connsiteX58" fmla="*/ 3761117 w 6935638"/>
              <a:gd name="connsiteY58" fmla="*/ 1647645 h 2794958"/>
              <a:gd name="connsiteX59" fmla="*/ 3778370 w 6935638"/>
              <a:gd name="connsiteY59" fmla="*/ 1690777 h 2794958"/>
              <a:gd name="connsiteX60" fmla="*/ 3795623 w 6935638"/>
              <a:gd name="connsiteY60" fmla="*/ 1647645 h 2794958"/>
              <a:gd name="connsiteX61" fmla="*/ 3830129 w 6935638"/>
              <a:gd name="connsiteY61" fmla="*/ 1690777 h 2794958"/>
              <a:gd name="connsiteX62" fmla="*/ 3881887 w 6935638"/>
              <a:gd name="connsiteY62" fmla="*/ 1656272 h 2794958"/>
              <a:gd name="connsiteX63" fmla="*/ 4002657 w 6935638"/>
              <a:gd name="connsiteY63" fmla="*/ 1664898 h 2794958"/>
              <a:gd name="connsiteX64" fmla="*/ 4114800 w 6935638"/>
              <a:gd name="connsiteY64" fmla="*/ 1690777 h 2794958"/>
              <a:gd name="connsiteX65" fmla="*/ 4192438 w 6935638"/>
              <a:gd name="connsiteY65" fmla="*/ 1664898 h 2794958"/>
              <a:gd name="connsiteX66" fmla="*/ 4287329 w 6935638"/>
              <a:gd name="connsiteY66" fmla="*/ 1664898 h 2794958"/>
              <a:gd name="connsiteX67" fmla="*/ 4382219 w 6935638"/>
              <a:gd name="connsiteY67" fmla="*/ 1639019 h 2794958"/>
              <a:gd name="connsiteX68" fmla="*/ 4425351 w 6935638"/>
              <a:gd name="connsiteY68" fmla="*/ 1656272 h 2794958"/>
              <a:gd name="connsiteX69" fmla="*/ 4494363 w 6935638"/>
              <a:gd name="connsiteY69" fmla="*/ 1664898 h 2794958"/>
              <a:gd name="connsiteX70" fmla="*/ 4494363 w 6935638"/>
              <a:gd name="connsiteY70" fmla="*/ 1302589 h 2794958"/>
              <a:gd name="connsiteX71" fmla="*/ 4511615 w 6935638"/>
              <a:gd name="connsiteY71" fmla="*/ 1043796 h 2794958"/>
              <a:gd name="connsiteX72" fmla="*/ 4537495 w 6935638"/>
              <a:gd name="connsiteY72" fmla="*/ 923026 h 2794958"/>
              <a:gd name="connsiteX73" fmla="*/ 4563374 w 6935638"/>
              <a:gd name="connsiteY73" fmla="*/ 888521 h 2794958"/>
              <a:gd name="connsiteX74" fmla="*/ 4580627 w 6935638"/>
              <a:gd name="connsiteY74" fmla="*/ 914400 h 2794958"/>
              <a:gd name="connsiteX75" fmla="*/ 4606506 w 6935638"/>
              <a:gd name="connsiteY75" fmla="*/ 879894 h 2794958"/>
              <a:gd name="connsiteX76" fmla="*/ 4632385 w 6935638"/>
              <a:gd name="connsiteY76" fmla="*/ 923026 h 2794958"/>
              <a:gd name="connsiteX77" fmla="*/ 4649638 w 6935638"/>
              <a:gd name="connsiteY77" fmla="*/ 888521 h 2794958"/>
              <a:gd name="connsiteX78" fmla="*/ 4727276 w 6935638"/>
              <a:gd name="connsiteY78" fmla="*/ 905773 h 2794958"/>
              <a:gd name="connsiteX79" fmla="*/ 4779034 w 6935638"/>
              <a:gd name="connsiteY79" fmla="*/ 879894 h 2794958"/>
              <a:gd name="connsiteX80" fmla="*/ 4822166 w 6935638"/>
              <a:gd name="connsiteY80" fmla="*/ 905773 h 2794958"/>
              <a:gd name="connsiteX81" fmla="*/ 4856672 w 6935638"/>
              <a:gd name="connsiteY81" fmla="*/ 923026 h 2794958"/>
              <a:gd name="connsiteX82" fmla="*/ 4848046 w 6935638"/>
              <a:gd name="connsiteY82" fmla="*/ 1380226 h 2794958"/>
              <a:gd name="connsiteX83" fmla="*/ 4865299 w 6935638"/>
              <a:gd name="connsiteY83" fmla="*/ 1578634 h 2794958"/>
              <a:gd name="connsiteX84" fmla="*/ 4865299 w 6935638"/>
              <a:gd name="connsiteY84" fmla="*/ 1777041 h 2794958"/>
              <a:gd name="connsiteX85" fmla="*/ 4873925 w 6935638"/>
              <a:gd name="connsiteY85" fmla="*/ 1863306 h 2794958"/>
              <a:gd name="connsiteX86" fmla="*/ 4891178 w 6935638"/>
              <a:gd name="connsiteY86" fmla="*/ 1949570 h 2794958"/>
              <a:gd name="connsiteX87" fmla="*/ 4908431 w 6935638"/>
              <a:gd name="connsiteY87" fmla="*/ 1992702 h 2794958"/>
              <a:gd name="connsiteX88" fmla="*/ 4925683 w 6935638"/>
              <a:gd name="connsiteY88" fmla="*/ 2001328 h 2794958"/>
              <a:gd name="connsiteX89" fmla="*/ 4968815 w 6935638"/>
              <a:gd name="connsiteY89" fmla="*/ 2018581 h 2794958"/>
              <a:gd name="connsiteX90" fmla="*/ 5080959 w 6935638"/>
              <a:gd name="connsiteY90" fmla="*/ 2009955 h 2794958"/>
              <a:gd name="connsiteX91" fmla="*/ 5339751 w 6935638"/>
              <a:gd name="connsiteY91" fmla="*/ 2009955 h 2794958"/>
              <a:gd name="connsiteX92" fmla="*/ 5624423 w 6935638"/>
              <a:gd name="connsiteY92" fmla="*/ 2001328 h 2794958"/>
              <a:gd name="connsiteX93" fmla="*/ 5814204 w 6935638"/>
              <a:gd name="connsiteY93" fmla="*/ 2009955 h 2794958"/>
              <a:gd name="connsiteX94" fmla="*/ 6029865 w 6935638"/>
              <a:gd name="connsiteY94" fmla="*/ 2001328 h 2794958"/>
              <a:gd name="connsiteX95" fmla="*/ 6038491 w 6935638"/>
              <a:gd name="connsiteY95" fmla="*/ 1733909 h 2794958"/>
              <a:gd name="connsiteX96" fmla="*/ 6038491 w 6935638"/>
              <a:gd name="connsiteY96" fmla="*/ 1397479 h 2794958"/>
              <a:gd name="connsiteX97" fmla="*/ 6055744 w 6935638"/>
              <a:gd name="connsiteY97" fmla="*/ 1224951 h 2794958"/>
              <a:gd name="connsiteX98" fmla="*/ 6064370 w 6935638"/>
              <a:gd name="connsiteY98" fmla="*/ 1086928 h 2794958"/>
              <a:gd name="connsiteX99" fmla="*/ 6072997 w 6935638"/>
              <a:gd name="connsiteY99" fmla="*/ 948906 h 2794958"/>
              <a:gd name="connsiteX100" fmla="*/ 6107502 w 6935638"/>
              <a:gd name="connsiteY100" fmla="*/ 871268 h 2794958"/>
              <a:gd name="connsiteX101" fmla="*/ 6107502 w 6935638"/>
              <a:gd name="connsiteY101" fmla="*/ 871268 h 2794958"/>
              <a:gd name="connsiteX102" fmla="*/ 6107502 w 6935638"/>
              <a:gd name="connsiteY102" fmla="*/ 871268 h 2794958"/>
              <a:gd name="connsiteX103" fmla="*/ 6211019 w 6935638"/>
              <a:gd name="connsiteY103" fmla="*/ 897147 h 2794958"/>
              <a:gd name="connsiteX104" fmla="*/ 6245525 w 6935638"/>
              <a:gd name="connsiteY104" fmla="*/ 862641 h 2794958"/>
              <a:gd name="connsiteX105" fmla="*/ 6357668 w 6935638"/>
              <a:gd name="connsiteY105" fmla="*/ 836762 h 2794958"/>
              <a:gd name="connsiteX106" fmla="*/ 6581955 w 6935638"/>
              <a:gd name="connsiteY106" fmla="*/ 862641 h 2794958"/>
              <a:gd name="connsiteX107" fmla="*/ 6590582 w 6935638"/>
              <a:gd name="connsiteY107" fmla="*/ 862641 h 2794958"/>
              <a:gd name="connsiteX108" fmla="*/ 6935638 w 6935638"/>
              <a:gd name="connsiteY108" fmla="*/ 862642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6858000"/>
              <a:gd name="connsiteY0" fmla="*/ 8626 h 2794958"/>
              <a:gd name="connsiteX1" fmla="*/ 189782 w 6858000"/>
              <a:gd name="connsiteY1" fmla="*/ 0 h 2794958"/>
              <a:gd name="connsiteX2" fmla="*/ 388189 w 6858000"/>
              <a:gd name="connsiteY2" fmla="*/ 17253 h 2794958"/>
              <a:gd name="connsiteX3" fmla="*/ 526212 w 6858000"/>
              <a:gd name="connsiteY3" fmla="*/ 34506 h 2794958"/>
              <a:gd name="connsiteX4" fmla="*/ 698740 w 6858000"/>
              <a:gd name="connsiteY4" fmla="*/ 34506 h 2794958"/>
              <a:gd name="connsiteX5" fmla="*/ 750499 w 6858000"/>
              <a:gd name="connsiteY5" fmla="*/ 17253 h 2794958"/>
              <a:gd name="connsiteX6" fmla="*/ 759125 w 6858000"/>
              <a:gd name="connsiteY6" fmla="*/ 465826 h 2794958"/>
              <a:gd name="connsiteX7" fmla="*/ 767751 w 6858000"/>
              <a:gd name="connsiteY7" fmla="*/ 655607 h 2794958"/>
              <a:gd name="connsiteX8" fmla="*/ 776378 w 6858000"/>
              <a:gd name="connsiteY8" fmla="*/ 802256 h 2794958"/>
              <a:gd name="connsiteX9" fmla="*/ 785004 w 6858000"/>
              <a:gd name="connsiteY9" fmla="*/ 655607 h 2794958"/>
              <a:gd name="connsiteX10" fmla="*/ 802257 w 6858000"/>
              <a:gd name="connsiteY10" fmla="*/ 750498 h 2794958"/>
              <a:gd name="connsiteX11" fmla="*/ 819510 w 6858000"/>
              <a:gd name="connsiteY11" fmla="*/ 508958 h 2794958"/>
              <a:gd name="connsiteX12" fmla="*/ 836763 w 6858000"/>
              <a:gd name="connsiteY12" fmla="*/ 414068 h 2794958"/>
              <a:gd name="connsiteX13" fmla="*/ 931653 w 6858000"/>
              <a:gd name="connsiteY13" fmla="*/ 448573 h 2794958"/>
              <a:gd name="connsiteX14" fmla="*/ 1009291 w 6858000"/>
              <a:gd name="connsiteY14" fmla="*/ 457200 h 2794958"/>
              <a:gd name="connsiteX15" fmla="*/ 1095555 w 6858000"/>
              <a:gd name="connsiteY15" fmla="*/ 474453 h 2794958"/>
              <a:gd name="connsiteX16" fmla="*/ 1207699 w 6858000"/>
              <a:gd name="connsiteY16" fmla="*/ 500332 h 2794958"/>
              <a:gd name="connsiteX17" fmla="*/ 1319842 w 6858000"/>
              <a:gd name="connsiteY17" fmla="*/ 465826 h 2794958"/>
              <a:gd name="connsiteX18" fmla="*/ 1483744 w 6858000"/>
              <a:gd name="connsiteY18" fmla="*/ 483079 h 2794958"/>
              <a:gd name="connsiteX19" fmla="*/ 1811548 w 6858000"/>
              <a:gd name="connsiteY19" fmla="*/ 448573 h 2794958"/>
              <a:gd name="connsiteX20" fmla="*/ 1958197 w 6858000"/>
              <a:gd name="connsiteY20" fmla="*/ 465826 h 2794958"/>
              <a:gd name="connsiteX21" fmla="*/ 2027208 w 6858000"/>
              <a:gd name="connsiteY21" fmla="*/ 439947 h 2794958"/>
              <a:gd name="connsiteX22" fmla="*/ 2191110 w 6858000"/>
              <a:gd name="connsiteY22" fmla="*/ 431321 h 2794958"/>
              <a:gd name="connsiteX23" fmla="*/ 2329132 w 6858000"/>
              <a:gd name="connsiteY23" fmla="*/ 457200 h 2794958"/>
              <a:gd name="connsiteX24" fmla="*/ 2838091 w 6858000"/>
              <a:gd name="connsiteY24" fmla="*/ 396815 h 2794958"/>
              <a:gd name="connsiteX25" fmla="*/ 2950234 w 6858000"/>
              <a:gd name="connsiteY25" fmla="*/ 414068 h 2794958"/>
              <a:gd name="connsiteX26" fmla="*/ 3062378 w 6858000"/>
              <a:gd name="connsiteY26" fmla="*/ 431321 h 2794958"/>
              <a:gd name="connsiteX27" fmla="*/ 3114136 w 6858000"/>
              <a:gd name="connsiteY27" fmla="*/ 448573 h 2794958"/>
              <a:gd name="connsiteX28" fmla="*/ 3269412 w 6858000"/>
              <a:gd name="connsiteY28" fmla="*/ 431321 h 2794958"/>
              <a:gd name="connsiteX29" fmla="*/ 3278038 w 6858000"/>
              <a:gd name="connsiteY29" fmla="*/ 655607 h 2794958"/>
              <a:gd name="connsiteX30" fmla="*/ 3278038 w 6858000"/>
              <a:gd name="connsiteY30" fmla="*/ 897147 h 2794958"/>
              <a:gd name="connsiteX31" fmla="*/ 3286665 w 6858000"/>
              <a:gd name="connsiteY31" fmla="*/ 1224951 h 2794958"/>
              <a:gd name="connsiteX32" fmla="*/ 3295291 w 6858000"/>
              <a:gd name="connsiteY32" fmla="*/ 1535502 h 2794958"/>
              <a:gd name="connsiteX33" fmla="*/ 3303917 w 6858000"/>
              <a:gd name="connsiteY33" fmla="*/ 1794294 h 2794958"/>
              <a:gd name="connsiteX34" fmla="*/ 3312544 w 6858000"/>
              <a:gd name="connsiteY34" fmla="*/ 2009955 h 2794958"/>
              <a:gd name="connsiteX35" fmla="*/ 3321170 w 6858000"/>
              <a:gd name="connsiteY35" fmla="*/ 1906438 h 2794958"/>
              <a:gd name="connsiteX36" fmla="*/ 3329797 w 6858000"/>
              <a:gd name="connsiteY36" fmla="*/ 2061713 h 2794958"/>
              <a:gd name="connsiteX37" fmla="*/ 3347049 w 6858000"/>
              <a:gd name="connsiteY37" fmla="*/ 1958196 h 2794958"/>
              <a:gd name="connsiteX38" fmla="*/ 3355676 w 6858000"/>
              <a:gd name="connsiteY38" fmla="*/ 2044460 h 2794958"/>
              <a:gd name="connsiteX39" fmla="*/ 3372929 w 6858000"/>
              <a:gd name="connsiteY39" fmla="*/ 2009955 h 2794958"/>
              <a:gd name="connsiteX40" fmla="*/ 3398808 w 6858000"/>
              <a:gd name="connsiteY40" fmla="*/ 2053087 h 2794958"/>
              <a:gd name="connsiteX41" fmla="*/ 3433314 w 6858000"/>
              <a:gd name="connsiteY41" fmla="*/ 2035834 h 2794958"/>
              <a:gd name="connsiteX42" fmla="*/ 3459193 w 6858000"/>
              <a:gd name="connsiteY42" fmla="*/ 2044460 h 2794958"/>
              <a:gd name="connsiteX43" fmla="*/ 3528204 w 6858000"/>
              <a:gd name="connsiteY43" fmla="*/ 2035834 h 2794958"/>
              <a:gd name="connsiteX44" fmla="*/ 3554083 w 6858000"/>
              <a:gd name="connsiteY44" fmla="*/ 2165230 h 2794958"/>
              <a:gd name="connsiteX45" fmla="*/ 3562710 w 6858000"/>
              <a:gd name="connsiteY45" fmla="*/ 2372264 h 2794958"/>
              <a:gd name="connsiteX46" fmla="*/ 3571336 w 6858000"/>
              <a:gd name="connsiteY46" fmla="*/ 2544792 h 2794958"/>
              <a:gd name="connsiteX47" fmla="*/ 3579963 w 6858000"/>
              <a:gd name="connsiteY47" fmla="*/ 2648309 h 2794958"/>
              <a:gd name="connsiteX48" fmla="*/ 3597215 w 6858000"/>
              <a:gd name="connsiteY48" fmla="*/ 2691441 h 2794958"/>
              <a:gd name="connsiteX49" fmla="*/ 3614468 w 6858000"/>
              <a:gd name="connsiteY49" fmla="*/ 2769079 h 2794958"/>
              <a:gd name="connsiteX50" fmla="*/ 3657600 w 6858000"/>
              <a:gd name="connsiteY50" fmla="*/ 2794958 h 2794958"/>
              <a:gd name="connsiteX51" fmla="*/ 3657600 w 6858000"/>
              <a:gd name="connsiteY51" fmla="*/ 2656936 h 2794958"/>
              <a:gd name="connsiteX52" fmla="*/ 3666227 w 6858000"/>
              <a:gd name="connsiteY52" fmla="*/ 2493034 h 2794958"/>
              <a:gd name="connsiteX53" fmla="*/ 3683480 w 6858000"/>
              <a:gd name="connsiteY53" fmla="*/ 2260121 h 2794958"/>
              <a:gd name="connsiteX54" fmla="*/ 3683480 w 6858000"/>
              <a:gd name="connsiteY54" fmla="*/ 1958196 h 2794958"/>
              <a:gd name="connsiteX55" fmla="*/ 3700732 w 6858000"/>
              <a:gd name="connsiteY55" fmla="*/ 1777041 h 2794958"/>
              <a:gd name="connsiteX56" fmla="*/ 3726612 w 6858000"/>
              <a:gd name="connsiteY56" fmla="*/ 1664898 h 2794958"/>
              <a:gd name="connsiteX57" fmla="*/ 3726612 w 6858000"/>
              <a:gd name="connsiteY57" fmla="*/ 1708030 h 2794958"/>
              <a:gd name="connsiteX58" fmla="*/ 3761117 w 6858000"/>
              <a:gd name="connsiteY58" fmla="*/ 1647645 h 2794958"/>
              <a:gd name="connsiteX59" fmla="*/ 3778370 w 6858000"/>
              <a:gd name="connsiteY59" fmla="*/ 1690777 h 2794958"/>
              <a:gd name="connsiteX60" fmla="*/ 3795623 w 6858000"/>
              <a:gd name="connsiteY60" fmla="*/ 1647645 h 2794958"/>
              <a:gd name="connsiteX61" fmla="*/ 3830129 w 6858000"/>
              <a:gd name="connsiteY61" fmla="*/ 1690777 h 2794958"/>
              <a:gd name="connsiteX62" fmla="*/ 3881887 w 6858000"/>
              <a:gd name="connsiteY62" fmla="*/ 1656272 h 2794958"/>
              <a:gd name="connsiteX63" fmla="*/ 4002657 w 6858000"/>
              <a:gd name="connsiteY63" fmla="*/ 1664898 h 2794958"/>
              <a:gd name="connsiteX64" fmla="*/ 4114800 w 6858000"/>
              <a:gd name="connsiteY64" fmla="*/ 1690777 h 2794958"/>
              <a:gd name="connsiteX65" fmla="*/ 4192438 w 6858000"/>
              <a:gd name="connsiteY65" fmla="*/ 1664898 h 2794958"/>
              <a:gd name="connsiteX66" fmla="*/ 4287329 w 6858000"/>
              <a:gd name="connsiteY66" fmla="*/ 1664898 h 2794958"/>
              <a:gd name="connsiteX67" fmla="*/ 4382219 w 6858000"/>
              <a:gd name="connsiteY67" fmla="*/ 1639019 h 2794958"/>
              <a:gd name="connsiteX68" fmla="*/ 4425351 w 6858000"/>
              <a:gd name="connsiteY68" fmla="*/ 1656272 h 2794958"/>
              <a:gd name="connsiteX69" fmla="*/ 4494363 w 6858000"/>
              <a:gd name="connsiteY69" fmla="*/ 1664898 h 2794958"/>
              <a:gd name="connsiteX70" fmla="*/ 4494363 w 6858000"/>
              <a:gd name="connsiteY70" fmla="*/ 1302589 h 2794958"/>
              <a:gd name="connsiteX71" fmla="*/ 4511615 w 6858000"/>
              <a:gd name="connsiteY71" fmla="*/ 1043796 h 2794958"/>
              <a:gd name="connsiteX72" fmla="*/ 4537495 w 6858000"/>
              <a:gd name="connsiteY72" fmla="*/ 923026 h 2794958"/>
              <a:gd name="connsiteX73" fmla="*/ 4563374 w 6858000"/>
              <a:gd name="connsiteY73" fmla="*/ 888521 h 2794958"/>
              <a:gd name="connsiteX74" fmla="*/ 4580627 w 6858000"/>
              <a:gd name="connsiteY74" fmla="*/ 914400 h 2794958"/>
              <a:gd name="connsiteX75" fmla="*/ 4606506 w 6858000"/>
              <a:gd name="connsiteY75" fmla="*/ 879894 h 2794958"/>
              <a:gd name="connsiteX76" fmla="*/ 4632385 w 6858000"/>
              <a:gd name="connsiteY76" fmla="*/ 923026 h 2794958"/>
              <a:gd name="connsiteX77" fmla="*/ 4649638 w 6858000"/>
              <a:gd name="connsiteY77" fmla="*/ 888521 h 2794958"/>
              <a:gd name="connsiteX78" fmla="*/ 4727276 w 6858000"/>
              <a:gd name="connsiteY78" fmla="*/ 905773 h 2794958"/>
              <a:gd name="connsiteX79" fmla="*/ 4779034 w 6858000"/>
              <a:gd name="connsiteY79" fmla="*/ 879894 h 2794958"/>
              <a:gd name="connsiteX80" fmla="*/ 4822166 w 6858000"/>
              <a:gd name="connsiteY80" fmla="*/ 905773 h 2794958"/>
              <a:gd name="connsiteX81" fmla="*/ 4856672 w 6858000"/>
              <a:gd name="connsiteY81" fmla="*/ 923026 h 2794958"/>
              <a:gd name="connsiteX82" fmla="*/ 4848046 w 6858000"/>
              <a:gd name="connsiteY82" fmla="*/ 1380226 h 2794958"/>
              <a:gd name="connsiteX83" fmla="*/ 4865299 w 6858000"/>
              <a:gd name="connsiteY83" fmla="*/ 1578634 h 2794958"/>
              <a:gd name="connsiteX84" fmla="*/ 4865299 w 6858000"/>
              <a:gd name="connsiteY84" fmla="*/ 1777041 h 2794958"/>
              <a:gd name="connsiteX85" fmla="*/ 4873925 w 6858000"/>
              <a:gd name="connsiteY85" fmla="*/ 1863306 h 2794958"/>
              <a:gd name="connsiteX86" fmla="*/ 4891178 w 6858000"/>
              <a:gd name="connsiteY86" fmla="*/ 1949570 h 2794958"/>
              <a:gd name="connsiteX87" fmla="*/ 4908431 w 6858000"/>
              <a:gd name="connsiteY87" fmla="*/ 1992702 h 2794958"/>
              <a:gd name="connsiteX88" fmla="*/ 4925683 w 6858000"/>
              <a:gd name="connsiteY88" fmla="*/ 2001328 h 2794958"/>
              <a:gd name="connsiteX89" fmla="*/ 4968815 w 6858000"/>
              <a:gd name="connsiteY89" fmla="*/ 2018581 h 2794958"/>
              <a:gd name="connsiteX90" fmla="*/ 5080959 w 6858000"/>
              <a:gd name="connsiteY90" fmla="*/ 2009955 h 2794958"/>
              <a:gd name="connsiteX91" fmla="*/ 5339751 w 6858000"/>
              <a:gd name="connsiteY91" fmla="*/ 2009955 h 2794958"/>
              <a:gd name="connsiteX92" fmla="*/ 5624423 w 6858000"/>
              <a:gd name="connsiteY92" fmla="*/ 2001328 h 2794958"/>
              <a:gd name="connsiteX93" fmla="*/ 5814204 w 6858000"/>
              <a:gd name="connsiteY93" fmla="*/ 2009955 h 2794958"/>
              <a:gd name="connsiteX94" fmla="*/ 6029865 w 6858000"/>
              <a:gd name="connsiteY94" fmla="*/ 2001328 h 2794958"/>
              <a:gd name="connsiteX95" fmla="*/ 6038491 w 6858000"/>
              <a:gd name="connsiteY95" fmla="*/ 1733909 h 2794958"/>
              <a:gd name="connsiteX96" fmla="*/ 6038491 w 6858000"/>
              <a:gd name="connsiteY96" fmla="*/ 1397479 h 2794958"/>
              <a:gd name="connsiteX97" fmla="*/ 6055744 w 6858000"/>
              <a:gd name="connsiteY97" fmla="*/ 1224951 h 2794958"/>
              <a:gd name="connsiteX98" fmla="*/ 6064370 w 6858000"/>
              <a:gd name="connsiteY98" fmla="*/ 1086928 h 2794958"/>
              <a:gd name="connsiteX99" fmla="*/ 6072997 w 6858000"/>
              <a:gd name="connsiteY99" fmla="*/ 948906 h 2794958"/>
              <a:gd name="connsiteX100" fmla="*/ 6107502 w 6858000"/>
              <a:gd name="connsiteY100" fmla="*/ 871268 h 2794958"/>
              <a:gd name="connsiteX101" fmla="*/ 6107502 w 6858000"/>
              <a:gd name="connsiteY101" fmla="*/ 871268 h 2794958"/>
              <a:gd name="connsiteX102" fmla="*/ 6107502 w 6858000"/>
              <a:gd name="connsiteY102" fmla="*/ 871268 h 2794958"/>
              <a:gd name="connsiteX103" fmla="*/ 6211019 w 6858000"/>
              <a:gd name="connsiteY103" fmla="*/ 897147 h 2794958"/>
              <a:gd name="connsiteX104" fmla="*/ 6245525 w 6858000"/>
              <a:gd name="connsiteY104" fmla="*/ 862641 h 2794958"/>
              <a:gd name="connsiteX105" fmla="*/ 6357668 w 6858000"/>
              <a:gd name="connsiteY105" fmla="*/ 836762 h 2794958"/>
              <a:gd name="connsiteX106" fmla="*/ 6581955 w 6858000"/>
              <a:gd name="connsiteY106" fmla="*/ 862641 h 2794958"/>
              <a:gd name="connsiteX107" fmla="*/ 6590582 w 6858000"/>
              <a:gd name="connsiteY107" fmla="*/ 862641 h 2794958"/>
              <a:gd name="connsiteX108" fmla="*/ 6858000 w 6858000"/>
              <a:gd name="connsiteY108" fmla="*/ 871268 h 2794958"/>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8471140 w 8471140"/>
              <a:gd name="connsiteY108"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901797 w 8471140"/>
              <a:gd name="connsiteY108" fmla="*/ 276044 h 2812210"/>
              <a:gd name="connsiteX109" fmla="*/ 8471140 w 8471140"/>
              <a:gd name="connsiteY109"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703389 w 8471140"/>
              <a:gd name="connsiteY108" fmla="*/ 370935 h 2812210"/>
              <a:gd name="connsiteX109" fmla="*/ 7901797 w 8471140"/>
              <a:gd name="connsiteY109" fmla="*/ 276044 h 2812210"/>
              <a:gd name="connsiteX110" fmla="*/ 8471140 w 8471140"/>
              <a:gd name="connsiteY110"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453223 w 8471140"/>
              <a:gd name="connsiteY108" fmla="*/ 491705 h 2812210"/>
              <a:gd name="connsiteX109" fmla="*/ 7703389 w 8471140"/>
              <a:gd name="connsiteY109" fmla="*/ 370935 h 2812210"/>
              <a:gd name="connsiteX110" fmla="*/ 7901797 w 8471140"/>
              <a:gd name="connsiteY110" fmla="*/ 276044 h 2812210"/>
              <a:gd name="connsiteX111" fmla="*/ 8471140 w 8471140"/>
              <a:gd name="connsiteY111"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341080 w 8471140"/>
              <a:gd name="connsiteY108" fmla="*/ 534837 h 2812210"/>
              <a:gd name="connsiteX109" fmla="*/ 7453223 w 8471140"/>
              <a:gd name="connsiteY109" fmla="*/ 491705 h 2812210"/>
              <a:gd name="connsiteX110" fmla="*/ 7703389 w 8471140"/>
              <a:gd name="connsiteY110" fmla="*/ 370935 h 2812210"/>
              <a:gd name="connsiteX111" fmla="*/ 7901797 w 8471140"/>
              <a:gd name="connsiteY111" fmla="*/ 276044 h 2812210"/>
              <a:gd name="connsiteX112" fmla="*/ 8471140 w 8471140"/>
              <a:gd name="connsiteY112"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159925 w 8471140"/>
              <a:gd name="connsiteY108" fmla="*/ 612474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6987397 w 8471140"/>
              <a:gd name="connsiteY108" fmla="*/ 879893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341080 w 8471140"/>
              <a:gd name="connsiteY109" fmla="*/ 534837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97948 w 8471140"/>
              <a:gd name="connsiteY109" fmla="*/ 621101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090914 w 8471140"/>
              <a:gd name="connsiteY109" fmla="*/ 39681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453223 w 8471140"/>
              <a:gd name="connsiteY110" fmla="*/ 491705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25878 h 2812210"/>
              <a:gd name="connsiteX1" fmla="*/ 189782 w 8471140"/>
              <a:gd name="connsiteY1" fmla="*/ 17252 h 2812210"/>
              <a:gd name="connsiteX2" fmla="*/ 388189 w 8471140"/>
              <a:gd name="connsiteY2" fmla="*/ 34505 h 2812210"/>
              <a:gd name="connsiteX3" fmla="*/ 526212 w 8471140"/>
              <a:gd name="connsiteY3" fmla="*/ 51758 h 2812210"/>
              <a:gd name="connsiteX4" fmla="*/ 698740 w 8471140"/>
              <a:gd name="connsiteY4" fmla="*/ 51758 h 2812210"/>
              <a:gd name="connsiteX5" fmla="*/ 750499 w 8471140"/>
              <a:gd name="connsiteY5" fmla="*/ 34505 h 2812210"/>
              <a:gd name="connsiteX6" fmla="*/ 759125 w 8471140"/>
              <a:gd name="connsiteY6" fmla="*/ 483078 h 2812210"/>
              <a:gd name="connsiteX7" fmla="*/ 767751 w 8471140"/>
              <a:gd name="connsiteY7" fmla="*/ 672859 h 2812210"/>
              <a:gd name="connsiteX8" fmla="*/ 776378 w 8471140"/>
              <a:gd name="connsiteY8" fmla="*/ 819508 h 2812210"/>
              <a:gd name="connsiteX9" fmla="*/ 785004 w 8471140"/>
              <a:gd name="connsiteY9" fmla="*/ 672859 h 2812210"/>
              <a:gd name="connsiteX10" fmla="*/ 802257 w 8471140"/>
              <a:gd name="connsiteY10" fmla="*/ 767750 h 2812210"/>
              <a:gd name="connsiteX11" fmla="*/ 819510 w 8471140"/>
              <a:gd name="connsiteY11" fmla="*/ 526210 h 2812210"/>
              <a:gd name="connsiteX12" fmla="*/ 836763 w 8471140"/>
              <a:gd name="connsiteY12" fmla="*/ 431320 h 2812210"/>
              <a:gd name="connsiteX13" fmla="*/ 931653 w 8471140"/>
              <a:gd name="connsiteY13" fmla="*/ 465825 h 2812210"/>
              <a:gd name="connsiteX14" fmla="*/ 1009291 w 8471140"/>
              <a:gd name="connsiteY14" fmla="*/ 474452 h 2812210"/>
              <a:gd name="connsiteX15" fmla="*/ 1095555 w 8471140"/>
              <a:gd name="connsiteY15" fmla="*/ 491705 h 2812210"/>
              <a:gd name="connsiteX16" fmla="*/ 1207699 w 8471140"/>
              <a:gd name="connsiteY16" fmla="*/ 517584 h 2812210"/>
              <a:gd name="connsiteX17" fmla="*/ 1319842 w 8471140"/>
              <a:gd name="connsiteY17" fmla="*/ 483078 h 2812210"/>
              <a:gd name="connsiteX18" fmla="*/ 1483744 w 8471140"/>
              <a:gd name="connsiteY18" fmla="*/ 500331 h 2812210"/>
              <a:gd name="connsiteX19" fmla="*/ 1811548 w 8471140"/>
              <a:gd name="connsiteY19" fmla="*/ 465825 h 2812210"/>
              <a:gd name="connsiteX20" fmla="*/ 1958197 w 8471140"/>
              <a:gd name="connsiteY20" fmla="*/ 483078 h 2812210"/>
              <a:gd name="connsiteX21" fmla="*/ 2027208 w 8471140"/>
              <a:gd name="connsiteY21" fmla="*/ 457199 h 2812210"/>
              <a:gd name="connsiteX22" fmla="*/ 2191110 w 8471140"/>
              <a:gd name="connsiteY22" fmla="*/ 448573 h 2812210"/>
              <a:gd name="connsiteX23" fmla="*/ 2329132 w 8471140"/>
              <a:gd name="connsiteY23" fmla="*/ 474452 h 2812210"/>
              <a:gd name="connsiteX24" fmla="*/ 2838091 w 8471140"/>
              <a:gd name="connsiteY24" fmla="*/ 414067 h 2812210"/>
              <a:gd name="connsiteX25" fmla="*/ 2950234 w 8471140"/>
              <a:gd name="connsiteY25" fmla="*/ 431320 h 2812210"/>
              <a:gd name="connsiteX26" fmla="*/ 3062378 w 8471140"/>
              <a:gd name="connsiteY26" fmla="*/ 448573 h 2812210"/>
              <a:gd name="connsiteX27" fmla="*/ 3114136 w 8471140"/>
              <a:gd name="connsiteY27" fmla="*/ 465825 h 2812210"/>
              <a:gd name="connsiteX28" fmla="*/ 3269412 w 8471140"/>
              <a:gd name="connsiteY28" fmla="*/ 448573 h 2812210"/>
              <a:gd name="connsiteX29" fmla="*/ 3278038 w 8471140"/>
              <a:gd name="connsiteY29" fmla="*/ 672859 h 2812210"/>
              <a:gd name="connsiteX30" fmla="*/ 3278038 w 8471140"/>
              <a:gd name="connsiteY30" fmla="*/ 914399 h 2812210"/>
              <a:gd name="connsiteX31" fmla="*/ 3286665 w 8471140"/>
              <a:gd name="connsiteY31" fmla="*/ 1242203 h 2812210"/>
              <a:gd name="connsiteX32" fmla="*/ 3295291 w 8471140"/>
              <a:gd name="connsiteY32" fmla="*/ 1552754 h 2812210"/>
              <a:gd name="connsiteX33" fmla="*/ 3303917 w 8471140"/>
              <a:gd name="connsiteY33" fmla="*/ 1811546 h 2812210"/>
              <a:gd name="connsiteX34" fmla="*/ 3312544 w 8471140"/>
              <a:gd name="connsiteY34" fmla="*/ 2027207 h 2812210"/>
              <a:gd name="connsiteX35" fmla="*/ 3321170 w 8471140"/>
              <a:gd name="connsiteY35" fmla="*/ 1923690 h 2812210"/>
              <a:gd name="connsiteX36" fmla="*/ 3329797 w 8471140"/>
              <a:gd name="connsiteY36" fmla="*/ 2078965 h 2812210"/>
              <a:gd name="connsiteX37" fmla="*/ 3347049 w 8471140"/>
              <a:gd name="connsiteY37" fmla="*/ 1975448 h 2812210"/>
              <a:gd name="connsiteX38" fmla="*/ 3355676 w 8471140"/>
              <a:gd name="connsiteY38" fmla="*/ 2061712 h 2812210"/>
              <a:gd name="connsiteX39" fmla="*/ 3372929 w 8471140"/>
              <a:gd name="connsiteY39" fmla="*/ 2027207 h 2812210"/>
              <a:gd name="connsiteX40" fmla="*/ 3398808 w 8471140"/>
              <a:gd name="connsiteY40" fmla="*/ 2070339 h 2812210"/>
              <a:gd name="connsiteX41" fmla="*/ 3433314 w 8471140"/>
              <a:gd name="connsiteY41" fmla="*/ 2053086 h 2812210"/>
              <a:gd name="connsiteX42" fmla="*/ 3459193 w 8471140"/>
              <a:gd name="connsiteY42" fmla="*/ 2061712 h 2812210"/>
              <a:gd name="connsiteX43" fmla="*/ 3528204 w 8471140"/>
              <a:gd name="connsiteY43" fmla="*/ 2053086 h 2812210"/>
              <a:gd name="connsiteX44" fmla="*/ 3554083 w 8471140"/>
              <a:gd name="connsiteY44" fmla="*/ 2182482 h 2812210"/>
              <a:gd name="connsiteX45" fmla="*/ 3562710 w 8471140"/>
              <a:gd name="connsiteY45" fmla="*/ 2389516 h 2812210"/>
              <a:gd name="connsiteX46" fmla="*/ 3571336 w 8471140"/>
              <a:gd name="connsiteY46" fmla="*/ 2562044 h 2812210"/>
              <a:gd name="connsiteX47" fmla="*/ 3579963 w 8471140"/>
              <a:gd name="connsiteY47" fmla="*/ 2665561 h 2812210"/>
              <a:gd name="connsiteX48" fmla="*/ 3597215 w 8471140"/>
              <a:gd name="connsiteY48" fmla="*/ 2708693 h 2812210"/>
              <a:gd name="connsiteX49" fmla="*/ 3614468 w 8471140"/>
              <a:gd name="connsiteY49" fmla="*/ 2786331 h 2812210"/>
              <a:gd name="connsiteX50" fmla="*/ 3657600 w 8471140"/>
              <a:gd name="connsiteY50" fmla="*/ 2812210 h 2812210"/>
              <a:gd name="connsiteX51" fmla="*/ 3657600 w 8471140"/>
              <a:gd name="connsiteY51" fmla="*/ 2674188 h 2812210"/>
              <a:gd name="connsiteX52" fmla="*/ 3666227 w 8471140"/>
              <a:gd name="connsiteY52" fmla="*/ 2510286 h 2812210"/>
              <a:gd name="connsiteX53" fmla="*/ 3683480 w 8471140"/>
              <a:gd name="connsiteY53" fmla="*/ 2277373 h 2812210"/>
              <a:gd name="connsiteX54" fmla="*/ 3683480 w 8471140"/>
              <a:gd name="connsiteY54" fmla="*/ 1975448 h 2812210"/>
              <a:gd name="connsiteX55" fmla="*/ 3700732 w 8471140"/>
              <a:gd name="connsiteY55" fmla="*/ 1794293 h 2812210"/>
              <a:gd name="connsiteX56" fmla="*/ 3726612 w 8471140"/>
              <a:gd name="connsiteY56" fmla="*/ 1682150 h 2812210"/>
              <a:gd name="connsiteX57" fmla="*/ 3726612 w 8471140"/>
              <a:gd name="connsiteY57" fmla="*/ 1725282 h 2812210"/>
              <a:gd name="connsiteX58" fmla="*/ 3761117 w 8471140"/>
              <a:gd name="connsiteY58" fmla="*/ 1664897 h 2812210"/>
              <a:gd name="connsiteX59" fmla="*/ 3778370 w 8471140"/>
              <a:gd name="connsiteY59" fmla="*/ 1708029 h 2812210"/>
              <a:gd name="connsiteX60" fmla="*/ 3795623 w 8471140"/>
              <a:gd name="connsiteY60" fmla="*/ 1664897 h 2812210"/>
              <a:gd name="connsiteX61" fmla="*/ 3830129 w 8471140"/>
              <a:gd name="connsiteY61" fmla="*/ 1708029 h 2812210"/>
              <a:gd name="connsiteX62" fmla="*/ 3881887 w 8471140"/>
              <a:gd name="connsiteY62" fmla="*/ 1673524 h 2812210"/>
              <a:gd name="connsiteX63" fmla="*/ 4002657 w 8471140"/>
              <a:gd name="connsiteY63" fmla="*/ 1682150 h 2812210"/>
              <a:gd name="connsiteX64" fmla="*/ 4114800 w 8471140"/>
              <a:gd name="connsiteY64" fmla="*/ 1708029 h 2812210"/>
              <a:gd name="connsiteX65" fmla="*/ 4192438 w 8471140"/>
              <a:gd name="connsiteY65" fmla="*/ 1682150 h 2812210"/>
              <a:gd name="connsiteX66" fmla="*/ 4287329 w 8471140"/>
              <a:gd name="connsiteY66" fmla="*/ 1682150 h 2812210"/>
              <a:gd name="connsiteX67" fmla="*/ 4382219 w 8471140"/>
              <a:gd name="connsiteY67" fmla="*/ 1656271 h 2812210"/>
              <a:gd name="connsiteX68" fmla="*/ 4425351 w 8471140"/>
              <a:gd name="connsiteY68" fmla="*/ 1673524 h 2812210"/>
              <a:gd name="connsiteX69" fmla="*/ 4494363 w 8471140"/>
              <a:gd name="connsiteY69" fmla="*/ 1682150 h 2812210"/>
              <a:gd name="connsiteX70" fmla="*/ 4494363 w 8471140"/>
              <a:gd name="connsiteY70" fmla="*/ 1319841 h 2812210"/>
              <a:gd name="connsiteX71" fmla="*/ 4511615 w 8471140"/>
              <a:gd name="connsiteY71" fmla="*/ 1061048 h 2812210"/>
              <a:gd name="connsiteX72" fmla="*/ 4537495 w 8471140"/>
              <a:gd name="connsiteY72" fmla="*/ 940278 h 2812210"/>
              <a:gd name="connsiteX73" fmla="*/ 4563374 w 8471140"/>
              <a:gd name="connsiteY73" fmla="*/ 905773 h 2812210"/>
              <a:gd name="connsiteX74" fmla="*/ 4580627 w 8471140"/>
              <a:gd name="connsiteY74" fmla="*/ 931652 h 2812210"/>
              <a:gd name="connsiteX75" fmla="*/ 4606506 w 8471140"/>
              <a:gd name="connsiteY75" fmla="*/ 897146 h 2812210"/>
              <a:gd name="connsiteX76" fmla="*/ 4632385 w 8471140"/>
              <a:gd name="connsiteY76" fmla="*/ 940278 h 2812210"/>
              <a:gd name="connsiteX77" fmla="*/ 4649638 w 8471140"/>
              <a:gd name="connsiteY77" fmla="*/ 905773 h 2812210"/>
              <a:gd name="connsiteX78" fmla="*/ 4727276 w 8471140"/>
              <a:gd name="connsiteY78" fmla="*/ 923025 h 2812210"/>
              <a:gd name="connsiteX79" fmla="*/ 4779034 w 8471140"/>
              <a:gd name="connsiteY79" fmla="*/ 897146 h 2812210"/>
              <a:gd name="connsiteX80" fmla="*/ 4822166 w 8471140"/>
              <a:gd name="connsiteY80" fmla="*/ 923025 h 2812210"/>
              <a:gd name="connsiteX81" fmla="*/ 4856672 w 8471140"/>
              <a:gd name="connsiteY81" fmla="*/ 940278 h 2812210"/>
              <a:gd name="connsiteX82" fmla="*/ 4848046 w 8471140"/>
              <a:gd name="connsiteY82" fmla="*/ 1397478 h 2812210"/>
              <a:gd name="connsiteX83" fmla="*/ 4865299 w 8471140"/>
              <a:gd name="connsiteY83" fmla="*/ 1595886 h 2812210"/>
              <a:gd name="connsiteX84" fmla="*/ 4865299 w 8471140"/>
              <a:gd name="connsiteY84" fmla="*/ 1794293 h 2812210"/>
              <a:gd name="connsiteX85" fmla="*/ 4873925 w 8471140"/>
              <a:gd name="connsiteY85" fmla="*/ 1880558 h 2812210"/>
              <a:gd name="connsiteX86" fmla="*/ 4891178 w 8471140"/>
              <a:gd name="connsiteY86" fmla="*/ 1966822 h 2812210"/>
              <a:gd name="connsiteX87" fmla="*/ 4908431 w 8471140"/>
              <a:gd name="connsiteY87" fmla="*/ 2009954 h 2812210"/>
              <a:gd name="connsiteX88" fmla="*/ 4925683 w 8471140"/>
              <a:gd name="connsiteY88" fmla="*/ 2018580 h 2812210"/>
              <a:gd name="connsiteX89" fmla="*/ 4968815 w 8471140"/>
              <a:gd name="connsiteY89" fmla="*/ 2035833 h 2812210"/>
              <a:gd name="connsiteX90" fmla="*/ 5080959 w 8471140"/>
              <a:gd name="connsiteY90" fmla="*/ 2027207 h 2812210"/>
              <a:gd name="connsiteX91" fmla="*/ 5339751 w 8471140"/>
              <a:gd name="connsiteY91" fmla="*/ 2027207 h 2812210"/>
              <a:gd name="connsiteX92" fmla="*/ 5624423 w 8471140"/>
              <a:gd name="connsiteY92" fmla="*/ 2018580 h 2812210"/>
              <a:gd name="connsiteX93" fmla="*/ 5814204 w 8471140"/>
              <a:gd name="connsiteY93" fmla="*/ 2027207 h 2812210"/>
              <a:gd name="connsiteX94" fmla="*/ 6029865 w 8471140"/>
              <a:gd name="connsiteY94" fmla="*/ 2018580 h 2812210"/>
              <a:gd name="connsiteX95" fmla="*/ 6038491 w 8471140"/>
              <a:gd name="connsiteY95" fmla="*/ 1751161 h 2812210"/>
              <a:gd name="connsiteX96" fmla="*/ 6038491 w 8471140"/>
              <a:gd name="connsiteY96" fmla="*/ 1414731 h 2812210"/>
              <a:gd name="connsiteX97" fmla="*/ 6055744 w 8471140"/>
              <a:gd name="connsiteY97" fmla="*/ 1242203 h 2812210"/>
              <a:gd name="connsiteX98" fmla="*/ 6064370 w 8471140"/>
              <a:gd name="connsiteY98" fmla="*/ 1104180 h 2812210"/>
              <a:gd name="connsiteX99" fmla="*/ 6072997 w 8471140"/>
              <a:gd name="connsiteY99" fmla="*/ 966158 h 2812210"/>
              <a:gd name="connsiteX100" fmla="*/ 6107502 w 8471140"/>
              <a:gd name="connsiteY100" fmla="*/ 888520 h 2812210"/>
              <a:gd name="connsiteX101" fmla="*/ 6107502 w 8471140"/>
              <a:gd name="connsiteY101" fmla="*/ 888520 h 2812210"/>
              <a:gd name="connsiteX102" fmla="*/ 6107502 w 8471140"/>
              <a:gd name="connsiteY102" fmla="*/ 888520 h 2812210"/>
              <a:gd name="connsiteX103" fmla="*/ 6211019 w 8471140"/>
              <a:gd name="connsiteY103" fmla="*/ 914399 h 2812210"/>
              <a:gd name="connsiteX104" fmla="*/ 6245525 w 8471140"/>
              <a:gd name="connsiteY104" fmla="*/ 879893 h 2812210"/>
              <a:gd name="connsiteX105" fmla="*/ 6357668 w 8471140"/>
              <a:gd name="connsiteY105" fmla="*/ 854014 h 2812210"/>
              <a:gd name="connsiteX106" fmla="*/ 6581955 w 8471140"/>
              <a:gd name="connsiteY106" fmla="*/ 879893 h 2812210"/>
              <a:gd name="connsiteX107" fmla="*/ 6590582 w 8471140"/>
              <a:gd name="connsiteY107" fmla="*/ 879893 h 2812210"/>
              <a:gd name="connsiteX108" fmla="*/ 7039155 w 8471140"/>
              <a:gd name="connsiteY108" fmla="*/ 914399 h 2812210"/>
              <a:gd name="connsiteX109" fmla="*/ 7203058 w 8471140"/>
              <a:gd name="connsiteY109" fmla="*/ 491705 h 2812210"/>
              <a:gd name="connsiteX110" fmla="*/ 7185804 w 8471140"/>
              <a:gd name="connsiteY110" fmla="*/ 146648 h 2812210"/>
              <a:gd name="connsiteX111" fmla="*/ 7703389 w 8471140"/>
              <a:gd name="connsiteY111" fmla="*/ 370935 h 2812210"/>
              <a:gd name="connsiteX112" fmla="*/ 7901797 w 8471140"/>
              <a:gd name="connsiteY112" fmla="*/ 276044 h 2812210"/>
              <a:gd name="connsiteX113" fmla="*/ 8471140 w 8471140"/>
              <a:gd name="connsiteY113" fmla="*/ 0 h 2812210"/>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901797 w 8471140"/>
              <a:gd name="connsiteY112" fmla="*/ 87126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471140 w 8471140"/>
              <a:gd name="connsiteY11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8143336 w 8471140"/>
              <a:gd name="connsiteY113" fmla="*/ 543465 h 3407434"/>
              <a:gd name="connsiteX114" fmla="*/ 8471140 w 8471140"/>
              <a:gd name="connsiteY11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970808 w 8471140"/>
              <a:gd name="connsiteY113" fmla="*/ 526212 h 3407434"/>
              <a:gd name="connsiteX114" fmla="*/ 8143336 w 8471140"/>
              <a:gd name="connsiteY114" fmla="*/ 543465 h 3407434"/>
              <a:gd name="connsiteX115" fmla="*/ 8471140 w 8471140"/>
              <a:gd name="connsiteY11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686136 w 8471140"/>
              <a:gd name="connsiteY113" fmla="*/ 491706 h 3407434"/>
              <a:gd name="connsiteX114" fmla="*/ 7970808 w 8471140"/>
              <a:gd name="connsiteY114" fmla="*/ 526212 h 3407434"/>
              <a:gd name="connsiteX115" fmla="*/ 8143336 w 8471140"/>
              <a:gd name="connsiteY115" fmla="*/ 543465 h 3407434"/>
              <a:gd name="connsiteX116" fmla="*/ 8471140 w 8471140"/>
              <a:gd name="connsiteY11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487729 w 8471140"/>
              <a:gd name="connsiteY113" fmla="*/ 483080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686136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89322 w 8471140"/>
              <a:gd name="connsiteY113" fmla="*/ 923027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681487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970808 w 8471140"/>
              <a:gd name="connsiteY115" fmla="*/ 526212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8143336 w 8471140"/>
              <a:gd name="connsiteY116" fmla="*/ 543465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471140 w 8471140"/>
              <a:gd name="connsiteY117"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8039819 w 8471140"/>
              <a:gd name="connsiteY117" fmla="*/ 586597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8471140 w 8471140"/>
              <a:gd name="connsiteY118"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970808 w 8471140"/>
              <a:gd name="connsiteY118" fmla="*/ 664234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471140 w 8471140"/>
              <a:gd name="connsiteY119"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8005314 w 8471140"/>
              <a:gd name="connsiteY119" fmla="*/ 595223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471140 w 8471140"/>
              <a:gd name="connsiteY120"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8005314 w 8471140"/>
              <a:gd name="connsiteY120" fmla="*/ 638355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471140 w 8471140"/>
              <a:gd name="connsiteY121"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8048446 w 8471140"/>
              <a:gd name="connsiteY121" fmla="*/ 595223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471140 w 8471140"/>
              <a:gd name="connsiteY122"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8074325 w 8471140"/>
              <a:gd name="connsiteY122" fmla="*/ 621102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471140 w 8471140"/>
              <a:gd name="connsiteY123"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8074325 w 8471140"/>
              <a:gd name="connsiteY123" fmla="*/ 586597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471140 w 8471140"/>
              <a:gd name="connsiteY124"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8177842 w 8471140"/>
              <a:gd name="connsiteY124" fmla="*/ 612476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471140 w 8471140"/>
              <a:gd name="connsiteY125"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229600 w 8471140"/>
              <a:gd name="connsiteY125" fmla="*/ 586597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203058 w 8471140"/>
              <a:gd name="connsiteY109" fmla="*/ 1086929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46190 w 8471140"/>
              <a:gd name="connsiteY112" fmla="*/ 439948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 name="connsiteX0" fmla="*/ 0 w 8471140"/>
              <a:gd name="connsiteY0" fmla="*/ 621102 h 3407434"/>
              <a:gd name="connsiteX1" fmla="*/ 189782 w 8471140"/>
              <a:gd name="connsiteY1" fmla="*/ 612476 h 3407434"/>
              <a:gd name="connsiteX2" fmla="*/ 388189 w 8471140"/>
              <a:gd name="connsiteY2" fmla="*/ 629729 h 3407434"/>
              <a:gd name="connsiteX3" fmla="*/ 526212 w 8471140"/>
              <a:gd name="connsiteY3" fmla="*/ 646982 h 3407434"/>
              <a:gd name="connsiteX4" fmla="*/ 698740 w 8471140"/>
              <a:gd name="connsiteY4" fmla="*/ 646982 h 3407434"/>
              <a:gd name="connsiteX5" fmla="*/ 750499 w 8471140"/>
              <a:gd name="connsiteY5" fmla="*/ 629729 h 3407434"/>
              <a:gd name="connsiteX6" fmla="*/ 759125 w 8471140"/>
              <a:gd name="connsiteY6" fmla="*/ 1078302 h 3407434"/>
              <a:gd name="connsiteX7" fmla="*/ 767751 w 8471140"/>
              <a:gd name="connsiteY7" fmla="*/ 1268083 h 3407434"/>
              <a:gd name="connsiteX8" fmla="*/ 776378 w 8471140"/>
              <a:gd name="connsiteY8" fmla="*/ 1414732 h 3407434"/>
              <a:gd name="connsiteX9" fmla="*/ 785004 w 8471140"/>
              <a:gd name="connsiteY9" fmla="*/ 1268083 h 3407434"/>
              <a:gd name="connsiteX10" fmla="*/ 802257 w 8471140"/>
              <a:gd name="connsiteY10" fmla="*/ 1362974 h 3407434"/>
              <a:gd name="connsiteX11" fmla="*/ 819510 w 8471140"/>
              <a:gd name="connsiteY11" fmla="*/ 1121434 h 3407434"/>
              <a:gd name="connsiteX12" fmla="*/ 836763 w 8471140"/>
              <a:gd name="connsiteY12" fmla="*/ 1026544 h 3407434"/>
              <a:gd name="connsiteX13" fmla="*/ 931653 w 8471140"/>
              <a:gd name="connsiteY13" fmla="*/ 1061049 h 3407434"/>
              <a:gd name="connsiteX14" fmla="*/ 1009291 w 8471140"/>
              <a:gd name="connsiteY14" fmla="*/ 1069676 h 3407434"/>
              <a:gd name="connsiteX15" fmla="*/ 1095555 w 8471140"/>
              <a:gd name="connsiteY15" fmla="*/ 1086929 h 3407434"/>
              <a:gd name="connsiteX16" fmla="*/ 1207699 w 8471140"/>
              <a:gd name="connsiteY16" fmla="*/ 1112808 h 3407434"/>
              <a:gd name="connsiteX17" fmla="*/ 1319842 w 8471140"/>
              <a:gd name="connsiteY17" fmla="*/ 1078302 h 3407434"/>
              <a:gd name="connsiteX18" fmla="*/ 1483744 w 8471140"/>
              <a:gd name="connsiteY18" fmla="*/ 1095555 h 3407434"/>
              <a:gd name="connsiteX19" fmla="*/ 1811548 w 8471140"/>
              <a:gd name="connsiteY19" fmla="*/ 1061049 h 3407434"/>
              <a:gd name="connsiteX20" fmla="*/ 1958197 w 8471140"/>
              <a:gd name="connsiteY20" fmla="*/ 1078302 h 3407434"/>
              <a:gd name="connsiteX21" fmla="*/ 2027208 w 8471140"/>
              <a:gd name="connsiteY21" fmla="*/ 1052423 h 3407434"/>
              <a:gd name="connsiteX22" fmla="*/ 2191110 w 8471140"/>
              <a:gd name="connsiteY22" fmla="*/ 1043797 h 3407434"/>
              <a:gd name="connsiteX23" fmla="*/ 2329132 w 8471140"/>
              <a:gd name="connsiteY23" fmla="*/ 1069676 h 3407434"/>
              <a:gd name="connsiteX24" fmla="*/ 2838091 w 8471140"/>
              <a:gd name="connsiteY24" fmla="*/ 1009291 h 3407434"/>
              <a:gd name="connsiteX25" fmla="*/ 2950234 w 8471140"/>
              <a:gd name="connsiteY25" fmla="*/ 1026544 h 3407434"/>
              <a:gd name="connsiteX26" fmla="*/ 3062378 w 8471140"/>
              <a:gd name="connsiteY26" fmla="*/ 1043797 h 3407434"/>
              <a:gd name="connsiteX27" fmla="*/ 3114136 w 8471140"/>
              <a:gd name="connsiteY27" fmla="*/ 1061049 h 3407434"/>
              <a:gd name="connsiteX28" fmla="*/ 3269412 w 8471140"/>
              <a:gd name="connsiteY28" fmla="*/ 1043797 h 3407434"/>
              <a:gd name="connsiteX29" fmla="*/ 3278038 w 8471140"/>
              <a:gd name="connsiteY29" fmla="*/ 1268083 h 3407434"/>
              <a:gd name="connsiteX30" fmla="*/ 3278038 w 8471140"/>
              <a:gd name="connsiteY30" fmla="*/ 1509623 h 3407434"/>
              <a:gd name="connsiteX31" fmla="*/ 3286665 w 8471140"/>
              <a:gd name="connsiteY31" fmla="*/ 1837427 h 3407434"/>
              <a:gd name="connsiteX32" fmla="*/ 3295291 w 8471140"/>
              <a:gd name="connsiteY32" fmla="*/ 2147978 h 3407434"/>
              <a:gd name="connsiteX33" fmla="*/ 3303917 w 8471140"/>
              <a:gd name="connsiteY33" fmla="*/ 2406770 h 3407434"/>
              <a:gd name="connsiteX34" fmla="*/ 3312544 w 8471140"/>
              <a:gd name="connsiteY34" fmla="*/ 2622431 h 3407434"/>
              <a:gd name="connsiteX35" fmla="*/ 3321170 w 8471140"/>
              <a:gd name="connsiteY35" fmla="*/ 2518914 h 3407434"/>
              <a:gd name="connsiteX36" fmla="*/ 3329797 w 8471140"/>
              <a:gd name="connsiteY36" fmla="*/ 2674189 h 3407434"/>
              <a:gd name="connsiteX37" fmla="*/ 3347049 w 8471140"/>
              <a:gd name="connsiteY37" fmla="*/ 2570672 h 3407434"/>
              <a:gd name="connsiteX38" fmla="*/ 3355676 w 8471140"/>
              <a:gd name="connsiteY38" fmla="*/ 2656936 h 3407434"/>
              <a:gd name="connsiteX39" fmla="*/ 3372929 w 8471140"/>
              <a:gd name="connsiteY39" fmla="*/ 2622431 h 3407434"/>
              <a:gd name="connsiteX40" fmla="*/ 3398808 w 8471140"/>
              <a:gd name="connsiteY40" fmla="*/ 2665563 h 3407434"/>
              <a:gd name="connsiteX41" fmla="*/ 3433314 w 8471140"/>
              <a:gd name="connsiteY41" fmla="*/ 2648310 h 3407434"/>
              <a:gd name="connsiteX42" fmla="*/ 3459193 w 8471140"/>
              <a:gd name="connsiteY42" fmla="*/ 2656936 h 3407434"/>
              <a:gd name="connsiteX43" fmla="*/ 3528204 w 8471140"/>
              <a:gd name="connsiteY43" fmla="*/ 2648310 h 3407434"/>
              <a:gd name="connsiteX44" fmla="*/ 3554083 w 8471140"/>
              <a:gd name="connsiteY44" fmla="*/ 2777706 h 3407434"/>
              <a:gd name="connsiteX45" fmla="*/ 3562710 w 8471140"/>
              <a:gd name="connsiteY45" fmla="*/ 2984740 h 3407434"/>
              <a:gd name="connsiteX46" fmla="*/ 3571336 w 8471140"/>
              <a:gd name="connsiteY46" fmla="*/ 3157268 h 3407434"/>
              <a:gd name="connsiteX47" fmla="*/ 3579963 w 8471140"/>
              <a:gd name="connsiteY47" fmla="*/ 3260785 h 3407434"/>
              <a:gd name="connsiteX48" fmla="*/ 3597215 w 8471140"/>
              <a:gd name="connsiteY48" fmla="*/ 3303917 h 3407434"/>
              <a:gd name="connsiteX49" fmla="*/ 3614468 w 8471140"/>
              <a:gd name="connsiteY49" fmla="*/ 3381555 h 3407434"/>
              <a:gd name="connsiteX50" fmla="*/ 3657600 w 8471140"/>
              <a:gd name="connsiteY50" fmla="*/ 3407434 h 3407434"/>
              <a:gd name="connsiteX51" fmla="*/ 3657600 w 8471140"/>
              <a:gd name="connsiteY51" fmla="*/ 3269412 h 3407434"/>
              <a:gd name="connsiteX52" fmla="*/ 3666227 w 8471140"/>
              <a:gd name="connsiteY52" fmla="*/ 3105510 h 3407434"/>
              <a:gd name="connsiteX53" fmla="*/ 3683480 w 8471140"/>
              <a:gd name="connsiteY53" fmla="*/ 2872597 h 3407434"/>
              <a:gd name="connsiteX54" fmla="*/ 3683480 w 8471140"/>
              <a:gd name="connsiteY54" fmla="*/ 2570672 h 3407434"/>
              <a:gd name="connsiteX55" fmla="*/ 3700732 w 8471140"/>
              <a:gd name="connsiteY55" fmla="*/ 2389517 h 3407434"/>
              <a:gd name="connsiteX56" fmla="*/ 3726612 w 8471140"/>
              <a:gd name="connsiteY56" fmla="*/ 2277374 h 3407434"/>
              <a:gd name="connsiteX57" fmla="*/ 3726612 w 8471140"/>
              <a:gd name="connsiteY57" fmla="*/ 2320506 h 3407434"/>
              <a:gd name="connsiteX58" fmla="*/ 3761117 w 8471140"/>
              <a:gd name="connsiteY58" fmla="*/ 2260121 h 3407434"/>
              <a:gd name="connsiteX59" fmla="*/ 3778370 w 8471140"/>
              <a:gd name="connsiteY59" fmla="*/ 2303253 h 3407434"/>
              <a:gd name="connsiteX60" fmla="*/ 3795623 w 8471140"/>
              <a:gd name="connsiteY60" fmla="*/ 2260121 h 3407434"/>
              <a:gd name="connsiteX61" fmla="*/ 3830129 w 8471140"/>
              <a:gd name="connsiteY61" fmla="*/ 2303253 h 3407434"/>
              <a:gd name="connsiteX62" fmla="*/ 3881887 w 8471140"/>
              <a:gd name="connsiteY62" fmla="*/ 2268748 h 3407434"/>
              <a:gd name="connsiteX63" fmla="*/ 4002657 w 8471140"/>
              <a:gd name="connsiteY63" fmla="*/ 2277374 h 3407434"/>
              <a:gd name="connsiteX64" fmla="*/ 4114800 w 8471140"/>
              <a:gd name="connsiteY64" fmla="*/ 2303253 h 3407434"/>
              <a:gd name="connsiteX65" fmla="*/ 4192438 w 8471140"/>
              <a:gd name="connsiteY65" fmla="*/ 2277374 h 3407434"/>
              <a:gd name="connsiteX66" fmla="*/ 4287329 w 8471140"/>
              <a:gd name="connsiteY66" fmla="*/ 2277374 h 3407434"/>
              <a:gd name="connsiteX67" fmla="*/ 4382219 w 8471140"/>
              <a:gd name="connsiteY67" fmla="*/ 2251495 h 3407434"/>
              <a:gd name="connsiteX68" fmla="*/ 4425351 w 8471140"/>
              <a:gd name="connsiteY68" fmla="*/ 2268748 h 3407434"/>
              <a:gd name="connsiteX69" fmla="*/ 4494363 w 8471140"/>
              <a:gd name="connsiteY69" fmla="*/ 2277374 h 3407434"/>
              <a:gd name="connsiteX70" fmla="*/ 4494363 w 8471140"/>
              <a:gd name="connsiteY70" fmla="*/ 1915065 h 3407434"/>
              <a:gd name="connsiteX71" fmla="*/ 4511615 w 8471140"/>
              <a:gd name="connsiteY71" fmla="*/ 1656272 h 3407434"/>
              <a:gd name="connsiteX72" fmla="*/ 4537495 w 8471140"/>
              <a:gd name="connsiteY72" fmla="*/ 1535502 h 3407434"/>
              <a:gd name="connsiteX73" fmla="*/ 4563374 w 8471140"/>
              <a:gd name="connsiteY73" fmla="*/ 1500997 h 3407434"/>
              <a:gd name="connsiteX74" fmla="*/ 4580627 w 8471140"/>
              <a:gd name="connsiteY74" fmla="*/ 1526876 h 3407434"/>
              <a:gd name="connsiteX75" fmla="*/ 4606506 w 8471140"/>
              <a:gd name="connsiteY75" fmla="*/ 1492370 h 3407434"/>
              <a:gd name="connsiteX76" fmla="*/ 4632385 w 8471140"/>
              <a:gd name="connsiteY76" fmla="*/ 1535502 h 3407434"/>
              <a:gd name="connsiteX77" fmla="*/ 4649638 w 8471140"/>
              <a:gd name="connsiteY77" fmla="*/ 1500997 h 3407434"/>
              <a:gd name="connsiteX78" fmla="*/ 4727276 w 8471140"/>
              <a:gd name="connsiteY78" fmla="*/ 1518249 h 3407434"/>
              <a:gd name="connsiteX79" fmla="*/ 4779034 w 8471140"/>
              <a:gd name="connsiteY79" fmla="*/ 1492370 h 3407434"/>
              <a:gd name="connsiteX80" fmla="*/ 4822166 w 8471140"/>
              <a:gd name="connsiteY80" fmla="*/ 1518249 h 3407434"/>
              <a:gd name="connsiteX81" fmla="*/ 4856672 w 8471140"/>
              <a:gd name="connsiteY81" fmla="*/ 1535502 h 3407434"/>
              <a:gd name="connsiteX82" fmla="*/ 4848046 w 8471140"/>
              <a:gd name="connsiteY82" fmla="*/ 1992702 h 3407434"/>
              <a:gd name="connsiteX83" fmla="*/ 4865299 w 8471140"/>
              <a:gd name="connsiteY83" fmla="*/ 2191110 h 3407434"/>
              <a:gd name="connsiteX84" fmla="*/ 4865299 w 8471140"/>
              <a:gd name="connsiteY84" fmla="*/ 2389517 h 3407434"/>
              <a:gd name="connsiteX85" fmla="*/ 4873925 w 8471140"/>
              <a:gd name="connsiteY85" fmla="*/ 2475782 h 3407434"/>
              <a:gd name="connsiteX86" fmla="*/ 4891178 w 8471140"/>
              <a:gd name="connsiteY86" fmla="*/ 2562046 h 3407434"/>
              <a:gd name="connsiteX87" fmla="*/ 4908431 w 8471140"/>
              <a:gd name="connsiteY87" fmla="*/ 2605178 h 3407434"/>
              <a:gd name="connsiteX88" fmla="*/ 4925683 w 8471140"/>
              <a:gd name="connsiteY88" fmla="*/ 2613804 h 3407434"/>
              <a:gd name="connsiteX89" fmla="*/ 4968815 w 8471140"/>
              <a:gd name="connsiteY89" fmla="*/ 2631057 h 3407434"/>
              <a:gd name="connsiteX90" fmla="*/ 5080959 w 8471140"/>
              <a:gd name="connsiteY90" fmla="*/ 2622431 h 3407434"/>
              <a:gd name="connsiteX91" fmla="*/ 5339751 w 8471140"/>
              <a:gd name="connsiteY91" fmla="*/ 2622431 h 3407434"/>
              <a:gd name="connsiteX92" fmla="*/ 5624423 w 8471140"/>
              <a:gd name="connsiteY92" fmla="*/ 2613804 h 3407434"/>
              <a:gd name="connsiteX93" fmla="*/ 5814204 w 8471140"/>
              <a:gd name="connsiteY93" fmla="*/ 2622431 h 3407434"/>
              <a:gd name="connsiteX94" fmla="*/ 6029865 w 8471140"/>
              <a:gd name="connsiteY94" fmla="*/ 2613804 h 3407434"/>
              <a:gd name="connsiteX95" fmla="*/ 6038491 w 8471140"/>
              <a:gd name="connsiteY95" fmla="*/ 2346385 h 3407434"/>
              <a:gd name="connsiteX96" fmla="*/ 6038491 w 8471140"/>
              <a:gd name="connsiteY96" fmla="*/ 2009955 h 3407434"/>
              <a:gd name="connsiteX97" fmla="*/ 6055744 w 8471140"/>
              <a:gd name="connsiteY97" fmla="*/ 1837427 h 3407434"/>
              <a:gd name="connsiteX98" fmla="*/ 6064370 w 8471140"/>
              <a:gd name="connsiteY98" fmla="*/ 1699404 h 3407434"/>
              <a:gd name="connsiteX99" fmla="*/ 6072997 w 8471140"/>
              <a:gd name="connsiteY99" fmla="*/ 1561382 h 3407434"/>
              <a:gd name="connsiteX100" fmla="*/ 6107502 w 8471140"/>
              <a:gd name="connsiteY100" fmla="*/ 1483744 h 3407434"/>
              <a:gd name="connsiteX101" fmla="*/ 6107502 w 8471140"/>
              <a:gd name="connsiteY101" fmla="*/ 1483744 h 3407434"/>
              <a:gd name="connsiteX102" fmla="*/ 6107502 w 8471140"/>
              <a:gd name="connsiteY102" fmla="*/ 1483744 h 3407434"/>
              <a:gd name="connsiteX103" fmla="*/ 6211019 w 8471140"/>
              <a:gd name="connsiteY103" fmla="*/ 1509623 h 3407434"/>
              <a:gd name="connsiteX104" fmla="*/ 6245525 w 8471140"/>
              <a:gd name="connsiteY104" fmla="*/ 1475117 h 3407434"/>
              <a:gd name="connsiteX105" fmla="*/ 6357668 w 8471140"/>
              <a:gd name="connsiteY105" fmla="*/ 1449238 h 3407434"/>
              <a:gd name="connsiteX106" fmla="*/ 6581955 w 8471140"/>
              <a:gd name="connsiteY106" fmla="*/ 1475117 h 3407434"/>
              <a:gd name="connsiteX107" fmla="*/ 6590582 w 8471140"/>
              <a:gd name="connsiteY107" fmla="*/ 1475117 h 3407434"/>
              <a:gd name="connsiteX108" fmla="*/ 7039155 w 8471140"/>
              <a:gd name="connsiteY108" fmla="*/ 1509623 h 3407434"/>
              <a:gd name="connsiteX109" fmla="*/ 7162115 w 8471140"/>
              <a:gd name="connsiteY109" fmla="*/ 1100577 h 3407434"/>
              <a:gd name="connsiteX110" fmla="*/ 7185804 w 8471140"/>
              <a:gd name="connsiteY110" fmla="*/ 741872 h 3407434"/>
              <a:gd name="connsiteX111" fmla="*/ 7211683 w 8471140"/>
              <a:gd name="connsiteY111" fmla="*/ 0 h 3407434"/>
              <a:gd name="connsiteX112" fmla="*/ 7232543 w 8471140"/>
              <a:gd name="connsiteY112" fmla="*/ 521834 h 3407434"/>
              <a:gd name="connsiteX113" fmla="*/ 7263442 w 8471140"/>
              <a:gd name="connsiteY113" fmla="*/ 914401 h 3407434"/>
              <a:gd name="connsiteX114" fmla="*/ 7332453 w 8471140"/>
              <a:gd name="connsiteY114" fmla="*/ 491706 h 3407434"/>
              <a:gd name="connsiteX115" fmla="*/ 7366958 w 8471140"/>
              <a:gd name="connsiteY115" fmla="*/ 776378 h 3407434"/>
              <a:gd name="connsiteX116" fmla="*/ 7444597 w 8471140"/>
              <a:gd name="connsiteY116" fmla="*/ 569344 h 3407434"/>
              <a:gd name="connsiteX117" fmla="*/ 7487728 w 8471140"/>
              <a:gd name="connsiteY117" fmla="*/ 741873 h 3407434"/>
              <a:gd name="connsiteX118" fmla="*/ 7539487 w 8471140"/>
              <a:gd name="connsiteY118" fmla="*/ 603849 h 3407434"/>
              <a:gd name="connsiteX119" fmla="*/ 7582620 w 8471140"/>
              <a:gd name="connsiteY119" fmla="*/ 672860 h 3407434"/>
              <a:gd name="connsiteX120" fmla="*/ 7643005 w 8471140"/>
              <a:gd name="connsiteY120" fmla="*/ 603849 h 3407434"/>
              <a:gd name="connsiteX121" fmla="*/ 7686137 w 8471140"/>
              <a:gd name="connsiteY121" fmla="*/ 638355 h 3407434"/>
              <a:gd name="connsiteX122" fmla="*/ 7763774 w 8471140"/>
              <a:gd name="connsiteY122" fmla="*/ 586597 h 3407434"/>
              <a:gd name="connsiteX123" fmla="*/ 7806906 w 8471140"/>
              <a:gd name="connsiteY123" fmla="*/ 621103 h 3407434"/>
              <a:gd name="connsiteX124" fmla="*/ 7944929 w 8471140"/>
              <a:gd name="connsiteY124" fmla="*/ 603850 h 3407434"/>
              <a:gd name="connsiteX125" fmla="*/ 8143336 w 8471140"/>
              <a:gd name="connsiteY125" fmla="*/ 603850 h 3407434"/>
              <a:gd name="connsiteX126" fmla="*/ 8471140 w 8471140"/>
              <a:gd name="connsiteY126" fmla="*/ 595224 h 340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8471140" h="3407434">
                <a:moveTo>
                  <a:pt x="0" y="621102"/>
                </a:moveTo>
                <a:lnTo>
                  <a:pt x="189782" y="612476"/>
                </a:lnTo>
                <a:lnTo>
                  <a:pt x="388189" y="629729"/>
                </a:lnTo>
                <a:lnTo>
                  <a:pt x="526212" y="646982"/>
                </a:lnTo>
                <a:lnTo>
                  <a:pt x="698740" y="646982"/>
                </a:lnTo>
                <a:lnTo>
                  <a:pt x="750499" y="629729"/>
                </a:lnTo>
                <a:lnTo>
                  <a:pt x="759125" y="1078302"/>
                </a:lnTo>
                <a:lnTo>
                  <a:pt x="767751" y="1268083"/>
                </a:lnTo>
                <a:lnTo>
                  <a:pt x="776378" y="1414732"/>
                </a:lnTo>
                <a:lnTo>
                  <a:pt x="785004" y="1268083"/>
                </a:lnTo>
                <a:lnTo>
                  <a:pt x="802257" y="1362974"/>
                </a:lnTo>
                <a:lnTo>
                  <a:pt x="819510" y="1121434"/>
                </a:lnTo>
                <a:lnTo>
                  <a:pt x="836763" y="1026544"/>
                </a:lnTo>
                <a:lnTo>
                  <a:pt x="931653" y="1061049"/>
                </a:lnTo>
                <a:lnTo>
                  <a:pt x="1009291" y="1069676"/>
                </a:lnTo>
                <a:lnTo>
                  <a:pt x="1095555" y="1086929"/>
                </a:lnTo>
                <a:lnTo>
                  <a:pt x="1207699" y="1112808"/>
                </a:lnTo>
                <a:lnTo>
                  <a:pt x="1319842" y="1078302"/>
                </a:lnTo>
                <a:lnTo>
                  <a:pt x="1483744" y="1095555"/>
                </a:lnTo>
                <a:lnTo>
                  <a:pt x="1811548" y="1061049"/>
                </a:lnTo>
                <a:lnTo>
                  <a:pt x="1958197" y="1078302"/>
                </a:lnTo>
                <a:lnTo>
                  <a:pt x="2027208" y="1052423"/>
                </a:lnTo>
                <a:lnTo>
                  <a:pt x="2191110" y="1043797"/>
                </a:lnTo>
                <a:lnTo>
                  <a:pt x="2329132" y="1069676"/>
                </a:lnTo>
                <a:lnTo>
                  <a:pt x="2838091" y="1009291"/>
                </a:lnTo>
                <a:lnTo>
                  <a:pt x="2950234" y="1026544"/>
                </a:lnTo>
                <a:lnTo>
                  <a:pt x="3062378" y="1043797"/>
                </a:lnTo>
                <a:lnTo>
                  <a:pt x="3114136" y="1061049"/>
                </a:lnTo>
                <a:lnTo>
                  <a:pt x="3269412" y="1043797"/>
                </a:lnTo>
                <a:lnTo>
                  <a:pt x="3278038" y="1268083"/>
                </a:lnTo>
                <a:lnTo>
                  <a:pt x="3278038" y="1509623"/>
                </a:lnTo>
                <a:lnTo>
                  <a:pt x="3286665" y="1837427"/>
                </a:lnTo>
                <a:lnTo>
                  <a:pt x="3295291" y="2147978"/>
                </a:lnTo>
                <a:lnTo>
                  <a:pt x="3303917" y="2406770"/>
                </a:lnTo>
                <a:lnTo>
                  <a:pt x="3312544" y="2622431"/>
                </a:lnTo>
                <a:lnTo>
                  <a:pt x="3321170" y="2518914"/>
                </a:lnTo>
                <a:lnTo>
                  <a:pt x="3329797" y="2674189"/>
                </a:lnTo>
                <a:lnTo>
                  <a:pt x="3347049" y="2570672"/>
                </a:lnTo>
                <a:lnTo>
                  <a:pt x="3355676" y="2656936"/>
                </a:lnTo>
                <a:lnTo>
                  <a:pt x="3372929" y="2622431"/>
                </a:lnTo>
                <a:lnTo>
                  <a:pt x="3398808" y="2665563"/>
                </a:lnTo>
                <a:lnTo>
                  <a:pt x="3433314" y="2648310"/>
                </a:lnTo>
                <a:lnTo>
                  <a:pt x="3459193" y="2656936"/>
                </a:lnTo>
                <a:lnTo>
                  <a:pt x="3528204" y="2648310"/>
                </a:lnTo>
                <a:lnTo>
                  <a:pt x="3554083" y="2777706"/>
                </a:lnTo>
                <a:lnTo>
                  <a:pt x="3562710" y="2984740"/>
                </a:lnTo>
                <a:lnTo>
                  <a:pt x="3571336" y="3157268"/>
                </a:lnTo>
                <a:lnTo>
                  <a:pt x="3579963" y="3260785"/>
                </a:lnTo>
                <a:lnTo>
                  <a:pt x="3597215" y="3303917"/>
                </a:lnTo>
                <a:lnTo>
                  <a:pt x="3614468" y="3381555"/>
                </a:lnTo>
                <a:lnTo>
                  <a:pt x="3657600" y="3407434"/>
                </a:lnTo>
                <a:lnTo>
                  <a:pt x="3657600" y="3269412"/>
                </a:lnTo>
                <a:lnTo>
                  <a:pt x="3666227" y="3105510"/>
                </a:lnTo>
                <a:lnTo>
                  <a:pt x="3683480" y="2872597"/>
                </a:lnTo>
                <a:lnTo>
                  <a:pt x="3683480" y="2570672"/>
                </a:lnTo>
                <a:lnTo>
                  <a:pt x="3700732" y="2389517"/>
                </a:lnTo>
                <a:lnTo>
                  <a:pt x="3726612" y="2277374"/>
                </a:lnTo>
                <a:lnTo>
                  <a:pt x="3726612" y="2320506"/>
                </a:lnTo>
                <a:lnTo>
                  <a:pt x="3761117" y="2260121"/>
                </a:lnTo>
                <a:lnTo>
                  <a:pt x="3778370" y="2303253"/>
                </a:lnTo>
                <a:lnTo>
                  <a:pt x="3795623" y="2260121"/>
                </a:lnTo>
                <a:lnTo>
                  <a:pt x="3830129" y="2303253"/>
                </a:lnTo>
                <a:lnTo>
                  <a:pt x="3881887" y="2268748"/>
                </a:lnTo>
                <a:lnTo>
                  <a:pt x="4002657" y="2277374"/>
                </a:lnTo>
                <a:lnTo>
                  <a:pt x="4114800" y="2303253"/>
                </a:lnTo>
                <a:lnTo>
                  <a:pt x="4192438" y="2277374"/>
                </a:lnTo>
                <a:lnTo>
                  <a:pt x="4287329" y="2277374"/>
                </a:lnTo>
                <a:lnTo>
                  <a:pt x="4382219" y="2251495"/>
                </a:lnTo>
                <a:lnTo>
                  <a:pt x="4425351" y="2268748"/>
                </a:lnTo>
                <a:lnTo>
                  <a:pt x="4494363" y="2277374"/>
                </a:lnTo>
                <a:lnTo>
                  <a:pt x="4494363" y="1915065"/>
                </a:lnTo>
                <a:lnTo>
                  <a:pt x="4511615" y="1656272"/>
                </a:lnTo>
                <a:lnTo>
                  <a:pt x="4537495" y="1535502"/>
                </a:lnTo>
                <a:lnTo>
                  <a:pt x="4563374" y="1500997"/>
                </a:lnTo>
                <a:lnTo>
                  <a:pt x="4580627" y="1526876"/>
                </a:lnTo>
                <a:lnTo>
                  <a:pt x="4606506" y="1492370"/>
                </a:lnTo>
                <a:lnTo>
                  <a:pt x="4632385" y="1535502"/>
                </a:lnTo>
                <a:lnTo>
                  <a:pt x="4649638" y="1500997"/>
                </a:lnTo>
                <a:lnTo>
                  <a:pt x="4727276" y="1518249"/>
                </a:lnTo>
                <a:lnTo>
                  <a:pt x="4779034" y="1492370"/>
                </a:lnTo>
                <a:lnTo>
                  <a:pt x="4822166" y="1518249"/>
                </a:lnTo>
                <a:lnTo>
                  <a:pt x="4856672" y="1535502"/>
                </a:lnTo>
                <a:lnTo>
                  <a:pt x="4848046" y="1992702"/>
                </a:lnTo>
                <a:lnTo>
                  <a:pt x="4865299" y="2191110"/>
                </a:lnTo>
                <a:lnTo>
                  <a:pt x="4865299" y="2389517"/>
                </a:lnTo>
                <a:lnTo>
                  <a:pt x="4873925" y="2475782"/>
                </a:lnTo>
                <a:lnTo>
                  <a:pt x="4891178" y="2562046"/>
                </a:lnTo>
                <a:lnTo>
                  <a:pt x="4908431" y="2605178"/>
                </a:lnTo>
                <a:lnTo>
                  <a:pt x="4925683" y="2613804"/>
                </a:lnTo>
                <a:lnTo>
                  <a:pt x="4968815" y="2631057"/>
                </a:lnTo>
                <a:lnTo>
                  <a:pt x="5080959" y="2622431"/>
                </a:lnTo>
                <a:lnTo>
                  <a:pt x="5339751" y="2622431"/>
                </a:lnTo>
                <a:lnTo>
                  <a:pt x="5624423" y="2613804"/>
                </a:lnTo>
                <a:lnTo>
                  <a:pt x="5814204" y="2622431"/>
                </a:lnTo>
                <a:lnTo>
                  <a:pt x="6029865" y="2613804"/>
                </a:lnTo>
                <a:lnTo>
                  <a:pt x="6038491" y="2346385"/>
                </a:lnTo>
                <a:lnTo>
                  <a:pt x="6038491" y="2009955"/>
                </a:lnTo>
                <a:lnTo>
                  <a:pt x="6055744" y="1837427"/>
                </a:lnTo>
                <a:lnTo>
                  <a:pt x="6064370" y="1699404"/>
                </a:lnTo>
                <a:lnTo>
                  <a:pt x="6072997" y="1561382"/>
                </a:lnTo>
                <a:lnTo>
                  <a:pt x="6107502" y="1483744"/>
                </a:lnTo>
                <a:lnTo>
                  <a:pt x="6107502" y="1483744"/>
                </a:lnTo>
                <a:lnTo>
                  <a:pt x="6107502" y="1483744"/>
                </a:lnTo>
                <a:lnTo>
                  <a:pt x="6211019" y="1509623"/>
                </a:lnTo>
                <a:lnTo>
                  <a:pt x="6245525" y="1475117"/>
                </a:lnTo>
                <a:lnTo>
                  <a:pt x="6357668" y="1449238"/>
                </a:lnTo>
                <a:lnTo>
                  <a:pt x="6581955" y="1475117"/>
                </a:lnTo>
                <a:lnTo>
                  <a:pt x="6590582" y="1475117"/>
                </a:lnTo>
                <a:cubicBezTo>
                  <a:pt x="6841778" y="1488335"/>
                  <a:pt x="6745857" y="1469366"/>
                  <a:pt x="7039155" y="1509623"/>
                </a:cubicBezTo>
                <a:cubicBezTo>
                  <a:pt x="7178679" y="1307696"/>
                  <a:pt x="7078340" y="1304306"/>
                  <a:pt x="7162115" y="1100577"/>
                </a:cubicBezTo>
                <a:cubicBezTo>
                  <a:pt x="7176834" y="960537"/>
                  <a:pt x="7177908" y="861440"/>
                  <a:pt x="7185804" y="741872"/>
                </a:cubicBezTo>
                <a:lnTo>
                  <a:pt x="7211683" y="0"/>
                </a:lnTo>
                <a:lnTo>
                  <a:pt x="7232543" y="521834"/>
                </a:lnTo>
                <a:cubicBezTo>
                  <a:pt x="7237607" y="643290"/>
                  <a:pt x="7224238" y="776121"/>
                  <a:pt x="7263442" y="914401"/>
                </a:cubicBezTo>
                <a:cubicBezTo>
                  <a:pt x="7295822" y="793374"/>
                  <a:pt x="7286060" y="580051"/>
                  <a:pt x="7332453" y="491706"/>
                </a:cubicBezTo>
                <a:cubicBezTo>
                  <a:pt x="7350778" y="613892"/>
                  <a:pt x="7355456" y="681487"/>
                  <a:pt x="7366958" y="776378"/>
                </a:cubicBezTo>
                <a:cubicBezTo>
                  <a:pt x="7402214" y="662175"/>
                  <a:pt x="7408976" y="632904"/>
                  <a:pt x="7444597" y="569344"/>
                </a:cubicBezTo>
                <a:cubicBezTo>
                  <a:pt x="7458974" y="626854"/>
                  <a:pt x="7446055" y="636596"/>
                  <a:pt x="7487728" y="741873"/>
                </a:cubicBezTo>
                <a:cubicBezTo>
                  <a:pt x="7532276" y="641274"/>
                  <a:pt x="7522234" y="649857"/>
                  <a:pt x="7539487" y="603849"/>
                </a:cubicBezTo>
                <a:lnTo>
                  <a:pt x="7582620" y="672860"/>
                </a:lnTo>
                <a:lnTo>
                  <a:pt x="7643005" y="603849"/>
                </a:lnTo>
                <a:lnTo>
                  <a:pt x="7686137" y="638355"/>
                </a:lnTo>
                <a:lnTo>
                  <a:pt x="7763774" y="586597"/>
                </a:lnTo>
                <a:lnTo>
                  <a:pt x="7806906" y="621103"/>
                </a:lnTo>
                <a:lnTo>
                  <a:pt x="7944929" y="603850"/>
                </a:lnTo>
                <a:lnTo>
                  <a:pt x="8143336" y="603850"/>
                </a:lnTo>
                <a:lnTo>
                  <a:pt x="8471140" y="595224"/>
                </a:lnTo>
              </a:path>
            </a:pathLst>
          </a:custGeom>
          <a:ln w="28575">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3" name="Group 2"/>
          <p:cNvGrpSpPr/>
          <p:nvPr/>
        </p:nvGrpSpPr>
        <p:grpSpPr>
          <a:xfrm>
            <a:off x="-225552" y="1066803"/>
            <a:ext cx="9145265" cy="1069363"/>
            <a:chOff x="-225552" y="822837"/>
            <a:chExt cx="9145265" cy="3007617"/>
          </a:xfrm>
        </p:grpSpPr>
        <p:cxnSp>
          <p:nvCxnSpPr>
            <p:cNvPr id="4" name="Straight Connector 3"/>
            <p:cNvCxnSpPr/>
            <p:nvPr/>
          </p:nvCxnSpPr>
          <p:spPr>
            <a:xfrm>
              <a:off x="685800" y="1099764"/>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p:nvSpPr>
          <p:spPr>
            <a:xfrm rot="5400000">
              <a:off x="219897" y="377388"/>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70</a:t>
              </a:r>
              <a:endParaRPr lang="en-US" sz="2400" b="1" dirty="0">
                <a:solidFill>
                  <a:schemeClr val="bg1"/>
                </a:solidFill>
                <a:latin typeface="Segoe Condensed" pitchFamily="34" charset="0"/>
              </a:endParaRPr>
            </a:p>
          </p:txBody>
        </p:sp>
        <p:sp>
          <p:nvSpPr>
            <p:cNvPr id="6" name="TextBox 5"/>
            <p:cNvSpPr txBox="1"/>
            <p:nvPr/>
          </p:nvSpPr>
          <p:spPr>
            <a:xfrm rot="5400000">
              <a:off x="219897" y="1604270"/>
              <a:ext cx="553854" cy="1444752"/>
            </a:xfrm>
            <a:prstGeom prst="rect">
              <a:avLst/>
            </a:prstGeom>
            <a:noFill/>
          </p:spPr>
          <p:txBody>
            <a:bodyPr vert="vert270" wrap="square" lIns="91369" tIns="45685" rIns="91369" bIns="45685" rtlCol="0">
              <a:spAutoFit/>
            </a:bodyPr>
            <a:lstStyle/>
            <a:p>
              <a:pPr algn="ctr"/>
              <a:r>
                <a:rPr lang="en-US" sz="2400" b="1" dirty="0">
                  <a:solidFill>
                    <a:schemeClr val="bg1"/>
                  </a:solidFill>
                  <a:latin typeface="Segoe Condensed" pitchFamily="34" charset="0"/>
                </a:rPr>
                <a:t>5</a:t>
              </a:r>
              <a:r>
                <a:rPr lang="en-US" sz="2400" b="1" dirty="0" smtClean="0">
                  <a:solidFill>
                    <a:schemeClr val="bg1"/>
                  </a:solidFill>
                  <a:latin typeface="Segoe Condensed" pitchFamily="34" charset="0"/>
                </a:rPr>
                <a:t>0</a:t>
              </a:r>
              <a:endParaRPr lang="en-US" sz="2400" b="1" dirty="0">
                <a:solidFill>
                  <a:schemeClr val="bg1"/>
                </a:solidFill>
                <a:latin typeface="Segoe Condensed" pitchFamily="34" charset="0"/>
              </a:endParaRPr>
            </a:p>
          </p:txBody>
        </p:sp>
        <p:sp>
          <p:nvSpPr>
            <p:cNvPr id="7" name="TextBox 6"/>
            <p:cNvSpPr txBox="1"/>
            <p:nvPr/>
          </p:nvSpPr>
          <p:spPr>
            <a:xfrm rot="5400000">
              <a:off x="219897" y="2831151"/>
              <a:ext cx="553854" cy="1444752"/>
            </a:xfrm>
            <a:prstGeom prst="rect">
              <a:avLst/>
            </a:prstGeom>
            <a:noFill/>
          </p:spPr>
          <p:txBody>
            <a:bodyPr vert="vert270" wrap="square" lIns="91369" tIns="45685" rIns="91369" bIns="45685" rtlCol="0">
              <a:spAutoFit/>
            </a:bodyPr>
            <a:lstStyle/>
            <a:p>
              <a:pPr algn="ctr"/>
              <a:r>
                <a:rPr lang="en-US" sz="2400" b="1" dirty="0" smtClean="0">
                  <a:solidFill>
                    <a:schemeClr val="bg1"/>
                  </a:solidFill>
                  <a:latin typeface="Segoe Condensed" pitchFamily="34" charset="0"/>
                </a:rPr>
                <a:t>30</a:t>
              </a:r>
              <a:endParaRPr lang="en-US" sz="2400" b="1" dirty="0">
                <a:solidFill>
                  <a:schemeClr val="bg1"/>
                </a:solidFill>
                <a:latin typeface="Segoe Condensed" pitchFamily="34" charset="0"/>
              </a:endParaRPr>
            </a:p>
          </p:txBody>
        </p:sp>
        <p:cxnSp>
          <p:nvCxnSpPr>
            <p:cNvPr id="8" name="Straight Connector 7"/>
            <p:cNvCxnSpPr/>
            <p:nvPr/>
          </p:nvCxnSpPr>
          <p:spPr>
            <a:xfrm>
              <a:off x="685800" y="2326646"/>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90113" y="3553527"/>
              <a:ext cx="8229600" cy="0"/>
            </a:xfrm>
            <a:prstGeom prst="line">
              <a:avLst/>
            </a:prstGeom>
            <a:ln w="12700">
              <a:solidFill>
                <a:schemeClr val="bg1">
                  <a:lumMod val="75000"/>
                  <a:alpha val="46000"/>
                </a:schemeClr>
              </a:solidFill>
            </a:ln>
          </p:spPr>
          <p:style>
            <a:lnRef idx="1">
              <a:schemeClr val="accent1"/>
            </a:lnRef>
            <a:fillRef idx="0">
              <a:schemeClr val="accent1"/>
            </a:fillRef>
            <a:effectRef idx="0">
              <a:schemeClr val="accent1"/>
            </a:effectRef>
            <a:fontRef idx="minor">
              <a:schemeClr val="tx1"/>
            </a:fontRef>
          </p:style>
        </p:cxnSp>
      </p:grpSp>
      <p:sp>
        <p:nvSpPr>
          <p:cNvPr id="10" name="TextBox 9"/>
          <p:cNvSpPr txBox="1"/>
          <p:nvPr/>
        </p:nvSpPr>
        <p:spPr>
          <a:xfrm rot="16200000">
            <a:off x="-498210" y="1488811"/>
            <a:ext cx="1305686" cy="461665"/>
          </a:xfrm>
          <a:prstGeom prst="rect">
            <a:avLst/>
          </a:prstGeom>
          <a:noFill/>
        </p:spPr>
        <p:txBody>
          <a:bodyPr wrap="square" rtlCol="0">
            <a:spAutoFit/>
          </a:bodyPr>
          <a:lstStyle/>
          <a:p>
            <a:pPr algn="ctr"/>
            <a:r>
              <a:rPr lang="en-US" sz="2400" dirty="0" smtClean="0">
                <a:solidFill>
                  <a:schemeClr val="bg1"/>
                </a:solidFill>
                <a:latin typeface="Segoe Condensed" pitchFamily="34" charset="0"/>
              </a:rPr>
              <a:t>pressure</a:t>
            </a:r>
          </a:p>
        </p:txBody>
      </p:sp>
      <p:grpSp>
        <p:nvGrpSpPr>
          <p:cNvPr id="24" name="Group 23"/>
          <p:cNvGrpSpPr/>
          <p:nvPr/>
        </p:nvGrpSpPr>
        <p:grpSpPr>
          <a:xfrm>
            <a:off x="-228600" y="2458542"/>
            <a:ext cx="9171999" cy="726092"/>
            <a:chOff x="-228600" y="3310760"/>
            <a:chExt cx="9171999" cy="726092"/>
          </a:xfrm>
        </p:grpSpPr>
        <p:grpSp>
          <p:nvGrpSpPr>
            <p:cNvPr id="26" name="Group 25"/>
            <p:cNvGrpSpPr/>
            <p:nvPr/>
          </p:nvGrpSpPr>
          <p:grpSpPr>
            <a:xfrm>
              <a:off x="-228600" y="3421441"/>
              <a:ext cx="9171999" cy="615411"/>
              <a:chOff x="-228600" y="4108989"/>
              <a:chExt cx="9171999" cy="615411"/>
            </a:xfrm>
          </p:grpSpPr>
          <p:sp>
            <p:nvSpPr>
              <p:cNvPr id="158" name="TextBox 157"/>
              <p:cNvSpPr txBox="1"/>
              <p:nvPr/>
            </p:nvSpPr>
            <p:spPr>
              <a:xfrm rot="5400000">
                <a:off x="223539"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 </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sp>
            <p:nvSpPr>
              <p:cNvPr id="159" name="TextBox 158"/>
              <p:cNvSpPr txBox="1"/>
              <p:nvPr/>
            </p:nvSpPr>
            <p:spPr>
              <a:xfrm rot="5400000">
                <a:off x="1303192" y="3656851"/>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a:t>
                </a:r>
              </a:p>
              <a:p>
                <a:pPr algn="ctr"/>
                <a:r>
                  <a:rPr lang="en-US" sz="1400" dirty="0" smtClean="0">
                    <a:solidFill>
                      <a:schemeClr val="bg1"/>
                    </a:solidFill>
                    <a:latin typeface="Segoe Condensed" pitchFamily="34" charset="0"/>
                  </a:rPr>
                  <a:t>open</a:t>
                </a:r>
                <a:endParaRPr lang="en-US" b="1" dirty="0">
                  <a:solidFill>
                    <a:schemeClr val="bg1"/>
                  </a:solidFill>
                  <a:latin typeface="Segoe Condensed" pitchFamily="34" charset="0"/>
                </a:endParaRPr>
              </a:p>
            </p:txBody>
          </p:sp>
          <p:cxnSp>
            <p:nvCxnSpPr>
              <p:cNvPr id="160" name="Straight Arrow Connector 159"/>
              <p:cNvCxnSpPr/>
              <p:nvPr/>
            </p:nvCxnSpPr>
            <p:spPr>
              <a:xfrm>
                <a:off x="938181"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1" name="TextBox 160"/>
              <p:cNvSpPr txBox="1"/>
              <p:nvPr/>
            </p:nvSpPr>
            <p:spPr>
              <a:xfrm rot="5400000">
                <a:off x="2454733"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2" name="Straight Arrow Connector 161"/>
              <p:cNvCxnSpPr/>
              <p:nvPr/>
            </p:nvCxnSpPr>
            <p:spPr>
              <a:xfrm>
                <a:off x="200265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3" name="TextBox 162"/>
              <p:cNvSpPr txBox="1"/>
              <p:nvPr/>
            </p:nvSpPr>
            <p:spPr>
              <a:xfrm rot="5400000">
                <a:off x="3648686"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bathroom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4" name="Straight Arrow Connector 163"/>
              <p:cNvCxnSpPr/>
              <p:nvPr/>
            </p:nvCxnSpPr>
            <p:spPr>
              <a:xfrm>
                <a:off x="322180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5" name="TextBox 164"/>
              <p:cNvSpPr txBox="1"/>
              <p:nvPr/>
            </p:nvSpPr>
            <p:spPr>
              <a:xfrm rot="5400000">
                <a:off x="4885770" y="3656850"/>
                <a:ext cx="615410" cy="15196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66" name="Straight Arrow Connector 165"/>
              <p:cNvCxnSpPr/>
              <p:nvPr/>
            </p:nvCxnSpPr>
            <p:spPr>
              <a:xfrm>
                <a:off x="45110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7" name="TextBox 166"/>
              <p:cNvSpPr txBox="1"/>
              <p:nvPr/>
            </p:nvSpPr>
            <p:spPr>
              <a:xfrm rot="5400000">
                <a:off x="6019884" y="3848183"/>
                <a:ext cx="615410" cy="1137022"/>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open</a:t>
                </a:r>
                <a:endParaRPr lang="en-US" b="1" dirty="0">
                  <a:solidFill>
                    <a:schemeClr val="bg1"/>
                  </a:solidFill>
                  <a:latin typeface="Segoe Condensed" pitchFamily="34" charset="0"/>
                </a:endParaRPr>
              </a:p>
            </p:txBody>
          </p:sp>
          <p:cxnSp>
            <p:nvCxnSpPr>
              <p:cNvPr id="168" name="Straight Arrow Connector 167"/>
              <p:cNvCxnSpPr/>
              <p:nvPr/>
            </p:nvCxnSpPr>
            <p:spPr>
              <a:xfrm>
                <a:off x="569214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69" name="TextBox 168"/>
              <p:cNvSpPr txBox="1"/>
              <p:nvPr/>
            </p:nvSpPr>
            <p:spPr>
              <a:xfrm rot="5400000">
                <a:off x="7007495" y="3809250"/>
                <a:ext cx="615410" cy="1214888"/>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kitchen sink</a:t>
                </a:r>
              </a:p>
              <a:p>
                <a:pPr algn="ctr"/>
                <a:r>
                  <a:rPr lang="en-US" sz="1400" dirty="0" smtClean="0">
                    <a:solidFill>
                      <a:schemeClr val="bg1"/>
                    </a:solidFill>
                    <a:latin typeface="Segoe Condensed" pitchFamily="34" charset="0"/>
                  </a:rPr>
                  <a:t>hot close</a:t>
                </a:r>
                <a:endParaRPr lang="en-US" b="1" dirty="0">
                  <a:solidFill>
                    <a:schemeClr val="bg1"/>
                  </a:solidFill>
                  <a:latin typeface="Segoe Condensed" pitchFamily="34" charset="0"/>
                </a:endParaRPr>
              </a:p>
            </p:txBody>
          </p:sp>
          <p:cxnSp>
            <p:nvCxnSpPr>
              <p:cNvPr id="170" name="Straight Arrow Connector 169"/>
              <p:cNvCxnSpPr/>
              <p:nvPr/>
            </p:nvCxnSpPr>
            <p:spPr>
              <a:xfrm>
                <a:off x="6729379"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171" name="Straight Arrow Connector 170"/>
              <p:cNvCxnSpPr/>
              <p:nvPr/>
            </p:nvCxnSpPr>
            <p:spPr>
              <a:xfrm>
                <a:off x="7802880" y="4416694"/>
                <a:ext cx="274320" cy="0"/>
              </a:xfrm>
              <a:prstGeom prst="straightConnector1">
                <a:avLst/>
              </a:prstGeom>
              <a:ln w="1905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72" name="TextBox 171"/>
              <p:cNvSpPr txBox="1"/>
              <p:nvPr/>
            </p:nvSpPr>
            <p:spPr>
              <a:xfrm rot="5400000">
                <a:off x="8152651" y="3933650"/>
                <a:ext cx="615410" cy="966087"/>
              </a:xfrm>
              <a:prstGeom prst="rect">
                <a:avLst/>
              </a:prstGeom>
              <a:noFill/>
            </p:spPr>
            <p:txBody>
              <a:bodyPr vert="vert270" wrap="square" lIns="91369" tIns="45685" rIns="91369" bIns="45685" rtlCol="0">
                <a:spAutoFit/>
              </a:bodyPr>
              <a:lstStyle/>
              <a:p>
                <a:pPr algn="ctr"/>
                <a:r>
                  <a:rPr lang="en-US" sz="1400" dirty="0" smtClean="0">
                    <a:solidFill>
                      <a:schemeClr val="bg1"/>
                    </a:solidFill>
                    <a:latin typeface="Segoe Condensed" pitchFamily="34" charset="0"/>
                  </a:rPr>
                  <a:t>toilet </a:t>
                </a:r>
              </a:p>
              <a:p>
                <a:pPr algn="ctr"/>
                <a:r>
                  <a:rPr lang="en-US" sz="1400" dirty="0" smtClean="0">
                    <a:solidFill>
                      <a:schemeClr val="bg1"/>
                    </a:solidFill>
                    <a:latin typeface="Segoe Condensed" pitchFamily="34" charset="0"/>
                  </a:rPr>
                  <a:t>close</a:t>
                </a:r>
                <a:endParaRPr lang="en-US" b="1" dirty="0">
                  <a:solidFill>
                    <a:schemeClr val="bg1"/>
                  </a:solidFill>
                  <a:latin typeface="Segoe Condensed" pitchFamily="34" charset="0"/>
                </a:endParaRPr>
              </a:p>
            </p:txBody>
          </p:sp>
        </p:grpSp>
        <p:sp>
          <p:nvSpPr>
            <p:cNvPr id="88" name="Freeform 87"/>
            <p:cNvSpPr/>
            <p:nvPr/>
          </p:nvSpPr>
          <p:spPr>
            <a:xfrm>
              <a:off x="519454" y="3310760"/>
              <a:ext cx="4614902" cy="252570"/>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9" name="Freeform 88"/>
            <p:cNvSpPr/>
            <p:nvPr/>
          </p:nvSpPr>
          <p:spPr>
            <a:xfrm>
              <a:off x="2479907" y="3421440"/>
              <a:ext cx="1577744" cy="111243"/>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0" name="Freeform 89"/>
            <p:cNvSpPr/>
            <p:nvPr/>
          </p:nvSpPr>
          <p:spPr>
            <a:xfrm flipV="1">
              <a:off x="1608568" y="3978175"/>
              <a:ext cx="6851788" cy="45719"/>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1" name="Freeform 90"/>
            <p:cNvSpPr/>
            <p:nvPr/>
          </p:nvSpPr>
          <p:spPr>
            <a:xfrm>
              <a:off x="6318393" y="3365657"/>
              <a:ext cx="996808" cy="142775"/>
            </a:xfrm>
            <a:custGeom>
              <a:avLst/>
              <a:gdLst>
                <a:gd name="connsiteX0" fmla="*/ 0 w 3326524"/>
                <a:gd name="connsiteY0" fmla="*/ 173421 h 173421"/>
                <a:gd name="connsiteX1" fmla="*/ 173421 w 3326524"/>
                <a:gd name="connsiteY1" fmla="*/ 0 h 173421"/>
                <a:gd name="connsiteX2" fmla="*/ 3153104 w 3326524"/>
                <a:gd name="connsiteY2" fmla="*/ 0 h 173421"/>
                <a:gd name="connsiteX3" fmla="*/ 3326524 w 3326524"/>
                <a:gd name="connsiteY3" fmla="*/ 173420 h 173421"/>
              </a:gdLst>
              <a:ahLst/>
              <a:cxnLst>
                <a:cxn ang="0">
                  <a:pos x="connsiteX0" y="connsiteY0"/>
                </a:cxn>
                <a:cxn ang="0">
                  <a:pos x="connsiteX1" y="connsiteY1"/>
                </a:cxn>
                <a:cxn ang="0">
                  <a:pos x="connsiteX2" y="connsiteY2"/>
                </a:cxn>
                <a:cxn ang="0">
                  <a:pos x="connsiteX3" y="connsiteY3"/>
                </a:cxn>
              </a:cxnLst>
              <a:rect l="l" t="t" r="r" b="b"/>
              <a:pathLst>
                <a:path w="3326524" h="173421">
                  <a:moveTo>
                    <a:pt x="0" y="173421"/>
                  </a:moveTo>
                  <a:lnTo>
                    <a:pt x="173421" y="0"/>
                  </a:lnTo>
                  <a:lnTo>
                    <a:pt x="3153104" y="0"/>
                  </a:lnTo>
                  <a:lnTo>
                    <a:pt x="3326524" y="173420"/>
                  </a:lnTo>
                </a:path>
              </a:pathLst>
            </a:custGeom>
            <a:ln>
              <a:solidFill>
                <a:srgbClr val="00B05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86" name="Title 8"/>
          <p:cNvSpPr txBox="1">
            <a:spLocks/>
          </p:cNvSpPr>
          <p:nvPr/>
        </p:nvSpPr>
        <p:spPr>
          <a:xfrm>
            <a:off x="152400" y="0"/>
            <a:ext cx="9220200" cy="868362"/>
          </a:xfrm>
          <a:prstGeom prst="rect">
            <a:avLst/>
          </a:prstGeom>
        </p:spPr>
        <p:txBody>
          <a:bodyPr vert="horz" lIns="91369" tIns="45685" rIns="91369" bIns="45685" rtlCol="0" anchor="ctr">
            <a:noAutofit/>
          </a:bodyPr>
          <a:lstStyle/>
          <a:p>
            <a:pPr>
              <a:spcBef>
                <a:spcPct val="0"/>
              </a:spcBef>
              <a:defRPr/>
            </a:pPr>
            <a:r>
              <a:rPr lang="en-US" sz="4800" dirty="0" smtClean="0">
                <a:solidFill>
                  <a:schemeClr val="bg1"/>
                </a:solidFill>
                <a:latin typeface="Segoe UI Semibold" pitchFamily="34" charset="0"/>
                <a:ea typeface="Segoe UI" pitchFamily="34" charset="0"/>
                <a:cs typeface="Segoe UI" pitchFamily="34" charset="0"/>
              </a:rPr>
              <a:t>term(iv): </a:t>
            </a:r>
            <a:r>
              <a:rPr lang="en-US" sz="4800" dirty="0" smtClean="0">
                <a:solidFill>
                  <a:schemeClr val="bg1"/>
                </a:solidFill>
                <a:latin typeface="Segoe UI Light" pitchFamily="34" charset="0"/>
                <a:ea typeface="Segoe UI" pitchFamily="34" charset="0"/>
                <a:cs typeface="Segoe UI" pitchFamily="34" charset="0"/>
              </a:rPr>
              <a:t>paired valve priors</a:t>
            </a:r>
            <a:endParaRPr lang="en-US" sz="4800" dirty="0">
              <a:solidFill>
                <a:schemeClr val="bg1"/>
              </a:solidFill>
              <a:latin typeface="Segoe UI Light" pitchFamily="34" charset="0"/>
              <a:ea typeface="Segoe UI" pitchFamily="34" charset="0"/>
              <a:cs typeface="Segoe UI" pitchFamily="34" charset="0"/>
            </a:endParaRPr>
          </a:p>
        </p:txBody>
      </p:sp>
      <p:grpSp>
        <p:nvGrpSpPr>
          <p:cNvPr id="47" name="Group 46"/>
          <p:cNvGrpSpPr/>
          <p:nvPr/>
        </p:nvGrpSpPr>
        <p:grpSpPr>
          <a:xfrm>
            <a:off x="3585712" y="720305"/>
            <a:ext cx="4948687" cy="1512743"/>
            <a:chOff x="2514600" y="3210155"/>
            <a:chExt cx="1219200" cy="2962570"/>
          </a:xfrm>
        </p:grpSpPr>
        <p:sp>
          <p:nvSpPr>
            <p:cNvPr id="48" name="Rectangle 47"/>
            <p:cNvSpPr/>
            <p:nvPr/>
          </p:nvSpPr>
          <p:spPr>
            <a:xfrm>
              <a:off x="2626177" y="3688820"/>
              <a:ext cx="863570" cy="2483905"/>
            </a:xfrm>
            <a:prstGeom prst="rect">
              <a:avLst/>
            </a:prstGeom>
            <a:solidFill>
              <a:srgbClr val="00B05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49" name="Rectangle 48"/>
            <p:cNvSpPr/>
            <p:nvPr/>
          </p:nvSpPr>
          <p:spPr>
            <a:xfrm>
              <a:off x="2514600" y="3210155"/>
              <a:ext cx="1219200" cy="481481"/>
            </a:xfrm>
            <a:prstGeom prst="rect">
              <a:avLst/>
            </a:prstGeom>
            <a:solidFill>
              <a:srgbClr val="00B050">
                <a:alpha val="6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smtClean="0">
                  <a:solidFill>
                    <a:schemeClr val="tx1"/>
                  </a:solidFill>
                  <a:latin typeface="Segoe Condensed" charset="0"/>
                </a:rPr>
                <a:t>toilet</a:t>
              </a:r>
              <a:endParaRPr lang="en-US" sz="1600" b="1" dirty="0">
                <a:solidFill>
                  <a:schemeClr val="tx1"/>
                </a:solidFill>
                <a:latin typeface="Segoe Condensed" charset="0"/>
              </a:endParaRPr>
            </a:p>
          </p:txBody>
        </p:sp>
        <p:sp>
          <p:nvSpPr>
            <p:cNvPr id="50" name="Rectangle 49"/>
            <p:cNvSpPr/>
            <p:nvPr/>
          </p:nvSpPr>
          <p:spPr>
            <a:xfrm>
              <a:off x="2514600" y="3210155"/>
              <a:ext cx="1219200" cy="2962570"/>
            </a:xfrm>
            <a:prstGeom prst="rect">
              <a:avLst/>
            </a:prstGeom>
            <a:no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grpSp>
          <p:nvGrpSpPr>
            <p:cNvPr id="51" name="Group 50"/>
            <p:cNvGrpSpPr/>
            <p:nvPr/>
          </p:nvGrpSpPr>
          <p:grpSpPr>
            <a:xfrm>
              <a:off x="2514600" y="3691636"/>
              <a:ext cx="111577" cy="2481089"/>
              <a:chOff x="2514600" y="3691636"/>
              <a:chExt cx="111577" cy="2481089"/>
            </a:xfrm>
          </p:grpSpPr>
          <p:sp>
            <p:nvSpPr>
              <p:cNvPr id="56" name="Rectangle 55"/>
              <p:cNvSpPr/>
              <p:nvPr/>
            </p:nvSpPr>
            <p:spPr>
              <a:xfrm>
                <a:off x="2514600" y="3691636"/>
                <a:ext cx="111577" cy="2481089"/>
              </a:xfrm>
              <a:prstGeom prst="rect">
                <a:avLst/>
              </a:prstGeom>
              <a:solidFill>
                <a:srgbClr val="00B05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cxnSp>
            <p:nvCxnSpPr>
              <p:cNvPr id="57" name="Straight Connector 56"/>
              <p:cNvCxnSpPr/>
              <p:nvPr/>
            </p:nvCxnSpPr>
            <p:spPr>
              <a:xfrm>
                <a:off x="2626177" y="3691636"/>
                <a:ext cx="0" cy="2481089"/>
              </a:xfrm>
              <a:prstGeom prst="line">
                <a:avLst/>
              </a:prstGeom>
              <a:noFill/>
              <a:ln w="9525">
                <a:solidFill>
                  <a:srgbClr val="00B050"/>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52" name="Straight Connector 51"/>
            <p:cNvCxnSpPr/>
            <p:nvPr/>
          </p:nvCxnSpPr>
          <p:spPr>
            <a:xfrm flipV="1">
              <a:off x="2514600" y="3688822"/>
              <a:ext cx="1219200" cy="2"/>
            </a:xfrm>
            <a:prstGeom prst="line">
              <a:avLst/>
            </a:prstGeom>
            <a:noFill/>
            <a:ln w="9525">
              <a:solidFill>
                <a:srgbClr val="00B050"/>
              </a:solidFill>
            </a:ln>
          </p:spPr>
          <p:style>
            <a:lnRef idx="2">
              <a:schemeClr val="accent1">
                <a:shade val="50000"/>
              </a:schemeClr>
            </a:lnRef>
            <a:fillRef idx="1">
              <a:schemeClr val="accent1"/>
            </a:fillRef>
            <a:effectRef idx="0">
              <a:schemeClr val="accent1"/>
            </a:effectRef>
            <a:fontRef idx="minor">
              <a:schemeClr val="lt1"/>
            </a:fontRef>
          </p:style>
        </p:cxnSp>
        <p:grpSp>
          <p:nvGrpSpPr>
            <p:cNvPr id="53" name="Group 52"/>
            <p:cNvGrpSpPr/>
            <p:nvPr/>
          </p:nvGrpSpPr>
          <p:grpSpPr>
            <a:xfrm>
              <a:off x="3489747" y="3688819"/>
              <a:ext cx="244052" cy="2483905"/>
              <a:chOff x="3489747" y="3688819"/>
              <a:chExt cx="244052" cy="2483905"/>
            </a:xfrm>
          </p:grpSpPr>
          <p:sp>
            <p:nvSpPr>
              <p:cNvPr id="54" name="Rectangle 53"/>
              <p:cNvSpPr/>
              <p:nvPr/>
            </p:nvSpPr>
            <p:spPr>
              <a:xfrm>
                <a:off x="3489747" y="3688819"/>
                <a:ext cx="244052" cy="2483904"/>
              </a:xfrm>
              <a:prstGeom prst="rect">
                <a:avLst/>
              </a:prstGeom>
              <a:solidFill>
                <a:srgbClr val="00B05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cxnSp>
            <p:nvCxnSpPr>
              <p:cNvPr id="55" name="Straight Connector 54"/>
              <p:cNvCxnSpPr/>
              <p:nvPr/>
            </p:nvCxnSpPr>
            <p:spPr>
              <a:xfrm>
                <a:off x="3489747" y="3691635"/>
                <a:ext cx="1" cy="2481089"/>
              </a:xfrm>
              <a:prstGeom prst="line">
                <a:avLst/>
              </a:prstGeom>
              <a:noFill/>
              <a:ln w="9525">
                <a:solidFill>
                  <a:srgbClr val="00B050"/>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58" name="Group 57"/>
          <p:cNvGrpSpPr/>
          <p:nvPr/>
        </p:nvGrpSpPr>
        <p:grpSpPr>
          <a:xfrm>
            <a:off x="1219200" y="990600"/>
            <a:ext cx="3581402" cy="1459530"/>
            <a:chOff x="609600" y="3000483"/>
            <a:chExt cx="1476703" cy="3187482"/>
          </a:xfrm>
        </p:grpSpPr>
        <p:sp>
          <p:nvSpPr>
            <p:cNvPr id="59" name="Rectangle 58"/>
            <p:cNvSpPr/>
            <p:nvPr/>
          </p:nvSpPr>
          <p:spPr>
            <a:xfrm>
              <a:off x="892373" y="3453994"/>
              <a:ext cx="942576"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60" name="Rectangle 59"/>
            <p:cNvSpPr/>
            <p:nvPr/>
          </p:nvSpPr>
          <p:spPr>
            <a:xfrm>
              <a:off x="609600" y="3000483"/>
              <a:ext cx="1476702" cy="453513"/>
            </a:xfrm>
            <a:prstGeom prst="rect">
              <a:avLst/>
            </a:prstGeom>
            <a:solidFill>
              <a:srgbClr val="FFFF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solidFill>
                    <a:schemeClr val="tx1"/>
                  </a:solidFill>
                  <a:latin typeface="Segoe Condensed" charset="0"/>
                </a:rPr>
                <a:t>k</a:t>
              </a:r>
              <a:r>
                <a:rPr lang="en-US" sz="1600" b="1" dirty="0" smtClean="0">
                  <a:solidFill>
                    <a:schemeClr val="tx1"/>
                  </a:solidFill>
                  <a:latin typeface="Segoe Condensed" charset="0"/>
                </a:rPr>
                <a:t>itchen sink</a:t>
              </a:r>
              <a:endParaRPr lang="en-US" sz="1600" b="1" dirty="0">
                <a:solidFill>
                  <a:schemeClr val="tx1"/>
                </a:solidFill>
                <a:latin typeface="Segoe Condensed" charset="0"/>
              </a:endParaRPr>
            </a:p>
          </p:txBody>
        </p:sp>
        <p:sp>
          <p:nvSpPr>
            <p:cNvPr id="61" name="Rectangle 60"/>
            <p:cNvSpPr/>
            <p:nvPr/>
          </p:nvSpPr>
          <p:spPr>
            <a:xfrm>
              <a:off x="609600" y="3453994"/>
              <a:ext cx="282773"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sp>
          <p:nvSpPr>
            <p:cNvPr id="62" name="Rectangle 61"/>
            <p:cNvSpPr/>
            <p:nvPr/>
          </p:nvSpPr>
          <p:spPr>
            <a:xfrm>
              <a:off x="1834949" y="3453994"/>
              <a:ext cx="251354"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a:latin typeface="Segoe Condensed" charset="0"/>
              </a:endParaRPr>
            </a:p>
          </p:txBody>
        </p:sp>
        <p:sp>
          <p:nvSpPr>
            <p:cNvPr id="63" name="Rectangle 62"/>
            <p:cNvSpPr/>
            <p:nvPr/>
          </p:nvSpPr>
          <p:spPr>
            <a:xfrm>
              <a:off x="609600" y="3000483"/>
              <a:ext cx="1476702" cy="3187482"/>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cxnSp>
          <p:nvCxnSpPr>
            <p:cNvPr id="64" name="Straight Connector 63"/>
            <p:cNvCxnSpPr/>
            <p:nvPr/>
          </p:nvCxnSpPr>
          <p:spPr>
            <a:xfrm>
              <a:off x="892373" y="345399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Straight Connector 64"/>
            <p:cNvCxnSpPr/>
            <p:nvPr/>
          </p:nvCxnSpPr>
          <p:spPr>
            <a:xfrm flipV="1">
              <a:off x="609600" y="3453994"/>
              <a:ext cx="1476702"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Straight Connector 65"/>
            <p:cNvCxnSpPr/>
            <p:nvPr/>
          </p:nvCxnSpPr>
          <p:spPr>
            <a:xfrm>
              <a:off x="1834949" y="3453995"/>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67" name="Group 66"/>
          <p:cNvGrpSpPr/>
          <p:nvPr/>
        </p:nvGrpSpPr>
        <p:grpSpPr>
          <a:xfrm>
            <a:off x="5294136" y="990600"/>
            <a:ext cx="1563863" cy="1467942"/>
            <a:chOff x="2514600" y="2951962"/>
            <a:chExt cx="1219200" cy="3220763"/>
          </a:xfrm>
        </p:grpSpPr>
        <p:sp>
          <p:nvSpPr>
            <p:cNvPr id="68" name="Rectangle 67"/>
            <p:cNvSpPr/>
            <p:nvPr/>
          </p:nvSpPr>
          <p:spPr>
            <a:xfrm>
              <a:off x="2892075" y="3438754"/>
              <a:ext cx="604101" cy="2733971"/>
            </a:xfrm>
            <a:prstGeom prst="rect">
              <a:avLst/>
            </a:prstGeom>
            <a:solidFill>
              <a:srgbClr val="FFFF00">
                <a:alpha val="2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69" name="Rectangle 68"/>
            <p:cNvSpPr/>
            <p:nvPr/>
          </p:nvSpPr>
          <p:spPr>
            <a:xfrm>
              <a:off x="2514600" y="2951962"/>
              <a:ext cx="1219200" cy="486793"/>
            </a:xfrm>
            <a:prstGeom prst="rect">
              <a:avLst/>
            </a:prstGeom>
            <a:solidFill>
              <a:srgbClr val="FFFF00">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a:solidFill>
                    <a:schemeClr val="tx1"/>
                  </a:solidFill>
                  <a:latin typeface="Segoe Condensed" charset="0"/>
                </a:rPr>
                <a:t>k</a:t>
              </a:r>
              <a:r>
                <a:rPr lang="en-US" sz="1600" b="1" dirty="0" smtClean="0">
                  <a:solidFill>
                    <a:schemeClr val="tx1"/>
                  </a:solidFill>
                  <a:latin typeface="Segoe Condensed" charset="0"/>
                </a:rPr>
                <a:t>itchen sink</a:t>
              </a:r>
              <a:endParaRPr lang="en-US" sz="1600" b="1" dirty="0">
                <a:solidFill>
                  <a:schemeClr val="tx1"/>
                </a:solidFill>
                <a:latin typeface="Segoe Condensed" charset="0"/>
              </a:endParaRPr>
            </a:p>
          </p:txBody>
        </p:sp>
        <p:sp>
          <p:nvSpPr>
            <p:cNvPr id="70" name="Rectangle 69"/>
            <p:cNvSpPr/>
            <p:nvPr/>
          </p:nvSpPr>
          <p:spPr>
            <a:xfrm>
              <a:off x="2514600" y="2951962"/>
              <a:ext cx="1219200" cy="3220763"/>
            </a:xfrm>
            <a:prstGeom prst="rect">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grpSp>
          <p:nvGrpSpPr>
            <p:cNvPr id="71" name="Group 70"/>
            <p:cNvGrpSpPr/>
            <p:nvPr/>
          </p:nvGrpSpPr>
          <p:grpSpPr>
            <a:xfrm>
              <a:off x="2514600" y="3438754"/>
              <a:ext cx="377475" cy="2733971"/>
              <a:chOff x="2514600" y="3438754"/>
              <a:chExt cx="377475" cy="2733971"/>
            </a:xfrm>
          </p:grpSpPr>
          <p:sp>
            <p:nvSpPr>
              <p:cNvPr id="79" name="Rectangle 78"/>
              <p:cNvSpPr/>
              <p:nvPr/>
            </p:nvSpPr>
            <p:spPr>
              <a:xfrm>
                <a:off x="2514600" y="3438754"/>
                <a:ext cx="377475"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80" name="Straight Connector 79"/>
              <p:cNvCxnSpPr/>
              <p:nvPr/>
            </p:nvCxnSpPr>
            <p:spPr>
              <a:xfrm>
                <a:off x="2892075" y="3438754"/>
                <a:ext cx="0" cy="273397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72" name="Straight Connector 71"/>
            <p:cNvCxnSpPr/>
            <p:nvPr/>
          </p:nvCxnSpPr>
          <p:spPr>
            <a:xfrm flipV="1">
              <a:off x="2514600" y="3438754"/>
              <a:ext cx="1219200" cy="1"/>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nvGrpSpPr>
            <p:cNvPr id="73" name="Group 72"/>
            <p:cNvGrpSpPr/>
            <p:nvPr/>
          </p:nvGrpSpPr>
          <p:grpSpPr>
            <a:xfrm>
              <a:off x="3496176" y="3438754"/>
              <a:ext cx="237624" cy="2733971"/>
              <a:chOff x="3496176" y="3438754"/>
              <a:chExt cx="237624" cy="2733971"/>
            </a:xfrm>
          </p:grpSpPr>
          <p:sp>
            <p:nvSpPr>
              <p:cNvPr id="74" name="Rectangle 73"/>
              <p:cNvSpPr/>
              <p:nvPr/>
            </p:nvSpPr>
            <p:spPr>
              <a:xfrm>
                <a:off x="3496176" y="3438754"/>
                <a:ext cx="237624" cy="2733971"/>
              </a:xfrm>
              <a:prstGeom prst="rect">
                <a:avLst/>
              </a:prstGeom>
              <a:solidFill>
                <a:srgbClr val="FFFF00">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75" name="Straight Connector 74"/>
              <p:cNvCxnSpPr/>
              <p:nvPr/>
            </p:nvCxnSpPr>
            <p:spPr>
              <a:xfrm>
                <a:off x="3496176" y="3438754"/>
                <a:ext cx="0" cy="2733970"/>
              </a:xfrm>
              <a:prstGeom prst="line">
                <a:avLst/>
              </a:prstGeom>
              <a:noFill/>
              <a:ln w="9525">
                <a:solidFill>
                  <a:srgbClr val="FFFF00"/>
                </a:solidFill>
              </a:ln>
            </p:spPr>
            <p:style>
              <a:lnRef idx="2">
                <a:schemeClr val="accent1">
                  <a:shade val="50000"/>
                </a:schemeClr>
              </a:lnRef>
              <a:fillRef idx="1">
                <a:schemeClr val="accent1"/>
              </a:fillRef>
              <a:effectRef idx="0">
                <a:schemeClr val="accent1"/>
              </a:effectRef>
              <a:fontRef idx="minor">
                <a:schemeClr val="lt1"/>
              </a:fontRef>
            </p:style>
          </p:cxnSp>
        </p:grpSp>
      </p:grpSp>
      <p:grpSp>
        <p:nvGrpSpPr>
          <p:cNvPr id="81" name="Group 80"/>
          <p:cNvGrpSpPr/>
          <p:nvPr/>
        </p:nvGrpSpPr>
        <p:grpSpPr>
          <a:xfrm>
            <a:off x="4055852" y="1212466"/>
            <a:ext cx="1206260" cy="1241556"/>
            <a:chOff x="2514600" y="3193999"/>
            <a:chExt cx="1219200" cy="2978726"/>
          </a:xfrm>
        </p:grpSpPr>
        <p:sp>
          <p:nvSpPr>
            <p:cNvPr id="82" name="Rectangle 81"/>
            <p:cNvSpPr/>
            <p:nvPr/>
          </p:nvSpPr>
          <p:spPr>
            <a:xfrm>
              <a:off x="2634521" y="3827888"/>
              <a:ext cx="798002" cy="2344837"/>
            </a:xfrm>
            <a:prstGeom prst="rect">
              <a:avLst/>
            </a:prstGeom>
            <a:solidFill>
              <a:schemeClr val="accent6">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Segoe Condensed" charset="0"/>
              </a:endParaRPr>
            </a:p>
          </p:txBody>
        </p:sp>
        <p:sp>
          <p:nvSpPr>
            <p:cNvPr id="84" name="Rectangle 83"/>
            <p:cNvSpPr/>
            <p:nvPr/>
          </p:nvSpPr>
          <p:spPr>
            <a:xfrm>
              <a:off x="2514600" y="3194003"/>
              <a:ext cx="1219200" cy="633885"/>
            </a:xfrm>
            <a:prstGeom prst="rect">
              <a:avLst/>
            </a:prstGeom>
            <a:solidFill>
              <a:schemeClr val="accent6">
                <a:alpha val="9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600" b="1" dirty="0" smtClean="0">
                  <a:solidFill>
                    <a:schemeClr val="tx1"/>
                  </a:solidFill>
                  <a:latin typeface="Segoe Condensed" charset="0"/>
                </a:rPr>
                <a:t>bathroom sink</a:t>
              </a:r>
              <a:endParaRPr lang="en-US" sz="1600" b="1" dirty="0">
                <a:solidFill>
                  <a:schemeClr val="tx1"/>
                </a:solidFill>
                <a:latin typeface="Segoe Condensed" charset="0"/>
              </a:endParaRPr>
            </a:p>
          </p:txBody>
        </p:sp>
        <p:sp>
          <p:nvSpPr>
            <p:cNvPr id="85" name="Rectangle 84"/>
            <p:cNvSpPr/>
            <p:nvPr/>
          </p:nvSpPr>
          <p:spPr>
            <a:xfrm>
              <a:off x="2514600" y="3193999"/>
              <a:ext cx="1219200" cy="2978724"/>
            </a:xfrm>
            <a:prstGeom prst="rect">
              <a:avLst/>
            </a:prstGeom>
            <a:no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charset="0"/>
              </a:endParaRPr>
            </a:p>
          </p:txBody>
        </p:sp>
        <p:grpSp>
          <p:nvGrpSpPr>
            <p:cNvPr id="87" name="Group 86"/>
            <p:cNvGrpSpPr/>
            <p:nvPr/>
          </p:nvGrpSpPr>
          <p:grpSpPr>
            <a:xfrm>
              <a:off x="2514600" y="3827888"/>
              <a:ext cx="120044" cy="2344837"/>
              <a:chOff x="2514600" y="3827888"/>
              <a:chExt cx="120044" cy="2344837"/>
            </a:xfrm>
          </p:grpSpPr>
          <p:sp>
            <p:nvSpPr>
              <p:cNvPr id="96" name="Rectangle 95"/>
              <p:cNvSpPr/>
              <p:nvPr/>
            </p:nvSpPr>
            <p:spPr>
              <a:xfrm>
                <a:off x="2514600" y="3827888"/>
                <a:ext cx="120044" cy="2344837"/>
              </a:xfrm>
              <a:prstGeom prst="rect">
                <a:avLst/>
              </a:prstGeom>
              <a:solidFill>
                <a:schemeClr val="accent6">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97" name="Straight Connector 96"/>
              <p:cNvCxnSpPr/>
              <p:nvPr/>
            </p:nvCxnSpPr>
            <p:spPr>
              <a:xfrm>
                <a:off x="2634521" y="3827888"/>
                <a:ext cx="123" cy="2344837"/>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2" name="Group 91"/>
            <p:cNvGrpSpPr/>
            <p:nvPr/>
          </p:nvGrpSpPr>
          <p:grpSpPr>
            <a:xfrm>
              <a:off x="3432523" y="3827888"/>
              <a:ext cx="301277" cy="2344837"/>
              <a:chOff x="3432523" y="3827888"/>
              <a:chExt cx="301277" cy="2344837"/>
            </a:xfrm>
          </p:grpSpPr>
          <p:sp>
            <p:nvSpPr>
              <p:cNvPr id="94" name="Rectangle 93"/>
              <p:cNvSpPr/>
              <p:nvPr/>
            </p:nvSpPr>
            <p:spPr>
              <a:xfrm>
                <a:off x="3433997" y="3827888"/>
                <a:ext cx="299803" cy="2344837"/>
              </a:xfrm>
              <a:prstGeom prst="rect">
                <a:avLst/>
              </a:prstGeom>
              <a:solidFill>
                <a:schemeClr val="accent6">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t"/>
              <a:lstStyle/>
              <a:p>
                <a:pPr algn="ctr"/>
                <a:endParaRPr lang="en-US" sz="1400" dirty="0" smtClean="0">
                  <a:solidFill>
                    <a:schemeClr val="accent2">
                      <a:lumMod val="60000"/>
                      <a:lumOff val="40000"/>
                    </a:schemeClr>
                  </a:solidFill>
                  <a:latin typeface="Segoe Condensed" charset="0"/>
                </a:endParaRPr>
              </a:p>
            </p:txBody>
          </p:sp>
          <p:cxnSp>
            <p:nvCxnSpPr>
              <p:cNvPr id="95" name="Straight Connector 94"/>
              <p:cNvCxnSpPr/>
              <p:nvPr/>
            </p:nvCxnSpPr>
            <p:spPr>
              <a:xfrm flipH="1">
                <a:off x="3432523" y="3827888"/>
                <a:ext cx="1474" cy="2344837"/>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93" name="Straight Connector 92"/>
            <p:cNvCxnSpPr/>
            <p:nvPr/>
          </p:nvCxnSpPr>
          <p:spPr>
            <a:xfrm flipV="1">
              <a:off x="2514600" y="3758609"/>
              <a:ext cx="1219200" cy="0"/>
            </a:xfrm>
            <a:prstGeom prst="line">
              <a:avLst/>
            </a:prstGeom>
            <a:noFill/>
            <a:ln w="9525">
              <a:solidFill>
                <a:schemeClr val="accent6"/>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98" name="Group 97"/>
          <p:cNvGrpSpPr/>
          <p:nvPr/>
        </p:nvGrpSpPr>
        <p:grpSpPr>
          <a:xfrm>
            <a:off x="134733" y="4876800"/>
            <a:ext cx="9009267" cy="1905000"/>
            <a:chOff x="134733" y="4876800"/>
            <a:chExt cx="9009267" cy="1905000"/>
          </a:xfrm>
        </p:grpSpPr>
        <p:grpSp>
          <p:nvGrpSpPr>
            <p:cNvPr id="99" name="Group 98"/>
            <p:cNvGrpSpPr/>
            <p:nvPr/>
          </p:nvGrpSpPr>
          <p:grpSpPr>
            <a:xfrm>
              <a:off x="134733" y="4876800"/>
              <a:ext cx="5885067" cy="1905000"/>
              <a:chOff x="134733" y="4876800"/>
              <a:chExt cx="5885067" cy="1905000"/>
            </a:xfrm>
          </p:grpSpPr>
          <p:pic>
            <p:nvPicPr>
              <p:cNvPr id="101" name="Picture 100" descr="latex-image-1.pdf"/>
              <p:cNvPicPr>
                <a:picLocks noChangeAspect="1"/>
              </p:cNvPicPr>
              <p:nvPr/>
            </p:nvPicPr>
            <p:blipFill rotWithShape="1">
              <a:blip r:embed="rId3">
                <a:extLst>
                  <a:ext uri="{28A0092B-C50C-407E-A947-70E740481C1C}">
                    <a14:useLocalDpi xmlns:a14="http://schemas.microsoft.com/office/drawing/2010/main" val="0"/>
                  </a:ext>
                </a:extLst>
              </a:blip>
              <a:srcRect l="48550" t="22772" r="35877"/>
              <a:stretch/>
            </p:blipFill>
            <p:spPr>
              <a:xfrm>
                <a:off x="4595762" y="4876800"/>
                <a:ext cx="1424038" cy="1823329"/>
              </a:xfrm>
              <a:prstGeom prst="rect">
                <a:avLst/>
              </a:prstGeom>
            </p:spPr>
          </p:pic>
          <p:pic>
            <p:nvPicPr>
              <p:cNvPr id="102" name="Picture 101" descr="latex-image-1.pdf"/>
              <p:cNvPicPr>
                <a:picLocks noChangeAspect="1"/>
              </p:cNvPicPr>
              <p:nvPr/>
            </p:nvPicPr>
            <p:blipFill rotWithShape="1">
              <a:blip r:embed="rId3">
                <a:extLst>
                  <a:ext uri="{28A0092B-C50C-407E-A947-70E740481C1C}">
                    <a14:useLocalDpi xmlns:a14="http://schemas.microsoft.com/office/drawing/2010/main" val="0"/>
                  </a:ext>
                </a:extLst>
              </a:blip>
              <a:srcRect t="22772" r="77307"/>
              <a:stretch/>
            </p:blipFill>
            <p:spPr>
              <a:xfrm>
                <a:off x="134733" y="4958471"/>
                <a:ext cx="2075067" cy="1823329"/>
              </a:xfrm>
              <a:prstGeom prst="rect">
                <a:avLst/>
              </a:prstGeom>
            </p:spPr>
          </p:pic>
          <p:pic>
            <p:nvPicPr>
              <p:cNvPr id="103" name="Picture 102" descr="latex-image-1.pdf"/>
              <p:cNvPicPr>
                <a:picLocks noChangeAspect="1"/>
              </p:cNvPicPr>
              <p:nvPr/>
            </p:nvPicPr>
            <p:blipFill rotWithShape="1">
              <a:blip r:embed="rId3">
                <a:extLst>
                  <a:ext uri="{28A0092B-C50C-407E-A947-70E740481C1C}">
                    <a14:useLocalDpi xmlns:a14="http://schemas.microsoft.com/office/drawing/2010/main" val="0"/>
                  </a:ext>
                </a:extLst>
              </a:blip>
              <a:srcRect l="22614" t="22772" r="51290"/>
              <a:stretch/>
            </p:blipFill>
            <p:spPr>
              <a:xfrm>
                <a:off x="2185772" y="4953000"/>
                <a:ext cx="2386228" cy="1823329"/>
              </a:xfrm>
              <a:prstGeom prst="rect">
                <a:avLst/>
              </a:prstGeom>
            </p:spPr>
          </p:pic>
        </p:grpSp>
        <p:pic>
          <p:nvPicPr>
            <p:cNvPr id="100" name="Picture 99" descr="latex-image-1.pdf"/>
            <p:cNvPicPr>
              <a:picLocks noChangeAspect="1"/>
            </p:cNvPicPr>
            <p:nvPr/>
          </p:nvPicPr>
          <p:blipFill rotWithShape="1">
            <a:blip r:embed="rId3">
              <a:extLst>
                <a:ext uri="{28A0092B-C50C-407E-A947-70E740481C1C}">
                  <a14:useLocalDpi xmlns:a14="http://schemas.microsoft.com/office/drawing/2010/main" val="0"/>
                </a:ext>
              </a:extLst>
            </a:blip>
            <a:srcRect l="64220" t="22772" r="-1538"/>
            <a:stretch/>
          </p:blipFill>
          <p:spPr>
            <a:xfrm>
              <a:off x="6019800" y="4882271"/>
              <a:ext cx="3124200" cy="1823329"/>
            </a:xfrm>
            <a:prstGeom prst="rect">
              <a:avLst/>
            </a:prstGeom>
          </p:spPr>
        </p:pic>
      </p:grpSp>
    </p:spTree>
    <p:extLst>
      <p:ext uri="{BB962C8B-B14F-4D97-AF65-F5344CB8AC3E}">
        <p14:creationId xmlns:p14="http://schemas.microsoft.com/office/powerpoint/2010/main" val="11914186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wipe(left)">
                                      <p:cBhvr>
                                        <p:cTn id="7" dur="500"/>
                                        <p:tgtEl>
                                          <p:spTgt spid="58"/>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wipe(left)">
                                      <p:cBhvr>
                                        <p:cTn id="11" dur="500"/>
                                        <p:tgtEl>
                                          <p:spTgt spid="67"/>
                                        </p:tgtEl>
                                      </p:cBhvr>
                                    </p:animEffect>
                                  </p:childTnLst>
                                </p:cTn>
                              </p:par>
                            </p:childTnLst>
                          </p:cTn>
                        </p:par>
                        <p:par>
                          <p:cTn id="12" fill="hold">
                            <p:stCondLst>
                              <p:cond delay="1000"/>
                            </p:stCondLst>
                            <p:childTnLst>
                              <p:par>
                                <p:cTn id="13" presetID="22" presetClass="entr" presetSubtype="8" fill="hold" nodeType="afterEffect">
                                  <p:stCondLst>
                                    <p:cond delay="500"/>
                                  </p:stCondLst>
                                  <p:childTnLst>
                                    <p:set>
                                      <p:cBhvr>
                                        <p:cTn id="14" dur="1" fill="hold">
                                          <p:stCondLst>
                                            <p:cond delay="0"/>
                                          </p:stCondLst>
                                        </p:cTn>
                                        <p:tgtEl>
                                          <p:spTgt spid="81"/>
                                        </p:tgtEl>
                                        <p:attrNameLst>
                                          <p:attrName>style.visibility</p:attrName>
                                        </p:attrNameLst>
                                      </p:cBhvr>
                                      <p:to>
                                        <p:strVal val="visible"/>
                                      </p:to>
                                    </p:set>
                                    <p:animEffect transition="in" filter="wipe(left)">
                                      <p:cBhvr>
                                        <p:cTn id="15" dur="500"/>
                                        <p:tgtEl>
                                          <p:spTgt spid="81"/>
                                        </p:tgtEl>
                                      </p:cBhvr>
                                    </p:animEffect>
                                  </p:childTnLst>
                                </p:cTn>
                              </p:par>
                            </p:childTnLst>
                          </p:cTn>
                        </p:par>
                        <p:par>
                          <p:cTn id="16" fill="hold">
                            <p:stCondLst>
                              <p:cond delay="2000"/>
                            </p:stCondLst>
                            <p:childTnLst>
                              <p:par>
                                <p:cTn id="17" presetID="22" presetClass="entr" presetSubtype="8" fill="hold" nodeType="afterEffect">
                                  <p:stCondLst>
                                    <p:cond delay="500"/>
                                  </p:stCondLst>
                                  <p:childTnLst>
                                    <p:set>
                                      <p:cBhvr>
                                        <p:cTn id="18" dur="1" fill="hold">
                                          <p:stCondLst>
                                            <p:cond delay="0"/>
                                          </p:stCondLst>
                                        </p:cTn>
                                        <p:tgtEl>
                                          <p:spTgt spid="47"/>
                                        </p:tgtEl>
                                        <p:attrNameLst>
                                          <p:attrName>style.visibility</p:attrName>
                                        </p:attrNameLst>
                                      </p:cBhvr>
                                      <p:to>
                                        <p:strVal val="visible"/>
                                      </p:to>
                                    </p:set>
                                    <p:animEffect transition="in" filter="wipe(left)">
                                      <p:cBhvr>
                                        <p:cTn id="1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1" name="Picture 3"/>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269" r="7562"/>
          <a:stretch/>
        </p:blipFill>
        <p:spPr bwMode="auto">
          <a:xfrm>
            <a:off x="4564049" y="1853540"/>
            <a:ext cx="2286000" cy="1760220"/>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2" name="Picture 4"/>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0508" r="9058" b="648"/>
          <a:stretch/>
        </p:blipFill>
        <p:spPr bwMode="auto">
          <a:xfrm>
            <a:off x="6850049"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3" name="Picture 5"/>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9922" r="9762" b="25499"/>
          <a:stretch/>
        </p:blipFill>
        <p:spPr bwMode="auto">
          <a:xfrm>
            <a:off x="2298592" y="1853540"/>
            <a:ext cx="2286000" cy="1764792"/>
          </a:xfrm>
          <a:prstGeom prst="rect">
            <a:avLst/>
          </a:prstGeom>
          <a:noFill/>
          <a:ln w="9525">
            <a:solidFill>
              <a:schemeClr val="tx1"/>
            </a:solid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pic>
        <p:nvPicPr>
          <p:cNvPr id="2050" name="Picture 2"/>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8604" t="1124" r="12256" b="1124"/>
          <a:stretch/>
        </p:blipFill>
        <p:spPr bwMode="auto">
          <a:xfrm>
            <a:off x="0" y="1853540"/>
            <a:ext cx="2286000" cy="1764792"/>
          </a:xfrm>
          <a:prstGeom prst="rect">
            <a:avLst/>
          </a:prstGeom>
          <a:noFill/>
          <a:ln w="9525">
            <a:noFill/>
            <a:miter lim="800000"/>
            <a:headEnd/>
            <a:tailEnd/>
          </a:ln>
          <a:effectLst>
            <a:reflection blurRad="6350" stA="52000" endA="300" endPos="35000" dir="5400000" sy="-100000" algn="bl" rotWithShape="0"/>
          </a:effectLst>
          <a:extLst>
            <a:ext uri="{909E8E84-426E-40DD-AFC4-6F175D3DCCD1}">
              <a14:hiddenFill xmlns:a14="http://schemas.microsoft.com/office/drawing/2010/main">
                <a:solidFill>
                  <a:schemeClr val="accent1"/>
                </a:solidFill>
              </a14:hiddenFill>
            </a:ext>
          </a:extLst>
        </p:spPr>
      </p:pic>
      <p:sp>
        <p:nvSpPr>
          <p:cNvPr id="2" name="TextBox 1"/>
          <p:cNvSpPr txBox="1"/>
          <p:nvPr/>
        </p:nvSpPr>
        <p:spPr>
          <a:xfrm>
            <a:off x="-52347"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ground truth sensors</a:t>
            </a:r>
          </a:p>
        </p:txBody>
      </p:sp>
      <p:sp>
        <p:nvSpPr>
          <p:cNvPr id="9" name="TextBox 8"/>
          <p:cNvSpPr txBox="1"/>
          <p:nvPr/>
        </p:nvSpPr>
        <p:spPr>
          <a:xfrm>
            <a:off x="2222392" y="914400"/>
            <a:ext cx="2438400" cy="954107"/>
          </a:xfrm>
          <a:prstGeom prst="rect">
            <a:avLst/>
          </a:prstGeom>
          <a:noFill/>
        </p:spPr>
        <p:txBody>
          <a:bodyPr wrap="square" rtlCol="0">
            <a:spAutoFit/>
          </a:bodyPr>
          <a:lstStyle/>
          <a:p>
            <a:pPr algn="ctr"/>
            <a:r>
              <a:rPr lang="en-US" sz="2800" dirty="0" smtClean="0">
                <a:solidFill>
                  <a:schemeClr val="bg1">
                    <a:lumMod val="95000"/>
                  </a:schemeClr>
                </a:solidFill>
                <a:latin typeface="Segoe UI Light" pitchFamily="34" charset="0"/>
              </a:rPr>
              <a:t>5-week deployment</a:t>
            </a:r>
          </a:p>
        </p:txBody>
      </p:sp>
      <p:sp>
        <p:nvSpPr>
          <p:cNvPr id="10" name="TextBox 9"/>
          <p:cNvSpPr txBox="1"/>
          <p:nvPr/>
        </p:nvSpPr>
        <p:spPr>
          <a:xfrm>
            <a:off x="4487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algorithm</a:t>
            </a:r>
          </a:p>
        </p:txBody>
      </p:sp>
      <p:sp>
        <p:nvSpPr>
          <p:cNvPr id="11" name="TextBox 10"/>
          <p:cNvSpPr txBox="1"/>
          <p:nvPr/>
        </p:nvSpPr>
        <p:spPr>
          <a:xfrm>
            <a:off x="6773849" y="914400"/>
            <a:ext cx="2438400" cy="954107"/>
          </a:xfrm>
          <a:prstGeom prst="rect">
            <a:avLst/>
          </a:prstGeom>
          <a:noFill/>
        </p:spPr>
        <p:txBody>
          <a:bodyPr wrap="square" rtlCol="0">
            <a:spAutoFit/>
          </a:bodyPr>
          <a:lstStyle/>
          <a:p>
            <a:pPr algn="ctr"/>
            <a:r>
              <a:rPr lang="en-US" sz="2800" dirty="0">
                <a:solidFill>
                  <a:schemeClr val="bg1">
                    <a:lumMod val="95000"/>
                  </a:schemeClr>
                </a:solidFill>
                <a:latin typeface="Segoe UI Light" pitchFamily="34" charset="0"/>
              </a:rPr>
              <a:t>c</a:t>
            </a:r>
            <a:r>
              <a:rPr lang="en-US" sz="2800" dirty="0" smtClean="0">
                <a:solidFill>
                  <a:schemeClr val="bg1">
                    <a:lumMod val="95000"/>
                  </a:schemeClr>
                </a:solidFill>
                <a:latin typeface="Segoe UI Light" pitchFamily="34" charset="0"/>
              </a:rPr>
              <a:t>lassification results</a:t>
            </a:r>
          </a:p>
        </p:txBody>
      </p:sp>
      <p:grpSp>
        <p:nvGrpSpPr>
          <p:cNvPr id="3" name="Group 2"/>
          <p:cNvGrpSpPr/>
          <p:nvPr/>
        </p:nvGrpSpPr>
        <p:grpSpPr>
          <a:xfrm>
            <a:off x="-2501372" y="-228600"/>
            <a:ext cx="16496772" cy="7391400"/>
            <a:chOff x="-7124172" y="-228600"/>
            <a:chExt cx="16496772" cy="7391400"/>
          </a:xfrm>
        </p:grpSpPr>
        <p:sp>
          <p:nvSpPr>
            <p:cNvPr id="12" name="Rectangle 11"/>
            <p:cNvSpPr/>
            <p:nvPr/>
          </p:nvSpPr>
          <p:spPr>
            <a:xfrm>
              <a:off x="2286000" y="-228600"/>
              <a:ext cx="7086600" cy="73914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a:off x="-7124172" y="-228600"/>
              <a:ext cx="7086600" cy="7391400"/>
            </a:xfrm>
            <a:prstGeom prst="rect">
              <a:avLst/>
            </a:prstGeom>
            <a:solidFill>
              <a:schemeClr val="tx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285760197"/>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decel="50000" fill="hold" nodeType="withEffect">
                                  <p:stCondLst>
                                    <p:cond delay="0"/>
                                  </p:stCondLst>
                                  <p:childTnLst>
                                    <p:animMotion origin="layout" path="M -2.5E-6 1.44411E-6 L 0.25677 1.44411E-6 " pathEditMode="relative" rAng="0" ptsTypes="AA">
                                      <p:cBhvr>
                                        <p:cTn id="6" dur="2000" fill="hold"/>
                                        <p:tgtEl>
                                          <p:spTgt spid="3"/>
                                        </p:tgtEl>
                                        <p:attrNameLst>
                                          <p:attrName>ppt_x</p:attrName>
                                          <p:attrName>ppt_y</p:attrName>
                                        </p:attrNameLst>
                                      </p:cBhvr>
                                      <p:rCtr x="12830"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600" y="9906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600" y="28575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8600" y="47244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6"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8600" y="9906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7"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8600" y="28575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8" name="Picture 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8600" y="4724400"/>
            <a:ext cx="2926080"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381000" y="1828800"/>
            <a:ext cx="381000" cy="4648200"/>
            <a:chOff x="381000" y="1447800"/>
            <a:chExt cx="381000" cy="4648200"/>
          </a:xfrm>
        </p:grpSpPr>
        <p:sp>
          <p:nvSpPr>
            <p:cNvPr id="2" name="Rectangle 1"/>
            <p:cNvSpPr/>
            <p:nvPr/>
          </p:nvSpPr>
          <p:spPr>
            <a:xfrm>
              <a:off x="381000" y="1447800"/>
              <a:ext cx="381000" cy="762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p:cNvSpPr/>
            <p:nvPr/>
          </p:nvSpPr>
          <p:spPr>
            <a:xfrm>
              <a:off x="381000" y="3429000"/>
              <a:ext cx="381000" cy="762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p:cNvSpPr/>
            <p:nvPr/>
          </p:nvSpPr>
          <p:spPr>
            <a:xfrm>
              <a:off x="381000" y="5334000"/>
              <a:ext cx="381000" cy="7620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 name="Title 8"/>
          <p:cNvSpPr txBox="1">
            <a:spLocks/>
          </p:cNvSpPr>
          <p:nvPr/>
        </p:nvSpPr>
        <p:spPr>
          <a:xfrm>
            <a:off x="228600" y="76200"/>
            <a:ext cx="10210800" cy="868362"/>
          </a:xfrm>
          <a:prstGeom prst="rect">
            <a:avLst/>
          </a:prstGeom>
        </p:spPr>
        <p:txBody>
          <a:bodyPr vert="horz" lIns="91369" tIns="45685" rIns="91369" bIns="45685" rtlCol="0" anchor="ctr">
            <a:noAutofit/>
          </a:bodyPr>
          <a:lstStyle/>
          <a:p>
            <a:pPr>
              <a:spcBef>
                <a:spcPct val="0"/>
              </a:spcBef>
              <a:defRPr/>
            </a:pPr>
            <a:r>
              <a:rPr lang="en-US" sz="5300" dirty="0" smtClean="0">
                <a:solidFill>
                  <a:schemeClr val="bg1">
                    <a:lumMod val="95000"/>
                  </a:schemeClr>
                </a:solidFill>
                <a:latin typeface="Segoe UI Semibold" pitchFamily="34" charset="0"/>
                <a:ea typeface="Segoe UI" pitchFamily="34" charset="0"/>
                <a:cs typeface="Segoe UI" pitchFamily="34" charset="0"/>
              </a:rPr>
              <a:t>three levels of</a:t>
            </a:r>
            <a:r>
              <a:rPr lang="en-US" sz="5300" dirty="0" smtClean="0">
                <a:solidFill>
                  <a:schemeClr val="bg1">
                    <a:lumMod val="95000"/>
                  </a:schemeClr>
                </a:solidFill>
                <a:latin typeface="Segoe UI Light" pitchFamily="34" charset="0"/>
                <a:ea typeface="Segoe UI" pitchFamily="34" charset="0"/>
                <a:cs typeface="Segoe UI" pitchFamily="34" charset="0"/>
              </a:rPr>
              <a:t> granularity</a:t>
            </a:r>
            <a:endParaRPr lang="en-US" sz="5300" dirty="0">
              <a:solidFill>
                <a:schemeClr val="bg1">
                  <a:lumMod val="95000"/>
                </a:schemeClr>
              </a:solidFill>
              <a:latin typeface="Segoe UI Light" pitchFamily="34" charset="0"/>
              <a:ea typeface="Segoe UI" pitchFamily="34" charset="0"/>
              <a:cs typeface="Segoe UI" pitchFamily="34" charset="0"/>
            </a:endParaRPr>
          </a:p>
        </p:txBody>
      </p:sp>
      <p:sp>
        <p:nvSpPr>
          <p:cNvPr id="9" name="TextBox 8"/>
          <p:cNvSpPr txBox="1"/>
          <p:nvPr/>
        </p:nvSpPr>
        <p:spPr>
          <a:xfrm>
            <a:off x="3702406" y="1639669"/>
            <a:ext cx="5670194" cy="923330"/>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valve</a:t>
            </a:r>
            <a:r>
              <a:rPr lang="en-US" sz="3600" dirty="0" smtClean="0">
                <a:solidFill>
                  <a:schemeClr val="bg1">
                    <a:lumMod val="95000"/>
                  </a:schemeClr>
                </a:solidFill>
                <a:latin typeface="Segoe UI Light" pitchFamily="34" charset="0"/>
              </a:rPr>
              <a:t> level</a:t>
            </a:r>
          </a:p>
          <a:p>
            <a:r>
              <a:rPr lang="en-US" dirty="0" smtClean="0">
                <a:solidFill>
                  <a:schemeClr val="bg1">
                    <a:lumMod val="95000"/>
                  </a:schemeClr>
                </a:solidFill>
                <a:latin typeface="Segoe UI Light" pitchFamily="34" charset="0"/>
              </a:rPr>
              <a:t>e.g., upstairs bathroom faucet hot water activated</a:t>
            </a:r>
          </a:p>
        </p:txBody>
      </p:sp>
      <p:sp>
        <p:nvSpPr>
          <p:cNvPr id="10" name="Oval 9"/>
          <p:cNvSpPr/>
          <p:nvPr/>
        </p:nvSpPr>
        <p:spPr>
          <a:xfrm>
            <a:off x="3048000" y="169613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1</a:t>
            </a:r>
            <a:endParaRPr lang="en-US" sz="3600" dirty="0">
              <a:latin typeface="Segoe UI Semibold" pitchFamily="34" charset="0"/>
            </a:endParaRPr>
          </a:p>
        </p:txBody>
      </p:sp>
      <p:sp>
        <p:nvSpPr>
          <p:cNvPr id="17" name="TextBox 16"/>
          <p:cNvSpPr txBox="1"/>
          <p:nvPr/>
        </p:nvSpPr>
        <p:spPr>
          <a:xfrm>
            <a:off x="3702406" y="3468469"/>
            <a:ext cx="4876800" cy="954107"/>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fixture </a:t>
            </a:r>
            <a:r>
              <a:rPr lang="en-US" sz="3600" dirty="0" smtClean="0">
                <a:solidFill>
                  <a:schemeClr val="bg1">
                    <a:lumMod val="95000"/>
                  </a:schemeClr>
                </a:solidFill>
                <a:latin typeface="Segoe UI Light" pitchFamily="34" charset="0"/>
              </a:rPr>
              <a:t>level</a:t>
            </a:r>
          </a:p>
          <a:p>
            <a:r>
              <a:rPr lang="en-US" dirty="0" smtClean="0">
                <a:solidFill>
                  <a:schemeClr val="bg1">
                    <a:lumMod val="95000"/>
                  </a:schemeClr>
                </a:solidFill>
                <a:latin typeface="Segoe UI Light" pitchFamily="34" charset="0"/>
              </a:rPr>
              <a:t>e.g., upstairs bathroom faucet activated</a:t>
            </a:r>
          </a:p>
        </p:txBody>
      </p:sp>
      <p:sp>
        <p:nvSpPr>
          <p:cNvPr id="18" name="Oval 17"/>
          <p:cNvSpPr/>
          <p:nvPr/>
        </p:nvSpPr>
        <p:spPr>
          <a:xfrm>
            <a:off x="3048000" y="352493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2</a:t>
            </a:r>
            <a:endParaRPr lang="en-US" sz="3600" dirty="0">
              <a:latin typeface="Segoe UI Semibold" pitchFamily="34" charset="0"/>
            </a:endParaRPr>
          </a:p>
        </p:txBody>
      </p:sp>
      <p:sp>
        <p:nvSpPr>
          <p:cNvPr id="19" name="TextBox 18"/>
          <p:cNvSpPr txBox="1"/>
          <p:nvPr/>
        </p:nvSpPr>
        <p:spPr>
          <a:xfrm>
            <a:off x="3702406" y="5373469"/>
            <a:ext cx="4876800" cy="923330"/>
          </a:xfrm>
          <a:prstGeom prst="rect">
            <a:avLst/>
          </a:prstGeom>
          <a:noFill/>
        </p:spPr>
        <p:txBody>
          <a:bodyPr wrap="square" rtlCol="0">
            <a:spAutoFit/>
          </a:bodyPr>
          <a:lstStyle/>
          <a:p>
            <a:r>
              <a:rPr lang="en-US" sz="3600" dirty="0" smtClean="0">
                <a:solidFill>
                  <a:schemeClr val="bg1">
                    <a:lumMod val="95000"/>
                  </a:schemeClr>
                </a:solidFill>
                <a:latin typeface="Segoe UI Semibold" pitchFamily="34" charset="0"/>
              </a:rPr>
              <a:t>fixture </a:t>
            </a:r>
            <a:r>
              <a:rPr lang="en-US" sz="3600" dirty="0" smtClean="0">
                <a:solidFill>
                  <a:schemeClr val="bg1">
                    <a:lumMod val="95000"/>
                  </a:schemeClr>
                </a:solidFill>
                <a:latin typeface="Segoe UI Light" pitchFamily="34" charset="0"/>
              </a:rPr>
              <a:t>category</a:t>
            </a:r>
            <a:r>
              <a:rPr lang="en-US" sz="3600" dirty="0" smtClean="0">
                <a:solidFill>
                  <a:schemeClr val="bg1">
                    <a:lumMod val="95000"/>
                  </a:schemeClr>
                </a:solidFill>
                <a:latin typeface="Segoe UI Semibold" pitchFamily="34" charset="0"/>
              </a:rPr>
              <a:t> </a:t>
            </a:r>
            <a:r>
              <a:rPr lang="en-US" sz="3600" dirty="0" smtClean="0">
                <a:solidFill>
                  <a:schemeClr val="bg1">
                    <a:lumMod val="95000"/>
                  </a:schemeClr>
                </a:solidFill>
                <a:latin typeface="Segoe UI Light" pitchFamily="34" charset="0"/>
              </a:rPr>
              <a:t>level</a:t>
            </a:r>
          </a:p>
          <a:p>
            <a:r>
              <a:rPr lang="en-US" dirty="0" smtClean="0">
                <a:solidFill>
                  <a:schemeClr val="bg1">
                    <a:lumMod val="95000"/>
                  </a:schemeClr>
                </a:solidFill>
                <a:latin typeface="Segoe UI Light" pitchFamily="34" charset="0"/>
              </a:rPr>
              <a:t>e.g., faucet activated</a:t>
            </a:r>
          </a:p>
        </p:txBody>
      </p:sp>
      <p:sp>
        <p:nvSpPr>
          <p:cNvPr id="20" name="Oval 19"/>
          <p:cNvSpPr/>
          <p:nvPr/>
        </p:nvSpPr>
        <p:spPr>
          <a:xfrm>
            <a:off x="3048000" y="5429934"/>
            <a:ext cx="533400" cy="533400"/>
          </a:xfrm>
          <a:prstGeom prst="ellipse">
            <a:avLst/>
          </a:pr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dirty="0" smtClean="0">
                <a:latin typeface="Segoe UI Semibold" pitchFamily="34" charset="0"/>
              </a:rPr>
              <a:t>3</a:t>
            </a:r>
            <a:endParaRPr lang="en-US" sz="3600" dirty="0">
              <a:latin typeface="Segoe UI Semibold" pitchFamily="34" charset="0"/>
            </a:endParaRPr>
          </a:p>
        </p:txBody>
      </p:sp>
    </p:spTree>
    <p:extLst>
      <p:ext uri="{BB962C8B-B14F-4D97-AF65-F5344CB8AC3E}">
        <p14:creationId xmlns:p14="http://schemas.microsoft.com/office/powerpoint/2010/main" val="1356228172"/>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76"/>
                                        </p:tgtEl>
                                        <p:attrNameLst>
                                          <p:attrName>style.visibility</p:attrName>
                                        </p:attrNameLst>
                                      </p:cBhvr>
                                      <p:to>
                                        <p:strVal val="visible"/>
                                      </p:to>
                                    </p:set>
                                    <p:animEffect transition="in" filter="fade">
                                      <p:cBhvr>
                                        <p:cTn id="7" dur="500"/>
                                        <p:tgtEl>
                                          <p:spTgt spid="3076"/>
                                        </p:tgtEl>
                                      </p:cBhvr>
                                    </p:animEffect>
                                  </p:childTnLst>
                                </p:cTn>
                              </p:par>
                              <p:par>
                                <p:cTn id="8" presetID="10" presetClass="entr" presetSubtype="0" fill="hold" nodeType="withEffect">
                                  <p:stCondLst>
                                    <p:cond delay="0"/>
                                  </p:stCondLst>
                                  <p:childTnLst>
                                    <p:set>
                                      <p:cBhvr>
                                        <p:cTn id="9" dur="1" fill="hold">
                                          <p:stCondLst>
                                            <p:cond delay="0"/>
                                          </p:stCondLst>
                                        </p:cTn>
                                        <p:tgtEl>
                                          <p:spTgt spid="9">
                                            <p:txEl>
                                              <p:pRg st="1" end="1"/>
                                            </p:txEl>
                                          </p:spTgt>
                                        </p:tgtEl>
                                        <p:attrNameLst>
                                          <p:attrName>style.visibility</p:attrName>
                                        </p:attrNameLst>
                                      </p:cBhvr>
                                      <p:to>
                                        <p:strVal val="visible"/>
                                      </p:to>
                                    </p:set>
                                    <p:animEffect transition="in" filter="fade">
                                      <p:cBhvr>
                                        <p:cTn id="10" dur="500"/>
                                        <p:tgtEl>
                                          <p:spTgt spid="9">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7">
                                            <p:txEl>
                                              <p:pRg st="0" end="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3077"/>
                                        </p:tgtEl>
                                        <p:attrNameLst>
                                          <p:attrName>style.visibility</p:attrName>
                                        </p:attrNameLst>
                                      </p:cBhvr>
                                      <p:to>
                                        <p:strVal val="visible"/>
                                      </p:to>
                                    </p:set>
                                    <p:animEffect transition="in" filter="fade">
                                      <p:cBhvr>
                                        <p:cTn id="25" dur="500"/>
                                        <p:tgtEl>
                                          <p:spTgt spid="3077"/>
                                        </p:tgtEl>
                                      </p:cBhvr>
                                    </p:animEffect>
                                  </p:childTnLst>
                                </p:cTn>
                              </p:par>
                              <p:par>
                                <p:cTn id="26" presetID="10" presetClass="entr" presetSubtype="0" fill="hold" nodeType="withEffect">
                                  <p:stCondLst>
                                    <p:cond delay="0"/>
                                  </p:stCondLst>
                                  <p:childTnLst>
                                    <p:set>
                                      <p:cBhvr>
                                        <p:cTn id="27" dur="1" fill="hold">
                                          <p:stCondLst>
                                            <p:cond delay="0"/>
                                          </p:stCondLst>
                                        </p:cTn>
                                        <p:tgtEl>
                                          <p:spTgt spid="17">
                                            <p:txEl>
                                              <p:pRg st="1" end="1"/>
                                            </p:txEl>
                                          </p:spTgt>
                                        </p:tgtEl>
                                        <p:attrNameLst>
                                          <p:attrName>style.visibility</p:attrName>
                                        </p:attrNameLst>
                                      </p:cBhvr>
                                      <p:to>
                                        <p:strVal val="visible"/>
                                      </p:to>
                                    </p:set>
                                    <p:animEffect transition="in" filter="fade">
                                      <p:cBhvr>
                                        <p:cTn id="28" dur="500"/>
                                        <p:tgtEl>
                                          <p:spTgt spid="17">
                                            <p:txEl>
                                              <p:pRg st="1" end="1"/>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19">
                                            <p:txEl>
                                              <p:pRg st="0" end="0"/>
                                            </p:txEl>
                                          </p:spTgt>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19"/>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20"/>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nodeType="clickEffect">
                                  <p:stCondLst>
                                    <p:cond delay="0"/>
                                  </p:stCondLst>
                                  <p:childTnLst>
                                    <p:set>
                                      <p:cBhvr>
                                        <p:cTn id="42" dur="1" fill="hold">
                                          <p:stCondLst>
                                            <p:cond delay="0"/>
                                          </p:stCondLst>
                                        </p:cTn>
                                        <p:tgtEl>
                                          <p:spTgt spid="3078"/>
                                        </p:tgtEl>
                                        <p:attrNameLst>
                                          <p:attrName>style.visibility</p:attrName>
                                        </p:attrNameLst>
                                      </p:cBhvr>
                                      <p:to>
                                        <p:strVal val="visible"/>
                                      </p:to>
                                    </p:set>
                                    <p:animEffect transition="in" filter="fade">
                                      <p:cBhvr>
                                        <p:cTn id="43" dur="500"/>
                                        <p:tgtEl>
                                          <p:spTgt spid="3078"/>
                                        </p:tgtEl>
                                      </p:cBhvr>
                                    </p:animEffect>
                                  </p:childTnLst>
                                </p:cTn>
                              </p:par>
                              <p:par>
                                <p:cTn id="44" presetID="10" presetClass="entr" presetSubtype="0" fill="hold" nodeType="withEffect">
                                  <p:stCondLst>
                                    <p:cond delay="0"/>
                                  </p:stCondLst>
                                  <p:childTnLst>
                                    <p:set>
                                      <p:cBhvr>
                                        <p:cTn id="45" dur="1" fill="hold">
                                          <p:stCondLst>
                                            <p:cond delay="0"/>
                                          </p:stCondLst>
                                        </p:cTn>
                                        <p:tgtEl>
                                          <p:spTgt spid="19">
                                            <p:txEl>
                                              <p:pRg st="1" end="1"/>
                                            </p:txEl>
                                          </p:spTgt>
                                        </p:tgtEl>
                                        <p:attrNameLst>
                                          <p:attrName>style.visibility</p:attrName>
                                        </p:attrNameLst>
                                      </p:cBhvr>
                                      <p:to>
                                        <p:strVal val="visible"/>
                                      </p:to>
                                    </p:set>
                                    <p:animEffect transition="in" filter="fade">
                                      <p:cBhvr>
                                        <p:cTn id="46" dur="500"/>
                                        <p:tgtEl>
                                          <p:spTgt spid="1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animBg="1"/>
      <p:bldP spid="19" grpId="0"/>
      <p:bldP spid="20"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Chart 25"/>
          <p:cNvGraphicFramePr>
            <a:graphicFrameLocks/>
          </p:cNvGraphicFramePr>
          <p:nvPr>
            <p:extLst>
              <p:ext uri="{D42A27DB-BD31-4B8C-83A1-F6EECF244321}">
                <p14:modId xmlns:p14="http://schemas.microsoft.com/office/powerpoint/2010/main" val="2972135502"/>
              </p:ext>
            </p:extLst>
          </p:nvPr>
        </p:nvGraphicFramePr>
        <p:xfrm>
          <a:off x="0" y="1674168"/>
          <a:ext cx="9144000" cy="4064480"/>
        </p:xfrm>
        <a:graphic>
          <a:graphicData uri="http://schemas.openxmlformats.org/drawingml/2006/chart">
            <c:chart xmlns:c="http://schemas.openxmlformats.org/drawingml/2006/chart" xmlns:r="http://schemas.openxmlformats.org/officeDocument/2006/relationships" r:id="rId3"/>
          </a:graphicData>
        </a:graphic>
      </p:graphicFrame>
      <p:sp>
        <p:nvSpPr>
          <p:cNvPr id="5"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Light" pitchFamily="34" charset="0"/>
                <a:ea typeface="Segoe UI" pitchFamily="34" charset="0"/>
                <a:cs typeface="Segoe UI" pitchFamily="34" charset="0"/>
              </a:rPr>
              <a:t>hydrosense</a:t>
            </a:r>
            <a:r>
              <a:rPr lang="en-US" sz="5000" dirty="0" smtClean="0">
                <a:solidFill>
                  <a:prstClr val="white"/>
                </a:solidFill>
                <a:latin typeface="Segoe UI Light" pitchFamily="34" charset="0"/>
                <a:ea typeface="Segoe UI" pitchFamily="34" charset="0"/>
                <a:cs typeface="Segoe UI" pitchFamily="34" charset="0"/>
              </a:rPr>
              <a:t> classification results</a:t>
            </a:r>
            <a:endParaRPr lang="en-US" sz="5000" dirty="0">
              <a:solidFill>
                <a:prstClr val="white"/>
              </a:solidFill>
              <a:latin typeface="Segoe UI Light" pitchFamily="34" charset="0"/>
              <a:ea typeface="Segoe UI" pitchFamily="34" charset="0"/>
              <a:cs typeface="Segoe UI" pitchFamily="34" charset="0"/>
            </a:endParaRPr>
          </a:p>
        </p:txBody>
      </p:sp>
      <p:sp>
        <p:nvSpPr>
          <p:cNvPr id="6"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7" name="Rectangle 6"/>
          <p:cNvSpPr/>
          <p:nvPr/>
        </p:nvSpPr>
        <p:spPr>
          <a:xfrm>
            <a:off x="3626068" y="1981200"/>
            <a:ext cx="5943600" cy="48768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Title 8"/>
          <p:cNvSpPr txBox="1">
            <a:spLocks/>
          </p:cNvSpPr>
          <p:nvPr/>
        </p:nvSpPr>
        <p:spPr>
          <a:xfrm>
            <a:off x="1858733" y="54806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a:t>
            </a:r>
            <a:endParaRPr lang="en-US" sz="2800" dirty="0">
              <a:solidFill>
                <a:prstClr val="white"/>
              </a:solidFill>
              <a:latin typeface="Segoe Condensed" pitchFamily="34" charset="0"/>
              <a:ea typeface="Segoe UI" pitchFamily="34" charset="0"/>
              <a:cs typeface="Segoe UI" pitchFamily="34" charset="0"/>
            </a:endParaRPr>
          </a:p>
        </p:txBody>
      </p:sp>
      <p:grpSp>
        <p:nvGrpSpPr>
          <p:cNvPr id="33" name="Group 32"/>
          <p:cNvGrpSpPr/>
          <p:nvPr/>
        </p:nvGrpSpPr>
        <p:grpSpPr>
          <a:xfrm>
            <a:off x="1122142" y="1447800"/>
            <a:ext cx="6445390" cy="541428"/>
            <a:chOff x="1122142" y="1447800"/>
            <a:chExt cx="6445390" cy="541428"/>
          </a:xfrm>
        </p:grpSpPr>
        <p:grpSp>
          <p:nvGrpSpPr>
            <p:cNvPr id="43" name="Group 42"/>
            <p:cNvGrpSpPr/>
            <p:nvPr/>
          </p:nvGrpSpPr>
          <p:grpSpPr>
            <a:xfrm>
              <a:off x="1122142" y="1447800"/>
              <a:ext cx="6445390" cy="541428"/>
              <a:chOff x="1122142" y="1823026"/>
              <a:chExt cx="6445390" cy="541428"/>
            </a:xfrm>
          </p:grpSpPr>
          <p:grpSp>
            <p:nvGrpSpPr>
              <p:cNvPr id="46" name="Group 45"/>
              <p:cNvGrpSpPr/>
              <p:nvPr/>
            </p:nvGrpSpPr>
            <p:grpSpPr>
              <a:xfrm>
                <a:off x="2438400" y="1823026"/>
                <a:ext cx="2590800" cy="539174"/>
                <a:chOff x="8490646" y="3967655"/>
                <a:chExt cx="2590800" cy="539174"/>
              </a:xfrm>
            </p:grpSpPr>
            <p:sp>
              <p:nvSpPr>
                <p:cNvPr id="52" name="Rectangle 51"/>
                <p:cNvSpPr/>
                <p:nvPr/>
              </p:nvSpPr>
              <p:spPr>
                <a:xfrm>
                  <a:off x="8490646" y="4124257"/>
                  <a:ext cx="213633" cy="22597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54" name="Title 8"/>
                <p:cNvSpPr txBox="1">
                  <a:spLocks/>
                </p:cNvSpPr>
                <p:nvPr/>
              </p:nvSpPr>
              <p:spPr>
                <a:xfrm>
                  <a:off x="8692970" y="3967655"/>
                  <a:ext cx="2388476"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a:t>
                  </a:r>
                  <a:endParaRPr lang="en-US" sz="2800" dirty="0">
                    <a:solidFill>
                      <a:prstClr val="white"/>
                    </a:solidFill>
                    <a:latin typeface="Segoe Condensed" pitchFamily="34" charset="0"/>
                    <a:ea typeface="Segoe UI" pitchFamily="34" charset="0"/>
                    <a:cs typeface="Segoe UI" pitchFamily="34" charset="0"/>
                  </a:endParaRPr>
                </a:p>
              </p:txBody>
            </p:sp>
          </p:grpSp>
          <p:grpSp>
            <p:nvGrpSpPr>
              <p:cNvPr id="48" name="Group 47"/>
              <p:cNvGrpSpPr/>
              <p:nvPr/>
            </p:nvGrpSpPr>
            <p:grpSpPr>
              <a:xfrm>
                <a:off x="1122142" y="1823026"/>
                <a:ext cx="2324784" cy="539174"/>
                <a:chOff x="9443145" y="2660175"/>
                <a:chExt cx="2324784" cy="539174"/>
              </a:xfrm>
            </p:grpSpPr>
            <p:sp>
              <p:nvSpPr>
                <p:cNvPr id="50" name="Title 8"/>
                <p:cNvSpPr txBox="1">
                  <a:spLocks/>
                </p:cNvSpPr>
                <p:nvPr/>
              </p:nvSpPr>
              <p:spPr>
                <a:xfrm>
                  <a:off x="9664262" y="2660175"/>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valve</a:t>
                  </a:r>
                  <a:endParaRPr lang="en-US" sz="2800" dirty="0">
                    <a:solidFill>
                      <a:prstClr val="white"/>
                    </a:solidFill>
                    <a:latin typeface="Segoe Condensed" pitchFamily="34" charset="0"/>
                    <a:ea typeface="Segoe UI" pitchFamily="34" charset="0"/>
                    <a:cs typeface="Segoe UI" pitchFamily="34" charset="0"/>
                  </a:endParaRPr>
                </a:p>
              </p:txBody>
            </p:sp>
            <p:sp>
              <p:nvSpPr>
                <p:cNvPr id="51" name="Rectangle 50"/>
                <p:cNvSpPr/>
                <p:nvPr/>
              </p:nvSpPr>
              <p:spPr>
                <a:xfrm rot="5400000">
                  <a:off x="9443145" y="2815462"/>
                  <a:ext cx="228600" cy="228600"/>
                </a:xfrm>
                <a:prstGeom prst="rect">
                  <a:avLst/>
                </a:pr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49" name="Title 8"/>
              <p:cNvSpPr txBox="1">
                <a:spLocks/>
              </p:cNvSpPr>
              <p:nvPr/>
            </p:nvSpPr>
            <p:spPr>
              <a:xfrm>
                <a:off x="4138532" y="1825280"/>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 category</a:t>
                </a:r>
                <a:endParaRPr lang="en-US" sz="2800" dirty="0">
                  <a:solidFill>
                    <a:prstClr val="white"/>
                  </a:solidFill>
                  <a:latin typeface="Segoe Condensed" pitchFamily="34" charset="0"/>
                  <a:ea typeface="Segoe UI" pitchFamily="34" charset="0"/>
                  <a:cs typeface="Segoe UI" pitchFamily="34" charset="0"/>
                </a:endParaRPr>
              </a:p>
            </p:txBody>
          </p:sp>
        </p:grpSp>
        <p:sp>
          <p:nvSpPr>
            <p:cNvPr id="44" name="Rectangle 43"/>
            <p:cNvSpPr/>
            <p:nvPr/>
          </p:nvSpPr>
          <p:spPr>
            <a:xfrm>
              <a:off x="3924899" y="1602454"/>
              <a:ext cx="213633" cy="22597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Tree>
    <p:extLst>
      <p:ext uri="{BB962C8B-B14F-4D97-AF65-F5344CB8AC3E}">
        <p14:creationId xmlns:p14="http://schemas.microsoft.com/office/powerpoint/2010/main" val="733205127"/>
      </p:ext>
    </p:extLst>
  </p:cSld>
  <p:clrMapOvr>
    <a:masterClrMapping/>
  </p:clrMapOvr>
  <mc:AlternateContent xmlns:mc="http://schemas.openxmlformats.org/markup-compatibility/2006">
    <mc:Choice xmlns:p14="http://schemas.microsoft.com/office/powerpoint/2010/main" Requires="p14">
      <p:transition p14:dur="0"/>
    </mc:Choice>
    <mc:Fallback>
      <p:transition/>
    </mc:Fallback>
  </mc:AlternateContent>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Chart 18"/>
          <p:cNvGraphicFramePr>
            <a:graphicFrameLocks/>
          </p:cNvGraphicFramePr>
          <p:nvPr>
            <p:extLst>
              <p:ext uri="{D42A27DB-BD31-4B8C-83A1-F6EECF244321}">
                <p14:modId xmlns:p14="http://schemas.microsoft.com/office/powerpoint/2010/main" val="2716040156"/>
              </p:ext>
            </p:extLst>
          </p:nvPr>
        </p:nvGraphicFramePr>
        <p:xfrm>
          <a:off x="0" y="1674168"/>
          <a:ext cx="9144000" cy="4064480"/>
        </p:xfrm>
        <a:graphic>
          <a:graphicData uri="http://schemas.openxmlformats.org/drawingml/2006/chart">
            <c:chart xmlns:c="http://schemas.openxmlformats.org/drawingml/2006/chart" xmlns:r="http://schemas.openxmlformats.org/officeDocument/2006/relationships" r:id="rId3"/>
          </a:graphicData>
        </a:graphic>
      </p:graphicFrame>
      <p:grpSp>
        <p:nvGrpSpPr>
          <p:cNvPr id="32" name="Group 31"/>
          <p:cNvGrpSpPr/>
          <p:nvPr/>
        </p:nvGrpSpPr>
        <p:grpSpPr>
          <a:xfrm>
            <a:off x="1524000" y="5029200"/>
            <a:ext cx="1981200" cy="539174"/>
            <a:chOff x="1524000" y="5029200"/>
            <a:chExt cx="1981200" cy="539174"/>
          </a:xfrm>
        </p:grpSpPr>
        <p:sp>
          <p:nvSpPr>
            <p:cNvPr id="33"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70.2%</a:t>
              </a:r>
              <a:endParaRPr lang="en-US" dirty="0">
                <a:solidFill>
                  <a:prstClr val="white"/>
                </a:solidFill>
                <a:latin typeface="Segoe Condensed" pitchFamily="34" charset="0"/>
                <a:ea typeface="Segoe UI" pitchFamily="34" charset="0"/>
                <a:cs typeface="Segoe UI" pitchFamily="34" charset="0"/>
              </a:endParaRPr>
            </a:p>
          </p:txBody>
        </p:sp>
        <p:sp>
          <p:nvSpPr>
            <p:cNvPr id="34" name="Title 8"/>
            <p:cNvSpPr txBox="1">
              <a:spLocks/>
            </p:cNvSpPr>
            <p:nvPr/>
          </p:nvSpPr>
          <p:spPr>
            <a:xfrm>
              <a:off x="2095887"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83.4%</a:t>
              </a:r>
              <a:endParaRPr lang="en-US" dirty="0">
                <a:solidFill>
                  <a:prstClr val="white"/>
                </a:solidFill>
                <a:latin typeface="Segoe Condensed" pitchFamily="34" charset="0"/>
                <a:ea typeface="Segoe UI" pitchFamily="34" charset="0"/>
                <a:cs typeface="Segoe UI" pitchFamily="34" charset="0"/>
              </a:endParaRPr>
            </a:p>
          </p:txBody>
        </p:sp>
        <p:sp>
          <p:nvSpPr>
            <p:cNvPr id="35"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a:solidFill>
                    <a:prstClr val="white"/>
                  </a:solidFill>
                  <a:latin typeface="Segoe Condensed" pitchFamily="34" charset="0"/>
                  <a:ea typeface="Segoe UI" pitchFamily="34" charset="0"/>
                  <a:cs typeface="Segoe UI" pitchFamily="34" charset="0"/>
                </a:rPr>
                <a:t>9</a:t>
              </a:r>
              <a:r>
                <a:rPr lang="en-US" dirty="0" smtClean="0">
                  <a:solidFill>
                    <a:prstClr val="white"/>
                  </a:solidFill>
                  <a:latin typeface="Segoe Condensed" pitchFamily="34" charset="0"/>
                  <a:ea typeface="Segoe UI" pitchFamily="34" charset="0"/>
                  <a:cs typeface="Segoe UI" pitchFamily="34" charset="0"/>
                </a:rPr>
                <a:t>3.6%</a:t>
              </a:r>
              <a:endParaRPr lang="en-US" dirty="0">
                <a:solidFill>
                  <a:prstClr val="white"/>
                </a:solidFill>
                <a:latin typeface="Segoe Condensed" pitchFamily="34" charset="0"/>
                <a:ea typeface="Segoe UI" pitchFamily="34" charset="0"/>
                <a:cs typeface="Segoe UI" pitchFamily="34" charset="0"/>
              </a:endParaRPr>
            </a:p>
          </p:txBody>
        </p:sp>
      </p:grpSp>
      <p:grpSp>
        <p:nvGrpSpPr>
          <p:cNvPr id="36" name="Group 35"/>
          <p:cNvGrpSpPr/>
          <p:nvPr/>
        </p:nvGrpSpPr>
        <p:grpSpPr>
          <a:xfrm>
            <a:off x="4140458" y="5029200"/>
            <a:ext cx="1981200" cy="539174"/>
            <a:chOff x="1524000" y="5029200"/>
            <a:chExt cx="1981200" cy="539174"/>
          </a:xfrm>
        </p:grpSpPr>
        <p:sp>
          <p:nvSpPr>
            <p:cNvPr id="37"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72.4%</a:t>
              </a:r>
              <a:endParaRPr lang="en-US" dirty="0">
                <a:solidFill>
                  <a:prstClr val="white"/>
                </a:solidFill>
                <a:latin typeface="Segoe Condensed" pitchFamily="34" charset="0"/>
                <a:ea typeface="Segoe UI" pitchFamily="34" charset="0"/>
                <a:cs typeface="Segoe UI" pitchFamily="34" charset="0"/>
              </a:endParaRPr>
            </a:p>
          </p:txBody>
        </p:sp>
        <p:sp>
          <p:nvSpPr>
            <p:cNvPr id="38" name="Title 8"/>
            <p:cNvSpPr txBox="1">
              <a:spLocks/>
            </p:cNvSpPr>
            <p:nvPr/>
          </p:nvSpPr>
          <p:spPr>
            <a:xfrm>
              <a:off x="2107942"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88.0%</a:t>
              </a:r>
              <a:endParaRPr lang="en-US" dirty="0">
                <a:solidFill>
                  <a:prstClr val="white"/>
                </a:solidFill>
                <a:latin typeface="Segoe Condensed" pitchFamily="34" charset="0"/>
                <a:ea typeface="Segoe UI" pitchFamily="34" charset="0"/>
                <a:cs typeface="Segoe UI" pitchFamily="34" charset="0"/>
              </a:endParaRPr>
            </a:p>
          </p:txBody>
        </p:sp>
        <p:sp>
          <p:nvSpPr>
            <p:cNvPr id="39"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95.3%</a:t>
              </a:r>
              <a:endParaRPr lang="en-US" dirty="0">
                <a:solidFill>
                  <a:prstClr val="white"/>
                </a:solidFill>
                <a:latin typeface="Segoe Condensed" pitchFamily="34" charset="0"/>
                <a:ea typeface="Segoe UI" pitchFamily="34" charset="0"/>
                <a:cs typeface="Segoe UI" pitchFamily="34" charset="0"/>
              </a:endParaRPr>
            </a:p>
          </p:txBody>
        </p:sp>
      </p:grpSp>
      <p:grpSp>
        <p:nvGrpSpPr>
          <p:cNvPr id="43" name="Group 42"/>
          <p:cNvGrpSpPr/>
          <p:nvPr/>
        </p:nvGrpSpPr>
        <p:grpSpPr>
          <a:xfrm>
            <a:off x="6781800" y="5029200"/>
            <a:ext cx="1981200" cy="539174"/>
            <a:chOff x="1524000" y="5029200"/>
            <a:chExt cx="1981200" cy="539174"/>
          </a:xfrm>
        </p:grpSpPr>
        <p:sp>
          <p:nvSpPr>
            <p:cNvPr id="44"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75.5%</a:t>
              </a:r>
              <a:endParaRPr lang="en-US" dirty="0">
                <a:solidFill>
                  <a:prstClr val="white"/>
                </a:solidFill>
                <a:latin typeface="Segoe Condensed" pitchFamily="34" charset="0"/>
                <a:ea typeface="Segoe UI" pitchFamily="34" charset="0"/>
                <a:cs typeface="Segoe UI" pitchFamily="34" charset="0"/>
              </a:endParaRPr>
            </a:p>
          </p:txBody>
        </p:sp>
        <p:sp>
          <p:nvSpPr>
            <p:cNvPr id="45" name="Title 8"/>
            <p:cNvSpPr txBox="1">
              <a:spLocks/>
            </p:cNvSpPr>
            <p:nvPr/>
          </p:nvSpPr>
          <p:spPr>
            <a:xfrm>
              <a:off x="2107942"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89.5%</a:t>
              </a:r>
              <a:endParaRPr lang="en-US" dirty="0">
                <a:solidFill>
                  <a:prstClr val="white"/>
                </a:solidFill>
                <a:latin typeface="Segoe Condensed" pitchFamily="34" charset="0"/>
                <a:ea typeface="Segoe UI" pitchFamily="34" charset="0"/>
                <a:cs typeface="Segoe UI" pitchFamily="34" charset="0"/>
              </a:endParaRPr>
            </a:p>
          </p:txBody>
        </p:sp>
        <p:sp>
          <p:nvSpPr>
            <p:cNvPr id="46"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95.9%</a:t>
              </a:r>
              <a:endParaRPr lang="en-US" dirty="0">
                <a:solidFill>
                  <a:prstClr val="white"/>
                </a:solidFill>
                <a:latin typeface="Segoe Condensed" pitchFamily="34" charset="0"/>
                <a:ea typeface="Segoe UI" pitchFamily="34" charset="0"/>
                <a:cs typeface="Segoe UI" pitchFamily="34" charset="0"/>
              </a:endParaRPr>
            </a:p>
          </p:txBody>
        </p:sp>
      </p:grpSp>
      <p:sp>
        <p:nvSpPr>
          <p:cNvPr id="42" name="Title 8"/>
          <p:cNvSpPr txBox="1">
            <a:spLocks/>
          </p:cNvSpPr>
          <p:nvPr/>
        </p:nvSpPr>
        <p:spPr>
          <a:xfrm>
            <a:off x="6858000" y="5480626"/>
            <a:ext cx="29718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terms (i)-(iv)</a:t>
            </a:r>
            <a:endParaRPr lang="en-US" sz="2800" dirty="0">
              <a:solidFill>
                <a:prstClr val="white"/>
              </a:solidFill>
              <a:latin typeface="Segoe Condensed" pitchFamily="34" charset="0"/>
              <a:ea typeface="Segoe UI" pitchFamily="34" charset="0"/>
              <a:cs typeface="Segoe UI" pitchFamily="34" charset="0"/>
            </a:endParaRPr>
          </a:p>
        </p:txBody>
      </p:sp>
      <p:sp>
        <p:nvSpPr>
          <p:cNvPr id="41" name="Title 8"/>
          <p:cNvSpPr txBox="1">
            <a:spLocks/>
          </p:cNvSpPr>
          <p:nvPr/>
        </p:nvSpPr>
        <p:spPr>
          <a:xfrm>
            <a:off x="4068533" y="54806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 + (ii)</a:t>
            </a:r>
            <a:endParaRPr lang="en-US" sz="2800" dirty="0">
              <a:solidFill>
                <a:prstClr val="white"/>
              </a:solidFill>
              <a:latin typeface="Segoe Condensed" pitchFamily="34" charset="0"/>
              <a:ea typeface="Segoe UI" pitchFamily="34" charset="0"/>
              <a:cs typeface="Segoe UI" pitchFamily="34" charset="0"/>
            </a:endParaRPr>
          </a:p>
        </p:txBody>
      </p:sp>
      <p:sp>
        <p:nvSpPr>
          <p:cNvPr id="5"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Light" pitchFamily="34" charset="0"/>
                <a:ea typeface="Segoe UI" pitchFamily="34" charset="0"/>
                <a:cs typeface="Segoe UI" pitchFamily="34" charset="0"/>
              </a:rPr>
              <a:t>hydrosense</a:t>
            </a:r>
            <a:r>
              <a:rPr lang="en-US" sz="5000" dirty="0" smtClean="0">
                <a:solidFill>
                  <a:prstClr val="white"/>
                </a:solidFill>
                <a:latin typeface="Segoe UI Light" pitchFamily="34" charset="0"/>
                <a:ea typeface="Segoe UI" pitchFamily="34" charset="0"/>
                <a:cs typeface="Segoe UI" pitchFamily="34" charset="0"/>
              </a:rPr>
              <a:t> classification results</a:t>
            </a:r>
            <a:endParaRPr lang="en-US" sz="5000" dirty="0">
              <a:solidFill>
                <a:prstClr val="white"/>
              </a:solidFill>
              <a:latin typeface="Segoe UI Light" pitchFamily="34" charset="0"/>
              <a:ea typeface="Segoe UI" pitchFamily="34" charset="0"/>
              <a:cs typeface="Segoe UI" pitchFamily="34" charset="0"/>
            </a:endParaRPr>
          </a:p>
        </p:txBody>
      </p:sp>
      <p:sp>
        <p:nvSpPr>
          <p:cNvPr id="6"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7" name="Rectangle 6"/>
          <p:cNvSpPr/>
          <p:nvPr/>
        </p:nvSpPr>
        <p:spPr>
          <a:xfrm>
            <a:off x="3610303" y="1831687"/>
            <a:ext cx="5943600" cy="48768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itle 8"/>
          <p:cNvSpPr txBox="1">
            <a:spLocks/>
          </p:cNvSpPr>
          <p:nvPr/>
        </p:nvSpPr>
        <p:spPr>
          <a:xfrm>
            <a:off x="1858733" y="54806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a:t>
            </a:r>
            <a:endParaRPr lang="en-US" sz="2800" dirty="0">
              <a:solidFill>
                <a:prstClr val="white"/>
              </a:solidFill>
              <a:latin typeface="Segoe Condensed" pitchFamily="34" charset="0"/>
              <a:ea typeface="Segoe UI" pitchFamily="34" charset="0"/>
              <a:cs typeface="Segoe UI" pitchFamily="34" charset="0"/>
            </a:endParaRPr>
          </a:p>
        </p:txBody>
      </p:sp>
      <p:sp>
        <p:nvSpPr>
          <p:cNvPr id="20"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grpSp>
        <p:nvGrpSpPr>
          <p:cNvPr id="21" name="Group 20"/>
          <p:cNvGrpSpPr/>
          <p:nvPr/>
        </p:nvGrpSpPr>
        <p:grpSpPr>
          <a:xfrm>
            <a:off x="1122142" y="1447800"/>
            <a:ext cx="6445390" cy="541428"/>
            <a:chOff x="1122142" y="1447800"/>
            <a:chExt cx="6445390" cy="541428"/>
          </a:xfrm>
        </p:grpSpPr>
        <p:grpSp>
          <p:nvGrpSpPr>
            <p:cNvPr id="22" name="Group 21"/>
            <p:cNvGrpSpPr/>
            <p:nvPr/>
          </p:nvGrpSpPr>
          <p:grpSpPr>
            <a:xfrm>
              <a:off x="1122142" y="1447800"/>
              <a:ext cx="6445390" cy="541428"/>
              <a:chOff x="1122142" y="1823026"/>
              <a:chExt cx="6445390" cy="541428"/>
            </a:xfrm>
          </p:grpSpPr>
          <p:grpSp>
            <p:nvGrpSpPr>
              <p:cNvPr id="24" name="Group 23"/>
              <p:cNvGrpSpPr/>
              <p:nvPr/>
            </p:nvGrpSpPr>
            <p:grpSpPr>
              <a:xfrm>
                <a:off x="2438400" y="1823026"/>
                <a:ext cx="2590800" cy="539174"/>
                <a:chOff x="8490646" y="3967655"/>
                <a:chExt cx="2590800" cy="539174"/>
              </a:xfrm>
            </p:grpSpPr>
            <p:sp>
              <p:nvSpPr>
                <p:cNvPr id="29" name="Rectangle 28"/>
                <p:cNvSpPr/>
                <p:nvPr/>
              </p:nvSpPr>
              <p:spPr>
                <a:xfrm>
                  <a:off x="8490646" y="4124257"/>
                  <a:ext cx="213633" cy="22597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30" name="Title 8"/>
                <p:cNvSpPr txBox="1">
                  <a:spLocks/>
                </p:cNvSpPr>
                <p:nvPr/>
              </p:nvSpPr>
              <p:spPr>
                <a:xfrm>
                  <a:off x="8692970" y="3967655"/>
                  <a:ext cx="2388476"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a:t>
                  </a:r>
                  <a:endParaRPr lang="en-US" sz="2800" dirty="0">
                    <a:solidFill>
                      <a:prstClr val="white"/>
                    </a:solidFill>
                    <a:latin typeface="Segoe Condensed" pitchFamily="34" charset="0"/>
                    <a:ea typeface="Segoe UI" pitchFamily="34" charset="0"/>
                    <a:cs typeface="Segoe UI" pitchFamily="34" charset="0"/>
                  </a:endParaRPr>
                </a:p>
              </p:txBody>
            </p:sp>
          </p:grpSp>
          <p:grpSp>
            <p:nvGrpSpPr>
              <p:cNvPr id="25" name="Group 24"/>
              <p:cNvGrpSpPr/>
              <p:nvPr/>
            </p:nvGrpSpPr>
            <p:grpSpPr>
              <a:xfrm>
                <a:off x="1122142" y="1823026"/>
                <a:ext cx="2324784" cy="539174"/>
                <a:chOff x="9443145" y="2660175"/>
                <a:chExt cx="2324784" cy="539174"/>
              </a:xfrm>
            </p:grpSpPr>
            <p:sp>
              <p:nvSpPr>
                <p:cNvPr id="27" name="Title 8"/>
                <p:cNvSpPr txBox="1">
                  <a:spLocks/>
                </p:cNvSpPr>
                <p:nvPr/>
              </p:nvSpPr>
              <p:spPr>
                <a:xfrm>
                  <a:off x="9664262" y="2660175"/>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valve</a:t>
                  </a:r>
                  <a:endParaRPr lang="en-US" sz="2800" dirty="0">
                    <a:solidFill>
                      <a:prstClr val="white"/>
                    </a:solidFill>
                    <a:latin typeface="Segoe Condensed" pitchFamily="34" charset="0"/>
                    <a:ea typeface="Segoe UI" pitchFamily="34" charset="0"/>
                    <a:cs typeface="Segoe UI" pitchFamily="34" charset="0"/>
                  </a:endParaRPr>
                </a:p>
              </p:txBody>
            </p:sp>
            <p:sp>
              <p:nvSpPr>
                <p:cNvPr id="28" name="Rectangle 27"/>
                <p:cNvSpPr/>
                <p:nvPr/>
              </p:nvSpPr>
              <p:spPr>
                <a:xfrm rot="5400000">
                  <a:off x="9443145" y="2815462"/>
                  <a:ext cx="228600" cy="228600"/>
                </a:xfrm>
                <a:prstGeom prst="rect">
                  <a:avLst/>
                </a:pr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26" name="Title 8"/>
              <p:cNvSpPr txBox="1">
                <a:spLocks/>
              </p:cNvSpPr>
              <p:nvPr/>
            </p:nvSpPr>
            <p:spPr>
              <a:xfrm>
                <a:off x="4138532" y="1825280"/>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 category</a:t>
                </a:r>
                <a:endParaRPr lang="en-US" sz="2800" dirty="0">
                  <a:solidFill>
                    <a:prstClr val="white"/>
                  </a:solidFill>
                  <a:latin typeface="Segoe Condensed" pitchFamily="34" charset="0"/>
                  <a:ea typeface="Segoe UI" pitchFamily="34" charset="0"/>
                  <a:cs typeface="Segoe UI" pitchFamily="34" charset="0"/>
                </a:endParaRPr>
              </a:p>
            </p:txBody>
          </p:sp>
        </p:grpSp>
        <p:sp>
          <p:nvSpPr>
            <p:cNvPr id="23" name="Rectangle 22"/>
            <p:cNvSpPr/>
            <p:nvPr/>
          </p:nvSpPr>
          <p:spPr>
            <a:xfrm>
              <a:off x="3924899" y="1602454"/>
              <a:ext cx="213633" cy="22597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31" name="Title 8"/>
          <p:cNvSpPr txBox="1">
            <a:spLocks/>
          </p:cNvSpPr>
          <p:nvPr/>
        </p:nvSpPr>
        <p:spPr>
          <a:xfrm>
            <a:off x="3446926" y="631882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*10-fold cross validation</a:t>
            </a:r>
            <a:endParaRPr lang="en-US" sz="2000" dirty="0">
              <a:solidFill>
                <a:prstClr val="white"/>
              </a:solidFill>
              <a:latin typeface="Segoe Condensed" pitchFamily="34" charset="0"/>
              <a:ea typeface="Segoe UI" pitchFamily="34" charset="0"/>
              <a:cs typeface="Segoe UI" pitchFamily="34" charset="0"/>
            </a:endParaRPr>
          </a:p>
        </p:txBody>
      </p:sp>
    </p:spTree>
    <p:extLst>
      <p:ext uri="{BB962C8B-B14F-4D97-AF65-F5344CB8AC3E}">
        <p14:creationId xmlns:p14="http://schemas.microsoft.com/office/powerpoint/2010/main" val="2005115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grpId="0" nodeType="clickEffect">
                                  <p:stCondLst>
                                    <p:cond delay="0"/>
                                  </p:stCondLst>
                                  <p:childTnLst>
                                    <p:animMotion origin="layout" path="M 1.11022E-16 2.22222E-6 L 0.32118 0.00046 " pathEditMode="relative" rAng="0" ptsTypes="AA">
                                      <p:cBhvr>
                                        <p:cTn id="6" dur="2000" fill="hold"/>
                                        <p:tgtEl>
                                          <p:spTgt spid="7"/>
                                        </p:tgtEl>
                                        <p:attrNameLst>
                                          <p:attrName>ppt_x</p:attrName>
                                          <p:attrName>ppt_y</p:attrName>
                                        </p:attrNameLst>
                                      </p:cBhvr>
                                      <p:rCtr x="16059" y="23"/>
                                    </p:animMotion>
                                  </p:childTnLst>
                                </p:cTn>
                              </p:par>
                            </p:childTnLst>
                          </p:cTn>
                        </p:par>
                        <p:par>
                          <p:cTn id="7" fill="hold">
                            <p:stCondLst>
                              <p:cond delay="2000"/>
                            </p:stCondLst>
                            <p:childTnLst>
                              <p:par>
                                <p:cTn id="8" presetID="42" presetClass="path" presetSubtype="0" accel="50000" decel="50000" fill="hold" grpId="1" nodeType="afterEffect">
                                  <p:stCondLst>
                                    <p:cond delay="0"/>
                                  </p:stCondLst>
                                  <p:childTnLst>
                                    <p:animMotion origin="layout" path="M 0.32118 0.00047 L 0.66493 -0.00486 " pathEditMode="relative" rAng="0" ptsTypes="AA">
                                      <p:cBhvr>
                                        <p:cTn id="9" dur="2000" fill="hold"/>
                                        <p:tgtEl>
                                          <p:spTgt spid="7"/>
                                        </p:tgtEl>
                                        <p:attrNameLst>
                                          <p:attrName>ppt_x</p:attrName>
                                          <p:attrName>ppt_y</p:attrName>
                                        </p:attrNameLst>
                                      </p:cBhvr>
                                      <p:rCtr x="17188" y="-27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p:cNvGraphicFramePr>
            <a:graphicFrameLocks/>
          </p:cNvGraphicFramePr>
          <p:nvPr>
            <p:extLst>
              <p:ext uri="{D42A27DB-BD31-4B8C-83A1-F6EECF244321}">
                <p14:modId xmlns:p14="http://schemas.microsoft.com/office/powerpoint/2010/main" val="539021243"/>
              </p:ext>
            </p:extLst>
          </p:nvPr>
        </p:nvGraphicFramePr>
        <p:xfrm>
          <a:off x="0" y="1674168"/>
          <a:ext cx="9144000" cy="4064480"/>
        </p:xfrm>
        <a:graphic>
          <a:graphicData uri="http://schemas.openxmlformats.org/drawingml/2006/chart">
            <c:chart xmlns:c="http://schemas.openxmlformats.org/drawingml/2006/chart" xmlns:r="http://schemas.openxmlformats.org/officeDocument/2006/relationships" r:id="rId3"/>
          </a:graphicData>
        </a:graphic>
      </p:graphicFrame>
      <p:sp>
        <p:nvSpPr>
          <p:cNvPr id="5"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Light" pitchFamily="34" charset="0"/>
                <a:ea typeface="Segoe UI" pitchFamily="34" charset="0"/>
                <a:cs typeface="Segoe UI" pitchFamily="34" charset="0"/>
              </a:rPr>
              <a:t>hydrosense</a:t>
            </a:r>
            <a:r>
              <a:rPr lang="en-US" sz="5000" dirty="0" smtClean="0">
                <a:solidFill>
                  <a:prstClr val="white"/>
                </a:solidFill>
                <a:latin typeface="Segoe UI Light" pitchFamily="34" charset="0"/>
                <a:ea typeface="Segoe UI" pitchFamily="34" charset="0"/>
                <a:cs typeface="Segoe UI" pitchFamily="34" charset="0"/>
              </a:rPr>
              <a:t> classification results</a:t>
            </a:r>
            <a:endParaRPr lang="en-US" sz="5000" dirty="0">
              <a:solidFill>
                <a:prstClr val="white"/>
              </a:solidFill>
              <a:latin typeface="Segoe UI Light" pitchFamily="34" charset="0"/>
              <a:ea typeface="Segoe UI" pitchFamily="34" charset="0"/>
              <a:cs typeface="Segoe UI" pitchFamily="34" charset="0"/>
            </a:endParaRPr>
          </a:p>
        </p:txBody>
      </p:sp>
      <p:sp>
        <p:nvSpPr>
          <p:cNvPr id="6"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20" name="Title 8"/>
          <p:cNvSpPr txBox="1">
            <a:spLocks/>
          </p:cNvSpPr>
          <p:nvPr/>
        </p:nvSpPr>
        <p:spPr>
          <a:xfrm>
            <a:off x="6858000" y="5480626"/>
            <a:ext cx="29718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terms (i)-(iv)</a:t>
            </a:r>
            <a:endParaRPr lang="en-US" sz="2800" dirty="0">
              <a:solidFill>
                <a:prstClr val="white"/>
              </a:solidFill>
              <a:latin typeface="Segoe Condensed" pitchFamily="34" charset="0"/>
              <a:ea typeface="Segoe UI" pitchFamily="34" charset="0"/>
              <a:cs typeface="Segoe UI" pitchFamily="34" charset="0"/>
            </a:endParaRPr>
          </a:p>
        </p:txBody>
      </p:sp>
      <p:sp>
        <p:nvSpPr>
          <p:cNvPr id="21" name="Title 8"/>
          <p:cNvSpPr txBox="1">
            <a:spLocks/>
          </p:cNvSpPr>
          <p:nvPr/>
        </p:nvSpPr>
        <p:spPr>
          <a:xfrm>
            <a:off x="4068533" y="54806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 + (ii)</a:t>
            </a:r>
            <a:endParaRPr lang="en-US" sz="2800" dirty="0">
              <a:solidFill>
                <a:prstClr val="white"/>
              </a:solidFill>
              <a:latin typeface="Segoe Condensed" pitchFamily="34" charset="0"/>
              <a:ea typeface="Segoe UI" pitchFamily="34" charset="0"/>
              <a:cs typeface="Segoe UI" pitchFamily="34" charset="0"/>
            </a:endParaRPr>
          </a:p>
        </p:txBody>
      </p:sp>
      <p:sp>
        <p:nvSpPr>
          <p:cNvPr id="23"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grpSp>
        <p:nvGrpSpPr>
          <p:cNvPr id="25" name="Group 24"/>
          <p:cNvGrpSpPr/>
          <p:nvPr/>
        </p:nvGrpSpPr>
        <p:grpSpPr>
          <a:xfrm>
            <a:off x="1122142" y="1447800"/>
            <a:ext cx="6445390" cy="541428"/>
            <a:chOff x="1122142" y="1447800"/>
            <a:chExt cx="6445390" cy="541428"/>
          </a:xfrm>
        </p:grpSpPr>
        <p:grpSp>
          <p:nvGrpSpPr>
            <p:cNvPr id="26" name="Group 25"/>
            <p:cNvGrpSpPr/>
            <p:nvPr/>
          </p:nvGrpSpPr>
          <p:grpSpPr>
            <a:xfrm>
              <a:off x="1122142" y="1447800"/>
              <a:ext cx="6445390" cy="541428"/>
              <a:chOff x="1122142" y="1823026"/>
              <a:chExt cx="6445390" cy="541428"/>
            </a:xfrm>
          </p:grpSpPr>
          <p:grpSp>
            <p:nvGrpSpPr>
              <p:cNvPr id="28" name="Group 27"/>
              <p:cNvGrpSpPr/>
              <p:nvPr/>
            </p:nvGrpSpPr>
            <p:grpSpPr>
              <a:xfrm>
                <a:off x="2438400" y="1823026"/>
                <a:ext cx="2590800" cy="539174"/>
                <a:chOff x="8490646" y="3967655"/>
                <a:chExt cx="2590800" cy="539174"/>
              </a:xfrm>
            </p:grpSpPr>
            <p:sp>
              <p:nvSpPr>
                <p:cNvPr id="33" name="Rectangle 32"/>
                <p:cNvSpPr/>
                <p:nvPr/>
              </p:nvSpPr>
              <p:spPr>
                <a:xfrm>
                  <a:off x="8490646" y="4124257"/>
                  <a:ext cx="213633" cy="22597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34" name="Title 8"/>
                <p:cNvSpPr txBox="1">
                  <a:spLocks/>
                </p:cNvSpPr>
                <p:nvPr/>
              </p:nvSpPr>
              <p:spPr>
                <a:xfrm>
                  <a:off x="8692970" y="3967655"/>
                  <a:ext cx="2388476"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a:t>
                  </a:r>
                  <a:endParaRPr lang="en-US" sz="2800" dirty="0">
                    <a:solidFill>
                      <a:prstClr val="white"/>
                    </a:solidFill>
                    <a:latin typeface="Segoe Condensed" pitchFamily="34" charset="0"/>
                    <a:ea typeface="Segoe UI" pitchFamily="34" charset="0"/>
                    <a:cs typeface="Segoe UI" pitchFamily="34" charset="0"/>
                  </a:endParaRPr>
                </a:p>
              </p:txBody>
            </p:sp>
          </p:grpSp>
          <p:grpSp>
            <p:nvGrpSpPr>
              <p:cNvPr id="29" name="Group 28"/>
              <p:cNvGrpSpPr/>
              <p:nvPr/>
            </p:nvGrpSpPr>
            <p:grpSpPr>
              <a:xfrm>
                <a:off x="1122142" y="1823026"/>
                <a:ext cx="2324784" cy="539174"/>
                <a:chOff x="9443145" y="2660175"/>
                <a:chExt cx="2324784" cy="539174"/>
              </a:xfrm>
            </p:grpSpPr>
            <p:sp>
              <p:nvSpPr>
                <p:cNvPr id="31" name="Title 8"/>
                <p:cNvSpPr txBox="1">
                  <a:spLocks/>
                </p:cNvSpPr>
                <p:nvPr/>
              </p:nvSpPr>
              <p:spPr>
                <a:xfrm>
                  <a:off x="9664262" y="2660175"/>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valve</a:t>
                  </a:r>
                  <a:endParaRPr lang="en-US" sz="2800" dirty="0">
                    <a:solidFill>
                      <a:prstClr val="white"/>
                    </a:solidFill>
                    <a:latin typeface="Segoe Condensed" pitchFamily="34" charset="0"/>
                    <a:ea typeface="Segoe UI" pitchFamily="34" charset="0"/>
                    <a:cs typeface="Segoe UI" pitchFamily="34" charset="0"/>
                  </a:endParaRPr>
                </a:p>
              </p:txBody>
            </p:sp>
            <p:sp>
              <p:nvSpPr>
                <p:cNvPr id="32" name="Rectangle 31"/>
                <p:cNvSpPr/>
                <p:nvPr/>
              </p:nvSpPr>
              <p:spPr>
                <a:xfrm rot="5400000">
                  <a:off x="9443145" y="2815462"/>
                  <a:ext cx="228600" cy="228600"/>
                </a:xfrm>
                <a:prstGeom prst="rect">
                  <a:avLst/>
                </a:pr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30" name="Title 8"/>
              <p:cNvSpPr txBox="1">
                <a:spLocks/>
              </p:cNvSpPr>
              <p:nvPr/>
            </p:nvSpPr>
            <p:spPr>
              <a:xfrm>
                <a:off x="4138532" y="1825280"/>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 category</a:t>
                </a:r>
                <a:endParaRPr lang="en-US" sz="2800" dirty="0">
                  <a:solidFill>
                    <a:prstClr val="white"/>
                  </a:solidFill>
                  <a:latin typeface="Segoe Condensed" pitchFamily="34" charset="0"/>
                  <a:ea typeface="Segoe UI" pitchFamily="34" charset="0"/>
                  <a:cs typeface="Segoe UI" pitchFamily="34" charset="0"/>
                </a:endParaRPr>
              </a:p>
            </p:txBody>
          </p:sp>
        </p:grpSp>
        <p:sp>
          <p:nvSpPr>
            <p:cNvPr id="27" name="Rectangle 26"/>
            <p:cNvSpPr/>
            <p:nvPr/>
          </p:nvSpPr>
          <p:spPr>
            <a:xfrm>
              <a:off x="3924899" y="1602454"/>
              <a:ext cx="213633" cy="22597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35" name="Title 8"/>
          <p:cNvSpPr txBox="1">
            <a:spLocks/>
          </p:cNvSpPr>
          <p:nvPr/>
        </p:nvSpPr>
        <p:spPr>
          <a:xfrm>
            <a:off x="3446926" y="631882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*10-fold cross validation</a:t>
            </a:r>
            <a:endParaRPr lang="en-US" sz="2000" dirty="0">
              <a:solidFill>
                <a:prstClr val="white"/>
              </a:solidFill>
              <a:latin typeface="Segoe Condensed" pitchFamily="34" charset="0"/>
              <a:ea typeface="Segoe UI" pitchFamily="34" charset="0"/>
              <a:cs typeface="Segoe UI" pitchFamily="34" charset="0"/>
            </a:endParaRPr>
          </a:p>
        </p:txBody>
      </p:sp>
      <p:sp>
        <p:nvSpPr>
          <p:cNvPr id="37" name="Title 8"/>
          <p:cNvSpPr txBox="1">
            <a:spLocks/>
          </p:cNvSpPr>
          <p:nvPr/>
        </p:nvSpPr>
        <p:spPr>
          <a:xfrm>
            <a:off x="1858733" y="54806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a:t>
            </a:r>
            <a:endParaRPr lang="en-US" sz="2800" dirty="0">
              <a:solidFill>
                <a:prstClr val="white"/>
              </a:solidFill>
              <a:latin typeface="Segoe Condensed" pitchFamily="34" charset="0"/>
              <a:ea typeface="Segoe UI" pitchFamily="34" charset="0"/>
              <a:cs typeface="Segoe UI" pitchFamily="34" charset="0"/>
            </a:endParaRPr>
          </a:p>
        </p:txBody>
      </p:sp>
      <p:grpSp>
        <p:nvGrpSpPr>
          <p:cNvPr id="2" name="Group 1"/>
          <p:cNvGrpSpPr/>
          <p:nvPr/>
        </p:nvGrpSpPr>
        <p:grpSpPr>
          <a:xfrm>
            <a:off x="1524000" y="5029200"/>
            <a:ext cx="1981200" cy="539174"/>
            <a:chOff x="1524000" y="5029200"/>
            <a:chExt cx="1981200" cy="539174"/>
          </a:xfrm>
        </p:grpSpPr>
        <p:sp>
          <p:nvSpPr>
            <p:cNvPr id="22"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70.2%</a:t>
              </a:r>
              <a:endParaRPr lang="en-US" dirty="0">
                <a:solidFill>
                  <a:prstClr val="white"/>
                </a:solidFill>
                <a:latin typeface="Segoe Condensed" pitchFamily="34" charset="0"/>
                <a:ea typeface="Segoe UI" pitchFamily="34" charset="0"/>
                <a:cs typeface="Segoe UI" pitchFamily="34" charset="0"/>
              </a:endParaRPr>
            </a:p>
          </p:txBody>
        </p:sp>
        <p:sp>
          <p:nvSpPr>
            <p:cNvPr id="36" name="Title 8"/>
            <p:cNvSpPr txBox="1">
              <a:spLocks/>
            </p:cNvSpPr>
            <p:nvPr/>
          </p:nvSpPr>
          <p:spPr>
            <a:xfrm>
              <a:off x="2095887"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83.4%</a:t>
              </a:r>
              <a:endParaRPr lang="en-US" dirty="0">
                <a:solidFill>
                  <a:prstClr val="white"/>
                </a:solidFill>
                <a:latin typeface="Segoe Condensed" pitchFamily="34" charset="0"/>
                <a:ea typeface="Segoe UI" pitchFamily="34" charset="0"/>
                <a:cs typeface="Segoe UI" pitchFamily="34" charset="0"/>
              </a:endParaRPr>
            </a:p>
          </p:txBody>
        </p:sp>
        <p:sp>
          <p:nvSpPr>
            <p:cNvPr id="38"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a:solidFill>
                    <a:prstClr val="white"/>
                  </a:solidFill>
                  <a:latin typeface="Segoe Condensed" pitchFamily="34" charset="0"/>
                  <a:ea typeface="Segoe UI" pitchFamily="34" charset="0"/>
                  <a:cs typeface="Segoe UI" pitchFamily="34" charset="0"/>
                </a:rPr>
                <a:t>9</a:t>
              </a:r>
              <a:r>
                <a:rPr lang="en-US" dirty="0" smtClean="0">
                  <a:solidFill>
                    <a:prstClr val="white"/>
                  </a:solidFill>
                  <a:latin typeface="Segoe Condensed" pitchFamily="34" charset="0"/>
                  <a:ea typeface="Segoe UI" pitchFamily="34" charset="0"/>
                  <a:cs typeface="Segoe UI" pitchFamily="34" charset="0"/>
                </a:rPr>
                <a:t>3.6%</a:t>
              </a:r>
              <a:endParaRPr lang="en-US" dirty="0">
                <a:solidFill>
                  <a:prstClr val="white"/>
                </a:solidFill>
                <a:latin typeface="Segoe Condensed" pitchFamily="34" charset="0"/>
                <a:ea typeface="Segoe UI" pitchFamily="34" charset="0"/>
                <a:cs typeface="Segoe UI" pitchFamily="34" charset="0"/>
              </a:endParaRPr>
            </a:p>
          </p:txBody>
        </p:sp>
      </p:grpSp>
      <p:grpSp>
        <p:nvGrpSpPr>
          <p:cNvPr id="39" name="Group 38"/>
          <p:cNvGrpSpPr/>
          <p:nvPr/>
        </p:nvGrpSpPr>
        <p:grpSpPr>
          <a:xfrm>
            <a:off x="4140458" y="5029200"/>
            <a:ext cx="1981200" cy="539174"/>
            <a:chOff x="1524000" y="5029200"/>
            <a:chExt cx="1981200" cy="539174"/>
          </a:xfrm>
        </p:grpSpPr>
        <p:sp>
          <p:nvSpPr>
            <p:cNvPr id="40"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72.4%</a:t>
              </a:r>
              <a:endParaRPr lang="en-US" dirty="0">
                <a:solidFill>
                  <a:prstClr val="white"/>
                </a:solidFill>
                <a:latin typeface="Segoe Condensed" pitchFamily="34" charset="0"/>
                <a:ea typeface="Segoe UI" pitchFamily="34" charset="0"/>
                <a:cs typeface="Segoe UI" pitchFamily="34" charset="0"/>
              </a:endParaRPr>
            </a:p>
          </p:txBody>
        </p:sp>
        <p:sp>
          <p:nvSpPr>
            <p:cNvPr id="41" name="Title 8"/>
            <p:cNvSpPr txBox="1">
              <a:spLocks/>
            </p:cNvSpPr>
            <p:nvPr/>
          </p:nvSpPr>
          <p:spPr>
            <a:xfrm>
              <a:off x="2107942"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88.0%</a:t>
              </a:r>
              <a:endParaRPr lang="en-US" dirty="0">
                <a:solidFill>
                  <a:prstClr val="white"/>
                </a:solidFill>
                <a:latin typeface="Segoe Condensed" pitchFamily="34" charset="0"/>
                <a:ea typeface="Segoe UI" pitchFamily="34" charset="0"/>
                <a:cs typeface="Segoe UI" pitchFamily="34" charset="0"/>
              </a:endParaRPr>
            </a:p>
          </p:txBody>
        </p:sp>
        <p:sp>
          <p:nvSpPr>
            <p:cNvPr id="42"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95.3%</a:t>
              </a:r>
              <a:endParaRPr lang="en-US" dirty="0">
                <a:solidFill>
                  <a:prstClr val="white"/>
                </a:solidFill>
                <a:latin typeface="Segoe Condensed" pitchFamily="34" charset="0"/>
                <a:ea typeface="Segoe UI" pitchFamily="34" charset="0"/>
                <a:cs typeface="Segoe UI" pitchFamily="34" charset="0"/>
              </a:endParaRPr>
            </a:p>
          </p:txBody>
        </p:sp>
      </p:grpSp>
      <p:grpSp>
        <p:nvGrpSpPr>
          <p:cNvPr id="43" name="Group 42"/>
          <p:cNvGrpSpPr/>
          <p:nvPr/>
        </p:nvGrpSpPr>
        <p:grpSpPr>
          <a:xfrm>
            <a:off x="6781800" y="5029200"/>
            <a:ext cx="1981200" cy="539174"/>
            <a:chOff x="1524000" y="5029200"/>
            <a:chExt cx="1981200" cy="539174"/>
          </a:xfrm>
        </p:grpSpPr>
        <p:sp>
          <p:nvSpPr>
            <p:cNvPr id="44"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75.5%</a:t>
              </a:r>
              <a:endParaRPr lang="en-US" dirty="0">
                <a:solidFill>
                  <a:prstClr val="white"/>
                </a:solidFill>
                <a:latin typeface="Segoe Condensed" pitchFamily="34" charset="0"/>
                <a:ea typeface="Segoe UI" pitchFamily="34" charset="0"/>
                <a:cs typeface="Segoe UI" pitchFamily="34" charset="0"/>
              </a:endParaRPr>
            </a:p>
          </p:txBody>
        </p:sp>
        <p:sp>
          <p:nvSpPr>
            <p:cNvPr id="45" name="Title 8"/>
            <p:cNvSpPr txBox="1">
              <a:spLocks/>
            </p:cNvSpPr>
            <p:nvPr/>
          </p:nvSpPr>
          <p:spPr>
            <a:xfrm>
              <a:off x="2107942"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89.5%</a:t>
              </a:r>
              <a:endParaRPr lang="en-US" dirty="0">
                <a:solidFill>
                  <a:prstClr val="white"/>
                </a:solidFill>
                <a:latin typeface="Segoe Condensed" pitchFamily="34" charset="0"/>
                <a:ea typeface="Segoe UI" pitchFamily="34" charset="0"/>
                <a:cs typeface="Segoe UI" pitchFamily="34" charset="0"/>
              </a:endParaRPr>
            </a:p>
          </p:txBody>
        </p:sp>
        <p:sp>
          <p:nvSpPr>
            <p:cNvPr id="46"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95.9%</a:t>
              </a:r>
              <a:endParaRPr lang="en-US" dirty="0">
                <a:solidFill>
                  <a:prstClr val="white"/>
                </a:solidFill>
                <a:latin typeface="Segoe Condensed" pitchFamily="34" charset="0"/>
                <a:ea typeface="Segoe UI" pitchFamily="34" charset="0"/>
                <a:cs typeface="Segoe UI" pitchFamily="34" charset="0"/>
              </a:endParaRPr>
            </a:p>
          </p:txBody>
        </p:sp>
      </p:grpSp>
    </p:spTree>
    <p:extLst>
      <p:ext uri="{BB962C8B-B14F-4D97-AF65-F5344CB8AC3E}">
        <p14:creationId xmlns:p14="http://schemas.microsoft.com/office/powerpoint/2010/main" val="511084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Chart 24"/>
          <p:cNvGraphicFramePr>
            <a:graphicFrameLocks/>
          </p:cNvGraphicFramePr>
          <p:nvPr>
            <p:extLst>
              <p:ext uri="{D42A27DB-BD31-4B8C-83A1-F6EECF244321}">
                <p14:modId xmlns:p14="http://schemas.microsoft.com/office/powerpoint/2010/main" val="84323546"/>
              </p:ext>
            </p:extLst>
          </p:nvPr>
        </p:nvGraphicFramePr>
        <p:xfrm>
          <a:off x="0" y="1674168"/>
          <a:ext cx="9144000" cy="4064480"/>
        </p:xfrm>
        <a:graphic>
          <a:graphicData uri="http://schemas.openxmlformats.org/drawingml/2006/chart">
            <c:chart xmlns:c="http://schemas.openxmlformats.org/drawingml/2006/chart" xmlns:r="http://schemas.openxmlformats.org/officeDocument/2006/relationships" r:id="rId3"/>
          </a:graphicData>
        </a:graphic>
      </p:graphicFrame>
      <p:sp>
        <p:nvSpPr>
          <p:cNvPr id="24" name="Rectangle 23"/>
          <p:cNvSpPr/>
          <p:nvPr/>
        </p:nvSpPr>
        <p:spPr>
          <a:xfrm>
            <a:off x="-533400" y="-228600"/>
            <a:ext cx="10363200" cy="7467600"/>
          </a:xfrm>
          <a:prstGeom prst="rect">
            <a:avLst/>
          </a:prstGeom>
          <a:solidFill>
            <a:schemeClr val="tx1">
              <a:alpha val="4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9" name="Chart 8"/>
          <p:cNvGraphicFramePr>
            <a:graphicFrameLocks/>
          </p:cNvGraphicFramePr>
          <p:nvPr>
            <p:extLst>
              <p:ext uri="{D42A27DB-BD31-4B8C-83A1-F6EECF244321}">
                <p14:modId xmlns:p14="http://schemas.microsoft.com/office/powerpoint/2010/main" val="3128096930"/>
              </p:ext>
            </p:extLst>
          </p:nvPr>
        </p:nvGraphicFramePr>
        <p:xfrm>
          <a:off x="63060" y="1340068"/>
          <a:ext cx="8942832" cy="4612675"/>
        </p:xfrm>
        <a:graphic>
          <a:graphicData uri="http://schemas.openxmlformats.org/drawingml/2006/chart">
            <c:chart xmlns:c="http://schemas.openxmlformats.org/drawingml/2006/chart" xmlns:r="http://schemas.openxmlformats.org/officeDocument/2006/relationships" r:id="rId4"/>
          </a:graphicData>
        </a:graphic>
      </p:graphicFrame>
      <p:sp>
        <p:nvSpPr>
          <p:cNvPr id="4" name="Title 8"/>
          <p:cNvSpPr txBox="1">
            <a:spLocks/>
          </p:cNvSpPr>
          <p:nvPr/>
        </p:nvSpPr>
        <p:spPr>
          <a:xfrm>
            <a:off x="1858733" y="54806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a:t>
            </a:r>
            <a:endParaRPr lang="en-US" sz="2800" dirty="0">
              <a:solidFill>
                <a:prstClr val="white"/>
              </a:solidFill>
              <a:latin typeface="Segoe Condensed" pitchFamily="34" charset="0"/>
              <a:ea typeface="Segoe UI" pitchFamily="34" charset="0"/>
              <a:cs typeface="Segoe UI" pitchFamily="34" charset="0"/>
            </a:endParaRPr>
          </a:p>
        </p:txBody>
      </p:sp>
      <p:sp>
        <p:nvSpPr>
          <p:cNvPr id="5"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sp>
        <p:nvSpPr>
          <p:cNvPr id="7" name="Title 8"/>
          <p:cNvSpPr txBox="1">
            <a:spLocks/>
          </p:cNvSpPr>
          <p:nvPr/>
        </p:nvSpPr>
        <p:spPr>
          <a:xfrm>
            <a:off x="6858000" y="5480626"/>
            <a:ext cx="29718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terms (i)-(iv)</a:t>
            </a:r>
            <a:endParaRPr lang="en-US" sz="2800" dirty="0">
              <a:solidFill>
                <a:prstClr val="white"/>
              </a:solidFill>
              <a:latin typeface="Segoe Condensed" pitchFamily="34" charset="0"/>
              <a:ea typeface="Segoe UI" pitchFamily="34" charset="0"/>
              <a:cs typeface="Segoe UI" pitchFamily="34" charset="0"/>
            </a:endParaRPr>
          </a:p>
        </p:txBody>
      </p:sp>
      <p:sp>
        <p:nvSpPr>
          <p:cNvPr id="8" name="Title 8"/>
          <p:cNvSpPr txBox="1">
            <a:spLocks/>
          </p:cNvSpPr>
          <p:nvPr/>
        </p:nvSpPr>
        <p:spPr>
          <a:xfrm>
            <a:off x="4068533" y="54806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term (i) + (ii)</a:t>
            </a:r>
            <a:endParaRPr lang="en-US" sz="2800" dirty="0">
              <a:solidFill>
                <a:prstClr val="white"/>
              </a:solidFill>
              <a:latin typeface="Segoe Condensed" pitchFamily="34" charset="0"/>
              <a:ea typeface="Segoe UI" pitchFamily="34" charset="0"/>
              <a:cs typeface="Segoe UI" pitchFamily="34" charset="0"/>
            </a:endParaRPr>
          </a:p>
        </p:txBody>
      </p:sp>
      <p:grpSp>
        <p:nvGrpSpPr>
          <p:cNvPr id="10" name="Group 9"/>
          <p:cNvGrpSpPr/>
          <p:nvPr/>
        </p:nvGrpSpPr>
        <p:grpSpPr>
          <a:xfrm>
            <a:off x="1122142" y="1447800"/>
            <a:ext cx="6445390" cy="541428"/>
            <a:chOff x="1122142" y="1447800"/>
            <a:chExt cx="6445390" cy="541428"/>
          </a:xfrm>
        </p:grpSpPr>
        <p:grpSp>
          <p:nvGrpSpPr>
            <p:cNvPr id="11" name="Group 10"/>
            <p:cNvGrpSpPr/>
            <p:nvPr/>
          </p:nvGrpSpPr>
          <p:grpSpPr>
            <a:xfrm>
              <a:off x="1122142" y="1447800"/>
              <a:ext cx="6445390" cy="541428"/>
              <a:chOff x="1122142" y="1823026"/>
              <a:chExt cx="6445390" cy="541428"/>
            </a:xfrm>
          </p:grpSpPr>
          <p:grpSp>
            <p:nvGrpSpPr>
              <p:cNvPr id="13" name="Group 12"/>
              <p:cNvGrpSpPr/>
              <p:nvPr/>
            </p:nvGrpSpPr>
            <p:grpSpPr>
              <a:xfrm>
                <a:off x="2438400" y="1823026"/>
                <a:ext cx="2590800" cy="539174"/>
                <a:chOff x="8490646" y="3967655"/>
                <a:chExt cx="2590800" cy="539174"/>
              </a:xfrm>
            </p:grpSpPr>
            <p:sp>
              <p:nvSpPr>
                <p:cNvPr id="18" name="Rectangle 17"/>
                <p:cNvSpPr/>
                <p:nvPr/>
              </p:nvSpPr>
              <p:spPr>
                <a:xfrm>
                  <a:off x="8490646" y="4124257"/>
                  <a:ext cx="213633" cy="22597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19" name="Title 8"/>
                <p:cNvSpPr txBox="1">
                  <a:spLocks/>
                </p:cNvSpPr>
                <p:nvPr/>
              </p:nvSpPr>
              <p:spPr>
                <a:xfrm>
                  <a:off x="8692970" y="3967655"/>
                  <a:ext cx="2388476"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a:t>
                  </a:r>
                  <a:endParaRPr lang="en-US" sz="2800" dirty="0">
                    <a:solidFill>
                      <a:prstClr val="white"/>
                    </a:solidFill>
                    <a:latin typeface="Segoe Condensed" pitchFamily="34" charset="0"/>
                    <a:ea typeface="Segoe UI" pitchFamily="34" charset="0"/>
                    <a:cs typeface="Segoe UI" pitchFamily="34" charset="0"/>
                  </a:endParaRPr>
                </a:p>
              </p:txBody>
            </p:sp>
          </p:grpSp>
          <p:grpSp>
            <p:nvGrpSpPr>
              <p:cNvPr id="14" name="Group 13"/>
              <p:cNvGrpSpPr/>
              <p:nvPr/>
            </p:nvGrpSpPr>
            <p:grpSpPr>
              <a:xfrm>
                <a:off x="1122142" y="1823026"/>
                <a:ext cx="2324784" cy="539174"/>
                <a:chOff x="9443145" y="2660175"/>
                <a:chExt cx="2324784" cy="539174"/>
              </a:xfrm>
            </p:grpSpPr>
            <p:sp>
              <p:nvSpPr>
                <p:cNvPr id="16" name="Title 8"/>
                <p:cNvSpPr txBox="1">
                  <a:spLocks/>
                </p:cNvSpPr>
                <p:nvPr/>
              </p:nvSpPr>
              <p:spPr>
                <a:xfrm>
                  <a:off x="9664262" y="2660175"/>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valve</a:t>
                  </a:r>
                  <a:endParaRPr lang="en-US" sz="2800" dirty="0">
                    <a:solidFill>
                      <a:prstClr val="white"/>
                    </a:solidFill>
                    <a:latin typeface="Segoe Condensed" pitchFamily="34" charset="0"/>
                    <a:ea typeface="Segoe UI" pitchFamily="34" charset="0"/>
                    <a:cs typeface="Segoe UI" pitchFamily="34" charset="0"/>
                  </a:endParaRPr>
                </a:p>
              </p:txBody>
            </p:sp>
            <p:sp>
              <p:nvSpPr>
                <p:cNvPr id="17" name="Rectangle 16"/>
                <p:cNvSpPr/>
                <p:nvPr/>
              </p:nvSpPr>
              <p:spPr>
                <a:xfrm rot="5400000">
                  <a:off x="9443145" y="2815462"/>
                  <a:ext cx="228600" cy="228600"/>
                </a:xfrm>
                <a:prstGeom prst="rect">
                  <a:avLst/>
                </a:pr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15" name="Title 8"/>
              <p:cNvSpPr txBox="1">
                <a:spLocks/>
              </p:cNvSpPr>
              <p:nvPr/>
            </p:nvSpPr>
            <p:spPr>
              <a:xfrm>
                <a:off x="4138532" y="1825280"/>
                <a:ext cx="34290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 category</a:t>
                </a:r>
                <a:endParaRPr lang="en-US" sz="2800" dirty="0">
                  <a:solidFill>
                    <a:prstClr val="white"/>
                  </a:solidFill>
                  <a:latin typeface="Segoe Condensed" pitchFamily="34" charset="0"/>
                  <a:ea typeface="Segoe UI" pitchFamily="34" charset="0"/>
                  <a:cs typeface="Segoe UI" pitchFamily="34" charset="0"/>
                </a:endParaRPr>
              </a:p>
            </p:txBody>
          </p:sp>
        </p:grpSp>
        <p:sp>
          <p:nvSpPr>
            <p:cNvPr id="12" name="Rectangle 11"/>
            <p:cNvSpPr/>
            <p:nvPr/>
          </p:nvSpPr>
          <p:spPr>
            <a:xfrm>
              <a:off x="3924899" y="1602454"/>
              <a:ext cx="213633" cy="22597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20"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smtClean="0">
                <a:solidFill>
                  <a:prstClr val="white"/>
                </a:solidFill>
                <a:latin typeface="Segoe UI Semibold" pitchFamily="34" charset="0"/>
                <a:ea typeface="Segoe UI" pitchFamily="34" charset="0"/>
                <a:cs typeface="Segoe UI" pitchFamily="34" charset="0"/>
              </a:rPr>
              <a:t>compound</a:t>
            </a:r>
            <a:r>
              <a:rPr lang="en-US" sz="5000" dirty="0" smtClean="0">
                <a:solidFill>
                  <a:prstClr val="white"/>
                </a:solidFill>
                <a:latin typeface="Segoe UI Light" pitchFamily="34" charset="0"/>
                <a:ea typeface="Segoe UI" pitchFamily="34" charset="0"/>
                <a:cs typeface="Segoe UI" pitchFamily="34" charset="0"/>
              </a:rPr>
              <a:t> events</a:t>
            </a:r>
            <a:endParaRPr lang="en-US" sz="5000" dirty="0">
              <a:solidFill>
                <a:prstClr val="white"/>
              </a:solidFill>
              <a:latin typeface="Segoe UI Light" pitchFamily="34" charset="0"/>
              <a:ea typeface="Segoe UI" pitchFamily="34" charset="0"/>
              <a:cs typeface="Segoe UI" pitchFamily="34" charset="0"/>
            </a:endParaRPr>
          </a:p>
        </p:txBody>
      </p:sp>
      <p:sp>
        <p:nvSpPr>
          <p:cNvPr id="21"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22" name="Title 8"/>
          <p:cNvSpPr txBox="1">
            <a:spLocks/>
          </p:cNvSpPr>
          <p:nvPr/>
        </p:nvSpPr>
        <p:spPr>
          <a:xfrm>
            <a:off x="3446926" y="631882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*10-fold cross validation</a:t>
            </a:r>
            <a:endParaRPr lang="en-US" sz="2000" dirty="0">
              <a:solidFill>
                <a:prstClr val="white"/>
              </a:solidFill>
              <a:latin typeface="Segoe Condensed" pitchFamily="34" charset="0"/>
              <a:ea typeface="Segoe UI" pitchFamily="34" charset="0"/>
              <a:cs typeface="Segoe UI" pitchFamily="34" charset="0"/>
            </a:endParaRPr>
          </a:p>
        </p:txBody>
      </p:sp>
      <p:sp>
        <p:nvSpPr>
          <p:cNvPr id="26" name="Rectangle 25"/>
          <p:cNvSpPr/>
          <p:nvPr/>
        </p:nvSpPr>
        <p:spPr>
          <a:xfrm>
            <a:off x="1371600" y="1981200"/>
            <a:ext cx="2133600" cy="3454612"/>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p:cNvGrpSpPr/>
          <p:nvPr/>
        </p:nvGrpSpPr>
        <p:grpSpPr>
          <a:xfrm>
            <a:off x="1524000" y="5029200"/>
            <a:ext cx="1981200" cy="539174"/>
            <a:chOff x="1524000" y="5029200"/>
            <a:chExt cx="1981200" cy="539174"/>
          </a:xfrm>
        </p:grpSpPr>
        <p:sp>
          <p:nvSpPr>
            <p:cNvPr id="27"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65.6%</a:t>
              </a:r>
              <a:endParaRPr lang="en-US" dirty="0">
                <a:solidFill>
                  <a:prstClr val="white"/>
                </a:solidFill>
                <a:latin typeface="Segoe Condensed" pitchFamily="34" charset="0"/>
                <a:ea typeface="Segoe UI" pitchFamily="34" charset="0"/>
                <a:cs typeface="Segoe UI" pitchFamily="34" charset="0"/>
              </a:endParaRPr>
            </a:p>
          </p:txBody>
        </p:sp>
        <p:sp>
          <p:nvSpPr>
            <p:cNvPr id="28" name="Title 8"/>
            <p:cNvSpPr txBox="1">
              <a:spLocks/>
            </p:cNvSpPr>
            <p:nvPr/>
          </p:nvSpPr>
          <p:spPr>
            <a:xfrm>
              <a:off x="2095887"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80.8%</a:t>
              </a:r>
              <a:endParaRPr lang="en-US" dirty="0">
                <a:solidFill>
                  <a:prstClr val="white"/>
                </a:solidFill>
                <a:latin typeface="Segoe Condensed" pitchFamily="34" charset="0"/>
                <a:ea typeface="Segoe UI" pitchFamily="34" charset="0"/>
                <a:cs typeface="Segoe UI" pitchFamily="34" charset="0"/>
              </a:endParaRPr>
            </a:p>
          </p:txBody>
        </p:sp>
        <p:sp>
          <p:nvSpPr>
            <p:cNvPr id="29"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94.0%</a:t>
              </a:r>
              <a:endParaRPr lang="en-US" dirty="0">
                <a:solidFill>
                  <a:prstClr val="white"/>
                </a:solidFill>
                <a:latin typeface="Segoe Condensed" pitchFamily="34" charset="0"/>
                <a:ea typeface="Segoe UI" pitchFamily="34" charset="0"/>
                <a:cs typeface="Segoe UI" pitchFamily="34" charset="0"/>
              </a:endParaRPr>
            </a:p>
          </p:txBody>
        </p:sp>
      </p:grpSp>
      <p:grpSp>
        <p:nvGrpSpPr>
          <p:cNvPr id="30" name="Group 29"/>
          <p:cNvGrpSpPr/>
          <p:nvPr/>
        </p:nvGrpSpPr>
        <p:grpSpPr>
          <a:xfrm>
            <a:off x="4140458" y="5029200"/>
            <a:ext cx="1981200" cy="539174"/>
            <a:chOff x="1524000" y="5029200"/>
            <a:chExt cx="1981200" cy="539174"/>
          </a:xfrm>
        </p:grpSpPr>
        <p:sp>
          <p:nvSpPr>
            <p:cNvPr id="31"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72.8%</a:t>
              </a:r>
              <a:endParaRPr lang="en-US" dirty="0">
                <a:solidFill>
                  <a:prstClr val="white"/>
                </a:solidFill>
                <a:latin typeface="Segoe Condensed" pitchFamily="34" charset="0"/>
                <a:ea typeface="Segoe UI" pitchFamily="34" charset="0"/>
                <a:cs typeface="Segoe UI" pitchFamily="34" charset="0"/>
              </a:endParaRPr>
            </a:p>
          </p:txBody>
        </p:sp>
        <p:sp>
          <p:nvSpPr>
            <p:cNvPr id="32" name="Title 8"/>
            <p:cNvSpPr txBox="1">
              <a:spLocks/>
            </p:cNvSpPr>
            <p:nvPr/>
          </p:nvSpPr>
          <p:spPr>
            <a:xfrm>
              <a:off x="2107942"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87.2%</a:t>
              </a:r>
              <a:endParaRPr lang="en-US" dirty="0">
                <a:solidFill>
                  <a:prstClr val="white"/>
                </a:solidFill>
                <a:latin typeface="Segoe Condensed" pitchFamily="34" charset="0"/>
                <a:ea typeface="Segoe UI" pitchFamily="34" charset="0"/>
                <a:cs typeface="Segoe UI" pitchFamily="34" charset="0"/>
              </a:endParaRPr>
            </a:p>
          </p:txBody>
        </p:sp>
        <p:sp>
          <p:nvSpPr>
            <p:cNvPr id="33"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96.0%</a:t>
              </a:r>
              <a:endParaRPr lang="en-US" dirty="0">
                <a:solidFill>
                  <a:prstClr val="white"/>
                </a:solidFill>
                <a:latin typeface="Segoe Condensed" pitchFamily="34" charset="0"/>
                <a:ea typeface="Segoe UI" pitchFamily="34" charset="0"/>
                <a:cs typeface="Segoe UI" pitchFamily="34" charset="0"/>
              </a:endParaRPr>
            </a:p>
          </p:txBody>
        </p:sp>
      </p:grpSp>
      <p:grpSp>
        <p:nvGrpSpPr>
          <p:cNvPr id="34" name="Group 33"/>
          <p:cNvGrpSpPr/>
          <p:nvPr/>
        </p:nvGrpSpPr>
        <p:grpSpPr>
          <a:xfrm>
            <a:off x="6781800" y="5029200"/>
            <a:ext cx="1981200" cy="539174"/>
            <a:chOff x="1524000" y="5029200"/>
            <a:chExt cx="1981200" cy="539174"/>
          </a:xfrm>
        </p:grpSpPr>
        <p:sp>
          <p:nvSpPr>
            <p:cNvPr id="35" name="Title 8"/>
            <p:cNvSpPr txBox="1">
              <a:spLocks/>
            </p:cNvSpPr>
            <p:nvPr/>
          </p:nvSpPr>
          <p:spPr>
            <a:xfrm>
              <a:off x="1524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72.3%</a:t>
              </a:r>
              <a:endParaRPr lang="en-US" dirty="0">
                <a:solidFill>
                  <a:prstClr val="white"/>
                </a:solidFill>
                <a:latin typeface="Segoe Condensed" pitchFamily="34" charset="0"/>
                <a:ea typeface="Segoe UI" pitchFamily="34" charset="0"/>
                <a:cs typeface="Segoe UI" pitchFamily="34" charset="0"/>
              </a:endParaRPr>
            </a:p>
          </p:txBody>
        </p:sp>
        <p:sp>
          <p:nvSpPr>
            <p:cNvPr id="36" name="Title 8"/>
            <p:cNvSpPr txBox="1">
              <a:spLocks/>
            </p:cNvSpPr>
            <p:nvPr/>
          </p:nvSpPr>
          <p:spPr>
            <a:xfrm>
              <a:off x="2107942"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86.2%</a:t>
              </a:r>
              <a:endParaRPr lang="en-US" dirty="0">
                <a:solidFill>
                  <a:prstClr val="white"/>
                </a:solidFill>
                <a:latin typeface="Segoe Condensed" pitchFamily="34" charset="0"/>
                <a:ea typeface="Segoe UI" pitchFamily="34" charset="0"/>
                <a:cs typeface="Segoe UI" pitchFamily="34" charset="0"/>
              </a:endParaRPr>
            </a:p>
          </p:txBody>
        </p:sp>
        <p:sp>
          <p:nvSpPr>
            <p:cNvPr id="37" name="Title 8"/>
            <p:cNvSpPr txBox="1">
              <a:spLocks/>
            </p:cNvSpPr>
            <p:nvPr/>
          </p:nvSpPr>
          <p:spPr>
            <a:xfrm>
              <a:off x="2667000" y="5029200"/>
              <a:ext cx="838200" cy="539174"/>
            </a:xfrm>
            <a:prstGeom prst="rect">
              <a:avLst/>
            </a:prstGeom>
          </p:spPr>
          <p:txBody>
            <a:bodyPr vert="horz" lIns="91369" tIns="45685" rIns="91369" bIns="45685" rtlCol="0" anchor="ctr">
              <a:noAutofit/>
            </a:bodyPr>
            <a:lstStyle/>
            <a:p>
              <a:pPr>
                <a:spcBef>
                  <a:spcPct val="0"/>
                </a:spcBef>
                <a:defRPr/>
              </a:pPr>
              <a:r>
                <a:rPr lang="en-US" dirty="0" smtClean="0">
                  <a:solidFill>
                    <a:prstClr val="white"/>
                  </a:solidFill>
                  <a:latin typeface="Segoe Condensed" pitchFamily="34" charset="0"/>
                  <a:ea typeface="Segoe UI" pitchFamily="34" charset="0"/>
                  <a:cs typeface="Segoe UI" pitchFamily="34" charset="0"/>
                </a:rPr>
                <a:t>95.2%</a:t>
              </a:r>
              <a:endParaRPr lang="en-US" dirty="0">
                <a:solidFill>
                  <a:prstClr val="white"/>
                </a:solidFill>
                <a:latin typeface="Segoe Condensed" pitchFamily="34" charset="0"/>
                <a:ea typeface="Segoe UI" pitchFamily="34" charset="0"/>
                <a:cs typeface="Segoe UI" pitchFamily="34" charset="0"/>
              </a:endParaRPr>
            </a:p>
          </p:txBody>
        </p:sp>
      </p:grpSp>
    </p:spTree>
    <p:extLst>
      <p:ext uri="{BB962C8B-B14F-4D97-AF65-F5344CB8AC3E}">
        <p14:creationId xmlns:p14="http://schemas.microsoft.com/office/powerpoint/2010/main" val="39979200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p:cTn id="7" dur="1000" fill="hold"/>
                                        <p:tgtEl>
                                          <p:spTgt spid="20"/>
                                        </p:tgtEl>
                                        <p:attrNameLst>
                                          <p:attrName>ppt_w</p:attrName>
                                        </p:attrNameLst>
                                      </p:cBhvr>
                                      <p:tavLst>
                                        <p:tav tm="0">
                                          <p:val>
                                            <p:fltVal val="0"/>
                                          </p:val>
                                        </p:tav>
                                        <p:tav tm="100000">
                                          <p:val>
                                            <p:strVal val="#ppt_w"/>
                                          </p:val>
                                        </p:tav>
                                      </p:tavLst>
                                    </p:anim>
                                    <p:anim calcmode="lin" valueType="num">
                                      <p:cBhvr>
                                        <p:cTn id="8" dur="1000" fill="hold"/>
                                        <p:tgtEl>
                                          <p:spTgt spid="20"/>
                                        </p:tgtEl>
                                        <p:attrNameLst>
                                          <p:attrName>ppt_h</p:attrName>
                                        </p:attrNameLst>
                                      </p:cBhvr>
                                      <p:tavLst>
                                        <p:tav tm="0">
                                          <p:val>
                                            <p:fltVal val="0"/>
                                          </p:val>
                                        </p:tav>
                                        <p:tav tm="100000">
                                          <p:val>
                                            <p:strVal val="#ppt_h"/>
                                          </p:val>
                                        </p:tav>
                                      </p:tavLst>
                                    </p:anim>
                                    <p:anim calcmode="lin" valueType="num">
                                      <p:cBhvr>
                                        <p:cTn id="9" dur="1000" fill="hold"/>
                                        <p:tgtEl>
                                          <p:spTgt spid="20"/>
                                        </p:tgtEl>
                                        <p:attrNameLst>
                                          <p:attrName>style.rotation</p:attrName>
                                        </p:attrNameLst>
                                      </p:cBhvr>
                                      <p:tavLst>
                                        <p:tav tm="0">
                                          <p:val>
                                            <p:fltVal val="90"/>
                                          </p:val>
                                        </p:tav>
                                        <p:tav tm="100000">
                                          <p:val>
                                            <p:fltVal val="0"/>
                                          </p:val>
                                        </p:tav>
                                      </p:tavLst>
                                    </p:anim>
                                    <p:animEffect transition="in" filter="fade">
                                      <p:cBhvr>
                                        <p:cTn id="10" dur="1000"/>
                                        <p:tgtEl>
                                          <p:spTgt spid="2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1" nodeType="click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500"/>
                            </p:stCondLst>
                            <p:childTnLst>
                              <p:par>
                                <p:cTn id="17" presetID="55" presetClass="entr" presetSubtype="0" fill="hold" nodeType="afterEffect">
                                  <p:stCondLst>
                                    <p:cond delay="0"/>
                                  </p:stCondLst>
                                  <p:childTnLst>
                                    <p:set>
                                      <p:cBhvr>
                                        <p:cTn id="18" dur="1" fill="hold">
                                          <p:stCondLst>
                                            <p:cond delay="0"/>
                                          </p:stCondLst>
                                        </p:cTn>
                                        <p:tgtEl>
                                          <p:spTgt spid="23"/>
                                        </p:tgtEl>
                                        <p:attrNameLst>
                                          <p:attrName>style.visibility</p:attrName>
                                        </p:attrNameLst>
                                      </p:cBhvr>
                                      <p:to>
                                        <p:strVal val="visible"/>
                                      </p:to>
                                    </p:set>
                                    <p:anim calcmode="lin" valueType="num">
                                      <p:cBhvr>
                                        <p:cTn id="19" dur="1000" fill="hold"/>
                                        <p:tgtEl>
                                          <p:spTgt spid="23"/>
                                        </p:tgtEl>
                                        <p:attrNameLst>
                                          <p:attrName>ppt_w</p:attrName>
                                        </p:attrNameLst>
                                      </p:cBhvr>
                                      <p:tavLst>
                                        <p:tav tm="0">
                                          <p:val>
                                            <p:strVal val="#ppt_w*0.70"/>
                                          </p:val>
                                        </p:tav>
                                        <p:tav tm="100000">
                                          <p:val>
                                            <p:strVal val="#ppt_w"/>
                                          </p:val>
                                        </p:tav>
                                      </p:tavLst>
                                    </p:anim>
                                    <p:anim calcmode="lin" valueType="num">
                                      <p:cBhvr>
                                        <p:cTn id="20" dur="1000" fill="hold"/>
                                        <p:tgtEl>
                                          <p:spTgt spid="23"/>
                                        </p:tgtEl>
                                        <p:attrNameLst>
                                          <p:attrName>ppt_h</p:attrName>
                                        </p:attrNameLst>
                                      </p:cBhvr>
                                      <p:tavLst>
                                        <p:tav tm="0">
                                          <p:val>
                                            <p:strVal val="#ppt_h"/>
                                          </p:val>
                                        </p:tav>
                                        <p:tav tm="100000">
                                          <p:val>
                                            <p:strVal val="#ppt_h"/>
                                          </p:val>
                                        </p:tav>
                                      </p:tavLst>
                                    </p:anim>
                                    <p:animEffect transition="in" filter="fade">
                                      <p:cBhvr>
                                        <p:cTn id="21" dur="1000"/>
                                        <p:tgtEl>
                                          <p:spTgt spid="23"/>
                                        </p:tgtEl>
                                      </p:cBhvr>
                                    </p:animEffect>
                                  </p:childTnLst>
                                </p:cTn>
                              </p:par>
                              <p:par>
                                <p:cTn id="22" presetID="55" presetClass="entr" presetSubtype="0" fill="hold" nodeType="withEffect">
                                  <p:stCondLst>
                                    <p:cond delay="0"/>
                                  </p:stCondLst>
                                  <p:childTnLst>
                                    <p:set>
                                      <p:cBhvr>
                                        <p:cTn id="23" dur="1" fill="hold">
                                          <p:stCondLst>
                                            <p:cond delay="0"/>
                                          </p:stCondLst>
                                        </p:cTn>
                                        <p:tgtEl>
                                          <p:spTgt spid="30"/>
                                        </p:tgtEl>
                                        <p:attrNameLst>
                                          <p:attrName>style.visibility</p:attrName>
                                        </p:attrNameLst>
                                      </p:cBhvr>
                                      <p:to>
                                        <p:strVal val="visible"/>
                                      </p:to>
                                    </p:set>
                                    <p:anim calcmode="lin" valueType="num">
                                      <p:cBhvr>
                                        <p:cTn id="24" dur="1000" fill="hold"/>
                                        <p:tgtEl>
                                          <p:spTgt spid="30"/>
                                        </p:tgtEl>
                                        <p:attrNameLst>
                                          <p:attrName>ppt_w</p:attrName>
                                        </p:attrNameLst>
                                      </p:cBhvr>
                                      <p:tavLst>
                                        <p:tav tm="0">
                                          <p:val>
                                            <p:strVal val="#ppt_w*0.70"/>
                                          </p:val>
                                        </p:tav>
                                        <p:tav tm="100000">
                                          <p:val>
                                            <p:strVal val="#ppt_w"/>
                                          </p:val>
                                        </p:tav>
                                      </p:tavLst>
                                    </p:anim>
                                    <p:anim calcmode="lin" valueType="num">
                                      <p:cBhvr>
                                        <p:cTn id="25" dur="1000" fill="hold"/>
                                        <p:tgtEl>
                                          <p:spTgt spid="30"/>
                                        </p:tgtEl>
                                        <p:attrNameLst>
                                          <p:attrName>ppt_h</p:attrName>
                                        </p:attrNameLst>
                                      </p:cBhvr>
                                      <p:tavLst>
                                        <p:tav tm="0">
                                          <p:val>
                                            <p:strVal val="#ppt_h"/>
                                          </p:val>
                                        </p:tav>
                                        <p:tav tm="100000">
                                          <p:val>
                                            <p:strVal val="#ppt_h"/>
                                          </p:val>
                                        </p:tav>
                                      </p:tavLst>
                                    </p:anim>
                                    <p:animEffect transition="in" filter="fade">
                                      <p:cBhvr>
                                        <p:cTn id="26" dur="1000"/>
                                        <p:tgtEl>
                                          <p:spTgt spid="30"/>
                                        </p:tgtEl>
                                      </p:cBhvr>
                                    </p:animEffect>
                                  </p:childTnLst>
                                </p:cTn>
                              </p:par>
                              <p:par>
                                <p:cTn id="27" presetID="55" presetClass="entr" presetSubtype="0" fill="hold" nodeType="with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p:cTn id="29" dur="1000" fill="hold"/>
                                        <p:tgtEl>
                                          <p:spTgt spid="34"/>
                                        </p:tgtEl>
                                        <p:attrNameLst>
                                          <p:attrName>ppt_w</p:attrName>
                                        </p:attrNameLst>
                                      </p:cBhvr>
                                      <p:tavLst>
                                        <p:tav tm="0">
                                          <p:val>
                                            <p:strVal val="#ppt_w*0.70"/>
                                          </p:val>
                                        </p:tav>
                                        <p:tav tm="100000">
                                          <p:val>
                                            <p:strVal val="#ppt_w"/>
                                          </p:val>
                                        </p:tav>
                                      </p:tavLst>
                                    </p:anim>
                                    <p:anim calcmode="lin" valueType="num">
                                      <p:cBhvr>
                                        <p:cTn id="30" dur="1000" fill="hold"/>
                                        <p:tgtEl>
                                          <p:spTgt spid="34"/>
                                        </p:tgtEl>
                                        <p:attrNameLst>
                                          <p:attrName>ppt_h</p:attrName>
                                        </p:attrNameLst>
                                      </p:cBhvr>
                                      <p:tavLst>
                                        <p:tav tm="0">
                                          <p:val>
                                            <p:strVal val="#ppt_h"/>
                                          </p:val>
                                        </p:tav>
                                        <p:tav tm="100000">
                                          <p:val>
                                            <p:strVal val="#ppt_h"/>
                                          </p:val>
                                        </p:tav>
                                      </p:tavLst>
                                    </p:anim>
                                    <p:animEffect transition="in" filter="fade">
                                      <p:cBhvr>
                                        <p:cTn id="31" dur="1000"/>
                                        <p:tgtEl>
                                          <p:spTgt spid="34"/>
                                        </p:tgtEl>
                                      </p:cBhvr>
                                    </p:animEffect>
                                  </p:childTnLst>
                                </p:cTn>
                              </p:par>
                            </p:childTnLst>
                          </p:cTn>
                        </p:par>
                      </p:childTnLst>
                    </p:cTn>
                  </p:par>
                  <p:par>
                    <p:cTn id="32" fill="hold">
                      <p:stCondLst>
                        <p:cond delay="indefinite"/>
                      </p:stCondLst>
                      <p:childTnLst>
                        <p:par>
                          <p:cTn id="33" fill="hold">
                            <p:stCondLst>
                              <p:cond delay="0"/>
                            </p:stCondLst>
                            <p:childTnLst>
                              <p:par>
                                <p:cTn id="34" presetID="31" presetClass="entr" presetSubtype="0" fill="hold" grpId="0" nodeType="clickEffect">
                                  <p:stCondLst>
                                    <p:cond delay="0"/>
                                  </p:stCondLst>
                                  <p:childTnLst>
                                    <p:set>
                                      <p:cBhvr>
                                        <p:cTn id="35" dur="1" fill="hold">
                                          <p:stCondLst>
                                            <p:cond delay="0"/>
                                          </p:stCondLst>
                                        </p:cTn>
                                        <p:tgtEl>
                                          <p:spTgt spid="26"/>
                                        </p:tgtEl>
                                        <p:attrNameLst>
                                          <p:attrName>style.visibility</p:attrName>
                                        </p:attrNameLst>
                                      </p:cBhvr>
                                      <p:to>
                                        <p:strVal val="visible"/>
                                      </p:to>
                                    </p:set>
                                    <p:anim calcmode="lin" valueType="num">
                                      <p:cBhvr>
                                        <p:cTn id="36" dur="1000" fill="hold"/>
                                        <p:tgtEl>
                                          <p:spTgt spid="26"/>
                                        </p:tgtEl>
                                        <p:attrNameLst>
                                          <p:attrName>ppt_w</p:attrName>
                                        </p:attrNameLst>
                                      </p:cBhvr>
                                      <p:tavLst>
                                        <p:tav tm="0">
                                          <p:val>
                                            <p:fltVal val="0"/>
                                          </p:val>
                                        </p:tav>
                                        <p:tav tm="100000">
                                          <p:val>
                                            <p:strVal val="#ppt_w"/>
                                          </p:val>
                                        </p:tav>
                                      </p:tavLst>
                                    </p:anim>
                                    <p:anim calcmode="lin" valueType="num">
                                      <p:cBhvr>
                                        <p:cTn id="37" dur="1000" fill="hold"/>
                                        <p:tgtEl>
                                          <p:spTgt spid="26"/>
                                        </p:tgtEl>
                                        <p:attrNameLst>
                                          <p:attrName>ppt_h</p:attrName>
                                        </p:attrNameLst>
                                      </p:cBhvr>
                                      <p:tavLst>
                                        <p:tav tm="0">
                                          <p:val>
                                            <p:fltVal val="0"/>
                                          </p:val>
                                        </p:tav>
                                        <p:tav tm="100000">
                                          <p:val>
                                            <p:strVal val="#ppt_h"/>
                                          </p:val>
                                        </p:tav>
                                      </p:tavLst>
                                    </p:anim>
                                    <p:anim calcmode="lin" valueType="num">
                                      <p:cBhvr>
                                        <p:cTn id="38" dur="1000" fill="hold"/>
                                        <p:tgtEl>
                                          <p:spTgt spid="26"/>
                                        </p:tgtEl>
                                        <p:attrNameLst>
                                          <p:attrName>style.rotation</p:attrName>
                                        </p:attrNameLst>
                                      </p:cBhvr>
                                      <p:tavLst>
                                        <p:tav tm="0">
                                          <p:val>
                                            <p:fltVal val="90"/>
                                          </p:val>
                                        </p:tav>
                                        <p:tav tm="100000">
                                          <p:val>
                                            <p:fltVal val="0"/>
                                          </p:val>
                                        </p:tav>
                                      </p:tavLst>
                                    </p:anim>
                                    <p:animEffect transition="in" filter="fade">
                                      <p:cBhvr>
                                        <p:cTn id="39" dur="1000"/>
                                        <p:tgtEl>
                                          <p:spTgt spid="26"/>
                                        </p:tgtEl>
                                      </p:cBhvr>
                                    </p:animEffect>
                                  </p:childTnLst>
                                </p:cTn>
                              </p:par>
                            </p:childTnLst>
                          </p:cTn>
                        </p:par>
                      </p:childTnLst>
                    </p:cTn>
                  </p:par>
                  <p:par>
                    <p:cTn id="40" fill="hold">
                      <p:stCondLst>
                        <p:cond delay="indefinite"/>
                      </p:stCondLst>
                      <p:childTnLst>
                        <p:par>
                          <p:cTn id="41" fill="hold">
                            <p:stCondLst>
                              <p:cond delay="0"/>
                            </p:stCondLst>
                            <p:childTnLst>
                              <p:par>
                                <p:cTn id="42" presetID="42" presetClass="path" presetSubtype="0" accel="50000" decel="50000" fill="hold" grpId="1" nodeType="clickEffect">
                                  <p:stCondLst>
                                    <p:cond delay="0"/>
                                  </p:stCondLst>
                                  <p:childTnLst>
                                    <p:animMotion origin="layout" path="M 1.94444E-6 -2.22222E-6 L 0.29305 -0.00046 " pathEditMode="relative" rAng="0" ptsTypes="AA">
                                      <p:cBhvr>
                                        <p:cTn id="43" dur="2000" fill="hold"/>
                                        <p:tgtEl>
                                          <p:spTgt spid="26"/>
                                        </p:tgtEl>
                                        <p:attrNameLst>
                                          <p:attrName>ppt_x</p:attrName>
                                          <p:attrName>ppt_y</p:attrName>
                                        </p:attrNameLst>
                                      </p:cBhvr>
                                      <p:rCtr x="14653" y="-23"/>
                                    </p:animMotion>
                                  </p:childTnLst>
                                </p:cTn>
                              </p:par>
                            </p:childTnLst>
                          </p:cTn>
                        </p:par>
                      </p:childTnLst>
                    </p:cTn>
                  </p:par>
                  <p:par>
                    <p:cTn id="44" fill="hold">
                      <p:stCondLst>
                        <p:cond delay="indefinite"/>
                      </p:stCondLst>
                      <p:childTnLst>
                        <p:par>
                          <p:cTn id="45" fill="hold">
                            <p:stCondLst>
                              <p:cond delay="0"/>
                            </p:stCondLst>
                            <p:childTnLst>
                              <p:par>
                                <p:cTn id="46" presetID="42" presetClass="path" presetSubtype="0" accel="50000" decel="50000" fill="hold" grpId="2" nodeType="clickEffect">
                                  <p:stCondLst>
                                    <p:cond delay="0"/>
                                  </p:stCondLst>
                                  <p:childTnLst>
                                    <p:animMotion origin="layout" path="M 0.29313 -0.00047 L 0.5748 0.0037 " pathEditMode="relative" rAng="0" ptsTypes="AA">
                                      <p:cBhvr>
                                        <p:cTn id="47" dur="2000" fill="hold"/>
                                        <p:tgtEl>
                                          <p:spTgt spid="26"/>
                                        </p:tgtEl>
                                        <p:attrNameLst>
                                          <p:attrName>ppt_x</p:attrName>
                                          <p:attrName>ppt_y</p:attrName>
                                        </p:attrNameLst>
                                      </p:cBhvr>
                                      <p:rCtr x="14075" y="2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1">
        <p:bldAsOne/>
      </p:bldGraphic>
      <p:bldP spid="20" grpId="0"/>
      <p:bldP spid="26" grpId="0" animBg="1"/>
      <p:bldP spid="26" grpId="1" animBg="1"/>
      <p:bldP spid="26" grpId="2"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Light" pitchFamily="34" charset="0"/>
                <a:ea typeface="Segoe UI" pitchFamily="34" charset="0"/>
                <a:cs typeface="Segoe UI" pitchFamily="34" charset="0"/>
              </a:rPr>
              <a:t>hydrosense</a:t>
            </a:r>
            <a:r>
              <a:rPr lang="en-US" sz="5000" dirty="0" smtClean="0">
                <a:solidFill>
                  <a:prstClr val="white"/>
                </a:solidFill>
                <a:latin typeface="Segoe UI Light" pitchFamily="34" charset="0"/>
                <a:ea typeface="Segoe UI" pitchFamily="34" charset="0"/>
                <a:cs typeface="Segoe UI" pitchFamily="34" charset="0"/>
              </a:rPr>
              <a:t> classification results</a:t>
            </a:r>
            <a:endParaRPr lang="en-US" sz="5000" dirty="0">
              <a:solidFill>
                <a:prstClr val="white"/>
              </a:solidFill>
              <a:latin typeface="Segoe UI Light" pitchFamily="34" charset="0"/>
              <a:ea typeface="Segoe UI" pitchFamily="34" charset="0"/>
              <a:cs typeface="Segoe UI" pitchFamily="34" charset="0"/>
            </a:endParaRPr>
          </a:p>
        </p:txBody>
      </p:sp>
      <p:sp>
        <p:nvSpPr>
          <p:cNvPr id="6"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7" name="Rectangle 6"/>
          <p:cNvSpPr/>
          <p:nvPr/>
        </p:nvSpPr>
        <p:spPr>
          <a:xfrm>
            <a:off x="4724400" y="1554162"/>
            <a:ext cx="4267200" cy="42703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10" name="Chart 9"/>
          <p:cNvGraphicFramePr>
            <a:graphicFrameLocks/>
          </p:cNvGraphicFramePr>
          <p:nvPr>
            <p:extLst>
              <p:ext uri="{D42A27DB-BD31-4B8C-83A1-F6EECF244321}">
                <p14:modId xmlns:p14="http://schemas.microsoft.com/office/powerpoint/2010/main" val="2915162910"/>
              </p:ext>
            </p:extLst>
          </p:nvPr>
        </p:nvGraphicFramePr>
        <p:xfrm>
          <a:off x="76200" y="1981200"/>
          <a:ext cx="9067800" cy="3962400"/>
        </p:xfrm>
        <a:graphic>
          <a:graphicData uri="http://schemas.openxmlformats.org/drawingml/2006/chart">
            <c:chart xmlns:c="http://schemas.openxmlformats.org/drawingml/2006/chart" xmlns:r="http://schemas.openxmlformats.org/officeDocument/2006/relationships" r:id="rId3"/>
          </a:graphicData>
        </a:graphic>
      </p:graphicFrame>
      <p:grpSp>
        <p:nvGrpSpPr>
          <p:cNvPr id="19" name="Group 18"/>
          <p:cNvGrpSpPr/>
          <p:nvPr/>
        </p:nvGrpSpPr>
        <p:grpSpPr>
          <a:xfrm>
            <a:off x="1122142" y="1447800"/>
            <a:ext cx="3449858" cy="539174"/>
            <a:chOff x="9443145" y="2660175"/>
            <a:chExt cx="3449858" cy="539174"/>
          </a:xfrm>
        </p:grpSpPr>
        <p:sp>
          <p:nvSpPr>
            <p:cNvPr id="21" name="Title 8"/>
            <p:cNvSpPr txBox="1">
              <a:spLocks/>
            </p:cNvSpPr>
            <p:nvPr/>
          </p:nvSpPr>
          <p:spPr>
            <a:xfrm>
              <a:off x="9664262" y="2660175"/>
              <a:ext cx="3228741"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one sensor</a:t>
              </a:r>
              <a:r>
                <a:rPr lang="en-US" sz="2400" dirty="0" smtClean="0">
                  <a:solidFill>
                    <a:prstClr val="white"/>
                  </a:solidFill>
                  <a:latin typeface="Segoe Condensed" pitchFamily="34" charset="0"/>
                  <a:ea typeface="Segoe UI" pitchFamily="34" charset="0"/>
                  <a:cs typeface="Segoe UI" pitchFamily="34" charset="0"/>
                </a:rPr>
                <a:t>, terms(</a:t>
              </a:r>
              <a:r>
                <a:rPr lang="en-US" sz="2400" dirty="0" err="1" smtClean="0">
                  <a:solidFill>
                    <a:prstClr val="white"/>
                  </a:solidFill>
                  <a:latin typeface="Segoe Condensed" pitchFamily="34" charset="0"/>
                  <a:ea typeface="Segoe UI" pitchFamily="34" charset="0"/>
                  <a:cs typeface="Segoe UI" pitchFamily="34" charset="0"/>
                </a:rPr>
                <a:t>i</a:t>
              </a:r>
              <a:r>
                <a:rPr lang="en-US" sz="2400" dirty="0" smtClean="0">
                  <a:solidFill>
                    <a:prstClr val="white"/>
                  </a:solidFill>
                  <a:latin typeface="Segoe Condensed" pitchFamily="34" charset="0"/>
                  <a:ea typeface="Segoe UI" pitchFamily="34" charset="0"/>
                  <a:cs typeface="Segoe UI" pitchFamily="34" charset="0"/>
                </a:rPr>
                <a:t>)-(iv)</a:t>
              </a:r>
              <a:endParaRPr lang="en-US" sz="2400" dirty="0">
                <a:solidFill>
                  <a:prstClr val="white"/>
                </a:solidFill>
                <a:latin typeface="Segoe Condensed" pitchFamily="34" charset="0"/>
                <a:ea typeface="Segoe UI" pitchFamily="34" charset="0"/>
                <a:cs typeface="Segoe UI" pitchFamily="34" charset="0"/>
              </a:endParaRPr>
            </a:p>
          </p:txBody>
        </p:sp>
        <p:sp>
          <p:nvSpPr>
            <p:cNvPr id="22" name="Rectangle 21"/>
            <p:cNvSpPr/>
            <p:nvPr/>
          </p:nvSpPr>
          <p:spPr>
            <a:xfrm rot="5400000">
              <a:off x="9443145" y="2815462"/>
              <a:ext cx="228600" cy="228600"/>
            </a:xfrm>
            <a:prstGeom prst="rect">
              <a:avLst/>
            </a:pr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
        <p:nvSpPr>
          <p:cNvPr id="25" name="Title 8"/>
          <p:cNvSpPr txBox="1">
            <a:spLocks/>
          </p:cNvSpPr>
          <p:nvPr/>
        </p:nvSpPr>
        <p:spPr>
          <a:xfrm>
            <a:off x="6705600" y="5633026"/>
            <a:ext cx="29718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 category</a:t>
            </a:r>
            <a:endParaRPr lang="en-US" sz="2800" dirty="0">
              <a:solidFill>
                <a:prstClr val="white"/>
              </a:solidFill>
              <a:latin typeface="Segoe Condensed" pitchFamily="34" charset="0"/>
              <a:ea typeface="Segoe UI" pitchFamily="34" charset="0"/>
              <a:cs typeface="Segoe UI" pitchFamily="34" charset="0"/>
            </a:endParaRPr>
          </a:p>
        </p:txBody>
      </p:sp>
      <p:sp>
        <p:nvSpPr>
          <p:cNvPr id="26" name="Title 8"/>
          <p:cNvSpPr txBox="1">
            <a:spLocks/>
          </p:cNvSpPr>
          <p:nvPr/>
        </p:nvSpPr>
        <p:spPr>
          <a:xfrm>
            <a:off x="4373333" y="56330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a:t>
            </a:r>
            <a:endParaRPr lang="en-US" sz="2800" dirty="0">
              <a:solidFill>
                <a:prstClr val="white"/>
              </a:solidFill>
              <a:latin typeface="Segoe Condensed" pitchFamily="34" charset="0"/>
              <a:ea typeface="Segoe UI" pitchFamily="34" charset="0"/>
              <a:cs typeface="Segoe UI" pitchFamily="34" charset="0"/>
            </a:endParaRPr>
          </a:p>
        </p:txBody>
      </p:sp>
      <p:sp>
        <p:nvSpPr>
          <p:cNvPr id="27" name="Title 8"/>
          <p:cNvSpPr txBox="1">
            <a:spLocks/>
          </p:cNvSpPr>
          <p:nvPr/>
        </p:nvSpPr>
        <p:spPr>
          <a:xfrm>
            <a:off x="1934933" y="56330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valve</a:t>
            </a:r>
            <a:endParaRPr lang="en-US" sz="2800" dirty="0">
              <a:solidFill>
                <a:prstClr val="white"/>
              </a:solidFill>
              <a:latin typeface="Segoe Condensed" pitchFamily="34" charset="0"/>
              <a:ea typeface="Segoe UI" pitchFamily="34" charset="0"/>
              <a:cs typeface="Segoe UI" pitchFamily="34" charset="0"/>
            </a:endParaRPr>
          </a:p>
        </p:txBody>
      </p:sp>
      <p:sp>
        <p:nvSpPr>
          <p:cNvPr id="28"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sp>
        <p:nvSpPr>
          <p:cNvPr id="13" name="Title 8"/>
          <p:cNvSpPr txBox="1">
            <a:spLocks/>
          </p:cNvSpPr>
          <p:nvPr/>
        </p:nvSpPr>
        <p:spPr>
          <a:xfrm>
            <a:off x="3446926" y="631882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*10-fold cross validation</a:t>
            </a:r>
            <a:endParaRPr lang="en-US" sz="2000" dirty="0">
              <a:solidFill>
                <a:prstClr val="white"/>
              </a:solidFill>
              <a:latin typeface="Segoe Condensed" pitchFamily="34" charset="0"/>
              <a:ea typeface="Segoe UI" pitchFamily="34" charset="0"/>
              <a:cs typeface="Segoe UI" pitchFamily="34" charset="0"/>
            </a:endParaRPr>
          </a:p>
        </p:txBody>
      </p:sp>
    </p:spTree>
    <p:extLst>
      <p:ext uri="{BB962C8B-B14F-4D97-AF65-F5344CB8AC3E}">
        <p14:creationId xmlns:p14="http://schemas.microsoft.com/office/powerpoint/2010/main" val="19445977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p:cNvGraphicFramePr>
            <a:graphicFrameLocks/>
          </p:cNvGraphicFramePr>
          <p:nvPr>
            <p:extLst>
              <p:ext uri="{D42A27DB-BD31-4B8C-83A1-F6EECF244321}">
                <p14:modId xmlns:p14="http://schemas.microsoft.com/office/powerpoint/2010/main" val="1130260780"/>
              </p:ext>
            </p:extLst>
          </p:nvPr>
        </p:nvGraphicFramePr>
        <p:xfrm>
          <a:off x="76200" y="1981200"/>
          <a:ext cx="9067800" cy="3962400"/>
        </p:xfrm>
        <a:graphic>
          <a:graphicData uri="http://schemas.openxmlformats.org/drawingml/2006/chart">
            <c:chart xmlns:c="http://schemas.openxmlformats.org/drawingml/2006/chart" xmlns:r="http://schemas.openxmlformats.org/officeDocument/2006/relationships" r:id="rId3"/>
          </a:graphicData>
        </a:graphic>
      </p:graphicFrame>
      <p:sp>
        <p:nvSpPr>
          <p:cNvPr id="5" name="Title 8"/>
          <p:cNvSpPr txBox="1">
            <a:spLocks/>
          </p:cNvSpPr>
          <p:nvPr/>
        </p:nvSpPr>
        <p:spPr>
          <a:xfrm>
            <a:off x="228600" y="147145"/>
            <a:ext cx="10210800" cy="868362"/>
          </a:xfrm>
          <a:prstGeom prst="rect">
            <a:avLst/>
          </a:prstGeom>
        </p:spPr>
        <p:txBody>
          <a:bodyPr vert="horz" lIns="91369" tIns="45685" rIns="91369" bIns="45685" rtlCol="0" anchor="ctr">
            <a:noAutofit/>
          </a:bodyPr>
          <a:lstStyle/>
          <a:p>
            <a:pPr>
              <a:spcBef>
                <a:spcPct val="0"/>
              </a:spcBef>
              <a:defRPr/>
            </a:pPr>
            <a:r>
              <a:rPr lang="en-US" sz="5000" dirty="0" err="1" smtClean="0">
                <a:solidFill>
                  <a:prstClr val="white"/>
                </a:solidFill>
                <a:latin typeface="Segoe UI Light" pitchFamily="34" charset="0"/>
                <a:ea typeface="Segoe UI" pitchFamily="34" charset="0"/>
                <a:cs typeface="Segoe UI" pitchFamily="34" charset="0"/>
              </a:rPr>
              <a:t>hydrosense</a:t>
            </a:r>
            <a:r>
              <a:rPr lang="en-US" sz="5000" dirty="0" smtClean="0">
                <a:solidFill>
                  <a:prstClr val="white"/>
                </a:solidFill>
                <a:latin typeface="Segoe UI Light" pitchFamily="34" charset="0"/>
                <a:ea typeface="Segoe UI" pitchFamily="34" charset="0"/>
                <a:cs typeface="Segoe UI" pitchFamily="34" charset="0"/>
              </a:rPr>
              <a:t> classification results</a:t>
            </a:r>
            <a:endParaRPr lang="en-US" sz="5000" dirty="0">
              <a:solidFill>
                <a:prstClr val="white"/>
              </a:solidFill>
              <a:latin typeface="Segoe UI Light" pitchFamily="34" charset="0"/>
              <a:ea typeface="Segoe UI" pitchFamily="34" charset="0"/>
              <a:cs typeface="Segoe UI" pitchFamily="34" charset="0"/>
            </a:endParaRPr>
          </a:p>
        </p:txBody>
      </p:sp>
      <p:sp>
        <p:nvSpPr>
          <p:cNvPr id="6" name="Title 8"/>
          <p:cNvSpPr txBox="1">
            <a:spLocks/>
          </p:cNvSpPr>
          <p:nvPr/>
        </p:nvSpPr>
        <p:spPr>
          <a:xfrm>
            <a:off x="228600" y="685800"/>
            <a:ext cx="10210800" cy="868362"/>
          </a:xfrm>
          <a:prstGeom prst="rect">
            <a:avLst/>
          </a:prstGeom>
        </p:spPr>
        <p:txBody>
          <a:bodyPr vert="horz" lIns="91369" tIns="45685" rIns="91369" bIns="45685" rtlCol="0" anchor="ctr">
            <a:noAutofit/>
          </a:bodyPr>
          <a:lstStyle/>
          <a:p>
            <a:pPr>
              <a:spcBef>
                <a:spcPct val="0"/>
              </a:spcBef>
              <a:defRPr/>
            </a:pPr>
            <a:r>
              <a:rPr lang="en-US" sz="3200" dirty="0" smtClean="0">
                <a:solidFill>
                  <a:prstClr val="white"/>
                </a:solidFill>
                <a:latin typeface="Segoe UI Light" pitchFamily="34" charset="0"/>
                <a:ea typeface="Segoe UI" pitchFamily="34" charset="0"/>
                <a:cs typeface="Segoe UI" pitchFamily="34" charset="0"/>
              </a:rPr>
              <a:t>real-world water usage data</a:t>
            </a:r>
            <a:endParaRPr lang="en-US" sz="3200" dirty="0">
              <a:solidFill>
                <a:prstClr val="white"/>
              </a:solidFill>
              <a:latin typeface="Segoe UI Light" pitchFamily="34" charset="0"/>
              <a:ea typeface="Segoe UI" pitchFamily="34" charset="0"/>
              <a:cs typeface="Segoe UI" pitchFamily="34" charset="0"/>
            </a:endParaRPr>
          </a:p>
        </p:txBody>
      </p:sp>
      <p:sp>
        <p:nvSpPr>
          <p:cNvPr id="7" name="Rectangle 6"/>
          <p:cNvSpPr/>
          <p:nvPr/>
        </p:nvSpPr>
        <p:spPr>
          <a:xfrm>
            <a:off x="4236582" y="2362200"/>
            <a:ext cx="868817" cy="3270826"/>
          </a:xfrm>
          <a:prstGeom prst="rect">
            <a:avLst/>
          </a:pr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p:cNvGrpSpPr/>
          <p:nvPr/>
        </p:nvGrpSpPr>
        <p:grpSpPr>
          <a:xfrm>
            <a:off x="4800600" y="1447800"/>
            <a:ext cx="3886200" cy="539174"/>
            <a:chOff x="4129767" y="1823026"/>
            <a:chExt cx="3886200" cy="539174"/>
          </a:xfrm>
        </p:grpSpPr>
        <p:sp>
          <p:nvSpPr>
            <p:cNvPr id="17" name="Rectangle 16"/>
            <p:cNvSpPr/>
            <p:nvPr/>
          </p:nvSpPr>
          <p:spPr>
            <a:xfrm>
              <a:off x="4129767" y="1979628"/>
              <a:ext cx="213633" cy="22597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sp>
          <p:nvSpPr>
            <p:cNvPr id="19" name="Title 8"/>
            <p:cNvSpPr txBox="1">
              <a:spLocks/>
            </p:cNvSpPr>
            <p:nvPr/>
          </p:nvSpPr>
          <p:spPr>
            <a:xfrm>
              <a:off x="4328433" y="1823026"/>
              <a:ext cx="3687534"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two </a:t>
              </a:r>
              <a:r>
                <a:rPr lang="en-US" sz="2800" dirty="0">
                  <a:solidFill>
                    <a:prstClr val="white"/>
                  </a:solidFill>
                  <a:latin typeface="Segoe Condensed" pitchFamily="34" charset="0"/>
                  <a:ea typeface="Segoe UI" pitchFamily="34" charset="0"/>
                  <a:cs typeface="Segoe UI" pitchFamily="34" charset="0"/>
                </a:rPr>
                <a:t>sensors</a:t>
              </a:r>
              <a:r>
                <a:rPr lang="en-US" sz="2400" dirty="0" smtClean="0">
                  <a:solidFill>
                    <a:prstClr val="white"/>
                  </a:solidFill>
                  <a:latin typeface="Segoe Condensed" pitchFamily="34" charset="0"/>
                  <a:ea typeface="Segoe UI" pitchFamily="34" charset="0"/>
                  <a:cs typeface="Segoe UI" pitchFamily="34" charset="0"/>
                </a:rPr>
                <a:t>, </a:t>
              </a:r>
              <a:r>
                <a:rPr lang="en-US" sz="2400" dirty="0">
                  <a:solidFill>
                    <a:prstClr val="white"/>
                  </a:solidFill>
                  <a:latin typeface="Segoe Condensed" pitchFamily="34" charset="0"/>
                  <a:ea typeface="Segoe UI" pitchFamily="34" charset="0"/>
                  <a:cs typeface="Segoe UI" pitchFamily="34" charset="0"/>
                </a:rPr>
                <a:t>terms(</a:t>
              </a:r>
              <a:r>
                <a:rPr lang="en-US" sz="2400" dirty="0" err="1">
                  <a:solidFill>
                    <a:prstClr val="white"/>
                  </a:solidFill>
                  <a:latin typeface="Segoe Condensed" pitchFamily="34" charset="0"/>
                  <a:ea typeface="Segoe UI" pitchFamily="34" charset="0"/>
                  <a:cs typeface="Segoe UI" pitchFamily="34" charset="0"/>
                </a:rPr>
                <a:t>i</a:t>
              </a:r>
              <a:r>
                <a:rPr lang="en-US" sz="2400" dirty="0">
                  <a:solidFill>
                    <a:prstClr val="white"/>
                  </a:solidFill>
                  <a:latin typeface="Segoe Condensed" pitchFamily="34" charset="0"/>
                  <a:ea typeface="Segoe UI" pitchFamily="34" charset="0"/>
                  <a:cs typeface="Segoe UI" pitchFamily="34" charset="0"/>
                </a:rPr>
                <a:t>)-(iv</a:t>
              </a:r>
              <a:r>
                <a:rPr lang="en-US" sz="2400" dirty="0" smtClean="0">
                  <a:solidFill>
                    <a:prstClr val="white"/>
                  </a:solidFill>
                  <a:latin typeface="Segoe Condensed" pitchFamily="34" charset="0"/>
                  <a:ea typeface="Segoe UI" pitchFamily="34" charset="0"/>
                  <a:cs typeface="Segoe UI" pitchFamily="34" charset="0"/>
                </a:rPr>
                <a:t>)</a:t>
              </a:r>
              <a:endParaRPr lang="en-US" sz="2400" dirty="0">
                <a:solidFill>
                  <a:prstClr val="white"/>
                </a:solidFill>
                <a:latin typeface="Segoe Condensed" pitchFamily="34" charset="0"/>
                <a:ea typeface="Segoe UI" pitchFamily="34" charset="0"/>
                <a:cs typeface="Segoe UI" pitchFamily="34" charset="0"/>
              </a:endParaRPr>
            </a:p>
          </p:txBody>
        </p:sp>
      </p:grpSp>
      <p:sp>
        <p:nvSpPr>
          <p:cNvPr id="22" name="Title 8"/>
          <p:cNvSpPr txBox="1">
            <a:spLocks/>
          </p:cNvSpPr>
          <p:nvPr/>
        </p:nvSpPr>
        <p:spPr>
          <a:xfrm>
            <a:off x="6705600" y="5633026"/>
            <a:ext cx="2971800"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 category</a:t>
            </a:r>
            <a:endParaRPr lang="en-US" sz="2800" dirty="0">
              <a:solidFill>
                <a:prstClr val="white"/>
              </a:solidFill>
              <a:latin typeface="Segoe Condensed" pitchFamily="34" charset="0"/>
              <a:ea typeface="Segoe UI" pitchFamily="34" charset="0"/>
              <a:cs typeface="Segoe UI" pitchFamily="34" charset="0"/>
            </a:endParaRPr>
          </a:p>
        </p:txBody>
      </p:sp>
      <p:sp>
        <p:nvSpPr>
          <p:cNvPr id="23" name="Title 8"/>
          <p:cNvSpPr txBox="1">
            <a:spLocks/>
          </p:cNvSpPr>
          <p:nvPr/>
        </p:nvSpPr>
        <p:spPr>
          <a:xfrm>
            <a:off x="4373333" y="56330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fixture</a:t>
            </a:r>
            <a:endParaRPr lang="en-US" sz="2800" dirty="0">
              <a:solidFill>
                <a:prstClr val="white"/>
              </a:solidFill>
              <a:latin typeface="Segoe Condensed" pitchFamily="34" charset="0"/>
              <a:ea typeface="Segoe UI" pitchFamily="34" charset="0"/>
              <a:cs typeface="Segoe UI" pitchFamily="34" charset="0"/>
            </a:endParaRPr>
          </a:p>
        </p:txBody>
      </p:sp>
      <p:sp>
        <p:nvSpPr>
          <p:cNvPr id="24" name="Title 8"/>
          <p:cNvSpPr txBox="1">
            <a:spLocks/>
          </p:cNvSpPr>
          <p:nvPr/>
        </p:nvSpPr>
        <p:spPr>
          <a:xfrm>
            <a:off x="1934933" y="5633026"/>
            <a:ext cx="2103667"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valve</a:t>
            </a:r>
            <a:endParaRPr lang="en-US" sz="2800" dirty="0">
              <a:solidFill>
                <a:prstClr val="white"/>
              </a:solidFill>
              <a:latin typeface="Segoe Condensed" pitchFamily="34" charset="0"/>
              <a:ea typeface="Segoe UI" pitchFamily="34" charset="0"/>
              <a:cs typeface="Segoe UI" pitchFamily="34" charset="0"/>
            </a:endParaRPr>
          </a:p>
        </p:txBody>
      </p:sp>
      <p:sp>
        <p:nvSpPr>
          <p:cNvPr id="25" name="Title 8"/>
          <p:cNvSpPr txBox="1">
            <a:spLocks/>
          </p:cNvSpPr>
          <p:nvPr/>
        </p:nvSpPr>
        <p:spPr>
          <a:xfrm>
            <a:off x="-7883" y="634036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*error bars = </a:t>
            </a:r>
            <a:r>
              <a:rPr lang="en-US" sz="2000" dirty="0" err="1" smtClean="0">
                <a:solidFill>
                  <a:prstClr val="white"/>
                </a:solidFill>
                <a:latin typeface="Segoe Condensed" pitchFamily="34" charset="0"/>
                <a:ea typeface="Segoe UI" pitchFamily="34" charset="0"/>
                <a:cs typeface="Segoe UI" pitchFamily="34" charset="0"/>
              </a:rPr>
              <a:t>std</a:t>
            </a:r>
            <a:r>
              <a:rPr lang="en-US" sz="2000" dirty="0" smtClean="0">
                <a:solidFill>
                  <a:prstClr val="white"/>
                </a:solidFill>
                <a:latin typeface="Segoe Condensed" pitchFamily="34" charset="0"/>
                <a:ea typeface="Segoe UI" pitchFamily="34" charset="0"/>
                <a:cs typeface="Segoe UI" pitchFamily="34" charset="0"/>
              </a:rPr>
              <a:t> error</a:t>
            </a:r>
            <a:endParaRPr lang="en-US" sz="2000" dirty="0">
              <a:solidFill>
                <a:prstClr val="white"/>
              </a:solidFill>
              <a:latin typeface="Segoe Condensed" pitchFamily="34" charset="0"/>
              <a:ea typeface="Segoe UI" pitchFamily="34" charset="0"/>
              <a:cs typeface="Segoe UI" pitchFamily="34" charset="0"/>
            </a:endParaRPr>
          </a:p>
        </p:txBody>
      </p:sp>
      <p:sp>
        <p:nvSpPr>
          <p:cNvPr id="26" name="Title 8"/>
          <p:cNvSpPr txBox="1">
            <a:spLocks/>
          </p:cNvSpPr>
          <p:nvPr/>
        </p:nvSpPr>
        <p:spPr>
          <a:xfrm>
            <a:off x="3446926" y="6318826"/>
            <a:ext cx="3586655"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*10-fold cross validation</a:t>
            </a:r>
            <a:endParaRPr lang="en-US" sz="2000" dirty="0">
              <a:solidFill>
                <a:prstClr val="white"/>
              </a:solidFill>
              <a:latin typeface="Segoe Condensed" pitchFamily="34" charset="0"/>
              <a:ea typeface="Segoe UI" pitchFamily="34" charset="0"/>
              <a:cs typeface="Segoe UI" pitchFamily="34" charset="0"/>
            </a:endParaRPr>
          </a:p>
        </p:txBody>
      </p:sp>
      <p:sp>
        <p:nvSpPr>
          <p:cNvPr id="27" name="Title 8"/>
          <p:cNvSpPr txBox="1">
            <a:spLocks/>
          </p:cNvSpPr>
          <p:nvPr/>
        </p:nvSpPr>
        <p:spPr>
          <a:xfrm>
            <a:off x="7543800" y="6335288"/>
            <a:ext cx="2971800" cy="539174"/>
          </a:xfrm>
          <a:prstGeom prst="rect">
            <a:avLst/>
          </a:prstGeom>
        </p:spPr>
        <p:txBody>
          <a:bodyPr vert="horz" lIns="91369" tIns="45685" rIns="91369" bIns="45685" rtlCol="0" anchor="ctr">
            <a:noAutofit/>
          </a:bodyPr>
          <a:lstStyle/>
          <a:p>
            <a:pPr>
              <a:spcBef>
                <a:spcPct val="0"/>
              </a:spcBef>
              <a:defRPr/>
            </a:pPr>
            <a:r>
              <a:rPr lang="en-US" sz="2000" dirty="0" smtClean="0">
                <a:solidFill>
                  <a:prstClr val="white"/>
                </a:solidFill>
                <a:latin typeface="Segoe Condensed" pitchFamily="34" charset="0"/>
                <a:ea typeface="Segoe UI" pitchFamily="34" charset="0"/>
                <a:cs typeface="Segoe UI" pitchFamily="34" charset="0"/>
              </a:rPr>
              <a:t>*terms (i)-(iv)</a:t>
            </a:r>
            <a:endParaRPr lang="en-US" sz="2000" dirty="0">
              <a:solidFill>
                <a:prstClr val="white"/>
              </a:solidFill>
              <a:latin typeface="Segoe Condensed" pitchFamily="34" charset="0"/>
              <a:ea typeface="Segoe UI" pitchFamily="34" charset="0"/>
              <a:cs typeface="Segoe UI" pitchFamily="34" charset="0"/>
            </a:endParaRPr>
          </a:p>
        </p:txBody>
      </p:sp>
      <p:grpSp>
        <p:nvGrpSpPr>
          <p:cNvPr id="31" name="Group 30"/>
          <p:cNvGrpSpPr/>
          <p:nvPr/>
        </p:nvGrpSpPr>
        <p:grpSpPr>
          <a:xfrm>
            <a:off x="1122142" y="1447800"/>
            <a:ext cx="3449858" cy="539174"/>
            <a:chOff x="9443145" y="2660175"/>
            <a:chExt cx="3449858" cy="539174"/>
          </a:xfrm>
        </p:grpSpPr>
        <p:sp>
          <p:nvSpPr>
            <p:cNvPr id="32" name="Title 8"/>
            <p:cNvSpPr txBox="1">
              <a:spLocks/>
            </p:cNvSpPr>
            <p:nvPr/>
          </p:nvSpPr>
          <p:spPr>
            <a:xfrm>
              <a:off x="9664262" y="2660175"/>
              <a:ext cx="3228741" cy="539174"/>
            </a:xfrm>
            <a:prstGeom prst="rect">
              <a:avLst/>
            </a:prstGeom>
          </p:spPr>
          <p:txBody>
            <a:bodyPr vert="horz" lIns="91369" tIns="45685" rIns="91369" bIns="45685" rtlCol="0" anchor="ctr">
              <a:noAutofit/>
            </a:bodyPr>
            <a:lstStyle/>
            <a:p>
              <a:pPr>
                <a:spcBef>
                  <a:spcPct val="0"/>
                </a:spcBef>
                <a:defRPr/>
              </a:pPr>
              <a:r>
                <a:rPr lang="en-US" sz="2800" dirty="0" smtClean="0">
                  <a:solidFill>
                    <a:prstClr val="white"/>
                  </a:solidFill>
                  <a:latin typeface="Segoe Condensed" pitchFamily="34" charset="0"/>
                  <a:ea typeface="Segoe UI" pitchFamily="34" charset="0"/>
                  <a:cs typeface="Segoe UI" pitchFamily="34" charset="0"/>
                </a:rPr>
                <a:t>one sensor</a:t>
              </a:r>
              <a:r>
                <a:rPr lang="en-US" sz="2400" dirty="0" smtClean="0">
                  <a:solidFill>
                    <a:prstClr val="white"/>
                  </a:solidFill>
                  <a:latin typeface="Segoe Condensed" pitchFamily="34" charset="0"/>
                  <a:ea typeface="Segoe UI" pitchFamily="34" charset="0"/>
                  <a:cs typeface="Segoe UI" pitchFamily="34" charset="0"/>
                </a:rPr>
                <a:t>, terms(</a:t>
              </a:r>
              <a:r>
                <a:rPr lang="en-US" sz="2400" dirty="0" err="1" smtClean="0">
                  <a:solidFill>
                    <a:prstClr val="white"/>
                  </a:solidFill>
                  <a:latin typeface="Segoe Condensed" pitchFamily="34" charset="0"/>
                  <a:ea typeface="Segoe UI" pitchFamily="34" charset="0"/>
                  <a:cs typeface="Segoe UI" pitchFamily="34" charset="0"/>
                </a:rPr>
                <a:t>i</a:t>
              </a:r>
              <a:r>
                <a:rPr lang="en-US" sz="2400" dirty="0" smtClean="0">
                  <a:solidFill>
                    <a:prstClr val="white"/>
                  </a:solidFill>
                  <a:latin typeface="Segoe Condensed" pitchFamily="34" charset="0"/>
                  <a:ea typeface="Segoe UI" pitchFamily="34" charset="0"/>
                  <a:cs typeface="Segoe UI" pitchFamily="34" charset="0"/>
                </a:rPr>
                <a:t>)-(iv)</a:t>
              </a:r>
              <a:endParaRPr lang="en-US" sz="2400" dirty="0">
                <a:solidFill>
                  <a:prstClr val="white"/>
                </a:solidFill>
                <a:latin typeface="Segoe Condensed" pitchFamily="34" charset="0"/>
                <a:ea typeface="Segoe UI" pitchFamily="34" charset="0"/>
                <a:cs typeface="Segoe UI" pitchFamily="34" charset="0"/>
              </a:endParaRPr>
            </a:p>
          </p:txBody>
        </p:sp>
        <p:sp>
          <p:nvSpPr>
            <p:cNvPr id="33" name="Rectangle 32"/>
            <p:cNvSpPr/>
            <p:nvPr/>
          </p:nvSpPr>
          <p:spPr>
            <a:xfrm rot="5400000">
              <a:off x="9443145" y="2815462"/>
              <a:ext cx="228600" cy="228600"/>
            </a:xfrm>
            <a:prstGeom prst="rect">
              <a:avLst/>
            </a:prstGeom>
            <a:solidFill>
              <a:schemeClr val="tx2">
                <a:lumMod val="60000"/>
                <a:lumOff val="4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Segoe Condensed" pitchFamily="34" charset="0"/>
              </a:endParaRPr>
            </a:p>
          </p:txBody>
        </p:sp>
      </p:grpSp>
    </p:spTree>
    <p:extLst>
      <p:ext uri="{BB962C8B-B14F-4D97-AF65-F5344CB8AC3E}">
        <p14:creationId xmlns:p14="http://schemas.microsoft.com/office/powerpoint/2010/main" val="977949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fltVal val="0"/>
                                          </p:val>
                                        </p:tav>
                                        <p:tav tm="100000">
                                          <p:val>
                                            <p:strVal val="#ppt_w"/>
                                          </p:val>
                                        </p:tav>
                                      </p:tavLst>
                                    </p:anim>
                                    <p:anim calcmode="lin" valueType="num">
                                      <p:cBhvr>
                                        <p:cTn id="8" dur="1000" fill="hold"/>
                                        <p:tgtEl>
                                          <p:spTgt spid="7"/>
                                        </p:tgtEl>
                                        <p:attrNameLst>
                                          <p:attrName>ppt_h</p:attrName>
                                        </p:attrNameLst>
                                      </p:cBhvr>
                                      <p:tavLst>
                                        <p:tav tm="0">
                                          <p:val>
                                            <p:fltVal val="0"/>
                                          </p:val>
                                        </p:tav>
                                        <p:tav tm="100000">
                                          <p:val>
                                            <p:strVal val="#ppt_h"/>
                                          </p:val>
                                        </p:tav>
                                      </p:tavLst>
                                    </p:anim>
                                    <p:anim calcmode="lin" valueType="num">
                                      <p:cBhvr>
                                        <p:cTn id="9" dur="1000" fill="hold"/>
                                        <p:tgtEl>
                                          <p:spTgt spid="7"/>
                                        </p:tgtEl>
                                        <p:attrNameLst>
                                          <p:attrName>style.rotation</p:attrName>
                                        </p:attrNameLst>
                                      </p:cBhvr>
                                      <p:tavLst>
                                        <p:tav tm="0">
                                          <p:val>
                                            <p:fltVal val="90"/>
                                          </p:val>
                                        </p:tav>
                                        <p:tav tm="100000">
                                          <p:val>
                                            <p:fltVal val="0"/>
                                          </p:val>
                                        </p:tav>
                                      </p:tavLst>
                                    </p:anim>
                                    <p:animEffect transition="in" filter="fade">
                                      <p:cBhvr>
                                        <p:cTn id="10"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defRPr sz="3600" dirty="0" smtClean="0">
            <a:solidFill>
              <a:schemeClr val="bg1">
                <a:lumMod val="95000"/>
              </a:schemeClr>
            </a:solidFill>
            <a:latin typeface="Segoe UI Light" pitchFamily="34" charset="0"/>
          </a:defRPr>
        </a:defPPr>
      </a:lstStyle>
    </a:txDef>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lgn="ctr">
          <a:defRPr sz="2000" dirty="0" smtClean="0">
            <a:solidFill>
              <a:schemeClr val="tx1">
                <a:lumMod val="65000"/>
                <a:lumOff val="35000"/>
              </a:schemeClr>
            </a:solidFill>
            <a:latin typeface="Segoe UI Light" pitchFamily="34" charset="0"/>
          </a:defRPr>
        </a:defPPr>
      </a:lstStyle>
    </a:tx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23922</TotalTime>
  <Words>8138</Words>
  <Application>Microsoft Office PowerPoint</Application>
  <PresentationFormat>On-screen Show (4:3)</PresentationFormat>
  <Paragraphs>2076</Paragraphs>
  <Slides>168</Slides>
  <Notes>110</Notes>
  <HiddenSlides>9</HiddenSlides>
  <MMClips>4</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168</vt:i4>
      </vt:variant>
    </vt:vector>
  </HeadingPairs>
  <TitlesOfParts>
    <vt:vector size="179" baseType="lpstr">
      <vt:lpstr>Arial</vt:lpstr>
      <vt:lpstr>Calibri</vt:lpstr>
      <vt:lpstr>Segoe WP Semibold</vt:lpstr>
      <vt:lpstr>Segoe Condensed</vt:lpstr>
      <vt:lpstr>Arial Black</vt:lpstr>
      <vt:lpstr>Segoe UI Semibold</vt:lpstr>
      <vt:lpstr>Segoe Script</vt:lpstr>
      <vt:lpstr>Segoe UI</vt:lpstr>
      <vt:lpstr>Segoe UI Light</vt:lpstr>
      <vt:lpstr>Office Theme</vt:lpstr>
      <vt:lpstr>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Jon and Eric</dc:creator>
  <cp:lastModifiedBy>Jon Froehlich</cp:lastModifiedBy>
  <cp:revision>577</cp:revision>
  <dcterms:created xsi:type="dcterms:W3CDTF">2006-08-16T00:00:00Z</dcterms:created>
  <dcterms:modified xsi:type="dcterms:W3CDTF">2012-05-01T19:56:38Z</dcterms:modified>
</cp:coreProperties>
</file>